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  <p:sldMasterId id="2147483668" r:id="rId5"/>
  </p:sldMasterIdLst>
  <p:notesMasterIdLst>
    <p:notesMasterId r:id="rId7"/>
  </p:notesMasterIdLst>
  <p:sldIdLst>
    <p:sldId id="2147482791" r:id="rId6"/>
  </p:sldIdLst>
  <p:sldSz cx="12192000" cy="6858000"/>
  <p:notesSz cx="6858000" cy="994568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9" roundtripDataSignature="AMtx7mjye3BGE/sVuganzJOle/L6e+EZnQ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C68F8E0-5829-5D6B-4A74-671388BE948B}" name="Carla Wise" initials="CW" userId="S::carla.wise@lmalloyds.com::abeb072c-2f97-4291-9aaa-f63a8b69f94b" providerId="AD"/>
  <p188:author id="{B00FAEE6-434F-2090-73C6-28F75F9652E7}" name="Alastair Burns" initials="AB" userId="S::alastair.burns_axiomepartners.com#ext#@lmalloyds1.onmicrosoft.com::a016c9e5-60a6-4a70-948e-9da3562a4b4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7E4AFB"/>
    <a:srgbClr val="2467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92C7F8-85F0-3BCA-23E6-24C619799340}" v="3" dt="2026-06-03T08:53:14.274"/>
    <p1510:client id="{BA10BF26-8623-E57B-0A92-E110BFE2DB94}" v="29" dt="2026-06-03T08:56:18.785"/>
  </p1510:revLst>
</p1510:revInfo>
</file>

<file path=ppt/tableStyles.xml><?xml version="1.0" encoding="utf-8"?>
<a:tblStyleLst xmlns:a="http://schemas.openxmlformats.org/drawingml/2006/main" def="{08132385-72F3-4BE1-8AB0-CAB65726324B}">
  <a:tblStyle styleId="{08132385-72F3-4BE1-8AB0-CAB65726324B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4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ustomXml" Target="../customXml/item3.xml"/><Relationship Id="rId63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59" Type="http://customschemas.google.com/relationships/presentationmetadata" Target="metadata"/><Relationship Id="rId2" Type="http://schemas.openxmlformats.org/officeDocument/2006/relationships/customXml" Target="../customXml/item2.xml"/><Relationship Id="rId62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66" Type="http://schemas.microsoft.com/office/2018/10/relationships/authors" Target="authors.xml"/><Relationship Id="rId5" Type="http://schemas.openxmlformats.org/officeDocument/2006/relationships/slideMaster" Target="slideMasters/slideMaster2.xml"/><Relationship Id="rId61" Type="http://schemas.openxmlformats.org/officeDocument/2006/relationships/viewProps" Target="viewProps.xml"/><Relationship Id="rId60" Type="http://schemas.openxmlformats.org/officeDocument/2006/relationships/presProps" Target="presProps.xml"/><Relationship Id="rId65" Type="http://schemas.microsoft.com/office/2015/10/relationships/revisionInfo" Target="revisionInfo.xml"/><Relationship Id="rId4" Type="http://schemas.openxmlformats.org/officeDocument/2006/relationships/slideMaster" Target="slideMasters/slideMaster1.xml"/><Relationship Id="rId6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Logue" userId="S::matthew.logue@lmalloyds.com::7d824dcc-271e-423b-aa12-8a7140e2a0ae" providerId="AD" clId="Web-{0A92C7F8-85F0-3BCA-23E6-24C619799340}"/>
    <pc:docChg chg="modSld">
      <pc:chgData name="Matthew Logue" userId="S::matthew.logue@lmalloyds.com::7d824dcc-271e-423b-aa12-8a7140e2a0ae" providerId="AD" clId="Web-{0A92C7F8-85F0-3BCA-23E6-24C619799340}" dt="2026-06-03T08:53:14.149" v="1" actId="20577"/>
      <pc:docMkLst>
        <pc:docMk/>
      </pc:docMkLst>
      <pc:sldChg chg="modSp">
        <pc:chgData name="Matthew Logue" userId="S::matthew.logue@lmalloyds.com::7d824dcc-271e-423b-aa12-8a7140e2a0ae" providerId="AD" clId="Web-{0A92C7F8-85F0-3BCA-23E6-24C619799340}" dt="2026-06-03T08:53:14.149" v="1" actId="20577"/>
        <pc:sldMkLst>
          <pc:docMk/>
          <pc:sldMk cId="1042753122" sldId="2147482791"/>
        </pc:sldMkLst>
        <pc:spChg chg="mod">
          <ac:chgData name="Matthew Logue" userId="S::matthew.logue@lmalloyds.com::7d824dcc-271e-423b-aa12-8a7140e2a0ae" providerId="AD" clId="Web-{0A92C7F8-85F0-3BCA-23E6-24C619799340}" dt="2026-06-03T08:53:14.149" v="1" actId="20577"/>
          <ac:spMkLst>
            <pc:docMk/>
            <pc:sldMk cId="1042753122" sldId="2147482791"/>
            <ac:spMk id="4" creationId="{7060F64F-0CEC-0F7B-F9EB-B8E387DA5A4E}"/>
          </ac:spMkLst>
        </pc:spChg>
      </pc:sldChg>
    </pc:docChg>
  </pc:docChgLst>
  <pc:docChgLst>
    <pc:chgData name="Matthew Logue" userId="S::matthew.logue@lmalloyds.com::7d824dcc-271e-423b-aa12-8a7140e2a0ae" providerId="AD" clId="Web-{BA10BF26-8623-E57B-0A92-E110BFE2DB94}"/>
    <pc:docChg chg="delSld">
      <pc:chgData name="Matthew Logue" userId="S::matthew.logue@lmalloyds.com::7d824dcc-271e-423b-aa12-8a7140e2a0ae" providerId="AD" clId="Web-{BA10BF26-8623-E57B-0A92-E110BFE2DB94}" dt="2026-06-03T08:56:18.785" v="28"/>
      <pc:docMkLst>
        <pc:docMk/>
      </pc:docMkLst>
      <pc:sldChg chg="del">
        <pc:chgData name="Matthew Logue" userId="S::matthew.logue@lmalloyds.com::7d824dcc-271e-423b-aa12-8a7140e2a0ae" providerId="AD" clId="Web-{BA10BF26-8623-E57B-0A92-E110BFE2DB94}" dt="2026-06-03T08:54:52.110" v="0"/>
        <pc:sldMkLst>
          <pc:docMk/>
          <pc:sldMk cId="1858118239" sldId="2147309683"/>
        </pc:sldMkLst>
      </pc:sldChg>
      <pc:sldChg chg="del">
        <pc:chgData name="Matthew Logue" userId="S::matthew.logue@lmalloyds.com::7d824dcc-271e-423b-aa12-8a7140e2a0ae" providerId="AD" clId="Web-{BA10BF26-8623-E57B-0A92-E110BFE2DB94}" dt="2026-06-03T08:54:55.751" v="2"/>
        <pc:sldMkLst>
          <pc:docMk/>
          <pc:sldMk cId="2806050178" sldId="2147309684"/>
        </pc:sldMkLst>
      </pc:sldChg>
      <pc:sldChg chg="del">
        <pc:chgData name="Matthew Logue" userId="S::matthew.logue@lmalloyds.com::7d824dcc-271e-423b-aa12-8a7140e2a0ae" providerId="AD" clId="Web-{BA10BF26-8623-E57B-0A92-E110BFE2DB94}" dt="2026-06-03T08:56:18.785" v="27"/>
        <pc:sldMkLst>
          <pc:docMk/>
          <pc:sldMk cId="1145820571" sldId="2147309718"/>
        </pc:sldMkLst>
      </pc:sldChg>
      <pc:sldChg chg="del">
        <pc:chgData name="Matthew Logue" userId="S::matthew.logue@lmalloyds.com::7d824dcc-271e-423b-aa12-8a7140e2a0ae" providerId="AD" clId="Web-{BA10BF26-8623-E57B-0A92-E110BFE2DB94}" dt="2026-06-03T08:55:53.019" v="15"/>
        <pc:sldMkLst>
          <pc:docMk/>
          <pc:sldMk cId="1242853783" sldId="2147309731"/>
        </pc:sldMkLst>
      </pc:sldChg>
      <pc:sldChg chg="del">
        <pc:chgData name="Matthew Logue" userId="S::matthew.logue@lmalloyds.com::7d824dcc-271e-423b-aa12-8a7140e2a0ae" providerId="AD" clId="Web-{BA10BF26-8623-E57B-0A92-E110BFE2DB94}" dt="2026-06-03T08:56:08.910" v="20"/>
        <pc:sldMkLst>
          <pc:docMk/>
          <pc:sldMk cId="2776986095" sldId="2147309746"/>
        </pc:sldMkLst>
      </pc:sldChg>
      <pc:sldChg chg="del">
        <pc:chgData name="Matthew Logue" userId="S::matthew.logue@lmalloyds.com::7d824dcc-271e-423b-aa12-8a7140e2a0ae" providerId="AD" clId="Web-{BA10BF26-8623-E57B-0A92-E110BFE2DB94}" dt="2026-06-03T08:55:37.440" v="12"/>
        <pc:sldMkLst>
          <pc:docMk/>
          <pc:sldMk cId="1292193337" sldId="2147309747"/>
        </pc:sldMkLst>
      </pc:sldChg>
      <pc:sldChg chg="del">
        <pc:chgData name="Matthew Logue" userId="S::matthew.logue@lmalloyds.com::7d824dcc-271e-423b-aa12-8a7140e2a0ae" providerId="AD" clId="Web-{BA10BF26-8623-E57B-0A92-E110BFE2DB94}" dt="2026-06-03T08:55:53.003" v="14"/>
        <pc:sldMkLst>
          <pc:docMk/>
          <pc:sldMk cId="3173646936" sldId="2147482771"/>
        </pc:sldMkLst>
      </pc:sldChg>
      <pc:sldChg chg="del">
        <pc:chgData name="Matthew Logue" userId="S::matthew.logue@lmalloyds.com::7d824dcc-271e-423b-aa12-8a7140e2a0ae" providerId="AD" clId="Web-{BA10BF26-8623-E57B-0A92-E110BFE2DB94}" dt="2026-06-03T08:54:54.689" v="1"/>
        <pc:sldMkLst>
          <pc:docMk/>
          <pc:sldMk cId="2098032871" sldId="2147482790"/>
        </pc:sldMkLst>
      </pc:sldChg>
      <pc:sldChg chg="del">
        <pc:chgData name="Matthew Logue" userId="S::matthew.logue@lmalloyds.com::7d824dcc-271e-423b-aa12-8a7140e2a0ae" providerId="AD" clId="Web-{BA10BF26-8623-E57B-0A92-E110BFE2DB94}" dt="2026-06-03T08:55:28.471" v="7"/>
        <pc:sldMkLst>
          <pc:docMk/>
          <pc:sldMk cId="1019789541" sldId="2147482792"/>
        </pc:sldMkLst>
      </pc:sldChg>
      <pc:sldChg chg="del">
        <pc:chgData name="Matthew Logue" userId="S::matthew.logue@lmalloyds.com::7d824dcc-271e-423b-aa12-8a7140e2a0ae" providerId="AD" clId="Web-{BA10BF26-8623-E57B-0A92-E110BFE2DB94}" dt="2026-06-03T08:54:57.486" v="3"/>
        <pc:sldMkLst>
          <pc:docMk/>
          <pc:sldMk cId="901387547" sldId="2147482793"/>
        </pc:sldMkLst>
      </pc:sldChg>
      <pc:sldChg chg="del">
        <pc:chgData name="Matthew Logue" userId="S::matthew.logue@lmalloyds.com::7d824dcc-271e-423b-aa12-8a7140e2a0ae" providerId="AD" clId="Web-{BA10BF26-8623-E57B-0A92-E110BFE2DB94}" dt="2026-06-03T08:55:37.440" v="11"/>
        <pc:sldMkLst>
          <pc:docMk/>
          <pc:sldMk cId="468697067" sldId="2147482794"/>
        </pc:sldMkLst>
      </pc:sldChg>
      <pc:sldChg chg="del">
        <pc:chgData name="Matthew Logue" userId="S::matthew.logue@lmalloyds.com::7d824dcc-271e-423b-aa12-8a7140e2a0ae" providerId="AD" clId="Web-{BA10BF26-8623-E57B-0A92-E110BFE2DB94}" dt="2026-06-03T08:54:59.236" v="4"/>
        <pc:sldMkLst>
          <pc:docMk/>
          <pc:sldMk cId="1855352448" sldId="2147482795"/>
        </pc:sldMkLst>
      </pc:sldChg>
      <pc:sldChg chg="del">
        <pc:chgData name="Matthew Logue" userId="S::matthew.logue@lmalloyds.com::7d824dcc-271e-423b-aa12-8a7140e2a0ae" providerId="AD" clId="Web-{BA10BF26-8623-E57B-0A92-E110BFE2DB94}" dt="2026-06-03T08:55:01.470" v="5"/>
        <pc:sldMkLst>
          <pc:docMk/>
          <pc:sldMk cId="1946299442" sldId="2147482797"/>
        </pc:sldMkLst>
      </pc:sldChg>
      <pc:sldChg chg="del">
        <pc:chgData name="Matthew Logue" userId="S::matthew.logue@lmalloyds.com::7d824dcc-271e-423b-aa12-8a7140e2a0ae" providerId="AD" clId="Web-{BA10BF26-8623-E57B-0A92-E110BFE2DB94}" dt="2026-06-03T08:56:18.785" v="28"/>
        <pc:sldMkLst>
          <pc:docMk/>
          <pc:sldMk cId="642693015" sldId="2147482811"/>
        </pc:sldMkLst>
      </pc:sldChg>
      <pc:sldChg chg="del">
        <pc:chgData name="Matthew Logue" userId="S::matthew.logue@lmalloyds.com::7d824dcc-271e-423b-aa12-8a7140e2a0ae" providerId="AD" clId="Web-{BA10BF26-8623-E57B-0A92-E110BFE2DB94}" dt="2026-06-03T08:56:13.285" v="23"/>
        <pc:sldMkLst>
          <pc:docMk/>
          <pc:sldMk cId="4019425266" sldId="2147482812"/>
        </pc:sldMkLst>
      </pc:sldChg>
      <pc:sldChg chg="del">
        <pc:chgData name="Matthew Logue" userId="S::matthew.logue@lmalloyds.com::7d824dcc-271e-423b-aa12-8a7140e2a0ae" providerId="AD" clId="Web-{BA10BF26-8623-E57B-0A92-E110BFE2DB94}" dt="2026-06-03T08:56:13.285" v="22"/>
        <pc:sldMkLst>
          <pc:docMk/>
          <pc:sldMk cId="1213806185" sldId="2147482813"/>
        </pc:sldMkLst>
      </pc:sldChg>
      <pc:sldChg chg="del">
        <pc:chgData name="Matthew Logue" userId="S::matthew.logue@lmalloyds.com::7d824dcc-271e-423b-aa12-8a7140e2a0ae" providerId="AD" clId="Web-{BA10BF26-8623-E57B-0A92-E110BFE2DB94}" dt="2026-06-03T08:56:13.270" v="21"/>
        <pc:sldMkLst>
          <pc:docMk/>
          <pc:sldMk cId="3321920742" sldId="2147482814"/>
        </pc:sldMkLst>
      </pc:sldChg>
      <pc:sldChg chg="del">
        <pc:chgData name="Matthew Logue" userId="S::matthew.logue@lmalloyds.com::7d824dcc-271e-423b-aa12-8a7140e2a0ae" providerId="AD" clId="Web-{BA10BF26-8623-E57B-0A92-E110BFE2DB94}" dt="2026-06-03T08:56:18.785" v="26"/>
        <pc:sldMkLst>
          <pc:docMk/>
          <pc:sldMk cId="1583136176" sldId="2147482815"/>
        </pc:sldMkLst>
      </pc:sldChg>
      <pc:sldChg chg="del">
        <pc:chgData name="Matthew Logue" userId="S::matthew.logue@lmalloyds.com::7d824dcc-271e-423b-aa12-8a7140e2a0ae" providerId="AD" clId="Web-{BA10BF26-8623-E57B-0A92-E110BFE2DB94}" dt="2026-06-03T08:56:18.785" v="25"/>
        <pc:sldMkLst>
          <pc:docMk/>
          <pc:sldMk cId="2343175958" sldId="2147482816"/>
        </pc:sldMkLst>
      </pc:sldChg>
      <pc:sldChg chg="del">
        <pc:chgData name="Matthew Logue" userId="S::matthew.logue@lmalloyds.com::7d824dcc-271e-423b-aa12-8a7140e2a0ae" providerId="AD" clId="Web-{BA10BF26-8623-E57B-0A92-E110BFE2DB94}" dt="2026-06-03T08:56:13.285" v="24"/>
        <pc:sldMkLst>
          <pc:docMk/>
          <pc:sldMk cId="1873874705" sldId="2147482817"/>
        </pc:sldMkLst>
      </pc:sldChg>
      <pc:sldChg chg="del">
        <pc:chgData name="Matthew Logue" userId="S::matthew.logue@lmalloyds.com::7d824dcc-271e-423b-aa12-8a7140e2a0ae" providerId="AD" clId="Web-{BA10BF26-8623-E57B-0A92-E110BFE2DB94}" dt="2026-06-03T08:55:33.096" v="10"/>
        <pc:sldMkLst>
          <pc:docMk/>
          <pc:sldMk cId="1057903586" sldId="2147482818"/>
        </pc:sldMkLst>
      </pc:sldChg>
      <pc:sldChg chg="del">
        <pc:chgData name="Matthew Logue" userId="S::matthew.logue@lmalloyds.com::7d824dcc-271e-423b-aa12-8a7140e2a0ae" providerId="AD" clId="Web-{BA10BF26-8623-E57B-0A92-E110BFE2DB94}" dt="2026-06-03T08:55:37.440" v="13"/>
        <pc:sldMkLst>
          <pc:docMk/>
          <pc:sldMk cId="704371272" sldId="2147482819"/>
        </pc:sldMkLst>
      </pc:sldChg>
      <pc:sldChg chg="del">
        <pc:chgData name="Matthew Logue" userId="S::matthew.logue@lmalloyds.com::7d824dcc-271e-423b-aa12-8a7140e2a0ae" providerId="AD" clId="Web-{BA10BF26-8623-E57B-0A92-E110BFE2DB94}" dt="2026-06-03T08:55:05.283" v="6"/>
        <pc:sldMkLst>
          <pc:docMk/>
          <pc:sldMk cId="4018668466" sldId="2147482820"/>
        </pc:sldMkLst>
      </pc:sldChg>
      <pc:sldChg chg="del">
        <pc:chgData name="Matthew Logue" userId="S::matthew.logue@lmalloyds.com::7d824dcc-271e-423b-aa12-8a7140e2a0ae" providerId="AD" clId="Web-{BA10BF26-8623-E57B-0A92-E110BFE2DB94}" dt="2026-06-03T08:56:08.910" v="19"/>
        <pc:sldMkLst>
          <pc:docMk/>
          <pc:sldMk cId="3133058478" sldId="2147482821"/>
        </pc:sldMkLst>
      </pc:sldChg>
      <pc:sldChg chg="del">
        <pc:chgData name="Matthew Logue" userId="S::matthew.logue@lmalloyds.com::7d824dcc-271e-423b-aa12-8a7140e2a0ae" providerId="AD" clId="Web-{BA10BF26-8623-E57B-0A92-E110BFE2DB94}" dt="2026-06-03T08:55:30.159" v="8"/>
        <pc:sldMkLst>
          <pc:docMk/>
          <pc:sldMk cId="2614194816" sldId="2147482822"/>
        </pc:sldMkLst>
      </pc:sldChg>
      <pc:sldChg chg="del">
        <pc:chgData name="Matthew Logue" userId="S::matthew.logue@lmalloyds.com::7d824dcc-271e-423b-aa12-8a7140e2a0ae" providerId="AD" clId="Web-{BA10BF26-8623-E57B-0A92-E110BFE2DB94}" dt="2026-06-03T08:55:31.424" v="9"/>
        <pc:sldMkLst>
          <pc:docMk/>
          <pc:sldMk cId="359258308" sldId="2147482823"/>
        </pc:sldMkLst>
      </pc:sldChg>
      <pc:sldChg chg="del">
        <pc:chgData name="Matthew Logue" userId="S::matthew.logue@lmalloyds.com::7d824dcc-271e-423b-aa12-8a7140e2a0ae" providerId="AD" clId="Web-{BA10BF26-8623-E57B-0A92-E110BFE2DB94}" dt="2026-06-03T08:56:08.910" v="17"/>
        <pc:sldMkLst>
          <pc:docMk/>
          <pc:sldMk cId="1301970915" sldId="2147482824"/>
        </pc:sldMkLst>
      </pc:sldChg>
      <pc:sldChg chg="del">
        <pc:chgData name="Matthew Logue" userId="S::matthew.logue@lmalloyds.com::7d824dcc-271e-423b-aa12-8a7140e2a0ae" providerId="AD" clId="Web-{BA10BF26-8623-E57B-0A92-E110BFE2DB94}" dt="2026-06-03T08:56:08.910" v="18"/>
        <pc:sldMkLst>
          <pc:docMk/>
          <pc:sldMk cId="3569630802" sldId="2147482825"/>
        </pc:sldMkLst>
      </pc:sldChg>
      <pc:sldChg chg="del">
        <pc:chgData name="Matthew Logue" userId="S::matthew.logue@lmalloyds.com::7d824dcc-271e-423b-aa12-8a7140e2a0ae" providerId="AD" clId="Web-{BA10BF26-8623-E57B-0A92-E110BFE2DB94}" dt="2026-06-03T08:55:53.019" v="16"/>
        <pc:sldMkLst>
          <pc:docMk/>
          <pc:sldMk cId="1689038484" sldId="214748283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99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99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44500" y="1243013"/>
            <a:ext cx="5969000" cy="3357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46679"/>
            <a:ext cx="2971800" cy="499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9446679"/>
            <a:ext cx="2971800" cy="499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The re-design of the BAA means that </a:t>
            </a:r>
            <a:r>
              <a:rPr lang="en-GB" err="1"/>
              <a:t>ther</a:t>
            </a:r>
            <a:r>
              <a:rPr lang="en-GB"/>
              <a:t> contract has been split into 15 modules. </a:t>
            </a:r>
          </a:p>
          <a:p>
            <a:endParaRPr lang="en-GB"/>
          </a:p>
          <a:p>
            <a:r>
              <a:rPr lang="en-GB"/>
              <a:t>The 4 modules that are part of this consultation are 5 etc.</a:t>
            </a:r>
          </a:p>
          <a:p>
            <a:endParaRPr lang="en-GB"/>
          </a:p>
          <a:p>
            <a:r>
              <a:rPr lang="en-GB"/>
              <a:t>You can review simpler modules first to get accustomed to the formatting and approaches we have used – doing the best we can using Word</a:t>
            </a:r>
          </a:p>
          <a:p>
            <a:endParaRPr lang="en-GB"/>
          </a:p>
          <a:p>
            <a:r>
              <a:rPr lang="en-GB"/>
              <a:t>M5 has extra complexities and so for this a special guidance video will be recorded and made available on the website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9686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FAF93E13-CDAB-01C8-ADF3-B128BB96DD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8" t="1205" r="1917" b="1766"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D157AF-CB7F-3A25-EE28-D64716C55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3546" y="2235200"/>
            <a:ext cx="5000956" cy="1655762"/>
          </a:xfrm>
        </p:spPr>
        <p:txBody>
          <a:bodyPr anchor="t">
            <a:no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4F0859-6481-0DC4-0EF1-BA7A8E48C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546" y="4303986"/>
            <a:ext cx="4812137" cy="646386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pic>
        <p:nvPicPr>
          <p:cNvPr id="12" name="Picture 11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886A05A5-972E-6BA3-F57A-990F7ED7ED6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79000" y="688497"/>
            <a:ext cx="1778000" cy="342900"/>
          </a:xfrm>
          <a:prstGeom prst="rect">
            <a:avLst/>
          </a:prstGeom>
        </p:spPr>
      </p:pic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B99E3579-1419-975A-99E3-4BEDAD9BD9CF}"/>
              </a:ext>
            </a:extLst>
          </p:cNvPr>
          <p:cNvSpPr/>
          <p:nvPr userDrawn="1"/>
        </p:nvSpPr>
        <p:spPr>
          <a:xfrm>
            <a:off x="453546" y="5464649"/>
            <a:ext cx="2557668" cy="40990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3FE9F6C-C12A-6568-74E4-D4CD711113E9}"/>
              </a:ext>
            </a:extLst>
          </p:cNvPr>
          <p:cNvCxnSpPr>
            <a:cxnSpLocks/>
          </p:cNvCxnSpPr>
          <p:nvPr userDrawn="1"/>
        </p:nvCxnSpPr>
        <p:spPr>
          <a:xfrm flipH="1">
            <a:off x="3011214" y="5665694"/>
            <a:ext cx="9214158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528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c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FAF93E13-CDAB-01C8-ADF3-B128BB96DD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8" t="1205" r="1917" b="1766"/>
          <a:stretch/>
        </p:blipFill>
        <p:spPr>
          <a:xfrm>
            <a:off x="2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D157AF-CB7F-3A25-EE28-D64716C55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3547" y="2235200"/>
            <a:ext cx="5000956" cy="1655763"/>
          </a:xfrm>
        </p:spPr>
        <p:txBody>
          <a:bodyPr anchor="t">
            <a:no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4F0859-6481-0DC4-0EF1-BA7A8E48C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548" y="4303985"/>
            <a:ext cx="4812137" cy="646387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pic>
        <p:nvPicPr>
          <p:cNvPr id="12" name="Picture 11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886A05A5-972E-6BA3-F57A-990F7ED7ED6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3547" y="688498"/>
            <a:ext cx="17780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54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 pattern&#10;&#10;Description automatically generated">
            <a:extLst>
              <a:ext uri="{FF2B5EF4-FFF2-40B4-BE49-F238E27FC236}">
                <a16:creationId xmlns:a16="http://schemas.microsoft.com/office/drawing/2014/main" id="{7456C941-25EE-A046-ECD5-A71AA5D687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79256" y="-43334"/>
            <a:ext cx="12368981" cy="694466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D496E40-82DF-8A86-7B9D-023E71BAE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149" y="5405285"/>
            <a:ext cx="6233787" cy="985684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FC0ADD4-9F86-3B93-A52B-124067BDE5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2439" y="4550789"/>
            <a:ext cx="10431872" cy="670139"/>
          </a:xfrm>
        </p:spPr>
        <p:txBody>
          <a:bodyPr lIns="0" tIns="0" rIns="0" bIns="0"/>
          <a:lstStyle>
            <a:lvl1pPr>
              <a:defRPr sz="4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9280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3FC07-420A-21EF-2DC1-32A1C1C23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14" y="944564"/>
            <a:ext cx="11306175" cy="40990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F75A7443-C9E8-DDD5-CDDC-C745F051D5E7}"/>
              </a:ext>
            </a:extLst>
          </p:cNvPr>
          <p:cNvSpPr/>
          <p:nvPr userDrawn="1"/>
        </p:nvSpPr>
        <p:spPr>
          <a:xfrm>
            <a:off x="442914" y="236373"/>
            <a:ext cx="1258887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29A1C329-D511-CA12-DF46-DF9C13F46B1D}"/>
              </a:ext>
            </a:extLst>
          </p:cNvPr>
          <p:cNvSpPr/>
          <p:nvPr userDrawn="1"/>
        </p:nvSpPr>
        <p:spPr>
          <a:xfrm>
            <a:off x="528618" y="292426"/>
            <a:ext cx="1087479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27B92E04-B810-3E34-4386-6D3F24F2F650}"/>
              </a:ext>
            </a:extLst>
          </p:cNvPr>
          <p:cNvSpPr/>
          <p:nvPr userDrawn="1"/>
        </p:nvSpPr>
        <p:spPr>
          <a:xfrm>
            <a:off x="10826749" y="236373"/>
            <a:ext cx="933451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E2DDEE75-4BD5-4178-2352-B5D1092EE46B}"/>
              </a:ext>
            </a:extLst>
          </p:cNvPr>
          <p:cNvSpPr/>
          <p:nvPr userDrawn="1"/>
        </p:nvSpPr>
        <p:spPr>
          <a:xfrm>
            <a:off x="10890299" y="292426"/>
            <a:ext cx="806352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4F971-9E0E-5CB9-11C4-9A5474A06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9154" y="259036"/>
            <a:ext cx="773084" cy="3651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42FA6F0-3979-EF47-B7AD-83B8873EF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71A367-4BFE-2148-2406-D507AA5AEE43}"/>
              </a:ext>
            </a:extLst>
          </p:cNvPr>
          <p:cNvSpPr txBox="1"/>
          <p:nvPr userDrawn="1"/>
        </p:nvSpPr>
        <p:spPr>
          <a:xfrm>
            <a:off x="586999" y="287438"/>
            <a:ext cx="940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11C3172-0329-B81A-08F9-FD8FA90B5638}"/>
              </a:ext>
            </a:extLst>
          </p:cNvPr>
          <p:cNvCxnSpPr>
            <a:endCxn id="13" idx="1"/>
          </p:cNvCxnSpPr>
          <p:nvPr userDrawn="1"/>
        </p:nvCxnSpPr>
        <p:spPr>
          <a:xfrm>
            <a:off x="1701800" y="441325"/>
            <a:ext cx="912495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B510B2C-B018-8F6D-BE78-9A76F5215523}"/>
              </a:ext>
            </a:extLst>
          </p:cNvPr>
          <p:cNvCxnSpPr>
            <a:cxnSpLocks/>
            <a:endCxn id="11" idx="1"/>
          </p:cNvCxnSpPr>
          <p:nvPr userDrawn="1"/>
        </p:nvCxnSpPr>
        <p:spPr>
          <a:xfrm>
            <a:off x="-381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E88D52C-CA62-62C7-0067-A31085AC713B}"/>
              </a:ext>
            </a:extLst>
          </p:cNvPr>
          <p:cNvCxnSpPr>
            <a:cxnSpLocks/>
          </p:cNvCxnSpPr>
          <p:nvPr userDrawn="1"/>
        </p:nvCxnSpPr>
        <p:spPr>
          <a:xfrm>
            <a:off x="117602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53AF7A67-5F5A-4785-3CE3-421FD22E444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914" y="2384425"/>
            <a:ext cx="11306175" cy="3769056"/>
          </a:xfrm>
        </p:spPr>
        <p:txBody>
          <a:bodyPr lIns="0" tIns="0" rIns="0" bIns="0"/>
          <a:lstStyle>
            <a:lvl1pPr marL="0" indent="0">
              <a:buNone/>
              <a:defRPr/>
            </a:lvl1pPr>
            <a:lvl2pPr marL="457189" indent="0">
              <a:buNone/>
              <a:defRPr sz="1200" b="0">
                <a:solidFill>
                  <a:schemeClr val="tx1"/>
                </a:solidFill>
              </a:defRPr>
            </a:lvl2pPr>
            <a:lvl3pPr marL="914377" indent="0">
              <a:buNone/>
              <a:defRPr sz="1200" b="0">
                <a:solidFill>
                  <a:schemeClr val="tx1"/>
                </a:solidFill>
              </a:defRPr>
            </a:lvl3pPr>
            <a:lvl4pPr marL="1371566" indent="0">
              <a:buNone/>
              <a:defRPr sz="1200" b="0">
                <a:solidFill>
                  <a:schemeClr val="tx1"/>
                </a:solidFill>
              </a:defRPr>
            </a:lvl4pPr>
            <a:lvl5pPr marL="1828754" indent="0"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7020A98-5D2D-0450-837C-0623243D4B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5614" y="1530061"/>
            <a:ext cx="11317287" cy="409899"/>
          </a:xfrm>
        </p:spPr>
        <p:txBody>
          <a:bodyPr lIns="0" tIns="0" rIns="0" bIns="0"/>
          <a:lstStyle>
            <a:lvl1pPr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4596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8C9E2-0D2F-B50A-ED92-E369CFD98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026" y="944564"/>
            <a:ext cx="11306175" cy="45077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26E6A-D648-0DCC-93D9-441670E1F6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025" y="2384426"/>
            <a:ext cx="5418139" cy="403224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023029-BC6D-1BF5-E726-69F064147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0949" y="2393662"/>
            <a:ext cx="5418139" cy="403224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9006BB4-AD0F-A427-5B5F-B47298B92302}"/>
              </a:ext>
            </a:extLst>
          </p:cNvPr>
          <p:cNvSpPr/>
          <p:nvPr userDrawn="1"/>
        </p:nvSpPr>
        <p:spPr>
          <a:xfrm>
            <a:off x="442914" y="236373"/>
            <a:ext cx="1258887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78E48EF-A0B1-6180-8D06-3C75357A59BA}"/>
              </a:ext>
            </a:extLst>
          </p:cNvPr>
          <p:cNvSpPr/>
          <p:nvPr userDrawn="1"/>
        </p:nvSpPr>
        <p:spPr>
          <a:xfrm>
            <a:off x="528618" y="292426"/>
            <a:ext cx="1087479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C2CE3FDB-55E5-B653-03F4-8750355A012C}"/>
              </a:ext>
            </a:extLst>
          </p:cNvPr>
          <p:cNvSpPr/>
          <p:nvPr userDrawn="1"/>
        </p:nvSpPr>
        <p:spPr>
          <a:xfrm>
            <a:off x="10826749" y="236373"/>
            <a:ext cx="933451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577EF229-5B6E-17D7-EF7D-60A61AB6CED6}"/>
              </a:ext>
            </a:extLst>
          </p:cNvPr>
          <p:cNvSpPr/>
          <p:nvPr userDrawn="1"/>
        </p:nvSpPr>
        <p:spPr>
          <a:xfrm>
            <a:off x="10890299" y="292426"/>
            <a:ext cx="806352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5FE82D-8CBD-29D0-471F-500134A94B32}"/>
              </a:ext>
            </a:extLst>
          </p:cNvPr>
          <p:cNvSpPr txBox="1"/>
          <p:nvPr userDrawn="1"/>
        </p:nvSpPr>
        <p:spPr>
          <a:xfrm>
            <a:off x="586999" y="287438"/>
            <a:ext cx="940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86C5E3C-EA05-F8F1-0208-6FB61C4FE6AA}"/>
              </a:ext>
            </a:extLst>
          </p:cNvPr>
          <p:cNvCxnSpPr>
            <a:endCxn id="11" idx="1"/>
          </p:cNvCxnSpPr>
          <p:nvPr userDrawn="1"/>
        </p:nvCxnSpPr>
        <p:spPr>
          <a:xfrm>
            <a:off x="1701800" y="441325"/>
            <a:ext cx="912495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1ACAA6-562E-2550-A9FF-F9A2102FD84C}"/>
              </a:ext>
            </a:extLst>
          </p:cNvPr>
          <p:cNvCxnSpPr>
            <a:cxnSpLocks/>
            <a:endCxn id="9" idx="1"/>
          </p:cNvCxnSpPr>
          <p:nvPr userDrawn="1"/>
        </p:nvCxnSpPr>
        <p:spPr>
          <a:xfrm>
            <a:off x="-381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DD4AF80-4B0A-0F31-9898-4B4C61F7CE7F}"/>
              </a:ext>
            </a:extLst>
          </p:cNvPr>
          <p:cNvCxnSpPr>
            <a:cxnSpLocks/>
          </p:cNvCxnSpPr>
          <p:nvPr userDrawn="1"/>
        </p:nvCxnSpPr>
        <p:spPr>
          <a:xfrm>
            <a:off x="117602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4DD0A-CFFA-6FB2-80F8-A44D75A2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9154" y="259036"/>
            <a:ext cx="773084" cy="3651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42FA6F0-3979-EF47-B7AD-83B8873EF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2DA0BA7-4FDE-3B01-C3C9-0261BEDBC7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4026" y="1530061"/>
            <a:ext cx="11306175" cy="668339"/>
          </a:xfrm>
        </p:spPr>
        <p:txBody>
          <a:bodyPr lIns="0" tIns="0" rIns="0" bIns="0"/>
          <a:lstStyle>
            <a:lvl1pPr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90647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8C9E2-0D2F-B50A-ED92-E369CFD98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026" y="944564"/>
            <a:ext cx="11306175" cy="45077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26E6A-D648-0DCC-93D9-441670E1F6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025" y="2384426"/>
            <a:ext cx="3526848" cy="403224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9006BB4-AD0F-A427-5B5F-B47298B92302}"/>
              </a:ext>
            </a:extLst>
          </p:cNvPr>
          <p:cNvSpPr/>
          <p:nvPr userDrawn="1"/>
        </p:nvSpPr>
        <p:spPr>
          <a:xfrm>
            <a:off x="442914" y="236373"/>
            <a:ext cx="1258887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78E48EF-A0B1-6180-8D06-3C75357A59BA}"/>
              </a:ext>
            </a:extLst>
          </p:cNvPr>
          <p:cNvSpPr/>
          <p:nvPr userDrawn="1"/>
        </p:nvSpPr>
        <p:spPr>
          <a:xfrm>
            <a:off x="528618" y="292426"/>
            <a:ext cx="1087479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C2CE3FDB-55E5-B653-03F4-8750355A012C}"/>
              </a:ext>
            </a:extLst>
          </p:cNvPr>
          <p:cNvSpPr/>
          <p:nvPr userDrawn="1"/>
        </p:nvSpPr>
        <p:spPr>
          <a:xfrm>
            <a:off x="10826749" y="236373"/>
            <a:ext cx="933451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577EF229-5B6E-17D7-EF7D-60A61AB6CED6}"/>
              </a:ext>
            </a:extLst>
          </p:cNvPr>
          <p:cNvSpPr/>
          <p:nvPr userDrawn="1"/>
        </p:nvSpPr>
        <p:spPr>
          <a:xfrm>
            <a:off x="10890299" y="292426"/>
            <a:ext cx="806352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5FE82D-8CBD-29D0-471F-500134A94B32}"/>
              </a:ext>
            </a:extLst>
          </p:cNvPr>
          <p:cNvSpPr txBox="1"/>
          <p:nvPr userDrawn="1"/>
        </p:nvSpPr>
        <p:spPr>
          <a:xfrm>
            <a:off x="586999" y="287438"/>
            <a:ext cx="940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86C5E3C-EA05-F8F1-0208-6FB61C4FE6AA}"/>
              </a:ext>
            </a:extLst>
          </p:cNvPr>
          <p:cNvCxnSpPr>
            <a:endCxn id="11" idx="1"/>
          </p:cNvCxnSpPr>
          <p:nvPr userDrawn="1"/>
        </p:nvCxnSpPr>
        <p:spPr>
          <a:xfrm>
            <a:off x="1701800" y="441325"/>
            <a:ext cx="912495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1ACAA6-562E-2550-A9FF-F9A2102FD84C}"/>
              </a:ext>
            </a:extLst>
          </p:cNvPr>
          <p:cNvCxnSpPr>
            <a:cxnSpLocks/>
            <a:endCxn id="9" idx="1"/>
          </p:cNvCxnSpPr>
          <p:nvPr userDrawn="1"/>
        </p:nvCxnSpPr>
        <p:spPr>
          <a:xfrm>
            <a:off x="-381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DD4AF80-4B0A-0F31-9898-4B4C61F7CE7F}"/>
              </a:ext>
            </a:extLst>
          </p:cNvPr>
          <p:cNvCxnSpPr>
            <a:cxnSpLocks/>
          </p:cNvCxnSpPr>
          <p:nvPr userDrawn="1"/>
        </p:nvCxnSpPr>
        <p:spPr>
          <a:xfrm>
            <a:off x="117602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4DD0A-CFFA-6FB2-80F8-A44D75A2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9154" y="259036"/>
            <a:ext cx="773084" cy="3651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42FA6F0-3979-EF47-B7AD-83B8873EF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2DA0BA7-4FDE-3B01-C3C9-0261BEDBC7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4026" y="1530061"/>
            <a:ext cx="11306175" cy="668339"/>
          </a:xfrm>
        </p:spPr>
        <p:txBody>
          <a:bodyPr lIns="0" tIns="0" rIns="0" bIns="0"/>
          <a:lstStyle>
            <a:lvl1pPr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173093F-7964-1C86-5129-0D94811B8C98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337916" y="2384426"/>
            <a:ext cx="3526848" cy="403224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84D0449-7B3D-6D46-607D-1FA52DBF344C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221807" y="2384426"/>
            <a:ext cx="3526848" cy="403224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951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8C9E2-0D2F-B50A-ED92-E369CFD98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026" y="944564"/>
            <a:ext cx="11306175" cy="45077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9006BB4-AD0F-A427-5B5F-B47298B92302}"/>
              </a:ext>
            </a:extLst>
          </p:cNvPr>
          <p:cNvSpPr/>
          <p:nvPr userDrawn="1"/>
        </p:nvSpPr>
        <p:spPr>
          <a:xfrm>
            <a:off x="442914" y="236373"/>
            <a:ext cx="1258887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78E48EF-A0B1-6180-8D06-3C75357A59BA}"/>
              </a:ext>
            </a:extLst>
          </p:cNvPr>
          <p:cNvSpPr/>
          <p:nvPr userDrawn="1"/>
        </p:nvSpPr>
        <p:spPr>
          <a:xfrm>
            <a:off x="528618" y="292426"/>
            <a:ext cx="1087479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C2CE3FDB-55E5-B653-03F4-8750355A012C}"/>
              </a:ext>
            </a:extLst>
          </p:cNvPr>
          <p:cNvSpPr/>
          <p:nvPr userDrawn="1"/>
        </p:nvSpPr>
        <p:spPr>
          <a:xfrm>
            <a:off x="10826749" y="236373"/>
            <a:ext cx="933451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577EF229-5B6E-17D7-EF7D-60A61AB6CED6}"/>
              </a:ext>
            </a:extLst>
          </p:cNvPr>
          <p:cNvSpPr/>
          <p:nvPr userDrawn="1"/>
        </p:nvSpPr>
        <p:spPr>
          <a:xfrm>
            <a:off x="10890299" y="292426"/>
            <a:ext cx="806352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5FE82D-8CBD-29D0-471F-500134A94B32}"/>
              </a:ext>
            </a:extLst>
          </p:cNvPr>
          <p:cNvSpPr txBox="1"/>
          <p:nvPr userDrawn="1"/>
        </p:nvSpPr>
        <p:spPr>
          <a:xfrm>
            <a:off x="586999" y="287438"/>
            <a:ext cx="940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86C5E3C-EA05-F8F1-0208-6FB61C4FE6AA}"/>
              </a:ext>
            </a:extLst>
          </p:cNvPr>
          <p:cNvCxnSpPr>
            <a:endCxn id="11" idx="1"/>
          </p:cNvCxnSpPr>
          <p:nvPr userDrawn="1"/>
        </p:nvCxnSpPr>
        <p:spPr>
          <a:xfrm>
            <a:off x="1701800" y="441325"/>
            <a:ext cx="912495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1ACAA6-562E-2550-A9FF-F9A2102FD84C}"/>
              </a:ext>
            </a:extLst>
          </p:cNvPr>
          <p:cNvCxnSpPr>
            <a:cxnSpLocks/>
            <a:endCxn id="9" idx="1"/>
          </p:cNvCxnSpPr>
          <p:nvPr userDrawn="1"/>
        </p:nvCxnSpPr>
        <p:spPr>
          <a:xfrm>
            <a:off x="-381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DD4AF80-4B0A-0F31-9898-4B4C61F7CE7F}"/>
              </a:ext>
            </a:extLst>
          </p:cNvPr>
          <p:cNvCxnSpPr>
            <a:cxnSpLocks/>
          </p:cNvCxnSpPr>
          <p:nvPr userDrawn="1"/>
        </p:nvCxnSpPr>
        <p:spPr>
          <a:xfrm>
            <a:off x="117602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4DD0A-CFFA-6FB2-80F8-A44D75A2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9154" y="259036"/>
            <a:ext cx="773084" cy="3651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42FA6F0-3979-EF47-B7AD-83B8873EF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2DA0BA7-4FDE-3B01-C3C9-0261BEDBC7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4026" y="1530061"/>
            <a:ext cx="11306175" cy="668339"/>
          </a:xfrm>
        </p:spPr>
        <p:txBody>
          <a:bodyPr lIns="0" tIns="0" rIns="0" bIns="0"/>
          <a:lstStyle>
            <a:lvl1pPr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2243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9006BB4-AD0F-A427-5B5F-B47298B92302}"/>
              </a:ext>
            </a:extLst>
          </p:cNvPr>
          <p:cNvSpPr/>
          <p:nvPr userDrawn="1"/>
        </p:nvSpPr>
        <p:spPr>
          <a:xfrm>
            <a:off x="442914" y="236373"/>
            <a:ext cx="1258887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78E48EF-A0B1-6180-8D06-3C75357A59BA}"/>
              </a:ext>
            </a:extLst>
          </p:cNvPr>
          <p:cNvSpPr/>
          <p:nvPr userDrawn="1"/>
        </p:nvSpPr>
        <p:spPr>
          <a:xfrm>
            <a:off x="528618" y="292426"/>
            <a:ext cx="1087479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C2CE3FDB-55E5-B653-03F4-8750355A012C}"/>
              </a:ext>
            </a:extLst>
          </p:cNvPr>
          <p:cNvSpPr/>
          <p:nvPr userDrawn="1"/>
        </p:nvSpPr>
        <p:spPr>
          <a:xfrm>
            <a:off x="10826749" y="236373"/>
            <a:ext cx="933451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577EF229-5B6E-17D7-EF7D-60A61AB6CED6}"/>
              </a:ext>
            </a:extLst>
          </p:cNvPr>
          <p:cNvSpPr/>
          <p:nvPr userDrawn="1"/>
        </p:nvSpPr>
        <p:spPr>
          <a:xfrm>
            <a:off x="10890299" y="292426"/>
            <a:ext cx="806352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5FE82D-8CBD-29D0-471F-500134A94B32}"/>
              </a:ext>
            </a:extLst>
          </p:cNvPr>
          <p:cNvSpPr txBox="1"/>
          <p:nvPr userDrawn="1"/>
        </p:nvSpPr>
        <p:spPr>
          <a:xfrm>
            <a:off x="586999" y="287438"/>
            <a:ext cx="940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86C5E3C-EA05-F8F1-0208-6FB61C4FE6AA}"/>
              </a:ext>
            </a:extLst>
          </p:cNvPr>
          <p:cNvCxnSpPr>
            <a:endCxn id="11" idx="1"/>
          </p:cNvCxnSpPr>
          <p:nvPr userDrawn="1"/>
        </p:nvCxnSpPr>
        <p:spPr>
          <a:xfrm>
            <a:off x="1701800" y="441325"/>
            <a:ext cx="912495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1ACAA6-562E-2550-A9FF-F9A2102FD84C}"/>
              </a:ext>
            </a:extLst>
          </p:cNvPr>
          <p:cNvCxnSpPr>
            <a:cxnSpLocks/>
            <a:endCxn id="9" idx="1"/>
          </p:cNvCxnSpPr>
          <p:nvPr userDrawn="1"/>
        </p:nvCxnSpPr>
        <p:spPr>
          <a:xfrm>
            <a:off x="-381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DD4AF80-4B0A-0F31-9898-4B4C61F7CE7F}"/>
              </a:ext>
            </a:extLst>
          </p:cNvPr>
          <p:cNvCxnSpPr>
            <a:cxnSpLocks/>
          </p:cNvCxnSpPr>
          <p:nvPr userDrawn="1"/>
        </p:nvCxnSpPr>
        <p:spPr>
          <a:xfrm>
            <a:off x="117602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4DD0A-CFFA-6FB2-80F8-A44D75A2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9154" y="259036"/>
            <a:ext cx="773084" cy="3651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42FA6F0-3979-EF47-B7AD-83B8873EF8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81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c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FAF93E13-CDAB-01C8-ADF3-B128BB96DD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8" t="1205" r="1917" b="1766"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D157AF-CB7F-3A25-EE28-D64716C55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3546" y="2235200"/>
            <a:ext cx="5000956" cy="1655762"/>
          </a:xfrm>
        </p:spPr>
        <p:txBody>
          <a:bodyPr anchor="t">
            <a:no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4F0859-6481-0DC4-0EF1-BA7A8E48C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546" y="4303986"/>
            <a:ext cx="4812137" cy="646386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pic>
        <p:nvPicPr>
          <p:cNvPr id="12" name="Picture 11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886A05A5-972E-6BA3-F57A-990F7ED7ED6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3546" y="688497"/>
            <a:ext cx="17780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333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 pattern&#10;&#10;Description automatically generated">
            <a:extLst>
              <a:ext uri="{FF2B5EF4-FFF2-40B4-BE49-F238E27FC236}">
                <a16:creationId xmlns:a16="http://schemas.microsoft.com/office/drawing/2014/main" id="{7456C941-25EE-A046-ECD5-A71AA5D687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79256" y="-43333"/>
            <a:ext cx="12368981" cy="69446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D496E40-82DF-8A86-7B9D-023E71BAE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149" y="5405284"/>
            <a:ext cx="6233786" cy="985684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FC0ADD4-9F86-3B93-A52B-124067BDE5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2438" y="4550789"/>
            <a:ext cx="10431872" cy="670139"/>
          </a:xfrm>
        </p:spPr>
        <p:txBody>
          <a:bodyPr lIns="0" tIns="0" rIns="0" bIns="0"/>
          <a:lstStyle>
            <a:lvl1pPr>
              <a:defRPr sz="4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1390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3FC07-420A-21EF-2DC1-32A1C1C23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13" y="944564"/>
            <a:ext cx="11306175" cy="40990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F75A7443-C9E8-DDD5-CDDC-C745F051D5E7}"/>
              </a:ext>
            </a:extLst>
          </p:cNvPr>
          <p:cNvSpPr/>
          <p:nvPr userDrawn="1"/>
        </p:nvSpPr>
        <p:spPr>
          <a:xfrm>
            <a:off x="442913" y="236373"/>
            <a:ext cx="1258887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29A1C329-D511-CA12-DF46-DF9C13F46B1D}"/>
              </a:ext>
            </a:extLst>
          </p:cNvPr>
          <p:cNvSpPr/>
          <p:nvPr userDrawn="1"/>
        </p:nvSpPr>
        <p:spPr>
          <a:xfrm>
            <a:off x="528617" y="292425"/>
            <a:ext cx="1087478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27B92E04-B810-3E34-4386-6D3F24F2F650}"/>
              </a:ext>
            </a:extLst>
          </p:cNvPr>
          <p:cNvSpPr/>
          <p:nvPr userDrawn="1"/>
        </p:nvSpPr>
        <p:spPr>
          <a:xfrm>
            <a:off x="10826750" y="236373"/>
            <a:ext cx="933450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E2DDEE75-4BD5-4178-2352-B5D1092EE46B}"/>
              </a:ext>
            </a:extLst>
          </p:cNvPr>
          <p:cNvSpPr/>
          <p:nvPr userDrawn="1"/>
        </p:nvSpPr>
        <p:spPr>
          <a:xfrm>
            <a:off x="10890299" y="292425"/>
            <a:ext cx="806352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4F971-9E0E-5CB9-11C4-9A5474A06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9153" y="259035"/>
            <a:ext cx="773084" cy="3651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42FA6F0-3979-EF47-B7AD-83B8873EF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71A367-4BFE-2148-2406-D507AA5AEE43}"/>
              </a:ext>
            </a:extLst>
          </p:cNvPr>
          <p:cNvSpPr txBox="1"/>
          <p:nvPr userDrawn="1"/>
        </p:nvSpPr>
        <p:spPr>
          <a:xfrm>
            <a:off x="586999" y="287437"/>
            <a:ext cx="940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11C3172-0329-B81A-08F9-FD8FA90B5638}"/>
              </a:ext>
            </a:extLst>
          </p:cNvPr>
          <p:cNvCxnSpPr>
            <a:endCxn id="13" idx="1"/>
          </p:cNvCxnSpPr>
          <p:nvPr userDrawn="1"/>
        </p:nvCxnSpPr>
        <p:spPr>
          <a:xfrm>
            <a:off x="1701800" y="441325"/>
            <a:ext cx="912495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B510B2C-B018-8F6D-BE78-9A76F5215523}"/>
              </a:ext>
            </a:extLst>
          </p:cNvPr>
          <p:cNvCxnSpPr>
            <a:cxnSpLocks/>
            <a:endCxn id="11" idx="1"/>
          </p:cNvCxnSpPr>
          <p:nvPr userDrawn="1"/>
        </p:nvCxnSpPr>
        <p:spPr>
          <a:xfrm>
            <a:off x="-381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E88D52C-CA62-62C7-0067-A31085AC713B}"/>
              </a:ext>
            </a:extLst>
          </p:cNvPr>
          <p:cNvCxnSpPr>
            <a:cxnSpLocks/>
          </p:cNvCxnSpPr>
          <p:nvPr userDrawn="1"/>
        </p:nvCxnSpPr>
        <p:spPr>
          <a:xfrm>
            <a:off x="117602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53AF7A67-5F5A-4785-3CE3-421FD22E444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913" y="2384425"/>
            <a:ext cx="11306175" cy="3769056"/>
          </a:xfrm>
        </p:spPr>
        <p:txBody>
          <a:bodyPr lIns="0" tIns="0" rIns="0" bIns="0"/>
          <a:lstStyle>
            <a:lvl1pPr marL="0" indent="0">
              <a:buNone/>
              <a:defRPr/>
            </a:lvl1pPr>
            <a:lvl2pPr marL="457200" indent="0">
              <a:buNone/>
              <a:defRPr sz="1200" b="0">
                <a:solidFill>
                  <a:schemeClr val="tx1"/>
                </a:solidFill>
              </a:defRPr>
            </a:lvl2pPr>
            <a:lvl3pPr marL="914400" indent="0">
              <a:buNone/>
              <a:defRPr sz="1200" b="0">
                <a:solidFill>
                  <a:schemeClr val="tx1"/>
                </a:solidFill>
              </a:defRPr>
            </a:lvl3pPr>
            <a:lvl4pPr marL="1371600" indent="0">
              <a:buNone/>
              <a:defRPr sz="1200" b="0">
                <a:solidFill>
                  <a:schemeClr val="tx1"/>
                </a:solidFill>
              </a:defRPr>
            </a:lvl4pPr>
            <a:lvl5pPr marL="1828800" indent="0">
              <a:buNone/>
              <a:defRPr sz="1200" b="0">
                <a:solidFill>
                  <a:schemeClr val="tx1"/>
                </a:solidFill>
              </a:defRPr>
            </a:lvl5pPr>
          </a:lstStyle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7020A98-5D2D-0450-837C-0623243D4B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5613" y="1530061"/>
            <a:ext cx="11317287" cy="409899"/>
          </a:xfrm>
        </p:spPr>
        <p:txBody>
          <a:bodyPr lIns="0" tIns="0" rIns="0" bIns="0"/>
          <a:lstStyle>
            <a:lvl1pPr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6066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8C9E2-0D2F-B50A-ED92-E369CFD98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025" y="944563"/>
            <a:ext cx="11306175" cy="45077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26E6A-D648-0DCC-93D9-441670E1F6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025" y="2384425"/>
            <a:ext cx="5418138" cy="403224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023029-BC6D-1BF5-E726-69F064147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0950" y="2393661"/>
            <a:ext cx="5418138" cy="403224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9006BB4-AD0F-A427-5B5F-B47298B92302}"/>
              </a:ext>
            </a:extLst>
          </p:cNvPr>
          <p:cNvSpPr/>
          <p:nvPr userDrawn="1"/>
        </p:nvSpPr>
        <p:spPr>
          <a:xfrm>
            <a:off x="442913" y="236373"/>
            <a:ext cx="1258887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78E48EF-A0B1-6180-8D06-3C75357A59BA}"/>
              </a:ext>
            </a:extLst>
          </p:cNvPr>
          <p:cNvSpPr/>
          <p:nvPr userDrawn="1"/>
        </p:nvSpPr>
        <p:spPr>
          <a:xfrm>
            <a:off x="528617" y="292425"/>
            <a:ext cx="1087478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C2CE3FDB-55E5-B653-03F4-8750355A012C}"/>
              </a:ext>
            </a:extLst>
          </p:cNvPr>
          <p:cNvSpPr/>
          <p:nvPr userDrawn="1"/>
        </p:nvSpPr>
        <p:spPr>
          <a:xfrm>
            <a:off x="10826750" y="236373"/>
            <a:ext cx="933450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577EF229-5B6E-17D7-EF7D-60A61AB6CED6}"/>
              </a:ext>
            </a:extLst>
          </p:cNvPr>
          <p:cNvSpPr/>
          <p:nvPr userDrawn="1"/>
        </p:nvSpPr>
        <p:spPr>
          <a:xfrm>
            <a:off x="10890299" y="292425"/>
            <a:ext cx="806352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5FE82D-8CBD-29D0-471F-500134A94B32}"/>
              </a:ext>
            </a:extLst>
          </p:cNvPr>
          <p:cNvSpPr txBox="1"/>
          <p:nvPr userDrawn="1"/>
        </p:nvSpPr>
        <p:spPr>
          <a:xfrm>
            <a:off x="586999" y="287437"/>
            <a:ext cx="940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86C5E3C-EA05-F8F1-0208-6FB61C4FE6AA}"/>
              </a:ext>
            </a:extLst>
          </p:cNvPr>
          <p:cNvCxnSpPr>
            <a:endCxn id="11" idx="1"/>
          </p:cNvCxnSpPr>
          <p:nvPr userDrawn="1"/>
        </p:nvCxnSpPr>
        <p:spPr>
          <a:xfrm>
            <a:off x="1701800" y="441325"/>
            <a:ext cx="912495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1ACAA6-562E-2550-A9FF-F9A2102FD84C}"/>
              </a:ext>
            </a:extLst>
          </p:cNvPr>
          <p:cNvCxnSpPr>
            <a:cxnSpLocks/>
            <a:endCxn id="9" idx="1"/>
          </p:cNvCxnSpPr>
          <p:nvPr userDrawn="1"/>
        </p:nvCxnSpPr>
        <p:spPr>
          <a:xfrm>
            <a:off x="-381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DD4AF80-4B0A-0F31-9898-4B4C61F7CE7F}"/>
              </a:ext>
            </a:extLst>
          </p:cNvPr>
          <p:cNvCxnSpPr>
            <a:cxnSpLocks/>
          </p:cNvCxnSpPr>
          <p:nvPr userDrawn="1"/>
        </p:nvCxnSpPr>
        <p:spPr>
          <a:xfrm>
            <a:off x="117602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4DD0A-CFFA-6FB2-80F8-A44D75A2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9153" y="259035"/>
            <a:ext cx="773084" cy="3651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42FA6F0-3979-EF47-B7AD-83B8873EF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2DA0BA7-4FDE-3B01-C3C9-0261BEDBC7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4025" y="1530061"/>
            <a:ext cx="11306175" cy="668338"/>
          </a:xfrm>
        </p:spPr>
        <p:txBody>
          <a:bodyPr lIns="0" tIns="0" rIns="0" bIns="0"/>
          <a:lstStyle>
            <a:lvl1pPr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9430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8C9E2-0D2F-B50A-ED92-E369CFD98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025" y="944563"/>
            <a:ext cx="11306175" cy="45077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26E6A-D648-0DCC-93D9-441670E1F6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4025" y="2384425"/>
            <a:ext cx="3526848" cy="403224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9006BB4-AD0F-A427-5B5F-B47298B92302}"/>
              </a:ext>
            </a:extLst>
          </p:cNvPr>
          <p:cNvSpPr/>
          <p:nvPr userDrawn="1"/>
        </p:nvSpPr>
        <p:spPr>
          <a:xfrm>
            <a:off x="442913" y="236373"/>
            <a:ext cx="1258887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78E48EF-A0B1-6180-8D06-3C75357A59BA}"/>
              </a:ext>
            </a:extLst>
          </p:cNvPr>
          <p:cNvSpPr/>
          <p:nvPr userDrawn="1"/>
        </p:nvSpPr>
        <p:spPr>
          <a:xfrm>
            <a:off x="528617" y="292425"/>
            <a:ext cx="1087478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C2CE3FDB-55E5-B653-03F4-8750355A012C}"/>
              </a:ext>
            </a:extLst>
          </p:cNvPr>
          <p:cNvSpPr/>
          <p:nvPr userDrawn="1"/>
        </p:nvSpPr>
        <p:spPr>
          <a:xfrm>
            <a:off x="10826750" y="236373"/>
            <a:ext cx="933450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577EF229-5B6E-17D7-EF7D-60A61AB6CED6}"/>
              </a:ext>
            </a:extLst>
          </p:cNvPr>
          <p:cNvSpPr/>
          <p:nvPr userDrawn="1"/>
        </p:nvSpPr>
        <p:spPr>
          <a:xfrm>
            <a:off x="10890299" y="292425"/>
            <a:ext cx="806352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5FE82D-8CBD-29D0-471F-500134A94B32}"/>
              </a:ext>
            </a:extLst>
          </p:cNvPr>
          <p:cNvSpPr txBox="1"/>
          <p:nvPr userDrawn="1"/>
        </p:nvSpPr>
        <p:spPr>
          <a:xfrm>
            <a:off x="586999" y="287437"/>
            <a:ext cx="940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86C5E3C-EA05-F8F1-0208-6FB61C4FE6AA}"/>
              </a:ext>
            </a:extLst>
          </p:cNvPr>
          <p:cNvCxnSpPr>
            <a:endCxn id="11" idx="1"/>
          </p:cNvCxnSpPr>
          <p:nvPr userDrawn="1"/>
        </p:nvCxnSpPr>
        <p:spPr>
          <a:xfrm>
            <a:off x="1701800" y="441325"/>
            <a:ext cx="912495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1ACAA6-562E-2550-A9FF-F9A2102FD84C}"/>
              </a:ext>
            </a:extLst>
          </p:cNvPr>
          <p:cNvCxnSpPr>
            <a:cxnSpLocks/>
            <a:endCxn id="9" idx="1"/>
          </p:cNvCxnSpPr>
          <p:nvPr userDrawn="1"/>
        </p:nvCxnSpPr>
        <p:spPr>
          <a:xfrm>
            <a:off x="-381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DD4AF80-4B0A-0F31-9898-4B4C61F7CE7F}"/>
              </a:ext>
            </a:extLst>
          </p:cNvPr>
          <p:cNvCxnSpPr>
            <a:cxnSpLocks/>
          </p:cNvCxnSpPr>
          <p:nvPr userDrawn="1"/>
        </p:nvCxnSpPr>
        <p:spPr>
          <a:xfrm>
            <a:off x="117602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4DD0A-CFFA-6FB2-80F8-A44D75A2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9153" y="259035"/>
            <a:ext cx="773084" cy="3651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42FA6F0-3979-EF47-B7AD-83B8873EF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2DA0BA7-4FDE-3B01-C3C9-0261BEDBC7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4025" y="1530061"/>
            <a:ext cx="11306175" cy="668338"/>
          </a:xfrm>
        </p:spPr>
        <p:txBody>
          <a:bodyPr lIns="0" tIns="0" rIns="0" bIns="0"/>
          <a:lstStyle>
            <a:lvl1pPr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173093F-7964-1C86-5129-0D94811B8C98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337916" y="2384425"/>
            <a:ext cx="3526848" cy="403224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84D0449-7B3D-6D46-607D-1FA52DBF344C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221807" y="2384425"/>
            <a:ext cx="3526848" cy="403224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795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8C9E2-0D2F-B50A-ED92-E369CFD98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025" y="944563"/>
            <a:ext cx="11306175" cy="45077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9006BB4-AD0F-A427-5B5F-B47298B92302}"/>
              </a:ext>
            </a:extLst>
          </p:cNvPr>
          <p:cNvSpPr/>
          <p:nvPr userDrawn="1"/>
        </p:nvSpPr>
        <p:spPr>
          <a:xfrm>
            <a:off x="442913" y="236373"/>
            <a:ext cx="1258887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78E48EF-A0B1-6180-8D06-3C75357A59BA}"/>
              </a:ext>
            </a:extLst>
          </p:cNvPr>
          <p:cNvSpPr/>
          <p:nvPr userDrawn="1"/>
        </p:nvSpPr>
        <p:spPr>
          <a:xfrm>
            <a:off x="528617" y="292425"/>
            <a:ext cx="1087478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C2CE3FDB-55E5-B653-03F4-8750355A012C}"/>
              </a:ext>
            </a:extLst>
          </p:cNvPr>
          <p:cNvSpPr/>
          <p:nvPr userDrawn="1"/>
        </p:nvSpPr>
        <p:spPr>
          <a:xfrm>
            <a:off x="10826750" y="236373"/>
            <a:ext cx="933450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577EF229-5B6E-17D7-EF7D-60A61AB6CED6}"/>
              </a:ext>
            </a:extLst>
          </p:cNvPr>
          <p:cNvSpPr/>
          <p:nvPr userDrawn="1"/>
        </p:nvSpPr>
        <p:spPr>
          <a:xfrm>
            <a:off x="10890299" y="292425"/>
            <a:ext cx="806352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5FE82D-8CBD-29D0-471F-500134A94B32}"/>
              </a:ext>
            </a:extLst>
          </p:cNvPr>
          <p:cNvSpPr txBox="1"/>
          <p:nvPr userDrawn="1"/>
        </p:nvSpPr>
        <p:spPr>
          <a:xfrm>
            <a:off x="586999" y="287437"/>
            <a:ext cx="940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86C5E3C-EA05-F8F1-0208-6FB61C4FE6AA}"/>
              </a:ext>
            </a:extLst>
          </p:cNvPr>
          <p:cNvCxnSpPr>
            <a:endCxn id="11" idx="1"/>
          </p:cNvCxnSpPr>
          <p:nvPr userDrawn="1"/>
        </p:nvCxnSpPr>
        <p:spPr>
          <a:xfrm>
            <a:off x="1701800" y="441325"/>
            <a:ext cx="912495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1ACAA6-562E-2550-A9FF-F9A2102FD84C}"/>
              </a:ext>
            </a:extLst>
          </p:cNvPr>
          <p:cNvCxnSpPr>
            <a:cxnSpLocks/>
            <a:endCxn id="9" idx="1"/>
          </p:cNvCxnSpPr>
          <p:nvPr userDrawn="1"/>
        </p:nvCxnSpPr>
        <p:spPr>
          <a:xfrm>
            <a:off x="-381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DD4AF80-4B0A-0F31-9898-4B4C61F7CE7F}"/>
              </a:ext>
            </a:extLst>
          </p:cNvPr>
          <p:cNvCxnSpPr>
            <a:cxnSpLocks/>
          </p:cNvCxnSpPr>
          <p:nvPr userDrawn="1"/>
        </p:nvCxnSpPr>
        <p:spPr>
          <a:xfrm>
            <a:off x="117602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4DD0A-CFFA-6FB2-80F8-A44D75A2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9153" y="259035"/>
            <a:ext cx="773084" cy="3651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42FA6F0-3979-EF47-B7AD-83B8873EF8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52DA0BA7-4FDE-3B01-C3C9-0261BEDBC71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4025" y="1530061"/>
            <a:ext cx="11306175" cy="668338"/>
          </a:xfrm>
        </p:spPr>
        <p:txBody>
          <a:bodyPr lIns="0" tIns="0" rIns="0" bIns="0"/>
          <a:lstStyle>
            <a:lvl1pPr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07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9006BB4-AD0F-A427-5B5F-B47298B92302}"/>
              </a:ext>
            </a:extLst>
          </p:cNvPr>
          <p:cNvSpPr/>
          <p:nvPr userDrawn="1"/>
        </p:nvSpPr>
        <p:spPr>
          <a:xfrm>
            <a:off x="442913" y="236373"/>
            <a:ext cx="1258887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78E48EF-A0B1-6180-8D06-3C75357A59BA}"/>
              </a:ext>
            </a:extLst>
          </p:cNvPr>
          <p:cNvSpPr/>
          <p:nvPr userDrawn="1"/>
        </p:nvSpPr>
        <p:spPr>
          <a:xfrm>
            <a:off x="528617" y="292425"/>
            <a:ext cx="1087478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C2CE3FDB-55E5-B653-03F4-8750355A012C}"/>
              </a:ext>
            </a:extLst>
          </p:cNvPr>
          <p:cNvSpPr/>
          <p:nvPr userDrawn="1"/>
        </p:nvSpPr>
        <p:spPr>
          <a:xfrm>
            <a:off x="10826750" y="236373"/>
            <a:ext cx="933450" cy="40990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577EF229-5B6E-17D7-EF7D-60A61AB6CED6}"/>
              </a:ext>
            </a:extLst>
          </p:cNvPr>
          <p:cNvSpPr/>
          <p:nvPr userDrawn="1"/>
        </p:nvSpPr>
        <p:spPr>
          <a:xfrm>
            <a:off x="10890299" y="292425"/>
            <a:ext cx="806352" cy="297801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5FE82D-8CBD-29D0-471F-500134A94B32}"/>
              </a:ext>
            </a:extLst>
          </p:cNvPr>
          <p:cNvSpPr txBox="1"/>
          <p:nvPr userDrawn="1"/>
        </p:nvSpPr>
        <p:spPr>
          <a:xfrm>
            <a:off x="586999" y="287437"/>
            <a:ext cx="940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86C5E3C-EA05-F8F1-0208-6FB61C4FE6AA}"/>
              </a:ext>
            </a:extLst>
          </p:cNvPr>
          <p:cNvCxnSpPr>
            <a:endCxn id="11" idx="1"/>
          </p:cNvCxnSpPr>
          <p:nvPr userDrawn="1"/>
        </p:nvCxnSpPr>
        <p:spPr>
          <a:xfrm>
            <a:off x="1701800" y="441325"/>
            <a:ext cx="912495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1ACAA6-562E-2550-A9FF-F9A2102FD84C}"/>
              </a:ext>
            </a:extLst>
          </p:cNvPr>
          <p:cNvCxnSpPr>
            <a:cxnSpLocks/>
            <a:endCxn id="9" idx="1"/>
          </p:cNvCxnSpPr>
          <p:nvPr userDrawn="1"/>
        </p:nvCxnSpPr>
        <p:spPr>
          <a:xfrm>
            <a:off x="-381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DD4AF80-4B0A-0F31-9898-4B4C61F7CE7F}"/>
              </a:ext>
            </a:extLst>
          </p:cNvPr>
          <p:cNvCxnSpPr>
            <a:cxnSpLocks/>
          </p:cNvCxnSpPr>
          <p:nvPr userDrawn="1"/>
        </p:nvCxnSpPr>
        <p:spPr>
          <a:xfrm>
            <a:off x="11760200" y="441325"/>
            <a:ext cx="48101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4DD0A-CFFA-6FB2-80F8-A44D75A2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09153" y="259035"/>
            <a:ext cx="773084" cy="3651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42FA6F0-3979-EF47-B7AD-83B8873EF8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06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FAF93E13-CDAB-01C8-ADF3-B128BB96DD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8" t="1205" r="1917" b="1766"/>
          <a:stretch/>
        </p:blipFill>
        <p:spPr>
          <a:xfrm>
            <a:off x="2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D157AF-CB7F-3A25-EE28-D64716C55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3547" y="2235200"/>
            <a:ext cx="5000956" cy="1655763"/>
          </a:xfrm>
        </p:spPr>
        <p:txBody>
          <a:bodyPr anchor="t">
            <a:no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4F0859-6481-0DC4-0EF1-BA7A8E48C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548" y="4303985"/>
            <a:ext cx="4812137" cy="646387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pic>
        <p:nvPicPr>
          <p:cNvPr id="12" name="Picture 11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886A05A5-972E-6BA3-F57A-990F7ED7ED6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779000" y="688498"/>
            <a:ext cx="1778000" cy="342900"/>
          </a:xfrm>
          <a:prstGeom prst="rect">
            <a:avLst/>
          </a:prstGeom>
        </p:spPr>
      </p:pic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B99E3579-1419-975A-99E3-4BEDAD9BD9CF}"/>
              </a:ext>
            </a:extLst>
          </p:cNvPr>
          <p:cNvSpPr/>
          <p:nvPr userDrawn="1"/>
        </p:nvSpPr>
        <p:spPr>
          <a:xfrm>
            <a:off x="453547" y="5464649"/>
            <a:ext cx="2557668" cy="40990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3FE9F6C-C12A-6568-74E4-D4CD711113E9}"/>
              </a:ext>
            </a:extLst>
          </p:cNvPr>
          <p:cNvCxnSpPr>
            <a:cxnSpLocks/>
          </p:cNvCxnSpPr>
          <p:nvPr userDrawn="1"/>
        </p:nvCxnSpPr>
        <p:spPr>
          <a:xfrm flipH="1">
            <a:off x="3011214" y="5665695"/>
            <a:ext cx="9214159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359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DBA63F-83CC-6769-D95F-37E7060C0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148" y="953799"/>
            <a:ext cx="11306175" cy="45077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9E666D-C35F-32C3-C7F9-2D3812347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2148" y="2405418"/>
            <a:ext cx="11306175" cy="34987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86C75-A76E-6FEE-ACD1-9EE91BE853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B61AE-6FF3-7F42-9235-7CF6A6512084}" type="datetime1">
              <a:rPr lang="en-GB" smtClean="0"/>
              <a:t>03/06/2026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F9FF6-222C-FEE6-4E2E-72A69047B4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A8FE3-7CEC-B274-10C8-02000AAF70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FA6F0-3979-EF47-B7AD-83B8873EF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48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b="1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2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0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278">
          <p15:clr>
            <a:srgbClr val="F26B43"/>
          </p15:clr>
        </p15:guide>
        <p15:guide id="4" orient="horz" pos="4042">
          <p15:clr>
            <a:srgbClr val="F26B43"/>
          </p15:clr>
        </p15:guide>
        <p15:guide id="5" pos="279">
          <p15:clr>
            <a:srgbClr val="F26B43"/>
          </p15:clr>
        </p15:guide>
        <p15:guide id="6" pos="7401">
          <p15:clr>
            <a:srgbClr val="F26B43"/>
          </p15:clr>
        </p15:guide>
        <p15:guide id="7" orient="horz" pos="595">
          <p15:clr>
            <a:srgbClr val="F26B43"/>
          </p15:clr>
        </p15:guide>
        <p15:guide id="8" orient="horz" pos="958">
          <p15:clr>
            <a:srgbClr val="F26B43"/>
          </p15:clr>
        </p15:guide>
        <p15:guide id="9" orient="horz" pos="150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DBA63F-83CC-6769-D95F-37E7060C0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150" y="953800"/>
            <a:ext cx="11306175" cy="45077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9E666D-C35F-32C3-C7F9-2D3812347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2150" y="2405419"/>
            <a:ext cx="11306175" cy="34987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86C75-A76E-6FEE-ACD1-9EE91BE853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B61AE-6FF3-7F42-9235-7CF6A6512084}" type="datetime1">
              <a:rPr lang="en-GB" smtClean="0"/>
              <a:t>03/06/2026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1F9FF6-222C-FEE6-4E2E-72A69047B4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A8FE3-7CEC-B274-10C8-02000AAF70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FA6F0-3979-EF47-B7AD-83B8873EF8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73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</p:sldLayoutIdLst>
  <p:hf hdr="0" dt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42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09585" indent="0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None/>
        <a:defRPr sz="1600" b="1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19170" indent="0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828754" indent="0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None/>
        <a:defRPr sz="1333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438339" indent="0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None/>
        <a:defRPr sz="13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209">
          <p15:clr>
            <a:srgbClr val="F26B43"/>
          </p15:clr>
        </p15:guide>
        <p15:guide id="4" orient="horz" pos="3032">
          <p15:clr>
            <a:srgbClr val="F26B43"/>
          </p15:clr>
        </p15:guide>
        <p15:guide id="5" pos="209">
          <p15:clr>
            <a:srgbClr val="F26B43"/>
          </p15:clr>
        </p15:guide>
        <p15:guide id="6" pos="5551">
          <p15:clr>
            <a:srgbClr val="F26B43"/>
          </p15:clr>
        </p15:guide>
        <p15:guide id="7" orient="horz" pos="446">
          <p15:clr>
            <a:srgbClr val="F26B43"/>
          </p15:clr>
        </p15:guide>
        <p15:guide id="8" orient="horz" pos="719">
          <p15:clr>
            <a:srgbClr val="F26B43"/>
          </p15:clr>
        </p15:guide>
        <p15:guide id="9" orient="horz" pos="112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C279AD-A31F-362C-48A9-35A55B0B4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fld id="{742FA6F0-3979-EF47-B7AD-83B8873EF84F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t>1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60F64F-0CEC-0F7B-F9EB-B8E387DA5A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69404" y="1550190"/>
            <a:ext cx="3774718" cy="4925036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sz="1867" b="1">
                <a:solidFill>
                  <a:schemeClr val="accent2"/>
                </a:solidFill>
                <a:latin typeface="Arial"/>
                <a:cs typeface="Arial"/>
                <a:sym typeface="Arial"/>
              </a:rPr>
              <a:t>What?</a:t>
            </a:r>
          </a:p>
          <a:p>
            <a:pPr>
              <a:spcAft>
                <a:spcPts val="800"/>
              </a:spcAft>
            </a:pPr>
            <a:r>
              <a:rPr lang="en-GB" sz="1850">
                <a:solidFill>
                  <a:srgbClr val="373736"/>
                </a:solidFill>
                <a:latin typeface="Arial"/>
                <a:ea typeface="Calibri"/>
                <a:cs typeface="Times New Roman"/>
                <a:sym typeface="Arial"/>
              </a:rPr>
              <a:t>Participants are to review 2</a:t>
            </a:r>
            <a:r>
              <a:rPr lang="en-GB" sz="1850" baseline="30000">
                <a:solidFill>
                  <a:srgbClr val="373736"/>
                </a:solidFill>
                <a:latin typeface="Arial"/>
                <a:ea typeface="Calibri"/>
                <a:cs typeface="Times New Roman"/>
                <a:sym typeface="Arial"/>
              </a:rPr>
              <a:t>nd</a:t>
            </a:r>
            <a:r>
              <a:rPr lang="en-GB" sz="1850">
                <a:solidFill>
                  <a:srgbClr val="373736"/>
                </a:solidFill>
                <a:latin typeface="Arial"/>
                <a:ea typeface="Calibri"/>
                <a:cs typeface="Times New Roman"/>
                <a:sym typeface="Arial"/>
              </a:rPr>
              <a:t> Drafts of </a:t>
            </a:r>
            <a:r>
              <a:rPr lang="en-GB" sz="1850" b="1">
                <a:solidFill>
                  <a:srgbClr val="373736"/>
                </a:solidFill>
                <a:latin typeface="Arial"/>
                <a:ea typeface="Calibri"/>
                <a:cs typeface="Times New Roman"/>
                <a:sym typeface="Arial"/>
              </a:rPr>
              <a:t>4</a:t>
            </a:r>
            <a:r>
              <a:rPr lang="en-GB" sz="1850">
                <a:solidFill>
                  <a:srgbClr val="373736"/>
                </a:solidFill>
                <a:latin typeface="Arial"/>
                <a:ea typeface="Calibri"/>
                <a:cs typeface="Times New Roman"/>
                <a:sym typeface="Arial"/>
              </a:rPr>
              <a:t> of the 15 </a:t>
            </a:r>
            <a:r>
              <a:rPr lang="en-GB" sz="1850" b="1">
                <a:solidFill>
                  <a:srgbClr val="373736"/>
                </a:solidFill>
                <a:latin typeface="Arial"/>
                <a:ea typeface="Calibri"/>
                <a:cs typeface="Times New Roman"/>
                <a:sym typeface="Arial"/>
              </a:rPr>
              <a:t>CBAA Modules</a:t>
            </a:r>
            <a:r>
              <a:rPr lang="en-GB" sz="1850" dirty="0">
                <a:solidFill>
                  <a:srgbClr val="373736"/>
                </a:solidFill>
                <a:latin typeface="Arial"/>
                <a:ea typeface="Calibri"/>
                <a:cs typeface="Times New Roman"/>
                <a:sym typeface="Arial"/>
              </a:rPr>
              <a:t> </a:t>
            </a:r>
            <a:endParaRPr lang="en-GB" sz="1850" dirty="0">
              <a:solidFill>
                <a:srgbClr val="373736"/>
              </a:solidFill>
              <a:latin typeface="Arial"/>
              <a:ea typeface="Calibri"/>
              <a:cs typeface="Times New Roman"/>
            </a:endParaRPr>
          </a:p>
          <a:p>
            <a:pPr>
              <a:spcAft>
                <a:spcPts val="800"/>
              </a:spcAft>
            </a:pPr>
            <a:r>
              <a:rPr lang="en-GB" sz="1850" dirty="0">
                <a:solidFill>
                  <a:srgbClr val="373736"/>
                </a:solidFill>
                <a:latin typeface="Arial"/>
                <a:ea typeface="Calibri"/>
                <a:cs typeface="Times New Roman"/>
                <a:sym typeface="Arial"/>
              </a:rPr>
              <a:t>The 4 modules have been created by </a:t>
            </a:r>
            <a:r>
              <a:rPr lang="en-GB" sz="1850" dirty="0" err="1">
                <a:solidFill>
                  <a:srgbClr val="373736"/>
                </a:solidFill>
                <a:latin typeface="Arial"/>
                <a:ea typeface="Calibri"/>
                <a:cs typeface="Times New Roman"/>
                <a:sym typeface="Arial"/>
              </a:rPr>
              <a:t>Axiome</a:t>
            </a:r>
            <a:r>
              <a:rPr lang="en-GB" sz="1850" dirty="0">
                <a:solidFill>
                  <a:srgbClr val="373736"/>
                </a:solidFill>
                <a:latin typeface="Arial"/>
                <a:ea typeface="Calibri"/>
                <a:cs typeface="Times New Roman"/>
                <a:sym typeface="Arial"/>
              </a:rPr>
              <a:t> Partners in collaboration with the LMA DA Wordings Group and are a work in progress</a:t>
            </a:r>
            <a:endParaRPr lang="en-GB" sz="1850" dirty="0">
              <a:solidFill>
                <a:srgbClr val="373736"/>
              </a:solidFill>
              <a:latin typeface="Arial"/>
              <a:ea typeface="Calibri"/>
              <a:cs typeface="Times New Roman"/>
            </a:endParaRPr>
          </a:p>
          <a:p>
            <a:pPr>
              <a:spcAft>
                <a:spcPts val="800"/>
              </a:spcAft>
            </a:pPr>
            <a:r>
              <a:rPr lang="en-GB" sz="1850" dirty="0">
                <a:solidFill>
                  <a:srgbClr val="373736"/>
                </a:solidFill>
                <a:latin typeface="Arial"/>
                <a:ea typeface="Calibri"/>
                <a:cs typeface="Times New Roman"/>
                <a:sym typeface="Arial"/>
              </a:rPr>
              <a:t>We strongly advise you review M6 &amp; M11 first, followed by M9</a:t>
            </a:r>
            <a:endParaRPr lang="en-GB" sz="1850" dirty="0">
              <a:solidFill>
                <a:srgbClr val="373736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GB" sz="1867">
                <a:solidFill>
                  <a:srgbClr val="373736"/>
                </a:solidFill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M5 will be released in a couple of weeks with video guidance</a:t>
            </a:r>
          </a:p>
          <a:p>
            <a:pPr>
              <a:spcAft>
                <a:spcPts val="800"/>
              </a:spcAft>
            </a:pPr>
            <a:r>
              <a:rPr lang="en-GB" sz="1867">
                <a:solidFill>
                  <a:srgbClr val="373736"/>
                </a:solidFill>
                <a:ea typeface="Calibri" panose="020F0502020204030204" pitchFamily="34" charset="0"/>
                <a:cs typeface="Times New Roman" panose="02020603050405020304" pitchFamily="18" charset="0"/>
                <a:sym typeface="Arial"/>
              </a:rPr>
              <a:t>Participants are to provide their feedback using the feedback forms provided on lmadare.co</a:t>
            </a:r>
          </a:p>
          <a:p>
            <a:pPr>
              <a:spcAft>
                <a:spcPts val="800"/>
              </a:spcAft>
            </a:pPr>
            <a:endParaRPr lang="en-GB" sz="1867">
              <a:solidFill>
                <a:srgbClr val="373736"/>
              </a:solidFill>
              <a:ea typeface="Calibri" panose="020F0502020204030204" pitchFamily="34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0EACB232-874C-3166-0034-0076FB84C399}"/>
              </a:ext>
            </a:extLst>
          </p:cNvPr>
          <p:cNvSpPr txBox="1">
            <a:spLocks/>
          </p:cNvSpPr>
          <p:nvPr/>
        </p:nvSpPr>
        <p:spPr>
          <a:xfrm>
            <a:off x="969404" y="892484"/>
            <a:ext cx="7920000" cy="66833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5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342900" marR="0" lvl="1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5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685800" marR="0" lvl="2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5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028700" marR="0" lvl="3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5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371600" marR="0" lvl="4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5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marR="0" lvl="5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105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marR="0" lvl="6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105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marR="0" lvl="7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105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marR="0" lvl="8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Char char="•"/>
              <a:defRPr sz="1050" b="0" i="0" u="none" strike="noStrike" kern="1200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GB" sz="1867" b="1" i="0" u="none" strike="noStrike" kern="1200" cap="none" spc="0" normalizeH="0" baseline="0" noProof="0">
                <a:ln>
                  <a:noFill/>
                </a:ln>
                <a:solidFill>
                  <a:srgbClr val="C5143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Arial"/>
              </a:rPr>
              <a:t>Overview &amp; Purpose of the Consultation</a:t>
            </a:r>
            <a:endParaRPr kumimoji="0" lang="en-US" sz="1867" b="1" i="0" u="none" strike="noStrike" kern="1200" cap="none" spc="0" normalizeH="0" baseline="0" noProof="0">
              <a:ln>
                <a:noFill/>
              </a:ln>
              <a:solidFill>
                <a:srgbClr val="C5143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867" b="1" i="0" u="none" strike="noStrike" kern="1200" cap="none" spc="0" normalizeH="0" baseline="0" noProof="0">
              <a:ln>
                <a:noFill/>
              </a:ln>
              <a:solidFill>
                <a:srgbClr val="C5143D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45351E-A398-2286-050E-70EFCF00EE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3992" y="1507658"/>
            <a:ext cx="6335210" cy="4749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753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DARE II">
      <a:dk1>
        <a:srgbClr val="373736"/>
      </a:dk1>
      <a:lt1>
        <a:srgbClr val="FFFFFF"/>
      </a:lt1>
      <a:dk2>
        <a:srgbClr val="6D7B7B"/>
      </a:dk2>
      <a:lt2>
        <a:srgbClr val="E7E6E6"/>
      </a:lt2>
      <a:accent1>
        <a:srgbClr val="FF003D"/>
      </a:accent1>
      <a:accent2>
        <a:srgbClr val="C7143D"/>
      </a:accent2>
      <a:accent3>
        <a:srgbClr val="190D4C"/>
      </a:accent3>
      <a:accent4>
        <a:srgbClr val="682BFA"/>
      </a:accent4>
      <a:accent5>
        <a:srgbClr val="D6780E"/>
      </a:accent5>
      <a:accent6>
        <a:srgbClr val="DAAB05"/>
      </a:accent6>
      <a:hlink>
        <a:srgbClr val="FF003D"/>
      </a:hlink>
      <a:folHlink>
        <a:srgbClr val="FF003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 2013 - 2022">
  <a:themeElements>
    <a:clrScheme name="DARE II">
      <a:dk1>
        <a:srgbClr val="373736"/>
      </a:dk1>
      <a:lt1>
        <a:srgbClr val="FFFFFF"/>
      </a:lt1>
      <a:dk2>
        <a:srgbClr val="6D7B7B"/>
      </a:dk2>
      <a:lt2>
        <a:srgbClr val="E7E6E6"/>
      </a:lt2>
      <a:accent1>
        <a:srgbClr val="FF003D"/>
      </a:accent1>
      <a:accent2>
        <a:srgbClr val="C7143D"/>
      </a:accent2>
      <a:accent3>
        <a:srgbClr val="190D4C"/>
      </a:accent3>
      <a:accent4>
        <a:srgbClr val="682BFA"/>
      </a:accent4>
      <a:accent5>
        <a:srgbClr val="D6780E"/>
      </a:accent5>
      <a:accent6>
        <a:srgbClr val="DAAB05"/>
      </a:accent6>
      <a:hlink>
        <a:srgbClr val="FF003D"/>
      </a:hlink>
      <a:folHlink>
        <a:srgbClr val="FF003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7AE1591518474992CCABE93F3E12DA" ma:contentTypeVersion="16" ma:contentTypeDescription="Create a new document." ma:contentTypeScope="" ma:versionID="1b0828a1d159eb1060547100834e28db">
  <xsd:schema xmlns:xsd="http://www.w3.org/2001/XMLSchema" xmlns:xs="http://www.w3.org/2001/XMLSchema" xmlns:p="http://schemas.microsoft.com/office/2006/metadata/properties" xmlns:ns2="a5e57fd1-0c0a-472d-8327-db4812840e88" xmlns:ns3="b78bf32b-46fd-4ea8-a798-be7c09e45cbe" targetNamespace="http://schemas.microsoft.com/office/2006/metadata/properties" ma:root="true" ma:fieldsID="9521c6a1860668a0c42fb84f73091ee8" ns2:_="" ns3:_="">
    <xsd:import namespace="a5e57fd1-0c0a-472d-8327-db4812840e88"/>
    <xsd:import namespace="b78bf32b-46fd-4ea8-a798-be7c09e45c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e57fd1-0c0a-472d-8327-db4812840e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534c0415-38fe-4f3a-8d47-4801c8d49f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8bf32b-46fd-4ea8-a798-be7c09e45cb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3d1d199-3bdd-404d-9b02-5a81725503fa}" ma:internalName="TaxCatchAll" ma:showField="CatchAllData" ma:web="b78bf32b-46fd-4ea8-a798-be7c09e45c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5e57fd1-0c0a-472d-8327-db4812840e88">
      <Terms xmlns="http://schemas.microsoft.com/office/infopath/2007/PartnerControls"/>
    </lcf76f155ced4ddcb4097134ff3c332f>
    <TaxCatchAll xmlns="b78bf32b-46fd-4ea8-a798-be7c09e45cbe" xsi:nil="true"/>
  </documentManagement>
</p:properties>
</file>

<file path=customXml/itemProps1.xml><?xml version="1.0" encoding="utf-8"?>
<ds:datastoreItem xmlns:ds="http://schemas.openxmlformats.org/officeDocument/2006/customXml" ds:itemID="{A0F48BBF-D9E9-4761-8534-4D14005EC8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2B22E8-16AC-47BD-9403-CEAD8EC097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5e57fd1-0c0a-472d-8327-db4812840e88"/>
    <ds:schemaRef ds:uri="b78bf32b-46fd-4ea8-a798-be7c09e45c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EF09BA-7D4A-4E22-A60C-F4F3795A10D7}">
  <ds:schemaRefs>
    <ds:schemaRef ds:uri="a5e57fd1-0c0a-472d-8327-db4812840e88"/>
    <ds:schemaRef ds:uri="b78bf32b-46fd-4ea8-a798-be7c09e45cbe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3087</Words>
  <Application>Microsoft Office PowerPoint</Application>
  <PresentationFormat>Widescreen</PresentationFormat>
  <Paragraphs>294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 2013 - 2022</vt:lpstr>
      <vt:lpstr>1_Office Theme 2013 - 2022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DARE Phase 3</dc:title>
  <dc:creator>Alastair</dc:creator>
  <cp:lastModifiedBy>Carla Wise</cp:lastModifiedBy>
  <cp:revision>9</cp:revision>
  <dcterms:created xsi:type="dcterms:W3CDTF">2020-08-10T13:14:36Z</dcterms:created>
  <dcterms:modified xsi:type="dcterms:W3CDTF">2026-06-03T08:56:18Z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0x010100377AE1591518474992CCABE93F3E12DA</vt:lpwstr>
  </property>
  <property fmtid="{D5CDD505-2E9C-101B-9397-08002B2CF9AE}" pid="3" name="MediaServiceImageTags">
    <vt:lpwstr/>
  </property>
</Properties>
</file>