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  <p:sldMasterId id="2147483668" r:id="rId5"/>
  </p:sldMasterIdLst>
  <p:notesMasterIdLst>
    <p:notesMasterId r:id="rId7"/>
  </p:notesMasterIdLst>
  <p:sldIdLst>
    <p:sldId id="2147482840" r:id="rId6"/>
  </p:sldIdLst>
  <p:sldSz cx="12192000" cy="6858000"/>
  <p:notesSz cx="6858000" cy="994568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9" roundtripDataSignature="AMtx7mjye3BGE/sVuganzJOle/L6e+EZn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F65C524-3A58-F9D0-A6D0-22F5A48E9896}" name="Carla Wise" initials="CW" userId="S::Carla.Wise@LMALloyds.com::abeb072c-2f97-4291-9aaa-f63a8b69f94b" providerId="AD"/>
  <p188:author id="{AA6B9395-0E23-B12B-AC5F-A571EDEBD577}" name="Matthew Logue" initials="ML" userId="S::matthew.logue@lmalloyds.com::7d824dcc-271e-423b-aa12-8a7140e2a0ae" providerId="AD"/>
  <p188:author id="{BC68F8E0-5829-5D6B-4A74-671388BE948B}" name="Carla Wise" initials="CW" userId="S::carla.wise@lmalloyds.com::abeb072c-2f97-4291-9aaa-f63a8b69f94b" providerId="AD"/>
  <p188:author id="{B00FAEE6-434F-2090-73C6-28F75F9652E7}" name="Alastair Burns" initials="AB" userId="S::alastair.burns_axiomepartners.com#ext#@lmalloyds1.onmicrosoft.com::a016c9e5-60a6-4a70-948e-9da3562a4b4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4AFB"/>
    <a:srgbClr val="FF33CC"/>
    <a:srgbClr val="2467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8003BE-D168-4DF7-90F2-E3537D3DA7C6}" v="287" dt="2026-07-21T10:49:56.892"/>
    <p1510:client id="{AA5781A3-4D7E-EA56-99E8-B7FD20583DFE}" v="30" dt="2026-07-22T14:13:58.878"/>
  </p1510:revLst>
</p1510:revInfo>
</file>

<file path=ppt/tableStyles.xml><?xml version="1.0" encoding="utf-8"?>
<a:tblStyleLst xmlns:a="http://schemas.openxmlformats.org/drawingml/2006/main" def="{08132385-72F3-4BE1-8AB0-CAB65726324B}">
  <a:tblStyle styleId="{08132385-72F3-4BE1-8AB0-CAB65726324B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ustomXml" Target="../customXml/item3.xml"/><Relationship Id="rId63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59" Type="http://customschemas.google.com/relationships/presentationmetadata" Target="metadata"/><Relationship Id="rId2" Type="http://schemas.openxmlformats.org/officeDocument/2006/relationships/customXml" Target="../customXml/item2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66" Type="http://schemas.microsoft.com/office/2018/10/relationships/authors" Target="authors.xml"/><Relationship Id="rId5" Type="http://schemas.openxmlformats.org/officeDocument/2006/relationships/slideMaster" Target="slideMasters/slideMaster2.xml"/><Relationship Id="rId61" Type="http://schemas.openxmlformats.org/officeDocument/2006/relationships/viewProps" Target="viewProps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Master" Target="slideMasters/slideMaster1.xml"/><Relationship Id="rId6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a Wise" userId="abeb072c-2f97-4291-9aaa-f63a8b69f94b" providerId="ADAL" clId="{6AE27420-24DC-4FE5-BF9A-BCAFF5E4F3EB}"/>
    <pc:docChg chg="undo custSel addSld delSld modSld sldOrd">
      <pc:chgData name="Carla Wise" userId="abeb072c-2f97-4291-9aaa-f63a8b69f94b" providerId="ADAL" clId="{6AE27420-24DC-4FE5-BF9A-BCAFF5E4F3EB}" dt="2026-07-21T11:35:59.571" v="6292" actId="729"/>
      <pc:docMkLst>
        <pc:docMk/>
      </pc:docMkLst>
      <pc:sldChg chg="add del ord">
        <pc:chgData name="Carla Wise" userId="abeb072c-2f97-4291-9aaa-f63a8b69f94b" providerId="ADAL" clId="{6AE27420-24DC-4FE5-BF9A-BCAFF5E4F3EB}" dt="2026-07-21T10:57:45.732" v="6288" actId="47"/>
        <pc:sldMkLst>
          <pc:docMk/>
          <pc:sldMk cId="0" sldId="257"/>
        </pc:sldMkLst>
      </pc:sldChg>
      <pc:sldChg chg="modSp mod">
        <pc:chgData name="Carla Wise" userId="abeb072c-2f97-4291-9aaa-f63a8b69f94b" providerId="ADAL" clId="{6AE27420-24DC-4FE5-BF9A-BCAFF5E4F3EB}" dt="2026-07-20T10:23:30.907" v="7" actId="20577"/>
        <pc:sldMkLst>
          <pc:docMk/>
          <pc:sldMk cId="1858118239" sldId="2147309683"/>
        </pc:sldMkLst>
        <pc:spChg chg="mod">
          <ac:chgData name="Carla Wise" userId="abeb072c-2f97-4291-9aaa-f63a8b69f94b" providerId="ADAL" clId="{6AE27420-24DC-4FE5-BF9A-BCAFF5E4F3EB}" dt="2026-07-20T10:23:30.907" v="7" actId="20577"/>
          <ac:spMkLst>
            <pc:docMk/>
            <pc:sldMk cId="1858118239" sldId="2147309683"/>
            <ac:spMk id="3" creationId="{BEC1B72A-54D7-9466-6479-AE1935833370}"/>
          </ac:spMkLst>
        </pc:spChg>
      </pc:sldChg>
      <pc:sldChg chg="modSp mod">
        <pc:chgData name="Carla Wise" userId="abeb072c-2f97-4291-9aaa-f63a8b69f94b" providerId="ADAL" clId="{6AE27420-24DC-4FE5-BF9A-BCAFF5E4F3EB}" dt="2026-07-20T16:55:00.788" v="3492" actId="1076"/>
        <pc:sldMkLst>
          <pc:docMk/>
          <pc:sldMk cId="2806050178" sldId="2147309684"/>
        </pc:sldMkLst>
        <pc:spChg chg="mod">
          <ac:chgData name="Carla Wise" userId="abeb072c-2f97-4291-9aaa-f63a8b69f94b" providerId="ADAL" clId="{6AE27420-24DC-4FE5-BF9A-BCAFF5E4F3EB}" dt="2026-07-20T16:55:00.788" v="3492" actId="1076"/>
          <ac:spMkLst>
            <pc:docMk/>
            <pc:sldMk cId="2806050178" sldId="2147309684"/>
            <ac:spMk id="12" creationId="{DB43B827-6E65-9E19-31C3-B4FB0097C0D7}"/>
          </ac:spMkLst>
        </pc:spChg>
      </pc:sldChg>
      <pc:sldChg chg="modSp mod">
        <pc:chgData name="Carla Wise" userId="abeb072c-2f97-4291-9aaa-f63a8b69f94b" providerId="ADAL" clId="{6AE27420-24DC-4FE5-BF9A-BCAFF5E4F3EB}" dt="2026-07-21T08:34:39.922" v="4233" actId="255"/>
        <pc:sldMkLst>
          <pc:docMk/>
          <pc:sldMk cId="1145820571" sldId="2147309718"/>
        </pc:sldMkLst>
        <pc:spChg chg="mod">
          <ac:chgData name="Carla Wise" userId="abeb072c-2f97-4291-9aaa-f63a8b69f94b" providerId="ADAL" clId="{6AE27420-24DC-4FE5-BF9A-BCAFF5E4F3EB}" dt="2026-07-20T17:10:11.983" v="3645" actId="20577"/>
          <ac:spMkLst>
            <pc:docMk/>
            <pc:sldMk cId="1145820571" sldId="2147309718"/>
            <ac:spMk id="7" creationId="{7449C117-2824-C95F-7299-A279A98B6EF2}"/>
          </ac:spMkLst>
        </pc:spChg>
        <pc:spChg chg="mod">
          <ac:chgData name="Carla Wise" userId="abeb072c-2f97-4291-9aaa-f63a8b69f94b" providerId="ADAL" clId="{6AE27420-24DC-4FE5-BF9A-BCAFF5E4F3EB}" dt="2026-07-20T17:10:25.450" v="3658" actId="20577"/>
          <ac:spMkLst>
            <pc:docMk/>
            <pc:sldMk cId="1145820571" sldId="2147309718"/>
            <ac:spMk id="15" creationId="{4A09866F-9956-E5E6-644A-321CDC3D1E72}"/>
          </ac:spMkLst>
        </pc:spChg>
        <pc:spChg chg="mod">
          <ac:chgData name="Carla Wise" userId="abeb072c-2f97-4291-9aaa-f63a8b69f94b" providerId="ADAL" clId="{6AE27420-24DC-4FE5-BF9A-BCAFF5E4F3EB}" dt="2026-07-21T08:34:39.922" v="4233" actId="255"/>
          <ac:spMkLst>
            <pc:docMk/>
            <pc:sldMk cId="1145820571" sldId="2147309718"/>
            <ac:spMk id="30" creationId="{D1919B63-30DF-922C-35CC-053FE2D2DDFA}"/>
          </ac:spMkLst>
        </pc:spChg>
        <pc:spChg chg="mod">
          <ac:chgData name="Carla Wise" userId="abeb072c-2f97-4291-9aaa-f63a8b69f94b" providerId="ADAL" clId="{6AE27420-24DC-4FE5-BF9A-BCAFF5E4F3EB}" dt="2026-07-20T17:10:31.299" v="3664" actId="20577"/>
          <ac:spMkLst>
            <pc:docMk/>
            <pc:sldMk cId="1145820571" sldId="2147309718"/>
            <ac:spMk id="32" creationId="{07FFE334-E73A-175F-A4A1-5222D84102F7}"/>
          </ac:spMkLst>
        </pc:spChg>
        <pc:spChg chg="mod">
          <ac:chgData name="Carla Wise" userId="abeb072c-2f97-4291-9aaa-f63a8b69f94b" providerId="ADAL" clId="{6AE27420-24DC-4FE5-BF9A-BCAFF5E4F3EB}" dt="2026-07-20T17:10:49.837" v="3679" actId="20577"/>
          <ac:spMkLst>
            <pc:docMk/>
            <pc:sldMk cId="1145820571" sldId="2147309718"/>
            <ac:spMk id="39" creationId="{4A09866F-9956-E5E6-644A-321CDC3D1E72}"/>
          </ac:spMkLst>
        </pc:spChg>
        <pc:cxnChg chg="mod">
          <ac:chgData name="Carla Wise" userId="abeb072c-2f97-4291-9aaa-f63a8b69f94b" providerId="ADAL" clId="{6AE27420-24DC-4FE5-BF9A-BCAFF5E4F3EB}" dt="2026-07-20T17:10:44.365" v="3672" actId="14100"/>
          <ac:cxnSpMkLst>
            <pc:docMk/>
            <pc:sldMk cId="1145820571" sldId="2147309718"/>
            <ac:cxnSpMk id="34" creationId="{571285B4-F492-E6BA-D453-05B9A67299E2}"/>
          </ac:cxnSpMkLst>
        </pc:cxnChg>
      </pc:sldChg>
      <pc:sldChg chg="addSp modSp mod">
        <pc:chgData name="Carla Wise" userId="abeb072c-2f97-4291-9aaa-f63a8b69f94b" providerId="ADAL" clId="{6AE27420-24DC-4FE5-BF9A-BCAFF5E4F3EB}" dt="2026-07-20T17:30:11.216" v="4007" actId="108"/>
        <pc:sldMkLst>
          <pc:docMk/>
          <pc:sldMk cId="2776986095" sldId="2147309746"/>
        </pc:sldMkLst>
        <pc:spChg chg="add mod">
          <ac:chgData name="Carla Wise" userId="abeb072c-2f97-4291-9aaa-f63a8b69f94b" providerId="ADAL" clId="{6AE27420-24DC-4FE5-BF9A-BCAFF5E4F3EB}" dt="2026-07-20T17:29:46.945" v="4006" actId="20577"/>
          <ac:spMkLst>
            <pc:docMk/>
            <pc:sldMk cId="2776986095" sldId="2147309746"/>
            <ac:spMk id="4" creationId="{0CA74839-3E7C-EDC9-D069-B6B8E2081055}"/>
          </ac:spMkLst>
        </pc:spChg>
        <pc:spChg chg="mod">
          <ac:chgData name="Carla Wise" userId="abeb072c-2f97-4291-9aaa-f63a8b69f94b" providerId="ADAL" clId="{6AE27420-24DC-4FE5-BF9A-BCAFF5E4F3EB}" dt="2026-07-20T17:27:50.531" v="3955" actId="255"/>
          <ac:spMkLst>
            <pc:docMk/>
            <pc:sldMk cId="2776986095" sldId="2147309746"/>
            <ac:spMk id="14" creationId="{C2F4405C-3D5E-03A6-6F38-F2C074753BD9}"/>
          </ac:spMkLst>
        </pc:spChg>
        <pc:spChg chg="mod">
          <ac:chgData name="Carla Wise" userId="abeb072c-2f97-4291-9aaa-f63a8b69f94b" providerId="ADAL" clId="{6AE27420-24DC-4FE5-BF9A-BCAFF5E4F3EB}" dt="2026-07-20T17:27:57.122" v="3956" actId="255"/>
          <ac:spMkLst>
            <pc:docMk/>
            <pc:sldMk cId="2776986095" sldId="2147309746"/>
            <ac:spMk id="15" creationId="{D7E08DB0-E0C7-68E4-BE7F-61970596E632}"/>
          </ac:spMkLst>
        </pc:spChg>
        <pc:spChg chg="mod">
          <ac:chgData name="Carla Wise" userId="abeb072c-2f97-4291-9aaa-f63a8b69f94b" providerId="ADAL" clId="{6AE27420-24DC-4FE5-BF9A-BCAFF5E4F3EB}" dt="2026-07-20T17:27:41.876" v="3954" actId="255"/>
          <ac:spMkLst>
            <pc:docMk/>
            <pc:sldMk cId="2776986095" sldId="2147309746"/>
            <ac:spMk id="41" creationId="{5E1B8E93-D5EE-0F91-5F36-E2E8743B0386}"/>
          </ac:spMkLst>
        </pc:spChg>
        <pc:spChg chg="mod">
          <ac:chgData name="Carla Wise" userId="abeb072c-2f97-4291-9aaa-f63a8b69f94b" providerId="ADAL" clId="{6AE27420-24DC-4FE5-BF9A-BCAFF5E4F3EB}" dt="2026-07-20T17:30:11.216" v="4007" actId="108"/>
          <ac:spMkLst>
            <pc:docMk/>
            <pc:sldMk cId="2776986095" sldId="2147309746"/>
            <ac:spMk id="43" creationId="{0C6DF590-DFDA-450A-398E-A538838D3609}"/>
          </ac:spMkLst>
        </pc:spChg>
      </pc:sldChg>
      <pc:sldChg chg="modSp mod">
        <pc:chgData name="Carla Wise" userId="abeb072c-2f97-4291-9aaa-f63a8b69f94b" providerId="ADAL" clId="{6AE27420-24DC-4FE5-BF9A-BCAFF5E4F3EB}" dt="2026-07-20T17:01:08.983" v="3518" actId="255"/>
        <pc:sldMkLst>
          <pc:docMk/>
          <pc:sldMk cId="1292193337" sldId="2147309747"/>
        </pc:sldMkLst>
        <pc:spChg chg="mod">
          <ac:chgData name="Carla Wise" userId="abeb072c-2f97-4291-9aaa-f63a8b69f94b" providerId="ADAL" clId="{6AE27420-24DC-4FE5-BF9A-BCAFF5E4F3EB}" dt="2026-07-20T17:00:56.799" v="3517" actId="255"/>
          <ac:spMkLst>
            <pc:docMk/>
            <pc:sldMk cId="1292193337" sldId="2147309747"/>
            <ac:spMk id="10" creationId="{58A429BF-9464-64E9-8239-E30FC360CCE1}"/>
          </ac:spMkLst>
        </pc:spChg>
        <pc:spChg chg="mod">
          <ac:chgData name="Carla Wise" userId="abeb072c-2f97-4291-9aaa-f63a8b69f94b" providerId="ADAL" clId="{6AE27420-24DC-4FE5-BF9A-BCAFF5E4F3EB}" dt="2026-07-20T17:01:08.983" v="3518" actId="255"/>
          <ac:spMkLst>
            <pc:docMk/>
            <pc:sldMk cId="1292193337" sldId="2147309747"/>
            <ac:spMk id="11" creationId="{E1F1E02A-5E66-83D5-2CF9-D60FD31F6D38}"/>
          </ac:spMkLst>
        </pc:spChg>
      </pc:sldChg>
      <pc:sldChg chg="ord">
        <pc:chgData name="Carla Wise" userId="abeb072c-2f97-4291-9aaa-f63a8b69f94b" providerId="ADAL" clId="{6AE27420-24DC-4FE5-BF9A-BCAFF5E4F3EB}" dt="2026-07-21T10:36:47.921" v="4732"/>
        <pc:sldMkLst>
          <pc:docMk/>
          <pc:sldMk cId="3173646936" sldId="2147482771"/>
        </pc:sldMkLst>
      </pc:sldChg>
      <pc:sldChg chg="modSp mod">
        <pc:chgData name="Carla Wise" userId="abeb072c-2f97-4291-9aaa-f63a8b69f94b" providerId="ADAL" clId="{6AE27420-24DC-4FE5-BF9A-BCAFF5E4F3EB}" dt="2026-07-20T16:55:21.491" v="3493" actId="255"/>
        <pc:sldMkLst>
          <pc:docMk/>
          <pc:sldMk cId="901387547" sldId="2147482793"/>
        </pc:sldMkLst>
        <pc:spChg chg="mod">
          <ac:chgData name="Carla Wise" userId="abeb072c-2f97-4291-9aaa-f63a8b69f94b" providerId="ADAL" clId="{6AE27420-24DC-4FE5-BF9A-BCAFF5E4F3EB}" dt="2026-07-20T16:55:21.491" v="3493" actId="255"/>
          <ac:spMkLst>
            <pc:docMk/>
            <pc:sldMk cId="901387547" sldId="2147482793"/>
            <ac:spMk id="11" creationId="{7BDEB3D4-5E5D-DF73-A304-B07F8B60A21F}"/>
          </ac:spMkLst>
        </pc:spChg>
        <pc:spChg chg="mod">
          <ac:chgData name="Carla Wise" userId="abeb072c-2f97-4291-9aaa-f63a8b69f94b" providerId="ADAL" clId="{6AE27420-24DC-4FE5-BF9A-BCAFF5E4F3EB}" dt="2026-07-20T16:53:20.411" v="3487" actId="1076"/>
          <ac:spMkLst>
            <pc:docMk/>
            <pc:sldMk cId="901387547" sldId="2147482793"/>
            <ac:spMk id="12" creationId="{6340F8B1-4D87-A72A-0FCD-1A14ADC26D4C}"/>
          </ac:spMkLst>
        </pc:spChg>
      </pc:sldChg>
      <pc:sldChg chg="del ord">
        <pc:chgData name="Carla Wise" userId="abeb072c-2f97-4291-9aaa-f63a8b69f94b" providerId="ADAL" clId="{6AE27420-24DC-4FE5-BF9A-BCAFF5E4F3EB}" dt="2026-07-21T10:57:44.110" v="6287" actId="47"/>
        <pc:sldMkLst>
          <pc:docMk/>
          <pc:sldMk cId="468697067" sldId="2147482794"/>
        </pc:sldMkLst>
      </pc:sldChg>
      <pc:sldChg chg="modSp mod">
        <pc:chgData name="Carla Wise" userId="abeb072c-2f97-4291-9aaa-f63a8b69f94b" providerId="ADAL" clId="{6AE27420-24DC-4FE5-BF9A-BCAFF5E4F3EB}" dt="2026-07-20T17:20:51.571" v="3953" actId="255"/>
        <pc:sldMkLst>
          <pc:docMk/>
          <pc:sldMk cId="1213806185" sldId="2147482813"/>
        </pc:sldMkLst>
        <pc:spChg chg="mod">
          <ac:chgData name="Carla Wise" userId="abeb072c-2f97-4291-9aaa-f63a8b69f94b" providerId="ADAL" clId="{6AE27420-24DC-4FE5-BF9A-BCAFF5E4F3EB}" dt="2026-07-20T17:20:51.571" v="3953" actId="255"/>
          <ac:spMkLst>
            <pc:docMk/>
            <pc:sldMk cId="1213806185" sldId="2147482813"/>
            <ac:spMk id="20" creationId="{350EC80D-5451-4A7A-F3A7-7E9943DF42F0}"/>
          </ac:spMkLst>
        </pc:spChg>
      </pc:sldChg>
      <pc:sldChg chg="modSp mod">
        <pc:chgData name="Carla Wise" userId="abeb072c-2f97-4291-9aaa-f63a8b69f94b" providerId="ADAL" clId="{6AE27420-24DC-4FE5-BF9A-BCAFF5E4F3EB}" dt="2026-07-20T17:20:33.141" v="3952" actId="255"/>
        <pc:sldMkLst>
          <pc:docMk/>
          <pc:sldMk cId="3321920742" sldId="2147482814"/>
        </pc:sldMkLst>
        <pc:spChg chg="mod">
          <ac:chgData name="Carla Wise" userId="abeb072c-2f97-4291-9aaa-f63a8b69f94b" providerId="ADAL" clId="{6AE27420-24DC-4FE5-BF9A-BCAFF5E4F3EB}" dt="2026-07-20T17:20:18.687" v="3951" actId="255"/>
          <ac:spMkLst>
            <pc:docMk/>
            <pc:sldMk cId="3321920742" sldId="2147482814"/>
            <ac:spMk id="3" creationId="{3E5C9FDC-3671-3F76-E212-5382581927B8}"/>
          </ac:spMkLst>
        </pc:spChg>
        <pc:spChg chg="mod">
          <ac:chgData name="Carla Wise" userId="abeb072c-2f97-4291-9aaa-f63a8b69f94b" providerId="ADAL" clId="{6AE27420-24DC-4FE5-BF9A-BCAFF5E4F3EB}" dt="2026-07-20T17:20:33.141" v="3952" actId="255"/>
          <ac:spMkLst>
            <pc:docMk/>
            <pc:sldMk cId="3321920742" sldId="2147482814"/>
            <ac:spMk id="21" creationId="{E6B3E3FD-420F-DA99-B5DF-0AD7AF418D18}"/>
          </ac:spMkLst>
        </pc:spChg>
      </pc:sldChg>
      <pc:sldChg chg="modSp mod">
        <pc:chgData name="Carla Wise" userId="abeb072c-2f97-4291-9aaa-f63a8b69f94b" providerId="ADAL" clId="{6AE27420-24DC-4FE5-BF9A-BCAFF5E4F3EB}" dt="2026-07-20T17:06:01.384" v="3611" actId="20577"/>
        <pc:sldMkLst>
          <pc:docMk/>
          <pc:sldMk cId="1583136176" sldId="2147482815"/>
        </pc:sldMkLst>
        <pc:spChg chg="mod">
          <ac:chgData name="Carla Wise" userId="abeb072c-2f97-4291-9aaa-f63a8b69f94b" providerId="ADAL" clId="{6AE27420-24DC-4FE5-BF9A-BCAFF5E4F3EB}" dt="2026-07-20T17:05:01.263" v="3580" actId="255"/>
          <ac:spMkLst>
            <pc:docMk/>
            <pc:sldMk cId="1583136176" sldId="2147482815"/>
            <ac:spMk id="15" creationId="{FCBB336B-332B-841C-4477-4572854A95F3}"/>
          </ac:spMkLst>
        </pc:spChg>
        <pc:spChg chg="mod">
          <ac:chgData name="Carla Wise" userId="abeb072c-2f97-4291-9aaa-f63a8b69f94b" providerId="ADAL" clId="{6AE27420-24DC-4FE5-BF9A-BCAFF5E4F3EB}" dt="2026-07-20T17:06:01.384" v="3611" actId="20577"/>
          <ac:spMkLst>
            <pc:docMk/>
            <pc:sldMk cId="1583136176" sldId="2147482815"/>
            <ac:spMk id="26" creationId="{19AAB9F6-D086-F2C3-5AF6-97898940EAE4}"/>
          </ac:spMkLst>
        </pc:spChg>
      </pc:sldChg>
      <pc:sldChg chg="modSp mod">
        <pc:chgData name="Carla Wise" userId="abeb072c-2f97-4291-9aaa-f63a8b69f94b" providerId="ADAL" clId="{6AE27420-24DC-4FE5-BF9A-BCAFF5E4F3EB}" dt="2026-07-20T17:11:22.152" v="3681" actId="14100"/>
        <pc:sldMkLst>
          <pc:docMk/>
          <pc:sldMk cId="2343175958" sldId="2147482816"/>
        </pc:sldMkLst>
        <pc:spChg chg="mod">
          <ac:chgData name="Carla Wise" userId="abeb072c-2f97-4291-9aaa-f63a8b69f94b" providerId="ADAL" clId="{6AE27420-24DC-4FE5-BF9A-BCAFF5E4F3EB}" dt="2026-07-20T17:08:02.441" v="3623" actId="6549"/>
          <ac:spMkLst>
            <pc:docMk/>
            <pc:sldMk cId="2343175958" sldId="2147482816"/>
            <ac:spMk id="3" creationId="{25BD8C83-3715-B664-17C1-7DC9940932BA}"/>
          </ac:spMkLst>
        </pc:spChg>
        <pc:picChg chg="mod">
          <ac:chgData name="Carla Wise" userId="abeb072c-2f97-4291-9aaa-f63a8b69f94b" providerId="ADAL" clId="{6AE27420-24DC-4FE5-BF9A-BCAFF5E4F3EB}" dt="2026-07-20T17:11:22.152" v="3681" actId="14100"/>
          <ac:picMkLst>
            <pc:docMk/>
            <pc:sldMk cId="2343175958" sldId="2147482816"/>
            <ac:picMk id="7" creationId="{7B1311BC-F88E-604F-0D3A-9026ECE39C35}"/>
          </ac:picMkLst>
        </pc:picChg>
        <pc:picChg chg="mod">
          <ac:chgData name="Carla Wise" userId="abeb072c-2f97-4291-9aaa-f63a8b69f94b" providerId="ADAL" clId="{6AE27420-24DC-4FE5-BF9A-BCAFF5E4F3EB}" dt="2026-07-20T17:11:17.700" v="3680" actId="14100"/>
          <ac:picMkLst>
            <pc:docMk/>
            <pc:sldMk cId="2343175958" sldId="2147482816"/>
            <ac:picMk id="9" creationId="{B4A93DE4-728F-F210-CC72-C66BFB61DB46}"/>
          </ac:picMkLst>
        </pc:picChg>
      </pc:sldChg>
      <pc:sldChg chg="modSp mod modNotesTx">
        <pc:chgData name="Carla Wise" userId="abeb072c-2f97-4291-9aaa-f63a8b69f94b" providerId="ADAL" clId="{6AE27420-24DC-4FE5-BF9A-BCAFF5E4F3EB}" dt="2026-07-21T08:31:50.198" v="4115" actId="20577"/>
        <pc:sldMkLst>
          <pc:docMk/>
          <pc:sldMk cId="1057903586" sldId="2147482818"/>
        </pc:sldMkLst>
        <pc:spChg chg="mod">
          <ac:chgData name="Carla Wise" userId="abeb072c-2f97-4291-9aaa-f63a8b69f94b" providerId="ADAL" clId="{6AE27420-24DC-4FE5-BF9A-BCAFF5E4F3EB}" dt="2026-07-20T16:59:23.218" v="3512" actId="255"/>
          <ac:spMkLst>
            <pc:docMk/>
            <pc:sldMk cId="1057903586" sldId="2147482818"/>
            <ac:spMk id="3" creationId="{BE24F067-39D6-093A-D747-FD44B21AB193}"/>
          </ac:spMkLst>
        </pc:spChg>
        <pc:spChg chg="mod">
          <ac:chgData name="Carla Wise" userId="abeb072c-2f97-4291-9aaa-f63a8b69f94b" providerId="ADAL" clId="{6AE27420-24DC-4FE5-BF9A-BCAFF5E4F3EB}" dt="2026-07-20T16:59:37.765" v="3514" actId="255"/>
          <ac:spMkLst>
            <pc:docMk/>
            <pc:sldMk cId="1057903586" sldId="2147482818"/>
            <ac:spMk id="7" creationId="{307282C1-02A6-7582-9030-70730BD8B63F}"/>
          </ac:spMkLst>
        </pc:spChg>
        <pc:spChg chg="mod">
          <ac:chgData name="Carla Wise" userId="abeb072c-2f97-4291-9aaa-f63a8b69f94b" providerId="ADAL" clId="{6AE27420-24DC-4FE5-BF9A-BCAFF5E4F3EB}" dt="2026-07-20T16:59:14.471" v="3511" actId="255"/>
          <ac:spMkLst>
            <pc:docMk/>
            <pc:sldMk cId="1057903586" sldId="2147482818"/>
            <ac:spMk id="14" creationId="{C2F4405C-3D5E-03A6-6F38-F2C074753BD9}"/>
          </ac:spMkLst>
        </pc:spChg>
        <pc:spChg chg="mod">
          <ac:chgData name="Carla Wise" userId="abeb072c-2f97-4291-9aaa-f63a8b69f94b" providerId="ADAL" clId="{6AE27420-24DC-4FE5-BF9A-BCAFF5E4F3EB}" dt="2026-07-20T16:59:31.248" v="3513" actId="255"/>
          <ac:spMkLst>
            <pc:docMk/>
            <pc:sldMk cId="1057903586" sldId="2147482818"/>
            <ac:spMk id="20" creationId="{7853EE1D-197D-1C6E-F575-CCC33E04116B}"/>
          </ac:spMkLst>
        </pc:spChg>
      </pc:sldChg>
      <pc:sldChg chg="modSp mod">
        <pc:chgData name="Carla Wise" userId="abeb072c-2f97-4291-9aaa-f63a8b69f94b" providerId="ADAL" clId="{6AE27420-24DC-4FE5-BF9A-BCAFF5E4F3EB}" dt="2026-07-20T17:00:10.983" v="3516" actId="255"/>
        <pc:sldMkLst>
          <pc:docMk/>
          <pc:sldMk cId="704371272" sldId="2147482819"/>
        </pc:sldMkLst>
        <pc:spChg chg="mod">
          <ac:chgData name="Carla Wise" userId="abeb072c-2f97-4291-9aaa-f63a8b69f94b" providerId="ADAL" clId="{6AE27420-24DC-4FE5-BF9A-BCAFF5E4F3EB}" dt="2026-07-20T17:00:02.408" v="3515" actId="255"/>
          <ac:spMkLst>
            <pc:docMk/>
            <pc:sldMk cId="704371272" sldId="2147482819"/>
            <ac:spMk id="4" creationId="{516FEF77-82FA-6491-2EF5-5721934512BF}"/>
          </ac:spMkLst>
        </pc:spChg>
        <pc:spChg chg="mod">
          <ac:chgData name="Carla Wise" userId="abeb072c-2f97-4291-9aaa-f63a8b69f94b" providerId="ADAL" clId="{6AE27420-24DC-4FE5-BF9A-BCAFF5E4F3EB}" dt="2026-07-20T17:00:10.983" v="3516" actId="255"/>
          <ac:spMkLst>
            <pc:docMk/>
            <pc:sldMk cId="704371272" sldId="2147482819"/>
            <ac:spMk id="9" creationId="{172BD341-5E20-E2A6-8C2F-1D144AC1DD15}"/>
          </ac:spMkLst>
        </pc:spChg>
      </pc:sldChg>
      <pc:sldChg chg="delSp modSp mod">
        <pc:chgData name="Carla Wise" userId="abeb072c-2f97-4291-9aaa-f63a8b69f94b" providerId="ADAL" clId="{6AE27420-24DC-4FE5-BF9A-BCAFF5E4F3EB}" dt="2026-07-20T17:19:36.688" v="3945" actId="6549"/>
        <pc:sldMkLst>
          <pc:docMk/>
          <pc:sldMk cId="3133058478" sldId="2147482821"/>
        </pc:sldMkLst>
        <pc:spChg chg="mod">
          <ac:chgData name="Carla Wise" userId="abeb072c-2f97-4291-9aaa-f63a8b69f94b" providerId="ADAL" clId="{6AE27420-24DC-4FE5-BF9A-BCAFF5E4F3EB}" dt="2026-07-20T17:17:01.643" v="3737" actId="6549"/>
          <ac:spMkLst>
            <pc:docMk/>
            <pc:sldMk cId="3133058478" sldId="2147482821"/>
            <ac:spMk id="3" creationId="{D347EBAC-D8E9-072A-797F-6CAE71A16A23}"/>
          </ac:spMkLst>
        </pc:spChg>
        <pc:spChg chg="mod">
          <ac:chgData name="Carla Wise" userId="abeb072c-2f97-4291-9aaa-f63a8b69f94b" providerId="ADAL" clId="{6AE27420-24DC-4FE5-BF9A-BCAFF5E4F3EB}" dt="2026-07-20T17:19:36.688" v="3945" actId="6549"/>
          <ac:spMkLst>
            <pc:docMk/>
            <pc:sldMk cId="3133058478" sldId="2147482821"/>
            <ac:spMk id="41" creationId="{5E1B8E93-D5EE-0F91-5F36-E2E8743B0386}"/>
          </ac:spMkLst>
        </pc:spChg>
        <pc:picChg chg="mod">
          <ac:chgData name="Carla Wise" userId="abeb072c-2f97-4291-9aaa-f63a8b69f94b" providerId="ADAL" clId="{6AE27420-24DC-4FE5-BF9A-BCAFF5E4F3EB}" dt="2026-07-20T17:15:45.990" v="3697" actId="1076"/>
          <ac:picMkLst>
            <pc:docMk/>
            <pc:sldMk cId="3133058478" sldId="2147482821"/>
            <ac:picMk id="8" creationId="{3E73D642-D1A3-62FE-8970-3C2602279F15}"/>
          </ac:picMkLst>
        </pc:picChg>
        <pc:cxnChg chg="mod">
          <ac:chgData name="Carla Wise" userId="abeb072c-2f97-4291-9aaa-f63a8b69f94b" providerId="ADAL" clId="{6AE27420-24DC-4FE5-BF9A-BCAFF5E4F3EB}" dt="2026-07-20T17:17:05.845" v="3738" actId="1076"/>
          <ac:cxnSpMkLst>
            <pc:docMk/>
            <pc:sldMk cId="3133058478" sldId="2147482821"/>
            <ac:cxnSpMk id="9" creationId="{503611D1-CD00-3C3E-9E34-F9F6F51AC730}"/>
          </ac:cxnSpMkLst>
        </pc:cxnChg>
      </pc:sldChg>
      <pc:sldChg chg="modSp mod ord">
        <pc:chgData name="Carla Wise" userId="abeb072c-2f97-4291-9aaa-f63a8b69f94b" providerId="ADAL" clId="{6AE27420-24DC-4FE5-BF9A-BCAFF5E4F3EB}" dt="2026-07-20T17:09:42.066" v="3638" actId="20577"/>
        <pc:sldMkLst>
          <pc:docMk/>
          <pc:sldMk cId="2614194816" sldId="2147482822"/>
        </pc:sldMkLst>
        <pc:spChg chg="mod">
          <ac:chgData name="Carla Wise" userId="abeb072c-2f97-4291-9aaa-f63a8b69f94b" providerId="ADAL" clId="{6AE27420-24DC-4FE5-BF9A-BCAFF5E4F3EB}" dt="2026-07-20T17:09:42.066" v="3638" actId="20577"/>
          <ac:spMkLst>
            <pc:docMk/>
            <pc:sldMk cId="2614194816" sldId="2147482822"/>
            <ac:spMk id="9" creationId="{24CEACF3-8F98-4D2E-1246-6F836CD4F74F}"/>
          </ac:spMkLst>
        </pc:spChg>
        <pc:spChg chg="mod">
          <ac:chgData name="Carla Wise" userId="abeb072c-2f97-4291-9aaa-f63a8b69f94b" providerId="ADAL" clId="{6AE27420-24DC-4FE5-BF9A-BCAFF5E4F3EB}" dt="2026-07-20T17:06:46.165" v="3620" actId="20577"/>
          <ac:spMkLst>
            <pc:docMk/>
            <pc:sldMk cId="2614194816" sldId="2147482822"/>
            <ac:spMk id="10" creationId="{A1B1FA90-A7BC-B1AD-CC7D-4DD707628A7A}"/>
          </ac:spMkLst>
        </pc:spChg>
        <pc:spChg chg="mod">
          <ac:chgData name="Carla Wise" userId="abeb072c-2f97-4291-9aaa-f63a8b69f94b" providerId="ADAL" clId="{6AE27420-24DC-4FE5-BF9A-BCAFF5E4F3EB}" dt="2026-07-20T16:58:03.361" v="3508" actId="255"/>
          <ac:spMkLst>
            <pc:docMk/>
            <pc:sldMk cId="2614194816" sldId="2147482822"/>
            <ac:spMk id="11" creationId="{03997ADE-F60B-978B-7805-29364C867B68}"/>
          </ac:spMkLst>
        </pc:spChg>
      </pc:sldChg>
      <pc:sldChg chg="modSp mod ord">
        <pc:chgData name="Carla Wise" userId="abeb072c-2f97-4291-9aaa-f63a8b69f94b" providerId="ADAL" clId="{6AE27420-24DC-4FE5-BF9A-BCAFF5E4F3EB}" dt="2026-07-20T16:45:56.291" v="3469" actId="20577"/>
        <pc:sldMkLst>
          <pc:docMk/>
          <pc:sldMk cId="359258308" sldId="2147482823"/>
        </pc:sldMkLst>
        <pc:spChg chg="mod">
          <ac:chgData name="Carla Wise" userId="abeb072c-2f97-4291-9aaa-f63a8b69f94b" providerId="ADAL" clId="{6AE27420-24DC-4FE5-BF9A-BCAFF5E4F3EB}" dt="2026-07-20T16:45:56.291" v="3469" actId="20577"/>
          <ac:spMkLst>
            <pc:docMk/>
            <pc:sldMk cId="359258308" sldId="2147482823"/>
            <ac:spMk id="5" creationId="{D9CB70EF-ECA3-93E8-4D41-E2699A3721C0}"/>
          </ac:spMkLst>
        </pc:spChg>
      </pc:sldChg>
      <pc:sldChg chg="ord">
        <pc:chgData name="Carla Wise" userId="abeb072c-2f97-4291-9aaa-f63a8b69f94b" providerId="ADAL" clId="{6AE27420-24DC-4FE5-BF9A-BCAFF5E4F3EB}" dt="2026-07-21T10:32:51.167" v="4700"/>
        <pc:sldMkLst>
          <pc:docMk/>
          <pc:sldMk cId="3569630802" sldId="2147482825"/>
        </pc:sldMkLst>
      </pc:sldChg>
      <pc:sldChg chg="modSp del mod ord">
        <pc:chgData name="Carla Wise" userId="abeb072c-2f97-4291-9aaa-f63a8b69f94b" providerId="ADAL" clId="{6AE27420-24DC-4FE5-BF9A-BCAFF5E4F3EB}" dt="2026-07-21T10:57:41.852" v="6286" actId="47"/>
        <pc:sldMkLst>
          <pc:docMk/>
          <pc:sldMk cId="4123623453" sldId="2147482831"/>
        </pc:sldMkLst>
      </pc:sldChg>
      <pc:sldChg chg="addSp delSp modSp mod ord">
        <pc:chgData name="Carla Wise" userId="abeb072c-2f97-4291-9aaa-f63a8b69f94b" providerId="ADAL" clId="{6AE27420-24DC-4FE5-BF9A-BCAFF5E4F3EB}" dt="2026-07-21T08:41:58.538" v="4561" actId="1076"/>
        <pc:sldMkLst>
          <pc:docMk/>
          <pc:sldMk cId="277786751" sldId="2147482832"/>
        </pc:sldMkLst>
        <pc:spChg chg="mod">
          <ac:chgData name="Carla Wise" userId="abeb072c-2f97-4291-9aaa-f63a8b69f94b" providerId="ADAL" clId="{6AE27420-24DC-4FE5-BF9A-BCAFF5E4F3EB}" dt="2026-07-21T08:41:58.538" v="4561" actId="1076"/>
          <ac:spMkLst>
            <pc:docMk/>
            <pc:sldMk cId="277786751" sldId="2147482832"/>
            <ac:spMk id="4" creationId="{3D122077-3683-3A86-3B1D-CF3A24839BCB}"/>
          </ac:spMkLst>
        </pc:spChg>
        <pc:picChg chg="del mod">
          <ac:chgData name="Carla Wise" userId="abeb072c-2f97-4291-9aaa-f63a8b69f94b" providerId="ADAL" clId="{6AE27420-24DC-4FE5-BF9A-BCAFF5E4F3EB}" dt="2026-07-21T08:41:14.955" v="4535" actId="478"/>
          <ac:picMkLst>
            <pc:docMk/>
            <pc:sldMk cId="277786751" sldId="2147482832"/>
            <ac:picMk id="2" creationId="{0B34FA6E-4741-9F0F-4799-0906CC485C1C}"/>
          </ac:picMkLst>
        </pc:picChg>
        <pc:picChg chg="add mod">
          <ac:chgData name="Carla Wise" userId="abeb072c-2f97-4291-9aaa-f63a8b69f94b" providerId="ADAL" clId="{6AE27420-24DC-4FE5-BF9A-BCAFF5E4F3EB}" dt="2026-07-21T08:41:21.276" v="4536" actId="1076"/>
          <ac:picMkLst>
            <pc:docMk/>
            <pc:sldMk cId="277786751" sldId="2147482832"/>
            <ac:picMk id="6" creationId="{95C9BD55-4FEF-6113-943B-8FF924256B79}"/>
          </ac:picMkLst>
        </pc:picChg>
      </pc:sldChg>
      <pc:sldChg chg="modSp mod">
        <pc:chgData name="Carla Wise" userId="abeb072c-2f97-4291-9aaa-f63a8b69f94b" providerId="ADAL" clId="{6AE27420-24DC-4FE5-BF9A-BCAFF5E4F3EB}" dt="2026-07-21T10:47:22.673" v="5549" actId="6549"/>
        <pc:sldMkLst>
          <pc:docMk/>
          <pc:sldMk cId="1151340638" sldId="2147482834"/>
        </pc:sldMkLst>
        <pc:spChg chg="mod">
          <ac:chgData name="Carla Wise" userId="abeb072c-2f97-4291-9aaa-f63a8b69f94b" providerId="ADAL" clId="{6AE27420-24DC-4FE5-BF9A-BCAFF5E4F3EB}" dt="2026-07-21T10:47:22.673" v="5549" actId="6549"/>
          <ac:spMkLst>
            <pc:docMk/>
            <pc:sldMk cId="1151340638" sldId="2147482834"/>
            <ac:spMk id="9" creationId="{3F61B125-5416-8734-F305-9B5B46DE04BC}"/>
          </ac:spMkLst>
        </pc:spChg>
      </pc:sldChg>
      <pc:sldChg chg="modSp mod modShow">
        <pc:chgData name="Carla Wise" userId="abeb072c-2f97-4291-9aaa-f63a8b69f94b" providerId="ADAL" clId="{6AE27420-24DC-4FE5-BF9A-BCAFF5E4F3EB}" dt="2026-07-21T11:35:59.571" v="6292" actId="729"/>
        <pc:sldMkLst>
          <pc:docMk/>
          <pc:sldMk cId="1047277010" sldId="2147482835"/>
        </pc:sldMkLst>
        <pc:spChg chg="mod">
          <ac:chgData name="Carla Wise" userId="abeb072c-2f97-4291-9aaa-f63a8b69f94b" providerId="ADAL" clId="{6AE27420-24DC-4FE5-BF9A-BCAFF5E4F3EB}" dt="2026-07-21T10:57:39.137" v="6285" actId="20577"/>
          <ac:spMkLst>
            <pc:docMk/>
            <pc:sldMk cId="1047277010" sldId="2147482835"/>
            <ac:spMk id="4" creationId="{0E5485F9-86DB-17DA-53F3-8728E58C9449}"/>
          </ac:spMkLst>
        </pc:spChg>
        <pc:spChg chg="mod">
          <ac:chgData name="Carla Wise" userId="abeb072c-2f97-4291-9aaa-f63a8b69f94b" providerId="ADAL" clId="{6AE27420-24DC-4FE5-BF9A-BCAFF5E4F3EB}" dt="2026-07-21T11:35:52.124" v="6291" actId="20577"/>
          <ac:spMkLst>
            <pc:docMk/>
            <pc:sldMk cId="1047277010" sldId="2147482835"/>
            <ac:spMk id="9" creationId="{FA441A9F-EACF-34FC-D04C-35461D8733BA}"/>
          </ac:spMkLst>
        </pc:spChg>
      </pc:sldChg>
      <pc:sldChg chg="addSp delSp modSp mod ord">
        <pc:chgData name="Carla Wise" userId="abeb072c-2f97-4291-9aaa-f63a8b69f94b" providerId="ADAL" clId="{6AE27420-24DC-4FE5-BF9A-BCAFF5E4F3EB}" dt="2026-07-20T16:57:27.810" v="3505" actId="1076"/>
        <pc:sldMkLst>
          <pc:docMk/>
          <pc:sldMk cId="1467828767" sldId="2147482836"/>
        </pc:sldMkLst>
        <pc:spChg chg="mod">
          <ac:chgData name="Carla Wise" userId="abeb072c-2f97-4291-9aaa-f63a8b69f94b" providerId="ADAL" clId="{6AE27420-24DC-4FE5-BF9A-BCAFF5E4F3EB}" dt="2026-07-20T16:57:22.908" v="3504" actId="1076"/>
          <ac:spMkLst>
            <pc:docMk/>
            <pc:sldMk cId="1467828767" sldId="2147482836"/>
            <ac:spMk id="5" creationId="{75C38EC3-5317-BD03-3DA3-9E687DBA2280}"/>
          </ac:spMkLst>
        </pc:spChg>
        <pc:spChg chg="mod">
          <ac:chgData name="Carla Wise" userId="abeb072c-2f97-4291-9aaa-f63a8b69f94b" providerId="ADAL" clId="{6AE27420-24DC-4FE5-BF9A-BCAFF5E4F3EB}" dt="2026-07-20T16:57:27.810" v="3505" actId="1076"/>
          <ac:spMkLst>
            <pc:docMk/>
            <pc:sldMk cId="1467828767" sldId="2147482836"/>
            <ac:spMk id="6" creationId="{74C459A4-2464-EBCF-7E14-06388C3AC323}"/>
          </ac:spMkLst>
        </pc:spChg>
        <pc:spChg chg="add">
          <ac:chgData name="Carla Wise" userId="abeb072c-2f97-4291-9aaa-f63a8b69f94b" providerId="ADAL" clId="{6AE27420-24DC-4FE5-BF9A-BCAFF5E4F3EB}" dt="2026-07-20T16:47:08.420" v="3474" actId="22"/>
          <ac:spMkLst>
            <pc:docMk/>
            <pc:sldMk cId="1467828767" sldId="2147482836"/>
            <ac:spMk id="8" creationId="{57D5022F-1C71-CA08-3F6E-5A1C64AF4D08}"/>
          </ac:spMkLst>
        </pc:spChg>
      </pc:sldChg>
      <pc:sldChg chg="addSp delSp modSp mod ord">
        <pc:chgData name="Carla Wise" userId="abeb072c-2f97-4291-9aaa-f63a8b69f94b" providerId="ADAL" clId="{6AE27420-24DC-4FE5-BF9A-BCAFF5E4F3EB}" dt="2026-07-20T16:55:42.951" v="3494" actId="255"/>
        <pc:sldMkLst>
          <pc:docMk/>
          <pc:sldMk cId="3419404253" sldId="2147482837"/>
        </pc:sldMkLst>
        <pc:spChg chg="mod">
          <ac:chgData name="Carla Wise" userId="abeb072c-2f97-4291-9aaa-f63a8b69f94b" providerId="ADAL" clId="{6AE27420-24DC-4FE5-BF9A-BCAFF5E4F3EB}" dt="2026-07-20T16:55:42.951" v="3494" actId="255"/>
          <ac:spMkLst>
            <pc:docMk/>
            <pc:sldMk cId="3419404253" sldId="2147482837"/>
            <ac:spMk id="5" creationId="{BA5D736F-BC58-60DD-8380-3C316E306350}"/>
          </ac:spMkLst>
        </pc:spChg>
        <pc:picChg chg="add mod ord">
          <ac:chgData name="Carla Wise" userId="abeb072c-2f97-4291-9aaa-f63a8b69f94b" providerId="ADAL" clId="{6AE27420-24DC-4FE5-BF9A-BCAFF5E4F3EB}" dt="2026-07-20T15:11:44.355" v="333" actId="1038"/>
          <ac:picMkLst>
            <pc:docMk/>
            <pc:sldMk cId="3419404253" sldId="2147482837"/>
            <ac:picMk id="12" creationId="{79EA5D99-E66F-E503-7C31-16C1E95DF027}"/>
          </ac:picMkLst>
        </pc:picChg>
      </pc:sldChg>
      <pc:sldChg chg="addSp modSp mod ord">
        <pc:chgData name="Carla Wise" userId="abeb072c-2f97-4291-9aaa-f63a8b69f94b" providerId="ADAL" clId="{6AE27420-24DC-4FE5-BF9A-BCAFF5E4F3EB}" dt="2026-07-20T16:54:43.373" v="3490" actId="255"/>
        <pc:sldMkLst>
          <pc:docMk/>
          <pc:sldMk cId="4073171652" sldId="2147482838"/>
        </pc:sldMkLst>
        <pc:spChg chg="mod">
          <ac:chgData name="Carla Wise" userId="abeb072c-2f97-4291-9aaa-f63a8b69f94b" providerId="ADAL" clId="{6AE27420-24DC-4FE5-BF9A-BCAFF5E4F3EB}" dt="2026-07-20T16:54:43.373" v="3490" actId="255"/>
          <ac:spMkLst>
            <pc:docMk/>
            <pc:sldMk cId="4073171652" sldId="2147482838"/>
            <ac:spMk id="5" creationId="{FA7FAB20-708A-EE4B-B1B4-1711CF6A2223}"/>
          </ac:spMkLst>
        </pc:spChg>
        <pc:spChg chg="add mod">
          <ac:chgData name="Carla Wise" userId="abeb072c-2f97-4291-9aaa-f63a8b69f94b" providerId="ADAL" clId="{6AE27420-24DC-4FE5-BF9A-BCAFF5E4F3EB}" dt="2026-07-20T16:54:36.904" v="3489" actId="255"/>
          <ac:spMkLst>
            <pc:docMk/>
            <pc:sldMk cId="4073171652" sldId="2147482838"/>
            <ac:spMk id="6" creationId="{B286E69E-BBD4-64A3-E305-0C93AB967B25}"/>
          </ac:spMkLst>
        </pc:spChg>
        <pc:picChg chg="mod">
          <ac:chgData name="Carla Wise" userId="abeb072c-2f97-4291-9aaa-f63a8b69f94b" providerId="ADAL" clId="{6AE27420-24DC-4FE5-BF9A-BCAFF5E4F3EB}" dt="2026-07-20T16:40:15.111" v="3429" actId="1582"/>
          <ac:picMkLst>
            <pc:docMk/>
            <pc:sldMk cId="4073171652" sldId="2147482838"/>
            <ac:picMk id="2" creationId="{9136CC29-394F-34A7-38CB-13BC0210B5E9}"/>
          </ac:picMkLst>
        </pc:picChg>
      </pc:sldChg>
      <pc:sldChg chg="modSp add mod ord">
        <pc:chgData name="Carla Wise" userId="abeb072c-2f97-4291-9aaa-f63a8b69f94b" providerId="ADAL" clId="{6AE27420-24DC-4FE5-BF9A-BCAFF5E4F3EB}" dt="2026-07-21T10:36:44.552" v="4730"/>
        <pc:sldMkLst>
          <pc:docMk/>
          <pc:sldMk cId="1545675725" sldId="2147482840"/>
        </pc:sldMkLst>
        <pc:spChg chg="mod">
          <ac:chgData name="Carla Wise" userId="abeb072c-2f97-4291-9aaa-f63a8b69f94b" providerId="ADAL" clId="{6AE27420-24DC-4FE5-BF9A-BCAFF5E4F3EB}" dt="2026-07-20T14:20:29.765" v="283" actId="1036"/>
          <ac:spMkLst>
            <pc:docMk/>
            <pc:sldMk cId="1545675725" sldId="2147482840"/>
            <ac:spMk id="2" creationId="{5FDC818B-A531-BC9C-40E3-F316929F59F6}"/>
          </ac:spMkLst>
        </pc:spChg>
        <pc:spChg chg="mod">
          <ac:chgData name="Carla Wise" userId="abeb072c-2f97-4291-9aaa-f63a8b69f94b" providerId="ADAL" clId="{6AE27420-24DC-4FE5-BF9A-BCAFF5E4F3EB}" dt="2026-07-20T14:20:39.020" v="287" actId="1036"/>
          <ac:spMkLst>
            <pc:docMk/>
            <pc:sldMk cId="1545675725" sldId="2147482840"/>
            <ac:spMk id="4" creationId="{1A3DCBC8-A7EA-ADFF-92AB-F5E4F1A99586}"/>
          </ac:spMkLst>
        </pc:spChg>
        <pc:spChg chg="mod">
          <ac:chgData name="Carla Wise" userId="abeb072c-2f97-4291-9aaa-f63a8b69f94b" providerId="ADAL" clId="{6AE27420-24DC-4FE5-BF9A-BCAFF5E4F3EB}" dt="2026-07-20T14:20:42.470" v="289" actId="1036"/>
          <ac:spMkLst>
            <pc:docMk/>
            <pc:sldMk cId="1545675725" sldId="2147482840"/>
            <ac:spMk id="7" creationId="{6BA499D9-2526-545D-6B9D-C6997753E2B5}"/>
          </ac:spMkLst>
        </pc:spChg>
      </pc:sldChg>
      <pc:sldChg chg="addSp delSp modSp add mod ord">
        <pc:chgData name="Carla Wise" userId="abeb072c-2f97-4291-9aaa-f63a8b69f94b" providerId="ADAL" clId="{6AE27420-24DC-4FE5-BF9A-BCAFF5E4F3EB}" dt="2026-07-20T16:56:10.981" v="3496" actId="207"/>
        <pc:sldMkLst>
          <pc:docMk/>
          <pc:sldMk cId="3120927028" sldId="2147482841"/>
        </pc:sldMkLst>
        <pc:spChg chg="mod">
          <ac:chgData name="Carla Wise" userId="abeb072c-2f97-4291-9aaa-f63a8b69f94b" providerId="ADAL" clId="{6AE27420-24DC-4FE5-BF9A-BCAFF5E4F3EB}" dt="2026-07-20T16:55:59.115" v="3495" actId="255"/>
          <ac:spMkLst>
            <pc:docMk/>
            <pc:sldMk cId="3120927028" sldId="2147482841"/>
            <ac:spMk id="5" creationId="{C75F5920-7912-7753-B947-A18B7D1F1E90}"/>
          </ac:spMkLst>
        </pc:spChg>
        <pc:spChg chg="add mod">
          <ac:chgData name="Carla Wise" userId="abeb072c-2f97-4291-9aaa-f63a8b69f94b" providerId="ADAL" clId="{6AE27420-24DC-4FE5-BF9A-BCAFF5E4F3EB}" dt="2026-07-20T16:56:10.981" v="3496" actId="207"/>
          <ac:spMkLst>
            <pc:docMk/>
            <pc:sldMk cId="3120927028" sldId="2147482841"/>
            <ac:spMk id="8" creationId="{7E3B20B0-E1A0-AFB0-9996-B09FE3445DE4}"/>
          </ac:spMkLst>
        </pc:spChg>
        <pc:spChg chg="add mod">
          <ac:chgData name="Carla Wise" userId="abeb072c-2f97-4291-9aaa-f63a8b69f94b" providerId="ADAL" clId="{6AE27420-24DC-4FE5-BF9A-BCAFF5E4F3EB}" dt="2026-07-20T16:26:47.856" v="3031" actId="1076"/>
          <ac:spMkLst>
            <pc:docMk/>
            <pc:sldMk cId="3120927028" sldId="2147482841"/>
            <ac:spMk id="10" creationId="{69302F4A-680E-690D-027E-1EFE252258D4}"/>
          </ac:spMkLst>
        </pc:spChg>
        <pc:spChg chg="add mod">
          <ac:chgData name="Carla Wise" userId="abeb072c-2f97-4291-9aaa-f63a8b69f94b" providerId="ADAL" clId="{6AE27420-24DC-4FE5-BF9A-BCAFF5E4F3EB}" dt="2026-07-20T16:36:36.743" v="3384" actId="20577"/>
          <ac:spMkLst>
            <pc:docMk/>
            <pc:sldMk cId="3120927028" sldId="2147482841"/>
            <ac:spMk id="13" creationId="{79D60F1C-B049-6C78-88A8-651691C255EB}"/>
          </ac:spMkLst>
        </pc:spChg>
        <pc:spChg chg="add mod">
          <ac:chgData name="Carla Wise" userId="abeb072c-2f97-4291-9aaa-f63a8b69f94b" providerId="ADAL" clId="{6AE27420-24DC-4FE5-BF9A-BCAFF5E4F3EB}" dt="2026-07-20T16:26:58.746" v="3033" actId="1076"/>
          <ac:spMkLst>
            <pc:docMk/>
            <pc:sldMk cId="3120927028" sldId="2147482841"/>
            <ac:spMk id="15" creationId="{8262642B-6673-C966-1B5E-E4F373394C32}"/>
          </ac:spMkLst>
        </pc:spChg>
        <pc:spChg chg="add mod">
          <ac:chgData name="Carla Wise" userId="abeb072c-2f97-4291-9aaa-f63a8b69f94b" providerId="ADAL" clId="{6AE27420-24DC-4FE5-BF9A-BCAFF5E4F3EB}" dt="2026-07-20T16:37:19.729" v="3398" actId="20577"/>
          <ac:spMkLst>
            <pc:docMk/>
            <pc:sldMk cId="3120927028" sldId="2147482841"/>
            <ac:spMk id="17" creationId="{A0F04A6A-F80D-DAEB-D3DC-7961CD7D81AE}"/>
          </ac:spMkLst>
        </pc:spChg>
        <pc:spChg chg="add mod">
          <ac:chgData name="Carla Wise" userId="abeb072c-2f97-4291-9aaa-f63a8b69f94b" providerId="ADAL" clId="{6AE27420-24DC-4FE5-BF9A-BCAFF5E4F3EB}" dt="2026-07-20T16:38:51.970" v="3421" actId="20577"/>
          <ac:spMkLst>
            <pc:docMk/>
            <pc:sldMk cId="3120927028" sldId="2147482841"/>
            <ac:spMk id="19" creationId="{6261A24A-25B1-5486-52DC-C388AE036FAE}"/>
          </ac:spMkLst>
        </pc:spChg>
        <pc:spChg chg="add mod">
          <ac:chgData name="Carla Wise" userId="abeb072c-2f97-4291-9aaa-f63a8b69f94b" providerId="ADAL" clId="{6AE27420-24DC-4FE5-BF9A-BCAFF5E4F3EB}" dt="2026-07-20T16:39:10.062" v="3423" actId="1076"/>
          <ac:spMkLst>
            <pc:docMk/>
            <pc:sldMk cId="3120927028" sldId="2147482841"/>
            <ac:spMk id="21" creationId="{43E64ED4-D332-6D10-F47A-EE217F13A25B}"/>
          </ac:spMkLst>
        </pc:spChg>
        <pc:spChg chg="add mod">
          <ac:chgData name="Carla Wise" userId="abeb072c-2f97-4291-9aaa-f63a8b69f94b" providerId="ADAL" clId="{6AE27420-24DC-4FE5-BF9A-BCAFF5E4F3EB}" dt="2026-07-20T16:39:22.454" v="3425" actId="1076"/>
          <ac:spMkLst>
            <pc:docMk/>
            <pc:sldMk cId="3120927028" sldId="2147482841"/>
            <ac:spMk id="23" creationId="{29809888-3F54-3A29-3C4E-0E160BA68138}"/>
          </ac:spMkLst>
        </pc:spChg>
      </pc:sldChg>
      <pc:sldChg chg="delSp modSp add mod">
        <pc:chgData name="Carla Wise" userId="abeb072c-2f97-4291-9aaa-f63a8b69f94b" providerId="ADAL" clId="{6AE27420-24DC-4FE5-BF9A-BCAFF5E4F3EB}" dt="2026-07-21T10:29:47.066" v="4684" actId="1076"/>
        <pc:sldMkLst>
          <pc:docMk/>
          <pc:sldMk cId="1284295140" sldId="2147482842"/>
        </pc:sldMkLst>
        <pc:spChg chg="del">
          <ac:chgData name="Carla Wise" userId="abeb072c-2f97-4291-9aaa-f63a8b69f94b" providerId="ADAL" clId="{6AE27420-24DC-4FE5-BF9A-BCAFF5E4F3EB}" dt="2026-07-21T08:35:11.791" v="4234" actId="478"/>
          <ac:spMkLst>
            <pc:docMk/>
            <pc:sldMk cId="1284295140" sldId="2147482842"/>
            <ac:spMk id="5" creationId="{DE550831-4D48-6EC7-4BFC-64AF0CD6696A}"/>
          </ac:spMkLst>
        </pc:spChg>
        <pc:spChg chg="mod">
          <ac:chgData name="Carla Wise" userId="abeb072c-2f97-4291-9aaa-f63a8b69f94b" providerId="ADAL" clId="{6AE27420-24DC-4FE5-BF9A-BCAFF5E4F3EB}" dt="2026-07-21T10:29:47.066" v="4684" actId="1076"/>
          <ac:spMkLst>
            <pc:docMk/>
            <pc:sldMk cId="1284295140" sldId="2147482842"/>
            <ac:spMk id="6" creationId="{C2DBF96E-7F8A-20F7-BF51-6703BD5EF98A}"/>
          </ac:spMkLst>
        </pc:spChg>
        <pc:spChg chg="mod">
          <ac:chgData name="Carla Wise" userId="abeb072c-2f97-4291-9aaa-f63a8b69f94b" providerId="ADAL" clId="{6AE27420-24DC-4FE5-BF9A-BCAFF5E4F3EB}" dt="2026-07-21T10:29:21.114" v="4681" actId="1076"/>
          <ac:spMkLst>
            <pc:docMk/>
            <pc:sldMk cId="1284295140" sldId="2147482842"/>
            <ac:spMk id="8" creationId="{27C5693E-C74D-990C-57A8-2D41936A6846}"/>
          </ac:spMkLst>
        </pc:spChg>
      </pc:sldChg>
      <pc:sldChg chg="addSp delSp modSp add mod">
        <pc:chgData name="Carla Wise" userId="abeb072c-2f97-4291-9aaa-f63a8b69f94b" providerId="ADAL" clId="{6AE27420-24DC-4FE5-BF9A-BCAFF5E4F3EB}" dt="2026-07-21T10:36:04.273" v="4728" actId="1076"/>
        <pc:sldMkLst>
          <pc:docMk/>
          <pc:sldMk cId="2280647751" sldId="2147482843"/>
        </pc:sldMkLst>
        <pc:spChg chg="add del mod">
          <ac:chgData name="Carla Wise" userId="abeb072c-2f97-4291-9aaa-f63a8b69f94b" providerId="ADAL" clId="{6AE27420-24DC-4FE5-BF9A-BCAFF5E4F3EB}" dt="2026-07-21T10:23:47.876" v="4564" actId="478"/>
          <ac:spMkLst>
            <pc:docMk/>
            <pc:sldMk cId="2280647751" sldId="2147482843"/>
            <ac:spMk id="4" creationId="{0D375677-1D7C-E6DB-5905-1A99AE4CBAB3}"/>
          </ac:spMkLst>
        </pc:spChg>
        <pc:spChg chg="del">
          <ac:chgData name="Carla Wise" userId="abeb072c-2f97-4291-9aaa-f63a8b69f94b" providerId="ADAL" clId="{6AE27420-24DC-4FE5-BF9A-BCAFF5E4F3EB}" dt="2026-07-21T10:23:43.464" v="4563" actId="478"/>
          <ac:spMkLst>
            <pc:docMk/>
            <pc:sldMk cId="2280647751" sldId="2147482843"/>
            <ac:spMk id="6" creationId="{AC4C0703-D5EE-0F3B-22BC-1F4961A4FC74}"/>
          </ac:spMkLst>
        </pc:spChg>
        <pc:spChg chg="add mod">
          <ac:chgData name="Carla Wise" userId="abeb072c-2f97-4291-9aaa-f63a8b69f94b" providerId="ADAL" clId="{6AE27420-24DC-4FE5-BF9A-BCAFF5E4F3EB}" dt="2026-07-21T10:35:53.318" v="4726" actId="20577"/>
          <ac:spMkLst>
            <pc:docMk/>
            <pc:sldMk cId="2280647751" sldId="2147482843"/>
            <ac:spMk id="7" creationId="{EBBAA26D-DE73-25E7-9C8C-C9EDDEFCE8D3}"/>
          </ac:spMkLst>
        </pc:spChg>
        <pc:spChg chg="mod">
          <ac:chgData name="Carla Wise" userId="abeb072c-2f97-4291-9aaa-f63a8b69f94b" providerId="ADAL" clId="{6AE27420-24DC-4FE5-BF9A-BCAFF5E4F3EB}" dt="2026-07-21T10:25:02.246" v="4626" actId="1076"/>
          <ac:spMkLst>
            <pc:docMk/>
            <pc:sldMk cId="2280647751" sldId="2147482843"/>
            <ac:spMk id="8" creationId="{2558D903-FF80-7A18-649E-E509E0C1EA60}"/>
          </ac:spMkLst>
        </pc:spChg>
        <pc:spChg chg="add mod">
          <ac:chgData name="Carla Wise" userId="abeb072c-2f97-4291-9aaa-f63a8b69f94b" providerId="ADAL" clId="{6AE27420-24DC-4FE5-BF9A-BCAFF5E4F3EB}" dt="2026-07-21T10:33:35.099" v="4708" actId="1076"/>
          <ac:spMkLst>
            <pc:docMk/>
            <pc:sldMk cId="2280647751" sldId="2147482843"/>
            <ac:spMk id="10" creationId="{717A14B4-C775-E65B-1E30-7B4BC3B07422}"/>
          </ac:spMkLst>
        </pc:spChg>
        <pc:spChg chg="add mod">
          <ac:chgData name="Carla Wise" userId="abeb072c-2f97-4291-9aaa-f63a8b69f94b" providerId="ADAL" clId="{6AE27420-24DC-4FE5-BF9A-BCAFF5E4F3EB}" dt="2026-07-21T10:33:43.661" v="4710" actId="1076"/>
          <ac:spMkLst>
            <pc:docMk/>
            <pc:sldMk cId="2280647751" sldId="2147482843"/>
            <ac:spMk id="12" creationId="{87B6CBB2-37B7-97CE-9D2C-3CD5B99642D6}"/>
          </ac:spMkLst>
        </pc:spChg>
        <pc:spChg chg="add mod">
          <ac:chgData name="Carla Wise" userId="abeb072c-2f97-4291-9aaa-f63a8b69f94b" providerId="ADAL" clId="{6AE27420-24DC-4FE5-BF9A-BCAFF5E4F3EB}" dt="2026-07-21T10:33:56.926" v="4712" actId="1076"/>
          <ac:spMkLst>
            <pc:docMk/>
            <pc:sldMk cId="2280647751" sldId="2147482843"/>
            <ac:spMk id="14" creationId="{B71B6503-A5AB-A7CE-1805-B1D78BD7A8C1}"/>
          </ac:spMkLst>
        </pc:spChg>
        <pc:spChg chg="add mod">
          <ac:chgData name="Carla Wise" userId="abeb072c-2f97-4291-9aaa-f63a8b69f94b" providerId="ADAL" clId="{6AE27420-24DC-4FE5-BF9A-BCAFF5E4F3EB}" dt="2026-07-21T10:35:58.742" v="4727" actId="1076"/>
          <ac:spMkLst>
            <pc:docMk/>
            <pc:sldMk cId="2280647751" sldId="2147482843"/>
            <ac:spMk id="16" creationId="{F8CF7A09-7047-73B3-D882-D849D78FF21E}"/>
          </ac:spMkLst>
        </pc:spChg>
        <pc:spChg chg="add mod">
          <ac:chgData name="Carla Wise" userId="abeb072c-2f97-4291-9aaa-f63a8b69f94b" providerId="ADAL" clId="{6AE27420-24DC-4FE5-BF9A-BCAFF5E4F3EB}" dt="2026-07-21T10:36:04.273" v="4728" actId="1076"/>
          <ac:spMkLst>
            <pc:docMk/>
            <pc:sldMk cId="2280647751" sldId="2147482843"/>
            <ac:spMk id="18" creationId="{769BABF7-0332-6C54-F413-C1EFF3EC6077}"/>
          </ac:spMkLst>
        </pc:spChg>
      </pc:sldChg>
      <pc:sldChg chg="add del">
        <pc:chgData name="Carla Wise" userId="abeb072c-2f97-4291-9aaa-f63a8b69f94b" providerId="ADAL" clId="{6AE27420-24DC-4FE5-BF9A-BCAFF5E4F3EB}" dt="2026-07-21T10:23:52.858" v="4566"/>
        <pc:sldMkLst>
          <pc:docMk/>
          <pc:sldMk cId="3017227680" sldId="2147482844"/>
        </pc:sldMkLst>
      </pc:sldChg>
      <pc:sldChg chg="modSp add mod">
        <pc:chgData name="Carla Wise" userId="abeb072c-2f97-4291-9aaa-f63a8b69f94b" providerId="ADAL" clId="{6AE27420-24DC-4FE5-BF9A-BCAFF5E4F3EB}" dt="2026-07-21T10:58:01.668" v="6289" actId="6549"/>
        <pc:sldMkLst>
          <pc:docMk/>
          <pc:sldMk cId="3639765130" sldId="2147482844"/>
        </pc:sldMkLst>
        <pc:spChg chg="mod">
          <ac:chgData name="Carla Wise" userId="abeb072c-2f97-4291-9aaa-f63a8b69f94b" providerId="ADAL" clId="{6AE27420-24DC-4FE5-BF9A-BCAFF5E4F3EB}" dt="2026-07-21T10:58:01.668" v="6289" actId="6549"/>
          <ac:spMkLst>
            <pc:docMk/>
            <pc:sldMk cId="3639765130" sldId="2147482844"/>
            <ac:spMk id="9" creationId="{7D9E098B-783D-6253-D697-784AEF373A1D}"/>
          </ac:spMkLst>
        </pc:spChg>
      </pc:sldChg>
      <pc:sldChg chg="modSp add mod">
        <pc:chgData name="Carla Wise" userId="abeb072c-2f97-4291-9aaa-f63a8b69f94b" providerId="ADAL" clId="{6AE27420-24DC-4FE5-BF9A-BCAFF5E4F3EB}" dt="2026-07-21T10:57:12.227" v="6278" actId="114"/>
        <pc:sldMkLst>
          <pc:docMk/>
          <pc:sldMk cId="2145883070" sldId="2147482845"/>
        </pc:sldMkLst>
        <pc:spChg chg="mod">
          <ac:chgData name="Carla Wise" userId="abeb072c-2f97-4291-9aaa-f63a8b69f94b" providerId="ADAL" clId="{6AE27420-24DC-4FE5-BF9A-BCAFF5E4F3EB}" dt="2026-07-21T10:57:12.227" v="6278" actId="114"/>
          <ac:spMkLst>
            <pc:docMk/>
            <pc:sldMk cId="2145883070" sldId="2147482845"/>
            <ac:spMk id="9" creationId="{9CB2DEAE-2CB0-1D64-7521-D6B03A75CBEA}"/>
          </ac:spMkLst>
        </pc:spChg>
      </pc:sldChg>
      <pc:sldMasterChg chg="delSldLayout">
        <pc:chgData name="Carla Wise" userId="abeb072c-2f97-4291-9aaa-f63a8b69f94b" providerId="ADAL" clId="{6AE27420-24DC-4FE5-BF9A-BCAFF5E4F3EB}" dt="2026-07-21T10:57:45.732" v="6288" actId="47"/>
        <pc:sldMasterMkLst>
          <pc:docMk/>
          <pc:sldMasterMk cId="2156873295" sldId="2147483668"/>
        </pc:sldMasterMkLst>
        <pc:sldLayoutChg chg="del">
          <pc:chgData name="Carla Wise" userId="abeb072c-2f97-4291-9aaa-f63a8b69f94b" providerId="ADAL" clId="{6AE27420-24DC-4FE5-BF9A-BCAFF5E4F3EB}" dt="2026-07-21T10:57:45.732" v="6288" actId="47"/>
          <pc:sldLayoutMkLst>
            <pc:docMk/>
            <pc:sldMasterMk cId="2156873295" sldId="2147483668"/>
            <pc:sldLayoutMk cId="1049620496" sldId="2147483677"/>
          </pc:sldLayoutMkLst>
        </pc:sldLayoutChg>
      </pc:sldMasterChg>
    </pc:docChg>
  </pc:docChgLst>
  <pc:docChgLst>
    <pc:chgData name="Matthew Logue" userId="7d824dcc-271e-423b-aa12-8a7140e2a0ae" providerId="ADAL" clId="{55AF04B9-1401-47B3-A69F-D6E70E951AD8}"/>
    <pc:docChg chg="undo custSel addSld delSld modSld">
      <pc:chgData name="Matthew Logue" userId="7d824dcc-271e-423b-aa12-8a7140e2a0ae" providerId="ADAL" clId="{55AF04B9-1401-47B3-A69F-D6E70E951AD8}" dt="2026-07-20T13:46:53.302" v="2419" actId="1076"/>
      <pc:docMkLst>
        <pc:docMk/>
      </pc:docMkLst>
      <pc:sldChg chg="delSp modSp add mod modNotesTx">
        <pc:chgData name="Matthew Logue" userId="7d824dcc-271e-423b-aa12-8a7140e2a0ae" providerId="ADAL" clId="{55AF04B9-1401-47B3-A69F-D6E70E951AD8}" dt="2026-07-08T15:50:17.399" v="1168" actId="20577"/>
        <pc:sldMkLst>
          <pc:docMk/>
          <pc:sldMk cId="1151340638" sldId="2147482834"/>
        </pc:sldMkLst>
        <pc:spChg chg="mod">
          <ac:chgData name="Matthew Logue" userId="7d824dcc-271e-423b-aa12-8a7140e2a0ae" providerId="ADAL" clId="{55AF04B9-1401-47B3-A69F-D6E70E951AD8}" dt="2026-07-08T15:38:23.648" v="10" actId="20577"/>
          <ac:spMkLst>
            <pc:docMk/>
            <pc:sldMk cId="1151340638" sldId="2147482834"/>
            <ac:spMk id="4" creationId="{622016D3-CB4F-9959-2092-6DADBAF9CE5A}"/>
          </ac:spMkLst>
        </pc:spChg>
        <pc:spChg chg="mod">
          <ac:chgData name="Matthew Logue" userId="7d824dcc-271e-423b-aa12-8a7140e2a0ae" providerId="ADAL" clId="{55AF04B9-1401-47B3-A69F-D6E70E951AD8}" dt="2026-07-08T15:50:17.399" v="1168" actId="20577"/>
          <ac:spMkLst>
            <pc:docMk/>
            <pc:sldMk cId="1151340638" sldId="2147482834"/>
            <ac:spMk id="9" creationId="{3F61B125-5416-8734-F305-9B5B46DE04BC}"/>
          </ac:spMkLst>
        </pc:spChg>
      </pc:sldChg>
      <pc:sldChg chg="addSp delSp modSp mod chgLayout modNotesTx">
        <pc:chgData name="Matthew Logue" userId="7d824dcc-271e-423b-aa12-8a7140e2a0ae" providerId="ADAL" clId="{55AF04B9-1401-47B3-A69F-D6E70E951AD8}" dt="2026-07-14T14:10:03.242" v="1388" actId="20577"/>
        <pc:sldMkLst>
          <pc:docMk/>
          <pc:sldMk cId="1467828767" sldId="2147482836"/>
        </pc:sldMkLst>
        <pc:spChg chg="mod ord">
          <ac:chgData name="Matthew Logue" userId="7d824dcc-271e-423b-aa12-8a7140e2a0ae" providerId="ADAL" clId="{55AF04B9-1401-47B3-A69F-D6E70E951AD8}" dt="2026-07-14T14:06:30.610" v="1170" actId="700"/>
          <ac:spMkLst>
            <pc:docMk/>
            <pc:sldMk cId="1467828767" sldId="2147482836"/>
            <ac:spMk id="3" creationId="{A434A50C-961E-B41C-1BF9-11B1D2CF006C}"/>
          </ac:spMkLst>
        </pc:spChg>
        <pc:spChg chg="add del">
          <ac:chgData name="Matthew Logue" userId="7d824dcc-271e-423b-aa12-8a7140e2a0ae" providerId="ADAL" clId="{55AF04B9-1401-47B3-A69F-D6E70E951AD8}" dt="2026-07-14T14:06:42.543" v="1173" actId="478"/>
          <ac:spMkLst>
            <pc:docMk/>
            <pc:sldMk cId="1467828767" sldId="2147482836"/>
            <ac:spMk id="5" creationId="{75C38EC3-5317-BD03-3DA3-9E687DBA2280}"/>
          </ac:spMkLst>
        </pc:spChg>
        <pc:spChg chg="add mod ord">
          <ac:chgData name="Matthew Logue" userId="7d824dcc-271e-423b-aa12-8a7140e2a0ae" providerId="ADAL" clId="{55AF04B9-1401-47B3-A69F-D6E70E951AD8}" dt="2026-07-14T14:08:57.454" v="1387" actId="207"/>
          <ac:spMkLst>
            <pc:docMk/>
            <pc:sldMk cId="1467828767" sldId="2147482836"/>
            <ac:spMk id="6" creationId="{74C459A4-2464-EBCF-7E14-06388C3AC323}"/>
          </ac:spMkLst>
        </pc:spChg>
      </pc:sldChg>
      <pc:sldChg chg="addSp delSp modSp add mod">
        <pc:chgData name="Matthew Logue" userId="7d824dcc-271e-423b-aa12-8a7140e2a0ae" providerId="ADAL" clId="{55AF04B9-1401-47B3-A69F-D6E70E951AD8}" dt="2026-07-14T14:15:38.654" v="1501" actId="1076"/>
        <pc:sldMkLst>
          <pc:docMk/>
          <pc:sldMk cId="3419404253" sldId="2147482837"/>
        </pc:sldMkLst>
        <pc:spChg chg="mod">
          <ac:chgData name="Matthew Logue" userId="7d824dcc-271e-423b-aa12-8a7140e2a0ae" providerId="ADAL" clId="{55AF04B9-1401-47B3-A69F-D6E70E951AD8}" dt="2026-07-14T14:10:38.150" v="1424" actId="20577"/>
          <ac:spMkLst>
            <pc:docMk/>
            <pc:sldMk cId="3419404253" sldId="2147482837"/>
            <ac:spMk id="5" creationId="{BA5D736F-BC58-60DD-8380-3C316E306350}"/>
          </ac:spMkLst>
        </pc:spChg>
      </pc:sldChg>
      <pc:sldChg chg="modSp mod">
        <pc:chgData name="Matthew Logue" userId="7d824dcc-271e-423b-aa12-8a7140e2a0ae" providerId="ADAL" clId="{55AF04B9-1401-47B3-A69F-D6E70E951AD8}" dt="2026-07-15T13:30:09.950" v="1504"/>
        <pc:sldMkLst>
          <pc:docMk/>
          <pc:sldMk cId="4073171652" sldId="2147482838"/>
        </pc:sldMkLst>
        <pc:picChg chg="mod">
          <ac:chgData name="Matthew Logue" userId="7d824dcc-271e-423b-aa12-8a7140e2a0ae" providerId="ADAL" clId="{55AF04B9-1401-47B3-A69F-D6E70E951AD8}" dt="2026-07-15T13:30:09.950" v="1504"/>
          <ac:picMkLst>
            <pc:docMk/>
            <pc:sldMk cId="4073171652" sldId="2147482838"/>
            <ac:picMk id="2" creationId="{9136CC29-394F-34A7-38CB-13BC0210B5E9}"/>
          </ac:picMkLst>
        </pc:picChg>
      </pc:sldChg>
    </pc:docChg>
  </pc:docChgLst>
  <pc:docChgLst>
    <pc:chgData name="Matthew Logue" userId="S::matthew.logue@lmalloyds.com::7d824dcc-271e-423b-aa12-8a7140e2a0ae" providerId="AD" clId="Web-{CCDFFAD6-BF5A-6897-3B44-80DD2815C16C}"/>
    <pc:docChg chg="addSld modSld">
      <pc:chgData name="Matthew Logue" userId="S::matthew.logue@lmalloyds.com::7d824dcc-271e-423b-aa12-8a7140e2a0ae" providerId="AD" clId="Web-{CCDFFAD6-BF5A-6897-3B44-80DD2815C16C}" dt="2026-07-14T14:05:36.209" v="326" actId="20577"/>
      <pc:docMkLst>
        <pc:docMk/>
      </pc:docMkLst>
      <pc:sldChg chg="modSp">
        <pc:chgData name="Matthew Logue" userId="S::matthew.logue@lmalloyds.com::7d824dcc-271e-423b-aa12-8a7140e2a0ae" providerId="AD" clId="Web-{CCDFFAD6-BF5A-6897-3B44-80DD2815C16C}" dt="2026-07-14T13:37:15.342" v="18" actId="20577"/>
        <pc:sldMkLst>
          <pc:docMk/>
          <pc:sldMk cId="1858118239" sldId="2147309683"/>
        </pc:sldMkLst>
        <pc:spChg chg="mod">
          <ac:chgData name="Matthew Logue" userId="S::matthew.logue@lmalloyds.com::7d824dcc-271e-423b-aa12-8a7140e2a0ae" providerId="AD" clId="Web-{CCDFFAD6-BF5A-6897-3B44-80DD2815C16C}" dt="2026-07-14T13:37:15.342" v="18" actId="20577"/>
          <ac:spMkLst>
            <pc:docMk/>
            <pc:sldMk cId="1858118239" sldId="2147309683"/>
            <ac:spMk id="3" creationId="{BEC1B72A-54D7-9466-6479-AE1935833370}"/>
          </ac:spMkLst>
        </pc:spChg>
        <pc:spChg chg="mod">
          <ac:chgData name="Matthew Logue" userId="S::matthew.logue@lmalloyds.com::7d824dcc-271e-423b-aa12-8a7140e2a0ae" providerId="AD" clId="Web-{CCDFFAD6-BF5A-6897-3B44-80DD2815C16C}" dt="2026-07-14T13:36:40.544" v="4" actId="20577"/>
          <ac:spMkLst>
            <pc:docMk/>
            <pc:sldMk cId="1858118239" sldId="2147309683"/>
            <ac:spMk id="4" creationId="{654BCC78-3CE0-116E-4BE9-49ADC87101EA}"/>
          </ac:spMkLst>
        </pc:spChg>
      </pc:sldChg>
      <pc:sldChg chg="addSp delSp modSp">
        <pc:chgData name="Matthew Logue" userId="S::matthew.logue@lmalloyds.com::7d824dcc-271e-423b-aa12-8a7140e2a0ae" providerId="AD" clId="Web-{CCDFFAD6-BF5A-6897-3B44-80DD2815C16C}" dt="2026-07-14T13:38:41.937" v="27" actId="1076"/>
        <pc:sldMkLst>
          <pc:docMk/>
          <pc:sldMk cId="277786751" sldId="2147482832"/>
        </pc:sldMkLst>
      </pc:sldChg>
      <pc:sldChg chg="modSp">
        <pc:chgData name="Matthew Logue" userId="S::matthew.logue@lmalloyds.com::7d824dcc-271e-423b-aa12-8a7140e2a0ae" providerId="AD" clId="Web-{CCDFFAD6-BF5A-6897-3B44-80DD2815C16C}" dt="2026-07-14T13:44:53.352" v="85" actId="20577"/>
        <pc:sldMkLst>
          <pc:docMk/>
          <pc:sldMk cId="1151340638" sldId="2147482834"/>
        </pc:sldMkLst>
        <pc:spChg chg="mod">
          <ac:chgData name="Matthew Logue" userId="S::matthew.logue@lmalloyds.com::7d824dcc-271e-423b-aa12-8a7140e2a0ae" providerId="AD" clId="Web-{CCDFFAD6-BF5A-6897-3B44-80DD2815C16C}" dt="2026-07-14T13:44:53.352" v="85" actId="20577"/>
          <ac:spMkLst>
            <pc:docMk/>
            <pc:sldMk cId="1151340638" sldId="2147482834"/>
            <ac:spMk id="9" creationId="{3F61B125-5416-8734-F305-9B5B46DE04BC}"/>
          </ac:spMkLst>
        </pc:spChg>
      </pc:sldChg>
      <pc:sldChg chg="modSp add replId">
        <pc:chgData name="Matthew Logue" userId="S::matthew.logue@lmalloyds.com::7d824dcc-271e-423b-aa12-8a7140e2a0ae" providerId="AD" clId="Web-{CCDFFAD6-BF5A-6897-3B44-80DD2815C16C}" dt="2026-07-14T13:51:48.674" v="262" actId="20577"/>
        <pc:sldMkLst>
          <pc:docMk/>
          <pc:sldMk cId="1047277010" sldId="2147482835"/>
        </pc:sldMkLst>
        <pc:spChg chg="mod">
          <ac:chgData name="Matthew Logue" userId="S::matthew.logue@lmalloyds.com::7d824dcc-271e-423b-aa12-8a7140e2a0ae" providerId="AD" clId="Web-{CCDFFAD6-BF5A-6897-3B44-80DD2815C16C}" dt="2026-07-14T13:45:13.400" v="92" actId="20577"/>
          <ac:spMkLst>
            <pc:docMk/>
            <pc:sldMk cId="1047277010" sldId="2147482835"/>
            <ac:spMk id="4" creationId="{0E5485F9-86DB-17DA-53F3-8728E58C9449}"/>
          </ac:spMkLst>
        </pc:spChg>
        <pc:spChg chg="mod">
          <ac:chgData name="Matthew Logue" userId="S::matthew.logue@lmalloyds.com::7d824dcc-271e-423b-aa12-8a7140e2a0ae" providerId="AD" clId="Web-{CCDFFAD6-BF5A-6897-3B44-80DD2815C16C}" dt="2026-07-14T13:51:48.674" v="262" actId="20577"/>
          <ac:spMkLst>
            <pc:docMk/>
            <pc:sldMk cId="1047277010" sldId="2147482835"/>
            <ac:spMk id="9" creationId="{FA441A9F-EACF-34FC-D04C-35461D8733BA}"/>
          </ac:spMkLst>
        </pc:spChg>
      </pc:sldChg>
      <pc:sldChg chg="delSp modSp add replId">
        <pc:chgData name="Matthew Logue" userId="S::matthew.logue@lmalloyds.com::7d824dcc-271e-423b-aa12-8a7140e2a0ae" providerId="AD" clId="Web-{CCDFFAD6-BF5A-6897-3B44-80DD2815C16C}" dt="2026-07-14T14:05:36.209" v="326" actId="20577"/>
        <pc:sldMkLst>
          <pc:docMk/>
          <pc:sldMk cId="1467828767" sldId="2147482836"/>
        </pc:sldMkLst>
        <pc:spChg chg="mod">
          <ac:chgData name="Matthew Logue" userId="S::matthew.logue@lmalloyds.com::7d824dcc-271e-423b-aa12-8a7140e2a0ae" providerId="AD" clId="Web-{CCDFFAD6-BF5A-6897-3B44-80DD2815C16C}" dt="2026-07-14T14:03:58.363" v="279" actId="20577"/>
          <ac:spMkLst>
            <pc:docMk/>
            <pc:sldMk cId="1467828767" sldId="2147482836"/>
            <ac:spMk id="5" creationId="{75C38EC3-5317-BD03-3DA3-9E687DBA2280}"/>
          </ac:spMkLst>
        </pc:spChg>
      </pc:sldChg>
    </pc:docChg>
  </pc:docChgLst>
  <pc:docChgLst>
    <pc:chgData name="Matthew Logue" userId="S::matthew.logue@lmalloyds.com::7d824dcc-271e-423b-aa12-8a7140e2a0ae" providerId="AD" clId="Web-{5B7E7B3D-0311-0E0E-D049-1AEE86174C34}"/>
    <pc:docChg chg="delSld">
      <pc:chgData name="Matthew Logue" userId="S::matthew.logue@lmalloyds.com::7d824dcc-271e-423b-aa12-8a7140e2a0ae" providerId="AD" clId="Web-{5B7E7B3D-0311-0E0E-D049-1AEE86174C34}" dt="2026-07-08T11:38:29.246" v="0"/>
      <pc:docMkLst>
        <pc:docMk/>
      </pc:docMkLst>
    </pc:docChg>
  </pc:docChgLst>
  <pc:docChgLst>
    <pc:chgData name="Matthew Logue" userId="S::matthew.logue@lmalloyds.com::7d824dcc-271e-423b-aa12-8a7140e2a0ae" providerId="AD" clId="Web-{1C5A1D3B-3007-9D2B-94FA-35298D7C119E}"/>
    <pc:docChg chg="addSld modSld">
      <pc:chgData name="Matthew Logue" userId="S::matthew.logue@lmalloyds.com::7d824dcc-271e-423b-aa12-8a7140e2a0ae" providerId="AD" clId="Web-{1C5A1D3B-3007-9D2B-94FA-35298D7C119E}" dt="2026-07-15T13:26:44.021" v="18" actId="1076"/>
      <pc:docMkLst>
        <pc:docMk/>
      </pc:docMkLst>
      <pc:sldChg chg="addSp delSp modSp add replId">
        <pc:chgData name="Matthew Logue" userId="S::matthew.logue@lmalloyds.com::7d824dcc-271e-423b-aa12-8a7140e2a0ae" providerId="AD" clId="Web-{1C5A1D3B-3007-9D2B-94FA-35298D7C119E}" dt="2026-07-15T13:26:44.021" v="18" actId="1076"/>
        <pc:sldMkLst>
          <pc:docMk/>
          <pc:sldMk cId="4073171652" sldId="2147482838"/>
        </pc:sldMkLst>
        <pc:spChg chg="mod">
          <ac:chgData name="Matthew Logue" userId="S::matthew.logue@lmalloyds.com::7d824dcc-271e-423b-aa12-8a7140e2a0ae" providerId="AD" clId="Web-{1C5A1D3B-3007-9D2B-94FA-35298D7C119E}" dt="2026-07-15T13:18:24.470" v="15" actId="20577"/>
          <ac:spMkLst>
            <pc:docMk/>
            <pc:sldMk cId="4073171652" sldId="2147482838"/>
            <ac:spMk id="5" creationId="{FA7FAB20-708A-EE4B-B1B4-1711CF6A2223}"/>
          </ac:spMkLst>
        </pc:spChg>
        <pc:picChg chg="add mod">
          <ac:chgData name="Matthew Logue" userId="S::matthew.logue@lmalloyds.com::7d824dcc-271e-423b-aa12-8a7140e2a0ae" providerId="AD" clId="Web-{1C5A1D3B-3007-9D2B-94FA-35298D7C119E}" dt="2026-07-15T13:26:44.021" v="18" actId="1076"/>
          <ac:picMkLst>
            <pc:docMk/>
            <pc:sldMk cId="4073171652" sldId="2147482838"/>
            <ac:picMk id="2" creationId="{9136CC29-394F-34A7-38CB-13BC0210B5E9}"/>
          </ac:picMkLst>
        </pc:picChg>
      </pc:sldChg>
    </pc:docChg>
  </pc:docChgLst>
  <pc:docChgLst>
    <pc:chgData name="Matthew Logue" userId="S::matthew.logue@lmalloyds.com::7d824dcc-271e-423b-aa12-8a7140e2a0ae" providerId="AD" clId="Web-{1944544F-9FD4-99D1-4D5B-B207D6345EBF}"/>
    <pc:docChg chg="modSld">
      <pc:chgData name="Matthew Logue" userId="S::matthew.logue@lmalloyds.com::7d824dcc-271e-423b-aa12-8a7140e2a0ae" providerId="AD" clId="Web-{1944544F-9FD4-99D1-4D5B-B207D6345EBF}" dt="2026-07-17T09:14:42.575" v="0" actId="1076"/>
      <pc:docMkLst>
        <pc:docMk/>
      </pc:docMkLst>
    </pc:docChg>
  </pc:docChgLst>
  <pc:docChgLst>
    <pc:chgData name="Matthew Logue" userId="S::matthew.logue@lmalloyds.com::7d824dcc-271e-423b-aa12-8a7140e2a0ae" providerId="AD" clId="Web-{AA5781A3-4D7E-EA56-99E8-B7FD20583DFE}"/>
    <pc:docChg chg="delSld">
      <pc:chgData name="Matthew Logue" userId="S::matthew.logue@lmalloyds.com::7d824dcc-271e-423b-aa12-8a7140e2a0ae" providerId="AD" clId="Web-{AA5781A3-4D7E-EA56-99E8-B7FD20583DFE}" dt="2026-07-22T14:13:58.878" v="29"/>
      <pc:docMkLst>
        <pc:docMk/>
      </pc:docMkLst>
      <pc:sldChg chg="del">
        <pc:chgData name="Matthew Logue" userId="S::matthew.logue@lmalloyds.com::7d824dcc-271e-423b-aa12-8a7140e2a0ae" providerId="AD" clId="Web-{AA5781A3-4D7E-EA56-99E8-B7FD20583DFE}" dt="2026-07-22T14:13:58.878" v="29"/>
        <pc:sldMkLst>
          <pc:docMk/>
          <pc:sldMk cId="1858118239" sldId="2147309683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62" v="28"/>
        <pc:sldMkLst>
          <pc:docMk/>
          <pc:sldMk cId="2806050178" sldId="2147309684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31" v="17"/>
        <pc:sldMkLst>
          <pc:docMk/>
          <pc:sldMk cId="1145820571" sldId="2147309718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16" v="10"/>
        <pc:sldMkLst>
          <pc:docMk/>
          <pc:sldMk cId="2776986095" sldId="2147309746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47" v="18"/>
        <pc:sldMkLst>
          <pc:docMk/>
          <pc:sldMk cId="1292193337" sldId="2147309747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41.596" v="0"/>
        <pc:sldMkLst>
          <pc:docMk/>
          <pc:sldMk cId="3173646936" sldId="2147482771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62" v="27"/>
        <pc:sldMkLst>
          <pc:docMk/>
          <pc:sldMk cId="901387547" sldId="2147482793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31" v="13"/>
        <pc:sldMkLst>
          <pc:docMk/>
          <pc:sldMk cId="4019425266" sldId="2147482812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31" v="12"/>
        <pc:sldMkLst>
          <pc:docMk/>
          <pc:sldMk cId="1213806185" sldId="2147482813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31" v="11"/>
        <pc:sldMkLst>
          <pc:docMk/>
          <pc:sldMk cId="3321920742" sldId="2147482814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31" v="16"/>
        <pc:sldMkLst>
          <pc:docMk/>
          <pc:sldMk cId="1583136176" sldId="2147482815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31" v="15"/>
        <pc:sldMkLst>
          <pc:docMk/>
          <pc:sldMk cId="2343175958" sldId="2147482816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31" v="14"/>
        <pc:sldMkLst>
          <pc:docMk/>
          <pc:sldMk cId="1873874705" sldId="2147482817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47" v="20"/>
        <pc:sldMkLst>
          <pc:docMk/>
          <pc:sldMk cId="1057903586" sldId="2147482818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47" v="19"/>
        <pc:sldMkLst>
          <pc:docMk/>
          <pc:sldMk cId="704371272" sldId="2147482819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16" v="9"/>
        <pc:sldMkLst>
          <pc:docMk/>
          <pc:sldMk cId="3133058478" sldId="2147482821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47" v="21"/>
        <pc:sldMkLst>
          <pc:docMk/>
          <pc:sldMk cId="2614194816" sldId="2147482822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47" v="23"/>
        <pc:sldMkLst>
          <pc:docMk/>
          <pc:sldMk cId="359258308" sldId="2147482823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16" v="7"/>
        <pc:sldMkLst>
          <pc:docMk/>
          <pc:sldMk cId="3569630802" sldId="2147482825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16" v="6"/>
        <pc:sldMkLst>
          <pc:docMk/>
          <pc:sldMk cId="277786751" sldId="2147482832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43.611" v="1"/>
        <pc:sldMkLst>
          <pc:docMk/>
          <pc:sldMk cId="1151340638" sldId="2147482834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48.534" v="3"/>
        <pc:sldMkLst>
          <pc:docMk/>
          <pc:sldMk cId="1047277010" sldId="2147482835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47" v="22"/>
        <pc:sldMkLst>
          <pc:docMk/>
          <pc:sldMk cId="1467828767" sldId="2147482836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62" v="26"/>
        <pc:sldMkLst>
          <pc:docMk/>
          <pc:sldMk cId="3419404253" sldId="2147482837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62" v="25"/>
        <pc:sldMkLst>
          <pc:docMk/>
          <pc:sldMk cId="4073171652" sldId="2147482838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47" v="24"/>
        <pc:sldMkLst>
          <pc:docMk/>
          <pc:sldMk cId="3120927028" sldId="2147482841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16" v="8"/>
        <pc:sldMkLst>
          <pc:docMk/>
          <pc:sldMk cId="1284295140" sldId="2147482842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8.816" v="5"/>
        <pc:sldMkLst>
          <pc:docMk/>
          <pc:sldMk cId="2280647751" sldId="2147482843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46.237" v="2"/>
        <pc:sldMkLst>
          <pc:docMk/>
          <pc:sldMk cId="3639765130" sldId="2147482844"/>
        </pc:sldMkLst>
      </pc:sldChg>
      <pc:sldChg chg="del">
        <pc:chgData name="Matthew Logue" userId="S::matthew.logue@lmalloyds.com::7d824dcc-271e-423b-aa12-8a7140e2a0ae" providerId="AD" clId="Web-{AA5781A3-4D7E-EA56-99E8-B7FD20583DFE}" dt="2026-07-22T14:13:51.190" v="4"/>
        <pc:sldMkLst>
          <pc:docMk/>
          <pc:sldMk cId="2145883070" sldId="2147482845"/>
        </pc:sldMkLst>
      </pc:sldChg>
    </pc:docChg>
  </pc:docChgLst>
  <pc:docChgLst>
    <pc:chgData name="Matthew Logue" userId="S::matthew.logue@lmalloyds.com::7d824dcc-271e-423b-aa12-8a7140e2a0ae" providerId="AD" clId="Web-{3546EA97-4C4D-58B0-59B1-28FF2019A905}"/>
    <pc:docChg chg="modSld">
      <pc:chgData name="Matthew Logue" userId="S::matthew.logue@lmalloyds.com::7d824dcc-271e-423b-aa12-8a7140e2a0ae" providerId="AD" clId="Web-{3546EA97-4C4D-58B0-59B1-28FF2019A905}" dt="2026-07-17T13:31:35.174" v="168" actId="1076"/>
      <pc:docMkLst>
        <pc:docMk/>
      </pc:docMkLst>
    </pc:docChg>
  </pc:docChgLst>
  <pc:docChgLst>
    <pc:chgData name="Matthew Logue" userId="S::matthew.logue@lmalloyds.com::7d824dcc-271e-423b-aa12-8a7140e2a0ae" providerId="AD" clId="Web-{7EBB0F99-A9C1-D181-3E51-720FA3B01EB5}"/>
    <pc:docChg chg="modSld">
      <pc:chgData name="Matthew Logue" userId="S::matthew.logue@lmalloyds.com::7d824dcc-271e-423b-aa12-8a7140e2a0ae" providerId="AD" clId="Web-{7EBB0F99-A9C1-D181-3E51-720FA3B01EB5}" dt="2026-07-17T09:06:02.108" v="6" actId="20577"/>
      <pc:docMkLst>
        <pc:docMk/>
      </pc:docMkLst>
      <pc:sldChg chg="modSp">
        <pc:chgData name="Matthew Logue" userId="S::matthew.logue@lmalloyds.com::7d824dcc-271e-423b-aa12-8a7140e2a0ae" providerId="AD" clId="Web-{7EBB0F99-A9C1-D181-3E51-720FA3B01EB5}" dt="2026-07-17T09:06:02.108" v="6" actId="20577"/>
        <pc:sldMkLst>
          <pc:docMk/>
          <pc:sldMk cId="1047277010" sldId="2147482835"/>
        </pc:sldMkLst>
        <pc:spChg chg="mod">
          <ac:chgData name="Matthew Logue" userId="S::matthew.logue@lmalloyds.com::7d824dcc-271e-423b-aa12-8a7140e2a0ae" providerId="AD" clId="Web-{7EBB0F99-A9C1-D181-3E51-720FA3B01EB5}" dt="2026-07-17T09:06:02.108" v="6" actId="20577"/>
          <ac:spMkLst>
            <pc:docMk/>
            <pc:sldMk cId="1047277010" sldId="2147482835"/>
            <ac:spMk id="9" creationId="{FA441A9F-EACF-34FC-D04C-35461D8733BA}"/>
          </ac:spMkLst>
        </pc:spChg>
      </pc:sldChg>
    </pc:docChg>
  </pc:docChgLst>
  <pc:docChgLst>
    <pc:chgData name="Matthew Logue" userId="S::matthew.logue@lmalloyds.com::7d824dcc-271e-423b-aa12-8a7140e2a0ae" providerId="AD" clId="Web-{C1A6F252-E6B1-CBE4-1FA0-CDEA101DBCB1}"/>
    <pc:docChg chg="addSld delSld modSld">
      <pc:chgData name="Matthew Logue" userId="S::matthew.logue@lmalloyds.com::7d824dcc-271e-423b-aa12-8a7140e2a0ae" providerId="AD" clId="Web-{C1A6F252-E6B1-CBE4-1FA0-CDEA101DBCB1}" dt="2026-07-16T12:01:14.626" v="126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99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99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6679"/>
            <a:ext cx="2971800" cy="499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9446679"/>
            <a:ext cx="2971800" cy="499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CA354-1776-6969-D00F-8B31C6B2E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279B55-7C2C-6807-CCB4-D9C5DB90F0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C28A37-5EE1-9B92-7F21-32AAB2859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95A356-DBF7-DFF5-1403-D9A3763C9FB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1539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FAF93E13-CDAB-01C8-ADF3-B128BB96DD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8" t="1205" r="1917" b="176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D157AF-CB7F-3A25-EE28-D64716C550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546" y="2235200"/>
            <a:ext cx="5000956" cy="1655762"/>
          </a:xfrm>
        </p:spPr>
        <p:txBody>
          <a:bodyPr anchor="t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4F0859-6481-0DC4-0EF1-BA7A8E48C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546" y="4303986"/>
            <a:ext cx="4812137" cy="64638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2" name="Picture 11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886A05A5-972E-6BA3-F57A-990F7ED7ED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9000" y="688497"/>
            <a:ext cx="1778000" cy="342900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99E3579-1419-975A-99E3-4BEDAD9BD9CF}"/>
              </a:ext>
            </a:extLst>
          </p:cNvPr>
          <p:cNvSpPr/>
          <p:nvPr userDrawn="1"/>
        </p:nvSpPr>
        <p:spPr>
          <a:xfrm>
            <a:off x="453546" y="5464649"/>
            <a:ext cx="2557668" cy="40990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FE9F6C-C12A-6568-74E4-D4CD711113E9}"/>
              </a:ext>
            </a:extLst>
          </p:cNvPr>
          <p:cNvCxnSpPr>
            <a:cxnSpLocks/>
          </p:cNvCxnSpPr>
          <p:nvPr userDrawn="1"/>
        </p:nvCxnSpPr>
        <p:spPr>
          <a:xfrm flipH="1">
            <a:off x="3011214" y="5665694"/>
            <a:ext cx="921415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287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c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FAF93E13-CDAB-01C8-ADF3-B128BB96DD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8" t="1205" r="1917" b="1766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D157AF-CB7F-3A25-EE28-D64716C550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547" y="2235200"/>
            <a:ext cx="5000956" cy="1655763"/>
          </a:xfrm>
        </p:spPr>
        <p:txBody>
          <a:bodyPr anchor="t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4F0859-6481-0DC4-0EF1-BA7A8E48C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548" y="4303985"/>
            <a:ext cx="4812137" cy="646387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2" name="Picture 11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886A05A5-972E-6BA3-F57A-990F7ED7ED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547" y="688498"/>
            <a:ext cx="17780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54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7456C941-25EE-A046-ECD5-A71AA5D687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9256" y="-43334"/>
            <a:ext cx="12368981" cy="69446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496E40-82DF-8A86-7B9D-023E71BAE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149" y="5405285"/>
            <a:ext cx="6233787" cy="98568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FC0ADD4-9F86-3B93-A52B-124067BDE5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2439" y="4550789"/>
            <a:ext cx="10431872" cy="670139"/>
          </a:xfrm>
        </p:spPr>
        <p:txBody>
          <a:bodyPr lIns="0" tIns="0" rIns="0" bIns="0"/>
          <a:lstStyle>
            <a:lvl1pPr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9280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3FC07-420A-21EF-2DC1-32A1C1C23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4" y="944564"/>
            <a:ext cx="11306175" cy="40990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75A7443-C9E8-DDD5-CDDC-C745F051D5E7}"/>
              </a:ext>
            </a:extLst>
          </p:cNvPr>
          <p:cNvSpPr/>
          <p:nvPr userDrawn="1"/>
        </p:nvSpPr>
        <p:spPr>
          <a:xfrm>
            <a:off x="442914" y="236373"/>
            <a:ext cx="1258887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9A1C329-D511-CA12-DF46-DF9C13F46B1D}"/>
              </a:ext>
            </a:extLst>
          </p:cNvPr>
          <p:cNvSpPr/>
          <p:nvPr userDrawn="1"/>
        </p:nvSpPr>
        <p:spPr>
          <a:xfrm>
            <a:off x="528618" y="292426"/>
            <a:ext cx="1087479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7B92E04-B810-3E34-4386-6D3F24F2F650}"/>
              </a:ext>
            </a:extLst>
          </p:cNvPr>
          <p:cNvSpPr/>
          <p:nvPr userDrawn="1"/>
        </p:nvSpPr>
        <p:spPr>
          <a:xfrm>
            <a:off x="10826749" y="236373"/>
            <a:ext cx="933451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2DDEE75-4BD5-4178-2352-B5D1092EE46B}"/>
              </a:ext>
            </a:extLst>
          </p:cNvPr>
          <p:cNvSpPr/>
          <p:nvPr userDrawn="1"/>
        </p:nvSpPr>
        <p:spPr>
          <a:xfrm>
            <a:off x="10890299" y="292426"/>
            <a:ext cx="806352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74F971-9E0E-5CB9-11C4-9A5474A06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9154" y="259036"/>
            <a:ext cx="773084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2FA6F0-3979-EF47-B7AD-83B8873EF8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71A367-4BFE-2148-2406-D507AA5AEE43}"/>
              </a:ext>
            </a:extLst>
          </p:cNvPr>
          <p:cNvSpPr txBox="1"/>
          <p:nvPr userDrawn="1"/>
        </p:nvSpPr>
        <p:spPr>
          <a:xfrm>
            <a:off x="586999" y="287438"/>
            <a:ext cx="94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11C3172-0329-B81A-08F9-FD8FA90B5638}"/>
              </a:ext>
            </a:extLst>
          </p:cNvPr>
          <p:cNvCxnSpPr>
            <a:endCxn id="13" idx="1"/>
          </p:cNvCxnSpPr>
          <p:nvPr userDrawn="1"/>
        </p:nvCxnSpPr>
        <p:spPr>
          <a:xfrm>
            <a:off x="1701800" y="441325"/>
            <a:ext cx="912495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B510B2C-B018-8F6D-BE78-9A76F5215523}"/>
              </a:ext>
            </a:extLst>
          </p:cNvPr>
          <p:cNvCxnSpPr>
            <a:cxnSpLocks/>
            <a:endCxn id="11" idx="1"/>
          </p:cNvCxnSpPr>
          <p:nvPr userDrawn="1"/>
        </p:nvCxnSpPr>
        <p:spPr>
          <a:xfrm>
            <a:off x="-381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E88D52C-CA62-62C7-0067-A31085AC713B}"/>
              </a:ext>
            </a:extLst>
          </p:cNvPr>
          <p:cNvCxnSpPr>
            <a:cxnSpLocks/>
          </p:cNvCxnSpPr>
          <p:nvPr userDrawn="1"/>
        </p:nvCxnSpPr>
        <p:spPr>
          <a:xfrm>
            <a:off x="117602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3AF7A67-5F5A-4785-3CE3-421FD22E44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914" y="2384425"/>
            <a:ext cx="11306175" cy="3769056"/>
          </a:xfrm>
        </p:spPr>
        <p:txBody>
          <a:bodyPr lIns="0" tIns="0" rIns="0" bIns="0"/>
          <a:lstStyle>
            <a:lvl1pPr marL="0" indent="0">
              <a:buNone/>
              <a:defRPr/>
            </a:lvl1pPr>
            <a:lvl2pPr marL="457189" indent="0">
              <a:buNone/>
              <a:defRPr sz="1200" b="0">
                <a:solidFill>
                  <a:schemeClr val="tx1"/>
                </a:solidFill>
              </a:defRPr>
            </a:lvl2pPr>
            <a:lvl3pPr marL="914377" indent="0">
              <a:buNone/>
              <a:defRPr sz="1200" b="0">
                <a:solidFill>
                  <a:schemeClr val="tx1"/>
                </a:solidFill>
              </a:defRPr>
            </a:lvl3pPr>
            <a:lvl4pPr marL="1371566" indent="0">
              <a:buNone/>
              <a:defRPr sz="1200" b="0">
                <a:solidFill>
                  <a:schemeClr val="tx1"/>
                </a:solidFill>
              </a:defRPr>
            </a:lvl4pPr>
            <a:lvl5pPr marL="1828754" indent="0">
              <a:buNone/>
              <a:defRPr sz="1200" b="0">
                <a:solidFill>
                  <a:schemeClr val="tx1"/>
                </a:solidFill>
              </a:defRPr>
            </a:lvl5pPr>
          </a:lstStyle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7020A98-5D2D-0450-837C-0623243D4B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5614" y="1530061"/>
            <a:ext cx="11317287" cy="409899"/>
          </a:xfrm>
        </p:spPr>
        <p:txBody>
          <a:bodyPr lIns="0" tIns="0" rIns="0" bIns="0"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4596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8C9E2-0D2F-B50A-ED92-E369CFD98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6" y="944564"/>
            <a:ext cx="11306175" cy="45077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26E6A-D648-0DCC-93D9-441670E1F6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025" y="2384426"/>
            <a:ext cx="5418139" cy="40322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23029-BC6D-1BF5-E726-69F064147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0949" y="2393662"/>
            <a:ext cx="5418139" cy="40322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9006BB4-AD0F-A427-5B5F-B47298B92302}"/>
              </a:ext>
            </a:extLst>
          </p:cNvPr>
          <p:cNvSpPr/>
          <p:nvPr userDrawn="1"/>
        </p:nvSpPr>
        <p:spPr>
          <a:xfrm>
            <a:off x="442914" y="236373"/>
            <a:ext cx="1258887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8E48EF-A0B1-6180-8D06-3C75357A59BA}"/>
              </a:ext>
            </a:extLst>
          </p:cNvPr>
          <p:cNvSpPr/>
          <p:nvPr userDrawn="1"/>
        </p:nvSpPr>
        <p:spPr>
          <a:xfrm>
            <a:off x="528618" y="292426"/>
            <a:ext cx="1087479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CE3FDB-55E5-B653-03F4-8750355A012C}"/>
              </a:ext>
            </a:extLst>
          </p:cNvPr>
          <p:cNvSpPr/>
          <p:nvPr userDrawn="1"/>
        </p:nvSpPr>
        <p:spPr>
          <a:xfrm>
            <a:off x="10826749" y="236373"/>
            <a:ext cx="933451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77EF229-5B6E-17D7-EF7D-60A61AB6CED6}"/>
              </a:ext>
            </a:extLst>
          </p:cNvPr>
          <p:cNvSpPr/>
          <p:nvPr userDrawn="1"/>
        </p:nvSpPr>
        <p:spPr>
          <a:xfrm>
            <a:off x="10890299" y="292426"/>
            <a:ext cx="806352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FE82D-8CBD-29D0-471F-500134A94B32}"/>
              </a:ext>
            </a:extLst>
          </p:cNvPr>
          <p:cNvSpPr txBox="1"/>
          <p:nvPr userDrawn="1"/>
        </p:nvSpPr>
        <p:spPr>
          <a:xfrm>
            <a:off x="586999" y="287438"/>
            <a:ext cx="94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6C5E3C-EA05-F8F1-0208-6FB61C4FE6AA}"/>
              </a:ext>
            </a:extLst>
          </p:cNvPr>
          <p:cNvCxnSpPr>
            <a:endCxn id="11" idx="1"/>
          </p:cNvCxnSpPr>
          <p:nvPr userDrawn="1"/>
        </p:nvCxnSpPr>
        <p:spPr>
          <a:xfrm>
            <a:off x="1701800" y="441325"/>
            <a:ext cx="912495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1ACAA6-562E-2550-A9FF-F9A2102FD84C}"/>
              </a:ext>
            </a:extLst>
          </p:cNvPr>
          <p:cNvCxnSpPr>
            <a:cxnSpLocks/>
            <a:endCxn id="9" idx="1"/>
          </p:cNvCxnSpPr>
          <p:nvPr userDrawn="1"/>
        </p:nvCxnSpPr>
        <p:spPr>
          <a:xfrm>
            <a:off x="-381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D4AF80-4B0A-0F31-9898-4B4C61F7CE7F}"/>
              </a:ext>
            </a:extLst>
          </p:cNvPr>
          <p:cNvCxnSpPr>
            <a:cxnSpLocks/>
          </p:cNvCxnSpPr>
          <p:nvPr userDrawn="1"/>
        </p:nvCxnSpPr>
        <p:spPr>
          <a:xfrm>
            <a:off x="117602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4DD0A-CFFA-6FB2-80F8-A44D75A2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9154" y="259036"/>
            <a:ext cx="773084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2FA6F0-3979-EF47-B7AD-83B8873EF8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2DA0BA7-4FDE-3B01-C3C9-0261BEDBC7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026" y="1530061"/>
            <a:ext cx="11306175" cy="668339"/>
          </a:xfrm>
        </p:spPr>
        <p:txBody>
          <a:bodyPr lIns="0" tIns="0" rIns="0" bIns="0"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90647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8C9E2-0D2F-B50A-ED92-E369CFD98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6" y="944564"/>
            <a:ext cx="11306175" cy="45077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26E6A-D648-0DCC-93D9-441670E1F6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025" y="2384426"/>
            <a:ext cx="3526848" cy="40322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9006BB4-AD0F-A427-5B5F-B47298B92302}"/>
              </a:ext>
            </a:extLst>
          </p:cNvPr>
          <p:cNvSpPr/>
          <p:nvPr userDrawn="1"/>
        </p:nvSpPr>
        <p:spPr>
          <a:xfrm>
            <a:off x="442914" y="236373"/>
            <a:ext cx="1258887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8E48EF-A0B1-6180-8D06-3C75357A59BA}"/>
              </a:ext>
            </a:extLst>
          </p:cNvPr>
          <p:cNvSpPr/>
          <p:nvPr userDrawn="1"/>
        </p:nvSpPr>
        <p:spPr>
          <a:xfrm>
            <a:off x="528618" y="292426"/>
            <a:ext cx="1087479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CE3FDB-55E5-B653-03F4-8750355A012C}"/>
              </a:ext>
            </a:extLst>
          </p:cNvPr>
          <p:cNvSpPr/>
          <p:nvPr userDrawn="1"/>
        </p:nvSpPr>
        <p:spPr>
          <a:xfrm>
            <a:off x="10826749" y="236373"/>
            <a:ext cx="933451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77EF229-5B6E-17D7-EF7D-60A61AB6CED6}"/>
              </a:ext>
            </a:extLst>
          </p:cNvPr>
          <p:cNvSpPr/>
          <p:nvPr userDrawn="1"/>
        </p:nvSpPr>
        <p:spPr>
          <a:xfrm>
            <a:off x="10890299" y="292426"/>
            <a:ext cx="806352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FE82D-8CBD-29D0-471F-500134A94B32}"/>
              </a:ext>
            </a:extLst>
          </p:cNvPr>
          <p:cNvSpPr txBox="1"/>
          <p:nvPr userDrawn="1"/>
        </p:nvSpPr>
        <p:spPr>
          <a:xfrm>
            <a:off x="586999" y="287438"/>
            <a:ext cx="94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6C5E3C-EA05-F8F1-0208-6FB61C4FE6AA}"/>
              </a:ext>
            </a:extLst>
          </p:cNvPr>
          <p:cNvCxnSpPr>
            <a:endCxn id="11" idx="1"/>
          </p:cNvCxnSpPr>
          <p:nvPr userDrawn="1"/>
        </p:nvCxnSpPr>
        <p:spPr>
          <a:xfrm>
            <a:off x="1701800" y="441325"/>
            <a:ext cx="912495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1ACAA6-562E-2550-A9FF-F9A2102FD84C}"/>
              </a:ext>
            </a:extLst>
          </p:cNvPr>
          <p:cNvCxnSpPr>
            <a:cxnSpLocks/>
            <a:endCxn id="9" idx="1"/>
          </p:cNvCxnSpPr>
          <p:nvPr userDrawn="1"/>
        </p:nvCxnSpPr>
        <p:spPr>
          <a:xfrm>
            <a:off x="-381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D4AF80-4B0A-0F31-9898-4B4C61F7CE7F}"/>
              </a:ext>
            </a:extLst>
          </p:cNvPr>
          <p:cNvCxnSpPr>
            <a:cxnSpLocks/>
          </p:cNvCxnSpPr>
          <p:nvPr userDrawn="1"/>
        </p:nvCxnSpPr>
        <p:spPr>
          <a:xfrm>
            <a:off x="117602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4DD0A-CFFA-6FB2-80F8-A44D75A2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9154" y="259036"/>
            <a:ext cx="773084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2FA6F0-3979-EF47-B7AD-83B8873EF8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2DA0BA7-4FDE-3B01-C3C9-0261BEDBC7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026" y="1530061"/>
            <a:ext cx="11306175" cy="668339"/>
          </a:xfrm>
        </p:spPr>
        <p:txBody>
          <a:bodyPr lIns="0" tIns="0" rIns="0" bIns="0"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173093F-7964-1C86-5129-0D94811B8C98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37916" y="2384426"/>
            <a:ext cx="3526848" cy="40322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84D0449-7B3D-6D46-607D-1FA52DBF344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221807" y="2384426"/>
            <a:ext cx="3526848" cy="40322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495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8C9E2-0D2F-B50A-ED92-E369CFD98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6" y="944564"/>
            <a:ext cx="11306175" cy="45077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9006BB4-AD0F-A427-5B5F-B47298B92302}"/>
              </a:ext>
            </a:extLst>
          </p:cNvPr>
          <p:cNvSpPr/>
          <p:nvPr userDrawn="1"/>
        </p:nvSpPr>
        <p:spPr>
          <a:xfrm>
            <a:off x="442914" y="236373"/>
            <a:ext cx="1258887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8E48EF-A0B1-6180-8D06-3C75357A59BA}"/>
              </a:ext>
            </a:extLst>
          </p:cNvPr>
          <p:cNvSpPr/>
          <p:nvPr userDrawn="1"/>
        </p:nvSpPr>
        <p:spPr>
          <a:xfrm>
            <a:off x="528618" y="292426"/>
            <a:ext cx="1087479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CE3FDB-55E5-B653-03F4-8750355A012C}"/>
              </a:ext>
            </a:extLst>
          </p:cNvPr>
          <p:cNvSpPr/>
          <p:nvPr userDrawn="1"/>
        </p:nvSpPr>
        <p:spPr>
          <a:xfrm>
            <a:off x="10826749" y="236373"/>
            <a:ext cx="933451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77EF229-5B6E-17D7-EF7D-60A61AB6CED6}"/>
              </a:ext>
            </a:extLst>
          </p:cNvPr>
          <p:cNvSpPr/>
          <p:nvPr userDrawn="1"/>
        </p:nvSpPr>
        <p:spPr>
          <a:xfrm>
            <a:off x="10890299" y="292426"/>
            <a:ext cx="806352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FE82D-8CBD-29D0-471F-500134A94B32}"/>
              </a:ext>
            </a:extLst>
          </p:cNvPr>
          <p:cNvSpPr txBox="1"/>
          <p:nvPr userDrawn="1"/>
        </p:nvSpPr>
        <p:spPr>
          <a:xfrm>
            <a:off x="586999" y="287438"/>
            <a:ext cx="94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6C5E3C-EA05-F8F1-0208-6FB61C4FE6AA}"/>
              </a:ext>
            </a:extLst>
          </p:cNvPr>
          <p:cNvCxnSpPr>
            <a:endCxn id="11" idx="1"/>
          </p:cNvCxnSpPr>
          <p:nvPr userDrawn="1"/>
        </p:nvCxnSpPr>
        <p:spPr>
          <a:xfrm>
            <a:off x="1701800" y="441325"/>
            <a:ext cx="912495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1ACAA6-562E-2550-A9FF-F9A2102FD84C}"/>
              </a:ext>
            </a:extLst>
          </p:cNvPr>
          <p:cNvCxnSpPr>
            <a:cxnSpLocks/>
            <a:endCxn id="9" idx="1"/>
          </p:cNvCxnSpPr>
          <p:nvPr userDrawn="1"/>
        </p:nvCxnSpPr>
        <p:spPr>
          <a:xfrm>
            <a:off x="-381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D4AF80-4B0A-0F31-9898-4B4C61F7CE7F}"/>
              </a:ext>
            </a:extLst>
          </p:cNvPr>
          <p:cNvCxnSpPr>
            <a:cxnSpLocks/>
          </p:cNvCxnSpPr>
          <p:nvPr userDrawn="1"/>
        </p:nvCxnSpPr>
        <p:spPr>
          <a:xfrm>
            <a:off x="117602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4DD0A-CFFA-6FB2-80F8-A44D75A2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9154" y="259036"/>
            <a:ext cx="773084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2FA6F0-3979-EF47-B7AD-83B8873EF8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2DA0BA7-4FDE-3B01-C3C9-0261BEDBC7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026" y="1530061"/>
            <a:ext cx="11306175" cy="668339"/>
          </a:xfrm>
        </p:spPr>
        <p:txBody>
          <a:bodyPr lIns="0" tIns="0" rIns="0" bIns="0"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22436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9006BB4-AD0F-A427-5B5F-B47298B92302}"/>
              </a:ext>
            </a:extLst>
          </p:cNvPr>
          <p:cNvSpPr/>
          <p:nvPr userDrawn="1"/>
        </p:nvSpPr>
        <p:spPr>
          <a:xfrm>
            <a:off x="442914" y="236373"/>
            <a:ext cx="1258887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8E48EF-A0B1-6180-8D06-3C75357A59BA}"/>
              </a:ext>
            </a:extLst>
          </p:cNvPr>
          <p:cNvSpPr/>
          <p:nvPr userDrawn="1"/>
        </p:nvSpPr>
        <p:spPr>
          <a:xfrm>
            <a:off x="528618" y="292426"/>
            <a:ext cx="1087479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CE3FDB-55E5-B653-03F4-8750355A012C}"/>
              </a:ext>
            </a:extLst>
          </p:cNvPr>
          <p:cNvSpPr/>
          <p:nvPr userDrawn="1"/>
        </p:nvSpPr>
        <p:spPr>
          <a:xfrm>
            <a:off x="10826749" y="236373"/>
            <a:ext cx="933451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77EF229-5B6E-17D7-EF7D-60A61AB6CED6}"/>
              </a:ext>
            </a:extLst>
          </p:cNvPr>
          <p:cNvSpPr/>
          <p:nvPr userDrawn="1"/>
        </p:nvSpPr>
        <p:spPr>
          <a:xfrm>
            <a:off x="10890299" y="292426"/>
            <a:ext cx="806352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FE82D-8CBD-29D0-471F-500134A94B32}"/>
              </a:ext>
            </a:extLst>
          </p:cNvPr>
          <p:cNvSpPr txBox="1"/>
          <p:nvPr userDrawn="1"/>
        </p:nvSpPr>
        <p:spPr>
          <a:xfrm>
            <a:off x="586999" y="287438"/>
            <a:ext cx="94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6C5E3C-EA05-F8F1-0208-6FB61C4FE6AA}"/>
              </a:ext>
            </a:extLst>
          </p:cNvPr>
          <p:cNvCxnSpPr>
            <a:endCxn id="11" idx="1"/>
          </p:cNvCxnSpPr>
          <p:nvPr userDrawn="1"/>
        </p:nvCxnSpPr>
        <p:spPr>
          <a:xfrm>
            <a:off x="1701800" y="441325"/>
            <a:ext cx="912495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1ACAA6-562E-2550-A9FF-F9A2102FD84C}"/>
              </a:ext>
            </a:extLst>
          </p:cNvPr>
          <p:cNvCxnSpPr>
            <a:cxnSpLocks/>
            <a:endCxn id="9" idx="1"/>
          </p:cNvCxnSpPr>
          <p:nvPr userDrawn="1"/>
        </p:nvCxnSpPr>
        <p:spPr>
          <a:xfrm>
            <a:off x="-381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D4AF80-4B0A-0F31-9898-4B4C61F7CE7F}"/>
              </a:ext>
            </a:extLst>
          </p:cNvPr>
          <p:cNvCxnSpPr>
            <a:cxnSpLocks/>
          </p:cNvCxnSpPr>
          <p:nvPr userDrawn="1"/>
        </p:nvCxnSpPr>
        <p:spPr>
          <a:xfrm>
            <a:off x="117602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4DD0A-CFFA-6FB2-80F8-A44D75A2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9154" y="259036"/>
            <a:ext cx="773084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2FA6F0-3979-EF47-B7AD-83B8873EF8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18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c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FAF93E13-CDAB-01C8-ADF3-B128BB96DD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8" t="1205" r="1917" b="176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D157AF-CB7F-3A25-EE28-D64716C550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546" y="2235200"/>
            <a:ext cx="5000956" cy="1655762"/>
          </a:xfrm>
        </p:spPr>
        <p:txBody>
          <a:bodyPr anchor="t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4F0859-6481-0DC4-0EF1-BA7A8E48C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546" y="4303986"/>
            <a:ext cx="4812137" cy="64638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2" name="Picture 11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886A05A5-972E-6BA3-F57A-990F7ED7ED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546" y="688497"/>
            <a:ext cx="17780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333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7456C941-25EE-A046-ECD5-A71AA5D687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9256" y="-43333"/>
            <a:ext cx="12368981" cy="6944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496E40-82DF-8A86-7B9D-023E71BAE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149" y="5405284"/>
            <a:ext cx="6233786" cy="98568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FC0ADD4-9F86-3B93-A52B-124067BDE5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2438" y="4550789"/>
            <a:ext cx="10431872" cy="670139"/>
          </a:xfrm>
        </p:spPr>
        <p:txBody>
          <a:bodyPr lIns="0" tIns="0" rIns="0" bIns="0"/>
          <a:lstStyle>
            <a:lvl1pPr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1390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3FC07-420A-21EF-2DC1-32A1C1C23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3" y="944564"/>
            <a:ext cx="11306175" cy="40990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75A7443-C9E8-DDD5-CDDC-C745F051D5E7}"/>
              </a:ext>
            </a:extLst>
          </p:cNvPr>
          <p:cNvSpPr/>
          <p:nvPr userDrawn="1"/>
        </p:nvSpPr>
        <p:spPr>
          <a:xfrm>
            <a:off x="442913" y="236373"/>
            <a:ext cx="1258887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9A1C329-D511-CA12-DF46-DF9C13F46B1D}"/>
              </a:ext>
            </a:extLst>
          </p:cNvPr>
          <p:cNvSpPr/>
          <p:nvPr userDrawn="1"/>
        </p:nvSpPr>
        <p:spPr>
          <a:xfrm>
            <a:off x="528617" y="292425"/>
            <a:ext cx="1087478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7B92E04-B810-3E34-4386-6D3F24F2F650}"/>
              </a:ext>
            </a:extLst>
          </p:cNvPr>
          <p:cNvSpPr/>
          <p:nvPr userDrawn="1"/>
        </p:nvSpPr>
        <p:spPr>
          <a:xfrm>
            <a:off x="10826750" y="236373"/>
            <a:ext cx="933450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2DDEE75-4BD5-4178-2352-B5D1092EE46B}"/>
              </a:ext>
            </a:extLst>
          </p:cNvPr>
          <p:cNvSpPr/>
          <p:nvPr userDrawn="1"/>
        </p:nvSpPr>
        <p:spPr>
          <a:xfrm>
            <a:off x="10890299" y="292425"/>
            <a:ext cx="806352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74F971-9E0E-5CB9-11C4-9A5474A06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9153" y="259035"/>
            <a:ext cx="773084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2FA6F0-3979-EF47-B7AD-83B8873EF8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71A367-4BFE-2148-2406-D507AA5AEE43}"/>
              </a:ext>
            </a:extLst>
          </p:cNvPr>
          <p:cNvSpPr txBox="1"/>
          <p:nvPr userDrawn="1"/>
        </p:nvSpPr>
        <p:spPr>
          <a:xfrm>
            <a:off x="586999" y="287437"/>
            <a:ext cx="94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11C3172-0329-B81A-08F9-FD8FA90B5638}"/>
              </a:ext>
            </a:extLst>
          </p:cNvPr>
          <p:cNvCxnSpPr>
            <a:endCxn id="13" idx="1"/>
          </p:cNvCxnSpPr>
          <p:nvPr userDrawn="1"/>
        </p:nvCxnSpPr>
        <p:spPr>
          <a:xfrm>
            <a:off x="1701800" y="441325"/>
            <a:ext cx="912495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B510B2C-B018-8F6D-BE78-9A76F5215523}"/>
              </a:ext>
            </a:extLst>
          </p:cNvPr>
          <p:cNvCxnSpPr>
            <a:cxnSpLocks/>
            <a:endCxn id="11" idx="1"/>
          </p:cNvCxnSpPr>
          <p:nvPr userDrawn="1"/>
        </p:nvCxnSpPr>
        <p:spPr>
          <a:xfrm>
            <a:off x="-381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E88D52C-CA62-62C7-0067-A31085AC713B}"/>
              </a:ext>
            </a:extLst>
          </p:cNvPr>
          <p:cNvCxnSpPr>
            <a:cxnSpLocks/>
          </p:cNvCxnSpPr>
          <p:nvPr userDrawn="1"/>
        </p:nvCxnSpPr>
        <p:spPr>
          <a:xfrm>
            <a:off x="117602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3AF7A67-5F5A-4785-3CE3-421FD22E44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913" y="2384425"/>
            <a:ext cx="11306175" cy="3769056"/>
          </a:xfrm>
        </p:spPr>
        <p:txBody>
          <a:bodyPr lIns="0" tIns="0" rIns="0" bIns="0"/>
          <a:lstStyle>
            <a:lvl1pPr marL="0" indent="0">
              <a:buNone/>
              <a:defRPr/>
            </a:lvl1pPr>
            <a:lvl2pPr marL="457200" indent="0">
              <a:buNone/>
              <a:defRPr sz="1200" b="0">
                <a:solidFill>
                  <a:schemeClr val="tx1"/>
                </a:solidFill>
              </a:defRPr>
            </a:lvl2pPr>
            <a:lvl3pPr marL="914400" indent="0">
              <a:buNone/>
              <a:defRPr sz="1200" b="0">
                <a:solidFill>
                  <a:schemeClr val="tx1"/>
                </a:solidFill>
              </a:defRPr>
            </a:lvl3pPr>
            <a:lvl4pPr marL="1371600" indent="0">
              <a:buNone/>
              <a:defRPr sz="1200" b="0">
                <a:solidFill>
                  <a:schemeClr val="tx1"/>
                </a:solidFill>
              </a:defRPr>
            </a:lvl4pPr>
            <a:lvl5pPr marL="1828800" indent="0">
              <a:buNone/>
              <a:defRPr sz="1200" b="0">
                <a:solidFill>
                  <a:schemeClr val="tx1"/>
                </a:solidFill>
              </a:defRPr>
            </a:lvl5pPr>
          </a:lstStyle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7020A98-5D2D-0450-837C-0623243D4B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5613" y="1530061"/>
            <a:ext cx="11317287" cy="409899"/>
          </a:xfrm>
        </p:spPr>
        <p:txBody>
          <a:bodyPr lIns="0" tIns="0" rIns="0" bIns="0"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6066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8C9E2-0D2F-B50A-ED92-E369CFD98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5" y="944563"/>
            <a:ext cx="11306175" cy="45077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26E6A-D648-0DCC-93D9-441670E1F6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025" y="2384425"/>
            <a:ext cx="5418138" cy="40322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23029-BC6D-1BF5-E726-69F064147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0950" y="2393661"/>
            <a:ext cx="5418138" cy="40322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9006BB4-AD0F-A427-5B5F-B47298B92302}"/>
              </a:ext>
            </a:extLst>
          </p:cNvPr>
          <p:cNvSpPr/>
          <p:nvPr userDrawn="1"/>
        </p:nvSpPr>
        <p:spPr>
          <a:xfrm>
            <a:off x="442913" y="236373"/>
            <a:ext cx="1258887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8E48EF-A0B1-6180-8D06-3C75357A59BA}"/>
              </a:ext>
            </a:extLst>
          </p:cNvPr>
          <p:cNvSpPr/>
          <p:nvPr userDrawn="1"/>
        </p:nvSpPr>
        <p:spPr>
          <a:xfrm>
            <a:off x="528617" y="292425"/>
            <a:ext cx="1087478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CE3FDB-55E5-B653-03F4-8750355A012C}"/>
              </a:ext>
            </a:extLst>
          </p:cNvPr>
          <p:cNvSpPr/>
          <p:nvPr userDrawn="1"/>
        </p:nvSpPr>
        <p:spPr>
          <a:xfrm>
            <a:off x="10826750" y="236373"/>
            <a:ext cx="933450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77EF229-5B6E-17D7-EF7D-60A61AB6CED6}"/>
              </a:ext>
            </a:extLst>
          </p:cNvPr>
          <p:cNvSpPr/>
          <p:nvPr userDrawn="1"/>
        </p:nvSpPr>
        <p:spPr>
          <a:xfrm>
            <a:off x="10890299" y="292425"/>
            <a:ext cx="806352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FE82D-8CBD-29D0-471F-500134A94B32}"/>
              </a:ext>
            </a:extLst>
          </p:cNvPr>
          <p:cNvSpPr txBox="1"/>
          <p:nvPr userDrawn="1"/>
        </p:nvSpPr>
        <p:spPr>
          <a:xfrm>
            <a:off x="586999" y="287437"/>
            <a:ext cx="94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6C5E3C-EA05-F8F1-0208-6FB61C4FE6AA}"/>
              </a:ext>
            </a:extLst>
          </p:cNvPr>
          <p:cNvCxnSpPr>
            <a:endCxn id="11" idx="1"/>
          </p:cNvCxnSpPr>
          <p:nvPr userDrawn="1"/>
        </p:nvCxnSpPr>
        <p:spPr>
          <a:xfrm>
            <a:off x="1701800" y="441325"/>
            <a:ext cx="912495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1ACAA6-562E-2550-A9FF-F9A2102FD84C}"/>
              </a:ext>
            </a:extLst>
          </p:cNvPr>
          <p:cNvCxnSpPr>
            <a:cxnSpLocks/>
            <a:endCxn id="9" idx="1"/>
          </p:cNvCxnSpPr>
          <p:nvPr userDrawn="1"/>
        </p:nvCxnSpPr>
        <p:spPr>
          <a:xfrm>
            <a:off x="-381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D4AF80-4B0A-0F31-9898-4B4C61F7CE7F}"/>
              </a:ext>
            </a:extLst>
          </p:cNvPr>
          <p:cNvCxnSpPr>
            <a:cxnSpLocks/>
          </p:cNvCxnSpPr>
          <p:nvPr userDrawn="1"/>
        </p:nvCxnSpPr>
        <p:spPr>
          <a:xfrm>
            <a:off x="117602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4DD0A-CFFA-6FB2-80F8-A44D75A2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9153" y="259035"/>
            <a:ext cx="773084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2FA6F0-3979-EF47-B7AD-83B8873EF8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2DA0BA7-4FDE-3B01-C3C9-0261BEDBC7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025" y="1530061"/>
            <a:ext cx="11306175" cy="668338"/>
          </a:xfrm>
        </p:spPr>
        <p:txBody>
          <a:bodyPr lIns="0" tIns="0" rIns="0" bIns="0"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9430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8C9E2-0D2F-B50A-ED92-E369CFD98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5" y="944563"/>
            <a:ext cx="11306175" cy="45077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26E6A-D648-0DCC-93D9-441670E1F6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025" y="2384425"/>
            <a:ext cx="3526848" cy="40322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9006BB4-AD0F-A427-5B5F-B47298B92302}"/>
              </a:ext>
            </a:extLst>
          </p:cNvPr>
          <p:cNvSpPr/>
          <p:nvPr userDrawn="1"/>
        </p:nvSpPr>
        <p:spPr>
          <a:xfrm>
            <a:off x="442913" y="236373"/>
            <a:ext cx="1258887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8E48EF-A0B1-6180-8D06-3C75357A59BA}"/>
              </a:ext>
            </a:extLst>
          </p:cNvPr>
          <p:cNvSpPr/>
          <p:nvPr userDrawn="1"/>
        </p:nvSpPr>
        <p:spPr>
          <a:xfrm>
            <a:off x="528617" y="292425"/>
            <a:ext cx="1087478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CE3FDB-55E5-B653-03F4-8750355A012C}"/>
              </a:ext>
            </a:extLst>
          </p:cNvPr>
          <p:cNvSpPr/>
          <p:nvPr userDrawn="1"/>
        </p:nvSpPr>
        <p:spPr>
          <a:xfrm>
            <a:off x="10826750" y="236373"/>
            <a:ext cx="933450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77EF229-5B6E-17D7-EF7D-60A61AB6CED6}"/>
              </a:ext>
            </a:extLst>
          </p:cNvPr>
          <p:cNvSpPr/>
          <p:nvPr userDrawn="1"/>
        </p:nvSpPr>
        <p:spPr>
          <a:xfrm>
            <a:off x="10890299" y="292425"/>
            <a:ext cx="806352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FE82D-8CBD-29D0-471F-500134A94B32}"/>
              </a:ext>
            </a:extLst>
          </p:cNvPr>
          <p:cNvSpPr txBox="1"/>
          <p:nvPr userDrawn="1"/>
        </p:nvSpPr>
        <p:spPr>
          <a:xfrm>
            <a:off x="586999" y="287437"/>
            <a:ext cx="94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6C5E3C-EA05-F8F1-0208-6FB61C4FE6AA}"/>
              </a:ext>
            </a:extLst>
          </p:cNvPr>
          <p:cNvCxnSpPr>
            <a:endCxn id="11" idx="1"/>
          </p:cNvCxnSpPr>
          <p:nvPr userDrawn="1"/>
        </p:nvCxnSpPr>
        <p:spPr>
          <a:xfrm>
            <a:off x="1701800" y="441325"/>
            <a:ext cx="912495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1ACAA6-562E-2550-A9FF-F9A2102FD84C}"/>
              </a:ext>
            </a:extLst>
          </p:cNvPr>
          <p:cNvCxnSpPr>
            <a:cxnSpLocks/>
            <a:endCxn id="9" idx="1"/>
          </p:cNvCxnSpPr>
          <p:nvPr userDrawn="1"/>
        </p:nvCxnSpPr>
        <p:spPr>
          <a:xfrm>
            <a:off x="-381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D4AF80-4B0A-0F31-9898-4B4C61F7CE7F}"/>
              </a:ext>
            </a:extLst>
          </p:cNvPr>
          <p:cNvCxnSpPr>
            <a:cxnSpLocks/>
          </p:cNvCxnSpPr>
          <p:nvPr userDrawn="1"/>
        </p:nvCxnSpPr>
        <p:spPr>
          <a:xfrm>
            <a:off x="117602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4DD0A-CFFA-6FB2-80F8-A44D75A2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9153" y="259035"/>
            <a:ext cx="773084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2FA6F0-3979-EF47-B7AD-83B8873EF8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2DA0BA7-4FDE-3B01-C3C9-0261BEDBC7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025" y="1530061"/>
            <a:ext cx="11306175" cy="668338"/>
          </a:xfrm>
        </p:spPr>
        <p:txBody>
          <a:bodyPr lIns="0" tIns="0" rIns="0" bIns="0"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173093F-7964-1C86-5129-0D94811B8C98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37916" y="2384425"/>
            <a:ext cx="3526848" cy="40322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84D0449-7B3D-6D46-607D-1FA52DBF344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221807" y="2384425"/>
            <a:ext cx="3526848" cy="40322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795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8C9E2-0D2F-B50A-ED92-E369CFD98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5" y="944563"/>
            <a:ext cx="11306175" cy="45077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9006BB4-AD0F-A427-5B5F-B47298B92302}"/>
              </a:ext>
            </a:extLst>
          </p:cNvPr>
          <p:cNvSpPr/>
          <p:nvPr userDrawn="1"/>
        </p:nvSpPr>
        <p:spPr>
          <a:xfrm>
            <a:off x="442913" y="236373"/>
            <a:ext cx="1258887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8E48EF-A0B1-6180-8D06-3C75357A59BA}"/>
              </a:ext>
            </a:extLst>
          </p:cNvPr>
          <p:cNvSpPr/>
          <p:nvPr userDrawn="1"/>
        </p:nvSpPr>
        <p:spPr>
          <a:xfrm>
            <a:off x="528617" y="292425"/>
            <a:ext cx="1087478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CE3FDB-55E5-B653-03F4-8750355A012C}"/>
              </a:ext>
            </a:extLst>
          </p:cNvPr>
          <p:cNvSpPr/>
          <p:nvPr userDrawn="1"/>
        </p:nvSpPr>
        <p:spPr>
          <a:xfrm>
            <a:off x="10826750" y="236373"/>
            <a:ext cx="933450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77EF229-5B6E-17D7-EF7D-60A61AB6CED6}"/>
              </a:ext>
            </a:extLst>
          </p:cNvPr>
          <p:cNvSpPr/>
          <p:nvPr userDrawn="1"/>
        </p:nvSpPr>
        <p:spPr>
          <a:xfrm>
            <a:off x="10890299" y="292425"/>
            <a:ext cx="806352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FE82D-8CBD-29D0-471F-500134A94B32}"/>
              </a:ext>
            </a:extLst>
          </p:cNvPr>
          <p:cNvSpPr txBox="1"/>
          <p:nvPr userDrawn="1"/>
        </p:nvSpPr>
        <p:spPr>
          <a:xfrm>
            <a:off x="586999" y="287437"/>
            <a:ext cx="94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6C5E3C-EA05-F8F1-0208-6FB61C4FE6AA}"/>
              </a:ext>
            </a:extLst>
          </p:cNvPr>
          <p:cNvCxnSpPr>
            <a:endCxn id="11" idx="1"/>
          </p:cNvCxnSpPr>
          <p:nvPr userDrawn="1"/>
        </p:nvCxnSpPr>
        <p:spPr>
          <a:xfrm>
            <a:off x="1701800" y="441325"/>
            <a:ext cx="912495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1ACAA6-562E-2550-A9FF-F9A2102FD84C}"/>
              </a:ext>
            </a:extLst>
          </p:cNvPr>
          <p:cNvCxnSpPr>
            <a:cxnSpLocks/>
            <a:endCxn id="9" idx="1"/>
          </p:cNvCxnSpPr>
          <p:nvPr userDrawn="1"/>
        </p:nvCxnSpPr>
        <p:spPr>
          <a:xfrm>
            <a:off x="-381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D4AF80-4B0A-0F31-9898-4B4C61F7CE7F}"/>
              </a:ext>
            </a:extLst>
          </p:cNvPr>
          <p:cNvCxnSpPr>
            <a:cxnSpLocks/>
          </p:cNvCxnSpPr>
          <p:nvPr userDrawn="1"/>
        </p:nvCxnSpPr>
        <p:spPr>
          <a:xfrm>
            <a:off x="117602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4DD0A-CFFA-6FB2-80F8-A44D75A2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9153" y="259035"/>
            <a:ext cx="773084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2FA6F0-3979-EF47-B7AD-83B8873EF8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2DA0BA7-4FDE-3B01-C3C9-0261BEDBC7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025" y="1530061"/>
            <a:ext cx="11306175" cy="668338"/>
          </a:xfrm>
        </p:spPr>
        <p:txBody>
          <a:bodyPr lIns="0" tIns="0" rIns="0" bIns="0"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07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9006BB4-AD0F-A427-5B5F-B47298B92302}"/>
              </a:ext>
            </a:extLst>
          </p:cNvPr>
          <p:cNvSpPr/>
          <p:nvPr userDrawn="1"/>
        </p:nvSpPr>
        <p:spPr>
          <a:xfrm>
            <a:off x="442913" y="236373"/>
            <a:ext cx="1258887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8E48EF-A0B1-6180-8D06-3C75357A59BA}"/>
              </a:ext>
            </a:extLst>
          </p:cNvPr>
          <p:cNvSpPr/>
          <p:nvPr userDrawn="1"/>
        </p:nvSpPr>
        <p:spPr>
          <a:xfrm>
            <a:off x="528617" y="292425"/>
            <a:ext cx="1087478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CE3FDB-55E5-B653-03F4-8750355A012C}"/>
              </a:ext>
            </a:extLst>
          </p:cNvPr>
          <p:cNvSpPr/>
          <p:nvPr userDrawn="1"/>
        </p:nvSpPr>
        <p:spPr>
          <a:xfrm>
            <a:off x="10826750" y="236373"/>
            <a:ext cx="933450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77EF229-5B6E-17D7-EF7D-60A61AB6CED6}"/>
              </a:ext>
            </a:extLst>
          </p:cNvPr>
          <p:cNvSpPr/>
          <p:nvPr userDrawn="1"/>
        </p:nvSpPr>
        <p:spPr>
          <a:xfrm>
            <a:off x="10890299" y="292425"/>
            <a:ext cx="806352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FE82D-8CBD-29D0-471F-500134A94B32}"/>
              </a:ext>
            </a:extLst>
          </p:cNvPr>
          <p:cNvSpPr txBox="1"/>
          <p:nvPr userDrawn="1"/>
        </p:nvSpPr>
        <p:spPr>
          <a:xfrm>
            <a:off x="586999" y="287437"/>
            <a:ext cx="94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6C5E3C-EA05-F8F1-0208-6FB61C4FE6AA}"/>
              </a:ext>
            </a:extLst>
          </p:cNvPr>
          <p:cNvCxnSpPr>
            <a:endCxn id="11" idx="1"/>
          </p:cNvCxnSpPr>
          <p:nvPr userDrawn="1"/>
        </p:nvCxnSpPr>
        <p:spPr>
          <a:xfrm>
            <a:off x="1701800" y="441325"/>
            <a:ext cx="912495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1ACAA6-562E-2550-A9FF-F9A2102FD84C}"/>
              </a:ext>
            </a:extLst>
          </p:cNvPr>
          <p:cNvCxnSpPr>
            <a:cxnSpLocks/>
            <a:endCxn id="9" idx="1"/>
          </p:cNvCxnSpPr>
          <p:nvPr userDrawn="1"/>
        </p:nvCxnSpPr>
        <p:spPr>
          <a:xfrm>
            <a:off x="-381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D4AF80-4B0A-0F31-9898-4B4C61F7CE7F}"/>
              </a:ext>
            </a:extLst>
          </p:cNvPr>
          <p:cNvCxnSpPr>
            <a:cxnSpLocks/>
          </p:cNvCxnSpPr>
          <p:nvPr userDrawn="1"/>
        </p:nvCxnSpPr>
        <p:spPr>
          <a:xfrm>
            <a:off x="117602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4DD0A-CFFA-6FB2-80F8-A44D75A2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9153" y="259035"/>
            <a:ext cx="773084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2FA6F0-3979-EF47-B7AD-83B8873EF8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506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FAF93E13-CDAB-01C8-ADF3-B128BB96DD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8" t="1205" r="1917" b="1766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D157AF-CB7F-3A25-EE28-D64716C550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547" y="2235200"/>
            <a:ext cx="5000956" cy="1655763"/>
          </a:xfrm>
        </p:spPr>
        <p:txBody>
          <a:bodyPr anchor="t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4F0859-6481-0DC4-0EF1-BA7A8E48C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548" y="4303985"/>
            <a:ext cx="4812137" cy="646387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2" name="Picture 11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886A05A5-972E-6BA3-F57A-990F7ED7ED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9000" y="688498"/>
            <a:ext cx="1778000" cy="342900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99E3579-1419-975A-99E3-4BEDAD9BD9CF}"/>
              </a:ext>
            </a:extLst>
          </p:cNvPr>
          <p:cNvSpPr/>
          <p:nvPr userDrawn="1"/>
        </p:nvSpPr>
        <p:spPr>
          <a:xfrm>
            <a:off x="453547" y="5464649"/>
            <a:ext cx="2557668" cy="40990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FE9F6C-C12A-6568-74E4-D4CD711113E9}"/>
              </a:ext>
            </a:extLst>
          </p:cNvPr>
          <p:cNvCxnSpPr>
            <a:cxnSpLocks/>
          </p:cNvCxnSpPr>
          <p:nvPr userDrawn="1"/>
        </p:nvCxnSpPr>
        <p:spPr>
          <a:xfrm flipH="1">
            <a:off x="3011214" y="5665695"/>
            <a:ext cx="921415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594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DBA63F-83CC-6769-D95F-37E7060C0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148" y="953799"/>
            <a:ext cx="11306175" cy="45077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9E666D-C35F-32C3-C7F9-2D3812347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148" y="2405418"/>
            <a:ext cx="11306175" cy="34987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86C75-A76E-6FEE-ACD1-9EE91BE853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B61AE-6FF3-7F42-9235-7CF6A6512084}" type="datetime1">
              <a:rPr lang="en-GB" smtClean="0"/>
              <a:t>22/07/2026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F9FF6-222C-FEE6-4E2E-72A69047B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A8FE3-7CEC-B274-10C8-02000AAF70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FA6F0-3979-EF47-B7AD-83B8873EF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8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b="1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278">
          <p15:clr>
            <a:srgbClr val="F26B43"/>
          </p15:clr>
        </p15:guide>
        <p15:guide id="4" orient="horz" pos="4042">
          <p15:clr>
            <a:srgbClr val="F26B43"/>
          </p15:clr>
        </p15:guide>
        <p15:guide id="5" pos="279">
          <p15:clr>
            <a:srgbClr val="F26B43"/>
          </p15:clr>
        </p15:guide>
        <p15:guide id="6" pos="7401">
          <p15:clr>
            <a:srgbClr val="F26B43"/>
          </p15:clr>
        </p15:guide>
        <p15:guide id="7" orient="horz" pos="595">
          <p15:clr>
            <a:srgbClr val="F26B43"/>
          </p15:clr>
        </p15:guide>
        <p15:guide id="8" orient="horz" pos="958">
          <p15:clr>
            <a:srgbClr val="F26B43"/>
          </p15:clr>
        </p15:guide>
        <p15:guide id="9" orient="horz" pos="150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DBA63F-83CC-6769-D95F-37E7060C0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150" y="953800"/>
            <a:ext cx="11306175" cy="45077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9E666D-C35F-32C3-C7F9-2D3812347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150" y="2405419"/>
            <a:ext cx="11306175" cy="34987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86C75-A76E-6FEE-ACD1-9EE91BE853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B61AE-6FF3-7F42-9235-7CF6A6512084}" type="datetime1">
              <a:rPr lang="en-GB" smtClean="0"/>
              <a:t>22/07/2026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F9FF6-222C-FEE6-4E2E-72A69047B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A8FE3-7CEC-B274-10C8-02000AAF70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FA6F0-3979-EF47-B7AD-83B8873EF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873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</p:sldLayoutIdLst>
  <p:hf hd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42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9585" indent="0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None/>
        <a:defRPr sz="1600" b="1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19170" indent="0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828754" indent="0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None/>
        <a:defRPr sz="1333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438339" indent="0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None/>
        <a:defRPr sz="13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209">
          <p15:clr>
            <a:srgbClr val="F26B43"/>
          </p15:clr>
        </p15:guide>
        <p15:guide id="4" orient="horz" pos="3032">
          <p15:clr>
            <a:srgbClr val="F26B43"/>
          </p15:clr>
        </p15:guide>
        <p15:guide id="5" pos="209">
          <p15:clr>
            <a:srgbClr val="F26B43"/>
          </p15:clr>
        </p15:guide>
        <p15:guide id="6" pos="5551">
          <p15:clr>
            <a:srgbClr val="F26B43"/>
          </p15:clr>
        </p15:guide>
        <p15:guide id="7" orient="horz" pos="446">
          <p15:clr>
            <a:srgbClr val="F26B43"/>
          </p15:clr>
        </p15:guide>
        <p15:guide id="8" orient="horz" pos="719">
          <p15:clr>
            <a:srgbClr val="F26B43"/>
          </p15:clr>
        </p15:guide>
        <p15:guide id="9" orient="horz" pos="112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tthew.logue@lmalloyd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54650-4CD0-021C-8B99-9A866DD9E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DE371F-E581-EAE4-6890-406953EEF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742FA6F0-3979-EF47-B7AD-83B8873EF84F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1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Google Shape;226;g28e2575df01_0_0">
            <a:extLst>
              <a:ext uri="{FF2B5EF4-FFF2-40B4-BE49-F238E27FC236}">
                <a16:creationId xmlns:a16="http://schemas.microsoft.com/office/drawing/2014/main" id="{1A3DCBC8-A7EA-ADFF-92AB-F5E4F1A99586}"/>
              </a:ext>
            </a:extLst>
          </p:cNvPr>
          <p:cNvSpPr txBox="1">
            <a:spLocks/>
          </p:cNvSpPr>
          <p:nvPr/>
        </p:nvSpPr>
        <p:spPr>
          <a:xfrm>
            <a:off x="641347" y="956203"/>
            <a:ext cx="11336100" cy="6204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5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850" b="1" dirty="0"/>
              <a:t>Upcoming Deep Dives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DC818B-A531-BC9C-40E3-F316929F59F6}"/>
              </a:ext>
            </a:extLst>
          </p:cNvPr>
          <p:cNvSpPr txBox="1"/>
          <p:nvPr/>
        </p:nvSpPr>
        <p:spPr>
          <a:xfrm>
            <a:off x="5404809" y="817055"/>
            <a:ext cx="627742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/>
              <a:t>Please contact </a:t>
            </a:r>
            <a:r>
              <a:rPr lang="en-GB" dirty="0" err="1">
                <a:hlinkClick r:id="rId3"/>
              </a:rPr>
              <a:t>matthew.logue@lmalloyds.c</a:t>
            </a:r>
            <a:r>
              <a:rPr lang="en-GB" dirty="0">
                <a:hlinkClick r:id="rId3"/>
              </a:rPr>
              <a:t>om</a:t>
            </a:r>
            <a:r>
              <a:rPr lang="en-GB" dirty="0"/>
              <a:t> to sign up. You don't need to register for individual sessions, if you register you'll receive join details for all.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A499D9-2526-545D-6B9D-C6997753E2B5}"/>
              </a:ext>
            </a:extLst>
          </p:cNvPr>
          <p:cNvSpPr txBox="1"/>
          <p:nvPr/>
        </p:nvSpPr>
        <p:spPr>
          <a:xfrm>
            <a:off x="641347" y="1764296"/>
            <a:ext cx="10734170" cy="45986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4999"/>
              </a:lnSpc>
            </a:pPr>
            <a:r>
              <a:rPr lang="en-GB" sz="1600" b="1" dirty="0"/>
              <a:t>4</a:t>
            </a:r>
            <a:r>
              <a:rPr lang="en-GB" sz="1600" b="1" baseline="30000" dirty="0"/>
              <a:t>th</a:t>
            </a:r>
            <a:r>
              <a:rPr lang="en-GB" sz="1600" b="1" dirty="0"/>
              <a:t> August </a:t>
            </a:r>
            <a:r>
              <a:rPr lang="en-GB" sz="1600" dirty="0"/>
              <a:t>(13.00 - 14.00)		M2 – Agreement Status &amp; M3 – Amendments to this Agreement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12</a:t>
            </a:r>
            <a:r>
              <a:rPr lang="en-GB" sz="1600" b="1" baseline="30000" dirty="0"/>
              <a:t>th</a:t>
            </a:r>
            <a:r>
              <a:rPr lang="en-GB" sz="1600" b="1" dirty="0"/>
              <a:t> August </a:t>
            </a:r>
            <a:r>
              <a:rPr lang="en-GB" sz="1600" dirty="0"/>
              <a:t>(13.30 - 14.30)		M5 – Scope of (Underwriting) Authority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3</a:t>
            </a:r>
            <a:r>
              <a:rPr lang="en-GB" sz="1600" b="1" baseline="30000" dirty="0"/>
              <a:t>rd</a:t>
            </a:r>
            <a:r>
              <a:rPr lang="en-GB" sz="1600" b="1" dirty="0"/>
              <a:t> September </a:t>
            </a:r>
            <a:r>
              <a:rPr lang="en-GB" sz="1600" dirty="0"/>
              <a:t>(13.00 - 14.00)	M6 – Remuneration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9</a:t>
            </a:r>
            <a:r>
              <a:rPr lang="en-GB" sz="1600" b="1" baseline="30000" dirty="0"/>
              <a:t>th</a:t>
            </a:r>
            <a:r>
              <a:rPr lang="en-GB" sz="1600" b="1" dirty="0"/>
              <a:t> September </a:t>
            </a:r>
            <a:r>
              <a:rPr lang="en-GB" sz="1600" dirty="0"/>
              <a:t>(12.30 - 13.30)		M8 – Scope of (Claims) Authority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15</a:t>
            </a:r>
            <a:r>
              <a:rPr lang="en-GB" sz="1600" b="1" baseline="30000" dirty="0"/>
              <a:t>th</a:t>
            </a:r>
            <a:r>
              <a:rPr lang="en-GB" sz="1600" b="1" dirty="0"/>
              <a:t> September </a:t>
            </a:r>
            <a:r>
              <a:rPr lang="en-GB" sz="1600" dirty="0"/>
              <a:t>(13.00 - 14.00)	M9 – Scope of (Complaints) Authority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24</a:t>
            </a:r>
            <a:r>
              <a:rPr lang="en-GB" sz="1600" b="1" baseline="30000" dirty="0"/>
              <a:t>th</a:t>
            </a:r>
            <a:r>
              <a:rPr lang="en-GB" sz="1600" b="1" dirty="0"/>
              <a:t> September </a:t>
            </a:r>
            <a:r>
              <a:rPr lang="en-GB" sz="1600" dirty="0"/>
              <a:t>(12.30 - 13.30)	M10 – Reporting (Data)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1</a:t>
            </a:r>
            <a:r>
              <a:rPr lang="en-GB" sz="1600" b="1" baseline="30000" dirty="0"/>
              <a:t>st</a:t>
            </a:r>
            <a:r>
              <a:rPr lang="en-GB" sz="1600" b="1" dirty="0"/>
              <a:t> October </a:t>
            </a:r>
            <a:r>
              <a:rPr lang="en-GB" sz="1600" dirty="0"/>
              <a:t>(12.00 - 13.00)		M11 – Management of Monies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6th October </a:t>
            </a:r>
            <a:r>
              <a:rPr lang="en-GB" sz="1600" dirty="0"/>
              <a:t>(14.00 - 15.00)		M12 – Termination, Automatic Suspension and Non-Renewal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8</a:t>
            </a:r>
            <a:r>
              <a:rPr lang="en-GB" sz="1600" b="1" baseline="30000" dirty="0"/>
              <a:t>th</a:t>
            </a:r>
            <a:r>
              <a:rPr lang="en-GB" sz="1600" b="1" dirty="0"/>
              <a:t> October </a:t>
            </a:r>
            <a:r>
              <a:rPr lang="en-GB" sz="1600" dirty="0"/>
              <a:t>(12.00 - 13.00)		M13 – Data Protection Compliance &amp; M14 – General T&amp;Cs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13</a:t>
            </a:r>
            <a:r>
              <a:rPr lang="en-GB" sz="1600" b="1" baseline="30000" dirty="0"/>
              <a:t>th</a:t>
            </a:r>
            <a:r>
              <a:rPr lang="en-GB" sz="1600" b="1" dirty="0"/>
              <a:t> October </a:t>
            </a:r>
            <a:r>
              <a:rPr lang="en-GB" sz="1600" dirty="0"/>
              <a:t>(13.00 - 14.00)		M4 – Operational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1545675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2013 - 2022">
  <a:themeElements>
    <a:clrScheme name="DARE II">
      <a:dk1>
        <a:srgbClr val="373736"/>
      </a:dk1>
      <a:lt1>
        <a:srgbClr val="FFFFFF"/>
      </a:lt1>
      <a:dk2>
        <a:srgbClr val="6D7B7B"/>
      </a:dk2>
      <a:lt2>
        <a:srgbClr val="E7E6E6"/>
      </a:lt2>
      <a:accent1>
        <a:srgbClr val="FF003D"/>
      </a:accent1>
      <a:accent2>
        <a:srgbClr val="C7143D"/>
      </a:accent2>
      <a:accent3>
        <a:srgbClr val="190D4C"/>
      </a:accent3>
      <a:accent4>
        <a:srgbClr val="682BFA"/>
      </a:accent4>
      <a:accent5>
        <a:srgbClr val="D6780E"/>
      </a:accent5>
      <a:accent6>
        <a:srgbClr val="DAAB05"/>
      </a:accent6>
      <a:hlink>
        <a:srgbClr val="FF003D"/>
      </a:hlink>
      <a:folHlink>
        <a:srgbClr val="FF00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 2013 - 2022">
  <a:themeElements>
    <a:clrScheme name="DARE II">
      <a:dk1>
        <a:srgbClr val="373736"/>
      </a:dk1>
      <a:lt1>
        <a:srgbClr val="FFFFFF"/>
      </a:lt1>
      <a:dk2>
        <a:srgbClr val="6D7B7B"/>
      </a:dk2>
      <a:lt2>
        <a:srgbClr val="E7E6E6"/>
      </a:lt2>
      <a:accent1>
        <a:srgbClr val="FF003D"/>
      </a:accent1>
      <a:accent2>
        <a:srgbClr val="C7143D"/>
      </a:accent2>
      <a:accent3>
        <a:srgbClr val="190D4C"/>
      </a:accent3>
      <a:accent4>
        <a:srgbClr val="682BFA"/>
      </a:accent4>
      <a:accent5>
        <a:srgbClr val="D6780E"/>
      </a:accent5>
      <a:accent6>
        <a:srgbClr val="DAAB05"/>
      </a:accent6>
      <a:hlink>
        <a:srgbClr val="FF003D"/>
      </a:hlink>
      <a:folHlink>
        <a:srgbClr val="FF00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7AE1591518474992CCABE93F3E12DA" ma:contentTypeVersion="16" ma:contentTypeDescription="Create a new document." ma:contentTypeScope="" ma:versionID="1b0828a1d159eb1060547100834e28db">
  <xsd:schema xmlns:xsd="http://www.w3.org/2001/XMLSchema" xmlns:xs="http://www.w3.org/2001/XMLSchema" xmlns:p="http://schemas.microsoft.com/office/2006/metadata/properties" xmlns:ns2="a5e57fd1-0c0a-472d-8327-db4812840e88" xmlns:ns3="b78bf32b-46fd-4ea8-a798-be7c09e45cbe" targetNamespace="http://schemas.microsoft.com/office/2006/metadata/properties" ma:root="true" ma:fieldsID="9521c6a1860668a0c42fb84f73091ee8" ns2:_="" ns3:_="">
    <xsd:import namespace="a5e57fd1-0c0a-472d-8327-db4812840e88"/>
    <xsd:import namespace="b78bf32b-46fd-4ea8-a798-be7c09e45c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e57fd1-0c0a-472d-8327-db4812840e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534c0415-38fe-4f3a-8d47-4801c8d49f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8bf32b-46fd-4ea8-a798-be7c09e45cb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3d1d199-3bdd-404d-9b02-5a81725503fa}" ma:internalName="TaxCatchAll" ma:showField="CatchAllData" ma:web="b78bf32b-46fd-4ea8-a798-be7c09e45c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e57fd1-0c0a-472d-8327-db4812840e88">
      <Terms xmlns="http://schemas.microsoft.com/office/infopath/2007/PartnerControls"/>
    </lcf76f155ced4ddcb4097134ff3c332f>
    <TaxCatchAll xmlns="b78bf32b-46fd-4ea8-a798-be7c09e45cbe" xsi:nil="true"/>
  </documentManagement>
</p:properties>
</file>

<file path=customXml/itemProps1.xml><?xml version="1.0" encoding="utf-8"?>
<ds:datastoreItem xmlns:ds="http://schemas.openxmlformats.org/officeDocument/2006/customXml" ds:itemID="{A0F48BBF-D9E9-4761-8534-4D14005EC8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B5BE4D-EDF8-4CCE-A63A-CF65CED942B5}">
  <ds:schemaRefs>
    <ds:schemaRef ds:uri="a5e57fd1-0c0a-472d-8327-db4812840e88"/>
    <ds:schemaRef ds:uri="b78bf32b-46fd-4ea8-a798-be7c09e45cb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4EF09BA-7D4A-4E22-A60C-F4F3795A10D7}">
  <ds:schemaRefs>
    <ds:schemaRef ds:uri="a5e57fd1-0c0a-472d-8327-db4812840e88"/>
    <ds:schemaRef ds:uri="b78bf32b-46fd-4ea8-a798-be7c09e45cbe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3439</Words>
  <Application>Microsoft Office PowerPoint</Application>
  <PresentationFormat>Widescreen</PresentationFormat>
  <Paragraphs>302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 2013 - 2022</vt:lpstr>
      <vt:lpstr>1_Office Theme 2013 - 2022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DARE Phase 3</dc:title>
  <dc:creator>Alastair</dc:creator>
  <cp:lastModifiedBy>Carla Wise</cp:lastModifiedBy>
  <cp:revision>220</cp:revision>
  <dcterms:created xsi:type="dcterms:W3CDTF">2020-08-10T13:14:36Z</dcterms:created>
  <dcterms:modified xsi:type="dcterms:W3CDTF">2026-07-22T14:14:02Z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0x010100377AE1591518474992CCABE93F3E12DA</vt:lpwstr>
  </property>
  <property fmtid="{D5CDD505-2E9C-101B-9397-08002B2CF9AE}" pid="3" name="MediaServiceImageTags">
    <vt:lpwstr/>
  </property>
</Properties>
</file>