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4"/>
  </p:sldMasterIdLst>
  <p:notesMasterIdLst>
    <p:notesMasterId r:id="rId6"/>
  </p:notesMasterIdLst>
  <p:sldIdLst>
    <p:sldId id="2147482840" r:id="rId5"/>
  </p:sldIdLst>
  <p:sldSz cx="12192000" cy="6858000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jye3BGE/sVuganzJOle/L6e+EZn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65C524-3A58-F9D0-A6D0-22F5A48E9896}" name="Carla Wise" initials="CW" userId="S::Carla.Wise@LMALloyds.com::abeb072c-2f97-4291-9aaa-f63a8b69f94b" providerId="AD"/>
  <p188:author id="{AA6B9395-0E23-B12B-AC5F-A571EDEBD577}" name="Matthew Logue" initials="ML" userId="S::matthew.logue@lmalloyds.com::7d824dcc-271e-423b-aa12-8a7140e2a0ae" providerId="AD"/>
  <p188:author id="{BC68F8E0-5829-5D6B-4A74-671388BE948B}" name="Carla Wise" initials="CW" userId="S::carla.wise@lmalloyds.com::abeb072c-2f97-4291-9aaa-f63a8b69f94b" providerId="AD"/>
  <p188:author id="{B00FAEE6-434F-2090-73C6-28F75F9652E7}" name="Alastair Burns" initials="AB" userId="S::alastair.burns_axiomepartners.com#ext#@lmalloyds1.onmicrosoft.com::a016c9e5-60a6-4a70-948e-9da3562a4b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4AFB"/>
    <a:srgbClr val="FF33CC"/>
    <a:srgbClr val="246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B4CD4D-D80A-470B-A2FC-952E35C55B2D}" v="5" dt="2026-09-01T08:32:58.230"/>
  </p1510:revLst>
</p1510:revInfo>
</file>

<file path=ppt/tableStyles.xml><?xml version="1.0" encoding="utf-8"?>
<a:tblStyleLst xmlns:a="http://schemas.openxmlformats.org/drawingml/2006/main" def="{08132385-72F3-4BE1-8AB0-CAB65726324B}">
  <a:tblStyle styleId="{08132385-72F3-4BE1-8AB0-CAB65726324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63" Type="http://schemas.openxmlformats.org/officeDocument/2006/relationships/tableStyles" Target="tableStyles.xml"/><Relationship Id="rId59" Type="http://customschemas.google.com/relationships/presentationmetadata" Target="metadata"/><Relationship Id="rId2" Type="http://schemas.openxmlformats.org/officeDocument/2006/relationships/customXml" Target="../customXml/item2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66" Type="http://schemas.microsoft.com/office/2018/10/relationships/authors" Target="authors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6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Logue" userId="7d824dcc-271e-423b-aa12-8a7140e2a0ae" providerId="ADAL" clId="{55AF04B9-1401-47B3-A69F-D6E70E951AD8}"/>
    <pc:docChg chg="undo custSel addSld delSld modSld delMainMaster">
      <pc:chgData name="Matthew Logue" userId="7d824dcc-271e-423b-aa12-8a7140e2a0ae" providerId="ADAL" clId="{55AF04B9-1401-47B3-A69F-D6E70E951AD8}" dt="2026-09-01T08:34:23.068" v="2554" actId="947"/>
      <pc:docMkLst>
        <pc:docMk/>
      </pc:docMkLst>
      <pc:sldChg chg="del">
        <pc:chgData name="Matthew Logue" userId="7d824dcc-271e-423b-aa12-8a7140e2a0ae" providerId="ADAL" clId="{55AF04B9-1401-47B3-A69F-D6E70E951AD8}" dt="2026-09-01T08:28:34.426" v="2420" actId="2696"/>
        <pc:sldMkLst>
          <pc:docMk/>
          <pc:sldMk cId="1858118239" sldId="2147309683"/>
        </pc:sldMkLst>
      </pc:sldChg>
      <pc:sldChg chg="del">
        <pc:chgData name="Matthew Logue" userId="7d824dcc-271e-423b-aa12-8a7140e2a0ae" providerId="ADAL" clId="{55AF04B9-1401-47B3-A69F-D6E70E951AD8}" dt="2026-09-01T08:28:34.426" v="2420" actId="2696"/>
        <pc:sldMkLst>
          <pc:docMk/>
          <pc:sldMk cId="2806050178" sldId="2147309684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1145820571" sldId="2147309718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2776986095" sldId="2147309746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1292193337" sldId="2147309747"/>
        </pc:sldMkLst>
      </pc:sldChg>
      <pc:sldChg chg="del">
        <pc:chgData name="Matthew Logue" userId="7d824dcc-271e-423b-aa12-8a7140e2a0ae" providerId="ADAL" clId="{55AF04B9-1401-47B3-A69F-D6E70E951AD8}" dt="2026-09-01T08:28:54.601" v="2425" actId="2696"/>
        <pc:sldMkLst>
          <pc:docMk/>
          <pc:sldMk cId="3173646936" sldId="2147482771"/>
        </pc:sldMkLst>
      </pc:sldChg>
      <pc:sldChg chg="del">
        <pc:chgData name="Matthew Logue" userId="7d824dcc-271e-423b-aa12-8a7140e2a0ae" providerId="ADAL" clId="{55AF04B9-1401-47B3-A69F-D6E70E951AD8}" dt="2026-09-01T08:28:34.426" v="2420" actId="2696"/>
        <pc:sldMkLst>
          <pc:docMk/>
          <pc:sldMk cId="901387547" sldId="2147482793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4019425266" sldId="2147482812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1213806185" sldId="2147482813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3321920742" sldId="2147482814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1583136176" sldId="2147482815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2343175958" sldId="2147482816"/>
        </pc:sldMkLst>
      </pc:sldChg>
      <pc:sldChg chg="del">
        <pc:chgData name="Matthew Logue" userId="7d824dcc-271e-423b-aa12-8a7140e2a0ae" providerId="ADAL" clId="{55AF04B9-1401-47B3-A69F-D6E70E951AD8}" dt="2026-09-01T08:28:43.112" v="2422" actId="2696"/>
        <pc:sldMkLst>
          <pc:docMk/>
          <pc:sldMk cId="1873874705" sldId="2147482817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1057903586" sldId="2147482818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704371272" sldId="2147482819"/>
        </pc:sldMkLst>
      </pc:sldChg>
      <pc:sldChg chg="del">
        <pc:chgData name="Matthew Logue" userId="7d824dcc-271e-423b-aa12-8a7140e2a0ae" providerId="ADAL" clId="{55AF04B9-1401-47B3-A69F-D6E70E951AD8}" dt="2026-09-01T08:28:47.373" v="2423" actId="2696"/>
        <pc:sldMkLst>
          <pc:docMk/>
          <pc:sldMk cId="3133058478" sldId="2147482821"/>
        </pc:sldMkLst>
      </pc:sldChg>
      <pc:sldChg chg="del">
        <pc:chgData name="Matthew Logue" userId="7d824dcc-271e-423b-aa12-8a7140e2a0ae" providerId="ADAL" clId="{55AF04B9-1401-47B3-A69F-D6E70E951AD8}" dt="2026-09-01T08:28:38.683" v="2421" actId="2696"/>
        <pc:sldMkLst>
          <pc:docMk/>
          <pc:sldMk cId="2614194816" sldId="2147482822"/>
        </pc:sldMkLst>
      </pc:sldChg>
      <pc:sldChg chg="del">
        <pc:chgData name="Matthew Logue" userId="7d824dcc-271e-423b-aa12-8a7140e2a0ae" providerId="ADAL" clId="{55AF04B9-1401-47B3-A69F-D6E70E951AD8}" dt="2026-09-01T08:28:34.426" v="2420" actId="2696"/>
        <pc:sldMkLst>
          <pc:docMk/>
          <pc:sldMk cId="359258308" sldId="2147482823"/>
        </pc:sldMkLst>
      </pc:sldChg>
      <pc:sldChg chg="del">
        <pc:chgData name="Matthew Logue" userId="7d824dcc-271e-423b-aa12-8a7140e2a0ae" providerId="ADAL" clId="{55AF04B9-1401-47B3-A69F-D6E70E951AD8}" dt="2026-09-01T08:28:47.373" v="2423" actId="2696"/>
        <pc:sldMkLst>
          <pc:docMk/>
          <pc:sldMk cId="3569630802" sldId="2147482825"/>
        </pc:sldMkLst>
      </pc:sldChg>
      <pc:sldChg chg="del">
        <pc:chgData name="Matthew Logue" userId="7d824dcc-271e-423b-aa12-8a7140e2a0ae" providerId="ADAL" clId="{55AF04B9-1401-47B3-A69F-D6E70E951AD8}" dt="2026-09-01T08:28:47.373" v="2423" actId="2696"/>
        <pc:sldMkLst>
          <pc:docMk/>
          <pc:sldMk cId="277786751" sldId="2147482832"/>
        </pc:sldMkLst>
      </pc:sldChg>
      <pc:sldChg chg="del">
        <pc:chgData name="Matthew Logue" userId="7d824dcc-271e-423b-aa12-8a7140e2a0ae" providerId="ADAL" clId="{55AF04B9-1401-47B3-A69F-D6E70E951AD8}" dt="2026-09-01T08:28:54.601" v="2425" actId="2696"/>
        <pc:sldMkLst>
          <pc:docMk/>
          <pc:sldMk cId="1151340638" sldId="2147482834"/>
        </pc:sldMkLst>
      </pc:sldChg>
      <pc:sldChg chg="del">
        <pc:chgData name="Matthew Logue" userId="7d824dcc-271e-423b-aa12-8a7140e2a0ae" providerId="ADAL" clId="{55AF04B9-1401-47B3-A69F-D6E70E951AD8}" dt="2026-09-01T08:28:54.601" v="2425" actId="2696"/>
        <pc:sldMkLst>
          <pc:docMk/>
          <pc:sldMk cId="1047277010" sldId="2147482835"/>
        </pc:sldMkLst>
      </pc:sldChg>
      <pc:sldChg chg="addSp delSp modSp del mod chgLayout modNotesTx">
        <pc:chgData name="Matthew Logue" userId="7d824dcc-271e-423b-aa12-8a7140e2a0ae" providerId="ADAL" clId="{55AF04B9-1401-47B3-A69F-D6E70E951AD8}" dt="2026-09-01T08:28:34.426" v="2420" actId="2696"/>
        <pc:sldMkLst>
          <pc:docMk/>
          <pc:sldMk cId="1467828767" sldId="2147482836"/>
        </pc:sldMkLst>
      </pc:sldChg>
      <pc:sldChg chg="addSp delSp modSp add del mod">
        <pc:chgData name="Matthew Logue" userId="7d824dcc-271e-423b-aa12-8a7140e2a0ae" providerId="ADAL" clId="{55AF04B9-1401-47B3-A69F-D6E70E951AD8}" dt="2026-09-01T08:28:34.426" v="2420" actId="2696"/>
        <pc:sldMkLst>
          <pc:docMk/>
          <pc:sldMk cId="3419404253" sldId="2147482837"/>
        </pc:sldMkLst>
      </pc:sldChg>
      <pc:sldChg chg="modSp del mod">
        <pc:chgData name="Matthew Logue" userId="7d824dcc-271e-423b-aa12-8a7140e2a0ae" providerId="ADAL" clId="{55AF04B9-1401-47B3-A69F-D6E70E951AD8}" dt="2026-09-01T08:28:34.426" v="2420" actId="2696"/>
        <pc:sldMkLst>
          <pc:docMk/>
          <pc:sldMk cId="4073171652" sldId="2147482838"/>
        </pc:sldMkLst>
      </pc:sldChg>
      <pc:sldChg chg="modSp mod">
        <pc:chgData name="Matthew Logue" userId="7d824dcc-271e-423b-aa12-8a7140e2a0ae" providerId="ADAL" clId="{55AF04B9-1401-47B3-A69F-D6E70E951AD8}" dt="2026-09-01T08:34:23.068" v="2554" actId="947"/>
        <pc:sldMkLst>
          <pc:docMk/>
          <pc:sldMk cId="1545675725" sldId="2147482840"/>
        </pc:sldMkLst>
        <pc:spChg chg="mod">
          <ac:chgData name="Matthew Logue" userId="7d824dcc-271e-423b-aa12-8a7140e2a0ae" providerId="ADAL" clId="{55AF04B9-1401-47B3-A69F-D6E70E951AD8}" dt="2026-09-01T08:34:23.068" v="2554" actId="947"/>
          <ac:spMkLst>
            <pc:docMk/>
            <pc:sldMk cId="1545675725" sldId="2147482840"/>
            <ac:spMk id="7" creationId="{6BA499D9-2526-545D-6B9D-C6997753E2B5}"/>
          </ac:spMkLst>
        </pc:spChg>
      </pc:sldChg>
      <pc:sldChg chg="del">
        <pc:chgData name="Matthew Logue" userId="7d824dcc-271e-423b-aa12-8a7140e2a0ae" providerId="ADAL" clId="{55AF04B9-1401-47B3-A69F-D6E70E951AD8}" dt="2026-09-01T08:28:34.426" v="2420" actId="2696"/>
        <pc:sldMkLst>
          <pc:docMk/>
          <pc:sldMk cId="3120927028" sldId="2147482841"/>
        </pc:sldMkLst>
      </pc:sldChg>
      <pc:sldChg chg="del">
        <pc:chgData name="Matthew Logue" userId="7d824dcc-271e-423b-aa12-8a7140e2a0ae" providerId="ADAL" clId="{55AF04B9-1401-47B3-A69F-D6E70E951AD8}" dt="2026-09-01T08:28:47.373" v="2423" actId="2696"/>
        <pc:sldMkLst>
          <pc:docMk/>
          <pc:sldMk cId="1284295140" sldId="2147482842"/>
        </pc:sldMkLst>
      </pc:sldChg>
      <pc:sldChg chg="del">
        <pc:chgData name="Matthew Logue" userId="7d824dcc-271e-423b-aa12-8a7140e2a0ae" providerId="ADAL" clId="{55AF04B9-1401-47B3-A69F-D6E70E951AD8}" dt="2026-09-01T08:28:50.349" v="2424" actId="2696"/>
        <pc:sldMkLst>
          <pc:docMk/>
          <pc:sldMk cId="2280647751" sldId="2147482843"/>
        </pc:sldMkLst>
      </pc:sldChg>
      <pc:sldChg chg="del">
        <pc:chgData name="Matthew Logue" userId="7d824dcc-271e-423b-aa12-8a7140e2a0ae" providerId="ADAL" clId="{55AF04B9-1401-47B3-A69F-D6E70E951AD8}" dt="2026-09-01T08:28:54.601" v="2425" actId="2696"/>
        <pc:sldMkLst>
          <pc:docMk/>
          <pc:sldMk cId="3639765130" sldId="2147482844"/>
        </pc:sldMkLst>
      </pc:sldChg>
      <pc:sldChg chg="del">
        <pc:chgData name="Matthew Logue" userId="7d824dcc-271e-423b-aa12-8a7140e2a0ae" providerId="ADAL" clId="{55AF04B9-1401-47B3-A69F-D6E70E951AD8}" dt="2026-09-01T08:28:54.601" v="2425" actId="2696"/>
        <pc:sldMkLst>
          <pc:docMk/>
          <pc:sldMk cId="2145883070" sldId="2147482845"/>
        </pc:sldMkLst>
      </pc:sldChg>
      <pc:sldMasterChg chg="del delSldLayout">
        <pc:chgData name="Matthew Logue" userId="7d824dcc-271e-423b-aa12-8a7140e2a0ae" providerId="ADAL" clId="{55AF04B9-1401-47B3-A69F-D6E70E951AD8}" dt="2026-09-01T08:28:47.373" v="2423" actId="2696"/>
        <pc:sldMasterMkLst>
          <pc:docMk/>
          <pc:sldMasterMk cId="2043480382" sldId="2147483659"/>
        </pc:sldMasterMkLst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1415287619" sldId="2147483660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3686333487" sldId="2147483661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801390621" sldId="2147483662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2036066997" sldId="2147483663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1909430966" sldId="2147483664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1909795236" sldId="2147483665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181077338" sldId="2147483666"/>
          </pc:sldLayoutMkLst>
        </pc:sldLayoutChg>
        <pc:sldLayoutChg chg="del">
          <pc:chgData name="Matthew Logue" userId="7d824dcc-271e-423b-aa12-8a7140e2a0ae" providerId="ADAL" clId="{55AF04B9-1401-47B3-A69F-D6E70E951AD8}" dt="2026-09-01T08:28:47.373" v="2423" actId="2696"/>
          <pc:sldLayoutMkLst>
            <pc:docMk/>
            <pc:sldMasterMk cId="2043480382" sldId="2147483659"/>
            <pc:sldLayoutMk cId="2280506569" sldId="214748366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6679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6679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CA354-1776-6969-D00F-8B31C6B2E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79B55-7C2C-6807-CCB4-D9C5DB90F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28A37-5EE1-9B92-7F21-32AAB2859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5A356-DBF7-DFF5-1403-D9A3763C9F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153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7" y="2235200"/>
            <a:ext cx="5000956" cy="165576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8" y="4303985"/>
            <a:ext cx="4812137" cy="64638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9000" y="688498"/>
            <a:ext cx="1778000" cy="3429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9E3579-1419-975A-99E3-4BEDAD9BD9CF}"/>
              </a:ext>
            </a:extLst>
          </p:cNvPr>
          <p:cNvSpPr/>
          <p:nvPr userDrawn="1"/>
        </p:nvSpPr>
        <p:spPr>
          <a:xfrm>
            <a:off x="453547" y="5464649"/>
            <a:ext cx="2557668" cy="40990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FE9F6C-C12A-6568-74E4-D4CD711113E9}"/>
              </a:ext>
            </a:extLst>
          </p:cNvPr>
          <p:cNvCxnSpPr>
            <a:cxnSpLocks/>
          </p:cNvCxnSpPr>
          <p:nvPr userDrawn="1"/>
        </p:nvCxnSpPr>
        <p:spPr>
          <a:xfrm flipH="1">
            <a:off x="3011214" y="5665695"/>
            <a:ext cx="92141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59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c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FAF93E13-CDAB-01C8-ADF3-B128BB96D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8" t="1205" r="1917" b="1766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157AF-CB7F-3A25-EE28-D64716C55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547" y="2235200"/>
            <a:ext cx="5000956" cy="1655763"/>
          </a:xfrm>
        </p:spPr>
        <p:txBody>
          <a:bodyPr anchor="t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F0859-6481-0DC4-0EF1-BA7A8E48C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48" y="4303985"/>
            <a:ext cx="4812137" cy="64638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886A05A5-972E-6BA3-F57A-990F7ED7ED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547" y="688498"/>
            <a:ext cx="1778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5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7456C941-25EE-A046-ECD5-A71AA5D68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9256" y="-43334"/>
            <a:ext cx="12368981" cy="69446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96E40-82DF-8A86-7B9D-023E71BAE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49" y="5405285"/>
            <a:ext cx="6233787" cy="98568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C0ADD4-9F86-3B93-A52B-124067BDE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39" y="4550789"/>
            <a:ext cx="10431872" cy="670139"/>
          </a:xfrm>
        </p:spPr>
        <p:txBody>
          <a:bodyPr lIns="0" tIns="0" rIns="0" bIns="0"/>
          <a:lstStyle>
            <a:lvl1pPr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928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3FC07-420A-21EF-2DC1-32A1C1C2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4" y="944564"/>
            <a:ext cx="11306175" cy="40990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75A7443-C9E8-DDD5-CDDC-C745F051D5E7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A1C329-D511-CA12-DF46-DF9C13F46B1D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7B92E04-B810-3E34-4386-6D3F24F2F650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2DDEE75-4BD5-4178-2352-B5D1092EE46B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4F971-9E0E-5CB9-11C4-9A5474A0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71A367-4BFE-2148-2406-D507AA5AEE43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1C3172-0329-B81A-08F9-FD8FA90B5638}"/>
              </a:ext>
            </a:extLst>
          </p:cNvPr>
          <p:cNvCxnSpPr>
            <a:endCxn id="13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510B2C-B018-8F6D-BE78-9A76F5215523}"/>
              </a:ext>
            </a:extLst>
          </p:cNvPr>
          <p:cNvCxnSpPr>
            <a:cxnSpLocks/>
            <a:endCxn id="11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88D52C-CA62-62C7-0067-A31085AC713B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3AF7A67-5F5A-4785-3CE3-421FD22E44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4" y="2384425"/>
            <a:ext cx="11306175" cy="376905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2pPr marL="457189" indent="0">
              <a:buNone/>
              <a:defRPr sz="1200" b="0">
                <a:solidFill>
                  <a:schemeClr val="tx1"/>
                </a:solidFill>
              </a:defRPr>
            </a:lvl2pPr>
            <a:lvl3pPr marL="914377" indent="0">
              <a:buNone/>
              <a:defRPr sz="1200" b="0">
                <a:solidFill>
                  <a:schemeClr val="tx1"/>
                </a:solidFill>
              </a:defRPr>
            </a:lvl3pPr>
            <a:lvl4pPr marL="1371566" indent="0">
              <a:buNone/>
              <a:defRPr sz="1200" b="0">
                <a:solidFill>
                  <a:schemeClr val="tx1"/>
                </a:solidFill>
              </a:defRPr>
            </a:lvl4pPr>
            <a:lvl5pPr marL="1828754" indent="0">
              <a:buNone/>
              <a:defRPr sz="12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020A98-5D2D-0450-837C-0623243D4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5614" y="1530061"/>
            <a:ext cx="11317287" cy="40989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59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6"/>
            <a:ext cx="5418139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23029-BC6D-1BF5-E726-69F064147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949" y="2393662"/>
            <a:ext cx="5418139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906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26E6A-D648-0DCC-93D9-441670E1F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025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73093F-7964-1C86-5129-0D94811B8C9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37916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84D0449-7B3D-6D46-607D-1FA52DBF344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221807" y="2384426"/>
            <a:ext cx="3526848" cy="403224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9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8C9E2-0D2F-B50A-ED92-E369CFD9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944564"/>
            <a:ext cx="11306175" cy="4507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2DA0BA7-4FDE-3B01-C3C9-0261BEDBC7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6" y="1530061"/>
            <a:ext cx="11306175" cy="668339"/>
          </a:xfrm>
        </p:spPr>
        <p:txBody>
          <a:bodyPr lIns="0" tIns="0" rIns="0" bIns="0"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224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9006BB4-AD0F-A427-5B5F-B47298B92302}"/>
              </a:ext>
            </a:extLst>
          </p:cNvPr>
          <p:cNvSpPr/>
          <p:nvPr userDrawn="1"/>
        </p:nvSpPr>
        <p:spPr>
          <a:xfrm>
            <a:off x="442914" y="236373"/>
            <a:ext cx="1258887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8E48EF-A0B1-6180-8D06-3C75357A59BA}"/>
              </a:ext>
            </a:extLst>
          </p:cNvPr>
          <p:cNvSpPr/>
          <p:nvPr userDrawn="1"/>
        </p:nvSpPr>
        <p:spPr>
          <a:xfrm>
            <a:off x="528618" y="292426"/>
            <a:ext cx="1087479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CE3FDB-55E5-B653-03F4-8750355A012C}"/>
              </a:ext>
            </a:extLst>
          </p:cNvPr>
          <p:cNvSpPr/>
          <p:nvPr userDrawn="1"/>
        </p:nvSpPr>
        <p:spPr>
          <a:xfrm>
            <a:off x="10826749" y="236373"/>
            <a:ext cx="933451" cy="4099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77EF229-5B6E-17D7-EF7D-60A61AB6CED6}"/>
              </a:ext>
            </a:extLst>
          </p:cNvPr>
          <p:cNvSpPr/>
          <p:nvPr userDrawn="1"/>
        </p:nvSpPr>
        <p:spPr>
          <a:xfrm>
            <a:off x="10890299" y="292426"/>
            <a:ext cx="806352" cy="2978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FE82D-8CBD-29D0-471F-500134A94B32}"/>
              </a:ext>
            </a:extLst>
          </p:cNvPr>
          <p:cNvSpPr txBox="1"/>
          <p:nvPr userDrawn="1"/>
        </p:nvSpPr>
        <p:spPr>
          <a:xfrm>
            <a:off x="586999" y="287438"/>
            <a:ext cx="940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6C5E3C-EA05-F8F1-0208-6FB61C4FE6AA}"/>
              </a:ext>
            </a:extLst>
          </p:cNvPr>
          <p:cNvCxnSpPr>
            <a:endCxn id="11" idx="1"/>
          </p:cNvCxnSpPr>
          <p:nvPr userDrawn="1"/>
        </p:nvCxnSpPr>
        <p:spPr>
          <a:xfrm>
            <a:off x="1701800" y="441325"/>
            <a:ext cx="91249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1ACAA6-562E-2550-A9FF-F9A2102FD84C}"/>
              </a:ext>
            </a:extLst>
          </p:cNvPr>
          <p:cNvCxnSpPr>
            <a:cxnSpLocks/>
            <a:endCxn id="9" idx="1"/>
          </p:cNvCxnSpPr>
          <p:nvPr userDrawn="1"/>
        </p:nvCxnSpPr>
        <p:spPr>
          <a:xfrm>
            <a:off x="-381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4AF80-4B0A-0F31-9898-4B4C61F7CE7F}"/>
              </a:ext>
            </a:extLst>
          </p:cNvPr>
          <p:cNvCxnSpPr>
            <a:cxnSpLocks/>
          </p:cNvCxnSpPr>
          <p:nvPr userDrawn="1"/>
        </p:nvCxnSpPr>
        <p:spPr>
          <a:xfrm>
            <a:off x="11760200" y="441325"/>
            <a:ext cx="4810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4DD0A-CFFA-6FB2-80F8-A44D75A2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9154" y="259036"/>
            <a:ext cx="773084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2FA6F0-3979-EF47-B7AD-83B8873EF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1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DBA63F-83CC-6769-D95F-37E7060C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50" y="953800"/>
            <a:ext cx="11306175" cy="45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E666D-C35F-32C3-C7F9-2D3812347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150" y="2405419"/>
            <a:ext cx="11306175" cy="3498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6C75-A76E-6FEE-ACD1-9EE91BE85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61AE-6FF3-7F42-9235-7CF6A6512084}" type="datetime1">
              <a:rPr lang="en-GB" smtClean="0"/>
              <a:t>01/09/2026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F9FF6-222C-FEE6-4E2E-72A69047B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A8FE3-7CEC-B274-10C8-02000AAF7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FA6F0-3979-EF47-B7AD-83B8873E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7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2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585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600" b="1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9170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754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333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8339" indent="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None/>
        <a:defRPr sz="13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209">
          <p15:clr>
            <a:srgbClr val="F26B43"/>
          </p15:clr>
        </p15:guide>
        <p15:guide id="4" orient="horz" pos="3032">
          <p15:clr>
            <a:srgbClr val="F26B43"/>
          </p15:clr>
        </p15:guide>
        <p15:guide id="5" pos="209">
          <p15:clr>
            <a:srgbClr val="F26B43"/>
          </p15:clr>
        </p15:guide>
        <p15:guide id="6" pos="5551">
          <p15:clr>
            <a:srgbClr val="F26B43"/>
          </p15:clr>
        </p15:guide>
        <p15:guide id="7" orient="horz" pos="446">
          <p15:clr>
            <a:srgbClr val="F26B43"/>
          </p15:clr>
        </p15:guide>
        <p15:guide id="8" orient="horz" pos="719">
          <p15:clr>
            <a:srgbClr val="F26B43"/>
          </p15:clr>
        </p15:guide>
        <p15:guide id="9" orient="horz" pos="11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hew.logue@lmalloyd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54650-4CD0-021C-8B99-9A866DD9E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DE371F-E581-EAE4-6890-406953EEF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42FA6F0-3979-EF47-B7AD-83B8873EF84F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Google Shape;226;g28e2575df01_0_0">
            <a:extLst>
              <a:ext uri="{FF2B5EF4-FFF2-40B4-BE49-F238E27FC236}">
                <a16:creationId xmlns:a16="http://schemas.microsoft.com/office/drawing/2014/main" id="{1A3DCBC8-A7EA-ADFF-92AB-F5E4F1A99586}"/>
              </a:ext>
            </a:extLst>
          </p:cNvPr>
          <p:cNvSpPr txBox="1">
            <a:spLocks/>
          </p:cNvSpPr>
          <p:nvPr/>
        </p:nvSpPr>
        <p:spPr>
          <a:xfrm>
            <a:off x="641347" y="956203"/>
            <a:ext cx="11336100" cy="6204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5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850" b="1" dirty="0"/>
              <a:t>Upcoming Deep Dives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DC818B-A531-BC9C-40E3-F316929F59F6}"/>
              </a:ext>
            </a:extLst>
          </p:cNvPr>
          <p:cNvSpPr txBox="1"/>
          <p:nvPr/>
        </p:nvSpPr>
        <p:spPr>
          <a:xfrm>
            <a:off x="5404809" y="817055"/>
            <a:ext cx="627742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/>
              <a:t>Please contact </a:t>
            </a:r>
            <a:r>
              <a:rPr lang="en-GB" dirty="0" err="1">
                <a:hlinkClick r:id="rId3"/>
              </a:rPr>
              <a:t>matthew.logue@lmalloyds.c</a:t>
            </a:r>
            <a:r>
              <a:rPr lang="en-GB" dirty="0">
                <a:hlinkClick r:id="rId3"/>
              </a:rPr>
              <a:t>om</a:t>
            </a:r>
            <a:r>
              <a:rPr lang="en-GB" dirty="0"/>
              <a:t> to sign up. You don't need to register for individual sessions, if you register you'll receive join details for all.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499D9-2526-545D-6B9D-C6997753E2B5}"/>
              </a:ext>
            </a:extLst>
          </p:cNvPr>
          <p:cNvSpPr txBox="1"/>
          <p:nvPr/>
        </p:nvSpPr>
        <p:spPr>
          <a:xfrm>
            <a:off x="641347" y="1764296"/>
            <a:ext cx="10734170" cy="40323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4999"/>
              </a:lnSpc>
            </a:pPr>
            <a:r>
              <a:rPr lang="en-GB" sz="1600" b="1" dirty="0"/>
              <a:t>3</a:t>
            </a:r>
            <a:r>
              <a:rPr lang="en-GB" sz="1600" b="1" baseline="30000" dirty="0"/>
              <a:t>rd</a:t>
            </a:r>
            <a:r>
              <a:rPr lang="en-GB" sz="1600" b="1" dirty="0"/>
              <a:t> September </a:t>
            </a:r>
            <a:r>
              <a:rPr lang="en-GB" sz="1600" dirty="0"/>
              <a:t>(13.00 - 14.00)	M5 – Scope of (Underwriting) Authority Part 2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9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(12.30 - 13.30)		M6 – Remuneration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15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(13.00 - 14.00)	M8 – Scope of (Claims) Authority</a:t>
            </a:r>
            <a:endParaRPr lang="en-GB" sz="800" dirty="0"/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22</a:t>
            </a:r>
            <a:r>
              <a:rPr lang="en-GB" sz="1600" b="1" baseline="30000" dirty="0"/>
              <a:t>nd</a:t>
            </a:r>
            <a:r>
              <a:rPr lang="en-GB" sz="1600" b="1" dirty="0"/>
              <a:t> September </a:t>
            </a:r>
            <a:r>
              <a:rPr lang="en-GB" sz="1600" dirty="0"/>
              <a:t>(14.00 - 15.00) 	 M9 – Scope of (Complaints) Authority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24</a:t>
            </a:r>
            <a:r>
              <a:rPr lang="en-GB" sz="1600" b="1" baseline="30000" dirty="0"/>
              <a:t>th</a:t>
            </a:r>
            <a:r>
              <a:rPr lang="en-GB" sz="1600" b="1" dirty="0"/>
              <a:t> September </a:t>
            </a:r>
            <a:r>
              <a:rPr lang="en-GB" sz="1600" dirty="0"/>
              <a:t>(12.30 - 13.30)	M10 – Reporting (Data)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</a:t>
            </a:r>
            <a:r>
              <a:rPr lang="en-GB" sz="1600" b="1" baseline="30000" dirty="0"/>
              <a:t>st</a:t>
            </a:r>
            <a:r>
              <a:rPr lang="en-GB" sz="1600" b="1" dirty="0"/>
              <a:t> October </a:t>
            </a:r>
            <a:r>
              <a:rPr lang="en-GB" sz="1600" dirty="0"/>
              <a:t>(12.00 - 13.00)		M11 – Management of Monies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6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  <a:r>
              <a:rPr lang="en-GB" sz="1600" dirty="0"/>
              <a:t>(14.00 - 15.00)		M12 – Termination, Automatic Suspension and Non-Renewal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8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  <a:r>
              <a:rPr lang="en-GB" sz="1600" dirty="0"/>
              <a:t>(12.00 - 13.00)		M13 – Data Protection Compliance &amp; M14 – General T&amp;Cs</a:t>
            </a:r>
          </a:p>
          <a:p>
            <a:pPr>
              <a:lnSpc>
                <a:spcPct val="114999"/>
              </a:lnSpc>
            </a:pPr>
            <a:endParaRPr lang="en-GB" sz="1000" dirty="0"/>
          </a:p>
          <a:p>
            <a:pPr>
              <a:lnSpc>
                <a:spcPct val="114999"/>
              </a:lnSpc>
            </a:pPr>
            <a:r>
              <a:rPr lang="en-GB" sz="1600" b="1" dirty="0"/>
              <a:t>13</a:t>
            </a:r>
            <a:r>
              <a:rPr lang="en-GB" sz="1600" b="1" baseline="30000" dirty="0"/>
              <a:t>th</a:t>
            </a:r>
            <a:r>
              <a:rPr lang="en-GB" sz="1600" b="1" dirty="0"/>
              <a:t> October </a:t>
            </a:r>
            <a:r>
              <a:rPr lang="en-GB" sz="1600" dirty="0"/>
              <a:t>(13.00 - 14.00)		M4 – Operational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5456757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 2013 - 2022">
  <a:themeElements>
    <a:clrScheme name="DARE II">
      <a:dk1>
        <a:srgbClr val="373736"/>
      </a:dk1>
      <a:lt1>
        <a:srgbClr val="FFFFFF"/>
      </a:lt1>
      <a:dk2>
        <a:srgbClr val="6D7B7B"/>
      </a:dk2>
      <a:lt2>
        <a:srgbClr val="E7E6E6"/>
      </a:lt2>
      <a:accent1>
        <a:srgbClr val="FF003D"/>
      </a:accent1>
      <a:accent2>
        <a:srgbClr val="C7143D"/>
      </a:accent2>
      <a:accent3>
        <a:srgbClr val="190D4C"/>
      </a:accent3>
      <a:accent4>
        <a:srgbClr val="682BFA"/>
      </a:accent4>
      <a:accent5>
        <a:srgbClr val="D6780E"/>
      </a:accent5>
      <a:accent6>
        <a:srgbClr val="DAAB05"/>
      </a:accent6>
      <a:hlink>
        <a:srgbClr val="FF003D"/>
      </a:hlink>
      <a:folHlink>
        <a:srgbClr val="FF00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7AE1591518474992CCABE93F3E12DA" ma:contentTypeVersion="16" ma:contentTypeDescription="Create a new document." ma:contentTypeScope="" ma:versionID="1b0828a1d159eb1060547100834e28db">
  <xsd:schema xmlns:xsd="http://www.w3.org/2001/XMLSchema" xmlns:xs="http://www.w3.org/2001/XMLSchema" xmlns:p="http://schemas.microsoft.com/office/2006/metadata/properties" xmlns:ns2="a5e57fd1-0c0a-472d-8327-db4812840e88" xmlns:ns3="b78bf32b-46fd-4ea8-a798-be7c09e45cbe" targetNamespace="http://schemas.microsoft.com/office/2006/metadata/properties" ma:root="true" ma:fieldsID="9521c6a1860668a0c42fb84f73091ee8" ns2:_="" ns3:_="">
    <xsd:import namespace="a5e57fd1-0c0a-472d-8327-db4812840e88"/>
    <xsd:import namespace="b78bf32b-46fd-4ea8-a798-be7c09e45c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57fd1-0c0a-472d-8327-db4812840e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34c0415-38fe-4f3a-8d47-4801c8d49f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8bf32b-46fd-4ea8-a798-be7c09e45cb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d1d199-3bdd-404d-9b02-5a81725503fa}" ma:internalName="TaxCatchAll" ma:showField="CatchAllData" ma:web="b78bf32b-46fd-4ea8-a798-be7c09e45c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e57fd1-0c0a-472d-8327-db4812840e88">
      <Terms xmlns="http://schemas.microsoft.com/office/infopath/2007/PartnerControls"/>
    </lcf76f155ced4ddcb4097134ff3c332f>
    <TaxCatchAll xmlns="b78bf32b-46fd-4ea8-a798-be7c09e45cbe" xsi:nil="true"/>
  </documentManagement>
</p:properties>
</file>

<file path=customXml/itemProps1.xml><?xml version="1.0" encoding="utf-8"?>
<ds:datastoreItem xmlns:ds="http://schemas.openxmlformats.org/officeDocument/2006/customXml" ds:itemID="{E9B5BE4D-EDF8-4CCE-A63A-CF65CED942B5}">
  <ds:schemaRefs>
    <ds:schemaRef ds:uri="a5e57fd1-0c0a-472d-8327-db4812840e88"/>
    <ds:schemaRef ds:uri="b78bf32b-46fd-4ea8-a798-be7c09e45c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F48BBF-D9E9-4761-8534-4D14005EC8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EF09BA-7D4A-4E22-A60C-F4F3795A10D7}">
  <ds:schemaRefs>
    <ds:schemaRef ds:uri="a5e57fd1-0c0a-472d-8327-db4812840e88"/>
    <ds:schemaRef ds:uri="b78bf32b-46fd-4ea8-a798-be7c09e45cb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179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 2013 - 2022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DARE Phase 3</dc:title>
  <dc:creator>Alastair</dc:creator>
  <cp:lastModifiedBy>Matthew Logue</cp:lastModifiedBy>
  <cp:revision>217</cp:revision>
  <dcterms:created xsi:type="dcterms:W3CDTF">2020-08-10T13:14:36Z</dcterms:created>
  <dcterms:modified xsi:type="dcterms:W3CDTF">2026-09-01T08:34:33Z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0x010100377AE1591518474992CCABE93F3E12DA</vt:lpwstr>
  </property>
  <property fmtid="{D5CDD505-2E9C-101B-9397-08002B2CF9AE}" pid="3" name="MediaServiceImageTags">
    <vt:lpwstr/>
  </property>
</Properties>
</file>