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8" r:id="rId4"/>
  </p:sldMasterIdLst>
  <p:notesMasterIdLst>
    <p:notesMasterId r:id="rId10"/>
  </p:notesMasterIdLst>
  <p:sldIdLst>
    <p:sldId id="2147482846" r:id="rId5"/>
    <p:sldId id="2147482834" r:id="rId6"/>
    <p:sldId id="2147482844" r:id="rId7"/>
    <p:sldId id="2147482845" r:id="rId8"/>
    <p:sldId id="2147482835" r:id="rId9"/>
  </p:sldIdLst>
  <p:sldSz cx="12192000" cy="6858000"/>
  <p:notesSz cx="6858000" cy="994568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59" roundtripDataSignature="AMtx7mjye3BGE/sVuganzJOle/L6e+EZnQ=="/>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F65C524-3A58-F9D0-A6D0-22F5A48E9896}" name="Carla Wise" initials="CW" userId="S::Carla.Wise@LMALloyds.com::abeb072c-2f97-4291-9aaa-f63a8b69f94b" providerId="AD"/>
  <p188:author id="{AA6B9395-0E23-B12B-AC5F-A571EDEBD577}" name="Matthew Logue" initials="ML" userId="S::matthew.logue@lmalloyds.com::7d824dcc-271e-423b-aa12-8a7140e2a0ae" providerId="AD"/>
  <p188:author id="{BC68F8E0-5829-5D6B-4A74-671388BE948B}" name="Carla Wise" initials="CW" userId="S::carla.wise@lmalloyds.com::abeb072c-2f97-4291-9aaa-f63a8b69f94b" providerId="AD"/>
  <p188:author id="{B00FAEE6-434F-2090-73C6-28F75F9652E7}" name="Alastair Burns" initials="AB" userId="S::alastair.burns_axiomepartners.com#ext#@lmalloyds1.onmicrosoft.com::a016c9e5-60a6-4a70-948e-9da3562a4b4a"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E4AFB"/>
    <a:srgbClr val="FF33CC"/>
    <a:srgbClr val="2467B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6D0DB63-FB87-7333-C591-BAA37BDE26A0}" v="1052" dt="2026-08-07T11:52:41.014"/>
    <p1510:client id="{9945A0D0-6E2A-322F-307F-1AB05E93A403}" v="30" dt="2026-08-06T09:11:48.096"/>
  </p1510:revLst>
</p1510:revInfo>
</file>

<file path=ppt/tableStyles.xml><?xml version="1.0" encoding="utf-8"?>
<a:tblStyleLst xmlns:a="http://schemas.openxmlformats.org/drawingml/2006/main" def="{08132385-72F3-4BE1-8AB0-CAB65726324B}">
  <a:tblStyle styleId="{08132385-72F3-4BE1-8AB0-CAB65726324B}" styleName="Table_0">
    <a:wholeTbl>
      <a:tcTxStyle b="off" i="off">
        <a:font>
          <a:latin typeface="Arial"/>
          <a:ea typeface="Arial"/>
          <a:cs typeface="Arial"/>
        </a:font>
        <a:schemeClr val="dk1"/>
      </a:tcTxStyle>
      <a:tcStyle>
        <a:tcBdr>
          <a:left>
            <a:ln w="12700" cap="flat" cmpd="sng">
              <a:solidFill>
                <a:schemeClr val="lt1"/>
              </a:solidFill>
              <a:prstDash val="solid"/>
              <a:round/>
              <a:headEnd type="none" w="sm" len="sm"/>
              <a:tailEnd type="none" w="sm" len="sm"/>
            </a:ln>
          </a:left>
          <a:right>
            <a:ln w="12700" cap="flat" cmpd="sng">
              <a:solidFill>
                <a:schemeClr val="lt1"/>
              </a:solidFill>
              <a:prstDash val="solid"/>
              <a:round/>
              <a:headEnd type="none" w="sm" len="sm"/>
              <a:tailEnd type="none" w="sm" len="sm"/>
            </a:ln>
          </a:right>
          <a:top>
            <a:ln w="12700" cap="flat" cmpd="sng">
              <a:solidFill>
                <a:schemeClr val="lt1"/>
              </a:solidFill>
              <a:prstDash val="solid"/>
              <a:round/>
              <a:headEnd type="none" w="sm" len="sm"/>
              <a:tailEnd type="none" w="sm" len="sm"/>
            </a:ln>
          </a:top>
          <a:bottom>
            <a:ln w="12700" cap="flat" cmpd="sng">
              <a:solidFill>
                <a:schemeClr val="lt1"/>
              </a:solidFill>
              <a:prstDash val="solid"/>
              <a:round/>
              <a:headEnd type="none" w="sm" len="sm"/>
              <a:tailEnd type="none" w="sm" len="sm"/>
            </a:ln>
          </a:bottom>
          <a:insideH>
            <a:ln w="12700" cap="flat" cmpd="sng">
              <a:solidFill>
                <a:schemeClr val="lt1"/>
              </a:solidFill>
              <a:prstDash val="solid"/>
              <a:round/>
              <a:headEnd type="none" w="sm" len="sm"/>
              <a:tailEnd type="none" w="sm" len="sm"/>
            </a:ln>
          </a:insideH>
          <a:insideV>
            <a:ln w="12700" cap="flat" cmpd="sng">
              <a:solidFill>
                <a:schemeClr val="lt1"/>
              </a:solidFill>
              <a:prstDash val="solid"/>
              <a:round/>
              <a:headEnd type="none" w="sm" len="sm"/>
              <a:tailEnd type="none" w="sm" len="sm"/>
            </a:ln>
          </a:insideV>
        </a:tcBdr>
        <a:fill>
          <a:solidFill>
            <a:srgbClr val="E8EBF5"/>
          </a:solidFill>
        </a:fill>
      </a:tcStyle>
    </a:wholeTbl>
    <a:band1H>
      <a:tcTxStyle b="off" i="off"/>
      <a:tcStyle>
        <a:tcBdr/>
        <a:fill>
          <a:solidFill>
            <a:srgbClr val="CDD4EA"/>
          </a:solidFill>
        </a:fill>
      </a:tcStyle>
    </a:band1H>
    <a:band2H>
      <a:tcTxStyle b="off" i="off"/>
      <a:tcStyle>
        <a:tcBdr/>
      </a:tcStyle>
    </a:band2H>
    <a:band1V>
      <a:tcTxStyle b="off" i="off"/>
      <a:tcStyle>
        <a:tcBdr/>
        <a:fill>
          <a:solidFill>
            <a:srgbClr val="CDD4EA"/>
          </a:solidFill>
        </a:fill>
      </a:tcStyle>
    </a:band1V>
    <a:band2V>
      <a:tcTxStyle b="off" i="off"/>
      <a:tcStyle>
        <a:tcBdr/>
      </a:tcStyle>
    </a:band2V>
    <a:lastCol>
      <a:tcTxStyle b="on" i="off">
        <a:font>
          <a:latin typeface="Arial"/>
          <a:ea typeface="Arial"/>
          <a:cs typeface="Arial"/>
        </a:font>
        <a:schemeClr val="lt1"/>
      </a:tcTxStyle>
      <a:tcStyle>
        <a:tcBdr/>
        <a:fill>
          <a:solidFill>
            <a:schemeClr val="accent1"/>
          </a:solidFill>
        </a:fill>
      </a:tcStyle>
    </a:lastCol>
    <a:firstCol>
      <a:tcTxStyle b="on" i="off">
        <a:font>
          <a:latin typeface="Arial"/>
          <a:ea typeface="Arial"/>
          <a:cs typeface="Arial"/>
        </a:font>
        <a:schemeClr val="lt1"/>
      </a:tcTxStyle>
      <a:tcStyle>
        <a:tcBdr/>
        <a:fill>
          <a:solidFill>
            <a:schemeClr val="accent1"/>
          </a:solidFill>
        </a:fill>
      </a:tcStyle>
    </a:firstCol>
    <a:lastRow>
      <a:tcTxStyle b="on" i="off">
        <a:font>
          <a:latin typeface="Arial"/>
          <a:ea typeface="Arial"/>
          <a:cs typeface="Arial"/>
        </a:font>
        <a:schemeClr val="lt1"/>
      </a:tcTxStyle>
      <a:tcStyle>
        <a:tcBdr>
          <a:top>
            <a:ln w="38100" cap="flat" cmpd="sng">
              <a:solidFill>
                <a:schemeClr val="lt1"/>
              </a:solidFill>
              <a:prstDash val="solid"/>
              <a:round/>
              <a:headEnd type="none" w="sm" len="sm"/>
              <a:tailEnd type="none" w="sm" len="sm"/>
            </a:ln>
          </a:top>
        </a:tcBdr>
        <a:fill>
          <a:solidFill>
            <a:schemeClr val="accent1"/>
          </a:solidFill>
        </a:fill>
      </a:tcStyle>
    </a:lastRow>
    <a:seCell>
      <a:tcTxStyle b="off" i="off"/>
      <a:tcStyle>
        <a:tcBdr/>
      </a:tcStyle>
    </a:seCell>
    <a:swCell>
      <a:tcTxStyle b="off" i="off"/>
      <a:tcStyle>
        <a:tcBdr/>
      </a:tcStyle>
    </a:swCell>
    <a:firstRow>
      <a:tcTxStyle b="on" i="off">
        <a:font>
          <a:latin typeface="Arial"/>
          <a:ea typeface="Arial"/>
          <a:cs typeface="Arial"/>
        </a:font>
        <a:schemeClr val="lt1"/>
      </a:tcTxStyle>
      <a:tcStyle>
        <a:tcBdr>
          <a:bottom>
            <a:ln w="38100" cap="flat" cmpd="sng">
              <a:solidFill>
                <a:schemeClr val="lt1"/>
              </a:solidFill>
              <a:prstDash val="solid"/>
              <a:round/>
              <a:headEnd type="none" w="sm" len="sm"/>
              <a:tailEnd type="none" w="sm" len="sm"/>
            </a:ln>
          </a:bottom>
        </a:tcBdr>
        <a:fill>
          <a:solidFill>
            <a:schemeClr val="accent1"/>
          </a:solidFill>
        </a:fill>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5" d="100"/>
          <a:sy n="105" d="100"/>
        </p:scale>
        <p:origin x="798" y="96"/>
      </p:cViewPr>
      <p:guideLst>
        <p:guide orient="horz" pos="2160"/>
        <p:guide pos="3840"/>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3" Type="http://schemas.openxmlformats.org/officeDocument/2006/relationships/customXml" Target="../customXml/item3.xml"/><Relationship Id="rId63" Type="http://schemas.openxmlformats.org/officeDocument/2006/relationships/tableStyles" Target="tableStyles.xml"/><Relationship Id="rId7" Type="http://schemas.openxmlformats.org/officeDocument/2006/relationships/slide" Target="slides/slide3.xml"/><Relationship Id="rId59" Type="http://customschemas.google.com/relationships/presentationmetadata" Target="metadata"/><Relationship Id="rId2" Type="http://schemas.openxmlformats.org/officeDocument/2006/relationships/customXml" Target="../customXml/item2.xml"/><Relationship Id="rId62"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66" Type="http://schemas.microsoft.com/office/2018/10/relationships/authors" Target="authors.xml"/><Relationship Id="rId5" Type="http://schemas.openxmlformats.org/officeDocument/2006/relationships/slide" Target="slides/slide1.xml"/><Relationship Id="rId61" Type="http://schemas.openxmlformats.org/officeDocument/2006/relationships/viewProps" Target="viewProps.xml"/><Relationship Id="rId10" Type="http://schemas.openxmlformats.org/officeDocument/2006/relationships/notesMaster" Target="notesMasters/notesMaster1.xml"/><Relationship Id="rId60" Type="http://schemas.openxmlformats.org/officeDocument/2006/relationships/presProps" Target="presProps.xml"/><Relationship Id="rId65" Type="http://schemas.microsoft.com/office/2015/10/relationships/revisionInfo" Target="revisionInfo.xml"/><Relationship Id="rId4" Type="http://schemas.openxmlformats.org/officeDocument/2006/relationships/slideMaster" Target="slideMasters/slideMaster1.xml"/><Relationship Id="rId9" Type="http://schemas.openxmlformats.org/officeDocument/2006/relationships/slide" Target="slides/slide5.xml"/><Relationship Id="rId6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tthew Logue" userId="S::matthew.logue@lmalloyds.com::7d824dcc-271e-423b-aa12-8a7140e2a0ae" providerId="AD" clId="Web-{3546EA97-4C4D-58B0-59B1-28FF2019A905}"/>
    <pc:docChg chg="modSld">
      <pc:chgData name="Matthew Logue" userId="S::matthew.logue@lmalloyds.com::7d824dcc-271e-423b-aa12-8a7140e2a0ae" providerId="AD" clId="Web-{3546EA97-4C4D-58B0-59B1-28FF2019A905}" dt="2026-07-17T13:31:35.174" v="168" actId="1076"/>
      <pc:docMkLst>
        <pc:docMk/>
      </pc:docMkLst>
    </pc:docChg>
  </pc:docChgLst>
  <pc:docChgLst>
    <pc:chgData name="Matthew Logue" userId="S::matthew.logue@lmalloyds.com::7d824dcc-271e-423b-aa12-8a7140e2a0ae" providerId="AD" clId="Web-{7EBB0F99-A9C1-D181-3E51-720FA3B01EB5}"/>
    <pc:docChg chg="modSld">
      <pc:chgData name="Matthew Logue" userId="S::matthew.logue@lmalloyds.com::7d824dcc-271e-423b-aa12-8a7140e2a0ae" providerId="AD" clId="Web-{7EBB0F99-A9C1-D181-3E51-720FA3B01EB5}" dt="2026-07-17T09:06:02.108" v="6" actId="20577"/>
      <pc:docMkLst>
        <pc:docMk/>
      </pc:docMkLst>
      <pc:sldChg chg="modSp">
        <pc:chgData name="Matthew Logue" userId="S::matthew.logue@lmalloyds.com::7d824dcc-271e-423b-aa12-8a7140e2a0ae" providerId="AD" clId="Web-{7EBB0F99-A9C1-D181-3E51-720FA3B01EB5}" dt="2026-07-17T09:06:02.108" v="6" actId="20577"/>
        <pc:sldMkLst>
          <pc:docMk/>
          <pc:sldMk cId="1047277010" sldId="2147482835"/>
        </pc:sldMkLst>
        <pc:spChg chg="mod">
          <ac:chgData name="Matthew Logue" userId="S::matthew.logue@lmalloyds.com::7d824dcc-271e-423b-aa12-8a7140e2a0ae" providerId="AD" clId="Web-{7EBB0F99-A9C1-D181-3E51-720FA3B01EB5}" dt="2026-07-17T09:06:02.108" v="6" actId="20577"/>
          <ac:spMkLst>
            <pc:docMk/>
            <pc:sldMk cId="1047277010" sldId="2147482835"/>
            <ac:spMk id="9" creationId="{FA441A9F-EACF-34FC-D04C-35461D8733BA}"/>
          </ac:spMkLst>
        </pc:spChg>
      </pc:sldChg>
    </pc:docChg>
  </pc:docChgLst>
  <pc:docChgLst>
    <pc:chgData name="Matthew Logue" userId="S::matthew.logue@lmalloyds.com::7d824dcc-271e-423b-aa12-8a7140e2a0ae" providerId="AD" clId="Web-{1C5A1D3B-3007-9D2B-94FA-35298D7C119E}"/>
    <pc:docChg chg="addSld modSld">
      <pc:chgData name="Matthew Logue" userId="S::matthew.logue@lmalloyds.com::7d824dcc-271e-423b-aa12-8a7140e2a0ae" providerId="AD" clId="Web-{1C5A1D3B-3007-9D2B-94FA-35298D7C119E}" dt="2026-07-15T13:26:44.021" v="18" actId="1076"/>
      <pc:docMkLst>
        <pc:docMk/>
      </pc:docMkLst>
    </pc:docChg>
  </pc:docChgLst>
  <pc:docChgLst>
    <pc:chgData name="Matthew Logue" userId="S::matthew.logue@lmalloyds.com::7d824dcc-271e-423b-aa12-8a7140e2a0ae" providerId="AD" clId="Web-{9945A0D0-6E2A-322F-307F-1AB05E93A403}"/>
    <pc:docChg chg="modSld">
      <pc:chgData name="Matthew Logue" userId="S::matthew.logue@lmalloyds.com::7d824dcc-271e-423b-aa12-8a7140e2a0ae" providerId="AD" clId="Web-{9945A0D0-6E2A-322F-307F-1AB05E93A403}" dt="2026-08-06T09:11:48.096" v="13" actId="20577"/>
      <pc:docMkLst>
        <pc:docMk/>
      </pc:docMkLst>
      <pc:sldChg chg="modSp">
        <pc:chgData name="Matthew Logue" userId="S::matthew.logue@lmalloyds.com::7d824dcc-271e-423b-aa12-8a7140e2a0ae" providerId="AD" clId="Web-{9945A0D0-6E2A-322F-307F-1AB05E93A403}" dt="2026-08-06T09:11:48.096" v="13" actId="20577"/>
        <pc:sldMkLst>
          <pc:docMk/>
          <pc:sldMk cId="185568185" sldId="2147482846"/>
        </pc:sldMkLst>
        <pc:spChg chg="mod">
          <ac:chgData name="Matthew Logue" userId="S::matthew.logue@lmalloyds.com::7d824dcc-271e-423b-aa12-8a7140e2a0ae" providerId="AD" clId="Web-{9945A0D0-6E2A-322F-307F-1AB05E93A403}" dt="2026-08-06T09:11:48.096" v="13" actId="20577"/>
          <ac:spMkLst>
            <pc:docMk/>
            <pc:sldMk cId="185568185" sldId="2147482846"/>
            <ac:spMk id="9" creationId="{DAED5E98-5CDD-EFF6-585A-7086F2E4DC6F}"/>
          </ac:spMkLst>
        </pc:spChg>
      </pc:sldChg>
    </pc:docChg>
  </pc:docChgLst>
  <pc:docChgLst>
    <pc:chgData name="Carla Wise" userId="abeb072c-2f97-4291-9aaa-f63a8b69f94b" providerId="ADAL" clId="{6AE27420-24DC-4FE5-BF9A-BCAFF5E4F3EB}"/>
    <pc:docChg chg="undo custSel addSld delSld modSld sldOrd">
      <pc:chgData name="Carla Wise" userId="abeb072c-2f97-4291-9aaa-f63a8b69f94b" providerId="ADAL" clId="{6AE27420-24DC-4FE5-BF9A-BCAFF5E4F3EB}" dt="2026-07-22T14:48:30.071" v="8141" actId="33524"/>
      <pc:docMkLst>
        <pc:docMk/>
      </pc:docMkLst>
      <pc:sldChg chg="modSp mod">
        <pc:chgData name="Carla Wise" userId="abeb072c-2f97-4291-9aaa-f63a8b69f94b" providerId="ADAL" clId="{6AE27420-24DC-4FE5-BF9A-BCAFF5E4F3EB}" dt="2026-07-21T10:47:22.673" v="5549" actId="6549"/>
        <pc:sldMkLst>
          <pc:docMk/>
          <pc:sldMk cId="1151340638" sldId="2147482834"/>
        </pc:sldMkLst>
        <pc:spChg chg="mod">
          <ac:chgData name="Carla Wise" userId="abeb072c-2f97-4291-9aaa-f63a8b69f94b" providerId="ADAL" clId="{6AE27420-24DC-4FE5-BF9A-BCAFF5E4F3EB}" dt="2026-07-21T10:47:22.673" v="5549" actId="6549"/>
          <ac:spMkLst>
            <pc:docMk/>
            <pc:sldMk cId="1151340638" sldId="2147482834"/>
            <ac:spMk id="9" creationId="{3F61B125-5416-8734-F305-9B5B46DE04BC}"/>
          </ac:spMkLst>
        </pc:spChg>
      </pc:sldChg>
      <pc:sldChg chg="modSp mod modShow">
        <pc:chgData name="Carla Wise" userId="abeb072c-2f97-4291-9aaa-f63a8b69f94b" providerId="ADAL" clId="{6AE27420-24DC-4FE5-BF9A-BCAFF5E4F3EB}" dt="2026-07-22T14:48:30.071" v="8141" actId="33524"/>
        <pc:sldMkLst>
          <pc:docMk/>
          <pc:sldMk cId="1047277010" sldId="2147482835"/>
        </pc:sldMkLst>
        <pc:spChg chg="mod">
          <ac:chgData name="Carla Wise" userId="abeb072c-2f97-4291-9aaa-f63a8b69f94b" providerId="ADAL" clId="{6AE27420-24DC-4FE5-BF9A-BCAFF5E4F3EB}" dt="2026-07-21T10:57:39.137" v="6285" actId="20577"/>
          <ac:spMkLst>
            <pc:docMk/>
            <pc:sldMk cId="1047277010" sldId="2147482835"/>
            <ac:spMk id="4" creationId="{0E5485F9-86DB-17DA-53F3-8728E58C9449}"/>
          </ac:spMkLst>
        </pc:spChg>
        <pc:spChg chg="mod">
          <ac:chgData name="Carla Wise" userId="abeb072c-2f97-4291-9aaa-f63a8b69f94b" providerId="ADAL" clId="{6AE27420-24DC-4FE5-BF9A-BCAFF5E4F3EB}" dt="2026-07-22T14:48:30.071" v="8141" actId="33524"/>
          <ac:spMkLst>
            <pc:docMk/>
            <pc:sldMk cId="1047277010" sldId="2147482835"/>
            <ac:spMk id="9" creationId="{FA441A9F-EACF-34FC-D04C-35461D8733BA}"/>
          </ac:spMkLst>
        </pc:spChg>
      </pc:sldChg>
      <pc:sldChg chg="modSp add mod">
        <pc:chgData name="Carla Wise" userId="abeb072c-2f97-4291-9aaa-f63a8b69f94b" providerId="ADAL" clId="{6AE27420-24DC-4FE5-BF9A-BCAFF5E4F3EB}" dt="2026-07-21T10:58:01.668" v="6289" actId="6549"/>
        <pc:sldMkLst>
          <pc:docMk/>
          <pc:sldMk cId="3639765130" sldId="2147482844"/>
        </pc:sldMkLst>
        <pc:spChg chg="mod">
          <ac:chgData name="Carla Wise" userId="abeb072c-2f97-4291-9aaa-f63a8b69f94b" providerId="ADAL" clId="{6AE27420-24DC-4FE5-BF9A-BCAFF5E4F3EB}" dt="2026-07-21T10:58:01.668" v="6289" actId="6549"/>
          <ac:spMkLst>
            <pc:docMk/>
            <pc:sldMk cId="3639765130" sldId="2147482844"/>
            <ac:spMk id="9" creationId="{7D9E098B-783D-6253-D697-784AEF373A1D}"/>
          </ac:spMkLst>
        </pc:spChg>
      </pc:sldChg>
      <pc:sldChg chg="modSp add mod">
        <pc:chgData name="Carla Wise" userId="abeb072c-2f97-4291-9aaa-f63a8b69f94b" providerId="ADAL" clId="{6AE27420-24DC-4FE5-BF9A-BCAFF5E4F3EB}" dt="2026-07-21T10:57:12.227" v="6278" actId="114"/>
        <pc:sldMkLst>
          <pc:docMk/>
          <pc:sldMk cId="2145883070" sldId="2147482845"/>
        </pc:sldMkLst>
        <pc:spChg chg="mod">
          <ac:chgData name="Carla Wise" userId="abeb072c-2f97-4291-9aaa-f63a8b69f94b" providerId="ADAL" clId="{6AE27420-24DC-4FE5-BF9A-BCAFF5E4F3EB}" dt="2026-07-21T10:57:12.227" v="6278" actId="114"/>
          <ac:spMkLst>
            <pc:docMk/>
            <pc:sldMk cId="2145883070" sldId="2147482845"/>
            <ac:spMk id="9" creationId="{9CB2DEAE-2CB0-1D64-7521-D6B03A75CBEA}"/>
          </ac:spMkLst>
        </pc:spChg>
      </pc:sldChg>
      <pc:sldMasterChg chg="delSldLayout">
        <pc:chgData name="Carla Wise" userId="abeb072c-2f97-4291-9aaa-f63a8b69f94b" providerId="ADAL" clId="{6AE27420-24DC-4FE5-BF9A-BCAFF5E4F3EB}" dt="2026-07-21T10:57:45.732" v="6288" actId="47"/>
        <pc:sldMasterMkLst>
          <pc:docMk/>
          <pc:sldMasterMk cId="2156873295" sldId="2147483668"/>
        </pc:sldMasterMkLst>
      </pc:sldMasterChg>
    </pc:docChg>
  </pc:docChgLst>
  <pc:docChgLst>
    <pc:chgData name="Matthew Logue" userId="7d824dcc-271e-423b-aa12-8a7140e2a0ae" providerId="ADAL" clId="{55AF04B9-1401-47B3-A69F-D6E70E951AD8}"/>
    <pc:docChg chg="undo custSel addSld delSld modSld">
      <pc:chgData name="Matthew Logue" userId="7d824dcc-271e-423b-aa12-8a7140e2a0ae" providerId="ADAL" clId="{55AF04B9-1401-47B3-A69F-D6E70E951AD8}" dt="2026-08-05T10:14:27.086" v="4342" actId="20577"/>
      <pc:docMkLst>
        <pc:docMk/>
      </pc:docMkLst>
      <pc:sldChg chg="delSp modSp add mod modNotesTx">
        <pc:chgData name="Matthew Logue" userId="7d824dcc-271e-423b-aa12-8a7140e2a0ae" providerId="ADAL" clId="{55AF04B9-1401-47B3-A69F-D6E70E951AD8}" dt="2026-07-08T15:50:17.399" v="1168" actId="20577"/>
        <pc:sldMkLst>
          <pc:docMk/>
          <pc:sldMk cId="1151340638" sldId="2147482834"/>
        </pc:sldMkLst>
        <pc:spChg chg="mod">
          <ac:chgData name="Matthew Logue" userId="7d824dcc-271e-423b-aa12-8a7140e2a0ae" providerId="ADAL" clId="{55AF04B9-1401-47B3-A69F-D6E70E951AD8}" dt="2026-07-08T15:38:23.648" v="10" actId="20577"/>
          <ac:spMkLst>
            <pc:docMk/>
            <pc:sldMk cId="1151340638" sldId="2147482834"/>
            <ac:spMk id="4" creationId="{622016D3-CB4F-9959-2092-6DADBAF9CE5A}"/>
          </ac:spMkLst>
        </pc:spChg>
        <pc:spChg chg="mod">
          <ac:chgData name="Matthew Logue" userId="7d824dcc-271e-423b-aa12-8a7140e2a0ae" providerId="ADAL" clId="{55AF04B9-1401-47B3-A69F-D6E70E951AD8}" dt="2026-07-08T15:50:17.399" v="1168" actId="20577"/>
          <ac:spMkLst>
            <pc:docMk/>
            <pc:sldMk cId="1151340638" sldId="2147482834"/>
            <ac:spMk id="9" creationId="{3F61B125-5416-8734-F305-9B5B46DE04BC}"/>
          </ac:spMkLst>
        </pc:spChg>
      </pc:sldChg>
      <pc:sldChg chg="modSp mod">
        <pc:chgData name="Matthew Logue" userId="7d824dcc-271e-423b-aa12-8a7140e2a0ae" providerId="ADAL" clId="{55AF04B9-1401-47B3-A69F-D6E70E951AD8}" dt="2026-08-05T10:14:27.086" v="4342" actId="20577"/>
        <pc:sldMkLst>
          <pc:docMk/>
          <pc:sldMk cId="185568185" sldId="2147482846"/>
        </pc:sldMkLst>
        <pc:spChg chg="mod">
          <ac:chgData name="Matthew Logue" userId="7d824dcc-271e-423b-aa12-8a7140e2a0ae" providerId="ADAL" clId="{55AF04B9-1401-47B3-A69F-D6E70E951AD8}" dt="2026-08-05T10:14:27.086" v="4342" actId="20577"/>
          <ac:spMkLst>
            <pc:docMk/>
            <pc:sldMk cId="185568185" sldId="2147482846"/>
            <ac:spMk id="9" creationId="{DAED5E98-5CDD-EFF6-585A-7086F2E4DC6F}"/>
          </ac:spMkLst>
        </pc:spChg>
      </pc:sldChg>
    </pc:docChg>
  </pc:docChgLst>
  <pc:docChgLst>
    <pc:chgData name="Matthew Logue" userId="S::matthew.logue@lmalloyds.com::7d824dcc-271e-423b-aa12-8a7140e2a0ae" providerId="AD" clId="Web-{DC763A8E-9709-D1C0-D99B-B9291950946C}"/>
    <pc:docChg chg="addSld modSld sldOrd">
      <pc:chgData name="Matthew Logue" userId="S::matthew.logue@lmalloyds.com::7d824dcc-271e-423b-aa12-8a7140e2a0ae" providerId="AD" clId="Web-{DC763A8E-9709-D1C0-D99B-B9291950946C}" dt="2026-08-05T09:36:25.836" v="288" actId="20577"/>
      <pc:docMkLst>
        <pc:docMk/>
      </pc:docMkLst>
      <pc:sldChg chg="modSp">
        <pc:chgData name="Matthew Logue" userId="S::matthew.logue@lmalloyds.com::7d824dcc-271e-423b-aa12-8a7140e2a0ae" providerId="AD" clId="Web-{DC763A8E-9709-D1C0-D99B-B9291950946C}" dt="2026-08-05T08:37:01.717" v="7" actId="20577"/>
        <pc:sldMkLst>
          <pc:docMk/>
          <pc:sldMk cId="1151340638" sldId="2147482834"/>
        </pc:sldMkLst>
        <pc:spChg chg="mod">
          <ac:chgData name="Matthew Logue" userId="S::matthew.logue@lmalloyds.com::7d824dcc-271e-423b-aa12-8a7140e2a0ae" providerId="AD" clId="Web-{DC763A8E-9709-D1C0-D99B-B9291950946C}" dt="2026-08-05T08:37:01.717" v="7" actId="20577"/>
          <ac:spMkLst>
            <pc:docMk/>
            <pc:sldMk cId="1151340638" sldId="2147482834"/>
            <ac:spMk id="4" creationId="{622016D3-CB4F-9959-2092-6DADBAF9CE5A}"/>
          </ac:spMkLst>
        </pc:spChg>
      </pc:sldChg>
      <pc:sldChg chg="modSp">
        <pc:chgData name="Matthew Logue" userId="S::matthew.logue@lmalloyds.com::7d824dcc-271e-423b-aa12-8a7140e2a0ae" providerId="AD" clId="Web-{DC763A8E-9709-D1C0-D99B-B9291950946C}" dt="2026-08-05T08:37:19.624" v="19" actId="20577"/>
        <pc:sldMkLst>
          <pc:docMk/>
          <pc:sldMk cId="1047277010" sldId="2147482835"/>
        </pc:sldMkLst>
        <pc:spChg chg="mod">
          <ac:chgData name="Matthew Logue" userId="S::matthew.logue@lmalloyds.com::7d824dcc-271e-423b-aa12-8a7140e2a0ae" providerId="AD" clId="Web-{DC763A8E-9709-D1C0-D99B-B9291950946C}" dt="2026-08-05T08:37:19.624" v="19" actId="20577"/>
          <ac:spMkLst>
            <pc:docMk/>
            <pc:sldMk cId="1047277010" sldId="2147482835"/>
            <ac:spMk id="4" creationId="{0E5485F9-86DB-17DA-53F3-8728E58C9449}"/>
          </ac:spMkLst>
        </pc:spChg>
      </pc:sldChg>
      <pc:sldChg chg="modSp">
        <pc:chgData name="Matthew Logue" userId="S::matthew.logue@lmalloyds.com::7d824dcc-271e-423b-aa12-8a7140e2a0ae" providerId="AD" clId="Web-{DC763A8E-9709-D1C0-D99B-B9291950946C}" dt="2026-08-05T08:37:09.389" v="12" actId="20577"/>
        <pc:sldMkLst>
          <pc:docMk/>
          <pc:sldMk cId="3639765130" sldId="2147482844"/>
        </pc:sldMkLst>
        <pc:spChg chg="mod">
          <ac:chgData name="Matthew Logue" userId="S::matthew.logue@lmalloyds.com::7d824dcc-271e-423b-aa12-8a7140e2a0ae" providerId="AD" clId="Web-{DC763A8E-9709-D1C0-D99B-B9291950946C}" dt="2026-08-05T08:37:09.389" v="12" actId="20577"/>
          <ac:spMkLst>
            <pc:docMk/>
            <pc:sldMk cId="3639765130" sldId="2147482844"/>
            <ac:spMk id="4" creationId="{FB22E092-3FB4-3C76-A731-76BE317779A5}"/>
          </ac:spMkLst>
        </pc:spChg>
      </pc:sldChg>
      <pc:sldChg chg="modSp">
        <pc:chgData name="Matthew Logue" userId="S::matthew.logue@lmalloyds.com::7d824dcc-271e-423b-aa12-8a7140e2a0ae" providerId="AD" clId="Web-{DC763A8E-9709-D1C0-D99B-B9291950946C}" dt="2026-08-05T08:37:14.686" v="16" actId="20577"/>
        <pc:sldMkLst>
          <pc:docMk/>
          <pc:sldMk cId="2145883070" sldId="2147482845"/>
        </pc:sldMkLst>
        <pc:spChg chg="mod">
          <ac:chgData name="Matthew Logue" userId="S::matthew.logue@lmalloyds.com::7d824dcc-271e-423b-aa12-8a7140e2a0ae" providerId="AD" clId="Web-{DC763A8E-9709-D1C0-D99B-B9291950946C}" dt="2026-08-05T08:37:14.686" v="16" actId="20577"/>
          <ac:spMkLst>
            <pc:docMk/>
            <pc:sldMk cId="2145883070" sldId="2147482845"/>
            <ac:spMk id="4" creationId="{4F7389DC-1DC8-F73C-49BC-163B89B86968}"/>
          </ac:spMkLst>
        </pc:spChg>
      </pc:sldChg>
      <pc:sldChg chg="modSp add ord replId">
        <pc:chgData name="Matthew Logue" userId="S::matthew.logue@lmalloyds.com::7d824dcc-271e-423b-aa12-8a7140e2a0ae" providerId="AD" clId="Web-{DC763A8E-9709-D1C0-D99B-B9291950946C}" dt="2026-08-05T09:36:25.836" v="288" actId="20577"/>
        <pc:sldMkLst>
          <pc:docMk/>
          <pc:sldMk cId="185568185" sldId="2147482846"/>
        </pc:sldMkLst>
        <pc:spChg chg="mod">
          <ac:chgData name="Matthew Logue" userId="S::matthew.logue@lmalloyds.com::7d824dcc-271e-423b-aa12-8a7140e2a0ae" providerId="AD" clId="Web-{DC763A8E-9709-D1C0-D99B-B9291950946C}" dt="2026-08-05T09:31:28.764" v="108" actId="20577"/>
          <ac:spMkLst>
            <pc:docMk/>
            <pc:sldMk cId="185568185" sldId="2147482846"/>
            <ac:spMk id="4" creationId="{A60AD6B4-19B0-BF8C-2C19-EC62A1481A6E}"/>
          </ac:spMkLst>
        </pc:spChg>
        <pc:spChg chg="mod">
          <ac:chgData name="Matthew Logue" userId="S::matthew.logue@lmalloyds.com::7d824dcc-271e-423b-aa12-8a7140e2a0ae" providerId="AD" clId="Web-{DC763A8E-9709-D1C0-D99B-B9291950946C}" dt="2026-08-05T09:36:25.836" v="288" actId="20577"/>
          <ac:spMkLst>
            <pc:docMk/>
            <pc:sldMk cId="185568185" sldId="2147482846"/>
            <ac:spMk id="9" creationId="{DAED5E98-5CDD-EFF6-585A-7086F2E4DC6F}"/>
          </ac:spMkLst>
        </pc:spChg>
      </pc:sldChg>
    </pc:docChg>
  </pc:docChgLst>
  <pc:docChgLst>
    <pc:chgData name="Matthew Logue" userId="S::matthew.logue@lmalloyds.com::7d824dcc-271e-423b-aa12-8a7140e2a0ae" providerId="AD" clId="Web-{2B3AFA52-B8C1-EF23-B8FD-70BFBD7D6C14}"/>
    <pc:docChg chg="delSld">
      <pc:chgData name="Matthew Logue" userId="S::matthew.logue@lmalloyds.com::7d824dcc-271e-423b-aa12-8a7140e2a0ae" providerId="AD" clId="Web-{2B3AFA52-B8C1-EF23-B8FD-70BFBD7D6C14}" dt="2026-07-22T15:07:33.520" v="26"/>
      <pc:docMkLst>
        <pc:docMk/>
      </pc:docMkLst>
    </pc:docChg>
  </pc:docChgLst>
  <pc:docChgLst>
    <pc:chgData name="Matthew Logue" userId="S::matthew.logue@lmalloyds.com::7d824dcc-271e-423b-aa12-8a7140e2a0ae" providerId="AD" clId="Web-{C1A6F252-E6B1-CBE4-1FA0-CDEA101DBCB1}"/>
    <pc:docChg chg="addSld delSld modSld">
      <pc:chgData name="Matthew Logue" userId="S::matthew.logue@lmalloyds.com::7d824dcc-271e-423b-aa12-8a7140e2a0ae" providerId="AD" clId="Web-{C1A6F252-E6B1-CBE4-1FA0-CDEA101DBCB1}" dt="2026-07-16T12:01:14.626" v="1265"/>
      <pc:docMkLst>
        <pc:docMk/>
      </pc:docMkLst>
    </pc:docChg>
  </pc:docChgLst>
  <pc:docChgLst>
    <pc:chgData name="Matthew Logue" userId="S::matthew.logue@lmalloyds.com::7d824dcc-271e-423b-aa12-8a7140e2a0ae" providerId="AD" clId="Web-{1944544F-9FD4-99D1-4D5B-B207D6345EBF}"/>
    <pc:docChg chg="modSld">
      <pc:chgData name="Matthew Logue" userId="S::matthew.logue@lmalloyds.com::7d824dcc-271e-423b-aa12-8a7140e2a0ae" providerId="AD" clId="Web-{1944544F-9FD4-99D1-4D5B-B207D6345EBF}" dt="2026-07-17T09:14:42.575" v="0" actId="1076"/>
      <pc:docMkLst>
        <pc:docMk/>
      </pc:docMkLst>
    </pc:docChg>
  </pc:docChgLst>
  <pc:docChgLst>
    <pc:chgData name="Matthew Logue" userId="S::matthew.logue@lmalloyds.com::7d824dcc-271e-423b-aa12-8a7140e2a0ae" providerId="AD" clId="Web-{CCDFFAD6-BF5A-6897-3B44-80DD2815C16C}"/>
    <pc:docChg chg="addSld modSld">
      <pc:chgData name="Matthew Logue" userId="S::matthew.logue@lmalloyds.com::7d824dcc-271e-423b-aa12-8a7140e2a0ae" providerId="AD" clId="Web-{CCDFFAD6-BF5A-6897-3B44-80DD2815C16C}" dt="2026-07-14T14:05:36.209" v="326" actId="20577"/>
      <pc:docMkLst>
        <pc:docMk/>
      </pc:docMkLst>
      <pc:sldChg chg="modSp">
        <pc:chgData name="Matthew Logue" userId="S::matthew.logue@lmalloyds.com::7d824dcc-271e-423b-aa12-8a7140e2a0ae" providerId="AD" clId="Web-{CCDFFAD6-BF5A-6897-3B44-80DD2815C16C}" dt="2026-07-14T13:44:53.352" v="85" actId="20577"/>
        <pc:sldMkLst>
          <pc:docMk/>
          <pc:sldMk cId="1151340638" sldId="2147482834"/>
        </pc:sldMkLst>
        <pc:spChg chg="mod">
          <ac:chgData name="Matthew Logue" userId="S::matthew.logue@lmalloyds.com::7d824dcc-271e-423b-aa12-8a7140e2a0ae" providerId="AD" clId="Web-{CCDFFAD6-BF5A-6897-3B44-80DD2815C16C}" dt="2026-07-14T13:44:53.352" v="85" actId="20577"/>
          <ac:spMkLst>
            <pc:docMk/>
            <pc:sldMk cId="1151340638" sldId="2147482834"/>
            <ac:spMk id="9" creationId="{3F61B125-5416-8734-F305-9B5B46DE04BC}"/>
          </ac:spMkLst>
        </pc:spChg>
      </pc:sldChg>
      <pc:sldChg chg="modSp add replId">
        <pc:chgData name="Matthew Logue" userId="S::matthew.logue@lmalloyds.com::7d824dcc-271e-423b-aa12-8a7140e2a0ae" providerId="AD" clId="Web-{CCDFFAD6-BF5A-6897-3B44-80DD2815C16C}" dt="2026-07-14T13:51:48.674" v="262" actId="20577"/>
        <pc:sldMkLst>
          <pc:docMk/>
          <pc:sldMk cId="1047277010" sldId="2147482835"/>
        </pc:sldMkLst>
        <pc:spChg chg="mod">
          <ac:chgData name="Matthew Logue" userId="S::matthew.logue@lmalloyds.com::7d824dcc-271e-423b-aa12-8a7140e2a0ae" providerId="AD" clId="Web-{CCDFFAD6-BF5A-6897-3B44-80DD2815C16C}" dt="2026-07-14T13:45:13.400" v="92" actId="20577"/>
          <ac:spMkLst>
            <pc:docMk/>
            <pc:sldMk cId="1047277010" sldId="2147482835"/>
            <ac:spMk id="4" creationId="{0E5485F9-86DB-17DA-53F3-8728E58C9449}"/>
          </ac:spMkLst>
        </pc:spChg>
        <pc:spChg chg="mod">
          <ac:chgData name="Matthew Logue" userId="S::matthew.logue@lmalloyds.com::7d824dcc-271e-423b-aa12-8a7140e2a0ae" providerId="AD" clId="Web-{CCDFFAD6-BF5A-6897-3B44-80DD2815C16C}" dt="2026-07-14T13:51:48.674" v="262" actId="20577"/>
          <ac:spMkLst>
            <pc:docMk/>
            <pc:sldMk cId="1047277010" sldId="2147482835"/>
            <ac:spMk id="9" creationId="{FA441A9F-EACF-34FC-D04C-35461D8733BA}"/>
          </ac:spMkLst>
        </pc:spChg>
      </pc:sldChg>
    </pc:docChg>
  </pc:docChgLst>
  <pc:docChgLst>
    <pc:chgData name="Carla Wise" userId="S::carla.wise@lmalloyds.com::abeb072c-2f97-4291-9aaa-f63a8b69f94b" providerId="AD" clId="Web-{46D0DB63-FB87-7333-C591-BAA37BDE26A0}"/>
    <pc:docChg chg="modSld">
      <pc:chgData name="Carla Wise" userId="S::carla.wise@lmalloyds.com::abeb072c-2f97-4291-9aaa-f63a8b69f94b" providerId="AD" clId="Web-{46D0DB63-FB87-7333-C591-BAA37BDE26A0}" dt="2026-08-07T11:52:41.014" v="502" actId="20577"/>
      <pc:docMkLst>
        <pc:docMk/>
      </pc:docMkLst>
      <pc:sldChg chg="modSp">
        <pc:chgData name="Carla Wise" userId="S::carla.wise@lmalloyds.com::abeb072c-2f97-4291-9aaa-f63a8b69f94b" providerId="AD" clId="Web-{46D0DB63-FB87-7333-C591-BAA37BDE26A0}" dt="2026-08-07T11:52:41.014" v="502" actId="20577"/>
        <pc:sldMkLst>
          <pc:docMk/>
          <pc:sldMk cId="185568185" sldId="2147482846"/>
        </pc:sldMkLst>
        <pc:spChg chg="mod">
          <ac:chgData name="Carla Wise" userId="S::carla.wise@lmalloyds.com::abeb072c-2f97-4291-9aaa-f63a8b69f94b" providerId="AD" clId="Web-{46D0DB63-FB87-7333-C591-BAA37BDE26A0}" dt="2026-08-07T11:52:41.014" v="502" actId="20577"/>
          <ac:spMkLst>
            <pc:docMk/>
            <pc:sldMk cId="185568185" sldId="2147482846"/>
            <ac:spMk id="9" creationId="{DAED5E98-5CDD-EFF6-585A-7086F2E4DC6F}"/>
          </ac:spMkLst>
        </pc:spChg>
      </pc:sldChg>
    </pc:docChg>
  </pc:docChgLst>
  <pc:docChgLst>
    <pc:chgData name="Matthew Logue" userId="S::matthew.logue@lmalloyds.com::7d824dcc-271e-423b-aa12-8a7140e2a0ae" providerId="AD" clId="Web-{5B7E7B3D-0311-0E0E-D049-1AEE86174C34}"/>
    <pc:docChg chg="delSld">
      <pc:chgData name="Matthew Logue" userId="S::matthew.logue@lmalloyds.com::7d824dcc-271e-423b-aa12-8a7140e2a0ae" providerId="AD" clId="Web-{5B7E7B3D-0311-0E0E-D049-1AEE86174C34}" dt="2026-07-08T11:38:29.246" v="0"/>
      <pc:docMkLst>
        <pc:docMk/>
      </pc:docMkLst>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99012"/>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99012"/>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44500" y="1243013"/>
            <a:ext cx="5969000" cy="3357562"/>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txBody>
          <a:bodyPr/>
          <a:lstStyle/>
          <a:p>
            <a:endParaRPr lang="en-GB"/>
          </a:p>
        </p:txBody>
      </p:sp>
      <p:sp>
        <p:nvSpPr>
          <p:cNvPr id="6" name="Google Shape;6;n"/>
          <p:cNvSpPr txBox="1">
            <a:spLocks noGrp="1"/>
          </p:cNvSpPr>
          <p:nvPr>
            <p:ph type="body" idx="1"/>
          </p:nvPr>
        </p:nvSpPr>
        <p:spPr>
          <a:xfrm>
            <a:off x="685800" y="4786362"/>
            <a:ext cx="5486400" cy="3916115"/>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L="914400" marR="0" lvl="1"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2pPr>
            <a:lvl3pPr marL="1371600" marR="0" lvl="2"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3pPr>
            <a:lvl4pPr marL="1828800" marR="0" lvl="3"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4pPr>
            <a:lvl5pPr marL="2286000" marR="0" lvl="4"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46679"/>
            <a:ext cx="2971800" cy="499011"/>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9446679"/>
            <a:ext cx="2971800" cy="499011"/>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4C3D13-7711-E4EE-67BF-84B2CE96DF7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18691C-D29C-CE2A-6F35-ECDC7C323CE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F39BEF7-62EB-7A1A-BBF6-6C1EAD6B7EE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6EB15A2-6DEC-7B33-3DDA-85E6990CC4DC}"/>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1</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82932102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DC2AF38-B2CE-07DE-F660-A41D112B85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9B142DA-14B9-DF32-94E2-6A07F45E9B2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55369638-398D-A8B4-09AF-C1CBB5CE3AE3}"/>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7B9135B7-0FE2-8BEF-E3AA-D7FBA2143481}"/>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2</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25600399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EBCB44-16FE-0432-9D5D-35EF312D25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1ECCDFC-9B9A-87F4-B303-7AC57E3636F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0801AB8-D167-EBE9-EFE9-D11D7AAFA582}"/>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E7A4A621-468D-4265-2151-72DEC916B8C1}"/>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3</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416966821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3A623B-6D3E-F6CC-1208-4C8DE408EDE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3B9571-B2E9-3605-268C-54FEFAD7264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A1F0682-C8C2-FCB2-2125-A966930F5BA1}"/>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49671F11-B007-6DD8-262A-F71C7803976E}"/>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4</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351947045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B10525-836A-A030-9B5E-082382A2A24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B5A7A2C-EBA2-8A0E-8A23-081694ECD28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9CA11AD-AE3D-914A-0C3F-13FB8063DA4B}"/>
              </a:ext>
            </a:extLst>
          </p:cNvPr>
          <p:cNvSpPr>
            <a:spLocks noGrp="1"/>
          </p:cNvSpPr>
          <p:nvPr>
            <p:ph type="body" idx="1"/>
          </p:nvPr>
        </p:nvSpPr>
        <p:spPr/>
        <p:txBody>
          <a:bodyPr/>
          <a:lstStyle/>
          <a:p>
            <a:endParaRPr lang="en-GB" dirty="0"/>
          </a:p>
        </p:txBody>
      </p:sp>
      <p:sp>
        <p:nvSpPr>
          <p:cNvPr id="4" name="Slide Number Placeholder 3">
            <a:extLst>
              <a:ext uri="{FF2B5EF4-FFF2-40B4-BE49-F238E27FC236}">
                <a16:creationId xmlns:a16="http://schemas.microsoft.com/office/drawing/2014/main" id="{AA1FFCC0-9E1C-0339-5B4C-CC7B4F046603}"/>
              </a:ext>
            </a:extLst>
          </p:cNvPr>
          <p:cNvSpPr>
            <a:spLocks noGrp="1"/>
          </p:cNvSpPr>
          <p:nvPr>
            <p:ph type="sldNum" idx="12"/>
          </p:nvPr>
        </p:nvSpPr>
        <p:spPr/>
        <p:txBody>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GB" sz="1200" b="0" i="0" u="none" strike="noStrike" cap="none" smtClean="0">
                <a:solidFill>
                  <a:schemeClr val="dk1"/>
                </a:solidFill>
                <a:latin typeface="Calibri"/>
                <a:ea typeface="Calibri"/>
                <a:cs typeface="Calibri"/>
                <a:sym typeface="Calibri"/>
              </a:rPr>
              <a:t>5</a:t>
            </a:fld>
            <a:endParaRPr lang="en-GB" sz="1200" b="0" i="0" u="none" strike="noStrike" cap="none">
              <a:solidFill>
                <a:schemeClr val="dk1"/>
              </a:solidFill>
              <a:latin typeface="Calibri"/>
              <a:ea typeface="Calibri"/>
              <a:cs typeface="Calibri"/>
              <a:sym typeface="Calibri"/>
            </a:endParaRPr>
          </a:p>
        </p:txBody>
      </p:sp>
    </p:spTree>
    <p:extLst>
      <p:ext uri="{BB962C8B-B14F-4D97-AF65-F5344CB8AC3E}">
        <p14:creationId xmlns:p14="http://schemas.microsoft.com/office/powerpoint/2010/main" val="185538887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2"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7" y="2235200"/>
            <a:ext cx="5000956" cy="1655763"/>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8" y="4303985"/>
            <a:ext cx="4812137" cy="646387"/>
          </a:xfrm>
        </p:spPr>
        <p:txBody>
          <a:bodyPr lIns="0" tIns="0" rIns="0" bIns="0">
            <a:noAutofit/>
          </a:bodyPr>
          <a:lstStyle>
            <a:lvl1pPr marL="0" indent="0" algn="l">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9779000" y="688498"/>
            <a:ext cx="1778000" cy="342900"/>
          </a:xfrm>
          <a:prstGeom prst="rect">
            <a:avLst/>
          </a:prstGeom>
        </p:spPr>
      </p:pic>
      <p:sp>
        <p:nvSpPr>
          <p:cNvPr id="14" name="Rounded Rectangle 13">
            <a:extLst>
              <a:ext uri="{FF2B5EF4-FFF2-40B4-BE49-F238E27FC236}">
                <a16:creationId xmlns:a16="http://schemas.microsoft.com/office/drawing/2014/main" id="{B99E3579-1419-975A-99E3-4BEDAD9BD9CF}"/>
              </a:ext>
            </a:extLst>
          </p:cNvPr>
          <p:cNvSpPr/>
          <p:nvPr userDrawn="1"/>
        </p:nvSpPr>
        <p:spPr>
          <a:xfrm>
            <a:off x="453547" y="5464649"/>
            <a:ext cx="2557668" cy="409904"/>
          </a:xfrm>
          <a:prstGeom prst="roundRect">
            <a:avLst>
              <a:gd name="adj" fmla="val 50000"/>
            </a:avLst>
          </a:prstGeom>
          <a:solidFill>
            <a:schemeClr val="accent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cxnSp>
        <p:nvCxnSpPr>
          <p:cNvPr id="16" name="Straight Connector 15">
            <a:extLst>
              <a:ext uri="{FF2B5EF4-FFF2-40B4-BE49-F238E27FC236}">
                <a16:creationId xmlns:a16="http://schemas.microsoft.com/office/drawing/2014/main" id="{53FE9F6C-C12A-6568-74E4-D4CD711113E9}"/>
              </a:ext>
            </a:extLst>
          </p:cNvPr>
          <p:cNvCxnSpPr>
            <a:cxnSpLocks/>
          </p:cNvCxnSpPr>
          <p:nvPr userDrawn="1"/>
        </p:nvCxnSpPr>
        <p:spPr>
          <a:xfrm flipH="1">
            <a:off x="3011214" y="5665695"/>
            <a:ext cx="9214159" cy="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9359452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Back slide">
    <p:spTree>
      <p:nvGrpSpPr>
        <p:cNvPr id="1" name=""/>
        <p:cNvGrpSpPr/>
        <p:nvPr/>
      </p:nvGrpSpPr>
      <p:grpSpPr>
        <a:xfrm>
          <a:off x="0" y="0"/>
          <a:ext cx="0" cy="0"/>
          <a:chOff x="0" y="0"/>
          <a:chExt cx="0" cy="0"/>
        </a:xfrm>
      </p:grpSpPr>
      <p:pic>
        <p:nvPicPr>
          <p:cNvPr id="8" name="Picture 7" descr="Background pattern&#10;&#10;Description automatically generated">
            <a:extLst>
              <a:ext uri="{FF2B5EF4-FFF2-40B4-BE49-F238E27FC236}">
                <a16:creationId xmlns:a16="http://schemas.microsoft.com/office/drawing/2014/main" id="{FAF93E13-CDAB-01C8-ADF3-B128BB96DD21}"/>
              </a:ext>
            </a:extLst>
          </p:cNvPr>
          <p:cNvPicPr>
            <a:picLocks noChangeAspect="1"/>
          </p:cNvPicPr>
          <p:nvPr userDrawn="1"/>
        </p:nvPicPr>
        <p:blipFill rotWithShape="1">
          <a:blip r:embed="rId2"/>
          <a:srcRect l="1358" t="1205" r="1917" b="1766"/>
          <a:stretch/>
        </p:blipFill>
        <p:spPr>
          <a:xfrm>
            <a:off x="2" y="0"/>
            <a:ext cx="12191999" cy="6858000"/>
          </a:xfrm>
          <a:prstGeom prst="rect">
            <a:avLst/>
          </a:prstGeom>
        </p:spPr>
      </p:pic>
      <p:sp>
        <p:nvSpPr>
          <p:cNvPr id="2" name="Title 1">
            <a:extLst>
              <a:ext uri="{FF2B5EF4-FFF2-40B4-BE49-F238E27FC236}">
                <a16:creationId xmlns:a16="http://schemas.microsoft.com/office/drawing/2014/main" id="{69D157AF-CB7F-3A25-EE28-D64716C55001}"/>
              </a:ext>
            </a:extLst>
          </p:cNvPr>
          <p:cNvSpPr>
            <a:spLocks noGrp="1"/>
          </p:cNvSpPr>
          <p:nvPr>
            <p:ph type="ctrTitle"/>
          </p:nvPr>
        </p:nvSpPr>
        <p:spPr>
          <a:xfrm>
            <a:off x="453547" y="2235200"/>
            <a:ext cx="5000956" cy="1655763"/>
          </a:xfrm>
        </p:spPr>
        <p:txBody>
          <a:bodyPr anchor="t">
            <a:noAutofit/>
          </a:bodyPr>
          <a:lstStyle>
            <a:lvl1pPr algn="l">
              <a:defRPr sz="5400">
                <a:solidFill>
                  <a:schemeClr val="bg1"/>
                </a:solidFill>
              </a:defRPr>
            </a:lvl1pPr>
          </a:lstStyle>
          <a:p>
            <a:r>
              <a:rPr lang="en-GB"/>
              <a:t>Click to edit Master title style</a:t>
            </a:r>
            <a:endParaRPr lang="en-US"/>
          </a:p>
        </p:txBody>
      </p:sp>
      <p:sp>
        <p:nvSpPr>
          <p:cNvPr id="3" name="Subtitle 2">
            <a:extLst>
              <a:ext uri="{FF2B5EF4-FFF2-40B4-BE49-F238E27FC236}">
                <a16:creationId xmlns:a16="http://schemas.microsoft.com/office/drawing/2014/main" id="{1B4F0859-6481-0DC4-0EF1-BA7A8E48C0B6}"/>
              </a:ext>
            </a:extLst>
          </p:cNvPr>
          <p:cNvSpPr>
            <a:spLocks noGrp="1"/>
          </p:cNvSpPr>
          <p:nvPr>
            <p:ph type="subTitle" idx="1"/>
          </p:nvPr>
        </p:nvSpPr>
        <p:spPr>
          <a:xfrm>
            <a:off x="453548" y="4303985"/>
            <a:ext cx="4812137" cy="646387"/>
          </a:xfrm>
        </p:spPr>
        <p:txBody>
          <a:bodyPr lIns="0" tIns="0" rIns="0" bIns="0">
            <a:noAutofit/>
          </a:bodyPr>
          <a:lstStyle>
            <a:lvl1pPr marL="0" indent="0" algn="l">
              <a:buNone/>
              <a:defRPr sz="1600">
                <a:solidFill>
                  <a:schemeClr val="bg1"/>
                </a:solidFill>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en-GB"/>
              <a:t>Click to edit Master subtitle style</a:t>
            </a:r>
            <a:endParaRPr lang="en-US"/>
          </a:p>
        </p:txBody>
      </p:sp>
      <p:pic>
        <p:nvPicPr>
          <p:cNvPr id="12" name="Picture 11" descr="A black and white logo&#10;&#10;Description automatically generated with low confidence">
            <a:extLst>
              <a:ext uri="{FF2B5EF4-FFF2-40B4-BE49-F238E27FC236}">
                <a16:creationId xmlns:a16="http://schemas.microsoft.com/office/drawing/2014/main" id="{886A05A5-972E-6BA3-F57A-990F7ED7ED63}"/>
              </a:ext>
            </a:extLst>
          </p:cNvPr>
          <p:cNvPicPr>
            <a:picLocks noChangeAspect="1"/>
          </p:cNvPicPr>
          <p:nvPr userDrawn="1"/>
        </p:nvPicPr>
        <p:blipFill>
          <a:blip r:embed="rId3"/>
          <a:stretch>
            <a:fillRect/>
          </a:stretch>
        </p:blipFill>
        <p:spPr>
          <a:xfrm>
            <a:off x="453547" y="688498"/>
            <a:ext cx="1778000" cy="342900"/>
          </a:xfrm>
          <a:prstGeom prst="rect">
            <a:avLst/>
          </a:prstGeom>
        </p:spPr>
      </p:pic>
    </p:spTree>
    <p:extLst>
      <p:ext uri="{BB962C8B-B14F-4D97-AF65-F5344CB8AC3E}">
        <p14:creationId xmlns:p14="http://schemas.microsoft.com/office/powerpoint/2010/main" val="26483540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pic>
        <p:nvPicPr>
          <p:cNvPr id="7" name="Picture 6" descr="Background pattern&#10;&#10;Description automatically generated">
            <a:extLst>
              <a:ext uri="{FF2B5EF4-FFF2-40B4-BE49-F238E27FC236}">
                <a16:creationId xmlns:a16="http://schemas.microsoft.com/office/drawing/2014/main" id="{7456C941-25EE-A046-ECD5-A71AA5D687C5}"/>
              </a:ext>
            </a:extLst>
          </p:cNvPr>
          <p:cNvPicPr>
            <a:picLocks noChangeAspect="1"/>
          </p:cNvPicPr>
          <p:nvPr userDrawn="1"/>
        </p:nvPicPr>
        <p:blipFill>
          <a:blip r:embed="rId2"/>
          <a:stretch>
            <a:fillRect/>
          </a:stretch>
        </p:blipFill>
        <p:spPr>
          <a:xfrm>
            <a:off x="-79256" y="-43334"/>
            <a:ext cx="12368981" cy="6944667"/>
          </a:xfrm>
          <a:prstGeom prst="rect">
            <a:avLst/>
          </a:prstGeom>
        </p:spPr>
      </p:pic>
      <p:sp>
        <p:nvSpPr>
          <p:cNvPr id="2" name="Title 1">
            <a:extLst>
              <a:ext uri="{FF2B5EF4-FFF2-40B4-BE49-F238E27FC236}">
                <a16:creationId xmlns:a16="http://schemas.microsoft.com/office/drawing/2014/main" id="{AD496E40-82DF-8A86-7B9D-023E71BAE01D}"/>
              </a:ext>
            </a:extLst>
          </p:cNvPr>
          <p:cNvSpPr>
            <a:spLocks noGrp="1"/>
          </p:cNvSpPr>
          <p:nvPr>
            <p:ph type="title"/>
          </p:nvPr>
        </p:nvSpPr>
        <p:spPr>
          <a:xfrm>
            <a:off x="452149" y="5405285"/>
            <a:ext cx="6233787" cy="985684"/>
          </a:xfrm>
        </p:spPr>
        <p:txBody>
          <a:bodyPr/>
          <a:lstStyle>
            <a:lvl1pPr>
              <a:defRPr sz="1800">
                <a:solidFill>
                  <a:schemeClr val="bg1"/>
                </a:solidFill>
              </a:defRPr>
            </a:lvl1pPr>
          </a:lstStyle>
          <a:p>
            <a:r>
              <a:rPr lang="en-GB"/>
              <a:t>Click to edit Master title style</a:t>
            </a:r>
          </a:p>
        </p:txBody>
      </p:sp>
      <p:sp>
        <p:nvSpPr>
          <p:cNvPr id="11" name="Text Placeholder 10">
            <a:extLst>
              <a:ext uri="{FF2B5EF4-FFF2-40B4-BE49-F238E27FC236}">
                <a16:creationId xmlns:a16="http://schemas.microsoft.com/office/drawing/2014/main" id="{BFC0ADD4-9F86-3B93-A52B-124067BDE553}"/>
              </a:ext>
            </a:extLst>
          </p:cNvPr>
          <p:cNvSpPr>
            <a:spLocks noGrp="1"/>
          </p:cNvSpPr>
          <p:nvPr>
            <p:ph type="body" sz="quarter" idx="10"/>
          </p:nvPr>
        </p:nvSpPr>
        <p:spPr>
          <a:xfrm>
            <a:off x="452439" y="4550789"/>
            <a:ext cx="10431872" cy="670139"/>
          </a:xfrm>
        </p:spPr>
        <p:txBody>
          <a:bodyPr lIns="0" tIns="0" rIns="0" bIns="0"/>
          <a:lstStyle>
            <a:lvl1pPr>
              <a:defRPr sz="4200" b="1">
                <a:solidFill>
                  <a:schemeClr val="bg1"/>
                </a:solidFill>
              </a:defRPr>
            </a:lvl1pPr>
          </a:lstStyle>
          <a:p>
            <a:pPr lvl="0"/>
            <a:r>
              <a:rPr lang="en-GB"/>
              <a:t>Click to edit Master text styles</a:t>
            </a:r>
          </a:p>
        </p:txBody>
      </p:sp>
    </p:spTree>
    <p:extLst>
      <p:ext uri="{BB962C8B-B14F-4D97-AF65-F5344CB8AC3E}">
        <p14:creationId xmlns:p14="http://schemas.microsoft.com/office/powerpoint/2010/main" val="27692806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73FC07-420A-21EF-2DC1-32A1C1C2365C}"/>
              </a:ext>
            </a:extLst>
          </p:cNvPr>
          <p:cNvSpPr>
            <a:spLocks noGrp="1"/>
          </p:cNvSpPr>
          <p:nvPr>
            <p:ph type="title"/>
          </p:nvPr>
        </p:nvSpPr>
        <p:spPr>
          <a:xfrm>
            <a:off x="455614" y="944564"/>
            <a:ext cx="11306175" cy="409904"/>
          </a:xfrm>
        </p:spPr>
        <p:txBody>
          <a:bodyPr/>
          <a:lstStyle/>
          <a:p>
            <a:r>
              <a:rPr lang="en-GB"/>
              <a:t>Click to edit Master title style</a:t>
            </a:r>
            <a:endParaRPr lang="en-US"/>
          </a:p>
        </p:txBody>
      </p:sp>
      <p:sp>
        <p:nvSpPr>
          <p:cNvPr id="11" name="Rounded Rectangle 10">
            <a:extLst>
              <a:ext uri="{FF2B5EF4-FFF2-40B4-BE49-F238E27FC236}">
                <a16:creationId xmlns:a16="http://schemas.microsoft.com/office/drawing/2014/main" id="{F75A7443-C9E8-DDD5-CDDC-C745F051D5E7}"/>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29A1C329-D511-CA12-DF46-DF9C13F46B1D}"/>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3" name="Rounded Rectangle 12">
            <a:extLst>
              <a:ext uri="{FF2B5EF4-FFF2-40B4-BE49-F238E27FC236}">
                <a16:creationId xmlns:a16="http://schemas.microsoft.com/office/drawing/2014/main" id="{27B92E04-B810-3E34-4386-6D3F24F2F650}"/>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Rounded Rectangle 13">
            <a:extLst>
              <a:ext uri="{FF2B5EF4-FFF2-40B4-BE49-F238E27FC236}">
                <a16:creationId xmlns:a16="http://schemas.microsoft.com/office/drawing/2014/main" id="{E2DDEE75-4BD5-4178-2352-B5D1092EE46B}"/>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6" name="Slide Number Placeholder 5">
            <a:extLst>
              <a:ext uri="{FF2B5EF4-FFF2-40B4-BE49-F238E27FC236}">
                <a16:creationId xmlns:a16="http://schemas.microsoft.com/office/drawing/2014/main" id="{0374F971-9E0E-5CB9-11C4-9A5474A064D3}"/>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7" name="TextBox 16">
            <a:extLst>
              <a:ext uri="{FF2B5EF4-FFF2-40B4-BE49-F238E27FC236}">
                <a16:creationId xmlns:a16="http://schemas.microsoft.com/office/drawing/2014/main" id="{6771A367-4BFE-2148-2406-D507AA5AEE43}"/>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9" name="Straight Connector 18">
            <a:extLst>
              <a:ext uri="{FF2B5EF4-FFF2-40B4-BE49-F238E27FC236}">
                <a16:creationId xmlns:a16="http://schemas.microsoft.com/office/drawing/2014/main" id="{A11C3172-0329-B81A-08F9-FD8FA90B5638}"/>
              </a:ext>
            </a:extLst>
          </p:cNvPr>
          <p:cNvCxnSpPr>
            <a:endCxn id="13"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7B510B2C-B018-8F6D-BE78-9A76F5215523}"/>
              </a:ext>
            </a:extLst>
          </p:cNvPr>
          <p:cNvCxnSpPr>
            <a:cxnSpLocks/>
            <a:endCxn id="11"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1E88D52C-CA62-62C7-0067-A31085AC713B}"/>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24" name="Text Placeholder 23">
            <a:extLst>
              <a:ext uri="{FF2B5EF4-FFF2-40B4-BE49-F238E27FC236}">
                <a16:creationId xmlns:a16="http://schemas.microsoft.com/office/drawing/2014/main" id="{53AF7A67-5F5A-4785-3CE3-421FD22E4444}"/>
              </a:ext>
            </a:extLst>
          </p:cNvPr>
          <p:cNvSpPr>
            <a:spLocks noGrp="1"/>
          </p:cNvSpPr>
          <p:nvPr>
            <p:ph type="body" sz="quarter" idx="13" hasCustomPrompt="1"/>
          </p:nvPr>
        </p:nvSpPr>
        <p:spPr>
          <a:xfrm>
            <a:off x="442914" y="2384425"/>
            <a:ext cx="11306175" cy="3769056"/>
          </a:xfrm>
        </p:spPr>
        <p:txBody>
          <a:bodyPr lIns="0" tIns="0" rIns="0" bIns="0"/>
          <a:lstStyle>
            <a:lvl1pPr marL="0" indent="0">
              <a:buNone/>
              <a:defRPr/>
            </a:lvl1pPr>
            <a:lvl2pPr marL="457189" indent="0">
              <a:buNone/>
              <a:defRPr sz="1200" b="0">
                <a:solidFill>
                  <a:schemeClr val="tx1"/>
                </a:solidFill>
              </a:defRPr>
            </a:lvl2pPr>
            <a:lvl3pPr marL="914377" indent="0">
              <a:buNone/>
              <a:defRPr sz="1200" b="0">
                <a:solidFill>
                  <a:schemeClr val="tx1"/>
                </a:solidFill>
              </a:defRPr>
            </a:lvl3pPr>
            <a:lvl4pPr marL="1371566" indent="0">
              <a:buNone/>
              <a:defRPr sz="1200" b="0">
                <a:solidFill>
                  <a:schemeClr val="tx1"/>
                </a:solidFill>
              </a:defRPr>
            </a:lvl4pPr>
            <a:lvl5pPr marL="1828754" indent="0">
              <a:buNone/>
              <a:defRPr sz="1200" b="0">
                <a:solidFill>
                  <a:schemeClr val="tx1"/>
                </a:solidFill>
              </a:defRPr>
            </a:lvl5pPr>
          </a:lstStyle>
          <a:p>
            <a:pPr lvl="1"/>
            <a:r>
              <a:rPr lang="en-GB"/>
              <a:t>Second level</a:t>
            </a:r>
          </a:p>
          <a:p>
            <a:pPr lvl="2"/>
            <a:r>
              <a:rPr lang="en-GB"/>
              <a:t>Third level</a:t>
            </a:r>
          </a:p>
          <a:p>
            <a:pPr lvl="3"/>
            <a:r>
              <a:rPr lang="en-GB"/>
              <a:t>Fourth level</a:t>
            </a:r>
          </a:p>
          <a:p>
            <a:pPr lvl="4"/>
            <a:r>
              <a:rPr lang="en-GB"/>
              <a:t>Fifth level</a:t>
            </a:r>
            <a:endParaRPr lang="en-US"/>
          </a:p>
        </p:txBody>
      </p:sp>
      <p:sp>
        <p:nvSpPr>
          <p:cNvPr id="10" name="Text Placeholder 9">
            <a:extLst>
              <a:ext uri="{FF2B5EF4-FFF2-40B4-BE49-F238E27FC236}">
                <a16:creationId xmlns:a16="http://schemas.microsoft.com/office/drawing/2014/main" id="{F7020A98-5D2D-0450-837C-0623243D4B77}"/>
              </a:ext>
            </a:extLst>
          </p:cNvPr>
          <p:cNvSpPr>
            <a:spLocks noGrp="1"/>
          </p:cNvSpPr>
          <p:nvPr>
            <p:ph type="body" sz="quarter" idx="14"/>
          </p:nvPr>
        </p:nvSpPr>
        <p:spPr>
          <a:xfrm>
            <a:off x="455614" y="1530061"/>
            <a:ext cx="11317287" cy="40989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454596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wo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6"/>
            <a:ext cx="5418139"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B4023029-BC6D-1BF5-E726-69F064147AB0}"/>
              </a:ext>
            </a:extLst>
          </p:cNvPr>
          <p:cNvSpPr>
            <a:spLocks noGrp="1"/>
          </p:cNvSpPr>
          <p:nvPr>
            <p:ph sz="half" idx="2"/>
          </p:nvPr>
        </p:nvSpPr>
        <p:spPr>
          <a:xfrm>
            <a:off x="6330949" y="2393662"/>
            <a:ext cx="5418139"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14490647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hree Column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E9926E6A-D648-0DCC-93D9-441670E1F6A0}"/>
              </a:ext>
            </a:extLst>
          </p:cNvPr>
          <p:cNvSpPr>
            <a:spLocks noGrp="1"/>
          </p:cNvSpPr>
          <p:nvPr>
            <p:ph sz="half" idx="1"/>
          </p:nvPr>
        </p:nvSpPr>
        <p:spPr>
          <a:xfrm>
            <a:off x="454025"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
        <p:nvSpPr>
          <p:cNvPr id="8" name="Content Placeholder 2">
            <a:extLst>
              <a:ext uri="{FF2B5EF4-FFF2-40B4-BE49-F238E27FC236}">
                <a16:creationId xmlns:a16="http://schemas.microsoft.com/office/drawing/2014/main" id="{2173093F-7964-1C86-5129-0D94811B8C98}"/>
              </a:ext>
            </a:extLst>
          </p:cNvPr>
          <p:cNvSpPr>
            <a:spLocks noGrp="1"/>
          </p:cNvSpPr>
          <p:nvPr>
            <p:ph sz="half" idx="14"/>
          </p:nvPr>
        </p:nvSpPr>
        <p:spPr>
          <a:xfrm>
            <a:off x="4337916"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13" name="Content Placeholder 2">
            <a:extLst>
              <a:ext uri="{FF2B5EF4-FFF2-40B4-BE49-F238E27FC236}">
                <a16:creationId xmlns:a16="http://schemas.microsoft.com/office/drawing/2014/main" id="{B84D0449-7B3D-6D46-607D-1FA52DBF344C}"/>
              </a:ext>
            </a:extLst>
          </p:cNvPr>
          <p:cNvSpPr>
            <a:spLocks noGrp="1"/>
          </p:cNvSpPr>
          <p:nvPr>
            <p:ph sz="half" idx="15"/>
          </p:nvPr>
        </p:nvSpPr>
        <p:spPr>
          <a:xfrm>
            <a:off x="8221807" y="2384426"/>
            <a:ext cx="3526848" cy="4032249"/>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Tree>
    <p:extLst>
      <p:ext uri="{BB962C8B-B14F-4D97-AF65-F5344CB8AC3E}">
        <p14:creationId xmlns:p14="http://schemas.microsoft.com/office/powerpoint/2010/main" val="419749515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Sub">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D8C9E2-0D2F-B50A-ED92-E369CFD98886}"/>
              </a:ext>
            </a:extLst>
          </p:cNvPr>
          <p:cNvSpPr>
            <a:spLocks noGrp="1"/>
          </p:cNvSpPr>
          <p:nvPr>
            <p:ph type="title"/>
          </p:nvPr>
        </p:nvSpPr>
        <p:spPr>
          <a:xfrm>
            <a:off x="454026" y="944564"/>
            <a:ext cx="11306175" cy="450773"/>
          </a:xfrm>
        </p:spPr>
        <p:txBody>
          <a:bodyPr/>
          <a:lstStyle/>
          <a:p>
            <a:r>
              <a:rPr lang="en-GB"/>
              <a:t>Click to edit Master title style</a:t>
            </a:r>
            <a:endParaRPr lang="en-US"/>
          </a:p>
        </p:txBody>
      </p:sp>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
        <p:nvSpPr>
          <p:cNvPr id="18" name="Text Placeholder 17">
            <a:extLst>
              <a:ext uri="{FF2B5EF4-FFF2-40B4-BE49-F238E27FC236}">
                <a16:creationId xmlns:a16="http://schemas.microsoft.com/office/drawing/2014/main" id="{52DA0BA7-4FDE-3B01-C3C9-0261BEDBC716}"/>
              </a:ext>
            </a:extLst>
          </p:cNvPr>
          <p:cNvSpPr>
            <a:spLocks noGrp="1"/>
          </p:cNvSpPr>
          <p:nvPr>
            <p:ph type="body" sz="quarter" idx="13"/>
          </p:nvPr>
        </p:nvSpPr>
        <p:spPr>
          <a:xfrm>
            <a:off x="454026" y="1530061"/>
            <a:ext cx="11306175" cy="668339"/>
          </a:xfrm>
        </p:spPr>
        <p:txBody>
          <a:bodyPr lIns="0" tIns="0" rIns="0" bIns="0"/>
          <a:lstStyle>
            <a:lvl1pPr>
              <a:defRPr sz="1800">
                <a:solidFill>
                  <a:schemeClr val="accent2"/>
                </a:solidFill>
              </a:defRPr>
            </a:lvl1pPr>
          </a:lstStyle>
          <a:p>
            <a:pPr lvl="0"/>
            <a:r>
              <a:rPr lang="en-GB"/>
              <a:t>Click to edit Master text styles</a:t>
            </a:r>
          </a:p>
        </p:txBody>
      </p:sp>
    </p:spTree>
    <p:extLst>
      <p:ext uri="{BB962C8B-B14F-4D97-AF65-F5344CB8AC3E}">
        <p14:creationId xmlns:p14="http://schemas.microsoft.com/office/powerpoint/2010/main" val="6622436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9" name="Rounded Rectangle 8">
            <a:extLst>
              <a:ext uri="{FF2B5EF4-FFF2-40B4-BE49-F238E27FC236}">
                <a16:creationId xmlns:a16="http://schemas.microsoft.com/office/drawing/2014/main" id="{A9006BB4-AD0F-A427-5B5F-B47298B92302}"/>
              </a:ext>
            </a:extLst>
          </p:cNvPr>
          <p:cNvSpPr/>
          <p:nvPr userDrawn="1"/>
        </p:nvSpPr>
        <p:spPr>
          <a:xfrm>
            <a:off x="442914" y="236373"/>
            <a:ext cx="1258887"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0" name="Rounded Rectangle 9">
            <a:extLst>
              <a:ext uri="{FF2B5EF4-FFF2-40B4-BE49-F238E27FC236}">
                <a16:creationId xmlns:a16="http://schemas.microsoft.com/office/drawing/2014/main" id="{B78E48EF-A0B1-6180-8D06-3C75357A59BA}"/>
              </a:ext>
            </a:extLst>
          </p:cNvPr>
          <p:cNvSpPr/>
          <p:nvPr userDrawn="1"/>
        </p:nvSpPr>
        <p:spPr>
          <a:xfrm>
            <a:off x="528618" y="292426"/>
            <a:ext cx="1087479"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1" name="Rounded Rectangle 10">
            <a:extLst>
              <a:ext uri="{FF2B5EF4-FFF2-40B4-BE49-F238E27FC236}">
                <a16:creationId xmlns:a16="http://schemas.microsoft.com/office/drawing/2014/main" id="{C2CE3FDB-55E5-B653-03F4-8750355A012C}"/>
              </a:ext>
            </a:extLst>
          </p:cNvPr>
          <p:cNvSpPr/>
          <p:nvPr userDrawn="1"/>
        </p:nvSpPr>
        <p:spPr>
          <a:xfrm>
            <a:off x="10826749" y="236373"/>
            <a:ext cx="933451" cy="409904"/>
          </a:xfrm>
          <a:prstGeom prst="roundRect">
            <a:avLst>
              <a:gd name="adj" fmla="val 50000"/>
            </a:avLst>
          </a:prstGeom>
          <a:solidFill>
            <a:schemeClr val="bg1"/>
          </a:solidFill>
          <a:ln>
            <a:solidFill>
              <a:schemeClr val="accent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2" name="Rounded Rectangle 11">
            <a:extLst>
              <a:ext uri="{FF2B5EF4-FFF2-40B4-BE49-F238E27FC236}">
                <a16:creationId xmlns:a16="http://schemas.microsoft.com/office/drawing/2014/main" id="{577EF229-5B6E-17D7-EF7D-60A61AB6CED6}"/>
              </a:ext>
            </a:extLst>
          </p:cNvPr>
          <p:cNvSpPr/>
          <p:nvPr userDrawn="1"/>
        </p:nvSpPr>
        <p:spPr>
          <a:xfrm>
            <a:off x="10890299" y="292426"/>
            <a:ext cx="806352" cy="297801"/>
          </a:xfrm>
          <a:prstGeom prst="roundRect">
            <a:avLst>
              <a:gd name="adj" fmla="val 50000"/>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a:p>
        </p:txBody>
      </p:sp>
      <p:sp>
        <p:nvSpPr>
          <p:cNvPr id="14" name="TextBox 13">
            <a:extLst>
              <a:ext uri="{FF2B5EF4-FFF2-40B4-BE49-F238E27FC236}">
                <a16:creationId xmlns:a16="http://schemas.microsoft.com/office/drawing/2014/main" id="{3D5FE82D-8CBD-29D0-471F-500134A94B32}"/>
              </a:ext>
            </a:extLst>
          </p:cNvPr>
          <p:cNvSpPr txBox="1"/>
          <p:nvPr userDrawn="1"/>
        </p:nvSpPr>
        <p:spPr>
          <a:xfrm>
            <a:off x="586999" y="287438"/>
            <a:ext cx="940176" cy="307777"/>
          </a:xfrm>
          <a:prstGeom prst="rect">
            <a:avLst/>
          </a:prstGeom>
          <a:noFill/>
        </p:spPr>
        <p:txBody>
          <a:bodyPr wrap="square" rtlCol="0">
            <a:spAutoFit/>
          </a:bodyPr>
          <a:lstStyle/>
          <a:p>
            <a:pPr algn="ctr"/>
            <a:r>
              <a:rPr lang="en-US" sz="1400" b="1">
                <a:solidFill>
                  <a:schemeClr val="bg1"/>
                </a:solidFill>
                <a:latin typeface="Arial" panose="020B0604020202020204" pitchFamily="34" charset="0"/>
                <a:cs typeface="Arial" panose="020B0604020202020204" pitchFamily="34" charset="0"/>
              </a:rPr>
              <a:t>DARE</a:t>
            </a:r>
          </a:p>
        </p:txBody>
      </p:sp>
      <p:cxnSp>
        <p:nvCxnSpPr>
          <p:cNvPr id="15" name="Straight Connector 14">
            <a:extLst>
              <a:ext uri="{FF2B5EF4-FFF2-40B4-BE49-F238E27FC236}">
                <a16:creationId xmlns:a16="http://schemas.microsoft.com/office/drawing/2014/main" id="{A86C5E3C-EA05-F8F1-0208-6FB61C4FE6AA}"/>
              </a:ext>
            </a:extLst>
          </p:cNvPr>
          <p:cNvCxnSpPr>
            <a:endCxn id="11" idx="1"/>
          </p:cNvCxnSpPr>
          <p:nvPr userDrawn="1"/>
        </p:nvCxnSpPr>
        <p:spPr>
          <a:xfrm>
            <a:off x="1701800" y="441325"/>
            <a:ext cx="9124951"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241ACAA6-562E-2550-A9FF-F9A2102FD84C}"/>
              </a:ext>
            </a:extLst>
          </p:cNvPr>
          <p:cNvCxnSpPr>
            <a:cxnSpLocks/>
            <a:endCxn id="9" idx="1"/>
          </p:cNvCxnSpPr>
          <p:nvPr userDrawn="1"/>
        </p:nvCxnSpPr>
        <p:spPr>
          <a:xfrm>
            <a:off x="-381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DD4AF80-4B0A-0F31-9898-4B4C61F7CE7F}"/>
              </a:ext>
            </a:extLst>
          </p:cNvPr>
          <p:cNvCxnSpPr>
            <a:cxnSpLocks/>
          </p:cNvCxnSpPr>
          <p:nvPr userDrawn="1"/>
        </p:nvCxnSpPr>
        <p:spPr>
          <a:xfrm>
            <a:off x="11760200" y="441325"/>
            <a:ext cx="481013"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6" name="Slide Number Placeholder 5">
            <a:extLst>
              <a:ext uri="{FF2B5EF4-FFF2-40B4-BE49-F238E27FC236}">
                <a16:creationId xmlns:a16="http://schemas.microsoft.com/office/drawing/2014/main" id="{6584DD0A-CFFA-6FB2-80F8-A44D75A28E84}"/>
              </a:ext>
            </a:extLst>
          </p:cNvPr>
          <p:cNvSpPr>
            <a:spLocks noGrp="1"/>
          </p:cNvSpPr>
          <p:nvPr>
            <p:ph type="sldNum" sz="quarter" idx="12"/>
          </p:nvPr>
        </p:nvSpPr>
        <p:spPr>
          <a:xfrm>
            <a:off x="10909154" y="259036"/>
            <a:ext cx="773084" cy="365125"/>
          </a:xfrm>
          <a:prstGeom prst="rect">
            <a:avLst/>
          </a:prstGeom>
        </p:spPr>
        <p:txBody>
          <a:bodyPr/>
          <a:lstStyle>
            <a:lvl1pPr algn="ctr">
              <a:defRPr b="1">
                <a:solidFill>
                  <a:schemeClr val="bg1"/>
                </a:solidFill>
                <a:latin typeface="Arial" panose="020B0604020202020204" pitchFamily="34" charset="0"/>
                <a:cs typeface="Arial" panose="020B0604020202020204" pitchFamily="34" charset="0"/>
              </a:defRPr>
            </a:lvl1pPr>
          </a:lstStyle>
          <a:p>
            <a:fld id="{742FA6F0-3979-EF47-B7AD-83B8873EF84F}" type="slidenum">
              <a:rPr lang="en-US" smtClean="0"/>
              <a:pPr/>
              <a:t>‹#›</a:t>
            </a:fld>
            <a:endParaRPr lang="en-US"/>
          </a:p>
        </p:txBody>
      </p:sp>
    </p:spTree>
    <p:extLst>
      <p:ext uri="{BB962C8B-B14F-4D97-AF65-F5344CB8AC3E}">
        <p14:creationId xmlns:p14="http://schemas.microsoft.com/office/powerpoint/2010/main" val="292581838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8DBA63F-83CC-6769-D95F-37E7060C021D}"/>
              </a:ext>
            </a:extLst>
          </p:cNvPr>
          <p:cNvSpPr>
            <a:spLocks noGrp="1"/>
          </p:cNvSpPr>
          <p:nvPr>
            <p:ph type="title"/>
          </p:nvPr>
        </p:nvSpPr>
        <p:spPr>
          <a:xfrm>
            <a:off x="452150" y="953800"/>
            <a:ext cx="11306175" cy="450773"/>
          </a:xfrm>
          <a:prstGeom prst="rect">
            <a:avLst/>
          </a:prstGeom>
        </p:spPr>
        <p:txBody>
          <a:bodyPr vert="horz" lIns="0" tIns="0" rIns="0" bIns="0" rtlCol="0" anchor="t">
            <a:no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609E666D-C35F-32C3-C7F9-2D3812347FD8}"/>
              </a:ext>
            </a:extLst>
          </p:cNvPr>
          <p:cNvSpPr>
            <a:spLocks noGrp="1"/>
          </p:cNvSpPr>
          <p:nvPr>
            <p:ph type="body" idx="1"/>
          </p:nvPr>
        </p:nvSpPr>
        <p:spPr>
          <a:xfrm>
            <a:off x="452150" y="2405419"/>
            <a:ext cx="11306175" cy="3498783"/>
          </a:xfrm>
          <a:prstGeom prst="rect">
            <a:avLst/>
          </a:prstGeom>
        </p:spPr>
        <p:txBody>
          <a:bodyPr vert="horz" lIns="91440" tIns="45720" rIns="91440" bIns="45720" rtlCol="0">
            <a:no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18A86C75-A76E-6FEE-ACD1-9EE91BE853A3}"/>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5CB61AE-6FF3-7F42-9235-7CF6A6512084}" type="datetime1">
              <a:rPr lang="en-GB" smtClean="0"/>
              <a:t>07/08/2026</a:t>
            </a:fld>
            <a:endParaRPr lang="en-US"/>
          </a:p>
        </p:txBody>
      </p:sp>
      <p:sp>
        <p:nvSpPr>
          <p:cNvPr id="5" name="Footer Placeholder 4">
            <a:extLst>
              <a:ext uri="{FF2B5EF4-FFF2-40B4-BE49-F238E27FC236}">
                <a16:creationId xmlns:a16="http://schemas.microsoft.com/office/drawing/2014/main" id="{351F9FF6-222C-FEE6-4E2E-72A69047B443}"/>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E4BA8FE3-7CEC-B274-10C8-02000AAF7019}"/>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42FA6F0-3979-EF47-B7AD-83B8873EF84F}" type="slidenum">
              <a:rPr lang="en-US" smtClean="0"/>
              <a:t>‹#›</a:t>
            </a:fld>
            <a:endParaRPr lang="en-US"/>
          </a:p>
        </p:txBody>
      </p:sp>
    </p:spTree>
    <p:extLst>
      <p:ext uri="{BB962C8B-B14F-4D97-AF65-F5344CB8AC3E}">
        <p14:creationId xmlns:p14="http://schemas.microsoft.com/office/powerpoint/2010/main" val="2156873295"/>
      </p:ext>
    </p:extLst>
  </p:cSld>
  <p:clrMap bg1="lt1" tx1="dk1" bg2="lt2" tx2="dk2" accent1="accent1" accent2="accent2" accent3="accent3" accent4="accent4" accent5="accent5" accent6="accent6" hlink="hlink" folHlink="folHlink"/>
  <p:sldLayoutIdLst>
    <p:sldLayoutId id="2147483669" r:id="rId1"/>
    <p:sldLayoutId id="2147483670" r:id="rId2"/>
    <p:sldLayoutId id="2147483671" r:id="rId3"/>
    <p:sldLayoutId id="2147483672" r:id="rId4"/>
    <p:sldLayoutId id="2147483673" r:id="rId5"/>
    <p:sldLayoutId id="2147483674" r:id="rId6"/>
    <p:sldLayoutId id="2147483675" r:id="rId7"/>
    <p:sldLayoutId id="2147483676" r:id="rId8"/>
  </p:sldLayoutIdLst>
  <p:hf hdr="0" dt="0"/>
  <p:txStyles>
    <p:titleStyle>
      <a:lvl1pPr algn="l" defTabSz="1219170" rtl="0" eaLnBrk="1" latinLnBrk="0" hangingPunct="1">
        <a:lnSpc>
          <a:spcPct val="90000"/>
        </a:lnSpc>
        <a:spcBef>
          <a:spcPct val="0"/>
        </a:spcBef>
        <a:buNone/>
        <a:defRPr sz="4267" kern="1200">
          <a:solidFill>
            <a:schemeClr val="tx1"/>
          </a:solidFill>
          <a:latin typeface="Arial" panose="020B0604020202020204" pitchFamily="34" charset="0"/>
          <a:ea typeface="+mj-ea"/>
          <a:cs typeface="Arial" panose="020B0604020202020204" pitchFamily="34" charset="0"/>
        </a:defRPr>
      </a:lvl1pPr>
    </p:titleStyle>
    <p:bodyStyle>
      <a:lvl1pPr marL="0" indent="0" algn="l" defTabSz="1219170" rtl="0" eaLnBrk="1" latinLnBrk="0" hangingPunct="1">
        <a:lnSpc>
          <a:spcPct val="90000"/>
        </a:lnSpc>
        <a:spcBef>
          <a:spcPts val="1333"/>
        </a:spcBef>
        <a:buFont typeface="Arial" panose="020B0604020202020204" pitchFamily="34" charset="0"/>
        <a:buNone/>
        <a:defRPr sz="1600" kern="1200">
          <a:solidFill>
            <a:schemeClr val="tx1"/>
          </a:solidFill>
          <a:latin typeface="Arial" panose="020B0604020202020204" pitchFamily="34" charset="0"/>
          <a:ea typeface="+mn-ea"/>
          <a:cs typeface="Arial" panose="020B0604020202020204" pitchFamily="34" charset="0"/>
        </a:defRPr>
      </a:lvl1pPr>
      <a:lvl2pPr marL="609585" indent="0" algn="l" defTabSz="1219170" rtl="0" eaLnBrk="1" latinLnBrk="0" hangingPunct="1">
        <a:lnSpc>
          <a:spcPct val="90000"/>
        </a:lnSpc>
        <a:spcBef>
          <a:spcPts val="667"/>
        </a:spcBef>
        <a:buFont typeface="Arial" panose="020B0604020202020204" pitchFamily="34" charset="0"/>
        <a:buNone/>
        <a:defRPr sz="1600" b="1" kern="1200">
          <a:solidFill>
            <a:schemeClr val="accent2"/>
          </a:solidFill>
          <a:latin typeface="Arial" panose="020B0604020202020204" pitchFamily="34" charset="0"/>
          <a:ea typeface="+mn-ea"/>
          <a:cs typeface="Arial" panose="020B0604020202020204" pitchFamily="34" charset="0"/>
        </a:defRPr>
      </a:lvl2pPr>
      <a:lvl3pPr marL="1219170" indent="0" algn="l" defTabSz="1219170" rtl="0" eaLnBrk="1" latinLnBrk="0" hangingPunct="1">
        <a:lnSpc>
          <a:spcPct val="90000"/>
        </a:lnSpc>
        <a:spcBef>
          <a:spcPts val="667"/>
        </a:spcBef>
        <a:buFont typeface="Arial" panose="020B0604020202020204" pitchFamily="34" charset="0"/>
        <a:buNone/>
        <a:defRPr sz="1600" b="1" kern="1200">
          <a:solidFill>
            <a:schemeClr val="tx1"/>
          </a:solidFill>
          <a:latin typeface="Arial" panose="020B0604020202020204" pitchFamily="34" charset="0"/>
          <a:ea typeface="+mn-ea"/>
          <a:cs typeface="Arial" panose="020B0604020202020204" pitchFamily="34" charset="0"/>
        </a:defRPr>
      </a:lvl3pPr>
      <a:lvl4pPr marL="1828754" indent="0" algn="l" defTabSz="1219170" rtl="0" eaLnBrk="1" latinLnBrk="0" hangingPunct="1">
        <a:lnSpc>
          <a:spcPct val="90000"/>
        </a:lnSpc>
        <a:spcBef>
          <a:spcPts val="667"/>
        </a:spcBef>
        <a:buFont typeface="Arial" panose="020B0604020202020204" pitchFamily="34" charset="0"/>
        <a:buNone/>
        <a:defRPr sz="1333" b="1" kern="1200">
          <a:solidFill>
            <a:schemeClr val="tx1"/>
          </a:solidFill>
          <a:latin typeface="Arial" panose="020B0604020202020204" pitchFamily="34" charset="0"/>
          <a:ea typeface="+mn-ea"/>
          <a:cs typeface="Arial" panose="020B0604020202020204" pitchFamily="34" charset="0"/>
        </a:defRPr>
      </a:lvl4pPr>
      <a:lvl5pPr marL="2438339" indent="0" algn="l" defTabSz="1219170" rtl="0" eaLnBrk="1" latinLnBrk="0" hangingPunct="1">
        <a:lnSpc>
          <a:spcPct val="90000"/>
        </a:lnSpc>
        <a:spcBef>
          <a:spcPts val="667"/>
        </a:spcBef>
        <a:buFont typeface="Arial" panose="020B0604020202020204" pitchFamily="34" charset="0"/>
        <a:buNone/>
        <a:defRPr sz="1333" kern="1200">
          <a:solidFill>
            <a:schemeClr val="tx1"/>
          </a:solidFill>
          <a:latin typeface="Arial" panose="020B0604020202020204" pitchFamily="34" charset="0"/>
          <a:ea typeface="+mn-ea"/>
          <a:cs typeface="Arial" panose="020B0604020202020204" pitchFamily="34" charset="0"/>
        </a:defRPr>
      </a:lvl5pPr>
      <a:lvl6pPr marL="335271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6pPr>
      <a:lvl7pPr marL="3962301"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7pPr>
      <a:lvl8pPr marL="4571886"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8pPr>
      <a:lvl9pPr marL="5181470" indent="-304792" algn="l" defTabSz="1219170" rtl="0" eaLnBrk="1" latinLnBrk="0" hangingPunct="1">
        <a:lnSpc>
          <a:spcPct val="90000"/>
        </a:lnSpc>
        <a:spcBef>
          <a:spcPts val="667"/>
        </a:spcBef>
        <a:buFont typeface="Arial" panose="020B0604020202020204" pitchFamily="34" charset="0"/>
        <a:buChar char="•"/>
        <a:defRPr sz="2400" kern="1200">
          <a:solidFill>
            <a:schemeClr val="tx1"/>
          </a:solidFill>
          <a:latin typeface="+mn-lt"/>
          <a:ea typeface="+mn-ea"/>
          <a:cs typeface="+mn-cs"/>
        </a:defRPr>
      </a:lvl9pPr>
    </p:bodyStyle>
    <p:other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1620">
          <p15:clr>
            <a:srgbClr val="F26B43"/>
          </p15:clr>
        </p15:guide>
        <p15:guide id="2" pos="2880">
          <p15:clr>
            <a:srgbClr val="F26B43"/>
          </p15:clr>
        </p15:guide>
        <p15:guide id="3" orient="horz" pos="209">
          <p15:clr>
            <a:srgbClr val="F26B43"/>
          </p15:clr>
        </p15:guide>
        <p15:guide id="4" orient="horz" pos="3032">
          <p15:clr>
            <a:srgbClr val="F26B43"/>
          </p15:clr>
        </p15:guide>
        <p15:guide id="5" pos="209">
          <p15:clr>
            <a:srgbClr val="F26B43"/>
          </p15:clr>
        </p15:guide>
        <p15:guide id="6" pos="5551">
          <p15:clr>
            <a:srgbClr val="F26B43"/>
          </p15:clr>
        </p15:guide>
        <p15:guide id="7" orient="horz" pos="446">
          <p15:clr>
            <a:srgbClr val="F26B43"/>
          </p15:clr>
        </p15:guide>
        <p15:guide id="8" orient="horz" pos="719">
          <p15:clr>
            <a:srgbClr val="F26B43"/>
          </p15:clr>
        </p15:guide>
        <p15:guide id="9" orient="horz" pos="1127">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3FA30-F5DD-F9BA-FB38-4D859996E89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FFDF7BA-9240-C3FE-47B5-9AAC4FE3D69D}"/>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1</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4" name="Google Shape;226;g28e2575df01_0_0">
            <a:extLst>
              <a:ext uri="{FF2B5EF4-FFF2-40B4-BE49-F238E27FC236}">
                <a16:creationId xmlns:a16="http://schemas.microsoft.com/office/drawing/2014/main" id="{A60AD6B4-19B0-BF8C-2C19-EC62A1481A6E}"/>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50" b="1"/>
              <a:t>FAQs 05 August</a:t>
            </a:r>
            <a:br>
              <a:rPr lang="en-GB" sz="1850" b="1" dirty="0"/>
            </a:br>
            <a:r>
              <a:rPr lang="en-GB" sz="1850" b="1" dirty="0"/>
              <a:t> </a:t>
            </a:r>
            <a:endParaRPr lang="en-US" sz="1850" dirty="0"/>
          </a:p>
        </p:txBody>
      </p:sp>
      <p:sp>
        <p:nvSpPr>
          <p:cNvPr id="9" name="TextBox 8">
            <a:extLst>
              <a:ext uri="{FF2B5EF4-FFF2-40B4-BE49-F238E27FC236}">
                <a16:creationId xmlns:a16="http://schemas.microsoft.com/office/drawing/2014/main" id="{DAED5E98-5CDD-EFF6-585A-7086F2E4DC6F}"/>
              </a:ext>
            </a:extLst>
          </p:cNvPr>
          <p:cNvSpPr txBox="1"/>
          <p:nvPr/>
        </p:nvSpPr>
        <p:spPr>
          <a:xfrm>
            <a:off x="641347" y="1276493"/>
            <a:ext cx="10734170" cy="4887941"/>
          </a:xfrm>
          <a:prstGeom prst="rect">
            <a:avLst/>
          </a:prstGeom>
          <a:noFill/>
        </p:spPr>
        <p:txBody>
          <a:bodyPr wrap="square" lIns="91440" tIns="45720" rIns="91440" bIns="45720" anchor="t">
            <a:spAutoFit/>
          </a:bodyPr>
          <a:lstStyle/>
          <a:p>
            <a:pPr>
              <a:lnSpc>
                <a:spcPct val="115000"/>
              </a:lnSpc>
            </a:pPr>
            <a:r>
              <a:rPr lang="en-GB" sz="1600" dirty="0"/>
              <a:t>Can the 'agreement commencement date' be before the Insurers and/or </a:t>
            </a:r>
            <a:r>
              <a:rPr lang="en-GB" sz="1600" dirty="0" err="1"/>
              <a:t>Coverholder</a:t>
            </a:r>
            <a:r>
              <a:rPr lang="en-GB" sz="1600" dirty="0"/>
              <a:t> agrees/accepts the contract?</a:t>
            </a:r>
          </a:p>
          <a:p>
            <a:pPr>
              <a:lnSpc>
                <a:spcPct val="114999"/>
              </a:lnSpc>
            </a:pPr>
            <a:r>
              <a:rPr lang="en-GB" sz="1200" i="1" dirty="0"/>
              <a:t>Yes, the commencement date can be before all signatures have been received. For example the agreement may have a commencement date of 1st Jan 2027 but if the last signature does not go down until 5th Jan, the commencement date will remain as the 1st Jan but the agreement will only take effect on 5th Jan.</a:t>
            </a:r>
          </a:p>
          <a:p>
            <a:pPr>
              <a:lnSpc>
                <a:spcPct val="115000"/>
              </a:lnSpc>
            </a:pPr>
            <a:endParaRPr lang="en-GB" sz="1600" dirty="0"/>
          </a:p>
          <a:p>
            <a:pPr>
              <a:lnSpc>
                <a:spcPct val="115000"/>
              </a:lnSpc>
            </a:pPr>
            <a:r>
              <a:rPr lang="en-GB" sz="1600" dirty="0"/>
              <a:t>How does Lloyd’s annual transfer work if you have an odd period e.g. 30 months?</a:t>
            </a:r>
          </a:p>
          <a:p>
            <a:pPr>
              <a:lnSpc>
                <a:spcPct val="115000"/>
              </a:lnSpc>
            </a:pPr>
            <a:r>
              <a:rPr lang="en-GB" sz="1200" i="1" dirty="0"/>
              <a:t>The transfer can either be on a calendar year basis or an anniversary basis. In the case of an anniversary basis, the transfer will happen after each </a:t>
            </a:r>
            <a:r>
              <a:rPr lang="en-GB" sz="1200" i="1"/>
              <a:t>12-month</a:t>
            </a:r>
            <a:r>
              <a:rPr lang="en-GB" sz="1200" i="1" dirty="0"/>
              <a:t> period with a shorter final period, 6 months in this example.</a:t>
            </a:r>
          </a:p>
          <a:p>
            <a:pPr>
              <a:lnSpc>
                <a:spcPct val="114999"/>
              </a:lnSpc>
            </a:pPr>
            <a:endParaRPr lang="en-GB" sz="1600" dirty="0"/>
          </a:p>
          <a:p>
            <a:pPr>
              <a:lnSpc>
                <a:spcPct val="115000"/>
              </a:lnSpc>
            </a:pPr>
            <a:r>
              <a:rPr lang="en-GB" sz="1600" dirty="0"/>
              <a:t>Replacing the contracting </a:t>
            </a:r>
            <a:r>
              <a:rPr lang="en-GB" sz="1600" dirty="0" err="1"/>
              <a:t>coverholder</a:t>
            </a:r>
            <a:r>
              <a:rPr lang="en-GB" sz="1600" dirty="0"/>
              <a:t> entity with a new </a:t>
            </a:r>
            <a:r>
              <a:rPr lang="en-GB" sz="1600" dirty="0" err="1"/>
              <a:t>coverholder</a:t>
            </a:r>
            <a:r>
              <a:rPr lang="en-GB" sz="1600" dirty="0"/>
              <a:t> entity is not permitted as an amendment. What happens in the case of a merger/acquisition?</a:t>
            </a:r>
          </a:p>
          <a:p>
            <a:pPr>
              <a:lnSpc>
                <a:spcPct val="115000"/>
              </a:lnSpc>
            </a:pPr>
            <a:r>
              <a:rPr lang="en-GB" sz="1200" i="1"/>
              <a:t>We will investigate what would be required in this case and update the guidance to clarify this point.</a:t>
            </a:r>
          </a:p>
          <a:p>
            <a:pPr>
              <a:lnSpc>
                <a:spcPct val="115000"/>
              </a:lnSpc>
            </a:pPr>
            <a:endParaRPr lang="en-GB" sz="1600" dirty="0"/>
          </a:p>
          <a:p>
            <a:pPr>
              <a:lnSpc>
                <a:spcPct val="115000"/>
              </a:lnSpc>
            </a:pPr>
            <a:r>
              <a:rPr lang="en-GB" sz="1600" dirty="0"/>
              <a:t>Will there be a space to incorporate what is currently included in 6.1?</a:t>
            </a:r>
          </a:p>
          <a:p>
            <a:pPr>
              <a:lnSpc>
                <a:spcPct val="115000"/>
              </a:lnSpc>
            </a:pPr>
            <a:r>
              <a:rPr lang="en-GB" sz="1200" i="1" dirty="0"/>
              <a:t>The CBAA does not have an equivalent of section 6.1.  Much of what is added in 6.1 today will be incorporated within the body of the modules either as a standard clause, now required in all CBAAs, or as a conditional/optional clause, with all included in the appropriate module to ensure the agreement flows and only in-force language is present. An example is that cascading risk transfer provisions are now included in M11 – Management of Monies for some territories they must be included and for others the user can choose whether or not to include. There are also a few places in the agreement where bespoke clauses can be added in line with a specific topic. Once you have reviewed the agreement end to end, you can let us know if there are any 6.1s remaining that are not catered for.</a:t>
            </a:r>
          </a:p>
        </p:txBody>
      </p:sp>
    </p:spTree>
    <p:extLst>
      <p:ext uri="{BB962C8B-B14F-4D97-AF65-F5344CB8AC3E}">
        <p14:creationId xmlns:p14="http://schemas.microsoft.com/office/powerpoint/2010/main" val="185568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670BBA-EFB7-74FF-3C0B-CC242213B6E8}"/>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AC09F67F-7D7A-9B01-9CE6-712CD5522DBD}"/>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2</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4" name="Google Shape;226;g28e2575df01_0_0">
            <a:extLst>
              <a:ext uri="{FF2B5EF4-FFF2-40B4-BE49-F238E27FC236}">
                <a16:creationId xmlns:a16="http://schemas.microsoft.com/office/drawing/2014/main" id="{622016D3-CB4F-9959-2092-6DADBAF9CE5A}"/>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50" b="1"/>
              <a:t>FAQs 22 July</a:t>
            </a:r>
            <a:br>
              <a:rPr lang="en-GB" sz="1850" b="1" dirty="0"/>
            </a:br>
            <a:r>
              <a:rPr lang="en-GB" sz="1850" b="1" dirty="0"/>
              <a:t> </a:t>
            </a:r>
            <a:endParaRPr lang="en-US" sz="1850" dirty="0"/>
          </a:p>
        </p:txBody>
      </p:sp>
      <p:sp>
        <p:nvSpPr>
          <p:cNvPr id="9" name="TextBox 8">
            <a:extLst>
              <a:ext uri="{FF2B5EF4-FFF2-40B4-BE49-F238E27FC236}">
                <a16:creationId xmlns:a16="http://schemas.microsoft.com/office/drawing/2014/main" id="{3F61B125-5416-8734-F305-9B5B46DE04BC}"/>
              </a:ext>
            </a:extLst>
          </p:cNvPr>
          <p:cNvSpPr txBox="1"/>
          <p:nvPr/>
        </p:nvSpPr>
        <p:spPr>
          <a:xfrm>
            <a:off x="641347" y="1432800"/>
            <a:ext cx="10734170" cy="4604787"/>
          </a:xfrm>
          <a:prstGeom prst="rect">
            <a:avLst/>
          </a:prstGeom>
          <a:noFill/>
        </p:spPr>
        <p:txBody>
          <a:bodyPr wrap="square" lIns="91440" tIns="45720" rIns="91440" bIns="45720" anchor="t">
            <a:spAutoFit/>
          </a:bodyPr>
          <a:lstStyle/>
          <a:p>
            <a:pPr>
              <a:lnSpc>
                <a:spcPct val="115000"/>
              </a:lnSpc>
            </a:pPr>
            <a:r>
              <a:rPr lang="en-GB" sz="1600" dirty="0"/>
              <a:t>Will the drafting of endorsements change once the CBAA is introduced?</a:t>
            </a:r>
          </a:p>
          <a:p>
            <a:pPr>
              <a:lnSpc>
                <a:spcPct val="115000"/>
              </a:lnSpc>
            </a:pPr>
            <a:r>
              <a:rPr lang="en-GB" sz="1200" i="1" dirty="0"/>
              <a:t>If you are utilising the CBAA then, yes, the CBAA will follow a versioning rather than endorsement amendment process, further details will be available when we deep dive into M3 – Amendments to this Agreement.</a:t>
            </a:r>
          </a:p>
          <a:p>
            <a:pPr>
              <a:lnSpc>
                <a:spcPct val="115000"/>
              </a:lnSpc>
            </a:pPr>
            <a:endParaRPr lang="en-GB" sz="1600" dirty="0"/>
          </a:p>
          <a:p>
            <a:pPr>
              <a:lnSpc>
                <a:spcPct val="115000"/>
              </a:lnSpc>
            </a:pPr>
            <a:r>
              <a:rPr lang="en-GB" sz="1600" dirty="0"/>
              <a:t>Will the new CBAA be more onerous for </a:t>
            </a:r>
            <a:r>
              <a:rPr lang="en-GB" sz="1600" dirty="0" err="1"/>
              <a:t>coverholders</a:t>
            </a:r>
            <a:r>
              <a:rPr lang="en-GB" sz="1600" dirty="0"/>
              <a:t>?</a:t>
            </a:r>
          </a:p>
          <a:p>
            <a:pPr>
              <a:lnSpc>
                <a:spcPct val="115000"/>
              </a:lnSpc>
            </a:pPr>
            <a:r>
              <a:rPr lang="en-GB" sz="1200" i="1" dirty="0"/>
              <a:t>No, it should make life easier. Coverholders will of course need to spend some time reviewing and getting comfortable with the new wordings.</a:t>
            </a:r>
          </a:p>
          <a:p>
            <a:pPr>
              <a:lnSpc>
                <a:spcPct val="115000"/>
              </a:lnSpc>
            </a:pPr>
            <a:endParaRPr lang="en-GB" sz="1600" dirty="0"/>
          </a:p>
          <a:p>
            <a:pPr>
              <a:lnSpc>
                <a:spcPct val="115000"/>
              </a:lnSpc>
            </a:pPr>
            <a:r>
              <a:rPr lang="en-GB" sz="1600" dirty="0"/>
              <a:t>If Consortia numbers for </a:t>
            </a:r>
            <a:r>
              <a:rPr lang="en-GB" sz="1600" dirty="0" err="1"/>
              <a:t>coverholders</a:t>
            </a:r>
            <a:r>
              <a:rPr lang="en-GB" sz="1600" dirty="0"/>
              <a:t> may not be available Day 1, does that mean </a:t>
            </a:r>
            <a:r>
              <a:rPr lang="en-GB" sz="1600" dirty="0" err="1"/>
              <a:t>coverholders</a:t>
            </a:r>
            <a:r>
              <a:rPr lang="en-GB" sz="1600" dirty="0"/>
              <a:t> can’t use the CBAA?</a:t>
            </a:r>
          </a:p>
          <a:p>
            <a:pPr>
              <a:lnSpc>
                <a:spcPct val="115000"/>
              </a:lnSpc>
            </a:pPr>
            <a:r>
              <a:rPr lang="en-GB" sz="1200" i="1" dirty="0"/>
              <a:t>Consortia numbers are not directly linked to the CBAA. Coverholders who do not utilise C&amp;C stamps are able to use CBAA from day one.</a:t>
            </a:r>
          </a:p>
          <a:p>
            <a:pPr>
              <a:lnSpc>
                <a:spcPct val="115000"/>
              </a:lnSpc>
            </a:pPr>
            <a:endParaRPr lang="en-GB" sz="1600" dirty="0"/>
          </a:p>
          <a:p>
            <a:pPr>
              <a:lnSpc>
                <a:spcPct val="115000"/>
              </a:lnSpc>
            </a:pPr>
            <a:r>
              <a:rPr lang="en-GB" sz="1600" dirty="0"/>
              <a:t>Will the CBAA be compatible with Whitespace?</a:t>
            </a:r>
          </a:p>
          <a:p>
            <a:pPr>
              <a:lnSpc>
                <a:spcPct val="115000"/>
              </a:lnSpc>
            </a:pPr>
            <a:r>
              <a:rPr lang="en-GB" sz="1200" i="1" dirty="0"/>
              <a:t>Yes, Whitespace are one of the Contract Builder vendors we are engaging with, and they are interested in consuming the WOL API.</a:t>
            </a:r>
          </a:p>
          <a:p>
            <a:pPr>
              <a:lnSpc>
                <a:spcPct val="115000"/>
              </a:lnSpc>
            </a:pPr>
            <a:endParaRPr lang="en-GB" sz="1600" dirty="0"/>
          </a:p>
          <a:p>
            <a:pPr>
              <a:lnSpc>
                <a:spcPct val="115000"/>
              </a:lnSpc>
            </a:pPr>
            <a:r>
              <a:rPr lang="en-GB" sz="1600" dirty="0"/>
              <a:t>How does the CBAA interact with existing market placing platforms?</a:t>
            </a:r>
          </a:p>
          <a:p>
            <a:pPr>
              <a:lnSpc>
                <a:spcPct val="115000"/>
              </a:lnSpc>
            </a:pPr>
            <a:r>
              <a:rPr lang="en-GB" sz="1200" i="1" dirty="0"/>
              <a:t>Placement of the CBAA will be the responsibility of the Contract Builders, they may all take a slightly different route. At present no placement platform caters for Coverholder signing but they know this is something they need to work towards, it may be that initially something like Docusign is used.</a:t>
            </a:r>
          </a:p>
          <a:p>
            <a:pPr>
              <a:lnSpc>
                <a:spcPct val="115000"/>
              </a:lnSpc>
            </a:pPr>
            <a:endParaRPr lang="en-GB" sz="1200" i="1" dirty="0"/>
          </a:p>
        </p:txBody>
      </p:sp>
    </p:spTree>
    <p:extLst>
      <p:ext uri="{BB962C8B-B14F-4D97-AF65-F5344CB8AC3E}">
        <p14:creationId xmlns:p14="http://schemas.microsoft.com/office/powerpoint/2010/main" val="115134063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1DA7A2-094E-9592-5148-BC90D9CAFA5F}"/>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9EC748C2-C73F-F2B4-BB36-69EDFB1A725B}"/>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3</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4" name="Google Shape;226;g28e2575df01_0_0">
            <a:extLst>
              <a:ext uri="{FF2B5EF4-FFF2-40B4-BE49-F238E27FC236}">
                <a16:creationId xmlns:a16="http://schemas.microsoft.com/office/drawing/2014/main" id="{FB22E092-3FB4-3C76-A731-76BE317779A5}"/>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50" b="1"/>
              <a:t>FAQs 22 July</a:t>
            </a:r>
            <a:br>
              <a:rPr lang="en-GB" sz="1850" b="1" dirty="0"/>
            </a:br>
            <a:r>
              <a:rPr lang="en-GB" sz="1850" b="1" dirty="0"/>
              <a:t> </a:t>
            </a:r>
            <a:endParaRPr lang="en-US" sz="1850" dirty="0"/>
          </a:p>
        </p:txBody>
      </p:sp>
      <p:sp>
        <p:nvSpPr>
          <p:cNvPr id="9" name="TextBox 8">
            <a:extLst>
              <a:ext uri="{FF2B5EF4-FFF2-40B4-BE49-F238E27FC236}">
                <a16:creationId xmlns:a16="http://schemas.microsoft.com/office/drawing/2014/main" id="{7D9E098B-783D-6253-D697-784AEF373A1D}"/>
              </a:ext>
            </a:extLst>
          </p:cNvPr>
          <p:cNvSpPr txBox="1"/>
          <p:nvPr/>
        </p:nvSpPr>
        <p:spPr>
          <a:xfrm>
            <a:off x="641347" y="1432800"/>
            <a:ext cx="10734170" cy="5023426"/>
          </a:xfrm>
          <a:prstGeom prst="rect">
            <a:avLst/>
          </a:prstGeom>
          <a:noFill/>
        </p:spPr>
        <p:txBody>
          <a:bodyPr wrap="square" lIns="91440" tIns="45720" rIns="91440" bIns="45720" anchor="t">
            <a:spAutoFit/>
          </a:bodyPr>
          <a:lstStyle/>
          <a:p>
            <a:pPr>
              <a:lnSpc>
                <a:spcPct val="115000"/>
              </a:lnSpc>
            </a:pPr>
            <a:r>
              <a:rPr lang="en-GB" sz="1600" dirty="0"/>
              <a:t>Will the CBAA Digital Contract schemas (Json, XML) be made available to market participants?</a:t>
            </a:r>
          </a:p>
          <a:p>
            <a:pPr>
              <a:lnSpc>
                <a:spcPct val="115000"/>
              </a:lnSpc>
            </a:pPr>
            <a:r>
              <a:rPr lang="en-GB" sz="1200" i="1" dirty="0"/>
              <a:t>The schema for the WOL will be available – how we make it available is yet to be confirmed.</a:t>
            </a:r>
          </a:p>
          <a:p>
            <a:pPr>
              <a:lnSpc>
                <a:spcPct val="115000"/>
              </a:lnSpc>
            </a:pPr>
            <a:endParaRPr lang="en-GB" sz="1600" dirty="0"/>
          </a:p>
          <a:p>
            <a:pPr>
              <a:lnSpc>
                <a:spcPct val="115000"/>
              </a:lnSpc>
            </a:pPr>
            <a:r>
              <a:rPr lang="en-GB" sz="1600" dirty="0"/>
              <a:t>Can the CBAA accept data from other sources or does it have to be manually entered?</a:t>
            </a:r>
          </a:p>
          <a:p>
            <a:pPr>
              <a:lnSpc>
                <a:spcPct val="115000"/>
              </a:lnSpc>
            </a:pPr>
            <a:r>
              <a:rPr lang="en-GB" sz="1200" i="1" dirty="0"/>
              <a:t>Theoretically, yes, it can accept data from other sources, it would just be a case of mapping the source to the CBAA variables, but it will be for the Contract Builders to determine how it is best to populate each variable. We hope that party data can be managed centrally but this may not be ready from day one.</a:t>
            </a:r>
          </a:p>
          <a:p>
            <a:pPr>
              <a:lnSpc>
                <a:spcPct val="115000"/>
              </a:lnSpc>
            </a:pPr>
            <a:endParaRPr lang="en-GB" sz="1600" dirty="0"/>
          </a:p>
          <a:p>
            <a:pPr>
              <a:lnSpc>
                <a:spcPct val="115000"/>
              </a:lnSpc>
            </a:pPr>
            <a:r>
              <a:rPr lang="en-GB" sz="1600" dirty="0"/>
              <a:t>Will the Velonetic issued consortia codes be included within the digital CBAA?</a:t>
            </a:r>
          </a:p>
          <a:p>
            <a:pPr>
              <a:lnSpc>
                <a:spcPct val="115000"/>
              </a:lnSpc>
            </a:pPr>
            <a:r>
              <a:rPr lang="en-GB" sz="1200" i="1" dirty="0"/>
              <a:t>A consortia stamp can be used to provide capacity to a CBAA, the Consortia number would be added to the Insurer Capacity Table, whether the full breakdown of the Consortia can be shown is yet to be determined.</a:t>
            </a:r>
          </a:p>
          <a:p>
            <a:pPr>
              <a:lnSpc>
                <a:spcPct val="115000"/>
              </a:lnSpc>
            </a:pPr>
            <a:endParaRPr lang="en-GB" sz="1600" dirty="0"/>
          </a:p>
          <a:p>
            <a:pPr>
              <a:lnSpc>
                <a:spcPct val="115000"/>
              </a:lnSpc>
            </a:pPr>
            <a:r>
              <a:rPr lang="en-GB" sz="1600" dirty="0"/>
              <a:t>Will Velonetic have the ability to process the CBAA and does this drive any benefits?</a:t>
            </a:r>
          </a:p>
          <a:p>
            <a:pPr>
              <a:lnSpc>
                <a:spcPct val="115000"/>
              </a:lnSpc>
            </a:pPr>
            <a:r>
              <a:rPr lang="en-GB" sz="1200" i="1" dirty="0"/>
              <a:t>Velonetic will require the data items specified in the DA CDR, the CBAA contains all of the data required. We still need to fully work this through but it is anticipated that Velonetic will be a consumer of the CBAA instance or reporting API. It is also anticipated that Velonetic will not need to perform any manual checks on the CBAA as checks are automated at point of creation but we still need to work this out in full.  </a:t>
            </a:r>
          </a:p>
          <a:p>
            <a:pPr>
              <a:lnSpc>
                <a:spcPct val="115000"/>
              </a:lnSpc>
            </a:pPr>
            <a:endParaRPr lang="en-GB" sz="1600" dirty="0"/>
          </a:p>
          <a:p>
            <a:pPr>
              <a:lnSpc>
                <a:spcPct val="115000"/>
              </a:lnSpc>
            </a:pPr>
            <a:r>
              <a:rPr lang="en-GB" sz="1600" dirty="0"/>
              <a:t>Is there a fee to use the API?</a:t>
            </a:r>
          </a:p>
          <a:p>
            <a:pPr>
              <a:lnSpc>
                <a:spcPct val="115000"/>
              </a:lnSpc>
            </a:pPr>
            <a:r>
              <a:rPr lang="en-GB" sz="1200" i="1" dirty="0"/>
              <a:t>It is currently anticipated that there will be no fee to use the API, costs for the LMA Wording Objects Library will be covered via LIMOSS as it will be a market service.</a:t>
            </a:r>
          </a:p>
          <a:p>
            <a:pPr>
              <a:lnSpc>
                <a:spcPct val="115000"/>
              </a:lnSpc>
            </a:pPr>
            <a:endParaRPr lang="en-GB" sz="1600" dirty="0"/>
          </a:p>
        </p:txBody>
      </p:sp>
    </p:spTree>
    <p:extLst>
      <p:ext uri="{BB962C8B-B14F-4D97-AF65-F5344CB8AC3E}">
        <p14:creationId xmlns:p14="http://schemas.microsoft.com/office/powerpoint/2010/main" val="36397651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291BD5-CECC-8FEF-5EDB-44057DB691DA}"/>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1376CBF-EE4F-0664-45C6-A4A6208AD3E7}"/>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4</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4" name="Google Shape;226;g28e2575df01_0_0">
            <a:extLst>
              <a:ext uri="{FF2B5EF4-FFF2-40B4-BE49-F238E27FC236}">
                <a16:creationId xmlns:a16="http://schemas.microsoft.com/office/drawing/2014/main" id="{4F7389DC-1DC8-F73C-49BC-163B89B86968}"/>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50" b="1"/>
              <a:t>FAQs 22 July</a:t>
            </a:r>
            <a:br>
              <a:rPr lang="en-GB" sz="1850" b="1" dirty="0"/>
            </a:br>
            <a:r>
              <a:rPr lang="en-GB" sz="1850" b="1" dirty="0"/>
              <a:t> </a:t>
            </a:r>
            <a:endParaRPr lang="en-US" sz="1850" dirty="0"/>
          </a:p>
        </p:txBody>
      </p:sp>
      <p:sp>
        <p:nvSpPr>
          <p:cNvPr id="9" name="TextBox 8">
            <a:extLst>
              <a:ext uri="{FF2B5EF4-FFF2-40B4-BE49-F238E27FC236}">
                <a16:creationId xmlns:a16="http://schemas.microsoft.com/office/drawing/2014/main" id="{9CB2DEAE-2CB0-1D64-7521-D6B03A75CBEA}"/>
              </a:ext>
            </a:extLst>
          </p:cNvPr>
          <p:cNvSpPr txBox="1"/>
          <p:nvPr/>
        </p:nvSpPr>
        <p:spPr>
          <a:xfrm>
            <a:off x="641347" y="1432800"/>
            <a:ext cx="10734170" cy="4244752"/>
          </a:xfrm>
          <a:prstGeom prst="rect">
            <a:avLst/>
          </a:prstGeom>
          <a:noFill/>
        </p:spPr>
        <p:txBody>
          <a:bodyPr wrap="square" lIns="91440" tIns="45720" rIns="91440" bIns="45720" anchor="t">
            <a:spAutoFit/>
          </a:bodyPr>
          <a:lstStyle/>
          <a:p>
            <a:pPr>
              <a:lnSpc>
                <a:spcPct val="115000"/>
              </a:lnSpc>
            </a:pPr>
            <a:r>
              <a:rPr lang="en-GB" sz="1600" dirty="0"/>
              <a:t>Who will be responsible for maintaining the CBAA, the LMA?</a:t>
            </a:r>
          </a:p>
          <a:p>
            <a:pPr>
              <a:lnSpc>
                <a:spcPct val="115000"/>
              </a:lnSpc>
            </a:pPr>
            <a:r>
              <a:rPr lang="en-GB" sz="1200" i="1" dirty="0"/>
              <a:t>Yes, the LMA will be responsible for maintaining the CBAA. Updates to CBAA content will be overseen by the DAWG and updates to the digital standard will be overseen by the CBAA Steer.</a:t>
            </a:r>
          </a:p>
          <a:p>
            <a:pPr>
              <a:lnSpc>
                <a:spcPct val="115000"/>
              </a:lnSpc>
            </a:pPr>
            <a:endParaRPr lang="en-GB" sz="1600" dirty="0"/>
          </a:p>
          <a:p>
            <a:pPr>
              <a:lnSpc>
                <a:spcPct val="115000"/>
              </a:lnSpc>
            </a:pPr>
            <a:r>
              <a:rPr lang="en-GB" sz="1600" dirty="0"/>
              <a:t>Will the LMA look to create a computable wording for line slips too?</a:t>
            </a:r>
          </a:p>
          <a:p>
            <a:pPr>
              <a:lnSpc>
                <a:spcPct val="115000"/>
              </a:lnSpc>
            </a:pPr>
            <a:r>
              <a:rPr lang="en-GB" sz="1200" i="1" dirty="0"/>
              <a:t>This is certainly a possibility for the future, many of the clauses drafted for the CBAA could simply be utilised and apply to both contracts.</a:t>
            </a:r>
          </a:p>
          <a:p>
            <a:pPr>
              <a:lnSpc>
                <a:spcPct val="115000"/>
              </a:lnSpc>
            </a:pPr>
            <a:endParaRPr lang="en-GB" sz="1600" dirty="0"/>
          </a:p>
          <a:p>
            <a:pPr>
              <a:lnSpc>
                <a:spcPct val="115000"/>
              </a:lnSpc>
            </a:pPr>
            <a:r>
              <a:rPr lang="en-GB" sz="1600" dirty="0"/>
              <a:t>You said the CBAA will be independently reviewed - are you able to share the terms of reference for that review?</a:t>
            </a:r>
          </a:p>
          <a:p>
            <a:pPr>
              <a:lnSpc>
                <a:spcPct val="115000"/>
              </a:lnSpc>
            </a:pPr>
            <a:r>
              <a:rPr lang="en-GB" sz="1200" i="1" dirty="0"/>
              <a:t>Yes, once this is finalised, we can share.</a:t>
            </a:r>
          </a:p>
          <a:p>
            <a:pPr>
              <a:lnSpc>
                <a:spcPct val="115000"/>
              </a:lnSpc>
            </a:pPr>
            <a:endParaRPr lang="en-GB" sz="1600" dirty="0"/>
          </a:p>
          <a:p>
            <a:pPr>
              <a:lnSpc>
                <a:spcPct val="115000"/>
              </a:lnSpc>
            </a:pPr>
            <a:r>
              <a:rPr lang="en-GB" sz="1600" dirty="0"/>
              <a:t>Who are the contract builder vendors?</a:t>
            </a:r>
          </a:p>
          <a:p>
            <a:pPr>
              <a:lnSpc>
                <a:spcPct val="115000"/>
              </a:lnSpc>
            </a:pPr>
            <a:r>
              <a:rPr lang="en-GB" sz="1200" i="1" dirty="0"/>
              <a:t>Currently we are speaking with PPL/Artificial, Whitespace and Ecliptic.</a:t>
            </a:r>
          </a:p>
          <a:p>
            <a:pPr>
              <a:lnSpc>
                <a:spcPct val="115000"/>
              </a:lnSpc>
            </a:pPr>
            <a:endParaRPr lang="en-GB" sz="1600" dirty="0"/>
          </a:p>
          <a:p>
            <a:pPr>
              <a:lnSpc>
                <a:spcPct val="114999"/>
              </a:lnSpc>
            </a:pPr>
            <a:r>
              <a:rPr lang="en-GB" sz="1600" dirty="0"/>
              <a:t>Will the system police the detail of the contract of will that still be for the agreement parties to review?</a:t>
            </a:r>
          </a:p>
          <a:p>
            <a:pPr>
              <a:lnSpc>
                <a:spcPct val="114999"/>
              </a:lnSpc>
            </a:pPr>
            <a:r>
              <a:rPr lang="en-GB" sz="1200" i="1" dirty="0"/>
              <a:t>The system can only police regulatory inputs that are incorporated via pre-set rules, variables which are commercial in nature, such as the maximum sum insured, would need to be checked by agreement parties.</a:t>
            </a:r>
          </a:p>
        </p:txBody>
      </p:sp>
    </p:spTree>
    <p:extLst>
      <p:ext uri="{BB962C8B-B14F-4D97-AF65-F5344CB8AC3E}">
        <p14:creationId xmlns:p14="http://schemas.microsoft.com/office/powerpoint/2010/main" val="21458830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B54FB7-965D-DBD3-E8AD-52CD7EBA8777}"/>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D64CAF83-C954-DA43-A9B7-AE0ABEC968A2}"/>
              </a:ext>
            </a:extLst>
          </p:cNvPr>
          <p:cNvSpPr>
            <a:spLocks noGrp="1"/>
          </p:cNvSpPr>
          <p:nvPr>
            <p:ph type="sldNum" sz="quarter" idx="12"/>
          </p:nvPr>
        </p:nvSpPr>
        <p:spPr/>
        <p:txBody>
          <a:bodyPr/>
          <a:lstStyle/>
          <a:p>
            <a:pPr marL="0" marR="0" lvl="0" indent="0" algn="ctr" defTabSz="609585" rtl="0" eaLnBrk="1" fontAlgn="auto" latinLnBrk="0" hangingPunct="1">
              <a:lnSpc>
                <a:spcPct val="100000"/>
              </a:lnSpc>
              <a:spcBef>
                <a:spcPts val="0"/>
              </a:spcBef>
              <a:spcAft>
                <a:spcPts val="0"/>
              </a:spcAft>
              <a:buClrTx/>
              <a:buSzTx/>
              <a:buFont typeface="Arial"/>
              <a:buNone/>
              <a:tabLst/>
              <a:defRPr/>
            </a:pPr>
            <a:fld id="{742FA6F0-3979-EF47-B7AD-83B8873EF84F}" type="slidenum">
              <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rPr>
              <a:pPr marL="0" marR="0" lvl="0" indent="0" algn="ctr" defTabSz="609585" rtl="0" eaLnBrk="1" fontAlgn="auto" latinLnBrk="0" hangingPunct="1">
                <a:lnSpc>
                  <a:spcPct val="100000"/>
                </a:lnSpc>
                <a:spcBef>
                  <a:spcPts val="0"/>
                </a:spcBef>
                <a:spcAft>
                  <a:spcPts val="0"/>
                </a:spcAft>
                <a:buClrTx/>
                <a:buSzTx/>
                <a:buFont typeface="Arial"/>
                <a:buNone/>
                <a:tabLst/>
                <a:defRPr/>
              </a:pPr>
              <a:t>5</a:t>
            </a:fld>
            <a:endParaRPr kumimoji="0" lang="en-US" sz="1200" b="1" i="0" u="none" strike="noStrike" kern="1200" cap="none" spc="0" normalizeH="0" baseline="0" noProof="0">
              <a:ln>
                <a:noFill/>
              </a:ln>
              <a:solidFill>
                <a:srgbClr val="FFFFFF"/>
              </a:solidFill>
              <a:effectLst/>
              <a:uLnTx/>
              <a:uFillTx/>
              <a:latin typeface="Arial" panose="020B0604020202020204" pitchFamily="34" charset="0"/>
              <a:ea typeface="+mn-ea"/>
              <a:cs typeface="Arial" panose="020B0604020202020204" pitchFamily="34" charset="0"/>
              <a:sym typeface="Arial"/>
            </a:endParaRPr>
          </a:p>
        </p:txBody>
      </p:sp>
      <p:sp>
        <p:nvSpPr>
          <p:cNvPr id="4" name="Google Shape;226;g28e2575df01_0_0">
            <a:extLst>
              <a:ext uri="{FF2B5EF4-FFF2-40B4-BE49-F238E27FC236}">
                <a16:creationId xmlns:a16="http://schemas.microsoft.com/office/drawing/2014/main" id="{0E5485F9-86DB-17DA-53F3-8728E58C9449}"/>
              </a:ext>
            </a:extLst>
          </p:cNvPr>
          <p:cNvSpPr txBox="1">
            <a:spLocks/>
          </p:cNvSpPr>
          <p:nvPr/>
        </p:nvSpPr>
        <p:spPr>
          <a:xfrm>
            <a:off x="641347" y="811825"/>
            <a:ext cx="11336100" cy="620429"/>
          </a:xfrm>
          <a:prstGeom prst="rect">
            <a:avLst/>
          </a:prstGeom>
          <a:noFill/>
          <a:ln>
            <a:noFill/>
          </a:ln>
        </p:spPr>
        <p:txBody>
          <a:bodyPr spcFirstLastPara="1" vert="horz" wrap="square" lIns="91425" tIns="45700" rIns="91425" bIns="45700" rtlCol="0" anchor="ctr" anchorCtr="0">
            <a:noAutofit/>
          </a:bodyPr>
          <a:lstStyle>
            <a:defPPr marR="0" lvl="0" algn="l" rtl="0">
              <a:lnSpc>
                <a:spcPct val="100000"/>
              </a:lnSpc>
              <a:spcBef>
                <a:spcPts val="0"/>
              </a:spcBef>
              <a:spcAft>
                <a:spcPts val="0"/>
              </a:spcAft>
              <a:defRPr/>
            </a:defPPr>
            <a:lvl1pPr marR="0" lvl="0" algn="l" defTabSz="1219170" rtl="0" eaLnBrk="1" latinLnBrk="0" hangingPunct="1">
              <a:lnSpc>
                <a:spcPct val="100000"/>
              </a:lnSpc>
              <a:spcBef>
                <a:spcPts val="0"/>
              </a:spcBef>
              <a:spcAft>
                <a:spcPts val="0"/>
              </a:spcAft>
              <a:buClr>
                <a:srgbClr val="000000"/>
              </a:buClr>
              <a:buFont typeface="Arial"/>
              <a:buNone/>
              <a:defRPr sz="1050" b="0" i="0" u="none" strike="noStrike" kern="1200"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050" b="0" i="0" u="none" strike="noStrike" cap="none">
                <a:solidFill>
                  <a:srgbClr val="000000"/>
                </a:solidFill>
                <a:latin typeface="Arial"/>
                <a:ea typeface="Arial"/>
                <a:cs typeface="Arial"/>
                <a:sym typeface="Arial"/>
              </a:defRPr>
            </a:lvl9pPr>
          </a:lstStyle>
          <a:p>
            <a:r>
              <a:rPr lang="en-GB" sz="1850" b="1"/>
              <a:t>FAQs 22 July</a:t>
            </a:r>
            <a:br>
              <a:rPr lang="en-GB" sz="1850" b="1" dirty="0"/>
            </a:br>
            <a:r>
              <a:rPr lang="en-GB" sz="1850" b="1" dirty="0"/>
              <a:t> </a:t>
            </a:r>
            <a:endParaRPr lang="en-US" sz="1850" dirty="0"/>
          </a:p>
        </p:txBody>
      </p:sp>
      <p:sp>
        <p:nvSpPr>
          <p:cNvPr id="9" name="TextBox 8">
            <a:extLst>
              <a:ext uri="{FF2B5EF4-FFF2-40B4-BE49-F238E27FC236}">
                <a16:creationId xmlns:a16="http://schemas.microsoft.com/office/drawing/2014/main" id="{FA441A9F-EACF-34FC-D04C-35461D8733BA}"/>
              </a:ext>
            </a:extLst>
          </p:cNvPr>
          <p:cNvSpPr txBox="1"/>
          <p:nvPr/>
        </p:nvSpPr>
        <p:spPr>
          <a:xfrm>
            <a:off x="641347" y="1432800"/>
            <a:ext cx="10734170" cy="4180055"/>
          </a:xfrm>
          <a:prstGeom prst="rect">
            <a:avLst/>
          </a:prstGeom>
          <a:noFill/>
        </p:spPr>
        <p:txBody>
          <a:bodyPr wrap="square" lIns="91440" tIns="45720" rIns="91440" bIns="45720" anchor="t">
            <a:spAutoFit/>
          </a:bodyPr>
          <a:lstStyle/>
          <a:p>
            <a:pPr>
              <a:lnSpc>
                <a:spcPct val="114999"/>
              </a:lnSpc>
            </a:pPr>
            <a:r>
              <a:rPr lang="en-GB" sz="1600" dirty="0"/>
              <a:t>Coverholders currently have access to the LWR, through which they can see notes, status updates etc. Will that access remain? Could the LWR and WOL become out of sync?</a:t>
            </a:r>
          </a:p>
          <a:p>
            <a:pPr>
              <a:lnSpc>
                <a:spcPct val="114999"/>
              </a:lnSpc>
            </a:pPr>
            <a:r>
              <a:rPr lang="en-GB" sz="1200" i="1" dirty="0"/>
              <a:t>Coverholders will not lose any access to the LWR. The Wording Objects Library (WOL) that is being created for the CBAA will evolve to replace the entire LWR (existing access will transfer), so that all LMA model wordings can be stored in codified format, strong governance processes will ensure the CBAA in the WOL and LWR do not become out of sync in the interim. Note it has not yet been decided whether the CBAA will be published in the LWR in analogue form or in the WOL in digital form only.</a:t>
            </a:r>
          </a:p>
          <a:p>
            <a:pPr>
              <a:lnSpc>
                <a:spcPct val="114999"/>
              </a:lnSpc>
            </a:pPr>
            <a:endParaRPr lang="en-GB" sz="1600" dirty="0"/>
          </a:p>
          <a:p>
            <a:pPr>
              <a:lnSpc>
                <a:spcPct val="114999"/>
              </a:lnSpc>
            </a:pPr>
            <a:r>
              <a:rPr lang="en-GB" sz="1600" dirty="0"/>
              <a:t>What are the implications of moving from endorsements to multiple versions of a contract? Have these been considered?</a:t>
            </a:r>
          </a:p>
          <a:p>
            <a:pPr>
              <a:lnSpc>
                <a:spcPct val="114999"/>
              </a:lnSpc>
            </a:pPr>
            <a:r>
              <a:rPr lang="en-GB" sz="1200" i="1" dirty="0"/>
              <a:t>The implications have been fully considered, and a versioning rather than an endorsement process has much stronger controls, it is really the only way to go for digital contracting. Within the deep dive for M2 – Agreement Status and M3 – Amendments to this Agreement more detail will be provided.</a:t>
            </a:r>
          </a:p>
          <a:p>
            <a:pPr>
              <a:lnSpc>
                <a:spcPct val="114999"/>
              </a:lnSpc>
            </a:pPr>
            <a:endParaRPr lang="en-GB" sz="1600" dirty="0"/>
          </a:p>
          <a:p>
            <a:pPr>
              <a:lnSpc>
                <a:spcPct val="114999"/>
              </a:lnSpc>
            </a:pPr>
            <a:r>
              <a:rPr lang="en-GB" sz="1600" dirty="0"/>
              <a:t>Is there support available if someone has a problem with the wording once the digital version goes live?</a:t>
            </a:r>
          </a:p>
          <a:p>
            <a:pPr>
              <a:lnSpc>
                <a:spcPct val="114999"/>
              </a:lnSpc>
            </a:pPr>
            <a:r>
              <a:rPr lang="en-GB" sz="1200" i="1" dirty="0"/>
              <a:t>Yes, it is likely support with the digital wording will be provided under the LIMOSS service desk as the WOL and its content will be run as a market service. Depending on the nature of the query some will be routed to the LIMOSS service desk, others to the LMA/DAWG and others will be routed to the appropriate Contract Builder. The full process has yet to be confirmed but adequate ongoing support is a must. There is likely to be a period of ‘hypercare’ following initial release.</a:t>
            </a:r>
          </a:p>
        </p:txBody>
      </p:sp>
    </p:spTree>
    <p:extLst>
      <p:ext uri="{BB962C8B-B14F-4D97-AF65-F5344CB8AC3E}">
        <p14:creationId xmlns:p14="http://schemas.microsoft.com/office/powerpoint/2010/main" val="1047277010"/>
      </p:ext>
    </p:extLst>
  </p:cSld>
  <p:clrMapOvr>
    <a:masterClrMapping/>
  </p:clrMapOvr>
</p:sld>
</file>

<file path=ppt/theme/theme1.xml><?xml version="1.0" encoding="utf-8"?>
<a:theme xmlns:a="http://schemas.openxmlformats.org/drawingml/2006/main" name="1_Office Theme 2013 - 2022">
  <a:themeElements>
    <a:clrScheme name="DARE II">
      <a:dk1>
        <a:srgbClr val="373736"/>
      </a:dk1>
      <a:lt1>
        <a:srgbClr val="FFFFFF"/>
      </a:lt1>
      <a:dk2>
        <a:srgbClr val="6D7B7B"/>
      </a:dk2>
      <a:lt2>
        <a:srgbClr val="E7E6E6"/>
      </a:lt2>
      <a:accent1>
        <a:srgbClr val="FF003D"/>
      </a:accent1>
      <a:accent2>
        <a:srgbClr val="C7143D"/>
      </a:accent2>
      <a:accent3>
        <a:srgbClr val="190D4C"/>
      </a:accent3>
      <a:accent4>
        <a:srgbClr val="682BFA"/>
      </a:accent4>
      <a:accent5>
        <a:srgbClr val="D6780E"/>
      </a:accent5>
      <a:accent6>
        <a:srgbClr val="DAAB05"/>
      </a:accent6>
      <a:hlink>
        <a:srgbClr val="FF003D"/>
      </a:hlink>
      <a:folHlink>
        <a:srgbClr val="FF003D"/>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2013 - 2022" id="{62F939B6-93AF-4DB8-9C6B-D6C7DFDC589F}" vid="{4A3C46E8-61CC-4603-A589-7422A47A8E4A}"/>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a5e57fd1-0c0a-472d-8327-db4812840e88">
      <Terms xmlns="http://schemas.microsoft.com/office/infopath/2007/PartnerControls"/>
    </lcf76f155ced4ddcb4097134ff3c332f>
    <TaxCatchAll xmlns="b78bf32b-46fd-4ea8-a798-be7c09e45cb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7AE1591518474992CCABE93F3E12DA" ma:contentTypeVersion="16" ma:contentTypeDescription="Create a new document." ma:contentTypeScope="" ma:versionID="1b0828a1d159eb1060547100834e28db">
  <xsd:schema xmlns:xsd="http://www.w3.org/2001/XMLSchema" xmlns:xs="http://www.w3.org/2001/XMLSchema" xmlns:p="http://schemas.microsoft.com/office/2006/metadata/properties" xmlns:ns2="a5e57fd1-0c0a-472d-8327-db4812840e88" xmlns:ns3="b78bf32b-46fd-4ea8-a798-be7c09e45cbe" targetNamespace="http://schemas.microsoft.com/office/2006/metadata/properties" ma:root="true" ma:fieldsID="9521c6a1860668a0c42fb84f73091ee8" ns2:_="" ns3:_="">
    <xsd:import namespace="a5e57fd1-0c0a-472d-8327-db4812840e88"/>
    <xsd:import namespace="b78bf32b-46fd-4ea8-a798-be7c09e45cbe"/>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DateTaken"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5e57fd1-0c0a-472d-8327-db4812840e88"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534c0415-38fe-4f3a-8d47-4801c8d49f47"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DateTaken" ma:index="21" nillable="true" ma:displayName="MediaServiceDateTaken" ma:hidden="true" ma:indexed="true" ma:internalName="MediaServiceDateTake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element name="MediaServiceSearchProperties" ma:index="23"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b78bf32b-46fd-4ea8-a798-be7c09e45cb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c3d1d199-3bdd-404d-9b02-5a81725503fa}" ma:internalName="TaxCatchAll" ma:showField="CatchAllData" ma:web="b78bf32b-46fd-4ea8-a798-be7c09e45cb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0F48BBF-D9E9-4761-8534-4D14005EC851}">
  <ds:schemaRefs>
    <ds:schemaRef ds:uri="http://schemas.microsoft.com/sharepoint/v3/contenttype/forms"/>
  </ds:schemaRefs>
</ds:datastoreItem>
</file>

<file path=customXml/itemProps2.xml><?xml version="1.0" encoding="utf-8"?>
<ds:datastoreItem xmlns:ds="http://schemas.openxmlformats.org/officeDocument/2006/customXml" ds:itemID="{E4EF09BA-7D4A-4E22-A60C-F4F3795A10D7}">
  <ds:schemaRefs>
    <ds:schemaRef ds:uri="a5e57fd1-0c0a-472d-8327-db4812840e88"/>
    <ds:schemaRef ds:uri="b78bf32b-46fd-4ea8-a798-be7c09e45cbe"/>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E9B5BE4D-EDF8-4CCE-A63A-CF65CED942B5}">
  <ds:schemaRefs>
    <ds:schemaRef ds:uri="a5e57fd1-0c0a-472d-8327-db4812840e88"/>
    <ds:schemaRef ds:uri="b78bf32b-46fd-4ea8-a798-be7c09e45cbe"/>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docProps/app.xml><?xml version="1.0" encoding="utf-8"?>
<Properties xmlns="http://schemas.openxmlformats.org/officeDocument/2006/extended-properties" xmlns:vt="http://schemas.openxmlformats.org/officeDocument/2006/docPropsVTypes">
  <TotalTime>2045</TotalTime>
  <Words>1441</Words>
  <Application>Microsoft Office PowerPoint</Application>
  <PresentationFormat>Widescreen</PresentationFormat>
  <Paragraphs>82</Paragraphs>
  <Slides>5</Slides>
  <Notes>5</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1_Office Theme 2013 - 2022</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DARE Phase 3</dc:title>
  <dc:creator>Alastair</dc:creator>
  <cp:lastModifiedBy>Matthew Logue</cp:lastModifiedBy>
  <cp:revision>383</cp:revision>
  <dcterms:created xsi:type="dcterms:W3CDTF">2020-08-10T13:14:36Z</dcterms:created>
  <dcterms:modified xsi:type="dcterms:W3CDTF">2026-08-07T11:52:43Z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0x010100377AE1591518474992CCABE93F3E12DA</vt:lpwstr>
  </property>
  <property fmtid="{D5CDD505-2E9C-101B-9397-08002B2CF9AE}" pid="3" name="MediaServiceImageTags">
    <vt:lpwstr/>
  </property>
</Properties>
</file>