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 id="2147483668" r:id="rId5"/>
  </p:sldMasterIdLst>
  <p:notesMasterIdLst>
    <p:notesMasterId r:id="rId12"/>
  </p:notesMasterIdLst>
  <p:sldIdLst>
    <p:sldId id="2147309683" r:id="rId6"/>
    <p:sldId id="2147309684" r:id="rId7"/>
    <p:sldId id="2147482793" r:id="rId8"/>
    <p:sldId id="2147482837" r:id="rId9"/>
    <p:sldId id="2147482838" r:id="rId10"/>
    <p:sldId id="2147482841" r:id="rId11"/>
  </p:sldIdLst>
  <p:sldSz cx="12192000" cy="6858000"/>
  <p:notesSz cx="6858000" cy="994568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jye3BGE/sVuganzJOle/L6e+EZn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65C524-3A58-F9D0-A6D0-22F5A48E9896}" name="Carla Wise" initials="CW" userId="S::Carla.Wise@LMALloyds.com::abeb072c-2f97-4291-9aaa-f63a8b69f94b" providerId="AD"/>
  <p188:author id="{AA6B9395-0E23-B12B-AC5F-A571EDEBD577}" name="Matthew Logue" initials="ML" userId="S::matthew.logue@lmalloyds.com::7d824dcc-271e-423b-aa12-8a7140e2a0ae" providerId="AD"/>
  <p188:author id="{BC68F8E0-5829-5D6B-4A74-671388BE948B}" name="Carla Wise" initials="CW" userId="S::carla.wise@lmalloyds.com::abeb072c-2f97-4291-9aaa-f63a8b69f94b" providerId="AD"/>
  <p188:author id="{B00FAEE6-434F-2090-73C6-28F75F9652E7}" name="Alastair Burns" initials="AB" userId="S::alastair.burns_axiomepartners.com#ext#@lmalloyds1.onmicrosoft.com::a016c9e5-60a6-4a70-948e-9da3562a4b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4AFB"/>
    <a:srgbClr val="FF33CC"/>
    <a:srgbClr val="2467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90BF8B-CE2F-296B-2597-7855DD5EEF20}" v="25" dt="2026-07-22T15:03:19.123"/>
    <p1510:client id="{908003BE-D168-4DF7-90F2-E3537D3DA7C6}" v="4" dt="2026-07-22T14:48:34.607"/>
  </p1510:revLst>
</p1510:revInfo>
</file>

<file path=ppt/tableStyles.xml><?xml version="1.0" encoding="utf-8"?>
<a:tblStyleLst xmlns:a="http://schemas.openxmlformats.org/drawingml/2006/main" def="{08132385-72F3-4BE1-8AB0-CAB65726324B}">
  <a:tblStyle styleId="{08132385-72F3-4BE1-8AB0-CAB65726324B}"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0" d="100"/>
          <a:sy n="90" d="100"/>
        </p:scale>
        <p:origin x="1356" y="414"/>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3" Type="http://schemas.openxmlformats.org/officeDocument/2006/relationships/customXml" Target="../customXml/item3.xml"/><Relationship Id="rId63"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notesMaster" Target="notesMasters/notesMaster1.xml"/><Relationship Id="rId59" Type="http://customschemas.google.com/relationships/presentationmetadata" Target="metadata"/><Relationship Id="rId2" Type="http://schemas.openxmlformats.org/officeDocument/2006/relationships/customXml" Target="../customXml/item2.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66"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viewProps" Target="viewProps.xml"/><Relationship Id="rId10" Type="http://schemas.openxmlformats.org/officeDocument/2006/relationships/slide" Target="slides/slide5.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6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a Wise" userId="abeb072c-2f97-4291-9aaa-f63a8b69f94b" providerId="ADAL" clId="{6AE27420-24DC-4FE5-BF9A-BCAFF5E4F3EB}"/>
    <pc:docChg chg="undo custSel addSld delSld modSld sldOrd">
      <pc:chgData name="Carla Wise" userId="abeb072c-2f97-4291-9aaa-f63a8b69f94b" providerId="ADAL" clId="{6AE27420-24DC-4FE5-BF9A-BCAFF5E4F3EB}" dt="2026-07-22T14:48:30.071" v="8141" actId="33524"/>
      <pc:docMkLst>
        <pc:docMk/>
      </pc:docMkLst>
      <pc:sldChg chg="add del ord">
        <pc:chgData name="Carla Wise" userId="abeb072c-2f97-4291-9aaa-f63a8b69f94b" providerId="ADAL" clId="{6AE27420-24DC-4FE5-BF9A-BCAFF5E4F3EB}" dt="2026-07-21T10:57:45.732" v="6288" actId="47"/>
        <pc:sldMkLst>
          <pc:docMk/>
          <pc:sldMk cId="0" sldId="257"/>
        </pc:sldMkLst>
      </pc:sldChg>
      <pc:sldChg chg="modSp mod">
        <pc:chgData name="Carla Wise" userId="abeb072c-2f97-4291-9aaa-f63a8b69f94b" providerId="ADAL" clId="{6AE27420-24DC-4FE5-BF9A-BCAFF5E4F3EB}" dt="2026-07-20T10:23:30.907" v="7" actId="20577"/>
        <pc:sldMkLst>
          <pc:docMk/>
          <pc:sldMk cId="1858118239" sldId="2147309683"/>
        </pc:sldMkLst>
        <pc:spChg chg="mod">
          <ac:chgData name="Carla Wise" userId="abeb072c-2f97-4291-9aaa-f63a8b69f94b" providerId="ADAL" clId="{6AE27420-24DC-4FE5-BF9A-BCAFF5E4F3EB}" dt="2026-07-20T10:23:30.907" v="7" actId="20577"/>
          <ac:spMkLst>
            <pc:docMk/>
            <pc:sldMk cId="1858118239" sldId="2147309683"/>
            <ac:spMk id="3" creationId="{BEC1B72A-54D7-9466-6479-AE1935833370}"/>
          </ac:spMkLst>
        </pc:spChg>
      </pc:sldChg>
      <pc:sldChg chg="modSp mod">
        <pc:chgData name="Carla Wise" userId="abeb072c-2f97-4291-9aaa-f63a8b69f94b" providerId="ADAL" clId="{6AE27420-24DC-4FE5-BF9A-BCAFF5E4F3EB}" dt="2026-07-20T16:55:00.788" v="3492" actId="1076"/>
        <pc:sldMkLst>
          <pc:docMk/>
          <pc:sldMk cId="2806050178" sldId="2147309684"/>
        </pc:sldMkLst>
        <pc:spChg chg="mod">
          <ac:chgData name="Carla Wise" userId="abeb072c-2f97-4291-9aaa-f63a8b69f94b" providerId="ADAL" clId="{6AE27420-24DC-4FE5-BF9A-BCAFF5E4F3EB}" dt="2026-07-20T16:55:00.788" v="3492" actId="1076"/>
          <ac:spMkLst>
            <pc:docMk/>
            <pc:sldMk cId="2806050178" sldId="2147309684"/>
            <ac:spMk id="12" creationId="{DB43B827-6E65-9E19-31C3-B4FB0097C0D7}"/>
          </ac:spMkLst>
        </pc:spChg>
      </pc:sldChg>
      <pc:sldChg chg="modSp mod">
        <pc:chgData name="Carla Wise" userId="abeb072c-2f97-4291-9aaa-f63a8b69f94b" providerId="ADAL" clId="{6AE27420-24DC-4FE5-BF9A-BCAFF5E4F3EB}" dt="2026-07-21T08:34:39.922" v="4233" actId="255"/>
        <pc:sldMkLst>
          <pc:docMk/>
          <pc:sldMk cId="1145820571" sldId="2147309718"/>
        </pc:sldMkLst>
        <pc:spChg chg="mod">
          <ac:chgData name="Carla Wise" userId="abeb072c-2f97-4291-9aaa-f63a8b69f94b" providerId="ADAL" clId="{6AE27420-24DC-4FE5-BF9A-BCAFF5E4F3EB}" dt="2026-07-20T17:10:11.983" v="3645" actId="20577"/>
          <ac:spMkLst>
            <pc:docMk/>
            <pc:sldMk cId="1145820571" sldId="2147309718"/>
            <ac:spMk id="7" creationId="{7449C117-2824-C95F-7299-A279A98B6EF2}"/>
          </ac:spMkLst>
        </pc:spChg>
        <pc:spChg chg="mod">
          <ac:chgData name="Carla Wise" userId="abeb072c-2f97-4291-9aaa-f63a8b69f94b" providerId="ADAL" clId="{6AE27420-24DC-4FE5-BF9A-BCAFF5E4F3EB}" dt="2026-07-20T17:10:25.450" v="3658" actId="20577"/>
          <ac:spMkLst>
            <pc:docMk/>
            <pc:sldMk cId="1145820571" sldId="2147309718"/>
            <ac:spMk id="15" creationId="{4A09866F-9956-E5E6-644A-321CDC3D1E72}"/>
          </ac:spMkLst>
        </pc:spChg>
        <pc:spChg chg="mod">
          <ac:chgData name="Carla Wise" userId="abeb072c-2f97-4291-9aaa-f63a8b69f94b" providerId="ADAL" clId="{6AE27420-24DC-4FE5-BF9A-BCAFF5E4F3EB}" dt="2026-07-21T08:34:39.922" v="4233" actId="255"/>
          <ac:spMkLst>
            <pc:docMk/>
            <pc:sldMk cId="1145820571" sldId="2147309718"/>
            <ac:spMk id="30" creationId="{D1919B63-30DF-922C-35CC-053FE2D2DDFA}"/>
          </ac:spMkLst>
        </pc:spChg>
        <pc:spChg chg="mod">
          <ac:chgData name="Carla Wise" userId="abeb072c-2f97-4291-9aaa-f63a8b69f94b" providerId="ADAL" clId="{6AE27420-24DC-4FE5-BF9A-BCAFF5E4F3EB}" dt="2026-07-20T17:10:31.299" v="3664" actId="20577"/>
          <ac:spMkLst>
            <pc:docMk/>
            <pc:sldMk cId="1145820571" sldId="2147309718"/>
            <ac:spMk id="32" creationId="{07FFE334-E73A-175F-A4A1-5222D84102F7}"/>
          </ac:spMkLst>
        </pc:spChg>
        <pc:spChg chg="mod">
          <ac:chgData name="Carla Wise" userId="abeb072c-2f97-4291-9aaa-f63a8b69f94b" providerId="ADAL" clId="{6AE27420-24DC-4FE5-BF9A-BCAFF5E4F3EB}" dt="2026-07-20T17:10:49.837" v="3679" actId="20577"/>
          <ac:spMkLst>
            <pc:docMk/>
            <pc:sldMk cId="1145820571" sldId="2147309718"/>
            <ac:spMk id="39" creationId="{4A09866F-9956-E5E6-644A-321CDC3D1E72}"/>
          </ac:spMkLst>
        </pc:spChg>
        <pc:cxnChg chg="mod">
          <ac:chgData name="Carla Wise" userId="abeb072c-2f97-4291-9aaa-f63a8b69f94b" providerId="ADAL" clId="{6AE27420-24DC-4FE5-BF9A-BCAFF5E4F3EB}" dt="2026-07-20T17:10:44.365" v="3672" actId="14100"/>
          <ac:cxnSpMkLst>
            <pc:docMk/>
            <pc:sldMk cId="1145820571" sldId="2147309718"/>
            <ac:cxnSpMk id="34" creationId="{571285B4-F492-E6BA-D453-05B9A67299E2}"/>
          </ac:cxnSpMkLst>
        </pc:cxnChg>
      </pc:sldChg>
      <pc:sldChg chg="addSp modSp mod">
        <pc:chgData name="Carla Wise" userId="abeb072c-2f97-4291-9aaa-f63a8b69f94b" providerId="ADAL" clId="{6AE27420-24DC-4FE5-BF9A-BCAFF5E4F3EB}" dt="2026-07-20T17:30:11.216" v="4007" actId="108"/>
        <pc:sldMkLst>
          <pc:docMk/>
          <pc:sldMk cId="2776986095" sldId="2147309746"/>
        </pc:sldMkLst>
        <pc:spChg chg="add mod">
          <ac:chgData name="Carla Wise" userId="abeb072c-2f97-4291-9aaa-f63a8b69f94b" providerId="ADAL" clId="{6AE27420-24DC-4FE5-BF9A-BCAFF5E4F3EB}" dt="2026-07-20T17:29:46.945" v="4006" actId="20577"/>
          <ac:spMkLst>
            <pc:docMk/>
            <pc:sldMk cId="2776986095" sldId="2147309746"/>
            <ac:spMk id="4" creationId="{0CA74839-3E7C-EDC9-D069-B6B8E2081055}"/>
          </ac:spMkLst>
        </pc:spChg>
        <pc:spChg chg="mod">
          <ac:chgData name="Carla Wise" userId="abeb072c-2f97-4291-9aaa-f63a8b69f94b" providerId="ADAL" clId="{6AE27420-24DC-4FE5-BF9A-BCAFF5E4F3EB}" dt="2026-07-20T17:27:50.531" v="3955" actId="255"/>
          <ac:spMkLst>
            <pc:docMk/>
            <pc:sldMk cId="2776986095" sldId="2147309746"/>
            <ac:spMk id="14" creationId="{C2F4405C-3D5E-03A6-6F38-F2C074753BD9}"/>
          </ac:spMkLst>
        </pc:spChg>
        <pc:spChg chg="mod">
          <ac:chgData name="Carla Wise" userId="abeb072c-2f97-4291-9aaa-f63a8b69f94b" providerId="ADAL" clId="{6AE27420-24DC-4FE5-BF9A-BCAFF5E4F3EB}" dt="2026-07-20T17:27:57.122" v="3956" actId="255"/>
          <ac:spMkLst>
            <pc:docMk/>
            <pc:sldMk cId="2776986095" sldId="2147309746"/>
            <ac:spMk id="15" creationId="{D7E08DB0-E0C7-68E4-BE7F-61970596E632}"/>
          </ac:spMkLst>
        </pc:spChg>
        <pc:spChg chg="mod">
          <ac:chgData name="Carla Wise" userId="abeb072c-2f97-4291-9aaa-f63a8b69f94b" providerId="ADAL" clId="{6AE27420-24DC-4FE5-BF9A-BCAFF5E4F3EB}" dt="2026-07-20T17:27:41.876" v="3954" actId="255"/>
          <ac:spMkLst>
            <pc:docMk/>
            <pc:sldMk cId="2776986095" sldId="2147309746"/>
            <ac:spMk id="41" creationId="{5E1B8E93-D5EE-0F91-5F36-E2E8743B0386}"/>
          </ac:spMkLst>
        </pc:spChg>
        <pc:spChg chg="mod">
          <ac:chgData name="Carla Wise" userId="abeb072c-2f97-4291-9aaa-f63a8b69f94b" providerId="ADAL" clId="{6AE27420-24DC-4FE5-BF9A-BCAFF5E4F3EB}" dt="2026-07-20T17:30:11.216" v="4007" actId="108"/>
          <ac:spMkLst>
            <pc:docMk/>
            <pc:sldMk cId="2776986095" sldId="2147309746"/>
            <ac:spMk id="43" creationId="{0C6DF590-DFDA-450A-398E-A538838D3609}"/>
          </ac:spMkLst>
        </pc:spChg>
      </pc:sldChg>
      <pc:sldChg chg="modSp mod">
        <pc:chgData name="Carla Wise" userId="abeb072c-2f97-4291-9aaa-f63a8b69f94b" providerId="ADAL" clId="{6AE27420-24DC-4FE5-BF9A-BCAFF5E4F3EB}" dt="2026-07-20T17:01:08.983" v="3518" actId="255"/>
        <pc:sldMkLst>
          <pc:docMk/>
          <pc:sldMk cId="1292193337" sldId="2147309747"/>
        </pc:sldMkLst>
        <pc:spChg chg="mod">
          <ac:chgData name="Carla Wise" userId="abeb072c-2f97-4291-9aaa-f63a8b69f94b" providerId="ADAL" clId="{6AE27420-24DC-4FE5-BF9A-BCAFF5E4F3EB}" dt="2026-07-20T17:00:56.799" v="3517" actId="255"/>
          <ac:spMkLst>
            <pc:docMk/>
            <pc:sldMk cId="1292193337" sldId="2147309747"/>
            <ac:spMk id="10" creationId="{58A429BF-9464-64E9-8239-E30FC360CCE1}"/>
          </ac:spMkLst>
        </pc:spChg>
        <pc:spChg chg="mod">
          <ac:chgData name="Carla Wise" userId="abeb072c-2f97-4291-9aaa-f63a8b69f94b" providerId="ADAL" clId="{6AE27420-24DC-4FE5-BF9A-BCAFF5E4F3EB}" dt="2026-07-20T17:01:08.983" v="3518" actId="255"/>
          <ac:spMkLst>
            <pc:docMk/>
            <pc:sldMk cId="1292193337" sldId="2147309747"/>
            <ac:spMk id="11" creationId="{E1F1E02A-5E66-83D5-2CF9-D60FD31F6D38}"/>
          </ac:spMkLst>
        </pc:spChg>
      </pc:sldChg>
      <pc:sldChg chg="ord">
        <pc:chgData name="Carla Wise" userId="abeb072c-2f97-4291-9aaa-f63a8b69f94b" providerId="ADAL" clId="{6AE27420-24DC-4FE5-BF9A-BCAFF5E4F3EB}" dt="2026-07-21T10:36:47.921" v="4732"/>
        <pc:sldMkLst>
          <pc:docMk/>
          <pc:sldMk cId="3173646936" sldId="2147482771"/>
        </pc:sldMkLst>
      </pc:sldChg>
      <pc:sldChg chg="modSp mod">
        <pc:chgData name="Carla Wise" userId="abeb072c-2f97-4291-9aaa-f63a8b69f94b" providerId="ADAL" clId="{6AE27420-24DC-4FE5-BF9A-BCAFF5E4F3EB}" dt="2026-07-20T16:55:21.491" v="3493" actId="255"/>
        <pc:sldMkLst>
          <pc:docMk/>
          <pc:sldMk cId="901387547" sldId="2147482793"/>
        </pc:sldMkLst>
        <pc:spChg chg="mod">
          <ac:chgData name="Carla Wise" userId="abeb072c-2f97-4291-9aaa-f63a8b69f94b" providerId="ADAL" clId="{6AE27420-24DC-4FE5-BF9A-BCAFF5E4F3EB}" dt="2026-07-20T16:55:21.491" v="3493" actId="255"/>
          <ac:spMkLst>
            <pc:docMk/>
            <pc:sldMk cId="901387547" sldId="2147482793"/>
            <ac:spMk id="11" creationId="{7BDEB3D4-5E5D-DF73-A304-B07F8B60A21F}"/>
          </ac:spMkLst>
        </pc:spChg>
        <pc:spChg chg="mod">
          <ac:chgData name="Carla Wise" userId="abeb072c-2f97-4291-9aaa-f63a8b69f94b" providerId="ADAL" clId="{6AE27420-24DC-4FE5-BF9A-BCAFF5E4F3EB}" dt="2026-07-20T16:53:20.411" v="3487" actId="1076"/>
          <ac:spMkLst>
            <pc:docMk/>
            <pc:sldMk cId="901387547" sldId="2147482793"/>
            <ac:spMk id="12" creationId="{6340F8B1-4D87-A72A-0FCD-1A14ADC26D4C}"/>
          </ac:spMkLst>
        </pc:spChg>
      </pc:sldChg>
      <pc:sldChg chg="del ord">
        <pc:chgData name="Carla Wise" userId="abeb072c-2f97-4291-9aaa-f63a8b69f94b" providerId="ADAL" clId="{6AE27420-24DC-4FE5-BF9A-BCAFF5E4F3EB}" dt="2026-07-21T10:57:44.110" v="6287" actId="47"/>
        <pc:sldMkLst>
          <pc:docMk/>
          <pc:sldMk cId="468697067" sldId="2147482794"/>
        </pc:sldMkLst>
      </pc:sldChg>
      <pc:sldChg chg="modSp mod">
        <pc:chgData name="Carla Wise" userId="abeb072c-2f97-4291-9aaa-f63a8b69f94b" providerId="ADAL" clId="{6AE27420-24DC-4FE5-BF9A-BCAFF5E4F3EB}" dt="2026-07-20T17:20:51.571" v="3953" actId="255"/>
        <pc:sldMkLst>
          <pc:docMk/>
          <pc:sldMk cId="1213806185" sldId="2147482813"/>
        </pc:sldMkLst>
        <pc:spChg chg="mod">
          <ac:chgData name="Carla Wise" userId="abeb072c-2f97-4291-9aaa-f63a8b69f94b" providerId="ADAL" clId="{6AE27420-24DC-4FE5-BF9A-BCAFF5E4F3EB}" dt="2026-07-20T17:20:51.571" v="3953" actId="255"/>
          <ac:spMkLst>
            <pc:docMk/>
            <pc:sldMk cId="1213806185" sldId="2147482813"/>
            <ac:spMk id="20" creationId="{350EC80D-5451-4A7A-F3A7-7E9943DF42F0}"/>
          </ac:spMkLst>
        </pc:spChg>
      </pc:sldChg>
      <pc:sldChg chg="modSp mod">
        <pc:chgData name="Carla Wise" userId="abeb072c-2f97-4291-9aaa-f63a8b69f94b" providerId="ADAL" clId="{6AE27420-24DC-4FE5-BF9A-BCAFF5E4F3EB}" dt="2026-07-20T17:20:33.141" v="3952" actId="255"/>
        <pc:sldMkLst>
          <pc:docMk/>
          <pc:sldMk cId="3321920742" sldId="2147482814"/>
        </pc:sldMkLst>
        <pc:spChg chg="mod">
          <ac:chgData name="Carla Wise" userId="abeb072c-2f97-4291-9aaa-f63a8b69f94b" providerId="ADAL" clId="{6AE27420-24DC-4FE5-BF9A-BCAFF5E4F3EB}" dt="2026-07-20T17:20:18.687" v="3951" actId="255"/>
          <ac:spMkLst>
            <pc:docMk/>
            <pc:sldMk cId="3321920742" sldId="2147482814"/>
            <ac:spMk id="3" creationId="{3E5C9FDC-3671-3F76-E212-5382581927B8}"/>
          </ac:spMkLst>
        </pc:spChg>
        <pc:spChg chg="mod">
          <ac:chgData name="Carla Wise" userId="abeb072c-2f97-4291-9aaa-f63a8b69f94b" providerId="ADAL" clId="{6AE27420-24DC-4FE5-BF9A-BCAFF5E4F3EB}" dt="2026-07-20T17:20:33.141" v="3952" actId="255"/>
          <ac:spMkLst>
            <pc:docMk/>
            <pc:sldMk cId="3321920742" sldId="2147482814"/>
            <ac:spMk id="21" creationId="{E6B3E3FD-420F-DA99-B5DF-0AD7AF418D18}"/>
          </ac:spMkLst>
        </pc:spChg>
      </pc:sldChg>
      <pc:sldChg chg="modSp mod">
        <pc:chgData name="Carla Wise" userId="abeb072c-2f97-4291-9aaa-f63a8b69f94b" providerId="ADAL" clId="{6AE27420-24DC-4FE5-BF9A-BCAFF5E4F3EB}" dt="2026-07-20T17:06:01.384" v="3611" actId="20577"/>
        <pc:sldMkLst>
          <pc:docMk/>
          <pc:sldMk cId="1583136176" sldId="2147482815"/>
        </pc:sldMkLst>
        <pc:spChg chg="mod">
          <ac:chgData name="Carla Wise" userId="abeb072c-2f97-4291-9aaa-f63a8b69f94b" providerId="ADAL" clId="{6AE27420-24DC-4FE5-BF9A-BCAFF5E4F3EB}" dt="2026-07-20T17:05:01.263" v="3580" actId="255"/>
          <ac:spMkLst>
            <pc:docMk/>
            <pc:sldMk cId="1583136176" sldId="2147482815"/>
            <ac:spMk id="15" creationId="{FCBB336B-332B-841C-4477-4572854A95F3}"/>
          </ac:spMkLst>
        </pc:spChg>
        <pc:spChg chg="mod">
          <ac:chgData name="Carla Wise" userId="abeb072c-2f97-4291-9aaa-f63a8b69f94b" providerId="ADAL" clId="{6AE27420-24DC-4FE5-BF9A-BCAFF5E4F3EB}" dt="2026-07-20T17:06:01.384" v="3611" actId="20577"/>
          <ac:spMkLst>
            <pc:docMk/>
            <pc:sldMk cId="1583136176" sldId="2147482815"/>
            <ac:spMk id="26" creationId="{19AAB9F6-D086-F2C3-5AF6-97898940EAE4}"/>
          </ac:spMkLst>
        </pc:spChg>
      </pc:sldChg>
      <pc:sldChg chg="modSp mod">
        <pc:chgData name="Carla Wise" userId="abeb072c-2f97-4291-9aaa-f63a8b69f94b" providerId="ADAL" clId="{6AE27420-24DC-4FE5-BF9A-BCAFF5E4F3EB}" dt="2026-07-20T17:11:22.152" v="3681" actId="14100"/>
        <pc:sldMkLst>
          <pc:docMk/>
          <pc:sldMk cId="2343175958" sldId="2147482816"/>
        </pc:sldMkLst>
        <pc:spChg chg="mod">
          <ac:chgData name="Carla Wise" userId="abeb072c-2f97-4291-9aaa-f63a8b69f94b" providerId="ADAL" clId="{6AE27420-24DC-4FE5-BF9A-BCAFF5E4F3EB}" dt="2026-07-20T17:08:02.441" v="3623" actId="6549"/>
          <ac:spMkLst>
            <pc:docMk/>
            <pc:sldMk cId="2343175958" sldId="2147482816"/>
            <ac:spMk id="3" creationId="{25BD8C83-3715-B664-17C1-7DC9940932BA}"/>
          </ac:spMkLst>
        </pc:spChg>
        <pc:picChg chg="mod">
          <ac:chgData name="Carla Wise" userId="abeb072c-2f97-4291-9aaa-f63a8b69f94b" providerId="ADAL" clId="{6AE27420-24DC-4FE5-BF9A-BCAFF5E4F3EB}" dt="2026-07-20T17:11:22.152" v="3681" actId="14100"/>
          <ac:picMkLst>
            <pc:docMk/>
            <pc:sldMk cId="2343175958" sldId="2147482816"/>
            <ac:picMk id="7" creationId="{7B1311BC-F88E-604F-0D3A-9026ECE39C35}"/>
          </ac:picMkLst>
        </pc:picChg>
        <pc:picChg chg="mod">
          <ac:chgData name="Carla Wise" userId="abeb072c-2f97-4291-9aaa-f63a8b69f94b" providerId="ADAL" clId="{6AE27420-24DC-4FE5-BF9A-BCAFF5E4F3EB}" dt="2026-07-20T17:11:17.700" v="3680" actId="14100"/>
          <ac:picMkLst>
            <pc:docMk/>
            <pc:sldMk cId="2343175958" sldId="2147482816"/>
            <ac:picMk id="9" creationId="{B4A93DE4-728F-F210-CC72-C66BFB61DB46}"/>
          </ac:picMkLst>
        </pc:picChg>
      </pc:sldChg>
      <pc:sldChg chg="modSp mod modNotesTx">
        <pc:chgData name="Carla Wise" userId="abeb072c-2f97-4291-9aaa-f63a8b69f94b" providerId="ADAL" clId="{6AE27420-24DC-4FE5-BF9A-BCAFF5E4F3EB}" dt="2026-07-21T08:31:50.198" v="4115" actId="20577"/>
        <pc:sldMkLst>
          <pc:docMk/>
          <pc:sldMk cId="1057903586" sldId="2147482818"/>
        </pc:sldMkLst>
        <pc:spChg chg="mod">
          <ac:chgData name="Carla Wise" userId="abeb072c-2f97-4291-9aaa-f63a8b69f94b" providerId="ADAL" clId="{6AE27420-24DC-4FE5-BF9A-BCAFF5E4F3EB}" dt="2026-07-20T16:59:23.218" v="3512" actId="255"/>
          <ac:spMkLst>
            <pc:docMk/>
            <pc:sldMk cId="1057903586" sldId="2147482818"/>
            <ac:spMk id="3" creationId="{BE24F067-39D6-093A-D747-FD44B21AB193}"/>
          </ac:spMkLst>
        </pc:spChg>
        <pc:spChg chg="mod">
          <ac:chgData name="Carla Wise" userId="abeb072c-2f97-4291-9aaa-f63a8b69f94b" providerId="ADAL" clId="{6AE27420-24DC-4FE5-BF9A-BCAFF5E4F3EB}" dt="2026-07-20T16:59:37.765" v="3514" actId="255"/>
          <ac:spMkLst>
            <pc:docMk/>
            <pc:sldMk cId="1057903586" sldId="2147482818"/>
            <ac:spMk id="7" creationId="{307282C1-02A6-7582-9030-70730BD8B63F}"/>
          </ac:spMkLst>
        </pc:spChg>
        <pc:spChg chg="mod">
          <ac:chgData name="Carla Wise" userId="abeb072c-2f97-4291-9aaa-f63a8b69f94b" providerId="ADAL" clId="{6AE27420-24DC-4FE5-BF9A-BCAFF5E4F3EB}" dt="2026-07-20T16:59:14.471" v="3511" actId="255"/>
          <ac:spMkLst>
            <pc:docMk/>
            <pc:sldMk cId="1057903586" sldId="2147482818"/>
            <ac:spMk id="14" creationId="{C2F4405C-3D5E-03A6-6F38-F2C074753BD9}"/>
          </ac:spMkLst>
        </pc:spChg>
        <pc:spChg chg="mod">
          <ac:chgData name="Carla Wise" userId="abeb072c-2f97-4291-9aaa-f63a8b69f94b" providerId="ADAL" clId="{6AE27420-24DC-4FE5-BF9A-BCAFF5E4F3EB}" dt="2026-07-20T16:59:31.248" v="3513" actId="255"/>
          <ac:spMkLst>
            <pc:docMk/>
            <pc:sldMk cId="1057903586" sldId="2147482818"/>
            <ac:spMk id="20" creationId="{7853EE1D-197D-1C6E-F575-CCC33E04116B}"/>
          </ac:spMkLst>
        </pc:spChg>
      </pc:sldChg>
      <pc:sldChg chg="modSp mod">
        <pc:chgData name="Carla Wise" userId="abeb072c-2f97-4291-9aaa-f63a8b69f94b" providerId="ADAL" clId="{6AE27420-24DC-4FE5-BF9A-BCAFF5E4F3EB}" dt="2026-07-20T17:00:10.983" v="3516" actId="255"/>
        <pc:sldMkLst>
          <pc:docMk/>
          <pc:sldMk cId="704371272" sldId="2147482819"/>
        </pc:sldMkLst>
        <pc:spChg chg="mod">
          <ac:chgData name="Carla Wise" userId="abeb072c-2f97-4291-9aaa-f63a8b69f94b" providerId="ADAL" clId="{6AE27420-24DC-4FE5-BF9A-BCAFF5E4F3EB}" dt="2026-07-20T17:00:02.408" v="3515" actId="255"/>
          <ac:spMkLst>
            <pc:docMk/>
            <pc:sldMk cId="704371272" sldId="2147482819"/>
            <ac:spMk id="4" creationId="{516FEF77-82FA-6491-2EF5-5721934512BF}"/>
          </ac:spMkLst>
        </pc:spChg>
        <pc:spChg chg="mod">
          <ac:chgData name="Carla Wise" userId="abeb072c-2f97-4291-9aaa-f63a8b69f94b" providerId="ADAL" clId="{6AE27420-24DC-4FE5-BF9A-BCAFF5E4F3EB}" dt="2026-07-20T17:00:10.983" v="3516" actId="255"/>
          <ac:spMkLst>
            <pc:docMk/>
            <pc:sldMk cId="704371272" sldId="2147482819"/>
            <ac:spMk id="9" creationId="{172BD341-5E20-E2A6-8C2F-1D144AC1DD15}"/>
          </ac:spMkLst>
        </pc:spChg>
      </pc:sldChg>
      <pc:sldChg chg="delSp modSp mod">
        <pc:chgData name="Carla Wise" userId="abeb072c-2f97-4291-9aaa-f63a8b69f94b" providerId="ADAL" clId="{6AE27420-24DC-4FE5-BF9A-BCAFF5E4F3EB}" dt="2026-07-20T17:19:36.688" v="3945" actId="6549"/>
        <pc:sldMkLst>
          <pc:docMk/>
          <pc:sldMk cId="3133058478" sldId="2147482821"/>
        </pc:sldMkLst>
        <pc:spChg chg="mod">
          <ac:chgData name="Carla Wise" userId="abeb072c-2f97-4291-9aaa-f63a8b69f94b" providerId="ADAL" clId="{6AE27420-24DC-4FE5-BF9A-BCAFF5E4F3EB}" dt="2026-07-20T17:17:01.643" v="3737" actId="6549"/>
          <ac:spMkLst>
            <pc:docMk/>
            <pc:sldMk cId="3133058478" sldId="2147482821"/>
            <ac:spMk id="3" creationId="{D347EBAC-D8E9-072A-797F-6CAE71A16A23}"/>
          </ac:spMkLst>
        </pc:spChg>
        <pc:spChg chg="mod">
          <ac:chgData name="Carla Wise" userId="abeb072c-2f97-4291-9aaa-f63a8b69f94b" providerId="ADAL" clId="{6AE27420-24DC-4FE5-BF9A-BCAFF5E4F3EB}" dt="2026-07-20T17:19:36.688" v="3945" actId="6549"/>
          <ac:spMkLst>
            <pc:docMk/>
            <pc:sldMk cId="3133058478" sldId="2147482821"/>
            <ac:spMk id="41" creationId="{5E1B8E93-D5EE-0F91-5F36-E2E8743B0386}"/>
          </ac:spMkLst>
        </pc:spChg>
        <pc:picChg chg="mod">
          <ac:chgData name="Carla Wise" userId="abeb072c-2f97-4291-9aaa-f63a8b69f94b" providerId="ADAL" clId="{6AE27420-24DC-4FE5-BF9A-BCAFF5E4F3EB}" dt="2026-07-20T17:15:45.990" v="3697" actId="1076"/>
          <ac:picMkLst>
            <pc:docMk/>
            <pc:sldMk cId="3133058478" sldId="2147482821"/>
            <ac:picMk id="8" creationId="{3E73D642-D1A3-62FE-8970-3C2602279F15}"/>
          </ac:picMkLst>
        </pc:picChg>
        <pc:cxnChg chg="mod">
          <ac:chgData name="Carla Wise" userId="abeb072c-2f97-4291-9aaa-f63a8b69f94b" providerId="ADAL" clId="{6AE27420-24DC-4FE5-BF9A-BCAFF5E4F3EB}" dt="2026-07-20T17:17:05.845" v="3738" actId="1076"/>
          <ac:cxnSpMkLst>
            <pc:docMk/>
            <pc:sldMk cId="3133058478" sldId="2147482821"/>
            <ac:cxnSpMk id="9" creationId="{503611D1-CD00-3C3E-9E34-F9F6F51AC730}"/>
          </ac:cxnSpMkLst>
        </pc:cxnChg>
      </pc:sldChg>
      <pc:sldChg chg="modSp mod ord">
        <pc:chgData name="Carla Wise" userId="abeb072c-2f97-4291-9aaa-f63a8b69f94b" providerId="ADAL" clId="{6AE27420-24DC-4FE5-BF9A-BCAFF5E4F3EB}" dt="2026-07-20T17:09:42.066" v="3638" actId="20577"/>
        <pc:sldMkLst>
          <pc:docMk/>
          <pc:sldMk cId="2614194816" sldId="2147482822"/>
        </pc:sldMkLst>
        <pc:spChg chg="mod">
          <ac:chgData name="Carla Wise" userId="abeb072c-2f97-4291-9aaa-f63a8b69f94b" providerId="ADAL" clId="{6AE27420-24DC-4FE5-BF9A-BCAFF5E4F3EB}" dt="2026-07-20T17:09:42.066" v="3638" actId="20577"/>
          <ac:spMkLst>
            <pc:docMk/>
            <pc:sldMk cId="2614194816" sldId="2147482822"/>
            <ac:spMk id="9" creationId="{24CEACF3-8F98-4D2E-1246-6F836CD4F74F}"/>
          </ac:spMkLst>
        </pc:spChg>
        <pc:spChg chg="mod">
          <ac:chgData name="Carla Wise" userId="abeb072c-2f97-4291-9aaa-f63a8b69f94b" providerId="ADAL" clId="{6AE27420-24DC-4FE5-BF9A-BCAFF5E4F3EB}" dt="2026-07-20T17:06:46.165" v="3620" actId="20577"/>
          <ac:spMkLst>
            <pc:docMk/>
            <pc:sldMk cId="2614194816" sldId="2147482822"/>
            <ac:spMk id="10" creationId="{A1B1FA90-A7BC-B1AD-CC7D-4DD707628A7A}"/>
          </ac:spMkLst>
        </pc:spChg>
        <pc:spChg chg="mod">
          <ac:chgData name="Carla Wise" userId="abeb072c-2f97-4291-9aaa-f63a8b69f94b" providerId="ADAL" clId="{6AE27420-24DC-4FE5-BF9A-BCAFF5E4F3EB}" dt="2026-07-20T16:58:03.361" v="3508" actId="255"/>
          <ac:spMkLst>
            <pc:docMk/>
            <pc:sldMk cId="2614194816" sldId="2147482822"/>
            <ac:spMk id="11" creationId="{03997ADE-F60B-978B-7805-29364C867B68}"/>
          </ac:spMkLst>
        </pc:spChg>
      </pc:sldChg>
      <pc:sldChg chg="modSp mod ord">
        <pc:chgData name="Carla Wise" userId="abeb072c-2f97-4291-9aaa-f63a8b69f94b" providerId="ADAL" clId="{6AE27420-24DC-4FE5-BF9A-BCAFF5E4F3EB}" dt="2026-07-20T16:45:56.291" v="3469" actId="20577"/>
        <pc:sldMkLst>
          <pc:docMk/>
          <pc:sldMk cId="359258308" sldId="2147482823"/>
        </pc:sldMkLst>
        <pc:spChg chg="mod">
          <ac:chgData name="Carla Wise" userId="abeb072c-2f97-4291-9aaa-f63a8b69f94b" providerId="ADAL" clId="{6AE27420-24DC-4FE5-BF9A-BCAFF5E4F3EB}" dt="2026-07-20T16:45:56.291" v="3469" actId="20577"/>
          <ac:spMkLst>
            <pc:docMk/>
            <pc:sldMk cId="359258308" sldId="2147482823"/>
            <ac:spMk id="5" creationId="{D9CB70EF-ECA3-93E8-4D41-E2699A3721C0}"/>
          </ac:spMkLst>
        </pc:spChg>
      </pc:sldChg>
      <pc:sldChg chg="ord">
        <pc:chgData name="Carla Wise" userId="abeb072c-2f97-4291-9aaa-f63a8b69f94b" providerId="ADAL" clId="{6AE27420-24DC-4FE5-BF9A-BCAFF5E4F3EB}" dt="2026-07-21T10:32:51.167" v="4700"/>
        <pc:sldMkLst>
          <pc:docMk/>
          <pc:sldMk cId="3569630802" sldId="2147482825"/>
        </pc:sldMkLst>
      </pc:sldChg>
      <pc:sldChg chg="modSp del mod ord">
        <pc:chgData name="Carla Wise" userId="abeb072c-2f97-4291-9aaa-f63a8b69f94b" providerId="ADAL" clId="{6AE27420-24DC-4FE5-BF9A-BCAFF5E4F3EB}" dt="2026-07-21T10:57:41.852" v="6286" actId="47"/>
        <pc:sldMkLst>
          <pc:docMk/>
          <pc:sldMk cId="4123623453" sldId="2147482831"/>
        </pc:sldMkLst>
      </pc:sldChg>
      <pc:sldChg chg="addSp delSp modSp mod ord">
        <pc:chgData name="Carla Wise" userId="abeb072c-2f97-4291-9aaa-f63a8b69f94b" providerId="ADAL" clId="{6AE27420-24DC-4FE5-BF9A-BCAFF5E4F3EB}" dt="2026-07-21T08:41:58.538" v="4561" actId="1076"/>
        <pc:sldMkLst>
          <pc:docMk/>
          <pc:sldMk cId="277786751" sldId="2147482832"/>
        </pc:sldMkLst>
        <pc:spChg chg="mod">
          <ac:chgData name="Carla Wise" userId="abeb072c-2f97-4291-9aaa-f63a8b69f94b" providerId="ADAL" clId="{6AE27420-24DC-4FE5-BF9A-BCAFF5E4F3EB}" dt="2026-07-21T08:41:58.538" v="4561" actId="1076"/>
          <ac:spMkLst>
            <pc:docMk/>
            <pc:sldMk cId="277786751" sldId="2147482832"/>
            <ac:spMk id="4" creationId="{3D122077-3683-3A86-3B1D-CF3A24839BCB}"/>
          </ac:spMkLst>
        </pc:spChg>
        <pc:picChg chg="del mod">
          <ac:chgData name="Carla Wise" userId="abeb072c-2f97-4291-9aaa-f63a8b69f94b" providerId="ADAL" clId="{6AE27420-24DC-4FE5-BF9A-BCAFF5E4F3EB}" dt="2026-07-21T08:41:14.955" v="4535" actId="478"/>
          <ac:picMkLst>
            <pc:docMk/>
            <pc:sldMk cId="277786751" sldId="2147482832"/>
            <ac:picMk id="2" creationId="{0B34FA6E-4741-9F0F-4799-0906CC485C1C}"/>
          </ac:picMkLst>
        </pc:picChg>
        <pc:picChg chg="add mod">
          <ac:chgData name="Carla Wise" userId="abeb072c-2f97-4291-9aaa-f63a8b69f94b" providerId="ADAL" clId="{6AE27420-24DC-4FE5-BF9A-BCAFF5E4F3EB}" dt="2026-07-21T08:41:21.276" v="4536" actId="1076"/>
          <ac:picMkLst>
            <pc:docMk/>
            <pc:sldMk cId="277786751" sldId="2147482832"/>
            <ac:picMk id="6" creationId="{95C9BD55-4FEF-6113-943B-8FF924256B79}"/>
          </ac:picMkLst>
        </pc:picChg>
      </pc:sldChg>
      <pc:sldChg chg="modSp mod">
        <pc:chgData name="Carla Wise" userId="abeb072c-2f97-4291-9aaa-f63a8b69f94b" providerId="ADAL" clId="{6AE27420-24DC-4FE5-BF9A-BCAFF5E4F3EB}" dt="2026-07-21T10:47:22.673" v="5549" actId="6549"/>
        <pc:sldMkLst>
          <pc:docMk/>
          <pc:sldMk cId="1151340638" sldId="2147482834"/>
        </pc:sldMkLst>
        <pc:spChg chg="mod">
          <ac:chgData name="Carla Wise" userId="abeb072c-2f97-4291-9aaa-f63a8b69f94b" providerId="ADAL" clId="{6AE27420-24DC-4FE5-BF9A-BCAFF5E4F3EB}" dt="2026-07-21T10:47:22.673" v="5549" actId="6549"/>
          <ac:spMkLst>
            <pc:docMk/>
            <pc:sldMk cId="1151340638" sldId="2147482834"/>
            <ac:spMk id="9" creationId="{3F61B125-5416-8734-F305-9B5B46DE04BC}"/>
          </ac:spMkLst>
        </pc:spChg>
      </pc:sldChg>
      <pc:sldChg chg="modSp mod modShow">
        <pc:chgData name="Carla Wise" userId="abeb072c-2f97-4291-9aaa-f63a8b69f94b" providerId="ADAL" clId="{6AE27420-24DC-4FE5-BF9A-BCAFF5E4F3EB}" dt="2026-07-22T14:48:30.071" v="8141" actId="33524"/>
        <pc:sldMkLst>
          <pc:docMk/>
          <pc:sldMk cId="1047277010" sldId="2147482835"/>
        </pc:sldMkLst>
        <pc:spChg chg="mod">
          <ac:chgData name="Carla Wise" userId="abeb072c-2f97-4291-9aaa-f63a8b69f94b" providerId="ADAL" clId="{6AE27420-24DC-4FE5-BF9A-BCAFF5E4F3EB}" dt="2026-07-21T10:57:39.137" v="6285" actId="20577"/>
          <ac:spMkLst>
            <pc:docMk/>
            <pc:sldMk cId="1047277010" sldId="2147482835"/>
            <ac:spMk id="4" creationId="{0E5485F9-86DB-17DA-53F3-8728E58C9449}"/>
          </ac:spMkLst>
        </pc:spChg>
        <pc:spChg chg="mod">
          <ac:chgData name="Carla Wise" userId="abeb072c-2f97-4291-9aaa-f63a8b69f94b" providerId="ADAL" clId="{6AE27420-24DC-4FE5-BF9A-BCAFF5E4F3EB}" dt="2026-07-22T14:48:30.071" v="8141" actId="33524"/>
          <ac:spMkLst>
            <pc:docMk/>
            <pc:sldMk cId="1047277010" sldId="2147482835"/>
            <ac:spMk id="9" creationId="{FA441A9F-EACF-34FC-D04C-35461D8733BA}"/>
          </ac:spMkLst>
        </pc:spChg>
      </pc:sldChg>
      <pc:sldChg chg="addSp delSp modSp mod ord">
        <pc:chgData name="Carla Wise" userId="abeb072c-2f97-4291-9aaa-f63a8b69f94b" providerId="ADAL" clId="{6AE27420-24DC-4FE5-BF9A-BCAFF5E4F3EB}" dt="2026-07-22T14:27:36.164" v="6444" actId="1076"/>
        <pc:sldMkLst>
          <pc:docMk/>
          <pc:sldMk cId="1467828767" sldId="2147482836"/>
        </pc:sldMkLst>
        <pc:spChg chg="add mod">
          <ac:chgData name="Carla Wise" userId="abeb072c-2f97-4291-9aaa-f63a8b69f94b" providerId="ADAL" clId="{6AE27420-24DC-4FE5-BF9A-BCAFF5E4F3EB}" dt="2026-07-22T14:25:50.306" v="6428" actId="1076"/>
          <ac:spMkLst>
            <pc:docMk/>
            <pc:sldMk cId="1467828767" sldId="2147482836"/>
            <ac:spMk id="4" creationId="{2D7EB718-8311-9220-D7D3-1AE345752B77}"/>
          </ac:spMkLst>
        </pc:spChg>
        <pc:spChg chg="mod">
          <ac:chgData name="Carla Wise" userId="abeb072c-2f97-4291-9aaa-f63a8b69f94b" providerId="ADAL" clId="{6AE27420-24DC-4FE5-BF9A-BCAFF5E4F3EB}" dt="2026-07-22T14:25:14.312" v="6416" actId="20577"/>
          <ac:spMkLst>
            <pc:docMk/>
            <pc:sldMk cId="1467828767" sldId="2147482836"/>
            <ac:spMk id="5" creationId="{75C38EC3-5317-BD03-3DA3-9E687DBA2280}"/>
          </ac:spMkLst>
        </pc:spChg>
        <pc:spChg chg="mod">
          <ac:chgData name="Carla Wise" userId="abeb072c-2f97-4291-9aaa-f63a8b69f94b" providerId="ADAL" clId="{6AE27420-24DC-4FE5-BF9A-BCAFF5E4F3EB}" dt="2026-07-22T14:25:36.420" v="6426" actId="1076"/>
          <ac:spMkLst>
            <pc:docMk/>
            <pc:sldMk cId="1467828767" sldId="2147482836"/>
            <ac:spMk id="6" creationId="{74C459A4-2464-EBCF-7E14-06388C3AC323}"/>
          </ac:spMkLst>
        </pc:spChg>
        <pc:spChg chg="add">
          <ac:chgData name="Carla Wise" userId="abeb072c-2f97-4291-9aaa-f63a8b69f94b" providerId="ADAL" clId="{6AE27420-24DC-4FE5-BF9A-BCAFF5E4F3EB}" dt="2026-07-20T16:47:08.420" v="3474" actId="22"/>
          <ac:spMkLst>
            <pc:docMk/>
            <pc:sldMk cId="1467828767" sldId="2147482836"/>
            <ac:spMk id="8" creationId="{57D5022F-1C71-CA08-3F6E-5A1C64AF4D08}"/>
          </ac:spMkLst>
        </pc:spChg>
        <pc:spChg chg="add mod">
          <ac:chgData name="Carla Wise" userId="abeb072c-2f97-4291-9aaa-f63a8b69f94b" providerId="ADAL" clId="{6AE27420-24DC-4FE5-BF9A-BCAFF5E4F3EB}" dt="2026-07-22T14:26:02.348" v="6430" actId="1076"/>
          <ac:spMkLst>
            <pc:docMk/>
            <pc:sldMk cId="1467828767" sldId="2147482836"/>
            <ac:spMk id="9" creationId="{2F0655AD-D1A7-1C00-71CC-83200BD547B6}"/>
          </ac:spMkLst>
        </pc:spChg>
        <pc:spChg chg="add mod">
          <ac:chgData name="Carla Wise" userId="abeb072c-2f97-4291-9aaa-f63a8b69f94b" providerId="ADAL" clId="{6AE27420-24DC-4FE5-BF9A-BCAFF5E4F3EB}" dt="2026-07-22T14:26:14.125" v="6432" actId="1076"/>
          <ac:spMkLst>
            <pc:docMk/>
            <pc:sldMk cId="1467828767" sldId="2147482836"/>
            <ac:spMk id="11" creationId="{5142065F-1296-0140-7946-FF9D5B0970F6}"/>
          </ac:spMkLst>
        </pc:spChg>
        <pc:spChg chg="add mod">
          <ac:chgData name="Carla Wise" userId="abeb072c-2f97-4291-9aaa-f63a8b69f94b" providerId="ADAL" clId="{6AE27420-24DC-4FE5-BF9A-BCAFF5E4F3EB}" dt="2026-07-22T14:26:25.507" v="6434" actId="1076"/>
          <ac:spMkLst>
            <pc:docMk/>
            <pc:sldMk cId="1467828767" sldId="2147482836"/>
            <ac:spMk id="13" creationId="{1A199713-F6EF-9BAB-C581-374A1EC9CA26}"/>
          </ac:spMkLst>
        </pc:spChg>
        <pc:spChg chg="add mod">
          <ac:chgData name="Carla Wise" userId="abeb072c-2f97-4291-9aaa-f63a8b69f94b" providerId="ADAL" clId="{6AE27420-24DC-4FE5-BF9A-BCAFF5E4F3EB}" dt="2026-07-22T14:26:36.963" v="6436" actId="1076"/>
          <ac:spMkLst>
            <pc:docMk/>
            <pc:sldMk cId="1467828767" sldId="2147482836"/>
            <ac:spMk id="15" creationId="{EFF731B8-BD5F-ABEC-CDFD-52A948F37C2D}"/>
          </ac:spMkLst>
        </pc:spChg>
        <pc:spChg chg="add mod">
          <ac:chgData name="Carla Wise" userId="abeb072c-2f97-4291-9aaa-f63a8b69f94b" providerId="ADAL" clId="{6AE27420-24DC-4FE5-BF9A-BCAFF5E4F3EB}" dt="2026-07-22T14:26:59.291" v="6438" actId="1076"/>
          <ac:spMkLst>
            <pc:docMk/>
            <pc:sldMk cId="1467828767" sldId="2147482836"/>
            <ac:spMk id="17" creationId="{48283D33-8665-5C19-13B7-0B96B1B99F36}"/>
          </ac:spMkLst>
        </pc:spChg>
        <pc:spChg chg="add mod">
          <ac:chgData name="Carla Wise" userId="abeb072c-2f97-4291-9aaa-f63a8b69f94b" providerId="ADAL" clId="{6AE27420-24DC-4FE5-BF9A-BCAFF5E4F3EB}" dt="2026-07-22T14:27:15.699" v="6440" actId="1076"/>
          <ac:spMkLst>
            <pc:docMk/>
            <pc:sldMk cId="1467828767" sldId="2147482836"/>
            <ac:spMk id="19" creationId="{B5F253EE-F190-D98F-3DC1-207AE3E8DD33}"/>
          </ac:spMkLst>
        </pc:spChg>
        <pc:spChg chg="add mod">
          <ac:chgData name="Carla Wise" userId="abeb072c-2f97-4291-9aaa-f63a8b69f94b" providerId="ADAL" clId="{6AE27420-24DC-4FE5-BF9A-BCAFF5E4F3EB}" dt="2026-07-22T14:27:27.576" v="6442" actId="1076"/>
          <ac:spMkLst>
            <pc:docMk/>
            <pc:sldMk cId="1467828767" sldId="2147482836"/>
            <ac:spMk id="21" creationId="{6E7E7F28-9B76-94AE-DA91-304928B39D45}"/>
          </ac:spMkLst>
        </pc:spChg>
        <pc:spChg chg="add mod">
          <ac:chgData name="Carla Wise" userId="abeb072c-2f97-4291-9aaa-f63a8b69f94b" providerId="ADAL" clId="{6AE27420-24DC-4FE5-BF9A-BCAFF5E4F3EB}" dt="2026-07-22T14:27:36.164" v="6444" actId="1076"/>
          <ac:spMkLst>
            <pc:docMk/>
            <pc:sldMk cId="1467828767" sldId="2147482836"/>
            <ac:spMk id="23" creationId="{2D9785EB-F3AD-EEC2-F13F-BF837AB5CD52}"/>
          </ac:spMkLst>
        </pc:spChg>
      </pc:sldChg>
      <pc:sldChg chg="addSp delSp modSp mod ord">
        <pc:chgData name="Carla Wise" userId="abeb072c-2f97-4291-9aaa-f63a8b69f94b" providerId="ADAL" clId="{6AE27420-24DC-4FE5-BF9A-BCAFF5E4F3EB}" dt="2026-07-20T16:55:42.951" v="3494" actId="255"/>
        <pc:sldMkLst>
          <pc:docMk/>
          <pc:sldMk cId="3419404253" sldId="2147482837"/>
        </pc:sldMkLst>
        <pc:spChg chg="mod">
          <ac:chgData name="Carla Wise" userId="abeb072c-2f97-4291-9aaa-f63a8b69f94b" providerId="ADAL" clId="{6AE27420-24DC-4FE5-BF9A-BCAFF5E4F3EB}" dt="2026-07-20T16:55:42.951" v="3494" actId="255"/>
          <ac:spMkLst>
            <pc:docMk/>
            <pc:sldMk cId="3419404253" sldId="2147482837"/>
            <ac:spMk id="5" creationId="{BA5D736F-BC58-60DD-8380-3C316E306350}"/>
          </ac:spMkLst>
        </pc:spChg>
        <pc:picChg chg="add mod ord">
          <ac:chgData name="Carla Wise" userId="abeb072c-2f97-4291-9aaa-f63a8b69f94b" providerId="ADAL" clId="{6AE27420-24DC-4FE5-BF9A-BCAFF5E4F3EB}" dt="2026-07-20T15:11:44.355" v="333" actId="1038"/>
          <ac:picMkLst>
            <pc:docMk/>
            <pc:sldMk cId="3419404253" sldId="2147482837"/>
            <ac:picMk id="12" creationId="{79EA5D99-E66F-E503-7C31-16C1E95DF027}"/>
          </ac:picMkLst>
        </pc:picChg>
      </pc:sldChg>
      <pc:sldChg chg="addSp modSp mod ord">
        <pc:chgData name="Carla Wise" userId="abeb072c-2f97-4291-9aaa-f63a8b69f94b" providerId="ADAL" clId="{6AE27420-24DC-4FE5-BF9A-BCAFF5E4F3EB}" dt="2026-07-22T14:24:38.376" v="6414" actId="1076"/>
        <pc:sldMkLst>
          <pc:docMk/>
          <pc:sldMk cId="4073171652" sldId="2147482838"/>
        </pc:sldMkLst>
        <pc:spChg chg="mod">
          <ac:chgData name="Carla Wise" userId="abeb072c-2f97-4291-9aaa-f63a8b69f94b" providerId="ADAL" clId="{6AE27420-24DC-4FE5-BF9A-BCAFF5E4F3EB}" dt="2026-07-20T16:54:43.373" v="3490" actId="255"/>
          <ac:spMkLst>
            <pc:docMk/>
            <pc:sldMk cId="4073171652" sldId="2147482838"/>
            <ac:spMk id="5" creationId="{FA7FAB20-708A-EE4B-B1B4-1711CF6A2223}"/>
          </ac:spMkLst>
        </pc:spChg>
        <pc:spChg chg="add mod">
          <ac:chgData name="Carla Wise" userId="abeb072c-2f97-4291-9aaa-f63a8b69f94b" providerId="ADAL" clId="{6AE27420-24DC-4FE5-BF9A-BCAFF5E4F3EB}" dt="2026-07-20T16:54:36.904" v="3489" actId="255"/>
          <ac:spMkLst>
            <pc:docMk/>
            <pc:sldMk cId="4073171652" sldId="2147482838"/>
            <ac:spMk id="6" creationId="{B286E69E-BBD4-64A3-E305-0C93AB967B25}"/>
          </ac:spMkLst>
        </pc:spChg>
        <pc:spChg chg="add mod">
          <ac:chgData name="Carla Wise" userId="abeb072c-2f97-4291-9aaa-f63a8b69f94b" providerId="ADAL" clId="{6AE27420-24DC-4FE5-BF9A-BCAFF5E4F3EB}" dt="2026-07-22T14:24:38.376" v="6414" actId="1076"/>
          <ac:spMkLst>
            <pc:docMk/>
            <pc:sldMk cId="4073171652" sldId="2147482838"/>
            <ac:spMk id="7" creationId="{4CCBEC9D-BC73-FF11-C5A8-2FCBB180C834}"/>
          </ac:spMkLst>
        </pc:spChg>
        <pc:picChg chg="mod">
          <ac:chgData name="Carla Wise" userId="abeb072c-2f97-4291-9aaa-f63a8b69f94b" providerId="ADAL" clId="{6AE27420-24DC-4FE5-BF9A-BCAFF5E4F3EB}" dt="2026-07-20T16:40:15.111" v="3429" actId="1582"/>
          <ac:picMkLst>
            <pc:docMk/>
            <pc:sldMk cId="4073171652" sldId="2147482838"/>
            <ac:picMk id="2" creationId="{9136CC29-394F-34A7-38CB-13BC0210B5E9}"/>
          </ac:picMkLst>
        </pc:picChg>
      </pc:sldChg>
      <pc:sldChg chg="modSp add mod ord">
        <pc:chgData name="Carla Wise" userId="abeb072c-2f97-4291-9aaa-f63a8b69f94b" providerId="ADAL" clId="{6AE27420-24DC-4FE5-BF9A-BCAFF5E4F3EB}" dt="2026-07-21T10:36:44.552" v="4730"/>
        <pc:sldMkLst>
          <pc:docMk/>
          <pc:sldMk cId="1545675725" sldId="2147482840"/>
        </pc:sldMkLst>
      </pc:sldChg>
      <pc:sldChg chg="addSp delSp modSp add mod ord">
        <pc:chgData name="Carla Wise" userId="abeb072c-2f97-4291-9aaa-f63a8b69f94b" providerId="ADAL" clId="{6AE27420-24DC-4FE5-BF9A-BCAFF5E4F3EB}" dt="2026-07-20T16:56:10.981" v="3496" actId="207"/>
        <pc:sldMkLst>
          <pc:docMk/>
          <pc:sldMk cId="3120927028" sldId="2147482841"/>
        </pc:sldMkLst>
        <pc:spChg chg="mod">
          <ac:chgData name="Carla Wise" userId="abeb072c-2f97-4291-9aaa-f63a8b69f94b" providerId="ADAL" clId="{6AE27420-24DC-4FE5-BF9A-BCAFF5E4F3EB}" dt="2026-07-20T16:55:59.115" v="3495" actId="255"/>
          <ac:spMkLst>
            <pc:docMk/>
            <pc:sldMk cId="3120927028" sldId="2147482841"/>
            <ac:spMk id="5" creationId="{C75F5920-7912-7753-B947-A18B7D1F1E90}"/>
          </ac:spMkLst>
        </pc:spChg>
        <pc:spChg chg="add mod">
          <ac:chgData name="Carla Wise" userId="abeb072c-2f97-4291-9aaa-f63a8b69f94b" providerId="ADAL" clId="{6AE27420-24DC-4FE5-BF9A-BCAFF5E4F3EB}" dt="2026-07-20T16:56:10.981" v="3496" actId="207"/>
          <ac:spMkLst>
            <pc:docMk/>
            <pc:sldMk cId="3120927028" sldId="2147482841"/>
            <ac:spMk id="8" creationId="{7E3B20B0-E1A0-AFB0-9996-B09FE3445DE4}"/>
          </ac:spMkLst>
        </pc:spChg>
        <pc:spChg chg="add mod">
          <ac:chgData name="Carla Wise" userId="abeb072c-2f97-4291-9aaa-f63a8b69f94b" providerId="ADAL" clId="{6AE27420-24DC-4FE5-BF9A-BCAFF5E4F3EB}" dt="2026-07-20T16:26:47.856" v="3031" actId="1076"/>
          <ac:spMkLst>
            <pc:docMk/>
            <pc:sldMk cId="3120927028" sldId="2147482841"/>
            <ac:spMk id="10" creationId="{69302F4A-680E-690D-027E-1EFE252258D4}"/>
          </ac:spMkLst>
        </pc:spChg>
        <pc:spChg chg="add mod">
          <ac:chgData name="Carla Wise" userId="abeb072c-2f97-4291-9aaa-f63a8b69f94b" providerId="ADAL" clId="{6AE27420-24DC-4FE5-BF9A-BCAFF5E4F3EB}" dt="2026-07-20T16:36:36.743" v="3384" actId="20577"/>
          <ac:spMkLst>
            <pc:docMk/>
            <pc:sldMk cId="3120927028" sldId="2147482841"/>
            <ac:spMk id="13" creationId="{79D60F1C-B049-6C78-88A8-651691C255EB}"/>
          </ac:spMkLst>
        </pc:spChg>
        <pc:spChg chg="add mod">
          <ac:chgData name="Carla Wise" userId="abeb072c-2f97-4291-9aaa-f63a8b69f94b" providerId="ADAL" clId="{6AE27420-24DC-4FE5-BF9A-BCAFF5E4F3EB}" dt="2026-07-20T16:26:58.746" v="3033" actId="1076"/>
          <ac:spMkLst>
            <pc:docMk/>
            <pc:sldMk cId="3120927028" sldId="2147482841"/>
            <ac:spMk id="15" creationId="{8262642B-6673-C966-1B5E-E4F373394C32}"/>
          </ac:spMkLst>
        </pc:spChg>
        <pc:spChg chg="add mod">
          <ac:chgData name="Carla Wise" userId="abeb072c-2f97-4291-9aaa-f63a8b69f94b" providerId="ADAL" clId="{6AE27420-24DC-4FE5-BF9A-BCAFF5E4F3EB}" dt="2026-07-20T16:37:19.729" v="3398" actId="20577"/>
          <ac:spMkLst>
            <pc:docMk/>
            <pc:sldMk cId="3120927028" sldId="2147482841"/>
            <ac:spMk id="17" creationId="{A0F04A6A-F80D-DAEB-D3DC-7961CD7D81AE}"/>
          </ac:spMkLst>
        </pc:spChg>
        <pc:spChg chg="add mod">
          <ac:chgData name="Carla Wise" userId="abeb072c-2f97-4291-9aaa-f63a8b69f94b" providerId="ADAL" clId="{6AE27420-24DC-4FE5-BF9A-BCAFF5E4F3EB}" dt="2026-07-20T16:38:51.970" v="3421" actId="20577"/>
          <ac:spMkLst>
            <pc:docMk/>
            <pc:sldMk cId="3120927028" sldId="2147482841"/>
            <ac:spMk id="19" creationId="{6261A24A-25B1-5486-52DC-C388AE036FAE}"/>
          </ac:spMkLst>
        </pc:spChg>
        <pc:spChg chg="add mod">
          <ac:chgData name="Carla Wise" userId="abeb072c-2f97-4291-9aaa-f63a8b69f94b" providerId="ADAL" clId="{6AE27420-24DC-4FE5-BF9A-BCAFF5E4F3EB}" dt="2026-07-20T16:39:10.062" v="3423" actId="1076"/>
          <ac:spMkLst>
            <pc:docMk/>
            <pc:sldMk cId="3120927028" sldId="2147482841"/>
            <ac:spMk id="21" creationId="{43E64ED4-D332-6D10-F47A-EE217F13A25B}"/>
          </ac:spMkLst>
        </pc:spChg>
        <pc:spChg chg="add mod">
          <ac:chgData name="Carla Wise" userId="abeb072c-2f97-4291-9aaa-f63a8b69f94b" providerId="ADAL" clId="{6AE27420-24DC-4FE5-BF9A-BCAFF5E4F3EB}" dt="2026-07-20T16:39:22.454" v="3425" actId="1076"/>
          <ac:spMkLst>
            <pc:docMk/>
            <pc:sldMk cId="3120927028" sldId="2147482841"/>
            <ac:spMk id="23" creationId="{29809888-3F54-3A29-3C4E-0E160BA68138}"/>
          </ac:spMkLst>
        </pc:spChg>
      </pc:sldChg>
      <pc:sldChg chg="addSp delSp modSp add mod">
        <pc:chgData name="Carla Wise" userId="abeb072c-2f97-4291-9aaa-f63a8b69f94b" providerId="ADAL" clId="{6AE27420-24DC-4FE5-BF9A-BCAFF5E4F3EB}" dt="2026-07-22T14:28:30.268" v="6454" actId="1076"/>
        <pc:sldMkLst>
          <pc:docMk/>
          <pc:sldMk cId="1284295140" sldId="2147482842"/>
        </pc:sldMkLst>
        <pc:spChg chg="add mod">
          <ac:chgData name="Carla Wise" userId="abeb072c-2f97-4291-9aaa-f63a8b69f94b" providerId="ADAL" clId="{6AE27420-24DC-4FE5-BF9A-BCAFF5E4F3EB}" dt="2026-07-22T14:28:13.288" v="6450" actId="1076"/>
          <ac:spMkLst>
            <pc:docMk/>
            <pc:sldMk cId="1284295140" sldId="2147482842"/>
            <ac:spMk id="4" creationId="{0E22EA21-6ADA-BBFA-1BD1-51E63705E275}"/>
          </ac:spMkLst>
        </pc:spChg>
        <pc:spChg chg="del">
          <ac:chgData name="Carla Wise" userId="abeb072c-2f97-4291-9aaa-f63a8b69f94b" providerId="ADAL" clId="{6AE27420-24DC-4FE5-BF9A-BCAFF5E4F3EB}" dt="2026-07-21T08:35:11.791" v="4234" actId="478"/>
          <ac:spMkLst>
            <pc:docMk/>
            <pc:sldMk cId="1284295140" sldId="2147482842"/>
            <ac:spMk id="5" creationId="{DE550831-4D48-6EC7-4BFC-64AF0CD6696A}"/>
          </ac:spMkLst>
        </pc:spChg>
        <pc:spChg chg="mod">
          <ac:chgData name="Carla Wise" userId="abeb072c-2f97-4291-9aaa-f63a8b69f94b" providerId="ADAL" clId="{6AE27420-24DC-4FE5-BF9A-BCAFF5E4F3EB}" dt="2026-07-22T14:28:05.771" v="6448" actId="207"/>
          <ac:spMkLst>
            <pc:docMk/>
            <pc:sldMk cId="1284295140" sldId="2147482842"/>
            <ac:spMk id="6" creationId="{C2DBF96E-7F8A-20F7-BF51-6703BD5EF98A}"/>
          </ac:spMkLst>
        </pc:spChg>
        <pc:spChg chg="add mod">
          <ac:chgData name="Carla Wise" userId="abeb072c-2f97-4291-9aaa-f63a8b69f94b" providerId="ADAL" clId="{6AE27420-24DC-4FE5-BF9A-BCAFF5E4F3EB}" dt="2026-07-22T14:28:20.210" v="6452" actId="1076"/>
          <ac:spMkLst>
            <pc:docMk/>
            <pc:sldMk cId="1284295140" sldId="2147482842"/>
            <ac:spMk id="7" creationId="{45CA52B4-B053-9EF4-1D76-52068C77C394}"/>
          </ac:spMkLst>
        </pc:spChg>
        <pc:spChg chg="mod">
          <ac:chgData name="Carla Wise" userId="abeb072c-2f97-4291-9aaa-f63a8b69f94b" providerId="ADAL" clId="{6AE27420-24DC-4FE5-BF9A-BCAFF5E4F3EB}" dt="2026-07-21T10:29:21.114" v="4681" actId="1076"/>
          <ac:spMkLst>
            <pc:docMk/>
            <pc:sldMk cId="1284295140" sldId="2147482842"/>
            <ac:spMk id="8" creationId="{27C5693E-C74D-990C-57A8-2D41936A6846}"/>
          </ac:spMkLst>
        </pc:spChg>
        <pc:spChg chg="add mod">
          <ac:chgData name="Carla Wise" userId="abeb072c-2f97-4291-9aaa-f63a8b69f94b" providerId="ADAL" clId="{6AE27420-24DC-4FE5-BF9A-BCAFF5E4F3EB}" dt="2026-07-22T14:28:30.268" v="6454" actId="1076"/>
          <ac:spMkLst>
            <pc:docMk/>
            <pc:sldMk cId="1284295140" sldId="2147482842"/>
            <ac:spMk id="10" creationId="{87254666-E0B1-40FB-9B6E-07C3B4B4B88E}"/>
          </ac:spMkLst>
        </pc:spChg>
      </pc:sldChg>
      <pc:sldChg chg="addSp delSp modSp add mod">
        <pc:chgData name="Carla Wise" userId="abeb072c-2f97-4291-9aaa-f63a8b69f94b" providerId="ADAL" clId="{6AE27420-24DC-4FE5-BF9A-BCAFF5E4F3EB}" dt="2026-07-21T10:36:04.273" v="4728" actId="1076"/>
        <pc:sldMkLst>
          <pc:docMk/>
          <pc:sldMk cId="2280647751" sldId="2147482843"/>
        </pc:sldMkLst>
        <pc:spChg chg="add del mod">
          <ac:chgData name="Carla Wise" userId="abeb072c-2f97-4291-9aaa-f63a8b69f94b" providerId="ADAL" clId="{6AE27420-24DC-4FE5-BF9A-BCAFF5E4F3EB}" dt="2026-07-21T10:23:47.876" v="4564" actId="478"/>
          <ac:spMkLst>
            <pc:docMk/>
            <pc:sldMk cId="2280647751" sldId="2147482843"/>
            <ac:spMk id="4" creationId="{0D375677-1D7C-E6DB-5905-1A99AE4CBAB3}"/>
          </ac:spMkLst>
        </pc:spChg>
        <pc:spChg chg="del">
          <ac:chgData name="Carla Wise" userId="abeb072c-2f97-4291-9aaa-f63a8b69f94b" providerId="ADAL" clId="{6AE27420-24DC-4FE5-BF9A-BCAFF5E4F3EB}" dt="2026-07-21T10:23:43.464" v="4563" actId="478"/>
          <ac:spMkLst>
            <pc:docMk/>
            <pc:sldMk cId="2280647751" sldId="2147482843"/>
            <ac:spMk id="6" creationId="{AC4C0703-D5EE-0F3B-22BC-1F4961A4FC74}"/>
          </ac:spMkLst>
        </pc:spChg>
        <pc:spChg chg="add mod">
          <ac:chgData name="Carla Wise" userId="abeb072c-2f97-4291-9aaa-f63a8b69f94b" providerId="ADAL" clId="{6AE27420-24DC-4FE5-BF9A-BCAFF5E4F3EB}" dt="2026-07-21T10:35:53.318" v="4726" actId="20577"/>
          <ac:spMkLst>
            <pc:docMk/>
            <pc:sldMk cId="2280647751" sldId="2147482843"/>
            <ac:spMk id="7" creationId="{EBBAA26D-DE73-25E7-9C8C-C9EDDEFCE8D3}"/>
          </ac:spMkLst>
        </pc:spChg>
        <pc:spChg chg="mod">
          <ac:chgData name="Carla Wise" userId="abeb072c-2f97-4291-9aaa-f63a8b69f94b" providerId="ADAL" clId="{6AE27420-24DC-4FE5-BF9A-BCAFF5E4F3EB}" dt="2026-07-21T10:25:02.246" v="4626" actId="1076"/>
          <ac:spMkLst>
            <pc:docMk/>
            <pc:sldMk cId="2280647751" sldId="2147482843"/>
            <ac:spMk id="8" creationId="{2558D903-FF80-7A18-649E-E509E0C1EA60}"/>
          </ac:spMkLst>
        </pc:spChg>
        <pc:spChg chg="add mod">
          <ac:chgData name="Carla Wise" userId="abeb072c-2f97-4291-9aaa-f63a8b69f94b" providerId="ADAL" clId="{6AE27420-24DC-4FE5-BF9A-BCAFF5E4F3EB}" dt="2026-07-21T10:33:35.099" v="4708" actId="1076"/>
          <ac:spMkLst>
            <pc:docMk/>
            <pc:sldMk cId="2280647751" sldId="2147482843"/>
            <ac:spMk id="10" creationId="{717A14B4-C775-E65B-1E30-7B4BC3B07422}"/>
          </ac:spMkLst>
        </pc:spChg>
        <pc:spChg chg="add mod">
          <ac:chgData name="Carla Wise" userId="abeb072c-2f97-4291-9aaa-f63a8b69f94b" providerId="ADAL" clId="{6AE27420-24DC-4FE5-BF9A-BCAFF5E4F3EB}" dt="2026-07-21T10:33:43.661" v="4710" actId="1076"/>
          <ac:spMkLst>
            <pc:docMk/>
            <pc:sldMk cId="2280647751" sldId="2147482843"/>
            <ac:spMk id="12" creationId="{87B6CBB2-37B7-97CE-9D2C-3CD5B99642D6}"/>
          </ac:spMkLst>
        </pc:spChg>
        <pc:spChg chg="add mod">
          <ac:chgData name="Carla Wise" userId="abeb072c-2f97-4291-9aaa-f63a8b69f94b" providerId="ADAL" clId="{6AE27420-24DC-4FE5-BF9A-BCAFF5E4F3EB}" dt="2026-07-21T10:33:56.926" v="4712" actId="1076"/>
          <ac:spMkLst>
            <pc:docMk/>
            <pc:sldMk cId="2280647751" sldId="2147482843"/>
            <ac:spMk id="14" creationId="{B71B6503-A5AB-A7CE-1805-B1D78BD7A8C1}"/>
          </ac:spMkLst>
        </pc:spChg>
        <pc:spChg chg="add mod">
          <ac:chgData name="Carla Wise" userId="abeb072c-2f97-4291-9aaa-f63a8b69f94b" providerId="ADAL" clId="{6AE27420-24DC-4FE5-BF9A-BCAFF5E4F3EB}" dt="2026-07-21T10:35:58.742" v="4727" actId="1076"/>
          <ac:spMkLst>
            <pc:docMk/>
            <pc:sldMk cId="2280647751" sldId="2147482843"/>
            <ac:spMk id="16" creationId="{F8CF7A09-7047-73B3-D882-D849D78FF21E}"/>
          </ac:spMkLst>
        </pc:spChg>
        <pc:spChg chg="add mod">
          <ac:chgData name="Carla Wise" userId="abeb072c-2f97-4291-9aaa-f63a8b69f94b" providerId="ADAL" clId="{6AE27420-24DC-4FE5-BF9A-BCAFF5E4F3EB}" dt="2026-07-21T10:36:04.273" v="4728" actId="1076"/>
          <ac:spMkLst>
            <pc:docMk/>
            <pc:sldMk cId="2280647751" sldId="2147482843"/>
            <ac:spMk id="18" creationId="{769BABF7-0332-6C54-F413-C1EFF3EC6077}"/>
          </ac:spMkLst>
        </pc:spChg>
      </pc:sldChg>
      <pc:sldChg chg="add del">
        <pc:chgData name="Carla Wise" userId="abeb072c-2f97-4291-9aaa-f63a8b69f94b" providerId="ADAL" clId="{6AE27420-24DC-4FE5-BF9A-BCAFF5E4F3EB}" dt="2026-07-21T10:23:52.858" v="4566"/>
        <pc:sldMkLst>
          <pc:docMk/>
          <pc:sldMk cId="3017227680" sldId="2147482844"/>
        </pc:sldMkLst>
      </pc:sldChg>
      <pc:sldChg chg="modSp add mod">
        <pc:chgData name="Carla Wise" userId="abeb072c-2f97-4291-9aaa-f63a8b69f94b" providerId="ADAL" clId="{6AE27420-24DC-4FE5-BF9A-BCAFF5E4F3EB}" dt="2026-07-21T10:58:01.668" v="6289" actId="6549"/>
        <pc:sldMkLst>
          <pc:docMk/>
          <pc:sldMk cId="3639765130" sldId="2147482844"/>
        </pc:sldMkLst>
        <pc:spChg chg="mod">
          <ac:chgData name="Carla Wise" userId="abeb072c-2f97-4291-9aaa-f63a8b69f94b" providerId="ADAL" clId="{6AE27420-24DC-4FE5-BF9A-BCAFF5E4F3EB}" dt="2026-07-21T10:58:01.668" v="6289" actId="6549"/>
          <ac:spMkLst>
            <pc:docMk/>
            <pc:sldMk cId="3639765130" sldId="2147482844"/>
            <ac:spMk id="9" creationId="{7D9E098B-783D-6253-D697-784AEF373A1D}"/>
          </ac:spMkLst>
        </pc:spChg>
      </pc:sldChg>
      <pc:sldChg chg="modSp add mod">
        <pc:chgData name="Carla Wise" userId="abeb072c-2f97-4291-9aaa-f63a8b69f94b" providerId="ADAL" clId="{6AE27420-24DC-4FE5-BF9A-BCAFF5E4F3EB}" dt="2026-07-21T10:57:12.227" v="6278" actId="114"/>
        <pc:sldMkLst>
          <pc:docMk/>
          <pc:sldMk cId="2145883070" sldId="2147482845"/>
        </pc:sldMkLst>
        <pc:spChg chg="mod">
          <ac:chgData name="Carla Wise" userId="abeb072c-2f97-4291-9aaa-f63a8b69f94b" providerId="ADAL" clId="{6AE27420-24DC-4FE5-BF9A-BCAFF5E4F3EB}" dt="2026-07-21T10:57:12.227" v="6278" actId="114"/>
          <ac:spMkLst>
            <pc:docMk/>
            <pc:sldMk cId="2145883070" sldId="2147482845"/>
            <ac:spMk id="9" creationId="{9CB2DEAE-2CB0-1D64-7521-D6B03A75CBEA}"/>
          </ac:spMkLst>
        </pc:spChg>
      </pc:sldChg>
      <pc:sldMasterChg chg="delSldLayout">
        <pc:chgData name="Carla Wise" userId="abeb072c-2f97-4291-9aaa-f63a8b69f94b" providerId="ADAL" clId="{6AE27420-24DC-4FE5-BF9A-BCAFF5E4F3EB}" dt="2026-07-21T10:57:45.732" v="6288" actId="47"/>
        <pc:sldMasterMkLst>
          <pc:docMk/>
          <pc:sldMasterMk cId="2156873295" sldId="2147483668"/>
        </pc:sldMasterMkLst>
        <pc:sldLayoutChg chg="del">
          <pc:chgData name="Carla Wise" userId="abeb072c-2f97-4291-9aaa-f63a8b69f94b" providerId="ADAL" clId="{6AE27420-24DC-4FE5-BF9A-BCAFF5E4F3EB}" dt="2026-07-21T10:57:45.732" v="6288" actId="47"/>
          <pc:sldLayoutMkLst>
            <pc:docMk/>
            <pc:sldMasterMk cId="2156873295" sldId="2147483668"/>
            <pc:sldLayoutMk cId="1049620496" sldId="2147483677"/>
          </pc:sldLayoutMkLst>
        </pc:sldLayoutChg>
      </pc:sldMasterChg>
    </pc:docChg>
  </pc:docChgLst>
  <pc:docChgLst>
    <pc:chgData name="Matthew Logue" userId="7d824dcc-271e-423b-aa12-8a7140e2a0ae" providerId="ADAL" clId="{55AF04B9-1401-47B3-A69F-D6E70E951AD8}"/>
    <pc:docChg chg="undo custSel addSld delSld modSld">
      <pc:chgData name="Matthew Logue" userId="7d824dcc-271e-423b-aa12-8a7140e2a0ae" providerId="ADAL" clId="{55AF04B9-1401-47B3-A69F-D6E70E951AD8}" dt="2026-07-20T13:46:53.302" v="2419" actId="1076"/>
      <pc:docMkLst>
        <pc:docMk/>
      </pc:docMkLst>
      <pc:sldChg chg="addSp delSp modSp mod chgLayout modNotesTx">
        <pc:chgData name="Matthew Logue" userId="7d824dcc-271e-423b-aa12-8a7140e2a0ae" providerId="ADAL" clId="{55AF04B9-1401-47B3-A69F-D6E70E951AD8}" dt="2026-07-14T14:10:03.242" v="1388" actId="20577"/>
        <pc:sldMkLst>
          <pc:docMk/>
          <pc:sldMk cId="1467828767" sldId="2147482836"/>
        </pc:sldMkLst>
        <pc:spChg chg="mod ord">
          <ac:chgData name="Matthew Logue" userId="7d824dcc-271e-423b-aa12-8a7140e2a0ae" providerId="ADAL" clId="{55AF04B9-1401-47B3-A69F-D6E70E951AD8}" dt="2026-07-14T14:06:30.610" v="1170" actId="700"/>
          <ac:spMkLst>
            <pc:docMk/>
            <pc:sldMk cId="1467828767" sldId="2147482836"/>
            <ac:spMk id="3" creationId="{A434A50C-961E-B41C-1BF9-11B1D2CF006C}"/>
          </ac:spMkLst>
        </pc:spChg>
        <pc:spChg chg="add del">
          <ac:chgData name="Matthew Logue" userId="7d824dcc-271e-423b-aa12-8a7140e2a0ae" providerId="ADAL" clId="{55AF04B9-1401-47B3-A69F-D6E70E951AD8}" dt="2026-07-14T14:06:42.543" v="1173" actId="478"/>
          <ac:spMkLst>
            <pc:docMk/>
            <pc:sldMk cId="1467828767" sldId="2147482836"/>
            <ac:spMk id="5" creationId="{75C38EC3-5317-BD03-3DA3-9E687DBA2280}"/>
          </ac:spMkLst>
        </pc:spChg>
        <pc:spChg chg="add mod ord">
          <ac:chgData name="Matthew Logue" userId="7d824dcc-271e-423b-aa12-8a7140e2a0ae" providerId="ADAL" clId="{55AF04B9-1401-47B3-A69F-D6E70E951AD8}" dt="2026-07-14T14:08:57.454" v="1387" actId="207"/>
          <ac:spMkLst>
            <pc:docMk/>
            <pc:sldMk cId="1467828767" sldId="2147482836"/>
            <ac:spMk id="6" creationId="{74C459A4-2464-EBCF-7E14-06388C3AC323}"/>
          </ac:spMkLst>
        </pc:spChg>
      </pc:sldChg>
      <pc:sldChg chg="addSp delSp modSp add mod">
        <pc:chgData name="Matthew Logue" userId="7d824dcc-271e-423b-aa12-8a7140e2a0ae" providerId="ADAL" clId="{55AF04B9-1401-47B3-A69F-D6E70E951AD8}" dt="2026-07-14T14:15:38.654" v="1501" actId="1076"/>
        <pc:sldMkLst>
          <pc:docMk/>
          <pc:sldMk cId="3419404253" sldId="2147482837"/>
        </pc:sldMkLst>
        <pc:spChg chg="mod">
          <ac:chgData name="Matthew Logue" userId="7d824dcc-271e-423b-aa12-8a7140e2a0ae" providerId="ADAL" clId="{55AF04B9-1401-47B3-A69F-D6E70E951AD8}" dt="2026-07-14T14:10:38.150" v="1424" actId="20577"/>
          <ac:spMkLst>
            <pc:docMk/>
            <pc:sldMk cId="3419404253" sldId="2147482837"/>
            <ac:spMk id="5" creationId="{BA5D736F-BC58-60DD-8380-3C316E306350}"/>
          </ac:spMkLst>
        </pc:spChg>
      </pc:sldChg>
      <pc:sldChg chg="modSp mod">
        <pc:chgData name="Matthew Logue" userId="7d824dcc-271e-423b-aa12-8a7140e2a0ae" providerId="ADAL" clId="{55AF04B9-1401-47B3-A69F-D6E70E951AD8}" dt="2026-07-15T13:30:09.950" v="1504"/>
        <pc:sldMkLst>
          <pc:docMk/>
          <pc:sldMk cId="4073171652" sldId="2147482838"/>
        </pc:sldMkLst>
        <pc:picChg chg="mod">
          <ac:chgData name="Matthew Logue" userId="7d824dcc-271e-423b-aa12-8a7140e2a0ae" providerId="ADAL" clId="{55AF04B9-1401-47B3-A69F-D6E70E951AD8}" dt="2026-07-15T13:30:09.950" v="1504"/>
          <ac:picMkLst>
            <pc:docMk/>
            <pc:sldMk cId="4073171652" sldId="2147482838"/>
            <ac:picMk id="2" creationId="{9136CC29-394F-34A7-38CB-13BC0210B5E9}"/>
          </ac:picMkLst>
        </pc:picChg>
      </pc:sldChg>
    </pc:docChg>
  </pc:docChgLst>
  <pc:docChgLst>
    <pc:chgData name="Matthew Logue" userId="S::matthew.logue@lmalloyds.com::7d824dcc-271e-423b-aa12-8a7140e2a0ae" providerId="AD" clId="Web-{6990BF8B-CE2F-296B-2597-7855DD5EEF20}"/>
    <pc:docChg chg="delSld">
      <pc:chgData name="Matthew Logue" userId="S::matthew.logue@lmalloyds.com::7d824dcc-271e-423b-aa12-8a7140e2a0ae" providerId="AD" clId="Web-{6990BF8B-CE2F-296B-2597-7855DD5EEF20}" dt="2026-07-22T15:03:19.123" v="24"/>
      <pc:docMkLst>
        <pc:docMk/>
      </pc:docMkLst>
      <pc:sldChg chg="del">
        <pc:chgData name="Matthew Logue" userId="S::matthew.logue@lmalloyds.com::7d824dcc-271e-423b-aa12-8a7140e2a0ae" providerId="AD" clId="Web-{6990BF8B-CE2F-296B-2597-7855DD5EEF20}" dt="2026-07-22T15:03:05.638" v="18"/>
        <pc:sldMkLst>
          <pc:docMk/>
          <pc:sldMk cId="1145820571" sldId="2147309718"/>
        </pc:sldMkLst>
      </pc:sldChg>
      <pc:sldChg chg="del">
        <pc:chgData name="Matthew Logue" userId="S::matthew.logue@lmalloyds.com::7d824dcc-271e-423b-aa12-8a7140e2a0ae" providerId="AD" clId="Web-{6990BF8B-CE2F-296B-2597-7855DD5EEF20}" dt="2026-07-22T15:02:58.700" v="13"/>
        <pc:sldMkLst>
          <pc:docMk/>
          <pc:sldMk cId="2776986095" sldId="2147309746"/>
        </pc:sldMkLst>
      </pc:sldChg>
      <pc:sldChg chg="del">
        <pc:chgData name="Matthew Logue" userId="S::matthew.logue@lmalloyds.com::7d824dcc-271e-423b-aa12-8a7140e2a0ae" providerId="AD" clId="Web-{6990BF8B-CE2F-296B-2597-7855DD5EEF20}" dt="2026-07-22T15:03:05.638" v="19"/>
        <pc:sldMkLst>
          <pc:docMk/>
          <pc:sldMk cId="1292193337" sldId="2147309747"/>
        </pc:sldMkLst>
      </pc:sldChg>
      <pc:sldChg chg="del">
        <pc:chgData name="Matthew Logue" userId="S::matthew.logue@lmalloyds.com::7d824dcc-271e-423b-aa12-8a7140e2a0ae" providerId="AD" clId="Web-{6990BF8B-CE2F-296B-2597-7855DD5EEF20}" dt="2026-07-22T15:02:45.840" v="4"/>
        <pc:sldMkLst>
          <pc:docMk/>
          <pc:sldMk cId="3173646936" sldId="2147482771"/>
        </pc:sldMkLst>
      </pc:sldChg>
      <pc:sldChg chg="del">
        <pc:chgData name="Matthew Logue" userId="S::matthew.logue@lmalloyds.com::7d824dcc-271e-423b-aa12-8a7140e2a0ae" providerId="AD" clId="Web-{6990BF8B-CE2F-296B-2597-7855DD5EEF20}" dt="2026-07-22T15:02:53.231" v="9"/>
        <pc:sldMkLst>
          <pc:docMk/>
          <pc:sldMk cId="4019425266" sldId="2147482812"/>
        </pc:sldMkLst>
      </pc:sldChg>
      <pc:sldChg chg="del">
        <pc:chgData name="Matthew Logue" userId="S::matthew.logue@lmalloyds.com::7d824dcc-271e-423b-aa12-8a7140e2a0ae" providerId="AD" clId="Web-{6990BF8B-CE2F-296B-2597-7855DD5EEF20}" dt="2026-07-22T15:02:53.231" v="8"/>
        <pc:sldMkLst>
          <pc:docMk/>
          <pc:sldMk cId="1213806185" sldId="2147482813"/>
        </pc:sldMkLst>
      </pc:sldChg>
      <pc:sldChg chg="del">
        <pc:chgData name="Matthew Logue" userId="S::matthew.logue@lmalloyds.com::7d824dcc-271e-423b-aa12-8a7140e2a0ae" providerId="AD" clId="Web-{6990BF8B-CE2F-296B-2597-7855DD5EEF20}" dt="2026-07-22T15:02:53.231" v="7"/>
        <pc:sldMkLst>
          <pc:docMk/>
          <pc:sldMk cId="3321920742" sldId="2147482814"/>
        </pc:sldMkLst>
      </pc:sldChg>
      <pc:sldChg chg="del">
        <pc:chgData name="Matthew Logue" userId="S::matthew.logue@lmalloyds.com::7d824dcc-271e-423b-aa12-8a7140e2a0ae" providerId="AD" clId="Web-{6990BF8B-CE2F-296B-2597-7855DD5EEF20}" dt="2026-07-22T15:03:05.638" v="17"/>
        <pc:sldMkLst>
          <pc:docMk/>
          <pc:sldMk cId="1583136176" sldId="2147482815"/>
        </pc:sldMkLst>
      </pc:sldChg>
      <pc:sldChg chg="del">
        <pc:chgData name="Matthew Logue" userId="S::matthew.logue@lmalloyds.com::7d824dcc-271e-423b-aa12-8a7140e2a0ae" providerId="AD" clId="Web-{6990BF8B-CE2F-296B-2597-7855DD5EEF20}" dt="2026-07-22T15:03:01.950" v="16"/>
        <pc:sldMkLst>
          <pc:docMk/>
          <pc:sldMk cId="2343175958" sldId="2147482816"/>
        </pc:sldMkLst>
      </pc:sldChg>
      <pc:sldChg chg="del">
        <pc:chgData name="Matthew Logue" userId="S::matthew.logue@lmalloyds.com::7d824dcc-271e-423b-aa12-8a7140e2a0ae" providerId="AD" clId="Web-{6990BF8B-CE2F-296B-2597-7855DD5EEF20}" dt="2026-07-22T15:03:01.950" v="15"/>
        <pc:sldMkLst>
          <pc:docMk/>
          <pc:sldMk cId="1873874705" sldId="2147482817"/>
        </pc:sldMkLst>
      </pc:sldChg>
      <pc:sldChg chg="del">
        <pc:chgData name="Matthew Logue" userId="S::matthew.logue@lmalloyds.com::7d824dcc-271e-423b-aa12-8a7140e2a0ae" providerId="AD" clId="Web-{6990BF8B-CE2F-296B-2597-7855DD5EEF20}" dt="2026-07-22T15:03:17.107" v="21"/>
        <pc:sldMkLst>
          <pc:docMk/>
          <pc:sldMk cId="1057903586" sldId="2147482818"/>
        </pc:sldMkLst>
      </pc:sldChg>
      <pc:sldChg chg="del">
        <pc:chgData name="Matthew Logue" userId="S::matthew.logue@lmalloyds.com::7d824dcc-271e-423b-aa12-8a7140e2a0ae" providerId="AD" clId="Web-{6990BF8B-CE2F-296B-2597-7855DD5EEF20}" dt="2026-07-22T15:03:05.638" v="20"/>
        <pc:sldMkLst>
          <pc:docMk/>
          <pc:sldMk cId="704371272" sldId="2147482819"/>
        </pc:sldMkLst>
      </pc:sldChg>
      <pc:sldChg chg="del">
        <pc:chgData name="Matthew Logue" userId="S::matthew.logue@lmalloyds.com::7d824dcc-271e-423b-aa12-8a7140e2a0ae" providerId="AD" clId="Web-{6990BF8B-CE2F-296B-2597-7855DD5EEF20}" dt="2026-07-22T15:02:58.700" v="12"/>
        <pc:sldMkLst>
          <pc:docMk/>
          <pc:sldMk cId="3133058478" sldId="2147482821"/>
        </pc:sldMkLst>
      </pc:sldChg>
      <pc:sldChg chg="del">
        <pc:chgData name="Matthew Logue" userId="S::matthew.logue@lmalloyds.com::7d824dcc-271e-423b-aa12-8a7140e2a0ae" providerId="AD" clId="Web-{6990BF8B-CE2F-296B-2597-7855DD5EEF20}" dt="2026-07-22T15:03:17.107" v="22"/>
        <pc:sldMkLst>
          <pc:docMk/>
          <pc:sldMk cId="2614194816" sldId="2147482822"/>
        </pc:sldMkLst>
      </pc:sldChg>
      <pc:sldChg chg="del">
        <pc:chgData name="Matthew Logue" userId="S::matthew.logue@lmalloyds.com::7d824dcc-271e-423b-aa12-8a7140e2a0ae" providerId="AD" clId="Web-{6990BF8B-CE2F-296B-2597-7855DD5EEF20}" dt="2026-07-22T15:03:19.123" v="24"/>
        <pc:sldMkLst>
          <pc:docMk/>
          <pc:sldMk cId="359258308" sldId="2147482823"/>
        </pc:sldMkLst>
      </pc:sldChg>
      <pc:sldChg chg="del">
        <pc:chgData name="Matthew Logue" userId="S::matthew.logue@lmalloyds.com::7d824dcc-271e-423b-aa12-8a7140e2a0ae" providerId="AD" clId="Web-{6990BF8B-CE2F-296B-2597-7855DD5EEF20}" dt="2026-07-22T15:02:58.684" v="10"/>
        <pc:sldMkLst>
          <pc:docMk/>
          <pc:sldMk cId="3569630802" sldId="2147482825"/>
        </pc:sldMkLst>
      </pc:sldChg>
      <pc:sldChg chg="del">
        <pc:chgData name="Matthew Logue" userId="S::matthew.logue@lmalloyds.com::7d824dcc-271e-423b-aa12-8a7140e2a0ae" providerId="AD" clId="Web-{6990BF8B-CE2F-296B-2597-7855DD5EEF20}" dt="2026-07-22T15:03:01.934" v="14"/>
        <pc:sldMkLst>
          <pc:docMk/>
          <pc:sldMk cId="277786751" sldId="2147482832"/>
        </pc:sldMkLst>
      </pc:sldChg>
      <pc:sldChg chg="del">
        <pc:chgData name="Matthew Logue" userId="S::matthew.logue@lmalloyds.com::7d824dcc-271e-423b-aa12-8a7140e2a0ae" providerId="AD" clId="Web-{6990BF8B-CE2F-296B-2597-7855DD5EEF20}" dt="2026-07-22T15:02:45.824" v="3"/>
        <pc:sldMkLst>
          <pc:docMk/>
          <pc:sldMk cId="1151340638" sldId="2147482834"/>
        </pc:sldMkLst>
      </pc:sldChg>
      <pc:sldChg chg="del">
        <pc:chgData name="Matthew Logue" userId="S::matthew.logue@lmalloyds.com::7d824dcc-271e-423b-aa12-8a7140e2a0ae" providerId="AD" clId="Web-{6990BF8B-CE2F-296B-2597-7855DD5EEF20}" dt="2026-07-22T15:02:45.824" v="0"/>
        <pc:sldMkLst>
          <pc:docMk/>
          <pc:sldMk cId="1047277010" sldId="2147482835"/>
        </pc:sldMkLst>
      </pc:sldChg>
      <pc:sldChg chg="del">
        <pc:chgData name="Matthew Logue" userId="S::matthew.logue@lmalloyds.com::7d824dcc-271e-423b-aa12-8a7140e2a0ae" providerId="AD" clId="Web-{6990BF8B-CE2F-296B-2597-7855DD5EEF20}" dt="2026-07-22T15:03:17.123" v="23"/>
        <pc:sldMkLst>
          <pc:docMk/>
          <pc:sldMk cId="1467828767" sldId="2147482836"/>
        </pc:sldMkLst>
      </pc:sldChg>
      <pc:sldChg chg="del">
        <pc:chgData name="Matthew Logue" userId="S::matthew.logue@lmalloyds.com::7d824dcc-271e-423b-aa12-8a7140e2a0ae" providerId="AD" clId="Web-{6990BF8B-CE2F-296B-2597-7855DD5EEF20}" dt="2026-07-22T15:02:45.840" v="5"/>
        <pc:sldMkLst>
          <pc:docMk/>
          <pc:sldMk cId="1545675725" sldId="2147482840"/>
        </pc:sldMkLst>
      </pc:sldChg>
      <pc:sldChg chg="del">
        <pc:chgData name="Matthew Logue" userId="S::matthew.logue@lmalloyds.com::7d824dcc-271e-423b-aa12-8a7140e2a0ae" providerId="AD" clId="Web-{6990BF8B-CE2F-296B-2597-7855DD5EEF20}" dt="2026-07-22T15:02:58.684" v="11"/>
        <pc:sldMkLst>
          <pc:docMk/>
          <pc:sldMk cId="1284295140" sldId="2147482842"/>
        </pc:sldMkLst>
      </pc:sldChg>
      <pc:sldChg chg="del">
        <pc:chgData name="Matthew Logue" userId="S::matthew.logue@lmalloyds.com::7d824dcc-271e-423b-aa12-8a7140e2a0ae" providerId="AD" clId="Web-{6990BF8B-CE2F-296B-2597-7855DD5EEF20}" dt="2026-07-22T15:02:45.840" v="6"/>
        <pc:sldMkLst>
          <pc:docMk/>
          <pc:sldMk cId="2280647751" sldId="2147482843"/>
        </pc:sldMkLst>
      </pc:sldChg>
      <pc:sldChg chg="del">
        <pc:chgData name="Matthew Logue" userId="S::matthew.logue@lmalloyds.com::7d824dcc-271e-423b-aa12-8a7140e2a0ae" providerId="AD" clId="Web-{6990BF8B-CE2F-296B-2597-7855DD5EEF20}" dt="2026-07-22T15:02:45.824" v="2"/>
        <pc:sldMkLst>
          <pc:docMk/>
          <pc:sldMk cId="3639765130" sldId="2147482844"/>
        </pc:sldMkLst>
      </pc:sldChg>
      <pc:sldChg chg="del">
        <pc:chgData name="Matthew Logue" userId="S::matthew.logue@lmalloyds.com::7d824dcc-271e-423b-aa12-8a7140e2a0ae" providerId="AD" clId="Web-{6990BF8B-CE2F-296B-2597-7855DD5EEF20}" dt="2026-07-22T15:02:45.824" v="1"/>
        <pc:sldMkLst>
          <pc:docMk/>
          <pc:sldMk cId="2145883070" sldId="2147482845"/>
        </pc:sldMkLst>
      </pc:sldChg>
    </pc:docChg>
  </pc:docChgLst>
  <pc:docChgLst>
    <pc:chgData name="Matthew Logue" userId="S::matthew.logue@lmalloyds.com::7d824dcc-271e-423b-aa12-8a7140e2a0ae" providerId="AD" clId="Web-{CCDFFAD6-BF5A-6897-3B44-80DD2815C16C}"/>
    <pc:docChg chg="addSld modSld">
      <pc:chgData name="Matthew Logue" userId="S::matthew.logue@lmalloyds.com::7d824dcc-271e-423b-aa12-8a7140e2a0ae" providerId="AD" clId="Web-{CCDFFAD6-BF5A-6897-3B44-80DD2815C16C}" dt="2026-07-14T14:05:36.209" v="326" actId="20577"/>
      <pc:docMkLst>
        <pc:docMk/>
      </pc:docMkLst>
      <pc:sldChg chg="modSp">
        <pc:chgData name="Matthew Logue" userId="S::matthew.logue@lmalloyds.com::7d824dcc-271e-423b-aa12-8a7140e2a0ae" providerId="AD" clId="Web-{CCDFFAD6-BF5A-6897-3B44-80DD2815C16C}" dt="2026-07-14T13:37:15.342" v="18" actId="20577"/>
        <pc:sldMkLst>
          <pc:docMk/>
          <pc:sldMk cId="1858118239" sldId="2147309683"/>
        </pc:sldMkLst>
        <pc:spChg chg="mod">
          <ac:chgData name="Matthew Logue" userId="S::matthew.logue@lmalloyds.com::7d824dcc-271e-423b-aa12-8a7140e2a0ae" providerId="AD" clId="Web-{CCDFFAD6-BF5A-6897-3B44-80DD2815C16C}" dt="2026-07-14T13:37:15.342" v="18" actId="20577"/>
          <ac:spMkLst>
            <pc:docMk/>
            <pc:sldMk cId="1858118239" sldId="2147309683"/>
            <ac:spMk id="3" creationId="{BEC1B72A-54D7-9466-6479-AE1935833370}"/>
          </ac:spMkLst>
        </pc:spChg>
        <pc:spChg chg="mod">
          <ac:chgData name="Matthew Logue" userId="S::matthew.logue@lmalloyds.com::7d824dcc-271e-423b-aa12-8a7140e2a0ae" providerId="AD" clId="Web-{CCDFFAD6-BF5A-6897-3B44-80DD2815C16C}" dt="2026-07-14T13:36:40.544" v="4" actId="20577"/>
          <ac:spMkLst>
            <pc:docMk/>
            <pc:sldMk cId="1858118239" sldId="2147309683"/>
            <ac:spMk id="4" creationId="{654BCC78-3CE0-116E-4BE9-49ADC87101EA}"/>
          </ac:spMkLst>
        </pc:spChg>
      </pc:sldChg>
      <pc:sldChg chg="addSp delSp modSp">
        <pc:chgData name="Matthew Logue" userId="S::matthew.logue@lmalloyds.com::7d824dcc-271e-423b-aa12-8a7140e2a0ae" providerId="AD" clId="Web-{CCDFFAD6-BF5A-6897-3B44-80DD2815C16C}" dt="2026-07-14T13:38:41.937" v="27" actId="1076"/>
        <pc:sldMkLst>
          <pc:docMk/>
          <pc:sldMk cId="277786751" sldId="2147482832"/>
        </pc:sldMkLst>
      </pc:sldChg>
      <pc:sldChg chg="delSp modSp add replId">
        <pc:chgData name="Matthew Logue" userId="S::matthew.logue@lmalloyds.com::7d824dcc-271e-423b-aa12-8a7140e2a0ae" providerId="AD" clId="Web-{CCDFFAD6-BF5A-6897-3B44-80DD2815C16C}" dt="2026-07-14T14:05:36.209" v="326" actId="20577"/>
        <pc:sldMkLst>
          <pc:docMk/>
          <pc:sldMk cId="1467828767" sldId="2147482836"/>
        </pc:sldMkLst>
        <pc:spChg chg="mod">
          <ac:chgData name="Matthew Logue" userId="S::matthew.logue@lmalloyds.com::7d824dcc-271e-423b-aa12-8a7140e2a0ae" providerId="AD" clId="Web-{CCDFFAD6-BF5A-6897-3B44-80DD2815C16C}" dt="2026-07-14T14:03:58.363" v="279" actId="20577"/>
          <ac:spMkLst>
            <pc:docMk/>
            <pc:sldMk cId="1467828767" sldId="2147482836"/>
            <ac:spMk id="5" creationId="{75C38EC3-5317-BD03-3DA3-9E687DBA2280}"/>
          </ac:spMkLst>
        </pc:spChg>
      </pc:sldChg>
    </pc:docChg>
  </pc:docChgLst>
  <pc:docChgLst>
    <pc:chgData name="Matthew Logue" userId="S::matthew.logue@lmalloyds.com::7d824dcc-271e-423b-aa12-8a7140e2a0ae" providerId="AD" clId="Web-{5B7E7B3D-0311-0E0E-D049-1AEE86174C34}"/>
    <pc:docChg chg="delSld">
      <pc:chgData name="Matthew Logue" userId="S::matthew.logue@lmalloyds.com::7d824dcc-271e-423b-aa12-8a7140e2a0ae" providerId="AD" clId="Web-{5B7E7B3D-0311-0E0E-D049-1AEE86174C34}" dt="2026-07-08T11:38:29.246" v="0"/>
      <pc:docMkLst>
        <pc:docMk/>
      </pc:docMkLst>
    </pc:docChg>
  </pc:docChgLst>
  <pc:docChgLst>
    <pc:chgData name="Matthew Logue" userId="S::matthew.logue@lmalloyds.com::7d824dcc-271e-423b-aa12-8a7140e2a0ae" providerId="AD" clId="Web-{1C5A1D3B-3007-9D2B-94FA-35298D7C119E}"/>
    <pc:docChg chg="addSld modSld">
      <pc:chgData name="Matthew Logue" userId="S::matthew.logue@lmalloyds.com::7d824dcc-271e-423b-aa12-8a7140e2a0ae" providerId="AD" clId="Web-{1C5A1D3B-3007-9D2B-94FA-35298D7C119E}" dt="2026-07-15T13:26:44.021" v="18" actId="1076"/>
      <pc:docMkLst>
        <pc:docMk/>
      </pc:docMkLst>
      <pc:sldChg chg="addSp delSp modSp add replId">
        <pc:chgData name="Matthew Logue" userId="S::matthew.logue@lmalloyds.com::7d824dcc-271e-423b-aa12-8a7140e2a0ae" providerId="AD" clId="Web-{1C5A1D3B-3007-9D2B-94FA-35298D7C119E}" dt="2026-07-15T13:26:44.021" v="18" actId="1076"/>
        <pc:sldMkLst>
          <pc:docMk/>
          <pc:sldMk cId="4073171652" sldId="2147482838"/>
        </pc:sldMkLst>
        <pc:spChg chg="mod">
          <ac:chgData name="Matthew Logue" userId="S::matthew.logue@lmalloyds.com::7d824dcc-271e-423b-aa12-8a7140e2a0ae" providerId="AD" clId="Web-{1C5A1D3B-3007-9D2B-94FA-35298D7C119E}" dt="2026-07-15T13:18:24.470" v="15" actId="20577"/>
          <ac:spMkLst>
            <pc:docMk/>
            <pc:sldMk cId="4073171652" sldId="2147482838"/>
            <ac:spMk id="5" creationId="{FA7FAB20-708A-EE4B-B1B4-1711CF6A2223}"/>
          </ac:spMkLst>
        </pc:spChg>
        <pc:picChg chg="add mod">
          <ac:chgData name="Matthew Logue" userId="S::matthew.logue@lmalloyds.com::7d824dcc-271e-423b-aa12-8a7140e2a0ae" providerId="AD" clId="Web-{1C5A1D3B-3007-9D2B-94FA-35298D7C119E}" dt="2026-07-15T13:26:44.021" v="18" actId="1076"/>
          <ac:picMkLst>
            <pc:docMk/>
            <pc:sldMk cId="4073171652" sldId="2147482838"/>
            <ac:picMk id="2" creationId="{9136CC29-394F-34A7-38CB-13BC0210B5E9}"/>
          </ac:picMkLst>
        </pc:picChg>
      </pc:sldChg>
    </pc:docChg>
  </pc:docChgLst>
  <pc:docChgLst>
    <pc:chgData name="Matthew Logue" userId="S::matthew.logue@lmalloyds.com::7d824dcc-271e-423b-aa12-8a7140e2a0ae" providerId="AD" clId="Web-{1944544F-9FD4-99D1-4D5B-B207D6345EBF}"/>
    <pc:docChg chg="modSld">
      <pc:chgData name="Matthew Logue" userId="S::matthew.logue@lmalloyds.com::7d824dcc-271e-423b-aa12-8a7140e2a0ae" providerId="AD" clId="Web-{1944544F-9FD4-99D1-4D5B-B207D6345EBF}" dt="2026-07-17T09:14:42.575" v="0" actId="1076"/>
      <pc:docMkLst>
        <pc:docMk/>
      </pc:docMkLst>
    </pc:docChg>
  </pc:docChgLst>
  <pc:docChgLst>
    <pc:chgData name="Matthew Logue" userId="S::matthew.logue@lmalloyds.com::7d824dcc-271e-423b-aa12-8a7140e2a0ae" providerId="AD" clId="Web-{3546EA97-4C4D-58B0-59B1-28FF2019A905}"/>
    <pc:docChg chg="modSld">
      <pc:chgData name="Matthew Logue" userId="S::matthew.logue@lmalloyds.com::7d824dcc-271e-423b-aa12-8a7140e2a0ae" providerId="AD" clId="Web-{3546EA97-4C4D-58B0-59B1-28FF2019A905}" dt="2026-07-17T13:31:35.174" v="168" actId="1076"/>
      <pc:docMkLst>
        <pc:docMk/>
      </pc:docMkLst>
    </pc:docChg>
  </pc:docChgLst>
  <pc:docChgLst>
    <pc:chgData name="Matthew Logue" userId="S::matthew.logue@lmalloyds.com::7d824dcc-271e-423b-aa12-8a7140e2a0ae" providerId="AD" clId="Web-{7EBB0F99-A9C1-D181-3E51-720FA3B01EB5}"/>
    <pc:docChg chg="modSld">
      <pc:chgData name="Matthew Logue" userId="S::matthew.logue@lmalloyds.com::7d824dcc-271e-423b-aa12-8a7140e2a0ae" providerId="AD" clId="Web-{7EBB0F99-A9C1-D181-3E51-720FA3B01EB5}" dt="2026-07-17T09:06:02.108" v="6" actId="20577"/>
      <pc:docMkLst>
        <pc:docMk/>
      </pc:docMkLst>
    </pc:docChg>
  </pc:docChgLst>
  <pc:docChgLst>
    <pc:chgData name="Matthew Logue" userId="S::matthew.logue@lmalloyds.com::7d824dcc-271e-423b-aa12-8a7140e2a0ae" providerId="AD" clId="Web-{C1A6F252-E6B1-CBE4-1FA0-CDEA101DBCB1}"/>
    <pc:docChg chg="addSld delSld modSld">
      <pc:chgData name="Matthew Logue" userId="S::matthew.logue@lmalloyds.com::7d824dcc-271e-423b-aa12-8a7140e2a0ae" providerId="AD" clId="Web-{C1A6F252-E6B1-CBE4-1FA0-CDEA101DBCB1}" dt="2026-07-16T12:01:14.626" v="1265"/>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9901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9901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6" name="Google Shape;6;n"/>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6679"/>
            <a:ext cx="2971800" cy="49901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9446679"/>
            <a:ext cx="2971800" cy="49901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a:t>I imagine most of you are already familiar with the CBAA programme but for those who are not it is a programme sponsored by the LMA DAC which kicked off </a:t>
            </a:r>
            <a:r>
              <a:rPr lang="en-GB"/>
              <a:t>in </a:t>
            </a:r>
            <a:r>
              <a:rPr lang="en-GB" sz="1200"/>
              <a:t>September</a:t>
            </a:r>
            <a:r>
              <a:rPr lang="en-GB"/>
              <a:t> 2023 and</a:t>
            </a:r>
            <a:r>
              <a:rPr lang="en-GB" sz="1200"/>
              <a:t> has been funded by the LMA Board.</a:t>
            </a:r>
          </a:p>
          <a:p>
            <a:pPr marL="0" indent="0">
              <a:buClrTx/>
              <a:buSzTx/>
              <a:defRPr/>
            </a:pPr>
            <a:r>
              <a:rPr lang="en-GB" sz="1200"/>
              <a:t>While this will be a high level overview, in May </a:t>
            </a:r>
            <a:r>
              <a:rPr lang="en-GB"/>
              <a:t>last year we</a:t>
            </a:r>
            <a:r>
              <a:rPr lang="en-GB" sz="1200"/>
              <a:t> started a ‘deep dive’ engagement series for DA Managers, CHs and Brokers so please do encourage your DA teams to </a:t>
            </a:r>
            <a:r>
              <a:rPr lang="en-GB" sz="1200" strike="sngStrike"/>
              <a:t>read our monthly newsletter</a:t>
            </a:r>
            <a:r>
              <a:rPr lang="en-GB" sz="1200"/>
              <a:t> to find out about past events and those coming up to understand what we are doing in more detail.</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EFFD87-8CF8-7E4A-B1BA-EEC8744EA6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1692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gn="l"/>
            <a:r>
              <a:rPr lang="en-GB"/>
              <a:t>Whenever I speak about the CBAA I just like to draw everyone back to DARE, a vision for a Digital DA Marketplace that was created with the market in 2021. Work on the CBAA is not happening by accident and is not a random exercise, the CBAA is the first step to realising the Vision we created.</a:t>
            </a:r>
          </a:p>
          <a:p>
            <a:pPr algn="l"/>
            <a:endParaRPr lang="en-GB"/>
          </a:p>
          <a:p>
            <a:pPr algn="l"/>
            <a:r>
              <a:rPr lang="en-GB"/>
              <a:t>It is the first step in sorting out DA Data once and for all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EFFD87-8CF8-7E4A-B1BA-EEC8744EA6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2014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So why is the CBAA our first step? Firstly we have a desire for a digital marketplace and also a variety of very out of date BAA model wordings that need an overhaul, so why not kill two birds with one stone – therefore the project has 2 key intentions</a:t>
            </a:r>
          </a:p>
          <a:p>
            <a:endParaRPr lang="en-GB"/>
          </a:p>
          <a:p>
            <a:r>
              <a:rPr lang="en-GB"/>
              <a:t>This consultation focuses on the re-draft of the contractual language but you will also see how we have restructured the binder Agreement for a digital world and the impact this has on the contractual wording</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42105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7FED1-F971-7331-10DA-752B165DC3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DB49FD-7CA2-BB60-40EC-5C8BAFA4131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13AA815-C340-4F6B-82A0-0D07A53CDA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662600-30BD-0BA1-0370-184BD513BFA6}"/>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6859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8A3D9-645D-BC70-833D-0ED0A038D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EB7C66-76C9-EC8F-A0E6-1F4A682A356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E3F58F5-92B5-F667-C074-4B5EA7AB9A5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1CC769-6ACA-78E2-610C-638E0310831C}"/>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77073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5F0CE-EB9B-89BF-726A-E08263E29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0EE88B-8603-377A-CAB8-633EB24E839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F8BBD66-08A7-8908-A043-7C348B5DF17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1ADDAF9-A00B-4888-0CE7-63683EFAB995}"/>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667891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AF93E13-CDAB-01C8-ADF3-B128BB96DD21}"/>
              </a:ext>
            </a:extLst>
          </p:cNvPr>
          <p:cNvPicPr>
            <a:picLocks noChangeAspect="1"/>
          </p:cNvPicPr>
          <p:nvPr userDrawn="1"/>
        </p:nvPicPr>
        <p:blipFill rotWithShape="1">
          <a:blip r:embed="rId2"/>
          <a:srcRect l="1358" t="1205" r="1917" b="1766"/>
          <a:stretch/>
        </p:blipFill>
        <p:spPr>
          <a:xfrm>
            <a:off x="0" y="0"/>
            <a:ext cx="12191999" cy="6858000"/>
          </a:xfrm>
          <a:prstGeom prst="rect">
            <a:avLst/>
          </a:prstGeom>
        </p:spPr>
      </p:pic>
      <p:sp>
        <p:nvSpPr>
          <p:cNvPr id="2" name="Title 1">
            <a:extLst>
              <a:ext uri="{FF2B5EF4-FFF2-40B4-BE49-F238E27FC236}">
                <a16:creationId xmlns:a16="http://schemas.microsoft.com/office/drawing/2014/main" id="{69D157AF-CB7F-3A25-EE28-D64716C55001}"/>
              </a:ext>
            </a:extLst>
          </p:cNvPr>
          <p:cNvSpPr>
            <a:spLocks noGrp="1"/>
          </p:cNvSpPr>
          <p:nvPr>
            <p:ph type="ctrTitle"/>
          </p:nvPr>
        </p:nvSpPr>
        <p:spPr>
          <a:xfrm>
            <a:off x="453546" y="2235200"/>
            <a:ext cx="5000956" cy="1655762"/>
          </a:xfrm>
        </p:spPr>
        <p:txBody>
          <a:bodyPr anchor="t">
            <a:no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B4F0859-6481-0DC4-0EF1-BA7A8E48C0B6}"/>
              </a:ext>
            </a:extLst>
          </p:cNvPr>
          <p:cNvSpPr>
            <a:spLocks noGrp="1"/>
          </p:cNvSpPr>
          <p:nvPr>
            <p:ph type="subTitle" idx="1"/>
          </p:nvPr>
        </p:nvSpPr>
        <p:spPr>
          <a:xfrm>
            <a:off x="453546" y="4303986"/>
            <a:ext cx="4812137" cy="646386"/>
          </a:xfrm>
        </p:spPr>
        <p:txBody>
          <a:bodyPr lIns="0" tIns="0" rIns="0" bIns="0">
            <a:no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2" name="Picture 11" descr="A black and white logo&#10;&#10;Description automatically generated with low confidence">
            <a:extLst>
              <a:ext uri="{FF2B5EF4-FFF2-40B4-BE49-F238E27FC236}">
                <a16:creationId xmlns:a16="http://schemas.microsoft.com/office/drawing/2014/main" id="{886A05A5-972E-6BA3-F57A-990F7ED7ED63}"/>
              </a:ext>
            </a:extLst>
          </p:cNvPr>
          <p:cNvPicPr>
            <a:picLocks noChangeAspect="1"/>
          </p:cNvPicPr>
          <p:nvPr userDrawn="1"/>
        </p:nvPicPr>
        <p:blipFill>
          <a:blip r:embed="rId3"/>
          <a:stretch>
            <a:fillRect/>
          </a:stretch>
        </p:blipFill>
        <p:spPr>
          <a:xfrm>
            <a:off x="9779000" y="688497"/>
            <a:ext cx="1778000" cy="342900"/>
          </a:xfrm>
          <a:prstGeom prst="rect">
            <a:avLst/>
          </a:prstGeom>
        </p:spPr>
      </p:pic>
      <p:sp>
        <p:nvSpPr>
          <p:cNvPr id="14" name="Rounded Rectangle 13">
            <a:extLst>
              <a:ext uri="{FF2B5EF4-FFF2-40B4-BE49-F238E27FC236}">
                <a16:creationId xmlns:a16="http://schemas.microsoft.com/office/drawing/2014/main" id="{B99E3579-1419-975A-99E3-4BEDAD9BD9CF}"/>
              </a:ext>
            </a:extLst>
          </p:cNvPr>
          <p:cNvSpPr/>
          <p:nvPr userDrawn="1"/>
        </p:nvSpPr>
        <p:spPr>
          <a:xfrm>
            <a:off x="453546" y="5464649"/>
            <a:ext cx="2557668" cy="409904"/>
          </a:xfrm>
          <a:prstGeom prst="roundRect">
            <a:avLst>
              <a:gd name="adj" fmla="val 50000"/>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53FE9F6C-C12A-6568-74E4-D4CD711113E9}"/>
              </a:ext>
            </a:extLst>
          </p:cNvPr>
          <p:cNvCxnSpPr>
            <a:cxnSpLocks/>
          </p:cNvCxnSpPr>
          <p:nvPr userDrawn="1"/>
        </p:nvCxnSpPr>
        <p:spPr>
          <a:xfrm flipH="1">
            <a:off x="3011214" y="5665694"/>
            <a:ext cx="921415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5287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Back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AF93E13-CDAB-01C8-ADF3-B128BB96DD21}"/>
              </a:ext>
            </a:extLst>
          </p:cNvPr>
          <p:cNvPicPr>
            <a:picLocks noChangeAspect="1"/>
          </p:cNvPicPr>
          <p:nvPr userDrawn="1"/>
        </p:nvPicPr>
        <p:blipFill rotWithShape="1">
          <a:blip r:embed="rId2"/>
          <a:srcRect l="1358" t="1205" r="1917" b="1766"/>
          <a:stretch/>
        </p:blipFill>
        <p:spPr>
          <a:xfrm>
            <a:off x="2" y="0"/>
            <a:ext cx="12191999" cy="6858000"/>
          </a:xfrm>
          <a:prstGeom prst="rect">
            <a:avLst/>
          </a:prstGeom>
        </p:spPr>
      </p:pic>
      <p:sp>
        <p:nvSpPr>
          <p:cNvPr id="2" name="Title 1">
            <a:extLst>
              <a:ext uri="{FF2B5EF4-FFF2-40B4-BE49-F238E27FC236}">
                <a16:creationId xmlns:a16="http://schemas.microsoft.com/office/drawing/2014/main" id="{69D157AF-CB7F-3A25-EE28-D64716C55001}"/>
              </a:ext>
            </a:extLst>
          </p:cNvPr>
          <p:cNvSpPr>
            <a:spLocks noGrp="1"/>
          </p:cNvSpPr>
          <p:nvPr>
            <p:ph type="ctrTitle"/>
          </p:nvPr>
        </p:nvSpPr>
        <p:spPr>
          <a:xfrm>
            <a:off x="453547" y="2235200"/>
            <a:ext cx="5000956" cy="1655763"/>
          </a:xfrm>
        </p:spPr>
        <p:txBody>
          <a:bodyPr anchor="t">
            <a:no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B4F0859-6481-0DC4-0EF1-BA7A8E48C0B6}"/>
              </a:ext>
            </a:extLst>
          </p:cNvPr>
          <p:cNvSpPr>
            <a:spLocks noGrp="1"/>
          </p:cNvSpPr>
          <p:nvPr>
            <p:ph type="subTitle" idx="1"/>
          </p:nvPr>
        </p:nvSpPr>
        <p:spPr>
          <a:xfrm>
            <a:off x="453548" y="4303985"/>
            <a:ext cx="4812137" cy="646387"/>
          </a:xfrm>
        </p:spPr>
        <p:txBody>
          <a:bodyPr lIns="0" tIns="0" rIns="0" bIns="0">
            <a:noAutofit/>
          </a:bodyPr>
          <a:lstStyle>
            <a:lvl1pPr marL="0" indent="0" algn="l">
              <a:buNone/>
              <a:defRPr sz="16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en-US"/>
          </a:p>
        </p:txBody>
      </p:sp>
      <p:pic>
        <p:nvPicPr>
          <p:cNvPr id="12" name="Picture 11" descr="A black and white logo&#10;&#10;Description automatically generated with low confidence">
            <a:extLst>
              <a:ext uri="{FF2B5EF4-FFF2-40B4-BE49-F238E27FC236}">
                <a16:creationId xmlns:a16="http://schemas.microsoft.com/office/drawing/2014/main" id="{886A05A5-972E-6BA3-F57A-990F7ED7ED63}"/>
              </a:ext>
            </a:extLst>
          </p:cNvPr>
          <p:cNvPicPr>
            <a:picLocks noChangeAspect="1"/>
          </p:cNvPicPr>
          <p:nvPr userDrawn="1"/>
        </p:nvPicPr>
        <p:blipFill>
          <a:blip r:embed="rId3"/>
          <a:stretch>
            <a:fillRect/>
          </a:stretch>
        </p:blipFill>
        <p:spPr>
          <a:xfrm>
            <a:off x="453547" y="688498"/>
            <a:ext cx="1778000" cy="342900"/>
          </a:xfrm>
          <a:prstGeom prst="rect">
            <a:avLst/>
          </a:prstGeom>
        </p:spPr>
      </p:pic>
    </p:spTree>
    <p:extLst>
      <p:ext uri="{BB962C8B-B14F-4D97-AF65-F5344CB8AC3E}">
        <p14:creationId xmlns:p14="http://schemas.microsoft.com/office/powerpoint/2010/main" val="2648354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7456C941-25EE-A046-ECD5-A71AA5D687C5}"/>
              </a:ext>
            </a:extLst>
          </p:cNvPr>
          <p:cNvPicPr>
            <a:picLocks noChangeAspect="1"/>
          </p:cNvPicPr>
          <p:nvPr userDrawn="1"/>
        </p:nvPicPr>
        <p:blipFill>
          <a:blip r:embed="rId2"/>
          <a:stretch>
            <a:fillRect/>
          </a:stretch>
        </p:blipFill>
        <p:spPr>
          <a:xfrm>
            <a:off x="-79256" y="-43334"/>
            <a:ext cx="12368981" cy="6944667"/>
          </a:xfrm>
          <a:prstGeom prst="rect">
            <a:avLst/>
          </a:prstGeom>
        </p:spPr>
      </p:pic>
      <p:sp>
        <p:nvSpPr>
          <p:cNvPr id="2" name="Title 1">
            <a:extLst>
              <a:ext uri="{FF2B5EF4-FFF2-40B4-BE49-F238E27FC236}">
                <a16:creationId xmlns:a16="http://schemas.microsoft.com/office/drawing/2014/main" id="{AD496E40-82DF-8A86-7B9D-023E71BAE01D}"/>
              </a:ext>
            </a:extLst>
          </p:cNvPr>
          <p:cNvSpPr>
            <a:spLocks noGrp="1"/>
          </p:cNvSpPr>
          <p:nvPr>
            <p:ph type="title"/>
          </p:nvPr>
        </p:nvSpPr>
        <p:spPr>
          <a:xfrm>
            <a:off x="452149" y="5405285"/>
            <a:ext cx="6233787" cy="985684"/>
          </a:xfrm>
        </p:spPr>
        <p:txBody>
          <a:bodyPr/>
          <a:lstStyle>
            <a:lvl1pPr>
              <a:defRPr sz="1800">
                <a:solidFill>
                  <a:schemeClr val="bg1"/>
                </a:solidFill>
              </a:defRPr>
            </a:lvl1pPr>
          </a:lstStyle>
          <a:p>
            <a:r>
              <a:rPr lang="en-GB"/>
              <a:t>Click to edit Master title style</a:t>
            </a:r>
          </a:p>
        </p:txBody>
      </p:sp>
      <p:sp>
        <p:nvSpPr>
          <p:cNvPr id="11" name="Text Placeholder 10">
            <a:extLst>
              <a:ext uri="{FF2B5EF4-FFF2-40B4-BE49-F238E27FC236}">
                <a16:creationId xmlns:a16="http://schemas.microsoft.com/office/drawing/2014/main" id="{BFC0ADD4-9F86-3B93-A52B-124067BDE553}"/>
              </a:ext>
            </a:extLst>
          </p:cNvPr>
          <p:cNvSpPr>
            <a:spLocks noGrp="1"/>
          </p:cNvSpPr>
          <p:nvPr>
            <p:ph type="body" sz="quarter" idx="10"/>
          </p:nvPr>
        </p:nvSpPr>
        <p:spPr>
          <a:xfrm>
            <a:off x="452439" y="4550789"/>
            <a:ext cx="10431872" cy="670139"/>
          </a:xfrm>
        </p:spPr>
        <p:txBody>
          <a:bodyPr lIns="0" tIns="0" rIns="0" bIns="0"/>
          <a:lstStyle>
            <a:lvl1pPr>
              <a:defRPr sz="4200" b="1">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2769280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3FC07-420A-21EF-2DC1-32A1C1C2365C}"/>
              </a:ext>
            </a:extLst>
          </p:cNvPr>
          <p:cNvSpPr>
            <a:spLocks noGrp="1"/>
          </p:cNvSpPr>
          <p:nvPr>
            <p:ph type="title"/>
          </p:nvPr>
        </p:nvSpPr>
        <p:spPr>
          <a:xfrm>
            <a:off x="455614" y="944564"/>
            <a:ext cx="11306175" cy="409904"/>
          </a:xfrm>
        </p:spPr>
        <p:txBody>
          <a:bodyPr/>
          <a:lstStyle/>
          <a:p>
            <a:r>
              <a:rPr lang="en-GB"/>
              <a:t>Click to edit Master title style</a:t>
            </a:r>
            <a:endParaRPr lang="en-US"/>
          </a:p>
        </p:txBody>
      </p:sp>
      <p:sp>
        <p:nvSpPr>
          <p:cNvPr id="11" name="Rounded Rectangle 10">
            <a:extLst>
              <a:ext uri="{FF2B5EF4-FFF2-40B4-BE49-F238E27FC236}">
                <a16:creationId xmlns:a16="http://schemas.microsoft.com/office/drawing/2014/main" id="{F75A7443-C9E8-DDD5-CDDC-C745F051D5E7}"/>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29A1C329-D511-CA12-DF46-DF9C13F46B1D}"/>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Rounded Rectangle 12">
            <a:extLst>
              <a:ext uri="{FF2B5EF4-FFF2-40B4-BE49-F238E27FC236}">
                <a16:creationId xmlns:a16="http://schemas.microsoft.com/office/drawing/2014/main" id="{27B92E04-B810-3E34-4386-6D3F24F2F650}"/>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Rounded Rectangle 13">
            <a:extLst>
              <a:ext uri="{FF2B5EF4-FFF2-40B4-BE49-F238E27FC236}">
                <a16:creationId xmlns:a16="http://schemas.microsoft.com/office/drawing/2014/main" id="{E2DDEE75-4BD5-4178-2352-B5D1092EE46B}"/>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 name="Slide Number Placeholder 5">
            <a:extLst>
              <a:ext uri="{FF2B5EF4-FFF2-40B4-BE49-F238E27FC236}">
                <a16:creationId xmlns:a16="http://schemas.microsoft.com/office/drawing/2014/main" id="{0374F971-9E0E-5CB9-11C4-9A5474A064D3}"/>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7" name="TextBox 16">
            <a:extLst>
              <a:ext uri="{FF2B5EF4-FFF2-40B4-BE49-F238E27FC236}">
                <a16:creationId xmlns:a16="http://schemas.microsoft.com/office/drawing/2014/main" id="{6771A367-4BFE-2148-2406-D507AA5AEE43}"/>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9" name="Straight Connector 18">
            <a:extLst>
              <a:ext uri="{FF2B5EF4-FFF2-40B4-BE49-F238E27FC236}">
                <a16:creationId xmlns:a16="http://schemas.microsoft.com/office/drawing/2014/main" id="{A11C3172-0329-B81A-08F9-FD8FA90B5638}"/>
              </a:ext>
            </a:extLst>
          </p:cNvPr>
          <p:cNvCxnSpPr>
            <a:endCxn id="13"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B510B2C-B018-8F6D-BE78-9A76F5215523}"/>
              </a:ext>
            </a:extLst>
          </p:cNvPr>
          <p:cNvCxnSpPr>
            <a:cxnSpLocks/>
            <a:endCxn id="11"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E88D52C-CA62-62C7-0067-A31085AC713B}"/>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4" name="Text Placeholder 23">
            <a:extLst>
              <a:ext uri="{FF2B5EF4-FFF2-40B4-BE49-F238E27FC236}">
                <a16:creationId xmlns:a16="http://schemas.microsoft.com/office/drawing/2014/main" id="{53AF7A67-5F5A-4785-3CE3-421FD22E4444}"/>
              </a:ext>
            </a:extLst>
          </p:cNvPr>
          <p:cNvSpPr>
            <a:spLocks noGrp="1"/>
          </p:cNvSpPr>
          <p:nvPr>
            <p:ph type="body" sz="quarter" idx="13" hasCustomPrompt="1"/>
          </p:nvPr>
        </p:nvSpPr>
        <p:spPr>
          <a:xfrm>
            <a:off x="442914" y="2384425"/>
            <a:ext cx="11306175" cy="3769056"/>
          </a:xfrm>
        </p:spPr>
        <p:txBody>
          <a:bodyPr lIns="0" tIns="0" rIns="0" bIns="0"/>
          <a:lstStyle>
            <a:lvl1pPr marL="0" indent="0">
              <a:buNone/>
              <a:defRPr/>
            </a:lvl1pPr>
            <a:lvl2pPr marL="457189" indent="0">
              <a:buNone/>
              <a:defRPr sz="1200" b="0">
                <a:solidFill>
                  <a:schemeClr val="tx1"/>
                </a:solidFill>
              </a:defRPr>
            </a:lvl2pPr>
            <a:lvl3pPr marL="914377" indent="0">
              <a:buNone/>
              <a:defRPr sz="1200" b="0">
                <a:solidFill>
                  <a:schemeClr val="tx1"/>
                </a:solidFill>
              </a:defRPr>
            </a:lvl3pPr>
            <a:lvl4pPr marL="1371566" indent="0">
              <a:buNone/>
              <a:defRPr sz="1200" b="0">
                <a:solidFill>
                  <a:schemeClr val="tx1"/>
                </a:solidFill>
              </a:defRPr>
            </a:lvl4pPr>
            <a:lvl5pPr marL="1828754" indent="0">
              <a:buNone/>
              <a:defRPr sz="1200" b="0">
                <a:solidFill>
                  <a:schemeClr val="tx1"/>
                </a:solidFill>
              </a:defRPr>
            </a:lvl5pPr>
          </a:lstStyle>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9">
            <a:extLst>
              <a:ext uri="{FF2B5EF4-FFF2-40B4-BE49-F238E27FC236}">
                <a16:creationId xmlns:a16="http://schemas.microsoft.com/office/drawing/2014/main" id="{F7020A98-5D2D-0450-837C-0623243D4B77}"/>
              </a:ext>
            </a:extLst>
          </p:cNvPr>
          <p:cNvSpPr>
            <a:spLocks noGrp="1"/>
          </p:cNvSpPr>
          <p:nvPr>
            <p:ph type="body" sz="quarter" idx="14"/>
          </p:nvPr>
        </p:nvSpPr>
        <p:spPr>
          <a:xfrm>
            <a:off x="455614" y="1530061"/>
            <a:ext cx="11317287" cy="409899"/>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1454596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6" y="944564"/>
            <a:ext cx="11306175" cy="45077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926E6A-D648-0DCC-93D9-441670E1F6A0}"/>
              </a:ext>
            </a:extLst>
          </p:cNvPr>
          <p:cNvSpPr>
            <a:spLocks noGrp="1"/>
          </p:cNvSpPr>
          <p:nvPr>
            <p:ph sz="half" idx="1"/>
          </p:nvPr>
        </p:nvSpPr>
        <p:spPr>
          <a:xfrm>
            <a:off x="454025" y="2384426"/>
            <a:ext cx="5418139"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4023029-BC6D-1BF5-E726-69F064147AB0}"/>
              </a:ext>
            </a:extLst>
          </p:cNvPr>
          <p:cNvSpPr>
            <a:spLocks noGrp="1"/>
          </p:cNvSpPr>
          <p:nvPr>
            <p:ph sz="half" idx="2"/>
          </p:nvPr>
        </p:nvSpPr>
        <p:spPr>
          <a:xfrm>
            <a:off x="6330949" y="2393662"/>
            <a:ext cx="5418139"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6" y="1530061"/>
            <a:ext cx="11306175" cy="668339"/>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14490647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6" y="944564"/>
            <a:ext cx="11306175" cy="45077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926E6A-D648-0DCC-93D9-441670E1F6A0}"/>
              </a:ext>
            </a:extLst>
          </p:cNvPr>
          <p:cNvSpPr>
            <a:spLocks noGrp="1"/>
          </p:cNvSpPr>
          <p:nvPr>
            <p:ph sz="half" idx="1"/>
          </p:nvPr>
        </p:nvSpPr>
        <p:spPr>
          <a:xfrm>
            <a:off x="454025" y="2384426"/>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6" y="1530061"/>
            <a:ext cx="11306175" cy="668339"/>
          </a:xfrm>
        </p:spPr>
        <p:txBody>
          <a:bodyPr lIns="0" tIns="0" rIns="0" bIns="0"/>
          <a:lstStyle>
            <a:lvl1pPr>
              <a:defRPr sz="1800">
                <a:solidFill>
                  <a:schemeClr val="accent2"/>
                </a:solidFill>
              </a:defRPr>
            </a:lvl1pPr>
          </a:lstStyle>
          <a:p>
            <a:pPr lvl="0"/>
            <a:r>
              <a:rPr lang="en-GB"/>
              <a:t>Click to edit Master text styles</a:t>
            </a:r>
          </a:p>
        </p:txBody>
      </p:sp>
      <p:sp>
        <p:nvSpPr>
          <p:cNvPr id="8" name="Content Placeholder 2">
            <a:extLst>
              <a:ext uri="{FF2B5EF4-FFF2-40B4-BE49-F238E27FC236}">
                <a16:creationId xmlns:a16="http://schemas.microsoft.com/office/drawing/2014/main" id="{2173093F-7964-1C86-5129-0D94811B8C98}"/>
              </a:ext>
            </a:extLst>
          </p:cNvPr>
          <p:cNvSpPr>
            <a:spLocks noGrp="1"/>
          </p:cNvSpPr>
          <p:nvPr>
            <p:ph sz="half" idx="14"/>
          </p:nvPr>
        </p:nvSpPr>
        <p:spPr>
          <a:xfrm>
            <a:off x="4337916" y="2384426"/>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Content Placeholder 2">
            <a:extLst>
              <a:ext uri="{FF2B5EF4-FFF2-40B4-BE49-F238E27FC236}">
                <a16:creationId xmlns:a16="http://schemas.microsoft.com/office/drawing/2014/main" id="{B84D0449-7B3D-6D46-607D-1FA52DBF344C}"/>
              </a:ext>
            </a:extLst>
          </p:cNvPr>
          <p:cNvSpPr>
            <a:spLocks noGrp="1"/>
          </p:cNvSpPr>
          <p:nvPr>
            <p:ph sz="half" idx="15"/>
          </p:nvPr>
        </p:nvSpPr>
        <p:spPr>
          <a:xfrm>
            <a:off x="8221807" y="2384426"/>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197495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6" y="944564"/>
            <a:ext cx="11306175" cy="450773"/>
          </a:xfrm>
        </p:spPr>
        <p:txBody>
          <a:bodyPr/>
          <a:lstStyle/>
          <a:p>
            <a:r>
              <a:rPr lang="en-GB"/>
              <a:t>Click to edit Master title style</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6" y="1530061"/>
            <a:ext cx="11306175" cy="668339"/>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662243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Tree>
    <p:extLst>
      <p:ext uri="{BB962C8B-B14F-4D97-AF65-F5344CB8AC3E}">
        <p14:creationId xmlns:p14="http://schemas.microsoft.com/office/powerpoint/2010/main" val="2925818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ck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AF93E13-CDAB-01C8-ADF3-B128BB96DD21}"/>
              </a:ext>
            </a:extLst>
          </p:cNvPr>
          <p:cNvPicPr>
            <a:picLocks noChangeAspect="1"/>
          </p:cNvPicPr>
          <p:nvPr userDrawn="1"/>
        </p:nvPicPr>
        <p:blipFill rotWithShape="1">
          <a:blip r:embed="rId2"/>
          <a:srcRect l="1358" t="1205" r="1917" b="1766"/>
          <a:stretch/>
        </p:blipFill>
        <p:spPr>
          <a:xfrm>
            <a:off x="0" y="0"/>
            <a:ext cx="12191999" cy="6858000"/>
          </a:xfrm>
          <a:prstGeom prst="rect">
            <a:avLst/>
          </a:prstGeom>
        </p:spPr>
      </p:pic>
      <p:sp>
        <p:nvSpPr>
          <p:cNvPr id="2" name="Title 1">
            <a:extLst>
              <a:ext uri="{FF2B5EF4-FFF2-40B4-BE49-F238E27FC236}">
                <a16:creationId xmlns:a16="http://schemas.microsoft.com/office/drawing/2014/main" id="{69D157AF-CB7F-3A25-EE28-D64716C55001}"/>
              </a:ext>
            </a:extLst>
          </p:cNvPr>
          <p:cNvSpPr>
            <a:spLocks noGrp="1"/>
          </p:cNvSpPr>
          <p:nvPr>
            <p:ph type="ctrTitle"/>
          </p:nvPr>
        </p:nvSpPr>
        <p:spPr>
          <a:xfrm>
            <a:off x="453546" y="2235200"/>
            <a:ext cx="5000956" cy="1655762"/>
          </a:xfrm>
        </p:spPr>
        <p:txBody>
          <a:bodyPr anchor="t">
            <a:no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B4F0859-6481-0DC4-0EF1-BA7A8E48C0B6}"/>
              </a:ext>
            </a:extLst>
          </p:cNvPr>
          <p:cNvSpPr>
            <a:spLocks noGrp="1"/>
          </p:cNvSpPr>
          <p:nvPr>
            <p:ph type="subTitle" idx="1"/>
          </p:nvPr>
        </p:nvSpPr>
        <p:spPr>
          <a:xfrm>
            <a:off x="453546" y="4303986"/>
            <a:ext cx="4812137" cy="646386"/>
          </a:xfrm>
        </p:spPr>
        <p:txBody>
          <a:bodyPr lIns="0" tIns="0" rIns="0" bIns="0">
            <a:no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2" name="Picture 11" descr="A black and white logo&#10;&#10;Description automatically generated with low confidence">
            <a:extLst>
              <a:ext uri="{FF2B5EF4-FFF2-40B4-BE49-F238E27FC236}">
                <a16:creationId xmlns:a16="http://schemas.microsoft.com/office/drawing/2014/main" id="{886A05A5-972E-6BA3-F57A-990F7ED7ED63}"/>
              </a:ext>
            </a:extLst>
          </p:cNvPr>
          <p:cNvPicPr>
            <a:picLocks noChangeAspect="1"/>
          </p:cNvPicPr>
          <p:nvPr userDrawn="1"/>
        </p:nvPicPr>
        <p:blipFill>
          <a:blip r:embed="rId3"/>
          <a:stretch>
            <a:fillRect/>
          </a:stretch>
        </p:blipFill>
        <p:spPr>
          <a:xfrm>
            <a:off x="453546" y="688497"/>
            <a:ext cx="1778000" cy="342900"/>
          </a:xfrm>
          <a:prstGeom prst="rect">
            <a:avLst/>
          </a:prstGeom>
        </p:spPr>
      </p:pic>
    </p:spTree>
    <p:extLst>
      <p:ext uri="{BB962C8B-B14F-4D97-AF65-F5344CB8AC3E}">
        <p14:creationId xmlns:p14="http://schemas.microsoft.com/office/powerpoint/2010/main" val="3686333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7456C941-25EE-A046-ECD5-A71AA5D687C5}"/>
              </a:ext>
            </a:extLst>
          </p:cNvPr>
          <p:cNvPicPr>
            <a:picLocks noChangeAspect="1"/>
          </p:cNvPicPr>
          <p:nvPr userDrawn="1"/>
        </p:nvPicPr>
        <p:blipFill>
          <a:blip r:embed="rId2"/>
          <a:stretch>
            <a:fillRect/>
          </a:stretch>
        </p:blipFill>
        <p:spPr>
          <a:xfrm>
            <a:off x="-79256" y="-43333"/>
            <a:ext cx="12368981" cy="6944666"/>
          </a:xfrm>
          <a:prstGeom prst="rect">
            <a:avLst/>
          </a:prstGeom>
        </p:spPr>
      </p:pic>
      <p:sp>
        <p:nvSpPr>
          <p:cNvPr id="2" name="Title 1">
            <a:extLst>
              <a:ext uri="{FF2B5EF4-FFF2-40B4-BE49-F238E27FC236}">
                <a16:creationId xmlns:a16="http://schemas.microsoft.com/office/drawing/2014/main" id="{AD496E40-82DF-8A86-7B9D-023E71BAE01D}"/>
              </a:ext>
            </a:extLst>
          </p:cNvPr>
          <p:cNvSpPr>
            <a:spLocks noGrp="1"/>
          </p:cNvSpPr>
          <p:nvPr>
            <p:ph type="title"/>
          </p:nvPr>
        </p:nvSpPr>
        <p:spPr>
          <a:xfrm>
            <a:off x="452149" y="5405284"/>
            <a:ext cx="6233786" cy="985684"/>
          </a:xfrm>
        </p:spPr>
        <p:txBody>
          <a:bodyPr/>
          <a:lstStyle>
            <a:lvl1pPr>
              <a:defRPr sz="1800">
                <a:solidFill>
                  <a:schemeClr val="bg1"/>
                </a:solidFill>
              </a:defRPr>
            </a:lvl1pPr>
          </a:lstStyle>
          <a:p>
            <a:r>
              <a:rPr lang="en-GB"/>
              <a:t>Click to edit Master title style</a:t>
            </a:r>
          </a:p>
        </p:txBody>
      </p:sp>
      <p:sp>
        <p:nvSpPr>
          <p:cNvPr id="11" name="Text Placeholder 10">
            <a:extLst>
              <a:ext uri="{FF2B5EF4-FFF2-40B4-BE49-F238E27FC236}">
                <a16:creationId xmlns:a16="http://schemas.microsoft.com/office/drawing/2014/main" id="{BFC0ADD4-9F86-3B93-A52B-124067BDE553}"/>
              </a:ext>
            </a:extLst>
          </p:cNvPr>
          <p:cNvSpPr>
            <a:spLocks noGrp="1"/>
          </p:cNvSpPr>
          <p:nvPr>
            <p:ph type="body" sz="quarter" idx="10"/>
          </p:nvPr>
        </p:nvSpPr>
        <p:spPr>
          <a:xfrm>
            <a:off x="452438" y="4550789"/>
            <a:ext cx="10431872" cy="670139"/>
          </a:xfrm>
        </p:spPr>
        <p:txBody>
          <a:bodyPr lIns="0" tIns="0" rIns="0" bIns="0"/>
          <a:lstStyle>
            <a:lvl1pPr>
              <a:defRPr sz="4200" b="1">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801390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3FC07-420A-21EF-2DC1-32A1C1C2365C}"/>
              </a:ext>
            </a:extLst>
          </p:cNvPr>
          <p:cNvSpPr>
            <a:spLocks noGrp="1"/>
          </p:cNvSpPr>
          <p:nvPr>
            <p:ph type="title"/>
          </p:nvPr>
        </p:nvSpPr>
        <p:spPr>
          <a:xfrm>
            <a:off x="455613" y="944564"/>
            <a:ext cx="11306175" cy="409904"/>
          </a:xfrm>
        </p:spPr>
        <p:txBody>
          <a:bodyPr/>
          <a:lstStyle/>
          <a:p>
            <a:r>
              <a:rPr lang="en-GB"/>
              <a:t>Click to edit Master title style</a:t>
            </a:r>
            <a:endParaRPr lang="en-US"/>
          </a:p>
        </p:txBody>
      </p:sp>
      <p:sp>
        <p:nvSpPr>
          <p:cNvPr id="11" name="Rounded Rectangle 10">
            <a:extLst>
              <a:ext uri="{FF2B5EF4-FFF2-40B4-BE49-F238E27FC236}">
                <a16:creationId xmlns:a16="http://schemas.microsoft.com/office/drawing/2014/main" id="{F75A7443-C9E8-DDD5-CDDC-C745F051D5E7}"/>
              </a:ext>
            </a:extLst>
          </p:cNvPr>
          <p:cNvSpPr/>
          <p:nvPr userDrawn="1"/>
        </p:nvSpPr>
        <p:spPr>
          <a:xfrm>
            <a:off x="442913"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29A1C329-D511-CA12-DF46-DF9C13F46B1D}"/>
              </a:ext>
            </a:extLst>
          </p:cNvPr>
          <p:cNvSpPr/>
          <p:nvPr userDrawn="1"/>
        </p:nvSpPr>
        <p:spPr>
          <a:xfrm>
            <a:off x="528617" y="292425"/>
            <a:ext cx="1087478"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27B92E04-B810-3E34-4386-6D3F24F2F650}"/>
              </a:ext>
            </a:extLst>
          </p:cNvPr>
          <p:cNvSpPr/>
          <p:nvPr userDrawn="1"/>
        </p:nvSpPr>
        <p:spPr>
          <a:xfrm>
            <a:off x="10826750" y="236373"/>
            <a:ext cx="933450"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E2DDEE75-4BD5-4178-2352-B5D1092EE46B}"/>
              </a:ext>
            </a:extLst>
          </p:cNvPr>
          <p:cNvSpPr/>
          <p:nvPr userDrawn="1"/>
        </p:nvSpPr>
        <p:spPr>
          <a:xfrm>
            <a:off x="10890299" y="292425"/>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374F971-9E0E-5CB9-11C4-9A5474A064D3}"/>
              </a:ext>
            </a:extLst>
          </p:cNvPr>
          <p:cNvSpPr>
            <a:spLocks noGrp="1"/>
          </p:cNvSpPr>
          <p:nvPr>
            <p:ph type="sldNum" sz="quarter" idx="12"/>
          </p:nvPr>
        </p:nvSpPr>
        <p:spPr>
          <a:xfrm>
            <a:off x="10909153" y="259035"/>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7" name="TextBox 16">
            <a:extLst>
              <a:ext uri="{FF2B5EF4-FFF2-40B4-BE49-F238E27FC236}">
                <a16:creationId xmlns:a16="http://schemas.microsoft.com/office/drawing/2014/main" id="{6771A367-4BFE-2148-2406-D507AA5AEE43}"/>
              </a:ext>
            </a:extLst>
          </p:cNvPr>
          <p:cNvSpPr txBox="1"/>
          <p:nvPr userDrawn="1"/>
        </p:nvSpPr>
        <p:spPr>
          <a:xfrm>
            <a:off x="586999" y="287437"/>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9" name="Straight Connector 18">
            <a:extLst>
              <a:ext uri="{FF2B5EF4-FFF2-40B4-BE49-F238E27FC236}">
                <a16:creationId xmlns:a16="http://schemas.microsoft.com/office/drawing/2014/main" id="{A11C3172-0329-B81A-08F9-FD8FA90B5638}"/>
              </a:ext>
            </a:extLst>
          </p:cNvPr>
          <p:cNvCxnSpPr>
            <a:endCxn id="13" idx="1"/>
          </p:cNvCxnSpPr>
          <p:nvPr userDrawn="1"/>
        </p:nvCxnSpPr>
        <p:spPr>
          <a:xfrm>
            <a:off x="1701800" y="441325"/>
            <a:ext cx="91249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B510B2C-B018-8F6D-BE78-9A76F5215523}"/>
              </a:ext>
            </a:extLst>
          </p:cNvPr>
          <p:cNvCxnSpPr>
            <a:cxnSpLocks/>
            <a:endCxn id="11"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E88D52C-CA62-62C7-0067-A31085AC713B}"/>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4" name="Text Placeholder 23">
            <a:extLst>
              <a:ext uri="{FF2B5EF4-FFF2-40B4-BE49-F238E27FC236}">
                <a16:creationId xmlns:a16="http://schemas.microsoft.com/office/drawing/2014/main" id="{53AF7A67-5F5A-4785-3CE3-421FD22E4444}"/>
              </a:ext>
            </a:extLst>
          </p:cNvPr>
          <p:cNvSpPr>
            <a:spLocks noGrp="1"/>
          </p:cNvSpPr>
          <p:nvPr>
            <p:ph type="body" sz="quarter" idx="13" hasCustomPrompt="1"/>
          </p:nvPr>
        </p:nvSpPr>
        <p:spPr>
          <a:xfrm>
            <a:off x="442913" y="2384425"/>
            <a:ext cx="11306175" cy="3769056"/>
          </a:xfrm>
        </p:spPr>
        <p:txBody>
          <a:bodyPr lIns="0" tIns="0" rIns="0" bIns="0"/>
          <a:lstStyle>
            <a:lvl1pPr marL="0" indent="0">
              <a:buNone/>
              <a:defRPr/>
            </a:lvl1pPr>
            <a:lvl2pPr marL="457200" indent="0">
              <a:buNone/>
              <a:defRPr sz="1200" b="0">
                <a:solidFill>
                  <a:schemeClr val="tx1"/>
                </a:solidFill>
              </a:defRPr>
            </a:lvl2pPr>
            <a:lvl3pPr marL="914400" indent="0">
              <a:buNone/>
              <a:defRPr sz="1200" b="0">
                <a:solidFill>
                  <a:schemeClr val="tx1"/>
                </a:solidFill>
              </a:defRPr>
            </a:lvl3pPr>
            <a:lvl4pPr marL="1371600" indent="0">
              <a:buNone/>
              <a:defRPr sz="1200" b="0">
                <a:solidFill>
                  <a:schemeClr val="tx1"/>
                </a:solidFill>
              </a:defRPr>
            </a:lvl4pPr>
            <a:lvl5pPr marL="1828800" indent="0">
              <a:buNone/>
              <a:defRPr sz="1200" b="0">
                <a:solidFill>
                  <a:schemeClr val="tx1"/>
                </a:solidFill>
              </a:defRPr>
            </a:lvl5pPr>
          </a:lstStyle>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9">
            <a:extLst>
              <a:ext uri="{FF2B5EF4-FFF2-40B4-BE49-F238E27FC236}">
                <a16:creationId xmlns:a16="http://schemas.microsoft.com/office/drawing/2014/main" id="{F7020A98-5D2D-0450-837C-0623243D4B77}"/>
              </a:ext>
            </a:extLst>
          </p:cNvPr>
          <p:cNvSpPr>
            <a:spLocks noGrp="1"/>
          </p:cNvSpPr>
          <p:nvPr>
            <p:ph type="body" sz="quarter" idx="14"/>
          </p:nvPr>
        </p:nvSpPr>
        <p:spPr>
          <a:xfrm>
            <a:off x="455613" y="1530061"/>
            <a:ext cx="11317287" cy="409899"/>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2036066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5" y="944563"/>
            <a:ext cx="11306175" cy="45077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926E6A-D648-0DCC-93D9-441670E1F6A0}"/>
              </a:ext>
            </a:extLst>
          </p:cNvPr>
          <p:cNvSpPr>
            <a:spLocks noGrp="1"/>
          </p:cNvSpPr>
          <p:nvPr>
            <p:ph sz="half" idx="1"/>
          </p:nvPr>
        </p:nvSpPr>
        <p:spPr>
          <a:xfrm>
            <a:off x="454025" y="2384425"/>
            <a:ext cx="541813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4023029-BC6D-1BF5-E726-69F064147AB0}"/>
              </a:ext>
            </a:extLst>
          </p:cNvPr>
          <p:cNvSpPr>
            <a:spLocks noGrp="1"/>
          </p:cNvSpPr>
          <p:nvPr>
            <p:ph sz="half" idx="2"/>
          </p:nvPr>
        </p:nvSpPr>
        <p:spPr>
          <a:xfrm>
            <a:off x="6330950" y="2393661"/>
            <a:ext cx="541813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3"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7" y="292425"/>
            <a:ext cx="1087478"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50" y="236373"/>
            <a:ext cx="933450"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5"/>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7"/>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3" y="259035"/>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5" y="1530061"/>
            <a:ext cx="11306175" cy="668338"/>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1909430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5" y="944563"/>
            <a:ext cx="11306175" cy="45077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926E6A-D648-0DCC-93D9-441670E1F6A0}"/>
              </a:ext>
            </a:extLst>
          </p:cNvPr>
          <p:cNvSpPr>
            <a:spLocks noGrp="1"/>
          </p:cNvSpPr>
          <p:nvPr>
            <p:ph sz="half" idx="1"/>
          </p:nvPr>
        </p:nvSpPr>
        <p:spPr>
          <a:xfrm>
            <a:off x="454025" y="2384425"/>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3"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7" y="292425"/>
            <a:ext cx="1087478"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50" y="236373"/>
            <a:ext cx="933450"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5"/>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7"/>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3" y="259035"/>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5" y="1530061"/>
            <a:ext cx="11306175" cy="668338"/>
          </a:xfrm>
        </p:spPr>
        <p:txBody>
          <a:bodyPr lIns="0" tIns="0" rIns="0" bIns="0"/>
          <a:lstStyle>
            <a:lvl1pPr>
              <a:defRPr sz="1800">
                <a:solidFill>
                  <a:schemeClr val="accent2"/>
                </a:solidFill>
              </a:defRPr>
            </a:lvl1pPr>
          </a:lstStyle>
          <a:p>
            <a:pPr lvl="0"/>
            <a:r>
              <a:rPr lang="en-GB"/>
              <a:t>Click to edit Master text styles</a:t>
            </a:r>
          </a:p>
        </p:txBody>
      </p:sp>
      <p:sp>
        <p:nvSpPr>
          <p:cNvPr id="8" name="Content Placeholder 2">
            <a:extLst>
              <a:ext uri="{FF2B5EF4-FFF2-40B4-BE49-F238E27FC236}">
                <a16:creationId xmlns:a16="http://schemas.microsoft.com/office/drawing/2014/main" id="{2173093F-7964-1C86-5129-0D94811B8C98}"/>
              </a:ext>
            </a:extLst>
          </p:cNvPr>
          <p:cNvSpPr>
            <a:spLocks noGrp="1"/>
          </p:cNvSpPr>
          <p:nvPr>
            <p:ph sz="half" idx="14"/>
          </p:nvPr>
        </p:nvSpPr>
        <p:spPr>
          <a:xfrm>
            <a:off x="4337916" y="2384425"/>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Content Placeholder 2">
            <a:extLst>
              <a:ext uri="{FF2B5EF4-FFF2-40B4-BE49-F238E27FC236}">
                <a16:creationId xmlns:a16="http://schemas.microsoft.com/office/drawing/2014/main" id="{B84D0449-7B3D-6D46-607D-1FA52DBF344C}"/>
              </a:ext>
            </a:extLst>
          </p:cNvPr>
          <p:cNvSpPr>
            <a:spLocks noGrp="1"/>
          </p:cNvSpPr>
          <p:nvPr>
            <p:ph sz="half" idx="15"/>
          </p:nvPr>
        </p:nvSpPr>
        <p:spPr>
          <a:xfrm>
            <a:off x="8221807" y="2384425"/>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09795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5" y="944563"/>
            <a:ext cx="11306175" cy="450773"/>
          </a:xfrm>
        </p:spPr>
        <p:txBody>
          <a:bodyPr/>
          <a:lstStyle/>
          <a:p>
            <a:r>
              <a:rPr lang="en-GB"/>
              <a:t>Click to edit Master title style</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3"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7" y="292425"/>
            <a:ext cx="1087478"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50" y="236373"/>
            <a:ext cx="933450"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5"/>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7"/>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3" y="259035"/>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5" y="1530061"/>
            <a:ext cx="11306175" cy="668338"/>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181077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9006BB4-AD0F-A427-5B5F-B47298B92302}"/>
              </a:ext>
            </a:extLst>
          </p:cNvPr>
          <p:cNvSpPr/>
          <p:nvPr userDrawn="1"/>
        </p:nvSpPr>
        <p:spPr>
          <a:xfrm>
            <a:off x="442913"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7" y="292425"/>
            <a:ext cx="1087478"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50" y="236373"/>
            <a:ext cx="933450"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5"/>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7"/>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0"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3" y="259035"/>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Tree>
    <p:extLst>
      <p:ext uri="{BB962C8B-B14F-4D97-AF65-F5344CB8AC3E}">
        <p14:creationId xmlns:p14="http://schemas.microsoft.com/office/powerpoint/2010/main" val="2280506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AF93E13-CDAB-01C8-ADF3-B128BB96DD21}"/>
              </a:ext>
            </a:extLst>
          </p:cNvPr>
          <p:cNvPicPr>
            <a:picLocks noChangeAspect="1"/>
          </p:cNvPicPr>
          <p:nvPr userDrawn="1"/>
        </p:nvPicPr>
        <p:blipFill rotWithShape="1">
          <a:blip r:embed="rId2"/>
          <a:srcRect l="1358" t="1205" r="1917" b="1766"/>
          <a:stretch/>
        </p:blipFill>
        <p:spPr>
          <a:xfrm>
            <a:off x="2" y="0"/>
            <a:ext cx="12191999" cy="6858000"/>
          </a:xfrm>
          <a:prstGeom prst="rect">
            <a:avLst/>
          </a:prstGeom>
        </p:spPr>
      </p:pic>
      <p:sp>
        <p:nvSpPr>
          <p:cNvPr id="2" name="Title 1">
            <a:extLst>
              <a:ext uri="{FF2B5EF4-FFF2-40B4-BE49-F238E27FC236}">
                <a16:creationId xmlns:a16="http://schemas.microsoft.com/office/drawing/2014/main" id="{69D157AF-CB7F-3A25-EE28-D64716C55001}"/>
              </a:ext>
            </a:extLst>
          </p:cNvPr>
          <p:cNvSpPr>
            <a:spLocks noGrp="1"/>
          </p:cNvSpPr>
          <p:nvPr>
            <p:ph type="ctrTitle"/>
          </p:nvPr>
        </p:nvSpPr>
        <p:spPr>
          <a:xfrm>
            <a:off x="453547" y="2235200"/>
            <a:ext cx="5000956" cy="1655763"/>
          </a:xfrm>
        </p:spPr>
        <p:txBody>
          <a:bodyPr anchor="t">
            <a:no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B4F0859-6481-0DC4-0EF1-BA7A8E48C0B6}"/>
              </a:ext>
            </a:extLst>
          </p:cNvPr>
          <p:cNvSpPr>
            <a:spLocks noGrp="1"/>
          </p:cNvSpPr>
          <p:nvPr>
            <p:ph type="subTitle" idx="1"/>
          </p:nvPr>
        </p:nvSpPr>
        <p:spPr>
          <a:xfrm>
            <a:off x="453548" y="4303985"/>
            <a:ext cx="4812137" cy="646387"/>
          </a:xfrm>
        </p:spPr>
        <p:txBody>
          <a:bodyPr lIns="0" tIns="0" rIns="0" bIns="0">
            <a:noAutofit/>
          </a:bodyPr>
          <a:lstStyle>
            <a:lvl1pPr marL="0" indent="0" algn="l">
              <a:buNone/>
              <a:defRPr sz="16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en-US"/>
          </a:p>
        </p:txBody>
      </p:sp>
      <p:pic>
        <p:nvPicPr>
          <p:cNvPr id="12" name="Picture 11" descr="A black and white logo&#10;&#10;Description automatically generated with low confidence">
            <a:extLst>
              <a:ext uri="{FF2B5EF4-FFF2-40B4-BE49-F238E27FC236}">
                <a16:creationId xmlns:a16="http://schemas.microsoft.com/office/drawing/2014/main" id="{886A05A5-972E-6BA3-F57A-990F7ED7ED63}"/>
              </a:ext>
            </a:extLst>
          </p:cNvPr>
          <p:cNvPicPr>
            <a:picLocks noChangeAspect="1"/>
          </p:cNvPicPr>
          <p:nvPr userDrawn="1"/>
        </p:nvPicPr>
        <p:blipFill>
          <a:blip r:embed="rId3"/>
          <a:stretch>
            <a:fillRect/>
          </a:stretch>
        </p:blipFill>
        <p:spPr>
          <a:xfrm>
            <a:off x="9779000" y="688498"/>
            <a:ext cx="1778000" cy="342900"/>
          </a:xfrm>
          <a:prstGeom prst="rect">
            <a:avLst/>
          </a:prstGeom>
        </p:spPr>
      </p:pic>
      <p:sp>
        <p:nvSpPr>
          <p:cNvPr id="14" name="Rounded Rectangle 13">
            <a:extLst>
              <a:ext uri="{FF2B5EF4-FFF2-40B4-BE49-F238E27FC236}">
                <a16:creationId xmlns:a16="http://schemas.microsoft.com/office/drawing/2014/main" id="{B99E3579-1419-975A-99E3-4BEDAD9BD9CF}"/>
              </a:ext>
            </a:extLst>
          </p:cNvPr>
          <p:cNvSpPr/>
          <p:nvPr userDrawn="1"/>
        </p:nvSpPr>
        <p:spPr>
          <a:xfrm>
            <a:off x="453547" y="5464649"/>
            <a:ext cx="2557668" cy="409904"/>
          </a:xfrm>
          <a:prstGeom prst="roundRect">
            <a:avLst>
              <a:gd name="adj" fmla="val 50000"/>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16" name="Straight Connector 15">
            <a:extLst>
              <a:ext uri="{FF2B5EF4-FFF2-40B4-BE49-F238E27FC236}">
                <a16:creationId xmlns:a16="http://schemas.microsoft.com/office/drawing/2014/main" id="{53FE9F6C-C12A-6568-74E4-D4CD711113E9}"/>
              </a:ext>
            </a:extLst>
          </p:cNvPr>
          <p:cNvCxnSpPr>
            <a:cxnSpLocks/>
          </p:cNvCxnSpPr>
          <p:nvPr userDrawn="1"/>
        </p:nvCxnSpPr>
        <p:spPr>
          <a:xfrm flipH="1">
            <a:off x="3011214" y="5665695"/>
            <a:ext cx="921415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3594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DBA63F-83CC-6769-D95F-37E7060C021D}"/>
              </a:ext>
            </a:extLst>
          </p:cNvPr>
          <p:cNvSpPr>
            <a:spLocks noGrp="1"/>
          </p:cNvSpPr>
          <p:nvPr>
            <p:ph type="title"/>
          </p:nvPr>
        </p:nvSpPr>
        <p:spPr>
          <a:xfrm>
            <a:off x="452148" y="953799"/>
            <a:ext cx="11306175" cy="450773"/>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9E666D-C35F-32C3-C7F9-2D3812347FD8}"/>
              </a:ext>
            </a:extLst>
          </p:cNvPr>
          <p:cNvSpPr>
            <a:spLocks noGrp="1"/>
          </p:cNvSpPr>
          <p:nvPr>
            <p:ph type="body" idx="1"/>
          </p:nvPr>
        </p:nvSpPr>
        <p:spPr>
          <a:xfrm>
            <a:off x="452148" y="2405418"/>
            <a:ext cx="11306175" cy="3498783"/>
          </a:xfrm>
          <a:prstGeom prst="rect">
            <a:avLst/>
          </a:prstGeom>
        </p:spPr>
        <p:txBody>
          <a:bodyPr vert="horz" lIns="91440" tIns="45720" rIns="91440" bIns="4572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8A86C75-A76E-6FEE-ACD1-9EE91BE853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CB61AE-6FF3-7F42-9235-7CF6A6512084}" type="datetime1">
              <a:rPr lang="en-GB" smtClean="0"/>
              <a:t>22/07/2026</a:t>
            </a:fld>
            <a:endParaRPr lang="en-US"/>
          </a:p>
        </p:txBody>
      </p:sp>
      <p:sp>
        <p:nvSpPr>
          <p:cNvPr id="5" name="Footer Placeholder 4">
            <a:extLst>
              <a:ext uri="{FF2B5EF4-FFF2-40B4-BE49-F238E27FC236}">
                <a16:creationId xmlns:a16="http://schemas.microsoft.com/office/drawing/2014/main" id="{351F9FF6-222C-FEE6-4E2E-72A69047B4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BA8FE3-7CEC-B274-10C8-02000AAF70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FA6F0-3979-EF47-B7AD-83B8873EF84F}" type="slidenum">
              <a:rPr lang="en-US" smtClean="0"/>
              <a:t>‹#›</a:t>
            </a:fld>
            <a:endParaRPr lang="en-US"/>
          </a:p>
        </p:txBody>
      </p:sp>
    </p:spTree>
    <p:extLst>
      <p:ext uri="{BB962C8B-B14F-4D97-AF65-F5344CB8AC3E}">
        <p14:creationId xmlns:p14="http://schemas.microsoft.com/office/powerpoint/2010/main" val="2043480382"/>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Lst>
  <p:hf hdr="0" dt="0"/>
  <p:txStyles>
    <p:titleStyle>
      <a:lvl1pPr algn="l" defTabSz="914400" rtl="0" eaLnBrk="1" latinLnBrk="0" hangingPunct="1">
        <a:lnSpc>
          <a:spcPct val="90000"/>
        </a:lnSpc>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278">
          <p15:clr>
            <a:srgbClr val="F26B43"/>
          </p15:clr>
        </p15:guide>
        <p15:guide id="4" orient="horz" pos="4042">
          <p15:clr>
            <a:srgbClr val="F26B43"/>
          </p15:clr>
        </p15:guide>
        <p15:guide id="5" pos="279">
          <p15:clr>
            <a:srgbClr val="F26B43"/>
          </p15:clr>
        </p15:guide>
        <p15:guide id="6" pos="7401">
          <p15:clr>
            <a:srgbClr val="F26B43"/>
          </p15:clr>
        </p15:guide>
        <p15:guide id="7" orient="horz" pos="595">
          <p15:clr>
            <a:srgbClr val="F26B43"/>
          </p15:clr>
        </p15:guide>
        <p15:guide id="8" orient="horz" pos="958">
          <p15:clr>
            <a:srgbClr val="F26B43"/>
          </p15:clr>
        </p15:guide>
        <p15:guide id="9" orient="horz" pos="150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DBA63F-83CC-6769-D95F-37E7060C021D}"/>
              </a:ext>
            </a:extLst>
          </p:cNvPr>
          <p:cNvSpPr>
            <a:spLocks noGrp="1"/>
          </p:cNvSpPr>
          <p:nvPr>
            <p:ph type="title"/>
          </p:nvPr>
        </p:nvSpPr>
        <p:spPr>
          <a:xfrm>
            <a:off x="452150" y="953800"/>
            <a:ext cx="11306175" cy="450773"/>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9E666D-C35F-32C3-C7F9-2D3812347FD8}"/>
              </a:ext>
            </a:extLst>
          </p:cNvPr>
          <p:cNvSpPr>
            <a:spLocks noGrp="1"/>
          </p:cNvSpPr>
          <p:nvPr>
            <p:ph type="body" idx="1"/>
          </p:nvPr>
        </p:nvSpPr>
        <p:spPr>
          <a:xfrm>
            <a:off x="452150" y="2405419"/>
            <a:ext cx="11306175" cy="3498783"/>
          </a:xfrm>
          <a:prstGeom prst="rect">
            <a:avLst/>
          </a:prstGeom>
        </p:spPr>
        <p:txBody>
          <a:bodyPr vert="horz" lIns="91440" tIns="45720" rIns="91440" bIns="4572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8A86C75-A76E-6FEE-ACD1-9EE91BE853A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CB61AE-6FF3-7F42-9235-7CF6A6512084}" type="datetime1">
              <a:rPr lang="en-GB" smtClean="0"/>
              <a:t>22/07/2026</a:t>
            </a:fld>
            <a:endParaRPr lang="en-US"/>
          </a:p>
        </p:txBody>
      </p:sp>
      <p:sp>
        <p:nvSpPr>
          <p:cNvPr id="5" name="Footer Placeholder 4">
            <a:extLst>
              <a:ext uri="{FF2B5EF4-FFF2-40B4-BE49-F238E27FC236}">
                <a16:creationId xmlns:a16="http://schemas.microsoft.com/office/drawing/2014/main" id="{351F9FF6-222C-FEE6-4E2E-72A69047B443}"/>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BA8FE3-7CEC-B274-10C8-02000AAF701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FA6F0-3979-EF47-B7AD-83B8873EF84F}" type="slidenum">
              <a:rPr lang="en-US" smtClean="0"/>
              <a:t>‹#›</a:t>
            </a:fld>
            <a:endParaRPr lang="en-US"/>
          </a:p>
        </p:txBody>
      </p:sp>
    </p:spTree>
    <p:extLst>
      <p:ext uri="{BB962C8B-B14F-4D97-AF65-F5344CB8AC3E}">
        <p14:creationId xmlns:p14="http://schemas.microsoft.com/office/powerpoint/2010/main" val="215687329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Lst>
  <p:hf hdr="0" dt="0"/>
  <p:txStyles>
    <p:titleStyle>
      <a:lvl1pPr algn="l" defTabSz="1219170" rtl="0" eaLnBrk="1" latinLnBrk="0" hangingPunct="1">
        <a:lnSpc>
          <a:spcPct val="90000"/>
        </a:lnSpc>
        <a:spcBef>
          <a:spcPct val="0"/>
        </a:spcBef>
        <a:buNone/>
        <a:defRPr sz="4267"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1219170" rtl="0" eaLnBrk="1" latinLnBrk="0" hangingPunct="1">
        <a:lnSpc>
          <a:spcPct val="90000"/>
        </a:lnSpc>
        <a:spcBef>
          <a:spcPts val="1333"/>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609585" indent="0" algn="l" defTabSz="1219170" rtl="0" eaLnBrk="1" latinLnBrk="0" hangingPunct="1">
        <a:lnSpc>
          <a:spcPct val="90000"/>
        </a:lnSpc>
        <a:spcBef>
          <a:spcPts val="667"/>
        </a:spcBef>
        <a:buFont typeface="Arial" panose="020B0604020202020204" pitchFamily="34" charset="0"/>
        <a:buNone/>
        <a:defRPr sz="1600" b="1" kern="1200">
          <a:solidFill>
            <a:schemeClr val="accent2"/>
          </a:solidFill>
          <a:latin typeface="Arial" panose="020B0604020202020204" pitchFamily="34" charset="0"/>
          <a:ea typeface="+mn-ea"/>
          <a:cs typeface="Arial" panose="020B0604020202020204" pitchFamily="34" charset="0"/>
        </a:defRPr>
      </a:lvl2pPr>
      <a:lvl3pPr marL="1219170" indent="0" algn="l" defTabSz="1219170" rtl="0" eaLnBrk="1" latinLnBrk="0" hangingPunct="1">
        <a:lnSpc>
          <a:spcPct val="90000"/>
        </a:lnSpc>
        <a:spcBef>
          <a:spcPts val="667"/>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3pPr>
      <a:lvl4pPr marL="1828754" indent="0" algn="l" defTabSz="1219170" rtl="0" eaLnBrk="1" latinLnBrk="0" hangingPunct="1">
        <a:lnSpc>
          <a:spcPct val="90000"/>
        </a:lnSpc>
        <a:spcBef>
          <a:spcPts val="667"/>
        </a:spcBef>
        <a:buFont typeface="Arial" panose="020B0604020202020204" pitchFamily="34" charset="0"/>
        <a:buNone/>
        <a:defRPr sz="1333" b="1" kern="1200">
          <a:solidFill>
            <a:schemeClr val="tx1"/>
          </a:solidFill>
          <a:latin typeface="Arial" panose="020B0604020202020204" pitchFamily="34" charset="0"/>
          <a:ea typeface="+mn-ea"/>
          <a:cs typeface="Arial" panose="020B0604020202020204" pitchFamily="34" charset="0"/>
        </a:defRPr>
      </a:lvl4pPr>
      <a:lvl5pPr marL="2438339" indent="0" algn="l" defTabSz="1219170" rtl="0" eaLnBrk="1" latinLnBrk="0" hangingPunct="1">
        <a:lnSpc>
          <a:spcPct val="90000"/>
        </a:lnSpc>
        <a:spcBef>
          <a:spcPts val="667"/>
        </a:spcBef>
        <a:buFont typeface="Arial" panose="020B0604020202020204" pitchFamily="34" charset="0"/>
        <a:buNone/>
        <a:defRPr sz="1333"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209">
          <p15:clr>
            <a:srgbClr val="F26B43"/>
          </p15:clr>
        </p15:guide>
        <p15:guide id="4" orient="horz" pos="3032">
          <p15:clr>
            <a:srgbClr val="F26B43"/>
          </p15:clr>
        </p15:guide>
        <p15:guide id="5" pos="209">
          <p15:clr>
            <a:srgbClr val="F26B43"/>
          </p15:clr>
        </p15:guide>
        <p15:guide id="6" pos="5551">
          <p15:clr>
            <a:srgbClr val="F26B43"/>
          </p15:clr>
        </p15:guide>
        <p15:guide id="7" orient="horz" pos="446">
          <p15:clr>
            <a:srgbClr val="F26B43"/>
          </p15:clr>
        </p15:guide>
        <p15:guide id="8" orient="horz" pos="719">
          <p15:clr>
            <a:srgbClr val="F26B43"/>
          </p15:clr>
        </p15:guide>
        <p15:guide id="9" orient="horz" pos="112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miro.com/app/board/uXjVH7JJAEM=/?share_link_id=924309457981"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8139F-41D5-3274-317D-E1840E948836}"/>
              </a:ext>
            </a:extLst>
          </p:cNvPr>
          <p:cNvSpPr>
            <a:spLocks noGrp="1"/>
          </p:cNvSpPr>
          <p:nvPr>
            <p:ph type="ctrTitle"/>
          </p:nvPr>
        </p:nvSpPr>
        <p:spPr>
          <a:xfrm>
            <a:off x="453544" y="2235200"/>
            <a:ext cx="9777384" cy="1655762"/>
          </a:xfrm>
        </p:spPr>
        <p:txBody>
          <a:bodyPr>
            <a:normAutofit fontScale="90000"/>
          </a:bodyPr>
          <a:lstStyle/>
          <a:p>
            <a:r>
              <a:rPr lang="en-US" sz="4400"/>
              <a:t>Computable Binding Authority Agreement</a:t>
            </a:r>
            <a:br>
              <a:rPr lang="en-US"/>
            </a:br>
            <a:r>
              <a:rPr lang="en-US" sz="3600"/>
              <a:t>(CBAA)</a:t>
            </a:r>
            <a:endParaRPr lang="en-US"/>
          </a:p>
        </p:txBody>
      </p:sp>
      <p:sp>
        <p:nvSpPr>
          <p:cNvPr id="3" name="Subtitle 2">
            <a:extLst>
              <a:ext uri="{FF2B5EF4-FFF2-40B4-BE49-F238E27FC236}">
                <a16:creationId xmlns:a16="http://schemas.microsoft.com/office/drawing/2014/main" id="{BEC1B72A-54D7-9466-6479-AE1935833370}"/>
              </a:ext>
            </a:extLst>
          </p:cNvPr>
          <p:cNvSpPr>
            <a:spLocks noGrp="1"/>
          </p:cNvSpPr>
          <p:nvPr>
            <p:ph type="subTitle" idx="1"/>
          </p:nvPr>
        </p:nvSpPr>
        <p:spPr>
          <a:xfrm>
            <a:off x="453546" y="3985487"/>
            <a:ext cx="8214966" cy="730351"/>
          </a:xfrm>
        </p:spPr>
        <p:txBody>
          <a:bodyPr vert="horz" lIns="0" tIns="0" rIns="0" bIns="0" rtlCol="0" anchor="t">
            <a:noAutofit/>
          </a:bodyPr>
          <a:lstStyle/>
          <a:p>
            <a:pPr>
              <a:lnSpc>
                <a:spcPct val="120000"/>
              </a:lnSpc>
              <a:spcBef>
                <a:spcPts val="300"/>
              </a:spcBef>
            </a:pPr>
            <a:r>
              <a:rPr lang="en-GB" sz="1600" dirty="0">
                <a:latin typeface="Arial"/>
                <a:cs typeface="Arial"/>
              </a:rPr>
              <a:t>Project </a:t>
            </a:r>
            <a:r>
              <a:rPr lang="en-GB" dirty="0">
                <a:latin typeface="Arial"/>
                <a:cs typeface="Arial"/>
              </a:rPr>
              <a:t>Overview &amp; M1 Deep Dive</a:t>
            </a:r>
            <a:endParaRPr lang="en-US" dirty="0"/>
          </a:p>
        </p:txBody>
      </p:sp>
      <p:sp>
        <p:nvSpPr>
          <p:cNvPr id="4" name="Subtitle 2">
            <a:extLst>
              <a:ext uri="{FF2B5EF4-FFF2-40B4-BE49-F238E27FC236}">
                <a16:creationId xmlns:a16="http://schemas.microsoft.com/office/drawing/2014/main" id="{654BCC78-3CE0-116E-4BE9-49ADC87101EA}"/>
              </a:ext>
            </a:extLst>
          </p:cNvPr>
          <p:cNvSpPr txBox="1">
            <a:spLocks/>
          </p:cNvSpPr>
          <p:nvPr/>
        </p:nvSpPr>
        <p:spPr>
          <a:xfrm>
            <a:off x="532263" y="5561805"/>
            <a:ext cx="2408830" cy="197552"/>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1" kern="1200">
                <a:solidFill>
                  <a:schemeClr val="accent2"/>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800" b="1" dirty="0">
                <a:latin typeface="Arial"/>
                <a:cs typeface="Arial"/>
              </a:rPr>
              <a:t>21</a:t>
            </a:r>
            <a:r>
              <a:rPr lang="en-GB" sz="1800" b="1" baseline="30000" dirty="0">
                <a:latin typeface="Arial"/>
                <a:cs typeface="Arial"/>
              </a:rPr>
              <a:t>st</a:t>
            </a:r>
            <a:r>
              <a:rPr lang="en-GB" sz="1800" b="1" dirty="0">
                <a:latin typeface="Arial"/>
                <a:cs typeface="Arial"/>
              </a:rPr>
              <a:t> July</a:t>
            </a:r>
            <a:r>
              <a:rPr kumimoji="0" lang="en-GB" sz="1800" b="1" i="0" u="none" strike="noStrike" kern="1200" cap="none" spc="0" normalizeH="0" baseline="0" noProof="0">
                <a:ln>
                  <a:noFill/>
                </a:ln>
                <a:solidFill>
                  <a:srgbClr val="FFFFFF"/>
                </a:solidFill>
                <a:effectLst/>
                <a:uLnTx/>
                <a:uFillTx/>
                <a:latin typeface="Arial"/>
                <a:cs typeface="Arial"/>
              </a:rPr>
              <a:t> </a:t>
            </a:r>
            <a:r>
              <a:rPr lang="en-GB" sz="1800" b="1">
                <a:solidFill>
                  <a:srgbClr val="FFFFFF"/>
                </a:solidFill>
                <a:latin typeface="Arial"/>
                <a:cs typeface="Arial"/>
              </a:rPr>
              <a:t>2026</a:t>
            </a:r>
            <a:endParaRPr kumimoji="0" lang="en-US" sz="1800" b="1" i="0" u="none" strike="noStrike" kern="1200" cap="none" spc="0" normalizeH="0" baseline="0" noProof="0" dirty="0">
              <a:ln>
                <a:noFill/>
              </a:ln>
              <a:solidFill>
                <a:srgbClr val="FFFFFF"/>
              </a:solidFill>
              <a:effectLst/>
              <a:uLnTx/>
              <a:uFillTx/>
              <a:latin typeface="Arial"/>
              <a:cs typeface="Arial"/>
            </a:endParaRPr>
          </a:p>
        </p:txBody>
      </p:sp>
    </p:spTree>
    <p:extLst>
      <p:ext uri="{BB962C8B-B14F-4D97-AF65-F5344CB8AC3E}">
        <p14:creationId xmlns:p14="http://schemas.microsoft.com/office/powerpoint/2010/main" val="1858118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D355BFD7-0D04-83E2-D56C-6F1EC98A9CC2}"/>
              </a:ext>
            </a:extLst>
          </p:cNvPr>
          <p:cNvPicPr>
            <a:picLocks noChangeAspect="1"/>
          </p:cNvPicPr>
          <p:nvPr/>
        </p:nvPicPr>
        <p:blipFill>
          <a:blip r:embed="rId3"/>
          <a:stretch>
            <a:fillRect/>
          </a:stretch>
        </p:blipFill>
        <p:spPr>
          <a:xfrm>
            <a:off x="4207461" y="2790349"/>
            <a:ext cx="3652794" cy="3027213"/>
          </a:xfrm>
          <a:prstGeom prst="rect">
            <a:avLst/>
          </a:prstGeom>
        </p:spPr>
      </p:pic>
      <p:sp>
        <p:nvSpPr>
          <p:cNvPr id="3" name="Slide Number Placeholder 2">
            <a:extLst>
              <a:ext uri="{FF2B5EF4-FFF2-40B4-BE49-F238E27FC236}">
                <a16:creationId xmlns:a16="http://schemas.microsoft.com/office/drawing/2014/main" id="{056D371F-5382-B9CC-3CE1-D629851A65E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42FA6F0-3979-EF47-B7AD-83B8873EF84F}" type="slidenum">
              <a:rPr kumimoji="0" lang="en-US" sz="1200" b="1" i="0" u="none" strike="noStrike" kern="1200" cap="none" spc="0" normalizeH="0" baseline="0" noProof="0" smtClean="0">
                <a:ln>
                  <a:noFill/>
                </a:ln>
                <a:solidFill>
                  <a:srgbClr val="FFFFFF"/>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0" name="Text Placeholder 3">
            <a:extLst>
              <a:ext uri="{FF2B5EF4-FFF2-40B4-BE49-F238E27FC236}">
                <a16:creationId xmlns:a16="http://schemas.microsoft.com/office/drawing/2014/main" id="{DDD44F1E-1F51-643F-3418-55253E45EC8E}"/>
              </a:ext>
            </a:extLst>
          </p:cNvPr>
          <p:cNvSpPr txBox="1">
            <a:spLocks/>
          </p:cNvSpPr>
          <p:nvPr/>
        </p:nvSpPr>
        <p:spPr>
          <a:xfrm>
            <a:off x="2133170" y="6162093"/>
            <a:ext cx="840942" cy="323472"/>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373736"/>
              </a:solidFill>
              <a:effectLst/>
              <a:uLnTx/>
              <a:uFillTx/>
              <a:latin typeface="Arial" panose="020B0604020202020204" pitchFamily="34" charset="0"/>
              <a:ea typeface="+mn-ea"/>
              <a:cs typeface="Arial" panose="020B0604020202020204" pitchFamily="34" charset="0"/>
            </a:endParaRPr>
          </a:p>
        </p:txBody>
      </p:sp>
      <p:grpSp>
        <p:nvGrpSpPr>
          <p:cNvPr id="38" name="Group 37">
            <a:extLst>
              <a:ext uri="{FF2B5EF4-FFF2-40B4-BE49-F238E27FC236}">
                <a16:creationId xmlns:a16="http://schemas.microsoft.com/office/drawing/2014/main" id="{1B731A38-BB16-4C2E-034B-9EFA95615F79}"/>
              </a:ext>
            </a:extLst>
          </p:cNvPr>
          <p:cNvGrpSpPr/>
          <p:nvPr/>
        </p:nvGrpSpPr>
        <p:grpSpPr>
          <a:xfrm>
            <a:off x="3784325" y="3843692"/>
            <a:ext cx="392973" cy="392973"/>
            <a:chOff x="3767530" y="3325079"/>
            <a:chExt cx="414669" cy="414669"/>
          </a:xfrm>
        </p:grpSpPr>
        <p:sp>
          <p:nvSpPr>
            <p:cNvPr id="31" name="Oval 30">
              <a:extLst>
                <a:ext uri="{FF2B5EF4-FFF2-40B4-BE49-F238E27FC236}">
                  <a16:creationId xmlns:a16="http://schemas.microsoft.com/office/drawing/2014/main" id="{88980F64-9C83-D283-6242-45AA16391692}"/>
                </a:ext>
              </a:extLst>
            </p:cNvPr>
            <p:cNvSpPr/>
            <p:nvPr/>
          </p:nvSpPr>
          <p:spPr>
            <a:xfrm>
              <a:off x="3767530" y="3325079"/>
              <a:ext cx="414669" cy="414669"/>
            </a:xfrm>
            <a:prstGeom prst="ellipse">
              <a:avLst/>
            </a:prstGeom>
            <a:noFill/>
            <a:ln w="1905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3" name="Cross 32">
              <a:extLst>
                <a:ext uri="{FF2B5EF4-FFF2-40B4-BE49-F238E27FC236}">
                  <a16:creationId xmlns:a16="http://schemas.microsoft.com/office/drawing/2014/main" id="{EA4ED298-F953-7A35-9A4E-0969EEF68061}"/>
                </a:ext>
              </a:extLst>
            </p:cNvPr>
            <p:cNvSpPr/>
            <p:nvPr/>
          </p:nvSpPr>
          <p:spPr>
            <a:xfrm>
              <a:off x="3819490" y="3377039"/>
              <a:ext cx="310748" cy="310748"/>
            </a:xfrm>
            <a:prstGeom prst="plus">
              <a:avLst>
                <a:gd name="adj" fmla="val 38283"/>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35" name="Picture 34" descr="A picture containing text, indoor, monitor, wall&#10;&#10;Description automatically generated">
            <a:extLst>
              <a:ext uri="{FF2B5EF4-FFF2-40B4-BE49-F238E27FC236}">
                <a16:creationId xmlns:a16="http://schemas.microsoft.com/office/drawing/2014/main" id="{A8A8CFD5-9445-8C0A-EC6D-5F60B13E8439}"/>
              </a:ext>
            </a:extLst>
          </p:cNvPr>
          <p:cNvPicPr>
            <a:picLocks noChangeAspect="1"/>
          </p:cNvPicPr>
          <p:nvPr/>
        </p:nvPicPr>
        <p:blipFill rotWithShape="1">
          <a:blip r:embed="rId4"/>
          <a:srcRect l="3076" t="3690" r="4070" b="36602"/>
          <a:stretch/>
        </p:blipFill>
        <p:spPr>
          <a:xfrm>
            <a:off x="4356114" y="2919914"/>
            <a:ext cx="3384839" cy="1866827"/>
          </a:xfrm>
          <a:prstGeom prst="rect">
            <a:avLst/>
          </a:prstGeom>
        </p:spPr>
      </p:pic>
      <p:pic>
        <p:nvPicPr>
          <p:cNvPr id="37" name="Picture 36" descr="Diagram, schematic&#10;&#10;Description automatically generated">
            <a:extLst>
              <a:ext uri="{FF2B5EF4-FFF2-40B4-BE49-F238E27FC236}">
                <a16:creationId xmlns:a16="http://schemas.microsoft.com/office/drawing/2014/main" id="{1616FDA5-1CA2-E62B-C277-F1DC371CBA6E}"/>
              </a:ext>
            </a:extLst>
          </p:cNvPr>
          <p:cNvPicPr>
            <a:picLocks noChangeAspect="1"/>
          </p:cNvPicPr>
          <p:nvPr/>
        </p:nvPicPr>
        <p:blipFill>
          <a:blip r:embed="rId5"/>
          <a:stretch>
            <a:fillRect/>
          </a:stretch>
        </p:blipFill>
        <p:spPr>
          <a:xfrm>
            <a:off x="8396286" y="2335352"/>
            <a:ext cx="3352800" cy="3238500"/>
          </a:xfrm>
          <a:prstGeom prst="rect">
            <a:avLst/>
          </a:prstGeom>
        </p:spPr>
      </p:pic>
      <p:sp>
        <p:nvSpPr>
          <p:cNvPr id="40" name="Oval 39">
            <a:extLst>
              <a:ext uri="{FF2B5EF4-FFF2-40B4-BE49-F238E27FC236}">
                <a16:creationId xmlns:a16="http://schemas.microsoft.com/office/drawing/2014/main" id="{88D4A05D-2908-BCFF-CFBE-E93B931ABDE0}"/>
              </a:ext>
            </a:extLst>
          </p:cNvPr>
          <p:cNvSpPr/>
          <p:nvPr/>
        </p:nvSpPr>
        <p:spPr>
          <a:xfrm>
            <a:off x="7911640" y="3843693"/>
            <a:ext cx="362708" cy="362708"/>
          </a:xfrm>
          <a:prstGeom prst="ellipse">
            <a:avLst/>
          </a:prstGeom>
          <a:noFill/>
          <a:ln w="1905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2" name="Equals 41">
            <a:extLst>
              <a:ext uri="{FF2B5EF4-FFF2-40B4-BE49-F238E27FC236}">
                <a16:creationId xmlns:a16="http://schemas.microsoft.com/office/drawing/2014/main" id="{44484537-7505-D713-F070-CF26EDCA9773}"/>
              </a:ext>
            </a:extLst>
          </p:cNvPr>
          <p:cNvSpPr/>
          <p:nvPr/>
        </p:nvSpPr>
        <p:spPr>
          <a:xfrm>
            <a:off x="7938396" y="3926323"/>
            <a:ext cx="284567" cy="220246"/>
          </a:xfrm>
          <a:prstGeom prst="mathEqual">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73736"/>
              </a:solidFill>
              <a:effectLst/>
              <a:uLnTx/>
              <a:uFillTx/>
              <a:latin typeface="Calibri" panose="020F0502020204030204"/>
              <a:ea typeface="+mn-ea"/>
              <a:cs typeface="+mn-cs"/>
            </a:endParaRPr>
          </a:p>
        </p:txBody>
      </p:sp>
      <p:sp>
        <p:nvSpPr>
          <p:cNvPr id="43" name="Text Placeholder 4">
            <a:extLst>
              <a:ext uri="{FF2B5EF4-FFF2-40B4-BE49-F238E27FC236}">
                <a16:creationId xmlns:a16="http://schemas.microsoft.com/office/drawing/2014/main" id="{C7ED6559-BBC3-44F4-F944-272769A01B7B}"/>
              </a:ext>
            </a:extLst>
          </p:cNvPr>
          <p:cNvSpPr txBox="1">
            <a:spLocks/>
          </p:cNvSpPr>
          <p:nvPr/>
        </p:nvSpPr>
        <p:spPr>
          <a:xfrm>
            <a:off x="4363063" y="2333552"/>
            <a:ext cx="3332173" cy="45489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accent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70" b="1" i="0" u="none" strike="noStrike" kern="1200" cap="none" spc="0" normalizeH="0" baseline="0" noProof="0" dirty="0">
                <a:ln>
                  <a:noFill/>
                </a:ln>
                <a:solidFill>
                  <a:srgbClr val="C7143D"/>
                </a:solidFill>
                <a:effectLst/>
                <a:uLnTx/>
                <a:uFillTx/>
                <a:latin typeface="Arial" panose="020B0604020202020204" pitchFamily="34" charset="0"/>
                <a:ea typeface="+mn-ea"/>
                <a:cs typeface="Arial" panose="020B0604020202020204" pitchFamily="34" charset="0"/>
              </a:rPr>
              <a:t>A credible discovery process</a:t>
            </a:r>
          </a:p>
        </p:txBody>
      </p:sp>
      <p:pic>
        <p:nvPicPr>
          <p:cNvPr id="10" name="Graphic 9">
            <a:extLst>
              <a:ext uri="{FF2B5EF4-FFF2-40B4-BE49-F238E27FC236}">
                <a16:creationId xmlns:a16="http://schemas.microsoft.com/office/drawing/2014/main" id="{470DDFCD-E209-6654-E7F1-BF6FDA56806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63873" y="2681076"/>
            <a:ext cx="2224159" cy="2224159"/>
          </a:xfrm>
          <a:prstGeom prst="rect">
            <a:avLst/>
          </a:prstGeom>
        </p:spPr>
      </p:pic>
      <p:pic>
        <p:nvPicPr>
          <p:cNvPr id="14" name="Graphic 13">
            <a:extLst>
              <a:ext uri="{FF2B5EF4-FFF2-40B4-BE49-F238E27FC236}">
                <a16:creationId xmlns:a16="http://schemas.microsoft.com/office/drawing/2014/main" id="{B972E790-613E-87A0-C088-DDA2E72C544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5690" y="4690993"/>
            <a:ext cx="1725682" cy="1725682"/>
          </a:xfrm>
          <a:prstGeom prst="rect">
            <a:avLst/>
          </a:prstGeom>
        </p:spPr>
      </p:pic>
      <p:pic>
        <p:nvPicPr>
          <p:cNvPr id="18" name="Graphic 17">
            <a:extLst>
              <a:ext uri="{FF2B5EF4-FFF2-40B4-BE49-F238E27FC236}">
                <a16:creationId xmlns:a16="http://schemas.microsoft.com/office/drawing/2014/main" id="{1EC19E5F-1BFF-0F58-7D2C-A7DC9272BD3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50581" y="4962007"/>
            <a:ext cx="1368687" cy="1368687"/>
          </a:xfrm>
          <a:prstGeom prst="rect">
            <a:avLst/>
          </a:prstGeom>
        </p:spPr>
      </p:pic>
      <p:pic>
        <p:nvPicPr>
          <p:cNvPr id="22" name="Graphic 21">
            <a:extLst>
              <a:ext uri="{FF2B5EF4-FFF2-40B4-BE49-F238E27FC236}">
                <a16:creationId xmlns:a16="http://schemas.microsoft.com/office/drawing/2014/main" id="{00633AE5-9753-ACFF-92A0-A3BA2A8F6FB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2912" y="2378705"/>
            <a:ext cx="949159" cy="949159"/>
          </a:xfrm>
          <a:prstGeom prst="rect">
            <a:avLst/>
          </a:prstGeom>
        </p:spPr>
      </p:pic>
      <p:sp>
        <p:nvSpPr>
          <p:cNvPr id="23" name="Text Placeholder 3">
            <a:extLst>
              <a:ext uri="{FF2B5EF4-FFF2-40B4-BE49-F238E27FC236}">
                <a16:creationId xmlns:a16="http://schemas.microsoft.com/office/drawing/2014/main" id="{E79DC9FC-2013-1C3D-7CA0-35D461367987}"/>
              </a:ext>
            </a:extLst>
          </p:cNvPr>
          <p:cNvSpPr>
            <a:spLocks noGrp="1"/>
          </p:cNvSpPr>
          <p:nvPr>
            <p:ph type="body" sz="quarter" idx="13"/>
          </p:nvPr>
        </p:nvSpPr>
        <p:spPr>
          <a:xfrm>
            <a:off x="1779774" y="3255929"/>
            <a:ext cx="1605194" cy="323472"/>
          </a:xfrm>
        </p:spPr>
        <p:txBody>
          <a:bodyPr/>
          <a:lstStyle/>
          <a:p>
            <a:pPr algn="ctr"/>
            <a:r>
              <a:rPr lang="en-US">
                <a:solidFill>
                  <a:schemeClr val="bg1"/>
                </a:solidFill>
                <a:latin typeface="DM Sans" pitchFamily="2" charset="0"/>
              </a:rPr>
              <a:t>Managing Agent representatives</a:t>
            </a:r>
          </a:p>
        </p:txBody>
      </p:sp>
      <p:sp>
        <p:nvSpPr>
          <p:cNvPr id="27" name="Text Placeholder 3">
            <a:extLst>
              <a:ext uri="{FF2B5EF4-FFF2-40B4-BE49-F238E27FC236}">
                <a16:creationId xmlns:a16="http://schemas.microsoft.com/office/drawing/2014/main" id="{DCD83082-83A9-FA39-10CA-6B861455652A}"/>
              </a:ext>
            </a:extLst>
          </p:cNvPr>
          <p:cNvSpPr txBox="1">
            <a:spLocks/>
          </p:cNvSpPr>
          <p:nvPr/>
        </p:nvSpPr>
        <p:spPr>
          <a:xfrm>
            <a:off x="1962616" y="3749693"/>
            <a:ext cx="1289632" cy="571077"/>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200" b="0" i="0" u="none" strike="noStrike" kern="1200" cap="none" spc="0" normalizeH="0" baseline="0" noProof="0">
                <a:ln>
                  <a:noFill/>
                </a:ln>
                <a:solidFill>
                  <a:srgbClr val="FFFFFF"/>
                </a:solidFill>
                <a:effectLst/>
                <a:uLnTx/>
                <a:uFillTx/>
                <a:latin typeface="DM Sans" pitchFamily="2" charset="0"/>
                <a:ea typeface="+mn-ea"/>
                <a:cs typeface="Arial" panose="020B0604020202020204" pitchFamily="34" charset="0"/>
              </a:rPr>
              <a:t>174</a:t>
            </a:r>
          </a:p>
        </p:txBody>
      </p:sp>
      <p:sp>
        <p:nvSpPr>
          <p:cNvPr id="32" name="Text Placeholder 3">
            <a:extLst>
              <a:ext uri="{FF2B5EF4-FFF2-40B4-BE49-F238E27FC236}">
                <a16:creationId xmlns:a16="http://schemas.microsoft.com/office/drawing/2014/main" id="{FD4E8903-F425-C1A5-ACE8-D60FED7A9D1B}"/>
              </a:ext>
            </a:extLst>
          </p:cNvPr>
          <p:cNvSpPr txBox="1">
            <a:spLocks/>
          </p:cNvSpPr>
          <p:nvPr/>
        </p:nvSpPr>
        <p:spPr>
          <a:xfrm>
            <a:off x="513483" y="2584039"/>
            <a:ext cx="808016" cy="323472"/>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830" b="0" i="0" u="none" strike="noStrike" kern="1200" cap="none" spc="0" normalizeH="0" baseline="0" noProof="0">
                <a:ln>
                  <a:noFill/>
                </a:ln>
                <a:solidFill>
                  <a:srgbClr val="FFFFFF"/>
                </a:solidFill>
                <a:effectLst/>
                <a:uLnTx/>
                <a:uFillTx/>
                <a:latin typeface="DM Sans" pitchFamily="2" charset="0"/>
                <a:ea typeface="+mn-ea"/>
                <a:cs typeface="Arial" panose="020B0604020202020204" pitchFamily="34" charset="0"/>
              </a:rPr>
              <a:t>Claims Representatives</a:t>
            </a:r>
          </a:p>
        </p:txBody>
      </p:sp>
      <p:sp>
        <p:nvSpPr>
          <p:cNvPr id="36" name="Text Placeholder 3">
            <a:extLst>
              <a:ext uri="{FF2B5EF4-FFF2-40B4-BE49-F238E27FC236}">
                <a16:creationId xmlns:a16="http://schemas.microsoft.com/office/drawing/2014/main" id="{0464AA28-94C6-D507-C8F7-F35B982EE810}"/>
              </a:ext>
            </a:extLst>
          </p:cNvPr>
          <p:cNvSpPr txBox="1">
            <a:spLocks/>
          </p:cNvSpPr>
          <p:nvPr/>
        </p:nvSpPr>
        <p:spPr>
          <a:xfrm>
            <a:off x="525934" y="5103186"/>
            <a:ext cx="1605194" cy="15504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DM Sans" pitchFamily="2" charset="0"/>
                <a:ea typeface="+mn-ea"/>
                <a:cs typeface="Arial" panose="020B0604020202020204" pitchFamily="34" charset="0"/>
              </a:rPr>
              <a:t>Coverholders</a:t>
            </a:r>
          </a:p>
        </p:txBody>
      </p:sp>
      <p:sp>
        <p:nvSpPr>
          <p:cNvPr id="39" name="Text Placeholder 3">
            <a:extLst>
              <a:ext uri="{FF2B5EF4-FFF2-40B4-BE49-F238E27FC236}">
                <a16:creationId xmlns:a16="http://schemas.microsoft.com/office/drawing/2014/main" id="{13B6E5D0-45C4-6160-1B3F-26DD93D4EF96}"/>
              </a:ext>
            </a:extLst>
          </p:cNvPr>
          <p:cNvSpPr txBox="1">
            <a:spLocks/>
          </p:cNvSpPr>
          <p:nvPr/>
        </p:nvSpPr>
        <p:spPr>
          <a:xfrm>
            <a:off x="2714321" y="5222665"/>
            <a:ext cx="641206" cy="323472"/>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1200" cap="none" spc="0" normalizeH="0" baseline="0" noProof="0">
                <a:ln>
                  <a:noFill/>
                </a:ln>
                <a:solidFill>
                  <a:srgbClr val="FFFFFF"/>
                </a:solidFill>
                <a:effectLst/>
                <a:uLnTx/>
                <a:uFillTx/>
                <a:latin typeface="DM Sans" pitchFamily="2" charset="0"/>
                <a:ea typeface="+mn-ea"/>
                <a:cs typeface="Arial" panose="020B0604020202020204" pitchFamily="34" charset="0"/>
              </a:rPr>
              <a:t>Brokers</a:t>
            </a:r>
          </a:p>
        </p:txBody>
      </p:sp>
      <p:pic>
        <p:nvPicPr>
          <p:cNvPr id="41" name="Graphic 40">
            <a:extLst>
              <a:ext uri="{FF2B5EF4-FFF2-40B4-BE49-F238E27FC236}">
                <a16:creationId xmlns:a16="http://schemas.microsoft.com/office/drawing/2014/main" id="{37B3032A-852D-F814-FB9C-54A358B72C0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55613" y="3485836"/>
            <a:ext cx="949159" cy="949159"/>
          </a:xfrm>
          <a:prstGeom prst="rect">
            <a:avLst/>
          </a:prstGeom>
        </p:spPr>
      </p:pic>
      <p:sp>
        <p:nvSpPr>
          <p:cNvPr id="45" name="Text Placeholder 3">
            <a:extLst>
              <a:ext uri="{FF2B5EF4-FFF2-40B4-BE49-F238E27FC236}">
                <a16:creationId xmlns:a16="http://schemas.microsoft.com/office/drawing/2014/main" id="{5190913E-EFFC-8C20-4FB2-E92E6E0E3F29}"/>
              </a:ext>
            </a:extLst>
          </p:cNvPr>
          <p:cNvSpPr txBox="1">
            <a:spLocks/>
          </p:cNvSpPr>
          <p:nvPr/>
        </p:nvSpPr>
        <p:spPr>
          <a:xfrm>
            <a:off x="526184" y="3691170"/>
            <a:ext cx="808016" cy="323472"/>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900" b="0" i="0" u="none" strike="noStrike" kern="1200" cap="none" spc="0" normalizeH="0" baseline="0" noProof="0">
                <a:ln>
                  <a:noFill/>
                </a:ln>
                <a:solidFill>
                  <a:srgbClr val="FFFFFF"/>
                </a:solidFill>
                <a:effectLst/>
                <a:uLnTx/>
                <a:uFillTx/>
                <a:latin typeface="DM Sans" pitchFamily="2" charset="0"/>
                <a:ea typeface="+mn-ea"/>
                <a:cs typeface="Arial" panose="020B0604020202020204" pitchFamily="34" charset="0"/>
              </a:rPr>
              <a:t>Independent consultants</a:t>
            </a:r>
          </a:p>
        </p:txBody>
      </p:sp>
      <p:pic>
        <p:nvPicPr>
          <p:cNvPr id="46" name="Graphic 45">
            <a:extLst>
              <a:ext uri="{FF2B5EF4-FFF2-40B4-BE49-F238E27FC236}">
                <a16:creationId xmlns:a16="http://schemas.microsoft.com/office/drawing/2014/main" id="{17F193AC-8AF5-809D-8EC4-E713394CD7F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27869" y="2114493"/>
            <a:ext cx="744420" cy="744420"/>
          </a:xfrm>
          <a:prstGeom prst="rect">
            <a:avLst/>
          </a:prstGeom>
        </p:spPr>
      </p:pic>
      <p:sp>
        <p:nvSpPr>
          <p:cNvPr id="47" name="Text Placeholder 3">
            <a:extLst>
              <a:ext uri="{FF2B5EF4-FFF2-40B4-BE49-F238E27FC236}">
                <a16:creationId xmlns:a16="http://schemas.microsoft.com/office/drawing/2014/main" id="{EE30C640-3CD7-E99E-A6C2-DE23F6F6B6D0}"/>
              </a:ext>
            </a:extLst>
          </p:cNvPr>
          <p:cNvSpPr txBox="1">
            <a:spLocks/>
          </p:cNvSpPr>
          <p:nvPr/>
        </p:nvSpPr>
        <p:spPr>
          <a:xfrm>
            <a:off x="1497406" y="2236362"/>
            <a:ext cx="633722" cy="253697"/>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850" b="0" i="0" u="none" strike="noStrike" kern="1200" cap="none" spc="0" normalizeH="0" baseline="0" noProof="0">
                <a:ln>
                  <a:noFill/>
                </a:ln>
                <a:solidFill>
                  <a:srgbClr val="FFFFFF"/>
                </a:solidFill>
                <a:effectLst/>
                <a:uLnTx/>
                <a:uFillTx/>
                <a:latin typeface="DM Sans" pitchFamily="2" charset="0"/>
                <a:ea typeface="+mn-ea"/>
                <a:cs typeface="Arial" panose="020B0604020202020204" pitchFamily="34" charset="0"/>
              </a:rPr>
              <a:t>Broker Coverholder</a:t>
            </a:r>
          </a:p>
        </p:txBody>
      </p:sp>
      <p:sp>
        <p:nvSpPr>
          <p:cNvPr id="48" name="Text Placeholder 3">
            <a:extLst>
              <a:ext uri="{FF2B5EF4-FFF2-40B4-BE49-F238E27FC236}">
                <a16:creationId xmlns:a16="http://schemas.microsoft.com/office/drawing/2014/main" id="{FAB528AB-6BE9-2ED3-6AD1-734ACA471340}"/>
              </a:ext>
            </a:extLst>
          </p:cNvPr>
          <p:cNvSpPr txBox="1">
            <a:spLocks/>
          </p:cNvSpPr>
          <p:nvPr/>
        </p:nvSpPr>
        <p:spPr>
          <a:xfrm>
            <a:off x="683715" y="5411570"/>
            <a:ext cx="1289632" cy="571077"/>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200" b="0" i="0" u="none" strike="noStrike" kern="1200" cap="none" spc="0" normalizeH="0" baseline="0" noProof="0">
                <a:ln>
                  <a:noFill/>
                </a:ln>
                <a:solidFill>
                  <a:srgbClr val="FFFFFF"/>
                </a:solidFill>
                <a:effectLst/>
                <a:uLnTx/>
                <a:uFillTx/>
                <a:latin typeface="DM Sans" pitchFamily="2" charset="0"/>
                <a:ea typeface="+mn-ea"/>
                <a:cs typeface="Arial" panose="020B0604020202020204" pitchFamily="34" charset="0"/>
              </a:rPr>
              <a:t>75</a:t>
            </a:r>
          </a:p>
        </p:txBody>
      </p:sp>
      <p:sp>
        <p:nvSpPr>
          <p:cNvPr id="49" name="Text Placeholder 3">
            <a:extLst>
              <a:ext uri="{FF2B5EF4-FFF2-40B4-BE49-F238E27FC236}">
                <a16:creationId xmlns:a16="http://schemas.microsoft.com/office/drawing/2014/main" id="{60C6140B-A84E-C4FC-8309-8A6D477E9499}"/>
              </a:ext>
            </a:extLst>
          </p:cNvPr>
          <p:cNvSpPr txBox="1">
            <a:spLocks/>
          </p:cNvSpPr>
          <p:nvPr/>
        </p:nvSpPr>
        <p:spPr>
          <a:xfrm>
            <a:off x="2390108" y="5443474"/>
            <a:ext cx="1289632" cy="571077"/>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200" b="0" i="0" u="none" strike="noStrike" kern="1200" cap="none" spc="0" normalizeH="0" baseline="0" noProof="0">
                <a:ln>
                  <a:noFill/>
                </a:ln>
                <a:solidFill>
                  <a:srgbClr val="FFFFFF"/>
                </a:solidFill>
                <a:effectLst/>
                <a:uLnTx/>
                <a:uFillTx/>
                <a:latin typeface="DM Sans" pitchFamily="2" charset="0"/>
                <a:ea typeface="+mn-ea"/>
                <a:cs typeface="Arial" panose="020B0604020202020204" pitchFamily="34" charset="0"/>
              </a:rPr>
              <a:t>32</a:t>
            </a:r>
          </a:p>
        </p:txBody>
      </p:sp>
      <p:sp>
        <p:nvSpPr>
          <p:cNvPr id="52" name="Text Placeholder 3">
            <a:extLst>
              <a:ext uri="{FF2B5EF4-FFF2-40B4-BE49-F238E27FC236}">
                <a16:creationId xmlns:a16="http://schemas.microsoft.com/office/drawing/2014/main" id="{A152B5BE-B352-7DA0-7F11-12767702CF2C}"/>
              </a:ext>
            </a:extLst>
          </p:cNvPr>
          <p:cNvSpPr txBox="1">
            <a:spLocks/>
          </p:cNvSpPr>
          <p:nvPr/>
        </p:nvSpPr>
        <p:spPr>
          <a:xfrm>
            <a:off x="270388" y="4021521"/>
            <a:ext cx="1289632" cy="230018"/>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FFFFFF"/>
                </a:solidFill>
                <a:effectLst/>
                <a:uLnTx/>
                <a:uFillTx/>
                <a:latin typeface="DM Sans" pitchFamily="2" charset="0"/>
                <a:ea typeface="+mn-ea"/>
                <a:cs typeface="Arial" panose="020B0604020202020204" pitchFamily="34" charset="0"/>
              </a:rPr>
              <a:t>12</a:t>
            </a:r>
          </a:p>
        </p:txBody>
      </p:sp>
      <p:sp>
        <p:nvSpPr>
          <p:cNvPr id="53" name="Text Placeholder 3">
            <a:extLst>
              <a:ext uri="{FF2B5EF4-FFF2-40B4-BE49-F238E27FC236}">
                <a16:creationId xmlns:a16="http://schemas.microsoft.com/office/drawing/2014/main" id="{EA3804AB-8AAD-456D-1F14-5E2A992E8056}"/>
              </a:ext>
            </a:extLst>
          </p:cNvPr>
          <p:cNvSpPr txBox="1">
            <a:spLocks/>
          </p:cNvSpPr>
          <p:nvPr/>
        </p:nvSpPr>
        <p:spPr>
          <a:xfrm>
            <a:off x="1547460" y="2476363"/>
            <a:ext cx="491322" cy="230018"/>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9</a:t>
            </a:r>
          </a:p>
        </p:txBody>
      </p:sp>
      <p:sp>
        <p:nvSpPr>
          <p:cNvPr id="54" name="Text Placeholder 3">
            <a:extLst>
              <a:ext uri="{FF2B5EF4-FFF2-40B4-BE49-F238E27FC236}">
                <a16:creationId xmlns:a16="http://schemas.microsoft.com/office/drawing/2014/main" id="{BA715607-FAB2-2BEA-408A-881C31EA7E1B}"/>
              </a:ext>
            </a:extLst>
          </p:cNvPr>
          <p:cNvSpPr txBox="1">
            <a:spLocks/>
          </p:cNvSpPr>
          <p:nvPr/>
        </p:nvSpPr>
        <p:spPr>
          <a:xfrm>
            <a:off x="668348" y="2919915"/>
            <a:ext cx="491712" cy="230018"/>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FFFFFF"/>
                </a:solidFill>
                <a:effectLst/>
                <a:uLnTx/>
                <a:uFillTx/>
                <a:latin typeface="DM Sans" pitchFamily="2" charset="0"/>
                <a:ea typeface="+mn-ea"/>
                <a:cs typeface="Arial" panose="020B0604020202020204" pitchFamily="34" charset="0"/>
              </a:rPr>
              <a:t>14</a:t>
            </a:r>
          </a:p>
        </p:txBody>
      </p:sp>
      <p:sp>
        <p:nvSpPr>
          <p:cNvPr id="4" name="Text Placeholder 4">
            <a:extLst>
              <a:ext uri="{FF2B5EF4-FFF2-40B4-BE49-F238E27FC236}">
                <a16:creationId xmlns:a16="http://schemas.microsoft.com/office/drawing/2014/main" id="{23FEBC9C-42EA-C022-FCCC-7D2234A7C465}"/>
              </a:ext>
            </a:extLst>
          </p:cNvPr>
          <p:cNvSpPr txBox="1">
            <a:spLocks/>
          </p:cNvSpPr>
          <p:nvPr/>
        </p:nvSpPr>
        <p:spPr>
          <a:xfrm>
            <a:off x="7740953" y="5903501"/>
            <a:ext cx="4240031" cy="474811"/>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accent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200" b="1" kern="1200">
                <a:solidFill>
                  <a:schemeClr val="accent2"/>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70" b="1" i="0" u="none" strike="noStrike" kern="1200" cap="none" spc="0" normalizeH="0" baseline="0" noProof="0" dirty="0">
                <a:ln>
                  <a:noFill/>
                </a:ln>
                <a:solidFill>
                  <a:srgbClr val="C7143D"/>
                </a:solidFill>
                <a:effectLst/>
                <a:uLnTx/>
                <a:uFillTx/>
                <a:latin typeface="Arial" panose="020B0604020202020204" pitchFamily="34" charset="0"/>
                <a:ea typeface="+mn-ea"/>
                <a:cs typeface="Arial" panose="020B0604020202020204" pitchFamily="34" charset="0"/>
              </a:rPr>
              <a:t>64 concepts grouped into 8 key areas</a:t>
            </a:r>
          </a:p>
        </p:txBody>
      </p:sp>
      <p:sp>
        <p:nvSpPr>
          <p:cNvPr id="11" name="Title 1">
            <a:extLst>
              <a:ext uri="{FF2B5EF4-FFF2-40B4-BE49-F238E27FC236}">
                <a16:creationId xmlns:a16="http://schemas.microsoft.com/office/drawing/2014/main" id="{0AB9B8FD-2846-7572-FBA1-96825FE05BD2}"/>
              </a:ext>
            </a:extLst>
          </p:cNvPr>
          <p:cNvSpPr>
            <a:spLocks noGrp="1"/>
          </p:cNvSpPr>
          <p:nvPr>
            <p:ph type="title"/>
          </p:nvPr>
        </p:nvSpPr>
        <p:spPr>
          <a:xfrm>
            <a:off x="376063" y="706791"/>
            <a:ext cx="11306175" cy="409904"/>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lgn="ctr"/>
            <a:r>
              <a:rPr lang="en-US" sz="1867" b="1" dirty="0">
                <a:solidFill>
                  <a:srgbClr val="C5143D"/>
                </a:solidFill>
              </a:rPr>
              <a:t>Delegated Authority Re-imagined (DARE)</a:t>
            </a:r>
          </a:p>
        </p:txBody>
      </p:sp>
      <p:sp>
        <p:nvSpPr>
          <p:cNvPr id="12" name="Text Placeholder 4">
            <a:extLst>
              <a:ext uri="{FF2B5EF4-FFF2-40B4-BE49-F238E27FC236}">
                <a16:creationId xmlns:a16="http://schemas.microsoft.com/office/drawing/2014/main" id="{DB43B827-6E65-9E19-31C3-B4FB0097C0D7}"/>
              </a:ext>
            </a:extLst>
          </p:cNvPr>
          <p:cNvSpPr>
            <a:spLocks noGrp="1"/>
          </p:cNvSpPr>
          <p:nvPr>
            <p:ph type="body" sz="quarter" idx="14"/>
          </p:nvPr>
        </p:nvSpPr>
        <p:spPr>
          <a:xfrm>
            <a:off x="63829" y="1267113"/>
            <a:ext cx="12103320" cy="474811"/>
          </a:xfrm>
        </p:spPr>
        <p:txBody>
          <a:bodyPr vert="horz" lIns="0" tIns="0" rIns="0" bIns="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870" dirty="0"/>
              <a:t>In 2021, an </a:t>
            </a:r>
            <a:r>
              <a:rPr lang="en-US" sz="1870" b="1" dirty="0"/>
              <a:t>end-to-end</a:t>
            </a:r>
            <a:r>
              <a:rPr lang="en-US" sz="1870" dirty="0"/>
              <a:t> Vision for a Digital DA Marketplace – </a:t>
            </a:r>
            <a:r>
              <a:rPr lang="en-US" sz="1870" i="1" dirty="0"/>
              <a:t>created by the DA community, for the DA community.</a:t>
            </a:r>
          </a:p>
        </p:txBody>
      </p:sp>
      <p:pic>
        <p:nvPicPr>
          <p:cNvPr id="44" name="Picture 43" descr="Background pattern&#10;&#10;Description automatically generated">
            <a:extLst>
              <a:ext uri="{FF2B5EF4-FFF2-40B4-BE49-F238E27FC236}">
                <a16:creationId xmlns:a16="http://schemas.microsoft.com/office/drawing/2014/main" id="{A011E0AC-D2A2-A30C-133A-FB9F552B8B01}"/>
              </a:ext>
            </a:extLst>
          </p:cNvPr>
          <p:cNvPicPr>
            <a:picLocks noChangeAspect="1"/>
          </p:cNvPicPr>
          <p:nvPr/>
        </p:nvPicPr>
        <p:blipFill>
          <a:blip r:embed="rId7"/>
          <a:stretch>
            <a:fillRect/>
          </a:stretch>
        </p:blipFill>
        <p:spPr>
          <a:xfrm>
            <a:off x="8992149" y="553651"/>
            <a:ext cx="3175000" cy="2690091"/>
          </a:xfrm>
          <a:prstGeom prst="rect">
            <a:avLst/>
          </a:prstGeom>
        </p:spPr>
      </p:pic>
    </p:spTree>
    <p:extLst>
      <p:ext uri="{BB962C8B-B14F-4D97-AF65-F5344CB8AC3E}">
        <p14:creationId xmlns:p14="http://schemas.microsoft.com/office/powerpoint/2010/main" val="2806050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Background pattern&#10;&#10;Description automatically generated">
            <a:extLst>
              <a:ext uri="{FF2B5EF4-FFF2-40B4-BE49-F238E27FC236}">
                <a16:creationId xmlns:a16="http://schemas.microsoft.com/office/drawing/2014/main" id="{56EA5592-E86A-85D0-BA7A-34207BE6E0E4}"/>
              </a:ext>
            </a:extLst>
          </p:cNvPr>
          <p:cNvPicPr>
            <a:picLocks noChangeAspect="1"/>
          </p:cNvPicPr>
          <p:nvPr/>
        </p:nvPicPr>
        <p:blipFill>
          <a:blip r:embed="rId3"/>
          <a:stretch>
            <a:fillRect/>
          </a:stretch>
        </p:blipFill>
        <p:spPr>
          <a:xfrm>
            <a:off x="8992149" y="553652"/>
            <a:ext cx="3175000" cy="2690091"/>
          </a:xfrm>
          <a:prstGeom prst="rect">
            <a:avLst/>
          </a:prstGeom>
        </p:spPr>
      </p:pic>
      <p:sp>
        <p:nvSpPr>
          <p:cNvPr id="3" name="Slide Number Placeholder 2">
            <a:extLst>
              <a:ext uri="{FF2B5EF4-FFF2-40B4-BE49-F238E27FC236}">
                <a16:creationId xmlns:a16="http://schemas.microsoft.com/office/drawing/2014/main" id="{E2C279AD-A31F-362C-48A9-35A55B0B4D5C}"/>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3</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6" name="Text Placeholder 4">
            <a:extLst>
              <a:ext uri="{FF2B5EF4-FFF2-40B4-BE49-F238E27FC236}">
                <a16:creationId xmlns:a16="http://schemas.microsoft.com/office/drawing/2014/main" id="{3051957E-1FFA-E5C1-C5BE-378ABDB9B015}"/>
              </a:ext>
            </a:extLst>
          </p:cNvPr>
          <p:cNvSpPr txBox="1">
            <a:spLocks/>
          </p:cNvSpPr>
          <p:nvPr/>
        </p:nvSpPr>
        <p:spPr>
          <a:xfrm>
            <a:off x="901752" y="1584443"/>
            <a:ext cx="3967960" cy="474811"/>
          </a:xfrm>
          <a:prstGeom prst="rect">
            <a:avLst/>
          </a:prstGeom>
        </p:spPr>
        <p:txBody>
          <a:bodyPr vert="horz" lIns="0" tIns="0" rIns="0" bIns="0" rtlCol="0">
            <a:noAutofit/>
          </a:bodyPr>
          <a:lstStyle>
            <a:defPPr marR="0" lvl="0" algn="l" rtl="0">
              <a:lnSpc>
                <a:spcPct val="100000"/>
              </a:lnSpc>
              <a:spcBef>
                <a:spcPts val="0"/>
              </a:spcBef>
              <a:spcAft>
                <a:spcPts val="0"/>
              </a:spcAft>
              <a:defRPr/>
            </a:defPPr>
            <a:lvl1pPr marL="0" marR="0" lvl="0" indent="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L="609585" marR="0" lvl="1" indent="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2pPr>
            <a:lvl3pPr marL="1219170" marR="0" lvl="2" indent="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3pPr>
            <a:lvl4pPr marL="1828754" marR="0" lvl="3" indent="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4pPr>
            <a:lvl5pPr marL="2438339" marR="0" lvl="4" indent="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5pPr>
            <a:lvl6pPr marL="3352716" marR="0" lvl="5" indent="-304792" algn="l" defTabSz="1219170" rtl="0" eaLnBrk="1" latinLnBrk="0" hangingPunct="1">
              <a:lnSpc>
                <a:spcPct val="100000"/>
              </a:lnSpc>
              <a:spcBef>
                <a:spcPts val="0"/>
              </a:spcBef>
              <a:spcAft>
                <a:spcPts val="0"/>
              </a:spcAft>
              <a:buClr>
                <a:srgbClr val="000000"/>
              </a:buClr>
              <a:buFont typeface="Arial"/>
              <a:buChar char="•"/>
              <a:defRPr sz="1050" b="0" i="0" u="none" strike="noStrike" kern="1200" cap="none">
                <a:solidFill>
                  <a:srgbClr val="000000"/>
                </a:solidFill>
                <a:latin typeface="Arial"/>
                <a:ea typeface="Arial"/>
                <a:cs typeface="Arial"/>
                <a:sym typeface="Arial"/>
              </a:defRPr>
            </a:lvl6pPr>
            <a:lvl7pPr marL="3962301" marR="0" lvl="6" indent="-304792" algn="l" defTabSz="1219170" rtl="0" eaLnBrk="1" latinLnBrk="0" hangingPunct="1">
              <a:lnSpc>
                <a:spcPct val="100000"/>
              </a:lnSpc>
              <a:spcBef>
                <a:spcPts val="0"/>
              </a:spcBef>
              <a:spcAft>
                <a:spcPts val="0"/>
              </a:spcAft>
              <a:buClr>
                <a:srgbClr val="000000"/>
              </a:buClr>
              <a:buFont typeface="Arial"/>
              <a:buChar char="•"/>
              <a:defRPr sz="1050" b="0" i="0" u="none" strike="noStrike" kern="1200" cap="none">
                <a:solidFill>
                  <a:srgbClr val="000000"/>
                </a:solidFill>
                <a:latin typeface="Arial"/>
                <a:ea typeface="Arial"/>
                <a:cs typeface="Arial"/>
                <a:sym typeface="Arial"/>
              </a:defRPr>
            </a:lvl7pPr>
            <a:lvl8pPr marL="4571886" marR="0" lvl="7" indent="-304792" algn="l" defTabSz="1219170" rtl="0" eaLnBrk="1" latinLnBrk="0" hangingPunct="1">
              <a:lnSpc>
                <a:spcPct val="100000"/>
              </a:lnSpc>
              <a:spcBef>
                <a:spcPts val="0"/>
              </a:spcBef>
              <a:spcAft>
                <a:spcPts val="0"/>
              </a:spcAft>
              <a:buClr>
                <a:srgbClr val="000000"/>
              </a:buClr>
              <a:buFont typeface="Arial"/>
              <a:buChar char="•"/>
              <a:defRPr sz="1050" b="0" i="0" u="none" strike="noStrike" kern="1200" cap="none">
                <a:solidFill>
                  <a:srgbClr val="000000"/>
                </a:solidFill>
                <a:latin typeface="Arial"/>
                <a:ea typeface="Arial"/>
                <a:cs typeface="Arial"/>
                <a:sym typeface="Arial"/>
              </a:defRPr>
            </a:lvl8pPr>
            <a:lvl9pPr marL="5181470" marR="0" lvl="8" indent="-304792" algn="l" defTabSz="1219170" rtl="0" eaLnBrk="1" latinLnBrk="0" hangingPunct="1">
              <a:lnSpc>
                <a:spcPct val="100000"/>
              </a:lnSpc>
              <a:spcBef>
                <a:spcPts val="0"/>
              </a:spcBef>
              <a:spcAft>
                <a:spcPts val="0"/>
              </a:spcAft>
              <a:buClr>
                <a:srgbClr val="000000"/>
              </a:buClr>
              <a:buFont typeface="Arial"/>
              <a:buChar char="•"/>
              <a:defRPr sz="1050" b="0" i="0" u="none" strike="noStrike" kern="1200" cap="none">
                <a:solidFill>
                  <a:srgbClr val="000000"/>
                </a:solidFill>
                <a:latin typeface="Arial"/>
                <a:ea typeface="Arial"/>
                <a:cs typeface="Arial"/>
                <a:sym typeface="Arial"/>
              </a:defRPr>
            </a:lvl9pPr>
          </a:lstStyle>
          <a:p>
            <a:r>
              <a:rPr lang="en-US" sz="1870" b="1" dirty="0"/>
              <a:t>Desire for a digital DA marketplace</a:t>
            </a:r>
            <a:endParaRPr lang="en-US" sz="1870" b="1" i="1" dirty="0"/>
          </a:p>
        </p:txBody>
      </p:sp>
      <p:pic>
        <p:nvPicPr>
          <p:cNvPr id="8" name="Picture 7" descr="Diagram, schematic&#10;&#10;Description automatically generated">
            <a:extLst>
              <a:ext uri="{FF2B5EF4-FFF2-40B4-BE49-F238E27FC236}">
                <a16:creationId xmlns:a16="http://schemas.microsoft.com/office/drawing/2014/main" id="{1E417031-6146-FC11-05EE-9368E7E6FBDA}"/>
              </a:ext>
            </a:extLst>
          </p:cNvPr>
          <p:cNvPicPr>
            <a:picLocks noChangeAspect="1"/>
          </p:cNvPicPr>
          <p:nvPr/>
        </p:nvPicPr>
        <p:blipFill>
          <a:blip r:embed="rId4"/>
          <a:stretch>
            <a:fillRect/>
          </a:stretch>
        </p:blipFill>
        <p:spPr>
          <a:xfrm>
            <a:off x="1160062" y="2175022"/>
            <a:ext cx="3286285" cy="3174252"/>
          </a:xfrm>
          <a:prstGeom prst="rect">
            <a:avLst/>
          </a:prstGeom>
        </p:spPr>
      </p:pic>
      <p:pic>
        <p:nvPicPr>
          <p:cNvPr id="9" name="Picture 8">
            <a:extLst>
              <a:ext uri="{FF2B5EF4-FFF2-40B4-BE49-F238E27FC236}">
                <a16:creationId xmlns:a16="http://schemas.microsoft.com/office/drawing/2014/main" id="{93DE5D5B-5D7A-97FC-8FE0-1D1B0DDD0375}"/>
              </a:ext>
            </a:extLst>
          </p:cNvPr>
          <p:cNvPicPr>
            <a:picLocks noChangeAspect="1"/>
          </p:cNvPicPr>
          <p:nvPr/>
        </p:nvPicPr>
        <p:blipFill>
          <a:blip r:embed="rId5"/>
          <a:stretch>
            <a:fillRect/>
          </a:stretch>
        </p:blipFill>
        <p:spPr>
          <a:xfrm>
            <a:off x="7043424" y="2068306"/>
            <a:ext cx="3029789" cy="3534756"/>
          </a:xfrm>
          <a:prstGeom prst="rect">
            <a:avLst/>
          </a:prstGeom>
        </p:spPr>
      </p:pic>
      <p:sp>
        <p:nvSpPr>
          <p:cNvPr id="11" name="Text Placeholder 4">
            <a:extLst>
              <a:ext uri="{FF2B5EF4-FFF2-40B4-BE49-F238E27FC236}">
                <a16:creationId xmlns:a16="http://schemas.microsoft.com/office/drawing/2014/main" id="{7BDEB3D4-5E5D-DF73-A304-B07F8B60A21F}"/>
              </a:ext>
            </a:extLst>
          </p:cNvPr>
          <p:cNvSpPr txBox="1">
            <a:spLocks/>
          </p:cNvSpPr>
          <p:nvPr/>
        </p:nvSpPr>
        <p:spPr>
          <a:xfrm>
            <a:off x="860974" y="5718830"/>
            <a:ext cx="8699387" cy="838229"/>
          </a:xfrm>
          <a:prstGeom prst="rect">
            <a:avLst/>
          </a:prstGeom>
        </p:spPr>
        <p:txBody>
          <a:bodyPr vert="horz" lIns="0" tIns="0" rIns="0" bIns="0" rtlCol="0"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609585">
              <a:buClrTx/>
            </a:pPr>
            <a:r>
              <a:rPr lang="en-US" sz="1870" kern="1200" dirty="0"/>
              <a:t>2 Key Intentions:</a:t>
            </a:r>
          </a:p>
          <a:p>
            <a:pPr defTabSz="609585">
              <a:buClrTx/>
            </a:pPr>
            <a:r>
              <a:rPr lang="en-US" sz="1870" kern="1200" dirty="0"/>
              <a:t>Re-draft the contractual language to reflect current practice and market needs.</a:t>
            </a:r>
          </a:p>
          <a:p>
            <a:pPr defTabSz="609585">
              <a:buClrTx/>
            </a:pPr>
            <a:r>
              <a:rPr lang="en-US" sz="1870" kern="1200" dirty="0"/>
              <a:t>Turn that language into data from which digital contracts can be created. </a:t>
            </a:r>
          </a:p>
        </p:txBody>
      </p:sp>
      <p:sp>
        <p:nvSpPr>
          <p:cNvPr id="12" name="Text Placeholder 5">
            <a:extLst>
              <a:ext uri="{FF2B5EF4-FFF2-40B4-BE49-F238E27FC236}">
                <a16:creationId xmlns:a16="http://schemas.microsoft.com/office/drawing/2014/main" id="{6340F8B1-4D87-A72A-0FCD-1A14ADC26D4C}"/>
              </a:ext>
            </a:extLst>
          </p:cNvPr>
          <p:cNvSpPr>
            <a:spLocks noGrp="1"/>
          </p:cNvSpPr>
          <p:nvPr>
            <p:ph type="body" sz="quarter" idx="13"/>
          </p:nvPr>
        </p:nvSpPr>
        <p:spPr>
          <a:xfrm>
            <a:off x="860974" y="848331"/>
            <a:ext cx="11306175" cy="668339"/>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867" b="1" dirty="0">
                <a:solidFill>
                  <a:schemeClr val="accent2"/>
                </a:solidFill>
              </a:rPr>
              <a:t>Design &amp; Build of a Computable Binding Authority Agreement (CBAA)</a:t>
            </a:r>
          </a:p>
          <a:p>
            <a:endParaRPr lang="en-US" sz="1867" b="1" dirty="0"/>
          </a:p>
        </p:txBody>
      </p:sp>
      <p:sp>
        <p:nvSpPr>
          <p:cNvPr id="10" name="Text Placeholder 4">
            <a:extLst>
              <a:ext uri="{FF2B5EF4-FFF2-40B4-BE49-F238E27FC236}">
                <a16:creationId xmlns:a16="http://schemas.microsoft.com/office/drawing/2014/main" id="{F34BFCEA-3336-F1B3-29A9-E256B6854799}"/>
              </a:ext>
            </a:extLst>
          </p:cNvPr>
          <p:cNvSpPr txBox="1">
            <a:spLocks/>
          </p:cNvSpPr>
          <p:nvPr/>
        </p:nvSpPr>
        <p:spPr>
          <a:xfrm>
            <a:off x="6000347" y="1599207"/>
            <a:ext cx="5681891" cy="474811"/>
          </a:xfrm>
          <a:prstGeom prst="rect">
            <a:avLst/>
          </a:prstGeom>
        </p:spPr>
        <p:txBody>
          <a:bodyPr vert="horz" lIns="0" tIns="0" rIns="0" bIns="0" rtlCol="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defTabSz="609585">
              <a:buClrTx/>
            </a:pPr>
            <a:r>
              <a:rPr lang="en-US" sz="1870" b="1" kern="1200" dirty="0"/>
              <a:t>Out of date binding authority contract documents </a:t>
            </a:r>
            <a:endParaRPr lang="en-US" sz="1870" b="1" i="1" kern="1200" dirty="0"/>
          </a:p>
        </p:txBody>
      </p:sp>
    </p:spTree>
    <p:extLst>
      <p:ext uri="{BB962C8B-B14F-4D97-AF65-F5344CB8AC3E}">
        <p14:creationId xmlns:p14="http://schemas.microsoft.com/office/powerpoint/2010/main" val="901387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216E6-020A-A2F9-9113-A09E89F0C1A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9EA5D99-E66F-E503-7C31-16C1E95DF027}"/>
              </a:ext>
            </a:extLst>
          </p:cNvPr>
          <p:cNvPicPr>
            <a:picLocks noChangeAspect="1"/>
          </p:cNvPicPr>
          <p:nvPr/>
        </p:nvPicPr>
        <p:blipFill>
          <a:blip r:embed="rId3"/>
          <a:stretch>
            <a:fillRect/>
          </a:stretch>
        </p:blipFill>
        <p:spPr>
          <a:xfrm>
            <a:off x="696211" y="803505"/>
            <a:ext cx="10326624" cy="5694395"/>
          </a:xfrm>
          <a:prstGeom prst="rect">
            <a:avLst/>
          </a:prstGeom>
        </p:spPr>
      </p:pic>
      <p:sp>
        <p:nvSpPr>
          <p:cNvPr id="3" name="Slide Number Placeholder 2">
            <a:extLst>
              <a:ext uri="{FF2B5EF4-FFF2-40B4-BE49-F238E27FC236}">
                <a16:creationId xmlns:a16="http://schemas.microsoft.com/office/drawing/2014/main" id="{B64F192E-9EFD-A859-D40C-D6F9993E21F0}"/>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4</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5" name="Google Shape;226;g28e2575df01_0_0">
            <a:extLst>
              <a:ext uri="{FF2B5EF4-FFF2-40B4-BE49-F238E27FC236}">
                <a16:creationId xmlns:a16="http://schemas.microsoft.com/office/drawing/2014/main" id="{BA5D736F-BC58-60DD-8380-3C316E306350}"/>
              </a:ext>
            </a:extLst>
          </p:cNvPr>
          <p:cNvSpPr txBox="1">
            <a:spLocks/>
          </p:cNvSpPr>
          <p:nvPr/>
        </p:nvSpPr>
        <p:spPr>
          <a:xfrm>
            <a:off x="568195" y="898933"/>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70" b="1" dirty="0"/>
              <a:t>Overview of Key CBAA Components</a:t>
            </a:r>
            <a:br>
              <a:rPr lang="en-GB" sz="1870" b="1" dirty="0"/>
            </a:br>
            <a:r>
              <a:rPr lang="en-GB" sz="1870" b="1" dirty="0"/>
              <a:t> </a:t>
            </a:r>
            <a:endParaRPr lang="en-US" sz="1870" dirty="0"/>
          </a:p>
        </p:txBody>
      </p:sp>
    </p:spTree>
    <p:extLst>
      <p:ext uri="{BB962C8B-B14F-4D97-AF65-F5344CB8AC3E}">
        <p14:creationId xmlns:p14="http://schemas.microsoft.com/office/powerpoint/2010/main" val="3419404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9EB97-0138-33FD-53CB-622BC6B1BE4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DE2AE6-A9D8-CC44-9041-13334DFAF302}"/>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5</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5" name="Google Shape;226;g28e2575df01_0_0">
            <a:extLst>
              <a:ext uri="{FF2B5EF4-FFF2-40B4-BE49-F238E27FC236}">
                <a16:creationId xmlns:a16="http://schemas.microsoft.com/office/drawing/2014/main" id="{FA7FAB20-708A-EE4B-B1B4-1711CF6A2223}"/>
              </a:ext>
            </a:extLst>
          </p:cNvPr>
          <p:cNvSpPr txBox="1">
            <a:spLocks/>
          </p:cNvSpPr>
          <p:nvPr/>
        </p:nvSpPr>
        <p:spPr>
          <a:xfrm>
            <a:off x="494662" y="722198"/>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70" b="1" dirty="0"/>
              <a:t>The WOL and the LMA Wordings Information Model</a:t>
            </a:r>
          </a:p>
        </p:txBody>
      </p:sp>
      <p:pic>
        <p:nvPicPr>
          <p:cNvPr id="2" name="Picture 1">
            <a:hlinkClick r:id="rId3"/>
            <a:extLst>
              <a:ext uri="{FF2B5EF4-FFF2-40B4-BE49-F238E27FC236}">
                <a16:creationId xmlns:a16="http://schemas.microsoft.com/office/drawing/2014/main" id="{9136CC29-394F-34A7-38CB-13BC0210B5E9}"/>
              </a:ext>
            </a:extLst>
          </p:cNvPr>
          <p:cNvPicPr>
            <a:picLocks noChangeAspect="1"/>
          </p:cNvPicPr>
          <p:nvPr/>
        </p:nvPicPr>
        <p:blipFill>
          <a:blip r:embed="rId4"/>
          <a:stretch>
            <a:fillRect/>
          </a:stretch>
        </p:blipFill>
        <p:spPr>
          <a:xfrm>
            <a:off x="2611030" y="1601914"/>
            <a:ext cx="6153150" cy="3800475"/>
          </a:xfrm>
          <a:prstGeom prst="rect">
            <a:avLst/>
          </a:prstGeom>
          <a:ln w="19050">
            <a:solidFill>
              <a:srgbClr val="7E4AFB"/>
            </a:solidFill>
          </a:ln>
        </p:spPr>
      </p:pic>
      <p:sp>
        <p:nvSpPr>
          <p:cNvPr id="6" name="TextBox 5">
            <a:extLst>
              <a:ext uri="{FF2B5EF4-FFF2-40B4-BE49-F238E27FC236}">
                <a16:creationId xmlns:a16="http://schemas.microsoft.com/office/drawing/2014/main" id="{B286E69E-BBD4-64A3-E305-0C93AB967B25}"/>
              </a:ext>
            </a:extLst>
          </p:cNvPr>
          <p:cNvSpPr txBox="1"/>
          <p:nvPr/>
        </p:nvSpPr>
        <p:spPr>
          <a:xfrm>
            <a:off x="494662" y="5810641"/>
            <a:ext cx="11035922" cy="395173"/>
          </a:xfrm>
          <a:prstGeom prst="rect">
            <a:avLst/>
          </a:prstGeom>
          <a:noFill/>
        </p:spPr>
        <p:txBody>
          <a:bodyPr wrap="square" lIns="91440" tIns="45720" rIns="91440" bIns="45720" anchor="t">
            <a:spAutoFit/>
          </a:bodyPr>
          <a:lstStyle/>
          <a:p>
            <a:pPr>
              <a:lnSpc>
                <a:spcPct val="115000"/>
              </a:lnSpc>
            </a:pPr>
            <a:r>
              <a:rPr lang="en-GB" sz="1870" dirty="0"/>
              <a:t>The WOL is built upon the Information Model and ensures all wordings adhere to the framework.</a:t>
            </a:r>
            <a:endParaRPr lang="en-GB" sz="1870" dirty="0">
              <a:latin typeface="Arial" panose="020B0604020202020204" pitchFamily="34" charset="0"/>
            </a:endParaRPr>
          </a:p>
        </p:txBody>
      </p:sp>
      <p:sp>
        <p:nvSpPr>
          <p:cNvPr id="7" name="TextBox 6">
            <a:extLst>
              <a:ext uri="{FF2B5EF4-FFF2-40B4-BE49-F238E27FC236}">
                <a16:creationId xmlns:a16="http://schemas.microsoft.com/office/drawing/2014/main" id="{4CCBEC9D-BC73-FF11-C5A8-2FCBB180C834}"/>
              </a:ext>
            </a:extLst>
          </p:cNvPr>
          <p:cNvSpPr txBox="1"/>
          <p:nvPr/>
        </p:nvSpPr>
        <p:spPr>
          <a:xfrm>
            <a:off x="169644" y="6471845"/>
            <a:ext cx="11035922" cy="254237"/>
          </a:xfrm>
          <a:prstGeom prst="rect">
            <a:avLst/>
          </a:prstGeom>
          <a:noFill/>
        </p:spPr>
        <p:txBody>
          <a:bodyPr wrap="square" lIns="91440" tIns="45720" rIns="91440" bIns="45720" anchor="t">
            <a:spAutoFit/>
          </a:bodyPr>
          <a:lstStyle/>
          <a:p>
            <a:pPr>
              <a:lnSpc>
                <a:spcPct val="115000"/>
              </a:lnSpc>
            </a:pPr>
            <a:r>
              <a:rPr lang="en-GB" sz="1000" dirty="0"/>
              <a:t>*The picture in the purple box is a link, click and you will be taken to the full Information Model in Miro</a:t>
            </a:r>
            <a:endParaRPr lang="en-GB" sz="1000" dirty="0">
              <a:latin typeface="Arial" panose="020B0604020202020204" pitchFamily="34" charset="0"/>
            </a:endParaRPr>
          </a:p>
        </p:txBody>
      </p:sp>
    </p:spTree>
    <p:extLst>
      <p:ext uri="{BB962C8B-B14F-4D97-AF65-F5344CB8AC3E}">
        <p14:creationId xmlns:p14="http://schemas.microsoft.com/office/powerpoint/2010/main" val="4073171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D0A21-38F3-ABF5-FF9C-6F6B7E56661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B04C579-149F-86CA-56FF-0043650986F4}"/>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6</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5" name="Google Shape;226;g28e2575df01_0_0">
            <a:extLst>
              <a:ext uri="{FF2B5EF4-FFF2-40B4-BE49-F238E27FC236}">
                <a16:creationId xmlns:a16="http://schemas.microsoft.com/office/drawing/2014/main" id="{C75F5920-7912-7753-B947-A18B7D1F1E90}"/>
              </a:ext>
            </a:extLst>
          </p:cNvPr>
          <p:cNvSpPr txBox="1">
            <a:spLocks/>
          </p:cNvSpPr>
          <p:nvPr/>
        </p:nvSpPr>
        <p:spPr>
          <a:xfrm>
            <a:off x="640078" y="847265"/>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70" b="1" dirty="0"/>
              <a:t>CBAA Programme Delivery summary</a:t>
            </a:r>
            <a:br>
              <a:rPr lang="en-GB" sz="1870" b="1" dirty="0"/>
            </a:br>
            <a:r>
              <a:rPr lang="en-GB" sz="1870" b="1" dirty="0"/>
              <a:t> </a:t>
            </a:r>
            <a:endParaRPr lang="en-US" sz="1870" dirty="0"/>
          </a:p>
        </p:txBody>
      </p:sp>
      <p:sp>
        <p:nvSpPr>
          <p:cNvPr id="8" name="Text 4">
            <a:extLst>
              <a:ext uri="{FF2B5EF4-FFF2-40B4-BE49-F238E27FC236}">
                <a16:creationId xmlns:a16="http://schemas.microsoft.com/office/drawing/2014/main" id="{7E3B20B0-E1A0-AFB0-9996-B09FE3445DE4}"/>
              </a:ext>
            </a:extLst>
          </p:cNvPr>
          <p:cNvSpPr/>
          <p:nvPr/>
        </p:nvSpPr>
        <p:spPr>
          <a:xfrm>
            <a:off x="877822" y="1407255"/>
            <a:ext cx="10618927" cy="495300"/>
          </a:xfrm>
          <a:prstGeom prst="rect">
            <a:avLst/>
          </a:prstGeom>
          <a:noFill/>
          <a:ln/>
        </p:spPr>
        <p:txBody>
          <a:bodyPr wrap="square" rtlCol="0" anchor="t"/>
          <a:lstStyle/>
          <a:p>
            <a:pPr>
              <a:lnSpc>
                <a:spcPct val="118000"/>
              </a:lnSpc>
            </a:pPr>
            <a:r>
              <a:rPr lang="en-US" sz="1500" b="1" dirty="0">
                <a:solidFill>
                  <a:srgbClr val="373935"/>
                </a:solidFill>
                <a:latin typeface="Arial" pitchFamily="34" charset="0"/>
                <a:cs typeface="Arial" pitchFamily="34" charset="-120"/>
              </a:rPr>
              <a:t>CBAA Analogue Model Wording (Jul 26)</a:t>
            </a:r>
          </a:p>
          <a:p>
            <a:pPr>
              <a:lnSpc>
                <a:spcPct val="118000"/>
              </a:lnSpc>
            </a:pPr>
            <a:r>
              <a:rPr lang="en-US" sz="1500" dirty="0">
                <a:solidFill>
                  <a:schemeClr val="tx1"/>
                </a:solidFill>
                <a:latin typeface="Arial" pitchFamily="34" charset="0"/>
                <a:ea typeface="Arial" pitchFamily="34" charset="-122"/>
                <a:cs typeface="Arial" pitchFamily="34" charset="-120"/>
              </a:rPr>
              <a:t>Provides DA community with the opportunity to get comfortable with the new contractual language before that language ‘goes digital’ and is embedded in the system. No expectation to use the wording in its analogue form, but with more accurate, robust provisions some may wish to. </a:t>
            </a:r>
          </a:p>
          <a:p>
            <a:pPr>
              <a:lnSpc>
                <a:spcPct val="118000"/>
              </a:lnSpc>
            </a:pPr>
            <a:endParaRPr lang="en-US" sz="1500" dirty="0"/>
          </a:p>
        </p:txBody>
      </p:sp>
      <p:sp>
        <p:nvSpPr>
          <p:cNvPr id="10" name="Shape 3">
            <a:extLst>
              <a:ext uri="{FF2B5EF4-FFF2-40B4-BE49-F238E27FC236}">
                <a16:creationId xmlns:a16="http://schemas.microsoft.com/office/drawing/2014/main" id="{69302F4A-680E-690D-027E-1EFE252258D4}"/>
              </a:ext>
            </a:extLst>
          </p:cNvPr>
          <p:cNvSpPr/>
          <p:nvPr/>
        </p:nvSpPr>
        <p:spPr>
          <a:xfrm>
            <a:off x="640078" y="1540271"/>
            <a:ext cx="91440" cy="91440"/>
          </a:xfrm>
          <a:prstGeom prst="rect">
            <a:avLst/>
          </a:prstGeom>
          <a:solidFill>
            <a:srgbClr val="C5143D"/>
          </a:solidFill>
          <a:ln/>
        </p:spPr>
        <p:txBody>
          <a:bodyPr/>
          <a:lstStyle/>
          <a:p>
            <a:endParaRPr lang="en-GB"/>
          </a:p>
        </p:txBody>
      </p:sp>
      <p:sp>
        <p:nvSpPr>
          <p:cNvPr id="13" name="Text 4">
            <a:extLst>
              <a:ext uri="{FF2B5EF4-FFF2-40B4-BE49-F238E27FC236}">
                <a16:creationId xmlns:a16="http://schemas.microsoft.com/office/drawing/2014/main" id="{79D60F1C-B049-6C78-88A8-651691C255EB}"/>
              </a:ext>
            </a:extLst>
          </p:cNvPr>
          <p:cNvSpPr/>
          <p:nvPr/>
        </p:nvSpPr>
        <p:spPr>
          <a:xfrm>
            <a:off x="868371" y="2684007"/>
            <a:ext cx="10618927" cy="495300"/>
          </a:xfrm>
          <a:prstGeom prst="rect">
            <a:avLst/>
          </a:prstGeom>
          <a:noFill/>
          <a:ln/>
        </p:spPr>
        <p:txBody>
          <a:bodyPr wrap="square" rtlCol="0" anchor="t"/>
          <a:lstStyle/>
          <a:p>
            <a:pPr>
              <a:lnSpc>
                <a:spcPct val="118000"/>
              </a:lnSpc>
            </a:pPr>
            <a:r>
              <a:rPr lang="en-US" sz="1500" b="1" dirty="0">
                <a:solidFill>
                  <a:srgbClr val="373935"/>
                </a:solidFill>
                <a:latin typeface="Arial" pitchFamily="34" charset="0"/>
                <a:cs typeface="Arial" pitchFamily="34" charset="-120"/>
              </a:rPr>
              <a:t>CBAA Model Wording External Legal Review (Completed by Q4 26)</a:t>
            </a:r>
          </a:p>
          <a:p>
            <a:pPr>
              <a:lnSpc>
                <a:spcPct val="118000"/>
              </a:lnSpc>
            </a:pPr>
            <a:r>
              <a:rPr lang="en-US" sz="1500" dirty="0">
                <a:solidFill>
                  <a:srgbClr val="373935"/>
                </a:solidFill>
                <a:latin typeface="Arial" pitchFamily="34" charset="0"/>
                <a:cs typeface="Arial" pitchFamily="34" charset="-120"/>
              </a:rPr>
              <a:t>By </a:t>
            </a:r>
            <a:r>
              <a:rPr lang="en-US" sz="1500" dirty="0">
                <a:solidFill>
                  <a:srgbClr val="373935"/>
                </a:solidFill>
                <a:latin typeface="Arial" pitchFamily="34" charset="0"/>
                <a:ea typeface="Arial" pitchFamily="34" charset="-122"/>
                <a:cs typeface="Arial" pitchFamily="34" charset="-120"/>
              </a:rPr>
              <a:t>Andrew Schutte from Keoghs, commencing mid-July as a joint instruction by a consortium of London Market associations.</a:t>
            </a:r>
            <a:endParaRPr lang="en-US" sz="1500" dirty="0"/>
          </a:p>
        </p:txBody>
      </p:sp>
      <p:sp>
        <p:nvSpPr>
          <p:cNvPr id="15" name="Shape 3">
            <a:extLst>
              <a:ext uri="{FF2B5EF4-FFF2-40B4-BE49-F238E27FC236}">
                <a16:creationId xmlns:a16="http://schemas.microsoft.com/office/drawing/2014/main" id="{8262642B-6673-C966-1B5E-E4F373394C32}"/>
              </a:ext>
            </a:extLst>
          </p:cNvPr>
          <p:cNvSpPr/>
          <p:nvPr/>
        </p:nvSpPr>
        <p:spPr>
          <a:xfrm>
            <a:off x="640078" y="2812785"/>
            <a:ext cx="91440" cy="91440"/>
          </a:xfrm>
          <a:prstGeom prst="rect">
            <a:avLst/>
          </a:prstGeom>
          <a:solidFill>
            <a:srgbClr val="C5143D"/>
          </a:solidFill>
          <a:ln/>
        </p:spPr>
        <p:txBody>
          <a:bodyPr/>
          <a:lstStyle/>
          <a:p>
            <a:endParaRPr lang="en-GB"/>
          </a:p>
        </p:txBody>
      </p:sp>
      <p:sp>
        <p:nvSpPr>
          <p:cNvPr id="17" name="Text 4">
            <a:extLst>
              <a:ext uri="{FF2B5EF4-FFF2-40B4-BE49-F238E27FC236}">
                <a16:creationId xmlns:a16="http://schemas.microsoft.com/office/drawing/2014/main" id="{A0F04A6A-F80D-DAEB-D3DC-7961CD7D81AE}"/>
              </a:ext>
            </a:extLst>
          </p:cNvPr>
          <p:cNvSpPr/>
          <p:nvPr/>
        </p:nvSpPr>
        <p:spPr>
          <a:xfrm>
            <a:off x="868371" y="3713109"/>
            <a:ext cx="10618927" cy="495300"/>
          </a:xfrm>
          <a:prstGeom prst="rect">
            <a:avLst/>
          </a:prstGeom>
          <a:noFill/>
          <a:ln/>
        </p:spPr>
        <p:txBody>
          <a:bodyPr wrap="square" rtlCol="0" anchor="t"/>
          <a:lstStyle/>
          <a:p>
            <a:pPr>
              <a:lnSpc>
                <a:spcPct val="118000"/>
              </a:lnSpc>
            </a:pPr>
            <a:r>
              <a:rPr lang="en-US" sz="1500" b="1" dirty="0">
                <a:solidFill>
                  <a:srgbClr val="373935"/>
                </a:solidFill>
                <a:latin typeface="Arial" pitchFamily="34" charset="0"/>
                <a:cs typeface="Arial" pitchFamily="34" charset="-120"/>
              </a:rPr>
              <a:t>Wording Objects Library (Completed by Q2 27)</a:t>
            </a:r>
          </a:p>
          <a:p>
            <a:pPr>
              <a:lnSpc>
                <a:spcPct val="118000"/>
              </a:lnSpc>
            </a:pPr>
            <a:r>
              <a:rPr lang="en-US" sz="1500" dirty="0">
                <a:solidFill>
                  <a:srgbClr val="373935"/>
                </a:solidFill>
                <a:latin typeface="Arial" pitchFamily="34" charset="0"/>
                <a:cs typeface="Arial" pitchFamily="34" charset="-120"/>
              </a:rPr>
              <a:t>Build is progressing well. Consumption API for Contract Builder vendors ready for testing September 26. Expected GO LIVE for WOL Q2 27 when v1 of the digital CBAA will be published. Any changes post this publication will be via the full change governance process.</a:t>
            </a:r>
          </a:p>
          <a:p>
            <a:pPr>
              <a:lnSpc>
                <a:spcPct val="118000"/>
              </a:lnSpc>
            </a:pPr>
            <a:endParaRPr lang="en-US" sz="1500" dirty="0">
              <a:solidFill>
                <a:srgbClr val="373935"/>
              </a:solidFill>
              <a:latin typeface="Arial" pitchFamily="34" charset="0"/>
              <a:cs typeface="Arial" pitchFamily="34" charset="-120"/>
            </a:endParaRPr>
          </a:p>
          <a:p>
            <a:pPr>
              <a:lnSpc>
                <a:spcPct val="118000"/>
              </a:lnSpc>
            </a:pPr>
            <a:r>
              <a:rPr lang="en-US" sz="1500" dirty="0">
                <a:solidFill>
                  <a:srgbClr val="373935"/>
                </a:solidFill>
                <a:latin typeface="Arial" pitchFamily="34" charset="0"/>
                <a:cs typeface="Arial" pitchFamily="34" charset="-120"/>
              </a:rPr>
              <a:t> </a:t>
            </a:r>
            <a:endParaRPr lang="en-US" sz="1500" dirty="0"/>
          </a:p>
        </p:txBody>
      </p:sp>
      <p:sp>
        <p:nvSpPr>
          <p:cNvPr id="19" name="Text 4">
            <a:extLst>
              <a:ext uri="{FF2B5EF4-FFF2-40B4-BE49-F238E27FC236}">
                <a16:creationId xmlns:a16="http://schemas.microsoft.com/office/drawing/2014/main" id="{6261A24A-25B1-5486-52DC-C388AE036FAE}"/>
              </a:ext>
            </a:extLst>
          </p:cNvPr>
          <p:cNvSpPr/>
          <p:nvPr/>
        </p:nvSpPr>
        <p:spPr>
          <a:xfrm>
            <a:off x="868370" y="5080335"/>
            <a:ext cx="10618927" cy="495300"/>
          </a:xfrm>
          <a:prstGeom prst="rect">
            <a:avLst/>
          </a:prstGeom>
          <a:noFill/>
          <a:ln/>
        </p:spPr>
        <p:txBody>
          <a:bodyPr wrap="square" rtlCol="0" anchor="t"/>
          <a:lstStyle/>
          <a:p>
            <a:pPr>
              <a:lnSpc>
                <a:spcPct val="118000"/>
              </a:lnSpc>
            </a:pPr>
            <a:r>
              <a:rPr lang="en-US" sz="1500" b="1" dirty="0">
                <a:solidFill>
                  <a:srgbClr val="373935"/>
                </a:solidFill>
                <a:latin typeface="Arial" pitchFamily="34" charset="0"/>
                <a:cs typeface="Arial" pitchFamily="34" charset="-120"/>
              </a:rPr>
              <a:t>Contract Builders </a:t>
            </a:r>
          </a:p>
          <a:p>
            <a:pPr>
              <a:lnSpc>
                <a:spcPct val="118000"/>
              </a:lnSpc>
            </a:pPr>
            <a:r>
              <a:rPr lang="en-US" sz="1500" dirty="0">
                <a:solidFill>
                  <a:srgbClr val="373935"/>
                </a:solidFill>
                <a:latin typeface="Arial" pitchFamily="34" charset="0"/>
                <a:cs typeface="Arial" pitchFamily="34" charset="-120"/>
              </a:rPr>
              <a:t>The programme is NOT delivering a central contract building solution for CBAAs. The WOL Consumption API will be available to any Contract Builder vendor who signs up to the WOL conditions of use, a key condition being to make CBAA instances built with their tools available to contracting parties and Lloyd’s via the CBAA Reporting API. Timelines update in Q4.</a:t>
            </a:r>
          </a:p>
          <a:p>
            <a:pPr>
              <a:lnSpc>
                <a:spcPct val="118000"/>
              </a:lnSpc>
            </a:pPr>
            <a:r>
              <a:rPr lang="en-US" sz="1500" dirty="0">
                <a:solidFill>
                  <a:srgbClr val="373935"/>
                </a:solidFill>
                <a:latin typeface="Arial" pitchFamily="34" charset="0"/>
                <a:cs typeface="Arial" pitchFamily="34" charset="-120"/>
              </a:rPr>
              <a:t> </a:t>
            </a:r>
            <a:endParaRPr lang="en-US" sz="1500" dirty="0"/>
          </a:p>
        </p:txBody>
      </p:sp>
      <p:sp>
        <p:nvSpPr>
          <p:cNvPr id="21" name="Shape 3">
            <a:extLst>
              <a:ext uri="{FF2B5EF4-FFF2-40B4-BE49-F238E27FC236}">
                <a16:creationId xmlns:a16="http://schemas.microsoft.com/office/drawing/2014/main" id="{43E64ED4-D332-6D10-F47A-EE217F13A25B}"/>
              </a:ext>
            </a:extLst>
          </p:cNvPr>
          <p:cNvSpPr/>
          <p:nvPr/>
        </p:nvSpPr>
        <p:spPr>
          <a:xfrm>
            <a:off x="640078" y="3862336"/>
            <a:ext cx="91440" cy="91440"/>
          </a:xfrm>
          <a:prstGeom prst="rect">
            <a:avLst/>
          </a:prstGeom>
          <a:solidFill>
            <a:srgbClr val="C5143D"/>
          </a:solidFill>
          <a:ln/>
        </p:spPr>
        <p:txBody>
          <a:bodyPr/>
          <a:lstStyle/>
          <a:p>
            <a:endParaRPr lang="en-GB"/>
          </a:p>
        </p:txBody>
      </p:sp>
      <p:sp>
        <p:nvSpPr>
          <p:cNvPr id="23" name="Shape 3">
            <a:extLst>
              <a:ext uri="{FF2B5EF4-FFF2-40B4-BE49-F238E27FC236}">
                <a16:creationId xmlns:a16="http://schemas.microsoft.com/office/drawing/2014/main" id="{29809888-3F54-3A29-3C4E-0E160BA68138}"/>
              </a:ext>
            </a:extLst>
          </p:cNvPr>
          <p:cNvSpPr/>
          <p:nvPr/>
        </p:nvSpPr>
        <p:spPr>
          <a:xfrm>
            <a:off x="640078" y="5236545"/>
            <a:ext cx="91440" cy="91440"/>
          </a:xfrm>
          <a:prstGeom prst="rect">
            <a:avLst/>
          </a:prstGeom>
          <a:solidFill>
            <a:srgbClr val="C5143D"/>
          </a:solidFill>
          <a:ln/>
        </p:spPr>
        <p:txBody>
          <a:bodyPr/>
          <a:lstStyle/>
          <a:p>
            <a:endParaRPr lang="en-GB"/>
          </a:p>
        </p:txBody>
      </p:sp>
    </p:spTree>
    <p:extLst>
      <p:ext uri="{BB962C8B-B14F-4D97-AF65-F5344CB8AC3E}">
        <p14:creationId xmlns:p14="http://schemas.microsoft.com/office/powerpoint/2010/main" val="3120927028"/>
      </p:ext>
    </p:extLst>
  </p:cSld>
  <p:clrMapOvr>
    <a:masterClrMapping/>
  </p:clrMapOvr>
</p:sld>
</file>

<file path=ppt/theme/theme1.xml><?xml version="1.0" encoding="utf-8"?>
<a:theme xmlns:a="http://schemas.openxmlformats.org/drawingml/2006/main" name="Office Theme 2013 - 2022">
  <a:themeElements>
    <a:clrScheme name="DARE II">
      <a:dk1>
        <a:srgbClr val="373736"/>
      </a:dk1>
      <a:lt1>
        <a:srgbClr val="FFFFFF"/>
      </a:lt1>
      <a:dk2>
        <a:srgbClr val="6D7B7B"/>
      </a:dk2>
      <a:lt2>
        <a:srgbClr val="E7E6E6"/>
      </a:lt2>
      <a:accent1>
        <a:srgbClr val="FF003D"/>
      </a:accent1>
      <a:accent2>
        <a:srgbClr val="C7143D"/>
      </a:accent2>
      <a:accent3>
        <a:srgbClr val="190D4C"/>
      </a:accent3>
      <a:accent4>
        <a:srgbClr val="682BFA"/>
      </a:accent4>
      <a:accent5>
        <a:srgbClr val="D6780E"/>
      </a:accent5>
      <a:accent6>
        <a:srgbClr val="DAAB05"/>
      </a:accent6>
      <a:hlink>
        <a:srgbClr val="FF003D"/>
      </a:hlink>
      <a:folHlink>
        <a:srgbClr val="FF00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1_Office Theme 2013 - 2022">
  <a:themeElements>
    <a:clrScheme name="DARE II">
      <a:dk1>
        <a:srgbClr val="373736"/>
      </a:dk1>
      <a:lt1>
        <a:srgbClr val="FFFFFF"/>
      </a:lt1>
      <a:dk2>
        <a:srgbClr val="6D7B7B"/>
      </a:dk2>
      <a:lt2>
        <a:srgbClr val="E7E6E6"/>
      </a:lt2>
      <a:accent1>
        <a:srgbClr val="FF003D"/>
      </a:accent1>
      <a:accent2>
        <a:srgbClr val="C7143D"/>
      </a:accent2>
      <a:accent3>
        <a:srgbClr val="190D4C"/>
      </a:accent3>
      <a:accent4>
        <a:srgbClr val="682BFA"/>
      </a:accent4>
      <a:accent5>
        <a:srgbClr val="D6780E"/>
      </a:accent5>
      <a:accent6>
        <a:srgbClr val="DAAB05"/>
      </a:accent6>
      <a:hlink>
        <a:srgbClr val="FF003D"/>
      </a:hlink>
      <a:folHlink>
        <a:srgbClr val="FF00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5e57fd1-0c0a-472d-8327-db4812840e88">
      <Terms xmlns="http://schemas.microsoft.com/office/infopath/2007/PartnerControls"/>
    </lcf76f155ced4ddcb4097134ff3c332f>
    <TaxCatchAll xmlns="b78bf32b-46fd-4ea8-a798-be7c09e45c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7AE1591518474992CCABE93F3E12DA" ma:contentTypeVersion="16" ma:contentTypeDescription="Create a new document." ma:contentTypeScope="" ma:versionID="1b0828a1d159eb1060547100834e28db">
  <xsd:schema xmlns:xsd="http://www.w3.org/2001/XMLSchema" xmlns:xs="http://www.w3.org/2001/XMLSchema" xmlns:p="http://schemas.microsoft.com/office/2006/metadata/properties" xmlns:ns2="a5e57fd1-0c0a-472d-8327-db4812840e88" xmlns:ns3="b78bf32b-46fd-4ea8-a798-be7c09e45cbe" targetNamespace="http://schemas.microsoft.com/office/2006/metadata/properties" ma:root="true" ma:fieldsID="9521c6a1860668a0c42fb84f73091ee8" ns2:_="" ns3:_="">
    <xsd:import namespace="a5e57fd1-0c0a-472d-8327-db4812840e88"/>
    <xsd:import namespace="b78bf32b-46fd-4ea8-a798-be7c09e45cb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e57fd1-0c0a-472d-8327-db4812840e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534c0415-38fe-4f3a-8d47-4801c8d49f4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78bf32b-46fd-4ea8-a798-be7c09e45cb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c3d1d199-3bdd-404d-9b02-5a81725503fa}" ma:internalName="TaxCatchAll" ma:showField="CatchAllData" ma:web="b78bf32b-46fd-4ea8-a798-be7c09e45c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F48BBF-D9E9-4761-8534-4D14005EC851}">
  <ds:schemaRefs>
    <ds:schemaRef ds:uri="http://schemas.microsoft.com/sharepoint/v3/contenttype/forms"/>
  </ds:schemaRefs>
</ds:datastoreItem>
</file>

<file path=customXml/itemProps2.xml><?xml version="1.0" encoding="utf-8"?>
<ds:datastoreItem xmlns:ds="http://schemas.openxmlformats.org/officeDocument/2006/customXml" ds:itemID="{E4EF09BA-7D4A-4E22-A60C-F4F3795A10D7}">
  <ds:schemaRefs>
    <ds:schemaRef ds:uri="a5e57fd1-0c0a-472d-8327-db4812840e88"/>
    <ds:schemaRef ds:uri="b78bf32b-46fd-4ea8-a798-be7c09e45cb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9B5BE4D-EDF8-4CCE-A63A-CF65CED942B5}">
  <ds:schemaRefs>
    <ds:schemaRef ds:uri="a5e57fd1-0c0a-472d-8327-db4812840e88"/>
    <ds:schemaRef ds:uri="b78bf32b-46fd-4ea8-a798-be7c09e45cb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2011</TotalTime>
  <Words>3712</Words>
  <Application>Microsoft Office PowerPoint</Application>
  <PresentationFormat>Widescreen</PresentationFormat>
  <Paragraphs>307</Paragraphs>
  <Slides>6</Slides>
  <Notes>6</Notes>
  <HiddenSlides>0</HiddenSlides>
  <MMClips>0</MMClips>
  <ScaleCrop>false</ScaleCrop>
  <HeadingPairs>
    <vt:vector size="4" baseType="variant">
      <vt:variant>
        <vt:lpstr>Theme</vt:lpstr>
      </vt:variant>
      <vt:variant>
        <vt:i4>2</vt:i4>
      </vt:variant>
      <vt:variant>
        <vt:lpstr>Slide Titles</vt:lpstr>
      </vt:variant>
      <vt:variant>
        <vt:i4>6</vt:i4>
      </vt:variant>
    </vt:vector>
  </HeadingPairs>
  <TitlesOfParts>
    <vt:vector size="8" baseType="lpstr">
      <vt:lpstr>Office Theme 2013 - 2022</vt:lpstr>
      <vt:lpstr>1_Office Theme 2013 - 2022</vt:lpstr>
      <vt:lpstr>Computable Binding Authority Agreement (CBAA)</vt:lpstr>
      <vt:lpstr>Delegated Authority Re-imagined (DARE)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DARE Phase 3</dc:title>
  <dc:creator>Alastair</dc:creator>
  <cp:lastModifiedBy>Carla Wise</cp:lastModifiedBy>
  <cp:revision>222</cp:revision>
  <dcterms:created xsi:type="dcterms:W3CDTF">2020-08-10T13:14:36Z</dcterms:created>
  <dcterms:modified xsi:type="dcterms:W3CDTF">2026-07-22T15:03:25Z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0x010100377AE1591518474992CCABE93F3E12DA</vt:lpwstr>
  </property>
  <property fmtid="{D5CDD505-2E9C-101B-9397-08002B2CF9AE}" pid="3" name="MediaServiceImageTags">
    <vt:lpwstr/>
  </property>
</Properties>
</file>