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4"/>
    <p:sldMasterId id="2147483668" r:id="rId5"/>
  </p:sldMasterIdLst>
  <p:notesMasterIdLst>
    <p:notesMasterId r:id="rId22"/>
  </p:notesMasterIdLst>
  <p:sldIdLst>
    <p:sldId id="2147482823" r:id="rId6"/>
    <p:sldId id="2147482836" r:id="rId7"/>
    <p:sldId id="2147482822" r:id="rId8"/>
    <p:sldId id="2147482818" r:id="rId9"/>
    <p:sldId id="2147482819" r:id="rId10"/>
    <p:sldId id="2147309747" r:id="rId11"/>
    <p:sldId id="2147309718" r:id="rId12"/>
    <p:sldId id="2147482815" r:id="rId13"/>
    <p:sldId id="2147482816" r:id="rId14"/>
    <p:sldId id="2147482817" r:id="rId15"/>
    <p:sldId id="2147482812" r:id="rId16"/>
    <p:sldId id="2147482813" r:id="rId17"/>
    <p:sldId id="2147482814" r:id="rId18"/>
    <p:sldId id="2147309746" r:id="rId19"/>
    <p:sldId id="2147482821" r:id="rId20"/>
    <p:sldId id="2147482842" r:id="rId21"/>
  </p:sldIdLst>
  <p:sldSz cx="12192000" cy="6858000"/>
  <p:notesSz cx="6858000" cy="9945688"/>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9" roundtripDataSignature="AMtx7mjye3BGE/sVuganzJOle/L6e+EZnQ=="/>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F65C524-3A58-F9D0-A6D0-22F5A48E9896}" name="Carla Wise" initials="CW" userId="S::Carla.Wise@LMALloyds.com::abeb072c-2f97-4291-9aaa-f63a8b69f94b" providerId="AD"/>
  <p188:author id="{AA6B9395-0E23-B12B-AC5F-A571EDEBD577}" name="Matthew Logue" initials="ML" userId="S::matthew.logue@lmalloyds.com::7d824dcc-271e-423b-aa12-8a7140e2a0ae" providerId="AD"/>
  <p188:author id="{BC68F8E0-5829-5D6B-4A74-671388BE948B}" name="Carla Wise" initials="CW" userId="S::carla.wise@lmalloyds.com::abeb072c-2f97-4291-9aaa-f63a8b69f94b" providerId="AD"/>
  <p188:author id="{B00FAEE6-434F-2090-73C6-28F75F9652E7}" name="Alastair Burns" initials="AB" userId="S::alastair.burns_axiomepartners.com#ext#@lmalloyds1.onmicrosoft.com::a016c9e5-60a6-4a70-948e-9da3562a4b4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E4AFB"/>
    <a:srgbClr val="FF33CC"/>
    <a:srgbClr val="2467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879DA9C-8D73-89ED-092D-CA6BA15A6486}" v="15" dt="2026-07-22T15:05:18.693"/>
    <p1510:client id="{908003BE-D168-4DF7-90F2-E3537D3DA7C6}" v="4" dt="2026-07-22T14:48:34.607"/>
  </p1510:revLst>
</p1510:revInfo>
</file>

<file path=ppt/tableStyles.xml><?xml version="1.0" encoding="utf-8"?>
<a:tblStyleLst xmlns:a="http://schemas.openxmlformats.org/drawingml/2006/main" def="{08132385-72F3-4BE1-8AB0-CAB65726324B}">
  <a:tblStyle styleId="{08132385-72F3-4BE1-8AB0-CAB65726324B}"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BF5"/>
          </a:solidFill>
        </a:fill>
      </a:tcStyle>
    </a:wholeTbl>
    <a:band1H>
      <a:tcTxStyle b="off" i="off"/>
      <a:tcStyle>
        <a:tcBdr/>
        <a:fill>
          <a:solidFill>
            <a:srgbClr val="CDD4EA"/>
          </a:solidFill>
        </a:fill>
      </a:tcStyle>
    </a:band1H>
    <a:band2H>
      <a:tcTxStyle b="off" i="off"/>
      <a:tcStyle>
        <a:tcBdr/>
      </a:tcStyle>
    </a:band2H>
    <a:band1V>
      <a:tcTxStyle b="off" i="off"/>
      <a:tcStyle>
        <a:tcBdr/>
        <a:fill>
          <a:solidFill>
            <a:srgbClr val="CDD4EA"/>
          </a:solidFill>
        </a:fill>
      </a:tcStyle>
    </a:band1V>
    <a:band2V>
      <a:tcTxStyle b="off" i="off"/>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b="off" i="off"/>
      <a:tcStyle>
        <a:tcBdr/>
      </a:tcStyle>
    </a:seCell>
    <a:swCell>
      <a:tcTxStyle b="off" i="off"/>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90" d="100"/>
          <a:sy n="90" d="100"/>
        </p:scale>
        <p:origin x="1356" y="414"/>
      </p:cViewPr>
      <p:guideLst>
        <p:guide orient="horz" pos="2160"/>
        <p:guide pos="3840"/>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3" Type="http://schemas.openxmlformats.org/officeDocument/2006/relationships/customXml" Target="../customXml/item3.xml"/><Relationship Id="rId21" Type="http://schemas.openxmlformats.org/officeDocument/2006/relationships/slide" Target="slides/slide16.xml"/><Relationship Id="rId63"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59" Type="http://customschemas.google.com/relationships/presentationmetadata" Target="metadata"/><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62"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66"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10.xml"/><Relationship Id="rId61"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60" Type="http://schemas.openxmlformats.org/officeDocument/2006/relationships/presProps" Target="presProps.xml"/><Relationship Id="rId65"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notesMaster" Target="notesMasters/notesMaster1.xml"/><Relationship Id="rId64"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rla Wise" userId="abeb072c-2f97-4291-9aaa-f63a8b69f94b" providerId="ADAL" clId="{6AE27420-24DC-4FE5-BF9A-BCAFF5E4F3EB}"/>
    <pc:docChg chg="undo custSel addSld delSld modSld sldOrd">
      <pc:chgData name="Carla Wise" userId="abeb072c-2f97-4291-9aaa-f63a8b69f94b" providerId="ADAL" clId="{6AE27420-24DC-4FE5-BF9A-BCAFF5E4F3EB}" dt="2026-07-22T14:48:30.071" v="8141" actId="33524"/>
      <pc:docMkLst>
        <pc:docMk/>
      </pc:docMkLst>
      <pc:sldChg chg="add del ord">
        <pc:chgData name="Carla Wise" userId="abeb072c-2f97-4291-9aaa-f63a8b69f94b" providerId="ADAL" clId="{6AE27420-24DC-4FE5-BF9A-BCAFF5E4F3EB}" dt="2026-07-21T10:57:45.732" v="6288" actId="47"/>
        <pc:sldMkLst>
          <pc:docMk/>
          <pc:sldMk cId="0" sldId="257"/>
        </pc:sldMkLst>
      </pc:sldChg>
      <pc:sldChg chg="modSp mod">
        <pc:chgData name="Carla Wise" userId="abeb072c-2f97-4291-9aaa-f63a8b69f94b" providerId="ADAL" clId="{6AE27420-24DC-4FE5-BF9A-BCAFF5E4F3EB}" dt="2026-07-20T10:23:30.907" v="7" actId="20577"/>
        <pc:sldMkLst>
          <pc:docMk/>
          <pc:sldMk cId="1858118239" sldId="2147309683"/>
        </pc:sldMkLst>
        <pc:spChg chg="mod">
          <ac:chgData name="Carla Wise" userId="abeb072c-2f97-4291-9aaa-f63a8b69f94b" providerId="ADAL" clId="{6AE27420-24DC-4FE5-BF9A-BCAFF5E4F3EB}" dt="2026-07-20T10:23:30.907" v="7" actId="20577"/>
          <ac:spMkLst>
            <pc:docMk/>
            <pc:sldMk cId="1858118239" sldId="2147309683"/>
            <ac:spMk id="3" creationId="{BEC1B72A-54D7-9466-6479-AE1935833370}"/>
          </ac:spMkLst>
        </pc:spChg>
      </pc:sldChg>
      <pc:sldChg chg="modSp mod">
        <pc:chgData name="Carla Wise" userId="abeb072c-2f97-4291-9aaa-f63a8b69f94b" providerId="ADAL" clId="{6AE27420-24DC-4FE5-BF9A-BCAFF5E4F3EB}" dt="2026-07-20T16:55:00.788" v="3492" actId="1076"/>
        <pc:sldMkLst>
          <pc:docMk/>
          <pc:sldMk cId="2806050178" sldId="2147309684"/>
        </pc:sldMkLst>
        <pc:spChg chg="mod">
          <ac:chgData name="Carla Wise" userId="abeb072c-2f97-4291-9aaa-f63a8b69f94b" providerId="ADAL" clId="{6AE27420-24DC-4FE5-BF9A-BCAFF5E4F3EB}" dt="2026-07-20T16:55:00.788" v="3492" actId="1076"/>
          <ac:spMkLst>
            <pc:docMk/>
            <pc:sldMk cId="2806050178" sldId="2147309684"/>
            <ac:spMk id="12" creationId="{DB43B827-6E65-9E19-31C3-B4FB0097C0D7}"/>
          </ac:spMkLst>
        </pc:spChg>
      </pc:sldChg>
      <pc:sldChg chg="modSp mod">
        <pc:chgData name="Carla Wise" userId="abeb072c-2f97-4291-9aaa-f63a8b69f94b" providerId="ADAL" clId="{6AE27420-24DC-4FE5-BF9A-BCAFF5E4F3EB}" dt="2026-07-21T08:34:39.922" v="4233" actId="255"/>
        <pc:sldMkLst>
          <pc:docMk/>
          <pc:sldMk cId="1145820571" sldId="2147309718"/>
        </pc:sldMkLst>
        <pc:spChg chg="mod">
          <ac:chgData name="Carla Wise" userId="abeb072c-2f97-4291-9aaa-f63a8b69f94b" providerId="ADAL" clId="{6AE27420-24DC-4FE5-BF9A-BCAFF5E4F3EB}" dt="2026-07-20T17:10:11.983" v="3645" actId="20577"/>
          <ac:spMkLst>
            <pc:docMk/>
            <pc:sldMk cId="1145820571" sldId="2147309718"/>
            <ac:spMk id="7" creationId="{7449C117-2824-C95F-7299-A279A98B6EF2}"/>
          </ac:spMkLst>
        </pc:spChg>
        <pc:spChg chg="mod">
          <ac:chgData name="Carla Wise" userId="abeb072c-2f97-4291-9aaa-f63a8b69f94b" providerId="ADAL" clId="{6AE27420-24DC-4FE5-BF9A-BCAFF5E4F3EB}" dt="2026-07-20T17:10:25.450" v="3658" actId="20577"/>
          <ac:spMkLst>
            <pc:docMk/>
            <pc:sldMk cId="1145820571" sldId="2147309718"/>
            <ac:spMk id="15" creationId="{4A09866F-9956-E5E6-644A-321CDC3D1E72}"/>
          </ac:spMkLst>
        </pc:spChg>
        <pc:spChg chg="mod">
          <ac:chgData name="Carla Wise" userId="abeb072c-2f97-4291-9aaa-f63a8b69f94b" providerId="ADAL" clId="{6AE27420-24DC-4FE5-BF9A-BCAFF5E4F3EB}" dt="2026-07-21T08:34:39.922" v="4233" actId="255"/>
          <ac:spMkLst>
            <pc:docMk/>
            <pc:sldMk cId="1145820571" sldId="2147309718"/>
            <ac:spMk id="30" creationId="{D1919B63-30DF-922C-35CC-053FE2D2DDFA}"/>
          </ac:spMkLst>
        </pc:spChg>
        <pc:spChg chg="mod">
          <ac:chgData name="Carla Wise" userId="abeb072c-2f97-4291-9aaa-f63a8b69f94b" providerId="ADAL" clId="{6AE27420-24DC-4FE5-BF9A-BCAFF5E4F3EB}" dt="2026-07-20T17:10:31.299" v="3664" actId="20577"/>
          <ac:spMkLst>
            <pc:docMk/>
            <pc:sldMk cId="1145820571" sldId="2147309718"/>
            <ac:spMk id="32" creationId="{07FFE334-E73A-175F-A4A1-5222D84102F7}"/>
          </ac:spMkLst>
        </pc:spChg>
        <pc:spChg chg="mod">
          <ac:chgData name="Carla Wise" userId="abeb072c-2f97-4291-9aaa-f63a8b69f94b" providerId="ADAL" clId="{6AE27420-24DC-4FE5-BF9A-BCAFF5E4F3EB}" dt="2026-07-20T17:10:49.837" v="3679" actId="20577"/>
          <ac:spMkLst>
            <pc:docMk/>
            <pc:sldMk cId="1145820571" sldId="2147309718"/>
            <ac:spMk id="39" creationId="{4A09866F-9956-E5E6-644A-321CDC3D1E72}"/>
          </ac:spMkLst>
        </pc:spChg>
        <pc:cxnChg chg="mod">
          <ac:chgData name="Carla Wise" userId="abeb072c-2f97-4291-9aaa-f63a8b69f94b" providerId="ADAL" clId="{6AE27420-24DC-4FE5-BF9A-BCAFF5E4F3EB}" dt="2026-07-20T17:10:44.365" v="3672" actId="14100"/>
          <ac:cxnSpMkLst>
            <pc:docMk/>
            <pc:sldMk cId="1145820571" sldId="2147309718"/>
            <ac:cxnSpMk id="34" creationId="{571285B4-F492-E6BA-D453-05B9A67299E2}"/>
          </ac:cxnSpMkLst>
        </pc:cxnChg>
      </pc:sldChg>
      <pc:sldChg chg="addSp modSp mod">
        <pc:chgData name="Carla Wise" userId="abeb072c-2f97-4291-9aaa-f63a8b69f94b" providerId="ADAL" clId="{6AE27420-24DC-4FE5-BF9A-BCAFF5E4F3EB}" dt="2026-07-20T17:30:11.216" v="4007" actId="108"/>
        <pc:sldMkLst>
          <pc:docMk/>
          <pc:sldMk cId="2776986095" sldId="2147309746"/>
        </pc:sldMkLst>
        <pc:spChg chg="add mod">
          <ac:chgData name="Carla Wise" userId="abeb072c-2f97-4291-9aaa-f63a8b69f94b" providerId="ADAL" clId="{6AE27420-24DC-4FE5-BF9A-BCAFF5E4F3EB}" dt="2026-07-20T17:29:46.945" v="4006" actId="20577"/>
          <ac:spMkLst>
            <pc:docMk/>
            <pc:sldMk cId="2776986095" sldId="2147309746"/>
            <ac:spMk id="4" creationId="{0CA74839-3E7C-EDC9-D069-B6B8E2081055}"/>
          </ac:spMkLst>
        </pc:spChg>
        <pc:spChg chg="mod">
          <ac:chgData name="Carla Wise" userId="abeb072c-2f97-4291-9aaa-f63a8b69f94b" providerId="ADAL" clId="{6AE27420-24DC-4FE5-BF9A-BCAFF5E4F3EB}" dt="2026-07-20T17:27:50.531" v="3955" actId="255"/>
          <ac:spMkLst>
            <pc:docMk/>
            <pc:sldMk cId="2776986095" sldId="2147309746"/>
            <ac:spMk id="14" creationId="{C2F4405C-3D5E-03A6-6F38-F2C074753BD9}"/>
          </ac:spMkLst>
        </pc:spChg>
        <pc:spChg chg="mod">
          <ac:chgData name="Carla Wise" userId="abeb072c-2f97-4291-9aaa-f63a8b69f94b" providerId="ADAL" clId="{6AE27420-24DC-4FE5-BF9A-BCAFF5E4F3EB}" dt="2026-07-20T17:27:57.122" v="3956" actId="255"/>
          <ac:spMkLst>
            <pc:docMk/>
            <pc:sldMk cId="2776986095" sldId="2147309746"/>
            <ac:spMk id="15" creationId="{D7E08DB0-E0C7-68E4-BE7F-61970596E632}"/>
          </ac:spMkLst>
        </pc:spChg>
        <pc:spChg chg="mod">
          <ac:chgData name="Carla Wise" userId="abeb072c-2f97-4291-9aaa-f63a8b69f94b" providerId="ADAL" clId="{6AE27420-24DC-4FE5-BF9A-BCAFF5E4F3EB}" dt="2026-07-20T17:27:41.876" v="3954" actId="255"/>
          <ac:spMkLst>
            <pc:docMk/>
            <pc:sldMk cId="2776986095" sldId="2147309746"/>
            <ac:spMk id="41" creationId="{5E1B8E93-D5EE-0F91-5F36-E2E8743B0386}"/>
          </ac:spMkLst>
        </pc:spChg>
        <pc:spChg chg="mod">
          <ac:chgData name="Carla Wise" userId="abeb072c-2f97-4291-9aaa-f63a8b69f94b" providerId="ADAL" clId="{6AE27420-24DC-4FE5-BF9A-BCAFF5E4F3EB}" dt="2026-07-20T17:30:11.216" v="4007" actId="108"/>
          <ac:spMkLst>
            <pc:docMk/>
            <pc:sldMk cId="2776986095" sldId="2147309746"/>
            <ac:spMk id="43" creationId="{0C6DF590-DFDA-450A-398E-A538838D3609}"/>
          </ac:spMkLst>
        </pc:spChg>
      </pc:sldChg>
      <pc:sldChg chg="modSp mod">
        <pc:chgData name="Carla Wise" userId="abeb072c-2f97-4291-9aaa-f63a8b69f94b" providerId="ADAL" clId="{6AE27420-24DC-4FE5-BF9A-BCAFF5E4F3EB}" dt="2026-07-20T17:01:08.983" v="3518" actId="255"/>
        <pc:sldMkLst>
          <pc:docMk/>
          <pc:sldMk cId="1292193337" sldId="2147309747"/>
        </pc:sldMkLst>
        <pc:spChg chg="mod">
          <ac:chgData name="Carla Wise" userId="abeb072c-2f97-4291-9aaa-f63a8b69f94b" providerId="ADAL" clId="{6AE27420-24DC-4FE5-BF9A-BCAFF5E4F3EB}" dt="2026-07-20T17:00:56.799" v="3517" actId="255"/>
          <ac:spMkLst>
            <pc:docMk/>
            <pc:sldMk cId="1292193337" sldId="2147309747"/>
            <ac:spMk id="10" creationId="{58A429BF-9464-64E9-8239-E30FC360CCE1}"/>
          </ac:spMkLst>
        </pc:spChg>
        <pc:spChg chg="mod">
          <ac:chgData name="Carla Wise" userId="abeb072c-2f97-4291-9aaa-f63a8b69f94b" providerId="ADAL" clId="{6AE27420-24DC-4FE5-BF9A-BCAFF5E4F3EB}" dt="2026-07-20T17:01:08.983" v="3518" actId="255"/>
          <ac:spMkLst>
            <pc:docMk/>
            <pc:sldMk cId="1292193337" sldId="2147309747"/>
            <ac:spMk id="11" creationId="{E1F1E02A-5E66-83D5-2CF9-D60FD31F6D38}"/>
          </ac:spMkLst>
        </pc:spChg>
      </pc:sldChg>
      <pc:sldChg chg="ord">
        <pc:chgData name="Carla Wise" userId="abeb072c-2f97-4291-9aaa-f63a8b69f94b" providerId="ADAL" clId="{6AE27420-24DC-4FE5-BF9A-BCAFF5E4F3EB}" dt="2026-07-21T10:36:47.921" v="4732"/>
        <pc:sldMkLst>
          <pc:docMk/>
          <pc:sldMk cId="3173646936" sldId="2147482771"/>
        </pc:sldMkLst>
      </pc:sldChg>
      <pc:sldChg chg="modSp mod">
        <pc:chgData name="Carla Wise" userId="abeb072c-2f97-4291-9aaa-f63a8b69f94b" providerId="ADAL" clId="{6AE27420-24DC-4FE5-BF9A-BCAFF5E4F3EB}" dt="2026-07-20T16:55:21.491" v="3493" actId="255"/>
        <pc:sldMkLst>
          <pc:docMk/>
          <pc:sldMk cId="901387547" sldId="2147482793"/>
        </pc:sldMkLst>
        <pc:spChg chg="mod">
          <ac:chgData name="Carla Wise" userId="abeb072c-2f97-4291-9aaa-f63a8b69f94b" providerId="ADAL" clId="{6AE27420-24DC-4FE5-BF9A-BCAFF5E4F3EB}" dt="2026-07-20T16:55:21.491" v="3493" actId="255"/>
          <ac:spMkLst>
            <pc:docMk/>
            <pc:sldMk cId="901387547" sldId="2147482793"/>
            <ac:spMk id="11" creationId="{7BDEB3D4-5E5D-DF73-A304-B07F8B60A21F}"/>
          </ac:spMkLst>
        </pc:spChg>
        <pc:spChg chg="mod">
          <ac:chgData name="Carla Wise" userId="abeb072c-2f97-4291-9aaa-f63a8b69f94b" providerId="ADAL" clId="{6AE27420-24DC-4FE5-BF9A-BCAFF5E4F3EB}" dt="2026-07-20T16:53:20.411" v="3487" actId="1076"/>
          <ac:spMkLst>
            <pc:docMk/>
            <pc:sldMk cId="901387547" sldId="2147482793"/>
            <ac:spMk id="12" creationId="{6340F8B1-4D87-A72A-0FCD-1A14ADC26D4C}"/>
          </ac:spMkLst>
        </pc:spChg>
      </pc:sldChg>
      <pc:sldChg chg="del ord">
        <pc:chgData name="Carla Wise" userId="abeb072c-2f97-4291-9aaa-f63a8b69f94b" providerId="ADAL" clId="{6AE27420-24DC-4FE5-BF9A-BCAFF5E4F3EB}" dt="2026-07-21T10:57:44.110" v="6287" actId="47"/>
        <pc:sldMkLst>
          <pc:docMk/>
          <pc:sldMk cId="468697067" sldId="2147482794"/>
        </pc:sldMkLst>
      </pc:sldChg>
      <pc:sldChg chg="modSp mod">
        <pc:chgData name="Carla Wise" userId="abeb072c-2f97-4291-9aaa-f63a8b69f94b" providerId="ADAL" clId="{6AE27420-24DC-4FE5-BF9A-BCAFF5E4F3EB}" dt="2026-07-20T17:20:51.571" v="3953" actId="255"/>
        <pc:sldMkLst>
          <pc:docMk/>
          <pc:sldMk cId="1213806185" sldId="2147482813"/>
        </pc:sldMkLst>
        <pc:spChg chg="mod">
          <ac:chgData name="Carla Wise" userId="abeb072c-2f97-4291-9aaa-f63a8b69f94b" providerId="ADAL" clId="{6AE27420-24DC-4FE5-BF9A-BCAFF5E4F3EB}" dt="2026-07-20T17:20:51.571" v="3953" actId="255"/>
          <ac:spMkLst>
            <pc:docMk/>
            <pc:sldMk cId="1213806185" sldId="2147482813"/>
            <ac:spMk id="20" creationId="{350EC80D-5451-4A7A-F3A7-7E9943DF42F0}"/>
          </ac:spMkLst>
        </pc:spChg>
      </pc:sldChg>
      <pc:sldChg chg="modSp mod">
        <pc:chgData name="Carla Wise" userId="abeb072c-2f97-4291-9aaa-f63a8b69f94b" providerId="ADAL" clId="{6AE27420-24DC-4FE5-BF9A-BCAFF5E4F3EB}" dt="2026-07-20T17:20:33.141" v="3952" actId="255"/>
        <pc:sldMkLst>
          <pc:docMk/>
          <pc:sldMk cId="3321920742" sldId="2147482814"/>
        </pc:sldMkLst>
        <pc:spChg chg="mod">
          <ac:chgData name="Carla Wise" userId="abeb072c-2f97-4291-9aaa-f63a8b69f94b" providerId="ADAL" clId="{6AE27420-24DC-4FE5-BF9A-BCAFF5E4F3EB}" dt="2026-07-20T17:20:18.687" v="3951" actId="255"/>
          <ac:spMkLst>
            <pc:docMk/>
            <pc:sldMk cId="3321920742" sldId="2147482814"/>
            <ac:spMk id="3" creationId="{3E5C9FDC-3671-3F76-E212-5382581927B8}"/>
          </ac:spMkLst>
        </pc:spChg>
        <pc:spChg chg="mod">
          <ac:chgData name="Carla Wise" userId="abeb072c-2f97-4291-9aaa-f63a8b69f94b" providerId="ADAL" clId="{6AE27420-24DC-4FE5-BF9A-BCAFF5E4F3EB}" dt="2026-07-20T17:20:33.141" v="3952" actId="255"/>
          <ac:spMkLst>
            <pc:docMk/>
            <pc:sldMk cId="3321920742" sldId="2147482814"/>
            <ac:spMk id="21" creationId="{E6B3E3FD-420F-DA99-B5DF-0AD7AF418D18}"/>
          </ac:spMkLst>
        </pc:spChg>
      </pc:sldChg>
      <pc:sldChg chg="modSp mod">
        <pc:chgData name="Carla Wise" userId="abeb072c-2f97-4291-9aaa-f63a8b69f94b" providerId="ADAL" clId="{6AE27420-24DC-4FE5-BF9A-BCAFF5E4F3EB}" dt="2026-07-20T17:06:01.384" v="3611" actId="20577"/>
        <pc:sldMkLst>
          <pc:docMk/>
          <pc:sldMk cId="1583136176" sldId="2147482815"/>
        </pc:sldMkLst>
        <pc:spChg chg="mod">
          <ac:chgData name="Carla Wise" userId="abeb072c-2f97-4291-9aaa-f63a8b69f94b" providerId="ADAL" clId="{6AE27420-24DC-4FE5-BF9A-BCAFF5E4F3EB}" dt="2026-07-20T17:05:01.263" v="3580" actId="255"/>
          <ac:spMkLst>
            <pc:docMk/>
            <pc:sldMk cId="1583136176" sldId="2147482815"/>
            <ac:spMk id="15" creationId="{FCBB336B-332B-841C-4477-4572854A95F3}"/>
          </ac:spMkLst>
        </pc:spChg>
        <pc:spChg chg="mod">
          <ac:chgData name="Carla Wise" userId="abeb072c-2f97-4291-9aaa-f63a8b69f94b" providerId="ADAL" clId="{6AE27420-24DC-4FE5-BF9A-BCAFF5E4F3EB}" dt="2026-07-20T17:06:01.384" v="3611" actId="20577"/>
          <ac:spMkLst>
            <pc:docMk/>
            <pc:sldMk cId="1583136176" sldId="2147482815"/>
            <ac:spMk id="26" creationId="{19AAB9F6-D086-F2C3-5AF6-97898940EAE4}"/>
          </ac:spMkLst>
        </pc:spChg>
      </pc:sldChg>
      <pc:sldChg chg="modSp mod">
        <pc:chgData name="Carla Wise" userId="abeb072c-2f97-4291-9aaa-f63a8b69f94b" providerId="ADAL" clId="{6AE27420-24DC-4FE5-BF9A-BCAFF5E4F3EB}" dt="2026-07-20T17:11:22.152" v="3681" actId="14100"/>
        <pc:sldMkLst>
          <pc:docMk/>
          <pc:sldMk cId="2343175958" sldId="2147482816"/>
        </pc:sldMkLst>
        <pc:spChg chg="mod">
          <ac:chgData name="Carla Wise" userId="abeb072c-2f97-4291-9aaa-f63a8b69f94b" providerId="ADAL" clId="{6AE27420-24DC-4FE5-BF9A-BCAFF5E4F3EB}" dt="2026-07-20T17:08:02.441" v="3623" actId="6549"/>
          <ac:spMkLst>
            <pc:docMk/>
            <pc:sldMk cId="2343175958" sldId="2147482816"/>
            <ac:spMk id="3" creationId="{25BD8C83-3715-B664-17C1-7DC9940932BA}"/>
          </ac:spMkLst>
        </pc:spChg>
        <pc:picChg chg="mod">
          <ac:chgData name="Carla Wise" userId="abeb072c-2f97-4291-9aaa-f63a8b69f94b" providerId="ADAL" clId="{6AE27420-24DC-4FE5-BF9A-BCAFF5E4F3EB}" dt="2026-07-20T17:11:22.152" v="3681" actId="14100"/>
          <ac:picMkLst>
            <pc:docMk/>
            <pc:sldMk cId="2343175958" sldId="2147482816"/>
            <ac:picMk id="7" creationId="{7B1311BC-F88E-604F-0D3A-9026ECE39C35}"/>
          </ac:picMkLst>
        </pc:picChg>
        <pc:picChg chg="mod">
          <ac:chgData name="Carla Wise" userId="abeb072c-2f97-4291-9aaa-f63a8b69f94b" providerId="ADAL" clId="{6AE27420-24DC-4FE5-BF9A-BCAFF5E4F3EB}" dt="2026-07-20T17:11:17.700" v="3680" actId="14100"/>
          <ac:picMkLst>
            <pc:docMk/>
            <pc:sldMk cId="2343175958" sldId="2147482816"/>
            <ac:picMk id="9" creationId="{B4A93DE4-728F-F210-CC72-C66BFB61DB46}"/>
          </ac:picMkLst>
        </pc:picChg>
      </pc:sldChg>
      <pc:sldChg chg="modSp mod modNotesTx">
        <pc:chgData name="Carla Wise" userId="abeb072c-2f97-4291-9aaa-f63a8b69f94b" providerId="ADAL" clId="{6AE27420-24DC-4FE5-BF9A-BCAFF5E4F3EB}" dt="2026-07-21T08:31:50.198" v="4115" actId="20577"/>
        <pc:sldMkLst>
          <pc:docMk/>
          <pc:sldMk cId="1057903586" sldId="2147482818"/>
        </pc:sldMkLst>
        <pc:spChg chg="mod">
          <ac:chgData name="Carla Wise" userId="abeb072c-2f97-4291-9aaa-f63a8b69f94b" providerId="ADAL" clId="{6AE27420-24DC-4FE5-BF9A-BCAFF5E4F3EB}" dt="2026-07-20T16:59:23.218" v="3512" actId="255"/>
          <ac:spMkLst>
            <pc:docMk/>
            <pc:sldMk cId="1057903586" sldId="2147482818"/>
            <ac:spMk id="3" creationId="{BE24F067-39D6-093A-D747-FD44B21AB193}"/>
          </ac:spMkLst>
        </pc:spChg>
        <pc:spChg chg="mod">
          <ac:chgData name="Carla Wise" userId="abeb072c-2f97-4291-9aaa-f63a8b69f94b" providerId="ADAL" clId="{6AE27420-24DC-4FE5-BF9A-BCAFF5E4F3EB}" dt="2026-07-20T16:59:37.765" v="3514" actId="255"/>
          <ac:spMkLst>
            <pc:docMk/>
            <pc:sldMk cId="1057903586" sldId="2147482818"/>
            <ac:spMk id="7" creationId="{307282C1-02A6-7582-9030-70730BD8B63F}"/>
          </ac:spMkLst>
        </pc:spChg>
        <pc:spChg chg="mod">
          <ac:chgData name="Carla Wise" userId="abeb072c-2f97-4291-9aaa-f63a8b69f94b" providerId="ADAL" clId="{6AE27420-24DC-4FE5-BF9A-BCAFF5E4F3EB}" dt="2026-07-20T16:59:14.471" v="3511" actId="255"/>
          <ac:spMkLst>
            <pc:docMk/>
            <pc:sldMk cId="1057903586" sldId="2147482818"/>
            <ac:spMk id="14" creationId="{C2F4405C-3D5E-03A6-6F38-F2C074753BD9}"/>
          </ac:spMkLst>
        </pc:spChg>
        <pc:spChg chg="mod">
          <ac:chgData name="Carla Wise" userId="abeb072c-2f97-4291-9aaa-f63a8b69f94b" providerId="ADAL" clId="{6AE27420-24DC-4FE5-BF9A-BCAFF5E4F3EB}" dt="2026-07-20T16:59:31.248" v="3513" actId="255"/>
          <ac:spMkLst>
            <pc:docMk/>
            <pc:sldMk cId="1057903586" sldId="2147482818"/>
            <ac:spMk id="20" creationId="{7853EE1D-197D-1C6E-F575-CCC33E04116B}"/>
          </ac:spMkLst>
        </pc:spChg>
      </pc:sldChg>
      <pc:sldChg chg="modSp mod">
        <pc:chgData name="Carla Wise" userId="abeb072c-2f97-4291-9aaa-f63a8b69f94b" providerId="ADAL" clId="{6AE27420-24DC-4FE5-BF9A-BCAFF5E4F3EB}" dt="2026-07-20T17:00:10.983" v="3516" actId="255"/>
        <pc:sldMkLst>
          <pc:docMk/>
          <pc:sldMk cId="704371272" sldId="2147482819"/>
        </pc:sldMkLst>
        <pc:spChg chg="mod">
          <ac:chgData name="Carla Wise" userId="abeb072c-2f97-4291-9aaa-f63a8b69f94b" providerId="ADAL" clId="{6AE27420-24DC-4FE5-BF9A-BCAFF5E4F3EB}" dt="2026-07-20T17:00:02.408" v="3515" actId="255"/>
          <ac:spMkLst>
            <pc:docMk/>
            <pc:sldMk cId="704371272" sldId="2147482819"/>
            <ac:spMk id="4" creationId="{516FEF77-82FA-6491-2EF5-5721934512BF}"/>
          </ac:spMkLst>
        </pc:spChg>
        <pc:spChg chg="mod">
          <ac:chgData name="Carla Wise" userId="abeb072c-2f97-4291-9aaa-f63a8b69f94b" providerId="ADAL" clId="{6AE27420-24DC-4FE5-BF9A-BCAFF5E4F3EB}" dt="2026-07-20T17:00:10.983" v="3516" actId="255"/>
          <ac:spMkLst>
            <pc:docMk/>
            <pc:sldMk cId="704371272" sldId="2147482819"/>
            <ac:spMk id="9" creationId="{172BD341-5E20-E2A6-8C2F-1D144AC1DD15}"/>
          </ac:spMkLst>
        </pc:spChg>
      </pc:sldChg>
      <pc:sldChg chg="delSp modSp mod">
        <pc:chgData name="Carla Wise" userId="abeb072c-2f97-4291-9aaa-f63a8b69f94b" providerId="ADAL" clId="{6AE27420-24DC-4FE5-BF9A-BCAFF5E4F3EB}" dt="2026-07-20T17:19:36.688" v="3945" actId="6549"/>
        <pc:sldMkLst>
          <pc:docMk/>
          <pc:sldMk cId="3133058478" sldId="2147482821"/>
        </pc:sldMkLst>
        <pc:spChg chg="mod">
          <ac:chgData name="Carla Wise" userId="abeb072c-2f97-4291-9aaa-f63a8b69f94b" providerId="ADAL" clId="{6AE27420-24DC-4FE5-BF9A-BCAFF5E4F3EB}" dt="2026-07-20T17:17:01.643" v="3737" actId="6549"/>
          <ac:spMkLst>
            <pc:docMk/>
            <pc:sldMk cId="3133058478" sldId="2147482821"/>
            <ac:spMk id="3" creationId="{D347EBAC-D8E9-072A-797F-6CAE71A16A23}"/>
          </ac:spMkLst>
        </pc:spChg>
        <pc:spChg chg="mod">
          <ac:chgData name="Carla Wise" userId="abeb072c-2f97-4291-9aaa-f63a8b69f94b" providerId="ADAL" clId="{6AE27420-24DC-4FE5-BF9A-BCAFF5E4F3EB}" dt="2026-07-20T17:19:36.688" v="3945" actId="6549"/>
          <ac:spMkLst>
            <pc:docMk/>
            <pc:sldMk cId="3133058478" sldId="2147482821"/>
            <ac:spMk id="41" creationId="{5E1B8E93-D5EE-0F91-5F36-E2E8743B0386}"/>
          </ac:spMkLst>
        </pc:spChg>
        <pc:picChg chg="mod">
          <ac:chgData name="Carla Wise" userId="abeb072c-2f97-4291-9aaa-f63a8b69f94b" providerId="ADAL" clId="{6AE27420-24DC-4FE5-BF9A-BCAFF5E4F3EB}" dt="2026-07-20T17:15:45.990" v="3697" actId="1076"/>
          <ac:picMkLst>
            <pc:docMk/>
            <pc:sldMk cId="3133058478" sldId="2147482821"/>
            <ac:picMk id="8" creationId="{3E73D642-D1A3-62FE-8970-3C2602279F15}"/>
          </ac:picMkLst>
        </pc:picChg>
        <pc:cxnChg chg="mod">
          <ac:chgData name="Carla Wise" userId="abeb072c-2f97-4291-9aaa-f63a8b69f94b" providerId="ADAL" clId="{6AE27420-24DC-4FE5-BF9A-BCAFF5E4F3EB}" dt="2026-07-20T17:17:05.845" v="3738" actId="1076"/>
          <ac:cxnSpMkLst>
            <pc:docMk/>
            <pc:sldMk cId="3133058478" sldId="2147482821"/>
            <ac:cxnSpMk id="9" creationId="{503611D1-CD00-3C3E-9E34-F9F6F51AC730}"/>
          </ac:cxnSpMkLst>
        </pc:cxnChg>
      </pc:sldChg>
      <pc:sldChg chg="modSp mod ord">
        <pc:chgData name="Carla Wise" userId="abeb072c-2f97-4291-9aaa-f63a8b69f94b" providerId="ADAL" clId="{6AE27420-24DC-4FE5-BF9A-BCAFF5E4F3EB}" dt="2026-07-20T17:09:42.066" v="3638" actId="20577"/>
        <pc:sldMkLst>
          <pc:docMk/>
          <pc:sldMk cId="2614194816" sldId="2147482822"/>
        </pc:sldMkLst>
        <pc:spChg chg="mod">
          <ac:chgData name="Carla Wise" userId="abeb072c-2f97-4291-9aaa-f63a8b69f94b" providerId="ADAL" clId="{6AE27420-24DC-4FE5-BF9A-BCAFF5E4F3EB}" dt="2026-07-20T17:09:42.066" v="3638" actId="20577"/>
          <ac:spMkLst>
            <pc:docMk/>
            <pc:sldMk cId="2614194816" sldId="2147482822"/>
            <ac:spMk id="9" creationId="{24CEACF3-8F98-4D2E-1246-6F836CD4F74F}"/>
          </ac:spMkLst>
        </pc:spChg>
        <pc:spChg chg="mod">
          <ac:chgData name="Carla Wise" userId="abeb072c-2f97-4291-9aaa-f63a8b69f94b" providerId="ADAL" clId="{6AE27420-24DC-4FE5-BF9A-BCAFF5E4F3EB}" dt="2026-07-20T17:06:46.165" v="3620" actId="20577"/>
          <ac:spMkLst>
            <pc:docMk/>
            <pc:sldMk cId="2614194816" sldId="2147482822"/>
            <ac:spMk id="10" creationId="{A1B1FA90-A7BC-B1AD-CC7D-4DD707628A7A}"/>
          </ac:spMkLst>
        </pc:spChg>
        <pc:spChg chg="mod">
          <ac:chgData name="Carla Wise" userId="abeb072c-2f97-4291-9aaa-f63a8b69f94b" providerId="ADAL" clId="{6AE27420-24DC-4FE5-BF9A-BCAFF5E4F3EB}" dt="2026-07-20T16:58:03.361" v="3508" actId="255"/>
          <ac:spMkLst>
            <pc:docMk/>
            <pc:sldMk cId="2614194816" sldId="2147482822"/>
            <ac:spMk id="11" creationId="{03997ADE-F60B-978B-7805-29364C867B68}"/>
          </ac:spMkLst>
        </pc:spChg>
      </pc:sldChg>
      <pc:sldChg chg="modSp mod ord">
        <pc:chgData name="Carla Wise" userId="abeb072c-2f97-4291-9aaa-f63a8b69f94b" providerId="ADAL" clId="{6AE27420-24DC-4FE5-BF9A-BCAFF5E4F3EB}" dt="2026-07-20T16:45:56.291" v="3469" actId="20577"/>
        <pc:sldMkLst>
          <pc:docMk/>
          <pc:sldMk cId="359258308" sldId="2147482823"/>
        </pc:sldMkLst>
        <pc:spChg chg="mod">
          <ac:chgData name="Carla Wise" userId="abeb072c-2f97-4291-9aaa-f63a8b69f94b" providerId="ADAL" clId="{6AE27420-24DC-4FE5-BF9A-BCAFF5E4F3EB}" dt="2026-07-20T16:45:56.291" v="3469" actId="20577"/>
          <ac:spMkLst>
            <pc:docMk/>
            <pc:sldMk cId="359258308" sldId="2147482823"/>
            <ac:spMk id="5" creationId="{D9CB70EF-ECA3-93E8-4D41-E2699A3721C0}"/>
          </ac:spMkLst>
        </pc:spChg>
      </pc:sldChg>
      <pc:sldChg chg="ord">
        <pc:chgData name="Carla Wise" userId="abeb072c-2f97-4291-9aaa-f63a8b69f94b" providerId="ADAL" clId="{6AE27420-24DC-4FE5-BF9A-BCAFF5E4F3EB}" dt="2026-07-21T10:32:51.167" v="4700"/>
        <pc:sldMkLst>
          <pc:docMk/>
          <pc:sldMk cId="3569630802" sldId="2147482825"/>
        </pc:sldMkLst>
      </pc:sldChg>
      <pc:sldChg chg="modSp del mod ord">
        <pc:chgData name="Carla Wise" userId="abeb072c-2f97-4291-9aaa-f63a8b69f94b" providerId="ADAL" clId="{6AE27420-24DC-4FE5-BF9A-BCAFF5E4F3EB}" dt="2026-07-21T10:57:41.852" v="6286" actId="47"/>
        <pc:sldMkLst>
          <pc:docMk/>
          <pc:sldMk cId="4123623453" sldId="2147482831"/>
        </pc:sldMkLst>
      </pc:sldChg>
      <pc:sldChg chg="addSp delSp modSp mod ord">
        <pc:chgData name="Carla Wise" userId="abeb072c-2f97-4291-9aaa-f63a8b69f94b" providerId="ADAL" clId="{6AE27420-24DC-4FE5-BF9A-BCAFF5E4F3EB}" dt="2026-07-21T08:41:58.538" v="4561" actId="1076"/>
        <pc:sldMkLst>
          <pc:docMk/>
          <pc:sldMk cId="277786751" sldId="2147482832"/>
        </pc:sldMkLst>
        <pc:spChg chg="mod">
          <ac:chgData name="Carla Wise" userId="abeb072c-2f97-4291-9aaa-f63a8b69f94b" providerId="ADAL" clId="{6AE27420-24DC-4FE5-BF9A-BCAFF5E4F3EB}" dt="2026-07-21T08:41:58.538" v="4561" actId="1076"/>
          <ac:spMkLst>
            <pc:docMk/>
            <pc:sldMk cId="277786751" sldId="2147482832"/>
            <ac:spMk id="4" creationId="{3D122077-3683-3A86-3B1D-CF3A24839BCB}"/>
          </ac:spMkLst>
        </pc:spChg>
        <pc:picChg chg="del mod">
          <ac:chgData name="Carla Wise" userId="abeb072c-2f97-4291-9aaa-f63a8b69f94b" providerId="ADAL" clId="{6AE27420-24DC-4FE5-BF9A-BCAFF5E4F3EB}" dt="2026-07-21T08:41:14.955" v="4535" actId="478"/>
          <ac:picMkLst>
            <pc:docMk/>
            <pc:sldMk cId="277786751" sldId="2147482832"/>
            <ac:picMk id="2" creationId="{0B34FA6E-4741-9F0F-4799-0906CC485C1C}"/>
          </ac:picMkLst>
        </pc:picChg>
        <pc:picChg chg="add mod">
          <ac:chgData name="Carla Wise" userId="abeb072c-2f97-4291-9aaa-f63a8b69f94b" providerId="ADAL" clId="{6AE27420-24DC-4FE5-BF9A-BCAFF5E4F3EB}" dt="2026-07-21T08:41:21.276" v="4536" actId="1076"/>
          <ac:picMkLst>
            <pc:docMk/>
            <pc:sldMk cId="277786751" sldId="2147482832"/>
            <ac:picMk id="6" creationId="{95C9BD55-4FEF-6113-943B-8FF924256B79}"/>
          </ac:picMkLst>
        </pc:picChg>
      </pc:sldChg>
      <pc:sldChg chg="modSp mod">
        <pc:chgData name="Carla Wise" userId="abeb072c-2f97-4291-9aaa-f63a8b69f94b" providerId="ADAL" clId="{6AE27420-24DC-4FE5-BF9A-BCAFF5E4F3EB}" dt="2026-07-21T10:47:22.673" v="5549" actId="6549"/>
        <pc:sldMkLst>
          <pc:docMk/>
          <pc:sldMk cId="1151340638" sldId="2147482834"/>
        </pc:sldMkLst>
        <pc:spChg chg="mod">
          <ac:chgData name="Carla Wise" userId="abeb072c-2f97-4291-9aaa-f63a8b69f94b" providerId="ADAL" clId="{6AE27420-24DC-4FE5-BF9A-BCAFF5E4F3EB}" dt="2026-07-21T10:47:22.673" v="5549" actId="6549"/>
          <ac:spMkLst>
            <pc:docMk/>
            <pc:sldMk cId="1151340638" sldId="2147482834"/>
            <ac:spMk id="9" creationId="{3F61B125-5416-8734-F305-9B5B46DE04BC}"/>
          </ac:spMkLst>
        </pc:spChg>
      </pc:sldChg>
      <pc:sldChg chg="modSp mod modShow">
        <pc:chgData name="Carla Wise" userId="abeb072c-2f97-4291-9aaa-f63a8b69f94b" providerId="ADAL" clId="{6AE27420-24DC-4FE5-BF9A-BCAFF5E4F3EB}" dt="2026-07-22T14:48:30.071" v="8141" actId="33524"/>
        <pc:sldMkLst>
          <pc:docMk/>
          <pc:sldMk cId="1047277010" sldId="2147482835"/>
        </pc:sldMkLst>
        <pc:spChg chg="mod">
          <ac:chgData name="Carla Wise" userId="abeb072c-2f97-4291-9aaa-f63a8b69f94b" providerId="ADAL" clId="{6AE27420-24DC-4FE5-BF9A-BCAFF5E4F3EB}" dt="2026-07-21T10:57:39.137" v="6285" actId="20577"/>
          <ac:spMkLst>
            <pc:docMk/>
            <pc:sldMk cId="1047277010" sldId="2147482835"/>
            <ac:spMk id="4" creationId="{0E5485F9-86DB-17DA-53F3-8728E58C9449}"/>
          </ac:spMkLst>
        </pc:spChg>
        <pc:spChg chg="mod">
          <ac:chgData name="Carla Wise" userId="abeb072c-2f97-4291-9aaa-f63a8b69f94b" providerId="ADAL" clId="{6AE27420-24DC-4FE5-BF9A-BCAFF5E4F3EB}" dt="2026-07-22T14:48:30.071" v="8141" actId="33524"/>
          <ac:spMkLst>
            <pc:docMk/>
            <pc:sldMk cId="1047277010" sldId="2147482835"/>
            <ac:spMk id="9" creationId="{FA441A9F-EACF-34FC-D04C-35461D8733BA}"/>
          </ac:spMkLst>
        </pc:spChg>
      </pc:sldChg>
      <pc:sldChg chg="addSp delSp modSp mod ord">
        <pc:chgData name="Carla Wise" userId="abeb072c-2f97-4291-9aaa-f63a8b69f94b" providerId="ADAL" clId="{6AE27420-24DC-4FE5-BF9A-BCAFF5E4F3EB}" dt="2026-07-22T14:27:36.164" v="6444" actId="1076"/>
        <pc:sldMkLst>
          <pc:docMk/>
          <pc:sldMk cId="1467828767" sldId="2147482836"/>
        </pc:sldMkLst>
        <pc:spChg chg="add mod">
          <ac:chgData name="Carla Wise" userId="abeb072c-2f97-4291-9aaa-f63a8b69f94b" providerId="ADAL" clId="{6AE27420-24DC-4FE5-BF9A-BCAFF5E4F3EB}" dt="2026-07-22T14:25:50.306" v="6428" actId="1076"/>
          <ac:spMkLst>
            <pc:docMk/>
            <pc:sldMk cId="1467828767" sldId="2147482836"/>
            <ac:spMk id="4" creationId="{2D7EB718-8311-9220-D7D3-1AE345752B77}"/>
          </ac:spMkLst>
        </pc:spChg>
        <pc:spChg chg="mod">
          <ac:chgData name="Carla Wise" userId="abeb072c-2f97-4291-9aaa-f63a8b69f94b" providerId="ADAL" clId="{6AE27420-24DC-4FE5-BF9A-BCAFF5E4F3EB}" dt="2026-07-22T14:25:14.312" v="6416" actId="20577"/>
          <ac:spMkLst>
            <pc:docMk/>
            <pc:sldMk cId="1467828767" sldId="2147482836"/>
            <ac:spMk id="5" creationId="{75C38EC3-5317-BD03-3DA3-9E687DBA2280}"/>
          </ac:spMkLst>
        </pc:spChg>
        <pc:spChg chg="mod">
          <ac:chgData name="Carla Wise" userId="abeb072c-2f97-4291-9aaa-f63a8b69f94b" providerId="ADAL" clId="{6AE27420-24DC-4FE5-BF9A-BCAFF5E4F3EB}" dt="2026-07-22T14:25:36.420" v="6426" actId="1076"/>
          <ac:spMkLst>
            <pc:docMk/>
            <pc:sldMk cId="1467828767" sldId="2147482836"/>
            <ac:spMk id="6" creationId="{74C459A4-2464-EBCF-7E14-06388C3AC323}"/>
          </ac:spMkLst>
        </pc:spChg>
        <pc:spChg chg="add">
          <ac:chgData name="Carla Wise" userId="abeb072c-2f97-4291-9aaa-f63a8b69f94b" providerId="ADAL" clId="{6AE27420-24DC-4FE5-BF9A-BCAFF5E4F3EB}" dt="2026-07-20T16:47:08.420" v="3474" actId="22"/>
          <ac:spMkLst>
            <pc:docMk/>
            <pc:sldMk cId="1467828767" sldId="2147482836"/>
            <ac:spMk id="8" creationId="{57D5022F-1C71-CA08-3F6E-5A1C64AF4D08}"/>
          </ac:spMkLst>
        </pc:spChg>
        <pc:spChg chg="add mod">
          <ac:chgData name="Carla Wise" userId="abeb072c-2f97-4291-9aaa-f63a8b69f94b" providerId="ADAL" clId="{6AE27420-24DC-4FE5-BF9A-BCAFF5E4F3EB}" dt="2026-07-22T14:26:02.348" v="6430" actId="1076"/>
          <ac:spMkLst>
            <pc:docMk/>
            <pc:sldMk cId="1467828767" sldId="2147482836"/>
            <ac:spMk id="9" creationId="{2F0655AD-D1A7-1C00-71CC-83200BD547B6}"/>
          </ac:spMkLst>
        </pc:spChg>
        <pc:spChg chg="add mod">
          <ac:chgData name="Carla Wise" userId="abeb072c-2f97-4291-9aaa-f63a8b69f94b" providerId="ADAL" clId="{6AE27420-24DC-4FE5-BF9A-BCAFF5E4F3EB}" dt="2026-07-22T14:26:14.125" v="6432" actId="1076"/>
          <ac:spMkLst>
            <pc:docMk/>
            <pc:sldMk cId="1467828767" sldId="2147482836"/>
            <ac:spMk id="11" creationId="{5142065F-1296-0140-7946-FF9D5B0970F6}"/>
          </ac:spMkLst>
        </pc:spChg>
        <pc:spChg chg="add mod">
          <ac:chgData name="Carla Wise" userId="abeb072c-2f97-4291-9aaa-f63a8b69f94b" providerId="ADAL" clId="{6AE27420-24DC-4FE5-BF9A-BCAFF5E4F3EB}" dt="2026-07-22T14:26:25.507" v="6434" actId="1076"/>
          <ac:spMkLst>
            <pc:docMk/>
            <pc:sldMk cId="1467828767" sldId="2147482836"/>
            <ac:spMk id="13" creationId="{1A199713-F6EF-9BAB-C581-374A1EC9CA26}"/>
          </ac:spMkLst>
        </pc:spChg>
        <pc:spChg chg="add mod">
          <ac:chgData name="Carla Wise" userId="abeb072c-2f97-4291-9aaa-f63a8b69f94b" providerId="ADAL" clId="{6AE27420-24DC-4FE5-BF9A-BCAFF5E4F3EB}" dt="2026-07-22T14:26:36.963" v="6436" actId="1076"/>
          <ac:spMkLst>
            <pc:docMk/>
            <pc:sldMk cId="1467828767" sldId="2147482836"/>
            <ac:spMk id="15" creationId="{EFF731B8-BD5F-ABEC-CDFD-52A948F37C2D}"/>
          </ac:spMkLst>
        </pc:spChg>
        <pc:spChg chg="add mod">
          <ac:chgData name="Carla Wise" userId="abeb072c-2f97-4291-9aaa-f63a8b69f94b" providerId="ADAL" clId="{6AE27420-24DC-4FE5-BF9A-BCAFF5E4F3EB}" dt="2026-07-22T14:26:59.291" v="6438" actId="1076"/>
          <ac:spMkLst>
            <pc:docMk/>
            <pc:sldMk cId="1467828767" sldId="2147482836"/>
            <ac:spMk id="17" creationId="{48283D33-8665-5C19-13B7-0B96B1B99F36}"/>
          </ac:spMkLst>
        </pc:spChg>
        <pc:spChg chg="add mod">
          <ac:chgData name="Carla Wise" userId="abeb072c-2f97-4291-9aaa-f63a8b69f94b" providerId="ADAL" clId="{6AE27420-24DC-4FE5-BF9A-BCAFF5E4F3EB}" dt="2026-07-22T14:27:15.699" v="6440" actId="1076"/>
          <ac:spMkLst>
            <pc:docMk/>
            <pc:sldMk cId="1467828767" sldId="2147482836"/>
            <ac:spMk id="19" creationId="{B5F253EE-F190-D98F-3DC1-207AE3E8DD33}"/>
          </ac:spMkLst>
        </pc:spChg>
        <pc:spChg chg="add mod">
          <ac:chgData name="Carla Wise" userId="abeb072c-2f97-4291-9aaa-f63a8b69f94b" providerId="ADAL" clId="{6AE27420-24DC-4FE5-BF9A-BCAFF5E4F3EB}" dt="2026-07-22T14:27:27.576" v="6442" actId="1076"/>
          <ac:spMkLst>
            <pc:docMk/>
            <pc:sldMk cId="1467828767" sldId="2147482836"/>
            <ac:spMk id="21" creationId="{6E7E7F28-9B76-94AE-DA91-304928B39D45}"/>
          </ac:spMkLst>
        </pc:spChg>
        <pc:spChg chg="add mod">
          <ac:chgData name="Carla Wise" userId="abeb072c-2f97-4291-9aaa-f63a8b69f94b" providerId="ADAL" clId="{6AE27420-24DC-4FE5-BF9A-BCAFF5E4F3EB}" dt="2026-07-22T14:27:36.164" v="6444" actId="1076"/>
          <ac:spMkLst>
            <pc:docMk/>
            <pc:sldMk cId="1467828767" sldId="2147482836"/>
            <ac:spMk id="23" creationId="{2D9785EB-F3AD-EEC2-F13F-BF837AB5CD52}"/>
          </ac:spMkLst>
        </pc:spChg>
      </pc:sldChg>
      <pc:sldChg chg="addSp delSp modSp mod ord">
        <pc:chgData name="Carla Wise" userId="abeb072c-2f97-4291-9aaa-f63a8b69f94b" providerId="ADAL" clId="{6AE27420-24DC-4FE5-BF9A-BCAFF5E4F3EB}" dt="2026-07-20T16:55:42.951" v="3494" actId="255"/>
        <pc:sldMkLst>
          <pc:docMk/>
          <pc:sldMk cId="3419404253" sldId="2147482837"/>
        </pc:sldMkLst>
        <pc:spChg chg="mod">
          <ac:chgData name="Carla Wise" userId="abeb072c-2f97-4291-9aaa-f63a8b69f94b" providerId="ADAL" clId="{6AE27420-24DC-4FE5-BF9A-BCAFF5E4F3EB}" dt="2026-07-20T16:55:42.951" v="3494" actId="255"/>
          <ac:spMkLst>
            <pc:docMk/>
            <pc:sldMk cId="3419404253" sldId="2147482837"/>
            <ac:spMk id="5" creationId="{BA5D736F-BC58-60DD-8380-3C316E306350}"/>
          </ac:spMkLst>
        </pc:spChg>
        <pc:picChg chg="add mod ord">
          <ac:chgData name="Carla Wise" userId="abeb072c-2f97-4291-9aaa-f63a8b69f94b" providerId="ADAL" clId="{6AE27420-24DC-4FE5-BF9A-BCAFF5E4F3EB}" dt="2026-07-20T15:11:44.355" v="333" actId="1038"/>
          <ac:picMkLst>
            <pc:docMk/>
            <pc:sldMk cId="3419404253" sldId="2147482837"/>
            <ac:picMk id="12" creationId="{79EA5D99-E66F-E503-7C31-16C1E95DF027}"/>
          </ac:picMkLst>
        </pc:picChg>
      </pc:sldChg>
      <pc:sldChg chg="addSp modSp mod ord">
        <pc:chgData name="Carla Wise" userId="abeb072c-2f97-4291-9aaa-f63a8b69f94b" providerId="ADAL" clId="{6AE27420-24DC-4FE5-BF9A-BCAFF5E4F3EB}" dt="2026-07-22T14:24:38.376" v="6414" actId="1076"/>
        <pc:sldMkLst>
          <pc:docMk/>
          <pc:sldMk cId="4073171652" sldId="2147482838"/>
        </pc:sldMkLst>
        <pc:spChg chg="mod">
          <ac:chgData name="Carla Wise" userId="abeb072c-2f97-4291-9aaa-f63a8b69f94b" providerId="ADAL" clId="{6AE27420-24DC-4FE5-BF9A-BCAFF5E4F3EB}" dt="2026-07-20T16:54:43.373" v="3490" actId="255"/>
          <ac:spMkLst>
            <pc:docMk/>
            <pc:sldMk cId="4073171652" sldId="2147482838"/>
            <ac:spMk id="5" creationId="{FA7FAB20-708A-EE4B-B1B4-1711CF6A2223}"/>
          </ac:spMkLst>
        </pc:spChg>
        <pc:spChg chg="add mod">
          <ac:chgData name="Carla Wise" userId="abeb072c-2f97-4291-9aaa-f63a8b69f94b" providerId="ADAL" clId="{6AE27420-24DC-4FE5-BF9A-BCAFF5E4F3EB}" dt="2026-07-20T16:54:36.904" v="3489" actId="255"/>
          <ac:spMkLst>
            <pc:docMk/>
            <pc:sldMk cId="4073171652" sldId="2147482838"/>
            <ac:spMk id="6" creationId="{B286E69E-BBD4-64A3-E305-0C93AB967B25}"/>
          </ac:spMkLst>
        </pc:spChg>
        <pc:spChg chg="add mod">
          <ac:chgData name="Carla Wise" userId="abeb072c-2f97-4291-9aaa-f63a8b69f94b" providerId="ADAL" clId="{6AE27420-24DC-4FE5-BF9A-BCAFF5E4F3EB}" dt="2026-07-22T14:24:38.376" v="6414" actId="1076"/>
          <ac:spMkLst>
            <pc:docMk/>
            <pc:sldMk cId="4073171652" sldId="2147482838"/>
            <ac:spMk id="7" creationId="{4CCBEC9D-BC73-FF11-C5A8-2FCBB180C834}"/>
          </ac:spMkLst>
        </pc:spChg>
        <pc:picChg chg="mod">
          <ac:chgData name="Carla Wise" userId="abeb072c-2f97-4291-9aaa-f63a8b69f94b" providerId="ADAL" clId="{6AE27420-24DC-4FE5-BF9A-BCAFF5E4F3EB}" dt="2026-07-20T16:40:15.111" v="3429" actId="1582"/>
          <ac:picMkLst>
            <pc:docMk/>
            <pc:sldMk cId="4073171652" sldId="2147482838"/>
            <ac:picMk id="2" creationId="{9136CC29-394F-34A7-38CB-13BC0210B5E9}"/>
          </ac:picMkLst>
        </pc:picChg>
      </pc:sldChg>
      <pc:sldChg chg="modSp add mod ord">
        <pc:chgData name="Carla Wise" userId="abeb072c-2f97-4291-9aaa-f63a8b69f94b" providerId="ADAL" clId="{6AE27420-24DC-4FE5-BF9A-BCAFF5E4F3EB}" dt="2026-07-21T10:36:44.552" v="4730"/>
        <pc:sldMkLst>
          <pc:docMk/>
          <pc:sldMk cId="1545675725" sldId="2147482840"/>
        </pc:sldMkLst>
        <pc:spChg chg="mod">
          <ac:chgData name="Carla Wise" userId="abeb072c-2f97-4291-9aaa-f63a8b69f94b" providerId="ADAL" clId="{6AE27420-24DC-4FE5-BF9A-BCAFF5E4F3EB}" dt="2026-07-20T14:20:29.765" v="283" actId="1036"/>
          <ac:spMkLst>
            <pc:docMk/>
            <pc:sldMk cId="1545675725" sldId="2147482840"/>
            <ac:spMk id="2" creationId="{5FDC818B-A531-BC9C-40E3-F316929F59F6}"/>
          </ac:spMkLst>
        </pc:spChg>
        <pc:spChg chg="mod">
          <ac:chgData name="Carla Wise" userId="abeb072c-2f97-4291-9aaa-f63a8b69f94b" providerId="ADAL" clId="{6AE27420-24DC-4FE5-BF9A-BCAFF5E4F3EB}" dt="2026-07-20T14:20:39.020" v="287" actId="1036"/>
          <ac:spMkLst>
            <pc:docMk/>
            <pc:sldMk cId="1545675725" sldId="2147482840"/>
            <ac:spMk id="4" creationId="{1A3DCBC8-A7EA-ADFF-92AB-F5E4F1A99586}"/>
          </ac:spMkLst>
        </pc:spChg>
        <pc:spChg chg="mod">
          <ac:chgData name="Carla Wise" userId="abeb072c-2f97-4291-9aaa-f63a8b69f94b" providerId="ADAL" clId="{6AE27420-24DC-4FE5-BF9A-BCAFF5E4F3EB}" dt="2026-07-20T14:20:42.470" v="289" actId="1036"/>
          <ac:spMkLst>
            <pc:docMk/>
            <pc:sldMk cId="1545675725" sldId="2147482840"/>
            <ac:spMk id="7" creationId="{6BA499D9-2526-545D-6B9D-C6997753E2B5}"/>
          </ac:spMkLst>
        </pc:spChg>
      </pc:sldChg>
      <pc:sldChg chg="addSp delSp modSp add mod ord">
        <pc:chgData name="Carla Wise" userId="abeb072c-2f97-4291-9aaa-f63a8b69f94b" providerId="ADAL" clId="{6AE27420-24DC-4FE5-BF9A-BCAFF5E4F3EB}" dt="2026-07-20T16:56:10.981" v="3496" actId="207"/>
        <pc:sldMkLst>
          <pc:docMk/>
          <pc:sldMk cId="3120927028" sldId="2147482841"/>
        </pc:sldMkLst>
        <pc:spChg chg="mod">
          <ac:chgData name="Carla Wise" userId="abeb072c-2f97-4291-9aaa-f63a8b69f94b" providerId="ADAL" clId="{6AE27420-24DC-4FE5-BF9A-BCAFF5E4F3EB}" dt="2026-07-20T16:55:59.115" v="3495" actId="255"/>
          <ac:spMkLst>
            <pc:docMk/>
            <pc:sldMk cId="3120927028" sldId="2147482841"/>
            <ac:spMk id="5" creationId="{C75F5920-7912-7753-B947-A18B7D1F1E90}"/>
          </ac:spMkLst>
        </pc:spChg>
        <pc:spChg chg="add mod">
          <ac:chgData name="Carla Wise" userId="abeb072c-2f97-4291-9aaa-f63a8b69f94b" providerId="ADAL" clId="{6AE27420-24DC-4FE5-BF9A-BCAFF5E4F3EB}" dt="2026-07-20T16:56:10.981" v="3496" actId="207"/>
          <ac:spMkLst>
            <pc:docMk/>
            <pc:sldMk cId="3120927028" sldId="2147482841"/>
            <ac:spMk id="8" creationId="{7E3B20B0-E1A0-AFB0-9996-B09FE3445DE4}"/>
          </ac:spMkLst>
        </pc:spChg>
        <pc:spChg chg="add mod">
          <ac:chgData name="Carla Wise" userId="abeb072c-2f97-4291-9aaa-f63a8b69f94b" providerId="ADAL" clId="{6AE27420-24DC-4FE5-BF9A-BCAFF5E4F3EB}" dt="2026-07-20T16:26:47.856" v="3031" actId="1076"/>
          <ac:spMkLst>
            <pc:docMk/>
            <pc:sldMk cId="3120927028" sldId="2147482841"/>
            <ac:spMk id="10" creationId="{69302F4A-680E-690D-027E-1EFE252258D4}"/>
          </ac:spMkLst>
        </pc:spChg>
        <pc:spChg chg="add mod">
          <ac:chgData name="Carla Wise" userId="abeb072c-2f97-4291-9aaa-f63a8b69f94b" providerId="ADAL" clId="{6AE27420-24DC-4FE5-BF9A-BCAFF5E4F3EB}" dt="2026-07-20T16:36:36.743" v="3384" actId="20577"/>
          <ac:spMkLst>
            <pc:docMk/>
            <pc:sldMk cId="3120927028" sldId="2147482841"/>
            <ac:spMk id="13" creationId="{79D60F1C-B049-6C78-88A8-651691C255EB}"/>
          </ac:spMkLst>
        </pc:spChg>
        <pc:spChg chg="add mod">
          <ac:chgData name="Carla Wise" userId="abeb072c-2f97-4291-9aaa-f63a8b69f94b" providerId="ADAL" clId="{6AE27420-24DC-4FE5-BF9A-BCAFF5E4F3EB}" dt="2026-07-20T16:26:58.746" v="3033" actId="1076"/>
          <ac:spMkLst>
            <pc:docMk/>
            <pc:sldMk cId="3120927028" sldId="2147482841"/>
            <ac:spMk id="15" creationId="{8262642B-6673-C966-1B5E-E4F373394C32}"/>
          </ac:spMkLst>
        </pc:spChg>
        <pc:spChg chg="add mod">
          <ac:chgData name="Carla Wise" userId="abeb072c-2f97-4291-9aaa-f63a8b69f94b" providerId="ADAL" clId="{6AE27420-24DC-4FE5-BF9A-BCAFF5E4F3EB}" dt="2026-07-20T16:37:19.729" v="3398" actId="20577"/>
          <ac:spMkLst>
            <pc:docMk/>
            <pc:sldMk cId="3120927028" sldId="2147482841"/>
            <ac:spMk id="17" creationId="{A0F04A6A-F80D-DAEB-D3DC-7961CD7D81AE}"/>
          </ac:spMkLst>
        </pc:spChg>
        <pc:spChg chg="add mod">
          <ac:chgData name="Carla Wise" userId="abeb072c-2f97-4291-9aaa-f63a8b69f94b" providerId="ADAL" clId="{6AE27420-24DC-4FE5-BF9A-BCAFF5E4F3EB}" dt="2026-07-20T16:38:51.970" v="3421" actId="20577"/>
          <ac:spMkLst>
            <pc:docMk/>
            <pc:sldMk cId="3120927028" sldId="2147482841"/>
            <ac:spMk id="19" creationId="{6261A24A-25B1-5486-52DC-C388AE036FAE}"/>
          </ac:spMkLst>
        </pc:spChg>
        <pc:spChg chg="add mod">
          <ac:chgData name="Carla Wise" userId="abeb072c-2f97-4291-9aaa-f63a8b69f94b" providerId="ADAL" clId="{6AE27420-24DC-4FE5-BF9A-BCAFF5E4F3EB}" dt="2026-07-20T16:39:10.062" v="3423" actId="1076"/>
          <ac:spMkLst>
            <pc:docMk/>
            <pc:sldMk cId="3120927028" sldId="2147482841"/>
            <ac:spMk id="21" creationId="{43E64ED4-D332-6D10-F47A-EE217F13A25B}"/>
          </ac:spMkLst>
        </pc:spChg>
        <pc:spChg chg="add mod">
          <ac:chgData name="Carla Wise" userId="abeb072c-2f97-4291-9aaa-f63a8b69f94b" providerId="ADAL" clId="{6AE27420-24DC-4FE5-BF9A-BCAFF5E4F3EB}" dt="2026-07-20T16:39:22.454" v="3425" actId="1076"/>
          <ac:spMkLst>
            <pc:docMk/>
            <pc:sldMk cId="3120927028" sldId="2147482841"/>
            <ac:spMk id="23" creationId="{29809888-3F54-3A29-3C4E-0E160BA68138}"/>
          </ac:spMkLst>
        </pc:spChg>
      </pc:sldChg>
      <pc:sldChg chg="addSp delSp modSp add mod">
        <pc:chgData name="Carla Wise" userId="abeb072c-2f97-4291-9aaa-f63a8b69f94b" providerId="ADAL" clId="{6AE27420-24DC-4FE5-BF9A-BCAFF5E4F3EB}" dt="2026-07-22T14:28:30.268" v="6454" actId="1076"/>
        <pc:sldMkLst>
          <pc:docMk/>
          <pc:sldMk cId="1284295140" sldId="2147482842"/>
        </pc:sldMkLst>
        <pc:spChg chg="add mod">
          <ac:chgData name="Carla Wise" userId="abeb072c-2f97-4291-9aaa-f63a8b69f94b" providerId="ADAL" clId="{6AE27420-24DC-4FE5-BF9A-BCAFF5E4F3EB}" dt="2026-07-22T14:28:13.288" v="6450" actId="1076"/>
          <ac:spMkLst>
            <pc:docMk/>
            <pc:sldMk cId="1284295140" sldId="2147482842"/>
            <ac:spMk id="4" creationId="{0E22EA21-6ADA-BBFA-1BD1-51E63705E275}"/>
          </ac:spMkLst>
        </pc:spChg>
        <pc:spChg chg="del">
          <ac:chgData name="Carla Wise" userId="abeb072c-2f97-4291-9aaa-f63a8b69f94b" providerId="ADAL" clId="{6AE27420-24DC-4FE5-BF9A-BCAFF5E4F3EB}" dt="2026-07-21T08:35:11.791" v="4234" actId="478"/>
          <ac:spMkLst>
            <pc:docMk/>
            <pc:sldMk cId="1284295140" sldId="2147482842"/>
            <ac:spMk id="5" creationId="{DE550831-4D48-6EC7-4BFC-64AF0CD6696A}"/>
          </ac:spMkLst>
        </pc:spChg>
        <pc:spChg chg="mod">
          <ac:chgData name="Carla Wise" userId="abeb072c-2f97-4291-9aaa-f63a8b69f94b" providerId="ADAL" clId="{6AE27420-24DC-4FE5-BF9A-BCAFF5E4F3EB}" dt="2026-07-22T14:28:05.771" v="6448" actId="207"/>
          <ac:spMkLst>
            <pc:docMk/>
            <pc:sldMk cId="1284295140" sldId="2147482842"/>
            <ac:spMk id="6" creationId="{C2DBF96E-7F8A-20F7-BF51-6703BD5EF98A}"/>
          </ac:spMkLst>
        </pc:spChg>
        <pc:spChg chg="add mod">
          <ac:chgData name="Carla Wise" userId="abeb072c-2f97-4291-9aaa-f63a8b69f94b" providerId="ADAL" clId="{6AE27420-24DC-4FE5-BF9A-BCAFF5E4F3EB}" dt="2026-07-22T14:28:20.210" v="6452" actId="1076"/>
          <ac:spMkLst>
            <pc:docMk/>
            <pc:sldMk cId="1284295140" sldId="2147482842"/>
            <ac:spMk id="7" creationId="{45CA52B4-B053-9EF4-1D76-52068C77C394}"/>
          </ac:spMkLst>
        </pc:spChg>
        <pc:spChg chg="mod">
          <ac:chgData name="Carla Wise" userId="abeb072c-2f97-4291-9aaa-f63a8b69f94b" providerId="ADAL" clId="{6AE27420-24DC-4FE5-BF9A-BCAFF5E4F3EB}" dt="2026-07-21T10:29:21.114" v="4681" actId="1076"/>
          <ac:spMkLst>
            <pc:docMk/>
            <pc:sldMk cId="1284295140" sldId="2147482842"/>
            <ac:spMk id="8" creationId="{27C5693E-C74D-990C-57A8-2D41936A6846}"/>
          </ac:spMkLst>
        </pc:spChg>
        <pc:spChg chg="add mod">
          <ac:chgData name="Carla Wise" userId="abeb072c-2f97-4291-9aaa-f63a8b69f94b" providerId="ADAL" clId="{6AE27420-24DC-4FE5-BF9A-BCAFF5E4F3EB}" dt="2026-07-22T14:28:30.268" v="6454" actId="1076"/>
          <ac:spMkLst>
            <pc:docMk/>
            <pc:sldMk cId="1284295140" sldId="2147482842"/>
            <ac:spMk id="10" creationId="{87254666-E0B1-40FB-9B6E-07C3B4B4B88E}"/>
          </ac:spMkLst>
        </pc:spChg>
      </pc:sldChg>
      <pc:sldChg chg="addSp delSp modSp add mod">
        <pc:chgData name="Carla Wise" userId="abeb072c-2f97-4291-9aaa-f63a8b69f94b" providerId="ADAL" clId="{6AE27420-24DC-4FE5-BF9A-BCAFF5E4F3EB}" dt="2026-07-21T10:36:04.273" v="4728" actId="1076"/>
        <pc:sldMkLst>
          <pc:docMk/>
          <pc:sldMk cId="2280647751" sldId="2147482843"/>
        </pc:sldMkLst>
        <pc:spChg chg="add del mod">
          <ac:chgData name="Carla Wise" userId="abeb072c-2f97-4291-9aaa-f63a8b69f94b" providerId="ADAL" clId="{6AE27420-24DC-4FE5-BF9A-BCAFF5E4F3EB}" dt="2026-07-21T10:23:47.876" v="4564" actId="478"/>
          <ac:spMkLst>
            <pc:docMk/>
            <pc:sldMk cId="2280647751" sldId="2147482843"/>
            <ac:spMk id="4" creationId="{0D375677-1D7C-E6DB-5905-1A99AE4CBAB3}"/>
          </ac:spMkLst>
        </pc:spChg>
        <pc:spChg chg="del">
          <ac:chgData name="Carla Wise" userId="abeb072c-2f97-4291-9aaa-f63a8b69f94b" providerId="ADAL" clId="{6AE27420-24DC-4FE5-BF9A-BCAFF5E4F3EB}" dt="2026-07-21T10:23:43.464" v="4563" actId="478"/>
          <ac:spMkLst>
            <pc:docMk/>
            <pc:sldMk cId="2280647751" sldId="2147482843"/>
            <ac:spMk id="6" creationId="{AC4C0703-D5EE-0F3B-22BC-1F4961A4FC74}"/>
          </ac:spMkLst>
        </pc:spChg>
        <pc:spChg chg="add mod">
          <ac:chgData name="Carla Wise" userId="abeb072c-2f97-4291-9aaa-f63a8b69f94b" providerId="ADAL" clId="{6AE27420-24DC-4FE5-BF9A-BCAFF5E4F3EB}" dt="2026-07-21T10:35:53.318" v="4726" actId="20577"/>
          <ac:spMkLst>
            <pc:docMk/>
            <pc:sldMk cId="2280647751" sldId="2147482843"/>
            <ac:spMk id="7" creationId="{EBBAA26D-DE73-25E7-9C8C-C9EDDEFCE8D3}"/>
          </ac:spMkLst>
        </pc:spChg>
        <pc:spChg chg="mod">
          <ac:chgData name="Carla Wise" userId="abeb072c-2f97-4291-9aaa-f63a8b69f94b" providerId="ADAL" clId="{6AE27420-24DC-4FE5-BF9A-BCAFF5E4F3EB}" dt="2026-07-21T10:25:02.246" v="4626" actId="1076"/>
          <ac:spMkLst>
            <pc:docMk/>
            <pc:sldMk cId="2280647751" sldId="2147482843"/>
            <ac:spMk id="8" creationId="{2558D903-FF80-7A18-649E-E509E0C1EA60}"/>
          </ac:spMkLst>
        </pc:spChg>
        <pc:spChg chg="add mod">
          <ac:chgData name="Carla Wise" userId="abeb072c-2f97-4291-9aaa-f63a8b69f94b" providerId="ADAL" clId="{6AE27420-24DC-4FE5-BF9A-BCAFF5E4F3EB}" dt="2026-07-21T10:33:35.099" v="4708" actId="1076"/>
          <ac:spMkLst>
            <pc:docMk/>
            <pc:sldMk cId="2280647751" sldId="2147482843"/>
            <ac:spMk id="10" creationId="{717A14B4-C775-E65B-1E30-7B4BC3B07422}"/>
          </ac:spMkLst>
        </pc:spChg>
        <pc:spChg chg="add mod">
          <ac:chgData name="Carla Wise" userId="abeb072c-2f97-4291-9aaa-f63a8b69f94b" providerId="ADAL" clId="{6AE27420-24DC-4FE5-BF9A-BCAFF5E4F3EB}" dt="2026-07-21T10:33:43.661" v="4710" actId="1076"/>
          <ac:spMkLst>
            <pc:docMk/>
            <pc:sldMk cId="2280647751" sldId="2147482843"/>
            <ac:spMk id="12" creationId="{87B6CBB2-37B7-97CE-9D2C-3CD5B99642D6}"/>
          </ac:spMkLst>
        </pc:spChg>
        <pc:spChg chg="add mod">
          <ac:chgData name="Carla Wise" userId="abeb072c-2f97-4291-9aaa-f63a8b69f94b" providerId="ADAL" clId="{6AE27420-24DC-4FE5-BF9A-BCAFF5E4F3EB}" dt="2026-07-21T10:33:56.926" v="4712" actId="1076"/>
          <ac:spMkLst>
            <pc:docMk/>
            <pc:sldMk cId="2280647751" sldId="2147482843"/>
            <ac:spMk id="14" creationId="{B71B6503-A5AB-A7CE-1805-B1D78BD7A8C1}"/>
          </ac:spMkLst>
        </pc:spChg>
        <pc:spChg chg="add mod">
          <ac:chgData name="Carla Wise" userId="abeb072c-2f97-4291-9aaa-f63a8b69f94b" providerId="ADAL" clId="{6AE27420-24DC-4FE5-BF9A-BCAFF5E4F3EB}" dt="2026-07-21T10:35:58.742" v="4727" actId="1076"/>
          <ac:spMkLst>
            <pc:docMk/>
            <pc:sldMk cId="2280647751" sldId="2147482843"/>
            <ac:spMk id="16" creationId="{F8CF7A09-7047-73B3-D882-D849D78FF21E}"/>
          </ac:spMkLst>
        </pc:spChg>
        <pc:spChg chg="add mod">
          <ac:chgData name="Carla Wise" userId="abeb072c-2f97-4291-9aaa-f63a8b69f94b" providerId="ADAL" clId="{6AE27420-24DC-4FE5-BF9A-BCAFF5E4F3EB}" dt="2026-07-21T10:36:04.273" v="4728" actId="1076"/>
          <ac:spMkLst>
            <pc:docMk/>
            <pc:sldMk cId="2280647751" sldId="2147482843"/>
            <ac:spMk id="18" creationId="{769BABF7-0332-6C54-F413-C1EFF3EC6077}"/>
          </ac:spMkLst>
        </pc:spChg>
      </pc:sldChg>
      <pc:sldChg chg="add del">
        <pc:chgData name="Carla Wise" userId="abeb072c-2f97-4291-9aaa-f63a8b69f94b" providerId="ADAL" clId="{6AE27420-24DC-4FE5-BF9A-BCAFF5E4F3EB}" dt="2026-07-21T10:23:52.858" v="4566"/>
        <pc:sldMkLst>
          <pc:docMk/>
          <pc:sldMk cId="3017227680" sldId="2147482844"/>
        </pc:sldMkLst>
      </pc:sldChg>
      <pc:sldChg chg="modSp add mod">
        <pc:chgData name="Carla Wise" userId="abeb072c-2f97-4291-9aaa-f63a8b69f94b" providerId="ADAL" clId="{6AE27420-24DC-4FE5-BF9A-BCAFF5E4F3EB}" dt="2026-07-21T10:58:01.668" v="6289" actId="6549"/>
        <pc:sldMkLst>
          <pc:docMk/>
          <pc:sldMk cId="3639765130" sldId="2147482844"/>
        </pc:sldMkLst>
        <pc:spChg chg="mod">
          <ac:chgData name="Carla Wise" userId="abeb072c-2f97-4291-9aaa-f63a8b69f94b" providerId="ADAL" clId="{6AE27420-24DC-4FE5-BF9A-BCAFF5E4F3EB}" dt="2026-07-21T10:58:01.668" v="6289" actId="6549"/>
          <ac:spMkLst>
            <pc:docMk/>
            <pc:sldMk cId="3639765130" sldId="2147482844"/>
            <ac:spMk id="9" creationId="{7D9E098B-783D-6253-D697-784AEF373A1D}"/>
          </ac:spMkLst>
        </pc:spChg>
      </pc:sldChg>
      <pc:sldChg chg="modSp add mod">
        <pc:chgData name="Carla Wise" userId="abeb072c-2f97-4291-9aaa-f63a8b69f94b" providerId="ADAL" clId="{6AE27420-24DC-4FE5-BF9A-BCAFF5E4F3EB}" dt="2026-07-21T10:57:12.227" v="6278" actId="114"/>
        <pc:sldMkLst>
          <pc:docMk/>
          <pc:sldMk cId="2145883070" sldId="2147482845"/>
        </pc:sldMkLst>
        <pc:spChg chg="mod">
          <ac:chgData name="Carla Wise" userId="abeb072c-2f97-4291-9aaa-f63a8b69f94b" providerId="ADAL" clId="{6AE27420-24DC-4FE5-BF9A-BCAFF5E4F3EB}" dt="2026-07-21T10:57:12.227" v="6278" actId="114"/>
          <ac:spMkLst>
            <pc:docMk/>
            <pc:sldMk cId="2145883070" sldId="2147482845"/>
            <ac:spMk id="9" creationId="{9CB2DEAE-2CB0-1D64-7521-D6B03A75CBEA}"/>
          </ac:spMkLst>
        </pc:spChg>
      </pc:sldChg>
      <pc:sldMasterChg chg="delSldLayout">
        <pc:chgData name="Carla Wise" userId="abeb072c-2f97-4291-9aaa-f63a8b69f94b" providerId="ADAL" clId="{6AE27420-24DC-4FE5-BF9A-BCAFF5E4F3EB}" dt="2026-07-21T10:57:45.732" v="6288" actId="47"/>
        <pc:sldMasterMkLst>
          <pc:docMk/>
          <pc:sldMasterMk cId="2156873295" sldId="2147483668"/>
        </pc:sldMasterMkLst>
        <pc:sldLayoutChg chg="del">
          <pc:chgData name="Carla Wise" userId="abeb072c-2f97-4291-9aaa-f63a8b69f94b" providerId="ADAL" clId="{6AE27420-24DC-4FE5-BF9A-BCAFF5E4F3EB}" dt="2026-07-21T10:57:45.732" v="6288" actId="47"/>
          <pc:sldLayoutMkLst>
            <pc:docMk/>
            <pc:sldMasterMk cId="2156873295" sldId="2147483668"/>
            <pc:sldLayoutMk cId="1049620496" sldId="2147483677"/>
          </pc:sldLayoutMkLst>
        </pc:sldLayoutChg>
      </pc:sldMasterChg>
    </pc:docChg>
  </pc:docChgLst>
  <pc:docChgLst>
    <pc:chgData name="Matthew Logue" userId="7d824dcc-271e-423b-aa12-8a7140e2a0ae" providerId="ADAL" clId="{55AF04B9-1401-47B3-A69F-D6E70E951AD8}"/>
    <pc:docChg chg="undo custSel addSld delSld modSld">
      <pc:chgData name="Matthew Logue" userId="7d824dcc-271e-423b-aa12-8a7140e2a0ae" providerId="ADAL" clId="{55AF04B9-1401-47B3-A69F-D6E70E951AD8}" dt="2026-07-20T13:46:53.302" v="2419" actId="1076"/>
      <pc:docMkLst>
        <pc:docMk/>
      </pc:docMkLst>
      <pc:sldChg chg="delSp modSp add mod modNotesTx">
        <pc:chgData name="Matthew Logue" userId="7d824dcc-271e-423b-aa12-8a7140e2a0ae" providerId="ADAL" clId="{55AF04B9-1401-47B3-A69F-D6E70E951AD8}" dt="2026-07-08T15:50:17.399" v="1168" actId="20577"/>
        <pc:sldMkLst>
          <pc:docMk/>
          <pc:sldMk cId="1151340638" sldId="2147482834"/>
        </pc:sldMkLst>
        <pc:spChg chg="mod">
          <ac:chgData name="Matthew Logue" userId="7d824dcc-271e-423b-aa12-8a7140e2a0ae" providerId="ADAL" clId="{55AF04B9-1401-47B3-A69F-D6E70E951AD8}" dt="2026-07-08T15:38:23.648" v="10" actId="20577"/>
          <ac:spMkLst>
            <pc:docMk/>
            <pc:sldMk cId="1151340638" sldId="2147482834"/>
            <ac:spMk id="4" creationId="{622016D3-CB4F-9959-2092-6DADBAF9CE5A}"/>
          </ac:spMkLst>
        </pc:spChg>
        <pc:spChg chg="mod">
          <ac:chgData name="Matthew Logue" userId="7d824dcc-271e-423b-aa12-8a7140e2a0ae" providerId="ADAL" clId="{55AF04B9-1401-47B3-A69F-D6E70E951AD8}" dt="2026-07-08T15:50:17.399" v="1168" actId="20577"/>
          <ac:spMkLst>
            <pc:docMk/>
            <pc:sldMk cId="1151340638" sldId="2147482834"/>
            <ac:spMk id="9" creationId="{3F61B125-5416-8734-F305-9B5B46DE04BC}"/>
          </ac:spMkLst>
        </pc:spChg>
      </pc:sldChg>
      <pc:sldChg chg="addSp delSp modSp mod chgLayout modNotesTx">
        <pc:chgData name="Matthew Logue" userId="7d824dcc-271e-423b-aa12-8a7140e2a0ae" providerId="ADAL" clId="{55AF04B9-1401-47B3-A69F-D6E70E951AD8}" dt="2026-07-14T14:10:03.242" v="1388" actId="20577"/>
        <pc:sldMkLst>
          <pc:docMk/>
          <pc:sldMk cId="1467828767" sldId="2147482836"/>
        </pc:sldMkLst>
        <pc:spChg chg="mod ord">
          <ac:chgData name="Matthew Logue" userId="7d824dcc-271e-423b-aa12-8a7140e2a0ae" providerId="ADAL" clId="{55AF04B9-1401-47B3-A69F-D6E70E951AD8}" dt="2026-07-14T14:06:30.610" v="1170" actId="700"/>
          <ac:spMkLst>
            <pc:docMk/>
            <pc:sldMk cId="1467828767" sldId="2147482836"/>
            <ac:spMk id="3" creationId="{A434A50C-961E-B41C-1BF9-11B1D2CF006C}"/>
          </ac:spMkLst>
        </pc:spChg>
        <pc:spChg chg="add del">
          <ac:chgData name="Matthew Logue" userId="7d824dcc-271e-423b-aa12-8a7140e2a0ae" providerId="ADAL" clId="{55AF04B9-1401-47B3-A69F-D6E70E951AD8}" dt="2026-07-14T14:06:42.543" v="1173" actId="478"/>
          <ac:spMkLst>
            <pc:docMk/>
            <pc:sldMk cId="1467828767" sldId="2147482836"/>
            <ac:spMk id="5" creationId="{75C38EC3-5317-BD03-3DA3-9E687DBA2280}"/>
          </ac:spMkLst>
        </pc:spChg>
        <pc:spChg chg="add mod ord">
          <ac:chgData name="Matthew Logue" userId="7d824dcc-271e-423b-aa12-8a7140e2a0ae" providerId="ADAL" clId="{55AF04B9-1401-47B3-A69F-D6E70E951AD8}" dt="2026-07-14T14:08:57.454" v="1387" actId="207"/>
          <ac:spMkLst>
            <pc:docMk/>
            <pc:sldMk cId="1467828767" sldId="2147482836"/>
            <ac:spMk id="6" creationId="{74C459A4-2464-EBCF-7E14-06388C3AC323}"/>
          </ac:spMkLst>
        </pc:spChg>
      </pc:sldChg>
      <pc:sldChg chg="addSp delSp modSp add mod">
        <pc:chgData name="Matthew Logue" userId="7d824dcc-271e-423b-aa12-8a7140e2a0ae" providerId="ADAL" clId="{55AF04B9-1401-47B3-A69F-D6E70E951AD8}" dt="2026-07-14T14:15:38.654" v="1501" actId="1076"/>
        <pc:sldMkLst>
          <pc:docMk/>
          <pc:sldMk cId="3419404253" sldId="2147482837"/>
        </pc:sldMkLst>
        <pc:spChg chg="mod">
          <ac:chgData name="Matthew Logue" userId="7d824dcc-271e-423b-aa12-8a7140e2a0ae" providerId="ADAL" clId="{55AF04B9-1401-47B3-A69F-D6E70E951AD8}" dt="2026-07-14T14:10:38.150" v="1424" actId="20577"/>
          <ac:spMkLst>
            <pc:docMk/>
            <pc:sldMk cId="3419404253" sldId="2147482837"/>
            <ac:spMk id="5" creationId="{BA5D736F-BC58-60DD-8380-3C316E306350}"/>
          </ac:spMkLst>
        </pc:spChg>
      </pc:sldChg>
      <pc:sldChg chg="modSp mod">
        <pc:chgData name="Matthew Logue" userId="7d824dcc-271e-423b-aa12-8a7140e2a0ae" providerId="ADAL" clId="{55AF04B9-1401-47B3-A69F-D6E70E951AD8}" dt="2026-07-15T13:30:09.950" v="1504"/>
        <pc:sldMkLst>
          <pc:docMk/>
          <pc:sldMk cId="4073171652" sldId="2147482838"/>
        </pc:sldMkLst>
        <pc:picChg chg="mod">
          <ac:chgData name="Matthew Logue" userId="7d824dcc-271e-423b-aa12-8a7140e2a0ae" providerId="ADAL" clId="{55AF04B9-1401-47B3-A69F-D6E70E951AD8}" dt="2026-07-15T13:30:09.950" v="1504"/>
          <ac:picMkLst>
            <pc:docMk/>
            <pc:sldMk cId="4073171652" sldId="2147482838"/>
            <ac:picMk id="2" creationId="{9136CC29-394F-34A7-38CB-13BC0210B5E9}"/>
          </ac:picMkLst>
        </pc:picChg>
      </pc:sldChg>
    </pc:docChg>
  </pc:docChgLst>
  <pc:docChgLst>
    <pc:chgData name="Matthew Logue" userId="S::matthew.logue@lmalloyds.com::7d824dcc-271e-423b-aa12-8a7140e2a0ae" providerId="AD" clId="Web-{CCDFFAD6-BF5A-6897-3B44-80DD2815C16C}"/>
    <pc:docChg chg="addSld modSld">
      <pc:chgData name="Matthew Logue" userId="S::matthew.logue@lmalloyds.com::7d824dcc-271e-423b-aa12-8a7140e2a0ae" providerId="AD" clId="Web-{CCDFFAD6-BF5A-6897-3B44-80DD2815C16C}" dt="2026-07-14T14:05:36.209" v="326" actId="20577"/>
      <pc:docMkLst>
        <pc:docMk/>
      </pc:docMkLst>
      <pc:sldChg chg="modSp">
        <pc:chgData name="Matthew Logue" userId="S::matthew.logue@lmalloyds.com::7d824dcc-271e-423b-aa12-8a7140e2a0ae" providerId="AD" clId="Web-{CCDFFAD6-BF5A-6897-3B44-80DD2815C16C}" dt="2026-07-14T13:37:15.342" v="18" actId="20577"/>
        <pc:sldMkLst>
          <pc:docMk/>
          <pc:sldMk cId="1858118239" sldId="2147309683"/>
        </pc:sldMkLst>
        <pc:spChg chg="mod">
          <ac:chgData name="Matthew Logue" userId="S::matthew.logue@lmalloyds.com::7d824dcc-271e-423b-aa12-8a7140e2a0ae" providerId="AD" clId="Web-{CCDFFAD6-BF5A-6897-3B44-80DD2815C16C}" dt="2026-07-14T13:37:15.342" v="18" actId="20577"/>
          <ac:spMkLst>
            <pc:docMk/>
            <pc:sldMk cId="1858118239" sldId="2147309683"/>
            <ac:spMk id="3" creationId="{BEC1B72A-54D7-9466-6479-AE1935833370}"/>
          </ac:spMkLst>
        </pc:spChg>
        <pc:spChg chg="mod">
          <ac:chgData name="Matthew Logue" userId="S::matthew.logue@lmalloyds.com::7d824dcc-271e-423b-aa12-8a7140e2a0ae" providerId="AD" clId="Web-{CCDFFAD6-BF5A-6897-3B44-80DD2815C16C}" dt="2026-07-14T13:36:40.544" v="4" actId="20577"/>
          <ac:spMkLst>
            <pc:docMk/>
            <pc:sldMk cId="1858118239" sldId="2147309683"/>
            <ac:spMk id="4" creationId="{654BCC78-3CE0-116E-4BE9-49ADC87101EA}"/>
          </ac:spMkLst>
        </pc:spChg>
      </pc:sldChg>
      <pc:sldChg chg="modSp">
        <pc:chgData name="Matthew Logue" userId="S::matthew.logue@lmalloyds.com::7d824dcc-271e-423b-aa12-8a7140e2a0ae" providerId="AD" clId="Web-{CCDFFAD6-BF5A-6897-3B44-80DD2815C16C}" dt="2026-07-14T13:44:53.352" v="85" actId="20577"/>
        <pc:sldMkLst>
          <pc:docMk/>
          <pc:sldMk cId="1151340638" sldId="2147482834"/>
        </pc:sldMkLst>
        <pc:spChg chg="mod">
          <ac:chgData name="Matthew Logue" userId="S::matthew.logue@lmalloyds.com::7d824dcc-271e-423b-aa12-8a7140e2a0ae" providerId="AD" clId="Web-{CCDFFAD6-BF5A-6897-3B44-80DD2815C16C}" dt="2026-07-14T13:44:53.352" v="85" actId="20577"/>
          <ac:spMkLst>
            <pc:docMk/>
            <pc:sldMk cId="1151340638" sldId="2147482834"/>
            <ac:spMk id="9" creationId="{3F61B125-5416-8734-F305-9B5B46DE04BC}"/>
          </ac:spMkLst>
        </pc:spChg>
      </pc:sldChg>
      <pc:sldChg chg="modSp add replId">
        <pc:chgData name="Matthew Logue" userId="S::matthew.logue@lmalloyds.com::7d824dcc-271e-423b-aa12-8a7140e2a0ae" providerId="AD" clId="Web-{CCDFFAD6-BF5A-6897-3B44-80DD2815C16C}" dt="2026-07-14T13:51:48.674" v="262" actId="20577"/>
        <pc:sldMkLst>
          <pc:docMk/>
          <pc:sldMk cId="1047277010" sldId="2147482835"/>
        </pc:sldMkLst>
        <pc:spChg chg="mod">
          <ac:chgData name="Matthew Logue" userId="S::matthew.logue@lmalloyds.com::7d824dcc-271e-423b-aa12-8a7140e2a0ae" providerId="AD" clId="Web-{CCDFFAD6-BF5A-6897-3B44-80DD2815C16C}" dt="2026-07-14T13:45:13.400" v="92" actId="20577"/>
          <ac:spMkLst>
            <pc:docMk/>
            <pc:sldMk cId="1047277010" sldId="2147482835"/>
            <ac:spMk id="4" creationId="{0E5485F9-86DB-17DA-53F3-8728E58C9449}"/>
          </ac:spMkLst>
        </pc:spChg>
        <pc:spChg chg="mod">
          <ac:chgData name="Matthew Logue" userId="S::matthew.logue@lmalloyds.com::7d824dcc-271e-423b-aa12-8a7140e2a0ae" providerId="AD" clId="Web-{CCDFFAD6-BF5A-6897-3B44-80DD2815C16C}" dt="2026-07-14T13:51:48.674" v="262" actId="20577"/>
          <ac:spMkLst>
            <pc:docMk/>
            <pc:sldMk cId="1047277010" sldId="2147482835"/>
            <ac:spMk id="9" creationId="{FA441A9F-EACF-34FC-D04C-35461D8733BA}"/>
          </ac:spMkLst>
        </pc:spChg>
      </pc:sldChg>
      <pc:sldChg chg="delSp modSp add replId">
        <pc:chgData name="Matthew Logue" userId="S::matthew.logue@lmalloyds.com::7d824dcc-271e-423b-aa12-8a7140e2a0ae" providerId="AD" clId="Web-{CCDFFAD6-BF5A-6897-3B44-80DD2815C16C}" dt="2026-07-14T14:05:36.209" v="326" actId="20577"/>
        <pc:sldMkLst>
          <pc:docMk/>
          <pc:sldMk cId="1467828767" sldId="2147482836"/>
        </pc:sldMkLst>
        <pc:spChg chg="mod">
          <ac:chgData name="Matthew Logue" userId="S::matthew.logue@lmalloyds.com::7d824dcc-271e-423b-aa12-8a7140e2a0ae" providerId="AD" clId="Web-{CCDFFAD6-BF5A-6897-3B44-80DD2815C16C}" dt="2026-07-14T14:03:58.363" v="279" actId="20577"/>
          <ac:spMkLst>
            <pc:docMk/>
            <pc:sldMk cId="1467828767" sldId="2147482836"/>
            <ac:spMk id="5" creationId="{75C38EC3-5317-BD03-3DA3-9E687DBA2280}"/>
          </ac:spMkLst>
        </pc:spChg>
      </pc:sldChg>
    </pc:docChg>
  </pc:docChgLst>
  <pc:docChgLst>
    <pc:chgData name="Matthew Logue" userId="S::matthew.logue@lmalloyds.com::7d824dcc-271e-423b-aa12-8a7140e2a0ae" providerId="AD" clId="Web-{5B7E7B3D-0311-0E0E-D049-1AEE86174C34}"/>
    <pc:docChg chg="delSld">
      <pc:chgData name="Matthew Logue" userId="S::matthew.logue@lmalloyds.com::7d824dcc-271e-423b-aa12-8a7140e2a0ae" providerId="AD" clId="Web-{5B7E7B3D-0311-0E0E-D049-1AEE86174C34}" dt="2026-07-08T11:38:29.246" v="0"/>
      <pc:docMkLst>
        <pc:docMk/>
      </pc:docMkLst>
    </pc:docChg>
  </pc:docChgLst>
  <pc:docChgLst>
    <pc:chgData name="Matthew Logue" userId="S::matthew.logue@lmalloyds.com::7d824dcc-271e-423b-aa12-8a7140e2a0ae" providerId="AD" clId="Web-{1C5A1D3B-3007-9D2B-94FA-35298D7C119E}"/>
    <pc:docChg chg="addSld modSld">
      <pc:chgData name="Matthew Logue" userId="S::matthew.logue@lmalloyds.com::7d824dcc-271e-423b-aa12-8a7140e2a0ae" providerId="AD" clId="Web-{1C5A1D3B-3007-9D2B-94FA-35298D7C119E}" dt="2026-07-15T13:26:44.021" v="18" actId="1076"/>
      <pc:docMkLst>
        <pc:docMk/>
      </pc:docMkLst>
      <pc:sldChg chg="addSp delSp modSp add replId">
        <pc:chgData name="Matthew Logue" userId="S::matthew.logue@lmalloyds.com::7d824dcc-271e-423b-aa12-8a7140e2a0ae" providerId="AD" clId="Web-{1C5A1D3B-3007-9D2B-94FA-35298D7C119E}" dt="2026-07-15T13:26:44.021" v="18" actId="1076"/>
        <pc:sldMkLst>
          <pc:docMk/>
          <pc:sldMk cId="4073171652" sldId="2147482838"/>
        </pc:sldMkLst>
        <pc:spChg chg="mod">
          <ac:chgData name="Matthew Logue" userId="S::matthew.logue@lmalloyds.com::7d824dcc-271e-423b-aa12-8a7140e2a0ae" providerId="AD" clId="Web-{1C5A1D3B-3007-9D2B-94FA-35298D7C119E}" dt="2026-07-15T13:18:24.470" v="15" actId="20577"/>
          <ac:spMkLst>
            <pc:docMk/>
            <pc:sldMk cId="4073171652" sldId="2147482838"/>
            <ac:spMk id="5" creationId="{FA7FAB20-708A-EE4B-B1B4-1711CF6A2223}"/>
          </ac:spMkLst>
        </pc:spChg>
        <pc:picChg chg="add mod">
          <ac:chgData name="Matthew Logue" userId="S::matthew.logue@lmalloyds.com::7d824dcc-271e-423b-aa12-8a7140e2a0ae" providerId="AD" clId="Web-{1C5A1D3B-3007-9D2B-94FA-35298D7C119E}" dt="2026-07-15T13:26:44.021" v="18" actId="1076"/>
          <ac:picMkLst>
            <pc:docMk/>
            <pc:sldMk cId="4073171652" sldId="2147482838"/>
            <ac:picMk id="2" creationId="{9136CC29-394F-34A7-38CB-13BC0210B5E9}"/>
          </ac:picMkLst>
        </pc:picChg>
      </pc:sldChg>
    </pc:docChg>
  </pc:docChgLst>
  <pc:docChgLst>
    <pc:chgData name="Matthew Logue" userId="S::matthew.logue@lmalloyds.com::7d824dcc-271e-423b-aa12-8a7140e2a0ae" providerId="AD" clId="Web-{1944544F-9FD4-99D1-4D5B-B207D6345EBF}"/>
    <pc:docChg chg="modSld">
      <pc:chgData name="Matthew Logue" userId="S::matthew.logue@lmalloyds.com::7d824dcc-271e-423b-aa12-8a7140e2a0ae" providerId="AD" clId="Web-{1944544F-9FD4-99D1-4D5B-B207D6345EBF}" dt="2026-07-17T09:14:42.575" v="0" actId="1076"/>
      <pc:docMkLst>
        <pc:docMk/>
      </pc:docMkLst>
    </pc:docChg>
  </pc:docChgLst>
  <pc:docChgLst>
    <pc:chgData name="Matthew Logue" userId="S::matthew.logue@lmalloyds.com::7d824dcc-271e-423b-aa12-8a7140e2a0ae" providerId="AD" clId="Web-{6879DA9C-8D73-89ED-092D-CA6BA15A6486}"/>
    <pc:docChg chg="delSld">
      <pc:chgData name="Matthew Logue" userId="S::matthew.logue@lmalloyds.com::7d824dcc-271e-423b-aa12-8a7140e2a0ae" providerId="AD" clId="Web-{6879DA9C-8D73-89ED-092D-CA6BA15A6486}" dt="2026-07-22T15:05:18.693" v="14"/>
      <pc:docMkLst>
        <pc:docMk/>
      </pc:docMkLst>
      <pc:sldChg chg="del">
        <pc:chgData name="Matthew Logue" userId="S::matthew.logue@lmalloyds.com::7d824dcc-271e-423b-aa12-8a7140e2a0ae" providerId="AD" clId="Web-{6879DA9C-8D73-89ED-092D-CA6BA15A6486}" dt="2026-07-22T15:05:18.693" v="14"/>
        <pc:sldMkLst>
          <pc:docMk/>
          <pc:sldMk cId="1858118239" sldId="2147309683"/>
        </pc:sldMkLst>
      </pc:sldChg>
      <pc:sldChg chg="del">
        <pc:chgData name="Matthew Logue" userId="S::matthew.logue@lmalloyds.com::7d824dcc-271e-423b-aa12-8a7140e2a0ae" providerId="AD" clId="Web-{6879DA9C-8D73-89ED-092D-CA6BA15A6486}" dt="2026-07-22T15:05:12.912" v="13"/>
        <pc:sldMkLst>
          <pc:docMk/>
          <pc:sldMk cId="2806050178" sldId="2147309684"/>
        </pc:sldMkLst>
      </pc:sldChg>
      <pc:sldChg chg="del">
        <pc:chgData name="Matthew Logue" userId="S::matthew.logue@lmalloyds.com::7d824dcc-271e-423b-aa12-8a7140e2a0ae" providerId="AD" clId="Web-{6879DA9C-8D73-89ED-092D-CA6BA15A6486}" dt="2026-07-22T15:04:34.895" v="4"/>
        <pc:sldMkLst>
          <pc:docMk/>
          <pc:sldMk cId="3173646936" sldId="2147482771"/>
        </pc:sldMkLst>
      </pc:sldChg>
      <pc:sldChg chg="del">
        <pc:chgData name="Matthew Logue" userId="S::matthew.logue@lmalloyds.com::7d824dcc-271e-423b-aa12-8a7140e2a0ae" providerId="AD" clId="Web-{6879DA9C-8D73-89ED-092D-CA6BA15A6486}" dt="2026-07-22T15:05:10.115" v="12"/>
        <pc:sldMkLst>
          <pc:docMk/>
          <pc:sldMk cId="901387547" sldId="2147482793"/>
        </pc:sldMkLst>
      </pc:sldChg>
      <pc:sldChg chg="del">
        <pc:chgData name="Matthew Logue" userId="S::matthew.logue@lmalloyds.com::7d824dcc-271e-423b-aa12-8a7140e2a0ae" providerId="AD" clId="Web-{6879DA9C-8D73-89ED-092D-CA6BA15A6486}" dt="2026-07-22T15:04:26.863" v="2"/>
        <pc:sldMkLst>
          <pc:docMk/>
          <pc:sldMk cId="3569630802" sldId="2147482825"/>
        </pc:sldMkLst>
      </pc:sldChg>
      <pc:sldChg chg="del">
        <pc:chgData name="Matthew Logue" userId="S::matthew.logue@lmalloyds.com::7d824dcc-271e-423b-aa12-8a7140e2a0ae" providerId="AD" clId="Web-{6879DA9C-8D73-89ED-092D-CA6BA15A6486}" dt="2026-07-22T15:04:26.863" v="1"/>
        <pc:sldMkLst>
          <pc:docMk/>
          <pc:sldMk cId="277786751" sldId="2147482832"/>
        </pc:sldMkLst>
      </pc:sldChg>
      <pc:sldChg chg="del">
        <pc:chgData name="Matthew Logue" userId="S::matthew.logue@lmalloyds.com::7d824dcc-271e-423b-aa12-8a7140e2a0ae" providerId="AD" clId="Web-{6879DA9C-8D73-89ED-092D-CA6BA15A6486}" dt="2026-07-22T15:04:34.895" v="3"/>
        <pc:sldMkLst>
          <pc:docMk/>
          <pc:sldMk cId="1151340638" sldId="2147482834"/>
        </pc:sldMkLst>
      </pc:sldChg>
      <pc:sldChg chg="del">
        <pc:chgData name="Matthew Logue" userId="S::matthew.logue@lmalloyds.com::7d824dcc-271e-423b-aa12-8a7140e2a0ae" providerId="AD" clId="Web-{6879DA9C-8D73-89ED-092D-CA6BA15A6486}" dt="2026-07-22T15:04:38.973" v="5"/>
        <pc:sldMkLst>
          <pc:docMk/>
          <pc:sldMk cId="1047277010" sldId="2147482835"/>
        </pc:sldMkLst>
      </pc:sldChg>
      <pc:sldChg chg="del">
        <pc:chgData name="Matthew Logue" userId="S::matthew.logue@lmalloyds.com::7d824dcc-271e-423b-aa12-8a7140e2a0ae" providerId="AD" clId="Web-{6879DA9C-8D73-89ED-092D-CA6BA15A6486}" dt="2026-07-22T15:05:07.208" v="11"/>
        <pc:sldMkLst>
          <pc:docMk/>
          <pc:sldMk cId="3419404253" sldId="2147482837"/>
        </pc:sldMkLst>
      </pc:sldChg>
      <pc:sldChg chg="del">
        <pc:chgData name="Matthew Logue" userId="S::matthew.logue@lmalloyds.com::7d824dcc-271e-423b-aa12-8a7140e2a0ae" providerId="AD" clId="Web-{6879DA9C-8D73-89ED-092D-CA6BA15A6486}" dt="2026-07-22T15:05:04.864" v="10"/>
        <pc:sldMkLst>
          <pc:docMk/>
          <pc:sldMk cId="4073171652" sldId="2147482838"/>
        </pc:sldMkLst>
      </pc:sldChg>
      <pc:sldChg chg="del">
        <pc:chgData name="Matthew Logue" userId="S::matthew.logue@lmalloyds.com::7d824dcc-271e-423b-aa12-8a7140e2a0ae" providerId="AD" clId="Web-{6879DA9C-8D73-89ED-092D-CA6BA15A6486}" dt="2026-07-22T15:04:43.411" v="8"/>
        <pc:sldMkLst>
          <pc:docMk/>
          <pc:sldMk cId="1545675725" sldId="2147482840"/>
        </pc:sldMkLst>
      </pc:sldChg>
      <pc:sldChg chg="del">
        <pc:chgData name="Matthew Logue" userId="S::matthew.logue@lmalloyds.com::7d824dcc-271e-423b-aa12-8a7140e2a0ae" providerId="AD" clId="Web-{6879DA9C-8D73-89ED-092D-CA6BA15A6486}" dt="2026-07-22T15:05:00.849" v="9"/>
        <pc:sldMkLst>
          <pc:docMk/>
          <pc:sldMk cId="3120927028" sldId="2147482841"/>
        </pc:sldMkLst>
      </pc:sldChg>
      <pc:sldChg chg="del">
        <pc:chgData name="Matthew Logue" userId="S::matthew.logue@lmalloyds.com::7d824dcc-271e-423b-aa12-8a7140e2a0ae" providerId="AD" clId="Web-{6879DA9C-8D73-89ED-092D-CA6BA15A6486}" dt="2026-07-22T15:04:26.863" v="0"/>
        <pc:sldMkLst>
          <pc:docMk/>
          <pc:sldMk cId="2280647751" sldId="2147482843"/>
        </pc:sldMkLst>
      </pc:sldChg>
      <pc:sldChg chg="del">
        <pc:chgData name="Matthew Logue" userId="S::matthew.logue@lmalloyds.com::7d824dcc-271e-423b-aa12-8a7140e2a0ae" providerId="AD" clId="Web-{6879DA9C-8D73-89ED-092D-CA6BA15A6486}" dt="2026-07-22T15:04:38.973" v="7"/>
        <pc:sldMkLst>
          <pc:docMk/>
          <pc:sldMk cId="3639765130" sldId="2147482844"/>
        </pc:sldMkLst>
      </pc:sldChg>
      <pc:sldChg chg="del">
        <pc:chgData name="Matthew Logue" userId="S::matthew.logue@lmalloyds.com::7d824dcc-271e-423b-aa12-8a7140e2a0ae" providerId="AD" clId="Web-{6879DA9C-8D73-89ED-092D-CA6BA15A6486}" dt="2026-07-22T15:04:38.973" v="6"/>
        <pc:sldMkLst>
          <pc:docMk/>
          <pc:sldMk cId="2145883070" sldId="2147482845"/>
        </pc:sldMkLst>
      </pc:sldChg>
    </pc:docChg>
  </pc:docChgLst>
  <pc:docChgLst>
    <pc:chgData name="Matthew Logue" userId="S::matthew.logue@lmalloyds.com::7d824dcc-271e-423b-aa12-8a7140e2a0ae" providerId="AD" clId="Web-{3546EA97-4C4D-58B0-59B1-28FF2019A905}"/>
    <pc:docChg chg="modSld">
      <pc:chgData name="Matthew Logue" userId="S::matthew.logue@lmalloyds.com::7d824dcc-271e-423b-aa12-8a7140e2a0ae" providerId="AD" clId="Web-{3546EA97-4C4D-58B0-59B1-28FF2019A905}" dt="2026-07-17T13:31:35.174" v="168" actId="1076"/>
      <pc:docMkLst>
        <pc:docMk/>
      </pc:docMkLst>
    </pc:docChg>
  </pc:docChgLst>
  <pc:docChgLst>
    <pc:chgData name="Matthew Logue" userId="S::matthew.logue@lmalloyds.com::7d824dcc-271e-423b-aa12-8a7140e2a0ae" providerId="AD" clId="Web-{7EBB0F99-A9C1-D181-3E51-720FA3B01EB5}"/>
    <pc:docChg chg="modSld">
      <pc:chgData name="Matthew Logue" userId="S::matthew.logue@lmalloyds.com::7d824dcc-271e-423b-aa12-8a7140e2a0ae" providerId="AD" clId="Web-{7EBB0F99-A9C1-D181-3E51-720FA3B01EB5}" dt="2026-07-17T09:06:02.108" v="6" actId="20577"/>
      <pc:docMkLst>
        <pc:docMk/>
      </pc:docMkLst>
      <pc:sldChg chg="modSp">
        <pc:chgData name="Matthew Logue" userId="S::matthew.logue@lmalloyds.com::7d824dcc-271e-423b-aa12-8a7140e2a0ae" providerId="AD" clId="Web-{7EBB0F99-A9C1-D181-3E51-720FA3B01EB5}" dt="2026-07-17T09:06:02.108" v="6" actId="20577"/>
        <pc:sldMkLst>
          <pc:docMk/>
          <pc:sldMk cId="1047277010" sldId="2147482835"/>
        </pc:sldMkLst>
        <pc:spChg chg="mod">
          <ac:chgData name="Matthew Logue" userId="S::matthew.logue@lmalloyds.com::7d824dcc-271e-423b-aa12-8a7140e2a0ae" providerId="AD" clId="Web-{7EBB0F99-A9C1-D181-3E51-720FA3B01EB5}" dt="2026-07-17T09:06:02.108" v="6" actId="20577"/>
          <ac:spMkLst>
            <pc:docMk/>
            <pc:sldMk cId="1047277010" sldId="2147482835"/>
            <ac:spMk id="9" creationId="{FA441A9F-EACF-34FC-D04C-35461D8733BA}"/>
          </ac:spMkLst>
        </pc:spChg>
      </pc:sldChg>
    </pc:docChg>
  </pc:docChgLst>
  <pc:docChgLst>
    <pc:chgData name="Matthew Logue" userId="S::matthew.logue@lmalloyds.com::7d824dcc-271e-423b-aa12-8a7140e2a0ae" providerId="AD" clId="Web-{C1A6F252-E6B1-CBE4-1FA0-CDEA101DBCB1}"/>
    <pc:docChg chg="addSld delSld modSld">
      <pc:chgData name="Matthew Logue" userId="S::matthew.logue@lmalloyds.com::7d824dcc-271e-423b-aa12-8a7140e2a0ae" providerId="AD" clId="Web-{C1A6F252-E6B1-CBE4-1FA0-CDEA101DBCB1}" dt="2026-07-16T12:01:14.626" v="1265"/>
      <pc:docMkLst>
        <pc:docMk/>
      </pc:docMkLst>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99012"/>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99012"/>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444500" y="1243013"/>
            <a:ext cx="5969000" cy="33575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GB"/>
          </a:p>
        </p:txBody>
      </p:sp>
      <p:sp>
        <p:nvSpPr>
          <p:cNvPr id="6" name="Google Shape;6;n"/>
          <p:cNvSpPr txBox="1">
            <a:spLocks noGrp="1"/>
          </p:cNvSpPr>
          <p:nvPr>
            <p:ph type="body" idx="1"/>
          </p:nvPr>
        </p:nvSpPr>
        <p:spPr>
          <a:xfrm>
            <a:off x="685800" y="4786362"/>
            <a:ext cx="5486400" cy="39161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446679"/>
            <a:ext cx="2971800" cy="499011"/>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9446679"/>
            <a:ext cx="2971800" cy="499011"/>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sz="1200" dirty="0">
                <a:latin typeface="Arial" panose="020B0604020202020204" pitchFamily="34" charset="0"/>
              </a:rPr>
              <a:t>There is no perfect way to communicate the language/clause variations, short of building the system itself, so I will now walk you through the approaches we have taken within the drafts created in Word that are being used within the consultation. </a:t>
            </a:r>
            <a:endParaRPr lang="en-GB"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0" i="0" u="none" strike="noStrike" cap="none" smtClean="0">
                <a:solidFill>
                  <a:schemeClr val="dk1"/>
                </a:solidFill>
                <a:latin typeface="Calibri"/>
                <a:ea typeface="Calibri"/>
                <a:cs typeface="Calibri"/>
                <a:sym typeface="Calibri"/>
              </a:rPr>
              <a:t>7</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8560071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a:t>MRC Guidance doc of today</a:t>
            </a:r>
          </a:p>
          <a:p>
            <a:endParaRPr lang="en-GB"/>
          </a:p>
          <a:p>
            <a:r>
              <a:rPr lang="en-GB"/>
              <a:t>To confirm you will not see any guidance or definitions within the modules we are sharing – that will be overlayed later and included as part of the 3</a:t>
            </a:r>
            <a:r>
              <a:rPr lang="en-GB" baseline="30000"/>
              <a:t>rd</a:t>
            </a:r>
            <a:r>
              <a:rPr lang="en-GB"/>
              <a:t> draft</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0" i="0" u="none" strike="noStrike" cap="none" smtClean="0">
                <a:solidFill>
                  <a:schemeClr val="dk1"/>
                </a:solidFill>
                <a:latin typeface="Calibri"/>
                <a:ea typeface="Calibri"/>
                <a:cs typeface="Calibri"/>
                <a:sym typeface="Calibri"/>
              </a:rPr>
              <a:t>21</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072199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AD3FA0-B947-F040-215B-99FB7A3A65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8ABF601-6B64-67BF-FD78-7A0296685FA6}"/>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F026FCCF-D0E4-2CEA-A49B-FD7D60E03A78}"/>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E70CD25B-B7AF-0132-CEF2-DBA254ABC49D}"/>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GB"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22</a:t>
            </a:fld>
            <a:endParaRPr kumimoji="0" lang="en-GB"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42302884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D6AB6F-E6D1-4B12-AC99-DFB193B133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C5AE8A-04BA-DC8D-0A46-37F29636F41D}"/>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A4357945-93EF-DDE8-7D64-0C1AB2D14317}"/>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A6C9B27-D8A3-804E-8F37-9B31B0D71C19}"/>
              </a:ext>
            </a:extLst>
          </p:cNvPr>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0" i="0" u="none" strike="noStrike" cap="none" smtClean="0">
                <a:solidFill>
                  <a:schemeClr val="dk1"/>
                </a:solidFill>
                <a:latin typeface="Calibri"/>
                <a:ea typeface="Calibri"/>
                <a:cs typeface="Calibri"/>
                <a:sym typeface="Calibri"/>
              </a:rPr>
              <a:t>8</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4074750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dirty="0"/>
              <a:t>I will now talk you through how the Information Model has been applied to the Word versions of the Modules.</a:t>
            </a:r>
          </a:p>
          <a:p>
            <a:endParaRPr lang="en-GB" dirty="0"/>
          </a:p>
          <a:p>
            <a:r>
              <a:rPr lang="en-GB" dirty="0"/>
              <a:t>Your review and feedback should be on the all variations version but you may look at this and be a little confused so the examples</a:t>
            </a:r>
          </a:p>
          <a:p>
            <a:endParaRPr lang="en-GB" dirty="0"/>
          </a:p>
          <a:p>
            <a:r>
              <a:rPr lang="en-GB" dirty="0"/>
              <a:t>So now I will pick up on what I mean by all variation versions</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0" i="0" u="none" strike="noStrike" cap="none" smtClean="0">
                <a:solidFill>
                  <a:schemeClr val="dk1"/>
                </a:solidFill>
                <a:latin typeface="Calibri"/>
                <a:ea typeface="Calibri"/>
                <a:cs typeface="Calibri"/>
                <a:sym typeface="Calibri"/>
              </a:rPr>
              <a:t>9</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0975016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dirty="0"/>
              <a:t>I will now talk you through how the Information Model has been applied to the Word versions of the Modules.</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0" i="0" u="none" strike="noStrike" cap="none" smtClean="0">
                <a:solidFill>
                  <a:schemeClr val="dk1"/>
                </a:solidFill>
                <a:latin typeface="Calibri"/>
                <a:ea typeface="Calibri"/>
                <a:cs typeface="Calibri"/>
                <a:sym typeface="Calibri"/>
              </a:rPr>
              <a:t>10</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8834608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a:t>Any greyed out clause that is optional or conditional will have a comment to explain conditions for inclusion.</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0" i="0" u="none" strike="noStrike" cap="none" smtClean="0">
                <a:solidFill>
                  <a:schemeClr val="dk1"/>
                </a:solidFill>
                <a:latin typeface="Calibri"/>
                <a:ea typeface="Calibri"/>
                <a:cs typeface="Calibri"/>
                <a:sym typeface="Calibri"/>
              </a:rPr>
              <a:t>12</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9499340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a:t>Although embedded variables will flow as they do here in the final version of the contract and how they will appear in the examples we share, be equal to 30% is actually 2 connected variables, as is 20 business days</a:t>
            </a:r>
          </a:p>
          <a:p>
            <a:endParaRPr lang="en-GB"/>
          </a:p>
          <a:p>
            <a:r>
              <a:rPr lang="en-GB"/>
              <a:t>Sometimes they may be free text</a:t>
            </a:r>
          </a:p>
          <a:p>
            <a:endParaRPr lang="en-GB"/>
          </a:p>
          <a:p>
            <a:r>
              <a:rPr lang="en-GB"/>
              <a:t>The idea of using red is to make contract specific elements stand out</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0" i="0" u="none" strike="noStrike" cap="none" smtClean="0">
                <a:solidFill>
                  <a:schemeClr val="dk1"/>
                </a:solidFill>
                <a:latin typeface="Calibri"/>
                <a:ea typeface="Calibri"/>
                <a:cs typeface="Calibri"/>
                <a:sym typeface="Calibri"/>
              </a:rPr>
              <a:t>14</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785451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a:t>Not exceed could alternative read ‘be equal to’ as in the previous example</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0" i="0" u="none" strike="noStrike" cap="none" smtClean="0">
                <a:solidFill>
                  <a:schemeClr val="dk1"/>
                </a:solidFill>
                <a:latin typeface="Calibri"/>
                <a:ea typeface="Calibri"/>
                <a:cs typeface="Calibri"/>
                <a:sym typeface="Calibri"/>
              </a:rPr>
              <a:t>15</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2738730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a:t>So the drafts shared, that contain all contract variations</a:t>
            </a:r>
          </a:p>
          <a:p>
            <a:endParaRPr lang="en-GB"/>
          </a:p>
          <a:p>
            <a:r>
              <a:rPr lang="en-GB" sz="1200">
                <a:highlight>
                  <a:srgbClr val="FFFFFF"/>
                </a:highlight>
                <a:latin typeface="Arial" panose="020B0604020202020204" pitchFamily="34" charset="0"/>
              </a:rPr>
              <a:t>(or in the case of a ‘pick from a list’ to view the other options on that list)</a:t>
            </a:r>
            <a:endParaRPr lang="en-GB"/>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0" i="0" u="none" strike="noStrike" cap="none" smtClean="0">
                <a:solidFill>
                  <a:schemeClr val="dk1"/>
                </a:solidFill>
                <a:latin typeface="Calibri"/>
                <a:ea typeface="Calibri"/>
                <a:cs typeface="Calibri"/>
                <a:sym typeface="Calibri"/>
              </a:rPr>
              <a:t>16</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27869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0" i="0" u="none" strike="noStrike" cap="none" smtClean="0">
                <a:solidFill>
                  <a:schemeClr val="dk1"/>
                </a:solidFill>
                <a:latin typeface="Calibri"/>
                <a:ea typeface="Calibri"/>
                <a:cs typeface="Calibri"/>
                <a:sym typeface="Calibri"/>
              </a:rPr>
              <a:t>19</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9159926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descr="Background pattern&#10;&#10;Description automatically generated">
            <a:extLst>
              <a:ext uri="{FF2B5EF4-FFF2-40B4-BE49-F238E27FC236}">
                <a16:creationId xmlns:a16="http://schemas.microsoft.com/office/drawing/2014/main" id="{FAF93E13-CDAB-01C8-ADF3-B128BB96DD21}"/>
              </a:ext>
            </a:extLst>
          </p:cNvPr>
          <p:cNvPicPr>
            <a:picLocks noChangeAspect="1"/>
          </p:cNvPicPr>
          <p:nvPr userDrawn="1"/>
        </p:nvPicPr>
        <p:blipFill rotWithShape="1">
          <a:blip r:embed="rId2"/>
          <a:srcRect l="1358" t="1205" r="1917" b="1766"/>
          <a:stretch/>
        </p:blipFill>
        <p:spPr>
          <a:xfrm>
            <a:off x="0" y="0"/>
            <a:ext cx="12191999" cy="6858000"/>
          </a:xfrm>
          <a:prstGeom prst="rect">
            <a:avLst/>
          </a:prstGeom>
        </p:spPr>
      </p:pic>
      <p:sp>
        <p:nvSpPr>
          <p:cNvPr id="2" name="Title 1">
            <a:extLst>
              <a:ext uri="{FF2B5EF4-FFF2-40B4-BE49-F238E27FC236}">
                <a16:creationId xmlns:a16="http://schemas.microsoft.com/office/drawing/2014/main" id="{69D157AF-CB7F-3A25-EE28-D64716C55001}"/>
              </a:ext>
            </a:extLst>
          </p:cNvPr>
          <p:cNvSpPr>
            <a:spLocks noGrp="1"/>
          </p:cNvSpPr>
          <p:nvPr>
            <p:ph type="ctrTitle"/>
          </p:nvPr>
        </p:nvSpPr>
        <p:spPr>
          <a:xfrm>
            <a:off x="453546" y="2235200"/>
            <a:ext cx="5000956" cy="1655762"/>
          </a:xfrm>
        </p:spPr>
        <p:txBody>
          <a:bodyPr anchor="t">
            <a:noAutofit/>
          </a:bodyPr>
          <a:lstStyle>
            <a:lvl1pPr algn="l">
              <a:defRPr sz="5400">
                <a:solidFill>
                  <a:schemeClr val="bg1"/>
                </a:solidFill>
              </a:defRPr>
            </a:lvl1pPr>
          </a:lstStyle>
          <a:p>
            <a:r>
              <a:rPr lang="en-GB"/>
              <a:t>Click to edit Master title style</a:t>
            </a:r>
            <a:endParaRPr lang="en-US"/>
          </a:p>
        </p:txBody>
      </p:sp>
      <p:sp>
        <p:nvSpPr>
          <p:cNvPr id="3" name="Subtitle 2">
            <a:extLst>
              <a:ext uri="{FF2B5EF4-FFF2-40B4-BE49-F238E27FC236}">
                <a16:creationId xmlns:a16="http://schemas.microsoft.com/office/drawing/2014/main" id="{1B4F0859-6481-0DC4-0EF1-BA7A8E48C0B6}"/>
              </a:ext>
            </a:extLst>
          </p:cNvPr>
          <p:cNvSpPr>
            <a:spLocks noGrp="1"/>
          </p:cNvSpPr>
          <p:nvPr>
            <p:ph type="subTitle" idx="1"/>
          </p:nvPr>
        </p:nvSpPr>
        <p:spPr>
          <a:xfrm>
            <a:off x="453546" y="4303986"/>
            <a:ext cx="4812137" cy="646386"/>
          </a:xfrm>
        </p:spPr>
        <p:txBody>
          <a:bodyPr lIns="0" tIns="0" rIns="0" bIns="0">
            <a:noAutofit/>
          </a:bodyPr>
          <a:lstStyle>
            <a:lvl1pPr marL="0" indent="0" algn="l">
              <a:buNone/>
              <a:defRPr sz="16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pic>
        <p:nvPicPr>
          <p:cNvPr id="12" name="Picture 11" descr="A black and white logo&#10;&#10;Description automatically generated with low confidence">
            <a:extLst>
              <a:ext uri="{FF2B5EF4-FFF2-40B4-BE49-F238E27FC236}">
                <a16:creationId xmlns:a16="http://schemas.microsoft.com/office/drawing/2014/main" id="{886A05A5-972E-6BA3-F57A-990F7ED7ED63}"/>
              </a:ext>
            </a:extLst>
          </p:cNvPr>
          <p:cNvPicPr>
            <a:picLocks noChangeAspect="1"/>
          </p:cNvPicPr>
          <p:nvPr userDrawn="1"/>
        </p:nvPicPr>
        <p:blipFill>
          <a:blip r:embed="rId3"/>
          <a:stretch>
            <a:fillRect/>
          </a:stretch>
        </p:blipFill>
        <p:spPr>
          <a:xfrm>
            <a:off x="9779000" y="688497"/>
            <a:ext cx="1778000" cy="342900"/>
          </a:xfrm>
          <a:prstGeom prst="rect">
            <a:avLst/>
          </a:prstGeom>
        </p:spPr>
      </p:pic>
      <p:sp>
        <p:nvSpPr>
          <p:cNvPr id="14" name="Rounded Rectangle 13">
            <a:extLst>
              <a:ext uri="{FF2B5EF4-FFF2-40B4-BE49-F238E27FC236}">
                <a16:creationId xmlns:a16="http://schemas.microsoft.com/office/drawing/2014/main" id="{B99E3579-1419-975A-99E3-4BEDAD9BD9CF}"/>
              </a:ext>
            </a:extLst>
          </p:cNvPr>
          <p:cNvSpPr/>
          <p:nvPr userDrawn="1"/>
        </p:nvSpPr>
        <p:spPr>
          <a:xfrm>
            <a:off x="453546" y="5464649"/>
            <a:ext cx="2557668" cy="409904"/>
          </a:xfrm>
          <a:prstGeom prst="roundRect">
            <a:avLst>
              <a:gd name="adj" fmla="val 50000"/>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 name="Straight Connector 15">
            <a:extLst>
              <a:ext uri="{FF2B5EF4-FFF2-40B4-BE49-F238E27FC236}">
                <a16:creationId xmlns:a16="http://schemas.microsoft.com/office/drawing/2014/main" id="{53FE9F6C-C12A-6568-74E4-D4CD711113E9}"/>
              </a:ext>
            </a:extLst>
          </p:cNvPr>
          <p:cNvCxnSpPr>
            <a:cxnSpLocks/>
          </p:cNvCxnSpPr>
          <p:nvPr userDrawn="1"/>
        </p:nvCxnSpPr>
        <p:spPr>
          <a:xfrm flipH="1">
            <a:off x="3011214" y="5665694"/>
            <a:ext cx="921415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152876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Back slide">
    <p:spTree>
      <p:nvGrpSpPr>
        <p:cNvPr id="1" name=""/>
        <p:cNvGrpSpPr/>
        <p:nvPr/>
      </p:nvGrpSpPr>
      <p:grpSpPr>
        <a:xfrm>
          <a:off x="0" y="0"/>
          <a:ext cx="0" cy="0"/>
          <a:chOff x="0" y="0"/>
          <a:chExt cx="0" cy="0"/>
        </a:xfrm>
      </p:grpSpPr>
      <p:pic>
        <p:nvPicPr>
          <p:cNvPr id="8" name="Picture 7" descr="Background pattern&#10;&#10;Description automatically generated">
            <a:extLst>
              <a:ext uri="{FF2B5EF4-FFF2-40B4-BE49-F238E27FC236}">
                <a16:creationId xmlns:a16="http://schemas.microsoft.com/office/drawing/2014/main" id="{FAF93E13-CDAB-01C8-ADF3-B128BB96DD21}"/>
              </a:ext>
            </a:extLst>
          </p:cNvPr>
          <p:cNvPicPr>
            <a:picLocks noChangeAspect="1"/>
          </p:cNvPicPr>
          <p:nvPr userDrawn="1"/>
        </p:nvPicPr>
        <p:blipFill rotWithShape="1">
          <a:blip r:embed="rId2"/>
          <a:srcRect l="1358" t="1205" r="1917" b="1766"/>
          <a:stretch/>
        </p:blipFill>
        <p:spPr>
          <a:xfrm>
            <a:off x="2" y="0"/>
            <a:ext cx="12191999" cy="6858000"/>
          </a:xfrm>
          <a:prstGeom prst="rect">
            <a:avLst/>
          </a:prstGeom>
        </p:spPr>
      </p:pic>
      <p:sp>
        <p:nvSpPr>
          <p:cNvPr id="2" name="Title 1">
            <a:extLst>
              <a:ext uri="{FF2B5EF4-FFF2-40B4-BE49-F238E27FC236}">
                <a16:creationId xmlns:a16="http://schemas.microsoft.com/office/drawing/2014/main" id="{69D157AF-CB7F-3A25-EE28-D64716C55001}"/>
              </a:ext>
            </a:extLst>
          </p:cNvPr>
          <p:cNvSpPr>
            <a:spLocks noGrp="1"/>
          </p:cNvSpPr>
          <p:nvPr>
            <p:ph type="ctrTitle"/>
          </p:nvPr>
        </p:nvSpPr>
        <p:spPr>
          <a:xfrm>
            <a:off x="453547" y="2235200"/>
            <a:ext cx="5000956" cy="1655763"/>
          </a:xfrm>
        </p:spPr>
        <p:txBody>
          <a:bodyPr anchor="t">
            <a:noAutofit/>
          </a:bodyPr>
          <a:lstStyle>
            <a:lvl1pPr algn="l">
              <a:defRPr sz="5400">
                <a:solidFill>
                  <a:schemeClr val="bg1"/>
                </a:solidFill>
              </a:defRPr>
            </a:lvl1pPr>
          </a:lstStyle>
          <a:p>
            <a:r>
              <a:rPr lang="en-GB"/>
              <a:t>Click to edit Master title style</a:t>
            </a:r>
            <a:endParaRPr lang="en-US"/>
          </a:p>
        </p:txBody>
      </p:sp>
      <p:sp>
        <p:nvSpPr>
          <p:cNvPr id="3" name="Subtitle 2">
            <a:extLst>
              <a:ext uri="{FF2B5EF4-FFF2-40B4-BE49-F238E27FC236}">
                <a16:creationId xmlns:a16="http://schemas.microsoft.com/office/drawing/2014/main" id="{1B4F0859-6481-0DC4-0EF1-BA7A8E48C0B6}"/>
              </a:ext>
            </a:extLst>
          </p:cNvPr>
          <p:cNvSpPr>
            <a:spLocks noGrp="1"/>
          </p:cNvSpPr>
          <p:nvPr>
            <p:ph type="subTitle" idx="1"/>
          </p:nvPr>
        </p:nvSpPr>
        <p:spPr>
          <a:xfrm>
            <a:off x="453548" y="4303985"/>
            <a:ext cx="4812137" cy="646387"/>
          </a:xfrm>
        </p:spPr>
        <p:txBody>
          <a:bodyPr lIns="0" tIns="0" rIns="0" bIns="0">
            <a:noAutofit/>
          </a:bodyPr>
          <a:lstStyle>
            <a:lvl1pPr marL="0" indent="0" algn="l">
              <a:buNone/>
              <a:defRPr sz="1600">
                <a:solidFill>
                  <a:schemeClr val="bg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GB"/>
              <a:t>Click to edit Master subtitle style</a:t>
            </a:r>
            <a:endParaRPr lang="en-US"/>
          </a:p>
        </p:txBody>
      </p:sp>
      <p:pic>
        <p:nvPicPr>
          <p:cNvPr id="12" name="Picture 11" descr="A black and white logo&#10;&#10;Description automatically generated with low confidence">
            <a:extLst>
              <a:ext uri="{FF2B5EF4-FFF2-40B4-BE49-F238E27FC236}">
                <a16:creationId xmlns:a16="http://schemas.microsoft.com/office/drawing/2014/main" id="{886A05A5-972E-6BA3-F57A-990F7ED7ED63}"/>
              </a:ext>
            </a:extLst>
          </p:cNvPr>
          <p:cNvPicPr>
            <a:picLocks noChangeAspect="1"/>
          </p:cNvPicPr>
          <p:nvPr userDrawn="1"/>
        </p:nvPicPr>
        <p:blipFill>
          <a:blip r:embed="rId3"/>
          <a:stretch>
            <a:fillRect/>
          </a:stretch>
        </p:blipFill>
        <p:spPr>
          <a:xfrm>
            <a:off x="453547" y="688498"/>
            <a:ext cx="1778000" cy="342900"/>
          </a:xfrm>
          <a:prstGeom prst="rect">
            <a:avLst/>
          </a:prstGeom>
        </p:spPr>
      </p:pic>
    </p:spTree>
    <p:extLst>
      <p:ext uri="{BB962C8B-B14F-4D97-AF65-F5344CB8AC3E}">
        <p14:creationId xmlns:p14="http://schemas.microsoft.com/office/powerpoint/2010/main" val="26483540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pic>
        <p:nvPicPr>
          <p:cNvPr id="7" name="Picture 6" descr="Background pattern&#10;&#10;Description automatically generated">
            <a:extLst>
              <a:ext uri="{FF2B5EF4-FFF2-40B4-BE49-F238E27FC236}">
                <a16:creationId xmlns:a16="http://schemas.microsoft.com/office/drawing/2014/main" id="{7456C941-25EE-A046-ECD5-A71AA5D687C5}"/>
              </a:ext>
            </a:extLst>
          </p:cNvPr>
          <p:cNvPicPr>
            <a:picLocks noChangeAspect="1"/>
          </p:cNvPicPr>
          <p:nvPr userDrawn="1"/>
        </p:nvPicPr>
        <p:blipFill>
          <a:blip r:embed="rId2"/>
          <a:stretch>
            <a:fillRect/>
          </a:stretch>
        </p:blipFill>
        <p:spPr>
          <a:xfrm>
            <a:off x="-79256" y="-43334"/>
            <a:ext cx="12368981" cy="6944667"/>
          </a:xfrm>
          <a:prstGeom prst="rect">
            <a:avLst/>
          </a:prstGeom>
        </p:spPr>
      </p:pic>
      <p:sp>
        <p:nvSpPr>
          <p:cNvPr id="2" name="Title 1">
            <a:extLst>
              <a:ext uri="{FF2B5EF4-FFF2-40B4-BE49-F238E27FC236}">
                <a16:creationId xmlns:a16="http://schemas.microsoft.com/office/drawing/2014/main" id="{AD496E40-82DF-8A86-7B9D-023E71BAE01D}"/>
              </a:ext>
            </a:extLst>
          </p:cNvPr>
          <p:cNvSpPr>
            <a:spLocks noGrp="1"/>
          </p:cNvSpPr>
          <p:nvPr>
            <p:ph type="title"/>
          </p:nvPr>
        </p:nvSpPr>
        <p:spPr>
          <a:xfrm>
            <a:off x="452149" y="5405285"/>
            <a:ext cx="6233787" cy="985684"/>
          </a:xfrm>
        </p:spPr>
        <p:txBody>
          <a:bodyPr/>
          <a:lstStyle>
            <a:lvl1pPr>
              <a:defRPr sz="1800">
                <a:solidFill>
                  <a:schemeClr val="bg1"/>
                </a:solidFill>
              </a:defRPr>
            </a:lvl1pPr>
          </a:lstStyle>
          <a:p>
            <a:r>
              <a:rPr lang="en-GB"/>
              <a:t>Click to edit Master title style</a:t>
            </a:r>
          </a:p>
        </p:txBody>
      </p:sp>
      <p:sp>
        <p:nvSpPr>
          <p:cNvPr id="11" name="Text Placeholder 10">
            <a:extLst>
              <a:ext uri="{FF2B5EF4-FFF2-40B4-BE49-F238E27FC236}">
                <a16:creationId xmlns:a16="http://schemas.microsoft.com/office/drawing/2014/main" id="{BFC0ADD4-9F86-3B93-A52B-124067BDE553}"/>
              </a:ext>
            </a:extLst>
          </p:cNvPr>
          <p:cNvSpPr>
            <a:spLocks noGrp="1"/>
          </p:cNvSpPr>
          <p:nvPr>
            <p:ph type="body" sz="quarter" idx="10"/>
          </p:nvPr>
        </p:nvSpPr>
        <p:spPr>
          <a:xfrm>
            <a:off x="452439" y="4550789"/>
            <a:ext cx="10431872" cy="670139"/>
          </a:xfrm>
        </p:spPr>
        <p:txBody>
          <a:bodyPr lIns="0" tIns="0" rIns="0" bIns="0"/>
          <a:lstStyle>
            <a:lvl1pPr>
              <a:defRPr sz="4200" b="1">
                <a:solidFill>
                  <a:schemeClr val="bg1"/>
                </a:solidFill>
              </a:defRPr>
            </a:lvl1pPr>
          </a:lstStyle>
          <a:p>
            <a:pPr lvl="0"/>
            <a:r>
              <a:rPr lang="en-GB"/>
              <a:t>Click to edit Master text styles</a:t>
            </a:r>
          </a:p>
        </p:txBody>
      </p:sp>
    </p:spTree>
    <p:extLst>
      <p:ext uri="{BB962C8B-B14F-4D97-AF65-F5344CB8AC3E}">
        <p14:creationId xmlns:p14="http://schemas.microsoft.com/office/powerpoint/2010/main" val="27692806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73FC07-420A-21EF-2DC1-32A1C1C2365C}"/>
              </a:ext>
            </a:extLst>
          </p:cNvPr>
          <p:cNvSpPr>
            <a:spLocks noGrp="1"/>
          </p:cNvSpPr>
          <p:nvPr>
            <p:ph type="title"/>
          </p:nvPr>
        </p:nvSpPr>
        <p:spPr>
          <a:xfrm>
            <a:off x="455614" y="944564"/>
            <a:ext cx="11306175" cy="409904"/>
          </a:xfrm>
        </p:spPr>
        <p:txBody>
          <a:bodyPr/>
          <a:lstStyle/>
          <a:p>
            <a:r>
              <a:rPr lang="en-GB"/>
              <a:t>Click to edit Master title style</a:t>
            </a:r>
            <a:endParaRPr lang="en-US"/>
          </a:p>
        </p:txBody>
      </p:sp>
      <p:sp>
        <p:nvSpPr>
          <p:cNvPr id="11" name="Rounded Rectangle 10">
            <a:extLst>
              <a:ext uri="{FF2B5EF4-FFF2-40B4-BE49-F238E27FC236}">
                <a16:creationId xmlns:a16="http://schemas.microsoft.com/office/drawing/2014/main" id="{F75A7443-C9E8-DDD5-CDDC-C745F051D5E7}"/>
              </a:ext>
            </a:extLst>
          </p:cNvPr>
          <p:cNvSpPr/>
          <p:nvPr userDrawn="1"/>
        </p:nvSpPr>
        <p:spPr>
          <a:xfrm>
            <a:off x="442914" y="236373"/>
            <a:ext cx="1258887" cy="409904"/>
          </a:xfrm>
          <a:prstGeom prst="roundRect">
            <a:avLst>
              <a:gd name="adj" fmla="val 50000"/>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2" name="Rounded Rectangle 11">
            <a:extLst>
              <a:ext uri="{FF2B5EF4-FFF2-40B4-BE49-F238E27FC236}">
                <a16:creationId xmlns:a16="http://schemas.microsoft.com/office/drawing/2014/main" id="{29A1C329-D511-CA12-DF46-DF9C13F46B1D}"/>
              </a:ext>
            </a:extLst>
          </p:cNvPr>
          <p:cNvSpPr/>
          <p:nvPr userDrawn="1"/>
        </p:nvSpPr>
        <p:spPr>
          <a:xfrm>
            <a:off x="528618" y="292426"/>
            <a:ext cx="1087479" cy="297801"/>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3" name="Rounded Rectangle 12">
            <a:extLst>
              <a:ext uri="{FF2B5EF4-FFF2-40B4-BE49-F238E27FC236}">
                <a16:creationId xmlns:a16="http://schemas.microsoft.com/office/drawing/2014/main" id="{27B92E04-B810-3E34-4386-6D3F24F2F650}"/>
              </a:ext>
            </a:extLst>
          </p:cNvPr>
          <p:cNvSpPr/>
          <p:nvPr userDrawn="1"/>
        </p:nvSpPr>
        <p:spPr>
          <a:xfrm>
            <a:off x="10826749" y="236373"/>
            <a:ext cx="933451" cy="409904"/>
          </a:xfrm>
          <a:prstGeom prst="roundRect">
            <a:avLst>
              <a:gd name="adj" fmla="val 50000"/>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4" name="Rounded Rectangle 13">
            <a:extLst>
              <a:ext uri="{FF2B5EF4-FFF2-40B4-BE49-F238E27FC236}">
                <a16:creationId xmlns:a16="http://schemas.microsoft.com/office/drawing/2014/main" id="{E2DDEE75-4BD5-4178-2352-B5D1092EE46B}"/>
              </a:ext>
            </a:extLst>
          </p:cNvPr>
          <p:cNvSpPr/>
          <p:nvPr userDrawn="1"/>
        </p:nvSpPr>
        <p:spPr>
          <a:xfrm>
            <a:off x="10890299" y="292426"/>
            <a:ext cx="806352" cy="297801"/>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6" name="Slide Number Placeholder 5">
            <a:extLst>
              <a:ext uri="{FF2B5EF4-FFF2-40B4-BE49-F238E27FC236}">
                <a16:creationId xmlns:a16="http://schemas.microsoft.com/office/drawing/2014/main" id="{0374F971-9E0E-5CB9-11C4-9A5474A064D3}"/>
              </a:ext>
            </a:extLst>
          </p:cNvPr>
          <p:cNvSpPr>
            <a:spLocks noGrp="1"/>
          </p:cNvSpPr>
          <p:nvPr>
            <p:ph type="sldNum" sz="quarter" idx="12"/>
          </p:nvPr>
        </p:nvSpPr>
        <p:spPr>
          <a:xfrm>
            <a:off x="10909154" y="259036"/>
            <a:ext cx="773084" cy="365125"/>
          </a:xfrm>
          <a:prstGeom prst="rect">
            <a:avLst/>
          </a:prstGeom>
        </p:spPr>
        <p:txBody>
          <a:bodyPr/>
          <a:lstStyle>
            <a:lvl1pPr algn="ctr">
              <a:defRPr b="1">
                <a:solidFill>
                  <a:schemeClr val="bg1"/>
                </a:solidFill>
                <a:latin typeface="Arial" panose="020B0604020202020204" pitchFamily="34" charset="0"/>
                <a:cs typeface="Arial" panose="020B0604020202020204" pitchFamily="34" charset="0"/>
              </a:defRPr>
            </a:lvl1pPr>
          </a:lstStyle>
          <a:p>
            <a:fld id="{742FA6F0-3979-EF47-B7AD-83B8873EF84F}" type="slidenum">
              <a:rPr lang="en-US" smtClean="0"/>
              <a:pPr/>
              <a:t>‹#›</a:t>
            </a:fld>
            <a:endParaRPr lang="en-US"/>
          </a:p>
        </p:txBody>
      </p:sp>
      <p:sp>
        <p:nvSpPr>
          <p:cNvPr id="17" name="TextBox 16">
            <a:extLst>
              <a:ext uri="{FF2B5EF4-FFF2-40B4-BE49-F238E27FC236}">
                <a16:creationId xmlns:a16="http://schemas.microsoft.com/office/drawing/2014/main" id="{6771A367-4BFE-2148-2406-D507AA5AEE43}"/>
              </a:ext>
            </a:extLst>
          </p:cNvPr>
          <p:cNvSpPr txBox="1"/>
          <p:nvPr userDrawn="1"/>
        </p:nvSpPr>
        <p:spPr>
          <a:xfrm>
            <a:off x="586999" y="287438"/>
            <a:ext cx="940176" cy="307777"/>
          </a:xfrm>
          <a:prstGeom prst="rect">
            <a:avLst/>
          </a:prstGeom>
          <a:noFill/>
        </p:spPr>
        <p:txBody>
          <a:bodyPr wrap="square" rtlCol="0">
            <a:spAutoFit/>
          </a:bodyPr>
          <a:lstStyle/>
          <a:p>
            <a:pPr algn="ctr"/>
            <a:r>
              <a:rPr lang="en-US" sz="1400" b="1">
                <a:solidFill>
                  <a:schemeClr val="bg1"/>
                </a:solidFill>
                <a:latin typeface="Arial" panose="020B0604020202020204" pitchFamily="34" charset="0"/>
                <a:cs typeface="Arial" panose="020B0604020202020204" pitchFamily="34" charset="0"/>
              </a:rPr>
              <a:t>DARE</a:t>
            </a:r>
          </a:p>
        </p:txBody>
      </p:sp>
      <p:cxnSp>
        <p:nvCxnSpPr>
          <p:cNvPr id="19" name="Straight Connector 18">
            <a:extLst>
              <a:ext uri="{FF2B5EF4-FFF2-40B4-BE49-F238E27FC236}">
                <a16:creationId xmlns:a16="http://schemas.microsoft.com/office/drawing/2014/main" id="{A11C3172-0329-B81A-08F9-FD8FA90B5638}"/>
              </a:ext>
            </a:extLst>
          </p:cNvPr>
          <p:cNvCxnSpPr>
            <a:endCxn id="13" idx="1"/>
          </p:cNvCxnSpPr>
          <p:nvPr userDrawn="1"/>
        </p:nvCxnSpPr>
        <p:spPr>
          <a:xfrm>
            <a:off x="1701800" y="441325"/>
            <a:ext cx="9124951"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7B510B2C-B018-8F6D-BE78-9A76F5215523}"/>
              </a:ext>
            </a:extLst>
          </p:cNvPr>
          <p:cNvCxnSpPr>
            <a:cxnSpLocks/>
            <a:endCxn id="11" idx="1"/>
          </p:cNvCxnSpPr>
          <p:nvPr userDrawn="1"/>
        </p:nvCxnSpPr>
        <p:spPr>
          <a:xfrm>
            <a:off x="-38100" y="441325"/>
            <a:ext cx="481013"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1E88D52C-CA62-62C7-0067-A31085AC713B}"/>
              </a:ext>
            </a:extLst>
          </p:cNvPr>
          <p:cNvCxnSpPr>
            <a:cxnSpLocks/>
          </p:cNvCxnSpPr>
          <p:nvPr userDrawn="1"/>
        </p:nvCxnSpPr>
        <p:spPr>
          <a:xfrm>
            <a:off x="11760200" y="441325"/>
            <a:ext cx="481013"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24" name="Text Placeholder 23">
            <a:extLst>
              <a:ext uri="{FF2B5EF4-FFF2-40B4-BE49-F238E27FC236}">
                <a16:creationId xmlns:a16="http://schemas.microsoft.com/office/drawing/2014/main" id="{53AF7A67-5F5A-4785-3CE3-421FD22E4444}"/>
              </a:ext>
            </a:extLst>
          </p:cNvPr>
          <p:cNvSpPr>
            <a:spLocks noGrp="1"/>
          </p:cNvSpPr>
          <p:nvPr>
            <p:ph type="body" sz="quarter" idx="13" hasCustomPrompt="1"/>
          </p:nvPr>
        </p:nvSpPr>
        <p:spPr>
          <a:xfrm>
            <a:off x="442914" y="2384425"/>
            <a:ext cx="11306175" cy="3769056"/>
          </a:xfrm>
        </p:spPr>
        <p:txBody>
          <a:bodyPr lIns="0" tIns="0" rIns="0" bIns="0"/>
          <a:lstStyle>
            <a:lvl1pPr marL="0" indent="0">
              <a:buNone/>
              <a:defRPr/>
            </a:lvl1pPr>
            <a:lvl2pPr marL="457189" indent="0">
              <a:buNone/>
              <a:defRPr sz="1200" b="0">
                <a:solidFill>
                  <a:schemeClr val="tx1"/>
                </a:solidFill>
              </a:defRPr>
            </a:lvl2pPr>
            <a:lvl3pPr marL="914377" indent="0">
              <a:buNone/>
              <a:defRPr sz="1200" b="0">
                <a:solidFill>
                  <a:schemeClr val="tx1"/>
                </a:solidFill>
              </a:defRPr>
            </a:lvl3pPr>
            <a:lvl4pPr marL="1371566" indent="0">
              <a:buNone/>
              <a:defRPr sz="1200" b="0">
                <a:solidFill>
                  <a:schemeClr val="tx1"/>
                </a:solidFill>
              </a:defRPr>
            </a:lvl4pPr>
            <a:lvl5pPr marL="1828754" indent="0">
              <a:buNone/>
              <a:defRPr sz="1200" b="0">
                <a:solidFill>
                  <a:schemeClr val="tx1"/>
                </a:solidFill>
              </a:defRPr>
            </a:lvl5pPr>
          </a:lstStyle>
          <a:p>
            <a:pPr lvl="1"/>
            <a:r>
              <a:rPr lang="en-GB"/>
              <a:t>Second level</a:t>
            </a:r>
          </a:p>
          <a:p>
            <a:pPr lvl="2"/>
            <a:r>
              <a:rPr lang="en-GB"/>
              <a:t>Third level</a:t>
            </a:r>
          </a:p>
          <a:p>
            <a:pPr lvl="3"/>
            <a:r>
              <a:rPr lang="en-GB"/>
              <a:t>Fourth level</a:t>
            </a:r>
          </a:p>
          <a:p>
            <a:pPr lvl="4"/>
            <a:r>
              <a:rPr lang="en-GB"/>
              <a:t>Fifth level</a:t>
            </a:r>
            <a:endParaRPr lang="en-US"/>
          </a:p>
        </p:txBody>
      </p:sp>
      <p:sp>
        <p:nvSpPr>
          <p:cNvPr id="10" name="Text Placeholder 9">
            <a:extLst>
              <a:ext uri="{FF2B5EF4-FFF2-40B4-BE49-F238E27FC236}">
                <a16:creationId xmlns:a16="http://schemas.microsoft.com/office/drawing/2014/main" id="{F7020A98-5D2D-0450-837C-0623243D4B77}"/>
              </a:ext>
            </a:extLst>
          </p:cNvPr>
          <p:cNvSpPr>
            <a:spLocks noGrp="1"/>
          </p:cNvSpPr>
          <p:nvPr>
            <p:ph type="body" sz="quarter" idx="14"/>
          </p:nvPr>
        </p:nvSpPr>
        <p:spPr>
          <a:xfrm>
            <a:off x="455614" y="1530061"/>
            <a:ext cx="11317287" cy="409899"/>
          </a:xfrm>
        </p:spPr>
        <p:txBody>
          <a:bodyPr lIns="0" tIns="0" rIns="0" bIns="0"/>
          <a:lstStyle>
            <a:lvl1pPr>
              <a:defRPr sz="1800">
                <a:solidFill>
                  <a:schemeClr val="accent2"/>
                </a:solidFill>
              </a:defRPr>
            </a:lvl1pPr>
          </a:lstStyle>
          <a:p>
            <a:pPr lvl="0"/>
            <a:r>
              <a:rPr lang="en-GB"/>
              <a:t>Click to edit Master text styles</a:t>
            </a:r>
          </a:p>
        </p:txBody>
      </p:sp>
    </p:spTree>
    <p:extLst>
      <p:ext uri="{BB962C8B-B14F-4D97-AF65-F5344CB8AC3E}">
        <p14:creationId xmlns:p14="http://schemas.microsoft.com/office/powerpoint/2010/main" val="14545963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lum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D8C9E2-0D2F-B50A-ED92-E369CFD98886}"/>
              </a:ext>
            </a:extLst>
          </p:cNvPr>
          <p:cNvSpPr>
            <a:spLocks noGrp="1"/>
          </p:cNvSpPr>
          <p:nvPr>
            <p:ph type="title"/>
          </p:nvPr>
        </p:nvSpPr>
        <p:spPr>
          <a:xfrm>
            <a:off x="454026" y="944564"/>
            <a:ext cx="11306175" cy="450773"/>
          </a:xfrm>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E9926E6A-D648-0DCC-93D9-441670E1F6A0}"/>
              </a:ext>
            </a:extLst>
          </p:cNvPr>
          <p:cNvSpPr>
            <a:spLocks noGrp="1"/>
          </p:cNvSpPr>
          <p:nvPr>
            <p:ph sz="half" idx="1"/>
          </p:nvPr>
        </p:nvSpPr>
        <p:spPr>
          <a:xfrm>
            <a:off x="454025" y="2384426"/>
            <a:ext cx="5418139" cy="403224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B4023029-BC6D-1BF5-E726-69F064147AB0}"/>
              </a:ext>
            </a:extLst>
          </p:cNvPr>
          <p:cNvSpPr>
            <a:spLocks noGrp="1"/>
          </p:cNvSpPr>
          <p:nvPr>
            <p:ph sz="half" idx="2"/>
          </p:nvPr>
        </p:nvSpPr>
        <p:spPr>
          <a:xfrm>
            <a:off x="6330949" y="2393662"/>
            <a:ext cx="5418139" cy="403224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9" name="Rounded Rectangle 8">
            <a:extLst>
              <a:ext uri="{FF2B5EF4-FFF2-40B4-BE49-F238E27FC236}">
                <a16:creationId xmlns:a16="http://schemas.microsoft.com/office/drawing/2014/main" id="{A9006BB4-AD0F-A427-5B5F-B47298B92302}"/>
              </a:ext>
            </a:extLst>
          </p:cNvPr>
          <p:cNvSpPr/>
          <p:nvPr userDrawn="1"/>
        </p:nvSpPr>
        <p:spPr>
          <a:xfrm>
            <a:off x="442914" y="236373"/>
            <a:ext cx="1258887" cy="409904"/>
          </a:xfrm>
          <a:prstGeom prst="roundRect">
            <a:avLst>
              <a:gd name="adj" fmla="val 50000"/>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0" name="Rounded Rectangle 9">
            <a:extLst>
              <a:ext uri="{FF2B5EF4-FFF2-40B4-BE49-F238E27FC236}">
                <a16:creationId xmlns:a16="http://schemas.microsoft.com/office/drawing/2014/main" id="{B78E48EF-A0B1-6180-8D06-3C75357A59BA}"/>
              </a:ext>
            </a:extLst>
          </p:cNvPr>
          <p:cNvSpPr/>
          <p:nvPr userDrawn="1"/>
        </p:nvSpPr>
        <p:spPr>
          <a:xfrm>
            <a:off x="528618" y="292426"/>
            <a:ext cx="1087479" cy="297801"/>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1" name="Rounded Rectangle 10">
            <a:extLst>
              <a:ext uri="{FF2B5EF4-FFF2-40B4-BE49-F238E27FC236}">
                <a16:creationId xmlns:a16="http://schemas.microsoft.com/office/drawing/2014/main" id="{C2CE3FDB-55E5-B653-03F4-8750355A012C}"/>
              </a:ext>
            </a:extLst>
          </p:cNvPr>
          <p:cNvSpPr/>
          <p:nvPr userDrawn="1"/>
        </p:nvSpPr>
        <p:spPr>
          <a:xfrm>
            <a:off x="10826749" y="236373"/>
            <a:ext cx="933451" cy="409904"/>
          </a:xfrm>
          <a:prstGeom prst="roundRect">
            <a:avLst>
              <a:gd name="adj" fmla="val 50000"/>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2" name="Rounded Rectangle 11">
            <a:extLst>
              <a:ext uri="{FF2B5EF4-FFF2-40B4-BE49-F238E27FC236}">
                <a16:creationId xmlns:a16="http://schemas.microsoft.com/office/drawing/2014/main" id="{577EF229-5B6E-17D7-EF7D-60A61AB6CED6}"/>
              </a:ext>
            </a:extLst>
          </p:cNvPr>
          <p:cNvSpPr/>
          <p:nvPr userDrawn="1"/>
        </p:nvSpPr>
        <p:spPr>
          <a:xfrm>
            <a:off x="10890299" y="292426"/>
            <a:ext cx="806352" cy="297801"/>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4" name="TextBox 13">
            <a:extLst>
              <a:ext uri="{FF2B5EF4-FFF2-40B4-BE49-F238E27FC236}">
                <a16:creationId xmlns:a16="http://schemas.microsoft.com/office/drawing/2014/main" id="{3D5FE82D-8CBD-29D0-471F-500134A94B32}"/>
              </a:ext>
            </a:extLst>
          </p:cNvPr>
          <p:cNvSpPr txBox="1"/>
          <p:nvPr userDrawn="1"/>
        </p:nvSpPr>
        <p:spPr>
          <a:xfrm>
            <a:off x="586999" y="287438"/>
            <a:ext cx="940176" cy="307777"/>
          </a:xfrm>
          <a:prstGeom prst="rect">
            <a:avLst/>
          </a:prstGeom>
          <a:noFill/>
        </p:spPr>
        <p:txBody>
          <a:bodyPr wrap="square" rtlCol="0">
            <a:spAutoFit/>
          </a:bodyPr>
          <a:lstStyle/>
          <a:p>
            <a:pPr algn="ctr"/>
            <a:r>
              <a:rPr lang="en-US" sz="1400" b="1">
                <a:solidFill>
                  <a:schemeClr val="bg1"/>
                </a:solidFill>
                <a:latin typeface="Arial" panose="020B0604020202020204" pitchFamily="34" charset="0"/>
                <a:cs typeface="Arial" panose="020B0604020202020204" pitchFamily="34" charset="0"/>
              </a:rPr>
              <a:t>DARE</a:t>
            </a:r>
          </a:p>
        </p:txBody>
      </p:sp>
      <p:cxnSp>
        <p:nvCxnSpPr>
          <p:cNvPr id="15" name="Straight Connector 14">
            <a:extLst>
              <a:ext uri="{FF2B5EF4-FFF2-40B4-BE49-F238E27FC236}">
                <a16:creationId xmlns:a16="http://schemas.microsoft.com/office/drawing/2014/main" id="{A86C5E3C-EA05-F8F1-0208-6FB61C4FE6AA}"/>
              </a:ext>
            </a:extLst>
          </p:cNvPr>
          <p:cNvCxnSpPr>
            <a:endCxn id="11" idx="1"/>
          </p:cNvCxnSpPr>
          <p:nvPr userDrawn="1"/>
        </p:nvCxnSpPr>
        <p:spPr>
          <a:xfrm>
            <a:off x="1701800" y="441325"/>
            <a:ext cx="9124951"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241ACAA6-562E-2550-A9FF-F9A2102FD84C}"/>
              </a:ext>
            </a:extLst>
          </p:cNvPr>
          <p:cNvCxnSpPr>
            <a:cxnSpLocks/>
            <a:endCxn id="9" idx="1"/>
          </p:cNvCxnSpPr>
          <p:nvPr userDrawn="1"/>
        </p:nvCxnSpPr>
        <p:spPr>
          <a:xfrm>
            <a:off x="-38100" y="441325"/>
            <a:ext cx="481013"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DD4AF80-4B0A-0F31-9898-4B4C61F7CE7F}"/>
              </a:ext>
            </a:extLst>
          </p:cNvPr>
          <p:cNvCxnSpPr>
            <a:cxnSpLocks/>
          </p:cNvCxnSpPr>
          <p:nvPr userDrawn="1"/>
        </p:nvCxnSpPr>
        <p:spPr>
          <a:xfrm>
            <a:off x="11760200" y="441325"/>
            <a:ext cx="481013"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6" name="Slide Number Placeholder 5">
            <a:extLst>
              <a:ext uri="{FF2B5EF4-FFF2-40B4-BE49-F238E27FC236}">
                <a16:creationId xmlns:a16="http://schemas.microsoft.com/office/drawing/2014/main" id="{6584DD0A-CFFA-6FB2-80F8-A44D75A28E84}"/>
              </a:ext>
            </a:extLst>
          </p:cNvPr>
          <p:cNvSpPr>
            <a:spLocks noGrp="1"/>
          </p:cNvSpPr>
          <p:nvPr>
            <p:ph type="sldNum" sz="quarter" idx="12"/>
          </p:nvPr>
        </p:nvSpPr>
        <p:spPr>
          <a:xfrm>
            <a:off x="10909154" y="259036"/>
            <a:ext cx="773084" cy="365125"/>
          </a:xfrm>
          <a:prstGeom prst="rect">
            <a:avLst/>
          </a:prstGeom>
        </p:spPr>
        <p:txBody>
          <a:bodyPr/>
          <a:lstStyle>
            <a:lvl1pPr algn="ctr">
              <a:defRPr b="1">
                <a:solidFill>
                  <a:schemeClr val="bg1"/>
                </a:solidFill>
                <a:latin typeface="Arial" panose="020B0604020202020204" pitchFamily="34" charset="0"/>
                <a:cs typeface="Arial" panose="020B0604020202020204" pitchFamily="34" charset="0"/>
              </a:defRPr>
            </a:lvl1pPr>
          </a:lstStyle>
          <a:p>
            <a:fld id="{742FA6F0-3979-EF47-B7AD-83B8873EF84F}" type="slidenum">
              <a:rPr lang="en-US" smtClean="0"/>
              <a:pPr/>
              <a:t>‹#›</a:t>
            </a:fld>
            <a:endParaRPr lang="en-US"/>
          </a:p>
        </p:txBody>
      </p:sp>
      <p:sp>
        <p:nvSpPr>
          <p:cNvPr id="18" name="Text Placeholder 17">
            <a:extLst>
              <a:ext uri="{FF2B5EF4-FFF2-40B4-BE49-F238E27FC236}">
                <a16:creationId xmlns:a16="http://schemas.microsoft.com/office/drawing/2014/main" id="{52DA0BA7-4FDE-3B01-C3C9-0261BEDBC716}"/>
              </a:ext>
            </a:extLst>
          </p:cNvPr>
          <p:cNvSpPr>
            <a:spLocks noGrp="1"/>
          </p:cNvSpPr>
          <p:nvPr>
            <p:ph type="body" sz="quarter" idx="13"/>
          </p:nvPr>
        </p:nvSpPr>
        <p:spPr>
          <a:xfrm>
            <a:off x="454026" y="1530061"/>
            <a:ext cx="11306175" cy="668339"/>
          </a:xfrm>
        </p:spPr>
        <p:txBody>
          <a:bodyPr lIns="0" tIns="0" rIns="0" bIns="0"/>
          <a:lstStyle>
            <a:lvl1pPr>
              <a:defRPr sz="1800">
                <a:solidFill>
                  <a:schemeClr val="accent2"/>
                </a:solidFill>
              </a:defRPr>
            </a:lvl1pPr>
          </a:lstStyle>
          <a:p>
            <a:pPr lvl="0"/>
            <a:r>
              <a:rPr lang="en-GB"/>
              <a:t>Click to edit Master text styles</a:t>
            </a:r>
          </a:p>
        </p:txBody>
      </p:sp>
    </p:spTree>
    <p:extLst>
      <p:ext uri="{BB962C8B-B14F-4D97-AF65-F5344CB8AC3E}">
        <p14:creationId xmlns:p14="http://schemas.microsoft.com/office/powerpoint/2010/main" val="14490647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hree Colum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D8C9E2-0D2F-B50A-ED92-E369CFD98886}"/>
              </a:ext>
            </a:extLst>
          </p:cNvPr>
          <p:cNvSpPr>
            <a:spLocks noGrp="1"/>
          </p:cNvSpPr>
          <p:nvPr>
            <p:ph type="title"/>
          </p:nvPr>
        </p:nvSpPr>
        <p:spPr>
          <a:xfrm>
            <a:off x="454026" y="944564"/>
            <a:ext cx="11306175" cy="450773"/>
          </a:xfrm>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E9926E6A-D648-0DCC-93D9-441670E1F6A0}"/>
              </a:ext>
            </a:extLst>
          </p:cNvPr>
          <p:cNvSpPr>
            <a:spLocks noGrp="1"/>
          </p:cNvSpPr>
          <p:nvPr>
            <p:ph sz="half" idx="1"/>
          </p:nvPr>
        </p:nvSpPr>
        <p:spPr>
          <a:xfrm>
            <a:off x="454025" y="2384426"/>
            <a:ext cx="3526848" cy="403224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9" name="Rounded Rectangle 8">
            <a:extLst>
              <a:ext uri="{FF2B5EF4-FFF2-40B4-BE49-F238E27FC236}">
                <a16:creationId xmlns:a16="http://schemas.microsoft.com/office/drawing/2014/main" id="{A9006BB4-AD0F-A427-5B5F-B47298B92302}"/>
              </a:ext>
            </a:extLst>
          </p:cNvPr>
          <p:cNvSpPr/>
          <p:nvPr userDrawn="1"/>
        </p:nvSpPr>
        <p:spPr>
          <a:xfrm>
            <a:off x="442914" y="236373"/>
            <a:ext cx="1258887" cy="409904"/>
          </a:xfrm>
          <a:prstGeom prst="roundRect">
            <a:avLst>
              <a:gd name="adj" fmla="val 50000"/>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0" name="Rounded Rectangle 9">
            <a:extLst>
              <a:ext uri="{FF2B5EF4-FFF2-40B4-BE49-F238E27FC236}">
                <a16:creationId xmlns:a16="http://schemas.microsoft.com/office/drawing/2014/main" id="{B78E48EF-A0B1-6180-8D06-3C75357A59BA}"/>
              </a:ext>
            </a:extLst>
          </p:cNvPr>
          <p:cNvSpPr/>
          <p:nvPr userDrawn="1"/>
        </p:nvSpPr>
        <p:spPr>
          <a:xfrm>
            <a:off x="528618" y="292426"/>
            <a:ext cx="1087479" cy="297801"/>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1" name="Rounded Rectangle 10">
            <a:extLst>
              <a:ext uri="{FF2B5EF4-FFF2-40B4-BE49-F238E27FC236}">
                <a16:creationId xmlns:a16="http://schemas.microsoft.com/office/drawing/2014/main" id="{C2CE3FDB-55E5-B653-03F4-8750355A012C}"/>
              </a:ext>
            </a:extLst>
          </p:cNvPr>
          <p:cNvSpPr/>
          <p:nvPr userDrawn="1"/>
        </p:nvSpPr>
        <p:spPr>
          <a:xfrm>
            <a:off x="10826749" y="236373"/>
            <a:ext cx="933451" cy="409904"/>
          </a:xfrm>
          <a:prstGeom prst="roundRect">
            <a:avLst>
              <a:gd name="adj" fmla="val 50000"/>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2" name="Rounded Rectangle 11">
            <a:extLst>
              <a:ext uri="{FF2B5EF4-FFF2-40B4-BE49-F238E27FC236}">
                <a16:creationId xmlns:a16="http://schemas.microsoft.com/office/drawing/2014/main" id="{577EF229-5B6E-17D7-EF7D-60A61AB6CED6}"/>
              </a:ext>
            </a:extLst>
          </p:cNvPr>
          <p:cNvSpPr/>
          <p:nvPr userDrawn="1"/>
        </p:nvSpPr>
        <p:spPr>
          <a:xfrm>
            <a:off x="10890299" y="292426"/>
            <a:ext cx="806352" cy="297801"/>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4" name="TextBox 13">
            <a:extLst>
              <a:ext uri="{FF2B5EF4-FFF2-40B4-BE49-F238E27FC236}">
                <a16:creationId xmlns:a16="http://schemas.microsoft.com/office/drawing/2014/main" id="{3D5FE82D-8CBD-29D0-471F-500134A94B32}"/>
              </a:ext>
            </a:extLst>
          </p:cNvPr>
          <p:cNvSpPr txBox="1"/>
          <p:nvPr userDrawn="1"/>
        </p:nvSpPr>
        <p:spPr>
          <a:xfrm>
            <a:off x="586999" y="287438"/>
            <a:ext cx="940176" cy="307777"/>
          </a:xfrm>
          <a:prstGeom prst="rect">
            <a:avLst/>
          </a:prstGeom>
          <a:noFill/>
        </p:spPr>
        <p:txBody>
          <a:bodyPr wrap="square" rtlCol="0">
            <a:spAutoFit/>
          </a:bodyPr>
          <a:lstStyle/>
          <a:p>
            <a:pPr algn="ctr"/>
            <a:r>
              <a:rPr lang="en-US" sz="1400" b="1">
                <a:solidFill>
                  <a:schemeClr val="bg1"/>
                </a:solidFill>
                <a:latin typeface="Arial" panose="020B0604020202020204" pitchFamily="34" charset="0"/>
                <a:cs typeface="Arial" panose="020B0604020202020204" pitchFamily="34" charset="0"/>
              </a:rPr>
              <a:t>DARE</a:t>
            </a:r>
          </a:p>
        </p:txBody>
      </p:sp>
      <p:cxnSp>
        <p:nvCxnSpPr>
          <p:cNvPr id="15" name="Straight Connector 14">
            <a:extLst>
              <a:ext uri="{FF2B5EF4-FFF2-40B4-BE49-F238E27FC236}">
                <a16:creationId xmlns:a16="http://schemas.microsoft.com/office/drawing/2014/main" id="{A86C5E3C-EA05-F8F1-0208-6FB61C4FE6AA}"/>
              </a:ext>
            </a:extLst>
          </p:cNvPr>
          <p:cNvCxnSpPr>
            <a:endCxn id="11" idx="1"/>
          </p:cNvCxnSpPr>
          <p:nvPr userDrawn="1"/>
        </p:nvCxnSpPr>
        <p:spPr>
          <a:xfrm>
            <a:off x="1701800" y="441325"/>
            <a:ext cx="9124951"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241ACAA6-562E-2550-A9FF-F9A2102FD84C}"/>
              </a:ext>
            </a:extLst>
          </p:cNvPr>
          <p:cNvCxnSpPr>
            <a:cxnSpLocks/>
            <a:endCxn id="9" idx="1"/>
          </p:cNvCxnSpPr>
          <p:nvPr userDrawn="1"/>
        </p:nvCxnSpPr>
        <p:spPr>
          <a:xfrm>
            <a:off x="-38100" y="441325"/>
            <a:ext cx="481013"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DD4AF80-4B0A-0F31-9898-4B4C61F7CE7F}"/>
              </a:ext>
            </a:extLst>
          </p:cNvPr>
          <p:cNvCxnSpPr>
            <a:cxnSpLocks/>
          </p:cNvCxnSpPr>
          <p:nvPr userDrawn="1"/>
        </p:nvCxnSpPr>
        <p:spPr>
          <a:xfrm>
            <a:off x="11760200" y="441325"/>
            <a:ext cx="481013"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6" name="Slide Number Placeholder 5">
            <a:extLst>
              <a:ext uri="{FF2B5EF4-FFF2-40B4-BE49-F238E27FC236}">
                <a16:creationId xmlns:a16="http://schemas.microsoft.com/office/drawing/2014/main" id="{6584DD0A-CFFA-6FB2-80F8-A44D75A28E84}"/>
              </a:ext>
            </a:extLst>
          </p:cNvPr>
          <p:cNvSpPr>
            <a:spLocks noGrp="1"/>
          </p:cNvSpPr>
          <p:nvPr>
            <p:ph type="sldNum" sz="quarter" idx="12"/>
          </p:nvPr>
        </p:nvSpPr>
        <p:spPr>
          <a:xfrm>
            <a:off x="10909154" y="259036"/>
            <a:ext cx="773084" cy="365125"/>
          </a:xfrm>
          <a:prstGeom prst="rect">
            <a:avLst/>
          </a:prstGeom>
        </p:spPr>
        <p:txBody>
          <a:bodyPr/>
          <a:lstStyle>
            <a:lvl1pPr algn="ctr">
              <a:defRPr b="1">
                <a:solidFill>
                  <a:schemeClr val="bg1"/>
                </a:solidFill>
                <a:latin typeface="Arial" panose="020B0604020202020204" pitchFamily="34" charset="0"/>
                <a:cs typeface="Arial" panose="020B0604020202020204" pitchFamily="34" charset="0"/>
              </a:defRPr>
            </a:lvl1pPr>
          </a:lstStyle>
          <a:p>
            <a:fld id="{742FA6F0-3979-EF47-B7AD-83B8873EF84F}" type="slidenum">
              <a:rPr lang="en-US" smtClean="0"/>
              <a:pPr/>
              <a:t>‹#›</a:t>
            </a:fld>
            <a:endParaRPr lang="en-US"/>
          </a:p>
        </p:txBody>
      </p:sp>
      <p:sp>
        <p:nvSpPr>
          <p:cNvPr id="18" name="Text Placeholder 17">
            <a:extLst>
              <a:ext uri="{FF2B5EF4-FFF2-40B4-BE49-F238E27FC236}">
                <a16:creationId xmlns:a16="http://schemas.microsoft.com/office/drawing/2014/main" id="{52DA0BA7-4FDE-3B01-C3C9-0261BEDBC716}"/>
              </a:ext>
            </a:extLst>
          </p:cNvPr>
          <p:cNvSpPr>
            <a:spLocks noGrp="1"/>
          </p:cNvSpPr>
          <p:nvPr>
            <p:ph type="body" sz="quarter" idx="13"/>
          </p:nvPr>
        </p:nvSpPr>
        <p:spPr>
          <a:xfrm>
            <a:off x="454026" y="1530061"/>
            <a:ext cx="11306175" cy="668339"/>
          </a:xfrm>
        </p:spPr>
        <p:txBody>
          <a:bodyPr lIns="0" tIns="0" rIns="0" bIns="0"/>
          <a:lstStyle>
            <a:lvl1pPr>
              <a:defRPr sz="1800">
                <a:solidFill>
                  <a:schemeClr val="accent2"/>
                </a:solidFill>
              </a:defRPr>
            </a:lvl1pPr>
          </a:lstStyle>
          <a:p>
            <a:pPr lvl="0"/>
            <a:r>
              <a:rPr lang="en-GB"/>
              <a:t>Click to edit Master text styles</a:t>
            </a:r>
          </a:p>
        </p:txBody>
      </p:sp>
      <p:sp>
        <p:nvSpPr>
          <p:cNvPr id="8" name="Content Placeholder 2">
            <a:extLst>
              <a:ext uri="{FF2B5EF4-FFF2-40B4-BE49-F238E27FC236}">
                <a16:creationId xmlns:a16="http://schemas.microsoft.com/office/drawing/2014/main" id="{2173093F-7964-1C86-5129-0D94811B8C98}"/>
              </a:ext>
            </a:extLst>
          </p:cNvPr>
          <p:cNvSpPr>
            <a:spLocks noGrp="1"/>
          </p:cNvSpPr>
          <p:nvPr>
            <p:ph sz="half" idx="14"/>
          </p:nvPr>
        </p:nvSpPr>
        <p:spPr>
          <a:xfrm>
            <a:off x="4337916" y="2384426"/>
            <a:ext cx="3526848" cy="403224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3" name="Content Placeholder 2">
            <a:extLst>
              <a:ext uri="{FF2B5EF4-FFF2-40B4-BE49-F238E27FC236}">
                <a16:creationId xmlns:a16="http://schemas.microsoft.com/office/drawing/2014/main" id="{B84D0449-7B3D-6D46-607D-1FA52DBF344C}"/>
              </a:ext>
            </a:extLst>
          </p:cNvPr>
          <p:cNvSpPr>
            <a:spLocks noGrp="1"/>
          </p:cNvSpPr>
          <p:nvPr>
            <p:ph sz="half" idx="15"/>
          </p:nvPr>
        </p:nvSpPr>
        <p:spPr>
          <a:xfrm>
            <a:off x="8221807" y="2384426"/>
            <a:ext cx="3526848" cy="403224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41974951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Sub">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D8C9E2-0D2F-B50A-ED92-E369CFD98886}"/>
              </a:ext>
            </a:extLst>
          </p:cNvPr>
          <p:cNvSpPr>
            <a:spLocks noGrp="1"/>
          </p:cNvSpPr>
          <p:nvPr>
            <p:ph type="title"/>
          </p:nvPr>
        </p:nvSpPr>
        <p:spPr>
          <a:xfrm>
            <a:off x="454026" y="944564"/>
            <a:ext cx="11306175" cy="450773"/>
          </a:xfrm>
        </p:spPr>
        <p:txBody>
          <a:bodyPr/>
          <a:lstStyle/>
          <a:p>
            <a:r>
              <a:rPr lang="en-GB"/>
              <a:t>Click to edit Master title style</a:t>
            </a:r>
            <a:endParaRPr lang="en-US"/>
          </a:p>
        </p:txBody>
      </p:sp>
      <p:sp>
        <p:nvSpPr>
          <p:cNvPr id="9" name="Rounded Rectangle 8">
            <a:extLst>
              <a:ext uri="{FF2B5EF4-FFF2-40B4-BE49-F238E27FC236}">
                <a16:creationId xmlns:a16="http://schemas.microsoft.com/office/drawing/2014/main" id="{A9006BB4-AD0F-A427-5B5F-B47298B92302}"/>
              </a:ext>
            </a:extLst>
          </p:cNvPr>
          <p:cNvSpPr/>
          <p:nvPr userDrawn="1"/>
        </p:nvSpPr>
        <p:spPr>
          <a:xfrm>
            <a:off x="442914" y="236373"/>
            <a:ext cx="1258887" cy="409904"/>
          </a:xfrm>
          <a:prstGeom prst="roundRect">
            <a:avLst>
              <a:gd name="adj" fmla="val 50000"/>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0" name="Rounded Rectangle 9">
            <a:extLst>
              <a:ext uri="{FF2B5EF4-FFF2-40B4-BE49-F238E27FC236}">
                <a16:creationId xmlns:a16="http://schemas.microsoft.com/office/drawing/2014/main" id="{B78E48EF-A0B1-6180-8D06-3C75357A59BA}"/>
              </a:ext>
            </a:extLst>
          </p:cNvPr>
          <p:cNvSpPr/>
          <p:nvPr userDrawn="1"/>
        </p:nvSpPr>
        <p:spPr>
          <a:xfrm>
            <a:off x="528618" y="292426"/>
            <a:ext cx="1087479" cy="297801"/>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1" name="Rounded Rectangle 10">
            <a:extLst>
              <a:ext uri="{FF2B5EF4-FFF2-40B4-BE49-F238E27FC236}">
                <a16:creationId xmlns:a16="http://schemas.microsoft.com/office/drawing/2014/main" id="{C2CE3FDB-55E5-B653-03F4-8750355A012C}"/>
              </a:ext>
            </a:extLst>
          </p:cNvPr>
          <p:cNvSpPr/>
          <p:nvPr userDrawn="1"/>
        </p:nvSpPr>
        <p:spPr>
          <a:xfrm>
            <a:off x="10826749" y="236373"/>
            <a:ext cx="933451" cy="409904"/>
          </a:xfrm>
          <a:prstGeom prst="roundRect">
            <a:avLst>
              <a:gd name="adj" fmla="val 50000"/>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2" name="Rounded Rectangle 11">
            <a:extLst>
              <a:ext uri="{FF2B5EF4-FFF2-40B4-BE49-F238E27FC236}">
                <a16:creationId xmlns:a16="http://schemas.microsoft.com/office/drawing/2014/main" id="{577EF229-5B6E-17D7-EF7D-60A61AB6CED6}"/>
              </a:ext>
            </a:extLst>
          </p:cNvPr>
          <p:cNvSpPr/>
          <p:nvPr userDrawn="1"/>
        </p:nvSpPr>
        <p:spPr>
          <a:xfrm>
            <a:off x="10890299" y="292426"/>
            <a:ext cx="806352" cy="297801"/>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4" name="TextBox 13">
            <a:extLst>
              <a:ext uri="{FF2B5EF4-FFF2-40B4-BE49-F238E27FC236}">
                <a16:creationId xmlns:a16="http://schemas.microsoft.com/office/drawing/2014/main" id="{3D5FE82D-8CBD-29D0-471F-500134A94B32}"/>
              </a:ext>
            </a:extLst>
          </p:cNvPr>
          <p:cNvSpPr txBox="1"/>
          <p:nvPr userDrawn="1"/>
        </p:nvSpPr>
        <p:spPr>
          <a:xfrm>
            <a:off x="586999" y="287438"/>
            <a:ext cx="940176" cy="307777"/>
          </a:xfrm>
          <a:prstGeom prst="rect">
            <a:avLst/>
          </a:prstGeom>
          <a:noFill/>
        </p:spPr>
        <p:txBody>
          <a:bodyPr wrap="square" rtlCol="0">
            <a:spAutoFit/>
          </a:bodyPr>
          <a:lstStyle/>
          <a:p>
            <a:pPr algn="ctr"/>
            <a:r>
              <a:rPr lang="en-US" sz="1400" b="1">
                <a:solidFill>
                  <a:schemeClr val="bg1"/>
                </a:solidFill>
                <a:latin typeface="Arial" panose="020B0604020202020204" pitchFamily="34" charset="0"/>
                <a:cs typeface="Arial" panose="020B0604020202020204" pitchFamily="34" charset="0"/>
              </a:rPr>
              <a:t>DARE</a:t>
            </a:r>
          </a:p>
        </p:txBody>
      </p:sp>
      <p:cxnSp>
        <p:nvCxnSpPr>
          <p:cNvPr id="15" name="Straight Connector 14">
            <a:extLst>
              <a:ext uri="{FF2B5EF4-FFF2-40B4-BE49-F238E27FC236}">
                <a16:creationId xmlns:a16="http://schemas.microsoft.com/office/drawing/2014/main" id="{A86C5E3C-EA05-F8F1-0208-6FB61C4FE6AA}"/>
              </a:ext>
            </a:extLst>
          </p:cNvPr>
          <p:cNvCxnSpPr>
            <a:endCxn id="11" idx="1"/>
          </p:cNvCxnSpPr>
          <p:nvPr userDrawn="1"/>
        </p:nvCxnSpPr>
        <p:spPr>
          <a:xfrm>
            <a:off x="1701800" y="441325"/>
            <a:ext cx="9124951"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241ACAA6-562E-2550-A9FF-F9A2102FD84C}"/>
              </a:ext>
            </a:extLst>
          </p:cNvPr>
          <p:cNvCxnSpPr>
            <a:cxnSpLocks/>
            <a:endCxn id="9" idx="1"/>
          </p:cNvCxnSpPr>
          <p:nvPr userDrawn="1"/>
        </p:nvCxnSpPr>
        <p:spPr>
          <a:xfrm>
            <a:off x="-38100" y="441325"/>
            <a:ext cx="481013"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DD4AF80-4B0A-0F31-9898-4B4C61F7CE7F}"/>
              </a:ext>
            </a:extLst>
          </p:cNvPr>
          <p:cNvCxnSpPr>
            <a:cxnSpLocks/>
          </p:cNvCxnSpPr>
          <p:nvPr userDrawn="1"/>
        </p:nvCxnSpPr>
        <p:spPr>
          <a:xfrm>
            <a:off x="11760200" y="441325"/>
            <a:ext cx="481013"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6" name="Slide Number Placeholder 5">
            <a:extLst>
              <a:ext uri="{FF2B5EF4-FFF2-40B4-BE49-F238E27FC236}">
                <a16:creationId xmlns:a16="http://schemas.microsoft.com/office/drawing/2014/main" id="{6584DD0A-CFFA-6FB2-80F8-A44D75A28E84}"/>
              </a:ext>
            </a:extLst>
          </p:cNvPr>
          <p:cNvSpPr>
            <a:spLocks noGrp="1"/>
          </p:cNvSpPr>
          <p:nvPr>
            <p:ph type="sldNum" sz="quarter" idx="12"/>
          </p:nvPr>
        </p:nvSpPr>
        <p:spPr>
          <a:xfrm>
            <a:off x="10909154" y="259036"/>
            <a:ext cx="773084" cy="365125"/>
          </a:xfrm>
          <a:prstGeom prst="rect">
            <a:avLst/>
          </a:prstGeom>
        </p:spPr>
        <p:txBody>
          <a:bodyPr/>
          <a:lstStyle>
            <a:lvl1pPr algn="ctr">
              <a:defRPr b="1">
                <a:solidFill>
                  <a:schemeClr val="bg1"/>
                </a:solidFill>
                <a:latin typeface="Arial" panose="020B0604020202020204" pitchFamily="34" charset="0"/>
                <a:cs typeface="Arial" panose="020B0604020202020204" pitchFamily="34" charset="0"/>
              </a:defRPr>
            </a:lvl1pPr>
          </a:lstStyle>
          <a:p>
            <a:fld id="{742FA6F0-3979-EF47-B7AD-83B8873EF84F}" type="slidenum">
              <a:rPr lang="en-US" smtClean="0"/>
              <a:pPr/>
              <a:t>‹#›</a:t>
            </a:fld>
            <a:endParaRPr lang="en-US"/>
          </a:p>
        </p:txBody>
      </p:sp>
      <p:sp>
        <p:nvSpPr>
          <p:cNvPr id="18" name="Text Placeholder 17">
            <a:extLst>
              <a:ext uri="{FF2B5EF4-FFF2-40B4-BE49-F238E27FC236}">
                <a16:creationId xmlns:a16="http://schemas.microsoft.com/office/drawing/2014/main" id="{52DA0BA7-4FDE-3B01-C3C9-0261BEDBC716}"/>
              </a:ext>
            </a:extLst>
          </p:cNvPr>
          <p:cNvSpPr>
            <a:spLocks noGrp="1"/>
          </p:cNvSpPr>
          <p:nvPr>
            <p:ph type="body" sz="quarter" idx="13"/>
          </p:nvPr>
        </p:nvSpPr>
        <p:spPr>
          <a:xfrm>
            <a:off x="454026" y="1530061"/>
            <a:ext cx="11306175" cy="668339"/>
          </a:xfrm>
        </p:spPr>
        <p:txBody>
          <a:bodyPr lIns="0" tIns="0" rIns="0" bIns="0"/>
          <a:lstStyle>
            <a:lvl1pPr>
              <a:defRPr sz="1800">
                <a:solidFill>
                  <a:schemeClr val="accent2"/>
                </a:solidFill>
              </a:defRPr>
            </a:lvl1pPr>
          </a:lstStyle>
          <a:p>
            <a:pPr lvl="0"/>
            <a:r>
              <a:rPr lang="en-GB"/>
              <a:t>Click to edit Master text styles</a:t>
            </a:r>
          </a:p>
        </p:txBody>
      </p:sp>
    </p:spTree>
    <p:extLst>
      <p:ext uri="{BB962C8B-B14F-4D97-AF65-F5344CB8AC3E}">
        <p14:creationId xmlns:p14="http://schemas.microsoft.com/office/powerpoint/2010/main" val="6622436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9" name="Rounded Rectangle 8">
            <a:extLst>
              <a:ext uri="{FF2B5EF4-FFF2-40B4-BE49-F238E27FC236}">
                <a16:creationId xmlns:a16="http://schemas.microsoft.com/office/drawing/2014/main" id="{A9006BB4-AD0F-A427-5B5F-B47298B92302}"/>
              </a:ext>
            </a:extLst>
          </p:cNvPr>
          <p:cNvSpPr/>
          <p:nvPr userDrawn="1"/>
        </p:nvSpPr>
        <p:spPr>
          <a:xfrm>
            <a:off x="442914" y="236373"/>
            <a:ext cx="1258887" cy="409904"/>
          </a:xfrm>
          <a:prstGeom prst="roundRect">
            <a:avLst>
              <a:gd name="adj" fmla="val 50000"/>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0" name="Rounded Rectangle 9">
            <a:extLst>
              <a:ext uri="{FF2B5EF4-FFF2-40B4-BE49-F238E27FC236}">
                <a16:creationId xmlns:a16="http://schemas.microsoft.com/office/drawing/2014/main" id="{B78E48EF-A0B1-6180-8D06-3C75357A59BA}"/>
              </a:ext>
            </a:extLst>
          </p:cNvPr>
          <p:cNvSpPr/>
          <p:nvPr userDrawn="1"/>
        </p:nvSpPr>
        <p:spPr>
          <a:xfrm>
            <a:off x="528618" y="292426"/>
            <a:ext cx="1087479" cy="297801"/>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1" name="Rounded Rectangle 10">
            <a:extLst>
              <a:ext uri="{FF2B5EF4-FFF2-40B4-BE49-F238E27FC236}">
                <a16:creationId xmlns:a16="http://schemas.microsoft.com/office/drawing/2014/main" id="{C2CE3FDB-55E5-B653-03F4-8750355A012C}"/>
              </a:ext>
            </a:extLst>
          </p:cNvPr>
          <p:cNvSpPr/>
          <p:nvPr userDrawn="1"/>
        </p:nvSpPr>
        <p:spPr>
          <a:xfrm>
            <a:off x="10826749" y="236373"/>
            <a:ext cx="933451" cy="409904"/>
          </a:xfrm>
          <a:prstGeom prst="roundRect">
            <a:avLst>
              <a:gd name="adj" fmla="val 50000"/>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2" name="Rounded Rectangle 11">
            <a:extLst>
              <a:ext uri="{FF2B5EF4-FFF2-40B4-BE49-F238E27FC236}">
                <a16:creationId xmlns:a16="http://schemas.microsoft.com/office/drawing/2014/main" id="{577EF229-5B6E-17D7-EF7D-60A61AB6CED6}"/>
              </a:ext>
            </a:extLst>
          </p:cNvPr>
          <p:cNvSpPr/>
          <p:nvPr userDrawn="1"/>
        </p:nvSpPr>
        <p:spPr>
          <a:xfrm>
            <a:off x="10890299" y="292426"/>
            <a:ext cx="806352" cy="297801"/>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4" name="TextBox 13">
            <a:extLst>
              <a:ext uri="{FF2B5EF4-FFF2-40B4-BE49-F238E27FC236}">
                <a16:creationId xmlns:a16="http://schemas.microsoft.com/office/drawing/2014/main" id="{3D5FE82D-8CBD-29D0-471F-500134A94B32}"/>
              </a:ext>
            </a:extLst>
          </p:cNvPr>
          <p:cNvSpPr txBox="1"/>
          <p:nvPr userDrawn="1"/>
        </p:nvSpPr>
        <p:spPr>
          <a:xfrm>
            <a:off x="586999" y="287438"/>
            <a:ext cx="940176" cy="307777"/>
          </a:xfrm>
          <a:prstGeom prst="rect">
            <a:avLst/>
          </a:prstGeom>
          <a:noFill/>
        </p:spPr>
        <p:txBody>
          <a:bodyPr wrap="square" rtlCol="0">
            <a:spAutoFit/>
          </a:bodyPr>
          <a:lstStyle/>
          <a:p>
            <a:pPr algn="ctr"/>
            <a:r>
              <a:rPr lang="en-US" sz="1400" b="1">
                <a:solidFill>
                  <a:schemeClr val="bg1"/>
                </a:solidFill>
                <a:latin typeface="Arial" panose="020B0604020202020204" pitchFamily="34" charset="0"/>
                <a:cs typeface="Arial" panose="020B0604020202020204" pitchFamily="34" charset="0"/>
              </a:rPr>
              <a:t>DARE</a:t>
            </a:r>
          </a:p>
        </p:txBody>
      </p:sp>
      <p:cxnSp>
        <p:nvCxnSpPr>
          <p:cNvPr id="15" name="Straight Connector 14">
            <a:extLst>
              <a:ext uri="{FF2B5EF4-FFF2-40B4-BE49-F238E27FC236}">
                <a16:creationId xmlns:a16="http://schemas.microsoft.com/office/drawing/2014/main" id="{A86C5E3C-EA05-F8F1-0208-6FB61C4FE6AA}"/>
              </a:ext>
            </a:extLst>
          </p:cNvPr>
          <p:cNvCxnSpPr>
            <a:endCxn id="11" idx="1"/>
          </p:cNvCxnSpPr>
          <p:nvPr userDrawn="1"/>
        </p:nvCxnSpPr>
        <p:spPr>
          <a:xfrm>
            <a:off x="1701800" y="441325"/>
            <a:ext cx="9124951"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241ACAA6-562E-2550-A9FF-F9A2102FD84C}"/>
              </a:ext>
            </a:extLst>
          </p:cNvPr>
          <p:cNvCxnSpPr>
            <a:cxnSpLocks/>
            <a:endCxn id="9" idx="1"/>
          </p:cNvCxnSpPr>
          <p:nvPr userDrawn="1"/>
        </p:nvCxnSpPr>
        <p:spPr>
          <a:xfrm>
            <a:off x="-38100" y="441325"/>
            <a:ext cx="481013"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DD4AF80-4B0A-0F31-9898-4B4C61F7CE7F}"/>
              </a:ext>
            </a:extLst>
          </p:cNvPr>
          <p:cNvCxnSpPr>
            <a:cxnSpLocks/>
          </p:cNvCxnSpPr>
          <p:nvPr userDrawn="1"/>
        </p:nvCxnSpPr>
        <p:spPr>
          <a:xfrm>
            <a:off x="11760200" y="441325"/>
            <a:ext cx="481013"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6" name="Slide Number Placeholder 5">
            <a:extLst>
              <a:ext uri="{FF2B5EF4-FFF2-40B4-BE49-F238E27FC236}">
                <a16:creationId xmlns:a16="http://schemas.microsoft.com/office/drawing/2014/main" id="{6584DD0A-CFFA-6FB2-80F8-A44D75A28E84}"/>
              </a:ext>
            </a:extLst>
          </p:cNvPr>
          <p:cNvSpPr>
            <a:spLocks noGrp="1"/>
          </p:cNvSpPr>
          <p:nvPr>
            <p:ph type="sldNum" sz="quarter" idx="12"/>
          </p:nvPr>
        </p:nvSpPr>
        <p:spPr>
          <a:xfrm>
            <a:off x="10909154" y="259036"/>
            <a:ext cx="773084" cy="365125"/>
          </a:xfrm>
          <a:prstGeom prst="rect">
            <a:avLst/>
          </a:prstGeom>
        </p:spPr>
        <p:txBody>
          <a:bodyPr/>
          <a:lstStyle>
            <a:lvl1pPr algn="ctr">
              <a:defRPr b="1">
                <a:solidFill>
                  <a:schemeClr val="bg1"/>
                </a:solidFill>
                <a:latin typeface="Arial" panose="020B0604020202020204" pitchFamily="34" charset="0"/>
                <a:cs typeface="Arial" panose="020B0604020202020204" pitchFamily="34" charset="0"/>
              </a:defRPr>
            </a:lvl1pPr>
          </a:lstStyle>
          <a:p>
            <a:fld id="{742FA6F0-3979-EF47-B7AD-83B8873EF84F}" type="slidenum">
              <a:rPr lang="en-US" smtClean="0"/>
              <a:pPr/>
              <a:t>‹#›</a:t>
            </a:fld>
            <a:endParaRPr lang="en-US"/>
          </a:p>
        </p:txBody>
      </p:sp>
    </p:spTree>
    <p:extLst>
      <p:ext uri="{BB962C8B-B14F-4D97-AF65-F5344CB8AC3E}">
        <p14:creationId xmlns:p14="http://schemas.microsoft.com/office/powerpoint/2010/main" val="29258183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Back slide">
    <p:spTree>
      <p:nvGrpSpPr>
        <p:cNvPr id="1" name=""/>
        <p:cNvGrpSpPr/>
        <p:nvPr/>
      </p:nvGrpSpPr>
      <p:grpSpPr>
        <a:xfrm>
          <a:off x="0" y="0"/>
          <a:ext cx="0" cy="0"/>
          <a:chOff x="0" y="0"/>
          <a:chExt cx="0" cy="0"/>
        </a:xfrm>
      </p:grpSpPr>
      <p:pic>
        <p:nvPicPr>
          <p:cNvPr id="8" name="Picture 7" descr="Background pattern&#10;&#10;Description automatically generated">
            <a:extLst>
              <a:ext uri="{FF2B5EF4-FFF2-40B4-BE49-F238E27FC236}">
                <a16:creationId xmlns:a16="http://schemas.microsoft.com/office/drawing/2014/main" id="{FAF93E13-CDAB-01C8-ADF3-B128BB96DD21}"/>
              </a:ext>
            </a:extLst>
          </p:cNvPr>
          <p:cNvPicPr>
            <a:picLocks noChangeAspect="1"/>
          </p:cNvPicPr>
          <p:nvPr userDrawn="1"/>
        </p:nvPicPr>
        <p:blipFill rotWithShape="1">
          <a:blip r:embed="rId2"/>
          <a:srcRect l="1358" t="1205" r="1917" b="1766"/>
          <a:stretch/>
        </p:blipFill>
        <p:spPr>
          <a:xfrm>
            <a:off x="0" y="0"/>
            <a:ext cx="12191999" cy="6858000"/>
          </a:xfrm>
          <a:prstGeom prst="rect">
            <a:avLst/>
          </a:prstGeom>
        </p:spPr>
      </p:pic>
      <p:sp>
        <p:nvSpPr>
          <p:cNvPr id="2" name="Title 1">
            <a:extLst>
              <a:ext uri="{FF2B5EF4-FFF2-40B4-BE49-F238E27FC236}">
                <a16:creationId xmlns:a16="http://schemas.microsoft.com/office/drawing/2014/main" id="{69D157AF-CB7F-3A25-EE28-D64716C55001}"/>
              </a:ext>
            </a:extLst>
          </p:cNvPr>
          <p:cNvSpPr>
            <a:spLocks noGrp="1"/>
          </p:cNvSpPr>
          <p:nvPr>
            <p:ph type="ctrTitle"/>
          </p:nvPr>
        </p:nvSpPr>
        <p:spPr>
          <a:xfrm>
            <a:off x="453546" y="2235200"/>
            <a:ext cx="5000956" cy="1655762"/>
          </a:xfrm>
        </p:spPr>
        <p:txBody>
          <a:bodyPr anchor="t">
            <a:noAutofit/>
          </a:bodyPr>
          <a:lstStyle>
            <a:lvl1pPr algn="l">
              <a:defRPr sz="5400">
                <a:solidFill>
                  <a:schemeClr val="bg1"/>
                </a:solidFill>
              </a:defRPr>
            </a:lvl1pPr>
          </a:lstStyle>
          <a:p>
            <a:r>
              <a:rPr lang="en-GB"/>
              <a:t>Click to edit Master title style</a:t>
            </a:r>
            <a:endParaRPr lang="en-US"/>
          </a:p>
        </p:txBody>
      </p:sp>
      <p:sp>
        <p:nvSpPr>
          <p:cNvPr id="3" name="Subtitle 2">
            <a:extLst>
              <a:ext uri="{FF2B5EF4-FFF2-40B4-BE49-F238E27FC236}">
                <a16:creationId xmlns:a16="http://schemas.microsoft.com/office/drawing/2014/main" id="{1B4F0859-6481-0DC4-0EF1-BA7A8E48C0B6}"/>
              </a:ext>
            </a:extLst>
          </p:cNvPr>
          <p:cNvSpPr>
            <a:spLocks noGrp="1"/>
          </p:cNvSpPr>
          <p:nvPr>
            <p:ph type="subTitle" idx="1"/>
          </p:nvPr>
        </p:nvSpPr>
        <p:spPr>
          <a:xfrm>
            <a:off x="453546" y="4303986"/>
            <a:ext cx="4812137" cy="646386"/>
          </a:xfrm>
        </p:spPr>
        <p:txBody>
          <a:bodyPr lIns="0" tIns="0" rIns="0" bIns="0">
            <a:noAutofit/>
          </a:bodyPr>
          <a:lstStyle>
            <a:lvl1pPr marL="0" indent="0" algn="l">
              <a:buNone/>
              <a:defRPr sz="16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pic>
        <p:nvPicPr>
          <p:cNvPr id="12" name="Picture 11" descr="A black and white logo&#10;&#10;Description automatically generated with low confidence">
            <a:extLst>
              <a:ext uri="{FF2B5EF4-FFF2-40B4-BE49-F238E27FC236}">
                <a16:creationId xmlns:a16="http://schemas.microsoft.com/office/drawing/2014/main" id="{886A05A5-972E-6BA3-F57A-990F7ED7ED63}"/>
              </a:ext>
            </a:extLst>
          </p:cNvPr>
          <p:cNvPicPr>
            <a:picLocks noChangeAspect="1"/>
          </p:cNvPicPr>
          <p:nvPr userDrawn="1"/>
        </p:nvPicPr>
        <p:blipFill>
          <a:blip r:embed="rId3"/>
          <a:stretch>
            <a:fillRect/>
          </a:stretch>
        </p:blipFill>
        <p:spPr>
          <a:xfrm>
            <a:off x="453546" y="688497"/>
            <a:ext cx="1778000" cy="342900"/>
          </a:xfrm>
          <a:prstGeom prst="rect">
            <a:avLst/>
          </a:prstGeom>
        </p:spPr>
      </p:pic>
    </p:spTree>
    <p:extLst>
      <p:ext uri="{BB962C8B-B14F-4D97-AF65-F5344CB8AC3E}">
        <p14:creationId xmlns:p14="http://schemas.microsoft.com/office/powerpoint/2010/main" val="36863334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pic>
        <p:nvPicPr>
          <p:cNvPr id="7" name="Picture 6" descr="Background pattern&#10;&#10;Description automatically generated">
            <a:extLst>
              <a:ext uri="{FF2B5EF4-FFF2-40B4-BE49-F238E27FC236}">
                <a16:creationId xmlns:a16="http://schemas.microsoft.com/office/drawing/2014/main" id="{7456C941-25EE-A046-ECD5-A71AA5D687C5}"/>
              </a:ext>
            </a:extLst>
          </p:cNvPr>
          <p:cNvPicPr>
            <a:picLocks noChangeAspect="1"/>
          </p:cNvPicPr>
          <p:nvPr userDrawn="1"/>
        </p:nvPicPr>
        <p:blipFill>
          <a:blip r:embed="rId2"/>
          <a:stretch>
            <a:fillRect/>
          </a:stretch>
        </p:blipFill>
        <p:spPr>
          <a:xfrm>
            <a:off x="-79256" y="-43333"/>
            <a:ext cx="12368981" cy="6944666"/>
          </a:xfrm>
          <a:prstGeom prst="rect">
            <a:avLst/>
          </a:prstGeom>
        </p:spPr>
      </p:pic>
      <p:sp>
        <p:nvSpPr>
          <p:cNvPr id="2" name="Title 1">
            <a:extLst>
              <a:ext uri="{FF2B5EF4-FFF2-40B4-BE49-F238E27FC236}">
                <a16:creationId xmlns:a16="http://schemas.microsoft.com/office/drawing/2014/main" id="{AD496E40-82DF-8A86-7B9D-023E71BAE01D}"/>
              </a:ext>
            </a:extLst>
          </p:cNvPr>
          <p:cNvSpPr>
            <a:spLocks noGrp="1"/>
          </p:cNvSpPr>
          <p:nvPr>
            <p:ph type="title"/>
          </p:nvPr>
        </p:nvSpPr>
        <p:spPr>
          <a:xfrm>
            <a:off x="452149" y="5405284"/>
            <a:ext cx="6233786" cy="985684"/>
          </a:xfrm>
        </p:spPr>
        <p:txBody>
          <a:bodyPr/>
          <a:lstStyle>
            <a:lvl1pPr>
              <a:defRPr sz="1800">
                <a:solidFill>
                  <a:schemeClr val="bg1"/>
                </a:solidFill>
              </a:defRPr>
            </a:lvl1pPr>
          </a:lstStyle>
          <a:p>
            <a:r>
              <a:rPr lang="en-GB"/>
              <a:t>Click to edit Master title style</a:t>
            </a:r>
          </a:p>
        </p:txBody>
      </p:sp>
      <p:sp>
        <p:nvSpPr>
          <p:cNvPr id="11" name="Text Placeholder 10">
            <a:extLst>
              <a:ext uri="{FF2B5EF4-FFF2-40B4-BE49-F238E27FC236}">
                <a16:creationId xmlns:a16="http://schemas.microsoft.com/office/drawing/2014/main" id="{BFC0ADD4-9F86-3B93-A52B-124067BDE553}"/>
              </a:ext>
            </a:extLst>
          </p:cNvPr>
          <p:cNvSpPr>
            <a:spLocks noGrp="1"/>
          </p:cNvSpPr>
          <p:nvPr>
            <p:ph type="body" sz="quarter" idx="10"/>
          </p:nvPr>
        </p:nvSpPr>
        <p:spPr>
          <a:xfrm>
            <a:off x="452438" y="4550789"/>
            <a:ext cx="10431872" cy="670139"/>
          </a:xfrm>
        </p:spPr>
        <p:txBody>
          <a:bodyPr lIns="0" tIns="0" rIns="0" bIns="0"/>
          <a:lstStyle>
            <a:lvl1pPr>
              <a:defRPr sz="4200" b="1">
                <a:solidFill>
                  <a:schemeClr val="bg1"/>
                </a:solidFill>
              </a:defRPr>
            </a:lvl1pPr>
          </a:lstStyle>
          <a:p>
            <a:pPr lvl="0"/>
            <a:r>
              <a:rPr lang="en-GB"/>
              <a:t>Click to edit Master text styles</a:t>
            </a:r>
          </a:p>
        </p:txBody>
      </p:sp>
    </p:spTree>
    <p:extLst>
      <p:ext uri="{BB962C8B-B14F-4D97-AF65-F5344CB8AC3E}">
        <p14:creationId xmlns:p14="http://schemas.microsoft.com/office/powerpoint/2010/main" val="8013906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73FC07-420A-21EF-2DC1-32A1C1C2365C}"/>
              </a:ext>
            </a:extLst>
          </p:cNvPr>
          <p:cNvSpPr>
            <a:spLocks noGrp="1"/>
          </p:cNvSpPr>
          <p:nvPr>
            <p:ph type="title"/>
          </p:nvPr>
        </p:nvSpPr>
        <p:spPr>
          <a:xfrm>
            <a:off x="455613" y="944564"/>
            <a:ext cx="11306175" cy="409904"/>
          </a:xfrm>
        </p:spPr>
        <p:txBody>
          <a:bodyPr/>
          <a:lstStyle/>
          <a:p>
            <a:r>
              <a:rPr lang="en-GB"/>
              <a:t>Click to edit Master title style</a:t>
            </a:r>
            <a:endParaRPr lang="en-US"/>
          </a:p>
        </p:txBody>
      </p:sp>
      <p:sp>
        <p:nvSpPr>
          <p:cNvPr id="11" name="Rounded Rectangle 10">
            <a:extLst>
              <a:ext uri="{FF2B5EF4-FFF2-40B4-BE49-F238E27FC236}">
                <a16:creationId xmlns:a16="http://schemas.microsoft.com/office/drawing/2014/main" id="{F75A7443-C9E8-DDD5-CDDC-C745F051D5E7}"/>
              </a:ext>
            </a:extLst>
          </p:cNvPr>
          <p:cNvSpPr/>
          <p:nvPr userDrawn="1"/>
        </p:nvSpPr>
        <p:spPr>
          <a:xfrm>
            <a:off x="442913" y="236373"/>
            <a:ext cx="1258887" cy="409904"/>
          </a:xfrm>
          <a:prstGeom prst="roundRect">
            <a:avLst>
              <a:gd name="adj" fmla="val 50000"/>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a:extLst>
              <a:ext uri="{FF2B5EF4-FFF2-40B4-BE49-F238E27FC236}">
                <a16:creationId xmlns:a16="http://schemas.microsoft.com/office/drawing/2014/main" id="{29A1C329-D511-CA12-DF46-DF9C13F46B1D}"/>
              </a:ext>
            </a:extLst>
          </p:cNvPr>
          <p:cNvSpPr/>
          <p:nvPr userDrawn="1"/>
        </p:nvSpPr>
        <p:spPr>
          <a:xfrm>
            <a:off x="528617" y="292425"/>
            <a:ext cx="1087478" cy="297801"/>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ounded Rectangle 12">
            <a:extLst>
              <a:ext uri="{FF2B5EF4-FFF2-40B4-BE49-F238E27FC236}">
                <a16:creationId xmlns:a16="http://schemas.microsoft.com/office/drawing/2014/main" id="{27B92E04-B810-3E34-4386-6D3F24F2F650}"/>
              </a:ext>
            </a:extLst>
          </p:cNvPr>
          <p:cNvSpPr/>
          <p:nvPr userDrawn="1"/>
        </p:nvSpPr>
        <p:spPr>
          <a:xfrm>
            <a:off x="10826750" y="236373"/>
            <a:ext cx="933450" cy="409904"/>
          </a:xfrm>
          <a:prstGeom prst="roundRect">
            <a:avLst>
              <a:gd name="adj" fmla="val 50000"/>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ounded Rectangle 13">
            <a:extLst>
              <a:ext uri="{FF2B5EF4-FFF2-40B4-BE49-F238E27FC236}">
                <a16:creationId xmlns:a16="http://schemas.microsoft.com/office/drawing/2014/main" id="{E2DDEE75-4BD5-4178-2352-B5D1092EE46B}"/>
              </a:ext>
            </a:extLst>
          </p:cNvPr>
          <p:cNvSpPr/>
          <p:nvPr userDrawn="1"/>
        </p:nvSpPr>
        <p:spPr>
          <a:xfrm>
            <a:off x="10890299" y="292425"/>
            <a:ext cx="806352" cy="297801"/>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0374F971-9E0E-5CB9-11C4-9A5474A064D3}"/>
              </a:ext>
            </a:extLst>
          </p:cNvPr>
          <p:cNvSpPr>
            <a:spLocks noGrp="1"/>
          </p:cNvSpPr>
          <p:nvPr>
            <p:ph type="sldNum" sz="quarter" idx="12"/>
          </p:nvPr>
        </p:nvSpPr>
        <p:spPr>
          <a:xfrm>
            <a:off x="10909153" y="259035"/>
            <a:ext cx="773084" cy="365125"/>
          </a:xfrm>
          <a:prstGeom prst="rect">
            <a:avLst/>
          </a:prstGeom>
        </p:spPr>
        <p:txBody>
          <a:bodyPr/>
          <a:lstStyle>
            <a:lvl1pPr algn="ctr">
              <a:defRPr b="1">
                <a:solidFill>
                  <a:schemeClr val="bg1"/>
                </a:solidFill>
                <a:latin typeface="Arial" panose="020B0604020202020204" pitchFamily="34" charset="0"/>
                <a:cs typeface="Arial" panose="020B0604020202020204" pitchFamily="34" charset="0"/>
              </a:defRPr>
            </a:lvl1pPr>
          </a:lstStyle>
          <a:p>
            <a:fld id="{742FA6F0-3979-EF47-B7AD-83B8873EF84F}" type="slidenum">
              <a:rPr lang="en-US" smtClean="0"/>
              <a:pPr/>
              <a:t>‹#›</a:t>
            </a:fld>
            <a:endParaRPr lang="en-US"/>
          </a:p>
        </p:txBody>
      </p:sp>
      <p:sp>
        <p:nvSpPr>
          <p:cNvPr id="17" name="TextBox 16">
            <a:extLst>
              <a:ext uri="{FF2B5EF4-FFF2-40B4-BE49-F238E27FC236}">
                <a16:creationId xmlns:a16="http://schemas.microsoft.com/office/drawing/2014/main" id="{6771A367-4BFE-2148-2406-D507AA5AEE43}"/>
              </a:ext>
            </a:extLst>
          </p:cNvPr>
          <p:cNvSpPr txBox="1"/>
          <p:nvPr userDrawn="1"/>
        </p:nvSpPr>
        <p:spPr>
          <a:xfrm>
            <a:off x="586999" y="287437"/>
            <a:ext cx="940176" cy="307777"/>
          </a:xfrm>
          <a:prstGeom prst="rect">
            <a:avLst/>
          </a:prstGeom>
          <a:noFill/>
        </p:spPr>
        <p:txBody>
          <a:bodyPr wrap="square" rtlCol="0">
            <a:spAutoFit/>
          </a:bodyPr>
          <a:lstStyle/>
          <a:p>
            <a:pPr algn="ctr"/>
            <a:r>
              <a:rPr lang="en-US" sz="1400" b="1">
                <a:solidFill>
                  <a:schemeClr val="bg1"/>
                </a:solidFill>
                <a:latin typeface="Arial" panose="020B0604020202020204" pitchFamily="34" charset="0"/>
                <a:cs typeface="Arial" panose="020B0604020202020204" pitchFamily="34" charset="0"/>
              </a:rPr>
              <a:t>DARE</a:t>
            </a:r>
          </a:p>
        </p:txBody>
      </p:sp>
      <p:cxnSp>
        <p:nvCxnSpPr>
          <p:cNvPr id="19" name="Straight Connector 18">
            <a:extLst>
              <a:ext uri="{FF2B5EF4-FFF2-40B4-BE49-F238E27FC236}">
                <a16:creationId xmlns:a16="http://schemas.microsoft.com/office/drawing/2014/main" id="{A11C3172-0329-B81A-08F9-FD8FA90B5638}"/>
              </a:ext>
            </a:extLst>
          </p:cNvPr>
          <p:cNvCxnSpPr>
            <a:endCxn id="13" idx="1"/>
          </p:cNvCxnSpPr>
          <p:nvPr userDrawn="1"/>
        </p:nvCxnSpPr>
        <p:spPr>
          <a:xfrm>
            <a:off x="1701800" y="441325"/>
            <a:ext cx="9124950"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7B510B2C-B018-8F6D-BE78-9A76F5215523}"/>
              </a:ext>
            </a:extLst>
          </p:cNvPr>
          <p:cNvCxnSpPr>
            <a:cxnSpLocks/>
            <a:endCxn id="11" idx="1"/>
          </p:cNvCxnSpPr>
          <p:nvPr userDrawn="1"/>
        </p:nvCxnSpPr>
        <p:spPr>
          <a:xfrm>
            <a:off x="-38100" y="441325"/>
            <a:ext cx="481013"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1E88D52C-CA62-62C7-0067-A31085AC713B}"/>
              </a:ext>
            </a:extLst>
          </p:cNvPr>
          <p:cNvCxnSpPr>
            <a:cxnSpLocks/>
          </p:cNvCxnSpPr>
          <p:nvPr userDrawn="1"/>
        </p:nvCxnSpPr>
        <p:spPr>
          <a:xfrm>
            <a:off x="11760200" y="441325"/>
            <a:ext cx="481013"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24" name="Text Placeholder 23">
            <a:extLst>
              <a:ext uri="{FF2B5EF4-FFF2-40B4-BE49-F238E27FC236}">
                <a16:creationId xmlns:a16="http://schemas.microsoft.com/office/drawing/2014/main" id="{53AF7A67-5F5A-4785-3CE3-421FD22E4444}"/>
              </a:ext>
            </a:extLst>
          </p:cNvPr>
          <p:cNvSpPr>
            <a:spLocks noGrp="1"/>
          </p:cNvSpPr>
          <p:nvPr>
            <p:ph type="body" sz="quarter" idx="13" hasCustomPrompt="1"/>
          </p:nvPr>
        </p:nvSpPr>
        <p:spPr>
          <a:xfrm>
            <a:off x="442913" y="2384425"/>
            <a:ext cx="11306175" cy="3769056"/>
          </a:xfrm>
        </p:spPr>
        <p:txBody>
          <a:bodyPr lIns="0" tIns="0" rIns="0" bIns="0"/>
          <a:lstStyle>
            <a:lvl1pPr marL="0" indent="0">
              <a:buNone/>
              <a:defRPr/>
            </a:lvl1pPr>
            <a:lvl2pPr marL="457200" indent="0">
              <a:buNone/>
              <a:defRPr sz="1200" b="0">
                <a:solidFill>
                  <a:schemeClr val="tx1"/>
                </a:solidFill>
              </a:defRPr>
            </a:lvl2pPr>
            <a:lvl3pPr marL="914400" indent="0">
              <a:buNone/>
              <a:defRPr sz="1200" b="0">
                <a:solidFill>
                  <a:schemeClr val="tx1"/>
                </a:solidFill>
              </a:defRPr>
            </a:lvl3pPr>
            <a:lvl4pPr marL="1371600" indent="0">
              <a:buNone/>
              <a:defRPr sz="1200" b="0">
                <a:solidFill>
                  <a:schemeClr val="tx1"/>
                </a:solidFill>
              </a:defRPr>
            </a:lvl4pPr>
            <a:lvl5pPr marL="1828800" indent="0">
              <a:buNone/>
              <a:defRPr sz="1200" b="0">
                <a:solidFill>
                  <a:schemeClr val="tx1"/>
                </a:solidFill>
              </a:defRPr>
            </a:lvl5pPr>
          </a:lstStyle>
          <a:p>
            <a:pPr lvl="1"/>
            <a:r>
              <a:rPr lang="en-GB"/>
              <a:t>Second level</a:t>
            </a:r>
          </a:p>
          <a:p>
            <a:pPr lvl="2"/>
            <a:r>
              <a:rPr lang="en-GB"/>
              <a:t>Third level</a:t>
            </a:r>
          </a:p>
          <a:p>
            <a:pPr lvl="3"/>
            <a:r>
              <a:rPr lang="en-GB"/>
              <a:t>Fourth level</a:t>
            </a:r>
          </a:p>
          <a:p>
            <a:pPr lvl="4"/>
            <a:r>
              <a:rPr lang="en-GB"/>
              <a:t>Fifth level</a:t>
            </a:r>
            <a:endParaRPr lang="en-US"/>
          </a:p>
        </p:txBody>
      </p:sp>
      <p:sp>
        <p:nvSpPr>
          <p:cNvPr id="10" name="Text Placeholder 9">
            <a:extLst>
              <a:ext uri="{FF2B5EF4-FFF2-40B4-BE49-F238E27FC236}">
                <a16:creationId xmlns:a16="http://schemas.microsoft.com/office/drawing/2014/main" id="{F7020A98-5D2D-0450-837C-0623243D4B77}"/>
              </a:ext>
            </a:extLst>
          </p:cNvPr>
          <p:cNvSpPr>
            <a:spLocks noGrp="1"/>
          </p:cNvSpPr>
          <p:nvPr>
            <p:ph type="body" sz="quarter" idx="14"/>
          </p:nvPr>
        </p:nvSpPr>
        <p:spPr>
          <a:xfrm>
            <a:off x="455613" y="1530061"/>
            <a:ext cx="11317287" cy="409899"/>
          </a:xfrm>
        </p:spPr>
        <p:txBody>
          <a:bodyPr lIns="0" tIns="0" rIns="0" bIns="0"/>
          <a:lstStyle>
            <a:lvl1pPr>
              <a:defRPr sz="1800">
                <a:solidFill>
                  <a:schemeClr val="accent2"/>
                </a:solidFill>
              </a:defRPr>
            </a:lvl1pPr>
          </a:lstStyle>
          <a:p>
            <a:pPr lvl="0"/>
            <a:r>
              <a:rPr lang="en-GB"/>
              <a:t>Click to edit Master text styles</a:t>
            </a:r>
          </a:p>
        </p:txBody>
      </p:sp>
    </p:spTree>
    <p:extLst>
      <p:ext uri="{BB962C8B-B14F-4D97-AF65-F5344CB8AC3E}">
        <p14:creationId xmlns:p14="http://schemas.microsoft.com/office/powerpoint/2010/main" val="20360669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lum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D8C9E2-0D2F-B50A-ED92-E369CFD98886}"/>
              </a:ext>
            </a:extLst>
          </p:cNvPr>
          <p:cNvSpPr>
            <a:spLocks noGrp="1"/>
          </p:cNvSpPr>
          <p:nvPr>
            <p:ph type="title"/>
          </p:nvPr>
        </p:nvSpPr>
        <p:spPr>
          <a:xfrm>
            <a:off x="454025" y="944563"/>
            <a:ext cx="11306175" cy="450773"/>
          </a:xfrm>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E9926E6A-D648-0DCC-93D9-441670E1F6A0}"/>
              </a:ext>
            </a:extLst>
          </p:cNvPr>
          <p:cNvSpPr>
            <a:spLocks noGrp="1"/>
          </p:cNvSpPr>
          <p:nvPr>
            <p:ph sz="half" idx="1"/>
          </p:nvPr>
        </p:nvSpPr>
        <p:spPr>
          <a:xfrm>
            <a:off x="454025" y="2384425"/>
            <a:ext cx="5418138" cy="403224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B4023029-BC6D-1BF5-E726-69F064147AB0}"/>
              </a:ext>
            </a:extLst>
          </p:cNvPr>
          <p:cNvSpPr>
            <a:spLocks noGrp="1"/>
          </p:cNvSpPr>
          <p:nvPr>
            <p:ph sz="half" idx="2"/>
          </p:nvPr>
        </p:nvSpPr>
        <p:spPr>
          <a:xfrm>
            <a:off x="6330950" y="2393661"/>
            <a:ext cx="5418138" cy="403224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9" name="Rounded Rectangle 8">
            <a:extLst>
              <a:ext uri="{FF2B5EF4-FFF2-40B4-BE49-F238E27FC236}">
                <a16:creationId xmlns:a16="http://schemas.microsoft.com/office/drawing/2014/main" id="{A9006BB4-AD0F-A427-5B5F-B47298B92302}"/>
              </a:ext>
            </a:extLst>
          </p:cNvPr>
          <p:cNvSpPr/>
          <p:nvPr userDrawn="1"/>
        </p:nvSpPr>
        <p:spPr>
          <a:xfrm>
            <a:off x="442913" y="236373"/>
            <a:ext cx="1258887" cy="409904"/>
          </a:xfrm>
          <a:prstGeom prst="roundRect">
            <a:avLst>
              <a:gd name="adj" fmla="val 50000"/>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ed Rectangle 9">
            <a:extLst>
              <a:ext uri="{FF2B5EF4-FFF2-40B4-BE49-F238E27FC236}">
                <a16:creationId xmlns:a16="http://schemas.microsoft.com/office/drawing/2014/main" id="{B78E48EF-A0B1-6180-8D06-3C75357A59BA}"/>
              </a:ext>
            </a:extLst>
          </p:cNvPr>
          <p:cNvSpPr/>
          <p:nvPr userDrawn="1"/>
        </p:nvSpPr>
        <p:spPr>
          <a:xfrm>
            <a:off x="528617" y="292425"/>
            <a:ext cx="1087478" cy="297801"/>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10">
            <a:extLst>
              <a:ext uri="{FF2B5EF4-FFF2-40B4-BE49-F238E27FC236}">
                <a16:creationId xmlns:a16="http://schemas.microsoft.com/office/drawing/2014/main" id="{C2CE3FDB-55E5-B653-03F4-8750355A012C}"/>
              </a:ext>
            </a:extLst>
          </p:cNvPr>
          <p:cNvSpPr/>
          <p:nvPr userDrawn="1"/>
        </p:nvSpPr>
        <p:spPr>
          <a:xfrm>
            <a:off x="10826750" y="236373"/>
            <a:ext cx="933450" cy="409904"/>
          </a:xfrm>
          <a:prstGeom prst="roundRect">
            <a:avLst>
              <a:gd name="adj" fmla="val 50000"/>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a:extLst>
              <a:ext uri="{FF2B5EF4-FFF2-40B4-BE49-F238E27FC236}">
                <a16:creationId xmlns:a16="http://schemas.microsoft.com/office/drawing/2014/main" id="{577EF229-5B6E-17D7-EF7D-60A61AB6CED6}"/>
              </a:ext>
            </a:extLst>
          </p:cNvPr>
          <p:cNvSpPr/>
          <p:nvPr userDrawn="1"/>
        </p:nvSpPr>
        <p:spPr>
          <a:xfrm>
            <a:off x="10890299" y="292425"/>
            <a:ext cx="806352" cy="297801"/>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3D5FE82D-8CBD-29D0-471F-500134A94B32}"/>
              </a:ext>
            </a:extLst>
          </p:cNvPr>
          <p:cNvSpPr txBox="1"/>
          <p:nvPr userDrawn="1"/>
        </p:nvSpPr>
        <p:spPr>
          <a:xfrm>
            <a:off x="586999" y="287437"/>
            <a:ext cx="940176" cy="307777"/>
          </a:xfrm>
          <a:prstGeom prst="rect">
            <a:avLst/>
          </a:prstGeom>
          <a:noFill/>
        </p:spPr>
        <p:txBody>
          <a:bodyPr wrap="square" rtlCol="0">
            <a:spAutoFit/>
          </a:bodyPr>
          <a:lstStyle/>
          <a:p>
            <a:pPr algn="ctr"/>
            <a:r>
              <a:rPr lang="en-US" sz="1400" b="1">
                <a:solidFill>
                  <a:schemeClr val="bg1"/>
                </a:solidFill>
                <a:latin typeface="Arial" panose="020B0604020202020204" pitchFamily="34" charset="0"/>
                <a:cs typeface="Arial" panose="020B0604020202020204" pitchFamily="34" charset="0"/>
              </a:rPr>
              <a:t>DARE</a:t>
            </a:r>
          </a:p>
        </p:txBody>
      </p:sp>
      <p:cxnSp>
        <p:nvCxnSpPr>
          <p:cNvPr id="15" name="Straight Connector 14">
            <a:extLst>
              <a:ext uri="{FF2B5EF4-FFF2-40B4-BE49-F238E27FC236}">
                <a16:creationId xmlns:a16="http://schemas.microsoft.com/office/drawing/2014/main" id="{A86C5E3C-EA05-F8F1-0208-6FB61C4FE6AA}"/>
              </a:ext>
            </a:extLst>
          </p:cNvPr>
          <p:cNvCxnSpPr>
            <a:endCxn id="11" idx="1"/>
          </p:cNvCxnSpPr>
          <p:nvPr userDrawn="1"/>
        </p:nvCxnSpPr>
        <p:spPr>
          <a:xfrm>
            <a:off x="1701800" y="441325"/>
            <a:ext cx="9124950"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241ACAA6-562E-2550-A9FF-F9A2102FD84C}"/>
              </a:ext>
            </a:extLst>
          </p:cNvPr>
          <p:cNvCxnSpPr>
            <a:cxnSpLocks/>
            <a:endCxn id="9" idx="1"/>
          </p:cNvCxnSpPr>
          <p:nvPr userDrawn="1"/>
        </p:nvCxnSpPr>
        <p:spPr>
          <a:xfrm>
            <a:off x="-38100" y="441325"/>
            <a:ext cx="481013"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DD4AF80-4B0A-0F31-9898-4B4C61F7CE7F}"/>
              </a:ext>
            </a:extLst>
          </p:cNvPr>
          <p:cNvCxnSpPr>
            <a:cxnSpLocks/>
          </p:cNvCxnSpPr>
          <p:nvPr userDrawn="1"/>
        </p:nvCxnSpPr>
        <p:spPr>
          <a:xfrm>
            <a:off x="11760200" y="441325"/>
            <a:ext cx="481013"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6" name="Slide Number Placeholder 5">
            <a:extLst>
              <a:ext uri="{FF2B5EF4-FFF2-40B4-BE49-F238E27FC236}">
                <a16:creationId xmlns:a16="http://schemas.microsoft.com/office/drawing/2014/main" id="{6584DD0A-CFFA-6FB2-80F8-A44D75A28E84}"/>
              </a:ext>
            </a:extLst>
          </p:cNvPr>
          <p:cNvSpPr>
            <a:spLocks noGrp="1"/>
          </p:cNvSpPr>
          <p:nvPr>
            <p:ph type="sldNum" sz="quarter" idx="12"/>
          </p:nvPr>
        </p:nvSpPr>
        <p:spPr>
          <a:xfrm>
            <a:off x="10909153" y="259035"/>
            <a:ext cx="773084" cy="365125"/>
          </a:xfrm>
          <a:prstGeom prst="rect">
            <a:avLst/>
          </a:prstGeom>
        </p:spPr>
        <p:txBody>
          <a:bodyPr/>
          <a:lstStyle>
            <a:lvl1pPr algn="ctr">
              <a:defRPr b="1">
                <a:solidFill>
                  <a:schemeClr val="bg1"/>
                </a:solidFill>
                <a:latin typeface="Arial" panose="020B0604020202020204" pitchFamily="34" charset="0"/>
                <a:cs typeface="Arial" panose="020B0604020202020204" pitchFamily="34" charset="0"/>
              </a:defRPr>
            </a:lvl1pPr>
          </a:lstStyle>
          <a:p>
            <a:fld id="{742FA6F0-3979-EF47-B7AD-83B8873EF84F}" type="slidenum">
              <a:rPr lang="en-US" smtClean="0"/>
              <a:pPr/>
              <a:t>‹#›</a:t>
            </a:fld>
            <a:endParaRPr lang="en-US"/>
          </a:p>
        </p:txBody>
      </p:sp>
      <p:sp>
        <p:nvSpPr>
          <p:cNvPr id="18" name="Text Placeholder 17">
            <a:extLst>
              <a:ext uri="{FF2B5EF4-FFF2-40B4-BE49-F238E27FC236}">
                <a16:creationId xmlns:a16="http://schemas.microsoft.com/office/drawing/2014/main" id="{52DA0BA7-4FDE-3B01-C3C9-0261BEDBC716}"/>
              </a:ext>
            </a:extLst>
          </p:cNvPr>
          <p:cNvSpPr>
            <a:spLocks noGrp="1"/>
          </p:cNvSpPr>
          <p:nvPr>
            <p:ph type="body" sz="quarter" idx="13"/>
          </p:nvPr>
        </p:nvSpPr>
        <p:spPr>
          <a:xfrm>
            <a:off x="454025" y="1530061"/>
            <a:ext cx="11306175" cy="668338"/>
          </a:xfrm>
        </p:spPr>
        <p:txBody>
          <a:bodyPr lIns="0" tIns="0" rIns="0" bIns="0"/>
          <a:lstStyle>
            <a:lvl1pPr>
              <a:defRPr sz="1800">
                <a:solidFill>
                  <a:schemeClr val="accent2"/>
                </a:solidFill>
              </a:defRPr>
            </a:lvl1pPr>
          </a:lstStyle>
          <a:p>
            <a:pPr lvl="0"/>
            <a:r>
              <a:rPr lang="en-GB"/>
              <a:t>Click to edit Master text styles</a:t>
            </a:r>
          </a:p>
        </p:txBody>
      </p:sp>
    </p:spTree>
    <p:extLst>
      <p:ext uri="{BB962C8B-B14F-4D97-AF65-F5344CB8AC3E}">
        <p14:creationId xmlns:p14="http://schemas.microsoft.com/office/powerpoint/2010/main" val="19094309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hree Colum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D8C9E2-0D2F-B50A-ED92-E369CFD98886}"/>
              </a:ext>
            </a:extLst>
          </p:cNvPr>
          <p:cNvSpPr>
            <a:spLocks noGrp="1"/>
          </p:cNvSpPr>
          <p:nvPr>
            <p:ph type="title"/>
          </p:nvPr>
        </p:nvSpPr>
        <p:spPr>
          <a:xfrm>
            <a:off x="454025" y="944563"/>
            <a:ext cx="11306175" cy="450773"/>
          </a:xfrm>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E9926E6A-D648-0DCC-93D9-441670E1F6A0}"/>
              </a:ext>
            </a:extLst>
          </p:cNvPr>
          <p:cNvSpPr>
            <a:spLocks noGrp="1"/>
          </p:cNvSpPr>
          <p:nvPr>
            <p:ph sz="half" idx="1"/>
          </p:nvPr>
        </p:nvSpPr>
        <p:spPr>
          <a:xfrm>
            <a:off x="454025" y="2384425"/>
            <a:ext cx="3526848" cy="403224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9" name="Rounded Rectangle 8">
            <a:extLst>
              <a:ext uri="{FF2B5EF4-FFF2-40B4-BE49-F238E27FC236}">
                <a16:creationId xmlns:a16="http://schemas.microsoft.com/office/drawing/2014/main" id="{A9006BB4-AD0F-A427-5B5F-B47298B92302}"/>
              </a:ext>
            </a:extLst>
          </p:cNvPr>
          <p:cNvSpPr/>
          <p:nvPr userDrawn="1"/>
        </p:nvSpPr>
        <p:spPr>
          <a:xfrm>
            <a:off x="442913" y="236373"/>
            <a:ext cx="1258887" cy="409904"/>
          </a:xfrm>
          <a:prstGeom prst="roundRect">
            <a:avLst>
              <a:gd name="adj" fmla="val 50000"/>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ed Rectangle 9">
            <a:extLst>
              <a:ext uri="{FF2B5EF4-FFF2-40B4-BE49-F238E27FC236}">
                <a16:creationId xmlns:a16="http://schemas.microsoft.com/office/drawing/2014/main" id="{B78E48EF-A0B1-6180-8D06-3C75357A59BA}"/>
              </a:ext>
            </a:extLst>
          </p:cNvPr>
          <p:cNvSpPr/>
          <p:nvPr userDrawn="1"/>
        </p:nvSpPr>
        <p:spPr>
          <a:xfrm>
            <a:off x="528617" y="292425"/>
            <a:ext cx="1087478" cy="297801"/>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10">
            <a:extLst>
              <a:ext uri="{FF2B5EF4-FFF2-40B4-BE49-F238E27FC236}">
                <a16:creationId xmlns:a16="http://schemas.microsoft.com/office/drawing/2014/main" id="{C2CE3FDB-55E5-B653-03F4-8750355A012C}"/>
              </a:ext>
            </a:extLst>
          </p:cNvPr>
          <p:cNvSpPr/>
          <p:nvPr userDrawn="1"/>
        </p:nvSpPr>
        <p:spPr>
          <a:xfrm>
            <a:off x="10826750" y="236373"/>
            <a:ext cx="933450" cy="409904"/>
          </a:xfrm>
          <a:prstGeom prst="roundRect">
            <a:avLst>
              <a:gd name="adj" fmla="val 50000"/>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a:extLst>
              <a:ext uri="{FF2B5EF4-FFF2-40B4-BE49-F238E27FC236}">
                <a16:creationId xmlns:a16="http://schemas.microsoft.com/office/drawing/2014/main" id="{577EF229-5B6E-17D7-EF7D-60A61AB6CED6}"/>
              </a:ext>
            </a:extLst>
          </p:cNvPr>
          <p:cNvSpPr/>
          <p:nvPr userDrawn="1"/>
        </p:nvSpPr>
        <p:spPr>
          <a:xfrm>
            <a:off x="10890299" y="292425"/>
            <a:ext cx="806352" cy="297801"/>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3D5FE82D-8CBD-29D0-471F-500134A94B32}"/>
              </a:ext>
            </a:extLst>
          </p:cNvPr>
          <p:cNvSpPr txBox="1"/>
          <p:nvPr userDrawn="1"/>
        </p:nvSpPr>
        <p:spPr>
          <a:xfrm>
            <a:off x="586999" y="287437"/>
            <a:ext cx="940176" cy="307777"/>
          </a:xfrm>
          <a:prstGeom prst="rect">
            <a:avLst/>
          </a:prstGeom>
          <a:noFill/>
        </p:spPr>
        <p:txBody>
          <a:bodyPr wrap="square" rtlCol="0">
            <a:spAutoFit/>
          </a:bodyPr>
          <a:lstStyle/>
          <a:p>
            <a:pPr algn="ctr"/>
            <a:r>
              <a:rPr lang="en-US" sz="1400" b="1">
                <a:solidFill>
                  <a:schemeClr val="bg1"/>
                </a:solidFill>
                <a:latin typeface="Arial" panose="020B0604020202020204" pitchFamily="34" charset="0"/>
                <a:cs typeface="Arial" panose="020B0604020202020204" pitchFamily="34" charset="0"/>
              </a:rPr>
              <a:t>DARE</a:t>
            </a:r>
          </a:p>
        </p:txBody>
      </p:sp>
      <p:cxnSp>
        <p:nvCxnSpPr>
          <p:cNvPr id="15" name="Straight Connector 14">
            <a:extLst>
              <a:ext uri="{FF2B5EF4-FFF2-40B4-BE49-F238E27FC236}">
                <a16:creationId xmlns:a16="http://schemas.microsoft.com/office/drawing/2014/main" id="{A86C5E3C-EA05-F8F1-0208-6FB61C4FE6AA}"/>
              </a:ext>
            </a:extLst>
          </p:cNvPr>
          <p:cNvCxnSpPr>
            <a:endCxn id="11" idx="1"/>
          </p:cNvCxnSpPr>
          <p:nvPr userDrawn="1"/>
        </p:nvCxnSpPr>
        <p:spPr>
          <a:xfrm>
            <a:off x="1701800" y="441325"/>
            <a:ext cx="9124950"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241ACAA6-562E-2550-A9FF-F9A2102FD84C}"/>
              </a:ext>
            </a:extLst>
          </p:cNvPr>
          <p:cNvCxnSpPr>
            <a:cxnSpLocks/>
            <a:endCxn id="9" idx="1"/>
          </p:cNvCxnSpPr>
          <p:nvPr userDrawn="1"/>
        </p:nvCxnSpPr>
        <p:spPr>
          <a:xfrm>
            <a:off x="-38100" y="441325"/>
            <a:ext cx="481013"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DD4AF80-4B0A-0F31-9898-4B4C61F7CE7F}"/>
              </a:ext>
            </a:extLst>
          </p:cNvPr>
          <p:cNvCxnSpPr>
            <a:cxnSpLocks/>
          </p:cNvCxnSpPr>
          <p:nvPr userDrawn="1"/>
        </p:nvCxnSpPr>
        <p:spPr>
          <a:xfrm>
            <a:off x="11760200" y="441325"/>
            <a:ext cx="481013"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6" name="Slide Number Placeholder 5">
            <a:extLst>
              <a:ext uri="{FF2B5EF4-FFF2-40B4-BE49-F238E27FC236}">
                <a16:creationId xmlns:a16="http://schemas.microsoft.com/office/drawing/2014/main" id="{6584DD0A-CFFA-6FB2-80F8-A44D75A28E84}"/>
              </a:ext>
            </a:extLst>
          </p:cNvPr>
          <p:cNvSpPr>
            <a:spLocks noGrp="1"/>
          </p:cNvSpPr>
          <p:nvPr>
            <p:ph type="sldNum" sz="quarter" idx="12"/>
          </p:nvPr>
        </p:nvSpPr>
        <p:spPr>
          <a:xfrm>
            <a:off x="10909153" y="259035"/>
            <a:ext cx="773084" cy="365125"/>
          </a:xfrm>
          <a:prstGeom prst="rect">
            <a:avLst/>
          </a:prstGeom>
        </p:spPr>
        <p:txBody>
          <a:bodyPr/>
          <a:lstStyle>
            <a:lvl1pPr algn="ctr">
              <a:defRPr b="1">
                <a:solidFill>
                  <a:schemeClr val="bg1"/>
                </a:solidFill>
                <a:latin typeface="Arial" panose="020B0604020202020204" pitchFamily="34" charset="0"/>
                <a:cs typeface="Arial" panose="020B0604020202020204" pitchFamily="34" charset="0"/>
              </a:defRPr>
            </a:lvl1pPr>
          </a:lstStyle>
          <a:p>
            <a:fld id="{742FA6F0-3979-EF47-B7AD-83B8873EF84F}" type="slidenum">
              <a:rPr lang="en-US" smtClean="0"/>
              <a:pPr/>
              <a:t>‹#›</a:t>
            </a:fld>
            <a:endParaRPr lang="en-US"/>
          </a:p>
        </p:txBody>
      </p:sp>
      <p:sp>
        <p:nvSpPr>
          <p:cNvPr id="18" name="Text Placeholder 17">
            <a:extLst>
              <a:ext uri="{FF2B5EF4-FFF2-40B4-BE49-F238E27FC236}">
                <a16:creationId xmlns:a16="http://schemas.microsoft.com/office/drawing/2014/main" id="{52DA0BA7-4FDE-3B01-C3C9-0261BEDBC716}"/>
              </a:ext>
            </a:extLst>
          </p:cNvPr>
          <p:cNvSpPr>
            <a:spLocks noGrp="1"/>
          </p:cNvSpPr>
          <p:nvPr>
            <p:ph type="body" sz="quarter" idx="13"/>
          </p:nvPr>
        </p:nvSpPr>
        <p:spPr>
          <a:xfrm>
            <a:off x="454025" y="1530061"/>
            <a:ext cx="11306175" cy="668338"/>
          </a:xfrm>
        </p:spPr>
        <p:txBody>
          <a:bodyPr lIns="0" tIns="0" rIns="0" bIns="0"/>
          <a:lstStyle>
            <a:lvl1pPr>
              <a:defRPr sz="1800">
                <a:solidFill>
                  <a:schemeClr val="accent2"/>
                </a:solidFill>
              </a:defRPr>
            </a:lvl1pPr>
          </a:lstStyle>
          <a:p>
            <a:pPr lvl="0"/>
            <a:r>
              <a:rPr lang="en-GB"/>
              <a:t>Click to edit Master text styles</a:t>
            </a:r>
          </a:p>
        </p:txBody>
      </p:sp>
      <p:sp>
        <p:nvSpPr>
          <p:cNvPr id="8" name="Content Placeholder 2">
            <a:extLst>
              <a:ext uri="{FF2B5EF4-FFF2-40B4-BE49-F238E27FC236}">
                <a16:creationId xmlns:a16="http://schemas.microsoft.com/office/drawing/2014/main" id="{2173093F-7964-1C86-5129-0D94811B8C98}"/>
              </a:ext>
            </a:extLst>
          </p:cNvPr>
          <p:cNvSpPr>
            <a:spLocks noGrp="1"/>
          </p:cNvSpPr>
          <p:nvPr>
            <p:ph sz="half" idx="14"/>
          </p:nvPr>
        </p:nvSpPr>
        <p:spPr>
          <a:xfrm>
            <a:off x="4337916" y="2384425"/>
            <a:ext cx="3526848" cy="403224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3" name="Content Placeholder 2">
            <a:extLst>
              <a:ext uri="{FF2B5EF4-FFF2-40B4-BE49-F238E27FC236}">
                <a16:creationId xmlns:a16="http://schemas.microsoft.com/office/drawing/2014/main" id="{B84D0449-7B3D-6D46-607D-1FA52DBF344C}"/>
              </a:ext>
            </a:extLst>
          </p:cNvPr>
          <p:cNvSpPr>
            <a:spLocks noGrp="1"/>
          </p:cNvSpPr>
          <p:nvPr>
            <p:ph sz="half" idx="15"/>
          </p:nvPr>
        </p:nvSpPr>
        <p:spPr>
          <a:xfrm>
            <a:off x="8221807" y="2384425"/>
            <a:ext cx="3526848" cy="403224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9097952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Sub">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D8C9E2-0D2F-B50A-ED92-E369CFD98886}"/>
              </a:ext>
            </a:extLst>
          </p:cNvPr>
          <p:cNvSpPr>
            <a:spLocks noGrp="1"/>
          </p:cNvSpPr>
          <p:nvPr>
            <p:ph type="title"/>
          </p:nvPr>
        </p:nvSpPr>
        <p:spPr>
          <a:xfrm>
            <a:off x="454025" y="944563"/>
            <a:ext cx="11306175" cy="450773"/>
          </a:xfrm>
        </p:spPr>
        <p:txBody>
          <a:bodyPr/>
          <a:lstStyle/>
          <a:p>
            <a:r>
              <a:rPr lang="en-GB"/>
              <a:t>Click to edit Master title style</a:t>
            </a:r>
            <a:endParaRPr lang="en-US"/>
          </a:p>
        </p:txBody>
      </p:sp>
      <p:sp>
        <p:nvSpPr>
          <p:cNvPr id="9" name="Rounded Rectangle 8">
            <a:extLst>
              <a:ext uri="{FF2B5EF4-FFF2-40B4-BE49-F238E27FC236}">
                <a16:creationId xmlns:a16="http://schemas.microsoft.com/office/drawing/2014/main" id="{A9006BB4-AD0F-A427-5B5F-B47298B92302}"/>
              </a:ext>
            </a:extLst>
          </p:cNvPr>
          <p:cNvSpPr/>
          <p:nvPr userDrawn="1"/>
        </p:nvSpPr>
        <p:spPr>
          <a:xfrm>
            <a:off x="442913" y="236373"/>
            <a:ext cx="1258887" cy="409904"/>
          </a:xfrm>
          <a:prstGeom prst="roundRect">
            <a:avLst>
              <a:gd name="adj" fmla="val 50000"/>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ed Rectangle 9">
            <a:extLst>
              <a:ext uri="{FF2B5EF4-FFF2-40B4-BE49-F238E27FC236}">
                <a16:creationId xmlns:a16="http://schemas.microsoft.com/office/drawing/2014/main" id="{B78E48EF-A0B1-6180-8D06-3C75357A59BA}"/>
              </a:ext>
            </a:extLst>
          </p:cNvPr>
          <p:cNvSpPr/>
          <p:nvPr userDrawn="1"/>
        </p:nvSpPr>
        <p:spPr>
          <a:xfrm>
            <a:off x="528617" y="292425"/>
            <a:ext cx="1087478" cy="297801"/>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10">
            <a:extLst>
              <a:ext uri="{FF2B5EF4-FFF2-40B4-BE49-F238E27FC236}">
                <a16:creationId xmlns:a16="http://schemas.microsoft.com/office/drawing/2014/main" id="{C2CE3FDB-55E5-B653-03F4-8750355A012C}"/>
              </a:ext>
            </a:extLst>
          </p:cNvPr>
          <p:cNvSpPr/>
          <p:nvPr userDrawn="1"/>
        </p:nvSpPr>
        <p:spPr>
          <a:xfrm>
            <a:off x="10826750" y="236373"/>
            <a:ext cx="933450" cy="409904"/>
          </a:xfrm>
          <a:prstGeom prst="roundRect">
            <a:avLst>
              <a:gd name="adj" fmla="val 50000"/>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a:extLst>
              <a:ext uri="{FF2B5EF4-FFF2-40B4-BE49-F238E27FC236}">
                <a16:creationId xmlns:a16="http://schemas.microsoft.com/office/drawing/2014/main" id="{577EF229-5B6E-17D7-EF7D-60A61AB6CED6}"/>
              </a:ext>
            </a:extLst>
          </p:cNvPr>
          <p:cNvSpPr/>
          <p:nvPr userDrawn="1"/>
        </p:nvSpPr>
        <p:spPr>
          <a:xfrm>
            <a:off x="10890299" y="292425"/>
            <a:ext cx="806352" cy="297801"/>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3D5FE82D-8CBD-29D0-471F-500134A94B32}"/>
              </a:ext>
            </a:extLst>
          </p:cNvPr>
          <p:cNvSpPr txBox="1"/>
          <p:nvPr userDrawn="1"/>
        </p:nvSpPr>
        <p:spPr>
          <a:xfrm>
            <a:off x="586999" y="287437"/>
            <a:ext cx="940176" cy="307777"/>
          </a:xfrm>
          <a:prstGeom prst="rect">
            <a:avLst/>
          </a:prstGeom>
          <a:noFill/>
        </p:spPr>
        <p:txBody>
          <a:bodyPr wrap="square" rtlCol="0">
            <a:spAutoFit/>
          </a:bodyPr>
          <a:lstStyle/>
          <a:p>
            <a:pPr algn="ctr"/>
            <a:r>
              <a:rPr lang="en-US" sz="1400" b="1">
                <a:solidFill>
                  <a:schemeClr val="bg1"/>
                </a:solidFill>
                <a:latin typeface="Arial" panose="020B0604020202020204" pitchFamily="34" charset="0"/>
                <a:cs typeface="Arial" panose="020B0604020202020204" pitchFamily="34" charset="0"/>
              </a:rPr>
              <a:t>DARE</a:t>
            </a:r>
          </a:p>
        </p:txBody>
      </p:sp>
      <p:cxnSp>
        <p:nvCxnSpPr>
          <p:cNvPr id="15" name="Straight Connector 14">
            <a:extLst>
              <a:ext uri="{FF2B5EF4-FFF2-40B4-BE49-F238E27FC236}">
                <a16:creationId xmlns:a16="http://schemas.microsoft.com/office/drawing/2014/main" id="{A86C5E3C-EA05-F8F1-0208-6FB61C4FE6AA}"/>
              </a:ext>
            </a:extLst>
          </p:cNvPr>
          <p:cNvCxnSpPr>
            <a:endCxn id="11" idx="1"/>
          </p:cNvCxnSpPr>
          <p:nvPr userDrawn="1"/>
        </p:nvCxnSpPr>
        <p:spPr>
          <a:xfrm>
            <a:off x="1701800" y="441325"/>
            <a:ext cx="9124950"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241ACAA6-562E-2550-A9FF-F9A2102FD84C}"/>
              </a:ext>
            </a:extLst>
          </p:cNvPr>
          <p:cNvCxnSpPr>
            <a:cxnSpLocks/>
            <a:endCxn id="9" idx="1"/>
          </p:cNvCxnSpPr>
          <p:nvPr userDrawn="1"/>
        </p:nvCxnSpPr>
        <p:spPr>
          <a:xfrm>
            <a:off x="-38100" y="441325"/>
            <a:ext cx="481013"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DD4AF80-4B0A-0F31-9898-4B4C61F7CE7F}"/>
              </a:ext>
            </a:extLst>
          </p:cNvPr>
          <p:cNvCxnSpPr>
            <a:cxnSpLocks/>
          </p:cNvCxnSpPr>
          <p:nvPr userDrawn="1"/>
        </p:nvCxnSpPr>
        <p:spPr>
          <a:xfrm>
            <a:off x="11760200" y="441325"/>
            <a:ext cx="481013"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6" name="Slide Number Placeholder 5">
            <a:extLst>
              <a:ext uri="{FF2B5EF4-FFF2-40B4-BE49-F238E27FC236}">
                <a16:creationId xmlns:a16="http://schemas.microsoft.com/office/drawing/2014/main" id="{6584DD0A-CFFA-6FB2-80F8-A44D75A28E84}"/>
              </a:ext>
            </a:extLst>
          </p:cNvPr>
          <p:cNvSpPr>
            <a:spLocks noGrp="1"/>
          </p:cNvSpPr>
          <p:nvPr>
            <p:ph type="sldNum" sz="quarter" idx="12"/>
          </p:nvPr>
        </p:nvSpPr>
        <p:spPr>
          <a:xfrm>
            <a:off x="10909153" y="259035"/>
            <a:ext cx="773084" cy="365125"/>
          </a:xfrm>
          <a:prstGeom prst="rect">
            <a:avLst/>
          </a:prstGeom>
        </p:spPr>
        <p:txBody>
          <a:bodyPr/>
          <a:lstStyle>
            <a:lvl1pPr algn="ctr">
              <a:defRPr b="1">
                <a:solidFill>
                  <a:schemeClr val="bg1"/>
                </a:solidFill>
                <a:latin typeface="Arial" panose="020B0604020202020204" pitchFamily="34" charset="0"/>
                <a:cs typeface="Arial" panose="020B0604020202020204" pitchFamily="34" charset="0"/>
              </a:defRPr>
            </a:lvl1pPr>
          </a:lstStyle>
          <a:p>
            <a:fld id="{742FA6F0-3979-EF47-B7AD-83B8873EF84F}" type="slidenum">
              <a:rPr lang="en-US" smtClean="0"/>
              <a:pPr/>
              <a:t>‹#›</a:t>
            </a:fld>
            <a:endParaRPr lang="en-US"/>
          </a:p>
        </p:txBody>
      </p:sp>
      <p:sp>
        <p:nvSpPr>
          <p:cNvPr id="18" name="Text Placeholder 17">
            <a:extLst>
              <a:ext uri="{FF2B5EF4-FFF2-40B4-BE49-F238E27FC236}">
                <a16:creationId xmlns:a16="http://schemas.microsoft.com/office/drawing/2014/main" id="{52DA0BA7-4FDE-3B01-C3C9-0261BEDBC716}"/>
              </a:ext>
            </a:extLst>
          </p:cNvPr>
          <p:cNvSpPr>
            <a:spLocks noGrp="1"/>
          </p:cNvSpPr>
          <p:nvPr>
            <p:ph type="body" sz="quarter" idx="13"/>
          </p:nvPr>
        </p:nvSpPr>
        <p:spPr>
          <a:xfrm>
            <a:off x="454025" y="1530061"/>
            <a:ext cx="11306175" cy="668338"/>
          </a:xfrm>
        </p:spPr>
        <p:txBody>
          <a:bodyPr lIns="0" tIns="0" rIns="0" bIns="0"/>
          <a:lstStyle>
            <a:lvl1pPr>
              <a:defRPr sz="1800">
                <a:solidFill>
                  <a:schemeClr val="accent2"/>
                </a:solidFill>
              </a:defRPr>
            </a:lvl1pPr>
          </a:lstStyle>
          <a:p>
            <a:pPr lvl="0"/>
            <a:r>
              <a:rPr lang="en-GB"/>
              <a:t>Click to edit Master text styles</a:t>
            </a:r>
          </a:p>
        </p:txBody>
      </p:sp>
    </p:spTree>
    <p:extLst>
      <p:ext uri="{BB962C8B-B14F-4D97-AF65-F5344CB8AC3E}">
        <p14:creationId xmlns:p14="http://schemas.microsoft.com/office/powerpoint/2010/main" val="1810773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9" name="Rounded Rectangle 8">
            <a:extLst>
              <a:ext uri="{FF2B5EF4-FFF2-40B4-BE49-F238E27FC236}">
                <a16:creationId xmlns:a16="http://schemas.microsoft.com/office/drawing/2014/main" id="{A9006BB4-AD0F-A427-5B5F-B47298B92302}"/>
              </a:ext>
            </a:extLst>
          </p:cNvPr>
          <p:cNvSpPr/>
          <p:nvPr userDrawn="1"/>
        </p:nvSpPr>
        <p:spPr>
          <a:xfrm>
            <a:off x="442913" y="236373"/>
            <a:ext cx="1258887" cy="409904"/>
          </a:xfrm>
          <a:prstGeom prst="roundRect">
            <a:avLst>
              <a:gd name="adj" fmla="val 50000"/>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ed Rectangle 9">
            <a:extLst>
              <a:ext uri="{FF2B5EF4-FFF2-40B4-BE49-F238E27FC236}">
                <a16:creationId xmlns:a16="http://schemas.microsoft.com/office/drawing/2014/main" id="{B78E48EF-A0B1-6180-8D06-3C75357A59BA}"/>
              </a:ext>
            </a:extLst>
          </p:cNvPr>
          <p:cNvSpPr/>
          <p:nvPr userDrawn="1"/>
        </p:nvSpPr>
        <p:spPr>
          <a:xfrm>
            <a:off x="528617" y="292425"/>
            <a:ext cx="1087478" cy="297801"/>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10">
            <a:extLst>
              <a:ext uri="{FF2B5EF4-FFF2-40B4-BE49-F238E27FC236}">
                <a16:creationId xmlns:a16="http://schemas.microsoft.com/office/drawing/2014/main" id="{C2CE3FDB-55E5-B653-03F4-8750355A012C}"/>
              </a:ext>
            </a:extLst>
          </p:cNvPr>
          <p:cNvSpPr/>
          <p:nvPr userDrawn="1"/>
        </p:nvSpPr>
        <p:spPr>
          <a:xfrm>
            <a:off x="10826750" y="236373"/>
            <a:ext cx="933450" cy="409904"/>
          </a:xfrm>
          <a:prstGeom prst="roundRect">
            <a:avLst>
              <a:gd name="adj" fmla="val 50000"/>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a:extLst>
              <a:ext uri="{FF2B5EF4-FFF2-40B4-BE49-F238E27FC236}">
                <a16:creationId xmlns:a16="http://schemas.microsoft.com/office/drawing/2014/main" id="{577EF229-5B6E-17D7-EF7D-60A61AB6CED6}"/>
              </a:ext>
            </a:extLst>
          </p:cNvPr>
          <p:cNvSpPr/>
          <p:nvPr userDrawn="1"/>
        </p:nvSpPr>
        <p:spPr>
          <a:xfrm>
            <a:off x="10890299" y="292425"/>
            <a:ext cx="806352" cy="297801"/>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3D5FE82D-8CBD-29D0-471F-500134A94B32}"/>
              </a:ext>
            </a:extLst>
          </p:cNvPr>
          <p:cNvSpPr txBox="1"/>
          <p:nvPr userDrawn="1"/>
        </p:nvSpPr>
        <p:spPr>
          <a:xfrm>
            <a:off x="586999" y="287437"/>
            <a:ext cx="940176" cy="307777"/>
          </a:xfrm>
          <a:prstGeom prst="rect">
            <a:avLst/>
          </a:prstGeom>
          <a:noFill/>
        </p:spPr>
        <p:txBody>
          <a:bodyPr wrap="square" rtlCol="0">
            <a:spAutoFit/>
          </a:bodyPr>
          <a:lstStyle/>
          <a:p>
            <a:pPr algn="ctr"/>
            <a:r>
              <a:rPr lang="en-US" sz="1400" b="1">
                <a:solidFill>
                  <a:schemeClr val="bg1"/>
                </a:solidFill>
                <a:latin typeface="Arial" panose="020B0604020202020204" pitchFamily="34" charset="0"/>
                <a:cs typeface="Arial" panose="020B0604020202020204" pitchFamily="34" charset="0"/>
              </a:rPr>
              <a:t>DARE</a:t>
            </a:r>
          </a:p>
        </p:txBody>
      </p:sp>
      <p:cxnSp>
        <p:nvCxnSpPr>
          <p:cNvPr id="15" name="Straight Connector 14">
            <a:extLst>
              <a:ext uri="{FF2B5EF4-FFF2-40B4-BE49-F238E27FC236}">
                <a16:creationId xmlns:a16="http://schemas.microsoft.com/office/drawing/2014/main" id="{A86C5E3C-EA05-F8F1-0208-6FB61C4FE6AA}"/>
              </a:ext>
            </a:extLst>
          </p:cNvPr>
          <p:cNvCxnSpPr>
            <a:endCxn id="11" idx="1"/>
          </p:cNvCxnSpPr>
          <p:nvPr userDrawn="1"/>
        </p:nvCxnSpPr>
        <p:spPr>
          <a:xfrm>
            <a:off x="1701800" y="441325"/>
            <a:ext cx="9124950"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241ACAA6-562E-2550-A9FF-F9A2102FD84C}"/>
              </a:ext>
            </a:extLst>
          </p:cNvPr>
          <p:cNvCxnSpPr>
            <a:cxnSpLocks/>
            <a:endCxn id="9" idx="1"/>
          </p:cNvCxnSpPr>
          <p:nvPr userDrawn="1"/>
        </p:nvCxnSpPr>
        <p:spPr>
          <a:xfrm>
            <a:off x="-38100" y="441325"/>
            <a:ext cx="481013"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DD4AF80-4B0A-0F31-9898-4B4C61F7CE7F}"/>
              </a:ext>
            </a:extLst>
          </p:cNvPr>
          <p:cNvCxnSpPr>
            <a:cxnSpLocks/>
          </p:cNvCxnSpPr>
          <p:nvPr userDrawn="1"/>
        </p:nvCxnSpPr>
        <p:spPr>
          <a:xfrm>
            <a:off x="11760200" y="441325"/>
            <a:ext cx="481013"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6" name="Slide Number Placeholder 5">
            <a:extLst>
              <a:ext uri="{FF2B5EF4-FFF2-40B4-BE49-F238E27FC236}">
                <a16:creationId xmlns:a16="http://schemas.microsoft.com/office/drawing/2014/main" id="{6584DD0A-CFFA-6FB2-80F8-A44D75A28E84}"/>
              </a:ext>
            </a:extLst>
          </p:cNvPr>
          <p:cNvSpPr>
            <a:spLocks noGrp="1"/>
          </p:cNvSpPr>
          <p:nvPr>
            <p:ph type="sldNum" sz="quarter" idx="12"/>
          </p:nvPr>
        </p:nvSpPr>
        <p:spPr>
          <a:xfrm>
            <a:off x="10909153" y="259035"/>
            <a:ext cx="773084" cy="365125"/>
          </a:xfrm>
          <a:prstGeom prst="rect">
            <a:avLst/>
          </a:prstGeom>
        </p:spPr>
        <p:txBody>
          <a:bodyPr/>
          <a:lstStyle>
            <a:lvl1pPr algn="ctr">
              <a:defRPr b="1">
                <a:solidFill>
                  <a:schemeClr val="bg1"/>
                </a:solidFill>
                <a:latin typeface="Arial" panose="020B0604020202020204" pitchFamily="34" charset="0"/>
                <a:cs typeface="Arial" panose="020B0604020202020204" pitchFamily="34" charset="0"/>
              </a:defRPr>
            </a:lvl1pPr>
          </a:lstStyle>
          <a:p>
            <a:fld id="{742FA6F0-3979-EF47-B7AD-83B8873EF84F}" type="slidenum">
              <a:rPr lang="en-US" smtClean="0"/>
              <a:pPr/>
              <a:t>‹#›</a:t>
            </a:fld>
            <a:endParaRPr lang="en-US"/>
          </a:p>
        </p:txBody>
      </p:sp>
    </p:spTree>
    <p:extLst>
      <p:ext uri="{BB962C8B-B14F-4D97-AF65-F5344CB8AC3E}">
        <p14:creationId xmlns:p14="http://schemas.microsoft.com/office/powerpoint/2010/main" val="22805065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descr="Background pattern&#10;&#10;Description automatically generated">
            <a:extLst>
              <a:ext uri="{FF2B5EF4-FFF2-40B4-BE49-F238E27FC236}">
                <a16:creationId xmlns:a16="http://schemas.microsoft.com/office/drawing/2014/main" id="{FAF93E13-CDAB-01C8-ADF3-B128BB96DD21}"/>
              </a:ext>
            </a:extLst>
          </p:cNvPr>
          <p:cNvPicPr>
            <a:picLocks noChangeAspect="1"/>
          </p:cNvPicPr>
          <p:nvPr userDrawn="1"/>
        </p:nvPicPr>
        <p:blipFill rotWithShape="1">
          <a:blip r:embed="rId2"/>
          <a:srcRect l="1358" t="1205" r="1917" b="1766"/>
          <a:stretch/>
        </p:blipFill>
        <p:spPr>
          <a:xfrm>
            <a:off x="2" y="0"/>
            <a:ext cx="12191999" cy="6858000"/>
          </a:xfrm>
          <a:prstGeom prst="rect">
            <a:avLst/>
          </a:prstGeom>
        </p:spPr>
      </p:pic>
      <p:sp>
        <p:nvSpPr>
          <p:cNvPr id="2" name="Title 1">
            <a:extLst>
              <a:ext uri="{FF2B5EF4-FFF2-40B4-BE49-F238E27FC236}">
                <a16:creationId xmlns:a16="http://schemas.microsoft.com/office/drawing/2014/main" id="{69D157AF-CB7F-3A25-EE28-D64716C55001}"/>
              </a:ext>
            </a:extLst>
          </p:cNvPr>
          <p:cNvSpPr>
            <a:spLocks noGrp="1"/>
          </p:cNvSpPr>
          <p:nvPr>
            <p:ph type="ctrTitle"/>
          </p:nvPr>
        </p:nvSpPr>
        <p:spPr>
          <a:xfrm>
            <a:off x="453547" y="2235200"/>
            <a:ext cx="5000956" cy="1655763"/>
          </a:xfrm>
        </p:spPr>
        <p:txBody>
          <a:bodyPr anchor="t">
            <a:noAutofit/>
          </a:bodyPr>
          <a:lstStyle>
            <a:lvl1pPr algn="l">
              <a:defRPr sz="5400">
                <a:solidFill>
                  <a:schemeClr val="bg1"/>
                </a:solidFill>
              </a:defRPr>
            </a:lvl1pPr>
          </a:lstStyle>
          <a:p>
            <a:r>
              <a:rPr lang="en-GB"/>
              <a:t>Click to edit Master title style</a:t>
            </a:r>
            <a:endParaRPr lang="en-US"/>
          </a:p>
        </p:txBody>
      </p:sp>
      <p:sp>
        <p:nvSpPr>
          <p:cNvPr id="3" name="Subtitle 2">
            <a:extLst>
              <a:ext uri="{FF2B5EF4-FFF2-40B4-BE49-F238E27FC236}">
                <a16:creationId xmlns:a16="http://schemas.microsoft.com/office/drawing/2014/main" id="{1B4F0859-6481-0DC4-0EF1-BA7A8E48C0B6}"/>
              </a:ext>
            </a:extLst>
          </p:cNvPr>
          <p:cNvSpPr>
            <a:spLocks noGrp="1"/>
          </p:cNvSpPr>
          <p:nvPr>
            <p:ph type="subTitle" idx="1"/>
          </p:nvPr>
        </p:nvSpPr>
        <p:spPr>
          <a:xfrm>
            <a:off x="453548" y="4303985"/>
            <a:ext cx="4812137" cy="646387"/>
          </a:xfrm>
        </p:spPr>
        <p:txBody>
          <a:bodyPr lIns="0" tIns="0" rIns="0" bIns="0">
            <a:noAutofit/>
          </a:bodyPr>
          <a:lstStyle>
            <a:lvl1pPr marL="0" indent="0" algn="l">
              <a:buNone/>
              <a:defRPr sz="1600">
                <a:solidFill>
                  <a:schemeClr val="bg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GB"/>
              <a:t>Click to edit Master subtitle style</a:t>
            </a:r>
            <a:endParaRPr lang="en-US"/>
          </a:p>
        </p:txBody>
      </p:sp>
      <p:pic>
        <p:nvPicPr>
          <p:cNvPr id="12" name="Picture 11" descr="A black and white logo&#10;&#10;Description automatically generated with low confidence">
            <a:extLst>
              <a:ext uri="{FF2B5EF4-FFF2-40B4-BE49-F238E27FC236}">
                <a16:creationId xmlns:a16="http://schemas.microsoft.com/office/drawing/2014/main" id="{886A05A5-972E-6BA3-F57A-990F7ED7ED63}"/>
              </a:ext>
            </a:extLst>
          </p:cNvPr>
          <p:cNvPicPr>
            <a:picLocks noChangeAspect="1"/>
          </p:cNvPicPr>
          <p:nvPr userDrawn="1"/>
        </p:nvPicPr>
        <p:blipFill>
          <a:blip r:embed="rId3"/>
          <a:stretch>
            <a:fillRect/>
          </a:stretch>
        </p:blipFill>
        <p:spPr>
          <a:xfrm>
            <a:off x="9779000" y="688498"/>
            <a:ext cx="1778000" cy="342900"/>
          </a:xfrm>
          <a:prstGeom prst="rect">
            <a:avLst/>
          </a:prstGeom>
        </p:spPr>
      </p:pic>
      <p:sp>
        <p:nvSpPr>
          <p:cNvPr id="14" name="Rounded Rectangle 13">
            <a:extLst>
              <a:ext uri="{FF2B5EF4-FFF2-40B4-BE49-F238E27FC236}">
                <a16:creationId xmlns:a16="http://schemas.microsoft.com/office/drawing/2014/main" id="{B99E3579-1419-975A-99E3-4BEDAD9BD9CF}"/>
              </a:ext>
            </a:extLst>
          </p:cNvPr>
          <p:cNvSpPr/>
          <p:nvPr userDrawn="1"/>
        </p:nvSpPr>
        <p:spPr>
          <a:xfrm>
            <a:off x="453547" y="5464649"/>
            <a:ext cx="2557668" cy="409904"/>
          </a:xfrm>
          <a:prstGeom prst="roundRect">
            <a:avLst>
              <a:gd name="adj" fmla="val 50000"/>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cxnSp>
        <p:nvCxnSpPr>
          <p:cNvPr id="16" name="Straight Connector 15">
            <a:extLst>
              <a:ext uri="{FF2B5EF4-FFF2-40B4-BE49-F238E27FC236}">
                <a16:creationId xmlns:a16="http://schemas.microsoft.com/office/drawing/2014/main" id="{53FE9F6C-C12A-6568-74E4-D4CD711113E9}"/>
              </a:ext>
            </a:extLst>
          </p:cNvPr>
          <p:cNvCxnSpPr>
            <a:cxnSpLocks/>
          </p:cNvCxnSpPr>
          <p:nvPr userDrawn="1"/>
        </p:nvCxnSpPr>
        <p:spPr>
          <a:xfrm flipH="1">
            <a:off x="3011214" y="5665695"/>
            <a:ext cx="9214159"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935945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5" Type="http://schemas.openxmlformats.org/officeDocument/2006/relationships/slideLayout" Target="../slideLayouts/slideLayout13.xml"/><Relationship Id="rId4" Type="http://schemas.openxmlformats.org/officeDocument/2006/relationships/slideLayout" Target="../slideLayouts/slideLayout12.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8DBA63F-83CC-6769-D95F-37E7060C021D}"/>
              </a:ext>
            </a:extLst>
          </p:cNvPr>
          <p:cNvSpPr>
            <a:spLocks noGrp="1"/>
          </p:cNvSpPr>
          <p:nvPr>
            <p:ph type="title"/>
          </p:nvPr>
        </p:nvSpPr>
        <p:spPr>
          <a:xfrm>
            <a:off x="452148" y="953799"/>
            <a:ext cx="11306175" cy="450773"/>
          </a:xfrm>
          <a:prstGeom prst="rect">
            <a:avLst/>
          </a:prstGeom>
        </p:spPr>
        <p:txBody>
          <a:bodyPr vert="horz" lIns="0" tIns="0" rIns="0" bIns="0" rtlCol="0" anchor="t">
            <a:no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609E666D-C35F-32C3-C7F9-2D3812347FD8}"/>
              </a:ext>
            </a:extLst>
          </p:cNvPr>
          <p:cNvSpPr>
            <a:spLocks noGrp="1"/>
          </p:cNvSpPr>
          <p:nvPr>
            <p:ph type="body" idx="1"/>
          </p:nvPr>
        </p:nvSpPr>
        <p:spPr>
          <a:xfrm>
            <a:off x="452148" y="2405418"/>
            <a:ext cx="11306175" cy="3498783"/>
          </a:xfrm>
          <a:prstGeom prst="rect">
            <a:avLst/>
          </a:prstGeom>
        </p:spPr>
        <p:txBody>
          <a:bodyPr vert="horz" lIns="91440" tIns="45720" rIns="91440" bIns="45720" rtlCol="0">
            <a:no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18A86C75-A76E-6FEE-ACD1-9EE91BE853A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CB61AE-6FF3-7F42-9235-7CF6A6512084}" type="datetime1">
              <a:rPr lang="en-GB" smtClean="0"/>
              <a:t>22/07/2026</a:t>
            </a:fld>
            <a:endParaRPr lang="en-US"/>
          </a:p>
        </p:txBody>
      </p:sp>
      <p:sp>
        <p:nvSpPr>
          <p:cNvPr id="5" name="Footer Placeholder 4">
            <a:extLst>
              <a:ext uri="{FF2B5EF4-FFF2-40B4-BE49-F238E27FC236}">
                <a16:creationId xmlns:a16="http://schemas.microsoft.com/office/drawing/2014/main" id="{351F9FF6-222C-FEE6-4E2E-72A69047B44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4BA8FE3-7CEC-B274-10C8-02000AAF701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42FA6F0-3979-EF47-B7AD-83B8873EF84F}" type="slidenum">
              <a:rPr lang="en-US" smtClean="0"/>
              <a:t>‹#›</a:t>
            </a:fld>
            <a:endParaRPr lang="en-US"/>
          </a:p>
        </p:txBody>
      </p:sp>
    </p:spTree>
    <p:extLst>
      <p:ext uri="{BB962C8B-B14F-4D97-AF65-F5344CB8AC3E}">
        <p14:creationId xmlns:p14="http://schemas.microsoft.com/office/powerpoint/2010/main" val="2043480382"/>
      </p:ext>
    </p:extLst>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Lst>
  <p:hf hdr="0" dt="0"/>
  <p:txStyles>
    <p:titleStyle>
      <a:lvl1pPr algn="l" defTabSz="914400" rtl="0" eaLnBrk="1" latinLnBrk="0" hangingPunct="1">
        <a:lnSpc>
          <a:spcPct val="90000"/>
        </a:lnSpc>
        <a:spcBef>
          <a:spcPct val="0"/>
        </a:spcBef>
        <a:buNone/>
        <a:defRPr sz="3200" kern="1200">
          <a:solidFill>
            <a:schemeClr val="tx1"/>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1200" kern="1200">
          <a:solidFill>
            <a:schemeClr val="tx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200" b="1" kern="1200">
          <a:solidFill>
            <a:schemeClr val="accent2"/>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200" b="1" kern="1200">
          <a:solidFill>
            <a:schemeClr val="tx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000" b="1" kern="1200">
          <a:solidFill>
            <a:schemeClr val="tx1"/>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orient="horz" pos="278">
          <p15:clr>
            <a:srgbClr val="F26B43"/>
          </p15:clr>
        </p15:guide>
        <p15:guide id="4" orient="horz" pos="4042">
          <p15:clr>
            <a:srgbClr val="F26B43"/>
          </p15:clr>
        </p15:guide>
        <p15:guide id="5" pos="279">
          <p15:clr>
            <a:srgbClr val="F26B43"/>
          </p15:clr>
        </p15:guide>
        <p15:guide id="6" pos="7401">
          <p15:clr>
            <a:srgbClr val="F26B43"/>
          </p15:clr>
        </p15:guide>
        <p15:guide id="7" orient="horz" pos="595">
          <p15:clr>
            <a:srgbClr val="F26B43"/>
          </p15:clr>
        </p15:guide>
        <p15:guide id="8" orient="horz" pos="958">
          <p15:clr>
            <a:srgbClr val="F26B43"/>
          </p15:clr>
        </p15:guide>
        <p15:guide id="9" orient="horz" pos="1502">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8DBA63F-83CC-6769-D95F-37E7060C021D}"/>
              </a:ext>
            </a:extLst>
          </p:cNvPr>
          <p:cNvSpPr>
            <a:spLocks noGrp="1"/>
          </p:cNvSpPr>
          <p:nvPr>
            <p:ph type="title"/>
          </p:nvPr>
        </p:nvSpPr>
        <p:spPr>
          <a:xfrm>
            <a:off x="452150" y="953800"/>
            <a:ext cx="11306175" cy="450773"/>
          </a:xfrm>
          <a:prstGeom prst="rect">
            <a:avLst/>
          </a:prstGeom>
        </p:spPr>
        <p:txBody>
          <a:bodyPr vert="horz" lIns="0" tIns="0" rIns="0" bIns="0" rtlCol="0" anchor="t">
            <a:no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609E666D-C35F-32C3-C7F9-2D3812347FD8}"/>
              </a:ext>
            </a:extLst>
          </p:cNvPr>
          <p:cNvSpPr>
            <a:spLocks noGrp="1"/>
          </p:cNvSpPr>
          <p:nvPr>
            <p:ph type="body" idx="1"/>
          </p:nvPr>
        </p:nvSpPr>
        <p:spPr>
          <a:xfrm>
            <a:off x="452150" y="2405419"/>
            <a:ext cx="11306175" cy="3498783"/>
          </a:xfrm>
          <a:prstGeom prst="rect">
            <a:avLst/>
          </a:prstGeom>
        </p:spPr>
        <p:txBody>
          <a:bodyPr vert="horz" lIns="91440" tIns="45720" rIns="91440" bIns="45720" rtlCol="0">
            <a:no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18A86C75-A76E-6FEE-ACD1-9EE91BE853A3}"/>
              </a:ext>
            </a:extLst>
          </p:cNvPr>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CB61AE-6FF3-7F42-9235-7CF6A6512084}" type="datetime1">
              <a:rPr lang="en-GB" smtClean="0"/>
              <a:t>22/07/2026</a:t>
            </a:fld>
            <a:endParaRPr lang="en-US"/>
          </a:p>
        </p:txBody>
      </p:sp>
      <p:sp>
        <p:nvSpPr>
          <p:cNvPr id="5" name="Footer Placeholder 4">
            <a:extLst>
              <a:ext uri="{FF2B5EF4-FFF2-40B4-BE49-F238E27FC236}">
                <a16:creationId xmlns:a16="http://schemas.microsoft.com/office/drawing/2014/main" id="{351F9FF6-222C-FEE6-4E2E-72A69047B443}"/>
              </a:ext>
            </a:extLst>
          </p:cNvPr>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4BA8FE3-7CEC-B274-10C8-02000AAF7019}"/>
              </a:ext>
            </a:extLst>
          </p:cNvPr>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42FA6F0-3979-EF47-B7AD-83B8873EF84F}" type="slidenum">
              <a:rPr lang="en-US" smtClean="0"/>
              <a:t>‹#›</a:t>
            </a:fld>
            <a:endParaRPr lang="en-US"/>
          </a:p>
        </p:txBody>
      </p:sp>
    </p:spTree>
    <p:extLst>
      <p:ext uri="{BB962C8B-B14F-4D97-AF65-F5344CB8AC3E}">
        <p14:creationId xmlns:p14="http://schemas.microsoft.com/office/powerpoint/2010/main" val="2156873295"/>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Lst>
  <p:hf hdr="0" dt="0"/>
  <p:txStyles>
    <p:titleStyle>
      <a:lvl1pPr algn="l" defTabSz="1219170" rtl="0" eaLnBrk="1" latinLnBrk="0" hangingPunct="1">
        <a:lnSpc>
          <a:spcPct val="90000"/>
        </a:lnSpc>
        <a:spcBef>
          <a:spcPct val="0"/>
        </a:spcBef>
        <a:buNone/>
        <a:defRPr sz="4267" kern="1200">
          <a:solidFill>
            <a:schemeClr val="tx1"/>
          </a:solidFill>
          <a:latin typeface="Arial" panose="020B0604020202020204" pitchFamily="34" charset="0"/>
          <a:ea typeface="+mj-ea"/>
          <a:cs typeface="Arial" panose="020B0604020202020204" pitchFamily="34" charset="0"/>
        </a:defRPr>
      </a:lvl1pPr>
    </p:titleStyle>
    <p:bodyStyle>
      <a:lvl1pPr marL="0" indent="0" algn="l" defTabSz="1219170" rtl="0" eaLnBrk="1" latinLnBrk="0" hangingPunct="1">
        <a:lnSpc>
          <a:spcPct val="90000"/>
        </a:lnSpc>
        <a:spcBef>
          <a:spcPts val="1333"/>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609585" indent="0" algn="l" defTabSz="1219170" rtl="0" eaLnBrk="1" latinLnBrk="0" hangingPunct="1">
        <a:lnSpc>
          <a:spcPct val="90000"/>
        </a:lnSpc>
        <a:spcBef>
          <a:spcPts val="667"/>
        </a:spcBef>
        <a:buFont typeface="Arial" panose="020B0604020202020204" pitchFamily="34" charset="0"/>
        <a:buNone/>
        <a:defRPr sz="1600" b="1" kern="1200">
          <a:solidFill>
            <a:schemeClr val="accent2"/>
          </a:solidFill>
          <a:latin typeface="Arial" panose="020B0604020202020204" pitchFamily="34" charset="0"/>
          <a:ea typeface="+mn-ea"/>
          <a:cs typeface="Arial" panose="020B0604020202020204" pitchFamily="34" charset="0"/>
        </a:defRPr>
      </a:lvl2pPr>
      <a:lvl3pPr marL="1219170" indent="0" algn="l" defTabSz="1219170" rtl="0" eaLnBrk="1" latinLnBrk="0" hangingPunct="1">
        <a:lnSpc>
          <a:spcPct val="90000"/>
        </a:lnSpc>
        <a:spcBef>
          <a:spcPts val="667"/>
        </a:spcBef>
        <a:buFont typeface="Arial" panose="020B0604020202020204" pitchFamily="34" charset="0"/>
        <a:buNone/>
        <a:defRPr sz="1600" b="1" kern="1200">
          <a:solidFill>
            <a:schemeClr val="tx1"/>
          </a:solidFill>
          <a:latin typeface="Arial" panose="020B0604020202020204" pitchFamily="34" charset="0"/>
          <a:ea typeface="+mn-ea"/>
          <a:cs typeface="Arial" panose="020B0604020202020204" pitchFamily="34" charset="0"/>
        </a:defRPr>
      </a:lvl3pPr>
      <a:lvl4pPr marL="1828754" indent="0" algn="l" defTabSz="1219170" rtl="0" eaLnBrk="1" latinLnBrk="0" hangingPunct="1">
        <a:lnSpc>
          <a:spcPct val="90000"/>
        </a:lnSpc>
        <a:spcBef>
          <a:spcPts val="667"/>
        </a:spcBef>
        <a:buFont typeface="Arial" panose="020B0604020202020204" pitchFamily="34" charset="0"/>
        <a:buNone/>
        <a:defRPr sz="1333" b="1" kern="1200">
          <a:solidFill>
            <a:schemeClr val="tx1"/>
          </a:solidFill>
          <a:latin typeface="Arial" panose="020B0604020202020204" pitchFamily="34" charset="0"/>
          <a:ea typeface="+mn-ea"/>
          <a:cs typeface="Arial" panose="020B0604020202020204" pitchFamily="34" charset="0"/>
        </a:defRPr>
      </a:lvl4pPr>
      <a:lvl5pPr marL="2438339" indent="0" algn="l" defTabSz="1219170" rtl="0" eaLnBrk="1" latinLnBrk="0" hangingPunct="1">
        <a:lnSpc>
          <a:spcPct val="90000"/>
        </a:lnSpc>
        <a:spcBef>
          <a:spcPts val="667"/>
        </a:spcBef>
        <a:buFont typeface="Arial" panose="020B0604020202020204" pitchFamily="34" charset="0"/>
        <a:buNone/>
        <a:defRPr sz="1333" kern="1200">
          <a:solidFill>
            <a:schemeClr val="tx1"/>
          </a:solidFill>
          <a:latin typeface="Arial" panose="020B0604020202020204" pitchFamily="34" charset="0"/>
          <a:ea typeface="+mn-ea"/>
          <a:cs typeface="Arial" panose="020B0604020202020204" pitchFamily="34" charset="0"/>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guide id="3" orient="horz" pos="209">
          <p15:clr>
            <a:srgbClr val="F26B43"/>
          </p15:clr>
        </p15:guide>
        <p15:guide id="4" orient="horz" pos="3032">
          <p15:clr>
            <a:srgbClr val="F26B43"/>
          </p15:clr>
        </p15:guide>
        <p15:guide id="5" pos="209">
          <p15:clr>
            <a:srgbClr val="F26B43"/>
          </p15:clr>
        </p15:guide>
        <p15:guide id="6" pos="5551">
          <p15:clr>
            <a:srgbClr val="F26B43"/>
          </p15:clr>
        </p15:guide>
        <p15:guide id="7" orient="horz" pos="446">
          <p15:clr>
            <a:srgbClr val="F26B43"/>
          </p15:clr>
        </p15:guide>
        <p15:guide id="8" orient="horz" pos="719">
          <p15:clr>
            <a:srgbClr val="F26B43"/>
          </p15:clr>
        </p15:guide>
        <p15:guide id="9" orient="horz" pos="1127">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6.xml"/><Relationship Id="rId4" Type="http://schemas.openxmlformats.org/officeDocument/2006/relationships/image" Target="../media/image16.emf"/></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6.xml"/><Relationship Id="rId5" Type="http://schemas.openxmlformats.org/officeDocument/2006/relationships/image" Target="../media/image20.png"/><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C279AD-A31F-362C-48A9-35A55B0B4D5C}"/>
              </a:ext>
            </a:extLst>
          </p:cNvPr>
          <p:cNvSpPr>
            <a:spLocks noGrp="1"/>
          </p:cNvSpPr>
          <p:nvPr>
            <p:ph type="sldNum" sz="quarter" idx="12"/>
          </p:nvPr>
        </p:nvSpPr>
        <p:spPr/>
        <p:txBody>
          <a:bodyPr/>
          <a:lstStyle/>
          <a:p>
            <a:pPr marL="0" marR="0" lvl="0" indent="0" algn="ctr" defTabSz="609585" rtl="0" eaLnBrk="1" fontAlgn="auto" latinLnBrk="0" hangingPunct="1">
              <a:lnSpc>
                <a:spcPct val="100000"/>
              </a:lnSpc>
              <a:spcBef>
                <a:spcPts val="0"/>
              </a:spcBef>
              <a:spcAft>
                <a:spcPts val="0"/>
              </a:spcAft>
              <a:buClrTx/>
              <a:buSzTx/>
              <a:buFont typeface="Arial"/>
              <a:buNone/>
              <a:tabLst/>
              <a:defRPr/>
            </a:pPr>
            <a:fld id="{742FA6F0-3979-EF47-B7AD-83B8873EF84F}" type="slidenum">
              <a:rPr kumimoji="0" lang="en-US" sz="12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sym typeface="Arial"/>
              </a:rPr>
              <a:pPr marL="0" marR="0" lvl="0" indent="0" algn="ctr" defTabSz="609585" rtl="0" eaLnBrk="1" fontAlgn="auto" latinLnBrk="0" hangingPunct="1">
                <a:lnSpc>
                  <a:spcPct val="100000"/>
                </a:lnSpc>
                <a:spcBef>
                  <a:spcPts val="0"/>
                </a:spcBef>
                <a:spcAft>
                  <a:spcPts val="0"/>
                </a:spcAft>
                <a:buClrTx/>
                <a:buSzTx/>
                <a:buFont typeface="Arial"/>
                <a:buNone/>
                <a:tabLst/>
                <a:defRPr/>
              </a:pPr>
              <a:t>1</a:t>
            </a:fld>
            <a:endParaRPr kumimoji="0" lang="en-US" sz="12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sym typeface="Arial"/>
            </a:endParaRPr>
          </a:p>
        </p:txBody>
      </p:sp>
      <p:sp>
        <p:nvSpPr>
          <p:cNvPr id="2" name="Google Shape;226;g28e2575df01_0_0">
            <a:extLst>
              <a:ext uri="{FF2B5EF4-FFF2-40B4-BE49-F238E27FC236}">
                <a16:creationId xmlns:a16="http://schemas.microsoft.com/office/drawing/2014/main" id="{CF32145D-2A4D-8900-CEB0-7EDA86EECD87}"/>
              </a:ext>
            </a:extLst>
          </p:cNvPr>
          <p:cNvSpPr txBox="1">
            <a:spLocks noGrp="1"/>
          </p:cNvSpPr>
          <p:nvPr>
            <p:ph type="title"/>
          </p:nvPr>
        </p:nvSpPr>
        <p:spPr>
          <a:xfrm>
            <a:off x="641346" y="1619918"/>
            <a:ext cx="10664941" cy="994190"/>
          </a:xfrm>
          <a:prstGeom prst="rect">
            <a:avLst/>
          </a:prstGeom>
          <a:noFill/>
          <a:ln>
            <a:noFill/>
          </a:ln>
        </p:spPr>
        <p:txBody>
          <a:bodyPr spcFirstLastPara="1" vert="horz" wrap="square" lIns="91425" tIns="45700" rIns="91425" bIns="45700" rtlCol="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a:lstStyle>
          <a:p>
            <a:r>
              <a:rPr lang="en-GB" sz="1850" dirty="0"/>
              <a:t>We are creating a </a:t>
            </a:r>
            <a:r>
              <a:rPr lang="en-GB" sz="1850" b="1" dirty="0"/>
              <a:t>Single Binding Authority Agreement Model Wording for London</a:t>
            </a:r>
            <a:r>
              <a:rPr lang="en-GB" sz="1850" dirty="0"/>
              <a:t>, that can be used interchangeably between and across markets, classes and territories.</a:t>
            </a:r>
            <a:endParaRPr lang="en-US" sz="1850" dirty="0"/>
          </a:p>
        </p:txBody>
      </p:sp>
      <p:sp>
        <p:nvSpPr>
          <p:cNvPr id="10" name="TextBox 9">
            <a:extLst>
              <a:ext uri="{FF2B5EF4-FFF2-40B4-BE49-F238E27FC236}">
                <a16:creationId xmlns:a16="http://schemas.microsoft.com/office/drawing/2014/main" id="{A1B1FA90-A7BC-B1AD-CC7D-4DD707628A7A}"/>
              </a:ext>
            </a:extLst>
          </p:cNvPr>
          <p:cNvSpPr txBox="1"/>
          <p:nvPr/>
        </p:nvSpPr>
        <p:spPr>
          <a:xfrm>
            <a:off x="641344" y="2801772"/>
            <a:ext cx="10535849" cy="726096"/>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15000"/>
              </a:lnSpc>
              <a:spcBef>
                <a:spcPts val="0"/>
              </a:spcBef>
              <a:spcAft>
                <a:spcPts val="0"/>
              </a:spcAft>
              <a:buClr>
                <a:srgbClr val="000000"/>
              </a:buClr>
              <a:buSzTx/>
              <a:buFont typeface="Arial"/>
              <a:buNone/>
              <a:tabLst/>
              <a:defRPr/>
            </a:pPr>
            <a:r>
              <a:rPr lang="en-GB" sz="1850"/>
              <a:t>The single model wording can be used for Company only binders, just as it can be used for Lloyd’s, Lloyd’s Europe or for mixed market binders.</a:t>
            </a:r>
            <a:endParaRPr kumimoji="0" lang="en-GB" sz="1850" b="0" i="0" u="none" strike="noStrike" kern="0" cap="none" spc="0" normalizeH="0" baseline="0" noProof="0">
              <a:ln>
                <a:noFill/>
              </a:ln>
              <a:solidFill>
                <a:srgbClr val="000000"/>
              </a:solidFill>
              <a:effectLst/>
              <a:uLnTx/>
              <a:uFillTx/>
              <a:cs typeface="Arial"/>
              <a:sym typeface="Arial"/>
            </a:endParaRPr>
          </a:p>
        </p:txBody>
      </p:sp>
      <p:sp>
        <p:nvSpPr>
          <p:cNvPr id="11" name="TextBox 10">
            <a:extLst>
              <a:ext uri="{FF2B5EF4-FFF2-40B4-BE49-F238E27FC236}">
                <a16:creationId xmlns:a16="http://schemas.microsoft.com/office/drawing/2014/main" id="{03997ADE-F60B-978B-7805-29364C867B68}"/>
              </a:ext>
            </a:extLst>
          </p:cNvPr>
          <p:cNvSpPr txBox="1"/>
          <p:nvPr/>
        </p:nvSpPr>
        <p:spPr>
          <a:xfrm>
            <a:off x="641344" y="3905787"/>
            <a:ext cx="10535849" cy="726096"/>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15000"/>
              </a:lnSpc>
              <a:spcBef>
                <a:spcPts val="0"/>
              </a:spcBef>
              <a:spcAft>
                <a:spcPts val="0"/>
              </a:spcAft>
              <a:buClr>
                <a:srgbClr val="000000"/>
              </a:buClr>
              <a:buSzTx/>
              <a:buFont typeface="Arial"/>
              <a:buNone/>
              <a:tabLst/>
              <a:defRPr/>
            </a:pPr>
            <a:r>
              <a:rPr kumimoji="0" lang="en-GB" sz="1850" b="0" i="0" u="none" strike="noStrike" kern="0" cap="none" spc="0" normalizeH="0" baseline="0" noProof="0">
                <a:ln>
                  <a:noFill/>
                </a:ln>
                <a:solidFill>
                  <a:srgbClr val="000000"/>
                </a:solidFill>
                <a:effectLst/>
                <a:uLnTx/>
                <a:uFillTx/>
                <a:cs typeface="Arial"/>
                <a:sym typeface="Arial"/>
              </a:rPr>
              <a:t>60% of language can remain consistent across all markets, classes and territories, and the intention is for the London market to adopt this language as </a:t>
            </a:r>
            <a:r>
              <a:rPr lang="en-GB" sz="1850"/>
              <a:t>standard.</a:t>
            </a:r>
            <a:endParaRPr kumimoji="0" lang="en-GB" sz="1850" b="0" i="0" u="none" strike="noStrike" kern="0" cap="none" spc="0" normalizeH="0" baseline="0" noProof="0">
              <a:ln>
                <a:noFill/>
              </a:ln>
              <a:solidFill>
                <a:srgbClr val="000000"/>
              </a:solidFill>
              <a:effectLst/>
              <a:uLnTx/>
              <a:uFillTx/>
              <a:cs typeface="Arial"/>
              <a:sym typeface="Arial"/>
            </a:endParaRPr>
          </a:p>
        </p:txBody>
      </p:sp>
      <p:sp>
        <p:nvSpPr>
          <p:cNvPr id="12" name="TextBox 11">
            <a:extLst>
              <a:ext uri="{FF2B5EF4-FFF2-40B4-BE49-F238E27FC236}">
                <a16:creationId xmlns:a16="http://schemas.microsoft.com/office/drawing/2014/main" id="{ED986DCF-DEB8-FD30-FE9E-D1AB9A420073}"/>
              </a:ext>
            </a:extLst>
          </p:cNvPr>
          <p:cNvSpPr txBox="1"/>
          <p:nvPr/>
        </p:nvSpPr>
        <p:spPr>
          <a:xfrm>
            <a:off x="641343" y="5009802"/>
            <a:ext cx="10535849" cy="726096"/>
          </a:xfrm>
          <a:prstGeom prst="rect">
            <a:avLst/>
          </a:prstGeom>
          <a:noFill/>
        </p:spPr>
        <p:txBody>
          <a:bodyPr wrap="square">
            <a:spAutoFit/>
          </a:bodyPr>
          <a:lstStyle/>
          <a:p>
            <a:pPr marL="0" marR="0" lvl="0" indent="0" algn="l" defTabSz="914400" rtl="0" eaLnBrk="1" fontAlgn="auto" latinLnBrk="0" hangingPunct="1">
              <a:lnSpc>
                <a:spcPct val="115000"/>
              </a:lnSpc>
              <a:spcBef>
                <a:spcPts val="0"/>
              </a:spcBef>
              <a:spcAft>
                <a:spcPts val="0"/>
              </a:spcAft>
              <a:buClr>
                <a:srgbClr val="000000"/>
              </a:buClr>
              <a:buSzTx/>
              <a:buFont typeface="Arial"/>
              <a:buNone/>
              <a:tabLst/>
              <a:defRPr/>
            </a:pPr>
            <a:r>
              <a:rPr kumimoji="0" lang="en-GB" sz="1870" b="0" i="0" u="none" strike="noStrike" kern="0" cap="none" spc="0" normalizeH="0" baseline="0" noProof="0">
                <a:ln>
                  <a:noFill/>
                </a:ln>
                <a:solidFill>
                  <a:srgbClr val="000000"/>
                </a:solidFill>
                <a:effectLst/>
                <a:uLnTx/>
                <a:uFillTx/>
                <a:latin typeface="Arial" panose="020B0604020202020204" pitchFamily="34" charset="0"/>
                <a:cs typeface="Arial"/>
                <a:sym typeface="Arial"/>
              </a:rPr>
              <a:t>40% of the language will vary based on certain conditions, with a few clauses warranting the option for bespoking.</a:t>
            </a:r>
          </a:p>
        </p:txBody>
      </p:sp>
      <p:sp>
        <p:nvSpPr>
          <p:cNvPr id="5" name="Google Shape;226;g28e2575df01_0_0">
            <a:extLst>
              <a:ext uri="{FF2B5EF4-FFF2-40B4-BE49-F238E27FC236}">
                <a16:creationId xmlns:a16="http://schemas.microsoft.com/office/drawing/2014/main" id="{D9CB70EF-ECA3-93E8-4D41-E2699A3721C0}"/>
              </a:ext>
            </a:extLst>
          </p:cNvPr>
          <p:cNvSpPr txBox="1">
            <a:spLocks/>
          </p:cNvSpPr>
          <p:nvPr/>
        </p:nvSpPr>
        <p:spPr>
          <a:xfrm>
            <a:off x="641347" y="811825"/>
            <a:ext cx="11336100" cy="620429"/>
          </a:xfrm>
          <a:prstGeom prst="rect">
            <a:avLst/>
          </a:prstGeom>
          <a:noFill/>
          <a:ln>
            <a:noFill/>
          </a:ln>
        </p:spPr>
        <p:txBody>
          <a:bodyPr spcFirstLastPara="1" vert="horz" wrap="square" lIns="91425" tIns="45700" rIns="91425" bIns="45700" rtlCol="0" anchor="ctr" anchorCtr="0">
            <a:noAutofit/>
          </a:bodyPr>
          <a:lstStyle>
            <a:defPPr marR="0" lvl="0" algn="l" rtl="0">
              <a:lnSpc>
                <a:spcPct val="100000"/>
              </a:lnSpc>
              <a:spcBef>
                <a:spcPts val="0"/>
              </a:spcBef>
              <a:spcAft>
                <a:spcPts val="0"/>
              </a:spcAft>
              <a:defRPr/>
            </a:defPPr>
            <a:lvl1pPr marR="0" lvl="0" algn="l" defTabSz="1219170" rtl="0" eaLnBrk="1" latinLnBrk="0" hangingPunct="1">
              <a:lnSpc>
                <a:spcPct val="100000"/>
              </a:lnSpc>
              <a:spcBef>
                <a:spcPts val="0"/>
              </a:spcBef>
              <a:spcAft>
                <a:spcPts val="0"/>
              </a:spcAft>
              <a:buClr>
                <a:srgbClr val="000000"/>
              </a:buClr>
              <a:buFont typeface="Arial"/>
              <a:buNone/>
              <a:defRPr sz="1050" b="0" i="0" u="none" strike="noStrike" kern="1200"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a:lstStyle>
          <a:p>
            <a:r>
              <a:rPr lang="en-GB" sz="1867" b="1" dirty="0"/>
              <a:t>CBAA Modules &amp; How to Read Them</a:t>
            </a:r>
            <a:br>
              <a:rPr lang="en-GB" sz="1867" b="1" dirty="0"/>
            </a:br>
            <a:r>
              <a:rPr lang="en-GB" sz="1867" b="1" dirty="0"/>
              <a:t> </a:t>
            </a:r>
            <a:endParaRPr lang="en-US" sz="1867" dirty="0"/>
          </a:p>
        </p:txBody>
      </p:sp>
    </p:spTree>
    <p:extLst>
      <p:ext uri="{BB962C8B-B14F-4D97-AF65-F5344CB8AC3E}">
        <p14:creationId xmlns:p14="http://schemas.microsoft.com/office/powerpoint/2010/main" val="3592583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white square with black text and red text&#10;&#10;AI-generated content may be incorrect.">
            <a:extLst>
              <a:ext uri="{FF2B5EF4-FFF2-40B4-BE49-F238E27FC236}">
                <a16:creationId xmlns:a16="http://schemas.microsoft.com/office/drawing/2014/main" id="{A50B0AFF-3B54-7F4C-83B6-00382BFC3544}"/>
              </a:ext>
            </a:extLst>
          </p:cNvPr>
          <p:cNvPicPr>
            <a:picLocks noChangeAspect="1"/>
          </p:cNvPicPr>
          <p:nvPr/>
        </p:nvPicPr>
        <p:blipFill>
          <a:blip r:embed="rId3"/>
          <a:stretch>
            <a:fillRect/>
          </a:stretch>
        </p:blipFill>
        <p:spPr>
          <a:xfrm>
            <a:off x="1223782" y="2676585"/>
            <a:ext cx="9744436" cy="1282981"/>
          </a:xfrm>
          <a:prstGeom prst="rect">
            <a:avLst/>
          </a:prstGeom>
        </p:spPr>
      </p:pic>
      <p:sp>
        <p:nvSpPr>
          <p:cNvPr id="5" name="Slide Number Placeholder 4">
            <a:extLst>
              <a:ext uri="{FF2B5EF4-FFF2-40B4-BE49-F238E27FC236}">
                <a16:creationId xmlns:a16="http://schemas.microsoft.com/office/drawing/2014/main" id="{9EE4BD29-8345-87EF-210C-78172BFFA5BE}"/>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742FA6F0-3979-EF47-B7AD-83B8873EF84F}" type="slidenum">
              <a:rPr kumimoji="0" lang="en-US" sz="1200" b="1" i="0" u="none" strike="noStrike" kern="1200" cap="none" spc="0" normalizeH="0" baseline="0" noProof="0" smtClean="0">
                <a:ln>
                  <a:noFill/>
                </a:ln>
                <a:solidFill>
                  <a:srgbClr val="FFFFFF"/>
                </a:solidFill>
                <a:effectLst/>
                <a:uLnTx/>
                <a:uFillTx/>
                <a:latin typeface="Arial" panose="020B0604020202020204" pitchFamily="34" charset="0"/>
                <a:ea typeface="+mn-ea"/>
                <a:cs typeface="Arial" panose="020B0604020202020204" pitchFamily="34" charset="0"/>
                <a:sym typeface="Arial"/>
              </a:rPr>
              <a:pPr marL="0" marR="0" lvl="0" indent="0" algn="ctr" defTabSz="914400" rtl="0" eaLnBrk="1" fontAlgn="auto" latinLnBrk="0" hangingPunct="1">
                <a:lnSpc>
                  <a:spcPct val="100000"/>
                </a:lnSpc>
                <a:spcBef>
                  <a:spcPts val="0"/>
                </a:spcBef>
                <a:spcAft>
                  <a:spcPts val="0"/>
                </a:spcAft>
                <a:buClrTx/>
                <a:buSzTx/>
                <a:buFontTx/>
                <a:buNone/>
                <a:tabLst/>
                <a:defRPr/>
              </a:pPr>
              <a:t>10</a:t>
            </a:fld>
            <a:endParaRPr kumimoji="0" lang="en-US" sz="12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sym typeface="Arial"/>
            </a:endParaRPr>
          </a:p>
        </p:txBody>
      </p:sp>
      <p:sp>
        <p:nvSpPr>
          <p:cNvPr id="17" name="Freeform 16">
            <a:extLst>
              <a:ext uri="{FF2B5EF4-FFF2-40B4-BE49-F238E27FC236}">
                <a16:creationId xmlns:a16="http://schemas.microsoft.com/office/drawing/2014/main" id="{6E0B14A9-8A5B-D9D5-971F-A343097A5392}"/>
              </a:ext>
            </a:extLst>
          </p:cNvPr>
          <p:cNvSpPr/>
          <p:nvPr/>
        </p:nvSpPr>
        <p:spPr>
          <a:xfrm>
            <a:off x="7079119" y="3942789"/>
            <a:ext cx="480" cy="32019"/>
          </a:xfrm>
          <a:custGeom>
            <a:avLst/>
            <a:gdLst>
              <a:gd name="connsiteX0" fmla="*/ 285 w 285"/>
              <a:gd name="connsiteY0" fmla="*/ 0 h 19000"/>
              <a:gd name="connsiteX1" fmla="*/ 0 w 285"/>
              <a:gd name="connsiteY1" fmla="*/ 19000 h 19000"/>
            </a:gdLst>
            <a:ahLst/>
            <a:cxnLst>
              <a:cxn ang="0">
                <a:pos x="connsiteX0" y="connsiteY0"/>
              </a:cxn>
              <a:cxn ang="0">
                <a:pos x="connsiteX1" y="connsiteY1"/>
              </a:cxn>
            </a:cxnLst>
            <a:rect l="l" t="t" r="r" b="b"/>
            <a:pathLst>
              <a:path w="285" h="19000">
                <a:moveTo>
                  <a:pt x="285" y="0"/>
                </a:moveTo>
                <a:cubicBezTo>
                  <a:pt x="285" y="6365"/>
                  <a:pt x="190" y="12730"/>
                  <a:pt x="0" y="19000"/>
                </a:cubicBezTo>
              </a:path>
            </a:pathLst>
          </a:custGeom>
          <a:noFill/>
          <a:ln w="9500" cap="flat">
            <a:solidFill>
              <a:srgbClr val="E1D5FE"/>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73736"/>
              </a:solidFill>
              <a:effectLst/>
              <a:uLnTx/>
              <a:uFillTx/>
              <a:latin typeface="Arial" panose="020B0604020202020204" pitchFamily="34" charset="0"/>
              <a:ea typeface="+mn-ea"/>
              <a:cs typeface="Arial" panose="020B0604020202020204" pitchFamily="34" charset="0"/>
              <a:sym typeface="Arial"/>
            </a:endParaRPr>
          </a:p>
        </p:txBody>
      </p:sp>
      <p:sp>
        <p:nvSpPr>
          <p:cNvPr id="19" name="Freeform 18">
            <a:extLst>
              <a:ext uri="{FF2B5EF4-FFF2-40B4-BE49-F238E27FC236}">
                <a16:creationId xmlns:a16="http://schemas.microsoft.com/office/drawing/2014/main" id="{CCC6689B-781C-45D8-68A2-5887E65FE17A}"/>
              </a:ext>
            </a:extLst>
          </p:cNvPr>
          <p:cNvSpPr/>
          <p:nvPr/>
        </p:nvSpPr>
        <p:spPr>
          <a:xfrm>
            <a:off x="5058523" y="3942789"/>
            <a:ext cx="480" cy="32019"/>
          </a:xfrm>
          <a:custGeom>
            <a:avLst/>
            <a:gdLst>
              <a:gd name="connsiteX0" fmla="*/ 285 w 285"/>
              <a:gd name="connsiteY0" fmla="*/ 19000 h 19000"/>
              <a:gd name="connsiteX1" fmla="*/ 0 w 285"/>
              <a:gd name="connsiteY1" fmla="*/ 0 h 19000"/>
            </a:gdLst>
            <a:ahLst/>
            <a:cxnLst>
              <a:cxn ang="0">
                <a:pos x="connsiteX0" y="connsiteY0"/>
              </a:cxn>
              <a:cxn ang="0">
                <a:pos x="connsiteX1" y="connsiteY1"/>
              </a:cxn>
            </a:cxnLst>
            <a:rect l="l" t="t" r="r" b="b"/>
            <a:pathLst>
              <a:path w="285" h="19000">
                <a:moveTo>
                  <a:pt x="285" y="19000"/>
                </a:moveTo>
                <a:cubicBezTo>
                  <a:pt x="95" y="12730"/>
                  <a:pt x="0" y="6365"/>
                  <a:pt x="0" y="0"/>
                </a:cubicBezTo>
              </a:path>
            </a:pathLst>
          </a:custGeom>
          <a:noFill/>
          <a:ln w="9500" cap="flat">
            <a:solidFill>
              <a:srgbClr val="E1D5FE"/>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73736"/>
              </a:solidFill>
              <a:effectLst/>
              <a:uLnTx/>
              <a:uFillTx/>
              <a:latin typeface="Arial" panose="020B0604020202020204" pitchFamily="34" charset="0"/>
              <a:ea typeface="+mn-ea"/>
              <a:cs typeface="Arial" panose="020B0604020202020204" pitchFamily="34" charset="0"/>
              <a:sym typeface="Arial"/>
            </a:endParaRPr>
          </a:p>
        </p:txBody>
      </p:sp>
      <p:sp>
        <p:nvSpPr>
          <p:cNvPr id="23" name="Freeform 22">
            <a:extLst>
              <a:ext uri="{FF2B5EF4-FFF2-40B4-BE49-F238E27FC236}">
                <a16:creationId xmlns:a16="http://schemas.microsoft.com/office/drawing/2014/main" id="{6AAF8AE3-6D5A-9716-2226-CFE3455C9507}"/>
              </a:ext>
            </a:extLst>
          </p:cNvPr>
          <p:cNvSpPr/>
          <p:nvPr/>
        </p:nvSpPr>
        <p:spPr>
          <a:xfrm>
            <a:off x="7079278" y="3910770"/>
            <a:ext cx="480" cy="32019"/>
          </a:xfrm>
          <a:custGeom>
            <a:avLst/>
            <a:gdLst>
              <a:gd name="connsiteX0" fmla="*/ 0 w 285"/>
              <a:gd name="connsiteY0" fmla="*/ 19000 h 19000"/>
              <a:gd name="connsiteX1" fmla="*/ 285 w 285"/>
              <a:gd name="connsiteY1" fmla="*/ 0 h 19000"/>
            </a:gdLst>
            <a:ahLst/>
            <a:cxnLst>
              <a:cxn ang="0">
                <a:pos x="connsiteX0" y="connsiteY0"/>
              </a:cxn>
              <a:cxn ang="0">
                <a:pos x="connsiteX1" y="connsiteY1"/>
              </a:cxn>
            </a:cxnLst>
            <a:rect l="l" t="t" r="r" b="b"/>
            <a:pathLst>
              <a:path w="285" h="19000">
                <a:moveTo>
                  <a:pt x="0" y="19000"/>
                </a:moveTo>
                <a:cubicBezTo>
                  <a:pt x="0" y="12635"/>
                  <a:pt x="95" y="6270"/>
                  <a:pt x="285" y="0"/>
                </a:cubicBezTo>
              </a:path>
            </a:pathLst>
          </a:custGeom>
          <a:noFill/>
          <a:ln w="9500" cap="flat">
            <a:solidFill>
              <a:srgbClr val="E1D5FE"/>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73736"/>
              </a:solidFill>
              <a:effectLst/>
              <a:uLnTx/>
              <a:uFillTx/>
              <a:latin typeface="Arial" panose="020B0604020202020204" pitchFamily="34" charset="0"/>
              <a:ea typeface="+mn-ea"/>
              <a:cs typeface="Arial" panose="020B0604020202020204" pitchFamily="34" charset="0"/>
              <a:sym typeface="Arial"/>
            </a:endParaRPr>
          </a:p>
        </p:txBody>
      </p:sp>
      <p:sp>
        <p:nvSpPr>
          <p:cNvPr id="25" name="Freeform 24">
            <a:extLst>
              <a:ext uri="{FF2B5EF4-FFF2-40B4-BE49-F238E27FC236}">
                <a16:creationId xmlns:a16="http://schemas.microsoft.com/office/drawing/2014/main" id="{E7A73033-B3C4-9B55-0DC7-F43C761975B1}"/>
              </a:ext>
            </a:extLst>
          </p:cNvPr>
          <p:cNvSpPr/>
          <p:nvPr/>
        </p:nvSpPr>
        <p:spPr>
          <a:xfrm>
            <a:off x="9099875" y="3910770"/>
            <a:ext cx="480" cy="32019"/>
          </a:xfrm>
          <a:custGeom>
            <a:avLst/>
            <a:gdLst>
              <a:gd name="connsiteX0" fmla="*/ 0 w 285"/>
              <a:gd name="connsiteY0" fmla="*/ 0 h 19000"/>
              <a:gd name="connsiteX1" fmla="*/ 285 w 285"/>
              <a:gd name="connsiteY1" fmla="*/ 19000 h 19000"/>
            </a:gdLst>
            <a:ahLst/>
            <a:cxnLst>
              <a:cxn ang="0">
                <a:pos x="connsiteX0" y="connsiteY0"/>
              </a:cxn>
              <a:cxn ang="0">
                <a:pos x="connsiteX1" y="connsiteY1"/>
              </a:cxn>
            </a:cxnLst>
            <a:rect l="l" t="t" r="r" b="b"/>
            <a:pathLst>
              <a:path w="285" h="19000">
                <a:moveTo>
                  <a:pt x="0" y="0"/>
                </a:moveTo>
                <a:cubicBezTo>
                  <a:pt x="190" y="6270"/>
                  <a:pt x="285" y="12635"/>
                  <a:pt x="285" y="19000"/>
                </a:cubicBezTo>
              </a:path>
            </a:pathLst>
          </a:custGeom>
          <a:noFill/>
          <a:ln w="9500" cap="flat">
            <a:solidFill>
              <a:srgbClr val="E1D5FE"/>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73736"/>
              </a:solidFill>
              <a:effectLst/>
              <a:uLnTx/>
              <a:uFillTx/>
              <a:latin typeface="Arial" panose="020B0604020202020204" pitchFamily="34" charset="0"/>
              <a:ea typeface="+mn-ea"/>
              <a:cs typeface="Arial" panose="020B0604020202020204" pitchFamily="34" charset="0"/>
              <a:sym typeface="Arial"/>
            </a:endParaRPr>
          </a:p>
        </p:txBody>
      </p:sp>
      <p:sp>
        <p:nvSpPr>
          <p:cNvPr id="31" name="Freeform 30">
            <a:extLst>
              <a:ext uri="{FF2B5EF4-FFF2-40B4-BE49-F238E27FC236}">
                <a16:creationId xmlns:a16="http://schemas.microsoft.com/office/drawing/2014/main" id="{00529AE2-F07B-B1AB-0067-C35354421AB3}"/>
              </a:ext>
            </a:extLst>
          </p:cNvPr>
          <p:cNvSpPr/>
          <p:nvPr/>
        </p:nvSpPr>
        <p:spPr>
          <a:xfrm>
            <a:off x="11120631" y="3942789"/>
            <a:ext cx="480" cy="32019"/>
          </a:xfrm>
          <a:custGeom>
            <a:avLst/>
            <a:gdLst>
              <a:gd name="connsiteX0" fmla="*/ 285 w 285"/>
              <a:gd name="connsiteY0" fmla="*/ 0 h 19000"/>
              <a:gd name="connsiteX1" fmla="*/ 0 w 285"/>
              <a:gd name="connsiteY1" fmla="*/ 19000 h 19000"/>
            </a:gdLst>
            <a:ahLst/>
            <a:cxnLst>
              <a:cxn ang="0">
                <a:pos x="connsiteX0" y="connsiteY0"/>
              </a:cxn>
              <a:cxn ang="0">
                <a:pos x="connsiteX1" y="connsiteY1"/>
              </a:cxn>
            </a:cxnLst>
            <a:rect l="l" t="t" r="r" b="b"/>
            <a:pathLst>
              <a:path w="285" h="19000">
                <a:moveTo>
                  <a:pt x="285" y="0"/>
                </a:moveTo>
                <a:cubicBezTo>
                  <a:pt x="285" y="6365"/>
                  <a:pt x="191" y="12730"/>
                  <a:pt x="0" y="19000"/>
                </a:cubicBezTo>
              </a:path>
            </a:pathLst>
          </a:custGeom>
          <a:noFill/>
          <a:ln w="9500" cap="flat">
            <a:solidFill>
              <a:srgbClr val="E1D5FE"/>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73736"/>
              </a:solidFill>
              <a:effectLst/>
              <a:uLnTx/>
              <a:uFillTx/>
              <a:latin typeface="Arial" panose="020B0604020202020204" pitchFamily="34" charset="0"/>
              <a:ea typeface="+mn-ea"/>
              <a:cs typeface="Arial" panose="020B0604020202020204" pitchFamily="34" charset="0"/>
              <a:sym typeface="Arial"/>
            </a:endParaRPr>
          </a:p>
        </p:txBody>
      </p:sp>
      <p:sp>
        <p:nvSpPr>
          <p:cNvPr id="33" name="Freeform 32">
            <a:extLst>
              <a:ext uri="{FF2B5EF4-FFF2-40B4-BE49-F238E27FC236}">
                <a16:creationId xmlns:a16="http://schemas.microsoft.com/office/drawing/2014/main" id="{E33CB5BA-A117-8889-D5A9-B44F12BB21AE}"/>
              </a:ext>
            </a:extLst>
          </p:cNvPr>
          <p:cNvSpPr/>
          <p:nvPr/>
        </p:nvSpPr>
        <p:spPr>
          <a:xfrm>
            <a:off x="9100035" y="3942789"/>
            <a:ext cx="480" cy="32019"/>
          </a:xfrm>
          <a:custGeom>
            <a:avLst/>
            <a:gdLst>
              <a:gd name="connsiteX0" fmla="*/ 285 w 285"/>
              <a:gd name="connsiteY0" fmla="*/ 19000 h 19000"/>
              <a:gd name="connsiteX1" fmla="*/ 0 w 285"/>
              <a:gd name="connsiteY1" fmla="*/ 0 h 19000"/>
            </a:gdLst>
            <a:ahLst/>
            <a:cxnLst>
              <a:cxn ang="0">
                <a:pos x="connsiteX0" y="connsiteY0"/>
              </a:cxn>
              <a:cxn ang="0">
                <a:pos x="connsiteX1" y="connsiteY1"/>
              </a:cxn>
            </a:cxnLst>
            <a:rect l="l" t="t" r="r" b="b"/>
            <a:pathLst>
              <a:path w="285" h="19000">
                <a:moveTo>
                  <a:pt x="285" y="19000"/>
                </a:moveTo>
                <a:cubicBezTo>
                  <a:pt x="95" y="12730"/>
                  <a:pt x="0" y="6365"/>
                  <a:pt x="0" y="0"/>
                </a:cubicBezTo>
              </a:path>
            </a:pathLst>
          </a:custGeom>
          <a:noFill/>
          <a:ln w="9500" cap="flat">
            <a:solidFill>
              <a:srgbClr val="E1D5FE"/>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73736"/>
              </a:solidFill>
              <a:effectLst/>
              <a:uLnTx/>
              <a:uFillTx/>
              <a:latin typeface="Arial" panose="020B0604020202020204" pitchFamily="34" charset="0"/>
              <a:ea typeface="+mn-ea"/>
              <a:cs typeface="Arial" panose="020B0604020202020204" pitchFamily="34" charset="0"/>
              <a:sym typeface="Arial"/>
            </a:endParaRPr>
          </a:p>
        </p:txBody>
      </p:sp>
      <p:sp>
        <p:nvSpPr>
          <p:cNvPr id="2" name="Content Placeholder 2">
            <a:extLst>
              <a:ext uri="{FF2B5EF4-FFF2-40B4-BE49-F238E27FC236}">
                <a16:creationId xmlns:a16="http://schemas.microsoft.com/office/drawing/2014/main" id="{913DA755-6AEC-9D31-5308-4400E2E9BB55}"/>
              </a:ext>
            </a:extLst>
          </p:cNvPr>
          <p:cNvSpPr txBox="1">
            <a:spLocks/>
          </p:cNvSpPr>
          <p:nvPr/>
        </p:nvSpPr>
        <p:spPr>
          <a:xfrm>
            <a:off x="579078" y="1464231"/>
            <a:ext cx="9955266" cy="443198"/>
          </a:xfrm>
          <a:prstGeom prst="rect">
            <a:avLst/>
          </a:prstGeom>
        </p:spPr>
        <p:txBody>
          <a:bodyPr vert="horz" wrap="square" lIns="91440" tIns="45720" rIns="91440" bIns="45720" rtlCol="0">
            <a:spAutoFit/>
          </a:bodyPr>
          <a:lstStyle>
            <a:lvl1pPr marL="0" indent="0" algn="l" defTabSz="914400" rtl="0" eaLnBrk="1" latinLnBrk="0" hangingPunct="1">
              <a:lnSpc>
                <a:spcPct val="90000"/>
              </a:lnSpc>
              <a:spcBef>
                <a:spcPts val="1000"/>
              </a:spcBef>
              <a:buFont typeface="Arial" panose="020B0604020202020204" pitchFamily="34" charset="0"/>
              <a:buNone/>
              <a:defRPr sz="1200" kern="1200">
                <a:solidFill>
                  <a:schemeClr val="tx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200" b="1" kern="1200">
                <a:solidFill>
                  <a:schemeClr val="accent2"/>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200" b="1" kern="1200">
                <a:solidFill>
                  <a:schemeClr val="tx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000" b="1" kern="1200">
                <a:solidFill>
                  <a:schemeClr val="tx1"/>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1450" marR="0" lvl="0" indent="-1714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GB" sz="1200" b="0" i="0" u="none" strike="noStrike" kern="1200" cap="none" spc="0" normalizeH="0" baseline="0" noProof="0">
              <a:ln>
                <a:noFill/>
              </a:ln>
              <a:solidFill>
                <a:srgbClr val="373736"/>
              </a:solidFill>
              <a:effectLst/>
              <a:uLnTx/>
              <a:uFillTx/>
              <a:latin typeface="Arial" panose="020B0604020202020204" pitchFamily="34" charset="0"/>
              <a:ea typeface="Calibri" panose="020F0502020204030204" pitchFamily="34" charset="0"/>
              <a:cs typeface="Arial" panose="020B0604020202020204" pitchFamily="34" charset="0"/>
              <a:sym typeface="Arial"/>
            </a:endParaRPr>
          </a:p>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endParaRPr kumimoji="0" lang="en-US" sz="1200" b="0" i="0" u="none" strike="noStrike" kern="1200" cap="none" spc="0" normalizeH="0" baseline="0" noProof="0">
              <a:ln>
                <a:noFill/>
              </a:ln>
              <a:solidFill>
                <a:srgbClr val="373736"/>
              </a:solidFill>
              <a:effectLst/>
              <a:uLnTx/>
              <a:uFillTx/>
              <a:latin typeface="Arial" panose="020B0604020202020204" pitchFamily="34" charset="0"/>
              <a:ea typeface="+mn-ea"/>
              <a:cs typeface="Arial" panose="020B0604020202020204" pitchFamily="34" charset="0"/>
              <a:sym typeface="Arial"/>
            </a:endParaRPr>
          </a:p>
        </p:txBody>
      </p:sp>
      <p:cxnSp>
        <p:nvCxnSpPr>
          <p:cNvPr id="38" name="Straight Arrow Connector 37">
            <a:extLst>
              <a:ext uri="{FF2B5EF4-FFF2-40B4-BE49-F238E27FC236}">
                <a16:creationId xmlns:a16="http://schemas.microsoft.com/office/drawing/2014/main" id="{B0751DA3-0423-0AB1-FE69-942AFB1874DB}"/>
              </a:ext>
            </a:extLst>
          </p:cNvPr>
          <p:cNvCxnSpPr>
            <a:cxnSpLocks/>
          </p:cNvCxnSpPr>
          <p:nvPr/>
        </p:nvCxnSpPr>
        <p:spPr>
          <a:xfrm flipV="1">
            <a:off x="4991579" y="3774207"/>
            <a:ext cx="1122159" cy="587821"/>
          </a:xfrm>
          <a:prstGeom prst="straightConnector1">
            <a:avLst/>
          </a:prstGeom>
          <a:ln>
            <a:solidFill>
              <a:srgbClr val="7E4AFB"/>
            </a:solidFill>
            <a:tailEnd type="triangle"/>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6D63AC00-04B1-9CC7-9E68-FA361ABB6C2F}"/>
              </a:ext>
            </a:extLst>
          </p:cNvPr>
          <p:cNvSpPr txBox="1"/>
          <p:nvPr/>
        </p:nvSpPr>
        <p:spPr>
          <a:xfrm>
            <a:off x="754142" y="5852528"/>
            <a:ext cx="10541553" cy="726096"/>
          </a:xfrm>
          <a:prstGeom prst="rect">
            <a:avLst/>
          </a:prstGeom>
          <a:noFill/>
        </p:spPr>
        <p:txBody>
          <a:bodyPr wrap="square">
            <a:spAutoFit/>
          </a:bodyPr>
          <a:lstStyle/>
          <a:p>
            <a:pPr>
              <a:lnSpc>
                <a:spcPct val="115000"/>
              </a:lnSpc>
            </a:pPr>
            <a:r>
              <a:rPr lang="en-GB" sz="1870" dirty="0">
                <a:highlight>
                  <a:srgbClr val="FFFFFF"/>
                </a:highlight>
                <a:latin typeface="Arial" panose="020B0604020202020204" pitchFamily="34" charset="0"/>
              </a:rPr>
              <a:t>Note that within ‘</a:t>
            </a:r>
            <a:r>
              <a:rPr lang="en-GB" sz="1870" dirty="0">
                <a:solidFill>
                  <a:schemeClr val="tx1">
                    <a:lumMod val="50000"/>
                  </a:schemeClr>
                </a:solidFill>
                <a:highlight>
                  <a:srgbClr val="FFFFFF"/>
                </a:highlight>
                <a:latin typeface="Arial" panose="020B0604020202020204" pitchFamily="34" charset="0"/>
              </a:rPr>
              <a:t>example’</a:t>
            </a:r>
            <a:r>
              <a:rPr lang="en-GB" sz="1870" dirty="0">
                <a:highlight>
                  <a:srgbClr val="FFFFFF"/>
                </a:highlight>
                <a:latin typeface="Arial" panose="020B0604020202020204" pitchFamily="34" charset="0"/>
              </a:rPr>
              <a:t> draft Modules, footnotes and angle brackets do not appear so that the example reflects more closely the look of the final Agreement produced.</a:t>
            </a:r>
          </a:p>
        </p:txBody>
      </p:sp>
      <p:sp>
        <p:nvSpPr>
          <p:cNvPr id="10" name="TextBox 9">
            <a:extLst>
              <a:ext uri="{FF2B5EF4-FFF2-40B4-BE49-F238E27FC236}">
                <a16:creationId xmlns:a16="http://schemas.microsoft.com/office/drawing/2014/main" id="{6D63AC00-04B1-9CC7-9E68-FA361ABB6C2F}"/>
              </a:ext>
            </a:extLst>
          </p:cNvPr>
          <p:cNvSpPr txBox="1"/>
          <p:nvPr/>
        </p:nvSpPr>
        <p:spPr>
          <a:xfrm>
            <a:off x="581054" y="803901"/>
            <a:ext cx="11103159" cy="726096"/>
          </a:xfrm>
          <a:prstGeom prst="rect">
            <a:avLst/>
          </a:prstGeom>
          <a:noFill/>
        </p:spPr>
        <p:txBody>
          <a:bodyPr wrap="square">
            <a:spAutoFit/>
          </a:bodyPr>
          <a:lstStyle/>
          <a:p>
            <a:pPr>
              <a:lnSpc>
                <a:spcPct val="115000"/>
              </a:lnSpc>
            </a:pPr>
            <a:r>
              <a:rPr lang="en-GB" sz="1870" dirty="0">
                <a:highlight>
                  <a:srgbClr val="FFFFFF"/>
                </a:highlight>
                <a:latin typeface="Arial" panose="020B0604020202020204" pitchFamily="34" charset="0"/>
              </a:rPr>
              <a:t>To understand how the </a:t>
            </a:r>
            <a:r>
              <a:rPr lang="en-GB" sz="1870" dirty="0">
                <a:solidFill>
                  <a:srgbClr val="FF0000"/>
                </a:solidFill>
                <a:highlight>
                  <a:srgbClr val="FFFFFF"/>
                </a:highlight>
                <a:latin typeface="Arial" panose="020B0604020202020204" pitchFamily="34" charset="0"/>
              </a:rPr>
              <a:t>Embedded Variable</a:t>
            </a:r>
            <a:r>
              <a:rPr lang="en-GB" sz="1870" dirty="0">
                <a:highlight>
                  <a:srgbClr val="FFFFFF"/>
                </a:highlight>
                <a:latin typeface="Arial" panose="020B0604020202020204" pitchFamily="34" charset="0"/>
              </a:rPr>
              <a:t> is populated mouseover the footnote and this information, along with the Embedded Variable Number and Name, will be displayed.</a:t>
            </a:r>
          </a:p>
        </p:txBody>
      </p:sp>
      <p:sp>
        <p:nvSpPr>
          <p:cNvPr id="14" name="TextBox 13">
            <a:extLst>
              <a:ext uri="{FF2B5EF4-FFF2-40B4-BE49-F238E27FC236}">
                <a16:creationId xmlns:a16="http://schemas.microsoft.com/office/drawing/2014/main" id="{2C53B69C-A0E5-5A7F-6A2F-651B08176EE0}"/>
              </a:ext>
            </a:extLst>
          </p:cNvPr>
          <p:cNvSpPr txBox="1"/>
          <p:nvPr/>
        </p:nvSpPr>
        <p:spPr>
          <a:xfrm>
            <a:off x="6280025" y="3425364"/>
            <a:ext cx="247426" cy="307777"/>
          </a:xfrm>
          <a:prstGeom prst="rect">
            <a:avLst/>
          </a:prstGeom>
          <a:noFill/>
          <a:ln w="19050">
            <a:solidFill>
              <a:srgbClr val="7E4AFB"/>
            </a:solidFill>
          </a:ln>
        </p:spPr>
        <p:txBody>
          <a:bodyPr wrap="square" rtlCol="0">
            <a:spAutoFit/>
          </a:bodyPr>
          <a:lstStyle/>
          <a:p>
            <a:endParaRPr lang="en-GB"/>
          </a:p>
        </p:txBody>
      </p:sp>
      <p:sp>
        <p:nvSpPr>
          <p:cNvPr id="16" name="TextBox 15">
            <a:extLst>
              <a:ext uri="{FF2B5EF4-FFF2-40B4-BE49-F238E27FC236}">
                <a16:creationId xmlns:a16="http://schemas.microsoft.com/office/drawing/2014/main" id="{0A88561C-6D96-4127-11A7-4524B3F9CB6B}"/>
              </a:ext>
            </a:extLst>
          </p:cNvPr>
          <p:cNvSpPr txBox="1"/>
          <p:nvPr/>
        </p:nvSpPr>
        <p:spPr>
          <a:xfrm>
            <a:off x="2339028" y="4160677"/>
            <a:ext cx="2885478" cy="726096"/>
          </a:xfrm>
          <a:prstGeom prst="rect">
            <a:avLst/>
          </a:prstGeom>
          <a:noFill/>
        </p:spPr>
        <p:txBody>
          <a:bodyPr wrap="square">
            <a:spAutoFit/>
          </a:bodyPr>
          <a:lstStyle/>
          <a:p>
            <a:pPr marL="0" marR="0" lvl="0" indent="0" algn="l" defTabSz="914400" rtl="0" eaLnBrk="1" fontAlgn="auto" latinLnBrk="0" hangingPunct="1">
              <a:lnSpc>
                <a:spcPct val="115000"/>
              </a:lnSpc>
              <a:spcBef>
                <a:spcPts val="0"/>
              </a:spcBef>
              <a:spcAft>
                <a:spcPts val="0"/>
              </a:spcAft>
              <a:buClr>
                <a:srgbClr val="000000"/>
              </a:buClr>
              <a:buSzTx/>
              <a:buFont typeface="Arial"/>
              <a:buNone/>
              <a:tabLst/>
              <a:defRPr/>
            </a:pPr>
            <a:r>
              <a:rPr lang="en-GB" sz="1870">
                <a:highlight>
                  <a:srgbClr val="FFFFFF"/>
                </a:highlight>
                <a:latin typeface="Arial" panose="020B0604020202020204" pitchFamily="34" charset="0"/>
              </a:rPr>
              <a:t>Footnote &amp; Embedded Variable Number</a:t>
            </a:r>
          </a:p>
        </p:txBody>
      </p:sp>
      <p:sp>
        <p:nvSpPr>
          <p:cNvPr id="24" name="TextBox 23">
            <a:extLst>
              <a:ext uri="{FF2B5EF4-FFF2-40B4-BE49-F238E27FC236}">
                <a16:creationId xmlns:a16="http://schemas.microsoft.com/office/drawing/2014/main" id="{E762E6FB-7286-6898-696B-D9EE46D61AFE}"/>
              </a:ext>
            </a:extLst>
          </p:cNvPr>
          <p:cNvSpPr txBox="1"/>
          <p:nvPr/>
        </p:nvSpPr>
        <p:spPr>
          <a:xfrm>
            <a:off x="6703383" y="2873367"/>
            <a:ext cx="2733048" cy="321545"/>
          </a:xfrm>
          <a:prstGeom prst="rect">
            <a:avLst/>
          </a:prstGeom>
          <a:noFill/>
          <a:ln w="19050">
            <a:solidFill>
              <a:srgbClr val="7E4AFB"/>
            </a:solidFill>
          </a:ln>
        </p:spPr>
        <p:txBody>
          <a:bodyPr wrap="square" rtlCol="0">
            <a:spAutoFit/>
          </a:bodyPr>
          <a:lstStyle/>
          <a:p>
            <a:endParaRPr lang="en-GB" sz="800"/>
          </a:p>
        </p:txBody>
      </p:sp>
      <p:sp>
        <p:nvSpPr>
          <p:cNvPr id="26" name="TextBox 25">
            <a:extLst>
              <a:ext uri="{FF2B5EF4-FFF2-40B4-BE49-F238E27FC236}">
                <a16:creationId xmlns:a16="http://schemas.microsoft.com/office/drawing/2014/main" id="{B0DC5A9C-440F-5AE4-2207-CFF3EA35DB6B}"/>
              </a:ext>
            </a:extLst>
          </p:cNvPr>
          <p:cNvSpPr txBox="1"/>
          <p:nvPr/>
        </p:nvSpPr>
        <p:spPr>
          <a:xfrm>
            <a:off x="8398664" y="4262370"/>
            <a:ext cx="2885478" cy="395173"/>
          </a:xfrm>
          <a:prstGeom prst="rect">
            <a:avLst/>
          </a:prstGeom>
          <a:noFill/>
        </p:spPr>
        <p:txBody>
          <a:bodyPr wrap="square">
            <a:spAutoFit/>
          </a:bodyPr>
          <a:lstStyle/>
          <a:p>
            <a:pPr marL="0" marR="0" lvl="0" indent="0" algn="l" defTabSz="914400" rtl="0" eaLnBrk="1" fontAlgn="auto" latinLnBrk="0" hangingPunct="1">
              <a:lnSpc>
                <a:spcPct val="115000"/>
              </a:lnSpc>
              <a:spcBef>
                <a:spcPts val="0"/>
              </a:spcBef>
              <a:spcAft>
                <a:spcPts val="0"/>
              </a:spcAft>
              <a:buClr>
                <a:srgbClr val="000000"/>
              </a:buClr>
              <a:buSzTx/>
              <a:buFont typeface="Arial"/>
              <a:buNone/>
              <a:tabLst/>
              <a:defRPr/>
            </a:pPr>
            <a:r>
              <a:rPr lang="en-GB" sz="1870">
                <a:highlight>
                  <a:srgbClr val="FFFFFF"/>
                </a:highlight>
                <a:latin typeface="Arial" panose="020B0604020202020204" pitchFamily="34" charset="0"/>
              </a:rPr>
              <a:t>Mouseover Pop-up Box</a:t>
            </a:r>
          </a:p>
        </p:txBody>
      </p:sp>
      <p:cxnSp>
        <p:nvCxnSpPr>
          <p:cNvPr id="27" name="Straight Arrow Connector 26">
            <a:extLst>
              <a:ext uri="{FF2B5EF4-FFF2-40B4-BE49-F238E27FC236}">
                <a16:creationId xmlns:a16="http://schemas.microsoft.com/office/drawing/2014/main" id="{0E51AF41-7E92-FB0A-8066-6D10F7845071}"/>
              </a:ext>
            </a:extLst>
          </p:cNvPr>
          <p:cNvCxnSpPr>
            <a:cxnSpLocks/>
          </p:cNvCxnSpPr>
          <p:nvPr/>
        </p:nvCxnSpPr>
        <p:spPr>
          <a:xfrm>
            <a:off x="8739355" y="2369849"/>
            <a:ext cx="0" cy="315572"/>
          </a:xfrm>
          <a:prstGeom prst="straightConnector1">
            <a:avLst/>
          </a:prstGeom>
          <a:ln>
            <a:solidFill>
              <a:srgbClr val="7E4AFB"/>
            </a:solidFill>
            <a:tailEnd type="triangle"/>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E947F505-B0F2-5C5B-43EE-D57F5C312820}"/>
              </a:ext>
            </a:extLst>
          </p:cNvPr>
          <p:cNvSpPr txBox="1"/>
          <p:nvPr/>
        </p:nvSpPr>
        <p:spPr>
          <a:xfrm>
            <a:off x="7544772" y="2064539"/>
            <a:ext cx="3219481" cy="395173"/>
          </a:xfrm>
          <a:prstGeom prst="rect">
            <a:avLst/>
          </a:prstGeom>
          <a:noFill/>
        </p:spPr>
        <p:txBody>
          <a:bodyPr wrap="square">
            <a:spAutoFit/>
          </a:bodyPr>
          <a:lstStyle/>
          <a:p>
            <a:pPr marL="0" marR="0" lvl="0" indent="0" algn="l" defTabSz="914400" rtl="0" eaLnBrk="1" fontAlgn="auto" latinLnBrk="0" hangingPunct="1">
              <a:lnSpc>
                <a:spcPct val="115000"/>
              </a:lnSpc>
              <a:spcBef>
                <a:spcPts val="0"/>
              </a:spcBef>
              <a:spcAft>
                <a:spcPts val="0"/>
              </a:spcAft>
              <a:buClr>
                <a:srgbClr val="000000"/>
              </a:buClr>
              <a:buSzTx/>
              <a:buFont typeface="Arial"/>
              <a:buNone/>
              <a:tabLst/>
              <a:defRPr/>
            </a:pPr>
            <a:r>
              <a:rPr lang="en-GB" sz="1870">
                <a:highlight>
                  <a:srgbClr val="FFFFFF"/>
                </a:highlight>
                <a:latin typeface="Arial" panose="020B0604020202020204" pitchFamily="34" charset="0"/>
              </a:rPr>
              <a:t>Embedded Variable Name</a:t>
            </a:r>
          </a:p>
        </p:txBody>
      </p:sp>
      <p:cxnSp>
        <p:nvCxnSpPr>
          <p:cNvPr id="29" name="Straight Arrow Connector 28">
            <a:extLst>
              <a:ext uri="{FF2B5EF4-FFF2-40B4-BE49-F238E27FC236}">
                <a16:creationId xmlns:a16="http://schemas.microsoft.com/office/drawing/2014/main" id="{1A1E526F-0D39-0B4D-CDD9-B8B2CAFA610E}"/>
              </a:ext>
            </a:extLst>
          </p:cNvPr>
          <p:cNvCxnSpPr>
            <a:cxnSpLocks/>
          </p:cNvCxnSpPr>
          <p:nvPr/>
        </p:nvCxnSpPr>
        <p:spPr>
          <a:xfrm flipV="1">
            <a:off x="7183328" y="3477797"/>
            <a:ext cx="958709" cy="1581282"/>
          </a:xfrm>
          <a:prstGeom prst="straightConnector1">
            <a:avLst/>
          </a:prstGeom>
          <a:ln>
            <a:solidFill>
              <a:srgbClr val="7E4AFB"/>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FBE29B4A-EDD2-5038-49DB-D95CD9454EEC}"/>
              </a:ext>
            </a:extLst>
          </p:cNvPr>
          <p:cNvCxnSpPr>
            <a:cxnSpLocks/>
          </p:cNvCxnSpPr>
          <p:nvPr/>
        </p:nvCxnSpPr>
        <p:spPr>
          <a:xfrm flipV="1">
            <a:off x="7171280" y="3428867"/>
            <a:ext cx="1781787" cy="1581282"/>
          </a:xfrm>
          <a:prstGeom prst="straightConnector1">
            <a:avLst/>
          </a:prstGeom>
          <a:ln>
            <a:solidFill>
              <a:srgbClr val="7E4AFB"/>
            </a:solidFill>
            <a:tailEnd type="triangle"/>
          </a:ln>
        </p:spPr>
        <p:style>
          <a:lnRef idx="1">
            <a:schemeClr val="accent1"/>
          </a:lnRef>
          <a:fillRef idx="0">
            <a:schemeClr val="accent1"/>
          </a:fillRef>
          <a:effectRef idx="0">
            <a:schemeClr val="accent1"/>
          </a:effectRef>
          <a:fontRef idx="minor">
            <a:schemeClr val="tx1"/>
          </a:fontRef>
        </p:style>
      </p:cxnSp>
      <p:sp>
        <p:nvSpPr>
          <p:cNvPr id="39" name="TextBox 38">
            <a:extLst>
              <a:ext uri="{FF2B5EF4-FFF2-40B4-BE49-F238E27FC236}">
                <a16:creationId xmlns:a16="http://schemas.microsoft.com/office/drawing/2014/main" id="{F9B908B3-50C1-4B37-5490-DE0CFB5844D2}"/>
              </a:ext>
            </a:extLst>
          </p:cNvPr>
          <p:cNvSpPr txBox="1"/>
          <p:nvPr/>
        </p:nvSpPr>
        <p:spPr>
          <a:xfrm>
            <a:off x="5513186" y="4688454"/>
            <a:ext cx="2885478" cy="726096"/>
          </a:xfrm>
          <a:prstGeom prst="rect">
            <a:avLst/>
          </a:prstGeom>
          <a:noFill/>
        </p:spPr>
        <p:txBody>
          <a:bodyPr wrap="square">
            <a:spAutoFit/>
          </a:bodyPr>
          <a:lstStyle/>
          <a:p>
            <a:pPr marL="0" marR="0" lvl="0" indent="0" algn="l" defTabSz="914400" rtl="0" eaLnBrk="1" fontAlgn="auto" latinLnBrk="0" hangingPunct="1">
              <a:lnSpc>
                <a:spcPct val="115000"/>
              </a:lnSpc>
              <a:spcBef>
                <a:spcPts val="0"/>
              </a:spcBef>
              <a:spcAft>
                <a:spcPts val="0"/>
              </a:spcAft>
              <a:buClr>
                <a:srgbClr val="000000"/>
              </a:buClr>
              <a:buSzTx/>
              <a:buFont typeface="Arial"/>
              <a:buNone/>
              <a:tabLst/>
              <a:defRPr/>
            </a:pPr>
            <a:r>
              <a:rPr lang="en-GB" sz="1870">
                <a:highlight>
                  <a:srgbClr val="FFFFFF"/>
                </a:highlight>
                <a:latin typeface="Arial" panose="020B0604020202020204" pitchFamily="34" charset="0"/>
              </a:rPr>
              <a:t>2 variations for Embedded Variable 6.4</a:t>
            </a:r>
          </a:p>
        </p:txBody>
      </p:sp>
      <p:cxnSp>
        <p:nvCxnSpPr>
          <p:cNvPr id="35" name="Straight Arrow Connector 34">
            <a:extLst>
              <a:ext uri="{FF2B5EF4-FFF2-40B4-BE49-F238E27FC236}">
                <a16:creationId xmlns:a16="http://schemas.microsoft.com/office/drawing/2014/main" id="{F5903907-C3A6-AE83-B1E4-9E1FAFD773E9}"/>
              </a:ext>
            </a:extLst>
          </p:cNvPr>
          <p:cNvCxnSpPr>
            <a:cxnSpLocks/>
          </p:cNvCxnSpPr>
          <p:nvPr/>
        </p:nvCxnSpPr>
        <p:spPr>
          <a:xfrm flipH="1" flipV="1">
            <a:off x="9714223" y="3347432"/>
            <a:ext cx="733727" cy="923913"/>
          </a:xfrm>
          <a:prstGeom prst="straightConnector1">
            <a:avLst/>
          </a:prstGeom>
          <a:ln>
            <a:solidFill>
              <a:srgbClr val="7E4AFB"/>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40">
            <a:extLst>
              <a:ext uri="{FF2B5EF4-FFF2-40B4-BE49-F238E27FC236}">
                <a16:creationId xmlns:a16="http://schemas.microsoft.com/office/drawing/2014/main" id="{87117F3C-56DC-FE02-F9B6-2106582291B2}"/>
              </a:ext>
            </a:extLst>
          </p:cNvPr>
          <p:cNvSpPr txBox="1"/>
          <p:nvPr/>
        </p:nvSpPr>
        <p:spPr>
          <a:xfrm>
            <a:off x="579078" y="1989233"/>
            <a:ext cx="10920847" cy="3475651"/>
          </a:xfrm>
          <a:prstGeom prst="rect">
            <a:avLst/>
          </a:prstGeom>
          <a:noFill/>
          <a:ln>
            <a:solidFill>
              <a:srgbClr val="C00000"/>
            </a:solidFill>
          </a:ln>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lang="en-GB"/>
          </a:p>
        </p:txBody>
      </p:sp>
    </p:spTree>
    <p:extLst>
      <p:ext uri="{BB962C8B-B14F-4D97-AF65-F5344CB8AC3E}">
        <p14:creationId xmlns:p14="http://schemas.microsoft.com/office/powerpoint/2010/main" val="18738747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9EE4BD29-8345-87EF-210C-78172BFFA5BE}"/>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742FA6F0-3979-EF47-B7AD-83B8873EF84F}" type="slidenum">
              <a:rPr kumimoji="0" lang="en-US" sz="1200" b="1" i="0" u="none" strike="noStrike" kern="1200" cap="none" spc="0" normalizeH="0" baseline="0" noProof="0" smtClean="0">
                <a:ln>
                  <a:noFill/>
                </a:ln>
                <a:solidFill>
                  <a:srgbClr val="FFFFFF"/>
                </a:solidFill>
                <a:effectLst/>
                <a:uLnTx/>
                <a:uFillTx/>
                <a:latin typeface="Arial" panose="020B0604020202020204" pitchFamily="34" charset="0"/>
                <a:ea typeface="+mn-ea"/>
                <a:cs typeface="Arial" panose="020B0604020202020204" pitchFamily="34" charset="0"/>
                <a:sym typeface="Arial"/>
              </a:rPr>
              <a:pPr marL="0" marR="0" lvl="0" indent="0" algn="ctr" defTabSz="914400" rtl="0" eaLnBrk="1" fontAlgn="auto" latinLnBrk="0" hangingPunct="1">
                <a:lnSpc>
                  <a:spcPct val="100000"/>
                </a:lnSpc>
                <a:spcBef>
                  <a:spcPts val="0"/>
                </a:spcBef>
                <a:spcAft>
                  <a:spcPts val="0"/>
                </a:spcAft>
                <a:buClrTx/>
                <a:buSzTx/>
                <a:buFontTx/>
                <a:buNone/>
                <a:tabLst/>
                <a:defRPr/>
              </a:pPr>
              <a:t>11</a:t>
            </a:fld>
            <a:endParaRPr kumimoji="0" lang="en-US" sz="12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sym typeface="Arial"/>
            </a:endParaRPr>
          </a:p>
        </p:txBody>
      </p:sp>
      <p:sp>
        <p:nvSpPr>
          <p:cNvPr id="17" name="Freeform 16">
            <a:extLst>
              <a:ext uri="{FF2B5EF4-FFF2-40B4-BE49-F238E27FC236}">
                <a16:creationId xmlns:a16="http://schemas.microsoft.com/office/drawing/2014/main" id="{6E0B14A9-8A5B-D9D5-971F-A343097A5392}"/>
              </a:ext>
            </a:extLst>
          </p:cNvPr>
          <p:cNvSpPr/>
          <p:nvPr/>
        </p:nvSpPr>
        <p:spPr>
          <a:xfrm>
            <a:off x="7079119" y="3942789"/>
            <a:ext cx="480" cy="32019"/>
          </a:xfrm>
          <a:custGeom>
            <a:avLst/>
            <a:gdLst>
              <a:gd name="connsiteX0" fmla="*/ 285 w 285"/>
              <a:gd name="connsiteY0" fmla="*/ 0 h 19000"/>
              <a:gd name="connsiteX1" fmla="*/ 0 w 285"/>
              <a:gd name="connsiteY1" fmla="*/ 19000 h 19000"/>
            </a:gdLst>
            <a:ahLst/>
            <a:cxnLst>
              <a:cxn ang="0">
                <a:pos x="connsiteX0" y="connsiteY0"/>
              </a:cxn>
              <a:cxn ang="0">
                <a:pos x="connsiteX1" y="connsiteY1"/>
              </a:cxn>
            </a:cxnLst>
            <a:rect l="l" t="t" r="r" b="b"/>
            <a:pathLst>
              <a:path w="285" h="19000">
                <a:moveTo>
                  <a:pt x="285" y="0"/>
                </a:moveTo>
                <a:cubicBezTo>
                  <a:pt x="285" y="6365"/>
                  <a:pt x="190" y="12730"/>
                  <a:pt x="0" y="19000"/>
                </a:cubicBezTo>
              </a:path>
            </a:pathLst>
          </a:custGeom>
          <a:noFill/>
          <a:ln w="9500" cap="flat">
            <a:solidFill>
              <a:srgbClr val="E1D5FE"/>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73736"/>
              </a:solidFill>
              <a:effectLst/>
              <a:uLnTx/>
              <a:uFillTx/>
              <a:latin typeface="Arial" panose="020B0604020202020204" pitchFamily="34" charset="0"/>
              <a:ea typeface="+mn-ea"/>
              <a:cs typeface="Arial" panose="020B0604020202020204" pitchFamily="34" charset="0"/>
              <a:sym typeface="Arial"/>
            </a:endParaRPr>
          </a:p>
        </p:txBody>
      </p:sp>
      <p:sp>
        <p:nvSpPr>
          <p:cNvPr id="19" name="Freeform 18">
            <a:extLst>
              <a:ext uri="{FF2B5EF4-FFF2-40B4-BE49-F238E27FC236}">
                <a16:creationId xmlns:a16="http://schemas.microsoft.com/office/drawing/2014/main" id="{CCC6689B-781C-45D8-68A2-5887E65FE17A}"/>
              </a:ext>
            </a:extLst>
          </p:cNvPr>
          <p:cNvSpPr/>
          <p:nvPr/>
        </p:nvSpPr>
        <p:spPr>
          <a:xfrm>
            <a:off x="5058523" y="3942789"/>
            <a:ext cx="480" cy="32019"/>
          </a:xfrm>
          <a:custGeom>
            <a:avLst/>
            <a:gdLst>
              <a:gd name="connsiteX0" fmla="*/ 285 w 285"/>
              <a:gd name="connsiteY0" fmla="*/ 19000 h 19000"/>
              <a:gd name="connsiteX1" fmla="*/ 0 w 285"/>
              <a:gd name="connsiteY1" fmla="*/ 0 h 19000"/>
            </a:gdLst>
            <a:ahLst/>
            <a:cxnLst>
              <a:cxn ang="0">
                <a:pos x="connsiteX0" y="connsiteY0"/>
              </a:cxn>
              <a:cxn ang="0">
                <a:pos x="connsiteX1" y="connsiteY1"/>
              </a:cxn>
            </a:cxnLst>
            <a:rect l="l" t="t" r="r" b="b"/>
            <a:pathLst>
              <a:path w="285" h="19000">
                <a:moveTo>
                  <a:pt x="285" y="19000"/>
                </a:moveTo>
                <a:cubicBezTo>
                  <a:pt x="95" y="12730"/>
                  <a:pt x="0" y="6365"/>
                  <a:pt x="0" y="0"/>
                </a:cubicBezTo>
              </a:path>
            </a:pathLst>
          </a:custGeom>
          <a:noFill/>
          <a:ln w="9500" cap="flat">
            <a:solidFill>
              <a:srgbClr val="E1D5FE"/>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73736"/>
              </a:solidFill>
              <a:effectLst/>
              <a:uLnTx/>
              <a:uFillTx/>
              <a:latin typeface="Arial" panose="020B0604020202020204" pitchFamily="34" charset="0"/>
              <a:ea typeface="+mn-ea"/>
              <a:cs typeface="Arial" panose="020B0604020202020204" pitchFamily="34" charset="0"/>
              <a:sym typeface="Arial"/>
            </a:endParaRPr>
          </a:p>
        </p:txBody>
      </p:sp>
      <p:sp>
        <p:nvSpPr>
          <p:cNvPr id="23" name="Freeform 22">
            <a:extLst>
              <a:ext uri="{FF2B5EF4-FFF2-40B4-BE49-F238E27FC236}">
                <a16:creationId xmlns:a16="http://schemas.microsoft.com/office/drawing/2014/main" id="{6AAF8AE3-6D5A-9716-2226-CFE3455C9507}"/>
              </a:ext>
            </a:extLst>
          </p:cNvPr>
          <p:cNvSpPr/>
          <p:nvPr/>
        </p:nvSpPr>
        <p:spPr>
          <a:xfrm>
            <a:off x="7079278" y="3910770"/>
            <a:ext cx="480" cy="32019"/>
          </a:xfrm>
          <a:custGeom>
            <a:avLst/>
            <a:gdLst>
              <a:gd name="connsiteX0" fmla="*/ 0 w 285"/>
              <a:gd name="connsiteY0" fmla="*/ 19000 h 19000"/>
              <a:gd name="connsiteX1" fmla="*/ 285 w 285"/>
              <a:gd name="connsiteY1" fmla="*/ 0 h 19000"/>
            </a:gdLst>
            <a:ahLst/>
            <a:cxnLst>
              <a:cxn ang="0">
                <a:pos x="connsiteX0" y="connsiteY0"/>
              </a:cxn>
              <a:cxn ang="0">
                <a:pos x="connsiteX1" y="connsiteY1"/>
              </a:cxn>
            </a:cxnLst>
            <a:rect l="l" t="t" r="r" b="b"/>
            <a:pathLst>
              <a:path w="285" h="19000">
                <a:moveTo>
                  <a:pt x="0" y="19000"/>
                </a:moveTo>
                <a:cubicBezTo>
                  <a:pt x="0" y="12635"/>
                  <a:pt x="95" y="6270"/>
                  <a:pt x="285" y="0"/>
                </a:cubicBezTo>
              </a:path>
            </a:pathLst>
          </a:custGeom>
          <a:noFill/>
          <a:ln w="9500" cap="flat">
            <a:solidFill>
              <a:srgbClr val="E1D5FE"/>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73736"/>
              </a:solidFill>
              <a:effectLst/>
              <a:uLnTx/>
              <a:uFillTx/>
              <a:latin typeface="Arial" panose="020B0604020202020204" pitchFamily="34" charset="0"/>
              <a:ea typeface="+mn-ea"/>
              <a:cs typeface="Arial" panose="020B0604020202020204" pitchFamily="34" charset="0"/>
              <a:sym typeface="Arial"/>
            </a:endParaRPr>
          </a:p>
        </p:txBody>
      </p:sp>
      <p:sp>
        <p:nvSpPr>
          <p:cNvPr id="25" name="Freeform 24">
            <a:extLst>
              <a:ext uri="{FF2B5EF4-FFF2-40B4-BE49-F238E27FC236}">
                <a16:creationId xmlns:a16="http://schemas.microsoft.com/office/drawing/2014/main" id="{E7A73033-B3C4-9B55-0DC7-F43C761975B1}"/>
              </a:ext>
            </a:extLst>
          </p:cNvPr>
          <p:cNvSpPr/>
          <p:nvPr/>
        </p:nvSpPr>
        <p:spPr>
          <a:xfrm>
            <a:off x="9099875" y="3910770"/>
            <a:ext cx="480" cy="32019"/>
          </a:xfrm>
          <a:custGeom>
            <a:avLst/>
            <a:gdLst>
              <a:gd name="connsiteX0" fmla="*/ 0 w 285"/>
              <a:gd name="connsiteY0" fmla="*/ 0 h 19000"/>
              <a:gd name="connsiteX1" fmla="*/ 285 w 285"/>
              <a:gd name="connsiteY1" fmla="*/ 19000 h 19000"/>
            </a:gdLst>
            <a:ahLst/>
            <a:cxnLst>
              <a:cxn ang="0">
                <a:pos x="connsiteX0" y="connsiteY0"/>
              </a:cxn>
              <a:cxn ang="0">
                <a:pos x="connsiteX1" y="connsiteY1"/>
              </a:cxn>
            </a:cxnLst>
            <a:rect l="l" t="t" r="r" b="b"/>
            <a:pathLst>
              <a:path w="285" h="19000">
                <a:moveTo>
                  <a:pt x="0" y="0"/>
                </a:moveTo>
                <a:cubicBezTo>
                  <a:pt x="190" y="6270"/>
                  <a:pt x="285" y="12635"/>
                  <a:pt x="285" y="19000"/>
                </a:cubicBezTo>
              </a:path>
            </a:pathLst>
          </a:custGeom>
          <a:noFill/>
          <a:ln w="9500" cap="flat">
            <a:solidFill>
              <a:srgbClr val="E1D5FE"/>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73736"/>
              </a:solidFill>
              <a:effectLst/>
              <a:uLnTx/>
              <a:uFillTx/>
              <a:latin typeface="Arial" panose="020B0604020202020204" pitchFamily="34" charset="0"/>
              <a:ea typeface="+mn-ea"/>
              <a:cs typeface="Arial" panose="020B0604020202020204" pitchFamily="34" charset="0"/>
              <a:sym typeface="Arial"/>
            </a:endParaRPr>
          </a:p>
        </p:txBody>
      </p:sp>
      <p:sp>
        <p:nvSpPr>
          <p:cNvPr id="31" name="Freeform 30">
            <a:extLst>
              <a:ext uri="{FF2B5EF4-FFF2-40B4-BE49-F238E27FC236}">
                <a16:creationId xmlns:a16="http://schemas.microsoft.com/office/drawing/2014/main" id="{00529AE2-F07B-B1AB-0067-C35354421AB3}"/>
              </a:ext>
            </a:extLst>
          </p:cNvPr>
          <p:cNvSpPr/>
          <p:nvPr/>
        </p:nvSpPr>
        <p:spPr>
          <a:xfrm>
            <a:off x="11120631" y="3942789"/>
            <a:ext cx="480" cy="32019"/>
          </a:xfrm>
          <a:custGeom>
            <a:avLst/>
            <a:gdLst>
              <a:gd name="connsiteX0" fmla="*/ 285 w 285"/>
              <a:gd name="connsiteY0" fmla="*/ 0 h 19000"/>
              <a:gd name="connsiteX1" fmla="*/ 0 w 285"/>
              <a:gd name="connsiteY1" fmla="*/ 19000 h 19000"/>
            </a:gdLst>
            <a:ahLst/>
            <a:cxnLst>
              <a:cxn ang="0">
                <a:pos x="connsiteX0" y="connsiteY0"/>
              </a:cxn>
              <a:cxn ang="0">
                <a:pos x="connsiteX1" y="connsiteY1"/>
              </a:cxn>
            </a:cxnLst>
            <a:rect l="l" t="t" r="r" b="b"/>
            <a:pathLst>
              <a:path w="285" h="19000">
                <a:moveTo>
                  <a:pt x="285" y="0"/>
                </a:moveTo>
                <a:cubicBezTo>
                  <a:pt x="285" y="6365"/>
                  <a:pt x="191" y="12730"/>
                  <a:pt x="0" y="19000"/>
                </a:cubicBezTo>
              </a:path>
            </a:pathLst>
          </a:custGeom>
          <a:noFill/>
          <a:ln w="9500" cap="flat">
            <a:solidFill>
              <a:srgbClr val="E1D5FE"/>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73736"/>
              </a:solidFill>
              <a:effectLst/>
              <a:uLnTx/>
              <a:uFillTx/>
              <a:latin typeface="Arial" panose="020B0604020202020204" pitchFamily="34" charset="0"/>
              <a:ea typeface="+mn-ea"/>
              <a:cs typeface="Arial" panose="020B0604020202020204" pitchFamily="34" charset="0"/>
              <a:sym typeface="Arial"/>
            </a:endParaRPr>
          </a:p>
        </p:txBody>
      </p:sp>
      <p:sp>
        <p:nvSpPr>
          <p:cNvPr id="33" name="Freeform 32">
            <a:extLst>
              <a:ext uri="{FF2B5EF4-FFF2-40B4-BE49-F238E27FC236}">
                <a16:creationId xmlns:a16="http://schemas.microsoft.com/office/drawing/2014/main" id="{E33CB5BA-A117-8889-D5A9-B44F12BB21AE}"/>
              </a:ext>
            </a:extLst>
          </p:cNvPr>
          <p:cNvSpPr/>
          <p:nvPr/>
        </p:nvSpPr>
        <p:spPr>
          <a:xfrm>
            <a:off x="9100035" y="3942789"/>
            <a:ext cx="480" cy="32019"/>
          </a:xfrm>
          <a:custGeom>
            <a:avLst/>
            <a:gdLst>
              <a:gd name="connsiteX0" fmla="*/ 285 w 285"/>
              <a:gd name="connsiteY0" fmla="*/ 19000 h 19000"/>
              <a:gd name="connsiteX1" fmla="*/ 0 w 285"/>
              <a:gd name="connsiteY1" fmla="*/ 0 h 19000"/>
            </a:gdLst>
            <a:ahLst/>
            <a:cxnLst>
              <a:cxn ang="0">
                <a:pos x="connsiteX0" y="connsiteY0"/>
              </a:cxn>
              <a:cxn ang="0">
                <a:pos x="connsiteX1" y="connsiteY1"/>
              </a:cxn>
            </a:cxnLst>
            <a:rect l="l" t="t" r="r" b="b"/>
            <a:pathLst>
              <a:path w="285" h="19000">
                <a:moveTo>
                  <a:pt x="285" y="19000"/>
                </a:moveTo>
                <a:cubicBezTo>
                  <a:pt x="95" y="12730"/>
                  <a:pt x="0" y="6365"/>
                  <a:pt x="0" y="0"/>
                </a:cubicBezTo>
              </a:path>
            </a:pathLst>
          </a:custGeom>
          <a:noFill/>
          <a:ln w="9500" cap="flat">
            <a:solidFill>
              <a:srgbClr val="E1D5FE"/>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73736"/>
              </a:solidFill>
              <a:effectLst/>
              <a:uLnTx/>
              <a:uFillTx/>
              <a:latin typeface="Arial" panose="020B0604020202020204" pitchFamily="34" charset="0"/>
              <a:ea typeface="+mn-ea"/>
              <a:cs typeface="Arial" panose="020B0604020202020204" pitchFamily="34" charset="0"/>
              <a:sym typeface="Arial"/>
            </a:endParaRPr>
          </a:p>
        </p:txBody>
      </p:sp>
      <p:sp>
        <p:nvSpPr>
          <p:cNvPr id="2" name="Content Placeholder 2">
            <a:extLst>
              <a:ext uri="{FF2B5EF4-FFF2-40B4-BE49-F238E27FC236}">
                <a16:creationId xmlns:a16="http://schemas.microsoft.com/office/drawing/2014/main" id="{913DA755-6AEC-9D31-5308-4400E2E9BB55}"/>
              </a:ext>
            </a:extLst>
          </p:cNvPr>
          <p:cNvSpPr txBox="1">
            <a:spLocks/>
          </p:cNvSpPr>
          <p:nvPr/>
        </p:nvSpPr>
        <p:spPr>
          <a:xfrm>
            <a:off x="579078" y="1464231"/>
            <a:ext cx="9955266" cy="443198"/>
          </a:xfrm>
          <a:prstGeom prst="rect">
            <a:avLst/>
          </a:prstGeom>
        </p:spPr>
        <p:txBody>
          <a:bodyPr vert="horz" wrap="square" lIns="91440" tIns="45720" rIns="91440" bIns="45720" rtlCol="0">
            <a:spAutoFit/>
          </a:bodyPr>
          <a:lstStyle>
            <a:lvl1pPr marL="0" indent="0" algn="l" defTabSz="914400" rtl="0" eaLnBrk="1" latinLnBrk="0" hangingPunct="1">
              <a:lnSpc>
                <a:spcPct val="90000"/>
              </a:lnSpc>
              <a:spcBef>
                <a:spcPts val="1000"/>
              </a:spcBef>
              <a:buFont typeface="Arial" panose="020B0604020202020204" pitchFamily="34" charset="0"/>
              <a:buNone/>
              <a:defRPr sz="1200" kern="1200">
                <a:solidFill>
                  <a:schemeClr val="tx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200" b="1" kern="1200">
                <a:solidFill>
                  <a:schemeClr val="accent2"/>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200" b="1" kern="1200">
                <a:solidFill>
                  <a:schemeClr val="tx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000" b="1" kern="1200">
                <a:solidFill>
                  <a:schemeClr val="tx1"/>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1450" marR="0" lvl="0" indent="-1714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GB" sz="1200" b="0" i="0" u="none" strike="noStrike" kern="1200" cap="none" spc="0" normalizeH="0" baseline="0" noProof="0">
              <a:ln>
                <a:noFill/>
              </a:ln>
              <a:solidFill>
                <a:srgbClr val="373736"/>
              </a:solidFill>
              <a:effectLst/>
              <a:uLnTx/>
              <a:uFillTx/>
              <a:latin typeface="Arial" panose="020B0604020202020204" pitchFamily="34" charset="0"/>
              <a:ea typeface="Calibri" panose="020F0502020204030204" pitchFamily="34" charset="0"/>
              <a:cs typeface="Arial" panose="020B0604020202020204" pitchFamily="34" charset="0"/>
              <a:sym typeface="Arial"/>
            </a:endParaRPr>
          </a:p>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endParaRPr kumimoji="0" lang="en-US" sz="1200" b="0" i="0" u="none" strike="noStrike" kern="1200" cap="none" spc="0" normalizeH="0" baseline="0" noProof="0">
              <a:ln>
                <a:noFill/>
              </a:ln>
              <a:solidFill>
                <a:srgbClr val="373736"/>
              </a:solidFill>
              <a:effectLst/>
              <a:uLnTx/>
              <a:uFillTx/>
              <a:latin typeface="Arial" panose="020B0604020202020204" pitchFamily="34" charset="0"/>
              <a:ea typeface="+mn-ea"/>
              <a:cs typeface="Arial" panose="020B0604020202020204" pitchFamily="34" charset="0"/>
              <a:sym typeface="Arial"/>
            </a:endParaRPr>
          </a:p>
        </p:txBody>
      </p:sp>
      <p:sp>
        <p:nvSpPr>
          <p:cNvPr id="3" name="TextBox 2">
            <a:extLst>
              <a:ext uri="{FF2B5EF4-FFF2-40B4-BE49-F238E27FC236}">
                <a16:creationId xmlns:a16="http://schemas.microsoft.com/office/drawing/2014/main" id="{3E5C9FDC-3671-3F76-E212-5382581927B8}"/>
              </a:ext>
            </a:extLst>
          </p:cNvPr>
          <p:cNvSpPr txBox="1"/>
          <p:nvPr/>
        </p:nvSpPr>
        <p:spPr>
          <a:xfrm>
            <a:off x="469233" y="792555"/>
            <a:ext cx="11253534" cy="726096"/>
          </a:xfrm>
          <a:prstGeom prst="rect">
            <a:avLst/>
          </a:prstGeom>
          <a:noFill/>
        </p:spPr>
        <p:txBody>
          <a:bodyPr wrap="square">
            <a:spAutoFit/>
          </a:bodyPr>
          <a:lstStyle/>
          <a:p>
            <a:pPr>
              <a:lnSpc>
                <a:spcPct val="115000"/>
              </a:lnSpc>
            </a:pPr>
            <a:r>
              <a:rPr lang="en-GB" sz="1870" b="1">
                <a:solidFill>
                  <a:srgbClr val="0000FF"/>
                </a:solidFill>
                <a:effectLst/>
                <a:highlight>
                  <a:srgbClr val="FFFFFF"/>
                </a:highlight>
                <a:latin typeface="Arial" panose="020B0604020202020204" pitchFamily="34" charset="0"/>
                <a:ea typeface="Arial" panose="020B0604020202020204" pitchFamily="34" charset="0"/>
              </a:rPr>
              <a:t>Referenced Objects</a:t>
            </a:r>
            <a:r>
              <a:rPr lang="en-GB" sz="1870">
                <a:solidFill>
                  <a:srgbClr val="000000"/>
                </a:solidFill>
                <a:effectLst/>
                <a:highlight>
                  <a:srgbClr val="FFFFFF"/>
                </a:highlight>
                <a:latin typeface="Arial" panose="020B0604020202020204" pitchFamily="34" charset="0"/>
                <a:ea typeface="Arial" panose="020B0604020202020204" pitchFamily="34" charset="0"/>
              </a:rPr>
              <a:t> are indicated in blue bold; </a:t>
            </a:r>
            <a:r>
              <a:rPr lang="en-GB" sz="1870">
                <a:highlight>
                  <a:srgbClr val="FFFFFF"/>
                </a:highlight>
                <a:latin typeface="Arial" panose="020B0604020202020204" pitchFamily="34" charset="0"/>
                <a:ea typeface="Arial" panose="020B0604020202020204" pitchFamily="34" charset="0"/>
              </a:rPr>
              <a:t>t</a:t>
            </a:r>
            <a:r>
              <a:rPr lang="en-GB" sz="1870">
                <a:solidFill>
                  <a:srgbClr val="000000"/>
                </a:solidFill>
                <a:effectLst/>
                <a:highlight>
                  <a:srgbClr val="FFFFFF"/>
                </a:highlight>
                <a:latin typeface="Arial" panose="020B0604020202020204" pitchFamily="34" charset="0"/>
                <a:ea typeface="Arial" panose="020B0604020202020204" pitchFamily="34" charset="0"/>
              </a:rPr>
              <a:t>he detail of the </a:t>
            </a:r>
            <a:r>
              <a:rPr lang="en-GB" sz="1870" b="1">
                <a:solidFill>
                  <a:srgbClr val="0000FF"/>
                </a:solidFill>
                <a:highlight>
                  <a:srgbClr val="FFFFFF"/>
                </a:highlight>
                <a:latin typeface="Arial" panose="020B0604020202020204" pitchFamily="34" charset="0"/>
              </a:rPr>
              <a:t>referenced object </a:t>
            </a:r>
            <a:r>
              <a:rPr lang="en-GB" sz="1870">
                <a:solidFill>
                  <a:srgbClr val="000000"/>
                </a:solidFill>
                <a:effectLst/>
                <a:highlight>
                  <a:srgbClr val="FFFFFF"/>
                </a:highlight>
                <a:latin typeface="Arial" panose="020B0604020202020204" pitchFamily="34" charset="0"/>
                <a:ea typeface="Arial" panose="020B0604020202020204" pitchFamily="34" charset="0"/>
              </a:rPr>
              <a:t>will be displayed in a separate window when the user clicks on the text. </a:t>
            </a:r>
            <a:r>
              <a:rPr lang="en-GB" sz="1870">
                <a:highlight>
                  <a:srgbClr val="FFFFFF"/>
                </a:highlight>
                <a:latin typeface="Arial" panose="020B0604020202020204" pitchFamily="34" charset="0"/>
                <a:ea typeface="Arial" panose="020B0604020202020204" pitchFamily="34" charset="0"/>
              </a:rPr>
              <a:t>T</a:t>
            </a:r>
            <a:r>
              <a:rPr lang="en-GB" sz="1870">
                <a:solidFill>
                  <a:srgbClr val="000000"/>
                </a:solidFill>
                <a:effectLst/>
                <a:highlight>
                  <a:srgbClr val="FFFFFF"/>
                </a:highlight>
                <a:latin typeface="Arial" panose="020B0604020202020204" pitchFamily="34" charset="0"/>
                <a:ea typeface="Arial" panose="020B0604020202020204" pitchFamily="34" charset="0"/>
              </a:rPr>
              <a:t>here are 2 types of referenced object:</a:t>
            </a:r>
            <a:endParaRPr lang="en-GB" sz="1870">
              <a:solidFill>
                <a:srgbClr val="222222"/>
              </a:solidFill>
              <a:effectLst/>
              <a:highlight>
                <a:srgbClr val="FFFFFF"/>
              </a:highlight>
              <a:latin typeface="Arial" panose="020B0604020202020204" pitchFamily="34" charset="0"/>
              <a:ea typeface="Arial" panose="020B0604020202020204" pitchFamily="34" charset="0"/>
            </a:endParaRPr>
          </a:p>
        </p:txBody>
      </p:sp>
      <p:sp>
        <p:nvSpPr>
          <p:cNvPr id="8" name="TextBox 7">
            <a:extLst>
              <a:ext uri="{FF2B5EF4-FFF2-40B4-BE49-F238E27FC236}">
                <a16:creationId xmlns:a16="http://schemas.microsoft.com/office/drawing/2014/main" id="{4A1DBAE1-8272-C65F-E05F-E3EF5E52564D}"/>
              </a:ext>
            </a:extLst>
          </p:cNvPr>
          <p:cNvSpPr txBox="1"/>
          <p:nvPr/>
        </p:nvSpPr>
        <p:spPr>
          <a:xfrm>
            <a:off x="469233" y="1716705"/>
            <a:ext cx="3231398" cy="1033296"/>
          </a:xfrm>
          <a:prstGeom prst="rect">
            <a:avLst/>
          </a:prstGeom>
          <a:noFill/>
        </p:spPr>
        <p:txBody>
          <a:bodyPr wrap="square">
            <a:spAutoFit/>
          </a:bodyPr>
          <a:lstStyle/>
          <a:p>
            <a:pPr>
              <a:lnSpc>
                <a:spcPct val="115000"/>
              </a:lnSpc>
            </a:pPr>
            <a:r>
              <a:rPr lang="en-GB" sz="1870" b="1">
                <a:solidFill>
                  <a:srgbClr val="0000FF"/>
                </a:solidFill>
                <a:effectLst/>
                <a:highlight>
                  <a:srgbClr val="FFFFFF"/>
                </a:highlight>
                <a:latin typeface="Arial" panose="020B0604020202020204" pitchFamily="34" charset="0"/>
                <a:ea typeface="Arial" panose="020B0604020202020204" pitchFamily="34" charset="0"/>
              </a:rPr>
              <a:t>Table Objects</a:t>
            </a:r>
            <a:r>
              <a:rPr lang="en-GB" sz="1870">
                <a:solidFill>
                  <a:srgbClr val="000000"/>
                </a:solidFill>
                <a:effectLst/>
                <a:highlight>
                  <a:srgbClr val="FFFFFF"/>
                </a:highlight>
                <a:latin typeface="Arial" panose="020B0604020202020204" pitchFamily="34" charset="0"/>
                <a:ea typeface="Arial" panose="020B0604020202020204" pitchFamily="34" charset="0"/>
              </a:rPr>
              <a:t> </a:t>
            </a:r>
          </a:p>
          <a:p>
            <a:pPr>
              <a:lnSpc>
                <a:spcPct val="115000"/>
              </a:lnSpc>
            </a:pPr>
            <a:r>
              <a:rPr lang="en-GB" sz="1800" kern="0">
                <a:solidFill>
                  <a:srgbClr val="000000"/>
                </a:solidFill>
                <a:effectLst/>
                <a:latin typeface="Arial" panose="020B0604020202020204" pitchFamily="34" charset="0"/>
                <a:ea typeface="Arial" panose="020B0604020202020204" pitchFamily="34" charset="0"/>
              </a:rPr>
              <a:t>a Data Structure where all variables are fully reportable</a:t>
            </a:r>
            <a:endParaRPr lang="en-GB" sz="1870">
              <a:solidFill>
                <a:srgbClr val="222222"/>
              </a:solidFill>
              <a:effectLst/>
              <a:highlight>
                <a:srgbClr val="FFFFFF"/>
              </a:highlight>
              <a:latin typeface="Arial" panose="020B0604020202020204" pitchFamily="34" charset="0"/>
              <a:ea typeface="Arial" panose="020B0604020202020204" pitchFamily="34" charset="0"/>
            </a:endParaRPr>
          </a:p>
        </p:txBody>
      </p:sp>
      <p:cxnSp>
        <p:nvCxnSpPr>
          <p:cNvPr id="10" name="Straight Arrow Connector 9">
            <a:extLst>
              <a:ext uri="{FF2B5EF4-FFF2-40B4-BE49-F238E27FC236}">
                <a16:creationId xmlns:a16="http://schemas.microsoft.com/office/drawing/2014/main" id="{3B628B94-8728-3998-AEC7-602FC58055E7}"/>
              </a:ext>
            </a:extLst>
          </p:cNvPr>
          <p:cNvCxnSpPr>
            <a:cxnSpLocks/>
          </p:cNvCxnSpPr>
          <p:nvPr/>
        </p:nvCxnSpPr>
        <p:spPr>
          <a:xfrm>
            <a:off x="3524273" y="2350258"/>
            <a:ext cx="357322" cy="0"/>
          </a:xfrm>
          <a:prstGeom prst="straightConnector1">
            <a:avLst/>
          </a:prstGeom>
          <a:ln>
            <a:solidFill>
              <a:srgbClr val="7E4AFB"/>
            </a:solidFill>
            <a:tailEnd type="triangle"/>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4F526482-B1F6-0A31-4479-BE740BFD67AF}"/>
              </a:ext>
            </a:extLst>
          </p:cNvPr>
          <p:cNvPicPr>
            <a:picLocks noChangeAspect="1"/>
          </p:cNvPicPr>
          <p:nvPr/>
        </p:nvPicPr>
        <p:blipFill>
          <a:blip r:embed="rId2"/>
          <a:stretch>
            <a:fillRect/>
          </a:stretch>
        </p:blipFill>
        <p:spPr>
          <a:xfrm>
            <a:off x="4025973" y="2106438"/>
            <a:ext cx="7949184" cy="501813"/>
          </a:xfrm>
          <a:prstGeom prst="rect">
            <a:avLst/>
          </a:prstGeom>
          <a:ln>
            <a:solidFill>
              <a:srgbClr val="C00000"/>
            </a:solidFill>
          </a:ln>
        </p:spPr>
      </p:pic>
      <p:pic>
        <p:nvPicPr>
          <p:cNvPr id="14" name="Picture 13">
            <a:extLst>
              <a:ext uri="{FF2B5EF4-FFF2-40B4-BE49-F238E27FC236}">
                <a16:creationId xmlns:a16="http://schemas.microsoft.com/office/drawing/2014/main" id="{FD429724-13BF-2482-A17F-465E6BA9351E}"/>
              </a:ext>
            </a:extLst>
          </p:cNvPr>
          <p:cNvPicPr>
            <a:picLocks noChangeAspect="1"/>
          </p:cNvPicPr>
          <p:nvPr/>
        </p:nvPicPr>
        <p:blipFill>
          <a:blip r:embed="rId3"/>
          <a:stretch>
            <a:fillRect/>
          </a:stretch>
        </p:blipFill>
        <p:spPr>
          <a:xfrm>
            <a:off x="4025973" y="2830792"/>
            <a:ext cx="8015899" cy="835494"/>
          </a:xfrm>
          <a:prstGeom prst="rect">
            <a:avLst/>
          </a:prstGeom>
          <a:ln>
            <a:solidFill>
              <a:srgbClr val="C00000"/>
            </a:solidFill>
          </a:ln>
        </p:spPr>
      </p:pic>
      <p:pic>
        <p:nvPicPr>
          <p:cNvPr id="15" name="Picture 14">
            <a:extLst>
              <a:ext uri="{FF2B5EF4-FFF2-40B4-BE49-F238E27FC236}">
                <a16:creationId xmlns:a16="http://schemas.microsoft.com/office/drawing/2014/main" id="{D04D4E86-04AC-7825-192C-9A2709F33D8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64344" y="4249750"/>
            <a:ext cx="11952961" cy="1677639"/>
          </a:xfrm>
          <a:prstGeom prst="rect">
            <a:avLst/>
          </a:prstGeom>
          <a:noFill/>
          <a:ln>
            <a:noFill/>
          </a:ln>
        </p:spPr>
      </p:pic>
      <p:sp>
        <p:nvSpPr>
          <p:cNvPr id="18" name="TextBox 17">
            <a:extLst>
              <a:ext uri="{FF2B5EF4-FFF2-40B4-BE49-F238E27FC236}">
                <a16:creationId xmlns:a16="http://schemas.microsoft.com/office/drawing/2014/main" id="{3C56873C-DB6E-31C4-3F24-6B3576C2C280}"/>
              </a:ext>
            </a:extLst>
          </p:cNvPr>
          <p:cNvSpPr txBox="1"/>
          <p:nvPr/>
        </p:nvSpPr>
        <p:spPr>
          <a:xfrm>
            <a:off x="164344" y="3888827"/>
            <a:ext cx="6144126" cy="307777"/>
          </a:xfrm>
          <a:prstGeom prst="rect">
            <a:avLst/>
          </a:prstGeom>
          <a:noFill/>
        </p:spPr>
        <p:txBody>
          <a:bodyPr wrap="square">
            <a:spAutoFit/>
          </a:bodyPr>
          <a:lstStyle/>
          <a:p>
            <a:r>
              <a:rPr lang="en-GB" sz="1400" b="1">
                <a:solidFill>
                  <a:srgbClr val="0000FF"/>
                </a:solidFill>
                <a:effectLst/>
                <a:latin typeface="Arial" panose="020B0604020202020204" pitchFamily="34" charset="0"/>
                <a:ea typeface="Arial" panose="020B0604020202020204" pitchFamily="34" charset="0"/>
              </a:rPr>
              <a:t>Insurers Bank Account Details Table</a:t>
            </a:r>
            <a:endParaRPr lang="en-GB"/>
          </a:p>
        </p:txBody>
      </p:sp>
      <p:cxnSp>
        <p:nvCxnSpPr>
          <p:cNvPr id="20" name="Straight Arrow Connector 19">
            <a:extLst>
              <a:ext uri="{FF2B5EF4-FFF2-40B4-BE49-F238E27FC236}">
                <a16:creationId xmlns:a16="http://schemas.microsoft.com/office/drawing/2014/main" id="{9944C3EA-9071-63BB-9252-0C9B4A0D48C8}"/>
              </a:ext>
            </a:extLst>
          </p:cNvPr>
          <p:cNvCxnSpPr>
            <a:cxnSpLocks/>
          </p:cNvCxnSpPr>
          <p:nvPr/>
        </p:nvCxnSpPr>
        <p:spPr>
          <a:xfrm>
            <a:off x="3524273" y="2608341"/>
            <a:ext cx="357322" cy="640198"/>
          </a:xfrm>
          <a:prstGeom prst="straightConnector1">
            <a:avLst/>
          </a:prstGeom>
          <a:ln>
            <a:solidFill>
              <a:srgbClr val="7E4AFB"/>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4DC544F0-584C-9213-5CD4-1AE86D217A6B}"/>
              </a:ext>
            </a:extLst>
          </p:cNvPr>
          <p:cNvCxnSpPr>
            <a:cxnSpLocks/>
          </p:cNvCxnSpPr>
          <p:nvPr/>
        </p:nvCxnSpPr>
        <p:spPr>
          <a:xfrm>
            <a:off x="2879085" y="2830792"/>
            <a:ext cx="0" cy="835494"/>
          </a:xfrm>
          <a:prstGeom prst="straightConnector1">
            <a:avLst/>
          </a:prstGeom>
          <a:ln>
            <a:solidFill>
              <a:srgbClr val="7E4AFB"/>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194252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9EE4BD29-8345-87EF-210C-78172BFFA5BE}"/>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742FA6F0-3979-EF47-B7AD-83B8873EF84F}" type="slidenum">
              <a:rPr kumimoji="0" lang="en-US" sz="1200" b="1" i="0" u="none" strike="noStrike" kern="1200" cap="none" spc="0" normalizeH="0" baseline="0" noProof="0" smtClean="0">
                <a:ln>
                  <a:noFill/>
                </a:ln>
                <a:solidFill>
                  <a:srgbClr val="FFFFFF"/>
                </a:solidFill>
                <a:effectLst/>
                <a:uLnTx/>
                <a:uFillTx/>
                <a:latin typeface="Arial" panose="020B0604020202020204" pitchFamily="34" charset="0"/>
                <a:ea typeface="+mn-ea"/>
                <a:cs typeface="Arial" panose="020B0604020202020204" pitchFamily="34" charset="0"/>
                <a:sym typeface="Arial"/>
              </a:rPr>
              <a:pPr marL="0" marR="0" lvl="0" indent="0" algn="ctr" defTabSz="914400" rtl="0" eaLnBrk="1" fontAlgn="auto" latinLnBrk="0" hangingPunct="1">
                <a:lnSpc>
                  <a:spcPct val="100000"/>
                </a:lnSpc>
                <a:spcBef>
                  <a:spcPts val="0"/>
                </a:spcBef>
                <a:spcAft>
                  <a:spcPts val="0"/>
                </a:spcAft>
                <a:buClrTx/>
                <a:buSzTx/>
                <a:buFontTx/>
                <a:buNone/>
                <a:tabLst/>
                <a:defRPr/>
              </a:pPr>
              <a:t>12</a:t>
            </a:fld>
            <a:endParaRPr kumimoji="0" lang="en-US" sz="12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sym typeface="Arial"/>
            </a:endParaRPr>
          </a:p>
        </p:txBody>
      </p:sp>
      <p:sp>
        <p:nvSpPr>
          <p:cNvPr id="17" name="Freeform 16">
            <a:extLst>
              <a:ext uri="{FF2B5EF4-FFF2-40B4-BE49-F238E27FC236}">
                <a16:creationId xmlns:a16="http://schemas.microsoft.com/office/drawing/2014/main" id="{6E0B14A9-8A5B-D9D5-971F-A343097A5392}"/>
              </a:ext>
            </a:extLst>
          </p:cNvPr>
          <p:cNvSpPr/>
          <p:nvPr/>
        </p:nvSpPr>
        <p:spPr>
          <a:xfrm>
            <a:off x="7079119" y="3942789"/>
            <a:ext cx="480" cy="32019"/>
          </a:xfrm>
          <a:custGeom>
            <a:avLst/>
            <a:gdLst>
              <a:gd name="connsiteX0" fmla="*/ 285 w 285"/>
              <a:gd name="connsiteY0" fmla="*/ 0 h 19000"/>
              <a:gd name="connsiteX1" fmla="*/ 0 w 285"/>
              <a:gd name="connsiteY1" fmla="*/ 19000 h 19000"/>
            </a:gdLst>
            <a:ahLst/>
            <a:cxnLst>
              <a:cxn ang="0">
                <a:pos x="connsiteX0" y="connsiteY0"/>
              </a:cxn>
              <a:cxn ang="0">
                <a:pos x="connsiteX1" y="connsiteY1"/>
              </a:cxn>
            </a:cxnLst>
            <a:rect l="l" t="t" r="r" b="b"/>
            <a:pathLst>
              <a:path w="285" h="19000">
                <a:moveTo>
                  <a:pt x="285" y="0"/>
                </a:moveTo>
                <a:cubicBezTo>
                  <a:pt x="285" y="6365"/>
                  <a:pt x="190" y="12730"/>
                  <a:pt x="0" y="19000"/>
                </a:cubicBezTo>
              </a:path>
            </a:pathLst>
          </a:custGeom>
          <a:noFill/>
          <a:ln w="9500" cap="flat">
            <a:solidFill>
              <a:srgbClr val="E1D5FE"/>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73736"/>
              </a:solidFill>
              <a:effectLst/>
              <a:uLnTx/>
              <a:uFillTx/>
              <a:latin typeface="Arial" panose="020B0604020202020204" pitchFamily="34" charset="0"/>
              <a:ea typeface="+mn-ea"/>
              <a:cs typeface="Arial" panose="020B0604020202020204" pitchFamily="34" charset="0"/>
              <a:sym typeface="Arial"/>
            </a:endParaRPr>
          </a:p>
        </p:txBody>
      </p:sp>
      <p:sp>
        <p:nvSpPr>
          <p:cNvPr id="19" name="Freeform 18">
            <a:extLst>
              <a:ext uri="{FF2B5EF4-FFF2-40B4-BE49-F238E27FC236}">
                <a16:creationId xmlns:a16="http://schemas.microsoft.com/office/drawing/2014/main" id="{CCC6689B-781C-45D8-68A2-5887E65FE17A}"/>
              </a:ext>
            </a:extLst>
          </p:cNvPr>
          <p:cNvSpPr/>
          <p:nvPr/>
        </p:nvSpPr>
        <p:spPr>
          <a:xfrm>
            <a:off x="5058523" y="3942789"/>
            <a:ext cx="480" cy="32019"/>
          </a:xfrm>
          <a:custGeom>
            <a:avLst/>
            <a:gdLst>
              <a:gd name="connsiteX0" fmla="*/ 285 w 285"/>
              <a:gd name="connsiteY0" fmla="*/ 19000 h 19000"/>
              <a:gd name="connsiteX1" fmla="*/ 0 w 285"/>
              <a:gd name="connsiteY1" fmla="*/ 0 h 19000"/>
            </a:gdLst>
            <a:ahLst/>
            <a:cxnLst>
              <a:cxn ang="0">
                <a:pos x="connsiteX0" y="connsiteY0"/>
              </a:cxn>
              <a:cxn ang="0">
                <a:pos x="connsiteX1" y="connsiteY1"/>
              </a:cxn>
            </a:cxnLst>
            <a:rect l="l" t="t" r="r" b="b"/>
            <a:pathLst>
              <a:path w="285" h="19000">
                <a:moveTo>
                  <a:pt x="285" y="19000"/>
                </a:moveTo>
                <a:cubicBezTo>
                  <a:pt x="95" y="12730"/>
                  <a:pt x="0" y="6365"/>
                  <a:pt x="0" y="0"/>
                </a:cubicBezTo>
              </a:path>
            </a:pathLst>
          </a:custGeom>
          <a:noFill/>
          <a:ln w="9500" cap="flat">
            <a:solidFill>
              <a:srgbClr val="E1D5FE"/>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73736"/>
              </a:solidFill>
              <a:effectLst/>
              <a:uLnTx/>
              <a:uFillTx/>
              <a:latin typeface="Arial" panose="020B0604020202020204" pitchFamily="34" charset="0"/>
              <a:ea typeface="+mn-ea"/>
              <a:cs typeface="Arial" panose="020B0604020202020204" pitchFamily="34" charset="0"/>
              <a:sym typeface="Arial"/>
            </a:endParaRPr>
          </a:p>
        </p:txBody>
      </p:sp>
      <p:sp>
        <p:nvSpPr>
          <p:cNvPr id="23" name="Freeform 22">
            <a:extLst>
              <a:ext uri="{FF2B5EF4-FFF2-40B4-BE49-F238E27FC236}">
                <a16:creationId xmlns:a16="http://schemas.microsoft.com/office/drawing/2014/main" id="{6AAF8AE3-6D5A-9716-2226-CFE3455C9507}"/>
              </a:ext>
            </a:extLst>
          </p:cNvPr>
          <p:cNvSpPr/>
          <p:nvPr/>
        </p:nvSpPr>
        <p:spPr>
          <a:xfrm>
            <a:off x="7079278" y="3910770"/>
            <a:ext cx="480" cy="32019"/>
          </a:xfrm>
          <a:custGeom>
            <a:avLst/>
            <a:gdLst>
              <a:gd name="connsiteX0" fmla="*/ 0 w 285"/>
              <a:gd name="connsiteY0" fmla="*/ 19000 h 19000"/>
              <a:gd name="connsiteX1" fmla="*/ 285 w 285"/>
              <a:gd name="connsiteY1" fmla="*/ 0 h 19000"/>
            </a:gdLst>
            <a:ahLst/>
            <a:cxnLst>
              <a:cxn ang="0">
                <a:pos x="connsiteX0" y="connsiteY0"/>
              </a:cxn>
              <a:cxn ang="0">
                <a:pos x="connsiteX1" y="connsiteY1"/>
              </a:cxn>
            </a:cxnLst>
            <a:rect l="l" t="t" r="r" b="b"/>
            <a:pathLst>
              <a:path w="285" h="19000">
                <a:moveTo>
                  <a:pt x="0" y="19000"/>
                </a:moveTo>
                <a:cubicBezTo>
                  <a:pt x="0" y="12635"/>
                  <a:pt x="95" y="6270"/>
                  <a:pt x="285" y="0"/>
                </a:cubicBezTo>
              </a:path>
            </a:pathLst>
          </a:custGeom>
          <a:noFill/>
          <a:ln w="9500" cap="flat">
            <a:solidFill>
              <a:srgbClr val="E1D5FE"/>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73736"/>
              </a:solidFill>
              <a:effectLst/>
              <a:uLnTx/>
              <a:uFillTx/>
              <a:latin typeface="Arial" panose="020B0604020202020204" pitchFamily="34" charset="0"/>
              <a:ea typeface="+mn-ea"/>
              <a:cs typeface="Arial" panose="020B0604020202020204" pitchFamily="34" charset="0"/>
              <a:sym typeface="Arial"/>
            </a:endParaRPr>
          </a:p>
        </p:txBody>
      </p:sp>
      <p:sp>
        <p:nvSpPr>
          <p:cNvPr id="25" name="Freeform 24">
            <a:extLst>
              <a:ext uri="{FF2B5EF4-FFF2-40B4-BE49-F238E27FC236}">
                <a16:creationId xmlns:a16="http://schemas.microsoft.com/office/drawing/2014/main" id="{E7A73033-B3C4-9B55-0DC7-F43C761975B1}"/>
              </a:ext>
            </a:extLst>
          </p:cNvPr>
          <p:cNvSpPr/>
          <p:nvPr/>
        </p:nvSpPr>
        <p:spPr>
          <a:xfrm>
            <a:off x="9099875" y="3910770"/>
            <a:ext cx="480" cy="32019"/>
          </a:xfrm>
          <a:custGeom>
            <a:avLst/>
            <a:gdLst>
              <a:gd name="connsiteX0" fmla="*/ 0 w 285"/>
              <a:gd name="connsiteY0" fmla="*/ 0 h 19000"/>
              <a:gd name="connsiteX1" fmla="*/ 285 w 285"/>
              <a:gd name="connsiteY1" fmla="*/ 19000 h 19000"/>
            </a:gdLst>
            <a:ahLst/>
            <a:cxnLst>
              <a:cxn ang="0">
                <a:pos x="connsiteX0" y="connsiteY0"/>
              </a:cxn>
              <a:cxn ang="0">
                <a:pos x="connsiteX1" y="connsiteY1"/>
              </a:cxn>
            </a:cxnLst>
            <a:rect l="l" t="t" r="r" b="b"/>
            <a:pathLst>
              <a:path w="285" h="19000">
                <a:moveTo>
                  <a:pt x="0" y="0"/>
                </a:moveTo>
                <a:cubicBezTo>
                  <a:pt x="190" y="6270"/>
                  <a:pt x="285" y="12635"/>
                  <a:pt x="285" y="19000"/>
                </a:cubicBezTo>
              </a:path>
            </a:pathLst>
          </a:custGeom>
          <a:noFill/>
          <a:ln w="9500" cap="flat">
            <a:solidFill>
              <a:srgbClr val="E1D5FE"/>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73736"/>
              </a:solidFill>
              <a:effectLst/>
              <a:uLnTx/>
              <a:uFillTx/>
              <a:latin typeface="Arial" panose="020B0604020202020204" pitchFamily="34" charset="0"/>
              <a:ea typeface="+mn-ea"/>
              <a:cs typeface="Arial" panose="020B0604020202020204" pitchFamily="34" charset="0"/>
              <a:sym typeface="Arial"/>
            </a:endParaRPr>
          </a:p>
        </p:txBody>
      </p:sp>
      <p:sp>
        <p:nvSpPr>
          <p:cNvPr id="31" name="Freeform 30">
            <a:extLst>
              <a:ext uri="{FF2B5EF4-FFF2-40B4-BE49-F238E27FC236}">
                <a16:creationId xmlns:a16="http://schemas.microsoft.com/office/drawing/2014/main" id="{00529AE2-F07B-B1AB-0067-C35354421AB3}"/>
              </a:ext>
            </a:extLst>
          </p:cNvPr>
          <p:cNvSpPr/>
          <p:nvPr/>
        </p:nvSpPr>
        <p:spPr>
          <a:xfrm>
            <a:off x="11120631" y="3942789"/>
            <a:ext cx="480" cy="32019"/>
          </a:xfrm>
          <a:custGeom>
            <a:avLst/>
            <a:gdLst>
              <a:gd name="connsiteX0" fmla="*/ 285 w 285"/>
              <a:gd name="connsiteY0" fmla="*/ 0 h 19000"/>
              <a:gd name="connsiteX1" fmla="*/ 0 w 285"/>
              <a:gd name="connsiteY1" fmla="*/ 19000 h 19000"/>
            </a:gdLst>
            <a:ahLst/>
            <a:cxnLst>
              <a:cxn ang="0">
                <a:pos x="connsiteX0" y="connsiteY0"/>
              </a:cxn>
              <a:cxn ang="0">
                <a:pos x="connsiteX1" y="connsiteY1"/>
              </a:cxn>
            </a:cxnLst>
            <a:rect l="l" t="t" r="r" b="b"/>
            <a:pathLst>
              <a:path w="285" h="19000">
                <a:moveTo>
                  <a:pt x="285" y="0"/>
                </a:moveTo>
                <a:cubicBezTo>
                  <a:pt x="285" y="6365"/>
                  <a:pt x="191" y="12730"/>
                  <a:pt x="0" y="19000"/>
                </a:cubicBezTo>
              </a:path>
            </a:pathLst>
          </a:custGeom>
          <a:noFill/>
          <a:ln w="9500" cap="flat">
            <a:solidFill>
              <a:srgbClr val="E1D5FE"/>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73736"/>
              </a:solidFill>
              <a:effectLst/>
              <a:uLnTx/>
              <a:uFillTx/>
              <a:latin typeface="Arial" panose="020B0604020202020204" pitchFamily="34" charset="0"/>
              <a:ea typeface="+mn-ea"/>
              <a:cs typeface="Arial" panose="020B0604020202020204" pitchFamily="34" charset="0"/>
              <a:sym typeface="Arial"/>
            </a:endParaRPr>
          </a:p>
        </p:txBody>
      </p:sp>
      <p:sp>
        <p:nvSpPr>
          <p:cNvPr id="33" name="Freeform 32">
            <a:extLst>
              <a:ext uri="{FF2B5EF4-FFF2-40B4-BE49-F238E27FC236}">
                <a16:creationId xmlns:a16="http://schemas.microsoft.com/office/drawing/2014/main" id="{E33CB5BA-A117-8889-D5A9-B44F12BB21AE}"/>
              </a:ext>
            </a:extLst>
          </p:cNvPr>
          <p:cNvSpPr/>
          <p:nvPr/>
        </p:nvSpPr>
        <p:spPr>
          <a:xfrm>
            <a:off x="9100035" y="3942789"/>
            <a:ext cx="480" cy="32019"/>
          </a:xfrm>
          <a:custGeom>
            <a:avLst/>
            <a:gdLst>
              <a:gd name="connsiteX0" fmla="*/ 285 w 285"/>
              <a:gd name="connsiteY0" fmla="*/ 19000 h 19000"/>
              <a:gd name="connsiteX1" fmla="*/ 0 w 285"/>
              <a:gd name="connsiteY1" fmla="*/ 0 h 19000"/>
            </a:gdLst>
            <a:ahLst/>
            <a:cxnLst>
              <a:cxn ang="0">
                <a:pos x="connsiteX0" y="connsiteY0"/>
              </a:cxn>
              <a:cxn ang="0">
                <a:pos x="connsiteX1" y="connsiteY1"/>
              </a:cxn>
            </a:cxnLst>
            <a:rect l="l" t="t" r="r" b="b"/>
            <a:pathLst>
              <a:path w="285" h="19000">
                <a:moveTo>
                  <a:pt x="285" y="19000"/>
                </a:moveTo>
                <a:cubicBezTo>
                  <a:pt x="95" y="12730"/>
                  <a:pt x="0" y="6365"/>
                  <a:pt x="0" y="0"/>
                </a:cubicBezTo>
              </a:path>
            </a:pathLst>
          </a:custGeom>
          <a:noFill/>
          <a:ln w="9500" cap="flat">
            <a:solidFill>
              <a:srgbClr val="E1D5FE"/>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73736"/>
              </a:solidFill>
              <a:effectLst/>
              <a:uLnTx/>
              <a:uFillTx/>
              <a:latin typeface="Arial" panose="020B0604020202020204" pitchFamily="34" charset="0"/>
              <a:ea typeface="+mn-ea"/>
              <a:cs typeface="Arial" panose="020B0604020202020204" pitchFamily="34" charset="0"/>
              <a:sym typeface="Arial"/>
            </a:endParaRPr>
          </a:p>
        </p:txBody>
      </p:sp>
      <p:sp>
        <p:nvSpPr>
          <p:cNvPr id="2" name="Content Placeholder 2">
            <a:extLst>
              <a:ext uri="{FF2B5EF4-FFF2-40B4-BE49-F238E27FC236}">
                <a16:creationId xmlns:a16="http://schemas.microsoft.com/office/drawing/2014/main" id="{913DA755-6AEC-9D31-5308-4400E2E9BB55}"/>
              </a:ext>
            </a:extLst>
          </p:cNvPr>
          <p:cNvSpPr txBox="1">
            <a:spLocks/>
          </p:cNvSpPr>
          <p:nvPr/>
        </p:nvSpPr>
        <p:spPr>
          <a:xfrm>
            <a:off x="579078" y="1464231"/>
            <a:ext cx="9955266" cy="443198"/>
          </a:xfrm>
          <a:prstGeom prst="rect">
            <a:avLst/>
          </a:prstGeom>
        </p:spPr>
        <p:txBody>
          <a:bodyPr vert="horz" wrap="square" lIns="91440" tIns="45720" rIns="91440" bIns="45720" rtlCol="0">
            <a:spAutoFit/>
          </a:bodyPr>
          <a:lstStyle>
            <a:lvl1pPr marL="0" indent="0" algn="l" defTabSz="914400" rtl="0" eaLnBrk="1" latinLnBrk="0" hangingPunct="1">
              <a:lnSpc>
                <a:spcPct val="90000"/>
              </a:lnSpc>
              <a:spcBef>
                <a:spcPts val="1000"/>
              </a:spcBef>
              <a:buFont typeface="Arial" panose="020B0604020202020204" pitchFamily="34" charset="0"/>
              <a:buNone/>
              <a:defRPr sz="1200" kern="1200">
                <a:solidFill>
                  <a:schemeClr val="tx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200" b="1" kern="1200">
                <a:solidFill>
                  <a:schemeClr val="accent2"/>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200" b="1" kern="1200">
                <a:solidFill>
                  <a:schemeClr val="tx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000" b="1" kern="1200">
                <a:solidFill>
                  <a:schemeClr val="tx1"/>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1450" marR="0" lvl="0" indent="-1714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GB" sz="1200" b="0" i="0" u="none" strike="noStrike" kern="1200" cap="none" spc="0" normalizeH="0" baseline="0" noProof="0">
              <a:ln>
                <a:noFill/>
              </a:ln>
              <a:solidFill>
                <a:srgbClr val="373736"/>
              </a:solidFill>
              <a:effectLst/>
              <a:uLnTx/>
              <a:uFillTx/>
              <a:latin typeface="Arial" panose="020B0604020202020204" pitchFamily="34" charset="0"/>
              <a:ea typeface="Calibri" panose="020F0502020204030204" pitchFamily="34" charset="0"/>
              <a:cs typeface="Arial" panose="020B0604020202020204" pitchFamily="34" charset="0"/>
              <a:sym typeface="Arial"/>
            </a:endParaRPr>
          </a:p>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endParaRPr kumimoji="0" lang="en-US" sz="1200" b="0" i="0" u="none" strike="noStrike" kern="1200" cap="none" spc="0" normalizeH="0" baseline="0" noProof="0">
              <a:ln>
                <a:noFill/>
              </a:ln>
              <a:solidFill>
                <a:srgbClr val="373736"/>
              </a:solidFill>
              <a:effectLst/>
              <a:uLnTx/>
              <a:uFillTx/>
              <a:latin typeface="Arial" panose="020B0604020202020204" pitchFamily="34" charset="0"/>
              <a:ea typeface="+mn-ea"/>
              <a:cs typeface="Arial" panose="020B0604020202020204" pitchFamily="34" charset="0"/>
              <a:sym typeface="Arial"/>
            </a:endParaRPr>
          </a:p>
        </p:txBody>
      </p:sp>
      <p:cxnSp>
        <p:nvCxnSpPr>
          <p:cNvPr id="34" name="Straight Arrow Connector 33">
            <a:extLst>
              <a:ext uri="{FF2B5EF4-FFF2-40B4-BE49-F238E27FC236}">
                <a16:creationId xmlns:a16="http://schemas.microsoft.com/office/drawing/2014/main" id="{571285B4-F492-E6BA-D453-05B9A67299E2}"/>
              </a:ext>
            </a:extLst>
          </p:cNvPr>
          <p:cNvCxnSpPr>
            <a:cxnSpLocks/>
          </p:cNvCxnSpPr>
          <p:nvPr/>
        </p:nvCxnSpPr>
        <p:spPr>
          <a:xfrm>
            <a:off x="3751643" y="3240595"/>
            <a:ext cx="452991" cy="417005"/>
          </a:xfrm>
          <a:prstGeom prst="straightConnector1">
            <a:avLst/>
          </a:prstGeom>
          <a:ln>
            <a:solidFill>
              <a:srgbClr val="7E4AFB"/>
            </a:solidFill>
            <a:tailEnd type="triangle"/>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3E5C9FDC-3671-3F76-E212-5382581927B8}"/>
              </a:ext>
            </a:extLst>
          </p:cNvPr>
          <p:cNvSpPr txBox="1"/>
          <p:nvPr/>
        </p:nvSpPr>
        <p:spPr>
          <a:xfrm>
            <a:off x="469233" y="981417"/>
            <a:ext cx="9671055" cy="395173"/>
          </a:xfrm>
          <a:prstGeom prst="rect">
            <a:avLst/>
          </a:prstGeom>
          <a:noFill/>
        </p:spPr>
        <p:txBody>
          <a:bodyPr wrap="square">
            <a:spAutoFit/>
          </a:bodyPr>
          <a:lstStyle/>
          <a:p>
            <a:pPr marL="0" marR="0" lvl="0" indent="0" algn="l" defTabSz="914400" rtl="0" eaLnBrk="1" fontAlgn="auto" latinLnBrk="0" hangingPunct="1">
              <a:lnSpc>
                <a:spcPct val="115000"/>
              </a:lnSpc>
              <a:spcBef>
                <a:spcPts val="0"/>
              </a:spcBef>
              <a:spcAft>
                <a:spcPts val="0"/>
              </a:spcAft>
              <a:buClr>
                <a:srgbClr val="000000"/>
              </a:buClr>
              <a:buSzTx/>
              <a:buFont typeface="Arial"/>
              <a:buNone/>
              <a:tabLst/>
              <a:defRPr/>
            </a:pPr>
            <a:r>
              <a:rPr kumimoji="0" lang="en-GB" sz="1870" b="1" i="0" u="none" strike="noStrike" kern="0" cap="none" spc="0" normalizeH="0" baseline="0" noProof="0" dirty="0">
                <a:ln>
                  <a:noFill/>
                </a:ln>
                <a:solidFill>
                  <a:srgbClr val="0000FF"/>
                </a:solidFill>
                <a:effectLst/>
                <a:highlight>
                  <a:srgbClr val="FFFFFF"/>
                </a:highlight>
                <a:uLnTx/>
                <a:uFillTx/>
                <a:latin typeface="Arial" panose="020B0604020202020204" pitchFamily="34" charset="0"/>
                <a:ea typeface="Arial" panose="020B0604020202020204" pitchFamily="34" charset="0"/>
                <a:cs typeface="Arial"/>
                <a:sym typeface="Arial"/>
              </a:rPr>
              <a:t>Referenced Objects</a:t>
            </a:r>
            <a:r>
              <a:rPr kumimoji="0" lang="en-GB" sz="1870" b="0" i="0" u="none" strike="noStrike" kern="0" cap="none" spc="0" normalizeH="0" baseline="0" noProof="0" dirty="0">
                <a:ln>
                  <a:noFill/>
                </a:ln>
                <a:solidFill>
                  <a:srgbClr val="000000"/>
                </a:solidFill>
                <a:effectLst/>
                <a:highlight>
                  <a:srgbClr val="FFFFFF"/>
                </a:highlight>
                <a:uLnTx/>
                <a:uFillTx/>
                <a:latin typeface="Arial" panose="020B0604020202020204" pitchFamily="34" charset="0"/>
                <a:ea typeface="Arial" panose="020B0604020202020204" pitchFamily="34" charset="0"/>
                <a:cs typeface="Arial"/>
                <a:sym typeface="Arial"/>
              </a:rPr>
              <a:t> are indicated in blue bold, there are 2 types of referenced object:</a:t>
            </a:r>
            <a:endParaRPr kumimoji="0" lang="en-GB" sz="1870" b="0" i="0" u="none" strike="noStrike" kern="0" cap="none" spc="0" normalizeH="0" baseline="0" noProof="0" dirty="0">
              <a:ln>
                <a:noFill/>
              </a:ln>
              <a:solidFill>
                <a:srgbClr val="222222"/>
              </a:solidFill>
              <a:effectLst/>
              <a:highlight>
                <a:srgbClr val="FFFFFF"/>
              </a:highlight>
              <a:uLnTx/>
              <a:uFillTx/>
              <a:latin typeface="Arial" panose="020B0604020202020204" pitchFamily="34" charset="0"/>
              <a:ea typeface="Arial" panose="020B0604020202020204" pitchFamily="34" charset="0"/>
              <a:cs typeface="Arial"/>
              <a:sym typeface="Arial"/>
            </a:endParaRPr>
          </a:p>
        </p:txBody>
      </p:sp>
      <p:pic>
        <p:nvPicPr>
          <p:cNvPr id="6" name="Picture 5">
            <a:extLst>
              <a:ext uri="{FF2B5EF4-FFF2-40B4-BE49-F238E27FC236}">
                <a16:creationId xmlns:a16="http://schemas.microsoft.com/office/drawing/2014/main" id="{8FD49E39-BFE4-17A6-96D0-A6544A7902C6}"/>
              </a:ext>
            </a:extLst>
          </p:cNvPr>
          <p:cNvPicPr>
            <a:picLocks noChangeAspect="1"/>
          </p:cNvPicPr>
          <p:nvPr/>
        </p:nvPicPr>
        <p:blipFill>
          <a:blip r:embed="rId2"/>
          <a:stretch>
            <a:fillRect/>
          </a:stretch>
        </p:blipFill>
        <p:spPr>
          <a:xfrm>
            <a:off x="4836286" y="2031591"/>
            <a:ext cx="6886481" cy="480453"/>
          </a:xfrm>
          <a:prstGeom prst="rect">
            <a:avLst/>
          </a:prstGeom>
          <a:ln>
            <a:solidFill>
              <a:srgbClr val="C00000"/>
            </a:solidFill>
          </a:ln>
        </p:spPr>
      </p:pic>
      <p:sp>
        <p:nvSpPr>
          <p:cNvPr id="9" name="TextBox 8">
            <a:extLst>
              <a:ext uri="{FF2B5EF4-FFF2-40B4-BE49-F238E27FC236}">
                <a16:creationId xmlns:a16="http://schemas.microsoft.com/office/drawing/2014/main" id="{D585DD82-EE3F-F8D9-789C-6D5F13565E37}"/>
              </a:ext>
            </a:extLst>
          </p:cNvPr>
          <p:cNvSpPr txBox="1"/>
          <p:nvPr/>
        </p:nvSpPr>
        <p:spPr>
          <a:xfrm>
            <a:off x="469233" y="1740635"/>
            <a:ext cx="3461071" cy="1718868"/>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15000"/>
              </a:lnSpc>
              <a:spcBef>
                <a:spcPts val="0"/>
              </a:spcBef>
              <a:spcAft>
                <a:spcPts val="0"/>
              </a:spcAft>
              <a:buClr>
                <a:srgbClr val="000000"/>
              </a:buClr>
              <a:buSzTx/>
              <a:buFont typeface="Arial"/>
              <a:buNone/>
              <a:tabLst/>
              <a:defRPr/>
            </a:pPr>
            <a:r>
              <a:rPr kumimoji="0" lang="en-GB" sz="1850" b="1" i="0" u="none" strike="noStrike" kern="0" cap="none" spc="0" normalizeH="0" baseline="0" noProof="0" dirty="0">
                <a:ln>
                  <a:noFill/>
                </a:ln>
                <a:solidFill>
                  <a:srgbClr val="0000FF"/>
                </a:solidFill>
                <a:effectLst/>
                <a:highlight>
                  <a:srgbClr val="FFFFFF"/>
                </a:highlight>
                <a:uLnTx/>
                <a:uFillTx/>
                <a:ea typeface="Arial" panose="020B0604020202020204" pitchFamily="34" charset="0"/>
                <a:cs typeface="Arial"/>
                <a:sym typeface="Arial"/>
              </a:rPr>
              <a:t>Document Objects</a:t>
            </a:r>
            <a:r>
              <a:rPr kumimoji="0" lang="en-GB" sz="1850" b="0" i="0" u="none" strike="noStrike" kern="0" cap="none" spc="0" normalizeH="0" baseline="0" noProof="0" dirty="0">
                <a:ln>
                  <a:noFill/>
                </a:ln>
                <a:solidFill>
                  <a:srgbClr val="000000"/>
                </a:solidFill>
                <a:effectLst/>
                <a:highlight>
                  <a:srgbClr val="FFFFFF"/>
                </a:highlight>
                <a:uLnTx/>
                <a:uFillTx/>
                <a:ea typeface="Arial" panose="020B0604020202020204" pitchFamily="34" charset="0"/>
                <a:cs typeface="Arial"/>
                <a:sym typeface="Arial"/>
              </a:rPr>
              <a:t> </a:t>
            </a:r>
          </a:p>
          <a:p>
            <a:pPr marL="0" marR="0" lvl="0" indent="0" algn="l" defTabSz="914400" rtl="0" eaLnBrk="1" fontAlgn="auto" latinLnBrk="0" hangingPunct="1">
              <a:lnSpc>
                <a:spcPct val="115000"/>
              </a:lnSpc>
              <a:spcBef>
                <a:spcPts val="0"/>
              </a:spcBef>
              <a:spcAft>
                <a:spcPts val="0"/>
              </a:spcAft>
              <a:buClr>
                <a:srgbClr val="000000"/>
              </a:buClr>
              <a:buSzTx/>
              <a:buFont typeface="Arial"/>
              <a:buNone/>
              <a:tabLst/>
              <a:defRPr/>
            </a:pPr>
            <a:r>
              <a:rPr kumimoji="0" lang="en-GB" sz="1850" b="0" i="0" u="none" strike="noStrike" kern="0" cap="none" spc="0" normalizeH="0" baseline="0" noProof="0" dirty="0">
                <a:ln>
                  <a:noFill/>
                </a:ln>
                <a:solidFill>
                  <a:srgbClr val="000000"/>
                </a:solidFill>
                <a:effectLst/>
                <a:highlight>
                  <a:srgbClr val="FFFFFF"/>
                </a:highlight>
                <a:uLnTx/>
                <a:uFillTx/>
                <a:ea typeface="Arial" panose="020B0604020202020204" pitchFamily="34" charset="0"/>
                <a:cs typeface="Arial"/>
                <a:sym typeface="Arial"/>
              </a:rPr>
              <a:t>usually referred to as an ‘Annex’ or ‘Instructions’ this is a PDF attachment, content will not be digitised at this stage</a:t>
            </a:r>
            <a:r>
              <a:rPr lang="en-GB" sz="1850" dirty="0">
                <a:highlight>
                  <a:srgbClr val="FFFFFF"/>
                </a:highlight>
                <a:ea typeface="Arial" panose="020B0604020202020204" pitchFamily="34" charset="0"/>
              </a:rPr>
              <a:t>.</a:t>
            </a:r>
            <a:endParaRPr kumimoji="0" lang="en-GB" sz="1870" b="0" i="0" u="none" strike="noStrike" kern="0" cap="none" spc="0" normalizeH="0" baseline="0" noProof="0" dirty="0">
              <a:ln>
                <a:noFill/>
              </a:ln>
              <a:solidFill>
                <a:srgbClr val="222222"/>
              </a:solidFill>
              <a:effectLst/>
              <a:highlight>
                <a:srgbClr val="FFFFFF"/>
              </a:highlight>
              <a:uLnTx/>
              <a:uFillTx/>
              <a:latin typeface="Arial" panose="020B0604020202020204" pitchFamily="34" charset="0"/>
              <a:ea typeface="Arial" panose="020B0604020202020204" pitchFamily="34" charset="0"/>
              <a:cs typeface="Arial"/>
              <a:sym typeface="Arial"/>
            </a:endParaRPr>
          </a:p>
        </p:txBody>
      </p:sp>
      <p:cxnSp>
        <p:nvCxnSpPr>
          <p:cNvPr id="10" name="Straight Arrow Connector 9">
            <a:extLst>
              <a:ext uri="{FF2B5EF4-FFF2-40B4-BE49-F238E27FC236}">
                <a16:creationId xmlns:a16="http://schemas.microsoft.com/office/drawing/2014/main" id="{3B628B94-8728-3998-AEC7-602FC58055E7}"/>
              </a:ext>
            </a:extLst>
          </p:cNvPr>
          <p:cNvCxnSpPr>
            <a:cxnSpLocks/>
          </p:cNvCxnSpPr>
          <p:nvPr/>
        </p:nvCxnSpPr>
        <p:spPr>
          <a:xfrm>
            <a:off x="3847312" y="2271817"/>
            <a:ext cx="660520" cy="0"/>
          </a:xfrm>
          <a:prstGeom prst="straightConnector1">
            <a:avLst/>
          </a:prstGeom>
          <a:ln>
            <a:solidFill>
              <a:srgbClr val="7E4AFB"/>
            </a:solidFill>
            <a:tailEnd type="triangle"/>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4FC7B688-FD6E-CAAC-C14C-49193C3CC06B}"/>
              </a:ext>
            </a:extLst>
          </p:cNvPr>
          <p:cNvPicPr>
            <a:picLocks noChangeAspect="1"/>
          </p:cNvPicPr>
          <p:nvPr/>
        </p:nvPicPr>
        <p:blipFill>
          <a:blip r:embed="rId3"/>
          <a:stretch>
            <a:fillRect/>
          </a:stretch>
        </p:blipFill>
        <p:spPr>
          <a:xfrm>
            <a:off x="4383295" y="3076515"/>
            <a:ext cx="7693638" cy="1319211"/>
          </a:xfrm>
          <a:prstGeom prst="rect">
            <a:avLst/>
          </a:prstGeom>
          <a:ln>
            <a:solidFill>
              <a:srgbClr val="C00000"/>
            </a:solidFill>
          </a:ln>
        </p:spPr>
      </p:pic>
      <p:pic>
        <p:nvPicPr>
          <p:cNvPr id="13" name="Picture 12">
            <a:extLst>
              <a:ext uri="{FF2B5EF4-FFF2-40B4-BE49-F238E27FC236}">
                <a16:creationId xmlns:a16="http://schemas.microsoft.com/office/drawing/2014/main" id="{447B0B74-A9BC-6E83-D5F6-E73F756E1FA0}"/>
              </a:ext>
            </a:extLst>
          </p:cNvPr>
          <p:cNvPicPr>
            <a:picLocks noChangeAspect="1"/>
          </p:cNvPicPr>
          <p:nvPr/>
        </p:nvPicPr>
        <p:blipFill>
          <a:blip r:embed="rId4"/>
          <a:stretch>
            <a:fillRect/>
          </a:stretch>
        </p:blipFill>
        <p:spPr>
          <a:xfrm>
            <a:off x="1899097" y="7128011"/>
            <a:ext cx="6811326" cy="3134162"/>
          </a:xfrm>
          <a:prstGeom prst="rect">
            <a:avLst/>
          </a:prstGeom>
        </p:spPr>
      </p:pic>
      <p:sp>
        <p:nvSpPr>
          <p:cNvPr id="20" name="TextBox 19">
            <a:extLst>
              <a:ext uri="{FF2B5EF4-FFF2-40B4-BE49-F238E27FC236}">
                <a16:creationId xmlns:a16="http://schemas.microsoft.com/office/drawing/2014/main" id="{350EC80D-5451-4A7A-F3A7-7E9943DF42F0}"/>
              </a:ext>
            </a:extLst>
          </p:cNvPr>
          <p:cNvSpPr txBox="1"/>
          <p:nvPr/>
        </p:nvSpPr>
        <p:spPr>
          <a:xfrm>
            <a:off x="579078" y="5064413"/>
            <a:ext cx="9671055" cy="395173"/>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15000"/>
              </a:lnSpc>
              <a:spcBef>
                <a:spcPts val="0"/>
              </a:spcBef>
              <a:spcAft>
                <a:spcPts val="0"/>
              </a:spcAft>
              <a:buClr>
                <a:srgbClr val="000000"/>
              </a:buClr>
              <a:buSzTx/>
              <a:buFont typeface="Arial"/>
              <a:buNone/>
              <a:tabLst/>
              <a:defRPr/>
            </a:pPr>
            <a:r>
              <a:rPr kumimoji="0" lang="en-GB" sz="1870" b="1" i="0" u="none" strike="noStrike" kern="0" cap="none" spc="0" normalizeH="0" baseline="0" noProof="0" dirty="0">
                <a:ln>
                  <a:noFill/>
                </a:ln>
                <a:solidFill>
                  <a:srgbClr val="0000FF"/>
                </a:solidFill>
                <a:effectLst/>
                <a:highlight>
                  <a:srgbClr val="FFFFFF"/>
                </a:highlight>
                <a:uLnTx/>
                <a:uFillTx/>
                <a:ea typeface="Arial" panose="020B0604020202020204" pitchFamily="34" charset="0"/>
                <a:cs typeface="Arial"/>
                <a:sym typeface="Arial"/>
              </a:rPr>
              <a:t>Blue Bold Text</a:t>
            </a:r>
            <a:r>
              <a:rPr kumimoji="0" lang="en-GB" sz="1870" b="0" i="0" u="none" strike="noStrike" kern="0" cap="none" spc="0" normalizeH="0" baseline="0" noProof="0" dirty="0">
                <a:ln>
                  <a:noFill/>
                </a:ln>
                <a:solidFill>
                  <a:srgbClr val="000000"/>
                </a:solidFill>
                <a:effectLst/>
                <a:highlight>
                  <a:srgbClr val="FFFFFF"/>
                </a:highlight>
                <a:uLnTx/>
                <a:uFillTx/>
                <a:ea typeface="Arial" panose="020B0604020202020204" pitchFamily="34" charset="0"/>
                <a:cs typeface="Arial"/>
                <a:sym typeface="Arial"/>
              </a:rPr>
              <a:t> is also used when there is a link back to another part of the Agreement</a:t>
            </a:r>
            <a:r>
              <a:rPr lang="en-GB" sz="1870" dirty="0">
                <a:highlight>
                  <a:srgbClr val="FFFFFF"/>
                </a:highlight>
                <a:ea typeface="Arial" panose="020B0604020202020204" pitchFamily="34" charset="0"/>
              </a:rPr>
              <a:t>.</a:t>
            </a:r>
            <a:endParaRPr kumimoji="0" lang="en-GB" sz="1870" b="0" i="0" u="none" strike="noStrike" kern="0" cap="none" spc="0" normalizeH="0" baseline="0" noProof="0" dirty="0">
              <a:ln>
                <a:noFill/>
              </a:ln>
              <a:solidFill>
                <a:srgbClr val="222222"/>
              </a:solidFill>
              <a:effectLst/>
              <a:highlight>
                <a:srgbClr val="FFFFFF"/>
              </a:highlight>
              <a:uLnTx/>
              <a:uFillTx/>
              <a:latin typeface="Arial" panose="020B0604020202020204" pitchFamily="34" charset="0"/>
              <a:ea typeface="Arial" panose="020B0604020202020204" pitchFamily="34" charset="0"/>
              <a:cs typeface="Arial"/>
              <a:sym typeface="Arial"/>
            </a:endParaRPr>
          </a:p>
        </p:txBody>
      </p:sp>
      <p:cxnSp>
        <p:nvCxnSpPr>
          <p:cNvPr id="21" name="Straight Arrow Connector 20">
            <a:extLst>
              <a:ext uri="{FF2B5EF4-FFF2-40B4-BE49-F238E27FC236}">
                <a16:creationId xmlns:a16="http://schemas.microsoft.com/office/drawing/2014/main" id="{BEEE0603-9482-4185-2BDA-38375AE372EF}"/>
              </a:ext>
            </a:extLst>
          </p:cNvPr>
          <p:cNvCxnSpPr>
            <a:cxnSpLocks/>
          </p:cNvCxnSpPr>
          <p:nvPr/>
        </p:nvCxnSpPr>
        <p:spPr>
          <a:xfrm>
            <a:off x="951712" y="5459586"/>
            <a:ext cx="0" cy="315572"/>
          </a:xfrm>
          <a:prstGeom prst="straightConnector1">
            <a:avLst/>
          </a:prstGeom>
          <a:ln>
            <a:solidFill>
              <a:srgbClr val="7E4AFB"/>
            </a:solidFill>
            <a:tailEnd type="triangle"/>
          </a:ln>
        </p:spPr>
        <p:style>
          <a:lnRef idx="1">
            <a:schemeClr val="accent1"/>
          </a:lnRef>
          <a:fillRef idx="0">
            <a:schemeClr val="accent1"/>
          </a:fillRef>
          <a:effectRef idx="0">
            <a:schemeClr val="accent1"/>
          </a:effectRef>
          <a:fontRef idx="minor">
            <a:schemeClr val="tx1"/>
          </a:fontRef>
        </p:style>
      </p:cxnSp>
      <p:pic>
        <p:nvPicPr>
          <p:cNvPr id="27" name="Picture 26">
            <a:extLst>
              <a:ext uri="{FF2B5EF4-FFF2-40B4-BE49-F238E27FC236}">
                <a16:creationId xmlns:a16="http://schemas.microsoft.com/office/drawing/2014/main" id="{F0C6BEFE-12EC-A0C3-8544-9A3EBE216657}"/>
              </a:ext>
            </a:extLst>
          </p:cNvPr>
          <p:cNvPicPr>
            <a:picLocks noChangeAspect="1"/>
          </p:cNvPicPr>
          <p:nvPr/>
        </p:nvPicPr>
        <p:blipFill>
          <a:blip r:embed="rId5"/>
          <a:stretch>
            <a:fillRect/>
          </a:stretch>
        </p:blipFill>
        <p:spPr>
          <a:xfrm>
            <a:off x="1345649" y="5590784"/>
            <a:ext cx="6535062" cy="962159"/>
          </a:xfrm>
          <a:prstGeom prst="rect">
            <a:avLst/>
          </a:prstGeom>
          <a:ln>
            <a:solidFill>
              <a:srgbClr val="C00000"/>
            </a:solidFill>
          </a:ln>
        </p:spPr>
      </p:pic>
    </p:spTree>
    <p:extLst>
      <p:ext uri="{BB962C8B-B14F-4D97-AF65-F5344CB8AC3E}">
        <p14:creationId xmlns:p14="http://schemas.microsoft.com/office/powerpoint/2010/main" val="12138061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447B0B74-A9BC-6E83-D5F6-E73F756E1FA0}"/>
              </a:ext>
            </a:extLst>
          </p:cNvPr>
          <p:cNvPicPr>
            <a:picLocks noChangeAspect="1"/>
          </p:cNvPicPr>
          <p:nvPr/>
        </p:nvPicPr>
        <p:blipFill>
          <a:blip r:embed="rId3"/>
          <a:stretch>
            <a:fillRect/>
          </a:stretch>
        </p:blipFill>
        <p:spPr>
          <a:xfrm>
            <a:off x="2312294" y="2458563"/>
            <a:ext cx="7567411" cy="3482067"/>
          </a:xfrm>
          <a:prstGeom prst="rect">
            <a:avLst/>
          </a:prstGeom>
        </p:spPr>
      </p:pic>
      <p:sp>
        <p:nvSpPr>
          <p:cNvPr id="5" name="Slide Number Placeholder 4">
            <a:extLst>
              <a:ext uri="{FF2B5EF4-FFF2-40B4-BE49-F238E27FC236}">
                <a16:creationId xmlns:a16="http://schemas.microsoft.com/office/drawing/2014/main" id="{9EE4BD29-8345-87EF-210C-78172BFFA5BE}"/>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742FA6F0-3979-EF47-B7AD-83B8873EF84F}" type="slidenum">
              <a:rPr kumimoji="0" lang="en-US" sz="1200" b="1" i="0" u="none" strike="noStrike" kern="1200" cap="none" spc="0" normalizeH="0" baseline="0" noProof="0" smtClean="0">
                <a:ln>
                  <a:noFill/>
                </a:ln>
                <a:solidFill>
                  <a:srgbClr val="FFFFFF"/>
                </a:solidFill>
                <a:effectLst/>
                <a:uLnTx/>
                <a:uFillTx/>
                <a:latin typeface="Arial" panose="020B0604020202020204" pitchFamily="34" charset="0"/>
                <a:ea typeface="+mn-ea"/>
                <a:cs typeface="Arial" panose="020B0604020202020204" pitchFamily="34" charset="0"/>
                <a:sym typeface="Arial"/>
              </a:rPr>
              <a:pPr marL="0" marR="0" lvl="0" indent="0" algn="ctr" defTabSz="914400" rtl="0" eaLnBrk="1" fontAlgn="auto" latinLnBrk="0" hangingPunct="1">
                <a:lnSpc>
                  <a:spcPct val="100000"/>
                </a:lnSpc>
                <a:spcBef>
                  <a:spcPts val="0"/>
                </a:spcBef>
                <a:spcAft>
                  <a:spcPts val="0"/>
                </a:spcAft>
                <a:buClrTx/>
                <a:buSzTx/>
                <a:buFontTx/>
                <a:buNone/>
                <a:tabLst/>
                <a:defRPr/>
              </a:pPr>
              <a:t>13</a:t>
            </a:fld>
            <a:endParaRPr kumimoji="0" lang="en-US" sz="12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sym typeface="Arial"/>
            </a:endParaRPr>
          </a:p>
        </p:txBody>
      </p:sp>
      <p:sp>
        <p:nvSpPr>
          <p:cNvPr id="17" name="Freeform 16">
            <a:extLst>
              <a:ext uri="{FF2B5EF4-FFF2-40B4-BE49-F238E27FC236}">
                <a16:creationId xmlns:a16="http://schemas.microsoft.com/office/drawing/2014/main" id="{6E0B14A9-8A5B-D9D5-971F-A343097A5392}"/>
              </a:ext>
            </a:extLst>
          </p:cNvPr>
          <p:cNvSpPr/>
          <p:nvPr/>
        </p:nvSpPr>
        <p:spPr>
          <a:xfrm>
            <a:off x="7079119" y="3942789"/>
            <a:ext cx="480" cy="32019"/>
          </a:xfrm>
          <a:custGeom>
            <a:avLst/>
            <a:gdLst>
              <a:gd name="connsiteX0" fmla="*/ 285 w 285"/>
              <a:gd name="connsiteY0" fmla="*/ 0 h 19000"/>
              <a:gd name="connsiteX1" fmla="*/ 0 w 285"/>
              <a:gd name="connsiteY1" fmla="*/ 19000 h 19000"/>
            </a:gdLst>
            <a:ahLst/>
            <a:cxnLst>
              <a:cxn ang="0">
                <a:pos x="connsiteX0" y="connsiteY0"/>
              </a:cxn>
              <a:cxn ang="0">
                <a:pos x="connsiteX1" y="connsiteY1"/>
              </a:cxn>
            </a:cxnLst>
            <a:rect l="l" t="t" r="r" b="b"/>
            <a:pathLst>
              <a:path w="285" h="19000">
                <a:moveTo>
                  <a:pt x="285" y="0"/>
                </a:moveTo>
                <a:cubicBezTo>
                  <a:pt x="285" y="6365"/>
                  <a:pt x="190" y="12730"/>
                  <a:pt x="0" y="19000"/>
                </a:cubicBezTo>
              </a:path>
            </a:pathLst>
          </a:custGeom>
          <a:noFill/>
          <a:ln w="9500" cap="flat">
            <a:solidFill>
              <a:srgbClr val="E1D5FE"/>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73736"/>
              </a:solidFill>
              <a:effectLst/>
              <a:uLnTx/>
              <a:uFillTx/>
              <a:latin typeface="Arial" panose="020B0604020202020204" pitchFamily="34" charset="0"/>
              <a:ea typeface="+mn-ea"/>
              <a:cs typeface="Arial" panose="020B0604020202020204" pitchFamily="34" charset="0"/>
              <a:sym typeface="Arial"/>
            </a:endParaRPr>
          </a:p>
        </p:txBody>
      </p:sp>
      <p:sp>
        <p:nvSpPr>
          <p:cNvPr id="19" name="Freeform 18">
            <a:extLst>
              <a:ext uri="{FF2B5EF4-FFF2-40B4-BE49-F238E27FC236}">
                <a16:creationId xmlns:a16="http://schemas.microsoft.com/office/drawing/2014/main" id="{CCC6689B-781C-45D8-68A2-5887E65FE17A}"/>
              </a:ext>
            </a:extLst>
          </p:cNvPr>
          <p:cNvSpPr/>
          <p:nvPr/>
        </p:nvSpPr>
        <p:spPr>
          <a:xfrm>
            <a:off x="5058523" y="3942789"/>
            <a:ext cx="480" cy="32019"/>
          </a:xfrm>
          <a:custGeom>
            <a:avLst/>
            <a:gdLst>
              <a:gd name="connsiteX0" fmla="*/ 285 w 285"/>
              <a:gd name="connsiteY0" fmla="*/ 19000 h 19000"/>
              <a:gd name="connsiteX1" fmla="*/ 0 w 285"/>
              <a:gd name="connsiteY1" fmla="*/ 0 h 19000"/>
            </a:gdLst>
            <a:ahLst/>
            <a:cxnLst>
              <a:cxn ang="0">
                <a:pos x="connsiteX0" y="connsiteY0"/>
              </a:cxn>
              <a:cxn ang="0">
                <a:pos x="connsiteX1" y="connsiteY1"/>
              </a:cxn>
            </a:cxnLst>
            <a:rect l="l" t="t" r="r" b="b"/>
            <a:pathLst>
              <a:path w="285" h="19000">
                <a:moveTo>
                  <a:pt x="285" y="19000"/>
                </a:moveTo>
                <a:cubicBezTo>
                  <a:pt x="95" y="12730"/>
                  <a:pt x="0" y="6365"/>
                  <a:pt x="0" y="0"/>
                </a:cubicBezTo>
              </a:path>
            </a:pathLst>
          </a:custGeom>
          <a:noFill/>
          <a:ln w="9500" cap="flat">
            <a:solidFill>
              <a:srgbClr val="E1D5FE"/>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73736"/>
              </a:solidFill>
              <a:effectLst/>
              <a:uLnTx/>
              <a:uFillTx/>
              <a:latin typeface="Arial" panose="020B0604020202020204" pitchFamily="34" charset="0"/>
              <a:ea typeface="+mn-ea"/>
              <a:cs typeface="Arial" panose="020B0604020202020204" pitchFamily="34" charset="0"/>
              <a:sym typeface="Arial"/>
            </a:endParaRPr>
          </a:p>
        </p:txBody>
      </p:sp>
      <p:sp>
        <p:nvSpPr>
          <p:cNvPr id="23" name="Freeform 22">
            <a:extLst>
              <a:ext uri="{FF2B5EF4-FFF2-40B4-BE49-F238E27FC236}">
                <a16:creationId xmlns:a16="http://schemas.microsoft.com/office/drawing/2014/main" id="{6AAF8AE3-6D5A-9716-2226-CFE3455C9507}"/>
              </a:ext>
            </a:extLst>
          </p:cNvPr>
          <p:cNvSpPr/>
          <p:nvPr/>
        </p:nvSpPr>
        <p:spPr>
          <a:xfrm>
            <a:off x="7079278" y="3910770"/>
            <a:ext cx="480" cy="32019"/>
          </a:xfrm>
          <a:custGeom>
            <a:avLst/>
            <a:gdLst>
              <a:gd name="connsiteX0" fmla="*/ 0 w 285"/>
              <a:gd name="connsiteY0" fmla="*/ 19000 h 19000"/>
              <a:gd name="connsiteX1" fmla="*/ 285 w 285"/>
              <a:gd name="connsiteY1" fmla="*/ 0 h 19000"/>
            </a:gdLst>
            <a:ahLst/>
            <a:cxnLst>
              <a:cxn ang="0">
                <a:pos x="connsiteX0" y="connsiteY0"/>
              </a:cxn>
              <a:cxn ang="0">
                <a:pos x="connsiteX1" y="connsiteY1"/>
              </a:cxn>
            </a:cxnLst>
            <a:rect l="l" t="t" r="r" b="b"/>
            <a:pathLst>
              <a:path w="285" h="19000">
                <a:moveTo>
                  <a:pt x="0" y="19000"/>
                </a:moveTo>
                <a:cubicBezTo>
                  <a:pt x="0" y="12635"/>
                  <a:pt x="95" y="6270"/>
                  <a:pt x="285" y="0"/>
                </a:cubicBezTo>
              </a:path>
            </a:pathLst>
          </a:custGeom>
          <a:noFill/>
          <a:ln w="9500" cap="flat">
            <a:solidFill>
              <a:srgbClr val="E1D5FE"/>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73736"/>
              </a:solidFill>
              <a:effectLst/>
              <a:uLnTx/>
              <a:uFillTx/>
              <a:latin typeface="Arial" panose="020B0604020202020204" pitchFamily="34" charset="0"/>
              <a:ea typeface="+mn-ea"/>
              <a:cs typeface="Arial" panose="020B0604020202020204" pitchFamily="34" charset="0"/>
              <a:sym typeface="Arial"/>
            </a:endParaRPr>
          </a:p>
        </p:txBody>
      </p:sp>
      <p:sp>
        <p:nvSpPr>
          <p:cNvPr id="25" name="Freeform 24">
            <a:extLst>
              <a:ext uri="{FF2B5EF4-FFF2-40B4-BE49-F238E27FC236}">
                <a16:creationId xmlns:a16="http://schemas.microsoft.com/office/drawing/2014/main" id="{E7A73033-B3C4-9B55-0DC7-F43C761975B1}"/>
              </a:ext>
            </a:extLst>
          </p:cNvPr>
          <p:cNvSpPr/>
          <p:nvPr/>
        </p:nvSpPr>
        <p:spPr>
          <a:xfrm>
            <a:off x="9099875" y="3910770"/>
            <a:ext cx="480" cy="32019"/>
          </a:xfrm>
          <a:custGeom>
            <a:avLst/>
            <a:gdLst>
              <a:gd name="connsiteX0" fmla="*/ 0 w 285"/>
              <a:gd name="connsiteY0" fmla="*/ 0 h 19000"/>
              <a:gd name="connsiteX1" fmla="*/ 285 w 285"/>
              <a:gd name="connsiteY1" fmla="*/ 19000 h 19000"/>
            </a:gdLst>
            <a:ahLst/>
            <a:cxnLst>
              <a:cxn ang="0">
                <a:pos x="connsiteX0" y="connsiteY0"/>
              </a:cxn>
              <a:cxn ang="0">
                <a:pos x="connsiteX1" y="connsiteY1"/>
              </a:cxn>
            </a:cxnLst>
            <a:rect l="l" t="t" r="r" b="b"/>
            <a:pathLst>
              <a:path w="285" h="19000">
                <a:moveTo>
                  <a:pt x="0" y="0"/>
                </a:moveTo>
                <a:cubicBezTo>
                  <a:pt x="190" y="6270"/>
                  <a:pt x="285" y="12635"/>
                  <a:pt x="285" y="19000"/>
                </a:cubicBezTo>
              </a:path>
            </a:pathLst>
          </a:custGeom>
          <a:noFill/>
          <a:ln w="9500" cap="flat">
            <a:solidFill>
              <a:srgbClr val="E1D5FE"/>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73736"/>
              </a:solidFill>
              <a:effectLst/>
              <a:uLnTx/>
              <a:uFillTx/>
              <a:latin typeface="Arial" panose="020B0604020202020204" pitchFamily="34" charset="0"/>
              <a:ea typeface="+mn-ea"/>
              <a:cs typeface="Arial" panose="020B0604020202020204" pitchFamily="34" charset="0"/>
              <a:sym typeface="Arial"/>
            </a:endParaRPr>
          </a:p>
        </p:txBody>
      </p:sp>
      <p:sp>
        <p:nvSpPr>
          <p:cNvPr id="31" name="Freeform 30">
            <a:extLst>
              <a:ext uri="{FF2B5EF4-FFF2-40B4-BE49-F238E27FC236}">
                <a16:creationId xmlns:a16="http://schemas.microsoft.com/office/drawing/2014/main" id="{00529AE2-F07B-B1AB-0067-C35354421AB3}"/>
              </a:ext>
            </a:extLst>
          </p:cNvPr>
          <p:cNvSpPr/>
          <p:nvPr/>
        </p:nvSpPr>
        <p:spPr>
          <a:xfrm>
            <a:off x="11120631" y="3942789"/>
            <a:ext cx="480" cy="32019"/>
          </a:xfrm>
          <a:custGeom>
            <a:avLst/>
            <a:gdLst>
              <a:gd name="connsiteX0" fmla="*/ 285 w 285"/>
              <a:gd name="connsiteY0" fmla="*/ 0 h 19000"/>
              <a:gd name="connsiteX1" fmla="*/ 0 w 285"/>
              <a:gd name="connsiteY1" fmla="*/ 19000 h 19000"/>
            </a:gdLst>
            <a:ahLst/>
            <a:cxnLst>
              <a:cxn ang="0">
                <a:pos x="connsiteX0" y="connsiteY0"/>
              </a:cxn>
              <a:cxn ang="0">
                <a:pos x="connsiteX1" y="connsiteY1"/>
              </a:cxn>
            </a:cxnLst>
            <a:rect l="l" t="t" r="r" b="b"/>
            <a:pathLst>
              <a:path w="285" h="19000">
                <a:moveTo>
                  <a:pt x="285" y="0"/>
                </a:moveTo>
                <a:cubicBezTo>
                  <a:pt x="285" y="6365"/>
                  <a:pt x="191" y="12730"/>
                  <a:pt x="0" y="19000"/>
                </a:cubicBezTo>
              </a:path>
            </a:pathLst>
          </a:custGeom>
          <a:noFill/>
          <a:ln w="9500" cap="flat">
            <a:solidFill>
              <a:srgbClr val="E1D5FE"/>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73736"/>
              </a:solidFill>
              <a:effectLst/>
              <a:uLnTx/>
              <a:uFillTx/>
              <a:latin typeface="Arial" panose="020B0604020202020204" pitchFamily="34" charset="0"/>
              <a:ea typeface="+mn-ea"/>
              <a:cs typeface="Arial" panose="020B0604020202020204" pitchFamily="34" charset="0"/>
              <a:sym typeface="Arial"/>
            </a:endParaRPr>
          </a:p>
        </p:txBody>
      </p:sp>
      <p:sp>
        <p:nvSpPr>
          <p:cNvPr id="33" name="Freeform 32">
            <a:extLst>
              <a:ext uri="{FF2B5EF4-FFF2-40B4-BE49-F238E27FC236}">
                <a16:creationId xmlns:a16="http://schemas.microsoft.com/office/drawing/2014/main" id="{E33CB5BA-A117-8889-D5A9-B44F12BB21AE}"/>
              </a:ext>
            </a:extLst>
          </p:cNvPr>
          <p:cNvSpPr/>
          <p:nvPr/>
        </p:nvSpPr>
        <p:spPr>
          <a:xfrm>
            <a:off x="9100035" y="3942789"/>
            <a:ext cx="480" cy="32019"/>
          </a:xfrm>
          <a:custGeom>
            <a:avLst/>
            <a:gdLst>
              <a:gd name="connsiteX0" fmla="*/ 285 w 285"/>
              <a:gd name="connsiteY0" fmla="*/ 19000 h 19000"/>
              <a:gd name="connsiteX1" fmla="*/ 0 w 285"/>
              <a:gd name="connsiteY1" fmla="*/ 0 h 19000"/>
            </a:gdLst>
            <a:ahLst/>
            <a:cxnLst>
              <a:cxn ang="0">
                <a:pos x="connsiteX0" y="connsiteY0"/>
              </a:cxn>
              <a:cxn ang="0">
                <a:pos x="connsiteX1" y="connsiteY1"/>
              </a:cxn>
            </a:cxnLst>
            <a:rect l="l" t="t" r="r" b="b"/>
            <a:pathLst>
              <a:path w="285" h="19000">
                <a:moveTo>
                  <a:pt x="285" y="19000"/>
                </a:moveTo>
                <a:cubicBezTo>
                  <a:pt x="95" y="12730"/>
                  <a:pt x="0" y="6365"/>
                  <a:pt x="0" y="0"/>
                </a:cubicBezTo>
              </a:path>
            </a:pathLst>
          </a:custGeom>
          <a:noFill/>
          <a:ln w="9500" cap="flat">
            <a:solidFill>
              <a:srgbClr val="E1D5FE"/>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73736"/>
              </a:solidFill>
              <a:effectLst/>
              <a:uLnTx/>
              <a:uFillTx/>
              <a:latin typeface="Arial" panose="020B0604020202020204" pitchFamily="34" charset="0"/>
              <a:ea typeface="+mn-ea"/>
              <a:cs typeface="Arial" panose="020B0604020202020204" pitchFamily="34" charset="0"/>
              <a:sym typeface="Arial"/>
            </a:endParaRPr>
          </a:p>
        </p:txBody>
      </p:sp>
      <p:sp>
        <p:nvSpPr>
          <p:cNvPr id="2" name="Content Placeholder 2">
            <a:extLst>
              <a:ext uri="{FF2B5EF4-FFF2-40B4-BE49-F238E27FC236}">
                <a16:creationId xmlns:a16="http://schemas.microsoft.com/office/drawing/2014/main" id="{913DA755-6AEC-9D31-5308-4400E2E9BB55}"/>
              </a:ext>
            </a:extLst>
          </p:cNvPr>
          <p:cNvSpPr txBox="1">
            <a:spLocks/>
          </p:cNvSpPr>
          <p:nvPr/>
        </p:nvSpPr>
        <p:spPr>
          <a:xfrm>
            <a:off x="579078" y="1464231"/>
            <a:ext cx="9955266" cy="443198"/>
          </a:xfrm>
          <a:prstGeom prst="rect">
            <a:avLst/>
          </a:prstGeom>
        </p:spPr>
        <p:txBody>
          <a:bodyPr vert="horz" wrap="square" lIns="91440" tIns="45720" rIns="91440" bIns="45720" rtlCol="0">
            <a:spAutoFit/>
          </a:bodyPr>
          <a:lstStyle>
            <a:lvl1pPr marL="0" indent="0" algn="l" defTabSz="914400" rtl="0" eaLnBrk="1" latinLnBrk="0" hangingPunct="1">
              <a:lnSpc>
                <a:spcPct val="90000"/>
              </a:lnSpc>
              <a:spcBef>
                <a:spcPts val="1000"/>
              </a:spcBef>
              <a:buFont typeface="Arial" panose="020B0604020202020204" pitchFamily="34" charset="0"/>
              <a:buNone/>
              <a:defRPr sz="1200" kern="1200">
                <a:solidFill>
                  <a:schemeClr val="tx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200" b="1" kern="1200">
                <a:solidFill>
                  <a:schemeClr val="accent2"/>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200" b="1" kern="1200">
                <a:solidFill>
                  <a:schemeClr val="tx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000" b="1" kern="1200">
                <a:solidFill>
                  <a:schemeClr val="tx1"/>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1450" marR="0" lvl="0" indent="-1714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GB" sz="1200" b="0" i="0" u="none" strike="noStrike" kern="1200" cap="none" spc="0" normalizeH="0" baseline="0" noProof="0">
              <a:ln>
                <a:noFill/>
              </a:ln>
              <a:solidFill>
                <a:srgbClr val="373736"/>
              </a:solidFill>
              <a:effectLst/>
              <a:uLnTx/>
              <a:uFillTx/>
              <a:latin typeface="Arial" panose="020B0604020202020204" pitchFamily="34" charset="0"/>
              <a:ea typeface="Calibri" panose="020F0502020204030204" pitchFamily="34" charset="0"/>
              <a:cs typeface="Arial" panose="020B0604020202020204" pitchFamily="34" charset="0"/>
              <a:sym typeface="Arial"/>
            </a:endParaRPr>
          </a:p>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endParaRPr kumimoji="0" lang="en-US" sz="1200" b="0" i="0" u="none" strike="noStrike" kern="1200" cap="none" spc="0" normalizeH="0" baseline="0" noProof="0">
              <a:ln>
                <a:noFill/>
              </a:ln>
              <a:solidFill>
                <a:srgbClr val="373736"/>
              </a:solidFill>
              <a:effectLst/>
              <a:uLnTx/>
              <a:uFillTx/>
              <a:latin typeface="Arial" panose="020B0604020202020204" pitchFamily="34" charset="0"/>
              <a:ea typeface="+mn-ea"/>
              <a:cs typeface="Arial" panose="020B0604020202020204" pitchFamily="34" charset="0"/>
              <a:sym typeface="Arial"/>
            </a:endParaRPr>
          </a:p>
        </p:txBody>
      </p:sp>
      <p:cxnSp>
        <p:nvCxnSpPr>
          <p:cNvPr id="34" name="Straight Arrow Connector 33">
            <a:extLst>
              <a:ext uri="{FF2B5EF4-FFF2-40B4-BE49-F238E27FC236}">
                <a16:creationId xmlns:a16="http://schemas.microsoft.com/office/drawing/2014/main" id="{571285B4-F492-E6BA-D453-05B9A67299E2}"/>
              </a:ext>
            </a:extLst>
          </p:cNvPr>
          <p:cNvCxnSpPr>
            <a:cxnSpLocks/>
          </p:cNvCxnSpPr>
          <p:nvPr/>
        </p:nvCxnSpPr>
        <p:spPr>
          <a:xfrm>
            <a:off x="2506536" y="2182159"/>
            <a:ext cx="4572503" cy="2109907"/>
          </a:xfrm>
          <a:prstGeom prst="straightConnector1">
            <a:avLst/>
          </a:prstGeom>
          <a:ln>
            <a:solidFill>
              <a:srgbClr val="7E4AFB"/>
            </a:solidFill>
            <a:tailEnd type="triangle"/>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3E5C9FDC-3671-3F76-E212-5382581927B8}"/>
              </a:ext>
            </a:extLst>
          </p:cNvPr>
          <p:cNvSpPr txBox="1"/>
          <p:nvPr/>
        </p:nvSpPr>
        <p:spPr>
          <a:xfrm>
            <a:off x="468544" y="836034"/>
            <a:ext cx="9671055" cy="726096"/>
          </a:xfrm>
          <a:prstGeom prst="rect">
            <a:avLst/>
          </a:prstGeom>
          <a:noFill/>
        </p:spPr>
        <p:txBody>
          <a:bodyPr wrap="square" lIns="91440" tIns="45720" rIns="91440" bIns="45720" anchor="t">
            <a:spAutoFit/>
          </a:bodyPr>
          <a:lstStyle/>
          <a:p>
            <a:pPr>
              <a:lnSpc>
                <a:spcPct val="115000"/>
              </a:lnSpc>
            </a:pPr>
            <a:r>
              <a:rPr lang="en-GB" sz="1870" dirty="0">
                <a:solidFill>
                  <a:srgbClr val="000000"/>
                </a:solidFill>
                <a:effectLst/>
                <a:highlight>
                  <a:srgbClr val="FFFFFF"/>
                </a:highlight>
                <a:ea typeface="Arial" panose="020B0604020202020204" pitchFamily="34" charset="0"/>
              </a:rPr>
              <a:t>The detail of the </a:t>
            </a:r>
            <a:r>
              <a:rPr lang="en-GB" sz="1870" b="1" dirty="0">
                <a:solidFill>
                  <a:srgbClr val="0000FF"/>
                </a:solidFill>
                <a:highlight>
                  <a:srgbClr val="FFFFFF"/>
                </a:highlight>
              </a:rPr>
              <a:t>referenced object </a:t>
            </a:r>
            <a:r>
              <a:rPr lang="en-GB" sz="1870" dirty="0">
                <a:solidFill>
                  <a:srgbClr val="000000"/>
                </a:solidFill>
                <a:effectLst/>
                <a:highlight>
                  <a:srgbClr val="FFFFFF"/>
                </a:highlight>
                <a:ea typeface="Arial" panose="020B0604020202020204" pitchFamily="34" charset="0"/>
              </a:rPr>
              <a:t>will be displayed in a separate window when the user clicks on the text</a:t>
            </a:r>
            <a:r>
              <a:rPr lang="en-GB" sz="1870" dirty="0">
                <a:highlight>
                  <a:srgbClr val="FFFFFF"/>
                </a:highlight>
                <a:ea typeface="Arial" panose="020B0604020202020204" pitchFamily="34" charset="0"/>
              </a:rPr>
              <a:t>.</a:t>
            </a:r>
            <a:endParaRPr kumimoji="0" lang="en-GB" sz="1870" b="0" i="0" u="none" strike="noStrike" kern="0" cap="none" spc="0" normalizeH="0" baseline="0" noProof="0" dirty="0">
              <a:ln>
                <a:noFill/>
              </a:ln>
              <a:solidFill>
                <a:srgbClr val="222222"/>
              </a:solidFill>
              <a:effectLst/>
              <a:highlight>
                <a:srgbClr val="FFFFFF"/>
              </a:highlight>
              <a:uLnTx/>
              <a:uFillTx/>
              <a:latin typeface="Arial" panose="020B0604020202020204" pitchFamily="34" charset="0"/>
              <a:ea typeface="Arial" panose="020B0604020202020204" pitchFamily="34" charset="0"/>
              <a:cs typeface="Arial"/>
              <a:sym typeface="Arial"/>
            </a:endParaRPr>
          </a:p>
        </p:txBody>
      </p:sp>
      <p:sp>
        <p:nvSpPr>
          <p:cNvPr id="9" name="TextBox 8">
            <a:extLst>
              <a:ext uri="{FF2B5EF4-FFF2-40B4-BE49-F238E27FC236}">
                <a16:creationId xmlns:a16="http://schemas.microsoft.com/office/drawing/2014/main" id="{D585DD82-EE3F-F8D9-789C-6D5F13565E37}"/>
              </a:ext>
            </a:extLst>
          </p:cNvPr>
          <p:cNvSpPr txBox="1"/>
          <p:nvPr/>
        </p:nvSpPr>
        <p:spPr>
          <a:xfrm>
            <a:off x="469233" y="1853023"/>
            <a:ext cx="2370220" cy="395173"/>
          </a:xfrm>
          <a:prstGeom prst="rect">
            <a:avLst/>
          </a:prstGeom>
          <a:noFill/>
        </p:spPr>
        <p:txBody>
          <a:bodyPr wrap="square">
            <a:spAutoFit/>
          </a:bodyPr>
          <a:lstStyle/>
          <a:p>
            <a:pPr marL="0" marR="0" lvl="0" indent="0" algn="l" defTabSz="914400" rtl="0" eaLnBrk="1" fontAlgn="auto" latinLnBrk="0" hangingPunct="1">
              <a:lnSpc>
                <a:spcPct val="115000"/>
              </a:lnSpc>
              <a:spcBef>
                <a:spcPts val="0"/>
              </a:spcBef>
              <a:spcAft>
                <a:spcPts val="0"/>
              </a:spcAft>
              <a:buClr>
                <a:srgbClr val="000000"/>
              </a:buClr>
              <a:buSzTx/>
              <a:buFont typeface="Arial"/>
              <a:buNone/>
              <a:tabLst/>
              <a:defRPr/>
            </a:pPr>
            <a:r>
              <a:rPr kumimoji="0" lang="en-GB" sz="1870" b="1" i="0" u="none" strike="noStrike" kern="0" cap="none" spc="0" normalizeH="0" baseline="0" noProof="0" dirty="0">
                <a:ln>
                  <a:noFill/>
                </a:ln>
                <a:solidFill>
                  <a:srgbClr val="0000FF"/>
                </a:solidFill>
                <a:effectLst/>
                <a:highlight>
                  <a:srgbClr val="FFFFFF"/>
                </a:highlight>
                <a:uLnTx/>
                <a:uFillTx/>
                <a:latin typeface="Arial" panose="020B0604020202020204" pitchFamily="34" charset="0"/>
                <a:ea typeface="Arial" panose="020B0604020202020204" pitchFamily="34" charset="0"/>
                <a:cs typeface="Arial"/>
                <a:sym typeface="Arial"/>
              </a:rPr>
              <a:t>Document Objects</a:t>
            </a:r>
            <a:r>
              <a:rPr kumimoji="0" lang="en-GB" sz="1870" b="0" i="0" u="none" strike="noStrike" kern="0" cap="none" spc="0" normalizeH="0" baseline="0" noProof="0" dirty="0">
                <a:ln>
                  <a:noFill/>
                </a:ln>
                <a:solidFill>
                  <a:srgbClr val="000000"/>
                </a:solidFill>
                <a:effectLst/>
                <a:highlight>
                  <a:srgbClr val="FFFFFF"/>
                </a:highlight>
                <a:uLnTx/>
                <a:uFillTx/>
                <a:latin typeface="Arial" panose="020B0604020202020204" pitchFamily="34" charset="0"/>
                <a:ea typeface="Arial" panose="020B0604020202020204" pitchFamily="34" charset="0"/>
                <a:cs typeface="Arial"/>
                <a:sym typeface="Arial"/>
              </a:rPr>
              <a:t> </a:t>
            </a:r>
          </a:p>
        </p:txBody>
      </p:sp>
      <p:cxnSp>
        <p:nvCxnSpPr>
          <p:cNvPr id="10" name="Straight Arrow Connector 9">
            <a:extLst>
              <a:ext uri="{FF2B5EF4-FFF2-40B4-BE49-F238E27FC236}">
                <a16:creationId xmlns:a16="http://schemas.microsoft.com/office/drawing/2014/main" id="{3B628B94-8728-3998-AEC7-602FC58055E7}"/>
              </a:ext>
            </a:extLst>
          </p:cNvPr>
          <p:cNvCxnSpPr>
            <a:cxnSpLocks/>
          </p:cNvCxnSpPr>
          <p:nvPr/>
        </p:nvCxnSpPr>
        <p:spPr>
          <a:xfrm>
            <a:off x="1213238" y="2300792"/>
            <a:ext cx="4466301" cy="3101342"/>
          </a:xfrm>
          <a:prstGeom prst="straightConnector1">
            <a:avLst/>
          </a:prstGeom>
          <a:ln>
            <a:solidFill>
              <a:srgbClr val="7E4AFB"/>
            </a:solidFill>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1B579369-9022-F657-CF7B-71383C74B05B}"/>
              </a:ext>
            </a:extLst>
          </p:cNvPr>
          <p:cNvSpPr txBox="1"/>
          <p:nvPr/>
        </p:nvSpPr>
        <p:spPr>
          <a:xfrm>
            <a:off x="9220435" y="1853023"/>
            <a:ext cx="1688718" cy="395173"/>
          </a:xfrm>
          <a:prstGeom prst="rect">
            <a:avLst/>
          </a:prstGeom>
          <a:noFill/>
        </p:spPr>
        <p:txBody>
          <a:bodyPr wrap="square">
            <a:spAutoFit/>
          </a:bodyPr>
          <a:lstStyle/>
          <a:p>
            <a:pPr marL="0" marR="0" lvl="0" indent="0" algn="l" defTabSz="914400" rtl="0" eaLnBrk="1" fontAlgn="auto" latinLnBrk="0" hangingPunct="1">
              <a:lnSpc>
                <a:spcPct val="115000"/>
              </a:lnSpc>
              <a:spcBef>
                <a:spcPts val="0"/>
              </a:spcBef>
              <a:spcAft>
                <a:spcPts val="0"/>
              </a:spcAft>
              <a:buClr>
                <a:srgbClr val="000000"/>
              </a:buClr>
              <a:buSzTx/>
              <a:buFont typeface="Arial"/>
              <a:buNone/>
              <a:tabLst/>
              <a:defRPr/>
            </a:pPr>
            <a:r>
              <a:rPr kumimoji="0" lang="en-GB" sz="1870" b="1" i="0" u="none" strike="noStrike" kern="0" cap="none" spc="0" normalizeH="0" baseline="0" noProof="0">
                <a:ln>
                  <a:noFill/>
                </a:ln>
                <a:solidFill>
                  <a:srgbClr val="0000FF"/>
                </a:solidFill>
                <a:effectLst/>
                <a:highlight>
                  <a:srgbClr val="FFFFFF"/>
                </a:highlight>
                <a:uLnTx/>
                <a:uFillTx/>
                <a:latin typeface="Arial" panose="020B0604020202020204" pitchFamily="34" charset="0"/>
                <a:ea typeface="Arial" panose="020B0604020202020204" pitchFamily="34" charset="0"/>
                <a:cs typeface="Arial"/>
                <a:sym typeface="Arial"/>
              </a:rPr>
              <a:t>Table Object</a:t>
            </a:r>
            <a:r>
              <a:rPr kumimoji="0" lang="en-GB" sz="1870" b="0" i="0" u="none" strike="noStrike" kern="0" cap="none" spc="0" normalizeH="0" baseline="0" noProof="0">
                <a:ln>
                  <a:noFill/>
                </a:ln>
                <a:solidFill>
                  <a:srgbClr val="000000"/>
                </a:solidFill>
                <a:effectLst/>
                <a:highlight>
                  <a:srgbClr val="FFFFFF"/>
                </a:highlight>
                <a:uLnTx/>
                <a:uFillTx/>
                <a:latin typeface="Arial" panose="020B0604020202020204" pitchFamily="34" charset="0"/>
                <a:ea typeface="Arial" panose="020B0604020202020204" pitchFamily="34" charset="0"/>
                <a:cs typeface="Arial"/>
                <a:sym typeface="Arial"/>
              </a:rPr>
              <a:t> </a:t>
            </a:r>
          </a:p>
        </p:txBody>
      </p:sp>
      <p:cxnSp>
        <p:nvCxnSpPr>
          <p:cNvPr id="15" name="Straight Arrow Connector 14">
            <a:extLst>
              <a:ext uri="{FF2B5EF4-FFF2-40B4-BE49-F238E27FC236}">
                <a16:creationId xmlns:a16="http://schemas.microsoft.com/office/drawing/2014/main" id="{E8D143C5-7FCF-3BB9-4F77-BD048CE2A965}"/>
              </a:ext>
            </a:extLst>
          </p:cNvPr>
          <p:cNvCxnSpPr>
            <a:cxnSpLocks/>
          </p:cNvCxnSpPr>
          <p:nvPr/>
        </p:nvCxnSpPr>
        <p:spPr>
          <a:xfrm flipH="1">
            <a:off x="9155584" y="2248196"/>
            <a:ext cx="921415" cy="736099"/>
          </a:xfrm>
          <a:prstGeom prst="straightConnector1">
            <a:avLst/>
          </a:prstGeom>
          <a:ln>
            <a:solidFill>
              <a:srgbClr val="7E4AFB"/>
            </a:solidFill>
            <a:tailEnd type="triangle"/>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E6B3E3FD-420F-DA99-B5DF-0AD7AF418D18}"/>
              </a:ext>
            </a:extLst>
          </p:cNvPr>
          <p:cNvSpPr txBox="1"/>
          <p:nvPr/>
        </p:nvSpPr>
        <p:spPr>
          <a:xfrm>
            <a:off x="468544" y="6043681"/>
            <a:ext cx="11553713" cy="726096"/>
          </a:xfrm>
          <a:prstGeom prst="rect">
            <a:avLst/>
          </a:prstGeom>
          <a:noFill/>
        </p:spPr>
        <p:txBody>
          <a:bodyPr wrap="square">
            <a:spAutoFit/>
          </a:bodyPr>
          <a:lstStyle/>
          <a:p>
            <a:pPr>
              <a:lnSpc>
                <a:spcPct val="115000"/>
              </a:lnSpc>
            </a:pPr>
            <a:r>
              <a:rPr lang="en-GB" sz="1870" dirty="0">
                <a:highlight>
                  <a:srgbClr val="FFFFFF"/>
                </a:highlight>
                <a:latin typeface="Arial" panose="020B0604020202020204" pitchFamily="34" charset="0"/>
                <a:ea typeface="Arial" panose="020B0604020202020204" pitchFamily="34" charset="0"/>
              </a:rPr>
              <a:t>W</a:t>
            </a:r>
            <a:r>
              <a:rPr lang="en-GB" sz="1870" dirty="0">
                <a:solidFill>
                  <a:srgbClr val="000000"/>
                </a:solidFill>
                <a:effectLst/>
                <a:highlight>
                  <a:srgbClr val="FFFFFF"/>
                </a:highlight>
                <a:latin typeface="Arial" panose="020B0604020202020204" pitchFamily="34" charset="0"/>
                <a:ea typeface="Arial" panose="020B0604020202020204" pitchFamily="34" charset="0"/>
              </a:rPr>
              <a:t>ithin some Module examples, an example of each </a:t>
            </a:r>
            <a:r>
              <a:rPr lang="en-GB" sz="1870" b="1" dirty="0">
                <a:solidFill>
                  <a:srgbClr val="0000FF"/>
                </a:solidFill>
                <a:highlight>
                  <a:srgbClr val="FFFFFF"/>
                </a:highlight>
                <a:latin typeface="Arial" panose="020B0604020202020204" pitchFamily="34" charset="0"/>
              </a:rPr>
              <a:t>Table</a:t>
            </a:r>
            <a:r>
              <a:rPr lang="en-GB" sz="1870" dirty="0">
                <a:solidFill>
                  <a:srgbClr val="000000"/>
                </a:solidFill>
                <a:effectLst/>
                <a:highlight>
                  <a:srgbClr val="FFFFFF"/>
                </a:highlight>
                <a:latin typeface="Arial" panose="020B0604020202020204" pitchFamily="34" charset="0"/>
                <a:ea typeface="Arial" panose="020B0604020202020204" pitchFamily="34" charset="0"/>
              </a:rPr>
              <a:t> or </a:t>
            </a:r>
            <a:r>
              <a:rPr lang="en-GB" sz="1870" b="1" dirty="0">
                <a:solidFill>
                  <a:srgbClr val="0000FF"/>
                </a:solidFill>
                <a:highlight>
                  <a:srgbClr val="FFFFFF"/>
                </a:highlight>
                <a:latin typeface="Arial" panose="020B0604020202020204" pitchFamily="34" charset="0"/>
              </a:rPr>
              <a:t>Document Object </a:t>
            </a:r>
            <a:r>
              <a:rPr lang="en-GB" sz="1870" dirty="0">
                <a:solidFill>
                  <a:srgbClr val="000000"/>
                </a:solidFill>
                <a:effectLst/>
                <a:highlight>
                  <a:srgbClr val="FFFFFF"/>
                </a:highlight>
                <a:latin typeface="Arial" panose="020B0604020202020204" pitchFamily="34" charset="0"/>
                <a:ea typeface="Arial" panose="020B0604020202020204" pitchFamily="34" charset="0"/>
              </a:rPr>
              <a:t>referenced is </a:t>
            </a:r>
            <a:r>
              <a:rPr lang="en-GB" sz="1870" dirty="0">
                <a:highlight>
                  <a:srgbClr val="FFFFFF"/>
                </a:highlight>
                <a:latin typeface="Arial" panose="020B0604020202020204" pitchFamily="34" charset="0"/>
                <a:ea typeface="Arial" panose="020B0604020202020204" pitchFamily="34" charset="0"/>
              </a:rPr>
              <a:t>included at the end of the Module.</a:t>
            </a:r>
            <a:endParaRPr kumimoji="0" lang="en-GB" sz="1870" b="0" i="0" u="none" strike="noStrike" kern="0" cap="none" spc="0" normalizeH="0" baseline="0" noProof="0" dirty="0">
              <a:ln>
                <a:noFill/>
              </a:ln>
              <a:solidFill>
                <a:srgbClr val="222222"/>
              </a:solidFill>
              <a:effectLst/>
              <a:highlight>
                <a:srgbClr val="FFFFFF"/>
              </a:highlight>
              <a:uLnTx/>
              <a:uFillTx/>
              <a:latin typeface="Arial" panose="020B0604020202020204" pitchFamily="34" charset="0"/>
              <a:ea typeface="Arial" panose="020B0604020202020204" pitchFamily="34" charset="0"/>
              <a:cs typeface="Arial"/>
              <a:sym typeface="Arial"/>
            </a:endParaRPr>
          </a:p>
        </p:txBody>
      </p:sp>
    </p:spTree>
    <p:extLst>
      <p:ext uri="{BB962C8B-B14F-4D97-AF65-F5344CB8AC3E}">
        <p14:creationId xmlns:p14="http://schemas.microsoft.com/office/powerpoint/2010/main" val="33219207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9EE4BD29-8345-87EF-210C-78172BFFA5BE}"/>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742FA6F0-3979-EF47-B7AD-83B8873EF84F}" type="slidenum">
              <a:rPr kumimoji="0" lang="en-US" sz="1200" b="1" i="0" u="none" strike="noStrike" kern="1200" cap="none" spc="0" normalizeH="0" baseline="0" noProof="0" smtClean="0">
                <a:ln>
                  <a:noFill/>
                </a:ln>
                <a:solidFill>
                  <a:srgbClr val="FFFFFF"/>
                </a:solidFill>
                <a:effectLst/>
                <a:uLnTx/>
                <a:uFillTx/>
                <a:latin typeface="Arial" panose="020B0604020202020204" pitchFamily="34" charset="0"/>
                <a:ea typeface="+mn-ea"/>
                <a:cs typeface="Arial" panose="020B0604020202020204" pitchFamily="34" charset="0"/>
                <a:sym typeface="Arial"/>
              </a:rPr>
              <a:pPr marL="0" marR="0" lvl="0" indent="0" algn="ctr" defTabSz="914400" rtl="0" eaLnBrk="1" fontAlgn="auto" latinLnBrk="0" hangingPunct="1">
                <a:lnSpc>
                  <a:spcPct val="100000"/>
                </a:lnSpc>
                <a:spcBef>
                  <a:spcPts val="0"/>
                </a:spcBef>
                <a:spcAft>
                  <a:spcPts val="0"/>
                </a:spcAft>
                <a:buClrTx/>
                <a:buSzTx/>
                <a:buFontTx/>
                <a:buNone/>
                <a:tabLst/>
                <a:defRPr/>
              </a:pPr>
              <a:t>14</a:t>
            </a:fld>
            <a:endParaRPr kumimoji="0" lang="en-US" sz="12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sym typeface="Arial"/>
            </a:endParaRPr>
          </a:p>
        </p:txBody>
      </p:sp>
      <p:sp>
        <p:nvSpPr>
          <p:cNvPr id="17" name="Freeform 16">
            <a:extLst>
              <a:ext uri="{FF2B5EF4-FFF2-40B4-BE49-F238E27FC236}">
                <a16:creationId xmlns:a16="http://schemas.microsoft.com/office/drawing/2014/main" id="{6E0B14A9-8A5B-D9D5-971F-A343097A5392}"/>
              </a:ext>
            </a:extLst>
          </p:cNvPr>
          <p:cNvSpPr/>
          <p:nvPr/>
        </p:nvSpPr>
        <p:spPr>
          <a:xfrm>
            <a:off x="7079119" y="3942789"/>
            <a:ext cx="480" cy="32019"/>
          </a:xfrm>
          <a:custGeom>
            <a:avLst/>
            <a:gdLst>
              <a:gd name="connsiteX0" fmla="*/ 285 w 285"/>
              <a:gd name="connsiteY0" fmla="*/ 0 h 19000"/>
              <a:gd name="connsiteX1" fmla="*/ 0 w 285"/>
              <a:gd name="connsiteY1" fmla="*/ 19000 h 19000"/>
            </a:gdLst>
            <a:ahLst/>
            <a:cxnLst>
              <a:cxn ang="0">
                <a:pos x="connsiteX0" y="connsiteY0"/>
              </a:cxn>
              <a:cxn ang="0">
                <a:pos x="connsiteX1" y="connsiteY1"/>
              </a:cxn>
            </a:cxnLst>
            <a:rect l="l" t="t" r="r" b="b"/>
            <a:pathLst>
              <a:path w="285" h="19000">
                <a:moveTo>
                  <a:pt x="285" y="0"/>
                </a:moveTo>
                <a:cubicBezTo>
                  <a:pt x="285" y="6365"/>
                  <a:pt x="190" y="12730"/>
                  <a:pt x="0" y="19000"/>
                </a:cubicBezTo>
              </a:path>
            </a:pathLst>
          </a:custGeom>
          <a:noFill/>
          <a:ln w="9500" cap="flat">
            <a:solidFill>
              <a:srgbClr val="E1D5FE"/>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73736"/>
              </a:solidFill>
              <a:effectLst/>
              <a:uLnTx/>
              <a:uFillTx/>
              <a:latin typeface="Arial" panose="020B0604020202020204" pitchFamily="34" charset="0"/>
              <a:ea typeface="+mn-ea"/>
              <a:cs typeface="Arial" panose="020B0604020202020204" pitchFamily="34" charset="0"/>
              <a:sym typeface="Arial"/>
            </a:endParaRPr>
          </a:p>
        </p:txBody>
      </p:sp>
      <p:sp>
        <p:nvSpPr>
          <p:cNvPr id="19" name="Freeform 18">
            <a:extLst>
              <a:ext uri="{FF2B5EF4-FFF2-40B4-BE49-F238E27FC236}">
                <a16:creationId xmlns:a16="http://schemas.microsoft.com/office/drawing/2014/main" id="{CCC6689B-781C-45D8-68A2-5887E65FE17A}"/>
              </a:ext>
            </a:extLst>
          </p:cNvPr>
          <p:cNvSpPr/>
          <p:nvPr/>
        </p:nvSpPr>
        <p:spPr>
          <a:xfrm>
            <a:off x="5058523" y="3942789"/>
            <a:ext cx="480" cy="32019"/>
          </a:xfrm>
          <a:custGeom>
            <a:avLst/>
            <a:gdLst>
              <a:gd name="connsiteX0" fmla="*/ 285 w 285"/>
              <a:gd name="connsiteY0" fmla="*/ 19000 h 19000"/>
              <a:gd name="connsiteX1" fmla="*/ 0 w 285"/>
              <a:gd name="connsiteY1" fmla="*/ 0 h 19000"/>
            </a:gdLst>
            <a:ahLst/>
            <a:cxnLst>
              <a:cxn ang="0">
                <a:pos x="connsiteX0" y="connsiteY0"/>
              </a:cxn>
              <a:cxn ang="0">
                <a:pos x="connsiteX1" y="connsiteY1"/>
              </a:cxn>
            </a:cxnLst>
            <a:rect l="l" t="t" r="r" b="b"/>
            <a:pathLst>
              <a:path w="285" h="19000">
                <a:moveTo>
                  <a:pt x="285" y="19000"/>
                </a:moveTo>
                <a:cubicBezTo>
                  <a:pt x="95" y="12730"/>
                  <a:pt x="0" y="6365"/>
                  <a:pt x="0" y="0"/>
                </a:cubicBezTo>
              </a:path>
            </a:pathLst>
          </a:custGeom>
          <a:noFill/>
          <a:ln w="9500" cap="flat">
            <a:solidFill>
              <a:srgbClr val="E1D5FE"/>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73736"/>
              </a:solidFill>
              <a:effectLst/>
              <a:uLnTx/>
              <a:uFillTx/>
              <a:latin typeface="Arial" panose="020B0604020202020204" pitchFamily="34" charset="0"/>
              <a:ea typeface="+mn-ea"/>
              <a:cs typeface="Arial" panose="020B0604020202020204" pitchFamily="34" charset="0"/>
              <a:sym typeface="Arial"/>
            </a:endParaRPr>
          </a:p>
        </p:txBody>
      </p:sp>
      <p:sp>
        <p:nvSpPr>
          <p:cNvPr id="23" name="Freeform 22">
            <a:extLst>
              <a:ext uri="{FF2B5EF4-FFF2-40B4-BE49-F238E27FC236}">
                <a16:creationId xmlns:a16="http://schemas.microsoft.com/office/drawing/2014/main" id="{6AAF8AE3-6D5A-9716-2226-CFE3455C9507}"/>
              </a:ext>
            </a:extLst>
          </p:cNvPr>
          <p:cNvSpPr/>
          <p:nvPr/>
        </p:nvSpPr>
        <p:spPr>
          <a:xfrm>
            <a:off x="7079278" y="3910770"/>
            <a:ext cx="480" cy="32019"/>
          </a:xfrm>
          <a:custGeom>
            <a:avLst/>
            <a:gdLst>
              <a:gd name="connsiteX0" fmla="*/ 0 w 285"/>
              <a:gd name="connsiteY0" fmla="*/ 19000 h 19000"/>
              <a:gd name="connsiteX1" fmla="*/ 285 w 285"/>
              <a:gd name="connsiteY1" fmla="*/ 0 h 19000"/>
            </a:gdLst>
            <a:ahLst/>
            <a:cxnLst>
              <a:cxn ang="0">
                <a:pos x="connsiteX0" y="connsiteY0"/>
              </a:cxn>
              <a:cxn ang="0">
                <a:pos x="connsiteX1" y="connsiteY1"/>
              </a:cxn>
            </a:cxnLst>
            <a:rect l="l" t="t" r="r" b="b"/>
            <a:pathLst>
              <a:path w="285" h="19000">
                <a:moveTo>
                  <a:pt x="0" y="19000"/>
                </a:moveTo>
                <a:cubicBezTo>
                  <a:pt x="0" y="12635"/>
                  <a:pt x="95" y="6270"/>
                  <a:pt x="285" y="0"/>
                </a:cubicBezTo>
              </a:path>
            </a:pathLst>
          </a:custGeom>
          <a:noFill/>
          <a:ln w="9500" cap="flat">
            <a:solidFill>
              <a:srgbClr val="E1D5FE"/>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73736"/>
              </a:solidFill>
              <a:effectLst/>
              <a:uLnTx/>
              <a:uFillTx/>
              <a:latin typeface="Arial" panose="020B0604020202020204" pitchFamily="34" charset="0"/>
              <a:ea typeface="+mn-ea"/>
              <a:cs typeface="Arial" panose="020B0604020202020204" pitchFamily="34" charset="0"/>
              <a:sym typeface="Arial"/>
            </a:endParaRPr>
          </a:p>
        </p:txBody>
      </p:sp>
      <p:sp>
        <p:nvSpPr>
          <p:cNvPr id="25" name="Freeform 24">
            <a:extLst>
              <a:ext uri="{FF2B5EF4-FFF2-40B4-BE49-F238E27FC236}">
                <a16:creationId xmlns:a16="http://schemas.microsoft.com/office/drawing/2014/main" id="{E7A73033-B3C4-9B55-0DC7-F43C761975B1}"/>
              </a:ext>
            </a:extLst>
          </p:cNvPr>
          <p:cNvSpPr/>
          <p:nvPr/>
        </p:nvSpPr>
        <p:spPr>
          <a:xfrm>
            <a:off x="9099875" y="3910770"/>
            <a:ext cx="480" cy="32019"/>
          </a:xfrm>
          <a:custGeom>
            <a:avLst/>
            <a:gdLst>
              <a:gd name="connsiteX0" fmla="*/ 0 w 285"/>
              <a:gd name="connsiteY0" fmla="*/ 0 h 19000"/>
              <a:gd name="connsiteX1" fmla="*/ 285 w 285"/>
              <a:gd name="connsiteY1" fmla="*/ 19000 h 19000"/>
            </a:gdLst>
            <a:ahLst/>
            <a:cxnLst>
              <a:cxn ang="0">
                <a:pos x="connsiteX0" y="connsiteY0"/>
              </a:cxn>
              <a:cxn ang="0">
                <a:pos x="connsiteX1" y="connsiteY1"/>
              </a:cxn>
            </a:cxnLst>
            <a:rect l="l" t="t" r="r" b="b"/>
            <a:pathLst>
              <a:path w="285" h="19000">
                <a:moveTo>
                  <a:pt x="0" y="0"/>
                </a:moveTo>
                <a:cubicBezTo>
                  <a:pt x="190" y="6270"/>
                  <a:pt x="285" y="12635"/>
                  <a:pt x="285" y="19000"/>
                </a:cubicBezTo>
              </a:path>
            </a:pathLst>
          </a:custGeom>
          <a:noFill/>
          <a:ln w="9500" cap="flat">
            <a:solidFill>
              <a:srgbClr val="E1D5FE"/>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73736"/>
              </a:solidFill>
              <a:effectLst/>
              <a:uLnTx/>
              <a:uFillTx/>
              <a:latin typeface="Arial" panose="020B0604020202020204" pitchFamily="34" charset="0"/>
              <a:ea typeface="+mn-ea"/>
              <a:cs typeface="Arial" panose="020B0604020202020204" pitchFamily="34" charset="0"/>
              <a:sym typeface="Arial"/>
            </a:endParaRPr>
          </a:p>
        </p:txBody>
      </p:sp>
      <p:sp>
        <p:nvSpPr>
          <p:cNvPr id="31" name="Freeform 30">
            <a:extLst>
              <a:ext uri="{FF2B5EF4-FFF2-40B4-BE49-F238E27FC236}">
                <a16:creationId xmlns:a16="http://schemas.microsoft.com/office/drawing/2014/main" id="{00529AE2-F07B-B1AB-0067-C35354421AB3}"/>
              </a:ext>
            </a:extLst>
          </p:cNvPr>
          <p:cNvSpPr/>
          <p:nvPr/>
        </p:nvSpPr>
        <p:spPr>
          <a:xfrm>
            <a:off x="11120631" y="3942789"/>
            <a:ext cx="480" cy="32019"/>
          </a:xfrm>
          <a:custGeom>
            <a:avLst/>
            <a:gdLst>
              <a:gd name="connsiteX0" fmla="*/ 285 w 285"/>
              <a:gd name="connsiteY0" fmla="*/ 0 h 19000"/>
              <a:gd name="connsiteX1" fmla="*/ 0 w 285"/>
              <a:gd name="connsiteY1" fmla="*/ 19000 h 19000"/>
            </a:gdLst>
            <a:ahLst/>
            <a:cxnLst>
              <a:cxn ang="0">
                <a:pos x="connsiteX0" y="connsiteY0"/>
              </a:cxn>
              <a:cxn ang="0">
                <a:pos x="connsiteX1" y="connsiteY1"/>
              </a:cxn>
            </a:cxnLst>
            <a:rect l="l" t="t" r="r" b="b"/>
            <a:pathLst>
              <a:path w="285" h="19000">
                <a:moveTo>
                  <a:pt x="285" y="0"/>
                </a:moveTo>
                <a:cubicBezTo>
                  <a:pt x="285" y="6365"/>
                  <a:pt x="191" y="12730"/>
                  <a:pt x="0" y="19000"/>
                </a:cubicBezTo>
              </a:path>
            </a:pathLst>
          </a:custGeom>
          <a:noFill/>
          <a:ln w="9500" cap="flat">
            <a:solidFill>
              <a:srgbClr val="E1D5FE"/>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73736"/>
              </a:solidFill>
              <a:effectLst/>
              <a:uLnTx/>
              <a:uFillTx/>
              <a:latin typeface="Arial" panose="020B0604020202020204" pitchFamily="34" charset="0"/>
              <a:ea typeface="+mn-ea"/>
              <a:cs typeface="Arial" panose="020B0604020202020204" pitchFamily="34" charset="0"/>
              <a:sym typeface="Arial"/>
            </a:endParaRPr>
          </a:p>
        </p:txBody>
      </p:sp>
      <p:sp>
        <p:nvSpPr>
          <p:cNvPr id="33" name="Freeform 32">
            <a:extLst>
              <a:ext uri="{FF2B5EF4-FFF2-40B4-BE49-F238E27FC236}">
                <a16:creationId xmlns:a16="http://schemas.microsoft.com/office/drawing/2014/main" id="{E33CB5BA-A117-8889-D5A9-B44F12BB21AE}"/>
              </a:ext>
            </a:extLst>
          </p:cNvPr>
          <p:cNvSpPr/>
          <p:nvPr/>
        </p:nvSpPr>
        <p:spPr>
          <a:xfrm>
            <a:off x="9100035" y="3942789"/>
            <a:ext cx="480" cy="32019"/>
          </a:xfrm>
          <a:custGeom>
            <a:avLst/>
            <a:gdLst>
              <a:gd name="connsiteX0" fmla="*/ 285 w 285"/>
              <a:gd name="connsiteY0" fmla="*/ 19000 h 19000"/>
              <a:gd name="connsiteX1" fmla="*/ 0 w 285"/>
              <a:gd name="connsiteY1" fmla="*/ 0 h 19000"/>
            </a:gdLst>
            <a:ahLst/>
            <a:cxnLst>
              <a:cxn ang="0">
                <a:pos x="connsiteX0" y="connsiteY0"/>
              </a:cxn>
              <a:cxn ang="0">
                <a:pos x="connsiteX1" y="connsiteY1"/>
              </a:cxn>
            </a:cxnLst>
            <a:rect l="l" t="t" r="r" b="b"/>
            <a:pathLst>
              <a:path w="285" h="19000">
                <a:moveTo>
                  <a:pt x="285" y="19000"/>
                </a:moveTo>
                <a:cubicBezTo>
                  <a:pt x="95" y="12730"/>
                  <a:pt x="0" y="6365"/>
                  <a:pt x="0" y="0"/>
                </a:cubicBezTo>
              </a:path>
            </a:pathLst>
          </a:custGeom>
          <a:noFill/>
          <a:ln w="9500" cap="flat">
            <a:solidFill>
              <a:srgbClr val="E1D5FE"/>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73736"/>
              </a:solidFill>
              <a:effectLst/>
              <a:uLnTx/>
              <a:uFillTx/>
              <a:latin typeface="Arial" panose="020B0604020202020204" pitchFamily="34" charset="0"/>
              <a:ea typeface="+mn-ea"/>
              <a:cs typeface="Arial" panose="020B0604020202020204" pitchFamily="34" charset="0"/>
              <a:sym typeface="Arial"/>
            </a:endParaRPr>
          </a:p>
        </p:txBody>
      </p:sp>
      <p:sp>
        <p:nvSpPr>
          <p:cNvPr id="2" name="Content Placeholder 2">
            <a:extLst>
              <a:ext uri="{FF2B5EF4-FFF2-40B4-BE49-F238E27FC236}">
                <a16:creationId xmlns:a16="http://schemas.microsoft.com/office/drawing/2014/main" id="{913DA755-6AEC-9D31-5308-4400E2E9BB55}"/>
              </a:ext>
            </a:extLst>
          </p:cNvPr>
          <p:cNvSpPr txBox="1">
            <a:spLocks/>
          </p:cNvSpPr>
          <p:nvPr/>
        </p:nvSpPr>
        <p:spPr>
          <a:xfrm>
            <a:off x="579078" y="1464231"/>
            <a:ext cx="9955266" cy="443198"/>
          </a:xfrm>
          <a:prstGeom prst="rect">
            <a:avLst/>
          </a:prstGeom>
        </p:spPr>
        <p:txBody>
          <a:bodyPr vert="horz" wrap="square" lIns="91440" tIns="45720" rIns="91440" bIns="45720" rtlCol="0">
            <a:spAutoFit/>
          </a:bodyPr>
          <a:lstStyle>
            <a:lvl1pPr marL="0" indent="0" algn="l" defTabSz="914400" rtl="0" eaLnBrk="1" latinLnBrk="0" hangingPunct="1">
              <a:lnSpc>
                <a:spcPct val="90000"/>
              </a:lnSpc>
              <a:spcBef>
                <a:spcPts val="1000"/>
              </a:spcBef>
              <a:buFont typeface="Arial" panose="020B0604020202020204" pitchFamily="34" charset="0"/>
              <a:buNone/>
              <a:defRPr sz="1200" kern="1200">
                <a:solidFill>
                  <a:schemeClr val="tx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200" b="1" kern="1200">
                <a:solidFill>
                  <a:schemeClr val="accent2"/>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200" b="1" kern="1200">
                <a:solidFill>
                  <a:schemeClr val="tx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000" b="1" kern="1200">
                <a:solidFill>
                  <a:schemeClr val="tx1"/>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1450" indent="-171450">
              <a:buClrTx/>
              <a:buFont typeface="Arial" panose="020B0604020202020204" pitchFamily="34" charset="0"/>
              <a:buChar char="•"/>
            </a:pPr>
            <a:endParaRPr lang="en-GB">
              <a:ea typeface="Calibri" panose="020F0502020204030204" pitchFamily="34" charset="0"/>
            </a:endParaRPr>
          </a:p>
          <a:p>
            <a:pPr>
              <a:lnSpc>
                <a:spcPct val="100000"/>
              </a:lnSpc>
              <a:spcBef>
                <a:spcPts val="0"/>
              </a:spcBef>
              <a:spcAft>
                <a:spcPts val="600"/>
              </a:spcAft>
              <a:buClrTx/>
            </a:pPr>
            <a:endParaRPr lang="en-US"/>
          </a:p>
        </p:txBody>
      </p:sp>
      <p:sp>
        <p:nvSpPr>
          <p:cNvPr id="12" name="TextBox 11">
            <a:extLst>
              <a:ext uri="{FF2B5EF4-FFF2-40B4-BE49-F238E27FC236}">
                <a16:creationId xmlns:a16="http://schemas.microsoft.com/office/drawing/2014/main" id="{479D687C-B4F7-EC86-AED8-801278162FEF}"/>
              </a:ext>
            </a:extLst>
          </p:cNvPr>
          <p:cNvSpPr txBox="1"/>
          <p:nvPr/>
        </p:nvSpPr>
        <p:spPr>
          <a:xfrm>
            <a:off x="5824415" y="3048379"/>
            <a:ext cx="6146800" cy="489365"/>
          </a:xfrm>
          <a:prstGeom prst="rect">
            <a:avLst/>
          </a:prstGeom>
          <a:noFill/>
        </p:spPr>
        <p:txBody>
          <a:bodyPr wrap="square">
            <a:spAutoFit/>
          </a:bodyPr>
          <a:lstStyle/>
          <a:p>
            <a:pPr>
              <a:lnSpc>
                <a:spcPct val="115000"/>
              </a:lnSpc>
            </a:pPr>
            <a:r>
              <a:rPr lang="en-GB" sz="1200">
                <a:solidFill>
                  <a:srgbClr val="222222"/>
                </a:solidFill>
                <a:effectLst/>
                <a:highlight>
                  <a:srgbClr val="FFFFFF"/>
                </a:highlight>
                <a:latin typeface="Arial" panose="020B0604020202020204" pitchFamily="34" charset="0"/>
                <a:ea typeface="Arial" panose="020B0604020202020204" pitchFamily="34" charset="0"/>
              </a:rPr>
              <a:t>   </a:t>
            </a:r>
          </a:p>
          <a:p>
            <a:r>
              <a:rPr lang="en-GB" sz="1200">
                <a:solidFill>
                  <a:srgbClr val="222222"/>
                </a:solidFill>
                <a:effectLst/>
                <a:highlight>
                  <a:srgbClr val="FFFFFF"/>
                </a:highlight>
                <a:latin typeface="Arial" panose="020B0604020202020204" pitchFamily="34" charset="0"/>
                <a:ea typeface="Arial" panose="020B0604020202020204" pitchFamily="34" charset="0"/>
              </a:rPr>
              <a:t> </a:t>
            </a:r>
          </a:p>
        </p:txBody>
      </p:sp>
      <p:sp>
        <p:nvSpPr>
          <p:cNvPr id="6" name="TextBox 5">
            <a:extLst>
              <a:ext uri="{FF2B5EF4-FFF2-40B4-BE49-F238E27FC236}">
                <a16:creationId xmlns:a16="http://schemas.microsoft.com/office/drawing/2014/main" id="{EAE86ABB-EF07-FD3C-24B8-5952679B0303}"/>
              </a:ext>
            </a:extLst>
          </p:cNvPr>
          <p:cNvSpPr txBox="1"/>
          <p:nvPr/>
        </p:nvSpPr>
        <p:spPr>
          <a:xfrm>
            <a:off x="2758394" y="2384642"/>
            <a:ext cx="6469364" cy="523220"/>
          </a:xfrm>
          <a:prstGeom prst="rect">
            <a:avLst/>
          </a:prstGeom>
          <a:noFill/>
          <a:ln>
            <a:solidFill>
              <a:srgbClr val="C00000"/>
            </a:solidFill>
          </a:ln>
        </p:spPr>
        <p:txBody>
          <a:bodyPr wrap="square">
            <a:spAutoFit/>
          </a:bodyPr>
          <a:lstStyle/>
          <a:p>
            <a:r>
              <a:rPr lang="en-GB" dirty="0">
                <a:latin typeface="Arial" panose="020B0604020202020204" pitchFamily="34" charset="0"/>
                <a:ea typeface="Arial" panose="020B0604020202020204" pitchFamily="34" charset="0"/>
              </a:rPr>
              <a:t>6.2</a:t>
            </a:r>
            <a:r>
              <a:rPr lang="en-GB" dirty="0">
                <a:solidFill>
                  <a:srgbClr val="000000"/>
                </a:solidFill>
                <a:effectLst/>
                <a:highlight>
                  <a:srgbClr val="FFFF00"/>
                </a:highlight>
                <a:latin typeface="Arial" panose="020B0604020202020204" pitchFamily="34" charset="0"/>
                <a:ea typeface="Arial" panose="020B0604020202020204" pitchFamily="34" charset="0"/>
              </a:rPr>
              <a:t>A</a:t>
            </a:r>
            <a:r>
              <a:rPr lang="en-GB" dirty="0">
                <a:solidFill>
                  <a:srgbClr val="000000"/>
                </a:solidFill>
                <a:effectLst/>
                <a:latin typeface="Arial" panose="020B0604020202020204" pitchFamily="34" charset="0"/>
                <a:ea typeface="Arial" panose="020B0604020202020204" pitchFamily="34" charset="0"/>
              </a:rPr>
              <a:t> The Coverholder is not authorised to allow any part of their Commission to any Producing Intermediary.</a:t>
            </a:r>
            <a:r>
              <a:rPr lang="en-GB" dirty="0">
                <a:effectLst/>
              </a:rPr>
              <a:t> </a:t>
            </a:r>
            <a:r>
              <a:rPr lang="en-GB" dirty="0">
                <a:solidFill>
                  <a:srgbClr val="222222"/>
                </a:solidFill>
                <a:effectLst/>
                <a:highlight>
                  <a:srgbClr val="FFFFFF"/>
                </a:highlight>
                <a:latin typeface="Arial" panose="020B0604020202020204" pitchFamily="34" charset="0"/>
                <a:ea typeface="Arial" panose="020B0604020202020204" pitchFamily="34" charset="0"/>
              </a:rPr>
              <a:t> </a:t>
            </a:r>
          </a:p>
        </p:txBody>
      </p:sp>
      <p:sp>
        <p:nvSpPr>
          <p:cNvPr id="14" name="TextBox 13">
            <a:extLst>
              <a:ext uri="{FF2B5EF4-FFF2-40B4-BE49-F238E27FC236}">
                <a16:creationId xmlns:a16="http://schemas.microsoft.com/office/drawing/2014/main" id="{C2F4405C-3D5E-03A6-6F38-F2C074753BD9}"/>
              </a:ext>
            </a:extLst>
          </p:cNvPr>
          <p:cNvSpPr txBox="1"/>
          <p:nvPr/>
        </p:nvSpPr>
        <p:spPr>
          <a:xfrm>
            <a:off x="469233" y="1541068"/>
            <a:ext cx="10439920" cy="395173"/>
          </a:xfrm>
          <a:prstGeom prst="rect">
            <a:avLst/>
          </a:prstGeom>
          <a:noFill/>
        </p:spPr>
        <p:txBody>
          <a:bodyPr wrap="square" lIns="91440" tIns="45720" rIns="91440" bIns="45720" anchor="t">
            <a:spAutoFit/>
          </a:bodyPr>
          <a:lstStyle/>
          <a:p>
            <a:pPr>
              <a:lnSpc>
                <a:spcPct val="115000"/>
              </a:lnSpc>
            </a:pPr>
            <a:r>
              <a:rPr lang="en-GB" sz="1870" dirty="0">
                <a:solidFill>
                  <a:schemeClr val="tx1"/>
                </a:solidFill>
                <a:effectLst/>
                <a:highlight>
                  <a:srgbClr val="FFFFFF"/>
                </a:highlight>
                <a:ea typeface="Arial" panose="020B0604020202020204" pitchFamily="34" charset="0"/>
              </a:rPr>
              <a:t>Defined Terms – are blac</a:t>
            </a:r>
            <a:r>
              <a:rPr lang="en-GB" sz="1870" dirty="0">
                <a:solidFill>
                  <a:schemeClr val="tx1"/>
                </a:solidFill>
                <a:highlight>
                  <a:srgbClr val="FFFFFF"/>
                </a:highlight>
                <a:ea typeface="Arial" panose="020B0604020202020204" pitchFamily="34" charset="0"/>
              </a:rPr>
              <a:t>k non-bold with all words that are part of the term capitalised.</a:t>
            </a:r>
            <a:endParaRPr lang="en-GB" sz="1870" dirty="0">
              <a:solidFill>
                <a:schemeClr val="tx1"/>
              </a:solidFill>
              <a:highlight>
                <a:srgbClr val="FFFFFF"/>
              </a:highlight>
              <a:latin typeface="Arial" panose="020B0604020202020204" pitchFamily="34" charset="0"/>
              <a:ea typeface="Arial" panose="020B0604020202020204" pitchFamily="34" charset="0"/>
            </a:endParaRPr>
          </a:p>
        </p:txBody>
      </p:sp>
      <p:sp>
        <p:nvSpPr>
          <p:cNvPr id="15" name="TextBox 14">
            <a:extLst>
              <a:ext uri="{FF2B5EF4-FFF2-40B4-BE49-F238E27FC236}">
                <a16:creationId xmlns:a16="http://schemas.microsoft.com/office/drawing/2014/main" id="{D7E08DB0-E0C7-68E4-BE7F-61970596E632}"/>
              </a:ext>
            </a:extLst>
          </p:cNvPr>
          <p:cNvSpPr txBox="1"/>
          <p:nvPr/>
        </p:nvSpPr>
        <p:spPr>
          <a:xfrm>
            <a:off x="687402" y="3655518"/>
            <a:ext cx="10611348" cy="395173"/>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15000"/>
              </a:lnSpc>
              <a:spcBef>
                <a:spcPts val="0"/>
              </a:spcBef>
              <a:spcAft>
                <a:spcPts val="0"/>
              </a:spcAft>
              <a:buClr>
                <a:srgbClr val="000000"/>
              </a:buClr>
              <a:buSzTx/>
              <a:buFont typeface="Arial"/>
              <a:buNone/>
              <a:tabLst/>
              <a:defRPr/>
            </a:pPr>
            <a:r>
              <a:rPr kumimoji="0" lang="en-GB" sz="1870" b="0" i="0" u="none" strike="noStrike" kern="0" cap="none" spc="0" normalizeH="0" baseline="0" noProof="0">
                <a:ln>
                  <a:noFill/>
                </a:ln>
                <a:solidFill>
                  <a:srgbClr val="000000"/>
                </a:solidFill>
                <a:effectLst/>
                <a:highlight>
                  <a:srgbClr val="FFFFFF"/>
                </a:highlight>
                <a:uLnTx/>
                <a:uFillTx/>
                <a:ea typeface="Arial" panose="020B0604020202020204" pitchFamily="34" charset="0"/>
                <a:cs typeface="Arial"/>
                <a:sym typeface="Arial"/>
              </a:rPr>
              <a:t>‘</a:t>
            </a:r>
            <a:r>
              <a:rPr kumimoji="0" lang="en-GB" sz="1870" b="0" i="0" u="none" strike="noStrike" kern="0" cap="none" spc="0" normalizeH="0" baseline="0" noProof="0" err="1">
                <a:ln>
                  <a:noFill/>
                </a:ln>
                <a:solidFill>
                  <a:srgbClr val="000000"/>
                </a:solidFill>
                <a:effectLst/>
                <a:highlight>
                  <a:srgbClr val="FFFFFF"/>
                </a:highlight>
                <a:uLnTx/>
                <a:uFillTx/>
                <a:ea typeface="Arial" panose="020B0604020202020204" pitchFamily="34" charset="0"/>
                <a:cs typeface="Arial"/>
                <a:sym typeface="Arial"/>
              </a:rPr>
              <a:t>Coverholder</a:t>
            </a:r>
            <a:r>
              <a:rPr kumimoji="0" lang="en-GB" sz="1870" b="0" i="0" u="none" strike="noStrike" kern="0" cap="none" spc="0" normalizeH="0" baseline="0" noProof="0">
                <a:ln>
                  <a:noFill/>
                </a:ln>
                <a:solidFill>
                  <a:srgbClr val="000000"/>
                </a:solidFill>
                <a:effectLst/>
                <a:highlight>
                  <a:srgbClr val="FFFFFF"/>
                </a:highlight>
                <a:uLnTx/>
                <a:uFillTx/>
                <a:ea typeface="Arial" panose="020B0604020202020204" pitchFamily="34" charset="0"/>
                <a:cs typeface="Arial"/>
                <a:sym typeface="Arial"/>
              </a:rPr>
              <a:t>’, ‘Producing Intermediary’ and ‘Commission’ are the 3 defined terms in this example</a:t>
            </a:r>
            <a:r>
              <a:rPr lang="en-GB" sz="1870">
                <a:highlight>
                  <a:srgbClr val="FFFFFF"/>
                </a:highlight>
                <a:ea typeface="Arial" panose="020B0604020202020204" pitchFamily="34" charset="0"/>
              </a:rPr>
              <a:t>.</a:t>
            </a:r>
            <a:endParaRPr kumimoji="0" lang="en-GB" sz="1870" b="0" i="0" u="none" strike="noStrike" kern="0" cap="none" spc="0" normalizeH="0" baseline="0" noProof="0">
              <a:ln>
                <a:noFill/>
              </a:ln>
              <a:solidFill>
                <a:srgbClr val="222222"/>
              </a:solidFill>
              <a:effectLst/>
              <a:highlight>
                <a:srgbClr val="FFFFFF"/>
              </a:highlight>
              <a:uLnTx/>
              <a:uFillTx/>
              <a:latin typeface="Arial" panose="020B0604020202020204" pitchFamily="34" charset="0"/>
              <a:ea typeface="Arial" panose="020B0604020202020204" pitchFamily="34" charset="0"/>
              <a:cs typeface="Arial"/>
              <a:sym typeface="Arial"/>
            </a:endParaRPr>
          </a:p>
        </p:txBody>
      </p:sp>
      <p:cxnSp>
        <p:nvCxnSpPr>
          <p:cNvPr id="16" name="Straight Arrow Connector 15">
            <a:extLst>
              <a:ext uri="{FF2B5EF4-FFF2-40B4-BE49-F238E27FC236}">
                <a16:creationId xmlns:a16="http://schemas.microsoft.com/office/drawing/2014/main" id="{417F3CB8-C9F1-8E87-2FBD-1E3F241BC63A}"/>
              </a:ext>
            </a:extLst>
          </p:cNvPr>
          <p:cNvCxnSpPr>
            <a:cxnSpLocks/>
          </p:cNvCxnSpPr>
          <p:nvPr/>
        </p:nvCxnSpPr>
        <p:spPr>
          <a:xfrm flipV="1">
            <a:off x="1409252" y="2633331"/>
            <a:ext cx="2226833" cy="1022187"/>
          </a:xfrm>
          <a:prstGeom prst="straightConnector1">
            <a:avLst/>
          </a:prstGeom>
          <a:ln>
            <a:solidFill>
              <a:srgbClr val="7E4AFB"/>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D887D2D2-E27C-3673-4B90-7B1F587DBC53}"/>
              </a:ext>
            </a:extLst>
          </p:cNvPr>
          <p:cNvCxnSpPr>
            <a:cxnSpLocks/>
          </p:cNvCxnSpPr>
          <p:nvPr/>
        </p:nvCxnSpPr>
        <p:spPr>
          <a:xfrm flipV="1">
            <a:off x="6052970" y="2640377"/>
            <a:ext cx="1907689" cy="1096601"/>
          </a:xfrm>
          <a:prstGeom prst="straightConnector1">
            <a:avLst/>
          </a:prstGeom>
          <a:ln>
            <a:solidFill>
              <a:srgbClr val="7E4AFB"/>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EFD2B685-4C1D-713E-2E7B-E9ED4B726214}"/>
              </a:ext>
            </a:extLst>
          </p:cNvPr>
          <p:cNvCxnSpPr>
            <a:cxnSpLocks/>
          </p:cNvCxnSpPr>
          <p:nvPr/>
        </p:nvCxnSpPr>
        <p:spPr>
          <a:xfrm flipV="1">
            <a:off x="3997407" y="2817879"/>
            <a:ext cx="0" cy="837639"/>
          </a:xfrm>
          <a:prstGeom prst="straightConnector1">
            <a:avLst/>
          </a:prstGeom>
          <a:ln>
            <a:solidFill>
              <a:srgbClr val="7E4AFB"/>
            </a:solidFill>
            <a:tailEnd type="triangle"/>
          </a:ln>
        </p:spPr>
        <p:style>
          <a:lnRef idx="1">
            <a:schemeClr val="accent1"/>
          </a:lnRef>
          <a:fillRef idx="0">
            <a:schemeClr val="accent1"/>
          </a:fillRef>
          <a:effectRef idx="0">
            <a:schemeClr val="accent1"/>
          </a:effectRef>
          <a:fontRef idx="minor">
            <a:schemeClr val="tx1"/>
          </a:fontRef>
        </p:style>
      </p:cxnSp>
      <p:sp>
        <p:nvSpPr>
          <p:cNvPr id="41" name="TextBox 40">
            <a:extLst>
              <a:ext uri="{FF2B5EF4-FFF2-40B4-BE49-F238E27FC236}">
                <a16:creationId xmlns:a16="http://schemas.microsoft.com/office/drawing/2014/main" id="{5E1B8E93-D5EE-0F91-5F36-E2E8743B0386}"/>
              </a:ext>
            </a:extLst>
          </p:cNvPr>
          <p:cNvSpPr txBox="1"/>
          <p:nvPr/>
        </p:nvSpPr>
        <p:spPr>
          <a:xfrm>
            <a:off x="518741" y="4402344"/>
            <a:ext cx="11163016" cy="726096"/>
          </a:xfrm>
          <a:prstGeom prst="rect">
            <a:avLst/>
          </a:prstGeom>
          <a:noFill/>
        </p:spPr>
        <p:txBody>
          <a:bodyPr wrap="square" lIns="91440" tIns="45720" rIns="91440" bIns="45720" anchor="t">
            <a:spAutoFit/>
          </a:bodyPr>
          <a:lstStyle/>
          <a:p>
            <a:pPr>
              <a:lnSpc>
                <a:spcPct val="115000"/>
              </a:lnSpc>
            </a:pPr>
            <a:r>
              <a:rPr lang="en-GB" sz="1870" dirty="0">
                <a:solidFill>
                  <a:schemeClr val="tx1"/>
                </a:solidFill>
                <a:effectLst/>
                <a:highlight>
                  <a:srgbClr val="FFFFFF"/>
                </a:highlight>
                <a:ea typeface="Arial" panose="020B0604020202020204" pitchFamily="34" charset="0"/>
              </a:rPr>
              <a:t>Definitions of Defined Terms will appear within a pop-up if you click the Defined Term, they will also all appear collectively in ‘</a:t>
            </a:r>
            <a:r>
              <a:rPr lang="en-GB" sz="1870" b="1" dirty="0">
                <a:solidFill>
                  <a:schemeClr val="tx1"/>
                </a:solidFill>
                <a:effectLst/>
                <a:highlight>
                  <a:srgbClr val="FFFFFF"/>
                </a:highlight>
                <a:ea typeface="Arial" panose="020B0604020202020204" pitchFamily="34" charset="0"/>
              </a:rPr>
              <a:t>Module </a:t>
            </a:r>
            <a:r>
              <a:rPr lang="en-GB" sz="1870" b="1" dirty="0">
                <a:solidFill>
                  <a:schemeClr val="tx1"/>
                </a:solidFill>
                <a:highlight>
                  <a:srgbClr val="FFFFFF"/>
                </a:highlight>
                <a:ea typeface="Arial" panose="020B0604020202020204" pitchFamily="34" charset="0"/>
              </a:rPr>
              <a:t>15</a:t>
            </a:r>
            <a:r>
              <a:rPr lang="en-GB" sz="1870" b="1" dirty="0">
                <a:solidFill>
                  <a:schemeClr val="tx1"/>
                </a:solidFill>
                <a:effectLst/>
                <a:highlight>
                  <a:srgbClr val="FFFFFF"/>
                </a:highlight>
                <a:ea typeface="Arial" panose="020B0604020202020204" pitchFamily="34" charset="0"/>
              </a:rPr>
              <a:t> – Definitions</a:t>
            </a:r>
            <a:r>
              <a:rPr lang="en-GB" sz="1870" dirty="0">
                <a:solidFill>
                  <a:schemeClr val="tx1"/>
                </a:solidFill>
                <a:effectLst/>
                <a:highlight>
                  <a:srgbClr val="FFFFFF"/>
                </a:highlight>
                <a:ea typeface="Arial" panose="020B0604020202020204" pitchFamily="34" charset="0"/>
              </a:rPr>
              <a:t>’.</a:t>
            </a:r>
            <a:endParaRPr lang="en-GB" sz="1870" dirty="0">
              <a:solidFill>
                <a:schemeClr val="tx1"/>
              </a:solidFill>
              <a:highlight>
                <a:srgbClr val="FFFFFF"/>
              </a:highlight>
              <a:ea typeface="Arial" panose="020B0604020202020204" pitchFamily="34" charset="0"/>
            </a:endParaRPr>
          </a:p>
        </p:txBody>
      </p:sp>
      <p:sp>
        <p:nvSpPr>
          <p:cNvPr id="43" name="TextBox 42">
            <a:extLst>
              <a:ext uri="{FF2B5EF4-FFF2-40B4-BE49-F238E27FC236}">
                <a16:creationId xmlns:a16="http://schemas.microsoft.com/office/drawing/2014/main" id="{0C6DF590-DFDA-450A-398E-A538838D3609}"/>
              </a:ext>
            </a:extLst>
          </p:cNvPr>
          <p:cNvSpPr txBox="1"/>
          <p:nvPr/>
        </p:nvSpPr>
        <p:spPr>
          <a:xfrm>
            <a:off x="469233" y="981417"/>
            <a:ext cx="9671055" cy="395173"/>
          </a:xfrm>
          <a:prstGeom prst="rect">
            <a:avLst/>
          </a:prstGeom>
          <a:noFill/>
        </p:spPr>
        <p:txBody>
          <a:bodyPr wrap="square">
            <a:spAutoFit/>
          </a:bodyPr>
          <a:lstStyle/>
          <a:p>
            <a:pPr>
              <a:lnSpc>
                <a:spcPct val="115000"/>
              </a:lnSpc>
            </a:pPr>
            <a:r>
              <a:rPr lang="en-GB" sz="1870" dirty="0">
                <a:highlight>
                  <a:srgbClr val="FFFFFF"/>
                </a:highlight>
                <a:latin typeface="Arial" panose="020B0604020202020204" pitchFamily="34" charset="0"/>
                <a:ea typeface="Arial" panose="020B0604020202020204" pitchFamily="34" charset="0"/>
              </a:rPr>
              <a:t>T</a:t>
            </a:r>
            <a:r>
              <a:rPr lang="en-GB" sz="1870" dirty="0">
                <a:solidFill>
                  <a:srgbClr val="000000"/>
                </a:solidFill>
                <a:effectLst/>
                <a:highlight>
                  <a:srgbClr val="FFFFFF"/>
                </a:highlight>
                <a:latin typeface="Arial" panose="020B0604020202020204" pitchFamily="34" charset="0"/>
                <a:ea typeface="Arial" panose="020B0604020202020204" pitchFamily="34" charset="0"/>
              </a:rPr>
              <a:t>here are 3 types of </a:t>
            </a:r>
            <a:r>
              <a:rPr lang="en-GB" sz="1870" dirty="0">
                <a:highlight>
                  <a:srgbClr val="FFFFFF"/>
                </a:highlight>
                <a:latin typeface="Arial" panose="020B0604020202020204" pitchFamily="34" charset="0"/>
              </a:rPr>
              <a:t>Guidance Object:</a:t>
            </a:r>
          </a:p>
        </p:txBody>
      </p:sp>
      <p:sp>
        <p:nvSpPr>
          <p:cNvPr id="4" name="TextBox 3">
            <a:extLst>
              <a:ext uri="{FF2B5EF4-FFF2-40B4-BE49-F238E27FC236}">
                <a16:creationId xmlns:a16="http://schemas.microsoft.com/office/drawing/2014/main" id="{0CA74839-3E7C-EDC9-D069-B6B8E2081055}"/>
              </a:ext>
            </a:extLst>
          </p:cNvPr>
          <p:cNvSpPr txBox="1"/>
          <p:nvPr/>
        </p:nvSpPr>
        <p:spPr>
          <a:xfrm>
            <a:off x="514492" y="5257021"/>
            <a:ext cx="11163016" cy="1057021"/>
          </a:xfrm>
          <a:prstGeom prst="rect">
            <a:avLst/>
          </a:prstGeom>
          <a:noFill/>
        </p:spPr>
        <p:txBody>
          <a:bodyPr wrap="square">
            <a:spAutoFit/>
          </a:bodyPr>
          <a:lstStyle/>
          <a:p>
            <a:pPr marL="0" marR="0" lvl="0" indent="0" algn="l" defTabSz="914400" rtl="0" eaLnBrk="1" fontAlgn="auto" latinLnBrk="0" hangingPunct="1">
              <a:lnSpc>
                <a:spcPct val="115000"/>
              </a:lnSpc>
              <a:spcBef>
                <a:spcPts val="0"/>
              </a:spcBef>
              <a:spcAft>
                <a:spcPts val="0"/>
              </a:spcAft>
              <a:buClr>
                <a:srgbClr val="000000"/>
              </a:buClr>
              <a:buSzTx/>
              <a:buFont typeface="Arial"/>
              <a:buNone/>
              <a:tabLst/>
              <a:defRPr/>
            </a:pPr>
            <a:r>
              <a:rPr kumimoji="0" lang="en-GB" sz="1870" b="0" i="0" u="none" strike="noStrike" kern="0" cap="none" spc="0" normalizeH="0" baseline="0" noProof="0" dirty="0">
                <a:ln>
                  <a:noFill/>
                </a:ln>
                <a:solidFill>
                  <a:srgbClr val="373736"/>
                </a:solidFill>
                <a:effectLst/>
                <a:highlight>
                  <a:srgbClr val="FFFFFF"/>
                </a:highlight>
                <a:uLnTx/>
                <a:uFillTx/>
                <a:latin typeface="Arial" panose="020B0604020202020204" pitchFamily="34" charset="0"/>
                <a:ea typeface="Arial" panose="020B0604020202020204" pitchFamily="34" charset="0"/>
                <a:cs typeface="Arial"/>
                <a:sym typeface="Arial"/>
              </a:rPr>
              <a:t>Within some ‘ALL VARIATIONS’ Modules draft definitions appear within the comments. Not all definitions have been created, all definitions will be available with CBAA digital publication in the WOL in Q2 27. </a:t>
            </a:r>
          </a:p>
        </p:txBody>
      </p:sp>
    </p:spTree>
    <p:extLst>
      <p:ext uri="{BB962C8B-B14F-4D97-AF65-F5344CB8AC3E}">
        <p14:creationId xmlns:p14="http://schemas.microsoft.com/office/powerpoint/2010/main" val="27769860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9EE4BD29-8345-87EF-210C-78172BFFA5BE}"/>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742FA6F0-3979-EF47-B7AD-83B8873EF84F}" type="slidenum">
              <a:rPr kumimoji="0" lang="en-US" sz="1200" b="1" i="0" u="none" strike="noStrike" kern="1200" cap="none" spc="0" normalizeH="0" baseline="0" noProof="0" smtClean="0">
                <a:ln>
                  <a:noFill/>
                </a:ln>
                <a:solidFill>
                  <a:srgbClr val="FFFFFF"/>
                </a:solidFill>
                <a:effectLst/>
                <a:uLnTx/>
                <a:uFillTx/>
                <a:latin typeface="Arial" panose="020B0604020202020204" pitchFamily="34" charset="0"/>
                <a:ea typeface="+mn-ea"/>
                <a:cs typeface="Arial" panose="020B0604020202020204" pitchFamily="34" charset="0"/>
                <a:sym typeface="Arial"/>
              </a:rPr>
              <a:pPr marL="0" marR="0" lvl="0" indent="0" algn="ctr" defTabSz="914400" rtl="0" eaLnBrk="1" fontAlgn="auto" latinLnBrk="0" hangingPunct="1">
                <a:lnSpc>
                  <a:spcPct val="100000"/>
                </a:lnSpc>
                <a:spcBef>
                  <a:spcPts val="0"/>
                </a:spcBef>
                <a:spcAft>
                  <a:spcPts val="0"/>
                </a:spcAft>
                <a:buClrTx/>
                <a:buSzTx/>
                <a:buFontTx/>
                <a:buNone/>
                <a:tabLst/>
                <a:defRPr/>
              </a:pPr>
              <a:t>15</a:t>
            </a:fld>
            <a:endParaRPr kumimoji="0" lang="en-US" sz="12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sym typeface="Arial"/>
            </a:endParaRPr>
          </a:p>
        </p:txBody>
      </p:sp>
      <p:sp>
        <p:nvSpPr>
          <p:cNvPr id="17" name="Freeform 16">
            <a:extLst>
              <a:ext uri="{FF2B5EF4-FFF2-40B4-BE49-F238E27FC236}">
                <a16:creationId xmlns:a16="http://schemas.microsoft.com/office/drawing/2014/main" id="{6E0B14A9-8A5B-D9D5-971F-A343097A5392}"/>
              </a:ext>
            </a:extLst>
          </p:cNvPr>
          <p:cNvSpPr/>
          <p:nvPr/>
        </p:nvSpPr>
        <p:spPr>
          <a:xfrm>
            <a:off x="7079119" y="3942789"/>
            <a:ext cx="480" cy="32019"/>
          </a:xfrm>
          <a:custGeom>
            <a:avLst/>
            <a:gdLst>
              <a:gd name="connsiteX0" fmla="*/ 285 w 285"/>
              <a:gd name="connsiteY0" fmla="*/ 0 h 19000"/>
              <a:gd name="connsiteX1" fmla="*/ 0 w 285"/>
              <a:gd name="connsiteY1" fmla="*/ 19000 h 19000"/>
            </a:gdLst>
            <a:ahLst/>
            <a:cxnLst>
              <a:cxn ang="0">
                <a:pos x="connsiteX0" y="connsiteY0"/>
              </a:cxn>
              <a:cxn ang="0">
                <a:pos x="connsiteX1" y="connsiteY1"/>
              </a:cxn>
            </a:cxnLst>
            <a:rect l="l" t="t" r="r" b="b"/>
            <a:pathLst>
              <a:path w="285" h="19000">
                <a:moveTo>
                  <a:pt x="285" y="0"/>
                </a:moveTo>
                <a:cubicBezTo>
                  <a:pt x="285" y="6365"/>
                  <a:pt x="190" y="12730"/>
                  <a:pt x="0" y="19000"/>
                </a:cubicBezTo>
              </a:path>
            </a:pathLst>
          </a:custGeom>
          <a:noFill/>
          <a:ln w="9500" cap="flat">
            <a:solidFill>
              <a:srgbClr val="E1D5FE"/>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73736"/>
              </a:solidFill>
              <a:effectLst/>
              <a:uLnTx/>
              <a:uFillTx/>
              <a:latin typeface="Arial" panose="020B0604020202020204" pitchFamily="34" charset="0"/>
              <a:ea typeface="+mn-ea"/>
              <a:cs typeface="Arial" panose="020B0604020202020204" pitchFamily="34" charset="0"/>
              <a:sym typeface="Arial"/>
            </a:endParaRPr>
          </a:p>
        </p:txBody>
      </p:sp>
      <p:sp>
        <p:nvSpPr>
          <p:cNvPr id="19" name="Freeform 18">
            <a:extLst>
              <a:ext uri="{FF2B5EF4-FFF2-40B4-BE49-F238E27FC236}">
                <a16:creationId xmlns:a16="http://schemas.microsoft.com/office/drawing/2014/main" id="{CCC6689B-781C-45D8-68A2-5887E65FE17A}"/>
              </a:ext>
            </a:extLst>
          </p:cNvPr>
          <p:cNvSpPr/>
          <p:nvPr/>
        </p:nvSpPr>
        <p:spPr>
          <a:xfrm>
            <a:off x="5058523" y="3942789"/>
            <a:ext cx="480" cy="32019"/>
          </a:xfrm>
          <a:custGeom>
            <a:avLst/>
            <a:gdLst>
              <a:gd name="connsiteX0" fmla="*/ 285 w 285"/>
              <a:gd name="connsiteY0" fmla="*/ 19000 h 19000"/>
              <a:gd name="connsiteX1" fmla="*/ 0 w 285"/>
              <a:gd name="connsiteY1" fmla="*/ 0 h 19000"/>
            </a:gdLst>
            <a:ahLst/>
            <a:cxnLst>
              <a:cxn ang="0">
                <a:pos x="connsiteX0" y="connsiteY0"/>
              </a:cxn>
              <a:cxn ang="0">
                <a:pos x="connsiteX1" y="connsiteY1"/>
              </a:cxn>
            </a:cxnLst>
            <a:rect l="l" t="t" r="r" b="b"/>
            <a:pathLst>
              <a:path w="285" h="19000">
                <a:moveTo>
                  <a:pt x="285" y="19000"/>
                </a:moveTo>
                <a:cubicBezTo>
                  <a:pt x="95" y="12730"/>
                  <a:pt x="0" y="6365"/>
                  <a:pt x="0" y="0"/>
                </a:cubicBezTo>
              </a:path>
            </a:pathLst>
          </a:custGeom>
          <a:noFill/>
          <a:ln w="9500" cap="flat">
            <a:solidFill>
              <a:srgbClr val="E1D5FE"/>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73736"/>
              </a:solidFill>
              <a:effectLst/>
              <a:uLnTx/>
              <a:uFillTx/>
              <a:latin typeface="Arial" panose="020B0604020202020204" pitchFamily="34" charset="0"/>
              <a:ea typeface="+mn-ea"/>
              <a:cs typeface="Arial" panose="020B0604020202020204" pitchFamily="34" charset="0"/>
              <a:sym typeface="Arial"/>
            </a:endParaRPr>
          </a:p>
        </p:txBody>
      </p:sp>
      <p:sp>
        <p:nvSpPr>
          <p:cNvPr id="23" name="Freeform 22">
            <a:extLst>
              <a:ext uri="{FF2B5EF4-FFF2-40B4-BE49-F238E27FC236}">
                <a16:creationId xmlns:a16="http://schemas.microsoft.com/office/drawing/2014/main" id="{6AAF8AE3-6D5A-9716-2226-CFE3455C9507}"/>
              </a:ext>
            </a:extLst>
          </p:cNvPr>
          <p:cNvSpPr/>
          <p:nvPr/>
        </p:nvSpPr>
        <p:spPr>
          <a:xfrm>
            <a:off x="7079278" y="3910770"/>
            <a:ext cx="480" cy="32019"/>
          </a:xfrm>
          <a:custGeom>
            <a:avLst/>
            <a:gdLst>
              <a:gd name="connsiteX0" fmla="*/ 0 w 285"/>
              <a:gd name="connsiteY0" fmla="*/ 19000 h 19000"/>
              <a:gd name="connsiteX1" fmla="*/ 285 w 285"/>
              <a:gd name="connsiteY1" fmla="*/ 0 h 19000"/>
            </a:gdLst>
            <a:ahLst/>
            <a:cxnLst>
              <a:cxn ang="0">
                <a:pos x="connsiteX0" y="connsiteY0"/>
              </a:cxn>
              <a:cxn ang="0">
                <a:pos x="connsiteX1" y="connsiteY1"/>
              </a:cxn>
            </a:cxnLst>
            <a:rect l="l" t="t" r="r" b="b"/>
            <a:pathLst>
              <a:path w="285" h="19000">
                <a:moveTo>
                  <a:pt x="0" y="19000"/>
                </a:moveTo>
                <a:cubicBezTo>
                  <a:pt x="0" y="12635"/>
                  <a:pt x="95" y="6270"/>
                  <a:pt x="285" y="0"/>
                </a:cubicBezTo>
              </a:path>
            </a:pathLst>
          </a:custGeom>
          <a:noFill/>
          <a:ln w="9500" cap="flat">
            <a:solidFill>
              <a:srgbClr val="E1D5FE"/>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73736"/>
              </a:solidFill>
              <a:effectLst/>
              <a:uLnTx/>
              <a:uFillTx/>
              <a:latin typeface="Arial" panose="020B0604020202020204" pitchFamily="34" charset="0"/>
              <a:ea typeface="+mn-ea"/>
              <a:cs typeface="Arial" panose="020B0604020202020204" pitchFamily="34" charset="0"/>
              <a:sym typeface="Arial"/>
            </a:endParaRPr>
          </a:p>
        </p:txBody>
      </p:sp>
      <p:sp>
        <p:nvSpPr>
          <p:cNvPr id="25" name="Freeform 24">
            <a:extLst>
              <a:ext uri="{FF2B5EF4-FFF2-40B4-BE49-F238E27FC236}">
                <a16:creationId xmlns:a16="http://schemas.microsoft.com/office/drawing/2014/main" id="{E7A73033-B3C4-9B55-0DC7-F43C761975B1}"/>
              </a:ext>
            </a:extLst>
          </p:cNvPr>
          <p:cNvSpPr/>
          <p:nvPr/>
        </p:nvSpPr>
        <p:spPr>
          <a:xfrm>
            <a:off x="9099875" y="3910770"/>
            <a:ext cx="480" cy="32019"/>
          </a:xfrm>
          <a:custGeom>
            <a:avLst/>
            <a:gdLst>
              <a:gd name="connsiteX0" fmla="*/ 0 w 285"/>
              <a:gd name="connsiteY0" fmla="*/ 0 h 19000"/>
              <a:gd name="connsiteX1" fmla="*/ 285 w 285"/>
              <a:gd name="connsiteY1" fmla="*/ 19000 h 19000"/>
            </a:gdLst>
            <a:ahLst/>
            <a:cxnLst>
              <a:cxn ang="0">
                <a:pos x="connsiteX0" y="connsiteY0"/>
              </a:cxn>
              <a:cxn ang="0">
                <a:pos x="connsiteX1" y="connsiteY1"/>
              </a:cxn>
            </a:cxnLst>
            <a:rect l="l" t="t" r="r" b="b"/>
            <a:pathLst>
              <a:path w="285" h="19000">
                <a:moveTo>
                  <a:pt x="0" y="0"/>
                </a:moveTo>
                <a:cubicBezTo>
                  <a:pt x="190" y="6270"/>
                  <a:pt x="285" y="12635"/>
                  <a:pt x="285" y="19000"/>
                </a:cubicBezTo>
              </a:path>
            </a:pathLst>
          </a:custGeom>
          <a:noFill/>
          <a:ln w="9500" cap="flat">
            <a:solidFill>
              <a:srgbClr val="E1D5FE"/>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73736"/>
              </a:solidFill>
              <a:effectLst/>
              <a:uLnTx/>
              <a:uFillTx/>
              <a:latin typeface="Arial" panose="020B0604020202020204" pitchFamily="34" charset="0"/>
              <a:ea typeface="+mn-ea"/>
              <a:cs typeface="Arial" panose="020B0604020202020204" pitchFamily="34" charset="0"/>
              <a:sym typeface="Arial"/>
            </a:endParaRPr>
          </a:p>
        </p:txBody>
      </p:sp>
      <p:sp>
        <p:nvSpPr>
          <p:cNvPr id="31" name="Freeform 30">
            <a:extLst>
              <a:ext uri="{FF2B5EF4-FFF2-40B4-BE49-F238E27FC236}">
                <a16:creationId xmlns:a16="http://schemas.microsoft.com/office/drawing/2014/main" id="{00529AE2-F07B-B1AB-0067-C35354421AB3}"/>
              </a:ext>
            </a:extLst>
          </p:cNvPr>
          <p:cNvSpPr/>
          <p:nvPr/>
        </p:nvSpPr>
        <p:spPr>
          <a:xfrm>
            <a:off x="11120631" y="3942789"/>
            <a:ext cx="480" cy="32019"/>
          </a:xfrm>
          <a:custGeom>
            <a:avLst/>
            <a:gdLst>
              <a:gd name="connsiteX0" fmla="*/ 285 w 285"/>
              <a:gd name="connsiteY0" fmla="*/ 0 h 19000"/>
              <a:gd name="connsiteX1" fmla="*/ 0 w 285"/>
              <a:gd name="connsiteY1" fmla="*/ 19000 h 19000"/>
            </a:gdLst>
            <a:ahLst/>
            <a:cxnLst>
              <a:cxn ang="0">
                <a:pos x="connsiteX0" y="connsiteY0"/>
              </a:cxn>
              <a:cxn ang="0">
                <a:pos x="connsiteX1" y="connsiteY1"/>
              </a:cxn>
            </a:cxnLst>
            <a:rect l="l" t="t" r="r" b="b"/>
            <a:pathLst>
              <a:path w="285" h="19000">
                <a:moveTo>
                  <a:pt x="285" y="0"/>
                </a:moveTo>
                <a:cubicBezTo>
                  <a:pt x="285" y="6365"/>
                  <a:pt x="191" y="12730"/>
                  <a:pt x="0" y="19000"/>
                </a:cubicBezTo>
              </a:path>
            </a:pathLst>
          </a:custGeom>
          <a:noFill/>
          <a:ln w="9500" cap="flat">
            <a:solidFill>
              <a:srgbClr val="E1D5FE"/>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73736"/>
              </a:solidFill>
              <a:effectLst/>
              <a:uLnTx/>
              <a:uFillTx/>
              <a:latin typeface="Arial" panose="020B0604020202020204" pitchFamily="34" charset="0"/>
              <a:ea typeface="+mn-ea"/>
              <a:cs typeface="Arial" panose="020B0604020202020204" pitchFamily="34" charset="0"/>
              <a:sym typeface="Arial"/>
            </a:endParaRPr>
          </a:p>
        </p:txBody>
      </p:sp>
      <p:sp>
        <p:nvSpPr>
          <p:cNvPr id="33" name="Freeform 32">
            <a:extLst>
              <a:ext uri="{FF2B5EF4-FFF2-40B4-BE49-F238E27FC236}">
                <a16:creationId xmlns:a16="http://schemas.microsoft.com/office/drawing/2014/main" id="{E33CB5BA-A117-8889-D5A9-B44F12BB21AE}"/>
              </a:ext>
            </a:extLst>
          </p:cNvPr>
          <p:cNvSpPr/>
          <p:nvPr/>
        </p:nvSpPr>
        <p:spPr>
          <a:xfrm>
            <a:off x="9100035" y="3942789"/>
            <a:ext cx="480" cy="32019"/>
          </a:xfrm>
          <a:custGeom>
            <a:avLst/>
            <a:gdLst>
              <a:gd name="connsiteX0" fmla="*/ 285 w 285"/>
              <a:gd name="connsiteY0" fmla="*/ 19000 h 19000"/>
              <a:gd name="connsiteX1" fmla="*/ 0 w 285"/>
              <a:gd name="connsiteY1" fmla="*/ 0 h 19000"/>
            </a:gdLst>
            <a:ahLst/>
            <a:cxnLst>
              <a:cxn ang="0">
                <a:pos x="connsiteX0" y="connsiteY0"/>
              </a:cxn>
              <a:cxn ang="0">
                <a:pos x="connsiteX1" y="connsiteY1"/>
              </a:cxn>
            </a:cxnLst>
            <a:rect l="l" t="t" r="r" b="b"/>
            <a:pathLst>
              <a:path w="285" h="19000">
                <a:moveTo>
                  <a:pt x="285" y="19000"/>
                </a:moveTo>
                <a:cubicBezTo>
                  <a:pt x="95" y="12730"/>
                  <a:pt x="0" y="6365"/>
                  <a:pt x="0" y="0"/>
                </a:cubicBezTo>
              </a:path>
            </a:pathLst>
          </a:custGeom>
          <a:noFill/>
          <a:ln w="9500" cap="flat">
            <a:solidFill>
              <a:srgbClr val="E1D5FE"/>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73736"/>
              </a:solidFill>
              <a:effectLst/>
              <a:uLnTx/>
              <a:uFillTx/>
              <a:latin typeface="Arial" panose="020B0604020202020204" pitchFamily="34" charset="0"/>
              <a:ea typeface="+mn-ea"/>
              <a:cs typeface="Arial" panose="020B0604020202020204" pitchFamily="34" charset="0"/>
              <a:sym typeface="Arial"/>
            </a:endParaRPr>
          </a:p>
        </p:txBody>
      </p:sp>
      <p:sp>
        <p:nvSpPr>
          <p:cNvPr id="2" name="Content Placeholder 2">
            <a:extLst>
              <a:ext uri="{FF2B5EF4-FFF2-40B4-BE49-F238E27FC236}">
                <a16:creationId xmlns:a16="http://schemas.microsoft.com/office/drawing/2014/main" id="{913DA755-6AEC-9D31-5308-4400E2E9BB55}"/>
              </a:ext>
            </a:extLst>
          </p:cNvPr>
          <p:cNvSpPr txBox="1">
            <a:spLocks/>
          </p:cNvSpPr>
          <p:nvPr/>
        </p:nvSpPr>
        <p:spPr>
          <a:xfrm>
            <a:off x="579078" y="1464231"/>
            <a:ext cx="9955266" cy="443198"/>
          </a:xfrm>
          <a:prstGeom prst="rect">
            <a:avLst/>
          </a:prstGeom>
        </p:spPr>
        <p:txBody>
          <a:bodyPr vert="horz" wrap="square" lIns="91440" tIns="45720" rIns="91440" bIns="45720" rtlCol="0">
            <a:spAutoFit/>
          </a:bodyPr>
          <a:lstStyle>
            <a:lvl1pPr marL="0" indent="0" algn="l" defTabSz="914400" rtl="0" eaLnBrk="1" latinLnBrk="0" hangingPunct="1">
              <a:lnSpc>
                <a:spcPct val="90000"/>
              </a:lnSpc>
              <a:spcBef>
                <a:spcPts val="1000"/>
              </a:spcBef>
              <a:buFont typeface="Arial" panose="020B0604020202020204" pitchFamily="34" charset="0"/>
              <a:buNone/>
              <a:defRPr sz="1200" kern="1200">
                <a:solidFill>
                  <a:schemeClr val="tx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200" b="1" kern="1200">
                <a:solidFill>
                  <a:schemeClr val="accent2"/>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200" b="1" kern="1200">
                <a:solidFill>
                  <a:schemeClr val="tx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000" b="1" kern="1200">
                <a:solidFill>
                  <a:schemeClr val="tx1"/>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1450" marR="0" lvl="0" indent="-1714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GB" sz="1200" b="0" i="0" u="none" strike="noStrike" kern="1200" cap="none" spc="0" normalizeH="0" baseline="0" noProof="0">
              <a:ln>
                <a:noFill/>
              </a:ln>
              <a:solidFill>
                <a:srgbClr val="373736"/>
              </a:solidFill>
              <a:effectLst/>
              <a:uLnTx/>
              <a:uFillTx/>
              <a:latin typeface="Arial" panose="020B0604020202020204" pitchFamily="34" charset="0"/>
              <a:ea typeface="Calibri" panose="020F0502020204030204" pitchFamily="34" charset="0"/>
              <a:cs typeface="Arial" panose="020B0604020202020204" pitchFamily="34" charset="0"/>
              <a:sym typeface="Arial"/>
            </a:endParaRPr>
          </a:p>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endParaRPr kumimoji="0" lang="en-US" sz="1200" b="0" i="0" u="none" strike="noStrike" kern="1200" cap="none" spc="0" normalizeH="0" baseline="0" noProof="0">
              <a:ln>
                <a:noFill/>
              </a:ln>
              <a:solidFill>
                <a:srgbClr val="373736"/>
              </a:solidFill>
              <a:effectLst/>
              <a:uLnTx/>
              <a:uFillTx/>
              <a:latin typeface="Arial" panose="020B0604020202020204" pitchFamily="34" charset="0"/>
              <a:ea typeface="+mn-ea"/>
              <a:cs typeface="Arial" panose="020B0604020202020204" pitchFamily="34" charset="0"/>
              <a:sym typeface="Arial"/>
            </a:endParaRPr>
          </a:p>
        </p:txBody>
      </p:sp>
      <p:sp>
        <p:nvSpPr>
          <p:cNvPr id="12" name="TextBox 11">
            <a:extLst>
              <a:ext uri="{FF2B5EF4-FFF2-40B4-BE49-F238E27FC236}">
                <a16:creationId xmlns:a16="http://schemas.microsoft.com/office/drawing/2014/main" id="{479D687C-B4F7-EC86-AED8-801278162FEF}"/>
              </a:ext>
            </a:extLst>
          </p:cNvPr>
          <p:cNvSpPr txBox="1"/>
          <p:nvPr/>
        </p:nvSpPr>
        <p:spPr>
          <a:xfrm>
            <a:off x="5824415" y="3048379"/>
            <a:ext cx="6146800" cy="489365"/>
          </a:xfrm>
          <a:prstGeom prst="rect">
            <a:avLst/>
          </a:prstGeom>
          <a:noFill/>
        </p:spPr>
        <p:txBody>
          <a:bodyPr wrap="square">
            <a:spAutoFit/>
          </a:bodyPr>
          <a:lstStyle/>
          <a:p>
            <a:pPr marL="0" marR="0" lvl="0" indent="0" algn="l" defTabSz="914400" rtl="0" eaLnBrk="1" fontAlgn="auto" latinLnBrk="0" hangingPunct="1">
              <a:lnSpc>
                <a:spcPct val="115000"/>
              </a:lnSpc>
              <a:spcBef>
                <a:spcPts val="0"/>
              </a:spcBef>
              <a:spcAft>
                <a:spcPts val="0"/>
              </a:spcAft>
              <a:buClr>
                <a:srgbClr val="000000"/>
              </a:buClr>
              <a:buSzTx/>
              <a:buFont typeface="Arial"/>
              <a:buNone/>
              <a:tabLst/>
              <a:defRPr/>
            </a:pPr>
            <a:r>
              <a:rPr kumimoji="0" lang="en-GB" sz="1200" b="0" i="0" u="none" strike="noStrike" kern="0" cap="none" spc="0" normalizeH="0" baseline="0" noProof="0">
                <a:ln>
                  <a:noFill/>
                </a:ln>
                <a:solidFill>
                  <a:srgbClr val="222222"/>
                </a:solidFill>
                <a:effectLst/>
                <a:highlight>
                  <a:srgbClr val="FFFFFF"/>
                </a:highlight>
                <a:uLnTx/>
                <a:uFillTx/>
                <a:latin typeface="Arial" panose="020B0604020202020204" pitchFamily="34" charset="0"/>
                <a:ea typeface="Arial" panose="020B0604020202020204" pitchFamily="34" charset="0"/>
                <a:cs typeface="Arial"/>
                <a:sym typeface="Arial"/>
              </a:rPr>
              <a:t>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200" b="0" i="0" u="none" strike="noStrike" kern="0" cap="none" spc="0" normalizeH="0" baseline="0" noProof="0">
                <a:ln>
                  <a:noFill/>
                </a:ln>
                <a:solidFill>
                  <a:srgbClr val="222222"/>
                </a:solidFill>
                <a:effectLst/>
                <a:highlight>
                  <a:srgbClr val="FFFFFF"/>
                </a:highlight>
                <a:uLnTx/>
                <a:uFillTx/>
                <a:latin typeface="Arial" panose="020B0604020202020204" pitchFamily="34" charset="0"/>
                <a:ea typeface="Arial" panose="020B0604020202020204" pitchFamily="34" charset="0"/>
                <a:cs typeface="Arial"/>
                <a:sym typeface="Arial"/>
              </a:rPr>
              <a:t> </a:t>
            </a:r>
          </a:p>
        </p:txBody>
      </p:sp>
      <p:sp>
        <p:nvSpPr>
          <p:cNvPr id="41" name="TextBox 40">
            <a:extLst>
              <a:ext uri="{FF2B5EF4-FFF2-40B4-BE49-F238E27FC236}">
                <a16:creationId xmlns:a16="http://schemas.microsoft.com/office/drawing/2014/main" id="{5E1B8E93-D5EE-0F91-5F36-E2E8743B0386}"/>
              </a:ext>
            </a:extLst>
          </p:cNvPr>
          <p:cNvSpPr txBox="1"/>
          <p:nvPr/>
        </p:nvSpPr>
        <p:spPr>
          <a:xfrm>
            <a:off x="504007" y="4379853"/>
            <a:ext cx="11163016" cy="1124090"/>
          </a:xfrm>
          <a:prstGeom prst="rect">
            <a:avLst/>
          </a:prstGeom>
          <a:noFill/>
        </p:spPr>
        <p:txBody>
          <a:bodyPr wrap="square">
            <a:spAutoFit/>
          </a:bodyPr>
          <a:lstStyle/>
          <a:p>
            <a:pPr marL="0" marR="0" lvl="0" indent="0" algn="l" defTabSz="914400" rtl="0" eaLnBrk="1" fontAlgn="auto" latinLnBrk="0" hangingPunct="1">
              <a:lnSpc>
                <a:spcPct val="115000"/>
              </a:lnSpc>
              <a:spcBef>
                <a:spcPts val="0"/>
              </a:spcBef>
              <a:spcAft>
                <a:spcPts val="0"/>
              </a:spcAft>
              <a:buClr>
                <a:srgbClr val="000000"/>
              </a:buClr>
              <a:buSzTx/>
              <a:buFont typeface="Arial"/>
              <a:buNone/>
              <a:tabLst/>
              <a:defRPr/>
            </a:pPr>
            <a:r>
              <a:rPr kumimoji="0" lang="en-GB" sz="2000" b="0" i="0" u="none" strike="noStrike" kern="0" cap="none" spc="0" normalizeH="0" baseline="0" noProof="0" dirty="0">
                <a:ln>
                  <a:noFill/>
                </a:ln>
                <a:solidFill>
                  <a:srgbClr val="373736"/>
                </a:solidFill>
                <a:effectLst/>
                <a:highlight>
                  <a:srgbClr val="FFFFFF"/>
                </a:highlight>
                <a:uLnTx/>
                <a:uFillTx/>
                <a:latin typeface="Arial" panose="020B0604020202020204" pitchFamily="34" charset="0"/>
                <a:ea typeface="Arial" panose="020B0604020202020204" pitchFamily="34" charset="0"/>
                <a:cs typeface="Arial"/>
                <a:sym typeface="Arial"/>
              </a:rPr>
              <a:t>Within some ‘ALL VARIATIONS’ Modules draft guidance appears within the comments. Not all technical guidance has been created, full guidance will be available with CBAA digital publication in the WOL in Q2 27. </a:t>
            </a:r>
          </a:p>
        </p:txBody>
      </p:sp>
      <p:sp>
        <p:nvSpPr>
          <p:cNvPr id="3" name="TextBox 2">
            <a:extLst>
              <a:ext uri="{FF2B5EF4-FFF2-40B4-BE49-F238E27FC236}">
                <a16:creationId xmlns:a16="http://schemas.microsoft.com/office/drawing/2014/main" id="{D347EBAC-D8E9-072A-797F-6CAE71A16A23}"/>
              </a:ext>
            </a:extLst>
          </p:cNvPr>
          <p:cNvSpPr txBox="1"/>
          <p:nvPr/>
        </p:nvSpPr>
        <p:spPr>
          <a:xfrm>
            <a:off x="504007" y="1390793"/>
            <a:ext cx="10889176" cy="770147"/>
          </a:xfrm>
          <a:prstGeom prst="rect">
            <a:avLst/>
          </a:prstGeom>
          <a:noFill/>
        </p:spPr>
        <p:txBody>
          <a:bodyPr wrap="square" lIns="91440" tIns="45720" rIns="91440" bIns="45720" anchor="t">
            <a:spAutoFit/>
          </a:bodyPr>
          <a:lstStyle/>
          <a:p>
            <a:pPr>
              <a:lnSpc>
                <a:spcPct val="115000"/>
              </a:lnSpc>
            </a:pPr>
            <a:r>
              <a:rPr lang="en-GB" sz="2000" b="1" dirty="0">
                <a:solidFill>
                  <a:schemeClr val="tx1"/>
                </a:solidFill>
                <a:effectLst/>
                <a:highlight>
                  <a:srgbClr val="FFFFFF"/>
                </a:highlight>
                <a:ea typeface="Arial" panose="020B0604020202020204" pitchFamily="34" charset="0"/>
              </a:rPr>
              <a:t>Technical Guidance </a:t>
            </a:r>
            <a:r>
              <a:rPr lang="en-GB" sz="2000" dirty="0">
                <a:solidFill>
                  <a:srgbClr val="000000"/>
                </a:solidFill>
                <a:effectLst/>
                <a:highlight>
                  <a:srgbClr val="FFFFFF"/>
                </a:highlight>
                <a:ea typeface="Arial" panose="020B0604020202020204" pitchFamily="34" charset="0"/>
              </a:rPr>
              <a:t>will be displayed within a pop-up or in a new tab when the user mouseovers the ‘</a:t>
            </a:r>
            <a:r>
              <a:rPr lang="en-GB" sz="2000" dirty="0" err="1">
                <a:highlight>
                  <a:srgbClr val="FFFFFF"/>
                </a:highlight>
                <a:ea typeface="Arial" panose="020B0604020202020204" pitchFamily="34" charset="0"/>
              </a:rPr>
              <a:t>i</a:t>
            </a:r>
            <a:r>
              <a:rPr lang="en-GB" sz="2000" dirty="0">
                <a:highlight>
                  <a:srgbClr val="FFFFFF"/>
                </a:highlight>
                <a:ea typeface="Arial" panose="020B0604020202020204" pitchFamily="34" charset="0"/>
              </a:rPr>
              <a:t>’ icon. </a:t>
            </a:r>
            <a:endParaRPr lang="en-GB" sz="2000" dirty="0">
              <a:solidFill>
                <a:schemeClr val="tx1"/>
              </a:solidFill>
              <a:highlight>
                <a:srgbClr val="FFFFFF"/>
              </a:highlight>
              <a:latin typeface="Arial" panose="020B0604020202020204" pitchFamily="34" charset="0"/>
              <a:ea typeface="Arial" panose="020B0604020202020204" pitchFamily="34" charset="0"/>
            </a:endParaRPr>
          </a:p>
        </p:txBody>
      </p:sp>
      <p:pic>
        <p:nvPicPr>
          <p:cNvPr id="8" name="Picture 7">
            <a:extLst>
              <a:ext uri="{FF2B5EF4-FFF2-40B4-BE49-F238E27FC236}">
                <a16:creationId xmlns:a16="http://schemas.microsoft.com/office/drawing/2014/main" id="{3E73D642-D1A3-62FE-8970-3C2602279F15}"/>
              </a:ext>
            </a:extLst>
          </p:cNvPr>
          <p:cNvPicPr>
            <a:picLocks noChangeAspect="1"/>
          </p:cNvPicPr>
          <p:nvPr/>
        </p:nvPicPr>
        <p:blipFill>
          <a:blip r:embed="rId3"/>
          <a:stretch>
            <a:fillRect/>
          </a:stretch>
        </p:blipFill>
        <p:spPr>
          <a:xfrm>
            <a:off x="2898326" y="2915211"/>
            <a:ext cx="5020376" cy="457264"/>
          </a:xfrm>
          <a:prstGeom prst="rect">
            <a:avLst/>
          </a:prstGeom>
          <a:ln>
            <a:solidFill>
              <a:srgbClr val="C00000"/>
            </a:solidFill>
          </a:ln>
        </p:spPr>
      </p:pic>
      <p:cxnSp>
        <p:nvCxnSpPr>
          <p:cNvPr id="9" name="Straight Arrow Connector 8">
            <a:extLst>
              <a:ext uri="{FF2B5EF4-FFF2-40B4-BE49-F238E27FC236}">
                <a16:creationId xmlns:a16="http://schemas.microsoft.com/office/drawing/2014/main" id="{503611D1-CD00-3C3E-9E34-F9F6F51AC730}"/>
              </a:ext>
            </a:extLst>
          </p:cNvPr>
          <p:cNvCxnSpPr>
            <a:cxnSpLocks/>
          </p:cNvCxnSpPr>
          <p:nvPr/>
        </p:nvCxnSpPr>
        <p:spPr>
          <a:xfrm>
            <a:off x="3356812" y="1998869"/>
            <a:ext cx="0" cy="778384"/>
          </a:xfrm>
          <a:prstGeom prst="straightConnector1">
            <a:avLst/>
          </a:prstGeom>
          <a:ln>
            <a:solidFill>
              <a:srgbClr val="7E4AFB"/>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330584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0B8CAC-2842-1637-17FA-A4E41C8B78C7}"/>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31830E6-0BC0-F24E-BF2B-5683EF463B4D}"/>
              </a:ext>
            </a:extLst>
          </p:cNvPr>
          <p:cNvSpPr>
            <a:spLocks noGrp="1"/>
          </p:cNvSpPr>
          <p:nvPr>
            <p:ph type="sldNum" sz="quarter" idx="12"/>
          </p:nvPr>
        </p:nvSpPr>
        <p:spPr/>
        <p:txBody>
          <a:bodyPr/>
          <a:lstStyle/>
          <a:p>
            <a:pPr marL="0" marR="0" lvl="0" indent="0" algn="ctr" defTabSz="609585" rtl="0" eaLnBrk="1" fontAlgn="auto" latinLnBrk="0" hangingPunct="1">
              <a:lnSpc>
                <a:spcPct val="100000"/>
              </a:lnSpc>
              <a:spcBef>
                <a:spcPts val="0"/>
              </a:spcBef>
              <a:spcAft>
                <a:spcPts val="0"/>
              </a:spcAft>
              <a:buClrTx/>
              <a:buSzTx/>
              <a:buFont typeface="Arial"/>
              <a:buNone/>
              <a:tabLst/>
              <a:defRPr/>
            </a:pPr>
            <a:fld id="{742FA6F0-3979-EF47-B7AD-83B8873EF84F}" type="slidenum">
              <a:rPr kumimoji="0" lang="en-US" sz="12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sym typeface="Arial"/>
              </a:rPr>
              <a:pPr marL="0" marR="0" lvl="0" indent="0" algn="ctr" defTabSz="609585" rtl="0" eaLnBrk="1" fontAlgn="auto" latinLnBrk="0" hangingPunct="1">
                <a:lnSpc>
                  <a:spcPct val="100000"/>
                </a:lnSpc>
                <a:spcBef>
                  <a:spcPts val="0"/>
                </a:spcBef>
                <a:spcAft>
                  <a:spcPts val="0"/>
                </a:spcAft>
                <a:buClrTx/>
                <a:buSzTx/>
                <a:buFont typeface="Arial"/>
                <a:buNone/>
                <a:tabLst/>
                <a:defRPr/>
              </a:pPr>
              <a:t>16</a:t>
            </a:fld>
            <a:endParaRPr kumimoji="0" lang="en-US" sz="12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sym typeface="Arial"/>
            </a:endParaRPr>
          </a:p>
        </p:txBody>
      </p:sp>
      <p:sp>
        <p:nvSpPr>
          <p:cNvPr id="6" name="Text Placeholder 5">
            <a:extLst>
              <a:ext uri="{FF2B5EF4-FFF2-40B4-BE49-F238E27FC236}">
                <a16:creationId xmlns:a16="http://schemas.microsoft.com/office/drawing/2014/main" id="{C2DBF96E-7F8A-20F7-BF51-6703BD5EF98A}"/>
              </a:ext>
            </a:extLst>
          </p:cNvPr>
          <p:cNvSpPr>
            <a:spLocks noGrp="1"/>
          </p:cNvSpPr>
          <p:nvPr>
            <p:ph type="body" sz="quarter" idx="13"/>
          </p:nvPr>
        </p:nvSpPr>
        <p:spPr>
          <a:xfrm>
            <a:off x="879091" y="1875950"/>
            <a:ext cx="9325613" cy="4721227"/>
          </a:xfrm>
        </p:spPr>
        <p:txBody>
          <a:bodyPr/>
          <a:lstStyle/>
          <a:p>
            <a:r>
              <a:rPr lang="en-GB" sz="1870" dirty="0"/>
              <a:t>Numbering in the Word versions is for ease of reference only – numbering for instances will be dynamic and applied in the contract creation process</a:t>
            </a:r>
          </a:p>
          <a:p>
            <a:pPr marL="285750" indent="-285750">
              <a:buFont typeface="Arial" panose="020B0604020202020204" pitchFamily="34" charset="0"/>
              <a:buChar char="•"/>
            </a:pPr>
            <a:endParaRPr lang="en-GB" sz="1870" dirty="0"/>
          </a:p>
          <a:p>
            <a:pPr lvl="0"/>
            <a:r>
              <a:rPr lang="en-GB" sz="1870" dirty="0"/>
              <a:t>Some changes may be needed once we have conducted the external legal review</a:t>
            </a:r>
          </a:p>
          <a:p>
            <a:pPr marL="285750" lvl="0" indent="-285750">
              <a:buFont typeface="Arial" panose="020B0604020202020204" pitchFamily="34" charset="0"/>
              <a:buChar char="•"/>
            </a:pPr>
            <a:endParaRPr lang="en-GB" sz="1870" dirty="0"/>
          </a:p>
          <a:p>
            <a:pPr lvl="0"/>
            <a:r>
              <a:rPr lang="en-GB" sz="1870" dirty="0"/>
              <a:t>Definitions, guidance and list of values for and names of embedded variables need to be finalised</a:t>
            </a:r>
          </a:p>
        </p:txBody>
      </p:sp>
      <p:sp>
        <p:nvSpPr>
          <p:cNvPr id="8" name="Google Shape;226;g28e2575df01_0_0">
            <a:extLst>
              <a:ext uri="{FF2B5EF4-FFF2-40B4-BE49-F238E27FC236}">
                <a16:creationId xmlns:a16="http://schemas.microsoft.com/office/drawing/2014/main" id="{27C5693E-C74D-990C-57A8-2D41936A6846}"/>
              </a:ext>
            </a:extLst>
          </p:cNvPr>
          <p:cNvSpPr txBox="1">
            <a:spLocks/>
          </p:cNvSpPr>
          <p:nvPr/>
        </p:nvSpPr>
        <p:spPr>
          <a:xfrm>
            <a:off x="741931" y="939841"/>
            <a:ext cx="11336100" cy="620429"/>
          </a:xfrm>
          <a:prstGeom prst="rect">
            <a:avLst/>
          </a:prstGeom>
          <a:noFill/>
          <a:ln>
            <a:noFill/>
          </a:ln>
        </p:spPr>
        <p:txBody>
          <a:bodyPr spcFirstLastPara="1" vert="horz" wrap="square" lIns="91425" tIns="45700" rIns="91425" bIns="45700" rtlCol="0" anchor="ctr" anchorCtr="0">
            <a:noAutofit/>
          </a:bodyPr>
          <a:lstStyle>
            <a:defPPr marR="0" lvl="0" algn="l" rtl="0">
              <a:lnSpc>
                <a:spcPct val="100000"/>
              </a:lnSpc>
              <a:spcBef>
                <a:spcPts val="0"/>
              </a:spcBef>
              <a:spcAft>
                <a:spcPts val="0"/>
              </a:spcAft>
              <a:defRPr/>
            </a:defPPr>
            <a:lvl1pPr marR="0" lvl="0" algn="l" defTabSz="1219170" rtl="0" eaLnBrk="1" latinLnBrk="0" hangingPunct="1">
              <a:lnSpc>
                <a:spcPct val="100000"/>
              </a:lnSpc>
              <a:spcBef>
                <a:spcPts val="0"/>
              </a:spcBef>
              <a:spcAft>
                <a:spcPts val="0"/>
              </a:spcAft>
              <a:buClr>
                <a:srgbClr val="000000"/>
              </a:buClr>
              <a:buFont typeface="Arial"/>
              <a:buNone/>
              <a:defRPr sz="1050" b="0" i="0" u="none" strike="noStrike" kern="1200"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r>
              <a:rPr kumimoji="0" lang="en-GB" sz="1867" b="1" i="0" u="none" strike="noStrike" kern="1200" cap="none" spc="0" normalizeH="0" baseline="0" noProof="0" dirty="0">
                <a:ln>
                  <a:noFill/>
                </a:ln>
                <a:solidFill>
                  <a:srgbClr val="000000"/>
                </a:solidFill>
                <a:effectLst/>
                <a:uLnTx/>
                <a:uFillTx/>
                <a:latin typeface="Arial"/>
                <a:cs typeface="Arial"/>
                <a:sym typeface="Arial"/>
              </a:rPr>
              <a:t>Other Considerations When Reading the Modules</a:t>
            </a:r>
            <a:br>
              <a:rPr kumimoji="0" lang="en-GB" sz="1867" b="1" i="0" u="none" strike="noStrike" kern="1200" cap="none" spc="0" normalizeH="0" baseline="0" noProof="0" dirty="0">
                <a:ln>
                  <a:noFill/>
                </a:ln>
                <a:solidFill>
                  <a:srgbClr val="000000"/>
                </a:solidFill>
                <a:effectLst/>
                <a:uLnTx/>
                <a:uFillTx/>
                <a:latin typeface="Arial"/>
                <a:cs typeface="Arial"/>
                <a:sym typeface="Arial"/>
              </a:rPr>
            </a:br>
            <a:r>
              <a:rPr kumimoji="0" lang="en-GB" sz="1867" b="1" i="0" u="none" strike="noStrike" kern="1200" cap="none" spc="0" normalizeH="0" baseline="0" noProof="0" dirty="0">
                <a:ln>
                  <a:noFill/>
                </a:ln>
                <a:solidFill>
                  <a:srgbClr val="000000"/>
                </a:solidFill>
                <a:effectLst/>
                <a:uLnTx/>
                <a:uFillTx/>
                <a:latin typeface="Arial"/>
                <a:cs typeface="Arial"/>
                <a:sym typeface="Arial"/>
              </a:rPr>
              <a:t> </a:t>
            </a:r>
            <a:endParaRPr kumimoji="0" lang="en-US" sz="1867" b="0" i="0" u="none" strike="noStrike" kern="1200" cap="none" spc="0" normalizeH="0" baseline="0" noProof="0" dirty="0">
              <a:ln>
                <a:noFill/>
              </a:ln>
              <a:solidFill>
                <a:srgbClr val="000000"/>
              </a:solidFill>
              <a:effectLst/>
              <a:uLnTx/>
              <a:uFillTx/>
              <a:latin typeface="Arial"/>
              <a:cs typeface="Arial"/>
              <a:sym typeface="Arial"/>
            </a:endParaRPr>
          </a:p>
        </p:txBody>
      </p:sp>
      <p:sp>
        <p:nvSpPr>
          <p:cNvPr id="4" name="Shape 3">
            <a:extLst>
              <a:ext uri="{FF2B5EF4-FFF2-40B4-BE49-F238E27FC236}">
                <a16:creationId xmlns:a16="http://schemas.microsoft.com/office/drawing/2014/main" id="{0E22EA21-6ADA-BBFA-1BD1-51E63705E275}"/>
              </a:ext>
            </a:extLst>
          </p:cNvPr>
          <p:cNvSpPr/>
          <p:nvPr/>
        </p:nvSpPr>
        <p:spPr>
          <a:xfrm>
            <a:off x="650491" y="1954940"/>
            <a:ext cx="91440" cy="91440"/>
          </a:xfrm>
          <a:prstGeom prst="rect">
            <a:avLst/>
          </a:prstGeom>
          <a:solidFill>
            <a:srgbClr val="C5143D"/>
          </a:solidFill>
          <a:ln/>
        </p:spPr>
        <p:txBody>
          <a:bodyPr/>
          <a:lstStyle/>
          <a:p>
            <a:endParaRPr lang="en-GB"/>
          </a:p>
        </p:txBody>
      </p:sp>
      <p:sp>
        <p:nvSpPr>
          <p:cNvPr id="7" name="Shape 3">
            <a:extLst>
              <a:ext uri="{FF2B5EF4-FFF2-40B4-BE49-F238E27FC236}">
                <a16:creationId xmlns:a16="http://schemas.microsoft.com/office/drawing/2014/main" id="{45CA52B4-B053-9EF4-1D76-52068C77C394}"/>
              </a:ext>
            </a:extLst>
          </p:cNvPr>
          <p:cNvSpPr/>
          <p:nvPr/>
        </p:nvSpPr>
        <p:spPr>
          <a:xfrm>
            <a:off x="650491" y="3039462"/>
            <a:ext cx="91440" cy="91440"/>
          </a:xfrm>
          <a:prstGeom prst="rect">
            <a:avLst/>
          </a:prstGeom>
          <a:solidFill>
            <a:srgbClr val="C5143D"/>
          </a:solidFill>
          <a:ln/>
        </p:spPr>
        <p:txBody>
          <a:bodyPr/>
          <a:lstStyle/>
          <a:p>
            <a:endParaRPr lang="en-GB"/>
          </a:p>
        </p:txBody>
      </p:sp>
      <p:sp>
        <p:nvSpPr>
          <p:cNvPr id="10" name="Shape 3">
            <a:extLst>
              <a:ext uri="{FF2B5EF4-FFF2-40B4-BE49-F238E27FC236}">
                <a16:creationId xmlns:a16="http://schemas.microsoft.com/office/drawing/2014/main" id="{87254666-E0B1-40FB-9B6E-07C3B4B4B88E}"/>
              </a:ext>
            </a:extLst>
          </p:cNvPr>
          <p:cNvSpPr/>
          <p:nvPr/>
        </p:nvSpPr>
        <p:spPr>
          <a:xfrm>
            <a:off x="650491" y="3900699"/>
            <a:ext cx="91440" cy="91440"/>
          </a:xfrm>
          <a:prstGeom prst="rect">
            <a:avLst/>
          </a:prstGeom>
          <a:solidFill>
            <a:srgbClr val="C5143D"/>
          </a:solidFill>
          <a:ln/>
        </p:spPr>
        <p:txBody>
          <a:bodyPr/>
          <a:lstStyle/>
          <a:p>
            <a:endParaRPr lang="en-GB"/>
          </a:p>
        </p:txBody>
      </p:sp>
    </p:spTree>
    <p:extLst>
      <p:ext uri="{BB962C8B-B14F-4D97-AF65-F5344CB8AC3E}">
        <p14:creationId xmlns:p14="http://schemas.microsoft.com/office/powerpoint/2010/main" val="12842951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D91074-3696-584A-17F9-2934BB912168}"/>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434A50C-961E-B41C-1BF9-11B1D2CF006C}"/>
              </a:ext>
            </a:extLst>
          </p:cNvPr>
          <p:cNvSpPr>
            <a:spLocks noGrp="1"/>
          </p:cNvSpPr>
          <p:nvPr>
            <p:ph type="sldNum" sz="quarter" idx="12"/>
          </p:nvPr>
        </p:nvSpPr>
        <p:spPr/>
        <p:txBody>
          <a:bodyPr/>
          <a:lstStyle/>
          <a:p>
            <a:pPr marL="0" marR="0" lvl="0" indent="0" algn="ctr" defTabSz="609585" rtl="0" eaLnBrk="1" fontAlgn="auto" latinLnBrk="0" hangingPunct="1">
              <a:lnSpc>
                <a:spcPct val="100000"/>
              </a:lnSpc>
              <a:spcBef>
                <a:spcPts val="0"/>
              </a:spcBef>
              <a:spcAft>
                <a:spcPts val="0"/>
              </a:spcAft>
              <a:buClrTx/>
              <a:buSzTx/>
              <a:buFont typeface="Arial"/>
              <a:buNone/>
              <a:tabLst/>
              <a:defRPr/>
            </a:pPr>
            <a:fld id="{742FA6F0-3979-EF47-B7AD-83B8873EF84F}" type="slidenum">
              <a:rPr kumimoji="0" lang="en-US" sz="12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sym typeface="Arial"/>
              </a:rPr>
              <a:pPr marL="0" marR="0" lvl="0" indent="0" algn="ctr" defTabSz="609585" rtl="0" eaLnBrk="1" fontAlgn="auto" latinLnBrk="0" hangingPunct="1">
                <a:lnSpc>
                  <a:spcPct val="100000"/>
                </a:lnSpc>
                <a:spcBef>
                  <a:spcPts val="0"/>
                </a:spcBef>
                <a:spcAft>
                  <a:spcPts val="0"/>
                </a:spcAft>
                <a:buClrTx/>
                <a:buSzTx/>
                <a:buFont typeface="Arial"/>
                <a:buNone/>
                <a:tabLst/>
                <a:defRPr/>
              </a:pPr>
              <a:t>2</a:t>
            </a:fld>
            <a:endParaRPr kumimoji="0" lang="en-US" sz="12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sym typeface="Arial"/>
            </a:endParaRPr>
          </a:p>
        </p:txBody>
      </p:sp>
      <p:sp>
        <p:nvSpPr>
          <p:cNvPr id="6" name="Text Placeholder 5">
            <a:extLst>
              <a:ext uri="{FF2B5EF4-FFF2-40B4-BE49-F238E27FC236}">
                <a16:creationId xmlns:a16="http://schemas.microsoft.com/office/drawing/2014/main" id="{74C459A4-2464-EBCF-7E14-06388C3AC323}"/>
              </a:ext>
            </a:extLst>
          </p:cNvPr>
          <p:cNvSpPr>
            <a:spLocks noGrp="1"/>
          </p:cNvSpPr>
          <p:nvPr>
            <p:ph type="body" sz="quarter" idx="13"/>
          </p:nvPr>
        </p:nvSpPr>
        <p:spPr>
          <a:xfrm>
            <a:off x="755528" y="2136773"/>
            <a:ext cx="11107738" cy="4721227"/>
          </a:xfrm>
        </p:spPr>
        <p:txBody>
          <a:bodyPr/>
          <a:lstStyle/>
          <a:p>
            <a:r>
              <a:rPr lang="en-GB" sz="1500" dirty="0"/>
              <a:t>Revising, expanding or removing language to reflect current and future practice and market needs</a:t>
            </a:r>
          </a:p>
          <a:p>
            <a:r>
              <a:rPr lang="en-GB" sz="1500" dirty="0"/>
              <a:t>Adopting simplified plain language where possible</a:t>
            </a:r>
          </a:p>
          <a:p>
            <a:r>
              <a:rPr lang="en-GB" sz="1500" dirty="0"/>
              <a:t>Using market/class/territory agnostic language wherever possible to support smoother changes in capacity​</a:t>
            </a:r>
          </a:p>
          <a:p>
            <a:r>
              <a:rPr lang="en-GB" sz="1500" dirty="0"/>
              <a:t>Embedding standard (often mandatory) endorsements in the main body of the wording​</a:t>
            </a:r>
          </a:p>
          <a:p>
            <a:r>
              <a:rPr lang="en-GB" sz="1500" dirty="0"/>
              <a:t>Embedding variables (such as those held in the schedule today) within the main body of the wording where appropriate​</a:t>
            </a:r>
          </a:p>
          <a:p>
            <a:r>
              <a:rPr lang="en-GB" sz="1500" dirty="0"/>
              <a:t>Constructing the contract so that it will include only in-force language​</a:t>
            </a:r>
          </a:p>
          <a:p>
            <a:r>
              <a:rPr lang="en-GB" sz="1500" dirty="0"/>
              <a:t>Aligning with industry standards (CDR, ACORD GRLC etc.)​</a:t>
            </a:r>
          </a:p>
          <a:p>
            <a:r>
              <a:rPr lang="en-GB" sz="1500" dirty="0"/>
              <a:t>Clearer &amp; contractual assignment of roles and responsibilities of key DA operational processes to enable value driven remuneration</a:t>
            </a:r>
          </a:p>
          <a:p>
            <a:r>
              <a:rPr lang="en-GB" sz="1500" dirty="0"/>
              <a:t>Establishing and adhering to a drafting guide to ensure consistent use of terminology throughout​</a:t>
            </a:r>
          </a:p>
        </p:txBody>
      </p:sp>
      <p:sp>
        <p:nvSpPr>
          <p:cNvPr id="5" name="Google Shape;226;g28e2575df01_0_0">
            <a:extLst>
              <a:ext uri="{FF2B5EF4-FFF2-40B4-BE49-F238E27FC236}">
                <a16:creationId xmlns:a16="http://schemas.microsoft.com/office/drawing/2014/main" id="{75C38EC3-5317-BD03-3DA3-9E687DBA2280}"/>
              </a:ext>
            </a:extLst>
          </p:cNvPr>
          <p:cNvSpPr txBox="1">
            <a:spLocks/>
          </p:cNvSpPr>
          <p:nvPr/>
        </p:nvSpPr>
        <p:spPr>
          <a:xfrm>
            <a:off x="641347" y="1619918"/>
            <a:ext cx="11336100" cy="620429"/>
          </a:xfrm>
          <a:prstGeom prst="rect">
            <a:avLst/>
          </a:prstGeom>
          <a:noFill/>
          <a:ln>
            <a:noFill/>
          </a:ln>
        </p:spPr>
        <p:txBody>
          <a:bodyPr spcFirstLastPara="1" vert="horz" wrap="square" lIns="91425" tIns="45700" rIns="91425" bIns="45700" rtlCol="0" anchor="ctr" anchorCtr="0">
            <a:noAutofit/>
          </a:bodyPr>
          <a:lstStyle>
            <a:defPPr marR="0" lvl="0" algn="l" rtl="0">
              <a:lnSpc>
                <a:spcPct val="100000"/>
              </a:lnSpc>
              <a:spcBef>
                <a:spcPts val="0"/>
              </a:spcBef>
              <a:spcAft>
                <a:spcPts val="0"/>
              </a:spcAft>
              <a:defRPr/>
            </a:defPPr>
            <a:lvl1pPr marR="0" lvl="0" algn="l" defTabSz="1219170" rtl="0" eaLnBrk="1" latinLnBrk="0" hangingPunct="1">
              <a:lnSpc>
                <a:spcPct val="100000"/>
              </a:lnSpc>
              <a:spcBef>
                <a:spcPts val="0"/>
              </a:spcBef>
              <a:spcAft>
                <a:spcPts val="0"/>
              </a:spcAft>
              <a:buClr>
                <a:srgbClr val="000000"/>
              </a:buClr>
              <a:buFont typeface="Arial"/>
              <a:buNone/>
              <a:defRPr sz="1050" b="0" i="0" u="none" strike="noStrike" kern="1200"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a:lstStyle>
          <a:p>
            <a:r>
              <a:rPr lang="en-GB" sz="1850" b="1" dirty="0"/>
              <a:t>Drafting &amp; Design Principles agreed with LMA DA Wordings Group (highlights)</a:t>
            </a:r>
            <a:br>
              <a:rPr lang="en-GB" sz="1850" b="1" dirty="0"/>
            </a:br>
            <a:endParaRPr lang="en-US" sz="1850" dirty="0"/>
          </a:p>
        </p:txBody>
      </p:sp>
      <p:sp>
        <p:nvSpPr>
          <p:cNvPr id="8" name="Google Shape;226;g28e2575df01_0_0">
            <a:extLst>
              <a:ext uri="{FF2B5EF4-FFF2-40B4-BE49-F238E27FC236}">
                <a16:creationId xmlns:a16="http://schemas.microsoft.com/office/drawing/2014/main" id="{57D5022F-1C71-CA08-3F6E-5A1C64AF4D08}"/>
              </a:ext>
            </a:extLst>
          </p:cNvPr>
          <p:cNvSpPr txBox="1">
            <a:spLocks/>
          </p:cNvSpPr>
          <p:nvPr/>
        </p:nvSpPr>
        <p:spPr>
          <a:xfrm>
            <a:off x="641347" y="811825"/>
            <a:ext cx="11336100" cy="620429"/>
          </a:xfrm>
          <a:prstGeom prst="rect">
            <a:avLst/>
          </a:prstGeom>
          <a:noFill/>
          <a:ln>
            <a:noFill/>
          </a:ln>
        </p:spPr>
        <p:txBody>
          <a:bodyPr spcFirstLastPara="1" vert="horz" wrap="square" lIns="91425" tIns="45700" rIns="91425" bIns="45700" rtlCol="0" anchor="ctr" anchorCtr="0">
            <a:noAutofit/>
          </a:bodyPr>
          <a:lstStyle>
            <a:defPPr marR="0" lvl="0" algn="l" rtl="0">
              <a:lnSpc>
                <a:spcPct val="100000"/>
              </a:lnSpc>
              <a:spcBef>
                <a:spcPts val="0"/>
              </a:spcBef>
              <a:spcAft>
                <a:spcPts val="0"/>
              </a:spcAft>
              <a:defRPr/>
            </a:defPPr>
            <a:lvl1pPr marR="0" lvl="0" algn="l" defTabSz="1219170" rtl="0" eaLnBrk="1" latinLnBrk="0" hangingPunct="1">
              <a:lnSpc>
                <a:spcPct val="100000"/>
              </a:lnSpc>
              <a:spcBef>
                <a:spcPts val="0"/>
              </a:spcBef>
              <a:spcAft>
                <a:spcPts val="0"/>
              </a:spcAft>
              <a:buClr>
                <a:srgbClr val="000000"/>
              </a:buClr>
              <a:buFont typeface="Arial"/>
              <a:buNone/>
              <a:defRPr sz="1050" b="0" i="0" u="none" strike="noStrike" kern="1200"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a:lstStyle>
          <a:p>
            <a:r>
              <a:rPr lang="en-GB" sz="1867" b="1" dirty="0"/>
              <a:t>CBAA Modules &amp; How to Read Them</a:t>
            </a:r>
            <a:br>
              <a:rPr lang="en-GB" sz="1867" b="1" dirty="0"/>
            </a:br>
            <a:r>
              <a:rPr lang="en-GB" sz="1867" b="1" dirty="0"/>
              <a:t> </a:t>
            </a:r>
            <a:endParaRPr lang="en-US" sz="1867" dirty="0"/>
          </a:p>
        </p:txBody>
      </p:sp>
      <p:sp>
        <p:nvSpPr>
          <p:cNvPr id="4" name="Shape 3">
            <a:extLst>
              <a:ext uri="{FF2B5EF4-FFF2-40B4-BE49-F238E27FC236}">
                <a16:creationId xmlns:a16="http://schemas.microsoft.com/office/drawing/2014/main" id="{2D7EB718-8311-9220-D7D3-1AE345752B77}"/>
              </a:ext>
            </a:extLst>
          </p:cNvPr>
          <p:cNvSpPr/>
          <p:nvPr/>
        </p:nvSpPr>
        <p:spPr>
          <a:xfrm>
            <a:off x="549907" y="2180433"/>
            <a:ext cx="91440" cy="91440"/>
          </a:xfrm>
          <a:prstGeom prst="rect">
            <a:avLst/>
          </a:prstGeom>
          <a:solidFill>
            <a:srgbClr val="C5143D"/>
          </a:solidFill>
          <a:ln/>
        </p:spPr>
        <p:txBody>
          <a:bodyPr/>
          <a:lstStyle/>
          <a:p>
            <a:endParaRPr lang="en-GB"/>
          </a:p>
        </p:txBody>
      </p:sp>
      <p:sp>
        <p:nvSpPr>
          <p:cNvPr id="9" name="Shape 3">
            <a:extLst>
              <a:ext uri="{FF2B5EF4-FFF2-40B4-BE49-F238E27FC236}">
                <a16:creationId xmlns:a16="http://schemas.microsoft.com/office/drawing/2014/main" id="{2F0655AD-D1A7-1C00-71CC-83200BD547B6}"/>
              </a:ext>
            </a:extLst>
          </p:cNvPr>
          <p:cNvSpPr/>
          <p:nvPr/>
        </p:nvSpPr>
        <p:spPr>
          <a:xfrm>
            <a:off x="549907" y="2550364"/>
            <a:ext cx="91440" cy="91440"/>
          </a:xfrm>
          <a:prstGeom prst="rect">
            <a:avLst/>
          </a:prstGeom>
          <a:solidFill>
            <a:srgbClr val="C5143D"/>
          </a:solidFill>
          <a:ln/>
        </p:spPr>
        <p:txBody>
          <a:bodyPr/>
          <a:lstStyle/>
          <a:p>
            <a:endParaRPr lang="en-GB"/>
          </a:p>
        </p:txBody>
      </p:sp>
      <p:sp>
        <p:nvSpPr>
          <p:cNvPr id="11" name="Shape 3">
            <a:extLst>
              <a:ext uri="{FF2B5EF4-FFF2-40B4-BE49-F238E27FC236}">
                <a16:creationId xmlns:a16="http://schemas.microsoft.com/office/drawing/2014/main" id="{5142065F-1296-0140-7946-FF9D5B0970F6}"/>
              </a:ext>
            </a:extLst>
          </p:cNvPr>
          <p:cNvSpPr/>
          <p:nvPr/>
        </p:nvSpPr>
        <p:spPr>
          <a:xfrm>
            <a:off x="549907" y="2942806"/>
            <a:ext cx="91440" cy="91440"/>
          </a:xfrm>
          <a:prstGeom prst="rect">
            <a:avLst/>
          </a:prstGeom>
          <a:solidFill>
            <a:srgbClr val="C5143D"/>
          </a:solidFill>
          <a:ln/>
        </p:spPr>
        <p:txBody>
          <a:bodyPr/>
          <a:lstStyle/>
          <a:p>
            <a:endParaRPr lang="en-GB"/>
          </a:p>
        </p:txBody>
      </p:sp>
      <p:sp>
        <p:nvSpPr>
          <p:cNvPr id="13" name="Shape 3">
            <a:extLst>
              <a:ext uri="{FF2B5EF4-FFF2-40B4-BE49-F238E27FC236}">
                <a16:creationId xmlns:a16="http://schemas.microsoft.com/office/drawing/2014/main" id="{1A199713-F6EF-9BAB-C581-374A1EC9CA26}"/>
              </a:ext>
            </a:extLst>
          </p:cNvPr>
          <p:cNvSpPr/>
          <p:nvPr/>
        </p:nvSpPr>
        <p:spPr>
          <a:xfrm>
            <a:off x="545858" y="3289528"/>
            <a:ext cx="91440" cy="91440"/>
          </a:xfrm>
          <a:prstGeom prst="rect">
            <a:avLst/>
          </a:prstGeom>
          <a:solidFill>
            <a:srgbClr val="C5143D"/>
          </a:solidFill>
          <a:ln/>
        </p:spPr>
        <p:txBody>
          <a:bodyPr/>
          <a:lstStyle/>
          <a:p>
            <a:endParaRPr lang="en-GB"/>
          </a:p>
        </p:txBody>
      </p:sp>
      <p:sp>
        <p:nvSpPr>
          <p:cNvPr id="15" name="Shape 3">
            <a:extLst>
              <a:ext uri="{FF2B5EF4-FFF2-40B4-BE49-F238E27FC236}">
                <a16:creationId xmlns:a16="http://schemas.microsoft.com/office/drawing/2014/main" id="{EFF731B8-BD5F-ABEC-CDFD-52A948F37C2D}"/>
              </a:ext>
            </a:extLst>
          </p:cNvPr>
          <p:cNvSpPr/>
          <p:nvPr/>
        </p:nvSpPr>
        <p:spPr>
          <a:xfrm>
            <a:off x="545858" y="3681970"/>
            <a:ext cx="91440" cy="91440"/>
          </a:xfrm>
          <a:prstGeom prst="rect">
            <a:avLst/>
          </a:prstGeom>
          <a:solidFill>
            <a:srgbClr val="C5143D"/>
          </a:solidFill>
          <a:ln/>
        </p:spPr>
        <p:txBody>
          <a:bodyPr/>
          <a:lstStyle/>
          <a:p>
            <a:endParaRPr lang="en-GB"/>
          </a:p>
        </p:txBody>
      </p:sp>
      <p:sp>
        <p:nvSpPr>
          <p:cNvPr id="17" name="Shape 3">
            <a:extLst>
              <a:ext uri="{FF2B5EF4-FFF2-40B4-BE49-F238E27FC236}">
                <a16:creationId xmlns:a16="http://schemas.microsoft.com/office/drawing/2014/main" id="{48283D33-8665-5C19-13B7-0B96B1B99F36}"/>
              </a:ext>
            </a:extLst>
          </p:cNvPr>
          <p:cNvSpPr/>
          <p:nvPr/>
        </p:nvSpPr>
        <p:spPr>
          <a:xfrm>
            <a:off x="545858" y="4051901"/>
            <a:ext cx="91440" cy="91440"/>
          </a:xfrm>
          <a:prstGeom prst="rect">
            <a:avLst/>
          </a:prstGeom>
          <a:solidFill>
            <a:srgbClr val="C5143D"/>
          </a:solidFill>
          <a:ln/>
        </p:spPr>
        <p:txBody>
          <a:bodyPr/>
          <a:lstStyle/>
          <a:p>
            <a:endParaRPr lang="en-GB"/>
          </a:p>
        </p:txBody>
      </p:sp>
      <p:sp>
        <p:nvSpPr>
          <p:cNvPr id="19" name="Shape 3">
            <a:extLst>
              <a:ext uri="{FF2B5EF4-FFF2-40B4-BE49-F238E27FC236}">
                <a16:creationId xmlns:a16="http://schemas.microsoft.com/office/drawing/2014/main" id="{B5F253EE-F190-D98F-3DC1-207AE3E8DD33}"/>
              </a:ext>
            </a:extLst>
          </p:cNvPr>
          <p:cNvSpPr/>
          <p:nvPr/>
        </p:nvSpPr>
        <p:spPr>
          <a:xfrm>
            <a:off x="545858" y="4421832"/>
            <a:ext cx="91440" cy="91440"/>
          </a:xfrm>
          <a:prstGeom prst="rect">
            <a:avLst/>
          </a:prstGeom>
          <a:solidFill>
            <a:srgbClr val="C5143D"/>
          </a:solidFill>
          <a:ln/>
        </p:spPr>
        <p:txBody>
          <a:bodyPr/>
          <a:lstStyle/>
          <a:p>
            <a:endParaRPr lang="en-GB"/>
          </a:p>
        </p:txBody>
      </p:sp>
      <p:sp>
        <p:nvSpPr>
          <p:cNvPr id="21" name="Shape 3">
            <a:extLst>
              <a:ext uri="{FF2B5EF4-FFF2-40B4-BE49-F238E27FC236}">
                <a16:creationId xmlns:a16="http://schemas.microsoft.com/office/drawing/2014/main" id="{6E7E7F28-9B76-94AE-DA91-304928B39D45}"/>
              </a:ext>
            </a:extLst>
          </p:cNvPr>
          <p:cNvSpPr/>
          <p:nvPr/>
        </p:nvSpPr>
        <p:spPr>
          <a:xfrm>
            <a:off x="545858" y="4791763"/>
            <a:ext cx="91440" cy="91440"/>
          </a:xfrm>
          <a:prstGeom prst="rect">
            <a:avLst/>
          </a:prstGeom>
          <a:solidFill>
            <a:srgbClr val="C5143D"/>
          </a:solidFill>
          <a:ln/>
        </p:spPr>
        <p:txBody>
          <a:bodyPr/>
          <a:lstStyle/>
          <a:p>
            <a:endParaRPr lang="en-GB"/>
          </a:p>
        </p:txBody>
      </p:sp>
      <p:sp>
        <p:nvSpPr>
          <p:cNvPr id="23" name="Shape 3">
            <a:extLst>
              <a:ext uri="{FF2B5EF4-FFF2-40B4-BE49-F238E27FC236}">
                <a16:creationId xmlns:a16="http://schemas.microsoft.com/office/drawing/2014/main" id="{2D9785EB-F3AD-EEC2-F13F-BF837AB5CD52}"/>
              </a:ext>
            </a:extLst>
          </p:cNvPr>
          <p:cNvSpPr/>
          <p:nvPr/>
        </p:nvSpPr>
        <p:spPr>
          <a:xfrm>
            <a:off x="545858" y="5161694"/>
            <a:ext cx="91440" cy="91440"/>
          </a:xfrm>
          <a:prstGeom prst="rect">
            <a:avLst/>
          </a:prstGeom>
          <a:solidFill>
            <a:srgbClr val="C5143D"/>
          </a:solidFill>
          <a:ln/>
        </p:spPr>
        <p:txBody>
          <a:bodyPr/>
          <a:lstStyle/>
          <a:p>
            <a:endParaRPr lang="en-GB"/>
          </a:p>
        </p:txBody>
      </p:sp>
    </p:spTree>
    <p:extLst>
      <p:ext uri="{BB962C8B-B14F-4D97-AF65-F5344CB8AC3E}">
        <p14:creationId xmlns:p14="http://schemas.microsoft.com/office/powerpoint/2010/main" val="14678287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C279AD-A31F-362C-48A9-35A55B0B4D5C}"/>
              </a:ext>
            </a:extLst>
          </p:cNvPr>
          <p:cNvSpPr>
            <a:spLocks noGrp="1"/>
          </p:cNvSpPr>
          <p:nvPr>
            <p:ph type="sldNum" sz="quarter" idx="12"/>
          </p:nvPr>
        </p:nvSpPr>
        <p:spPr/>
        <p:txBody>
          <a:bodyPr/>
          <a:lstStyle/>
          <a:p>
            <a:pPr marL="0" marR="0" lvl="0" indent="0" algn="ctr" defTabSz="609585" rtl="0" eaLnBrk="1" fontAlgn="auto" latinLnBrk="0" hangingPunct="1">
              <a:lnSpc>
                <a:spcPct val="100000"/>
              </a:lnSpc>
              <a:spcBef>
                <a:spcPts val="0"/>
              </a:spcBef>
              <a:spcAft>
                <a:spcPts val="0"/>
              </a:spcAft>
              <a:buClrTx/>
              <a:buSzTx/>
              <a:buFont typeface="Arial"/>
              <a:buNone/>
              <a:tabLst/>
              <a:defRPr/>
            </a:pPr>
            <a:fld id="{742FA6F0-3979-EF47-B7AD-83B8873EF84F}" type="slidenum">
              <a:rPr kumimoji="0" lang="en-US" sz="12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sym typeface="Arial"/>
              </a:rPr>
              <a:pPr marL="0" marR="0" lvl="0" indent="0" algn="ctr" defTabSz="609585" rtl="0" eaLnBrk="1" fontAlgn="auto" latinLnBrk="0" hangingPunct="1">
                <a:lnSpc>
                  <a:spcPct val="100000"/>
                </a:lnSpc>
                <a:spcBef>
                  <a:spcPts val="0"/>
                </a:spcBef>
                <a:spcAft>
                  <a:spcPts val="0"/>
                </a:spcAft>
                <a:buClrTx/>
                <a:buSzTx/>
                <a:buFont typeface="Arial"/>
                <a:buNone/>
                <a:tabLst/>
                <a:defRPr/>
              </a:pPr>
              <a:t>3</a:t>
            </a:fld>
            <a:endParaRPr kumimoji="0" lang="en-US" sz="12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sym typeface="Arial"/>
            </a:endParaRPr>
          </a:p>
        </p:txBody>
      </p:sp>
      <p:sp>
        <p:nvSpPr>
          <p:cNvPr id="4" name="Google Shape;226;g28e2575df01_0_0">
            <a:extLst>
              <a:ext uri="{FF2B5EF4-FFF2-40B4-BE49-F238E27FC236}">
                <a16:creationId xmlns:a16="http://schemas.microsoft.com/office/drawing/2014/main" id="{55CDB1F3-A8F8-9B45-D943-C5EDEFF176C1}"/>
              </a:ext>
            </a:extLst>
          </p:cNvPr>
          <p:cNvSpPr txBox="1">
            <a:spLocks/>
          </p:cNvSpPr>
          <p:nvPr/>
        </p:nvSpPr>
        <p:spPr>
          <a:xfrm>
            <a:off x="641347" y="811825"/>
            <a:ext cx="11336100" cy="620429"/>
          </a:xfrm>
          <a:prstGeom prst="rect">
            <a:avLst/>
          </a:prstGeom>
          <a:noFill/>
          <a:ln>
            <a:noFill/>
          </a:ln>
        </p:spPr>
        <p:txBody>
          <a:bodyPr spcFirstLastPara="1" vert="horz" wrap="square" lIns="91425" tIns="45700" rIns="91425" bIns="45700" rtlCol="0" anchor="ctr" anchorCtr="0">
            <a:noAutofit/>
          </a:bodyPr>
          <a:lstStyle>
            <a:defPPr marR="0" lvl="0" algn="l" rtl="0">
              <a:lnSpc>
                <a:spcPct val="100000"/>
              </a:lnSpc>
              <a:spcBef>
                <a:spcPts val="0"/>
              </a:spcBef>
              <a:spcAft>
                <a:spcPts val="0"/>
              </a:spcAft>
              <a:defRPr/>
            </a:defPPr>
            <a:lvl1pPr marR="0" lvl="0" algn="l" defTabSz="1219170" rtl="0" eaLnBrk="1" latinLnBrk="0" hangingPunct="1">
              <a:lnSpc>
                <a:spcPct val="100000"/>
              </a:lnSpc>
              <a:spcBef>
                <a:spcPts val="0"/>
              </a:spcBef>
              <a:spcAft>
                <a:spcPts val="0"/>
              </a:spcAft>
              <a:buClr>
                <a:srgbClr val="000000"/>
              </a:buClr>
              <a:buFont typeface="Arial"/>
              <a:buNone/>
              <a:defRPr sz="1050" b="0" i="0" u="none" strike="noStrike" kern="1200"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a:lstStyle>
          <a:p>
            <a:r>
              <a:rPr lang="en-GB" sz="1867" b="1" dirty="0"/>
              <a:t>CBAA Draft Modules &amp; How to Read Them</a:t>
            </a:r>
            <a:br>
              <a:rPr lang="en-GB" sz="1867" b="1" dirty="0"/>
            </a:br>
            <a:r>
              <a:rPr lang="en-GB" sz="1867" b="1" dirty="0"/>
              <a:t> </a:t>
            </a:r>
            <a:endParaRPr lang="en-US" sz="1867" dirty="0"/>
          </a:p>
        </p:txBody>
      </p:sp>
      <p:sp>
        <p:nvSpPr>
          <p:cNvPr id="9" name="TextBox 8">
            <a:extLst>
              <a:ext uri="{FF2B5EF4-FFF2-40B4-BE49-F238E27FC236}">
                <a16:creationId xmlns:a16="http://schemas.microsoft.com/office/drawing/2014/main" id="{24CEACF3-8F98-4D2E-1246-6F836CD4F74F}"/>
              </a:ext>
            </a:extLst>
          </p:cNvPr>
          <p:cNvSpPr txBox="1"/>
          <p:nvPr/>
        </p:nvSpPr>
        <p:spPr>
          <a:xfrm>
            <a:off x="860422" y="1619918"/>
            <a:ext cx="4506499" cy="1057021"/>
          </a:xfrm>
          <a:prstGeom prst="rect">
            <a:avLst/>
          </a:prstGeom>
          <a:noFill/>
        </p:spPr>
        <p:txBody>
          <a:bodyPr wrap="square" lIns="91440" tIns="45720" rIns="91440" bIns="45720" anchor="t">
            <a:spAutoFit/>
          </a:bodyPr>
          <a:lstStyle/>
          <a:p>
            <a:pPr>
              <a:lnSpc>
                <a:spcPct val="115000"/>
              </a:lnSpc>
            </a:pPr>
            <a:r>
              <a:rPr lang="en-GB" sz="1870" dirty="0"/>
              <a:t>Each Module has: </a:t>
            </a:r>
          </a:p>
          <a:p>
            <a:pPr marL="457200" indent="-457200">
              <a:lnSpc>
                <a:spcPct val="115000"/>
              </a:lnSpc>
              <a:buAutoNum type="arabicPeriod"/>
            </a:pPr>
            <a:r>
              <a:rPr lang="en-GB" sz="1870" dirty="0"/>
              <a:t>an ‘ALL VARIATIONS’ version</a:t>
            </a:r>
          </a:p>
          <a:p>
            <a:pPr marL="457200" indent="-457200">
              <a:lnSpc>
                <a:spcPct val="115000"/>
              </a:lnSpc>
              <a:buAutoNum type="arabicPeriod"/>
            </a:pPr>
            <a:r>
              <a:rPr lang="en-GB" sz="1870" dirty="0"/>
              <a:t>one or more completed examples</a:t>
            </a:r>
          </a:p>
        </p:txBody>
      </p:sp>
      <p:sp>
        <p:nvSpPr>
          <p:cNvPr id="10" name="TextBox 9">
            <a:extLst>
              <a:ext uri="{FF2B5EF4-FFF2-40B4-BE49-F238E27FC236}">
                <a16:creationId xmlns:a16="http://schemas.microsoft.com/office/drawing/2014/main" id="{A1B1FA90-A7BC-B1AD-CC7D-4DD707628A7A}"/>
              </a:ext>
            </a:extLst>
          </p:cNvPr>
          <p:cNvSpPr txBox="1"/>
          <p:nvPr/>
        </p:nvSpPr>
        <p:spPr>
          <a:xfrm>
            <a:off x="860422" y="3343846"/>
            <a:ext cx="9933421" cy="726096"/>
          </a:xfrm>
          <a:prstGeom prst="rect">
            <a:avLst/>
          </a:prstGeom>
          <a:noFill/>
        </p:spPr>
        <p:txBody>
          <a:bodyPr wrap="square" lIns="91440" tIns="45720" rIns="91440" bIns="45720" anchor="t">
            <a:spAutoFit/>
          </a:bodyPr>
          <a:lstStyle/>
          <a:p>
            <a:pPr>
              <a:lnSpc>
                <a:spcPct val="115000"/>
              </a:lnSpc>
            </a:pPr>
            <a:r>
              <a:rPr lang="en-GB" sz="1870" dirty="0"/>
              <a:t>The ‘ALL VARIATIONS’ version shows all the possible clauses that can be selected for a Module.</a:t>
            </a:r>
          </a:p>
        </p:txBody>
      </p:sp>
      <p:sp>
        <p:nvSpPr>
          <p:cNvPr id="11" name="TextBox 10">
            <a:extLst>
              <a:ext uri="{FF2B5EF4-FFF2-40B4-BE49-F238E27FC236}">
                <a16:creationId xmlns:a16="http://schemas.microsoft.com/office/drawing/2014/main" id="{03997ADE-F60B-978B-7805-29364C867B68}"/>
              </a:ext>
            </a:extLst>
          </p:cNvPr>
          <p:cNvSpPr txBox="1"/>
          <p:nvPr/>
        </p:nvSpPr>
        <p:spPr>
          <a:xfrm>
            <a:off x="860422" y="4655600"/>
            <a:ext cx="10664941" cy="726096"/>
          </a:xfrm>
          <a:prstGeom prst="rect">
            <a:avLst/>
          </a:prstGeom>
          <a:noFill/>
        </p:spPr>
        <p:txBody>
          <a:bodyPr wrap="square" lIns="91440" tIns="45720" rIns="91440" bIns="45720" anchor="t">
            <a:spAutoFit/>
          </a:bodyPr>
          <a:lstStyle/>
          <a:p>
            <a:pPr>
              <a:lnSpc>
                <a:spcPct val="115000"/>
              </a:lnSpc>
            </a:pPr>
            <a:r>
              <a:rPr lang="en-GB" sz="1870" dirty="0"/>
              <a:t>The examples show what a completed Module would look like when the appropriate variations have been selected.</a:t>
            </a:r>
            <a:endParaRPr lang="en-GB" sz="1870" dirty="0">
              <a:latin typeface="Arial" panose="020B0604020202020204" pitchFamily="34" charset="0"/>
            </a:endParaRPr>
          </a:p>
        </p:txBody>
      </p:sp>
    </p:spTree>
    <p:extLst>
      <p:ext uri="{BB962C8B-B14F-4D97-AF65-F5344CB8AC3E}">
        <p14:creationId xmlns:p14="http://schemas.microsoft.com/office/powerpoint/2010/main" val="26141948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9EE4BD29-8345-87EF-210C-78172BFFA5BE}"/>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742FA6F0-3979-EF47-B7AD-83B8873EF84F}" type="slidenum">
              <a:rPr kumimoji="0" lang="en-US" sz="1200" b="1" i="0" u="none" strike="noStrike" kern="1200" cap="none" spc="0" normalizeH="0" baseline="0" noProof="0" smtClean="0">
                <a:ln>
                  <a:noFill/>
                </a:ln>
                <a:solidFill>
                  <a:srgbClr val="FFFFFF"/>
                </a:solidFill>
                <a:effectLst/>
                <a:uLnTx/>
                <a:uFillTx/>
                <a:latin typeface="Arial" panose="020B0604020202020204" pitchFamily="34" charset="0"/>
                <a:ea typeface="+mn-ea"/>
                <a:cs typeface="Arial" panose="020B0604020202020204" pitchFamily="34" charset="0"/>
                <a:sym typeface="Arial"/>
              </a:rPr>
              <a:pPr marL="0" marR="0" lvl="0" indent="0" algn="ctr" defTabSz="914400" rtl="0" eaLnBrk="1" fontAlgn="auto" latinLnBrk="0" hangingPunct="1">
                <a:lnSpc>
                  <a:spcPct val="100000"/>
                </a:lnSpc>
                <a:spcBef>
                  <a:spcPts val="0"/>
                </a:spcBef>
                <a:spcAft>
                  <a:spcPts val="0"/>
                </a:spcAft>
                <a:buClrTx/>
                <a:buSzTx/>
                <a:buFontTx/>
                <a:buNone/>
                <a:tabLst/>
                <a:defRPr/>
              </a:pPr>
              <a:t>4</a:t>
            </a:fld>
            <a:endParaRPr kumimoji="0" lang="en-US" sz="12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sym typeface="Arial"/>
            </a:endParaRPr>
          </a:p>
        </p:txBody>
      </p:sp>
      <p:sp>
        <p:nvSpPr>
          <p:cNvPr id="17" name="Freeform 16">
            <a:extLst>
              <a:ext uri="{FF2B5EF4-FFF2-40B4-BE49-F238E27FC236}">
                <a16:creationId xmlns:a16="http://schemas.microsoft.com/office/drawing/2014/main" id="{6E0B14A9-8A5B-D9D5-971F-A343097A5392}"/>
              </a:ext>
            </a:extLst>
          </p:cNvPr>
          <p:cNvSpPr/>
          <p:nvPr/>
        </p:nvSpPr>
        <p:spPr>
          <a:xfrm>
            <a:off x="7079119" y="3942789"/>
            <a:ext cx="480" cy="32019"/>
          </a:xfrm>
          <a:custGeom>
            <a:avLst/>
            <a:gdLst>
              <a:gd name="connsiteX0" fmla="*/ 285 w 285"/>
              <a:gd name="connsiteY0" fmla="*/ 0 h 19000"/>
              <a:gd name="connsiteX1" fmla="*/ 0 w 285"/>
              <a:gd name="connsiteY1" fmla="*/ 19000 h 19000"/>
            </a:gdLst>
            <a:ahLst/>
            <a:cxnLst>
              <a:cxn ang="0">
                <a:pos x="connsiteX0" y="connsiteY0"/>
              </a:cxn>
              <a:cxn ang="0">
                <a:pos x="connsiteX1" y="connsiteY1"/>
              </a:cxn>
            </a:cxnLst>
            <a:rect l="l" t="t" r="r" b="b"/>
            <a:pathLst>
              <a:path w="285" h="19000">
                <a:moveTo>
                  <a:pt x="285" y="0"/>
                </a:moveTo>
                <a:cubicBezTo>
                  <a:pt x="285" y="6365"/>
                  <a:pt x="190" y="12730"/>
                  <a:pt x="0" y="19000"/>
                </a:cubicBezTo>
              </a:path>
            </a:pathLst>
          </a:custGeom>
          <a:noFill/>
          <a:ln w="9500" cap="flat">
            <a:solidFill>
              <a:srgbClr val="E1D5FE"/>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73736"/>
              </a:solidFill>
              <a:effectLst/>
              <a:uLnTx/>
              <a:uFillTx/>
              <a:latin typeface="Arial" panose="020B0604020202020204" pitchFamily="34" charset="0"/>
              <a:ea typeface="+mn-ea"/>
              <a:cs typeface="Arial" panose="020B0604020202020204" pitchFamily="34" charset="0"/>
              <a:sym typeface="Arial"/>
            </a:endParaRPr>
          </a:p>
        </p:txBody>
      </p:sp>
      <p:sp>
        <p:nvSpPr>
          <p:cNvPr id="19" name="Freeform 18">
            <a:extLst>
              <a:ext uri="{FF2B5EF4-FFF2-40B4-BE49-F238E27FC236}">
                <a16:creationId xmlns:a16="http://schemas.microsoft.com/office/drawing/2014/main" id="{CCC6689B-781C-45D8-68A2-5887E65FE17A}"/>
              </a:ext>
            </a:extLst>
          </p:cNvPr>
          <p:cNvSpPr/>
          <p:nvPr/>
        </p:nvSpPr>
        <p:spPr>
          <a:xfrm>
            <a:off x="5058523" y="3942789"/>
            <a:ext cx="480" cy="32019"/>
          </a:xfrm>
          <a:custGeom>
            <a:avLst/>
            <a:gdLst>
              <a:gd name="connsiteX0" fmla="*/ 285 w 285"/>
              <a:gd name="connsiteY0" fmla="*/ 19000 h 19000"/>
              <a:gd name="connsiteX1" fmla="*/ 0 w 285"/>
              <a:gd name="connsiteY1" fmla="*/ 0 h 19000"/>
            </a:gdLst>
            <a:ahLst/>
            <a:cxnLst>
              <a:cxn ang="0">
                <a:pos x="connsiteX0" y="connsiteY0"/>
              </a:cxn>
              <a:cxn ang="0">
                <a:pos x="connsiteX1" y="connsiteY1"/>
              </a:cxn>
            </a:cxnLst>
            <a:rect l="l" t="t" r="r" b="b"/>
            <a:pathLst>
              <a:path w="285" h="19000">
                <a:moveTo>
                  <a:pt x="285" y="19000"/>
                </a:moveTo>
                <a:cubicBezTo>
                  <a:pt x="95" y="12730"/>
                  <a:pt x="0" y="6365"/>
                  <a:pt x="0" y="0"/>
                </a:cubicBezTo>
              </a:path>
            </a:pathLst>
          </a:custGeom>
          <a:noFill/>
          <a:ln w="9500" cap="flat">
            <a:solidFill>
              <a:srgbClr val="E1D5FE"/>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73736"/>
              </a:solidFill>
              <a:effectLst/>
              <a:uLnTx/>
              <a:uFillTx/>
              <a:latin typeface="Arial" panose="020B0604020202020204" pitchFamily="34" charset="0"/>
              <a:ea typeface="+mn-ea"/>
              <a:cs typeface="Arial" panose="020B0604020202020204" pitchFamily="34" charset="0"/>
              <a:sym typeface="Arial"/>
            </a:endParaRPr>
          </a:p>
        </p:txBody>
      </p:sp>
      <p:sp>
        <p:nvSpPr>
          <p:cNvPr id="23" name="Freeform 22">
            <a:extLst>
              <a:ext uri="{FF2B5EF4-FFF2-40B4-BE49-F238E27FC236}">
                <a16:creationId xmlns:a16="http://schemas.microsoft.com/office/drawing/2014/main" id="{6AAF8AE3-6D5A-9716-2226-CFE3455C9507}"/>
              </a:ext>
            </a:extLst>
          </p:cNvPr>
          <p:cNvSpPr/>
          <p:nvPr/>
        </p:nvSpPr>
        <p:spPr>
          <a:xfrm>
            <a:off x="7079278" y="3910770"/>
            <a:ext cx="480" cy="32019"/>
          </a:xfrm>
          <a:custGeom>
            <a:avLst/>
            <a:gdLst>
              <a:gd name="connsiteX0" fmla="*/ 0 w 285"/>
              <a:gd name="connsiteY0" fmla="*/ 19000 h 19000"/>
              <a:gd name="connsiteX1" fmla="*/ 285 w 285"/>
              <a:gd name="connsiteY1" fmla="*/ 0 h 19000"/>
            </a:gdLst>
            <a:ahLst/>
            <a:cxnLst>
              <a:cxn ang="0">
                <a:pos x="connsiteX0" y="connsiteY0"/>
              </a:cxn>
              <a:cxn ang="0">
                <a:pos x="connsiteX1" y="connsiteY1"/>
              </a:cxn>
            </a:cxnLst>
            <a:rect l="l" t="t" r="r" b="b"/>
            <a:pathLst>
              <a:path w="285" h="19000">
                <a:moveTo>
                  <a:pt x="0" y="19000"/>
                </a:moveTo>
                <a:cubicBezTo>
                  <a:pt x="0" y="12635"/>
                  <a:pt x="95" y="6270"/>
                  <a:pt x="285" y="0"/>
                </a:cubicBezTo>
              </a:path>
            </a:pathLst>
          </a:custGeom>
          <a:noFill/>
          <a:ln w="9500" cap="flat">
            <a:solidFill>
              <a:srgbClr val="E1D5FE"/>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73736"/>
              </a:solidFill>
              <a:effectLst/>
              <a:uLnTx/>
              <a:uFillTx/>
              <a:latin typeface="Arial" panose="020B0604020202020204" pitchFamily="34" charset="0"/>
              <a:ea typeface="+mn-ea"/>
              <a:cs typeface="Arial" panose="020B0604020202020204" pitchFamily="34" charset="0"/>
              <a:sym typeface="Arial"/>
            </a:endParaRPr>
          </a:p>
        </p:txBody>
      </p:sp>
      <p:sp>
        <p:nvSpPr>
          <p:cNvPr id="25" name="Freeform 24">
            <a:extLst>
              <a:ext uri="{FF2B5EF4-FFF2-40B4-BE49-F238E27FC236}">
                <a16:creationId xmlns:a16="http://schemas.microsoft.com/office/drawing/2014/main" id="{E7A73033-B3C4-9B55-0DC7-F43C761975B1}"/>
              </a:ext>
            </a:extLst>
          </p:cNvPr>
          <p:cNvSpPr/>
          <p:nvPr/>
        </p:nvSpPr>
        <p:spPr>
          <a:xfrm>
            <a:off x="9099875" y="3910770"/>
            <a:ext cx="480" cy="32019"/>
          </a:xfrm>
          <a:custGeom>
            <a:avLst/>
            <a:gdLst>
              <a:gd name="connsiteX0" fmla="*/ 0 w 285"/>
              <a:gd name="connsiteY0" fmla="*/ 0 h 19000"/>
              <a:gd name="connsiteX1" fmla="*/ 285 w 285"/>
              <a:gd name="connsiteY1" fmla="*/ 19000 h 19000"/>
            </a:gdLst>
            <a:ahLst/>
            <a:cxnLst>
              <a:cxn ang="0">
                <a:pos x="connsiteX0" y="connsiteY0"/>
              </a:cxn>
              <a:cxn ang="0">
                <a:pos x="connsiteX1" y="connsiteY1"/>
              </a:cxn>
            </a:cxnLst>
            <a:rect l="l" t="t" r="r" b="b"/>
            <a:pathLst>
              <a:path w="285" h="19000">
                <a:moveTo>
                  <a:pt x="0" y="0"/>
                </a:moveTo>
                <a:cubicBezTo>
                  <a:pt x="190" y="6270"/>
                  <a:pt x="285" y="12635"/>
                  <a:pt x="285" y="19000"/>
                </a:cubicBezTo>
              </a:path>
            </a:pathLst>
          </a:custGeom>
          <a:noFill/>
          <a:ln w="9500" cap="flat">
            <a:solidFill>
              <a:srgbClr val="E1D5FE"/>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73736"/>
              </a:solidFill>
              <a:effectLst/>
              <a:uLnTx/>
              <a:uFillTx/>
              <a:latin typeface="Arial" panose="020B0604020202020204" pitchFamily="34" charset="0"/>
              <a:ea typeface="+mn-ea"/>
              <a:cs typeface="Arial" panose="020B0604020202020204" pitchFamily="34" charset="0"/>
              <a:sym typeface="Arial"/>
            </a:endParaRPr>
          </a:p>
        </p:txBody>
      </p:sp>
      <p:sp>
        <p:nvSpPr>
          <p:cNvPr id="31" name="Freeform 30">
            <a:extLst>
              <a:ext uri="{FF2B5EF4-FFF2-40B4-BE49-F238E27FC236}">
                <a16:creationId xmlns:a16="http://schemas.microsoft.com/office/drawing/2014/main" id="{00529AE2-F07B-B1AB-0067-C35354421AB3}"/>
              </a:ext>
            </a:extLst>
          </p:cNvPr>
          <p:cNvSpPr/>
          <p:nvPr/>
        </p:nvSpPr>
        <p:spPr>
          <a:xfrm>
            <a:off x="11120631" y="3942789"/>
            <a:ext cx="480" cy="32019"/>
          </a:xfrm>
          <a:custGeom>
            <a:avLst/>
            <a:gdLst>
              <a:gd name="connsiteX0" fmla="*/ 285 w 285"/>
              <a:gd name="connsiteY0" fmla="*/ 0 h 19000"/>
              <a:gd name="connsiteX1" fmla="*/ 0 w 285"/>
              <a:gd name="connsiteY1" fmla="*/ 19000 h 19000"/>
            </a:gdLst>
            <a:ahLst/>
            <a:cxnLst>
              <a:cxn ang="0">
                <a:pos x="connsiteX0" y="connsiteY0"/>
              </a:cxn>
              <a:cxn ang="0">
                <a:pos x="connsiteX1" y="connsiteY1"/>
              </a:cxn>
            </a:cxnLst>
            <a:rect l="l" t="t" r="r" b="b"/>
            <a:pathLst>
              <a:path w="285" h="19000">
                <a:moveTo>
                  <a:pt x="285" y="0"/>
                </a:moveTo>
                <a:cubicBezTo>
                  <a:pt x="285" y="6365"/>
                  <a:pt x="191" y="12730"/>
                  <a:pt x="0" y="19000"/>
                </a:cubicBezTo>
              </a:path>
            </a:pathLst>
          </a:custGeom>
          <a:noFill/>
          <a:ln w="9500" cap="flat">
            <a:solidFill>
              <a:srgbClr val="E1D5FE"/>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73736"/>
              </a:solidFill>
              <a:effectLst/>
              <a:uLnTx/>
              <a:uFillTx/>
              <a:latin typeface="Arial" panose="020B0604020202020204" pitchFamily="34" charset="0"/>
              <a:ea typeface="+mn-ea"/>
              <a:cs typeface="Arial" panose="020B0604020202020204" pitchFamily="34" charset="0"/>
              <a:sym typeface="Arial"/>
            </a:endParaRPr>
          </a:p>
        </p:txBody>
      </p:sp>
      <p:sp>
        <p:nvSpPr>
          <p:cNvPr id="33" name="Freeform 32">
            <a:extLst>
              <a:ext uri="{FF2B5EF4-FFF2-40B4-BE49-F238E27FC236}">
                <a16:creationId xmlns:a16="http://schemas.microsoft.com/office/drawing/2014/main" id="{E33CB5BA-A117-8889-D5A9-B44F12BB21AE}"/>
              </a:ext>
            </a:extLst>
          </p:cNvPr>
          <p:cNvSpPr/>
          <p:nvPr/>
        </p:nvSpPr>
        <p:spPr>
          <a:xfrm>
            <a:off x="9100035" y="3942789"/>
            <a:ext cx="480" cy="32019"/>
          </a:xfrm>
          <a:custGeom>
            <a:avLst/>
            <a:gdLst>
              <a:gd name="connsiteX0" fmla="*/ 285 w 285"/>
              <a:gd name="connsiteY0" fmla="*/ 19000 h 19000"/>
              <a:gd name="connsiteX1" fmla="*/ 0 w 285"/>
              <a:gd name="connsiteY1" fmla="*/ 0 h 19000"/>
            </a:gdLst>
            <a:ahLst/>
            <a:cxnLst>
              <a:cxn ang="0">
                <a:pos x="connsiteX0" y="connsiteY0"/>
              </a:cxn>
              <a:cxn ang="0">
                <a:pos x="connsiteX1" y="connsiteY1"/>
              </a:cxn>
            </a:cxnLst>
            <a:rect l="l" t="t" r="r" b="b"/>
            <a:pathLst>
              <a:path w="285" h="19000">
                <a:moveTo>
                  <a:pt x="285" y="19000"/>
                </a:moveTo>
                <a:cubicBezTo>
                  <a:pt x="95" y="12730"/>
                  <a:pt x="0" y="6365"/>
                  <a:pt x="0" y="0"/>
                </a:cubicBezTo>
              </a:path>
            </a:pathLst>
          </a:custGeom>
          <a:noFill/>
          <a:ln w="9500" cap="flat">
            <a:solidFill>
              <a:srgbClr val="E1D5FE"/>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73736"/>
              </a:solidFill>
              <a:effectLst/>
              <a:uLnTx/>
              <a:uFillTx/>
              <a:latin typeface="Arial" panose="020B0604020202020204" pitchFamily="34" charset="0"/>
              <a:ea typeface="+mn-ea"/>
              <a:cs typeface="Arial" panose="020B0604020202020204" pitchFamily="34" charset="0"/>
              <a:sym typeface="Arial"/>
            </a:endParaRPr>
          </a:p>
        </p:txBody>
      </p:sp>
      <p:sp>
        <p:nvSpPr>
          <p:cNvPr id="2" name="Content Placeholder 2">
            <a:extLst>
              <a:ext uri="{FF2B5EF4-FFF2-40B4-BE49-F238E27FC236}">
                <a16:creationId xmlns:a16="http://schemas.microsoft.com/office/drawing/2014/main" id="{913DA755-6AEC-9D31-5308-4400E2E9BB55}"/>
              </a:ext>
            </a:extLst>
          </p:cNvPr>
          <p:cNvSpPr txBox="1">
            <a:spLocks/>
          </p:cNvSpPr>
          <p:nvPr/>
        </p:nvSpPr>
        <p:spPr>
          <a:xfrm>
            <a:off x="579078" y="1464231"/>
            <a:ext cx="9955266" cy="443198"/>
          </a:xfrm>
          <a:prstGeom prst="rect">
            <a:avLst/>
          </a:prstGeom>
        </p:spPr>
        <p:txBody>
          <a:bodyPr vert="horz" wrap="square" lIns="91440" tIns="45720" rIns="91440" bIns="45720" rtlCol="0">
            <a:spAutoFit/>
          </a:bodyPr>
          <a:lstStyle>
            <a:lvl1pPr marL="0" indent="0" algn="l" defTabSz="914400" rtl="0" eaLnBrk="1" latinLnBrk="0" hangingPunct="1">
              <a:lnSpc>
                <a:spcPct val="90000"/>
              </a:lnSpc>
              <a:spcBef>
                <a:spcPts val="1000"/>
              </a:spcBef>
              <a:buFont typeface="Arial" panose="020B0604020202020204" pitchFamily="34" charset="0"/>
              <a:buNone/>
              <a:defRPr sz="1200" kern="1200">
                <a:solidFill>
                  <a:schemeClr val="tx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200" b="1" kern="1200">
                <a:solidFill>
                  <a:schemeClr val="accent2"/>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200" b="1" kern="1200">
                <a:solidFill>
                  <a:schemeClr val="tx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000" b="1" kern="1200">
                <a:solidFill>
                  <a:schemeClr val="tx1"/>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1450" marR="0" lvl="0" indent="-1714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GB" sz="1200" b="0" i="0" u="none" strike="noStrike" kern="1200" cap="none" spc="0" normalizeH="0" baseline="0" noProof="0">
              <a:ln>
                <a:noFill/>
              </a:ln>
              <a:solidFill>
                <a:srgbClr val="373736"/>
              </a:solidFill>
              <a:effectLst/>
              <a:uLnTx/>
              <a:uFillTx/>
              <a:latin typeface="Arial" panose="020B0604020202020204" pitchFamily="34" charset="0"/>
              <a:ea typeface="Calibri" panose="020F0502020204030204" pitchFamily="34" charset="0"/>
              <a:cs typeface="Arial" panose="020B0604020202020204" pitchFamily="34" charset="0"/>
              <a:sym typeface="Arial"/>
            </a:endParaRPr>
          </a:p>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endParaRPr kumimoji="0" lang="en-US" sz="1200" b="0" i="0" u="none" strike="noStrike" kern="1200" cap="none" spc="0" normalizeH="0" baseline="0" noProof="0">
              <a:ln>
                <a:noFill/>
              </a:ln>
              <a:solidFill>
                <a:srgbClr val="373736"/>
              </a:solidFill>
              <a:effectLst/>
              <a:uLnTx/>
              <a:uFillTx/>
              <a:latin typeface="Arial" panose="020B0604020202020204" pitchFamily="34" charset="0"/>
              <a:ea typeface="+mn-ea"/>
              <a:cs typeface="Arial" panose="020B0604020202020204" pitchFamily="34" charset="0"/>
              <a:sym typeface="Arial"/>
            </a:endParaRPr>
          </a:p>
        </p:txBody>
      </p:sp>
      <p:sp>
        <p:nvSpPr>
          <p:cNvPr id="20" name="TextBox 19">
            <a:extLst>
              <a:ext uri="{FF2B5EF4-FFF2-40B4-BE49-F238E27FC236}">
                <a16:creationId xmlns:a16="http://schemas.microsoft.com/office/drawing/2014/main" id="{7853EE1D-197D-1C6E-F575-CCC33E04116B}"/>
              </a:ext>
            </a:extLst>
          </p:cNvPr>
          <p:cNvSpPr txBox="1"/>
          <p:nvPr/>
        </p:nvSpPr>
        <p:spPr>
          <a:xfrm>
            <a:off x="1370341" y="4668662"/>
            <a:ext cx="8908148" cy="395173"/>
          </a:xfrm>
          <a:prstGeom prst="rect">
            <a:avLst/>
          </a:prstGeom>
          <a:noFill/>
        </p:spPr>
        <p:txBody>
          <a:bodyPr wrap="square">
            <a:spAutoFit/>
          </a:bodyPr>
          <a:lstStyle/>
          <a:p>
            <a:pPr>
              <a:lnSpc>
                <a:spcPct val="115000"/>
              </a:lnSpc>
            </a:pPr>
            <a:r>
              <a:rPr lang="en-GB" sz="1870" dirty="0">
                <a:latin typeface="Arial" panose="020B0604020202020204" pitchFamily="34" charset="0"/>
              </a:rPr>
              <a:t>Only a </a:t>
            </a:r>
            <a:r>
              <a:rPr lang="en-GB" sz="1870" b="1" dirty="0">
                <a:latin typeface="Arial" panose="020B0604020202020204" pitchFamily="34" charset="0"/>
              </a:rPr>
              <a:t>single variation of the clause will be included</a:t>
            </a:r>
            <a:r>
              <a:rPr lang="en-GB" sz="1870" dirty="0">
                <a:latin typeface="Arial" panose="020B0604020202020204" pitchFamily="34" charset="0"/>
              </a:rPr>
              <a:t> in a CBAA instance.  </a:t>
            </a:r>
          </a:p>
        </p:txBody>
      </p:sp>
      <p:sp>
        <p:nvSpPr>
          <p:cNvPr id="14" name="TextBox 13">
            <a:extLst>
              <a:ext uri="{FF2B5EF4-FFF2-40B4-BE49-F238E27FC236}">
                <a16:creationId xmlns:a16="http://schemas.microsoft.com/office/drawing/2014/main" id="{C2F4405C-3D5E-03A6-6F38-F2C074753BD9}"/>
              </a:ext>
            </a:extLst>
          </p:cNvPr>
          <p:cNvSpPr txBox="1"/>
          <p:nvPr/>
        </p:nvSpPr>
        <p:spPr>
          <a:xfrm>
            <a:off x="469233" y="981417"/>
            <a:ext cx="10439920" cy="395173"/>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15000"/>
              </a:lnSpc>
              <a:spcBef>
                <a:spcPts val="0"/>
              </a:spcBef>
              <a:spcAft>
                <a:spcPts val="0"/>
              </a:spcAft>
              <a:buClr>
                <a:srgbClr val="000000"/>
              </a:buClr>
              <a:buSzTx/>
              <a:buFont typeface="Arial"/>
              <a:buNone/>
              <a:tabLst/>
              <a:defRPr/>
            </a:pPr>
            <a:r>
              <a:rPr kumimoji="0" lang="en-GB" sz="1870" b="0" i="0" u="none" strike="noStrike" kern="0" cap="none" spc="0" normalizeH="0" baseline="0" noProof="0" dirty="0">
                <a:ln>
                  <a:noFill/>
                </a:ln>
                <a:solidFill>
                  <a:srgbClr val="373736"/>
                </a:solidFill>
                <a:effectLst/>
                <a:highlight>
                  <a:srgbClr val="FFFF00"/>
                </a:highlight>
                <a:uLnTx/>
                <a:uFillTx/>
                <a:ea typeface="Arial" panose="020B0604020202020204" pitchFamily="34" charset="0"/>
                <a:cs typeface="Arial"/>
                <a:sym typeface="Arial"/>
              </a:rPr>
              <a:t>Clause Variations</a:t>
            </a:r>
            <a:r>
              <a:rPr kumimoji="0" lang="en-GB" sz="1870" b="0" i="0" u="none" strike="noStrike" kern="0" cap="none" spc="0" normalizeH="0" baseline="0" noProof="0" dirty="0">
                <a:ln>
                  <a:noFill/>
                </a:ln>
                <a:solidFill>
                  <a:srgbClr val="373736"/>
                </a:solidFill>
                <a:effectLst/>
                <a:uLnTx/>
                <a:uFillTx/>
                <a:ea typeface="Arial" panose="020B0604020202020204" pitchFamily="34" charset="0"/>
                <a:cs typeface="Arial"/>
                <a:sym typeface="Arial"/>
              </a:rPr>
              <a:t> </a:t>
            </a:r>
            <a:r>
              <a:rPr kumimoji="0" lang="en-GB" sz="1870" b="0" i="0" u="none" strike="noStrike" kern="0" cap="none" spc="0" normalizeH="0" baseline="0" noProof="0" dirty="0">
                <a:ln>
                  <a:noFill/>
                </a:ln>
                <a:solidFill>
                  <a:srgbClr val="373736"/>
                </a:solidFill>
                <a:effectLst/>
                <a:highlight>
                  <a:srgbClr val="FFFFFF"/>
                </a:highlight>
                <a:uLnTx/>
                <a:uFillTx/>
                <a:ea typeface="Arial" panose="020B0604020202020204" pitchFamily="34" charset="0"/>
                <a:cs typeface="Arial"/>
                <a:sym typeface="Arial"/>
              </a:rPr>
              <a:t>– are clauses that are </a:t>
            </a:r>
            <a:r>
              <a:rPr kumimoji="0" lang="en-GB" sz="1870" b="1" i="0" u="none" strike="noStrike" kern="0" cap="none" spc="0" normalizeH="0" baseline="0" noProof="0" dirty="0">
                <a:ln>
                  <a:noFill/>
                </a:ln>
                <a:solidFill>
                  <a:srgbClr val="373736"/>
                </a:solidFill>
                <a:effectLst/>
                <a:highlight>
                  <a:srgbClr val="FFFFFF"/>
                </a:highlight>
                <a:uLnTx/>
                <a:uFillTx/>
                <a:ea typeface="Arial" panose="020B0604020202020204" pitchFamily="34" charset="0"/>
                <a:cs typeface="Arial"/>
                <a:sym typeface="Arial"/>
              </a:rPr>
              <a:t>mandatory</a:t>
            </a:r>
            <a:r>
              <a:rPr kumimoji="0" lang="en-GB" sz="1870" b="0" i="0" u="none" strike="noStrike" kern="0" cap="none" spc="0" normalizeH="0" baseline="0" noProof="0" dirty="0">
                <a:ln>
                  <a:noFill/>
                </a:ln>
                <a:solidFill>
                  <a:srgbClr val="373736"/>
                </a:solidFill>
                <a:effectLst/>
                <a:highlight>
                  <a:srgbClr val="FFFFFF"/>
                </a:highlight>
                <a:uLnTx/>
                <a:uFillTx/>
                <a:ea typeface="Arial" panose="020B0604020202020204" pitchFamily="34" charset="0"/>
                <a:cs typeface="Arial"/>
                <a:sym typeface="Arial"/>
              </a:rPr>
              <a:t> but where a number of variations exist</a:t>
            </a:r>
            <a:r>
              <a:rPr lang="en-GB" sz="1870" dirty="0">
                <a:solidFill>
                  <a:srgbClr val="373736"/>
                </a:solidFill>
                <a:highlight>
                  <a:srgbClr val="FFFFFF"/>
                </a:highlight>
                <a:ea typeface="Arial" panose="020B0604020202020204" pitchFamily="34" charset="0"/>
              </a:rPr>
              <a:t>.</a:t>
            </a:r>
            <a:endParaRPr kumimoji="0" lang="en-GB" sz="1870" b="0" i="0" u="none" strike="noStrike" kern="0" cap="none" spc="0" normalizeH="0" baseline="0" noProof="0" dirty="0">
              <a:ln>
                <a:noFill/>
              </a:ln>
              <a:solidFill>
                <a:srgbClr val="373736"/>
              </a:solidFill>
              <a:effectLst/>
              <a:highlight>
                <a:srgbClr val="FFFFFF"/>
              </a:highlight>
              <a:uLnTx/>
              <a:uFillTx/>
              <a:ea typeface="Arial" panose="020B0604020202020204" pitchFamily="34" charset="0"/>
              <a:cs typeface="Arial"/>
              <a:sym typeface="Arial"/>
            </a:endParaRPr>
          </a:p>
        </p:txBody>
      </p:sp>
      <p:sp>
        <p:nvSpPr>
          <p:cNvPr id="3" name="TextBox 2">
            <a:extLst>
              <a:ext uri="{FF2B5EF4-FFF2-40B4-BE49-F238E27FC236}">
                <a16:creationId xmlns:a16="http://schemas.microsoft.com/office/drawing/2014/main" id="{BE24F067-39D6-093A-D747-FD44B21AB193}"/>
              </a:ext>
            </a:extLst>
          </p:cNvPr>
          <p:cNvSpPr txBox="1"/>
          <p:nvPr/>
        </p:nvSpPr>
        <p:spPr>
          <a:xfrm>
            <a:off x="469232" y="1974039"/>
            <a:ext cx="3912810" cy="1718868"/>
          </a:xfrm>
          <a:prstGeom prst="rect">
            <a:avLst/>
          </a:prstGeom>
          <a:noFill/>
        </p:spPr>
        <p:txBody>
          <a:bodyPr wrap="square">
            <a:spAutoFit/>
          </a:bodyPr>
          <a:lstStyle/>
          <a:p>
            <a:pPr marL="0" marR="0" lvl="0" indent="0" algn="l" defTabSz="914400" rtl="0" eaLnBrk="1" fontAlgn="auto" latinLnBrk="0" hangingPunct="1">
              <a:lnSpc>
                <a:spcPct val="115000"/>
              </a:lnSpc>
              <a:spcBef>
                <a:spcPts val="0"/>
              </a:spcBef>
              <a:spcAft>
                <a:spcPts val="0"/>
              </a:spcAft>
              <a:buClr>
                <a:srgbClr val="000000"/>
              </a:buClr>
              <a:buSzTx/>
              <a:buFont typeface="Arial"/>
              <a:buNone/>
              <a:tabLst/>
              <a:defRPr/>
            </a:pPr>
            <a:r>
              <a:rPr kumimoji="0" lang="en-GB" sz="1870" b="0" i="0" u="none" strike="noStrike" kern="0" cap="none" spc="0" normalizeH="0" baseline="0" noProof="0" dirty="0">
                <a:ln>
                  <a:noFill/>
                </a:ln>
                <a:solidFill>
                  <a:srgbClr val="000000"/>
                </a:solidFill>
                <a:effectLst/>
                <a:uLnTx/>
                <a:uFillTx/>
                <a:latin typeface="Arial" panose="020B0604020202020204" pitchFamily="34" charset="0"/>
                <a:ea typeface="Arial" panose="020B0604020202020204" pitchFamily="34" charset="0"/>
                <a:cs typeface="Arial"/>
                <a:sym typeface="Arial"/>
              </a:rPr>
              <a:t>If a clause has variations, the clause number will be consistent but different variations </a:t>
            </a:r>
            <a:r>
              <a:rPr lang="en-GB" sz="1870" dirty="0">
                <a:highlight>
                  <a:srgbClr val="FFFFFF"/>
                </a:highlight>
                <a:latin typeface="Arial" panose="020B0604020202020204" pitchFamily="34" charset="0"/>
                <a:ea typeface="Arial" panose="020B0604020202020204" pitchFamily="34" charset="0"/>
              </a:rPr>
              <a:t>are indicated by a </a:t>
            </a:r>
            <a:r>
              <a:rPr lang="en-GB" sz="1870" dirty="0">
                <a:latin typeface="Arial" panose="020B0604020202020204" pitchFamily="34" charset="0"/>
                <a:ea typeface="Arial" panose="020B0604020202020204" pitchFamily="34" charset="0"/>
              </a:rPr>
              <a:t>highlighted letter </a:t>
            </a:r>
            <a:r>
              <a:rPr lang="en-GB" sz="1870" dirty="0">
                <a:highlight>
                  <a:srgbClr val="FFFF00"/>
                </a:highlight>
                <a:latin typeface="Arial" panose="020B0604020202020204" pitchFamily="34" charset="0"/>
                <a:ea typeface="Arial" panose="020B0604020202020204" pitchFamily="34" charset="0"/>
              </a:rPr>
              <a:t>A/B/C</a:t>
            </a:r>
            <a:r>
              <a:rPr lang="en-GB" sz="1870" dirty="0">
                <a:latin typeface="Arial" panose="020B0604020202020204" pitchFamily="34" charset="0"/>
                <a:ea typeface="Arial" panose="020B0604020202020204" pitchFamily="34" charset="0"/>
              </a:rPr>
              <a:t> etc.</a:t>
            </a:r>
            <a:endParaRPr kumimoji="0" lang="en-GB" sz="1870" b="0" i="0" u="none" strike="noStrike" kern="0" cap="none" spc="0" normalizeH="0" baseline="0" noProof="0" dirty="0">
              <a:ln>
                <a:noFill/>
              </a:ln>
              <a:solidFill>
                <a:srgbClr val="222222"/>
              </a:solidFill>
              <a:effectLst/>
              <a:uLnTx/>
              <a:uFillTx/>
              <a:latin typeface="Arial" panose="020B0604020202020204" pitchFamily="34" charset="0"/>
              <a:ea typeface="Arial" panose="020B0604020202020204" pitchFamily="34" charset="0"/>
              <a:cs typeface="Arial"/>
              <a:sym typeface="Arial"/>
            </a:endParaRPr>
          </a:p>
        </p:txBody>
      </p:sp>
      <p:sp>
        <p:nvSpPr>
          <p:cNvPr id="7" name="TextBox 6">
            <a:extLst>
              <a:ext uri="{FF2B5EF4-FFF2-40B4-BE49-F238E27FC236}">
                <a16:creationId xmlns:a16="http://schemas.microsoft.com/office/drawing/2014/main" id="{307282C1-02A6-7582-9030-70730BD8B63F}"/>
              </a:ext>
            </a:extLst>
          </p:cNvPr>
          <p:cNvSpPr txBox="1"/>
          <p:nvPr/>
        </p:nvSpPr>
        <p:spPr>
          <a:xfrm>
            <a:off x="469232" y="5573104"/>
            <a:ext cx="10948941" cy="726096"/>
          </a:xfrm>
          <a:prstGeom prst="rect">
            <a:avLst/>
          </a:prstGeom>
          <a:noFill/>
        </p:spPr>
        <p:txBody>
          <a:bodyPr wrap="square">
            <a:spAutoFit/>
          </a:bodyPr>
          <a:lstStyle/>
          <a:p>
            <a:pPr>
              <a:lnSpc>
                <a:spcPct val="115000"/>
              </a:lnSpc>
            </a:pPr>
            <a:r>
              <a:rPr lang="en-GB" sz="1870" dirty="0">
                <a:latin typeface="Arial" panose="020B0604020202020204" pitchFamily="34" charset="0"/>
              </a:rPr>
              <a:t>The variation to be included will be based upon certain conditions and included automatically or the Contract Creator may have a choice.</a:t>
            </a:r>
          </a:p>
        </p:txBody>
      </p:sp>
      <p:pic>
        <p:nvPicPr>
          <p:cNvPr id="13" name="Picture 12">
            <a:extLst>
              <a:ext uri="{FF2B5EF4-FFF2-40B4-BE49-F238E27FC236}">
                <a16:creationId xmlns:a16="http://schemas.microsoft.com/office/drawing/2014/main" id="{27EDF5B3-948A-5B07-8228-A0DB8E915C86}"/>
              </a:ext>
            </a:extLst>
          </p:cNvPr>
          <p:cNvPicPr>
            <a:picLocks noChangeAspect="1"/>
          </p:cNvPicPr>
          <p:nvPr/>
        </p:nvPicPr>
        <p:blipFill>
          <a:blip r:embed="rId3"/>
          <a:stretch>
            <a:fillRect/>
          </a:stretch>
        </p:blipFill>
        <p:spPr>
          <a:xfrm>
            <a:off x="4701661" y="2016614"/>
            <a:ext cx="6889516" cy="2160272"/>
          </a:xfrm>
          <a:prstGeom prst="rect">
            <a:avLst/>
          </a:prstGeom>
          <a:ln>
            <a:solidFill>
              <a:srgbClr val="C00000"/>
            </a:solidFill>
          </a:ln>
        </p:spPr>
      </p:pic>
    </p:spTree>
    <p:extLst>
      <p:ext uri="{BB962C8B-B14F-4D97-AF65-F5344CB8AC3E}">
        <p14:creationId xmlns:p14="http://schemas.microsoft.com/office/powerpoint/2010/main" val="10579035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9EE4BD29-8345-87EF-210C-78172BFFA5BE}"/>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742FA6F0-3979-EF47-B7AD-83B8873EF84F}" type="slidenum">
              <a:rPr kumimoji="0" lang="en-US" sz="1200" b="1" i="0" u="none" strike="noStrike" kern="1200" cap="none" spc="0" normalizeH="0" baseline="0" noProof="0" smtClean="0">
                <a:ln>
                  <a:noFill/>
                </a:ln>
                <a:solidFill>
                  <a:srgbClr val="FFFFFF"/>
                </a:solidFill>
                <a:effectLst/>
                <a:uLnTx/>
                <a:uFillTx/>
                <a:latin typeface="Arial" panose="020B0604020202020204" pitchFamily="34" charset="0"/>
                <a:ea typeface="+mn-ea"/>
                <a:cs typeface="Arial" panose="020B0604020202020204" pitchFamily="34" charset="0"/>
                <a:sym typeface="Arial"/>
              </a:rPr>
              <a:pPr marL="0" marR="0" lvl="0" indent="0" algn="ctr" defTabSz="914400" rtl="0" eaLnBrk="1" fontAlgn="auto" latinLnBrk="0" hangingPunct="1">
                <a:lnSpc>
                  <a:spcPct val="100000"/>
                </a:lnSpc>
                <a:spcBef>
                  <a:spcPts val="0"/>
                </a:spcBef>
                <a:spcAft>
                  <a:spcPts val="0"/>
                </a:spcAft>
                <a:buClrTx/>
                <a:buSzTx/>
                <a:buFontTx/>
                <a:buNone/>
                <a:tabLst/>
                <a:defRPr/>
              </a:pPr>
              <a:t>5</a:t>
            </a:fld>
            <a:endParaRPr kumimoji="0" lang="en-US" sz="12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sym typeface="Arial"/>
            </a:endParaRPr>
          </a:p>
        </p:txBody>
      </p:sp>
      <p:sp>
        <p:nvSpPr>
          <p:cNvPr id="17" name="Freeform 16">
            <a:extLst>
              <a:ext uri="{FF2B5EF4-FFF2-40B4-BE49-F238E27FC236}">
                <a16:creationId xmlns:a16="http://schemas.microsoft.com/office/drawing/2014/main" id="{6E0B14A9-8A5B-D9D5-971F-A343097A5392}"/>
              </a:ext>
            </a:extLst>
          </p:cNvPr>
          <p:cNvSpPr/>
          <p:nvPr/>
        </p:nvSpPr>
        <p:spPr>
          <a:xfrm>
            <a:off x="7079119" y="3942789"/>
            <a:ext cx="480" cy="32019"/>
          </a:xfrm>
          <a:custGeom>
            <a:avLst/>
            <a:gdLst>
              <a:gd name="connsiteX0" fmla="*/ 285 w 285"/>
              <a:gd name="connsiteY0" fmla="*/ 0 h 19000"/>
              <a:gd name="connsiteX1" fmla="*/ 0 w 285"/>
              <a:gd name="connsiteY1" fmla="*/ 19000 h 19000"/>
            </a:gdLst>
            <a:ahLst/>
            <a:cxnLst>
              <a:cxn ang="0">
                <a:pos x="connsiteX0" y="connsiteY0"/>
              </a:cxn>
              <a:cxn ang="0">
                <a:pos x="connsiteX1" y="connsiteY1"/>
              </a:cxn>
            </a:cxnLst>
            <a:rect l="l" t="t" r="r" b="b"/>
            <a:pathLst>
              <a:path w="285" h="19000">
                <a:moveTo>
                  <a:pt x="285" y="0"/>
                </a:moveTo>
                <a:cubicBezTo>
                  <a:pt x="285" y="6365"/>
                  <a:pt x="190" y="12730"/>
                  <a:pt x="0" y="19000"/>
                </a:cubicBezTo>
              </a:path>
            </a:pathLst>
          </a:custGeom>
          <a:noFill/>
          <a:ln w="9500" cap="flat">
            <a:solidFill>
              <a:srgbClr val="E1D5FE"/>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73736"/>
              </a:solidFill>
              <a:effectLst/>
              <a:uLnTx/>
              <a:uFillTx/>
              <a:latin typeface="Arial" panose="020B0604020202020204" pitchFamily="34" charset="0"/>
              <a:ea typeface="+mn-ea"/>
              <a:cs typeface="Arial" panose="020B0604020202020204" pitchFamily="34" charset="0"/>
              <a:sym typeface="Arial"/>
            </a:endParaRPr>
          </a:p>
        </p:txBody>
      </p:sp>
      <p:sp>
        <p:nvSpPr>
          <p:cNvPr id="19" name="Freeform 18">
            <a:extLst>
              <a:ext uri="{FF2B5EF4-FFF2-40B4-BE49-F238E27FC236}">
                <a16:creationId xmlns:a16="http://schemas.microsoft.com/office/drawing/2014/main" id="{CCC6689B-781C-45D8-68A2-5887E65FE17A}"/>
              </a:ext>
            </a:extLst>
          </p:cNvPr>
          <p:cNvSpPr/>
          <p:nvPr/>
        </p:nvSpPr>
        <p:spPr>
          <a:xfrm>
            <a:off x="5058523" y="3942789"/>
            <a:ext cx="480" cy="32019"/>
          </a:xfrm>
          <a:custGeom>
            <a:avLst/>
            <a:gdLst>
              <a:gd name="connsiteX0" fmla="*/ 285 w 285"/>
              <a:gd name="connsiteY0" fmla="*/ 19000 h 19000"/>
              <a:gd name="connsiteX1" fmla="*/ 0 w 285"/>
              <a:gd name="connsiteY1" fmla="*/ 0 h 19000"/>
            </a:gdLst>
            <a:ahLst/>
            <a:cxnLst>
              <a:cxn ang="0">
                <a:pos x="connsiteX0" y="connsiteY0"/>
              </a:cxn>
              <a:cxn ang="0">
                <a:pos x="connsiteX1" y="connsiteY1"/>
              </a:cxn>
            </a:cxnLst>
            <a:rect l="l" t="t" r="r" b="b"/>
            <a:pathLst>
              <a:path w="285" h="19000">
                <a:moveTo>
                  <a:pt x="285" y="19000"/>
                </a:moveTo>
                <a:cubicBezTo>
                  <a:pt x="95" y="12730"/>
                  <a:pt x="0" y="6365"/>
                  <a:pt x="0" y="0"/>
                </a:cubicBezTo>
              </a:path>
            </a:pathLst>
          </a:custGeom>
          <a:noFill/>
          <a:ln w="9500" cap="flat">
            <a:solidFill>
              <a:srgbClr val="E1D5FE"/>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73736"/>
              </a:solidFill>
              <a:effectLst/>
              <a:uLnTx/>
              <a:uFillTx/>
              <a:latin typeface="Arial" panose="020B0604020202020204" pitchFamily="34" charset="0"/>
              <a:ea typeface="+mn-ea"/>
              <a:cs typeface="Arial" panose="020B0604020202020204" pitchFamily="34" charset="0"/>
              <a:sym typeface="Arial"/>
            </a:endParaRPr>
          </a:p>
        </p:txBody>
      </p:sp>
      <p:sp>
        <p:nvSpPr>
          <p:cNvPr id="23" name="Freeform 22">
            <a:extLst>
              <a:ext uri="{FF2B5EF4-FFF2-40B4-BE49-F238E27FC236}">
                <a16:creationId xmlns:a16="http://schemas.microsoft.com/office/drawing/2014/main" id="{6AAF8AE3-6D5A-9716-2226-CFE3455C9507}"/>
              </a:ext>
            </a:extLst>
          </p:cNvPr>
          <p:cNvSpPr/>
          <p:nvPr/>
        </p:nvSpPr>
        <p:spPr>
          <a:xfrm>
            <a:off x="7079278" y="3910770"/>
            <a:ext cx="480" cy="32019"/>
          </a:xfrm>
          <a:custGeom>
            <a:avLst/>
            <a:gdLst>
              <a:gd name="connsiteX0" fmla="*/ 0 w 285"/>
              <a:gd name="connsiteY0" fmla="*/ 19000 h 19000"/>
              <a:gd name="connsiteX1" fmla="*/ 285 w 285"/>
              <a:gd name="connsiteY1" fmla="*/ 0 h 19000"/>
            </a:gdLst>
            <a:ahLst/>
            <a:cxnLst>
              <a:cxn ang="0">
                <a:pos x="connsiteX0" y="connsiteY0"/>
              </a:cxn>
              <a:cxn ang="0">
                <a:pos x="connsiteX1" y="connsiteY1"/>
              </a:cxn>
            </a:cxnLst>
            <a:rect l="l" t="t" r="r" b="b"/>
            <a:pathLst>
              <a:path w="285" h="19000">
                <a:moveTo>
                  <a:pt x="0" y="19000"/>
                </a:moveTo>
                <a:cubicBezTo>
                  <a:pt x="0" y="12635"/>
                  <a:pt x="95" y="6270"/>
                  <a:pt x="285" y="0"/>
                </a:cubicBezTo>
              </a:path>
            </a:pathLst>
          </a:custGeom>
          <a:noFill/>
          <a:ln w="9500" cap="flat">
            <a:solidFill>
              <a:srgbClr val="E1D5FE"/>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73736"/>
              </a:solidFill>
              <a:effectLst/>
              <a:uLnTx/>
              <a:uFillTx/>
              <a:latin typeface="Arial" panose="020B0604020202020204" pitchFamily="34" charset="0"/>
              <a:ea typeface="+mn-ea"/>
              <a:cs typeface="Arial" panose="020B0604020202020204" pitchFamily="34" charset="0"/>
              <a:sym typeface="Arial"/>
            </a:endParaRPr>
          </a:p>
        </p:txBody>
      </p:sp>
      <p:sp>
        <p:nvSpPr>
          <p:cNvPr id="25" name="Freeform 24">
            <a:extLst>
              <a:ext uri="{FF2B5EF4-FFF2-40B4-BE49-F238E27FC236}">
                <a16:creationId xmlns:a16="http://schemas.microsoft.com/office/drawing/2014/main" id="{E7A73033-B3C4-9B55-0DC7-F43C761975B1}"/>
              </a:ext>
            </a:extLst>
          </p:cNvPr>
          <p:cNvSpPr/>
          <p:nvPr/>
        </p:nvSpPr>
        <p:spPr>
          <a:xfrm>
            <a:off x="9099875" y="3910770"/>
            <a:ext cx="480" cy="32019"/>
          </a:xfrm>
          <a:custGeom>
            <a:avLst/>
            <a:gdLst>
              <a:gd name="connsiteX0" fmla="*/ 0 w 285"/>
              <a:gd name="connsiteY0" fmla="*/ 0 h 19000"/>
              <a:gd name="connsiteX1" fmla="*/ 285 w 285"/>
              <a:gd name="connsiteY1" fmla="*/ 19000 h 19000"/>
            </a:gdLst>
            <a:ahLst/>
            <a:cxnLst>
              <a:cxn ang="0">
                <a:pos x="connsiteX0" y="connsiteY0"/>
              </a:cxn>
              <a:cxn ang="0">
                <a:pos x="connsiteX1" y="connsiteY1"/>
              </a:cxn>
            </a:cxnLst>
            <a:rect l="l" t="t" r="r" b="b"/>
            <a:pathLst>
              <a:path w="285" h="19000">
                <a:moveTo>
                  <a:pt x="0" y="0"/>
                </a:moveTo>
                <a:cubicBezTo>
                  <a:pt x="190" y="6270"/>
                  <a:pt x="285" y="12635"/>
                  <a:pt x="285" y="19000"/>
                </a:cubicBezTo>
              </a:path>
            </a:pathLst>
          </a:custGeom>
          <a:noFill/>
          <a:ln w="9500" cap="flat">
            <a:solidFill>
              <a:srgbClr val="E1D5FE"/>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73736"/>
              </a:solidFill>
              <a:effectLst/>
              <a:uLnTx/>
              <a:uFillTx/>
              <a:latin typeface="Arial" panose="020B0604020202020204" pitchFamily="34" charset="0"/>
              <a:ea typeface="+mn-ea"/>
              <a:cs typeface="Arial" panose="020B0604020202020204" pitchFamily="34" charset="0"/>
              <a:sym typeface="Arial"/>
            </a:endParaRPr>
          </a:p>
        </p:txBody>
      </p:sp>
      <p:sp>
        <p:nvSpPr>
          <p:cNvPr id="31" name="Freeform 30">
            <a:extLst>
              <a:ext uri="{FF2B5EF4-FFF2-40B4-BE49-F238E27FC236}">
                <a16:creationId xmlns:a16="http://schemas.microsoft.com/office/drawing/2014/main" id="{00529AE2-F07B-B1AB-0067-C35354421AB3}"/>
              </a:ext>
            </a:extLst>
          </p:cNvPr>
          <p:cNvSpPr/>
          <p:nvPr/>
        </p:nvSpPr>
        <p:spPr>
          <a:xfrm>
            <a:off x="11120631" y="3942789"/>
            <a:ext cx="480" cy="32019"/>
          </a:xfrm>
          <a:custGeom>
            <a:avLst/>
            <a:gdLst>
              <a:gd name="connsiteX0" fmla="*/ 285 w 285"/>
              <a:gd name="connsiteY0" fmla="*/ 0 h 19000"/>
              <a:gd name="connsiteX1" fmla="*/ 0 w 285"/>
              <a:gd name="connsiteY1" fmla="*/ 19000 h 19000"/>
            </a:gdLst>
            <a:ahLst/>
            <a:cxnLst>
              <a:cxn ang="0">
                <a:pos x="connsiteX0" y="connsiteY0"/>
              </a:cxn>
              <a:cxn ang="0">
                <a:pos x="connsiteX1" y="connsiteY1"/>
              </a:cxn>
            </a:cxnLst>
            <a:rect l="l" t="t" r="r" b="b"/>
            <a:pathLst>
              <a:path w="285" h="19000">
                <a:moveTo>
                  <a:pt x="285" y="0"/>
                </a:moveTo>
                <a:cubicBezTo>
                  <a:pt x="285" y="6365"/>
                  <a:pt x="191" y="12730"/>
                  <a:pt x="0" y="19000"/>
                </a:cubicBezTo>
              </a:path>
            </a:pathLst>
          </a:custGeom>
          <a:noFill/>
          <a:ln w="9500" cap="flat">
            <a:solidFill>
              <a:srgbClr val="E1D5FE"/>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73736"/>
              </a:solidFill>
              <a:effectLst/>
              <a:uLnTx/>
              <a:uFillTx/>
              <a:latin typeface="Arial" panose="020B0604020202020204" pitchFamily="34" charset="0"/>
              <a:ea typeface="+mn-ea"/>
              <a:cs typeface="Arial" panose="020B0604020202020204" pitchFamily="34" charset="0"/>
              <a:sym typeface="Arial"/>
            </a:endParaRPr>
          </a:p>
        </p:txBody>
      </p:sp>
      <p:sp>
        <p:nvSpPr>
          <p:cNvPr id="33" name="Freeform 32">
            <a:extLst>
              <a:ext uri="{FF2B5EF4-FFF2-40B4-BE49-F238E27FC236}">
                <a16:creationId xmlns:a16="http://schemas.microsoft.com/office/drawing/2014/main" id="{E33CB5BA-A117-8889-D5A9-B44F12BB21AE}"/>
              </a:ext>
            </a:extLst>
          </p:cNvPr>
          <p:cNvSpPr/>
          <p:nvPr/>
        </p:nvSpPr>
        <p:spPr>
          <a:xfrm>
            <a:off x="9100035" y="3942789"/>
            <a:ext cx="480" cy="32019"/>
          </a:xfrm>
          <a:custGeom>
            <a:avLst/>
            <a:gdLst>
              <a:gd name="connsiteX0" fmla="*/ 285 w 285"/>
              <a:gd name="connsiteY0" fmla="*/ 19000 h 19000"/>
              <a:gd name="connsiteX1" fmla="*/ 0 w 285"/>
              <a:gd name="connsiteY1" fmla="*/ 0 h 19000"/>
            </a:gdLst>
            <a:ahLst/>
            <a:cxnLst>
              <a:cxn ang="0">
                <a:pos x="connsiteX0" y="connsiteY0"/>
              </a:cxn>
              <a:cxn ang="0">
                <a:pos x="connsiteX1" y="connsiteY1"/>
              </a:cxn>
            </a:cxnLst>
            <a:rect l="l" t="t" r="r" b="b"/>
            <a:pathLst>
              <a:path w="285" h="19000">
                <a:moveTo>
                  <a:pt x="285" y="19000"/>
                </a:moveTo>
                <a:cubicBezTo>
                  <a:pt x="95" y="12730"/>
                  <a:pt x="0" y="6365"/>
                  <a:pt x="0" y="0"/>
                </a:cubicBezTo>
              </a:path>
            </a:pathLst>
          </a:custGeom>
          <a:noFill/>
          <a:ln w="9500" cap="flat">
            <a:solidFill>
              <a:srgbClr val="E1D5FE"/>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73736"/>
              </a:solidFill>
              <a:effectLst/>
              <a:uLnTx/>
              <a:uFillTx/>
              <a:latin typeface="Arial" panose="020B0604020202020204" pitchFamily="34" charset="0"/>
              <a:ea typeface="+mn-ea"/>
              <a:cs typeface="Arial" panose="020B0604020202020204" pitchFamily="34" charset="0"/>
              <a:sym typeface="Arial"/>
            </a:endParaRPr>
          </a:p>
        </p:txBody>
      </p:sp>
      <p:sp>
        <p:nvSpPr>
          <p:cNvPr id="2" name="Content Placeholder 2">
            <a:extLst>
              <a:ext uri="{FF2B5EF4-FFF2-40B4-BE49-F238E27FC236}">
                <a16:creationId xmlns:a16="http://schemas.microsoft.com/office/drawing/2014/main" id="{913DA755-6AEC-9D31-5308-4400E2E9BB55}"/>
              </a:ext>
            </a:extLst>
          </p:cNvPr>
          <p:cNvSpPr txBox="1">
            <a:spLocks/>
          </p:cNvSpPr>
          <p:nvPr/>
        </p:nvSpPr>
        <p:spPr>
          <a:xfrm>
            <a:off x="579078" y="1464231"/>
            <a:ext cx="9955266" cy="443198"/>
          </a:xfrm>
          <a:prstGeom prst="rect">
            <a:avLst/>
          </a:prstGeom>
        </p:spPr>
        <p:txBody>
          <a:bodyPr vert="horz" wrap="square" lIns="91440" tIns="45720" rIns="91440" bIns="45720" rtlCol="0">
            <a:spAutoFit/>
          </a:bodyPr>
          <a:lstStyle>
            <a:lvl1pPr marL="0" indent="0" algn="l" defTabSz="914400" rtl="0" eaLnBrk="1" latinLnBrk="0" hangingPunct="1">
              <a:lnSpc>
                <a:spcPct val="90000"/>
              </a:lnSpc>
              <a:spcBef>
                <a:spcPts val="1000"/>
              </a:spcBef>
              <a:buFont typeface="Arial" panose="020B0604020202020204" pitchFamily="34" charset="0"/>
              <a:buNone/>
              <a:defRPr sz="1200" kern="1200">
                <a:solidFill>
                  <a:schemeClr val="tx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200" b="1" kern="1200">
                <a:solidFill>
                  <a:schemeClr val="accent2"/>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200" b="1" kern="1200">
                <a:solidFill>
                  <a:schemeClr val="tx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000" b="1" kern="1200">
                <a:solidFill>
                  <a:schemeClr val="tx1"/>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1450" marR="0" lvl="0" indent="-1714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GB" sz="1200" b="0" i="0" u="none" strike="noStrike" kern="1200" cap="none" spc="0" normalizeH="0" baseline="0" noProof="0">
              <a:ln>
                <a:noFill/>
              </a:ln>
              <a:solidFill>
                <a:srgbClr val="373736"/>
              </a:solidFill>
              <a:effectLst/>
              <a:uLnTx/>
              <a:uFillTx/>
              <a:latin typeface="Arial" panose="020B0604020202020204" pitchFamily="34" charset="0"/>
              <a:ea typeface="Calibri" panose="020F0502020204030204" pitchFamily="34" charset="0"/>
              <a:cs typeface="Arial" panose="020B0604020202020204" pitchFamily="34" charset="0"/>
              <a:sym typeface="Arial"/>
            </a:endParaRPr>
          </a:p>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endParaRPr kumimoji="0" lang="en-US" sz="1200" b="0" i="0" u="none" strike="noStrike" kern="1200" cap="none" spc="0" normalizeH="0" baseline="0" noProof="0">
              <a:ln>
                <a:noFill/>
              </a:ln>
              <a:solidFill>
                <a:srgbClr val="373736"/>
              </a:solidFill>
              <a:effectLst/>
              <a:uLnTx/>
              <a:uFillTx/>
              <a:latin typeface="Arial" panose="020B0604020202020204" pitchFamily="34" charset="0"/>
              <a:ea typeface="+mn-ea"/>
              <a:cs typeface="Arial" panose="020B0604020202020204" pitchFamily="34" charset="0"/>
              <a:sym typeface="Arial"/>
            </a:endParaRPr>
          </a:p>
        </p:txBody>
      </p:sp>
      <p:sp>
        <p:nvSpPr>
          <p:cNvPr id="12" name="TextBox 11">
            <a:extLst>
              <a:ext uri="{FF2B5EF4-FFF2-40B4-BE49-F238E27FC236}">
                <a16:creationId xmlns:a16="http://schemas.microsoft.com/office/drawing/2014/main" id="{479D687C-B4F7-EC86-AED8-801278162FEF}"/>
              </a:ext>
            </a:extLst>
          </p:cNvPr>
          <p:cNvSpPr txBox="1"/>
          <p:nvPr/>
        </p:nvSpPr>
        <p:spPr>
          <a:xfrm>
            <a:off x="5824415" y="3048379"/>
            <a:ext cx="6146800" cy="489365"/>
          </a:xfrm>
          <a:prstGeom prst="rect">
            <a:avLst/>
          </a:prstGeom>
          <a:noFill/>
        </p:spPr>
        <p:txBody>
          <a:bodyPr wrap="square">
            <a:spAutoFit/>
          </a:bodyPr>
          <a:lstStyle/>
          <a:p>
            <a:pPr marL="0" marR="0" lvl="0" indent="0" algn="l" defTabSz="914400" rtl="0" eaLnBrk="1" fontAlgn="auto" latinLnBrk="0" hangingPunct="1">
              <a:lnSpc>
                <a:spcPct val="115000"/>
              </a:lnSpc>
              <a:spcBef>
                <a:spcPts val="0"/>
              </a:spcBef>
              <a:spcAft>
                <a:spcPts val="0"/>
              </a:spcAft>
              <a:buClr>
                <a:srgbClr val="000000"/>
              </a:buClr>
              <a:buSzTx/>
              <a:buFont typeface="Arial"/>
              <a:buNone/>
              <a:tabLst/>
              <a:defRPr/>
            </a:pPr>
            <a:r>
              <a:rPr kumimoji="0" lang="en-GB" sz="1200" b="0" i="0" u="none" strike="noStrike" kern="0" cap="none" spc="0" normalizeH="0" baseline="0" noProof="0">
                <a:ln>
                  <a:noFill/>
                </a:ln>
                <a:solidFill>
                  <a:srgbClr val="222222"/>
                </a:solidFill>
                <a:effectLst/>
                <a:highlight>
                  <a:srgbClr val="FFFFFF"/>
                </a:highlight>
                <a:uLnTx/>
                <a:uFillTx/>
                <a:latin typeface="Arial" panose="020B0604020202020204" pitchFamily="34" charset="0"/>
                <a:ea typeface="Arial" panose="020B0604020202020204" pitchFamily="34" charset="0"/>
                <a:cs typeface="Arial"/>
                <a:sym typeface="Arial"/>
              </a:rPr>
              <a:t>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200" b="0" i="0" u="none" strike="noStrike" kern="0" cap="none" spc="0" normalizeH="0" baseline="0" noProof="0">
                <a:ln>
                  <a:noFill/>
                </a:ln>
                <a:solidFill>
                  <a:srgbClr val="222222"/>
                </a:solidFill>
                <a:effectLst/>
                <a:highlight>
                  <a:srgbClr val="FFFFFF"/>
                </a:highlight>
                <a:uLnTx/>
                <a:uFillTx/>
                <a:latin typeface="Arial" panose="020B0604020202020204" pitchFamily="34" charset="0"/>
                <a:ea typeface="Arial" panose="020B0604020202020204" pitchFamily="34" charset="0"/>
                <a:cs typeface="Arial"/>
                <a:sym typeface="Arial"/>
              </a:rPr>
              <a:t> </a:t>
            </a:r>
          </a:p>
        </p:txBody>
      </p:sp>
      <p:sp>
        <p:nvSpPr>
          <p:cNvPr id="4" name="TextBox 3">
            <a:extLst>
              <a:ext uri="{FF2B5EF4-FFF2-40B4-BE49-F238E27FC236}">
                <a16:creationId xmlns:a16="http://schemas.microsoft.com/office/drawing/2014/main" id="{516FEF77-82FA-6491-2EF5-5721934512BF}"/>
              </a:ext>
            </a:extLst>
          </p:cNvPr>
          <p:cNvSpPr txBox="1"/>
          <p:nvPr/>
        </p:nvSpPr>
        <p:spPr>
          <a:xfrm>
            <a:off x="905395" y="938722"/>
            <a:ext cx="10336346" cy="726096"/>
          </a:xfrm>
          <a:prstGeom prst="rect">
            <a:avLst/>
          </a:prstGeom>
          <a:noFill/>
        </p:spPr>
        <p:txBody>
          <a:bodyPr wrap="square">
            <a:spAutoFit/>
          </a:bodyPr>
          <a:lstStyle/>
          <a:p>
            <a:pPr marL="0" marR="0" lvl="0" indent="0" algn="l" defTabSz="914400" rtl="0" eaLnBrk="1" fontAlgn="auto" latinLnBrk="0" hangingPunct="1">
              <a:lnSpc>
                <a:spcPct val="115000"/>
              </a:lnSpc>
              <a:spcBef>
                <a:spcPts val="0"/>
              </a:spcBef>
              <a:spcAft>
                <a:spcPts val="0"/>
              </a:spcAft>
              <a:buClr>
                <a:srgbClr val="000000"/>
              </a:buClr>
              <a:buSzTx/>
              <a:buFont typeface="Arial"/>
              <a:buNone/>
              <a:tabLst/>
              <a:defRPr/>
            </a:pPr>
            <a:r>
              <a:rPr kumimoji="0" lang="en-GB" sz="1870" b="0" i="0" u="none" strike="noStrike" kern="0" cap="none" spc="0" normalizeH="0" baseline="0" noProof="0" dirty="0">
                <a:ln>
                  <a:noFill/>
                </a:ln>
                <a:solidFill>
                  <a:srgbClr val="000000"/>
                </a:solidFill>
                <a:effectLst/>
                <a:uLnTx/>
                <a:uFillTx/>
                <a:latin typeface="Arial" panose="020B0604020202020204" pitchFamily="34" charset="0"/>
                <a:cs typeface="Arial"/>
                <a:sym typeface="Arial"/>
              </a:rPr>
              <a:t>A comment has been added to the first instance of the clause number with an explanation of the conditions for inclusion. Sometimes it will simply be Contract Creator/user choice.</a:t>
            </a:r>
          </a:p>
        </p:txBody>
      </p:sp>
      <p:pic>
        <p:nvPicPr>
          <p:cNvPr id="8" name="Picture 7">
            <a:extLst>
              <a:ext uri="{FF2B5EF4-FFF2-40B4-BE49-F238E27FC236}">
                <a16:creationId xmlns:a16="http://schemas.microsoft.com/office/drawing/2014/main" id="{080A6F94-192D-9556-6883-86856AC039BC}"/>
              </a:ext>
            </a:extLst>
          </p:cNvPr>
          <p:cNvPicPr>
            <a:picLocks noChangeAspect="1"/>
          </p:cNvPicPr>
          <p:nvPr/>
        </p:nvPicPr>
        <p:blipFill>
          <a:blip r:embed="rId2"/>
          <a:stretch>
            <a:fillRect/>
          </a:stretch>
        </p:blipFill>
        <p:spPr>
          <a:xfrm>
            <a:off x="813650" y="2234378"/>
            <a:ext cx="10564699" cy="2991267"/>
          </a:xfrm>
          <a:prstGeom prst="rect">
            <a:avLst/>
          </a:prstGeom>
          <a:ln>
            <a:solidFill>
              <a:srgbClr val="C00000"/>
            </a:solidFill>
          </a:ln>
        </p:spPr>
      </p:pic>
      <p:sp>
        <p:nvSpPr>
          <p:cNvPr id="9" name="TextBox 8">
            <a:extLst>
              <a:ext uri="{FF2B5EF4-FFF2-40B4-BE49-F238E27FC236}">
                <a16:creationId xmlns:a16="http://schemas.microsoft.com/office/drawing/2014/main" id="{172BD341-5E20-E2A6-8C2F-1D144AC1DD15}"/>
              </a:ext>
            </a:extLst>
          </p:cNvPr>
          <p:cNvSpPr txBox="1"/>
          <p:nvPr/>
        </p:nvSpPr>
        <p:spPr>
          <a:xfrm>
            <a:off x="656241" y="5630690"/>
            <a:ext cx="10585499" cy="726096"/>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15000"/>
              </a:lnSpc>
              <a:spcBef>
                <a:spcPts val="0"/>
              </a:spcBef>
              <a:spcAft>
                <a:spcPts val="0"/>
              </a:spcAft>
              <a:buClr>
                <a:srgbClr val="000000"/>
              </a:buClr>
              <a:buSzTx/>
              <a:buFont typeface="Arial"/>
              <a:buNone/>
              <a:tabLst/>
              <a:defRPr/>
            </a:pPr>
            <a:r>
              <a:rPr kumimoji="0" lang="en-GB" sz="1870" b="0" i="0" u="none" strike="noStrike" kern="0" cap="none" spc="0" normalizeH="0" baseline="0" noProof="0" dirty="0">
                <a:ln>
                  <a:noFill/>
                </a:ln>
                <a:solidFill>
                  <a:srgbClr val="000000"/>
                </a:solidFill>
                <a:effectLst/>
                <a:uLnTx/>
                <a:uFillTx/>
                <a:cs typeface="Arial"/>
                <a:sym typeface="Arial"/>
              </a:rPr>
              <a:t>Some variations have additional provisions that are </a:t>
            </a:r>
            <a:r>
              <a:rPr lang="en-GB" sz="1870" dirty="0"/>
              <a:t>specific to that particular variation, these are indicated using the variation </a:t>
            </a:r>
            <a:r>
              <a:rPr lang="en-GB" sz="1870" dirty="0">
                <a:highlight>
                  <a:srgbClr val="FFFF00"/>
                </a:highlight>
              </a:rPr>
              <a:t>letter</a:t>
            </a:r>
            <a:r>
              <a:rPr lang="en-GB" sz="1870" dirty="0"/>
              <a:t>. In the example only 6.1A has additional provisions.</a:t>
            </a:r>
            <a:endParaRPr kumimoji="0" lang="en-GB" sz="1870" b="0" i="0" u="none" strike="noStrike" kern="0" cap="none" spc="0" normalizeH="0" baseline="0" noProof="0" dirty="0">
              <a:ln>
                <a:noFill/>
              </a:ln>
              <a:solidFill>
                <a:srgbClr val="000000"/>
              </a:solidFill>
              <a:effectLst/>
              <a:uLnTx/>
              <a:uFillTx/>
              <a:cs typeface="Arial"/>
              <a:sym typeface="Arial"/>
            </a:endParaRPr>
          </a:p>
        </p:txBody>
      </p:sp>
      <p:cxnSp>
        <p:nvCxnSpPr>
          <p:cNvPr id="10" name="Straight Arrow Connector 9">
            <a:extLst>
              <a:ext uri="{FF2B5EF4-FFF2-40B4-BE49-F238E27FC236}">
                <a16:creationId xmlns:a16="http://schemas.microsoft.com/office/drawing/2014/main" id="{7B55FAB5-30A3-0659-E98A-B19A228BF8AA}"/>
              </a:ext>
            </a:extLst>
          </p:cNvPr>
          <p:cNvCxnSpPr>
            <a:cxnSpLocks/>
          </p:cNvCxnSpPr>
          <p:nvPr/>
        </p:nvCxnSpPr>
        <p:spPr>
          <a:xfrm flipH="1" flipV="1">
            <a:off x="1693381" y="3974808"/>
            <a:ext cx="2470584" cy="1778960"/>
          </a:xfrm>
          <a:prstGeom prst="straightConnector1">
            <a:avLst/>
          </a:prstGeom>
          <a:ln>
            <a:solidFill>
              <a:srgbClr val="7E4AFB"/>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92513D30-C604-8BCD-BD2F-47E13C49C3C8}"/>
              </a:ext>
            </a:extLst>
          </p:cNvPr>
          <p:cNvCxnSpPr>
            <a:cxnSpLocks/>
          </p:cNvCxnSpPr>
          <p:nvPr/>
        </p:nvCxnSpPr>
        <p:spPr>
          <a:xfrm flipH="1" flipV="1">
            <a:off x="1693381" y="3387325"/>
            <a:ext cx="2470584" cy="2363829"/>
          </a:xfrm>
          <a:prstGeom prst="straightConnector1">
            <a:avLst/>
          </a:prstGeom>
          <a:ln>
            <a:solidFill>
              <a:srgbClr val="7E4AFB"/>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77E29DD6-5859-5001-7C45-61BF30CA1B12}"/>
              </a:ext>
            </a:extLst>
          </p:cNvPr>
          <p:cNvCxnSpPr>
            <a:cxnSpLocks/>
          </p:cNvCxnSpPr>
          <p:nvPr/>
        </p:nvCxnSpPr>
        <p:spPr>
          <a:xfrm>
            <a:off x="7820567" y="1685830"/>
            <a:ext cx="1077248" cy="896908"/>
          </a:xfrm>
          <a:prstGeom prst="straightConnector1">
            <a:avLst/>
          </a:prstGeom>
          <a:ln>
            <a:solidFill>
              <a:srgbClr val="7E4AFB"/>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043712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9EE4BD29-8345-87EF-210C-78172BFFA5BE}"/>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742FA6F0-3979-EF47-B7AD-83B8873EF84F}" type="slidenum">
              <a:rPr kumimoji="0" lang="en-US" sz="1200" b="1" i="0" u="none" strike="noStrike" kern="1200" cap="none" spc="0" normalizeH="0" baseline="0" noProof="0" smtClean="0">
                <a:ln>
                  <a:noFill/>
                </a:ln>
                <a:solidFill>
                  <a:srgbClr val="FFFFFF"/>
                </a:solidFill>
                <a:effectLst/>
                <a:uLnTx/>
                <a:uFillTx/>
                <a:latin typeface="Arial" panose="020B0604020202020204" pitchFamily="34" charset="0"/>
                <a:ea typeface="+mn-ea"/>
                <a:cs typeface="Arial" panose="020B0604020202020204" pitchFamily="34" charset="0"/>
                <a:sym typeface="Arial"/>
              </a:rPr>
              <a:pPr marL="0" marR="0" lvl="0" indent="0" algn="ctr" defTabSz="914400" rtl="0" eaLnBrk="1" fontAlgn="auto" latinLnBrk="0" hangingPunct="1">
                <a:lnSpc>
                  <a:spcPct val="100000"/>
                </a:lnSpc>
                <a:spcBef>
                  <a:spcPts val="0"/>
                </a:spcBef>
                <a:spcAft>
                  <a:spcPts val="0"/>
                </a:spcAft>
                <a:buClrTx/>
                <a:buSzTx/>
                <a:buFontTx/>
                <a:buNone/>
                <a:tabLst/>
                <a:defRPr/>
              </a:pPr>
              <a:t>6</a:t>
            </a:fld>
            <a:endParaRPr kumimoji="0" lang="en-US" sz="12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sym typeface="Arial"/>
            </a:endParaRPr>
          </a:p>
        </p:txBody>
      </p:sp>
      <p:sp>
        <p:nvSpPr>
          <p:cNvPr id="17" name="Freeform 16">
            <a:extLst>
              <a:ext uri="{FF2B5EF4-FFF2-40B4-BE49-F238E27FC236}">
                <a16:creationId xmlns:a16="http://schemas.microsoft.com/office/drawing/2014/main" id="{6E0B14A9-8A5B-D9D5-971F-A343097A5392}"/>
              </a:ext>
            </a:extLst>
          </p:cNvPr>
          <p:cNvSpPr/>
          <p:nvPr/>
        </p:nvSpPr>
        <p:spPr>
          <a:xfrm>
            <a:off x="7079119" y="3942789"/>
            <a:ext cx="480" cy="32019"/>
          </a:xfrm>
          <a:custGeom>
            <a:avLst/>
            <a:gdLst>
              <a:gd name="connsiteX0" fmla="*/ 285 w 285"/>
              <a:gd name="connsiteY0" fmla="*/ 0 h 19000"/>
              <a:gd name="connsiteX1" fmla="*/ 0 w 285"/>
              <a:gd name="connsiteY1" fmla="*/ 19000 h 19000"/>
            </a:gdLst>
            <a:ahLst/>
            <a:cxnLst>
              <a:cxn ang="0">
                <a:pos x="connsiteX0" y="connsiteY0"/>
              </a:cxn>
              <a:cxn ang="0">
                <a:pos x="connsiteX1" y="connsiteY1"/>
              </a:cxn>
            </a:cxnLst>
            <a:rect l="l" t="t" r="r" b="b"/>
            <a:pathLst>
              <a:path w="285" h="19000">
                <a:moveTo>
                  <a:pt x="285" y="0"/>
                </a:moveTo>
                <a:cubicBezTo>
                  <a:pt x="285" y="6365"/>
                  <a:pt x="190" y="12730"/>
                  <a:pt x="0" y="19000"/>
                </a:cubicBezTo>
              </a:path>
            </a:pathLst>
          </a:custGeom>
          <a:noFill/>
          <a:ln w="9500" cap="flat">
            <a:solidFill>
              <a:srgbClr val="E1D5FE"/>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73736"/>
              </a:solidFill>
              <a:effectLst/>
              <a:uLnTx/>
              <a:uFillTx/>
              <a:latin typeface="Arial" panose="020B0604020202020204" pitchFamily="34" charset="0"/>
              <a:ea typeface="+mn-ea"/>
              <a:cs typeface="Arial" panose="020B0604020202020204" pitchFamily="34" charset="0"/>
              <a:sym typeface="Arial"/>
            </a:endParaRPr>
          </a:p>
        </p:txBody>
      </p:sp>
      <p:sp>
        <p:nvSpPr>
          <p:cNvPr id="19" name="Freeform 18">
            <a:extLst>
              <a:ext uri="{FF2B5EF4-FFF2-40B4-BE49-F238E27FC236}">
                <a16:creationId xmlns:a16="http://schemas.microsoft.com/office/drawing/2014/main" id="{CCC6689B-781C-45D8-68A2-5887E65FE17A}"/>
              </a:ext>
            </a:extLst>
          </p:cNvPr>
          <p:cNvSpPr/>
          <p:nvPr/>
        </p:nvSpPr>
        <p:spPr>
          <a:xfrm>
            <a:off x="5058523" y="3942789"/>
            <a:ext cx="480" cy="32019"/>
          </a:xfrm>
          <a:custGeom>
            <a:avLst/>
            <a:gdLst>
              <a:gd name="connsiteX0" fmla="*/ 285 w 285"/>
              <a:gd name="connsiteY0" fmla="*/ 19000 h 19000"/>
              <a:gd name="connsiteX1" fmla="*/ 0 w 285"/>
              <a:gd name="connsiteY1" fmla="*/ 0 h 19000"/>
            </a:gdLst>
            <a:ahLst/>
            <a:cxnLst>
              <a:cxn ang="0">
                <a:pos x="connsiteX0" y="connsiteY0"/>
              </a:cxn>
              <a:cxn ang="0">
                <a:pos x="connsiteX1" y="connsiteY1"/>
              </a:cxn>
            </a:cxnLst>
            <a:rect l="l" t="t" r="r" b="b"/>
            <a:pathLst>
              <a:path w="285" h="19000">
                <a:moveTo>
                  <a:pt x="285" y="19000"/>
                </a:moveTo>
                <a:cubicBezTo>
                  <a:pt x="95" y="12730"/>
                  <a:pt x="0" y="6365"/>
                  <a:pt x="0" y="0"/>
                </a:cubicBezTo>
              </a:path>
            </a:pathLst>
          </a:custGeom>
          <a:noFill/>
          <a:ln w="9500" cap="flat">
            <a:solidFill>
              <a:srgbClr val="E1D5FE"/>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73736"/>
              </a:solidFill>
              <a:effectLst/>
              <a:uLnTx/>
              <a:uFillTx/>
              <a:latin typeface="Arial" panose="020B0604020202020204" pitchFamily="34" charset="0"/>
              <a:ea typeface="+mn-ea"/>
              <a:cs typeface="Arial" panose="020B0604020202020204" pitchFamily="34" charset="0"/>
              <a:sym typeface="Arial"/>
            </a:endParaRPr>
          </a:p>
        </p:txBody>
      </p:sp>
      <p:sp>
        <p:nvSpPr>
          <p:cNvPr id="23" name="Freeform 22">
            <a:extLst>
              <a:ext uri="{FF2B5EF4-FFF2-40B4-BE49-F238E27FC236}">
                <a16:creationId xmlns:a16="http://schemas.microsoft.com/office/drawing/2014/main" id="{6AAF8AE3-6D5A-9716-2226-CFE3455C9507}"/>
              </a:ext>
            </a:extLst>
          </p:cNvPr>
          <p:cNvSpPr/>
          <p:nvPr/>
        </p:nvSpPr>
        <p:spPr>
          <a:xfrm>
            <a:off x="7079278" y="3910770"/>
            <a:ext cx="480" cy="32019"/>
          </a:xfrm>
          <a:custGeom>
            <a:avLst/>
            <a:gdLst>
              <a:gd name="connsiteX0" fmla="*/ 0 w 285"/>
              <a:gd name="connsiteY0" fmla="*/ 19000 h 19000"/>
              <a:gd name="connsiteX1" fmla="*/ 285 w 285"/>
              <a:gd name="connsiteY1" fmla="*/ 0 h 19000"/>
            </a:gdLst>
            <a:ahLst/>
            <a:cxnLst>
              <a:cxn ang="0">
                <a:pos x="connsiteX0" y="connsiteY0"/>
              </a:cxn>
              <a:cxn ang="0">
                <a:pos x="connsiteX1" y="connsiteY1"/>
              </a:cxn>
            </a:cxnLst>
            <a:rect l="l" t="t" r="r" b="b"/>
            <a:pathLst>
              <a:path w="285" h="19000">
                <a:moveTo>
                  <a:pt x="0" y="19000"/>
                </a:moveTo>
                <a:cubicBezTo>
                  <a:pt x="0" y="12635"/>
                  <a:pt x="95" y="6270"/>
                  <a:pt x="285" y="0"/>
                </a:cubicBezTo>
              </a:path>
            </a:pathLst>
          </a:custGeom>
          <a:noFill/>
          <a:ln w="9500" cap="flat">
            <a:solidFill>
              <a:srgbClr val="E1D5FE"/>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73736"/>
              </a:solidFill>
              <a:effectLst/>
              <a:uLnTx/>
              <a:uFillTx/>
              <a:latin typeface="Arial" panose="020B0604020202020204" pitchFamily="34" charset="0"/>
              <a:ea typeface="+mn-ea"/>
              <a:cs typeface="Arial" panose="020B0604020202020204" pitchFamily="34" charset="0"/>
              <a:sym typeface="Arial"/>
            </a:endParaRPr>
          </a:p>
        </p:txBody>
      </p:sp>
      <p:sp>
        <p:nvSpPr>
          <p:cNvPr id="25" name="Freeform 24">
            <a:extLst>
              <a:ext uri="{FF2B5EF4-FFF2-40B4-BE49-F238E27FC236}">
                <a16:creationId xmlns:a16="http://schemas.microsoft.com/office/drawing/2014/main" id="{E7A73033-B3C4-9B55-0DC7-F43C761975B1}"/>
              </a:ext>
            </a:extLst>
          </p:cNvPr>
          <p:cNvSpPr/>
          <p:nvPr/>
        </p:nvSpPr>
        <p:spPr>
          <a:xfrm>
            <a:off x="9099875" y="3910770"/>
            <a:ext cx="480" cy="32019"/>
          </a:xfrm>
          <a:custGeom>
            <a:avLst/>
            <a:gdLst>
              <a:gd name="connsiteX0" fmla="*/ 0 w 285"/>
              <a:gd name="connsiteY0" fmla="*/ 0 h 19000"/>
              <a:gd name="connsiteX1" fmla="*/ 285 w 285"/>
              <a:gd name="connsiteY1" fmla="*/ 19000 h 19000"/>
            </a:gdLst>
            <a:ahLst/>
            <a:cxnLst>
              <a:cxn ang="0">
                <a:pos x="connsiteX0" y="connsiteY0"/>
              </a:cxn>
              <a:cxn ang="0">
                <a:pos x="connsiteX1" y="connsiteY1"/>
              </a:cxn>
            </a:cxnLst>
            <a:rect l="l" t="t" r="r" b="b"/>
            <a:pathLst>
              <a:path w="285" h="19000">
                <a:moveTo>
                  <a:pt x="0" y="0"/>
                </a:moveTo>
                <a:cubicBezTo>
                  <a:pt x="190" y="6270"/>
                  <a:pt x="285" y="12635"/>
                  <a:pt x="285" y="19000"/>
                </a:cubicBezTo>
              </a:path>
            </a:pathLst>
          </a:custGeom>
          <a:noFill/>
          <a:ln w="9500" cap="flat">
            <a:solidFill>
              <a:srgbClr val="E1D5FE"/>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73736"/>
              </a:solidFill>
              <a:effectLst/>
              <a:uLnTx/>
              <a:uFillTx/>
              <a:latin typeface="Arial" panose="020B0604020202020204" pitchFamily="34" charset="0"/>
              <a:ea typeface="+mn-ea"/>
              <a:cs typeface="Arial" panose="020B0604020202020204" pitchFamily="34" charset="0"/>
              <a:sym typeface="Arial"/>
            </a:endParaRPr>
          </a:p>
        </p:txBody>
      </p:sp>
      <p:sp>
        <p:nvSpPr>
          <p:cNvPr id="31" name="Freeform 30">
            <a:extLst>
              <a:ext uri="{FF2B5EF4-FFF2-40B4-BE49-F238E27FC236}">
                <a16:creationId xmlns:a16="http://schemas.microsoft.com/office/drawing/2014/main" id="{00529AE2-F07B-B1AB-0067-C35354421AB3}"/>
              </a:ext>
            </a:extLst>
          </p:cNvPr>
          <p:cNvSpPr/>
          <p:nvPr/>
        </p:nvSpPr>
        <p:spPr>
          <a:xfrm>
            <a:off x="11120631" y="3942789"/>
            <a:ext cx="480" cy="32019"/>
          </a:xfrm>
          <a:custGeom>
            <a:avLst/>
            <a:gdLst>
              <a:gd name="connsiteX0" fmla="*/ 285 w 285"/>
              <a:gd name="connsiteY0" fmla="*/ 0 h 19000"/>
              <a:gd name="connsiteX1" fmla="*/ 0 w 285"/>
              <a:gd name="connsiteY1" fmla="*/ 19000 h 19000"/>
            </a:gdLst>
            <a:ahLst/>
            <a:cxnLst>
              <a:cxn ang="0">
                <a:pos x="connsiteX0" y="connsiteY0"/>
              </a:cxn>
              <a:cxn ang="0">
                <a:pos x="connsiteX1" y="connsiteY1"/>
              </a:cxn>
            </a:cxnLst>
            <a:rect l="l" t="t" r="r" b="b"/>
            <a:pathLst>
              <a:path w="285" h="19000">
                <a:moveTo>
                  <a:pt x="285" y="0"/>
                </a:moveTo>
                <a:cubicBezTo>
                  <a:pt x="285" y="6365"/>
                  <a:pt x="191" y="12730"/>
                  <a:pt x="0" y="19000"/>
                </a:cubicBezTo>
              </a:path>
            </a:pathLst>
          </a:custGeom>
          <a:noFill/>
          <a:ln w="9500" cap="flat">
            <a:solidFill>
              <a:srgbClr val="E1D5FE"/>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73736"/>
              </a:solidFill>
              <a:effectLst/>
              <a:uLnTx/>
              <a:uFillTx/>
              <a:latin typeface="Arial" panose="020B0604020202020204" pitchFamily="34" charset="0"/>
              <a:ea typeface="+mn-ea"/>
              <a:cs typeface="Arial" panose="020B0604020202020204" pitchFamily="34" charset="0"/>
              <a:sym typeface="Arial"/>
            </a:endParaRPr>
          </a:p>
        </p:txBody>
      </p:sp>
      <p:sp>
        <p:nvSpPr>
          <p:cNvPr id="33" name="Freeform 32">
            <a:extLst>
              <a:ext uri="{FF2B5EF4-FFF2-40B4-BE49-F238E27FC236}">
                <a16:creationId xmlns:a16="http://schemas.microsoft.com/office/drawing/2014/main" id="{E33CB5BA-A117-8889-D5A9-B44F12BB21AE}"/>
              </a:ext>
            </a:extLst>
          </p:cNvPr>
          <p:cNvSpPr/>
          <p:nvPr/>
        </p:nvSpPr>
        <p:spPr>
          <a:xfrm>
            <a:off x="9100035" y="3942789"/>
            <a:ext cx="480" cy="32019"/>
          </a:xfrm>
          <a:custGeom>
            <a:avLst/>
            <a:gdLst>
              <a:gd name="connsiteX0" fmla="*/ 285 w 285"/>
              <a:gd name="connsiteY0" fmla="*/ 19000 h 19000"/>
              <a:gd name="connsiteX1" fmla="*/ 0 w 285"/>
              <a:gd name="connsiteY1" fmla="*/ 0 h 19000"/>
            </a:gdLst>
            <a:ahLst/>
            <a:cxnLst>
              <a:cxn ang="0">
                <a:pos x="connsiteX0" y="connsiteY0"/>
              </a:cxn>
              <a:cxn ang="0">
                <a:pos x="connsiteX1" y="connsiteY1"/>
              </a:cxn>
            </a:cxnLst>
            <a:rect l="l" t="t" r="r" b="b"/>
            <a:pathLst>
              <a:path w="285" h="19000">
                <a:moveTo>
                  <a:pt x="285" y="19000"/>
                </a:moveTo>
                <a:cubicBezTo>
                  <a:pt x="95" y="12730"/>
                  <a:pt x="0" y="6365"/>
                  <a:pt x="0" y="0"/>
                </a:cubicBezTo>
              </a:path>
            </a:pathLst>
          </a:custGeom>
          <a:noFill/>
          <a:ln w="9500" cap="flat">
            <a:solidFill>
              <a:srgbClr val="E1D5FE"/>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73736"/>
              </a:solidFill>
              <a:effectLst/>
              <a:uLnTx/>
              <a:uFillTx/>
              <a:latin typeface="Arial" panose="020B0604020202020204" pitchFamily="34" charset="0"/>
              <a:ea typeface="+mn-ea"/>
              <a:cs typeface="Arial" panose="020B0604020202020204" pitchFamily="34" charset="0"/>
              <a:sym typeface="Arial"/>
            </a:endParaRPr>
          </a:p>
        </p:txBody>
      </p:sp>
      <p:sp>
        <p:nvSpPr>
          <p:cNvPr id="2" name="Content Placeholder 2">
            <a:extLst>
              <a:ext uri="{FF2B5EF4-FFF2-40B4-BE49-F238E27FC236}">
                <a16:creationId xmlns:a16="http://schemas.microsoft.com/office/drawing/2014/main" id="{913DA755-6AEC-9D31-5308-4400E2E9BB55}"/>
              </a:ext>
            </a:extLst>
          </p:cNvPr>
          <p:cNvSpPr txBox="1">
            <a:spLocks/>
          </p:cNvSpPr>
          <p:nvPr/>
        </p:nvSpPr>
        <p:spPr>
          <a:xfrm>
            <a:off x="579078" y="1464231"/>
            <a:ext cx="9955266" cy="443198"/>
          </a:xfrm>
          <a:prstGeom prst="rect">
            <a:avLst/>
          </a:prstGeom>
        </p:spPr>
        <p:txBody>
          <a:bodyPr vert="horz" wrap="square" lIns="91440" tIns="45720" rIns="91440" bIns="45720" rtlCol="0">
            <a:spAutoFit/>
          </a:bodyPr>
          <a:lstStyle>
            <a:lvl1pPr marL="0" indent="0" algn="l" defTabSz="914400" rtl="0" eaLnBrk="1" latinLnBrk="0" hangingPunct="1">
              <a:lnSpc>
                <a:spcPct val="90000"/>
              </a:lnSpc>
              <a:spcBef>
                <a:spcPts val="1000"/>
              </a:spcBef>
              <a:buFont typeface="Arial" panose="020B0604020202020204" pitchFamily="34" charset="0"/>
              <a:buNone/>
              <a:defRPr sz="1200" kern="1200">
                <a:solidFill>
                  <a:schemeClr val="tx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200" b="1" kern="1200">
                <a:solidFill>
                  <a:schemeClr val="accent2"/>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200" b="1" kern="1200">
                <a:solidFill>
                  <a:schemeClr val="tx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000" b="1" kern="1200">
                <a:solidFill>
                  <a:schemeClr val="tx1"/>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1450" indent="-171450">
              <a:buClrTx/>
              <a:buFont typeface="Arial" panose="020B0604020202020204" pitchFamily="34" charset="0"/>
              <a:buChar char="•"/>
            </a:pPr>
            <a:endParaRPr lang="en-GB">
              <a:ea typeface="Calibri" panose="020F0502020204030204" pitchFamily="34" charset="0"/>
            </a:endParaRPr>
          </a:p>
          <a:p>
            <a:pPr>
              <a:lnSpc>
                <a:spcPct val="100000"/>
              </a:lnSpc>
              <a:spcBef>
                <a:spcPts val="0"/>
              </a:spcBef>
              <a:spcAft>
                <a:spcPts val="600"/>
              </a:spcAft>
              <a:buClrTx/>
            </a:pPr>
            <a:endParaRPr lang="en-US"/>
          </a:p>
        </p:txBody>
      </p:sp>
      <p:sp>
        <p:nvSpPr>
          <p:cNvPr id="12" name="TextBox 11">
            <a:extLst>
              <a:ext uri="{FF2B5EF4-FFF2-40B4-BE49-F238E27FC236}">
                <a16:creationId xmlns:a16="http://schemas.microsoft.com/office/drawing/2014/main" id="{479D687C-B4F7-EC86-AED8-801278162FEF}"/>
              </a:ext>
            </a:extLst>
          </p:cNvPr>
          <p:cNvSpPr txBox="1"/>
          <p:nvPr/>
        </p:nvSpPr>
        <p:spPr>
          <a:xfrm>
            <a:off x="5824415" y="3048379"/>
            <a:ext cx="6146800" cy="489365"/>
          </a:xfrm>
          <a:prstGeom prst="rect">
            <a:avLst/>
          </a:prstGeom>
          <a:noFill/>
        </p:spPr>
        <p:txBody>
          <a:bodyPr wrap="square">
            <a:spAutoFit/>
          </a:bodyPr>
          <a:lstStyle/>
          <a:p>
            <a:pPr>
              <a:lnSpc>
                <a:spcPct val="115000"/>
              </a:lnSpc>
            </a:pPr>
            <a:r>
              <a:rPr lang="en-GB" sz="1200">
                <a:solidFill>
                  <a:srgbClr val="222222"/>
                </a:solidFill>
                <a:effectLst/>
                <a:highlight>
                  <a:srgbClr val="FFFFFF"/>
                </a:highlight>
                <a:latin typeface="Arial" panose="020B0604020202020204" pitchFamily="34" charset="0"/>
                <a:ea typeface="Arial" panose="020B0604020202020204" pitchFamily="34" charset="0"/>
              </a:rPr>
              <a:t>   </a:t>
            </a:r>
          </a:p>
          <a:p>
            <a:r>
              <a:rPr lang="en-GB" sz="1200">
                <a:solidFill>
                  <a:srgbClr val="222222"/>
                </a:solidFill>
                <a:effectLst/>
                <a:highlight>
                  <a:srgbClr val="FFFFFF"/>
                </a:highlight>
                <a:latin typeface="Arial" panose="020B0604020202020204" pitchFamily="34" charset="0"/>
                <a:ea typeface="Arial" panose="020B0604020202020204" pitchFamily="34" charset="0"/>
              </a:rPr>
              <a:t> </a:t>
            </a:r>
          </a:p>
        </p:txBody>
      </p:sp>
      <p:sp>
        <p:nvSpPr>
          <p:cNvPr id="20" name="TextBox 19">
            <a:extLst>
              <a:ext uri="{FF2B5EF4-FFF2-40B4-BE49-F238E27FC236}">
                <a16:creationId xmlns:a16="http://schemas.microsoft.com/office/drawing/2014/main" id="{7853EE1D-197D-1C6E-F575-CCC33E04116B}"/>
              </a:ext>
            </a:extLst>
          </p:cNvPr>
          <p:cNvSpPr txBox="1"/>
          <p:nvPr/>
        </p:nvSpPr>
        <p:spPr>
          <a:xfrm>
            <a:off x="469233" y="1496904"/>
            <a:ext cx="2913009" cy="726096"/>
          </a:xfrm>
          <a:prstGeom prst="rect">
            <a:avLst/>
          </a:prstGeom>
          <a:noFill/>
        </p:spPr>
        <p:txBody>
          <a:bodyPr wrap="square">
            <a:spAutoFit/>
          </a:bodyPr>
          <a:lstStyle/>
          <a:p>
            <a:pPr>
              <a:lnSpc>
                <a:spcPct val="115000"/>
              </a:lnSpc>
            </a:pPr>
            <a:r>
              <a:rPr lang="en-GB" sz="1870" dirty="0">
                <a:solidFill>
                  <a:srgbClr val="000000"/>
                </a:solidFill>
                <a:effectLst/>
                <a:highlight>
                  <a:srgbClr val="FFFFFF"/>
                </a:highlight>
                <a:latin typeface="Arial" panose="020B0604020202020204" pitchFamily="34" charset="0"/>
                <a:ea typeface="Arial" panose="020B0604020202020204" pitchFamily="34" charset="0"/>
              </a:rPr>
              <a:t>They will only be present in </a:t>
            </a:r>
            <a:r>
              <a:rPr lang="en-GB" sz="1870" b="1" i="1" dirty="0">
                <a:solidFill>
                  <a:srgbClr val="000000"/>
                </a:solidFill>
                <a:effectLst/>
                <a:highlight>
                  <a:srgbClr val="FFFFFF"/>
                </a:highlight>
                <a:latin typeface="Arial" panose="020B0604020202020204" pitchFamily="34" charset="0"/>
                <a:ea typeface="Arial" panose="020B0604020202020204" pitchFamily="34" charset="0"/>
              </a:rPr>
              <a:t>some</a:t>
            </a:r>
            <a:r>
              <a:rPr lang="en-GB" sz="1870" dirty="0">
                <a:solidFill>
                  <a:srgbClr val="000000"/>
                </a:solidFill>
                <a:effectLst/>
                <a:highlight>
                  <a:srgbClr val="FFFFFF"/>
                </a:highlight>
                <a:latin typeface="Arial" panose="020B0604020202020204" pitchFamily="34" charset="0"/>
                <a:ea typeface="Arial" panose="020B0604020202020204" pitchFamily="34" charset="0"/>
              </a:rPr>
              <a:t> CBAA instances</a:t>
            </a:r>
            <a:r>
              <a:rPr lang="en-GB" sz="1870" dirty="0">
                <a:highlight>
                  <a:srgbClr val="FFFFFF"/>
                </a:highlight>
                <a:latin typeface="Arial" panose="020B0604020202020204" pitchFamily="34" charset="0"/>
                <a:ea typeface="Arial" panose="020B0604020202020204" pitchFamily="34" charset="0"/>
              </a:rPr>
              <a:t>.</a:t>
            </a:r>
            <a:endParaRPr lang="en-GB" sz="1870" dirty="0">
              <a:solidFill>
                <a:srgbClr val="222222"/>
              </a:solidFill>
              <a:effectLst/>
              <a:highlight>
                <a:srgbClr val="FFFFFF"/>
              </a:highlight>
              <a:latin typeface="Arial" panose="020B0604020202020204" pitchFamily="34" charset="0"/>
              <a:ea typeface="Arial" panose="020B0604020202020204" pitchFamily="34" charset="0"/>
            </a:endParaRPr>
          </a:p>
        </p:txBody>
      </p:sp>
      <p:sp>
        <p:nvSpPr>
          <p:cNvPr id="10" name="TextBox 9">
            <a:extLst>
              <a:ext uri="{FF2B5EF4-FFF2-40B4-BE49-F238E27FC236}">
                <a16:creationId xmlns:a16="http://schemas.microsoft.com/office/drawing/2014/main" id="{58A429BF-9464-64E9-8239-E30FC360CCE1}"/>
              </a:ext>
            </a:extLst>
          </p:cNvPr>
          <p:cNvSpPr txBox="1"/>
          <p:nvPr/>
        </p:nvSpPr>
        <p:spPr>
          <a:xfrm>
            <a:off x="469233" y="846305"/>
            <a:ext cx="10439920" cy="395173"/>
          </a:xfrm>
          <a:prstGeom prst="rect">
            <a:avLst/>
          </a:prstGeom>
          <a:noFill/>
        </p:spPr>
        <p:txBody>
          <a:bodyPr wrap="square" lIns="91440" tIns="45720" rIns="91440" bIns="45720" anchor="t">
            <a:spAutoFit/>
          </a:bodyPr>
          <a:lstStyle/>
          <a:p>
            <a:pPr>
              <a:lnSpc>
                <a:spcPct val="115000"/>
              </a:lnSpc>
            </a:pPr>
            <a:r>
              <a:rPr lang="en-GB" sz="1870" kern="0" dirty="0">
                <a:solidFill>
                  <a:srgbClr val="808080"/>
                </a:solidFill>
                <a:effectLst/>
                <a:ea typeface="Arial" panose="020B0604020202020204" pitchFamily="34" charset="0"/>
              </a:rPr>
              <a:t>Optional and Conditional Clauses</a:t>
            </a:r>
            <a:r>
              <a:rPr lang="en-GB" sz="1870" kern="0" dirty="0">
                <a:solidFill>
                  <a:srgbClr val="000000"/>
                </a:solidFill>
                <a:effectLst/>
                <a:ea typeface="Arial" panose="020B0604020202020204" pitchFamily="34" charset="0"/>
              </a:rPr>
              <a:t> are shown in darkest grey</a:t>
            </a:r>
            <a:r>
              <a:rPr lang="en-GB" sz="1870" dirty="0">
                <a:ea typeface="Arial" panose="020B0604020202020204" pitchFamily="34" charset="0"/>
              </a:rPr>
              <a:t>.</a:t>
            </a:r>
            <a:endParaRPr lang="en-GB" sz="1870" dirty="0">
              <a:solidFill>
                <a:srgbClr val="222222"/>
              </a:solidFill>
              <a:effectLst/>
              <a:highlight>
                <a:srgbClr val="FFFFFF"/>
              </a:highlight>
              <a:latin typeface="Arial" panose="020B0604020202020204" pitchFamily="34" charset="0"/>
              <a:ea typeface="Arial" panose="020B0604020202020204" pitchFamily="34" charset="0"/>
            </a:endParaRPr>
          </a:p>
        </p:txBody>
      </p:sp>
      <p:sp>
        <p:nvSpPr>
          <p:cNvPr id="11" name="TextBox 10">
            <a:extLst>
              <a:ext uri="{FF2B5EF4-FFF2-40B4-BE49-F238E27FC236}">
                <a16:creationId xmlns:a16="http://schemas.microsoft.com/office/drawing/2014/main" id="{E1F1E02A-5E66-83D5-2CF9-D60FD31F6D38}"/>
              </a:ext>
            </a:extLst>
          </p:cNvPr>
          <p:cNvSpPr txBox="1"/>
          <p:nvPr/>
        </p:nvSpPr>
        <p:spPr>
          <a:xfrm>
            <a:off x="547646" y="5825327"/>
            <a:ext cx="11125590" cy="726096"/>
          </a:xfrm>
          <a:prstGeom prst="rect">
            <a:avLst/>
          </a:prstGeom>
          <a:noFill/>
        </p:spPr>
        <p:txBody>
          <a:bodyPr wrap="square">
            <a:spAutoFit/>
          </a:bodyPr>
          <a:lstStyle/>
          <a:p>
            <a:pPr marL="0" marR="0" lvl="0" indent="0" algn="l" defTabSz="914400" rtl="0" eaLnBrk="1" fontAlgn="auto" latinLnBrk="0" hangingPunct="1">
              <a:lnSpc>
                <a:spcPct val="115000"/>
              </a:lnSpc>
              <a:spcBef>
                <a:spcPts val="0"/>
              </a:spcBef>
              <a:spcAft>
                <a:spcPts val="0"/>
              </a:spcAft>
              <a:buClr>
                <a:srgbClr val="000000"/>
              </a:buClr>
              <a:buSzTx/>
              <a:buFont typeface="Arial"/>
              <a:buNone/>
              <a:tabLst/>
              <a:defRPr/>
            </a:pPr>
            <a:r>
              <a:rPr kumimoji="0" lang="en-GB" sz="1870" b="0" i="0" u="none" strike="noStrike" kern="0" cap="none" spc="0" normalizeH="0" baseline="0" noProof="0" dirty="0">
                <a:ln>
                  <a:noFill/>
                </a:ln>
                <a:solidFill>
                  <a:srgbClr val="000000"/>
                </a:solidFill>
                <a:effectLst/>
                <a:uLnTx/>
                <a:uFillTx/>
                <a:latin typeface="Arial" panose="020B0604020202020204" pitchFamily="34" charset="0"/>
                <a:cs typeface="Arial"/>
                <a:sym typeface="Arial"/>
              </a:rPr>
              <a:t>A comment will be added to the clause number with an explanation of the conditions for inclusion. Sometimes it will simply be Contract Creator</a:t>
            </a:r>
            <a:r>
              <a:rPr lang="en-GB" sz="1870" dirty="0">
                <a:latin typeface="Arial" panose="020B0604020202020204" pitchFamily="34" charset="0"/>
              </a:rPr>
              <a:t> </a:t>
            </a:r>
            <a:r>
              <a:rPr kumimoji="0" lang="en-GB" sz="1870" b="0" i="0" u="none" strike="noStrike" kern="0" cap="none" spc="0" normalizeH="0" baseline="0" noProof="0" dirty="0">
                <a:ln>
                  <a:noFill/>
                </a:ln>
                <a:solidFill>
                  <a:srgbClr val="000000"/>
                </a:solidFill>
                <a:effectLst/>
                <a:uLnTx/>
                <a:uFillTx/>
                <a:latin typeface="Arial" panose="020B0604020202020204" pitchFamily="34" charset="0"/>
                <a:cs typeface="Arial"/>
                <a:sym typeface="Arial"/>
              </a:rPr>
              <a:t>choice.</a:t>
            </a:r>
          </a:p>
        </p:txBody>
      </p:sp>
      <p:pic>
        <p:nvPicPr>
          <p:cNvPr id="14" name="Picture 13">
            <a:extLst>
              <a:ext uri="{FF2B5EF4-FFF2-40B4-BE49-F238E27FC236}">
                <a16:creationId xmlns:a16="http://schemas.microsoft.com/office/drawing/2014/main" id="{D443E4F3-D49A-860F-6074-119CC0E067CB}"/>
              </a:ext>
            </a:extLst>
          </p:cNvPr>
          <p:cNvPicPr>
            <a:picLocks noChangeAspect="1"/>
          </p:cNvPicPr>
          <p:nvPr/>
        </p:nvPicPr>
        <p:blipFill>
          <a:blip r:embed="rId3"/>
          <a:stretch>
            <a:fillRect/>
          </a:stretch>
        </p:blipFill>
        <p:spPr>
          <a:xfrm>
            <a:off x="3492087" y="1597227"/>
            <a:ext cx="8532918" cy="4075540"/>
          </a:xfrm>
          <a:prstGeom prst="rect">
            <a:avLst/>
          </a:prstGeom>
          <a:ln>
            <a:solidFill>
              <a:srgbClr val="C00000"/>
            </a:solidFill>
          </a:ln>
        </p:spPr>
      </p:pic>
      <p:sp>
        <p:nvSpPr>
          <p:cNvPr id="15" name="TextBox 14">
            <a:extLst>
              <a:ext uri="{FF2B5EF4-FFF2-40B4-BE49-F238E27FC236}">
                <a16:creationId xmlns:a16="http://schemas.microsoft.com/office/drawing/2014/main" id="{C032CE72-6C4E-6D06-9E71-812C316CCF4D}"/>
              </a:ext>
            </a:extLst>
          </p:cNvPr>
          <p:cNvSpPr txBox="1"/>
          <p:nvPr/>
        </p:nvSpPr>
        <p:spPr>
          <a:xfrm>
            <a:off x="469233" y="3119857"/>
            <a:ext cx="2913009" cy="2049792"/>
          </a:xfrm>
          <a:prstGeom prst="rect">
            <a:avLst/>
          </a:prstGeom>
          <a:noFill/>
        </p:spPr>
        <p:txBody>
          <a:bodyPr wrap="square">
            <a:spAutoFit/>
          </a:bodyPr>
          <a:lstStyle/>
          <a:p>
            <a:pPr>
              <a:lnSpc>
                <a:spcPct val="115000"/>
              </a:lnSpc>
            </a:pPr>
            <a:r>
              <a:rPr lang="en-GB" sz="1870" dirty="0">
                <a:solidFill>
                  <a:srgbClr val="000000"/>
                </a:solidFill>
                <a:effectLst/>
                <a:highlight>
                  <a:srgbClr val="FFFFFF"/>
                </a:highlight>
                <a:latin typeface="Arial" panose="020B0604020202020204" pitchFamily="34" charset="0"/>
                <a:ea typeface="Arial" panose="020B0604020202020204" pitchFamily="34" charset="0"/>
              </a:rPr>
              <a:t>They are either automatically included because certain conditions are true, or the Contract Creator may have a choice.</a:t>
            </a:r>
            <a:endParaRPr lang="en-GB" sz="1870" dirty="0">
              <a:solidFill>
                <a:srgbClr val="222222"/>
              </a:solidFill>
              <a:effectLst/>
              <a:highlight>
                <a:srgbClr val="FFFFFF"/>
              </a:highlight>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12921933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9EE4BD29-8345-87EF-210C-78172BFFA5BE}"/>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742FA6F0-3979-EF47-B7AD-83B8873EF84F}" type="slidenum">
              <a:rPr kumimoji="0" lang="en-US" sz="1200" b="1" i="0" u="none" strike="noStrike" kern="1200" cap="none" spc="0" normalizeH="0" baseline="0" noProof="0" smtClean="0">
                <a:ln>
                  <a:noFill/>
                </a:ln>
                <a:solidFill>
                  <a:srgbClr val="FFFFFF"/>
                </a:solidFill>
                <a:effectLst/>
                <a:uLnTx/>
                <a:uFillTx/>
                <a:latin typeface="Arial" panose="020B0604020202020204" pitchFamily="34" charset="0"/>
                <a:ea typeface="+mn-ea"/>
                <a:cs typeface="Arial" panose="020B0604020202020204" pitchFamily="34" charset="0"/>
                <a:sym typeface="Arial"/>
              </a:rPr>
              <a:pPr marL="0" marR="0" lvl="0" indent="0" algn="ctr" defTabSz="914400" rtl="0" eaLnBrk="1" fontAlgn="auto" latinLnBrk="0" hangingPunct="1">
                <a:lnSpc>
                  <a:spcPct val="100000"/>
                </a:lnSpc>
                <a:spcBef>
                  <a:spcPts val="0"/>
                </a:spcBef>
                <a:spcAft>
                  <a:spcPts val="0"/>
                </a:spcAft>
                <a:buClrTx/>
                <a:buSzTx/>
                <a:buFontTx/>
                <a:buNone/>
                <a:tabLst/>
                <a:defRPr/>
              </a:pPr>
              <a:t>7</a:t>
            </a:fld>
            <a:endParaRPr kumimoji="0" lang="en-US" sz="12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sym typeface="Arial"/>
            </a:endParaRPr>
          </a:p>
        </p:txBody>
      </p:sp>
      <p:sp>
        <p:nvSpPr>
          <p:cNvPr id="17" name="Freeform 16">
            <a:extLst>
              <a:ext uri="{FF2B5EF4-FFF2-40B4-BE49-F238E27FC236}">
                <a16:creationId xmlns:a16="http://schemas.microsoft.com/office/drawing/2014/main" id="{6E0B14A9-8A5B-D9D5-971F-A343097A5392}"/>
              </a:ext>
            </a:extLst>
          </p:cNvPr>
          <p:cNvSpPr/>
          <p:nvPr/>
        </p:nvSpPr>
        <p:spPr>
          <a:xfrm>
            <a:off x="7079119" y="3942789"/>
            <a:ext cx="480" cy="32019"/>
          </a:xfrm>
          <a:custGeom>
            <a:avLst/>
            <a:gdLst>
              <a:gd name="connsiteX0" fmla="*/ 285 w 285"/>
              <a:gd name="connsiteY0" fmla="*/ 0 h 19000"/>
              <a:gd name="connsiteX1" fmla="*/ 0 w 285"/>
              <a:gd name="connsiteY1" fmla="*/ 19000 h 19000"/>
            </a:gdLst>
            <a:ahLst/>
            <a:cxnLst>
              <a:cxn ang="0">
                <a:pos x="connsiteX0" y="connsiteY0"/>
              </a:cxn>
              <a:cxn ang="0">
                <a:pos x="connsiteX1" y="connsiteY1"/>
              </a:cxn>
            </a:cxnLst>
            <a:rect l="l" t="t" r="r" b="b"/>
            <a:pathLst>
              <a:path w="285" h="19000">
                <a:moveTo>
                  <a:pt x="285" y="0"/>
                </a:moveTo>
                <a:cubicBezTo>
                  <a:pt x="285" y="6365"/>
                  <a:pt x="190" y="12730"/>
                  <a:pt x="0" y="19000"/>
                </a:cubicBezTo>
              </a:path>
            </a:pathLst>
          </a:custGeom>
          <a:noFill/>
          <a:ln w="9500" cap="flat">
            <a:solidFill>
              <a:srgbClr val="E1D5FE"/>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73736"/>
              </a:solidFill>
              <a:effectLst/>
              <a:uLnTx/>
              <a:uFillTx/>
              <a:latin typeface="Arial" panose="020B0604020202020204" pitchFamily="34" charset="0"/>
              <a:ea typeface="+mn-ea"/>
              <a:cs typeface="Arial" panose="020B0604020202020204" pitchFamily="34" charset="0"/>
              <a:sym typeface="Arial"/>
            </a:endParaRPr>
          </a:p>
        </p:txBody>
      </p:sp>
      <p:sp>
        <p:nvSpPr>
          <p:cNvPr id="19" name="Freeform 18">
            <a:extLst>
              <a:ext uri="{FF2B5EF4-FFF2-40B4-BE49-F238E27FC236}">
                <a16:creationId xmlns:a16="http://schemas.microsoft.com/office/drawing/2014/main" id="{CCC6689B-781C-45D8-68A2-5887E65FE17A}"/>
              </a:ext>
            </a:extLst>
          </p:cNvPr>
          <p:cNvSpPr/>
          <p:nvPr/>
        </p:nvSpPr>
        <p:spPr>
          <a:xfrm>
            <a:off x="5058523" y="3942789"/>
            <a:ext cx="480" cy="32019"/>
          </a:xfrm>
          <a:custGeom>
            <a:avLst/>
            <a:gdLst>
              <a:gd name="connsiteX0" fmla="*/ 285 w 285"/>
              <a:gd name="connsiteY0" fmla="*/ 19000 h 19000"/>
              <a:gd name="connsiteX1" fmla="*/ 0 w 285"/>
              <a:gd name="connsiteY1" fmla="*/ 0 h 19000"/>
            </a:gdLst>
            <a:ahLst/>
            <a:cxnLst>
              <a:cxn ang="0">
                <a:pos x="connsiteX0" y="connsiteY0"/>
              </a:cxn>
              <a:cxn ang="0">
                <a:pos x="connsiteX1" y="connsiteY1"/>
              </a:cxn>
            </a:cxnLst>
            <a:rect l="l" t="t" r="r" b="b"/>
            <a:pathLst>
              <a:path w="285" h="19000">
                <a:moveTo>
                  <a:pt x="285" y="19000"/>
                </a:moveTo>
                <a:cubicBezTo>
                  <a:pt x="95" y="12730"/>
                  <a:pt x="0" y="6365"/>
                  <a:pt x="0" y="0"/>
                </a:cubicBezTo>
              </a:path>
            </a:pathLst>
          </a:custGeom>
          <a:noFill/>
          <a:ln w="9500" cap="flat">
            <a:solidFill>
              <a:srgbClr val="E1D5FE"/>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73736"/>
              </a:solidFill>
              <a:effectLst/>
              <a:uLnTx/>
              <a:uFillTx/>
              <a:latin typeface="Arial" panose="020B0604020202020204" pitchFamily="34" charset="0"/>
              <a:ea typeface="+mn-ea"/>
              <a:cs typeface="Arial" panose="020B0604020202020204" pitchFamily="34" charset="0"/>
              <a:sym typeface="Arial"/>
            </a:endParaRPr>
          </a:p>
        </p:txBody>
      </p:sp>
      <p:sp>
        <p:nvSpPr>
          <p:cNvPr id="23" name="Freeform 22">
            <a:extLst>
              <a:ext uri="{FF2B5EF4-FFF2-40B4-BE49-F238E27FC236}">
                <a16:creationId xmlns:a16="http://schemas.microsoft.com/office/drawing/2014/main" id="{6AAF8AE3-6D5A-9716-2226-CFE3455C9507}"/>
              </a:ext>
            </a:extLst>
          </p:cNvPr>
          <p:cNvSpPr/>
          <p:nvPr/>
        </p:nvSpPr>
        <p:spPr>
          <a:xfrm>
            <a:off x="7079278" y="3910770"/>
            <a:ext cx="480" cy="32019"/>
          </a:xfrm>
          <a:custGeom>
            <a:avLst/>
            <a:gdLst>
              <a:gd name="connsiteX0" fmla="*/ 0 w 285"/>
              <a:gd name="connsiteY0" fmla="*/ 19000 h 19000"/>
              <a:gd name="connsiteX1" fmla="*/ 285 w 285"/>
              <a:gd name="connsiteY1" fmla="*/ 0 h 19000"/>
            </a:gdLst>
            <a:ahLst/>
            <a:cxnLst>
              <a:cxn ang="0">
                <a:pos x="connsiteX0" y="connsiteY0"/>
              </a:cxn>
              <a:cxn ang="0">
                <a:pos x="connsiteX1" y="connsiteY1"/>
              </a:cxn>
            </a:cxnLst>
            <a:rect l="l" t="t" r="r" b="b"/>
            <a:pathLst>
              <a:path w="285" h="19000">
                <a:moveTo>
                  <a:pt x="0" y="19000"/>
                </a:moveTo>
                <a:cubicBezTo>
                  <a:pt x="0" y="12635"/>
                  <a:pt x="95" y="6270"/>
                  <a:pt x="285" y="0"/>
                </a:cubicBezTo>
              </a:path>
            </a:pathLst>
          </a:custGeom>
          <a:noFill/>
          <a:ln w="9500" cap="flat">
            <a:solidFill>
              <a:srgbClr val="E1D5FE"/>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73736"/>
              </a:solidFill>
              <a:effectLst/>
              <a:uLnTx/>
              <a:uFillTx/>
              <a:latin typeface="Arial" panose="020B0604020202020204" pitchFamily="34" charset="0"/>
              <a:ea typeface="+mn-ea"/>
              <a:cs typeface="Arial" panose="020B0604020202020204" pitchFamily="34" charset="0"/>
              <a:sym typeface="Arial"/>
            </a:endParaRPr>
          </a:p>
        </p:txBody>
      </p:sp>
      <p:sp>
        <p:nvSpPr>
          <p:cNvPr id="25" name="Freeform 24">
            <a:extLst>
              <a:ext uri="{FF2B5EF4-FFF2-40B4-BE49-F238E27FC236}">
                <a16:creationId xmlns:a16="http://schemas.microsoft.com/office/drawing/2014/main" id="{E7A73033-B3C4-9B55-0DC7-F43C761975B1}"/>
              </a:ext>
            </a:extLst>
          </p:cNvPr>
          <p:cNvSpPr/>
          <p:nvPr/>
        </p:nvSpPr>
        <p:spPr>
          <a:xfrm>
            <a:off x="9099875" y="3910770"/>
            <a:ext cx="480" cy="32019"/>
          </a:xfrm>
          <a:custGeom>
            <a:avLst/>
            <a:gdLst>
              <a:gd name="connsiteX0" fmla="*/ 0 w 285"/>
              <a:gd name="connsiteY0" fmla="*/ 0 h 19000"/>
              <a:gd name="connsiteX1" fmla="*/ 285 w 285"/>
              <a:gd name="connsiteY1" fmla="*/ 19000 h 19000"/>
            </a:gdLst>
            <a:ahLst/>
            <a:cxnLst>
              <a:cxn ang="0">
                <a:pos x="connsiteX0" y="connsiteY0"/>
              </a:cxn>
              <a:cxn ang="0">
                <a:pos x="connsiteX1" y="connsiteY1"/>
              </a:cxn>
            </a:cxnLst>
            <a:rect l="l" t="t" r="r" b="b"/>
            <a:pathLst>
              <a:path w="285" h="19000">
                <a:moveTo>
                  <a:pt x="0" y="0"/>
                </a:moveTo>
                <a:cubicBezTo>
                  <a:pt x="190" y="6270"/>
                  <a:pt x="285" y="12635"/>
                  <a:pt x="285" y="19000"/>
                </a:cubicBezTo>
              </a:path>
            </a:pathLst>
          </a:custGeom>
          <a:noFill/>
          <a:ln w="9500" cap="flat">
            <a:solidFill>
              <a:srgbClr val="E1D5FE"/>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73736"/>
              </a:solidFill>
              <a:effectLst/>
              <a:uLnTx/>
              <a:uFillTx/>
              <a:latin typeface="Arial" panose="020B0604020202020204" pitchFamily="34" charset="0"/>
              <a:ea typeface="+mn-ea"/>
              <a:cs typeface="Arial" panose="020B0604020202020204" pitchFamily="34" charset="0"/>
              <a:sym typeface="Arial"/>
            </a:endParaRPr>
          </a:p>
        </p:txBody>
      </p:sp>
      <p:sp>
        <p:nvSpPr>
          <p:cNvPr id="31" name="Freeform 30">
            <a:extLst>
              <a:ext uri="{FF2B5EF4-FFF2-40B4-BE49-F238E27FC236}">
                <a16:creationId xmlns:a16="http://schemas.microsoft.com/office/drawing/2014/main" id="{00529AE2-F07B-B1AB-0067-C35354421AB3}"/>
              </a:ext>
            </a:extLst>
          </p:cNvPr>
          <p:cNvSpPr/>
          <p:nvPr/>
        </p:nvSpPr>
        <p:spPr>
          <a:xfrm>
            <a:off x="11120631" y="3942789"/>
            <a:ext cx="480" cy="32019"/>
          </a:xfrm>
          <a:custGeom>
            <a:avLst/>
            <a:gdLst>
              <a:gd name="connsiteX0" fmla="*/ 285 w 285"/>
              <a:gd name="connsiteY0" fmla="*/ 0 h 19000"/>
              <a:gd name="connsiteX1" fmla="*/ 0 w 285"/>
              <a:gd name="connsiteY1" fmla="*/ 19000 h 19000"/>
            </a:gdLst>
            <a:ahLst/>
            <a:cxnLst>
              <a:cxn ang="0">
                <a:pos x="connsiteX0" y="connsiteY0"/>
              </a:cxn>
              <a:cxn ang="0">
                <a:pos x="connsiteX1" y="connsiteY1"/>
              </a:cxn>
            </a:cxnLst>
            <a:rect l="l" t="t" r="r" b="b"/>
            <a:pathLst>
              <a:path w="285" h="19000">
                <a:moveTo>
                  <a:pt x="285" y="0"/>
                </a:moveTo>
                <a:cubicBezTo>
                  <a:pt x="285" y="6365"/>
                  <a:pt x="191" y="12730"/>
                  <a:pt x="0" y="19000"/>
                </a:cubicBezTo>
              </a:path>
            </a:pathLst>
          </a:custGeom>
          <a:noFill/>
          <a:ln w="9500" cap="flat">
            <a:solidFill>
              <a:srgbClr val="E1D5FE"/>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73736"/>
              </a:solidFill>
              <a:effectLst/>
              <a:uLnTx/>
              <a:uFillTx/>
              <a:latin typeface="Arial" panose="020B0604020202020204" pitchFamily="34" charset="0"/>
              <a:ea typeface="+mn-ea"/>
              <a:cs typeface="Arial" panose="020B0604020202020204" pitchFamily="34" charset="0"/>
              <a:sym typeface="Arial"/>
            </a:endParaRPr>
          </a:p>
        </p:txBody>
      </p:sp>
      <p:sp>
        <p:nvSpPr>
          <p:cNvPr id="33" name="Freeform 32">
            <a:extLst>
              <a:ext uri="{FF2B5EF4-FFF2-40B4-BE49-F238E27FC236}">
                <a16:creationId xmlns:a16="http://schemas.microsoft.com/office/drawing/2014/main" id="{E33CB5BA-A117-8889-D5A9-B44F12BB21AE}"/>
              </a:ext>
            </a:extLst>
          </p:cNvPr>
          <p:cNvSpPr/>
          <p:nvPr/>
        </p:nvSpPr>
        <p:spPr>
          <a:xfrm>
            <a:off x="9100035" y="3942789"/>
            <a:ext cx="480" cy="32019"/>
          </a:xfrm>
          <a:custGeom>
            <a:avLst/>
            <a:gdLst>
              <a:gd name="connsiteX0" fmla="*/ 285 w 285"/>
              <a:gd name="connsiteY0" fmla="*/ 19000 h 19000"/>
              <a:gd name="connsiteX1" fmla="*/ 0 w 285"/>
              <a:gd name="connsiteY1" fmla="*/ 0 h 19000"/>
            </a:gdLst>
            <a:ahLst/>
            <a:cxnLst>
              <a:cxn ang="0">
                <a:pos x="connsiteX0" y="connsiteY0"/>
              </a:cxn>
              <a:cxn ang="0">
                <a:pos x="connsiteX1" y="connsiteY1"/>
              </a:cxn>
            </a:cxnLst>
            <a:rect l="l" t="t" r="r" b="b"/>
            <a:pathLst>
              <a:path w="285" h="19000">
                <a:moveTo>
                  <a:pt x="285" y="19000"/>
                </a:moveTo>
                <a:cubicBezTo>
                  <a:pt x="95" y="12730"/>
                  <a:pt x="0" y="6365"/>
                  <a:pt x="0" y="0"/>
                </a:cubicBezTo>
              </a:path>
            </a:pathLst>
          </a:custGeom>
          <a:noFill/>
          <a:ln w="9500" cap="flat">
            <a:solidFill>
              <a:srgbClr val="E1D5FE"/>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73736"/>
              </a:solidFill>
              <a:effectLst/>
              <a:uLnTx/>
              <a:uFillTx/>
              <a:latin typeface="Arial" panose="020B0604020202020204" pitchFamily="34" charset="0"/>
              <a:ea typeface="+mn-ea"/>
              <a:cs typeface="Arial" panose="020B0604020202020204" pitchFamily="34" charset="0"/>
              <a:sym typeface="Arial"/>
            </a:endParaRPr>
          </a:p>
        </p:txBody>
      </p:sp>
      <p:sp>
        <p:nvSpPr>
          <p:cNvPr id="2" name="Content Placeholder 2">
            <a:extLst>
              <a:ext uri="{FF2B5EF4-FFF2-40B4-BE49-F238E27FC236}">
                <a16:creationId xmlns:a16="http://schemas.microsoft.com/office/drawing/2014/main" id="{913DA755-6AEC-9D31-5308-4400E2E9BB55}"/>
              </a:ext>
            </a:extLst>
          </p:cNvPr>
          <p:cNvSpPr txBox="1">
            <a:spLocks/>
          </p:cNvSpPr>
          <p:nvPr/>
        </p:nvSpPr>
        <p:spPr>
          <a:xfrm>
            <a:off x="579078" y="1464231"/>
            <a:ext cx="9955266" cy="443198"/>
          </a:xfrm>
          <a:prstGeom prst="rect">
            <a:avLst/>
          </a:prstGeom>
        </p:spPr>
        <p:txBody>
          <a:bodyPr vert="horz" wrap="square" lIns="91440" tIns="45720" rIns="91440" bIns="45720" rtlCol="0">
            <a:spAutoFit/>
          </a:bodyPr>
          <a:lstStyle>
            <a:lvl1pPr marL="0" indent="0" algn="l" defTabSz="914400" rtl="0" eaLnBrk="1" latinLnBrk="0" hangingPunct="1">
              <a:lnSpc>
                <a:spcPct val="90000"/>
              </a:lnSpc>
              <a:spcBef>
                <a:spcPts val="1000"/>
              </a:spcBef>
              <a:buFont typeface="Arial" panose="020B0604020202020204" pitchFamily="34" charset="0"/>
              <a:buNone/>
              <a:defRPr sz="1200" kern="1200">
                <a:solidFill>
                  <a:schemeClr val="tx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200" b="1" kern="1200">
                <a:solidFill>
                  <a:schemeClr val="accent2"/>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200" b="1" kern="1200">
                <a:solidFill>
                  <a:schemeClr val="tx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000" b="1" kern="1200">
                <a:solidFill>
                  <a:schemeClr val="tx1"/>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1450" indent="-171450">
              <a:buClrTx/>
              <a:buFont typeface="Arial" panose="020B0604020202020204" pitchFamily="34" charset="0"/>
              <a:buChar char="•"/>
            </a:pPr>
            <a:endParaRPr lang="en-GB">
              <a:ea typeface="Calibri" panose="020F0502020204030204" pitchFamily="34" charset="0"/>
            </a:endParaRPr>
          </a:p>
          <a:p>
            <a:pPr>
              <a:lnSpc>
                <a:spcPct val="100000"/>
              </a:lnSpc>
              <a:spcBef>
                <a:spcPts val="0"/>
              </a:spcBef>
              <a:spcAft>
                <a:spcPts val="600"/>
              </a:spcAft>
              <a:buClrTx/>
            </a:pPr>
            <a:endParaRPr lang="en-US"/>
          </a:p>
        </p:txBody>
      </p:sp>
      <p:sp>
        <p:nvSpPr>
          <p:cNvPr id="7" name="TextBox 6">
            <a:extLst>
              <a:ext uri="{FF2B5EF4-FFF2-40B4-BE49-F238E27FC236}">
                <a16:creationId xmlns:a16="http://schemas.microsoft.com/office/drawing/2014/main" id="{7449C117-2824-C95F-7299-A279A98B6EF2}"/>
              </a:ext>
            </a:extLst>
          </p:cNvPr>
          <p:cNvSpPr txBox="1"/>
          <p:nvPr/>
        </p:nvSpPr>
        <p:spPr>
          <a:xfrm>
            <a:off x="469233" y="853354"/>
            <a:ext cx="6146800" cy="395173"/>
          </a:xfrm>
          <a:prstGeom prst="rect">
            <a:avLst/>
          </a:prstGeom>
          <a:noFill/>
        </p:spPr>
        <p:txBody>
          <a:bodyPr wrap="square">
            <a:spAutoFit/>
          </a:bodyPr>
          <a:lstStyle/>
          <a:p>
            <a:pPr>
              <a:lnSpc>
                <a:spcPct val="115000"/>
              </a:lnSpc>
            </a:pPr>
            <a:r>
              <a:rPr lang="en-GB" sz="1870" b="1" dirty="0">
                <a:solidFill>
                  <a:schemeClr val="tx1"/>
                </a:solidFill>
                <a:effectLst/>
                <a:highlight>
                  <a:srgbClr val="FFFFFF"/>
                </a:highlight>
                <a:latin typeface="Arial" panose="020B0604020202020204" pitchFamily="34" charset="0"/>
                <a:ea typeface="Arial" panose="020B0604020202020204" pitchFamily="34" charset="0"/>
              </a:rPr>
              <a:t>Text Objects</a:t>
            </a:r>
            <a:endParaRPr lang="en-GB" sz="1870" dirty="0">
              <a:solidFill>
                <a:srgbClr val="222222"/>
              </a:solidFill>
              <a:effectLst/>
              <a:highlight>
                <a:srgbClr val="FFFFFF"/>
              </a:highlight>
              <a:latin typeface="Arial" panose="020B0604020202020204" pitchFamily="34" charset="0"/>
              <a:ea typeface="Arial" panose="020B0604020202020204" pitchFamily="34" charset="0"/>
            </a:endParaRPr>
          </a:p>
        </p:txBody>
      </p:sp>
      <p:pic>
        <p:nvPicPr>
          <p:cNvPr id="13" name="Picture 12">
            <a:extLst>
              <a:ext uri="{FF2B5EF4-FFF2-40B4-BE49-F238E27FC236}">
                <a16:creationId xmlns:a16="http://schemas.microsoft.com/office/drawing/2014/main" id="{1239130C-81A6-411C-8115-2CB179799A64}"/>
              </a:ext>
            </a:extLst>
          </p:cNvPr>
          <p:cNvPicPr>
            <a:picLocks noChangeAspect="1"/>
          </p:cNvPicPr>
          <p:nvPr/>
        </p:nvPicPr>
        <p:blipFill>
          <a:blip r:embed="rId2"/>
          <a:stretch>
            <a:fillRect/>
          </a:stretch>
        </p:blipFill>
        <p:spPr>
          <a:xfrm>
            <a:off x="4823412" y="2180702"/>
            <a:ext cx="6771078" cy="443198"/>
          </a:xfrm>
          <a:prstGeom prst="rect">
            <a:avLst/>
          </a:prstGeom>
          <a:ln>
            <a:solidFill>
              <a:srgbClr val="C00000"/>
            </a:solidFill>
          </a:ln>
        </p:spPr>
      </p:pic>
      <p:sp>
        <p:nvSpPr>
          <p:cNvPr id="15" name="TextBox 14">
            <a:extLst>
              <a:ext uri="{FF2B5EF4-FFF2-40B4-BE49-F238E27FC236}">
                <a16:creationId xmlns:a16="http://schemas.microsoft.com/office/drawing/2014/main" id="{4A09866F-9956-E5E6-644A-321CDC3D1E72}"/>
              </a:ext>
            </a:extLst>
          </p:cNvPr>
          <p:cNvSpPr txBox="1"/>
          <p:nvPr/>
        </p:nvSpPr>
        <p:spPr>
          <a:xfrm>
            <a:off x="484693" y="1207650"/>
            <a:ext cx="11197544" cy="617605"/>
          </a:xfrm>
          <a:prstGeom prst="rect">
            <a:avLst/>
          </a:prstGeom>
          <a:noFill/>
        </p:spPr>
        <p:txBody>
          <a:bodyPr wrap="square">
            <a:spAutoFit/>
          </a:bodyPr>
          <a:lstStyle/>
          <a:p>
            <a:pPr>
              <a:lnSpc>
                <a:spcPct val="115000"/>
              </a:lnSpc>
            </a:pPr>
            <a:r>
              <a:rPr lang="en-GB" sz="1870" dirty="0">
                <a:solidFill>
                  <a:srgbClr val="000000"/>
                </a:solidFill>
                <a:effectLst/>
                <a:highlight>
                  <a:srgbClr val="FFFFFF"/>
                </a:highlight>
                <a:latin typeface="Arial" panose="020B0604020202020204" pitchFamily="34" charset="0"/>
                <a:ea typeface="Arial" panose="020B0604020202020204" pitchFamily="34" charset="0"/>
              </a:rPr>
              <a:t>Any numbered clause in the CBAA is a single text object. The examples shown are simple text objects.</a:t>
            </a:r>
            <a:endParaRPr lang="en-GB" sz="1870" dirty="0">
              <a:solidFill>
                <a:srgbClr val="222222"/>
              </a:solidFill>
              <a:effectLst/>
              <a:highlight>
                <a:srgbClr val="FFFFFF"/>
              </a:highlight>
              <a:latin typeface="Arial" panose="020B0604020202020204" pitchFamily="34" charset="0"/>
              <a:ea typeface="Arial" panose="020B0604020202020204" pitchFamily="34" charset="0"/>
            </a:endParaRPr>
          </a:p>
          <a:p>
            <a:pPr>
              <a:lnSpc>
                <a:spcPct val="115000"/>
              </a:lnSpc>
            </a:pPr>
            <a:r>
              <a:rPr lang="en-GB" sz="1200" dirty="0">
                <a:solidFill>
                  <a:srgbClr val="000000"/>
                </a:solidFill>
                <a:effectLst/>
                <a:highlight>
                  <a:srgbClr val="FFFFFF"/>
                </a:highlight>
                <a:latin typeface="Arial" panose="020B0604020202020204" pitchFamily="34" charset="0"/>
                <a:ea typeface="Arial" panose="020B0604020202020204" pitchFamily="34" charset="0"/>
              </a:rPr>
              <a:t> </a:t>
            </a:r>
            <a:endParaRPr lang="en-GB" sz="1200" dirty="0">
              <a:solidFill>
                <a:srgbClr val="222222"/>
              </a:solidFill>
              <a:effectLst/>
              <a:highlight>
                <a:srgbClr val="FFFFFF"/>
              </a:highlight>
              <a:latin typeface="Arial" panose="020B0604020202020204" pitchFamily="34" charset="0"/>
              <a:ea typeface="Arial" panose="020B0604020202020204" pitchFamily="34" charset="0"/>
            </a:endParaRPr>
          </a:p>
        </p:txBody>
      </p:sp>
      <p:pic>
        <p:nvPicPr>
          <p:cNvPr id="28" name="Picture 27">
            <a:extLst>
              <a:ext uri="{FF2B5EF4-FFF2-40B4-BE49-F238E27FC236}">
                <a16:creationId xmlns:a16="http://schemas.microsoft.com/office/drawing/2014/main" id="{FFA31143-EB3B-FC6D-EB1E-60526348A3C5}"/>
              </a:ext>
            </a:extLst>
          </p:cNvPr>
          <p:cNvPicPr>
            <a:picLocks noChangeAspect="1"/>
          </p:cNvPicPr>
          <p:nvPr/>
        </p:nvPicPr>
        <p:blipFill>
          <a:blip r:embed="rId3"/>
          <a:stretch>
            <a:fillRect/>
          </a:stretch>
        </p:blipFill>
        <p:spPr>
          <a:xfrm>
            <a:off x="4796009" y="3334042"/>
            <a:ext cx="6798481" cy="2301386"/>
          </a:xfrm>
          <a:prstGeom prst="rect">
            <a:avLst/>
          </a:prstGeom>
          <a:ln>
            <a:solidFill>
              <a:srgbClr val="C00000"/>
            </a:solidFill>
          </a:ln>
        </p:spPr>
      </p:pic>
      <p:sp>
        <p:nvSpPr>
          <p:cNvPr id="30" name="TextBox 29">
            <a:extLst>
              <a:ext uri="{FF2B5EF4-FFF2-40B4-BE49-F238E27FC236}">
                <a16:creationId xmlns:a16="http://schemas.microsoft.com/office/drawing/2014/main" id="{D1919B63-30DF-922C-35CC-053FE2D2DDFA}"/>
              </a:ext>
            </a:extLst>
          </p:cNvPr>
          <p:cNvSpPr txBox="1"/>
          <p:nvPr/>
        </p:nvSpPr>
        <p:spPr>
          <a:xfrm>
            <a:off x="469233" y="4199634"/>
            <a:ext cx="4162154" cy="1421030"/>
          </a:xfrm>
          <a:prstGeom prst="rect">
            <a:avLst/>
          </a:prstGeom>
          <a:noFill/>
        </p:spPr>
        <p:txBody>
          <a:bodyPr wrap="square">
            <a:spAutoFit/>
          </a:bodyPr>
          <a:lstStyle/>
          <a:p>
            <a:pPr>
              <a:lnSpc>
                <a:spcPct val="115000"/>
              </a:lnSpc>
            </a:pPr>
            <a:r>
              <a:rPr lang="en-GB" sz="1870" dirty="0">
                <a:solidFill>
                  <a:srgbClr val="000000"/>
                </a:solidFill>
                <a:effectLst/>
                <a:highlight>
                  <a:srgbClr val="FFFFFF"/>
                </a:highlight>
                <a:latin typeface="Arial" panose="020B0604020202020204" pitchFamily="34" charset="0"/>
                <a:ea typeface="Arial" panose="020B0604020202020204" pitchFamily="34" charset="0"/>
              </a:rPr>
              <a:t>A group of 7 text objects from M11</a:t>
            </a:r>
          </a:p>
          <a:p>
            <a:pPr>
              <a:lnSpc>
                <a:spcPct val="115000"/>
              </a:lnSpc>
            </a:pPr>
            <a:endParaRPr lang="en-GB" sz="800" dirty="0">
              <a:highlight>
                <a:srgbClr val="FFFFFF"/>
              </a:highlight>
              <a:latin typeface="Arial" panose="020B0604020202020204" pitchFamily="34" charset="0"/>
              <a:ea typeface="Arial" panose="020B0604020202020204" pitchFamily="34" charset="0"/>
            </a:endParaRPr>
          </a:p>
          <a:p>
            <a:pPr>
              <a:lnSpc>
                <a:spcPct val="115000"/>
              </a:lnSpc>
            </a:pPr>
            <a:r>
              <a:rPr lang="en-GB" sz="1870" dirty="0">
                <a:highlight>
                  <a:srgbClr val="FFFFFF"/>
                </a:highlight>
                <a:latin typeface="Arial" panose="020B0604020202020204" pitchFamily="34" charset="0"/>
                <a:ea typeface="Arial" panose="020B0604020202020204" pitchFamily="34" charset="0"/>
              </a:rPr>
              <a:t>Text Objects are grouped together to form components or sub-components</a:t>
            </a:r>
            <a:endParaRPr lang="en-GB" sz="1870" dirty="0">
              <a:solidFill>
                <a:srgbClr val="222222"/>
              </a:solidFill>
              <a:effectLst/>
              <a:highlight>
                <a:srgbClr val="FFFFFF"/>
              </a:highlight>
              <a:latin typeface="Arial" panose="020B0604020202020204" pitchFamily="34" charset="0"/>
              <a:ea typeface="Arial" panose="020B0604020202020204" pitchFamily="34" charset="0"/>
            </a:endParaRPr>
          </a:p>
          <a:p>
            <a:pPr>
              <a:lnSpc>
                <a:spcPct val="115000"/>
              </a:lnSpc>
            </a:pPr>
            <a:r>
              <a:rPr lang="en-GB" sz="1200" dirty="0">
                <a:solidFill>
                  <a:srgbClr val="000000"/>
                </a:solidFill>
                <a:effectLst/>
                <a:highlight>
                  <a:srgbClr val="FFFFFF"/>
                </a:highlight>
                <a:latin typeface="Arial" panose="020B0604020202020204" pitchFamily="34" charset="0"/>
                <a:ea typeface="Arial" panose="020B0604020202020204" pitchFamily="34" charset="0"/>
              </a:rPr>
              <a:t> </a:t>
            </a:r>
            <a:endParaRPr lang="en-GB" sz="1200" dirty="0">
              <a:solidFill>
                <a:srgbClr val="222222"/>
              </a:solidFill>
              <a:effectLst/>
              <a:highlight>
                <a:srgbClr val="FFFFFF"/>
              </a:highlight>
              <a:latin typeface="Arial" panose="020B0604020202020204" pitchFamily="34" charset="0"/>
              <a:ea typeface="Arial" panose="020B0604020202020204" pitchFamily="34" charset="0"/>
            </a:endParaRPr>
          </a:p>
        </p:txBody>
      </p:sp>
      <p:sp>
        <p:nvSpPr>
          <p:cNvPr id="32" name="TextBox 31">
            <a:extLst>
              <a:ext uri="{FF2B5EF4-FFF2-40B4-BE49-F238E27FC236}">
                <a16:creationId xmlns:a16="http://schemas.microsoft.com/office/drawing/2014/main" id="{07FFE334-E73A-175F-A4A1-5222D84102F7}"/>
              </a:ext>
            </a:extLst>
          </p:cNvPr>
          <p:cNvSpPr txBox="1"/>
          <p:nvPr/>
        </p:nvSpPr>
        <p:spPr>
          <a:xfrm>
            <a:off x="469233" y="2180702"/>
            <a:ext cx="3998381" cy="617605"/>
          </a:xfrm>
          <a:prstGeom prst="rect">
            <a:avLst/>
          </a:prstGeom>
          <a:noFill/>
        </p:spPr>
        <p:txBody>
          <a:bodyPr wrap="square">
            <a:spAutoFit/>
          </a:bodyPr>
          <a:lstStyle/>
          <a:p>
            <a:pPr>
              <a:lnSpc>
                <a:spcPct val="115000"/>
              </a:lnSpc>
            </a:pPr>
            <a:r>
              <a:rPr lang="en-GB" sz="1870" dirty="0">
                <a:solidFill>
                  <a:srgbClr val="000000"/>
                </a:solidFill>
                <a:effectLst/>
                <a:highlight>
                  <a:srgbClr val="FFFFFF"/>
                </a:highlight>
                <a:latin typeface="Arial" panose="020B0604020202020204" pitchFamily="34" charset="0"/>
                <a:ea typeface="Arial" panose="020B0604020202020204" pitchFamily="34" charset="0"/>
              </a:rPr>
              <a:t>A single text object from M6</a:t>
            </a:r>
            <a:endParaRPr lang="en-GB" sz="1870" dirty="0">
              <a:solidFill>
                <a:srgbClr val="222222"/>
              </a:solidFill>
              <a:effectLst/>
              <a:highlight>
                <a:srgbClr val="FFFFFF"/>
              </a:highlight>
              <a:latin typeface="Arial" panose="020B0604020202020204" pitchFamily="34" charset="0"/>
              <a:ea typeface="Arial" panose="020B0604020202020204" pitchFamily="34" charset="0"/>
            </a:endParaRPr>
          </a:p>
          <a:p>
            <a:pPr>
              <a:lnSpc>
                <a:spcPct val="115000"/>
              </a:lnSpc>
            </a:pPr>
            <a:r>
              <a:rPr lang="en-GB" sz="1200" dirty="0">
                <a:solidFill>
                  <a:srgbClr val="000000"/>
                </a:solidFill>
                <a:effectLst/>
                <a:highlight>
                  <a:srgbClr val="FFFFFF"/>
                </a:highlight>
                <a:latin typeface="Arial" panose="020B0604020202020204" pitchFamily="34" charset="0"/>
                <a:ea typeface="Arial" panose="020B0604020202020204" pitchFamily="34" charset="0"/>
              </a:rPr>
              <a:t> </a:t>
            </a:r>
            <a:endParaRPr lang="en-GB" sz="1200" dirty="0">
              <a:solidFill>
                <a:srgbClr val="222222"/>
              </a:solidFill>
              <a:effectLst/>
              <a:highlight>
                <a:srgbClr val="FFFFFF"/>
              </a:highlight>
              <a:latin typeface="Arial" panose="020B0604020202020204" pitchFamily="34" charset="0"/>
              <a:ea typeface="Arial" panose="020B0604020202020204" pitchFamily="34" charset="0"/>
            </a:endParaRPr>
          </a:p>
        </p:txBody>
      </p:sp>
      <p:cxnSp>
        <p:nvCxnSpPr>
          <p:cNvPr id="34" name="Straight Arrow Connector 33">
            <a:extLst>
              <a:ext uri="{FF2B5EF4-FFF2-40B4-BE49-F238E27FC236}">
                <a16:creationId xmlns:a16="http://schemas.microsoft.com/office/drawing/2014/main" id="{571285B4-F492-E6BA-D453-05B9A67299E2}"/>
              </a:ext>
            </a:extLst>
          </p:cNvPr>
          <p:cNvCxnSpPr>
            <a:cxnSpLocks/>
          </p:cNvCxnSpPr>
          <p:nvPr/>
        </p:nvCxnSpPr>
        <p:spPr>
          <a:xfrm>
            <a:off x="4270248" y="4408858"/>
            <a:ext cx="434291" cy="0"/>
          </a:xfrm>
          <a:prstGeom prst="straightConnector1">
            <a:avLst/>
          </a:prstGeom>
          <a:ln>
            <a:solidFill>
              <a:srgbClr val="7E4AFB"/>
            </a:solidFill>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A22B26F1-4FFE-5D93-C6A8-8281C9A16C39}"/>
              </a:ext>
            </a:extLst>
          </p:cNvPr>
          <p:cNvCxnSpPr>
            <a:cxnSpLocks/>
          </p:cNvCxnSpPr>
          <p:nvPr/>
        </p:nvCxnSpPr>
        <p:spPr>
          <a:xfrm>
            <a:off x="3783987" y="2391264"/>
            <a:ext cx="738219" cy="0"/>
          </a:xfrm>
          <a:prstGeom prst="straightConnector1">
            <a:avLst/>
          </a:prstGeom>
          <a:ln>
            <a:solidFill>
              <a:srgbClr val="7E4AFB"/>
            </a:solidFill>
            <a:tailEnd type="triangle"/>
          </a:ln>
        </p:spPr>
        <p:style>
          <a:lnRef idx="1">
            <a:schemeClr val="accent1"/>
          </a:lnRef>
          <a:fillRef idx="0">
            <a:schemeClr val="accent1"/>
          </a:fillRef>
          <a:effectRef idx="0">
            <a:schemeClr val="accent1"/>
          </a:effectRef>
          <a:fontRef idx="minor">
            <a:schemeClr val="tx1"/>
          </a:fontRef>
        </p:style>
      </p:cxnSp>
      <p:sp>
        <p:nvSpPr>
          <p:cNvPr id="39" name="TextBox 38">
            <a:extLst>
              <a:ext uri="{FF2B5EF4-FFF2-40B4-BE49-F238E27FC236}">
                <a16:creationId xmlns:a16="http://schemas.microsoft.com/office/drawing/2014/main" id="{4A09866F-9956-E5E6-644A-321CDC3D1E72}"/>
              </a:ext>
            </a:extLst>
          </p:cNvPr>
          <p:cNvSpPr txBox="1"/>
          <p:nvPr/>
        </p:nvSpPr>
        <p:spPr>
          <a:xfrm>
            <a:off x="469233" y="5992401"/>
            <a:ext cx="11125258" cy="617605"/>
          </a:xfrm>
          <a:prstGeom prst="rect">
            <a:avLst/>
          </a:prstGeom>
          <a:noFill/>
        </p:spPr>
        <p:txBody>
          <a:bodyPr wrap="square">
            <a:spAutoFit/>
          </a:bodyPr>
          <a:lstStyle/>
          <a:p>
            <a:pPr>
              <a:lnSpc>
                <a:spcPct val="115000"/>
              </a:lnSpc>
            </a:pPr>
            <a:r>
              <a:rPr lang="en-GB" sz="1870" dirty="0">
                <a:solidFill>
                  <a:srgbClr val="222222"/>
                </a:solidFill>
                <a:highlight>
                  <a:srgbClr val="FFFFFF"/>
                </a:highlight>
                <a:latin typeface="Arial" panose="020B0604020202020204" pitchFamily="34" charset="0"/>
                <a:ea typeface="Arial" panose="020B0604020202020204" pitchFamily="34" charset="0"/>
              </a:rPr>
              <a:t>Text objects </a:t>
            </a:r>
            <a:r>
              <a:rPr lang="en-GB" sz="1870" dirty="0">
                <a:highlight>
                  <a:srgbClr val="FFFFFF"/>
                </a:highlight>
                <a:latin typeface="Arial" panose="020B0604020202020204" pitchFamily="34" charset="0"/>
                <a:ea typeface="Arial" panose="020B0604020202020204" pitchFamily="34" charset="0"/>
              </a:rPr>
              <a:t>c</a:t>
            </a:r>
            <a:r>
              <a:rPr kumimoji="0" lang="en-GB" sz="1870" b="0" i="0" u="none" strike="noStrike" kern="0" cap="none" spc="0" normalizeH="0" baseline="0" noProof="0" dirty="0">
                <a:ln>
                  <a:noFill/>
                </a:ln>
                <a:solidFill>
                  <a:srgbClr val="000000"/>
                </a:solidFill>
                <a:effectLst/>
                <a:highlight>
                  <a:srgbClr val="FFFFFF"/>
                </a:highlight>
                <a:uLnTx/>
                <a:uFillTx/>
                <a:latin typeface="Arial" panose="020B0604020202020204" pitchFamily="34" charset="0"/>
                <a:ea typeface="Arial" panose="020B0604020202020204" pitchFamily="34" charset="0"/>
                <a:cs typeface="Arial"/>
                <a:sym typeface="Arial"/>
              </a:rPr>
              <a:t>an have other types of digital objects within them…</a:t>
            </a:r>
            <a:endParaRPr kumimoji="0" lang="en-GB" sz="1870" b="0" i="0" u="none" strike="noStrike" kern="0" cap="none" spc="0" normalizeH="0" baseline="0" noProof="0" dirty="0">
              <a:ln>
                <a:noFill/>
              </a:ln>
              <a:solidFill>
                <a:srgbClr val="222222"/>
              </a:solidFill>
              <a:effectLst/>
              <a:highlight>
                <a:srgbClr val="FFFFFF"/>
              </a:highlight>
              <a:uLnTx/>
              <a:uFillTx/>
              <a:latin typeface="Arial" panose="020B0604020202020204" pitchFamily="34" charset="0"/>
              <a:ea typeface="Arial" panose="020B0604020202020204" pitchFamily="34" charset="0"/>
              <a:cs typeface="Arial"/>
              <a:sym typeface="Arial"/>
            </a:endParaRPr>
          </a:p>
          <a:p>
            <a:pPr marL="0" marR="0" lvl="0" indent="0" algn="l" defTabSz="914400" rtl="0" eaLnBrk="1" fontAlgn="auto" latinLnBrk="0" hangingPunct="1">
              <a:lnSpc>
                <a:spcPct val="115000"/>
              </a:lnSpc>
              <a:spcBef>
                <a:spcPts val="0"/>
              </a:spcBef>
              <a:spcAft>
                <a:spcPts val="0"/>
              </a:spcAft>
              <a:buClr>
                <a:srgbClr val="000000"/>
              </a:buClr>
              <a:buSzTx/>
              <a:buFont typeface="Arial"/>
              <a:buNone/>
              <a:tabLst/>
              <a:defRPr/>
            </a:pPr>
            <a:r>
              <a:rPr kumimoji="0" lang="en-GB" sz="1200" b="0" i="0" u="none" strike="noStrike" kern="0" cap="none" spc="0" normalizeH="0" baseline="0" noProof="0" dirty="0">
                <a:ln>
                  <a:noFill/>
                </a:ln>
                <a:solidFill>
                  <a:srgbClr val="000000"/>
                </a:solidFill>
                <a:effectLst/>
                <a:highlight>
                  <a:srgbClr val="FFFFFF"/>
                </a:highlight>
                <a:uLnTx/>
                <a:uFillTx/>
                <a:latin typeface="Arial" panose="020B0604020202020204" pitchFamily="34" charset="0"/>
                <a:ea typeface="Arial" panose="020B0604020202020204" pitchFamily="34" charset="0"/>
                <a:cs typeface="Arial"/>
                <a:sym typeface="Arial"/>
              </a:rPr>
              <a:t> </a:t>
            </a:r>
            <a:endParaRPr kumimoji="0" lang="en-GB" sz="1200" b="0" i="0" u="none" strike="noStrike" kern="0" cap="none" spc="0" normalizeH="0" baseline="0" noProof="0" dirty="0">
              <a:ln>
                <a:noFill/>
              </a:ln>
              <a:solidFill>
                <a:srgbClr val="222222"/>
              </a:solidFill>
              <a:effectLst/>
              <a:highlight>
                <a:srgbClr val="FFFFFF"/>
              </a:highlight>
              <a:uLnTx/>
              <a:uFillTx/>
              <a:latin typeface="Arial" panose="020B0604020202020204" pitchFamily="34" charset="0"/>
              <a:ea typeface="Arial" panose="020B0604020202020204" pitchFamily="34" charset="0"/>
              <a:cs typeface="Arial"/>
              <a:sym typeface="Arial"/>
            </a:endParaRPr>
          </a:p>
        </p:txBody>
      </p:sp>
    </p:spTree>
    <p:extLst>
      <p:ext uri="{BB962C8B-B14F-4D97-AF65-F5344CB8AC3E}">
        <p14:creationId xmlns:p14="http://schemas.microsoft.com/office/powerpoint/2010/main" val="11458205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9EE4BD29-8345-87EF-210C-78172BFFA5BE}"/>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742FA6F0-3979-EF47-B7AD-83B8873EF84F}" type="slidenum">
              <a:rPr kumimoji="0" lang="en-US" sz="1200" b="1" i="0" u="none" strike="noStrike" kern="1200" cap="none" spc="0" normalizeH="0" baseline="0" noProof="0" smtClean="0">
                <a:ln>
                  <a:noFill/>
                </a:ln>
                <a:solidFill>
                  <a:srgbClr val="FFFFFF"/>
                </a:solidFill>
                <a:effectLst/>
                <a:uLnTx/>
                <a:uFillTx/>
                <a:latin typeface="Arial" panose="020B0604020202020204" pitchFamily="34" charset="0"/>
                <a:ea typeface="+mn-ea"/>
                <a:cs typeface="Arial" panose="020B0604020202020204" pitchFamily="34" charset="0"/>
                <a:sym typeface="Arial"/>
              </a:rPr>
              <a:pPr marL="0" marR="0" lvl="0" indent="0" algn="ctr" defTabSz="914400" rtl="0" eaLnBrk="1" fontAlgn="auto" latinLnBrk="0" hangingPunct="1">
                <a:lnSpc>
                  <a:spcPct val="100000"/>
                </a:lnSpc>
                <a:spcBef>
                  <a:spcPts val="0"/>
                </a:spcBef>
                <a:spcAft>
                  <a:spcPts val="0"/>
                </a:spcAft>
                <a:buClrTx/>
                <a:buSzTx/>
                <a:buFontTx/>
                <a:buNone/>
                <a:tabLst/>
                <a:defRPr/>
              </a:pPr>
              <a:t>8</a:t>
            </a:fld>
            <a:endParaRPr kumimoji="0" lang="en-US" sz="12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sym typeface="Arial"/>
            </a:endParaRPr>
          </a:p>
        </p:txBody>
      </p:sp>
      <p:sp>
        <p:nvSpPr>
          <p:cNvPr id="17" name="Freeform 16">
            <a:extLst>
              <a:ext uri="{FF2B5EF4-FFF2-40B4-BE49-F238E27FC236}">
                <a16:creationId xmlns:a16="http://schemas.microsoft.com/office/drawing/2014/main" id="{6E0B14A9-8A5B-D9D5-971F-A343097A5392}"/>
              </a:ext>
            </a:extLst>
          </p:cNvPr>
          <p:cNvSpPr/>
          <p:nvPr/>
        </p:nvSpPr>
        <p:spPr>
          <a:xfrm>
            <a:off x="7079119" y="3942789"/>
            <a:ext cx="480" cy="32019"/>
          </a:xfrm>
          <a:custGeom>
            <a:avLst/>
            <a:gdLst>
              <a:gd name="connsiteX0" fmla="*/ 285 w 285"/>
              <a:gd name="connsiteY0" fmla="*/ 0 h 19000"/>
              <a:gd name="connsiteX1" fmla="*/ 0 w 285"/>
              <a:gd name="connsiteY1" fmla="*/ 19000 h 19000"/>
            </a:gdLst>
            <a:ahLst/>
            <a:cxnLst>
              <a:cxn ang="0">
                <a:pos x="connsiteX0" y="connsiteY0"/>
              </a:cxn>
              <a:cxn ang="0">
                <a:pos x="connsiteX1" y="connsiteY1"/>
              </a:cxn>
            </a:cxnLst>
            <a:rect l="l" t="t" r="r" b="b"/>
            <a:pathLst>
              <a:path w="285" h="19000">
                <a:moveTo>
                  <a:pt x="285" y="0"/>
                </a:moveTo>
                <a:cubicBezTo>
                  <a:pt x="285" y="6365"/>
                  <a:pt x="190" y="12730"/>
                  <a:pt x="0" y="19000"/>
                </a:cubicBezTo>
              </a:path>
            </a:pathLst>
          </a:custGeom>
          <a:noFill/>
          <a:ln w="9500" cap="flat">
            <a:solidFill>
              <a:srgbClr val="E1D5FE"/>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73736"/>
              </a:solidFill>
              <a:effectLst/>
              <a:uLnTx/>
              <a:uFillTx/>
              <a:latin typeface="Arial" panose="020B0604020202020204" pitchFamily="34" charset="0"/>
              <a:ea typeface="+mn-ea"/>
              <a:cs typeface="Arial" panose="020B0604020202020204" pitchFamily="34" charset="0"/>
              <a:sym typeface="Arial"/>
            </a:endParaRPr>
          </a:p>
        </p:txBody>
      </p:sp>
      <p:sp>
        <p:nvSpPr>
          <p:cNvPr id="19" name="Freeform 18">
            <a:extLst>
              <a:ext uri="{FF2B5EF4-FFF2-40B4-BE49-F238E27FC236}">
                <a16:creationId xmlns:a16="http://schemas.microsoft.com/office/drawing/2014/main" id="{CCC6689B-781C-45D8-68A2-5887E65FE17A}"/>
              </a:ext>
            </a:extLst>
          </p:cNvPr>
          <p:cNvSpPr/>
          <p:nvPr/>
        </p:nvSpPr>
        <p:spPr>
          <a:xfrm>
            <a:off x="5058523" y="3942789"/>
            <a:ext cx="480" cy="32019"/>
          </a:xfrm>
          <a:custGeom>
            <a:avLst/>
            <a:gdLst>
              <a:gd name="connsiteX0" fmla="*/ 285 w 285"/>
              <a:gd name="connsiteY0" fmla="*/ 19000 h 19000"/>
              <a:gd name="connsiteX1" fmla="*/ 0 w 285"/>
              <a:gd name="connsiteY1" fmla="*/ 0 h 19000"/>
            </a:gdLst>
            <a:ahLst/>
            <a:cxnLst>
              <a:cxn ang="0">
                <a:pos x="connsiteX0" y="connsiteY0"/>
              </a:cxn>
              <a:cxn ang="0">
                <a:pos x="connsiteX1" y="connsiteY1"/>
              </a:cxn>
            </a:cxnLst>
            <a:rect l="l" t="t" r="r" b="b"/>
            <a:pathLst>
              <a:path w="285" h="19000">
                <a:moveTo>
                  <a:pt x="285" y="19000"/>
                </a:moveTo>
                <a:cubicBezTo>
                  <a:pt x="95" y="12730"/>
                  <a:pt x="0" y="6365"/>
                  <a:pt x="0" y="0"/>
                </a:cubicBezTo>
              </a:path>
            </a:pathLst>
          </a:custGeom>
          <a:noFill/>
          <a:ln w="9500" cap="flat">
            <a:solidFill>
              <a:srgbClr val="E1D5FE"/>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73736"/>
              </a:solidFill>
              <a:effectLst/>
              <a:uLnTx/>
              <a:uFillTx/>
              <a:latin typeface="Arial" panose="020B0604020202020204" pitchFamily="34" charset="0"/>
              <a:ea typeface="+mn-ea"/>
              <a:cs typeface="Arial" panose="020B0604020202020204" pitchFamily="34" charset="0"/>
              <a:sym typeface="Arial"/>
            </a:endParaRPr>
          </a:p>
        </p:txBody>
      </p:sp>
      <p:sp>
        <p:nvSpPr>
          <p:cNvPr id="23" name="Freeform 22">
            <a:extLst>
              <a:ext uri="{FF2B5EF4-FFF2-40B4-BE49-F238E27FC236}">
                <a16:creationId xmlns:a16="http://schemas.microsoft.com/office/drawing/2014/main" id="{6AAF8AE3-6D5A-9716-2226-CFE3455C9507}"/>
              </a:ext>
            </a:extLst>
          </p:cNvPr>
          <p:cNvSpPr/>
          <p:nvPr/>
        </p:nvSpPr>
        <p:spPr>
          <a:xfrm>
            <a:off x="7079278" y="3910770"/>
            <a:ext cx="480" cy="32019"/>
          </a:xfrm>
          <a:custGeom>
            <a:avLst/>
            <a:gdLst>
              <a:gd name="connsiteX0" fmla="*/ 0 w 285"/>
              <a:gd name="connsiteY0" fmla="*/ 19000 h 19000"/>
              <a:gd name="connsiteX1" fmla="*/ 285 w 285"/>
              <a:gd name="connsiteY1" fmla="*/ 0 h 19000"/>
            </a:gdLst>
            <a:ahLst/>
            <a:cxnLst>
              <a:cxn ang="0">
                <a:pos x="connsiteX0" y="connsiteY0"/>
              </a:cxn>
              <a:cxn ang="0">
                <a:pos x="connsiteX1" y="connsiteY1"/>
              </a:cxn>
            </a:cxnLst>
            <a:rect l="l" t="t" r="r" b="b"/>
            <a:pathLst>
              <a:path w="285" h="19000">
                <a:moveTo>
                  <a:pt x="0" y="19000"/>
                </a:moveTo>
                <a:cubicBezTo>
                  <a:pt x="0" y="12635"/>
                  <a:pt x="95" y="6270"/>
                  <a:pt x="285" y="0"/>
                </a:cubicBezTo>
              </a:path>
            </a:pathLst>
          </a:custGeom>
          <a:noFill/>
          <a:ln w="9500" cap="flat">
            <a:solidFill>
              <a:srgbClr val="E1D5FE"/>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73736"/>
              </a:solidFill>
              <a:effectLst/>
              <a:uLnTx/>
              <a:uFillTx/>
              <a:latin typeface="Arial" panose="020B0604020202020204" pitchFamily="34" charset="0"/>
              <a:ea typeface="+mn-ea"/>
              <a:cs typeface="Arial" panose="020B0604020202020204" pitchFamily="34" charset="0"/>
              <a:sym typeface="Arial"/>
            </a:endParaRPr>
          </a:p>
        </p:txBody>
      </p:sp>
      <p:sp>
        <p:nvSpPr>
          <p:cNvPr id="25" name="Freeform 24">
            <a:extLst>
              <a:ext uri="{FF2B5EF4-FFF2-40B4-BE49-F238E27FC236}">
                <a16:creationId xmlns:a16="http://schemas.microsoft.com/office/drawing/2014/main" id="{E7A73033-B3C4-9B55-0DC7-F43C761975B1}"/>
              </a:ext>
            </a:extLst>
          </p:cNvPr>
          <p:cNvSpPr/>
          <p:nvPr/>
        </p:nvSpPr>
        <p:spPr>
          <a:xfrm>
            <a:off x="9099875" y="3910770"/>
            <a:ext cx="480" cy="32019"/>
          </a:xfrm>
          <a:custGeom>
            <a:avLst/>
            <a:gdLst>
              <a:gd name="connsiteX0" fmla="*/ 0 w 285"/>
              <a:gd name="connsiteY0" fmla="*/ 0 h 19000"/>
              <a:gd name="connsiteX1" fmla="*/ 285 w 285"/>
              <a:gd name="connsiteY1" fmla="*/ 19000 h 19000"/>
            </a:gdLst>
            <a:ahLst/>
            <a:cxnLst>
              <a:cxn ang="0">
                <a:pos x="connsiteX0" y="connsiteY0"/>
              </a:cxn>
              <a:cxn ang="0">
                <a:pos x="connsiteX1" y="connsiteY1"/>
              </a:cxn>
            </a:cxnLst>
            <a:rect l="l" t="t" r="r" b="b"/>
            <a:pathLst>
              <a:path w="285" h="19000">
                <a:moveTo>
                  <a:pt x="0" y="0"/>
                </a:moveTo>
                <a:cubicBezTo>
                  <a:pt x="190" y="6270"/>
                  <a:pt x="285" y="12635"/>
                  <a:pt x="285" y="19000"/>
                </a:cubicBezTo>
              </a:path>
            </a:pathLst>
          </a:custGeom>
          <a:noFill/>
          <a:ln w="9500" cap="flat">
            <a:solidFill>
              <a:srgbClr val="E1D5FE"/>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73736"/>
              </a:solidFill>
              <a:effectLst/>
              <a:uLnTx/>
              <a:uFillTx/>
              <a:latin typeface="Arial" panose="020B0604020202020204" pitchFamily="34" charset="0"/>
              <a:ea typeface="+mn-ea"/>
              <a:cs typeface="Arial" panose="020B0604020202020204" pitchFamily="34" charset="0"/>
              <a:sym typeface="Arial"/>
            </a:endParaRPr>
          </a:p>
        </p:txBody>
      </p:sp>
      <p:sp>
        <p:nvSpPr>
          <p:cNvPr id="31" name="Freeform 30">
            <a:extLst>
              <a:ext uri="{FF2B5EF4-FFF2-40B4-BE49-F238E27FC236}">
                <a16:creationId xmlns:a16="http://schemas.microsoft.com/office/drawing/2014/main" id="{00529AE2-F07B-B1AB-0067-C35354421AB3}"/>
              </a:ext>
            </a:extLst>
          </p:cNvPr>
          <p:cNvSpPr/>
          <p:nvPr/>
        </p:nvSpPr>
        <p:spPr>
          <a:xfrm>
            <a:off x="11120631" y="3942789"/>
            <a:ext cx="480" cy="32019"/>
          </a:xfrm>
          <a:custGeom>
            <a:avLst/>
            <a:gdLst>
              <a:gd name="connsiteX0" fmla="*/ 285 w 285"/>
              <a:gd name="connsiteY0" fmla="*/ 0 h 19000"/>
              <a:gd name="connsiteX1" fmla="*/ 0 w 285"/>
              <a:gd name="connsiteY1" fmla="*/ 19000 h 19000"/>
            </a:gdLst>
            <a:ahLst/>
            <a:cxnLst>
              <a:cxn ang="0">
                <a:pos x="connsiteX0" y="connsiteY0"/>
              </a:cxn>
              <a:cxn ang="0">
                <a:pos x="connsiteX1" y="connsiteY1"/>
              </a:cxn>
            </a:cxnLst>
            <a:rect l="l" t="t" r="r" b="b"/>
            <a:pathLst>
              <a:path w="285" h="19000">
                <a:moveTo>
                  <a:pt x="285" y="0"/>
                </a:moveTo>
                <a:cubicBezTo>
                  <a:pt x="285" y="6365"/>
                  <a:pt x="191" y="12730"/>
                  <a:pt x="0" y="19000"/>
                </a:cubicBezTo>
              </a:path>
            </a:pathLst>
          </a:custGeom>
          <a:noFill/>
          <a:ln w="9500" cap="flat">
            <a:solidFill>
              <a:srgbClr val="E1D5FE"/>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73736"/>
              </a:solidFill>
              <a:effectLst/>
              <a:uLnTx/>
              <a:uFillTx/>
              <a:latin typeface="Arial" panose="020B0604020202020204" pitchFamily="34" charset="0"/>
              <a:ea typeface="+mn-ea"/>
              <a:cs typeface="Arial" panose="020B0604020202020204" pitchFamily="34" charset="0"/>
              <a:sym typeface="Arial"/>
            </a:endParaRPr>
          </a:p>
        </p:txBody>
      </p:sp>
      <p:sp>
        <p:nvSpPr>
          <p:cNvPr id="33" name="Freeform 32">
            <a:extLst>
              <a:ext uri="{FF2B5EF4-FFF2-40B4-BE49-F238E27FC236}">
                <a16:creationId xmlns:a16="http://schemas.microsoft.com/office/drawing/2014/main" id="{E33CB5BA-A117-8889-D5A9-B44F12BB21AE}"/>
              </a:ext>
            </a:extLst>
          </p:cNvPr>
          <p:cNvSpPr/>
          <p:nvPr/>
        </p:nvSpPr>
        <p:spPr>
          <a:xfrm>
            <a:off x="9100035" y="3942789"/>
            <a:ext cx="480" cy="32019"/>
          </a:xfrm>
          <a:custGeom>
            <a:avLst/>
            <a:gdLst>
              <a:gd name="connsiteX0" fmla="*/ 285 w 285"/>
              <a:gd name="connsiteY0" fmla="*/ 19000 h 19000"/>
              <a:gd name="connsiteX1" fmla="*/ 0 w 285"/>
              <a:gd name="connsiteY1" fmla="*/ 0 h 19000"/>
            </a:gdLst>
            <a:ahLst/>
            <a:cxnLst>
              <a:cxn ang="0">
                <a:pos x="connsiteX0" y="connsiteY0"/>
              </a:cxn>
              <a:cxn ang="0">
                <a:pos x="connsiteX1" y="connsiteY1"/>
              </a:cxn>
            </a:cxnLst>
            <a:rect l="l" t="t" r="r" b="b"/>
            <a:pathLst>
              <a:path w="285" h="19000">
                <a:moveTo>
                  <a:pt x="285" y="19000"/>
                </a:moveTo>
                <a:cubicBezTo>
                  <a:pt x="95" y="12730"/>
                  <a:pt x="0" y="6365"/>
                  <a:pt x="0" y="0"/>
                </a:cubicBezTo>
              </a:path>
            </a:pathLst>
          </a:custGeom>
          <a:noFill/>
          <a:ln w="9500" cap="flat">
            <a:solidFill>
              <a:srgbClr val="E1D5FE"/>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73736"/>
              </a:solidFill>
              <a:effectLst/>
              <a:uLnTx/>
              <a:uFillTx/>
              <a:latin typeface="Arial" panose="020B0604020202020204" pitchFamily="34" charset="0"/>
              <a:ea typeface="+mn-ea"/>
              <a:cs typeface="Arial" panose="020B0604020202020204" pitchFamily="34" charset="0"/>
              <a:sym typeface="Arial"/>
            </a:endParaRPr>
          </a:p>
        </p:txBody>
      </p:sp>
      <p:sp>
        <p:nvSpPr>
          <p:cNvPr id="2" name="Content Placeholder 2">
            <a:extLst>
              <a:ext uri="{FF2B5EF4-FFF2-40B4-BE49-F238E27FC236}">
                <a16:creationId xmlns:a16="http://schemas.microsoft.com/office/drawing/2014/main" id="{913DA755-6AEC-9D31-5308-4400E2E9BB55}"/>
              </a:ext>
            </a:extLst>
          </p:cNvPr>
          <p:cNvSpPr txBox="1">
            <a:spLocks/>
          </p:cNvSpPr>
          <p:nvPr/>
        </p:nvSpPr>
        <p:spPr>
          <a:xfrm>
            <a:off x="579078" y="1464231"/>
            <a:ext cx="9955266" cy="443198"/>
          </a:xfrm>
          <a:prstGeom prst="rect">
            <a:avLst/>
          </a:prstGeom>
        </p:spPr>
        <p:txBody>
          <a:bodyPr vert="horz" wrap="square" lIns="91440" tIns="45720" rIns="91440" bIns="45720" rtlCol="0">
            <a:spAutoFit/>
          </a:bodyPr>
          <a:lstStyle>
            <a:lvl1pPr marL="0" indent="0" algn="l" defTabSz="914400" rtl="0" eaLnBrk="1" latinLnBrk="0" hangingPunct="1">
              <a:lnSpc>
                <a:spcPct val="90000"/>
              </a:lnSpc>
              <a:spcBef>
                <a:spcPts val="1000"/>
              </a:spcBef>
              <a:buFont typeface="Arial" panose="020B0604020202020204" pitchFamily="34" charset="0"/>
              <a:buNone/>
              <a:defRPr sz="1200" kern="1200">
                <a:solidFill>
                  <a:schemeClr val="tx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200" b="1" kern="1200">
                <a:solidFill>
                  <a:schemeClr val="accent2"/>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200" b="1" kern="1200">
                <a:solidFill>
                  <a:schemeClr val="tx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000" b="1" kern="1200">
                <a:solidFill>
                  <a:schemeClr val="tx1"/>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1450" marR="0" lvl="0" indent="-1714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GB" sz="1200" b="0" i="0" u="none" strike="noStrike" kern="1200" cap="none" spc="0" normalizeH="0" baseline="0" noProof="0">
              <a:ln>
                <a:noFill/>
              </a:ln>
              <a:solidFill>
                <a:srgbClr val="373736"/>
              </a:solidFill>
              <a:effectLst/>
              <a:uLnTx/>
              <a:uFillTx/>
              <a:latin typeface="Arial" panose="020B0604020202020204" pitchFamily="34" charset="0"/>
              <a:ea typeface="Calibri" panose="020F0502020204030204" pitchFamily="34" charset="0"/>
              <a:cs typeface="Arial" panose="020B0604020202020204" pitchFamily="34" charset="0"/>
              <a:sym typeface="Arial"/>
            </a:endParaRPr>
          </a:p>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endParaRPr kumimoji="0" lang="en-US" sz="1200" b="0" i="0" u="none" strike="noStrike" kern="1200" cap="none" spc="0" normalizeH="0" baseline="0" noProof="0">
              <a:ln>
                <a:noFill/>
              </a:ln>
              <a:solidFill>
                <a:srgbClr val="373736"/>
              </a:solidFill>
              <a:effectLst/>
              <a:uLnTx/>
              <a:uFillTx/>
              <a:latin typeface="Arial" panose="020B0604020202020204" pitchFamily="34" charset="0"/>
              <a:ea typeface="+mn-ea"/>
              <a:cs typeface="Arial" panose="020B0604020202020204" pitchFamily="34" charset="0"/>
              <a:sym typeface="Arial"/>
            </a:endParaRPr>
          </a:p>
        </p:txBody>
      </p:sp>
      <p:sp>
        <p:nvSpPr>
          <p:cNvPr id="15" name="TextBox 14">
            <a:extLst>
              <a:ext uri="{FF2B5EF4-FFF2-40B4-BE49-F238E27FC236}">
                <a16:creationId xmlns:a16="http://schemas.microsoft.com/office/drawing/2014/main" id="{FCBB336B-332B-841C-4477-4572854A95F3}"/>
              </a:ext>
            </a:extLst>
          </p:cNvPr>
          <p:cNvSpPr txBox="1"/>
          <p:nvPr/>
        </p:nvSpPr>
        <p:spPr>
          <a:xfrm>
            <a:off x="469233" y="981417"/>
            <a:ext cx="9671055" cy="395173"/>
          </a:xfrm>
          <a:prstGeom prst="rect">
            <a:avLst/>
          </a:prstGeom>
          <a:noFill/>
        </p:spPr>
        <p:txBody>
          <a:bodyPr wrap="square" lIns="91440" tIns="45720" rIns="91440" bIns="45720" anchor="t">
            <a:spAutoFit/>
          </a:bodyPr>
          <a:lstStyle/>
          <a:p>
            <a:pPr>
              <a:lnSpc>
                <a:spcPct val="115000"/>
              </a:lnSpc>
            </a:pPr>
            <a:r>
              <a:rPr lang="en-GB" sz="1870" dirty="0">
                <a:solidFill>
                  <a:srgbClr val="FF0000"/>
                </a:solidFill>
                <a:effectLst/>
                <a:highlight>
                  <a:srgbClr val="FFFFFF"/>
                </a:highlight>
                <a:ea typeface="Arial" panose="020B0604020202020204" pitchFamily="34" charset="0"/>
              </a:rPr>
              <a:t>Embedded Variables </a:t>
            </a:r>
            <a:r>
              <a:rPr lang="en-GB" sz="1870" dirty="0">
                <a:solidFill>
                  <a:srgbClr val="000000"/>
                </a:solidFill>
                <a:effectLst/>
                <a:highlight>
                  <a:srgbClr val="FFFFFF"/>
                </a:highlight>
                <a:ea typeface="Arial" panose="020B0604020202020204" pitchFamily="34" charset="0"/>
              </a:rPr>
              <a:t>are indicated in red non-bold and appear within the contract text</a:t>
            </a:r>
            <a:r>
              <a:rPr lang="en-GB" sz="1870" dirty="0">
                <a:highlight>
                  <a:srgbClr val="FFFFFF"/>
                </a:highlight>
                <a:ea typeface="Arial" panose="020B0604020202020204" pitchFamily="34" charset="0"/>
              </a:rPr>
              <a:t>.</a:t>
            </a:r>
            <a:endParaRPr lang="en-GB" sz="1870" dirty="0">
              <a:solidFill>
                <a:srgbClr val="222222"/>
              </a:solidFill>
              <a:effectLst/>
              <a:highlight>
                <a:srgbClr val="FFFFFF"/>
              </a:highlight>
              <a:latin typeface="Arial" panose="020B0604020202020204" pitchFamily="34" charset="0"/>
              <a:ea typeface="Arial" panose="020B0604020202020204" pitchFamily="34" charset="0"/>
            </a:endParaRPr>
          </a:p>
        </p:txBody>
      </p:sp>
      <p:sp>
        <p:nvSpPr>
          <p:cNvPr id="26" name="TextBox 25">
            <a:extLst>
              <a:ext uri="{FF2B5EF4-FFF2-40B4-BE49-F238E27FC236}">
                <a16:creationId xmlns:a16="http://schemas.microsoft.com/office/drawing/2014/main" id="{19AAB9F6-D086-F2C3-5AF6-97898940EAE4}"/>
              </a:ext>
            </a:extLst>
          </p:cNvPr>
          <p:cNvSpPr txBox="1"/>
          <p:nvPr/>
        </p:nvSpPr>
        <p:spPr>
          <a:xfrm>
            <a:off x="469233" y="4915642"/>
            <a:ext cx="11420700" cy="1311769"/>
          </a:xfrm>
          <a:prstGeom prst="rect">
            <a:avLst/>
          </a:prstGeom>
          <a:noFill/>
        </p:spPr>
        <p:txBody>
          <a:bodyPr wrap="square">
            <a:spAutoFit/>
          </a:bodyPr>
          <a:lstStyle/>
          <a:p>
            <a:pPr>
              <a:lnSpc>
                <a:spcPct val="115000"/>
              </a:lnSpc>
            </a:pPr>
            <a:r>
              <a:rPr lang="en-GB" sz="1870" dirty="0">
                <a:solidFill>
                  <a:srgbClr val="FF0000"/>
                </a:solidFill>
                <a:effectLst/>
                <a:highlight>
                  <a:srgbClr val="FFFFFF"/>
                </a:highlight>
                <a:latin typeface="Arial" panose="020B0604020202020204" pitchFamily="34" charset="0"/>
                <a:ea typeface="Arial" panose="020B0604020202020204" pitchFamily="34" charset="0"/>
              </a:rPr>
              <a:t>Embedded Variables</a:t>
            </a:r>
            <a:r>
              <a:rPr lang="en-GB" sz="1870" dirty="0">
                <a:highlight>
                  <a:srgbClr val="FFFFFF"/>
                </a:highlight>
                <a:latin typeface="Arial" panose="020B0604020202020204" pitchFamily="34" charset="0"/>
              </a:rPr>
              <a:t> are contract specific and will usually be selected by the Contract Creator, sometimes they may be decided by the application of built-in rules. </a:t>
            </a:r>
            <a:r>
              <a:rPr lang="en-GB" sz="1870" dirty="0">
                <a:solidFill>
                  <a:srgbClr val="FF0000"/>
                </a:solidFill>
                <a:effectLst/>
                <a:highlight>
                  <a:srgbClr val="FFFFFF"/>
                </a:highlight>
                <a:latin typeface="Arial" panose="020B0604020202020204" pitchFamily="34" charset="0"/>
                <a:ea typeface="Arial" panose="020B0604020202020204" pitchFamily="34" charset="0"/>
              </a:rPr>
              <a:t>Embedded Variables</a:t>
            </a:r>
            <a:r>
              <a:rPr lang="en-GB" sz="1870" dirty="0">
                <a:highlight>
                  <a:srgbClr val="FFFFFF"/>
                </a:highlight>
                <a:latin typeface="Arial" panose="020B0604020202020204" pitchFamily="34" charset="0"/>
              </a:rPr>
              <a:t> are usually selected from a dropdown list in the CBAA creation process but could be inserting a number or percentage, for example.</a:t>
            </a:r>
          </a:p>
          <a:p>
            <a:pPr>
              <a:lnSpc>
                <a:spcPct val="115000"/>
              </a:lnSpc>
            </a:pPr>
            <a:r>
              <a:rPr lang="en-GB" sz="1400" dirty="0">
                <a:solidFill>
                  <a:srgbClr val="000000"/>
                </a:solidFill>
                <a:effectLst/>
                <a:highlight>
                  <a:srgbClr val="FFFFFF"/>
                </a:highlight>
                <a:latin typeface="Arial" panose="020B0604020202020204" pitchFamily="34" charset="0"/>
                <a:ea typeface="Arial" panose="020B0604020202020204" pitchFamily="34" charset="0"/>
              </a:rPr>
              <a:t> </a:t>
            </a:r>
            <a:endParaRPr lang="en-GB" sz="1400" dirty="0">
              <a:solidFill>
                <a:srgbClr val="222222"/>
              </a:solidFill>
              <a:effectLst/>
              <a:highlight>
                <a:srgbClr val="FFFFFF"/>
              </a:highlight>
              <a:latin typeface="Arial" panose="020B0604020202020204" pitchFamily="34" charset="0"/>
              <a:ea typeface="Arial" panose="020B0604020202020204" pitchFamily="34" charset="0"/>
            </a:endParaRPr>
          </a:p>
        </p:txBody>
      </p:sp>
      <p:pic>
        <p:nvPicPr>
          <p:cNvPr id="30" name="Picture 29">
            <a:extLst>
              <a:ext uri="{FF2B5EF4-FFF2-40B4-BE49-F238E27FC236}">
                <a16:creationId xmlns:a16="http://schemas.microsoft.com/office/drawing/2014/main" id="{73E50C2E-848F-ED03-CB15-6DCAA90E40A1}"/>
              </a:ext>
            </a:extLst>
          </p:cNvPr>
          <p:cNvPicPr>
            <a:picLocks noChangeAspect="1"/>
          </p:cNvPicPr>
          <p:nvPr/>
        </p:nvPicPr>
        <p:blipFill>
          <a:blip r:embed="rId3"/>
          <a:stretch>
            <a:fillRect/>
          </a:stretch>
        </p:blipFill>
        <p:spPr>
          <a:xfrm>
            <a:off x="1064110" y="1849248"/>
            <a:ext cx="7848361" cy="657316"/>
          </a:xfrm>
          <a:prstGeom prst="rect">
            <a:avLst/>
          </a:prstGeom>
          <a:ln>
            <a:solidFill>
              <a:srgbClr val="C00000"/>
            </a:solidFill>
          </a:ln>
        </p:spPr>
      </p:pic>
      <p:pic>
        <p:nvPicPr>
          <p:cNvPr id="34" name="Picture 33">
            <a:extLst>
              <a:ext uri="{FF2B5EF4-FFF2-40B4-BE49-F238E27FC236}">
                <a16:creationId xmlns:a16="http://schemas.microsoft.com/office/drawing/2014/main" id="{68E7886C-2B37-90AE-8BE0-0E6D12BD6F6E}"/>
              </a:ext>
            </a:extLst>
          </p:cNvPr>
          <p:cNvPicPr>
            <a:picLocks noChangeAspect="1"/>
          </p:cNvPicPr>
          <p:nvPr/>
        </p:nvPicPr>
        <p:blipFill>
          <a:blip r:embed="rId4"/>
          <a:stretch>
            <a:fillRect/>
          </a:stretch>
        </p:blipFill>
        <p:spPr>
          <a:xfrm>
            <a:off x="514626" y="3024350"/>
            <a:ext cx="8191172" cy="917518"/>
          </a:xfrm>
          <a:prstGeom prst="rect">
            <a:avLst/>
          </a:prstGeom>
          <a:ln>
            <a:solidFill>
              <a:srgbClr val="C00000"/>
            </a:solidFill>
          </a:ln>
        </p:spPr>
      </p:pic>
      <p:cxnSp>
        <p:nvCxnSpPr>
          <p:cNvPr id="35" name="Straight Arrow Connector 34">
            <a:extLst>
              <a:ext uri="{FF2B5EF4-FFF2-40B4-BE49-F238E27FC236}">
                <a16:creationId xmlns:a16="http://schemas.microsoft.com/office/drawing/2014/main" id="{F5903907-C3A6-AE83-B1E4-9E1FAFD773E9}"/>
              </a:ext>
            </a:extLst>
          </p:cNvPr>
          <p:cNvCxnSpPr>
            <a:cxnSpLocks/>
          </p:cNvCxnSpPr>
          <p:nvPr/>
        </p:nvCxnSpPr>
        <p:spPr>
          <a:xfrm>
            <a:off x="682878" y="1449589"/>
            <a:ext cx="0" cy="1421948"/>
          </a:xfrm>
          <a:prstGeom prst="straightConnector1">
            <a:avLst/>
          </a:prstGeom>
          <a:ln>
            <a:solidFill>
              <a:srgbClr val="7E4AFB"/>
            </a:solidFill>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a:extLst>
              <a:ext uri="{FF2B5EF4-FFF2-40B4-BE49-F238E27FC236}">
                <a16:creationId xmlns:a16="http://schemas.microsoft.com/office/drawing/2014/main" id="{B0751DA3-0423-0AB1-FE69-942AFB1874DB}"/>
              </a:ext>
            </a:extLst>
          </p:cNvPr>
          <p:cNvCxnSpPr>
            <a:cxnSpLocks/>
          </p:cNvCxnSpPr>
          <p:nvPr/>
        </p:nvCxnSpPr>
        <p:spPr>
          <a:xfrm>
            <a:off x="1204246" y="1449589"/>
            <a:ext cx="0" cy="305440"/>
          </a:xfrm>
          <a:prstGeom prst="straightConnector1">
            <a:avLst/>
          </a:prstGeom>
          <a:ln>
            <a:solidFill>
              <a:srgbClr val="7E4AFB"/>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831361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9EE4BD29-8345-87EF-210C-78172BFFA5BE}"/>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742FA6F0-3979-EF47-B7AD-83B8873EF84F}" type="slidenum">
              <a:rPr kumimoji="0" lang="en-US" sz="1200" b="1" i="0" u="none" strike="noStrike" kern="1200" cap="none" spc="0" normalizeH="0" baseline="0" noProof="0" smtClean="0">
                <a:ln>
                  <a:noFill/>
                </a:ln>
                <a:solidFill>
                  <a:srgbClr val="FFFFFF"/>
                </a:solidFill>
                <a:effectLst/>
                <a:uLnTx/>
                <a:uFillTx/>
                <a:latin typeface="Arial" panose="020B0604020202020204" pitchFamily="34" charset="0"/>
                <a:ea typeface="+mn-ea"/>
                <a:cs typeface="Arial" panose="020B0604020202020204" pitchFamily="34" charset="0"/>
                <a:sym typeface="Arial"/>
              </a:rPr>
              <a:pPr marL="0" marR="0" lvl="0" indent="0" algn="ctr" defTabSz="914400" rtl="0" eaLnBrk="1" fontAlgn="auto" latinLnBrk="0" hangingPunct="1">
                <a:lnSpc>
                  <a:spcPct val="100000"/>
                </a:lnSpc>
                <a:spcBef>
                  <a:spcPts val="0"/>
                </a:spcBef>
                <a:spcAft>
                  <a:spcPts val="0"/>
                </a:spcAft>
                <a:buClrTx/>
                <a:buSzTx/>
                <a:buFontTx/>
                <a:buNone/>
                <a:tabLst/>
                <a:defRPr/>
              </a:pPr>
              <a:t>9</a:t>
            </a:fld>
            <a:endParaRPr kumimoji="0" lang="en-US" sz="12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sym typeface="Arial"/>
            </a:endParaRPr>
          </a:p>
        </p:txBody>
      </p:sp>
      <p:sp>
        <p:nvSpPr>
          <p:cNvPr id="17" name="Freeform 16">
            <a:extLst>
              <a:ext uri="{FF2B5EF4-FFF2-40B4-BE49-F238E27FC236}">
                <a16:creationId xmlns:a16="http://schemas.microsoft.com/office/drawing/2014/main" id="{6E0B14A9-8A5B-D9D5-971F-A343097A5392}"/>
              </a:ext>
            </a:extLst>
          </p:cNvPr>
          <p:cNvSpPr/>
          <p:nvPr/>
        </p:nvSpPr>
        <p:spPr>
          <a:xfrm>
            <a:off x="7079119" y="3942789"/>
            <a:ext cx="480" cy="32019"/>
          </a:xfrm>
          <a:custGeom>
            <a:avLst/>
            <a:gdLst>
              <a:gd name="connsiteX0" fmla="*/ 285 w 285"/>
              <a:gd name="connsiteY0" fmla="*/ 0 h 19000"/>
              <a:gd name="connsiteX1" fmla="*/ 0 w 285"/>
              <a:gd name="connsiteY1" fmla="*/ 19000 h 19000"/>
            </a:gdLst>
            <a:ahLst/>
            <a:cxnLst>
              <a:cxn ang="0">
                <a:pos x="connsiteX0" y="connsiteY0"/>
              </a:cxn>
              <a:cxn ang="0">
                <a:pos x="connsiteX1" y="connsiteY1"/>
              </a:cxn>
            </a:cxnLst>
            <a:rect l="l" t="t" r="r" b="b"/>
            <a:pathLst>
              <a:path w="285" h="19000">
                <a:moveTo>
                  <a:pt x="285" y="0"/>
                </a:moveTo>
                <a:cubicBezTo>
                  <a:pt x="285" y="6365"/>
                  <a:pt x="190" y="12730"/>
                  <a:pt x="0" y="19000"/>
                </a:cubicBezTo>
              </a:path>
            </a:pathLst>
          </a:custGeom>
          <a:noFill/>
          <a:ln w="9500" cap="flat">
            <a:solidFill>
              <a:srgbClr val="E1D5FE"/>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73736"/>
              </a:solidFill>
              <a:effectLst/>
              <a:uLnTx/>
              <a:uFillTx/>
              <a:latin typeface="Arial" panose="020B0604020202020204" pitchFamily="34" charset="0"/>
              <a:ea typeface="+mn-ea"/>
              <a:cs typeface="Arial" panose="020B0604020202020204" pitchFamily="34" charset="0"/>
              <a:sym typeface="Arial"/>
            </a:endParaRPr>
          </a:p>
        </p:txBody>
      </p:sp>
      <p:sp>
        <p:nvSpPr>
          <p:cNvPr id="19" name="Freeform 18">
            <a:extLst>
              <a:ext uri="{FF2B5EF4-FFF2-40B4-BE49-F238E27FC236}">
                <a16:creationId xmlns:a16="http://schemas.microsoft.com/office/drawing/2014/main" id="{CCC6689B-781C-45D8-68A2-5887E65FE17A}"/>
              </a:ext>
            </a:extLst>
          </p:cNvPr>
          <p:cNvSpPr/>
          <p:nvPr/>
        </p:nvSpPr>
        <p:spPr>
          <a:xfrm>
            <a:off x="5058523" y="3942789"/>
            <a:ext cx="480" cy="32019"/>
          </a:xfrm>
          <a:custGeom>
            <a:avLst/>
            <a:gdLst>
              <a:gd name="connsiteX0" fmla="*/ 285 w 285"/>
              <a:gd name="connsiteY0" fmla="*/ 19000 h 19000"/>
              <a:gd name="connsiteX1" fmla="*/ 0 w 285"/>
              <a:gd name="connsiteY1" fmla="*/ 0 h 19000"/>
            </a:gdLst>
            <a:ahLst/>
            <a:cxnLst>
              <a:cxn ang="0">
                <a:pos x="connsiteX0" y="connsiteY0"/>
              </a:cxn>
              <a:cxn ang="0">
                <a:pos x="connsiteX1" y="connsiteY1"/>
              </a:cxn>
            </a:cxnLst>
            <a:rect l="l" t="t" r="r" b="b"/>
            <a:pathLst>
              <a:path w="285" h="19000">
                <a:moveTo>
                  <a:pt x="285" y="19000"/>
                </a:moveTo>
                <a:cubicBezTo>
                  <a:pt x="95" y="12730"/>
                  <a:pt x="0" y="6365"/>
                  <a:pt x="0" y="0"/>
                </a:cubicBezTo>
              </a:path>
            </a:pathLst>
          </a:custGeom>
          <a:noFill/>
          <a:ln w="9500" cap="flat">
            <a:solidFill>
              <a:srgbClr val="E1D5FE"/>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73736"/>
              </a:solidFill>
              <a:effectLst/>
              <a:uLnTx/>
              <a:uFillTx/>
              <a:latin typeface="Arial" panose="020B0604020202020204" pitchFamily="34" charset="0"/>
              <a:ea typeface="+mn-ea"/>
              <a:cs typeface="Arial" panose="020B0604020202020204" pitchFamily="34" charset="0"/>
              <a:sym typeface="Arial"/>
            </a:endParaRPr>
          </a:p>
        </p:txBody>
      </p:sp>
      <p:sp>
        <p:nvSpPr>
          <p:cNvPr id="23" name="Freeform 22">
            <a:extLst>
              <a:ext uri="{FF2B5EF4-FFF2-40B4-BE49-F238E27FC236}">
                <a16:creationId xmlns:a16="http://schemas.microsoft.com/office/drawing/2014/main" id="{6AAF8AE3-6D5A-9716-2226-CFE3455C9507}"/>
              </a:ext>
            </a:extLst>
          </p:cNvPr>
          <p:cNvSpPr/>
          <p:nvPr/>
        </p:nvSpPr>
        <p:spPr>
          <a:xfrm>
            <a:off x="7079278" y="3910770"/>
            <a:ext cx="480" cy="32019"/>
          </a:xfrm>
          <a:custGeom>
            <a:avLst/>
            <a:gdLst>
              <a:gd name="connsiteX0" fmla="*/ 0 w 285"/>
              <a:gd name="connsiteY0" fmla="*/ 19000 h 19000"/>
              <a:gd name="connsiteX1" fmla="*/ 285 w 285"/>
              <a:gd name="connsiteY1" fmla="*/ 0 h 19000"/>
            </a:gdLst>
            <a:ahLst/>
            <a:cxnLst>
              <a:cxn ang="0">
                <a:pos x="connsiteX0" y="connsiteY0"/>
              </a:cxn>
              <a:cxn ang="0">
                <a:pos x="connsiteX1" y="connsiteY1"/>
              </a:cxn>
            </a:cxnLst>
            <a:rect l="l" t="t" r="r" b="b"/>
            <a:pathLst>
              <a:path w="285" h="19000">
                <a:moveTo>
                  <a:pt x="0" y="19000"/>
                </a:moveTo>
                <a:cubicBezTo>
                  <a:pt x="0" y="12635"/>
                  <a:pt x="95" y="6270"/>
                  <a:pt x="285" y="0"/>
                </a:cubicBezTo>
              </a:path>
            </a:pathLst>
          </a:custGeom>
          <a:noFill/>
          <a:ln w="9500" cap="flat">
            <a:solidFill>
              <a:srgbClr val="E1D5FE"/>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73736"/>
              </a:solidFill>
              <a:effectLst/>
              <a:uLnTx/>
              <a:uFillTx/>
              <a:latin typeface="Arial" panose="020B0604020202020204" pitchFamily="34" charset="0"/>
              <a:ea typeface="+mn-ea"/>
              <a:cs typeface="Arial" panose="020B0604020202020204" pitchFamily="34" charset="0"/>
              <a:sym typeface="Arial"/>
            </a:endParaRPr>
          </a:p>
        </p:txBody>
      </p:sp>
      <p:sp>
        <p:nvSpPr>
          <p:cNvPr id="25" name="Freeform 24">
            <a:extLst>
              <a:ext uri="{FF2B5EF4-FFF2-40B4-BE49-F238E27FC236}">
                <a16:creationId xmlns:a16="http://schemas.microsoft.com/office/drawing/2014/main" id="{E7A73033-B3C4-9B55-0DC7-F43C761975B1}"/>
              </a:ext>
            </a:extLst>
          </p:cNvPr>
          <p:cNvSpPr/>
          <p:nvPr/>
        </p:nvSpPr>
        <p:spPr>
          <a:xfrm>
            <a:off x="9099875" y="3910770"/>
            <a:ext cx="480" cy="32019"/>
          </a:xfrm>
          <a:custGeom>
            <a:avLst/>
            <a:gdLst>
              <a:gd name="connsiteX0" fmla="*/ 0 w 285"/>
              <a:gd name="connsiteY0" fmla="*/ 0 h 19000"/>
              <a:gd name="connsiteX1" fmla="*/ 285 w 285"/>
              <a:gd name="connsiteY1" fmla="*/ 19000 h 19000"/>
            </a:gdLst>
            <a:ahLst/>
            <a:cxnLst>
              <a:cxn ang="0">
                <a:pos x="connsiteX0" y="connsiteY0"/>
              </a:cxn>
              <a:cxn ang="0">
                <a:pos x="connsiteX1" y="connsiteY1"/>
              </a:cxn>
            </a:cxnLst>
            <a:rect l="l" t="t" r="r" b="b"/>
            <a:pathLst>
              <a:path w="285" h="19000">
                <a:moveTo>
                  <a:pt x="0" y="0"/>
                </a:moveTo>
                <a:cubicBezTo>
                  <a:pt x="190" y="6270"/>
                  <a:pt x="285" y="12635"/>
                  <a:pt x="285" y="19000"/>
                </a:cubicBezTo>
              </a:path>
            </a:pathLst>
          </a:custGeom>
          <a:noFill/>
          <a:ln w="9500" cap="flat">
            <a:solidFill>
              <a:srgbClr val="E1D5FE"/>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73736"/>
              </a:solidFill>
              <a:effectLst/>
              <a:uLnTx/>
              <a:uFillTx/>
              <a:latin typeface="Arial" panose="020B0604020202020204" pitchFamily="34" charset="0"/>
              <a:ea typeface="+mn-ea"/>
              <a:cs typeface="Arial" panose="020B0604020202020204" pitchFamily="34" charset="0"/>
              <a:sym typeface="Arial"/>
            </a:endParaRPr>
          </a:p>
        </p:txBody>
      </p:sp>
      <p:sp>
        <p:nvSpPr>
          <p:cNvPr id="31" name="Freeform 30">
            <a:extLst>
              <a:ext uri="{FF2B5EF4-FFF2-40B4-BE49-F238E27FC236}">
                <a16:creationId xmlns:a16="http://schemas.microsoft.com/office/drawing/2014/main" id="{00529AE2-F07B-B1AB-0067-C35354421AB3}"/>
              </a:ext>
            </a:extLst>
          </p:cNvPr>
          <p:cNvSpPr/>
          <p:nvPr/>
        </p:nvSpPr>
        <p:spPr>
          <a:xfrm>
            <a:off x="11120631" y="3942789"/>
            <a:ext cx="480" cy="32019"/>
          </a:xfrm>
          <a:custGeom>
            <a:avLst/>
            <a:gdLst>
              <a:gd name="connsiteX0" fmla="*/ 285 w 285"/>
              <a:gd name="connsiteY0" fmla="*/ 0 h 19000"/>
              <a:gd name="connsiteX1" fmla="*/ 0 w 285"/>
              <a:gd name="connsiteY1" fmla="*/ 19000 h 19000"/>
            </a:gdLst>
            <a:ahLst/>
            <a:cxnLst>
              <a:cxn ang="0">
                <a:pos x="connsiteX0" y="connsiteY0"/>
              </a:cxn>
              <a:cxn ang="0">
                <a:pos x="connsiteX1" y="connsiteY1"/>
              </a:cxn>
            </a:cxnLst>
            <a:rect l="l" t="t" r="r" b="b"/>
            <a:pathLst>
              <a:path w="285" h="19000">
                <a:moveTo>
                  <a:pt x="285" y="0"/>
                </a:moveTo>
                <a:cubicBezTo>
                  <a:pt x="285" y="6365"/>
                  <a:pt x="191" y="12730"/>
                  <a:pt x="0" y="19000"/>
                </a:cubicBezTo>
              </a:path>
            </a:pathLst>
          </a:custGeom>
          <a:noFill/>
          <a:ln w="9500" cap="flat">
            <a:solidFill>
              <a:srgbClr val="E1D5FE"/>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73736"/>
              </a:solidFill>
              <a:effectLst/>
              <a:uLnTx/>
              <a:uFillTx/>
              <a:latin typeface="Arial" panose="020B0604020202020204" pitchFamily="34" charset="0"/>
              <a:ea typeface="+mn-ea"/>
              <a:cs typeface="Arial" panose="020B0604020202020204" pitchFamily="34" charset="0"/>
              <a:sym typeface="Arial"/>
            </a:endParaRPr>
          </a:p>
        </p:txBody>
      </p:sp>
      <p:sp>
        <p:nvSpPr>
          <p:cNvPr id="33" name="Freeform 32">
            <a:extLst>
              <a:ext uri="{FF2B5EF4-FFF2-40B4-BE49-F238E27FC236}">
                <a16:creationId xmlns:a16="http://schemas.microsoft.com/office/drawing/2014/main" id="{E33CB5BA-A117-8889-D5A9-B44F12BB21AE}"/>
              </a:ext>
            </a:extLst>
          </p:cNvPr>
          <p:cNvSpPr/>
          <p:nvPr/>
        </p:nvSpPr>
        <p:spPr>
          <a:xfrm>
            <a:off x="9100035" y="3942789"/>
            <a:ext cx="480" cy="32019"/>
          </a:xfrm>
          <a:custGeom>
            <a:avLst/>
            <a:gdLst>
              <a:gd name="connsiteX0" fmla="*/ 285 w 285"/>
              <a:gd name="connsiteY0" fmla="*/ 19000 h 19000"/>
              <a:gd name="connsiteX1" fmla="*/ 0 w 285"/>
              <a:gd name="connsiteY1" fmla="*/ 0 h 19000"/>
            </a:gdLst>
            <a:ahLst/>
            <a:cxnLst>
              <a:cxn ang="0">
                <a:pos x="connsiteX0" y="connsiteY0"/>
              </a:cxn>
              <a:cxn ang="0">
                <a:pos x="connsiteX1" y="connsiteY1"/>
              </a:cxn>
            </a:cxnLst>
            <a:rect l="l" t="t" r="r" b="b"/>
            <a:pathLst>
              <a:path w="285" h="19000">
                <a:moveTo>
                  <a:pt x="285" y="19000"/>
                </a:moveTo>
                <a:cubicBezTo>
                  <a:pt x="95" y="12730"/>
                  <a:pt x="0" y="6365"/>
                  <a:pt x="0" y="0"/>
                </a:cubicBezTo>
              </a:path>
            </a:pathLst>
          </a:custGeom>
          <a:noFill/>
          <a:ln w="9500" cap="flat">
            <a:solidFill>
              <a:srgbClr val="E1D5FE"/>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73736"/>
              </a:solidFill>
              <a:effectLst/>
              <a:uLnTx/>
              <a:uFillTx/>
              <a:latin typeface="Arial" panose="020B0604020202020204" pitchFamily="34" charset="0"/>
              <a:ea typeface="+mn-ea"/>
              <a:cs typeface="Arial" panose="020B0604020202020204" pitchFamily="34" charset="0"/>
              <a:sym typeface="Arial"/>
            </a:endParaRPr>
          </a:p>
        </p:txBody>
      </p:sp>
      <p:sp>
        <p:nvSpPr>
          <p:cNvPr id="2" name="Content Placeholder 2">
            <a:extLst>
              <a:ext uri="{FF2B5EF4-FFF2-40B4-BE49-F238E27FC236}">
                <a16:creationId xmlns:a16="http://schemas.microsoft.com/office/drawing/2014/main" id="{913DA755-6AEC-9D31-5308-4400E2E9BB55}"/>
              </a:ext>
            </a:extLst>
          </p:cNvPr>
          <p:cNvSpPr txBox="1">
            <a:spLocks/>
          </p:cNvSpPr>
          <p:nvPr/>
        </p:nvSpPr>
        <p:spPr>
          <a:xfrm>
            <a:off x="579078" y="1464231"/>
            <a:ext cx="9955266" cy="443198"/>
          </a:xfrm>
          <a:prstGeom prst="rect">
            <a:avLst/>
          </a:prstGeom>
        </p:spPr>
        <p:txBody>
          <a:bodyPr vert="horz" wrap="square" lIns="91440" tIns="45720" rIns="91440" bIns="45720" rtlCol="0">
            <a:spAutoFit/>
          </a:bodyPr>
          <a:lstStyle>
            <a:lvl1pPr marL="0" indent="0" algn="l" defTabSz="914400" rtl="0" eaLnBrk="1" latinLnBrk="0" hangingPunct="1">
              <a:lnSpc>
                <a:spcPct val="90000"/>
              </a:lnSpc>
              <a:spcBef>
                <a:spcPts val="1000"/>
              </a:spcBef>
              <a:buFont typeface="Arial" panose="020B0604020202020204" pitchFamily="34" charset="0"/>
              <a:buNone/>
              <a:defRPr sz="1200" kern="1200">
                <a:solidFill>
                  <a:schemeClr val="tx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200" b="1" kern="1200">
                <a:solidFill>
                  <a:schemeClr val="accent2"/>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200" b="1" kern="1200">
                <a:solidFill>
                  <a:schemeClr val="tx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000" b="1" kern="1200">
                <a:solidFill>
                  <a:schemeClr val="tx1"/>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1450" marR="0" lvl="0" indent="-1714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GB" sz="1200" b="0" i="0" u="none" strike="noStrike" kern="1200" cap="none" spc="0" normalizeH="0" baseline="0" noProof="0">
              <a:ln>
                <a:noFill/>
              </a:ln>
              <a:solidFill>
                <a:srgbClr val="373736"/>
              </a:solidFill>
              <a:effectLst/>
              <a:uLnTx/>
              <a:uFillTx/>
              <a:latin typeface="Arial" panose="020B0604020202020204" pitchFamily="34" charset="0"/>
              <a:ea typeface="Calibri" panose="020F0502020204030204" pitchFamily="34" charset="0"/>
              <a:cs typeface="Arial" panose="020B0604020202020204" pitchFamily="34" charset="0"/>
              <a:sym typeface="Arial"/>
            </a:endParaRPr>
          </a:p>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endParaRPr kumimoji="0" lang="en-US" sz="1200" b="0" i="0" u="none" strike="noStrike" kern="1200" cap="none" spc="0" normalizeH="0" baseline="0" noProof="0">
              <a:ln>
                <a:noFill/>
              </a:ln>
              <a:solidFill>
                <a:srgbClr val="373736"/>
              </a:solidFill>
              <a:effectLst/>
              <a:uLnTx/>
              <a:uFillTx/>
              <a:latin typeface="Arial" panose="020B0604020202020204" pitchFamily="34" charset="0"/>
              <a:ea typeface="+mn-ea"/>
              <a:cs typeface="Arial" panose="020B0604020202020204" pitchFamily="34" charset="0"/>
              <a:sym typeface="Arial"/>
            </a:endParaRPr>
          </a:p>
        </p:txBody>
      </p:sp>
      <p:sp>
        <p:nvSpPr>
          <p:cNvPr id="3" name="TextBox 2">
            <a:extLst>
              <a:ext uri="{FF2B5EF4-FFF2-40B4-BE49-F238E27FC236}">
                <a16:creationId xmlns:a16="http://schemas.microsoft.com/office/drawing/2014/main" id="{25BD8C83-3715-B664-17C1-7DC9940932BA}"/>
              </a:ext>
            </a:extLst>
          </p:cNvPr>
          <p:cNvSpPr txBox="1"/>
          <p:nvPr/>
        </p:nvSpPr>
        <p:spPr>
          <a:xfrm>
            <a:off x="579078" y="1049440"/>
            <a:ext cx="10541553" cy="726096"/>
          </a:xfrm>
          <a:prstGeom prst="rect">
            <a:avLst/>
          </a:prstGeom>
          <a:noFill/>
        </p:spPr>
        <p:txBody>
          <a:bodyPr wrap="square">
            <a:spAutoFit/>
          </a:bodyPr>
          <a:lstStyle/>
          <a:p>
            <a:pPr>
              <a:lnSpc>
                <a:spcPct val="115000"/>
              </a:lnSpc>
            </a:pPr>
            <a:r>
              <a:rPr lang="en-GB" sz="1870" dirty="0">
                <a:highlight>
                  <a:srgbClr val="FFFFFF"/>
                </a:highlight>
                <a:latin typeface="Arial" panose="020B0604020202020204" pitchFamily="34" charset="0"/>
              </a:rPr>
              <a:t>Within ‘ALL VARIATIONS’ Modules, </a:t>
            </a:r>
            <a:r>
              <a:rPr kumimoji="0" lang="en-GB" sz="1870" b="0" i="0" u="none" strike="noStrike" kern="0" cap="none" spc="0" normalizeH="0" baseline="0" noProof="0" dirty="0">
                <a:ln>
                  <a:noFill/>
                </a:ln>
                <a:solidFill>
                  <a:srgbClr val="FF0000"/>
                </a:solidFill>
                <a:effectLst/>
                <a:highlight>
                  <a:srgbClr val="FFFFFF"/>
                </a:highlight>
                <a:uLnTx/>
                <a:uFillTx/>
                <a:latin typeface="Arial" panose="020B0604020202020204" pitchFamily="34" charset="0"/>
                <a:ea typeface="Arial" panose="020B0604020202020204" pitchFamily="34" charset="0"/>
                <a:cs typeface="Arial"/>
                <a:sym typeface="Arial"/>
              </a:rPr>
              <a:t>Embedded Variables </a:t>
            </a:r>
            <a:r>
              <a:rPr kumimoji="0" lang="en-GB" sz="1870" b="0" i="0" u="none" strike="noStrike" kern="0" cap="none" spc="0" normalizeH="0" baseline="0" noProof="0" dirty="0">
                <a:ln>
                  <a:noFill/>
                </a:ln>
                <a:solidFill>
                  <a:srgbClr val="000000"/>
                </a:solidFill>
                <a:effectLst/>
                <a:highlight>
                  <a:srgbClr val="FFFFFF"/>
                </a:highlight>
                <a:uLnTx/>
                <a:uFillTx/>
                <a:latin typeface="Arial" panose="020B0604020202020204" pitchFamily="34" charset="0"/>
                <a:ea typeface="Arial" panose="020B0604020202020204" pitchFamily="34" charset="0"/>
                <a:cs typeface="Arial"/>
                <a:sym typeface="Arial"/>
              </a:rPr>
              <a:t>are always presented </a:t>
            </a:r>
            <a:r>
              <a:rPr lang="en-GB" sz="1870" dirty="0">
                <a:solidFill>
                  <a:srgbClr val="222222"/>
                </a:solidFill>
                <a:highlight>
                  <a:srgbClr val="FFFFFF"/>
                </a:highlight>
                <a:latin typeface="Arial" panose="020B0604020202020204" pitchFamily="34" charset="0"/>
                <a:ea typeface="Arial" panose="020B0604020202020204" pitchFamily="34" charset="0"/>
              </a:rPr>
              <a:t>a</a:t>
            </a:r>
            <a:r>
              <a:rPr lang="en-GB" sz="1870" dirty="0">
                <a:highlight>
                  <a:srgbClr val="FFFFFF"/>
                </a:highlight>
                <a:latin typeface="Arial" panose="020B0604020202020204" pitchFamily="34" charset="0"/>
              </a:rPr>
              <a:t>s a single </a:t>
            </a:r>
            <a:r>
              <a:rPr lang="en-GB" sz="1870" dirty="0">
                <a:solidFill>
                  <a:srgbClr val="FF0000"/>
                </a:solidFill>
                <a:highlight>
                  <a:srgbClr val="FFFFFF"/>
                </a:highlight>
                <a:latin typeface="Arial" panose="020B0604020202020204" pitchFamily="34" charset="0"/>
              </a:rPr>
              <a:t>example</a:t>
            </a:r>
            <a:r>
              <a:rPr lang="en-GB" sz="1870" dirty="0">
                <a:highlight>
                  <a:srgbClr val="FFFFFF"/>
                </a:highlight>
                <a:latin typeface="Arial" panose="020B0604020202020204" pitchFamily="34" charset="0"/>
              </a:rPr>
              <a:t> of the variable and shown between angle brackets </a:t>
            </a:r>
            <a:r>
              <a:rPr lang="en-GB" sz="1870" dirty="0">
                <a:solidFill>
                  <a:srgbClr val="FF0000"/>
                </a:solidFill>
                <a:highlight>
                  <a:srgbClr val="FFFFFF"/>
                </a:highlight>
                <a:latin typeface="Arial" panose="020B0604020202020204" pitchFamily="34" charset="0"/>
              </a:rPr>
              <a:t>&lt; &gt;</a:t>
            </a:r>
            <a:r>
              <a:rPr lang="en-GB" sz="1870" dirty="0">
                <a:highlight>
                  <a:srgbClr val="FFFFFF"/>
                </a:highlight>
                <a:latin typeface="Arial" panose="020B0604020202020204" pitchFamily="34" charset="0"/>
              </a:rPr>
              <a:t>. </a:t>
            </a:r>
          </a:p>
        </p:txBody>
      </p:sp>
      <p:pic>
        <p:nvPicPr>
          <p:cNvPr id="7" name="Picture 6">
            <a:extLst>
              <a:ext uri="{FF2B5EF4-FFF2-40B4-BE49-F238E27FC236}">
                <a16:creationId xmlns:a16="http://schemas.microsoft.com/office/drawing/2014/main" id="{7B1311BC-F88E-604F-0D3A-9026ECE39C35}"/>
              </a:ext>
            </a:extLst>
          </p:cNvPr>
          <p:cNvPicPr>
            <a:picLocks noChangeAspect="1"/>
          </p:cNvPicPr>
          <p:nvPr/>
        </p:nvPicPr>
        <p:blipFill>
          <a:blip r:embed="rId3"/>
          <a:stretch>
            <a:fillRect/>
          </a:stretch>
        </p:blipFill>
        <p:spPr>
          <a:xfrm>
            <a:off x="659808" y="4195735"/>
            <a:ext cx="9483213" cy="1171456"/>
          </a:xfrm>
          <a:prstGeom prst="rect">
            <a:avLst/>
          </a:prstGeom>
          <a:ln>
            <a:solidFill>
              <a:srgbClr val="C00000"/>
            </a:solidFill>
          </a:ln>
        </p:spPr>
      </p:pic>
      <p:pic>
        <p:nvPicPr>
          <p:cNvPr id="9" name="Picture 8">
            <a:extLst>
              <a:ext uri="{FF2B5EF4-FFF2-40B4-BE49-F238E27FC236}">
                <a16:creationId xmlns:a16="http://schemas.microsoft.com/office/drawing/2014/main" id="{B4A93DE4-728F-F210-CC72-C66BFB61DB46}"/>
              </a:ext>
            </a:extLst>
          </p:cNvPr>
          <p:cNvPicPr>
            <a:picLocks noChangeAspect="1"/>
          </p:cNvPicPr>
          <p:nvPr/>
        </p:nvPicPr>
        <p:blipFill>
          <a:blip r:embed="rId4"/>
          <a:stretch>
            <a:fillRect/>
          </a:stretch>
        </p:blipFill>
        <p:spPr>
          <a:xfrm>
            <a:off x="659808" y="2880901"/>
            <a:ext cx="10366300" cy="799728"/>
          </a:xfrm>
          <a:prstGeom prst="rect">
            <a:avLst/>
          </a:prstGeom>
          <a:ln>
            <a:solidFill>
              <a:srgbClr val="C00000"/>
            </a:solidFill>
          </a:ln>
        </p:spPr>
      </p:pic>
      <p:sp>
        <p:nvSpPr>
          <p:cNvPr id="10" name="TextBox 9">
            <a:extLst>
              <a:ext uri="{FF2B5EF4-FFF2-40B4-BE49-F238E27FC236}">
                <a16:creationId xmlns:a16="http://schemas.microsoft.com/office/drawing/2014/main" id="{B8A9E917-4B29-C03B-E357-29201739BC7D}"/>
              </a:ext>
            </a:extLst>
          </p:cNvPr>
          <p:cNvSpPr txBox="1"/>
          <p:nvPr/>
        </p:nvSpPr>
        <p:spPr>
          <a:xfrm>
            <a:off x="579077" y="2150402"/>
            <a:ext cx="10541553" cy="395173"/>
          </a:xfrm>
          <a:prstGeom prst="rect">
            <a:avLst/>
          </a:prstGeom>
          <a:noFill/>
        </p:spPr>
        <p:txBody>
          <a:bodyPr wrap="square">
            <a:spAutoFit/>
          </a:bodyPr>
          <a:lstStyle/>
          <a:p>
            <a:pPr>
              <a:lnSpc>
                <a:spcPct val="115000"/>
              </a:lnSpc>
            </a:pPr>
            <a:r>
              <a:rPr lang="en-GB" sz="1870" dirty="0">
                <a:highlight>
                  <a:srgbClr val="FFFFFF"/>
                </a:highlight>
                <a:latin typeface="Arial" panose="020B0604020202020204" pitchFamily="34" charset="0"/>
              </a:rPr>
              <a:t>Both examples below contain 3 </a:t>
            </a:r>
            <a:r>
              <a:rPr kumimoji="0" lang="en-GB" sz="1870" b="0" i="0" u="none" strike="noStrike" kern="0" cap="none" spc="0" normalizeH="0" baseline="0" noProof="0" dirty="0">
                <a:ln>
                  <a:noFill/>
                </a:ln>
                <a:solidFill>
                  <a:srgbClr val="FF0000"/>
                </a:solidFill>
                <a:effectLst/>
                <a:highlight>
                  <a:srgbClr val="FFFFFF"/>
                </a:highlight>
                <a:uLnTx/>
                <a:uFillTx/>
                <a:latin typeface="Arial" panose="020B0604020202020204" pitchFamily="34" charset="0"/>
                <a:ea typeface="Arial" panose="020B0604020202020204" pitchFamily="34" charset="0"/>
                <a:cs typeface="Arial"/>
                <a:sym typeface="Arial"/>
              </a:rPr>
              <a:t>Embedded Variables </a:t>
            </a:r>
            <a:r>
              <a:rPr lang="en-GB" sz="1870" dirty="0">
                <a:highlight>
                  <a:srgbClr val="FFFFFF"/>
                </a:highlight>
                <a:latin typeface="Arial" panose="020B0604020202020204" pitchFamily="34" charset="0"/>
              </a:rPr>
              <a:t>each</a:t>
            </a:r>
            <a:r>
              <a:rPr kumimoji="0" lang="en-GB" sz="1870" b="0" i="0" u="none" strike="noStrike" kern="0" cap="none" spc="0" normalizeH="0" baseline="0" noProof="0" dirty="0">
                <a:ln>
                  <a:noFill/>
                </a:ln>
                <a:solidFill>
                  <a:srgbClr val="002060"/>
                </a:solidFill>
                <a:effectLst/>
                <a:highlight>
                  <a:srgbClr val="FFFFFF"/>
                </a:highlight>
                <a:uLnTx/>
                <a:uFillTx/>
                <a:latin typeface="Arial" panose="020B0604020202020204" pitchFamily="34" charset="0"/>
                <a:ea typeface="Arial" panose="020B0604020202020204" pitchFamily="34" charset="0"/>
                <a:cs typeface="Arial"/>
                <a:sym typeface="Arial"/>
              </a:rPr>
              <a:t>.</a:t>
            </a:r>
            <a:endParaRPr lang="en-GB" sz="1870" dirty="0">
              <a:solidFill>
                <a:srgbClr val="002060"/>
              </a:solidFill>
              <a:highlight>
                <a:srgbClr val="FFFFFF"/>
              </a:highlight>
              <a:latin typeface="Arial" panose="020B0604020202020204" pitchFamily="34" charset="0"/>
            </a:endParaRPr>
          </a:p>
        </p:txBody>
      </p:sp>
    </p:spTree>
    <p:extLst>
      <p:ext uri="{BB962C8B-B14F-4D97-AF65-F5344CB8AC3E}">
        <p14:creationId xmlns:p14="http://schemas.microsoft.com/office/powerpoint/2010/main" val="2343175958"/>
      </p:ext>
    </p:extLst>
  </p:cSld>
  <p:clrMapOvr>
    <a:masterClrMapping/>
  </p:clrMapOvr>
</p:sld>
</file>

<file path=ppt/theme/theme1.xml><?xml version="1.0" encoding="utf-8"?>
<a:theme xmlns:a="http://schemas.openxmlformats.org/drawingml/2006/main" name="Office Theme 2013 - 2022">
  <a:themeElements>
    <a:clrScheme name="DARE II">
      <a:dk1>
        <a:srgbClr val="373736"/>
      </a:dk1>
      <a:lt1>
        <a:srgbClr val="FFFFFF"/>
      </a:lt1>
      <a:dk2>
        <a:srgbClr val="6D7B7B"/>
      </a:dk2>
      <a:lt2>
        <a:srgbClr val="E7E6E6"/>
      </a:lt2>
      <a:accent1>
        <a:srgbClr val="FF003D"/>
      </a:accent1>
      <a:accent2>
        <a:srgbClr val="C7143D"/>
      </a:accent2>
      <a:accent3>
        <a:srgbClr val="190D4C"/>
      </a:accent3>
      <a:accent4>
        <a:srgbClr val="682BFA"/>
      </a:accent4>
      <a:accent5>
        <a:srgbClr val="D6780E"/>
      </a:accent5>
      <a:accent6>
        <a:srgbClr val="DAAB05"/>
      </a:accent6>
      <a:hlink>
        <a:srgbClr val="FF003D"/>
      </a:hlink>
      <a:folHlink>
        <a:srgbClr val="FF003D"/>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2.xml><?xml version="1.0" encoding="utf-8"?>
<a:theme xmlns:a="http://schemas.openxmlformats.org/drawingml/2006/main" name="1_Office Theme 2013 - 2022">
  <a:themeElements>
    <a:clrScheme name="DARE II">
      <a:dk1>
        <a:srgbClr val="373736"/>
      </a:dk1>
      <a:lt1>
        <a:srgbClr val="FFFFFF"/>
      </a:lt1>
      <a:dk2>
        <a:srgbClr val="6D7B7B"/>
      </a:dk2>
      <a:lt2>
        <a:srgbClr val="E7E6E6"/>
      </a:lt2>
      <a:accent1>
        <a:srgbClr val="FF003D"/>
      </a:accent1>
      <a:accent2>
        <a:srgbClr val="C7143D"/>
      </a:accent2>
      <a:accent3>
        <a:srgbClr val="190D4C"/>
      </a:accent3>
      <a:accent4>
        <a:srgbClr val="682BFA"/>
      </a:accent4>
      <a:accent5>
        <a:srgbClr val="D6780E"/>
      </a:accent5>
      <a:accent6>
        <a:srgbClr val="DAAB05"/>
      </a:accent6>
      <a:hlink>
        <a:srgbClr val="FF003D"/>
      </a:hlink>
      <a:folHlink>
        <a:srgbClr val="FF003D"/>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a5e57fd1-0c0a-472d-8327-db4812840e88">
      <Terms xmlns="http://schemas.microsoft.com/office/infopath/2007/PartnerControls"/>
    </lcf76f155ced4ddcb4097134ff3c332f>
    <TaxCatchAll xmlns="b78bf32b-46fd-4ea8-a798-be7c09e45cbe"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377AE1591518474992CCABE93F3E12DA" ma:contentTypeVersion="16" ma:contentTypeDescription="Create a new document." ma:contentTypeScope="" ma:versionID="1b0828a1d159eb1060547100834e28db">
  <xsd:schema xmlns:xsd="http://www.w3.org/2001/XMLSchema" xmlns:xs="http://www.w3.org/2001/XMLSchema" xmlns:p="http://schemas.microsoft.com/office/2006/metadata/properties" xmlns:ns2="a5e57fd1-0c0a-472d-8327-db4812840e88" xmlns:ns3="b78bf32b-46fd-4ea8-a798-be7c09e45cbe" targetNamespace="http://schemas.microsoft.com/office/2006/metadata/properties" ma:root="true" ma:fieldsID="9521c6a1860668a0c42fb84f73091ee8" ns2:_="" ns3:_="">
    <xsd:import namespace="a5e57fd1-0c0a-472d-8327-db4812840e88"/>
    <xsd:import namespace="b78bf32b-46fd-4ea8-a798-be7c09e45cbe"/>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DateTake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5e57fd1-0c0a-472d-8327-db4812840e8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534c0415-38fe-4f3a-8d47-4801c8d49f47"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DateTaken" ma:index="21" nillable="true" ma:displayName="MediaServiceDateTaken" ma:hidden="true" ma:indexed="true" ma:internalName="MediaServiceDateTake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78bf32b-46fd-4ea8-a798-be7c09e45cbe"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c3d1d199-3bdd-404d-9b02-5a81725503fa}" ma:internalName="TaxCatchAll" ma:showField="CatchAllData" ma:web="b78bf32b-46fd-4ea8-a798-be7c09e45cb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0F48BBF-D9E9-4761-8534-4D14005EC851}">
  <ds:schemaRefs>
    <ds:schemaRef ds:uri="http://schemas.microsoft.com/sharepoint/v3/contenttype/forms"/>
  </ds:schemaRefs>
</ds:datastoreItem>
</file>

<file path=customXml/itemProps2.xml><?xml version="1.0" encoding="utf-8"?>
<ds:datastoreItem xmlns:ds="http://schemas.openxmlformats.org/officeDocument/2006/customXml" ds:itemID="{E4EF09BA-7D4A-4E22-A60C-F4F3795A10D7}">
  <ds:schemaRefs>
    <ds:schemaRef ds:uri="a5e57fd1-0c0a-472d-8327-db4812840e88"/>
    <ds:schemaRef ds:uri="b78bf32b-46fd-4ea8-a798-be7c09e45cbe"/>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E9B5BE4D-EDF8-4CCE-A63A-CF65CED942B5}">
  <ds:schemaRefs>
    <ds:schemaRef ds:uri="a5e57fd1-0c0a-472d-8327-db4812840e88"/>
    <ds:schemaRef ds:uri="b78bf32b-46fd-4ea8-a798-be7c09e45cb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2011</TotalTime>
  <Words>3712</Words>
  <Application>Microsoft Office PowerPoint</Application>
  <PresentationFormat>Widescreen</PresentationFormat>
  <Paragraphs>307</Paragraphs>
  <Slides>16</Slides>
  <Notes>11</Notes>
  <HiddenSlides>0</HiddenSlides>
  <MMClips>0</MMClips>
  <ScaleCrop>false</ScaleCrop>
  <HeadingPairs>
    <vt:vector size="4" baseType="variant">
      <vt:variant>
        <vt:lpstr>Theme</vt:lpstr>
      </vt:variant>
      <vt:variant>
        <vt:i4>2</vt:i4>
      </vt:variant>
      <vt:variant>
        <vt:lpstr>Slide Titles</vt:lpstr>
      </vt:variant>
      <vt:variant>
        <vt:i4>16</vt:i4>
      </vt:variant>
    </vt:vector>
  </HeadingPairs>
  <TitlesOfParts>
    <vt:vector size="18" baseType="lpstr">
      <vt:lpstr>Office Theme 2013 - 2022</vt:lpstr>
      <vt:lpstr>1_Office Theme 2013 - 2022</vt:lpstr>
      <vt:lpstr>We are creating a Single Binding Authority Agreement Model Wording for London, that can be used interchangeably between and across markets, classes and territories.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DARE Phase 3</dc:title>
  <dc:creator>Alastair</dc:creator>
  <cp:lastModifiedBy>Carla Wise</cp:lastModifiedBy>
  <cp:revision>225</cp:revision>
  <dcterms:created xsi:type="dcterms:W3CDTF">2020-08-10T13:14:36Z</dcterms:created>
  <dcterms:modified xsi:type="dcterms:W3CDTF">2026-07-22T15:05:25Z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0x010100377AE1591518474992CCABE93F3E12DA</vt:lpwstr>
  </property>
  <property fmtid="{D5CDD505-2E9C-101B-9397-08002B2CF9AE}" pid="3" name="MediaServiceImageTags">
    <vt:lpwstr/>
  </property>
</Properties>
</file>