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72" r:id="rId7"/>
    <p:sldId id="274" r:id="rId8"/>
    <p:sldId id="275" r:id="rId9"/>
    <p:sldId id="278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88810" autoAdjust="0"/>
  </p:normalViewPr>
  <p:slideViewPr>
    <p:cSldViewPr>
      <p:cViewPr varScale="1">
        <p:scale>
          <a:sx n="65" d="100"/>
          <a:sy n="65" d="100"/>
        </p:scale>
        <p:origin x="13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8C7FF-CECB-1162-50FD-2AAC7CC05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CE3757-BF0C-3A41-9CC7-2B6A87F2B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5A7E7-BFA3-89E4-06DF-43ACA77A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515F8-5905-3071-5A31-42C305C34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6A8CD-55D2-BCF9-FBB7-B6B286DD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916480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7861D-0288-BDDC-ED97-F0D7FEE2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ACA83-E42A-1E09-5389-664A5C35D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3E9CF-B700-EDBE-1CC4-EA00D2A5B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6561D-9E82-A1FA-8063-70EB9A93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7324A-C34E-C07C-7A3D-45C6202F1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40562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1F5AE-DD8A-399E-A583-71CCF46DA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0DE9F-7996-2444-9C4A-8F5162919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0123C-DC6C-FF8F-C274-6A1165C9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7118F-273F-8247-835E-455BB020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5DAE4-54DF-06CB-BCF8-120CB541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63931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1448-1711-C8B5-9879-BAAFF340A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D2602-4E9D-3EC0-01F4-43BE921508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EE1EF-4AB6-FA1C-F496-998238E79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7AF12-30CB-0DE4-0B4A-70FAF28B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11740-D384-4CA3-C32F-56CAE5D4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05147-6584-AA93-9056-9151767A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84193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7F394-5B5D-5883-C9B5-5C797F422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923BD-9845-F904-B82D-ABF160866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98C64-20C8-051A-1374-3359BAB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DDEE7C-8C12-73DE-4DFC-47869DE65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A5DBDD-326A-DC92-3122-5D2F6D96A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C591BD-DA74-5D9D-7E5F-4B717E15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4CE8F2-B7E0-86ED-510F-5EB8ACCD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31429E-1763-7564-B516-81E8BF4C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70781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4730-0EA8-81A7-1EFC-744F108A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C45D85-1327-D32F-6E20-D252EB755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26F37-12D2-8A38-37FD-F36A93C1F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52AA5-3F69-0D21-B58C-06DA69F3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64455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3E7683-9612-9C99-CE60-8877DAE0A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86CF3-E703-96BB-6DDF-08F955DCF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82078-7540-49D3-D40B-B0EE6FC3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04208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19ED-D567-DA10-086A-17FF42B6D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89CC5-8789-589A-18D5-629F6CFE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E5820-2FC8-FF7F-AF21-A5973CB92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50411-BA0C-AC95-2CD7-2D54A4E61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D5F84-1EE2-FF91-EA36-5704296D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11A53-291C-85CB-D593-4167EDD0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10028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858B0-7A25-E451-A7C6-1CAE7848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2D21A1-1203-6AFE-0712-026D663A0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58FEF-59B7-9A6B-3096-0FDF56B63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570A0-925B-42AF-614A-6FDF3F46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147218-883A-AB92-EE1D-9BCDCDEB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71445-600F-CA9D-BAAE-CF7338619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93565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D38A3-F316-FD65-9107-09FE8B3D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19F8F-78DD-8F94-6D43-FAB254D2AB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2B201-3B33-9417-0C0D-8C17702C7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6FD9B-5FB6-A8C2-8596-BD9A73E0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0AF04-CCA5-3240-BB94-A1F29F70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3027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7B8BFC-6BCF-9A0E-C291-26E3DC18B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9A8431-AC67-F524-9BA2-1FD5F2078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39DEA-FAE6-B575-33CE-AE0DB62E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0FBA7-CBBC-B640-ABC9-303E3A43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B2481-90C6-C7CD-585E-19AA62CF2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282013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6E2F2D-5F88-D57F-4E23-FB6D27ED9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114232-CD27-4938-A067-B8B4853D5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302BB-2F80-DBAA-2E5F-8B54A5A470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4485F-ED24-47DB-AFF9-387090B6200D}" type="datetimeFigureOut">
              <a:rPr lang="en-ZW" smtClean="0"/>
              <a:t>4/8/2026</a:t>
            </a:fld>
            <a:endParaRPr lang="en-Z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022C2-383C-6F81-3BE9-9D3FCB234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5C67D-FAE5-3BD8-44F4-301D7B869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A6CC1-C62E-4793-9BAB-70F633D6ED53}" type="slidenum">
              <a:rPr lang="en-ZW" smtClean="0"/>
              <a:t>‹#›</a:t>
            </a:fld>
            <a:endParaRPr lang="en-ZW"/>
          </a:p>
        </p:txBody>
      </p:sp>
    </p:spTree>
    <p:extLst>
      <p:ext uri="{BB962C8B-B14F-4D97-AF65-F5344CB8AC3E}">
        <p14:creationId xmlns:p14="http://schemas.microsoft.com/office/powerpoint/2010/main" val="37764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0" y="2743623"/>
            <a:ext cx="78486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latin typeface="Tahoma" panose="020B0604030504040204" pitchFamily="34" charset="0"/>
                <a:ea typeface="Times New Roman" panose="02020603050405020304" pitchFamily="18" charset="0"/>
              </a:rPr>
              <a:t>LGAE</a:t>
            </a:r>
            <a:r>
              <a:rPr lang="en-GB" sz="2800" b="1" dirty="0">
                <a:latin typeface="Tahoma" panose="020B0604030504040204" pitchFamily="34" charset="0"/>
                <a:ea typeface="Times New Roman" panose="02020603050405020304" pitchFamily="18" charset="0"/>
              </a:rPr>
              <a:t> Individual Submission Template</a:t>
            </a:r>
          </a:p>
          <a:p>
            <a:pPr algn="ctr"/>
            <a:endParaRPr lang="en-ZW" sz="3600" b="1" dirty="0"/>
          </a:p>
          <a:p>
            <a:pPr algn="ctr"/>
            <a:r>
              <a:rPr lang="en-ZW" sz="2000" dirty="0">
                <a:solidFill>
                  <a:srgbClr val="FF0000"/>
                </a:solidFill>
              </a:rPr>
              <a:t>(Your name, date and Location)</a:t>
            </a:r>
          </a:p>
          <a:p>
            <a:pPr algn="ctr"/>
            <a:endParaRPr lang="en-ZW" sz="2000" dirty="0">
              <a:solidFill>
                <a:srgbClr val="FF0000"/>
              </a:solidFill>
            </a:endParaRPr>
          </a:p>
          <a:p>
            <a:pPr algn="ctr"/>
            <a:r>
              <a:rPr lang="en-ZA" sz="2000" dirty="0">
                <a:solidFill>
                  <a:srgbClr val="FF0000"/>
                </a:solidFill>
              </a:rPr>
              <a:t>Please use your own background photos to make your presentation unique. Quotes and any other visuals make your presentation more engaging!</a:t>
            </a:r>
          </a:p>
        </p:txBody>
      </p:sp>
      <p:pic>
        <p:nvPicPr>
          <p:cNvPr id="3" name="Picture 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3EEECB6-2F2C-643D-6437-98A09AFE9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233" y="533400"/>
            <a:ext cx="252013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2109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b="1" dirty="0"/>
              <a:t>Who is this leader?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Detail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7371158" cy="368458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ZA" sz="2800" dirty="0"/>
          </a:p>
          <a:p>
            <a:r>
              <a:rPr lang="en-ZA" sz="2800" dirty="0"/>
              <a:t>Full Name</a:t>
            </a:r>
          </a:p>
          <a:p>
            <a:r>
              <a:rPr lang="en-ZA" sz="2800" dirty="0"/>
              <a:t>Title/Position </a:t>
            </a:r>
          </a:p>
          <a:p>
            <a:r>
              <a:rPr lang="en-ZA" sz="2800" dirty="0"/>
              <a:t>Length of Service in Local Government </a:t>
            </a:r>
          </a:p>
          <a:p>
            <a:r>
              <a:rPr lang="en-ZA" sz="2800" dirty="0"/>
              <a:t>Contact details</a:t>
            </a:r>
          </a:p>
          <a:p>
            <a:pPr lvl="1"/>
            <a:r>
              <a:rPr lang="en-ZA" sz="2500" dirty="0"/>
              <a:t>Phone:</a:t>
            </a:r>
          </a:p>
          <a:p>
            <a:pPr lvl="1"/>
            <a:r>
              <a:rPr lang="en-ZA" sz="2500" dirty="0"/>
              <a:t>Email:</a:t>
            </a:r>
          </a:p>
          <a:p>
            <a:pPr marL="0" indent="0">
              <a:buNone/>
            </a:pPr>
            <a:endParaRPr lang="en-GB" sz="2800" dirty="0"/>
          </a:p>
          <a:p>
            <a:endParaRPr lang="en-ZW" sz="2600" dirty="0"/>
          </a:p>
        </p:txBody>
      </p:sp>
    </p:spTree>
    <p:extLst>
      <p:ext uri="{BB962C8B-B14F-4D97-AF65-F5344CB8AC3E}">
        <p14:creationId xmlns:p14="http://schemas.microsoft.com/office/powerpoint/2010/main" val="15459027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/>
              <a:t>Leadership Qualities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endParaRPr lang="en-ZA" sz="3400" dirty="0"/>
          </a:p>
          <a:p>
            <a:r>
              <a:rPr lang="en-ZA" sz="3400" dirty="0"/>
              <a:t>What leadership qualities enable you to make the changes you are making?</a:t>
            </a:r>
          </a:p>
          <a:p>
            <a:r>
              <a:rPr lang="en-ZA" sz="3400" dirty="0"/>
              <a:t>Please show how your leadership skills have impacted at individual, community and policy level.</a:t>
            </a:r>
            <a:endParaRPr lang="en-ZA" sz="3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ZW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ZA" dirty="0">
                <a:solidFill>
                  <a:srgbClr val="FF0000"/>
                </a:solidFill>
              </a:rPr>
              <a:t>Share videos/photos of evidence </a:t>
            </a:r>
          </a:p>
        </p:txBody>
      </p:sp>
    </p:spTree>
    <p:extLst>
      <p:ext uri="{BB962C8B-B14F-4D97-AF65-F5344CB8AC3E}">
        <p14:creationId xmlns:p14="http://schemas.microsoft.com/office/powerpoint/2010/main" val="295948244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b="1" dirty="0"/>
              <a:t>Statement of problem 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Detail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ZA" sz="2800" dirty="0"/>
          </a:p>
          <a:p>
            <a:r>
              <a:rPr lang="en-ZA" sz="2800" dirty="0"/>
              <a:t>What problem have you addressed/are you addressing in your community?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ZA" dirty="0">
                <a:solidFill>
                  <a:srgbClr val="FF0000"/>
                </a:solidFill>
              </a:rPr>
              <a:t>Include Photos or videos</a:t>
            </a:r>
          </a:p>
        </p:txBody>
      </p:sp>
    </p:spTree>
    <p:extLst>
      <p:ext uri="{BB962C8B-B14F-4D97-AF65-F5344CB8AC3E}">
        <p14:creationId xmlns:p14="http://schemas.microsoft.com/office/powerpoint/2010/main" val="85999378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b="1" dirty="0"/>
              <a:t>Action &amp; Impact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Detail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W" sz="2600" dirty="0"/>
              <a:t>What steps have you taken/ are you taking to address the problem?</a:t>
            </a:r>
          </a:p>
          <a:p>
            <a:r>
              <a:rPr lang="en-ZW" sz="2600" dirty="0"/>
              <a:t>Who have you engaged? Who are you working with?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ZA" dirty="0">
                <a:solidFill>
                  <a:srgbClr val="FF0000"/>
                </a:solidFill>
              </a:rPr>
              <a:t>Include Photos or videos</a:t>
            </a:r>
          </a:p>
        </p:txBody>
      </p:sp>
    </p:spTree>
    <p:extLst>
      <p:ext uri="{BB962C8B-B14F-4D97-AF65-F5344CB8AC3E}">
        <p14:creationId xmlns:p14="http://schemas.microsoft.com/office/powerpoint/2010/main" val="62311164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W" b="1" dirty="0"/>
              <a:t>Achievements  at local/community level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ZW" sz="2600" dirty="0"/>
              <a:t>What have been the results of your interventions?</a:t>
            </a:r>
          </a:p>
          <a:p>
            <a:r>
              <a:rPr lang="en-ZW" sz="2600" dirty="0"/>
              <a:t>What key lessons have you learnt 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ZA" dirty="0">
                <a:solidFill>
                  <a:srgbClr val="FF0000"/>
                </a:solidFill>
              </a:rPr>
              <a:t>Include Photos or videos</a:t>
            </a:r>
          </a:p>
        </p:txBody>
      </p:sp>
    </p:spTree>
    <p:extLst>
      <p:ext uri="{BB962C8B-B14F-4D97-AF65-F5344CB8AC3E}">
        <p14:creationId xmlns:p14="http://schemas.microsoft.com/office/powerpoint/2010/main" val="376876218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Next steps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/>
            <a:r>
              <a:rPr lang="en-ZA" sz="2800" dirty="0"/>
              <a:t>How are you ensuring that your work/interventions are sustainable? </a:t>
            </a:r>
          </a:p>
          <a:p>
            <a:pPr marL="0" lvl="0" indent="0">
              <a:buNone/>
            </a:pPr>
            <a:endParaRPr lang="en-ZA" sz="2800" dirty="0"/>
          </a:p>
          <a:p>
            <a:pPr marL="0" indent="0">
              <a:buNone/>
            </a:pPr>
            <a:endParaRPr lang="en-ZW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9091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status xmlns="1c924d7e-c5b4-4b28-aa90-c1965de8ebdf">Received</Document_x0020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B04B5AD521D240BFF7A10AD6D6A227" ma:contentTypeVersion="10" ma:contentTypeDescription="Create a new document." ma:contentTypeScope="" ma:versionID="4a3735699e6ca27f33b58d2ef18e8dbc">
  <xsd:schema xmlns:xsd="http://www.w3.org/2001/XMLSchema" xmlns:xs="http://www.w3.org/2001/XMLSchema" xmlns:p="http://schemas.microsoft.com/office/2006/metadata/properties" xmlns:ns2="1c924d7e-c5b4-4b28-aa90-c1965de8ebdf" xmlns:ns3="5c72703c-1067-4fa7-89cc-ef245258de7b" targetNamespace="http://schemas.microsoft.com/office/2006/metadata/properties" ma:root="true" ma:fieldsID="abb3264948f1acad44b8a9000aea7082" ns2:_="" ns3:_="">
    <xsd:import namespace="1c924d7e-c5b4-4b28-aa90-c1965de8ebdf"/>
    <xsd:import namespace="5c72703c-1067-4fa7-89cc-ef245258de7b"/>
    <xsd:element name="properties">
      <xsd:complexType>
        <xsd:sequence>
          <xsd:element name="documentManagement">
            <xsd:complexType>
              <xsd:all>
                <xsd:element ref="ns2:Document_x0020_status" minOccurs="0"/>
                <xsd:element ref="ns3:SharedWithUsers" minOccurs="0"/>
                <xsd:element ref="ns3:SharingHintHash" minOccurs="0"/>
                <xsd:element ref="ns3:SharedWithDetails" minOccurs="0"/>
                <xsd:element ref="ns3:LastSharedByUser" minOccurs="0"/>
                <xsd:element ref="ns3:LastSharedByTime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924d7e-c5b4-4b28-aa90-c1965de8ebdf" elementFormDefault="qualified">
    <xsd:import namespace="http://schemas.microsoft.com/office/2006/documentManagement/types"/>
    <xsd:import namespace="http://schemas.microsoft.com/office/infopath/2007/PartnerControls"/>
    <xsd:element name="Document_x0020_status" ma:index="8" nillable="true" ma:displayName="Document status" ma:default="Received" ma:description="Document status" ma:format="RadioButtons" ma:internalName="Document_x0020_status">
      <xsd:simpleType>
        <xsd:restriction base="dms:Choice">
          <xsd:enumeration value="Received"/>
          <xsd:enumeration value="Preliminary edit"/>
          <xsd:enumeration value="Sent Queries"/>
          <xsd:enumeration value="Feedback received"/>
          <xsd:enumeration value="Edited"/>
          <xsd:enumeration value="Final Word Document"/>
          <xsd:enumeration value="Final PDF"/>
        </xsd:restriction>
      </xsd:simpleType>
    </xsd:element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description="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2703c-1067-4fa7-89cc-ef245258de7b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3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00ACDD-6142-4E0C-8A7A-45D7311A2B9A}">
  <ds:schemaRefs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2006/documentManagement/types"/>
    <ds:schemaRef ds:uri="5c72703c-1067-4fa7-89cc-ef245258de7b"/>
    <ds:schemaRef ds:uri="1c924d7e-c5b4-4b28-aa90-c1965de8ebd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A429CC0-D822-4BF8-B651-5B99CCFC22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924d7e-c5b4-4b28-aa90-c1965de8ebdf"/>
    <ds:schemaRef ds:uri="5c72703c-1067-4fa7-89cc-ef245258de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195517-BA27-4E6F-A7CE-68BB096E9E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7465</TotalTime>
  <Words>189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Tahoma</vt:lpstr>
      <vt:lpstr>Office Theme</vt:lpstr>
      <vt:lpstr>PowerPoint Presentation</vt:lpstr>
      <vt:lpstr>Who is this leader?  </vt:lpstr>
      <vt:lpstr>Leadership Qualities</vt:lpstr>
      <vt:lpstr>Statement of problem   </vt:lpstr>
      <vt:lpstr>Action &amp; Impact</vt:lpstr>
      <vt:lpstr>Achievements  at local/community level  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 Ngosa</dc:creator>
  <cp:lastModifiedBy>Albert Ngosa</cp:lastModifiedBy>
  <cp:revision>65</cp:revision>
  <dcterms:created xsi:type="dcterms:W3CDTF">2014-03-06T12:27:13Z</dcterms:created>
  <dcterms:modified xsi:type="dcterms:W3CDTF">2026-08-04T13:32:20Z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0x010100FAB04B5AD521D240BFF7A10AD6D6A227</vt:lpwstr>
  </property>
</Properties>
</file>