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2" r:id="rId1"/>
  </p:sldMasterIdLst>
  <p:notesMasterIdLst>
    <p:notesMasterId r:id="rId20"/>
  </p:notesMasterIdLst>
  <p:handoutMasterIdLst>
    <p:handoutMasterId r:id="rId21"/>
  </p:handoutMasterIdLst>
  <p:sldIdLst>
    <p:sldId id="1026" r:id="rId2"/>
    <p:sldId id="1024" r:id="rId3"/>
    <p:sldId id="1025" r:id="rId4"/>
    <p:sldId id="1044" r:id="rId5"/>
    <p:sldId id="1045" r:id="rId6"/>
    <p:sldId id="1046" r:id="rId7"/>
    <p:sldId id="1047" r:id="rId8"/>
    <p:sldId id="1049" r:id="rId9"/>
    <p:sldId id="1039" r:id="rId10"/>
    <p:sldId id="989" r:id="rId11"/>
    <p:sldId id="1027" r:id="rId12"/>
    <p:sldId id="1040" r:id="rId13"/>
    <p:sldId id="1041" r:id="rId14"/>
    <p:sldId id="1052" r:id="rId15"/>
    <p:sldId id="1050" r:id="rId16"/>
    <p:sldId id="1048" r:id="rId17"/>
    <p:sldId id="1053" r:id="rId18"/>
    <p:sldId id="1017" r:id="rId19"/>
  </p:sldIdLst>
  <p:sldSz cx="12192000" cy="6858000"/>
  <p:notesSz cx="6858000" cy="9144000"/>
  <p:embeddedFontLst>
    <p:embeddedFont>
      <p:font typeface="Avenir Book" panose="020B0503020203020204" pitchFamily="34" charset="-78"/>
      <p:regular r:id="rId22"/>
    </p:embeddedFont>
    <p:embeddedFont>
      <p:font typeface="Bodoni 72 Book" panose="020B0604020202020204" charset="0"/>
      <p:regular r:id="rId23"/>
      <p:italic r:id="rId24"/>
    </p:embeddedFont>
    <p:embeddedFont>
      <p:font typeface="Gotham" panose="02000604040000020004" pitchFamily="2" charset="0"/>
      <p:regular r:id="rId25"/>
      <p:bold r:id="rId26"/>
      <p:italic r:id="rId27"/>
      <p:boldItalic r:id="rId28"/>
    </p:embeddedFont>
    <p:embeddedFont>
      <p:font typeface="GOTHAM-BOOK" panose="020B0604020202020204"/>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epiker" initials="F" lastIdx="4" clrIdx="0">
    <p:extLst>
      <p:ext uri="{19B8F6BF-5375-455C-9EA6-DF929625EA0E}">
        <p15:presenceInfo xmlns:p15="http://schemas.microsoft.com/office/powerpoint/2012/main" userId="Freepiker" providerId="None"/>
      </p:ext>
    </p:extLst>
  </p:cmAuthor>
  <p:cmAuthor id="2" name="DesignStock" initials="D" lastIdx="5" clrIdx="1">
    <p:extLst>
      <p:ext uri="{19B8F6BF-5375-455C-9EA6-DF929625EA0E}">
        <p15:presenceInfo xmlns:p15="http://schemas.microsoft.com/office/powerpoint/2012/main" userId="DesignSto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B3B"/>
    <a:srgbClr val="FF9400"/>
    <a:srgbClr val="0273EA"/>
    <a:srgbClr val="FFFFFF"/>
    <a:srgbClr val="7F7F7F"/>
    <a:srgbClr val="BFBFBF"/>
    <a:srgbClr val="F3F5F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5" autoAdjust="0"/>
    <p:restoredTop sz="96327" autoAdjust="0"/>
  </p:normalViewPr>
  <p:slideViewPr>
    <p:cSldViewPr snapToGrid="0" snapToObjects="1">
      <p:cViewPr varScale="1">
        <p:scale>
          <a:sx n="71" d="100"/>
          <a:sy n="71" d="100"/>
        </p:scale>
        <p:origin x="129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D2CE1B-0954-4D33-AB5F-A7C719F844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573FD09-A43D-4FFC-B6D0-0547FD8F50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5AFE0E-6A1C-4885-B63C-2DFDC6AB1C79}" type="datetimeFigureOut">
              <a:rPr lang="en-US" smtClean="0"/>
              <a:t>3/10/2025</a:t>
            </a:fld>
            <a:endParaRPr lang="en-US"/>
          </a:p>
        </p:txBody>
      </p:sp>
      <p:sp>
        <p:nvSpPr>
          <p:cNvPr id="4" name="Footer Placeholder 3">
            <a:extLst>
              <a:ext uri="{FF2B5EF4-FFF2-40B4-BE49-F238E27FC236}">
                <a16:creationId xmlns:a16="http://schemas.microsoft.com/office/drawing/2014/main" id="{57CF5188-4104-49A0-8942-88B4848536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D68E2C-942E-45D8-A73F-D445E11787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EA61BB-20CE-4FD0-BD5C-E0532AC8E298}" type="slidenum">
              <a:rPr lang="en-US" smtClean="0"/>
              <a:t>‹#›</a:t>
            </a:fld>
            <a:endParaRPr lang="en-US"/>
          </a:p>
        </p:txBody>
      </p:sp>
    </p:spTree>
    <p:extLst>
      <p:ext uri="{BB962C8B-B14F-4D97-AF65-F5344CB8AC3E}">
        <p14:creationId xmlns:p14="http://schemas.microsoft.com/office/powerpoint/2010/main" val="1690456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EA084-1755-244B-AA1B-DD1CDE75AFEE}"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81F7C-1D07-BA46-A5B5-F41F280D9362}" type="slidenum">
              <a:rPr lang="en-US" smtClean="0"/>
              <a:t>‹#›</a:t>
            </a:fld>
            <a:endParaRPr lang="en-US"/>
          </a:p>
        </p:txBody>
      </p:sp>
    </p:spTree>
    <p:extLst>
      <p:ext uri="{BB962C8B-B14F-4D97-AF65-F5344CB8AC3E}">
        <p14:creationId xmlns:p14="http://schemas.microsoft.com/office/powerpoint/2010/main" val="1040093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4.emf"/><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8.svg"/><Relationship Id="rId21" Type="http://schemas.openxmlformats.org/officeDocument/2006/relationships/image" Target="../media/image32.sv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5" Type="http://schemas.openxmlformats.org/officeDocument/2006/relationships/image" Target="../media/image36.svg"/><Relationship Id="rId2" Type="http://schemas.openxmlformats.org/officeDocument/2006/relationships/image" Target="../media/image7.png"/><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sv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2.svg"/><Relationship Id="rId24" Type="http://schemas.openxmlformats.org/officeDocument/2006/relationships/image" Target="../media/image35.png"/><Relationship Id="rId5" Type="http://schemas.openxmlformats.org/officeDocument/2006/relationships/image" Target="../media/image16.svg"/><Relationship Id="rId15" Type="http://schemas.openxmlformats.org/officeDocument/2006/relationships/image" Target="../media/image26.svg"/><Relationship Id="rId23" Type="http://schemas.openxmlformats.org/officeDocument/2006/relationships/image" Target="../media/image34.svg"/><Relationship Id="rId28"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30.sv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svg"/></Relationships>
</file>

<file path=ppt/slideLayouts/_rels/slideLayout16.xml.rels><?xml version="1.0" encoding="UTF-8" standalone="yes"?>
<Relationships xmlns="http://schemas.openxmlformats.org/package/2006/relationships"><Relationship Id="rId26" Type="http://schemas.openxmlformats.org/officeDocument/2006/relationships/image" Target="../media/image65.emf"/><Relationship Id="rId21" Type="http://schemas.openxmlformats.org/officeDocument/2006/relationships/image" Target="../media/image60.emf"/><Relationship Id="rId42" Type="http://schemas.openxmlformats.org/officeDocument/2006/relationships/image" Target="../media/image81.emf"/><Relationship Id="rId47" Type="http://schemas.openxmlformats.org/officeDocument/2006/relationships/image" Target="../media/image86.emf"/><Relationship Id="rId63" Type="http://schemas.openxmlformats.org/officeDocument/2006/relationships/image" Target="../media/image102.emf"/><Relationship Id="rId68" Type="http://schemas.openxmlformats.org/officeDocument/2006/relationships/image" Target="../media/image107.emf"/><Relationship Id="rId16" Type="http://schemas.openxmlformats.org/officeDocument/2006/relationships/image" Target="../media/image55.emf"/><Relationship Id="rId11" Type="http://schemas.openxmlformats.org/officeDocument/2006/relationships/image" Target="../media/image50.emf"/><Relationship Id="rId32" Type="http://schemas.openxmlformats.org/officeDocument/2006/relationships/image" Target="../media/image71.emf"/><Relationship Id="rId37" Type="http://schemas.openxmlformats.org/officeDocument/2006/relationships/image" Target="../media/image76.emf"/><Relationship Id="rId53" Type="http://schemas.openxmlformats.org/officeDocument/2006/relationships/image" Target="../media/image92.emf"/><Relationship Id="rId58" Type="http://schemas.openxmlformats.org/officeDocument/2006/relationships/image" Target="../media/image97.emf"/><Relationship Id="rId74" Type="http://schemas.openxmlformats.org/officeDocument/2006/relationships/image" Target="../media/image113.emf"/><Relationship Id="rId79" Type="http://schemas.openxmlformats.org/officeDocument/2006/relationships/image" Target="../media/image118.emf"/><Relationship Id="rId5" Type="http://schemas.openxmlformats.org/officeDocument/2006/relationships/image" Target="../media/image44.emf"/><Relationship Id="rId61" Type="http://schemas.openxmlformats.org/officeDocument/2006/relationships/image" Target="../media/image100.emf"/><Relationship Id="rId82" Type="http://schemas.openxmlformats.org/officeDocument/2006/relationships/image" Target="../media/image121.emf"/><Relationship Id="rId19" Type="http://schemas.openxmlformats.org/officeDocument/2006/relationships/image" Target="../media/image58.emf"/><Relationship Id="rId14" Type="http://schemas.openxmlformats.org/officeDocument/2006/relationships/image" Target="../media/image53.emf"/><Relationship Id="rId22" Type="http://schemas.openxmlformats.org/officeDocument/2006/relationships/image" Target="../media/image61.emf"/><Relationship Id="rId27" Type="http://schemas.openxmlformats.org/officeDocument/2006/relationships/image" Target="../media/image66.emf"/><Relationship Id="rId30" Type="http://schemas.openxmlformats.org/officeDocument/2006/relationships/image" Target="../media/image69.emf"/><Relationship Id="rId35" Type="http://schemas.openxmlformats.org/officeDocument/2006/relationships/image" Target="../media/image74.emf"/><Relationship Id="rId43" Type="http://schemas.openxmlformats.org/officeDocument/2006/relationships/image" Target="../media/image82.emf"/><Relationship Id="rId48" Type="http://schemas.openxmlformats.org/officeDocument/2006/relationships/image" Target="../media/image87.emf"/><Relationship Id="rId56" Type="http://schemas.openxmlformats.org/officeDocument/2006/relationships/image" Target="../media/image95.emf"/><Relationship Id="rId64" Type="http://schemas.openxmlformats.org/officeDocument/2006/relationships/image" Target="../media/image103.emf"/><Relationship Id="rId69" Type="http://schemas.openxmlformats.org/officeDocument/2006/relationships/image" Target="../media/image108.emf"/><Relationship Id="rId77" Type="http://schemas.openxmlformats.org/officeDocument/2006/relationships/image" Target="../media/image116.emf"/><Relationship Id="rId8" Type="http://schemas.openxmlformats.org/officeDocument/2006/relationships/image" Target="../media/image47.emf"/><Relationship Id="rId51" Type="http://schemas.openxmlformats.org/officeDocument/2006/relationships/image" Target="../media/image90.emf"/><Relationship Id="rId72" Type="http://schemas.openxmlformats.org/officeDocument/2006/relationships/image" Target="../media/image111.emf"/><Relationship Id="rId80" Type="http://schemas.openxmlformats.org/officeDocument/2006/relationships/image" Target="../media/image119.emf"/><Relationship Id="rId3" Type="http://schemas.openxmlformats.org/officeDocument/2006/relationships/image" Target="../media/image42.emf"/><Relationship Id="rId12" Type="http://schemas.openxmlformats.org/officeDocument/2006/relationships/image" Target="../media/image51.emf"/><Relationship Id="rId17" Type="http://schemas.openxmlformats.org/officeDocument/2006/relationships/image" Target="../media/image56.emf"/><Relationship Id="rId25" Type="http://schemas.openxmlformats.org/officeDocument/2006/relationships/image" Target="../media/image64.emf"/><Relationship Id="rId33" Type="http://schemas.openxmlformats.org/officeDocument/2006/relationships/image" Target="../media/image72.emf"/><Relationship Id="rId38" Type="http://schemas.openxmlformats.org/officeDocument/2006/relationships/image" Target="../media/image77.emf"/><Relationship Id="rId46" Type="http://schemas.openxmlformats.org/officeDocument/2006/relationships/image" Target="../media/image85.emf"/><Relationship Id="rId59" Type="http://schemas.openxmlformats.org/officeDocument/2006/relationships/image" Target="../media/image98.emf"/><Relationship Id="rId67" Type="http://schemas.openxmlformats.org/officeDocument/2006/relationships/image" Target="../media/image106.emf"/><Relationship Id="rId20" Type="http://schemas.openxmlformats.org/officeDocument/2006/relationships/image" Target="../media/image59.emf"/><Relationship Id="rId41" Type="http://schemas.openxmlformats.org/officeDocument/2006/relationships/image" Target="../media/image80.emf"/><Relationship Id="rId54" Type="http://schemas.openxmlformats.org/officeDocument/2006/relationships/image" Target="../media/image93.emf"/><Relationship Id="rId62" Type="http://schemas.openxmlformats.org/officeDocument/2006/relationships/image" Target="../media/image101.emf"/><Relationship Id="rId70" Type="http://schemas.openxmlformats.org/officeDocument/2006/relationships/image" Target="../media/image109.emf"/><Relationship Id="rId75" Type="http://schemas.openxmlformats.org/officeDocument/2006/relationships/image" Target="../media/image114.emf"/><Relationship Id="rId1" Type="http://schemas.openxmlformats.org/officeDocument/2006/relationships/slideMaster" Target="../slideMasters/slideMaster1.xml"/><Relationship Id="rId6" Type="http://schemas.openxmlformats.org/officeDocument/2006/relationships/image" Target="../media/image45.emf"/><Relationship Id="rId15" Type="http://schemas.openxmlformats.org/officeDocument/2006/relationships/image" Target="../media/image54.emf"/><Relationship Id="rId23" Type="http://schemas.openxmlformats.org/officeDocument/2006/relationships/image" Target="../media/image62.emf"/><Relationship Id="rId28" Type="http://schemas.openxmlformats.org/officeDocument/2006/relationships/image" Target="../media/image67.emf"/><Relationship Id="rId36" Type="http://schemas.openxmlformats.org/officeDocument/2006/relationships/image" Target="../media/image75.emf"/><Relationship Id="rId49" Type="http://schemas.openxmlformats.org/officeDocument/2006/relationships/image" Target="../media/image88.emf"/><Relationship Id="rId57" Type="http://schemas.openxmlformats.org/officeDocument/2006/relationships/image" Target="../media/image96.emf"/><Relationship Id="rId10" Type="http://schemas.openxmlformats.org/officeDocument/2006/relationships/image" Target="../media/image49.emf"/><Relationship Id="rId31" Type="http://schemas.openxmlformats.org/officeDocument/2006/relationships/image" Target="../media/image70.emf"/><Relationship Id="rId44" Type="http://schemas.openxmlformats.org/officeDocument/2006/relationships/image" Target="../media/image83.emf"/><Relationship Id="rId52" Type="http://schemas.openxmlformats.org/officeDocument/2006/relationships/image" Target="../media/image91.emf"/><Relationship Id="rId60" Type="http://schemas.openxmlformats.org/officeDocument/2006/relationships/image" Target="../media/image99.emf"/><Relationship Id="rId65" Type="http://schemas.openxmlformats.org/officeDocument/2006/relationships/image" Target="../media/image104.emf"/><Relationship Id="rId73" Type="http://schemas.openxmlformats.org/officeDocument/2006/relationships/image" Target="../media/image112.emf"/><Relationship Id="rId78" Type="http://schemas.openxmlformats.org/officeDocument/2006/relationships/image" Target="../media/image117.emf"/><Relationship Id="rId81" Type="http://schemas.openxmlformats.org/officeDocument/2006/relationships/image" Target="../media/image120.emf"/><Relationship Id="rId4" Type="http://schemas.openxmlformats.org/officeDocument/2006/relationships/image" Target="../media/image43.emf"/><Relationship Id="rId9" Type="http://schemas.openxmlformats.org/officeDocument/2006/relationships/image" Target="../media/image48.emf"/><Relationship Id="rId13" Type="http://schemas.openxmlformats.org/officeDocument/2006/relationships/image" Target="../media/image52.emf"/><Relationship Id="rId18" Type="http://schemas.openxmlformats.org/officeDocument/2006/relationships/image" Target="../media/image57.emf"/><Relationship Id="rId39" Type="http://schemas.openxmlformats.org/officeDocument/2006/relationships/image" Target="../media/image78.emf"/><Relationship Id="rId34" Type="http://schemas.openxmlformats.org/officeDocument/2006/relationships/image" Target="../media/image73.emf"/><Relationship Id="rId50" Type="http://schemas.openxmlformats.org/officeDocument/2006/relationships/image" Target="../media/image89.emf"/><Relationship Id="rId55" Type="http://schemas.openxmlformats.org/officeDocument/2006/relationships/image" Target="../media/image94.emf"/><Relationship Id="rId76" Type="http://schemas.openxmlformats.org/officeDocument/2006/relationships/image" Target="../media/image115.emf"/><Relationship Id="rId7" Type="http://schemas.openxmlformats.org/officeDocument/2006/relationships/image" Target="../media/image46.emf"/><Relationship Id="rId71" Type="http://schemas.openxmlformats.org/officeDocument/2006/relationships/image" Target="../media/image110.emf"/><Relationship Id="rId2" Type="http://schemas.openxmlformats.org/officeDocument/2006/relationships/image" Target="../media/image41.emf"/><Relationship Id="rId29" Type="http://schemas.openxmlformats.org/officeDocument/2006/relationships/image" Target="../media/image68.emf"/><Relationship Id="rId24" Type="http://schemas.openxmlformats.org/officeDocument/2006/relationships/image" Target="../media/image63.emf"/><Relationship Id="rId40" Type="http://schemas.openxmlformats.org/officeDocument/2006/relationships/image" Target="../media/image79.emf"/><Relationship Id="rId45" Type="http://schemas.openxmlformats.org/officeDocument/2006/relationships/image" Target="../media/image84.emf"/><Relationship Id="rId66" Type="http://schemas.openxmlformats.org/officeDocument/2006/relationships/image" Target="../media/image105.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8.svg"/><Relationship Id="rId21" Type="http://schemas.openxmlformats.org/officeDocument/2006/relationships/image" Target="../media/image32.sv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5" Type="http://schemas.openxmlformats.org/officeDocument/2006/relationships/image" Target="../media/image36.svg"/><Relationship Id="rId2" Type="http://schemas.openxmlformats.org/officeDocument/2006/relationships/image" Target="../media/image7.png"/><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sv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2.svg"/><Relationship Id="rId24" Type="http://schemas.openxmlformats.org/officeDocument/2006/relationships/image" Target="../media/image35.png"/><Relationship Id="rId5" Type="http://schemas.openxmlformats.org/officeDocument/2006/relationships/image" Target="../media/image122.svg"/><Relationship Id="rId15" Type="http://schemas.openxmlformats.org/officeDocument/2006/relationships/image" Target="../media/image26.svg"/><Relationship Id="rId23" Type="http://schemas.openxmlformats.org/officeDocument/2006/relationships/image" Target="../media/image34.svg"/><Relationship Id="rId28"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30.sv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sv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6" Type="http://schemas.openxmlformats.org/officeDocument/2006/relationships/image" Target="../media/image65.emf"/><Relationship Id="rId21" Type="http://schemas.openxmlformats.org/officeDocument/2006/relationships/image" Target="../media/image60.emf"/><Relationship Id="rId42" Type="http://schemas.openxmlformats.org/officeDocument/2006/relationships/image" Target="../media/image81.emf"/><Relationship Id="rId47" Type="http://schemas.openxmlformats.org/officeDocument/2006/relationships/image" Target="../media/image86.emf"/><Relationship Id="rId63" Type="http://schemas.openxmlformats.org/officeDocument/2006/relationships/image" Target="../media/image102.emf"/><Relationship Id="rId68" Type="http://schemas.openxmlformats.org/officeDocument/2006/relationships/image" Target="../media/image107.emf"/><Relationship Id="rId16" Type="http://schemas.openxmlformats.org/officeDocument/2006/relationships/image" Target="../media/image55.emf"/><Relationship Id="rId11" Type="http://schemas.openxmlformats.org/officeDocument/2006/relationships/image" Target="../media/image50.emf"/><Relationship Id="rId32" Type="http://schemas.openxmlformats.org/officeDocument/2006/relationships/image" Target="../media/image71.emf"/><Relationship Id="rId37" Type="http://schemas.openxmlformats.org/officeDocument/2006/relationships/image" Target="../media/image76.emf"/><Relationship Id="rId53" Type="http://schemas.openxmlformats.org/officeDocument/2006/relationships/image" Target="../media/image92.emf"/><Relationship Id="rId58" Type="http://schemas.openxmlformats.org/officeDocument/2006/relationships/image" Target="../media/image97.emf"/><Relationship Id="rId74" Type="http://schemas.openxmlformats.org/officeDocument/2006/relationships/image" Target="../media/image113.emf"/><Relationship Id="rId79" Type="http://schemas.openxmlformats.org/officeDocument/2006/relationships/image" Target="../media/image118.emf"/><Relationship Id="rId5" Type="http://schemas.openxmlformats.org/officeDocument/2006/relationships/image" Target="../media/image44.emf"/><Relationship Id="rId61" Type="http://schemas.openxmlformats.org/officeDocument/2006/relationships/image" Target="../media/image100.emf"/><Relationship Id="rId82" Type="http://schemas.openxmlformats.org/officeDocument/2006/relationships/image" Target="../media/image121.emf"/><Relationship Id="rId19" Type="http://schemas.openxmlformats.org/officeDocument/2006/relationships/image" Target="../media/image58.emf"/><Relationship Id="rId14" Type="http://schemas.openxmlformats.org/officeDocument/2006/relationships/image" Target="../media/image53.emf"/><Relationship Id="rId22" Type="http://schemas.openxmlformats.org/officeDocument/2006/relationships/image" Target="../media/image61.emf"/><Relationship Id="rId27" Type="http://schemas.openxmlformats.org/officeDocument/2006/relationships/image" Target="../media/image66.emf"/><Relationship Id="rId30" Type="http://schemas.openxmlformats.org/officeDocument/2006/relationships/image" Target="../media/image69.emf"/><Relationship Id="rId35" Type="http://schemas.openxmlformats.org/officeDocument/2006/relationships/image" Target="../media/image74.emf"/><Relationship Id="rId43" Type="http://schemas.openxmlformats.org/officeDocument/2006/relationships/image" Target="../media/image82.emf"/><Relationship Id="rId48" Type="http://schemas.openxmlformats.org/officeDocument/2006/relationships/image" Target="../media/image87.emf"/><Relationship Id="rId56" Type="http://schemas.openxmlformats.org/officeDocument/2006/relationships/image" Target="../media/image95.emf"/><Relationship Id="rId64" Type="http://schemas.openxmlformats.org/officeDocument/2006/relationships/image" Target="../media/image103.emf"/><Relationship Id="rId69" Type="http://schemas.openxmlformats.org/officeDocument/2006/relationships/image" Target="../media/image108.emf"/><Relationship Id="rId77" Type="http://schemas.openxmlformats.org/officeDocument/2006/relationships/image" Target="../media/image116.emf"/><Relationship Id="rId8" Type="http://schemas.openxmlformats.org/officeDocument/2006/relationships/image" Target="../media/image47.emf"/><Relationship Id="rId51" Type="http://schemas.openxmlformats.org/officeDocument/2006/relationships/image" Target="../media/image90.emf"/><Relationship Id="rId72" Type="http://schemas.openxmlformats.org/officeDocument/2006/relationships/image" Target="../media/image111.emf"/><Relationship Id="rId80" Type="http://schemas.openxmlformats.org/officeDocument/2006/relationships/image" Target="../media/image119.emf"/><Relationship Id="rId3" Type="http://schemas.openxmlformats.org/officeDocument/2006/relationships/image" Target="../media/image42.emf"/><Relationship Id="rId12" Type="http://schemas.openxmlformats.org/officeDocument/2006/relationships/image" Target="../media/image51.emf"/><Relationship Id="rId17" Type="http://schemas.openxmlformats.org/officeDocument/2006/relationships/image" Target="../media/image56.emf"/><Relationship Id="rId25" Type="http://schemas.openxmlformats.org/officeDocument/2006/relationships/image" Target="../media/image64.emf"/><Relationship Id="rId33" Type="http://schemas.openxmlformats.org/officeDocument/2006/relationships/image" Target="../media/image72.emf"/><Relationship Id="rId38" Type="http://schemas.openxmlformats.org/officeDocument/2006/relationships/image" Target="../media/image77.emf"/><Relationship Id="rId46" Type="http://schemas.openxmlformats.org/officeDocument/2006/relationships/image" Target="../media/image85.emf"/><Relationship Id="rId59" Type="http://schemas.openxmlformats.org/officeDocument/2006/relationships/image" Target="../media/image98.emf"/><Relationship Id="rId67" Type="http://schemas.openxmlformats.org/officeDocument/2006/relationships/image" Target="../media/image106.emf"/><Relationship Id="rId20" Type="http://schemas.openxmlformats.org/officeDocument/2006/relationships/image" Target="../media/image59.emf"/><Relationship Id="rId41" Type="http://schemas.openxmlformats.org/officeDocument/2006/relationships/image" Target="../media/image80.emf"/><Relationship Id="rId54" Type="http://schemas.openxmlformats.org/officeDocument/2006/relationships/image" Target="../media/image93.emf"/><Relationship Id="rId62" Type="http://schemas.openxmlformats.org/officeDocument/2006/relationships/image" Target="../media/image101.emf"/><Relationship Id="rId70" Type="http://schemas.openxmlformats.org/officeDocument/2006/relationships/image" Target="../media/image109.emf"/><Relationship Id="rId75" Type="http://schemas.openxmlformats.org/officeDocument/2006/relationships/image" Target="../media/image114.emf"/><Relationship Id="rId1" Type="http://schemas.openxmlformats.org/officeDocument/2006/relationships/slideMaster" Target="../slideMasters/slideMaster1.xml"/><Relationship Id="rId6" Type="http://schemas.openxmlformats.org/officeDocument/2006/relationships/image" Target="../media/image45.emf"/><Relationship Id="rId15" Type="http://schemas.openxmlformats.org/officeDocument/2006/relationships/image" Target="../media/image54.emf"/><Relationship Id="rId23" Type="http://schemas.openxmlformats.org/officeDocument/2006/relationships/image" Target="../media/image62.emf"/><Relationship Id="rId28" Type="http://schemas.openxmlformats.org/officeDocument/2006/relationships/image" Target="../media/image67.emf"/><Relationship Id="rId36" Type="http://schemas.openxmlformats.org/officeDocument/2006/relationships/image" Target="../media/image75.emf"/><Relationship Id="rId49" Type="http://schemas.openxmlformats.org/officeDocument/2006/relationships/image" Target="../media/image88.emf"/><Relationship Id="rId57" Type="http://schemas.openxmlformats.org/officeDocument/2006/relationships/image" Target="../media/image96.emf"/><Relationship Id="rId10" Type="http://schemas.openxmlformats.org/officeDocument/2006/relationships/image" Target="../media/image49.emf"/><Relationship Id="rId31" Type="http://schemas.openxmlformats.org/officeDocument/2006/relationships/image" Target="../media/image70.emf"/><Relationship Id="rId44" Type="http://schemas.openxmlformats.org/officeDocument/2006/relationships/image" Target="../media/image83.emf"/><Relationship Id="rId52" Type="http://schemas.openxmlformats.org/officeDocument/2006/relationships/image" Target="../media/image91.emf"/><Relationship Id="rId60" Type="http://schemas.openxmlformats.org/officeDocument/2006/relationships/image" Target="../media/image99.emf"/><Relationship Id="rId65" Type="http://schemas.openxmlformats.org/officeDocument/2006/relationships/image" Target="../media/image104.emf"/><Relationship Id="rId73" Type="http://schemas.openxmlformats.org/officeDocument/2006/relationships/image" Target="../media/image112.emf"/><Relationship Id="rId78" Type="http://schemas.openxmlformats.org/officeDocument/2006/relationships/image" Target="../media/image117.emf"/><Relationship Id="rId81" Type="http://schemas.openxmlformats.org/officeDocument/2006/relationships/image" Target="../media/image120.emf"/><Relationship Id="rId4" Type="http://schemas.openxmlformats.org/officeDocument/2006/relationships/image" Target="../media/image43.emf"/><Relationship Id="rId9" Type="http://schemas.openxmlformats.org/officeDocument/2006/relationships/image" Target="../media/image48.emf"/><Relationship Id="rId13" Type="http://schemas.openxmlformats.org/officeDocument/2006/relationships/image" Target="../media/image52.emf"/><Relationship Id="rId18" Type="http://schemas.openxmlformats.org/officeDocument/2006/relationships/image" Target="../media/image57.emf"/><Relationship Id="rId39" Type="http://schemas.openxmlformats.org/officeDocument/2006/relationships/image" Target="../media/image78.emf"/><Relationship Id="rId34" Type="http://schemas.openxmlformats.org/officeDocument/2006/relationships/image" Target="../media/image73.emf"/><Relationship Id="rId50" Type="http://schemas.openxmlformats.org/officeDocument/2006/relationships/image" Target="../media/image89.emf"/><Relationship Id="rId55" Type="http://schemas.openxmlformats.org/officeDocument/2006/relationships/image" Target="../media/image94.emf"/><Relationship Id="rId76" Type="http://schemas.openxmlformats.org/officeDocument/2006/relationships/image" Target="../media/image115.emf"/><Relationship Id="rId7" Type="http://schemas.openxmlformats.org/officeDocument/2006/relationships/image" Target="../media/image46.emf"/><Relationship Id="rId71" Type="http://schemas.openxmlformats.org/officeDocument/2006/relationships/image" Target="../media/image110.emf"/><Relationship Id="rId2" Type="http://schemas.openxmlformats.org/officeDocument/2006/relationships/image" Target="../media/image41.emf"/><Relationship Id="rId29" Type="http://schemas.openxmlformats.org/officeDocument/2006/relationships/image" Target="../media/image68.emf"/><Relationship Id="rId24" Type="http://schemas.openxmlformats.org/officeDocument/2006/relationships/image" Target="../media/image63.emf"/><Relationship Id="rId40" Type="http://schemas.openxmlformats.org/officeDocument/2006/relationships/image" Target="../media/image79.emf"/><Relationship Id="rId45" Type="http://schemas.openxmlformats.org/officeDocument/2006/relationships/image" Target="../media/image84.emf"/><Relationship Id="rId66" Type="http://schemas.openxmlformats.org/officeDocument/2006/relationships/image" Target="../media/image105.emf"/></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F3F5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83520-829E-DE6F-D0FE-9C67EA8AF411}"/>
              </a:ext>
            </a:extLst>
          </p:cNvPr>
          <p:cNvSpPr>
            <a:spLocks noGrp="1"/>
          </p:cNvSpPr>
          <p:nvPr>
            <p:ph type="title" hasCustomPrompt="1"/>
          </p:nvPr>
        </p:nvSpPr>
        <p:spPr>
          <a:xfrm>
            <a:off x="1668404" y="3823389"/>
            <a:ext cx="8855192" cy="596983"/>
          </a:xfrm>
        </p:spPr>
        <p:txBody>
          <a:bodyPr>
            <a:noAutofit/>
          </a:bodyPr>
          <a:lstStyle>
            <a:lvl1pPr algn="ctr">
              <a:defRPr sz="7000"/>
            </a:lvl1pPr>
          </a:lstStyle>
          <a:p>
            <a:r>
              <a:rPr lang="en-US" dirty="0"/>
              <a:t>TITLE GOES HERE</a:t>
            </a:r>
          </a:p>
        </p:txBody>
      </p:sp>
      <p:sp>
        <p:nvSpPr>
          <p:cNvPr id="12" name="Text Placeholder 11">
            <a:extLst>
              <a:ext uri="{FF2B5EF4-FFF2-40B4-BE49-F238E27FC236}">
                <a16:creationId xmlns:a16="http://schemas.microsoft.com/office/drawing/2014/main" id="{582E2DF6-448D-EEBB-4046-A9DAAA773A9D}"/>
              </a:ext>
            </a:extLst>
          </p:cNvPr>
          <p:cNvSpPr>
            <a:spLocks noGrp="1"/>
          </p:cNvSpPr>
          <p:nvPr>
            <p:ph type="body" sz="quarter" idx="10" hasCustomPrompt="1"/>
          </p:nvPr>
        </p:nvSpPr>
        <p:spPr>
          <a:xfrm>
            <a:off x="3740943" y="4641949"/>
            <a:ext cx="4710113" cy="496887"/>
          </a:xfrm>
          <a:prstGeom prst="rect">
            <a:avLst/>
          </a:prstGeom>
        </p:spPr>
        <p:txBody>
          <a:bodyPr/>
          <a:lstStyle>
            <a:lvl1pPr algn="ctr">
              <a:defRPr sz="2600">
                <a:solidFill>
                  <a:schemeClr val="accent2"/>
                </a:solidFill>
                <a:latin typeface="GOTHAM-BOOK" panose="02000504050000020004" pitchFamily="2" charset="0"/>
              </a:defRPr>
            </a:lvl1pPr>
          </a:lstStyle>
          <a:p>
            <a:pPr lvl="0"/>
            <a:r>
              <a:rPr lang="en-US" dirty="0"/>
              <a:t>Subtitle Goes Here</a:t>
            </a:r>
          </a:p>
        </p:txBody>
      </p:sp>
      <p:sp>
        <p:nvSpPr>
          <p:cNvPr id="4" name="Slide Number Placeholder 3">
            <a:extLst>
              <a:ext uri="{FF2B5EF4-FFF2-40B4-BE49-F238E27FC236}">
                <a16:creationId xmlns:a16="http://schemas.microsoft.com/office/drawing/2014/main" id="{1B1CEE1D-0B02-C729-B2C8-C78C0A5EA0C6}"/>
              </a:ext>
            </a:extLst>
          </p:cNvPr>
          <p:cNvSpPr>
            <a:spLocks noGrp="1"/>
          </p:cNvSpPr>
          <p:nvPr>
            <p:ph type="sldNum" sz="quarter" idx="11"/>
          </p:nvPr>
        </p:nvSpPr>
        <p:spPr/>
        <p:txBody>
          <a:bodyPr/>
          <a:lstStyle/>
          <a:p>
            <a:fld id="{3DDF14DF-09F7-D242-B49F-E8D1C1E3D6C4}" type="slidenum">
              <a:rPr lang="en-US" smtClean="0"/>
              <a:pPr/>
              <a:t>‹#›</a:t>
            </a:fld>
            <a:endParaRPr lang="en-US"/>
          </a:p>
        </p:txBody>
      </p:sp>
    </p:spTree>
    <p:extLst>
      <p:ext uri="{BB962C8B-B14F-4D97-AF65-F5344CB8AC3E}">
        <p14:creationId xmlns:p14="http://schemas.microsoft.com/office/powerpoint/2010/main" val="1882775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5"/>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ECFC5CDF-D1E1-4188-16D8-E195DB4D4983}"/>
              </a:ext>
            </a:extLst>
          </p:cNvPr>
          <p:cNvPicPr>
            <a:picLocks noChangeAspect="1"/>
          </p:cNvPicPr>
          <p:nvPr userDrawn="1"/>
        </p:nvPicPr>
        <p:blipFill>
          <a:blip r:embed="rId2"/>
          <a:stretch>
            <a:fillRect/>
          </a:stretch>
        </p:blipFill>
        <p:spPr>
          <a:xfrm>
            <a:off x="1978028" y="1429309"/>
            <a:ext cx="8235944" cy="4845417"/>
          </a:xfrm>
          <a:prstGeom prst="rect">
            <a:avLst/>
          </a:prstGeom>
        </p:spPr>
      </p:pic>
      <p:sp>
        <p:nvSpPr>
          <p:cNvPr id="2" name="Title 1">
            <a:extLst>
              <a:ext uri="{FF2B5EF4-FFF2-40B4-BE49-F238E27FC236}">
                <a16:creationId xmlns:a16="http://schemas.microsoft.com/office/drawing/2014/main" id="{36AD360A-4A72-F219-7B87-98DCDB1E347C}"/>
              </a:ext>
            </a:extLst>
          </p:cNvPr>
          <p:cNvSpPr>
            <a:spLocks noGrp="1"/>
          </p:cNvSpPr>
          <p:nvPr>
            <p:ph type="title" hasCustomPrompt="1"/>
          </p:nvPr>
        </p:nvSpPr>
        <p:spPr>
          <a:xfrm>
            <a:off x="889001" y="583274"/>
            <a:ext cx="5136020" cy="596983"/>
          </a:xfrm>
        </p:spPr>
        <p:txBody>
          <a:bodyPr/>
          <a:lstStyle>
            <a:lvl1pPr algn="l">
              <a:defRPr/>
            </a:lvl1pPr>
          </a:lstStyle>
          <a:p>
            <a:pPr>
              <a:lnSpc>
                <a:spcPts val="4000"/>
              </a:lnSpc>
            </a:pPr>
            <a:r>
              <a:rPr lang="en-US" sz="3500" b="1" dirty="0">
                <a:solidFill>
                  <a:schemeClr val="tx2"/>
                </a:solidFill>
                <a:latin typeface="Gotham" panose="02000504050000020004" pitchFamily="2" charset="0"/>
                <a:cs typeface="Poppins Light" panose="00000400000000000000" pitchFamily="50" charset="0"/>
              </a:rPr>
              <a:t>TITLE GOES</a:t>
            </a:r>
            <a:r>
              <a:rPr lang="en-US" sz="3500" b="1" dirty="0">
                <a:solidFill>
                  <a:schemeClr val="accent1"/>
                </a:solidFill>
                <a:latin typeface="Gotham" panose="02000504050000020004" pitchFamily="2" charset="0"/>
                <a:cs typeface="Poppins Light" panose="00000400000000000000" pitchFamily="50" charset="0"/>
              </a:rPr>
              <a:t> </a:t>
            </a:r>
            <a:r>
              <a:rPr lang="en-US" sz="3500" b="1" dirty="0">
                <a:solidFill>
                  <a:schemeClr val="accent2"/>
                </a:solidFill>
                <a:latin typeface="Gotham" panose="02000504050000020004" pitchFamily="2" charset="0"/>
                <a:cs typeface="Poppins SemiBold" panose="00000700000000000000" pitchFamily="50" charset="0"/>
              </a:rPr>
              <a:t>HERE</a:t>
            </a:r>
          </a:p>
        </p:txBody>
      </p:sp>
      <p:cxnSp>
        <p:nvCxnSpPr>
          <p:cNvPr id="4" name="Straight Connector 3">
            <a:extLst>
              <a:ext uri="{FF2B5EF4-FFF2-40B4-BE49-F238E27FC236}">
                <a16:creationId xmlns:a16="http://schemas.microsoft.com/office/drawing/2014/main" id="{049A28EF-D9E7-7720-9926-84FDC4197035}"/>
              </a:ext>
            </a:extLst>
          </p:cNvPr>
          <p:cNvCxnSpPr>
            <a:cxnSpLocks/>
          </p:cNvCxnSpPr>
          <p:nvPr userDrawn="1"/>
        </p:nvCxnSpPr>
        <p:spPr>
          <a:xfrm>
            <a:off x="889001" y="1298901"/>
            <a:ext cx="503963" cy="0"/>
          </a:xfrm>
          <a:prstGeom prst="line">
            <a:avLst/>
          </a:prstGeom>
          <a:ln w="25400">
            <a:solidFill>
              <a:srgbClr val="FF9400"/>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FDDF9CD5-892D-E481-2872-7C5763F36484}"/>
              </a:ext>
            </a:extLst>
          </p:cNvPr>
          <p:cNvSpPr/>
          <p:nvPr userDrawn="1"/>
        </p:nvSpPr>
        <p:spPr>
          <a:xfrm>
            <a:off x="4174489" y="3685563"/>
            <a:ext cx="2082801" cy="2082800"/>
          </a:xfrm>
          <a:prstGeom prst="ellipse">
            <a:avLst/>
          </a:prstGeom>
          <a:solidFill>
            <a:schemeClr val="accent3">
              <a:alpha val="90000"/>
            </a:schemeClr>
          </a:solidFill>
          <a:ln>
            <a:noFill/>
          </a:ln>
          <a:effectLst>
            <a:outerShdw blurRad="215900" dist="127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1F579E-B8F6-60E8-E637-18BD26E42561}"/>
              </a:ext>
            </a:extLst>
          </p:cNvPr>
          <p:cNvSpPr/>
          <p:nvPr userDrawn="1"/>
        </p:nvSpPr>
        <p:spPr>
          <a:xfrm>
            <a:off x="5934709" y="2029483"/>
            <a:ext cx="2082801" cy="2082800"/>
          </a:xfrm>
          <a:prstGeom prst="ellipse">
            <a:avLst/>
          </a:prstGeom>
          <a:solidFill>
            <a:schemeClr val="bg1">
              <a:alpha val="90000"/>
            </a:schemeClr>
          </a:solidFill>
          <a:ln>
            <a:noFill/>
          </a:ln>
          <a:effectLst>
            <a:outerShdw blurRad="215900" dist="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F3C69D1-2C84-9291-3C0E-18131C12F93C}"/>
              </a:ext>
            </a:extLst>
          </p:cNvPr>
          <p:cNvSpPr/>
          <p:nvPr userDrawn="1"/>
        </p:nvSpPr>
        <p:spPr>
          <a:xfrm>
            <a:off x="5934709" y="3685563"/>
            <a:ext cx="2082801" cy="2082800"/>
          </a:xfrm>
          <a:prstGeom prst="ellipse">
            <a:avLst/>
          </a:prstGeom>
          <a:solidFill>
            <a:schemeClr val="accent2">
              <a:alpha val="90000"/>
            </a:schemeClr>
          </a:solidFill>
          <a:ln>
            <a:noFill/>
          </a:ln>
          <a:effectLst>
            <a:outerShdw blurRad="215900" dist="127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C43D889-A1A0-CD7D-2CDD-2FC417500046}"/>
              </a:ext>
            </a:extLst>
          </p:cNvPr>
          <p:cNvSpPr/>
          <p:nvPr userDrawn="1"/>
        </p:nvSpPr>
        <p:spPr>
          <a:xfrm>
            <a:off x="4174489" y="2029483"/>
            <a:ext cx="2082801" cy="2082800"/>
          </a:xfrm>
          <a:prstGeom prst="ellipse">
            <a:avLst/>
          </a:prstGeom>
          <a:solidFill>
            <a:schemeClr val="accent1">
              <a:alpha val="90000"/>
            </a:schemeClr>
          </a:solidFill>
          <a:ln>
            <a:noFill/>
          </a:ln>
          <a:effectLst>
            <a:outerShdw blurRad="2159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852C9FC9-8E93-1FFB-46FE-4B0E4CCD98F2}"/>
              </a:ext>
            </a:extLst>
          </p:cNvPr>
          <p:cNvCxnSpPr/>
          <p:nvPr userDrawn="1"/>
        </p:nvCxnSpPr>
        <p:spPr>
          <a:xfrm>
            <a:off x="8553450" y="3856039"/>
            <a:ext cx="31432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47C4E09-7DFF-FAFD-9E45-CD779D1C0D24}"/>
              </a:ext>
            </a:extLst>
          </p:cNvPr>
          <p:cNvCxnSpPr>
            <a:cxnSpLocks/>
          </p:cNvCxnSpPr>
          <p:nvPr userDrawn="1"/>
        </p:nvCxnSpPr>
        <p:spPr>
          <a:xfrm>
            <a:off x="3078797" y="3856039"/>
            <a:ext cx="31432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Picture Placeholder 23">
            <a:extLst>
              <a:ext uri="{FF2B5EF4-FFF2-40B4-BE49-F238E27FC236}">
                <a16:creationId xmlns:a16="http://schemas.microsoft.com/office/drawing/2014/main" id="{0179E80D-4A47-380D-891F-73E72C384B80}"/>
              </a:ext>
            </a:extLst>
          </p:cNvPr>
          <p:cNvSpPr>
            <a:spLocks noGrp="1"/>
          </p:cNvSpPr>
          <p:nvPr>
            <p:ph type="pic" sz="quarter" idx="10"/>
          </p:nvPr>
        </p:nvSpPr>
        <p:spPr>
          <a:xfrm>
            <a:off x="4861560" y="2706552"/>
            <a:ext cx="701675" cy="701675"/>
          </a:xfrm>
          <a:prstGeom prst="rect">
            <a:avLst/>
          </a:prstGeom>
        </p:spPr>
        <p:txBody>
          <a:bodyPr/>
          <a:lstStyle/>
          <a:p>
            <a:endParaRPr lang="en-US"/>
          </a:p>
        </p:txBody>
      </p:sp>
      <p:sp>
        <p:nvSpPr>
          <p:cNvPr id="26" name="Picture Placeholder 23">
            <a:extLst>
              <a:ext uri="{FF2B5EF4-FFF2-40B4-BE49-F238E27FC236}">
                <a16:creationId xmlns:a16="http://schemas.microsoft.com/office/drawing/2014/main" id="{79232B55-0B84-A85A-2350-FE87384A1D45}"/>
              </a:ext>
            </a:extLst>
          </p:cNvPr>
          <p:cNvSpPr>
            <a:spLocks noGrp="1"/>
          </p:cNvSpPr>
          <p:nvPr>
            <p:ph type="pic" sz="quarter" idx="11"/>
          </p:nvPr>
        </p:nvSpPr>
        <p:spPr>
          <a:xfrm>
            <a:off x="6625271" y="2706187"/>
            <a:ext cx="701675" cy="701675"/>
          </a:xfrm>
          <a:prstGeom prst="rect">
            <a:avLst/>
          </a:prstGeom>
        </p:spPr>
        <p:txBody>
          <a:bodyPr/>
          <a:lstStyle/>
          <a:p>
            <a:endParaRPr lang="en-US"/>
          </a:p>
        </p:txBody>
      </p:sp>
      <p:sp>
        <p:nvSpPr>
          <p:cNvPr id="27" name="Picture Placeholder 23">
            <a:extLst>
              <a:ext uri="{FF2B5EF4-FFF2-40B4-BE49-F238E27FC236}">
                <a16:creationId xmlns:a16="http://schemas.microsoft.com/office/drawing/2014/main" id="{F09D2D6F-2891-E927-405A-9CAA6AC01639}"/>
              </a:ext>
            </a:extLst>
          </p:cNvPr>
          <p:cNvSpPr>
            <a:spLocks noGrp="1"/>
          </p:cNvSpPr>
          <p:nvPr>
            <p:ph type="pic" sz="quarter" idx="12"/>
          </p:nvPr>
        </p:nvSpPr>
        <p:spPr>
          <a:xfrm>
            <a:off x="6625271" y="4362632"/>
            <a:ext cx="701675" cy="701675"/>
          </a:xfrm>
          <a:prstGeom prst="rect">
            <a:avLst/>
          </a:prstGeom>
        </p:spPr>
        <p:txBody>
          <a:bodyPr/>
          <a:lstStyle/>
          <a:p>
            <a:endParaRPr lang="en-US"/>
          </a:p>
        </p:txBody>
      </p:sp>
      <p:sp>
        <p:nvSpPr>
          <p:cNvPr id="28" name="Picture Placeholder 23">
            <a:extLst>
              <a:ext uri="{FF2B5EF4-FFF2-40B4-BE49-F238E27FC236}">
                <a16:creationId xmlns:a16="http://schemas.microsoft.com/office/drawing/2014/main" id="{89225580-D965-7640-918D-7187895D7924}"/>
              </a:ext>
            </a:extLst>
          </p:cNvPr>
          <p:cNvSpPr>
            <a:spLocks noGrp="1"/>
          </p:cNvSpPr>
          <p:nvPr>
            <p:ph type="pic" sz="quarter" idx="13"/>
          </p:nvPr>
        </p:nvSpPr>
        <p:spPr>
          <a:xfrm>
            <a:off x="4865051" y="4389619"/>
            <a:ext cx="701675" cy="701675"/>
          </a:xfrm>
          <a:prstGeom prst="rect">
            <a:avLst/>
          </a:prstGeom>
        </p:spPr>
        <p:txBody>
          <a:bodyPr/>
          <a:lstStyle/>
          <a:p>
            <a:endParaRPr lang="en-US"/>
          </a:p>
        </p:txBody>
      </p:sp>
      <p:sp>
        <p:nvSpPr>
          <p:cNvPr id="30" name="Text Placeholder 29">
            <a:extLst>
              <a:ext uri="{FF2B5EF4-FFF2-40B4-BE49-F238E27FC236}">
                <a16:creationId xmlns:a16="http://schemas.microsoft.com/office/drawing/2014/main" id="{8F29C1D7-82D8-8E70-FD40-11117D524A5A}"/>
              </a:ext>
            </a:extLst>
          </p:cNvPr>
          <p:cNvSpPr>
            <a:spLocks noGrp="1"/>
          </p:cNvSpPr>
          <p:nvPr>
            <p:ph type="body" sz="quarter" idx="14" hasCustomPrompt="1"/>
          </p:nvPr>
        </p:nvSpPr>
        <p:spPr>
          <a:xfrm>
            <a:off x="1126173" y="2198007"/>
            <a:ext cx="2405062" cy="529120"/>
          </a:xfrm>
          <a:prstGeom prst="rect">
            <a:avLst/>
          </a:prstGeom>
        </p:spPr>
        <p:txBody>
          <a:bodyPr/>
          <a:lstStyle>
            <a:lvl1pPr algn="r">
              <a:lnSpc>
                <a:spcPts val="1900"/>
              </a:lnSpc>
              <a:defRPr sz="1600" b="1" i="0">
                <a:latin typeface="Gotham" panose="02000504050000020004" pitchFamily="2" charset="0"/>
              </a:defRPr>
            </a:lvl1pPr>
          </a:lstStyle>
          <a:p>
            <a:pPr lvl="0"/>
            <a:r>
              <a:rPr lang="en-US" dirty="0"/>
              <a:t>First Subtitle</a:t>
            </a:r>
            <a:br>
              <a:rPr lang="en-US" dirty="0"/>
            </a:br>
            <a:r>
              <a:rPr lang="en-US" dirty="0"/>
              <a:t>Goes Here</a:t>
            </a:r>
          </a:p>
        </p:txBody>
      </p:sp>
      <p:sp>
        <p:nvSpPr>
          <p:cNvPr id="31" name="Text Placeholder 29">
            <a:extLst>
              <a:ext uri="{FF2B5EF4-FFF2-40B4-BE49-F238E27FC236}">
                <a16:creationId xmlns:a16="http://schemas.microsoft.com/office/drawing/2014/main" id="{81A0CA0E-6CA0-BD06-FFC7-BE78CA45D3E3}"/>
              </a:ext>
            </a:extLst>
          </p:cNvPr>
          <p:cNvSpPr>
            <a:spLocks noGrp="1"/>
          </p:cNvSpPr>
          <p:nvPr>
            <p:ph type="body" sz="quarter" idx="15" hasCustomPrompt="1"/>
          </p:nvPr>
        </p:nvSpPr>
        <p:spPr>
          <a:xfrm>
            <a:off x="1073467" y="4273998"/>
            <a:ext cx="2405062" cy="529120"/>
          </a:xfrm>
          <a:prstGeom prst="rect">
            <a:avLst/>
          </a:prstGeom>
        </p:spPr>
        <p:txBody>
          <a:bodyPr/>
          <a:lstStyle>
            <a:lvl1pPr algn="r">
              <a:lnSpc>
                <a:spcPts val="1900"/>
              </a:lnSpc>
              <a:defRPr sz="1600" b="1" i="0">
                <a:latin typeface="Gotham" panose="02000504050000020004" pitchFamily="2" charset="0"/>
              </a:defRPr>
            </a:lvl1pPr>
          </a:lstStyle>
          <a:p>
            <a:pPr lvl="0"/>
            <a:r>
              <a:rPr lang="en-US" dirty="0"/>
              <a:t>Second Subtitle</a:t>
            </a:r>
            <a:br>
              <a:rPr lang="en-US" dirty="0"/>
            </a:br>
            <a:r>
              <a:rPr lang="en-US" dirty="0"/>
              <a:t>Goes Here</a:t>
            </a:r>
          </a:p>
        </p:txBody>
      </p:sp>
      <p:sp>
        <p:nvSpPr>
          <p:cNvPr id="34" name="Text Placeholder 32">
            <a:extLst>
              <a:ext uri="{FF2B5EF4-FFF2-40B4-BE49-F238E27FC236}">
                <a16:creationId xmlns:a16="http://schemas.microsoft.com/office/drawing/2014/main" id="{46ECD8E4-D0B6-370D-DAB9-49C4D8F0A9A2}"/>
              </a:ext>
            </a:extLst>
          </p:cNvPr>
          <p:cNvSpPr>
            <a:spLocks noGrp="1"/>
          </p:cNvSpPr>
          <p:nvPr>
            <p:ph type="body" sz="quarter" idx="16" hasCustomPrompt="1"/>
          </p:nvPr>
        </p:nvSpPr>
        <p:spPr>
          <a:xfrm>
            <a:off x="1125538" y="2807636"/>
            <a:ext cx="2405062" cy="714375"/>
          </a:xfrm>
          <a:prstGeom prst="rect">
            <a:avLst/>
          </a:prstGeom>
        </p:spPr>
        <p:txBody>
          <a:bodyPr/>
          <a:lstStyle>
            <a:lvl1pPr algn="r">
              <a:lnSpc>
                <a:spcPts val="1500"/>
              </a:lnSpc>
              <a:defRPr sz="1000">
                <a:latin typeface="GOTHAM-BOOK" panose="02000504050000020004" pitchFamily="2" charset="0"/>
              </a:defRPr>
            </a:lvl1pPr>
          </a:lstStyle>
          <a:p>
            <a:pPr lvl="0"/>
            <a:r>
              <a:rPr lang="en-US" dirty="0"/>
              <a:t>This is just a filler text short paragraph. Click to add text here to accompany your subtitle</a:t>
            </a:r>
          </a:p>
        </p:txBody>
      </p:sp>
      <p:sp>
        <p:nvSpPr>
          <p:cNvPr id="36" name="Text Placeholder 32">
            <a:extLst>
              <a:ext uri="{FF2B5EF4-FFF2-40B4-BE49-F238E27FC236}">
                <a16:creationId xmlns:a16="http://schemas.microsoft.com/office/drawing/2014/main" id="{E6F4F26F-0532-0FF9-DDC9-36B5BE5073D0}"/>
              </a:ext>
            </a:extLst>
          </p:cNvPr>
          <p:cNvSpPr>
            <a:spLocks noGrp="1"/>
          </p:cNvSpPr>
          <p:nvPr>
            <p:ph type="body" sz="quarter" idx="17" hasCustomPrompt="1"/>
          </p:nvPr>
        </p:nvSpPr>
        <p:spPr>
          <a:xfrm>
            <a:off x="1061721" y="4883627"/>
            <a:ext cx="2405062" cy="714375"/>
          </a:xfrm>
          <a:prstGeom prst="rect">
            <a:avLst/>
          </a:prstGeom>
        </p:spPr>
        <p:txBody>
          <a:bodyPr/>
          <a:lstStyle>
            <a:lvl1pPr algn="r">
              <a:lnSpc>
                <a:spcPts val="1500"/>
              </a:lnSpc>
              <a:defRPr sz="1000">
                <a:latin typeface="GOTHAM-BOOK" panose="02000504050000020004" pitchFamily="2" charset="0"/>
              </a:defRPr>
            </a:lvl1pPr>
          </a:lstStyle>
          <a:p>
            <a:pPr lvl="0"/>
            <a:r>
              <a:rPr lang="en-US" dirty="0"/>
              <a:t>This is just a filler text short paragraph. Click to add text here to accompany your subtitle</a:t>
            </a:r>
          </a:p>
        </p:txBody>
      </p:sp>
      <p:sp>
        <p:nvSpPr>
          <p:cNvPr id="41" name="Text Placeholder 29">
            <a:extLst>
              <a:ext uri="{FF2B5EF4-FFF2-40B4-BE49-F238E27FC236}">
                <a16:creationId xmlns:a16="http://schemas.microsoft.com/office/drawing/2014/main" id="{9139B65F-533D-07B7-5AC6-DE92902A3CD6}"/>
              </a:ext>
            </a:extLst>
          </p:cNvPr>
          <p:cNvSpPr>
            <a:spLocks noGrp="1"/>
          </p:cNvSpPr>
          <p:nvPr>
            <p:ph type="body" sz="quarter" idx="18" hasCustomPrompt="1"/>
          </p:nvPr>
        </p:nvSpPr>
        <p:spPr>
          <a:xfrm>
            <a:off x="8467726" y="2217744"/>
            <a:ext cx="2405062" cy="529120"/>
          </a:xfrm>
          <a:prstGeom prst="rect">
            <a:avLst/>
          </a:prstGeom>
        </p:spPr>
        <p:txBody>
          <a:bodyPr/>
          <a:lstStyle>
            <a:lvl1pPr algn="l">
              <a:lnSpc>
                <a:spcPts val="1900"/>
              </a:lnSpc>
              <a:defRPr sz="1600" b="1" i="0">
                <a:latin typeface="Gotham" panose="02000504050000020004" pitchFamily="2" charset="0"/>
              </a:defRPr>
            </a:lvl1pPr>
          </a:lstStyle>
          <a:p>
            <a:pPr lvl="0"/>
            <a:r>
              <a:rPr lang="en-US" dirty="0"/>
              <a:t>Third Subtitle</a:t>
            </a:r>
            <a:br>
              <a:rPr lang="en-US" dirty="0"/>
            </a:br>
            <a:r>
              <a:rPr lang="en-US" dirty="0"/>
              <a:t>Goes Here</a:t>
            </a:r>
          </a:p>
        </p:txBody>
      </p:sp>
      <p:sp>
        <p:nvSpPr>
          <p:cNvPr id="42" name="Text Placeholder 29">
            <a:extLst>
              <a:ext uri="{FF2B5EF4-FFF2-40B4-BE49-F238E27FC236}">
                <a16:creationId xmlns:a16="http://schemas.microsoft.com/office/drawing/2014/main" id="{5BF67451-3810-2126-56F1-EE5AD60B00A5}"/>
              </a:ext>
            </a:extLst>
          </p:cNvPr>
          <p:cNvSpPr>
            <a:spLocks noGrp="1"/>
          </p:cNvSpPr>
          <p:nvPr>
            <p:ph type="body" sz="quarter" idx="19" hasCustomPrompt="1"/>
          </p:nvPr>
        </p:nvSpPr>
        <p:spPr>
          <a:xfrm>
            <a:off x="8415020" y="4293735"/>
            <a:ext cx="2405062" cy="529120"/>
          </a:xfrm>
          <a:prstGeom prst="rect">
            <a:avLst/>
          </a:prstGeom>
        </p:spPr>
        <p:txBody>
          <a:bodyPr/>
          <a:lstStyle>
            <a:lvl1pPr algn="l">
              <a:lnSpc>
                <a:spcPts val="1900"/>
              </a:lnSpc>
              <a:defRPr sz="1600" b="1" i="0">
                <a:latin typeface="Gotham" panose="02000504050000020004" pitchFamily="2" charset="0"/>
              </a:defRPr>
            </a:lvl1pPr>
          </a:lstStyle>
          <a:p>
            <a:pPr lvl="0"/>
            <a:r>
              <a:rPr lang="en-US" dirty="0"/>
              <a:t>Forth Subtitle</a:t>
            </a:r>
            <a:br>
              <a:rPr lang="en-US" dirty="0"/>
            </a:br>
            <a:r>
              <a:rPr lang="en-US" dirty="0"/>
              <a:t>Goes Here</a:t>
            </a:r>
          </a:p>
        </p:txBody>
      </p:sp>
      <p:sp>
        <p:nvSpPr>
          <p:cNvPr id="43" name="Text Placeholder 32">
            <a:extLst>
              <a:ext uri="{FF2B5EF4-FFF2-40B4-BE49-F238E27FC236}">
                <a16:creationId xmlns:a16="http://schemas.microsoft.com/office/drawing/2014/main" id="{B9F3E0BD-051E-BA87-E0B3-0F71015C8187}"/>
              </a:ext>
            </a:extLst>
          </p:cNvPr>
          <p:cNvSpPr>
            <a:spLocks noGrp="1"/>
          </p:cNvSpPr>
          <p:nvPr>
            <p:ph type="body" sz="quarter" idx="20" hasCustomPrompt="1"/>
          </p:nvPr>
        </p:nvSpPr>
        <p:spPr>
          <a:xfrm>
            <a:off x="8467091" y="2827373"/>
            <a:ext cx="2405062" cy="714375"/>
          </a:xfrm>
          <a:prstGeom prst="rect">
            <a:avLst/>
          </a:prstGeom>
        </p:spPr>
        <p:txBody>
          <a:bodyPr/>
          <a:lstStyle>
            <a:lvl1pPr algn="l">
              <a:lnSpc>
                <a:spcPts val="1500"/>
              </a:lnSpc>
              <a:defRPr sz="1000">
                <a:latin typeface="GOTHAM-BOOK" panose="02000504050000020004" pitchFamily="2" charset="0"/>
              </a:defRPr>
            </a:lvl1pPr>
          </a:lstStyle>
          <a:p>
            <a:pPr lvl="0"/>
            <a:r>
              <a:rPr lang="en-US" dirty="0"/>
              <a:t>This is just a filler text short paragraph. Click to add text here to accompany your subtitle</a:t>
            </a:r>
          </a:p>
        </p:txBody>
      </p:sp>
      <p:sp>
        <p:nvSpPr>
          <p:cNvPr id="44" name="Text Placeholder 32">
            <a:extLst>
              <a:ext uri="{FF2B5EF4-FFF2-40B4-BE49-F238E27FC236}">
                <a16:creationId xmlns:a16="http://schemas.microsoft.com/office/drawing/2014/main" id="{C32AAAD2-2BE4-C1CC-0C9A-9806C4CBF8C3}"/>
              </a:ext>
            </a:extLst>
          </p:cNvPr>
          <p:cNvSpPr>
            <a:spLocks noGrp="1"/>
          </p:cNvSpPr>
          <p:nvPr>
            <p:ph type="body" sz="quarter" idx="21" hasCustomPrompt="1"/>
          </p:nvPr>
        </p:nvSpPr>
        <p:spPr>
          <a:xfrm>
            <a:off x="8403274" y="4903364"/>
            <a:ext cx="2405062" cy="714375"/>
          </a:xfrm>
          <a:prstGeom prst="rect">
            <a:avLst/>
          </a:prstGeom>
        </p:spPr>
        <p:txBody>
          <a:bodyPr/>
          <a:lstStyle>
            <a:lvl1pPr algn="l">
              <a:lnSpc>
                <a:spcPts val="1500"/>
              </a:lnSpc>
              <a:defRPr sz="1000">
                <a:latin typeface="GOTHAM-BOOK" panose="02000504050000020004" pitchFamily="2" charset="0"/>
              </a:defRPr>
            </a:lvl1pPr>
          </a:lstStyle>
          <a:p>
            <a:pPr lvl="0"/>
            <a:r>
              <a:rPr lang="en-US" dirty="0"/>
              <a:t>This is just a filler text short paragraph. Click to add text here to accompany your subtitle</a:t>
            </a:r>
          </a:p>
        </p:txBody>
      </p:sp>
      <p:sp>
        <p:nvSpPr>
          <p:cNvPr id="48" name="TextBox 47">
            <a:extLst>
              <a:ext uri="{FF2B5EF4-FFF2-40B4-BE49-F238E27FC236}">
                <a16:creationId xmlns:a16="http://schemas.microsoft.com/office/drawing/2014/main" id="{D39627BA-1CE9-A354-705D-A716C8BD1E96}"/>
              </a:ext>
            </a:extLst>
          </p:cNvPr>
          <p:cNvSpPr txBox="1"/>
          <p:nvPr userDrawn="1"/>
        </p:nvSpPr>
        <p:spPr>
          <a:xfrm>
            <a:off x="1052998" y="6066482"/>
            <a:ext cx="2992013" cy="307777"/>
          </a:xfrm>
          <a:prstGeom prst="rect">
            <a:avLst/>
          </a:prstGeom>
          <a:noFill/>
        </p:spPr>
        <p:txBody>
          <a:bodyPr wrap="square" rtlCol="0">
            <a:spAutoFit/>
          </a:bodyPr>
          <a:lstStyle/>
          <a:p>
            <a:r>
              <a:rPr lang="en-US" sz="1400" dirty="0" err="1">
                <a:solidFill>
                  <a:schemeClr val="tx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tx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49" name="Picture 48">
            <a:extLst>
              <a:ext uri="{FF2B5EF4-FFF2-40B4-BE49-F238E27FC236}">
                <a16:creationId xmlns:a16="http://schemas.microsoft.com/office/drawing/2014/main" id="{39A28FAF-052A-2CAE-F344-DD6D6DE6DD08}"/>
              </a:ext>
            </a:extLst>
          </p:cNvPr>
          <p:cNvPicPr>
            <a:picLocks noChangeAspect="1"/>
          </p:cNvPicPr>
          <p:nvPr userDrawn="1"/>
        </p:nvPicPr>
        <p:blipFill>
          <a:blip r:embed="rId3"/>
          <a:stretch>
            <a:fillRect/>
          </a:stretch>
        </p:blipFill>
        <p:spPr>
          <a:xfrm>
            <a:off x="819428" y="6113433"/>
            <a:ext cx="233570" cy="232314"/>
          </a:xfrm>
          <a:prstGeom prst="rect">
            <a:avLst/>
          </a:prstGeom>
        </p:spPr>
      </p:pic>
      <p:sp>
        <p:nvSpPr>
          <p:cNvPr id="3" name="Slide Number Placeholder 2">
            <a:extLst>
              <a:ext uri="{FF2B5EF4-FFF2-40B4-BE49-F238E27FC236}">
                <a16:creationId xmlns:a16="http://schemas.microsoft.com/office/drawing/2014/main" id="{0F99145C-1BF2-9B79-1E99-514A84C86407}"/>
              </a:ext>
            </a:extLst>
          </p:cNvPr>
          <p:cNvSpPr>
            <a:spLocks noGrp="1"/>
          </p:cNvSpPr>
          <p:nvPr>
            <p:ph type="sldNum" sz="quarter" idx="22"/>
          </p:nvPr>
        </p:nvSpPr>
        <p:spPr/>
        <p:txBody>
          <a:bodyPr/>
          <a:lstStyle/>
          <a:p>
            <a:fld id="{3DDF14DF-09F7-D242-B49F-E8D1C1E3D6C4}" type="slidenum">
              <a:rPr lang="en-US" smtClean="0"/>
              <a:pPr/>
              <a:t>‹#›</a:t>
            </a:fld>
            <a:endParaRPr lang="en-US"/>
          </a:p>
        </p:txBody>
      </p:sp>
      <p:grpSp>
        <p:nvGrpSpPr>
          <p:cNvPr id="12" name="Group 11">
            <a:extLst>
              <a:ext uri="{FF2B5EF4-FFF2-40B4-BE49-F238E27FC236}">
                <a16:creationId xmlns:a16="http://schemas.microsoft.com/office/drawing/2014/main" id="{5F4450A6-6219-2F5E-6658-2D8E4003DE9A}"/>
              </a:ext>
            </a:extLst>
          </p:cNvPr>
          <p:cNvGrpSpPr/>
          <p:nvPr userDrawn="1"/>
        </p:nvGrpSpPr>
        <p:grpSpPr>
          <a:xfrm>
            <a:off x="11384519" y="241963"/>
            <a:ext cx="555688" cy="555688"/>
            <a:chOff x="6314393" y="1076530"/>
            <a:chExt cx="1671415" cy="1671415"/>
          </a:xfrm>
        </p:grpSpPr>
        <p:sp>
          <p:nvSpPr>
            <p:cNvPr id="13" name="Rectangle 12">
              <a:extLst>
                <a:ext uri="{FF2B5EF4-FFF2-40B4-BE49-F238E27FC236}">
                  <a16:creationId xmlns:a16="http://schemas.microsoft.com/office/drawing/2014/main" id="{D18149F7-E222-DEEE-4E3E-80D3DFA4BA2A}"/>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AC7CE7B-AA82-F602-028C-BD63DCAAB987}"/>
                </a:ext>
              </a:extLst>
            </p:cNvPr>
            <p:cNvPicPr>
              <a:picLocks noChangeAspect="1"/>
            </p:cNvPicPr>
            <p:nvPr userDrawn="1"/>
          </p:nvPicPr>
          <p:blipFill>
            <a:blip r:embed="rId4"/>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146850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22" presetClass="entr" presetSubtype="2"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500"/>
                                        <p:tgtEl>
                                          <p:spTgt spid="22"/>
                                        </p:tgtEl>
                                      </p:cBhvr>
                                    </p:animEffect>
                                  </p:childTnLst>
                                </p:cTn>
                              </p:par>
                              <p:par>
                                <p:cTn id="28" presetID="22" presetClass="entr" presetSubtype="8"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5"/>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ECFC5CDF-D1E1-4188-16D8-E195DB4D4983}"/>
              </a:ext>
            </a:extLst>
          </p:cNvPr>
          <p:cNvPicPr>
            <a:picLocks noChangeAspect="1"/>
          </p:cNvPicPr>
          <p:nvPr userDrawn="1"/>
        </p:nvPicPr>
        <p:blipFill>
          <a:blip r:embed="rId2"/>
          <a:stretch>
            <a:fillRect/>
          </a:stretch>
        </p:blipFill>
        <p:spPr>
          <a:xfrm rot="20917551">
            <a:off x="2273966" y="881765"/>
            <a:ext cx="8235944" cy="4845417"/>
          </a:xfrm>
          <a:prstGeom prst="rect">
            <a:avLst/>
          </a:prstGeom>
        </p:spPr>
      </p:pic>
      <p:sp>
        <p:nvSpPr>
          <p:cNvPr id="3" name="Oval 2">
            <a:extLst>
              <a:ext uri="{FF2B5EF4-FFF2-40B4-BE49-F238E27FC236}">
                <a16:creationId xmlns:a16="http://schemas.microsoft.com/office/drawing/2014/main" id="{B800114A-FA3B-A99C-C545-803CC3BC763F}"/>
              </a:ext>
            </a:extLst>
          </p:cNvPr>
          <p:cNvSpPr/>
          <p:nvPr userDrawn="1"/>
        </p:nvSpPr>
        <p:spPr>
          <a:xfrm>
            <a:off x="6807342" y="2089451"/>
            <a:ext cx="1352296" cy="1352296"/>
          </a:xfrm>
          <a:prstGeom prst="ellipse">
            <a:avLst/>
          </a:prstGeom>
          <a:solidFill>
            <a:schemeClr val="accent2"/>
          </a:solidFill>
          <a:ln>
            <a:noFill/>
          </a:ln>
          <a:effectLst>
            <a:outerShdw blurRad="203200" dist="127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C74E800-79E8-2BCF-1AFB-A7CEC08B37A1}"/>
              </a:ext>
            </a:extLst>
          </p:cNvPr>
          <p:cNvSpPr/>
          <p:nvPr userDrawn="1"/>
        </p:nvSpPr>
        <p:spPr>
          <a:xfrm>
            <a:off x="4093830" y="2150919"/>
            <a:ext cx="1229360" cy="1229360"/>
          </a:xfrm>
          <a:prstGeom prst="ellipse">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3173E9A-3484-F2F7-8703-41DC3D762E1A}"/>
              </a:ext>
            </a:extLst>
          </p:cNvPr>
          <p:cNvSpPr/>
          <p:nvPr userDrawn="1"/>
        </p:nvSpPr>
        <p:spPr>
          <a:xfrm>
            <a:off x="9555449" y="2150919"/>
            <a:ext cx="1229360" cy="1229360"/>
          </a:xfrm>
          <a:prstGeom prst="ellipse">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D2B38B0-E1CF-C43C-1409-788098C413D7}"/>
              </a:ext>
            </a:extLst>
          </p:cNvPr>
          <p:cNvSpPr/>
          <p:nvPr userDrawn="1"/>
        </p:nvSpPr>
        <p:spPr>
          <a:xfrm>
            <a:off x="1388730" y="2150919"/>
            <a:ext cx="1229360" cy="1229360"/>
          </a:xfrm>
          <a:prstGeom prst="ellipse">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AD360A-4A72-F219-7B87-98DCDB1E347C}"/>
              </a:ext>
            </a:extLst>
          </p:cNvPr>
          <p:cNvSpPr>
            <a:spLocks noGrp="1"/>
          </p:cNvSpPr>
          <p:nvPr>
            <p:ph type="title" hasCustomPrompt="1"/>
          </p:nvPr>
        </p:nvSpPr>
        <p:spPr>
          <a:xfrm>
            <a:off x="889001" y="583274"/>
            <a:ext cx="5136020" cy="596983"/>
          </a:xfrm>
        </p:spPr>
        <p:txBody>
          <a:bodyPr/>
          <a:lstStyle>
            <a:lvl1pPr algn="l">
              <a:defRPr/>
            </a:lvl1pPr>
          </a:lstStyle>
          <a:p>
            <a:pPr>
              <a:lnSpc>
                <a:spcPts val="4000"/>
              </a:lnSpc>
            </a:pPr>
            <a:r>
              <a:rPr lang="en-US" sz="3500" b="1" dirty="0">
                <a:solidFill>
                  <a:schemeClr val="tx2"/>
                </a:solidFill>
                <a:latin typeface="Gotham" panose="02000504050000020004" pitchFamily="2" charset="0"/>
                <a:cs typeface="Poppins Light" panose="00000400000000000000" pitchFamily="50" charset="0"/>
              </a:rPr>
              <a:t>ICON SECTION </a:t>
            </a:r>
            <a:r>
              <a:rPr lang="en-US" sz="3500" b="1" dirty="0">
                <a:solidFill>
                  <a:schemeClr val="accent2"/>
                </a:solidFill>
                <a:latin typeface="Gotham" panose="02000504050000020004" pitchFamily="2" charset="0"/>
                <a:cs typeface="Poppins SemiBold" panose="00000700000000000000" pitchFamily="50" charset="0"/>
              </a:rPr>
              <a:t>TITLE</a:t>
            </a:r>
          </a:p>
        </p:txBody>
      </p:sp>
      <p:sp>
        <p:nvSpPr>
          <p:cNvPr id="24" name="Picture Placeholder 23">
            <a:extLst>
              <a:ext uri="{FF2B5EF4-FFF2-40B4-BE49-F238E27FC236}">
                <a16:creationId xmlns:a16="http://schemas.microsoft.com/office/drawing/2014/main" id="{0179E80D-4A47-380D-891F-73E72C384B80}"/>
              </a:ext>
            </a:extLst>
          </p:cNvPr>
          <p:cNvSpPr>
            <a:spLocks noGrp="1"/>
          </p:cNvSpPr>
          <p:nvPr>
            <p:ph type="pic" sz="quarter" idx="10"/>
          </p:nvPr>
        </p:nvSpPr>
        <p:spPr>
          <a:xfrm>
            <a:off x="1750867" y="2485314"/>
            <a:ext cx="523099" cy="523099"/>
          </a:xfrm>
          <a:prstGeom prst="rect">
            <a:avLst/>
          </a:prstGeom>
        </p:spPr>
        <p:txBody>
          <a:bodyPr/>
          <a:lstStyle/>
          <a:p>
            <a:endParaRPr lang="en-US" dirty="0"/>
          </a:p>
        </p:txBody>
      </p:sp>
      <p:sp>
        <p:nvSpPr>
          <p:cNvPr id="35" name="Text Placeholder 29">
            <a:extLst>
              <a:ext uri="{FF2B5EF4-FFF2-40B4-BE49-F238E27FC236}">
                <a16:creationId xmlns:a16="http://schemas.microsoft.com/office/drawing/2014/main" id="{06258B30-B51A-DEF9-9BFD-C2ED93E64D55}"/>
              </a:ext>
            </a:extLst>
          </p:cNvPr>
          <p:cNvSpPr>
            <a:spLocks noGrp="1"/>
          </p:cNvSpPr>
          <p:nvPr>
            <p:ph type="body" sz="quarter" idx="15" hasCustomPrompt="1"/>
          </p:nvPr>
        </p:nvSpPr>
        <p:spPr>
          <a:xfrm>
            <a:off x="805660" y="4709585"/>
            <a:ext cx="2405062" cy="529120"/>
          </a:xfrm>
          <a:prstGeom prst="rect">
            <a:avLst/>
          </a:prstGeom>
        </p:spPr>
        <p:txBody>
          <a:bodyPr/>
          <a:lstStyle>
            <a:lvl1pPr algn="ctr">
              <a:lnSpc>
                <a:spcPts val="1900"/>
              </a:lnSpc>
              <a:defRPr sz="1600" b="1" i="0">
                <a:latin typeface="Gotham" panose="02000504050000020004" pitchFamily="2" charset="0"/>
              </a:defRPr>
            </a:lvl1pPr>
          </a:lstStyle>
          <a:p>
            <a:pPr lvl="0"/>
            <a:r>
              <a:rPr lang="en-US" dirty="0"/>
              <a:t>First Subtitle</a:t>
            </a:r>
            <a:br>
              <a:rPr lang="en-US" dirty="0"/>
            </a:br>
            <a:r>
              <a:rPr lang="en-US" dirty="0"/>
              <a:t>Goes Here</a:t>
            </a:r>
          </a:p>
        </p:txBody>
      </p:sp>
      <p:sp>
        <p:nvSpPr>
          <p:cNvPr id="37" name="Text Placeholder 32">
            <a:extLst>
              <a:ext uri="{FF2B5EF4-FFF2-40B4-BE49-F238E27FC236}">
                <a16:creationId xmlns:a16="http://schemas.microsoft.com/office/drawing/2014/main" id="{89CCC215-5931-9A95-B466-C5AC14990ED2}"/>
              </a:ext>
            </a:extLst>
          </p:cNvPr>
          <p:cNvSpPr>
            <a:spLocks noGrp="1"/>
          </p:cNvSpPr>
          <p:nvPr>
            <p:ph type="body" sz="quarter" idx="17" hasCustomPrompt="1"/>
          </p:nvPr>
        </p:nvSpPr>
        <p:spPr>
          <a:xfrm>
            <a:off x="793914" y="5319214"/>
            <a:ext cx="2405062" cy="714375"/>
          </a:xfrm>
          <a:prstGeom prst="rect">
            <a:avLst/>
          </a:prstGeom>
        </p:spPr>
        <p:txBody>
          <a:bodyPr/>
          <a:lstStyle>
            <a:lvl1pPr algn="ctr">
              <a:lnSpc>
                <a:spcPts val="1500"/>
              </a:lnSpc>
              <a:defRPr sz="1000">
                <a:latin typeface="GOTHAM-BOOK" panose="02000504050000020004" pitchFamily="2" charset="0"/>
              </a:defRPr>
            </a:lvl1pPr>
          </a:lstStyle>
          <a:p>
            <a:pPr lvl="0"/>
            <a:r>
              <a:rPr lang="en-US" dirty="0"/>
              <a:t>This is just a filler text short paragraph. Click to add text here to accompany your subtitle</a:t>
            </a:r>
          </a:p>
        </p:txBody>
      </p:sp>
      <p:sp>
        <p:nvSpPr>
          <p:cNvPr id="40" name="Text Placeholder 29">
            <a:extLst>
              <a:ext uri="{FF2B5EF4-FFF2-40B4-BE49-F238E27FC236}">
                <a16:creationId xmlns:a16="http://schemas.microsoft.com/office/drawing/2014/main" id="{F49C7897-3A15-F4A7-B65C-34B2D6DAA784}"/>
              </a:ext>
            </a:extLst>
          </p:cNvPr>
          <p:cNvSpPr>
            <a:spLocks noGrp="1"/>
          </p:cNvSpPr>
          <p:nvPr>
            <p:ph type="body" sz="quarter" idx="21" hasCustomPrompt="1"/>
          </p:nvPr>
        </p:nvSpPr>
        <p:spPr>
          <a:xfrm>
            <a:off x="3479286" y="4709585"/>
            <a:ext cx="2405062" cy="529120"/>
          </a:xfrm>
          <a:prstGeom prst="rect">
            <a:avLst/>
          </a:prstGeom>
        </p:spPr>
        <p:txBody>
          <a:bodyPr/>
          <a:lstStyle>
            <a:lvl1pPr algn="ctr">
              <a:lnSpc>
                <a:spcPts val="1900"/>
              </a:lnSpc>
              <a:defRPr sz="1600" b="1" i="0">
                <a:latin typeface="Gotham" panose="02000504050000020004" pitchFamily="2" charset="0"/>
              </a:defRPr>
            </a:lvl1pPr>
          </a:lstStyle>
          <a:p>
            <a:pPr lvl="0"/>
            <a:r>
              <a:rPr lang="en-US" dirty="0"/>
              <a:t>Second Subtitle</a:t>
            </a:r>
            <a:br>
              <a:rPr lang="en-US" dirty="0"/>
            </a:br>
            <a:r>
              <a:rPr lang="en-US" dirty="0"/>
              <a:t>Goes Here</a:t>
            </a:r>
          </a:p>
        </p:txBody>
      </p:sp>
      <p:sp>
        <p:nvSpPr>
          <p:cNvPr id="46" name="Text Placeholder 32">
            <a:extLst>
              <a:ext uri="{FF2B5EF4-FFF2-40B4-BE49-F238E27FC236}">
                <a16:creationId xmlns:a16="http://schemas.microsoft.com/office/drawing/2014/main" id="{0460C56A-9947-6A0F-D0E5-405581463F64}"/>
              </a:ext>
            </a:extLst>
          </p:cNvPr>
          <p:cNvSpPr>
            <a:spLocks noGrp="1"/>
          </p:cNvSpPr>
          <p:nvPr>
            <p:ph type="body" sz="quarter" idx="22" hasCustomPrompt="1"/>
          </p:nvPr>
        </p:nvSpPr>
        <p:spPr>
          <a:xfrm>
            <a:off x="3467540" y="5319214"/>
            <a:ext cx="2405062" cy="714375"/>
          </a:xfrm>
          <a:prstGeom prst="rect">
            <a:avLst/>
          </a:prstGeom>
        </p:spPr>
        <p:txBody>
          <a:bodyPr/>
          <a:lstStyle>
            <a:lvl1pPr algn="ctr">
              <a:lnSpc>
                <a:spcPts val="1500"/>
              </a:lnSpc>
              <a:defRPr sz="1000">
                <a:latin typeface="GOTHAM-BOOK" panose="02000504050000020004" pitchFamily="2" charset="0"/>
              </a:defRPr>
            </a:lvl1pPr>
          </a:lstStyle>
          <a:p>
            <a:pPr lvl="0"/>
            <a:r>
              <a:rPr lang="en-US" dirty="0"/>
              <a:t>This is just a filler text short paragraph. Click to add text here to accompany your subtitle</a:t>
            </a:r>
          </a:p>
        </p:txBody>
      </p:sp>
      <p:sp>
        <p:nvSpPr>
          <p:cNvPr id="47" name="Picture Placeholder 23">
            <a:extLst>
              <a:ext uri="{FF2B5EF4-FFF2-40B4-BE49-F238E27FC236}">
                <a16:creationId xmlns:a16="http://schemas.microsoft.com/office/drawing/2014/main" id="{2D2C7ED8-8895-A3AD-25EF-3066E13F354A}"/>
              </a:ext>
            </a:extLst>
          </p:cNvPr>
          <p:cNvSpPr>
            <a:spLocks noGrp="1"/>
          </p:cNvSpPr>
          <p:nvPr>
            <p:ph type="pic" sz="quarter" idx="23"/>
          </p:nvPr>
        </p:nvSpPr>
        <p:spPr>
          <a:xfrm>
            <a:off x="4437911" y="2503083"/>
            <a:ext cx="523099" cy="523099"/>
          </a:xfrm>
          <a:prstGeom prst="rect">
            <a:avLst/>
          </a:prstGeom>
        </p:spPr>
        <p:txBody>
          <a:bodyPr/>
          <a:lstStyle/>
          <a:p>
            <a:endParaRPr lang="en-US" dirty="0"/>
          </a:p>
        </p:txBody>
      </p:sp>
      <p:sp>
        <p:nvSpPr>
          <p:cNvPr id="50" name="Picture Placeholder 23">
            <a:extLst>
              <a:ext uri="{FF2B5EF4-FFF2-40B4-BE49-F238E27FC236}">
                <a16:creationId xmlns:a16="http://schemas.microsoft.com/office/drawing/2014/main" id="{D84EE406-6D8A-896B-D78A-16015BB015B8}"/>
              </a:ext>
            </a:extLst>
          </p:cNvPr>
          <p:cNvSpPr>
            <a:spLocks noGrp="1"/>
          </p:cNvSpPr>
          <p:nvPr>
            <p:ph type="pic" sz="quarter" idx="24"/>
          </p:nvPr>
        </p:nvSpPr>
        <p:spPr>
          <a:xfrm>
            <a:off x="7221940" y="2486868"/>
            <a:ext cx="523099" cy="523099"/>
          </a:xfrm>
          <a:prstGeom prst="rect">
            <a:avLst/>
          </a:prstGeom>
        </p:spPr>
        <p:txBody>
          <a:bodyPr/>
          <a:lstStyle/>
          <a:p>
            <a:endParaRPr lang="en-US" dirty="0"/>
          </a:p>
        </p:txBody>
      </p:sp>
      <p:sp>
        <p:nvSpPr>
          <p:cNvPr id="51" name="Text Placeholder 29">
            <a:extLst>
              <a:ext uri="{FF2B5EF4-FFF2-40B4-BE49-F238E27FC236}">
                <a16:creationId xmlns:a16="http://schemas.microsoft.com/office/drawing/2014/main" id="{7F942138-2CAD-E843-23CC-EF127DD40F6E}"/>
              </a:ext>
            </a:extLst>
          </p:cNvPr>
          <p:cNvSpPr>
            <a:spLocks noGrp="1"/>
          </p:cNvSpPr>
          <p:nvPr>
            <p:ph type="body" sz="quarter" idx="25" hasCustomPrompt="1"/>
          </p:nvPr>
        </p:nvSpPr>
        <p:spPr>
          <a:xfrm>
            <a:off x="6222486" y="4709585"/>
            <a:ext cx="2405062" cy="529120"/>
          </a:xfrm>
          <a:prstGeom prst="rect">
            <a:avLst/>
          </a:prstGeom>
        </p:spPr>
        <p:txBody>
          <a:bodyPr/>
          <a:lstStyle>
            <a:lvl1pPr algn="ctr">
              <a:lnSpc>
                <a:spcPts val="1900"/>
              </a:lnSpc>
              <a:defRPr sz="1600" b="1" i="0">
                <a:latin typeface="Gotham" panose="02000504050000020004" pitchFamily="2" charset="0"/>
              </a:defRPr>
            </a:lvl1pPr>
          </a:lstStyle>
          <a:p>
            <a:pPr lvl="0"/>
            <a:r>
              <a:rPr lang="en-US" dirty="0"/>
              <a:t>Third Subtitle</a:t>
            </a:r>
            <a:br>
              <a:rPr lang="en-US" dirty="0"/>
            </a:br>
            <a:r>
              <a:rPr lang="en-US" dirty="0"/>
              <a:t>Goes Here</a:t>
            </a:r>
          </a:p>
        </p:txBody>
      </p:sp>
      <p:sp>
        <p:nvSpPr>
          <p:cNvPr id="52" name="Text Placeholder 32">
            <a:extLst>
              <a:ext uri="{FF2B5EF4-FFF2-40B4-BE49-F238E27FC236}">
                <a16:creationId xmlns:a16="http://schemas.microsoft.com/office/drawing/2014/main" id="{8587D876-582E-85BF-9798-C692FA060016}"/>
              </a:ext>
            </a:extLst>
          </p:cNvPr>
          <p:cNvSpPr>
            <a:spLocks noGrp="1"/>
          </p:cNvSpPr>
          <p:nvPr>
            <p:ph type="body" sz="quarter" idx="26" hasCustomPrompt="1"/>
          </p:nvPr>
        </p:nvSpPr>
        <p:spPr>
          <a:xfrm>
            <a:off x="6210740" y="5319214"/>
            <a:ext cx="2405062" cy="714375"/>
          </a:xfrm>
          <a:prstGeom prst="rect">
            <a:avLst/>
          </a:prstGeom>
        </p:spPr>
        <p:txBody>
          <a:bodyPr/>
          <a:lstStyle>
            <a:lvl1pPr algn="ctr">
              <a:lnSpc>
                <a:spcPts val="1500"/>
              </a:lnSpc>
              <a:defRPr sz="1000">
                <a:latin typeface="GOTHAM-BOOK" panose="02000504050000020004" pitchFamily="2" charset="0"/>
              </a:defRPr>
            </a:lvl1pPr>
          </a:lstStyle>
          <a:p>
            <a:pPr lvl="0"/>
            <a:r>
              <a:rPr lang="en-US" dirty="0"/>
              <a:t>This is just a filler text short paragraph. Click to add text here to accompany your subtitle</a:t>
            </a:r>
          </a:p>
        </p:txBody>
      </p:sp>
      <p:sp>
        <p:nvSpPr>
          <p:cNvPr id="53" name="Text Placeholder 29">
            <a:extLst>
              <a:ext uri="{FF2B5EF4-FFF2-40B4-BE49-F238E27FC236}">
                <a16:creationId xmlns:a16="http://schemas.microsoft.com/office/drawing/2014/main" id="{8C1DE2E6-B299-80A9-975A-5586873EF312}"/>
              </a:ext>
            </a:extLst>
          </p:cNvPr>
          <p:cNvSpPr>
            <a:spLocks noGrp="1"/>
          </p:cNvSpPr>
          <p:nvPr>
            <p:ph type="body" sz="quarter" idx="27" hasCustomPrompt="1"/>
          </p:nvPr>
        </p:nvSpPr>
        <p:spPr>
          <a:xfrm>
            <a:off x="8886173" y="4709585"/>
            <a:ext cx="2405062" cy="529120"/>
          </a:xfrm>
          <a:prstGeom prst="rect">
            <a:avLst/>
          </a:prstGeom>
        </p:spPr>
        <p:txBody>
          <a:bodyPr/>
          <a:lstStyle>
            <a:lvl1pPr algn="ctr">
              <a:lnSpc>
                <a:spcPts val="1900"/>
              </a:lnSpc>
              <a:defRPr sz="1600" b="1" i="0">
                <a:latin typeface="Gotham" panose="02000504050000020004" pitchFamily="2" charset="0"/>
              </a:defRPr>
            </a:lvl1pPr>
          </a:lstStyle>
          <a:p>
            <a:pPr lvl="0"/>
            <a:r>
              <a:rPr lang="en-US" dirty="0"/>
              <a:t>Forth Subtitle</a:t>
            </a:r>
            <a:br>
              <a:rPr lang="en-US" dirty="0"/>
            </a:br>
            <a:r>
              <a:rPr lang="en-US" dirty="0"/>
              <a:t>Goes Here</a:t>
            </a:r>
          </a:p>
        </p:txBody>
      </p:sp>
      <p:sp>
        <p:nvSpPr>
          <p:cNvPr id="54" name="Text Placeholder 32">
            <a:extLst>
              <a:ext uri="{FF2B5EF4-FFF2-40B4-BE49-F238E27FC236}">
                <a16:creationId xmlns:a16="http://schemas.microsoft.com/office/drawing/2014/main" id="{D498D50E-1377-4930-80BD-257907A9442F}"/>
              </a:ext>
            </a:extLst>
          </p:cNvPr>
          <p:cNvSpPr>
            <a:spLocks noGrp="1"/>
          </p:cNvSpPr>
          <p:nvPr>
            <p:ph type="body" sz="quarter" idx="28" hasCustomPrompt="1"/>
          </p:nvPr>
        </p:nvSpPr>
        <p:spPr>
          <a:xfrm>
            <a:off x="8874427" y="5319214"/>
            <a:ext cx="2405062" cy="714375"/>
          </a:xfrm>
          <a:prstGeom prst="rect">
            <a:avLst/>
          </a:prstGeom>
        </p:spPr>
        <p:txBody>
          <a:bodyPr/>
          <a:lstStyle>
            <a:lvl1pPr algn="ctr">
              <a:lnSpc>
                <a:spcPts val="1500"/>
              </a:lnSpc>
              <a:defRPr sz="1000">
                <a:latin typeface="GOTHAM-BOOK" panose="02000504050000020004" pitchFamily="2" charset="0"/>
              </a:defRPr>
            </a:lvl1pPr>
          </a:lstStyle>
          <a:p>
            <a:pPr lvl="0"/>
            <a:r>
              <a:rPr lang="en-US" dirty="0"/>
              <a:t>This is just a filler text short paragraph. Click to add text here to accompany your subtitle</a:t>
            </a:r>
          </a:p>
        </p:txBody>
      </p:sp>
      <p:sp>
        <p:nvSpPr>
          <p:cNvPr id="55" name="Picture Placeholder 23">
            <a:extLst>
              <a:ext uri="{FF2B5EF4-FFF2-40B4-BE49-F238E27FC236}">
                <a16:creationId xmlns:a16="http://schemas.microsoft.com/office/drawing/2014/main" id="{BC53E360-9707-AEEF-019D-5E48BE600284}"/>
              </a:ext>
            </a:extLst>
          </p:cNvPr>
          <p:cNvSpPr>
            <a:spLocks noGrp="1"/>
          </p:cNvSpPr>
          <p:nvPr>
            <p:ph type="pic" sz="quarter" idx="29"/>
          </p:nvPr>
        </p:nvSpPr>
        <p:spPr>
          <a:xfrm>
            <a:off x="9908579" y="2491873"/>
            <a:ext cx="523099" cy="523099"/>
          </a:xfrm>
          <a:prstGeom prst="rect">
            <a:avLst/>
          </a:prstGeom>
        </p:spPr>
        <p:txBody>
          <a:bodyPr/>
          <a:lstStyle/>
          <a:p>
            <a:endParaRPr lang="en-US" dirty="0"/>
          </a:p>
        </p:txBody>
      </p:sp>
      <p:sp>
        <p:nvSpPr>
          <p:cNvPr id="58" name="Text Placeholder 29">
            <a:extLst>
              <a:ext uri="{FF2B5EF4-FFF2-40B4-BE49-F238E27FC236}">
                <a16:creationId xmlns:a16="http://schemas.microsoft.com/office/drawing/2014/main" id="{15224B10-F0AD-1DA1-925C-ED3368D7409F}"/>
              </a:ext>
            </a:extLst>
          </p:cNvPr>
          <p:cNvSpPr>
            <a:spLocks noGrp="1"/>
          </p:cNvSpPr>
          <p:nvPr>
            <p:ph type="body" sz="quarter" idx="30" hasCustomPrompt="1"/>
          </p:nvPr>
        </p:nvSpPr>
        <p:spPr>
          <a:xfrm>
            <a:off x="805660" y="4121653"/>
            <a:ext cx="2405062" cy="554287"/>
          </a:xfrm>
          <a:prstGeom prst="rect">
            <a:avLst/>
          </a:prstGeom>
        </p:spPr>
        <p:txBody>
          <a:bodyPr tIns="274320" bIns="0" anchor="ctr"/>
          <a:lstStyle>
            <a:lvl1pPr algn="ctr">
              <a:lnSpc>
                <a:spcPts val="1900"/>
              </a:lnSpc>
              <a:defRPr sz="4000" b="1" i="0">
                <a:latin typeface="Gotham" panose="02000504050000020004" pitchFamily="2" charset="0"/>
              </a:defRPr>
            </a:lvl1pPr>
          </a:lstStyle>
          <a:p>
            <a:pPr lvl="0"/>
            <a:r>
              <a:rPr lang="en-US" dirty="0"/>
              <a:t>###</a:t>
            </a:r>
          </a:p>
        </p:txBody>
      </p:sp>
      <p:sp>
        <p:nvSpPr>
          <p:cNvPr id="59" name="Text Placeholder 29">
            <a:extLst>
              <a:ext uri="{FF2B5EF4-FFF2-40B4-BE49-F238E27FC236}">
                <a16:creationId xmlns:a16="http://schemas.microsoft.com/office/drawing/2014/main" id="{AB425298-D859-6DA7-80DC-792F0E93481B}"/>
              </a:ext>
            </a:extLst>
          </p:cNvPr>
          <p:cNvSpPr>
            <a:spLocks noGrp="1"/>
          </p:cNvSpPr>
          <p:nvPr>
            <p:ph type="body" sz="quarter" idx="31" hasCustomPrompt="1"/>
          </p:nvPr>
        </p:nvSpPr>
        <p:spPr>
          <a:xfrm>
            <a:off x="3479287" y="4121653"/>
            <a:ext cx="2405062" cy="554287"/>
          </a:xfrm>
          <a:prstGeom prst="rect">
            <a:avLst/>
          </a:prstGeom>
        </p:spPr>
        <p:txBody>
          <a:bodyPr tIns="274320" bIns="0" anchor="ctr"/>
          <a:lstStyle>
            <a:lvl1pPr algn="ctr">
              <a:lnSpc>
                <a:spcPts val="1900"/>
              </a:lnSpc>
              <a:defRPr sz="4000" b="1" i="0">
                <a:latin typeface="Gotham" panose="02000504050000020004" pitchFamily="2" charset="0"/>
              </a:defRPr>
            </a:lvl1pPr>
          </a:lstStyle>
          <a:p>
            <a:pPr lvl="0"/>
            <a:r>
              <a:rPr lang="en-US" dirty="0"/>
              <a:t>###</a:t>
            </a:r>
          </a:p>
        </p:txBody>
      </p:sp>
      <p:sp>
        <p:nvSpPr>
          <p:cNvPr id="60" name="Text Placeholder 29">
            <a:extLst>
              <a:ext uri="{FF2B5EF4-FFF2-40B4-BE49-F238E27FC236}">
                <a16:creationId xmlns:a16="http://schemas.microsoft.com/office/drawing/2014/main" id="{CA137F44-77C0-AC96-D13A-243766CA241C}"/>
              </a:ext>
            </a:extLst>
          </p:cNvPr>
          <p:cNvSpPr>
            <a:spLocks noGrp="1"/>
          </p:cNvSpPr>
          <p:nvPr>
            <p:ph type="body" sz="quarter" idx="32" hasCustomPrompt="1"/>
          </p:nvPr>
        </p:nvSpPr>
        <p:spPr>
          <a:xfrm>
            <a:off x="6222487" y="4121653"/>
            <a:ext cx="2405062" cy="554287"/>
          </a:xfrm>
          <a:prstGeom prst="rect">
            <a:avLst/>
          </a:prstGeom>
        </p:spPr>
        <p:txBody>
          <a:bodyPr tIns="274320" bIns="0" anchor="ctr"/>
          <a:lstStyle>
            <a:lvl1pPr algn="ctr">
              <a:lnSpc>
                <a:spcPts val="1900"/>
              </a:lnSpc>
              <a:defRPr sz="4000" b="1" i="0">
                <a:latin typeface="Gotham" panose="02000504050000020004" pitchFamily="2" charset="0"/>
              </a:defRPr>
            </a:lvl1pPr>
          </a:lstStyle>
          <a:p>
            <a:pPr lvl="0"/>
            <a:r>
              <a:rPr lang="en-US" dirty="0"/>
              <a:t>###</a:t>
            </a:r>
          </a:p>
        </p:txBody>
      </p:sp>
      <p:sp>
        <p:nvSpPr>
          <p:cNvPr id="61" name="Text Placeholder 29">
            <a:extLst>
              <a:ext uri="{FF2B5EF4-FFF2-40B4-BE49-F238E27FC236}">
                <a16:creationId xmlns:a16="http://schemas.microsoft.com/office/drawing/2014/main" id="{333465E6-E96B-DFB1-5510-739DF3100504}"/>
              </a:ext>
            </a:extLst>
          </p:cNvPr>
          <p:cNvSpPr>
            <a:spLocks noGrp="1"/>
          </p:cNvSpPr>
          <p:nvPr>
            <p:ph type="body" sz="quarter" idx="33" hasCustomPrompt="1"/>
          </p:nvPr>
        </p:nvSpPr>
        <p:spPr>
          <a:xfrm>
            <a:off x="8886174" y="4121653"/>
            <a:ext cx="2405062" cy="554287"/>
          </a:xfrm>
          <a:prstGeom prst="rect">
            <a:avLst/>
          </a:prstGeom>
        </p:spPr>
        <p:txBody>
          <a:bodyPr tIns="274320" bIns="0" anchor="ctr"/>
          <a:lstStyle>
            <a:lvl1pPr algn="ctr">
              <a:lnSpc>
                <a:spcPts val="1900"/>
              </a:lnSpc>
              <a:defRPr sz="4000" b="1" i="0">
                <a:latin typeface="Gotham" panose="02000504050000020004" pitchFamily="2" charset="0"/>
              </a:defRPr>
            </a:lvl1pPr>
          </a:lstStyle>
          <a:p>
            <a:pPr lvl="0"/>
            <a:r>
              <a:rPr lang="en-US" dirty="0"/>
              <a:t>###</a:t>
            </a:r>
          </a:p>
        </p:txBody>
      </p:sp>
      <p:sp>
        <p:nvSpPr>
          <p:cNvPr id="5" name="Slide Number Placeholder 4">
            <a:extLst>
              <a:ext uri="{FF2B5EF4-FFF2-40B4-BE49-F238E27FC236}">
                <a16:creationId xmlns:a16="http://schemas.microsoft.com/office/drawing/2014/main" id="{91C683C0-D697-7882-CA5F-8DA9100D236D}"/>
              </a:ext>
            </a:extLst>
          </p:cNvPr>
          <p:cNvSpPr>
            <a:spLocks noGrp="1"/>
          </p:cNvSpPr>
          <p:nvPr>
            <p:ph type="sldNum" sz="quarter" idx="34"/>
          </p:nvPr>
        </p:nvSpPr>
        <p:spPr/>
        <p:txBody>
          <a:bodyPr/>
          <a:lstStyle/>
          <a:p>
            <a:fld id="{3DDF14DF-09F7-D242-B49F-E8D1C1E3D6C4}" type="slidenum">
              <a:rPr lang="en-US" smtClean="0"/>
              <a:pPr/>
              <a:t>‹#›</a:t>
            </a:fld>
            <a:endParaRPr lang="en-US"/>
          </a:p>
        </p:txBody>
      </p:sp>
    </p:spTree>
    <p:extLst>
      <p:ext uri="{BB962C8B-B14F-4D97-AF65-F5344CB8AC3E}">
        <p14:creationId xmlns:p14="http://schemas.microsoft.com/office/powerpoint/2010/main" val="697672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1_Full Image">
    <p:bg>
      <p:bgPr>
        <a:solidFill>
          <a:schemeClr val="accent5"/>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50C4E3F5-971D-4D2E-84F3-D5B6ED7AC429}"/>
              </a:ext>
            </a:extLst>
          </p:cNvPr>
          <p:cNvSpPr>
            <a:spLocks noGrp="1"/>
          </p:cNvSpPr>
          <p:nvPr>
            <p:ph type="pic" sz="quarter" idx="11"/>
          </p:nvPr>
        </p:nvSpPr>
        <p:spPr>
          <a:xfrm>
            <a:off x="1433512" y="1739439"/>
            <a:ext cx="2185988" cy="3482938"/>
          </a:xfrm>
          <a:custGeom>
            <a:avLst/>
            <a:gdLst>
              <a:gd name="connsiteX0" fmla="*/ 0 w 2185988"/>
              <a:gd name="connsiteY0" fmla="*/ 0 h 3482938"/>
              <a:gd name="connsiteX1" fmla="*/ 2185988 w 2185988"/>
              <a:gd name="connsiteY1" fmla="*/ 0 h 3482938"/>
              <a:gd name="connsiteX2" fmla="*/ 2185988 w 2185988"/>
              <a:gd name="connsiteY2" fmla="*/ 3482938 h 3482938"/>
              <a:gd name="connsiteX3" fmla="*/ 0 w 2185988"/>
              <a:gd name="connsiteY3" fmla="*/ 3482938 h 3482938"/>
            </a:gdLst>
            <a:ahLst/>
            <a:cxnLst>
              <a:cxn ang="0">
                <a:pos x="connsiteX0" y="connsiteY0"/>
              </a:cxn>
              <a:cxn ang="0">
                <a:pos x="connsiteX1" y="connsiteY1"/>
              </a:cxn>
              <a:cxn ang="0">
                <a:pos x="connsiteX2" y="connsiteY2"/>
              </a:cxn>
              <a:cxn ang="0">
                <a:pos x="connsiteX3" y="connsiteY3"/>
              </a:cxn>
            </a:cxnLst>
            <a:rect l="l" t="t" r="r" b="b"/>
            <a:pathLst>
              <a:path w="2185988" h="3482938">
                <a:moveTo>
                  <a:pt x="0" y="0"/>
                </a:moveTo>
                <a:lnTo>
                  <a:pt x="2185988" y="0"/>
                </a:lnTo>
                <a:lnTo>
                  <a:pt x="2185988" y="3482938"/>
                </a:lnTo>
                <a:lnTo>
                  <a:pt x="0" y="3482938"/>
                </a:lnTo>
                <a:close/>
              </a:path>
            </a:pathLst>
          </a:custGeom>
          <a:effectLst>
            <a:outerShdw blurRad="228600" dist="127000" dir="2700000" algn="tl" rotWithShape="0">
              <a:prstClr val="black">
                <a:alpha val="20000"/>
              </a:prstClr>
            </a:outerShdw>
          </a:effectLst>
        </p:spPr>
        <p:txBody>
          <a:bodyPr wrap="square" anchor="ctr">
            <a:noAutofit/>
          </a:bodyPr>
          <a:lstStyle/>
          <a:p>
            <a:endParaRPr lang="en-US" dirty="0"/>
          </a:p>
        </p:txBody>
      </p:sp>
      <p:sp>
        <p:nvSpPr>
          <p:cNvPr id="24" name="Picture Placeholder 23">
            <a:extLst>
              <a:ext uri="{FF2B5EF4-FFF2-40B4-BE49-F238E27FC236}">
                <a16:creationId xmlns:a16="http://schemas.microsoft.com/office/drawing/2014/main" id="{032037F4-F192-4351-B760-B85BD262D96D}"/>
              </a:ext>
            </a:extLst>
          </p:cNvPr>
          <p:cNvSpPr>
            <a:spLocks noGrp="1"/>
          </p:cNvSpPr>
          <p:nvPr>
            <p:ph type="pic" sz="quarter" idx="12"/>
          </p:nvPr>
        </p:nvSpPr>
        <p:spPr>
          <a:xfrm>
            <a:off x="3619500" y="1739439"/>
            <a:ext cx="2185988" cy="3482938"/>
          </a:xfrm>
          <a:custGeom>
            <a:avLst/>
            <a:gdLst>
              <a:gd name="connsiteX0" fmla="*/ 0 w 2185988"/>
              <a:gd name="connsiteY0" fmla="*/ 0 h 3482938"/>
              <a:gd name="connsiteX1" fmla="*/ 2185988 w 2185988"/>
              <a:gd name="connsiteY1" fmla="*/ 0 h 3482938"/>
              <a:gd name="connsiteX2" fmla="*/ 2185988 w 2185988"/>
              <a:gd name="connsiteY2" fmla="*/ 3482938 h 3482938"/>
              <a:gd name="connsiteX3" fmla="*/ 0 w 2185988"/>
              <a:gd name="connsiteY3" fmla="*/ 3482938 h 3482938"/>
            </a:gdLst>
            <a:ahLst/>
            <a:cxnLst>
              <a:cxn ang="0">
                <a:pos x="connsiteX0" y="connsiteY0"/>
              </a:cxn>
              <a:cxn ang="0">
                <a:pos x="connsiteX1" y="connsiteY1"/>
              </a:cxn>
              <a:cxn ang="0">
                <a:pos x="connsiteX2" y="connsiteY2"/>
              </a:cxn>
              <a:cxn ang="0">
                <a:pos x="connsiteX3" y="connsiteY3"/>
              </a:cxn>
            </a:cxnLst>
            <a:rect l="l" t="t" r="r" b="b"/>
            <a:pathLst>
              <a:path w="2185988" h="3482938">
                <a:moveTo>
                  <a:pt x="0" y="0"/>
                </a:moveTo>
                <a:lnTo>
                  <a:pt x="2185988" y="0"/>
                </a:lnTo>
                <a:lnTo>
                  <a:pt x="2185988" y="3482938"/>
                </a:lnTo>
                <a:lnTo>
                  <a:pt x="0" y="3482938"/>
                </a:lnTo>
                <a:close/>
              </a:path>
            </a:pathLst>
          </a:custGeom>
          <a:effectLst>
            <a:outerShdw blurRad="228600" dist="127000" dir="2700000" algn="tl" rotWithShape="0">
              <a:prstClr val="black">
                <a:alpha val="20000"/>
              </a:prstClr>
            </a:outerShdw>
          </a:effectLst>
        </p:spPr>
        <p:txBody>
          <a:bodyPr wrap="square" anchor="ctr">
            <a:noAutofit/>
          </a:bodyPr>
          <a:lstStyle/>
          <a:p>
            <a:endParaRPr lang="en-US" dirty="0"/>
          </a:p>
        </p:txBody>
      </p:sp>
      <p:sp>
        <p:nvSpPr>
          <p:cNvPr id="28" name="Picture Placeholder 27">
            <a:extLst>
              <a:ext uri="{FF2B5EF4-FFF2-40B4-BE49-F238E27FC236}">
                <a16:creationId xmlns:a16="http://schemas.microsoft.com/office/drawing/2014/main" id="{65C7F578-36BA-46AB-8A14-5113AA060DB2}"/>
              </a:ext>
            </a:extLst>
          </p:cNvPr>
          <p:cNvSpPr>
            <a:spLocks noGrp="1"/>
          </p:cNvSpPr>
          <p:nvPr>
            <p:ph type="pic" sz="quarter" idx="13"/>
          </p:nvPr>
        </p:nvSpPr>
        <p:spPr>
          <a:xfrm>
            <a:off x="5805488" y="1739439"/>
            <a:ext cx="2185988" cy="3482938"/>
          </a:xfrm>
          <a:custGeom>
            <a:avLst/>
            <a:gdLst>
              <a:gd name="connsiteX0" fmla="*/ 0 w 2185988"/>
              <a:gd name="connsiteY0" fmla="*/ 0 h 3482938"/>
              <a:gd name="connsiteX1" fmla="*/ 2185988 w 2185988"/>
              <a:gd name="connsiteY1" fmla="*/ 0 h 3482938"/>
              <a:gd name="connsiteX2" fmla="*/ 2185988 w 2185988"/>
              <a:gd name="connsiteY2" fmla="*/ 3482938 h 3482938"/>
              <a:gd name="connsiteX3" fmla="*/ 0 w 2185988"/>
              <a:gd name="connsiteY3" fmla="*/ 3482938 h 3482938"/>
            </a:gdLst>
            <a:ahLst/>
            <a:cxnLst>
              <a:cxn ang="0">
                <a:pos x="connsiteX0" y="connsiteY0"/>
              </a:cxn>
              <a:cxn ang="0">
                <a:pos x="connsiteX1" y="connsiteY1"/>
              </a:cxn>
              <a:cxn ang="0">
                <a:pos x="connsiteX2" y="connsiteY2"/>
              </a:cxn>
              <a:cxn ang="0">
                <a:pos x="connsiteX3" y="connsiteY3"/>
              </a:cxn>
            </a:cxnLst>
            <a:rect l="l" t="t" r="r" b="b"/>
            <a:pathLst>
              <a:path w="2185988" h="3482938">
                <a:moveTo>
                  <a:pt x="0" y="0"/>
                </a:moveTo>
                <a:lnTo>
                  <a:pt x="2185988" y="0"/>
                </a:lnTo>
                <a:lnTo>
                  <a:pt x="2185988" y="3482938"/>
                </a:lnTo>
                <a:lnTo>
                  <a:pt x="0" y="3482938"/>
                </a:lnTo>
                <a:close/>
              </a:path>
            </a:pathLst>
          </a:custGeom>
          <a:effectLst>
            <a:outerShdw blurRad="228600" dist="127000" dir="2700000" algn="tl" rotWithShape="0">
              <a:prstClr val="black">
                <a:alpha val="20000"/>
              </a:prstClr>
            </a:outerShdw>
          </a:effectLst>
        </p:spPr>
        <p:txBody>
          <a:bodyPr wrap="square" anchor="ctr">
            <a:noAutofit/>
          </a:bodyPr>
          <a:lstStyle/>
          <a:p>
            <a:endParaRPr lang="en-US" dirty="0"/>
          </a:p>
        </p:txBody>
      </p:sp>
      <p:sp>
        <p:nvSpPr>
          <p:cNvPr id="29" name="Picture Placeholder 28">
            <a:extLst>
              <a:ext uri="{FF2B5EF4-FFF2-40B4-BE49-F238E27FC236}">
                <a16:creationId xmlns:a16="http://schemas.microsoft.com/office/drawing/2014/main" id="{79C3E35C-9603-4660-A066-76099445EDF1}"/>
              </a:ext>
            </a:extLst>
          </p:cNvPr>
          <p:cNvSpPr>
            <a:spLocks noGrp="1"/>
          </p:cNvSpPr>
          <p:nvPr>
            <p:ph type="pic" sz="quarter" idx="14"/>
          </p:nvPr>
        </p:nvSpPr>
        <p:spPr>
          <a:xfrm>
            <a:off x="7991476" y="1739439"/>
            <a:ext cx="2185988" cy="3482938"/>
          </a:xfrm>
          <a:custGeom>
            <a:avLst/>
            <a:gdLst>
              <a:gd name="connsiteX0" fmla="*/ 0 w 2185988"/>
              <a:gd name="connsiteY0" fmla="*/ 0 h 3482938"/>
              <a:gd name="connsiteX1" fmla="*/ 2185988 w 2185988"/>
              <a:gd name="connsiteY1" fmla="*/ 0 h 3482938"/>
              <a:gd name="connsiteX2" fmla="*/ 2185988 w 2185988"/>
              <a:gd name="connsiteY2" fmla="*/ 3482938 h 3482938"/>
              <a:gd name="connsiteX3" fmla="*/ 0 w 2185988"/>
              <a:gd name="connsiteY3" fmla="*/ 3482938 h 3482938"/>
            </a:gdLst>
            <a:ahLst/>
            <a:cxnLst>
              <a:cxn ang="0">
                <a:pos x="connsiteX0" y="connsiteY0"/>
              </a:cxn>
              <a:cxn ang="0">
                <a:pos x="connsiteX1" y="connsiteY1"/>
              </a:cxn>
              <a:cxn ang="0">
                <a:pos x="connsiteX2" y="connsiteY2"/>
              </a:cxn>
              <a:cxn ang="0">
                <a:pos x="connsiteX3" y="connsiteY3"/>
              </a:cxn>
            </a:cxnLst>
            <a:rect l="l" t="t" r="r" b="b"/>
            <a:pathLst>
              <a:path w="2185988" h="3482938">
                <a:moveTo>
                  <a:pt x="0" y="0"/>
                </a:moveTo>
                <a:lnTo>
                  <a:pt x="2185988" y="0"/>
                </a:lnTo>
                <a:lnTo>
                  <a:pt x="2185988" y="3482938"/>
                </a:lnTo>
                <a:lnTo>
                  <a:pt x="0" y="3482938"/>
                </a:lnTo>
                <a:close/>
              </a:path>
            </a:pathLst>
          </a:custGeom>
          <a:effectLst>
            <a:outerShdw blurRad="228600" dist="127000" dir="2700000" algn="tl" rotWithShape="0">
              <a:prstClr val="black">
                <a:alpha val="20000"/>
              </a:prstClr>
            </a:outerShdw>
          </a:effectLst>
        </p:spPr>
        <p:txBody>
          <a:bodyPr wrap="square" anchor="ctr">
            <a:noAutofit/>
          </a:bodyPr>
          <a:lstStyle/>
          <a:p>
            <a:endParaRPr lang="en-US" dirty="0"/>
          </a:p>
        </p:txBody>
      </p:sp>
      <p:sp>
        <p:nvSpPr>
          <p:cNvPr id="23" name="Text Placeholder 29">
            <a:extLst>
              <a:ext uri="{FF2B5EF4-FFF2-40B4-BE49-F238E27FC236}">
                <a16:creationId xmlns:a16="http://schemas.microsoft.com/office/drawing/2014/main" id="{F3BB21BB-620E-1FFE-5608-46EAD4AF0930}"/>
              </a:ext>
            </a:extLst>
          </p:cNvPr>
          <p:cNvSpPr>
            <a:spLocks noGrp="1"/>
          </p:cNvSpPr>
          <p:nvPr>
            <p:ph type="body" sz="quarter" idx="15" hasCustomPrompt="1"/>
          </p:nvPr>
        </p:nvSpPr>
        <p:spPr>
          <a:xfrm>
            <a:off x="1411638" y="5406699"/>
            <a:ext cx="2050045" cy="327014"/>
          </a:xfrm>
          <a:prstGeom prst="rect">
            <a:avLst/>
          </a:prstGeom>
        </p:spPr>
        <p:txBody>
          <a:bodyPr/>
          <a:lstStyle>
            <a:lvl1pPr algn="l">
              <a:lnSpc>
                <a:spcPts val="1900"/>
              </a:lnSpc>
              <a:defRPr sz="1200" b="1" i="0">
                <a:latin typeface="Gotham" panose="02000504050000020004" pitchFamily="2" charset="0"/>
              </a:defRPr>
            </a:lvl1pPr>
          </a:lstStyle>
          <a:p>
            <a:pPr lvl="0"/>
            <a:r>
              <a:rPr lang="en-US" dirty="0"/>
              <a:t>Name Goes Here</a:t>
            </a:r>
          </a:p>
        </p:txBody>
      </p:sp>
      <p:sp>
        <p:nvSpPr>
          <p:cNvPr id="25" name="Text Placeholder 32">
            <a:extLst>
              <a:ext uri="{FF2B5EF4-FFF2-40B4-BE49-F238E27FC236}">
                <a16:creationId xmlns:a16="http://schemas.microsoft.com/office/drawing/2014/main" id="{6358DAB2-E0D3-3452-F763-B24EFFFC4E03}"/>
              </a:ext>
            </a:extLst>
          </p:cNvPr>
          <p:cNvSpPr>
            <a:spLocks noGrp="1"/>
          </p:cNvSpPr>
          <p:nvPr>
            <p:ph type="body" sz="quarter" idx="17" hasCustomPrompt="1"/>
          </p:nvPr>
        </p:nvSpPr>
        <p:spPr>
          <a:xfrm>
            <a:off x="1411637" y="5714239"/>
            <a:ext cx="2050045" cy="297747"/>
          </a:xfrm>
          <a:prstGeom prst="rect">
            <a:avLst/>
          </a:prstGeom>
        </p:spPr>
        <p:txBody>
          <a:bodyPr/>
          <a:lstStyle>
            <a:lvl1pPr algn="l">
              <a:lnSpc>
                <a:spcPts val="1500"/>
              </a:lnSpc>
              <a:defRPr sz="900">
                <a:latin typeface="GOTHAM-BOOK" panose="02000504050000020004" pitchFamily="2" charset="0"/>
              </a:defRPr>
            </a:lvl1pPr>
          </a:lstStyle>
          <a:p>
            <a:pPr lvl="0"/>
            <a:r>
              <a:rPr lang="en-US" dirty="0"/>
              <a:t>Position Goes Here</a:t>
            </a:r>
          </a:p>
        </p:txBody>
      </p:sp>
      <p:sp>
        <p:nvSpPr>
          <p:cNvPr id="26" name="Text Placeholder 29">
            <a:extLst>
              <a:ext uri="{FF2B5EF4-FFF2-40B4-BE49-F238E27FC236}">
                <a16:creationId xmlns:a16="http://schemas.microsoft.com/office/drawing/2014/main" id="{A700B657-1547-264D-CA8C-5E032CDD11DA}"/>
              </a:ext>
            </a:extLst>
          </p:cNvPr>
          <p:cNvSpPr>
            <a:spLocks noGrp="1"/>
          </p:cNvSpPr>
          <p:nvPr>
            <p:ph type="body" sz="quarter" idx="18" hasCustomPrompt="1"/>
          </p:nvPr>
        </p:nvSpPr>
        <p:spPr>
          <a:xfrm>
            <a:off x="3619501" y="5406699"/>
            <a:ext cx="2050045" cy="327014"/>
          </a:xfrm>
          <a:prstGeom prst="rect">
            <a:avLst/>
          </a:prstGeom>
        </p:spPr>
        <p:txBody>
          <a:bodyPr/>
          <a:lstStyle>
            <a:lvl1pPr algn="l">
              <a:lnSpc>
                <a:spcPts val="1900"/>
              </a:lnSpc>
              <a:defRPr sz="1200" b="1" i="0">
                <a:latin typeface="Gotham" panose="02000504050000020004" pitchFamily="2" charset="0"/>
              </a:defRPr>
            </a:lvl1pPr>
          </a:lstStyle>
          <a:p>
            <a:pPr lvl="0"/>
            <a:r>
              <a:rPr lang="en-US" dirty="0"/>
              <a:t>Name Goes Here</a:t>
            </a:r>
          </a:p>
        </p:txBody>
      </p:sp>
      <p:sp>
        <p:nvSpPr>
          <p:cNvPr id="27" name="Text Placeholder 32">
            <a:extLst>
              <a:ext uri="{FF2B5EF4-FFF2-40B4-BE49-F238E27FC236}">
                <a16:creationId xmlns:a16="http://schemas.microsoft.com/office/drawing/2014/main" id="{369D4196-FCB8-E3D1-0155-A9BB23C78843}"/>
              </a:ext>
            </a:extLst>
          </p:cNvPr>
          <p:cNvSpPr>
            <a:spLocks noGrp="1"/>
          </p:cNvSpPr>
          <p:nvPr>
            <p:ph type="body" sz="quarter" idx="19" hasCustomPrompt="1"/>
          </p:nvPr>
        </p:nvSpPr>
        <p:spPr>
          <a:xfrm>
            <a:off x="3619501" y="5714238"/>
            <a:ext cx="2050046" cy="297747"/>
          </a:xfrm>
          <a:prstGeom prst="rect">
            <a:avLst/>
          </a:prstGeom>
        </p:spPr>
        <p:txBody>
          <a:bodyPr/>
          <a:lstStyle>
            <a:lvl1pPr algn="l">
              <a:lnSpc>
                <a:spcPts val="1500"/>
              </a:lnSpc>
              <a:defRPr sz="900">
                <a:latin typeface="GOTHAM-BOOK" panose="02000504050000020004" pitchFamily="2" charset="0"/>
              </a:defRPr>
            </a:lvl1pPr>
          </a:lstStyle>
          <a:p>
            <a:pPr lvl="0"/>
            <a:r>
              <a:rPr lang="en-US" dirty="0"/>
              <a:t>Position Goes Here</a:t>
            </a:r>
          </a:p>
        </p:txBody>
      </p:sp>
      <p:sp>
        <p:nvSpPr>
          <p:cNvPr id="30" name="Text Placeholder 29">
            <a:extLst>
              <a:ext uri="{FF2B5EF4-FFF2-40B4-BE49-F238E27FC236}">
                <a16:creationId xmlns:a16="http://schemas.microsoft.com/office/drawing/2014/main" id="{2035FA52-C943-DF8E-E606-0245AD723CED}"/>
              </a:ext>
            </a:extLst>
          </p:cNvPr>
          <p:cNvSpPr>
            <a:spLocks noGrp="1"/>
          </p:cNvSpPr>
          <p:nvPr>
            <p:ph type="body" sz="quarter" idx="20" hasCustomPrompt="1"/>
          </p:nvPr>
        </p:nvSpPr>
        <p:spPr>
          <a:xfrm>
            <a:off x="5805488" y="5406699"/>
            <a:ext cx="2050045" cy="327014"/>
          </a:xfrm>
          <a:prstGeom prst="rect">
            <a:avLst/>
          </a:prstGeom>
        </p:spPr>
        <p:txBody>
          <a:bodyPr/>
          <a:lstStyle>
            <a:lvl1pPr algn="l">
              <a:lnSpc>
                <a:spcPts val="1900"/>
              </a:lnSpc>
              <a:defRPr sz="1200" b="1" i="0">
                <a:latin typeface="Gotham" panose="02000504050000020004" pitchFamily="2" charset="0"/>
              </a:defRPr>
            </a:lvl1pPr>
          </a:lstStyle>
          <a:p>
            <a:pPr lvl="0"/>
            <a:r>
              <a:rPr lang="en-US" dirty="0"/>
              <a:t>Name Goes Here</a:t>
            </a:r>
          </a:p>
        </p:txBody>
      </p:sp>
      <p:sp>
        <p:nvSpPr>
          <p:cNvPr id="31" name="Text Placeholder 32">
            <a:extLst>
              <a:ext uri="{FF2B5EF4-FFF2-40B4-BE49-F238E27FC236}">
                <a16:creationId xmlns:a16="http://schemas.microsoft.com/office/drawing/2014/main" id="{C319AE69-8ABC-78F0-9489-1CA5EDE13567}"/>
              </a:ext>
            </a:extLst>
          </p:cNvPr>
          <p:cNvSpPr>
            <a:spLocks noGrp="1"/>
          </p:cNvSpPr>
          <p:nvPr>
            <p:ph type="body" sz="quarter" idx="21" hasCustomPrompt="1"/>
          </p:nvPr>
        </p:nvSpPr>
        <p:spPr>
          <a:xfrm>
            <a:off x="5805488" y="5714238"/>
            <a:ext cx="2050046" cy="297747"/>
          </a:xfrm>
          <a:prstGeom prst="rect">
            <a:avLst/>
          </a:prstGeom>
        </p:spPr>
        <p:txBody>
          <a:bodyPr/>
          <a:lstStyle>
            <a:lvl1pPr algn="l">
              <a:lnSpc>
                <a:spcPts val="1500"/>
              </a:lnSpc>
              <a:defRPr sz="900">
                <a:latin typeface="GOTHAM-BOOK" panose="02000504050000020004" pitchFamily="2" charset="0"/>
              </a:defRPr>
            </a:lvl1pPr>
          </a:lstStyle>
          <a:p>
            <a:pPr lvl="0"/>
            <a:r>
              <a:rPr lang="en-US" dirty="0"/>
              <a:t>Position Goes Here</a:t>
            </a:r>
          </a:p>
        </p:txBody>
      </p:sp>
      <p:sp>
        <p:nvSpPr>
          <p:cNvPr id="32" name="Text Placeholder 29">
            <a:extLst>
              <a:ext uri="{FF2B5EF4-FFF2-40B4-BE49-F238E27FC236}">
                <a16:creationId xmlns:a16="http://schemas.microsoft.com/office/drawing/2014/main" id="{CEC38515-A213-7465-890B-F29CBFB5BDB6}"/>
              </a:ext>
            </a:extLst>
          </p:cNvPr>
          <p:cNvSpPr>
            <a:spLocks noGrp="1"/>
          </p:cNvSpPr>
          <p:nvPr>
            <p:ph type="body" sz="quarter" idx="22" hasCustomPrompt="1"/>
          </p:nvPr>
        </p:nvSpPr>
        <p:spPr>
          <a:xfrm>
            <a:off x="7991474" y="5406699"/>
            <a:ext cx="2050045" cy="327014"/>
          </a:xfrm>
          <a:prstGeom prst="rect">
            <a:avLst/>
          </a:prstGeom>
        </p:spPr>
        <p:txBody>
          <a:bodyPr/>
          <a:lstStyle>
            <a:lvl1pPr algn="l">
              <a:lnSpc>
                <a:spcPts val="1900"/>
              </a:lnSpc>
              <a:defRPr sz="1200" b="1" i="0">
                <a:latin typeface="Gotham" panose="02000504050000020004" pitchFamily="2" charset="0"/>
              </a:defRPr>
            </a:lvl1pPr>
          </a:lstStyle>
          <a:p>
            <a:pPr lvl="0"/>
            <a:r>
              <a:rPr lang="en-US" dirty="0"/>
              <a:t>Name Goes Here</a:t>
            </a:r>
          </a:p>
        </p:txBody>
      </p:sp>
      <p:sp>
        <p:nvSpPr>
          <p:cNvPr id="33" name="Text Placeholder 32">
            <a:extLst>
              <a:ext uri="{FF2B5EF4-FFF2-40B4-BE49-F238E27FC236}">
                <a16:creationId xmlns:a16="http://schemas.microsoft.com/office/drawing/2014/main" id="{76C0C79B-8552-3AF7-99B2-00D83E7F1124}"/>
              </a:ext>
            </a:extLst>
          </p:cNvPr>
          <p:cNvSpPr>
            <a:spLocks noGrp="1"/>
          </p:cNvSpPr>
          <p:nvPr>
            <p:ph type="body" sz="quarter" idx="23" hasCustomPrompt="1"/>
          </p:nvPr>
        </p:nvSpPr>
        <p:spPr>
          <a:xfrm>
            <a:off x="7991474" y="5714238"/>
            <a:ext cx="2050046" cy="297747"/>
          </a:xfrm>
          <a:prstGeom prst="rect">
            <a:avLst/>
          </a:prstGeom>
        </p:spPr>
        <p:txBody>
          <a:bodyPr/>
          <a:lstStyle>
            <a:lvl1pPr algn="l">
              <a:lnSpc>
                <a:spcPts val="1500"/>
              </a:lnSpc>
              <a:defRPr sz="900">
                <a:latin typeface="GOTHAM-BOOK" panose="02000504050000020004" pitchFamily="2" charset="0"/>
              </a:defRPr>
            </a:lvl1pPr>
          </a:lstStyle>
          <a:p>
            <a:pPr lvl="0"/>
            <a:r>
              <a:rPr lang="en-US" dirty="0"/>
              <a:t>Position Goes Here</a:t>
            </a:r>
          </a:p>
        </p:txBody>
      </p:sp>
      <p:sp>
        <p:nvSpPr>
          <p:cNvPr id="34" name="Title 1">
            <a:extLst>
              <a:ext uri="{FF2B5EF4-FFF2-40B4-BE49-F238E27FC236}">
                <a16:creationId xmlns:a16="http://schemas.microsoft.com/office/drawing/2014/main" id="{83010F30-6E11-6806-2E96-2DEE7F6F891A}"/>
              </a:ext>
            </a:extLst>
          </p:cNvPr>
          <p:cNvSpPr>
            <a:spLocks noGrp="1"/>
          </p:cNvSpPr>
          <p:nvPr>
            <p:ph type="title" hasCustomPrompt="1"/>
          </p:nvPr>
        </p:nvSpPr>
        <p:spPr>
          <a:xfrm>
            <a:off x="889001" y="583274"/>
            <a:ext cx="5136020" cy="596983"/>
          </a:xfrm>
        </p:spPr>
        <p:txBody>
          <a:bodyPr/>
          <a:lstStyle>
            <a:lvl1pPr algn="l">
              <a:defRPr/>
            </a:lvl1pPr>
          </a:lstStyle>
          <a:p>
            <a:pPr>
              <a:lnSpc>
                <a:spcPts val="4000"/>
              </a:lnSpc>
            </a:pPr>
            <a:r>
              <a:rPr lang="en-US" sz="3500" b="1" dirty="0">
                <a:solidFill>
                  <a:schemeClr val="tx2"/>
                </a:solidFill>
                <a:latin typeface="Gotham" panose="02000504050000020004" pitchFamily="2" charset="0"/>
                <a:cs typeface="Poppins Light" panose="00000400000000000000" pitchFamily="50" charset="0"/>
              </a:rPr>
              <a:t>TEAM </a:t>
            </a:r>
            <a:r>
              <a:rPr lang="en-US" sz="3500" b="1" dirty="0">
                <a:solidFill>
                  <a:schemeClr val="accent2"/>
                </a:solidFill>
                <a:latin typeface="Gotham" panose="02000504050000020004" pitchFamily="2" charset="0"/>
                <a:cs typeface="Poppins SemiBold" panose="00000700000000000000" pitchFamily="50" charset="0"/>
              </a:rPr>
              <a:t>SECTION</a:t>
            </a:r>
          </a:p>
        </p:txBody>
      </p:sp>
      <p:sp>
        <p:nvSpPr>
          <p:cNvPr id="2" name="Slide Number Placeholder 1">
            <a:extLst>
              <a:ext uri="{FF2B5EF4-FFF2-40B4-BE49-F238E27FC236}">
                <a16:creationId xmlns:a16="http://schemas.microsoft.com/office/drawing/2014/main" id="{1B594070-535D-E717-E830-17A25475DCCA}"/>
              </a:ext>
            </a:extLst>
          </p:cNvPr>
          <p:cNvSpPr>
            <a:spLocks noGrp="1"/>
          </p:cNvSpPr>
          <p:nvPr>
            <p:ph type="sldNum" sz="quarter" idx="24"/>
          </p:nvPr>
        </p:nvSpPr>
        <p:spPr/>
        <p:txBody>
          <a:bodyPr/>
          <a:lstStyle/>
          <a:p>
            <a:fld id="{3DDF14DF-09F7-D242-B49F-E8D1C1E3D6C4}" type="slidenum">
              <a:rPr lang="en-US" smtClean="0"/>
              <a:pPr/>
              <a:t>‹#›</a:t>
            </a:fld>
            <a:endParaRPr lang="en-US"/>
          </a:p>
        </p:txBody>
      </p:sp>
    </p:spTree>
    <p:extLst>
      <p:ext uri="{BB962C8B-B14F-4D97-AF65-F5344CB8AC3E}">
        <p14:creationId xmlns:p14="http://schemas.microsoft.com/office/powerpoint/2010/main" val="1033159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7_Full Image">
    <p:bg>
      <p:bgPr>
        <a:solidFill>
          <a:schemeClr val="accent5"/>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371D33-703E-33DD-CD71-3149F8B1CD99}"/>
              </a:ext>
            </a:extLst>
          </p:cNvPr>
          <p:cNvSpPr>
            <a:spLocks noGrp="1"/>
          </p:cNvSpPr>
          <p:nvPr>
            <p:ph type="sldNum" sz="quarter" idx="11"/>
          </p:nvPr>
        </p:nvSpPr>
        <p:spPr/>
        <p:txBody>
          <a:bodyPr/>
          <a:lstStyle/>
          <a:p>
            <a:fld id="{3DDF14DF-09F7-D242-B49F-E8D1C1E3D6C4}" type="slidenum">
              <a:rPr lang="en-US" smtClean="0"/>
              <a:pPr/>
              <a:t>‹#›</a:t>
            </a:fld>
            <a:endParaRPr lang="en-US"/>
          </a:p>
        </p:txBody>
      </p:sp>
      <p:sp>
        <p:nvSpPr>
          <p:cNvPr id="3" name="Title 2">
            <a:extLst>
              <a:ext uri="{FF2B5EF4-FFF2-40B4-BE49-F238E27FC236}">
                <a16:creationId xmlns:a16="http://schemas.microsoft.com/office/drawing/2014/main" id="{E6E97A35-1416-E412-CE22-F84E4C353F25}"/>
              </a:ext>
            </a:extLst>
          </p:cNvPr>
          <p:cNvSpPr>
            <a:spLocks noGrp="1"/>
          </p:cNvSpPr>
          <p:nvPr>
            <p:ph type="title"/>
          </p:nvPr>
        </p:nvSpPr>
        <p:spPr>
          <a:xfrm>
            <a:off x="6454162" y="2344222"/>
            <a:ext cx="4951139" cy="596983"/>
          </a:xfrm>
        </p:spPr>
        <p:txBody>
          <a:bodyPr>
            <a:normAutofit/>
          </a:bodyPr>
          <a:lstStyle>
            <a:lvl1pPr algn="l">
              <a:defRPr/>
            </a:lvl1pPr>
          </a:lstStyle>
          <a:p>
            <a:r>
              <a:rPr lang="en-US" dirty="0"/>
              <a:t>HEADING 2</a:t>
            </a:r>
          </a:p>
        </p:txBody>
      </p:sp>
      <p:sp>
        <p:nvSpPr>
          <p:cNvPr id="5" name="Text Placeholder 4">
            <a:extLst>
              <a:ext uri="{FF2B5EF4-FFF2-40B4-BE49-F238E27FC236}">
                <a16:creationId xmlns:a16="http://schemas.microsoft.com/office/drawing/2014/main" id="{792121D2-EE37-09A5-5308-C11E462B3D65}"/>
              </a:ext>
            </a:extLst>
          </p:cNvPr>
          <p:cNvSpPr>
            <a:spLocks noGrp="1"/>
          </p:cNvSpPr>
          <p:nvPr>
            <p:ph type="body" sz="quarter" idx="12"/>
          </p:nvPr>
        </p:nvSpPr>
        <p:spPr>
          <a:xfrm>
            <a:off x="6470783" y="4401007"/>
            <a:ext cx="3660353" cy="1106519"/>
          </a:xfrm>
          <a:prstGeom prst="rect">
            <a:avLst/>
          </a:prstGeom>
        </p:spPr>
        <p:txBody>
          <a:bodyPr/>
          <a:lstStyle>
            <a:lvl1pPr algn="l">
              <a:lnSpc>
                <a:spcPts val="1800"/>
              </a:lnSpc>
              <a:defRPr sz="1000">
                <a:latin typeface="GOTHAM-BOOK" panose="02000504050000020004" pitchFamily="2" charset="0"/>
              </a:defRPr>
            </a:lvl1pPr>
          </a:lstStyle>
          <a:p>
            <a:r>
              <a:rPr lang="en-US" b="0" i="0" dirty="0">
                <a:solidFill>
                  <a:srgbClr val="000000"/>
                </a:solidFill>
                <a:effectLst/>
              </a:rPr>
              <a:t>Lorem ipsum dolor sit </a:t>
            </a:r>
            <a:r>
              <a:rPr lang="en-US" b="0" i="0" dirty="0" err="1">
                <a:solidFill>
                  <a:srgbClr val="000000"/>
                </a:solidFill>
                <a:effectLst/>
              </a:rPr>
              <a:t>amet</a:t>
            </a:r>
            <a:r>
              <a:rPr lang="en-US" b="0" i="0" dirty="0">
                <a:solidFill>
                  <a:srgbClr val="000000"/>
                </a:solidFill>
                <a:effectLst/>
              </a:rPr>
              <a:t>, </a:t>
            </a:r>
            <a:r>
              <a:rPr lang="en-US" b="0" i="0" dirty="0" err="1">
                <a:solidFill>
                  <a:srgbClr val="000000"/>
                </a:solidFill>
                <a:effectLst/>
              </a:rPr>
              <a:t>consectetur</a:t>
            </a:r>
            <a:r>
              <a:rPr lang="en-US" b="0" i="0" dirty="0">
                <a:solidFill>
                  <a:srgbClr val="000000"/>
                </a:solidFill>
                <a:effectLst/>
              </a:rPr>
              <a:t> </a:t>
            </a:r>
            <a:r>
              <a:rPr lang="en-US" b="0" i="0" dirty="0" err="1">
                <a:solidFill>
                  <a:srgbClr val="000000"/>
                </a:solidFill>
                <a:effectLst/>
              </a:rPr>
              <a:t>adipiscing</a:t>
            </a:r>
            <a:r>
              <a:rPr lang="en-US" b="0" i="0" dirty="0">
                <a:solidFill>
                  <a:srgbClr val="000000"/>
                </a:solidFill>
                <a:effectLst/>
              </a:rPr>
              <a:t> </a:t>
            </a:r>
            <a:r>
              <a:rPr lang="en-US" b="0" i="0" dirty="0" err="1">
                <a:solidFill>
                  <a:srgbClr val="000000"/>
                </a:solidFill>
                <a:effectLst/>
              </a:rPr>
              <a:t>elit</a:t>
            </a:r>
            <a:r>
              <a:rPr lang="en-US" b="0" i="0" dirty="0">
                <a:solidFill>
                  <a:srgbClr val="000000"/>
                </a:solidFill>
                <a:effectLst/>
              </a:rPr>
              <a:t>. </a:t>
            </a:r>
            <a:r>
              <a:rPr lang="en-US" b="0" i="0" dirty="0" err="1">
                <a:solidFill>
                  <a:srgbClr val="000000"/>
                </a:solidFill>
                <a:effectLst/>
              </a:rPr>
              <a:t>Suspendisse</a:t>
            </a:r>
            <a:r>
              <a:rPr lang="en-US" b="0" i="0" dirty="0">
                <a:solidFill>
                  <a:srgbClr val="000000"/>
                </a:solidFill>
                <a:effectLst/>
              </a:rPr>
              <a:t> ac </a:t>
            </a:r>
            <a:r>
              <a:rPr lang="en-US" b="0" i="0" dirty="0" err="1">
                <a:solidFill>
                  <a:srgbClr val="000000"/>
                </a:solidFill>
                <a:effectLst/>
              </a:rPr>
              <a:t>augue</a:t>
            </a:r>
            <a:r>
              <a:rPr lang="en-US" b="0" i="0" dirty="0">
                <a:solidFill>
                  <a:srgbClr val="000000"/>
                </a:solidFill>
                <a:effectLst/>
              </a:rPr>
              <a:t> </a:t>
            </a:r>
            <a:r>
              <a:rPr lang="en-US" b="0" i="0" dirty="0" err="1">
                <a:solidFill>
                  <a:srgbClr val="000000"/>
                </a:solidFill>
                <a:effectLst/>
              </a:rPr>
              <a:t>venenatis</a:t>
            </a:r>
            <a:r>
              <a:rPr lang="en-US" b="0" i="0" dirty="0">
                <a:solidFill>
                  <a:srgbClr val="000000"/>
                </a:solidFill>
                <a:effectLst/>
              </a:rPr>
              <a:t>, </a:t>
            </a:r>
            <a:r>
              <a:rPr lang="en-US" b="0" i="0" dirty="0" err="1">
                <a:solidFill>
                  <a:srgbClr val="000000"/>
                </a:solidFill>
                <a:effectLst/>
              </a:rPr>
              <a:t>condimentum</a:t>
            </a:r>
            <a:r>
              <a:rPr lang="en-US" b="0" i="0" dirty="0">
                <a:solidFill>
                  <a:srgbClr val="000000"/>
                </a:solidFill>
                <a:effectLst/>
              </a:rPr>
              <a:t> </a:t>
            </a:r>
            <a:r>
              <a:rPr lang="en-US" b="0" i="0" dirty="0" err="1">
                <a:solidFill>
                  <a:srgbClr val="000000"/>
                </a:solidFill>
                <a:effectLst/>
              </a:rPr>
              <a:t>est</a:t>
            </a:r>
            <a:r>
              <a:rPr lang="en-US" b="0" i="0" dirty="0">
                <a:solidFill>
                  <a:srgbClr val="000000"/>
                </a:solidFill>
                <a:effectLst/>
              </a:rPr>
              <a:t> vitae, cursus </a:t>
            </a:r>
            <a:r>
              <a:rPr lang="en-US" b="0" i="0" dirty="0" err="1">
                <a:solidFill>
                  <a:srgbClr val="000000"/>
                </a:solidFill>
                <a:effectLst/>
              </a:rPr>
              <a:t>odio</a:t>
            </a:r>
            <a:r>
              <a:rPr lang="en-US" b="0" i="0" dirty="0">
                <a:solidFill>
                  <a:srgbClr val="000000"/>
                </a:solidFill>
                <a:effectLst/>
              </a:rPr>
              <a:t>. </a:t>
            </a:r>
            <a:r>
              <a:rPr lang="en-US" b="0" i="0" dirty="0" err="1">
                <a:solidFill>
                  <a:srgbClr val="000000"/>
                </a:solidFill>
                <a:effectLst/>
              </a:rPr>
              <a:t>Fusce</a:t>
            </a:r>
            <a:r>
              <a:rPr lang="en-US" b="0" i="0" dirty="0">
                <a:solidFill>
                  <a:srgbClr val="000000"/>
                </a:solidFill>
                <a:effectLst/>
              </a:rPr>
              <a:t> </a:t>
            </a:r>
            <a:r>
              <a:rPr lang="en-US" b="0" i="0" dirty="0" err="1">
                <a:solidFill>
                  <a:srgbClr val="000000"/>
                </a:solidFill>
                <a:effectLst/>
              </a:rPr>
              <a:t>interdum</a:t>
            </a:r>
            <a:r>
              <a:rPr lang="en-US" b="0" i="0" dirty="0">
                <a:solidFill>
                  <a:srgbClr val="000000"/>
                </a:solidFill>
                <a:effectLst/>
              </a:rPr>
              <a:t> </a:t>
            </a:r>
            <a:r>
              <a:rPr lang="en-US" b="0" i="0" dirty="0" err="1">
                <a:solidFill>
                  <a:srgbClr val="000000"/>
                </a:solidFill>
                <a:effectLst/>
              </a:rPr>
              <a:t>sollicitudin</a:t>
            </a:r>
            <a:r>
              <a:rPr lang="en-US" b="0" i="0" dirty="0">
                <a:solidFill>
                  <a:srgbClr val="000000"/>
                </a:solidFill>
                <a:effectLst/>
              </a:rPr>
              <a:t> </a:t>
            </a:r>
            <a:r>
              <a:rPr lang="en-US" b="0" i="0" dirty="0" err="1">
                <a:solidFill>
                  <a:srgbClr val="000000"/>
                </a:solidFill>
                <a:effectLst/>
              </a:rPr>
              <a:t>consectetur</a:t>
            </a:r>
            <a:r>
              <a:rPr lang="en-US" b="0" i="0" dirty="0">
                <a:solidFill>
                  <a:srgbClr val="000000"/>
                </a:solidFill>
                <a:effectLst/>
              </a:rPr>
              <a:t>. </a:t>
            </a:r>
            <a:r>
              <a:rPr lang="en-US" b="0" i="0" dirty="0" err="1">
                <a:solidFill>
                  <a:srgbClr val="000000"/>
                </a:solidFill>
                <a:effectLst/>
              </a:rPr>
              <a:t>Etiam</a:t>
            </a:r>
            <a:r>
              <a:rPr lang="en-US" b="0" i="0" dirty="0">
                <a:solidFill>
                  <a:srgbClr val="000000"/>
                </a:solidFill>
                <a:effectLst/>
              </a:rPr>
              <a:t> </a:t>
            </a:r>
            <a:r>
              <a:rPr lang="en-US" b="0" i="0" dirty="0" err="1">
                <a:solidFill>
                  <a:srgbClr val="000000"/>
                </a:solidFill>
                <a:effectLst/>
              </a:rPr>
              <a:t>aliquet</a:t>
            </a:r>
            <a:r>
              <a:rPr lang="en-US" b="0" i="0" dirty="0">
                <a:solidFill>
                  <a:srgbClr val="000000"/>
                </a:solidFill>
                <a:effectLst/>
              </a:rPr>
              <a:t> </a:t>
            </a:r>
            <a:r>
              <a:rPr lang="en-US" b="0" i="0" dirty="0" err="1">
                <a:solidFill>
                  <a:srgbClr val="000000"/>
                </a:solidFill>
                <a:effectLst/>
              </a:rPr>
              <a:t>est</a:t>
            </a:r>
            <a:r>
              <a:rPr lang="en-US" b="0" i="0" dirty="0">
                <a:solidFill>
                  <a:srgbClr val="000000"/>
                </a:solidFill>
                <a:effectLst/>
              </a:rPr>
              <a:t> at mi auctor, id </a:t>
            </a:r>
            <a:r>
              <a:rPr lang="en-US" b="0" i="0" dirty="0" err="1">
                <a:solidFill>
                  <a:srgbClr val="000000"/>
                </a:solidFill>
                <a:effectLst/>
              </a:rPr>
              <a:t>vulputate</a:t>
            </a:r>
            <a:r>
              <a:rPr lang="en-US" b="0" i="0" dirty="0">
                <a:solidFill>
                  <a:srgbClr val="000000"/>
                </a:solidFill>
                <a:effectLst/>
              </a:rPr>
              <a:t> ex tempus.</a:t>
            </a:r>
            <a:endParaRPr lang="en-US" dirty="0"/>
          </a:p>
        </p:txBody>
      </p:sp>
      <p:sp>
        <p:nvSpPr>
          <p:cNvPr id="9" name="TextBox 8">
            <a:extLst>
              <a:ext uri="{FF2B5EF4-FFF2-40B4-BE49-F238E27FC236}">
                <a16:creationId xmlns:a16="http://schemas.microsoft.com/office/drawing/2014/main" id="{EEB062DB-3719-A400-B58B-0B9613BB91B6}"/>
              </a:ext>
            </a:extLst>
          </p:cNvPr>
          <p:cNvSpPr txBox="1"/>
          <p:nvPr userDrawn="1"/>
        </p:nvSpPr>
        <p:spPr>
          <a:xfrm>
            <a:off x="6424609" y="1069481"/>
            <a:ext cx="5450125" cy="1015663"/>
          </a:xfrm>
          <a:prstGeom prst="rect">
            <a:avLst/>
          </a:prstGeom>
          <a:noFill/>
        </p:spPr>
        <p:txBody>
          <a:bodyPr wrap="square" rtlCol="0">
            <a:spAutoFit/>
          </a:bodyPr>
          <a:lstStyle/>
          <a:p>
            <a:r>
              <a:rPr lang="en-US" sz="6000" b="1" dirty="0">
                <a:solidFill>
                  <a:schemeClr val="accent1"/>
                </a:solidFill>
                <a:latin typeface="Gotham" panose="02000504050000020004" pitchFamily="2" charset="0"/>
                <a:cs typeface="Poppins SemiBold" panose="00000700000000000000" pitchFamily="50" charset="0"/>
              </a:rPr>
              <a:t>HEADING 1</a:t>
            </a:r>
          </a:p>
        </p:txBody>
      </p:sp>
      <p:sp>
        <p:nvSpPr>
          <p:cNvPr id="10" name="TextBox 9">
            <a:extLst>
              <a:ext uri="{FF2B5EF4-FFF2-40B4-BE49-F238E27FC236}">
                <a16:creationId xmlns:a16="http://schemas.microsoft.com/office/drawing/2014/main" id="{D310511A-E8C3-EB40-8080-8C26B4D16BE4}"/>
              </a:ext>
            </a:extLst>
          </p:cNvPr>
          <p:cNvSpPr txBox="1"/>
          <p:nvPr userDrawn="1"/>
        </p:nvSpPr>
        <p:spPr>
          <a:xfrm>
            <a:off x="6460392" y="3377023"/>
            <a:ext cx="4058624" cy="338554"/>
          </a:xfrm>
          <a:prstGeom prst="rect">
            <a:avLst/>
          </a:prstGeom>
          <a:noFill/>
        </p:spPr>
        <p:txBody>
          <a:bodyPr wrap="square" rtlCol="0">
            <a:spAutoFit/>
          </a:bodyPr>
          <a:lstStyle/>
          <a:p>
            <a:r>
              <a:rPr lang="en-US" sz="1600" b="1" dirty="0">
                <a:solidFill>
                  <a:schemeClr val="accent1"/>
                </a:solidFill>
                <a:latin typeface="Gotham" panose="02000504050000020004" pitchFamily="2" charset="0"/>
                <a:ea typeface="Open Sans" panose="020B0606030504020204" pitchFamily="34" charset="0"/>
                <a:cs typeface="Poppins SemiBold" panose="00000700000000000000" pitchFamily="50" charset="0"/>
              </a:rPr>
              <a:t>Heading 4</a:t>
            </a:r>
          </a:p>
        </p:txBody>
      </p:sp>
      <p:sp>
        <p:nvSpPr>
          <p:cNvPr id="11" name="TextBox 10">
            <a:extLst>
              <a:ext uri="{FF2B5EF4-FFF2-40B4-BE49-F238E27FC236}">
                <a16:creationId xmlns:a16="http://schemas.microsoft.com/office/drawing/2014/main" id="{A2D6AF6D-0AC6-BFC8-839E-BEB6D649A364}"/>
              </a:ext>
            </a:extLst>
          </p:cNvPr>
          <p:cNvSpPr txBox="1"/>
          <p:nvPr userDrawn="1"/>
        </p:nvSpPr>
        <p:spPr>
          <a:xfrm>
            <a:off x="6478194" y="3748733"/>
            <a:ext cx="5795990" cy="338554"/>
          </a:xfrm>
          <a:prstGeom prst="rect">
            <a:avLst/>
          </a:prstGeom>
          <a:noFill/>
        </p:spPr>
        <p:txBody>
          <a:bodyPr wrap="square" rtlCol="0">
            <a:spAutoFit/>
          </a:bodyPr>
          <a:lstStyle/>
          <a:p>
            <a:r>
              <a:rPr lang="en-US" sz="1600" spc="1000" dirty="0">
                <a:solidFill>
                  <a:schemeClr val="accent1">
                    <a:lumMod val="40000"/>
                    <a:lumOff val="60000"/>
                  </a:schemeClr>
                </a:solidFill>
                <a:latin typeface="GOTHAM-BOOK" panose="02000504050000020004" pitchFamily="2" charset="0"/>
                <a:cs typeface="Poppins Light" panose="00000400000000000000" pitchFamily="50" charset="0"/>
              </a:rPr>
              <a:t>HEADING 5</a:t>
            </a:r>
            <a:endParaRPr lang="en-US" sz="1600" spc="1000" dirty="0">
              <a:solidFill>
                <a:schemeClr val="accent1">
                  <a:lumMod val="40000"/>
                  <a:lumOff val="60000"/>
                </a:schemeClr>
              </a:solidFill>
              <a:latin typeface="GOTHAM-BOOK" panose="02000504050000020004" pitchFamily="2" charset="0"/>
              <a:cs typeface="Poppins SemiBold" panose="00000700000000000000" pitchFamily="50" charset="0"/>
            </a:endParaRPr>
          </a:p>
        </p:txBody>
      </p:sp>
      <p:sp>
        <p:nvSpPr>
          <p:cNvPr id="12" name="Text Placeholder 4">
            <a:extLst>
              <a:ext uri="{FF2B5EF4-FFF2-40B4-BE49-F238E27FC236}">
                <a16:creationId xmlns:a16="http://schemas.microsoft.com/office/drawing/2014/main" id="{FB5BCE65-8648-7EFA-5E2D-BBD2C47D1EEB}"/>
              </a:ext>
            </a:extLst>
          </p:cNvPr>
          <p:cNvSpPr txBox="1">
            <a:spLocks/>
          </p:cNvSpPr>
          <p:nvPr userDrawn="1"/>
        </p:nvSpPr>
        <p:spPr>
          <a:xfrm>
            <a:off x="6478194" y="4174036"/>
            <a:ext cx="3660353" cy="226972"/>
          </a:xfrm>
          <a:prstGeom prst="rect">
            <a:avLst/>
          </a:prstGeom>
        </p:spPr>
        <p:txBody>
          <a:bodyPr/>
          <a:lstStyle>
            <a:lvl1pPr marL="0" indent="0" algn="l" defTabSz="914400" rtl="0" eaLnBrk="1" latinLnBrk="0" hangingPunct="1">
              <a:lnSpc>
                <a:spcPts val="1600"/>
              </a:lnSpc>
              <a:spcBef>
                <a:spcPts val="1000"/>
              </a:spcBef>
              <a:buFont typeface="Arial"/>
              <a:buNone/>
              <a:defRPr sz="1000" b="0" i="0" kern="1200">
                <a:solidFill>
                  <a:schemeClr val="tx1"/>
                </a:solidFill>
                <a:latin typeface="GOTHAM-BOOK" panose="02000504050000020004" pitchFamily="2" charset="0"/>
                <a:ea typeface="Bodoni 72 Book" charset="0"/>
                <a:cs typeface="Bodoni 72 Book" charset="0"/>
              </a:defRPr>
            </a:lvl1pPr>
            <a:lvl2pPr marL="6858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2pPr>
            <a:lvl3pPr marL="11430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3pPr>
            <a:lvl4pPr marL="16002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4pPr>
            <a:lvl5pPr marL="20574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err="1">
                <a:solidFill>
                  <a:srgbClr val="000000"/>
                </a:solidFill>
              </a:rPr>
              <a:t>Paragraphy</a:t>
            </a:r>
            <a:r>
              <a:rPr lang="en-US" b="1" dirty="0">
                <a:solidFill>
                  <a:srgbClr val="000000"/>
                </a:solidFill>
              </a:rPr>
              <a:t>/Body Copy</a:t>
            </a:r>
            <a:endParaRPr lang="en-US" b="1" dirty="0"/>
          </a:p>
        </p:txBody>
      </p:sp>
      <p:sp>
        <p:nvSpPr>
          <p:cNvPr id="13" name="TextBox 12">
            <a:extLst>
              <a:ext uri="{FF2B5EF4-FFF2-40B4-BE49-F238E27FC236}">
                <a16:creationId xmlns:a16="http://schemas.microsoft.com/office/drawing/2014/main" id="{53411D6B-A190-5C26-92FE-D08B1FDD931E}"/>
              </a:ext>
            </a:extLst>
          </p:cNvPr>
          <p:cNvSpPr txBox="1"/>
          <p:nvPr userDrawn="1"/>
        </p:nvSpPr>
        <p:spPr>
          <a:xfrm>
            <a:off x="558758" y="3356736"/>
            <a:ext cx="3805424" cy="1212255"/>
          </a:xfrm>
          <a:prstGeom prst="rect">
            <a:avLst/>
          </a:prstGeom>
          <a:noFill/>
        </p:spPr>
        <p:txBody>
          <a:bodyPr wrap="square" rtlCol="0">
            <a:spAutoFit/>
          </a:bodyPr>
          <a:lstStyle/>
          <a:p>
            <a:pPr>
              <a:lnSpc>
                <a:spcPts val="1800"/>
              </a:lnSpc>
            </a:pPr>
            <a:r>
              <a:rPr lang="en-US" sz="1000" b="0" dirty="0">
                <a:solidFill>
                  <a:srgbClr val="000000"/>
                </a:solidFill>
                <a:effectLst/>
                <a:latin typeface="GOTHAM-BOOK" panose="02000504050000020004" pitchFamily="2" charset="0"/>
              </a:rPr>
              <a:t>This page shows how to manage the type for all copy. All slide should reflect this. </a:t>
            </a:r>
            <a:r>
              <a:rPr lang="en-US" sz="1000" dirty="0">
                <a:solidFill>
                  <a:srgbClr val="000000"/>
                </a:solidFill>
                <a:latin typeface="GOTHAM-BOOK" panose="02000504050000020004" pitchFamily="2" charset="0"/>
              </a:rPr>
              <a:t>Keep in mind to allow some flexibility in order and occasionally sizing. This will make each slide look pleasantly different while keeping content cohesive. However, Try to keep body copy 10pts.</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p:txBody>
      </p:sp>
      <p:sp>
        <p:nvSpPr>
          <p:cNvPr id="14" name="Text Placeholder 4">
            <a:extLst>
              <a:ext uri="{FF2B5EF4-FFF2-40B4-BE49-F238E27FC236}">
                <a16:creationId xmlns:a16="http://schemas.microsoft.com/office/drawing/2014/main" id="{8CB5A21A-2D67-08DA-FE1E-F84DC267A6D2}"/>
              </a:ext>
            </a:extLst>
          </p:cNvPr>
          <p:cNvSpPr txBox="1">
            <a:spLocks/>
          </p:cNvSpPr>
          <p:nvPr userDrawn="1"/>
        </p:nvSpPr>
        <p:spPr>
          <a:xfrm>
            <a:off x="5639717" y="1471678"/>
            <a:ext cx="708773" cy="211649"/>
          </a:xfrm>
          <a:prstGeom prst="rect">
            <a:avLst/>
          </a:prstGeom>
        </p:spPr>
        <p:txBody>
          <a:bodyPr/>
          <a:lstStyle>
            <a:lvl1pPr marL="0" indent="0" algn="l" defTabSz="914400" rtl="0" eaLnBrk="1" latinLnBrk="0" hangingPunct="1">
              <a:lnSpc>
                <a:spcPts val="1600"/>
              </a:lnSpc>
              <a:spcBef>
                <a:spcPts val="1000"/>
              </a:spcBef>
              <a:buFont typeface="Arial"/>
              <a:buNone/>
              <a:defRPr sz="1000" b="0" i="0" kern="1200">
                <a:solidFill>
                  <a:schemeClr val="tx1"/>
                </a:solidFill>
                <a:latin typeface="GOTHAM-BOOK" panose="02000504050000020004" pitchFamily="2" charset="0"/>
                <a:ea typeface="Bodoni 72 Book" charset="0"/>
                <a:cs typeface="Bodoni 72 Book" charset="0"/>
              </a:defRPr>
            </a:lvl1pPr>
            <a:lvl2pPr marL="6858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2pPr>
            <a:lvl3pPr marL="11430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3pPr>
            <a:lvl4pPr marL="16002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4pPr>
            <a:lvl5pPr marL="20574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US" b="1" dirty="0">
                <a:solidFill>
                  <a:srgbClr val="FF9400"/>
                </a:solidFill>
              </a:rPr>
              <a:t>60+ pts</a:t>
            </a:r>
          </a:p>
        </p:txBody>
      </p:sp>
      <p:sp>
        <p:nvSpPr>
          <p:cNvPr id="15" name="Text Placeholder 4">
            <a:extLst>
              <a:ext uri="{FF2B5EF4-FFF2-40B4-BE49-F238E27FC236}">
                <a16:creationId xmlns:a16="http://schemas.microsoft.com/office/drawing/2014/main" id="{B6B7CBF6-0375-7ADF-8F9C-A91F5E115B62}"/>
              </a:ext>
            </a:extLst>
          </p:cNvPr>
          <p:cNvSpPr txBox="1">
            <a:spLocks/>
          </p:cNvSpPr>
          <p:nvPr userDrawn="1"/>
        </p:nvSpPr>
        <p:spPr>
          <a:xfrm>
            <a:off x="5639717" y="2472523"/>
            <a:ext cx="708773" cy="211649"/>
          </a:xfrm>
          <a:prstGeom prst="rect">
            <a:avLst/>
          </a:prstGeom>
        </p:spPr>
        <p:txBody>
          <a:bodyPr/>
          <a:lstStyle>
            <a:lvl1pPr marL="0" indent="0" algn="l" defTabSz="914400" rtl="0" eaLnBrk="1" latinLnBrk="0" hangingPunct="1">
              <a:lnSpc>
                <a:spcPts val="1600"/>
              </a:lnSpc>
              <a:spcBef>
                <a:spcPts val="1000"/>
              </a:spcBef>
              <a:buFont typeface="Arial"/>
              <a:buNone/>
              <a:defRPr sz="1000" b="0" i="0" kern="1200">
                <a:solidFill>
                  <a:schemeClr val="tx1"/>
                </a:solidFill>
                <a:latin typeface="GOTHAM-BOOK" panose="02000504050000020004" pitchFamily="2" charset="0"/>
                <a:ea typeface="Bodoni 72 Book" charset="0"/>
                <a:cs typeface="Bodoni 72 Book" charset="0"/>
              </a:defRPr>
            </a:lvl1pPr>
            <a:lvl2pPr marL="6858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2pPr>
            <a:lvl3pPr marL="11430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3pPr>
            <a:lvl4pPr marL="16002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4pPr>
            <a:lvl5pPr marL="20574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US" b="1" dirty="0">
                <a:solidFill>
                  <a:srgbClr val="FF9400"/>
                </a:solidFill>
              </a:rPr>
              <a:t>35 pts</a:t>
            </a:r>
          </a:p>
        </p:txBody>
      </p:sp>
      <p:sp>
        <p:nvSpPr>
          <p:cNvPr id="16" name="Text Placeholder 4">
            <a:extLst>
              <a:ext uri="{FF2B5EF4-FFF2-40B4-BE49-F238E27FC236}">
                <a16:creationId xmlns:a16="http://schemas.microsoft.com/office/drawing/2014/main" id="{1C2747F8-0225-1F01-3450-436E700F485F}"/>
              </a:ext>
            </a:extLst>
          </p:cNvPr>
          <p:cNvSpPr txBox="1">
            <a:spLocks/>
          </p:cNvSpPr>
          <p:nvPr userDrawn="1"/>
        </p:nvSpPr>
        <p:spPr>
          <a:xfrm>
            <a:off x="5610164" y="2991888"/>
            <a:ext cx="708773" cy="211649"/>
          </a:xfrm>
          <a:prstGeom prst="rect">
            <a:avLst/>
          </a:prstGeom>
        </p:spPr>
        <p:txBody>
          <a:bodyPr/>
          <a:lstStyle>
            <a:lvl1pPr marL="0" indent="0" algn="l" defTabSz="914400" rtl="0" eaLnBrk="1" latinLnBrk="0" hangingPunct="1">
              <a:lnSpc>
                <a:spcPts val="1600"/>
              </a:lnSpc>
              <a:spcBef>
                <a:spcPts val="1000"/>
              </a:spcBef>
              <a:buFont typeface="Arial"/>
              <a:buNone/>
              <a:defRPr sz="1000" b="0" i="0" kern="1200">
                <a:solidFill>
                  <a:schemeClr val="tx1"/>
                </a:solidFill>
                <a:latin typeface="GOTHAM-BOOK" panose="02000504050000020004" pitchFamily="2" charset="0"/>
                <a:ea typeface="Bodoni 72 Book" charset="0"/>
                <a:cs typeface="Bodoni 72 Book" charset="0"/>
              </a:defRPr>
            </a:lvl1pPr>
            <a:lvl2pPr marL="6858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2pPr>
            <a:lvl3pPr marL="11430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3pPr>
            <a:lvl4pPr marL="16002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4pPr>
            <a:lvl5pPr marL="20574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US" b="1" dirty="0">
                <a:solidFill>
                  <a:srgbClr val="FF9400"/>
                </a:solidFill>
              </a:rPr>
              <a:t>26 pts</a:t>
            </a:r>
          </a:p>
        </p:txBody>
      </p:sp>
      <p:sp>
        <p:nvSpPr>
          <p:cNvPr id="17" name="Text Placeholder 4">
            <a:extLst>
              <a:ext uri="{FF2B5EF4-FFF2-40B4-BE49-F238E27FC236}">
                <a16:creationId xmlns:a16="http://schemas.microsoft.com/office/drawing/2014/main" id="{30CB8284-5F5D-D384-6174-E80F1D89D9C4}"/>
              </a:ext>
            </a:extLst>
          </p:cNvPr>
          <p:cNvSpPr txBox="1">
            <a:spLocks/>
          </p:cNvSpPr>
          <p:nvPr userDrawn="1"/>
        </p:nvSpPr>
        <p:spPr>
          <a:xfrm>
            <a:off x="5630947" y="3413828"/>
            <a:ext cx="708773" cy="211649"/>
          </a:xfrm>
          <a:prstGeom prst="rect">
            <a:avLst/>
          </a:prstGeom>
        </p:spPr>
        <p:txBody>
          <a:bodyPr/>
          <a:lstStyle>
            <a:lvl1pPr marL="0" indent="0" algn="l" defTabSz="914400" rtl="0" eaLnBrk="1" latinLnBrk="0" hangingPunct="1">
              <a:lnSpc>
                <a:spcPts val="1600"/>
              </a:lnSpc>
              <a:spcBef>
                <a:spcPts val="1000"/>
              </a:spcBef>
              <a:buFont typeface="Arial"/>
              <a:buNone/>
              <a:defRPr sz="1000" b="0" i="0" kern="1200">
                <a:solidFill>
                  <a:schemeClr val="tx1"/>
                </a:solidFill>
                <a:latin typeface="GOTHAM-BOOK" panose="02000504050000020004" pitchFamily="2" charset="0"/>
                <a:ea typeface="Bodoni 72 Book" charset="0"/>
                <a:cs typeface="Bodoni 72 Book" charset="0"/>
              </a:defRPr>
            </a:lvl1pPr>
            <a:lvl2pPr marL="6858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2pPr>
            <a:lvl3pPr marL="11430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3pPr>
            <a:lvl4pPr marL="16002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4pPr>
            <a:lvl5pPr marL="20574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US" b="1" dirty="0">
                <a:solidFill>
                  <a:srgbClr val="FF9400"/>
                </a:solidFill>
              </a:rPr>
              <a:t>16 pts</a:t>
            </a:r>
          </a:p>
        </p:txBody>
      </p:sp>
      <p:sp>
        <p:nvSpPr>
          <p:cNvPr id="18" name="Text Placeholder 4">
            <a:extLst>
              <a:ext uri="{FF2B5EF4-FFF2-40B4-BE49-F238E27FC236}">
                <a16:creationId xmlns:a16="http://schemas.microsoft.com/office/drawing/2014/main" id="{F5F4349A-A01F-4439-208B-4B2AFA951016}"/>
              </a:ext>
            </a:extLst>
          </p:cNvPr>
          <p:cNvSpPr txBox="1">
            <a:spLocks/>
          </p:cNvSpPr>
          <p:nvPr userDrawn="1"/>
        </p:nvSpPr>
        <p:spPr>
          <a:xfrm>
            <a:off x="5639718" y="3766560"/>
            <a:ext cx="708773" cy="211649"/>
          </a:xfrm>
          <a:prstGeom prst="rect">
            <a:avLst/>
          </a:prstGeom>
        </p:spPr>
        <p:txBody>
          <a:bodyPr/>
          <a:lstStyle>
            <a:lvl1pPr marL="0" indent="0" algn="l" defTabSz="914400" rtl="0" eaLnBrk="1" latinLnBrk="0" hangingPunct="1">
              <a:lnSpc>
                <a:spcPts val="1600"/>
              </a:lnSpc>
              <a:spcBef>
                <a:spcPts val="1000"/>
              </a:spcBef>
              <a:buFont typeface="Arial"/>
              <a:buNone/>
              <a:defRPr sz="1000" b="0" i="0" kern="1200">
                <a:solidFill>
                  <a:schemeClr val="tx1"/>
                </a:solidFill>
                <a:latin typeface="GOTHAM-BOOK" panose="02000504050000020004" pitchFamily="2" charset="0"/>
                <a:ea typeface="Bodoni 72 Book" charset="0"/>
                <a:cs typeface="Bodoni 72 Book" charset="0"/>
              </a:defRPr>
            </a:lvl1pPr>
            <a:lvl2pPr marL="6858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2pPr>
            <a:lvl3pPr marL="11430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3pPr>
            <a:lvl4pPr marL="16002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4pPr>
            <a:lvl5pPr marL="20574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US" b="1" dirty="0">
                <a:solidFill>
                  <a:srgbClr val="FF9400"/>
                </a:solidFill>
              </a:rPr>
              <a:t>16 pts</a:t>
            </a:r>
          </a:p>
        </p:txBody>
      </p:sp>
      <p:sp>
        <p:nvSpPr>
          <p:cNvPr id="19" name="Title 2">
            <a:extLst>
              <a:ext uri="{FF2B5EF4-FFF2-40B4-BE49-F238E27FC236}">
                <a16:creationId xmlns:a16="http://schemas.microsoft.com/office/drawing/2014/main" id="{EB2A0C26-EE03-9E15-5BB8-2BDD5F14CC88}"/>
              </a:ext>
            </a:extLst>
          </p:cNvPr>
          <p:cNvSpPr txBox="1">
            <a:spLocks/>
          </p:cNvSpPr>
          <p:nvPr userDrawn="1"/>
        </p:nvSpPr>
        <p:spPr>
          <a:xfrm>
            <a:off x="524531" y="2353919"/>
            <a:ext cx="4212422" cy="5427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500" b="1" i="0" kern="1200">
                <a:solidFill>
                  <a:schemeClr val="tx1"/>
                </a:solidFill>
                <a:latin typeface="Gotham" panose="02000504050000020004" pitchFamily="2" charset="0"/>
                <a:ea typeface="Open Sans" panose="020B0606030504020204" pitchFamily="34" charset="0"/>
                <a:cs typeface="Open Sans" panose="020B0606030504020204" pitchFamily="34" charset="0"/>
              </a:defRPr>
            </a:lvl1pPr>
          </a:lstStyle>
          <a:p>
            <a:r>
              <a:rPr lang="en-US" dirty="0"/>
              <a:t>TYPE</a:t>
            </a:r>
          </a:p>
        </p:txBody>
      </p:sp>
      <p:sp>
        <p:nvSpPr>
          <p:cNvPr id="21" name="Text Placeholder 4">
            <a:extLst>
              <a:ext uri="{FF2B5EF4-FFF2-40B4-BE49-F238E27FC236}">
                <a16:creationId xmlns:a16="http://schemas.microsoft.com/office/drawing/2014/main" id="{2C54AC23-7BC6-254B-7DCB-1D62058B2F6D}"/>
              </a:ext>
            </a:extLst>
          </p:cNvPr>
          <p:cNvSpPr txBox="1">
            <a:spLocks/>
          </p:cNvSpPr>
          <p:nvPr userDrawn="1"/>
        </p:nvSpPr>
        <p:spPr>
          <a:xfrm>
            <a:off x="5639717" y="4717416"/>
            <a:ext cx="708773" cy="211649"/>
          </a:xfrm>
          <a:prstGeom prst="rect">
            <a:avLst/>
          </a:prstGeom>
        </p:spPr>
        <p:txBody>
          <a:bodyPr/>
          <a:lstStyle>
            <a:lvl1pPr marL="0" indent="0" algn="l" defTabSz="914400" rtl="0" eaLnBrk="1" latinLnBrk="0" hangingPunct="1">
              <a:lnSpc>
                <a:spcPts val="1600"/>
              </a:lnSpc>
              <a:spcBef>
                <a:spcPts val="1000"/>
              </a:spcBef>
              <a:buFont typeface="Arial"/>
              <a:buNone/>
              <a:defRPr sz="1000" b="0" i="0" kern="1200">
                <a:solidFill>
                  <a:schemeClr val="tx1"/>
                </a:solidFill>
                <a:latin typeface="GOTHAM-BOOK" panose="02000504050000020004" pitchFamily="2" charset="0"/>
                <a:ea typeface="Bodoni 72 Book" charset="0"/>
                <a:cs typeface="Bodoni 72 Book" charset="0"/>
              </a:defRPr>
            </a:lvl1pPr>
            <a:lvl2pPr marL="6858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2pPr>
            <a:lvl3pPr marL="11430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3pPr>
            <a:lvl4pPr marL="16002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4pPr>
            <a:lvl5pPr marL="2057400" indent="-228600" algn="l" defTabSz="914400" rtl="0" eaLnBrk="1" latinLnBrk="0" hangingPunct="1">
              <a:lnSpc>
                <a:spcPts val="1600"/>
              </a:lnSpc>
              <a:spcBef>
                <a:spcPts val="500"/>
              </a:spcBef>
              <a:buFont typeface="Arial"/>
              <a:buChar char="•"/>
              <a:defRPr sz="1000" b="0" i="0" kern="1200">
                <a:solidFill>
                  <a:schemeClr val="tx1"/>
                </a:solidFill>
                <a:latin typeface="GOTHAM-BOOK" panose="02000504050000020004" pitchFamily="2" charset="0"/>
                <a:ea typeface="Bodoni 72 Book" charset="0"/>
                <a:cs typeface="Bodoni 72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US" b="1" dirty="0">
                <a:solidFill>
                  <a:srgbClr val="FF9400"/>
                </a:solidFill>
              </a:rPr>
              <a:t>10 pts</a:t>
            </a:r>
          </a:p>
        </p:txBody>
      </p:sp>
      <p:sp>
        <p:nvSpPr>
          <p:cNvPr id="22" name="Text Placeholder 25">
            <a:extLst>
              <a:ext uri="{FF2B5EF4-FFF2-40B4-BE49-F238E27FC236}">
                <a16:creationId xmlns:a16="http://schemas.microsoft.com/office/drawing/2014/main" id="{E83D4BCC-CAE8-DB76-7EA2-2C38DB2DB38B}"/>
              </a:ext>
            </a:extLst>
          </p:cNvPr>
          <p:cNvSpPr>
            <a:spLocks noGrp="1"/>
          </p:cNvSpPr>
          <p:nvPr>
            <p:ph type="body" sz="quarter" idx="14" hasCustomPrompt="1"/>
          </p:nvPr>
        </p:nvSpPr>
        <p:spPr>
          <a:xfrm>
            <a:off x="6445391" y="2938144"/>
            <a:ext cx="4145466" cy="387896"/>
          </a:xfrm>
          <a:prstGeom prst="rect">
            <a:avLst/>
          </a:prstGeom>
        </p:spPr>
        <p:txBody>
          <a:bodyPr/>
          <a:lstStyle>
            <a:lvl1pPr algn="l">
              <a:lnSpc>
                <a:spcPts val="3200"/>
              </a:lnSpc>
              <a:defRPr lang="en-US" sz="2600" kern="1200" dirty="0">
                <a:solidFill>
                  <a:srgbClr val="0273EA"/>
                </a:solidFill>
                <a:latin typeface="GOTHAM-BOOK" panose="02000504050000020004" pitchFamily="2" charset="0"/>
                <a:ea typeface="Open Sans" panose="020B0606030504020204" pitchFamily="34" charset="0"/>
                <a:cs typeface="Poppins Light" panose="00000400000000000000" pitchFamily="50" charset="0"/>
              </a:defRPr>
            </a:lvl1pPr>
          </a:lstStyle>
          <a:p>
            <a:pPr lvl="0"/>
            <a:r>
              <a:rPr lang="en-US" dirty="0"/>
              <a:t>Heading 3</a:t>
            </a:r>
          </a:p>
        </p:txBody>
      </p:sp>
      <p:sp>
        <p:nvSpPr>
          <p:cNvPr id="23" name="Title 2">
            <a:extLst>
              <a:ext uri="{FF2B5EF4-FFF2-40B4-BE49-F238E27FC236}">
                <a16:creationId xmlns:a16="http://schemas.microsoft.com/office/drawing/2014/main" id="{FF975203-61EB-2A39-EB98-0E26916CF34F}"/>
              </a:ext>
            </a:extLst>
          </p:cNvPr>
          <p:cNvSpPr txBox="1">
            <a:spLocks/>
          </p:cNvSpPr>
          <p:nvPr userDrawn="1"/>
        </p:nvSpPr>
        <p:spPr>
          <a:xfrm>
            <a:off x="524531" y="2783328"/>
            <a:ext cx="4212422" cy="5427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500" b="1" i="0" kern="1200">
                <a:solidFill>
                  <a:schemeClr val="tx1"/>
                </a:solidFill>
                <a:latin typeface="Gotham" panose="02000504050000020004" pitchFamily="2" charset="0"/>
                <a:ea typeface="Open Sans" panose="020B0606030504020204" pitchFamily="34" charset="0"/>
                <a:cs typeface="Open Sans" panose="020B0606030504020204" pitchFamily="34" charset="0"/>
              </a:defRPr>
            </a:lvl1pPr>
          </a:lstStyle>
          <a:p>
            <a:r>
              <a:rPr lang="en-US" dirty="0">
                <a:solidFill>
                  <a:schemeClr val="accent2"/>
                </a:solidFill>
              </a:rPr>
              <a:t>HIERARCHY</a:t>
            </a:r>
          </a:p>
        </p:txBody>
      </p:sp>
      <p:pic>
        <p:nvPicPr>
          <p:cNvPr id="24" name="Picture 23">
            <a:extLst>
              <a:ext uri="{FF2B5EF4-FFF2-40B4-BE49-F238E27FC236}">
                <a16:creationId xmlns:a16="http://schemas.microsoft.com/office/drawing/2014/main" id="{80B7C8CA-D412-9908-D679-8217A89A12DD}"/>
              </a:ext>
            </a:extLst>
          </p:cNvPr>
          <p:cNvPicPr>
            <a:picLocks noChangeAspect="1"/>
          </p:cNvPicPr>
          <p:nvPr userDrawn="1"/>
        </p:nvPicPr>
        <p:blipFill>
          <a:blip r:embed="rId2">
            <a:alphaModFix/>
          </a:blip>
          <a:stretch>
            <a:fillRect/>
          </a:stretch>
        </p:blipFill>
        <p:spPr>
          <a:xfrm rot="4500000">
            <a:off x="-48230" y="1349739"/>
            <a:ext cx="8575671" cy="5045287"/>
          </a:xfrm>
          <a:prstGeom prst="rect">
            <a:avLst/>
          </a:prstGeom>
        </p:spPr>
      </p:pic>
      <p:grpSp>
        <p:nvGrpSpPr>
          <p:cNvPr id="25" name="Group 24">
            <a:extLst>
              <a:ext uri="{FF2B5EF4-FFF2-40B4-BE49-F238E27FC236}">
                <a16:creationId xmlns:a16="http://schemas.microsoft.com/office/drawing/2014/main" id="{6D888BF4-4FBC-AB62-4FFB-5A54D9FE11E7}"/>
              </a:ext>
            </a:extLst>
          </p:cNvPr>
          <p:cNvGrpSpPr/>
          <p:nvPr userDrawn="1"/>
        </p:nvGrpSpPr>
        <p:grpSpPr>
          <a:xfrm>
            <a:off x="196785" y="241963"/>
            <a:ext cx="555688" cy="555688"/>
            <a:chOff x="6314393" y="1076530"/>
            <a:chExt cx="1671415" cy="1671415"/>
          </a:xfrm>
        </p:grpSpPr>
        <p:sp>
          <p:nvSpPr>
            <p:cNvPr id="26" name="Rectangle 25">
              <a:extLst>
                <a:ext uri="{FF2B5EF4-FFF2-40B4-BE49-F238E27FC236}">
                  <a16:creationId xmlns:a16="http://schemas.microsoft.com/office/drawing/2014/main" id="{27CBE52A-D88B-3668-B6DC-D3BAC1D5045F}"/>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1252CEE5-D7FC-8898-3E81-37E1D1584024}"/>
                </a:ext>
              </a:extLst>
            </p:cNvPr>
            <p:cNvPicPr>
              <a:picLocks noChangeAspect="1"/>
            </p:cNvPicPr>
            <p:nvPr userDrawn="1"/>
          </p:nvPicPr>
          <p:blipFill>
            <a:blip r:embed="rId3"/>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87301049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0000">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9_Full Imag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371D33-703E-33DD-CD71-3149F8B1CD99}"/>
              </a:ext>
            </a:extLst>
          </p:cNvPr>
          <p:cNvSpPr>
            <a:spLocks noGrp="1"/>
          </p:cNvSpPr>
          <p:nvPr>
            <p:ph type="sldNum" sz="quarter" idx="11"/>
          </p:nvPr>
        </p:nvSpPr>
        <p:spPr/>
        <p:txBody>
          <a:bodyPr/>
          <a:lstStyle/>
          <a:p>
            <a:fld id="{3DDF14DF-09F7-D242-B49F-E8D1C1E3D6C4}" type="slidenum">
              <a:rPr lang="en-US" smtClean="0"/>
              <a:pPr/>
              <a:t>‹#›</a:t>
            </a:fld>
            <a:endParaRPr lang="en-US"/>
          </a:p>
        </p:txBody>
      </p:sp>
      <p:pic>
        <p:nvPicPr>
          <p:cNvPr id="3" name="Picture 2">
            <a:extLst>
              <a:ext uri="{FF2B5EF4-FFF2-40B4-BE49-F238E27FC236}">
                <a16:creationId xmlns:a16="http://schemas.microsoft.com/office/drawing/2014/main" id="{17433E40-9245-0A24-53DF-1D66018EDA2A}"/>
              </a:ext>
            </a:extLst>
          </p:cNvPr>
          <p:cNvPicPr>
            <a:picLocks noChangeAspect="1"/>
          </p:cNvPicPr>
          <p:nvPr userDrawn="1"/>
        </p:nvPicPr>
        <p:blipFill>
          <a:blip r:embed="rId2">
            <a:duotone>
              <a:prstClr val="black"/>
              <a:schemeClr val="tx2">
                <a:tint val="45000"/>
                <a:satMod val="400000"/>
              </a:schemeClr>
            </a:duotone>
            <a:alphaModFix amt="31000"/>
          </a:blip>
          <a:stretch>
            <a:fillRect/>
          </a:stretch>
        </p:blipFill>
        <p:spPr>
          <a:xfrm rot="20726038">
            <a:off x="1954527" y="1088883"/>
            <a:ext cx="8235944" cy="4845417"/>
          </a:xfrm>
          <a:prstGeom prst="rect">
            <a:avLst/>
          </a:prstGeom>
        </p:spPr>
      </p:pic>
      <p:pic>
        <p:nvPicPr>
          <p:cNvPr id="4" name="Graphic 3">
            <a:extLst>
              <a:ext uri="{FF2B5EF4-FFF2-40B4-BE49-F238E27FC236}">
                <a16:creationId xmlns:a16="http://schemas.microsoft.com/office/drawing/2014/main" id="{193A8C8E-DE48-C2F3-6BE9-9DFBEDB9A48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46622" y="2612847"/>
            <a:ext cx="2202792" cy="2184124"/>
          </a:xfrm>
          <a:prstGeom prst="rect">
            <a:avLst/>
          </a:prstGeom>
        </p:spPr>
      </p:pic>
      <p:sp>
        <p:nvSpPr>
          <p:cNvPr id="5" name="TextBox 4">
            <a:extLst>
              <a:ext uri="{FF2B5EF4-FFF2-40B4-BE49-F238E27FC236}">
                <a16:creationId xmlns:a16="http://schemas.microsoft.com/office/drawing/2014/main" id="{C846B2CA-FDE0-B73A-7691-6E5CB563C400}"/>
              </a:ext>
            </a:extLst>
          </p:cNvPr>
          <p:cNvSpPr txBox="1"/>
          <p:nvPr userDrawn="1"/>
        </p:nvSpPr>
        <p:spPr>
          <a:xfrm>
            <a:off x="596072" y="296719"/>
            <a:ext cx="5343525" cy="611706"/>
          </a:xfrm>
          <a:prstGeom prst="rect">
            <a:avLst/>
          </a:prstGeom>
          <a:noFill/>
        </p:spPr>
        <p:txBody>
          <a:bodyPr wrap="square" rtlCol="0">
            <a:spAutoFit/>
          </a:bodyPr>
          <a:lstStyle/>
          <a:p>
            <a:pPr>
              <a:lnSpc>
                <a:spcPts val="4000"/>
              </a:lnSpc>
            </a:pPr>
            <a:r>
              <a:rPr lang="en-US" sz="3500" b="1" dirty="0">
                <a:latin typeface="Gotham" panose="02000504050000020004" pitchFamily="2" charset="0"/>
                <a:cs typeface="Poppins Light" panose="00000400000000000000" pitchFamily="50" charset="0"/>
              </a:rPr>
              <a:t>COLOR </a:t>
            </a:r>
            <a:r>
              <a:rPr lang="en-US" sz="3500" b="1" dirty="0">
                <a:latin typeface="Gotham" panose="02000504050000020004" pitchFamily="2" charset="0"/>
                <a:cs typeface="Poppins SemiBold" panose="00000700000000000000" pitchFamily="50" charset="0"/>
              </a:rPr>
              <a:t>SECTION</a:t>
            </a:r>
          </a:p>
        </p:txBody>
      </p:sp>
      <p:cxnSp>
        <p:nvCxnSpPr>
          <p:cNvPr id="6" name="Straight Connector 5">
            <a:extLst>
              <a:ext uri="{FF2B5EF4-FFF2-40B4-BE49-F238E27FC236}">
                <a16:creationId xmlns:a16="http://schemas.microsoft.com/office/drawing/2014/main" id="{88F38E19-DF05-04A5-8B30-A113DC32E0F1}"/>
              </a:ext>
            </a:extLst>
          </p:cNvPr>
          <p:cNvCxnSpPr>
            <a:cxnSpLocks/>
          </p:cNvCxnSpPr>
          <p:nvPr userDrawn="1"/>
        </p:nvCxnSpPr>
        <p:spPr>
          <a:xfrm>
            <a:off x="732598" y="904194"/>
            <a:ext cx="503963" cy="0"/>
          </a:xfrm>
          <a:prstGeom prst="line">
            <a:avLst/>
          </a:prstGeom>
          <a:ln w="25400">
            <a:solidFill>
              <a:srgbClr val="FF94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045B9A4-CE18-2150-1F95-066A8BFFC5E5}"/>
              </a:ext>
            </a:extLst>
          </p:cNvPr>
          <p:cNvSpPr txBox="1"/>
          <p:nvPr userDrawn="1"/>
        </p:nvSpPr>
        <p:spPr>
          <a:xfrm>
            <a:off x="596070" y="1387045"/>
            <a:ext cx="5919029" cy="750590"/>
          </a:xfrm>
          <a:prstGeom prst="rect">
            <a:avLst/>
          </a:prstGeom>
          <a:noFill/>
        </p:spPr>
        <p:txBody>
          <a:bodyPr wrap="square" rtlCol="0">
            <a:spAutoFit/>
          </a:bodyPr>
          <a:lstStyle/>
          <a:p>
            <a:pPr>
              <a:lnSpc>
                <a:spcPts val="1800"/>
              </a:lnSpc>
            </a:pPr>
            <a:r>
              <a:rPr lang="en-US" sz="1000" b="0" dirty="0">
                <a:solidFill>
                  <a:srgbClr val="000000"/>
                </a:solidFill>
                <a:effectLst/>
                <a:latin typeface="GOTHAM-BOOK" panose="02000504050000020004" pitchFamily="2" charset="0"/>
              </a:rPr>
              <a:t>Here are the Capita colors available for use. The first blue is primary with the second and off white being secondary. The two orange colors are accents and are only to be use for accent elements, button, line, CTAs, any any smaller graphical assets.</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7BBAB93C-0AC8-81E0-0349-1D1240C95475}"/>
              </a:ext>
            </a:extLst>
          </p:cNvPr>
          <p:cNvSpPr txBox="1"/>
          <p:nvPr userDrawn="1"/>
        </p:nvSpPr>
        <p:spPr>
          <a:xfrm>
            <a:off x="596071" y="1046916"/>
            <a:ext cx="3191672" cy="400110"/>
          </a:xfrm>
          <a:prstGeom prst="rect">
            <a:avLst/>
          </a:prstGeom>
          <a:noFill/>
        </p:spPr>
        <p:txBody>
          <a:bodyPr wrap="square" rtlCol="0">
            <a:spAutoFit/>
          </a:bodyPr>
          <a:lstStyle/>
          <a:p>
            <a:pPr>
              <a:lnSpc>
                <a:spcPts val="2400"/>
              </a:lnSpc>
            </a:pPr>
            <a:r>
              <a:rPr lang="en-US" sz="2600" dirty="0">
                <a:solidFill>
                  <a:srgbClr val="0273EA"/>
                </a:solidFill>
                <a:latin typeface="GOTHAM-BOOK" panose="02000504050000020004" pitchFamily="2" charset="0"/>
                <a:ea typeface="Open Sans" panose="020B0606030504020204" pitchFamily="34" charset="0"/>
                <a:cs typeface="Poppins Light" panose="00000400000000000000" pitchFamily="50" charset="0"/>
              </a:rPr>
              <a:t>Use Case</a:t>
            </a:r>
          </a:p>
        </p:txBody>
      </p:sp>
      <p:pic>
        <p:nvPicPr>
          <p:cNvPr id="9" name="Graphic 8">
            <a:extLst>
              <a:ext uri="{FF2B5EF4-FFF2-40B4-BE49-F238E27FC236}">
                <a16:creationId xmlns:a16="http://schemas.microsoft.com/office/drawing/2014/main" id="{CE40ADB8-C141-1FBE-0855-2D6AB31F33E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24475" y="2612847"/>
            <a:ext cx="2202792" cy="2184124"/>
          </a:xfrm>
          <a:prstGeom prst="rect">
            <a:avLst/>
          </a:prstGeom>
        </p:spPr>
      </p:pic>
      <p:pic>
        <p:nvPicPr>
          <p:cNvPr id="10" name="Graphic 9">
            <a:extLst>
              <a:ext uri="{FF2B5EF4-FFF2-40B4-BE49-F238E27FC236}">
                <a16:creationId xmlns:a16="http://schemas.microsoft.com/office/drawing/2014/main" id="{6FBE88C2-EC5B-1B1B-13BE-AA16F70054E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740292" y="2612847"/>
            <a:ext cx="2202792" cy="2184124"/>
          </a:xfrm>
          <a:prstGeom prst="rect">
            <a:avLst/>
          </a:prstGeom>
        </p:spPr>
      </p:pic>
      <p:pic>
        <p:nvPicPr>
          <p:cNvPr id="11" name="Graphic 10">
            <a:extLst>
              <a:ext uri="{FF2B5EF4-FFF2-40B4-BE49-F238E27FC236}">
                <a16:creationId xmlns:a16="http://schemas.microsoft.com/office/drawing/2014/main" id="{C5F62C30-64F4-3577-F574-3AC0CC4EE71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339097" y="2612847"/>
            <a:ext cx="2202792" cy="2184124"/>
          </a:xfrm>
          <a:prstGeom prst="rect">
            <a:avLst/>
          </a:prstGeom>
        </p:spPr>
      </p:pic>
      <p:pic>
        <p:nvPicPr>
          <p:cNvPr id="12" name="Graphic 11">
            <a:extLst>
              <a:ext uri="{FF2B5EF4-FFF2-40B4-BE49-F238E27FC236}">
                <a16:creationId xmlns:a16="http://schemas.microsoft.com/office/drawing/2014/main" id="{989D40EF-E22B-E6F0-6C7E-307460DD02DF}"/>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657926" y="2612847"/>
            <a:ext cx="2202792" cy="2184124"/>
          </a:xfrm>
          <a:prstGeom prst="rect">
            <a:avLst/>
          </a:prstGeom>
        </p:spPr>
      </p:pic>
      <p:sp>
        <p:nvSpPr>
          <p:cNvPr id="13" name="TextBox 12">
            <a:extLst>
              <a:ext uri="{FF2B5EF4-FFF2-40B4-BE49-F238E27FC236}">
                <a16:creationId xmlns:a16="http://schemas.microsoft.com/office/drawing/2014/main" id="{28F2A582-3742-F977-071A-6F60D02B7C5C}"/>
              </a:ext>
            </a:extLst>
          </p:cNvPr>
          <p:cNvSpPr txBox="1"/>
          <p:nvPr userDrawn="1"/>
        </p:nvSpPr>
        <p:spPr>
          <a:xfrm>
            <a:off x="1100901" y="4967235"/>
            <a:ext cx="1234192" cy="750590"/>
          </a:xfrm>
          <a:prstGeom prst="rect">
            <a:avLst/>
          </a:prstGeom>
          <a:noFill/>
        </p:spPr>
        <p:txBody>
          <a:bodyPr wrap="square" rtlCol="0">
            <a:spAutoFit/>
          </a:bodyPr>
          <a:lstStyle/>
          <a:p>
            <a:pPr>
              <a:lnSpc>
                <a:spcPts val="1800"/>
              </a:lnSpc>
            </a:pPr>
            <a:r>
              <a:rPr lang="en-US" sz="1000" dirty="0">
                <a:solidFill>
                  <a:srgbClr val="000000"/>
                </a:solidFill>
                <a:latin typeface="GOTHAM-BOOK" panose="02000504050000020004" pitchFamily="2" charset="0"/>
              </a:rPr>
              <a:t>0273EA</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a:p>
            <a:pPr>
              <a:lnSpc>
                <a:spcPts val="1800"/>
              </a:lnSpc>
            </a:pPr>
            <a:r>
              <a:rPr lang="en-US" sz="1000" dirty="0">
                <a:solidFill>
                  <a:srgbClr val="000000"/>
                </a:solidFill>
                <a:latin typeface="GOTHAM-BOOK" panose="02000504050000020004" pitchFamily="2" charset="0"/>
              </a:rPr>
              <a:t>2  115  234</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a:p>
            <a:pPr>
              <a:lnSpc>
                <a:spcPts val="1800"/>
              </a:lnSpc>
            </a:pPr>
            <a:r>
              <a:rPr lang="en-US" sz="1000" dirty="0">
                <a:solidFill>
                  <a:srgbClr val="000000"/>
                </a:solidFill>
                <a:latin typeface="GOTHAM-BOOK" panose="02000504050000020004" pitchFamily="2" charset="0"/>
              </a:rPr>
              <a:t>80  55  0  0</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632B5548-6FED-028D-9D66-43DB8E166CC4}"/>
              </a:ext>
            </a:extLst>
          </p:cNvPr>
          <p:cNvSpPr txBox="1"/>
          <p:nvPr userDrawn="1"/>
        </p:nvSpPr>
        <p:spPr>
          <a:xfrm>
            <a:off x="596071" y="4967748"/>
            <a:ext cx="638335" cy="751103"/>
          </a:xfrm>
          <a:prstGeom prst="rect">
            <a:avLst/>
          </a:prstGeom>
          <a:noFill/>
        </p:spPr>
        <p:txBody>
          <a:bodyPr wrap="square" rtlCol="0">
            <a:spAutoFit/>
          </a:bodyPr>
          <a:lstStyle/>
          <a:p>
            <a:pPr algn="r">
              <a:lnSpc>
                <a:spcPts val="1800"/>
              </a:lnSpc>
            </a:pPr>
            <a:r>
              <a:rPr lang="en-US" sz="1000" b="1" dirty="0">
                <a:solidFill>
                  <a:srgbClr val="000000"/>
                </a:solidFill>
                <a:effectLst/>
                <a:latin typeface="Gotham" panose="02000504050000020004" pitchFamily="2" charset="0"/>
              </a:rPr>
              <a:t>HEX:</a:t>
            </a:r>
            <a:br>
              <a:rPr lang="en-US" sz="1000" b="1" dirty="0">
                <a:solidFill>
                  <a:srgbClr val="000000"/>
                </a:solidFill>
                <a:effectLst/>
                <a:latin typeface="Gotham" panose="02000504050000020004" pitchFamily="2" charset="0"/>
              </a:rPr>
            </a:br>
            <a:r>
              <a:rPr lang="en-US" sz="1000" b="1" dirty="0">
                <a:solidFill>
                  <a:srgbClr val="000000"/>
                </a:solidFill>
                <a:effectLst/>
                <a:latin typeface="Gotham" panose="02000504050000020004" pitchFamily="2" charset="0"/>
              </a:rPr>
              <a:t>RGB:</a:t>
            </a:r>
            <a:br>
              <a:rPr lang="en-US" sz="1000" b="1" dirty="0">
                <a:solidFill>
                  <a:srgbClr val="000000"/>
                </a:solidFill>
                <a:effectLst/>
                <a:latin typeface="Gotham" panose="02000504050000020004" pitchFamily="2" charset="0"/>
              </a:rPr>
            </a:br>
            <a:r>
              <a:rPr lang="en-US" sz="1000" b="1" dirty="0">
                <a:solidFill>
                  <a:srgbClr val="000000"/>
                </a:solidFill>
                <a:effectLst/>
                <a:latin typeface="Gotham" panose="02000504050000020004" pitchFamily="2" charset="0"/>
              </a:rPr>
              <a:t>CMYK</a:t>
            </a:r>
            <a:r>
              <a:rPr lang="en-US" sz="1000" b="0" dirty="0">
                <a:solidFill>
                  <a:srgbClr val="000000"/>
                </a:solidFill>
                <a:effectLst/>
                <a:latin typeface="GOTHAM-BOOK" panose="02000504050000020004" pitchFamily="2" charset="0"/>
              </a:rPr>
              <a:t>:</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B7B059AE-1456-B1F4-DF18-3282CF5AEE2B}"/>
              </a:ext>
            </a:extLst>
          </p:cNvPr>
          <p:cNvSpPr txBox="1"/>
          <p:nvPr userDrawn="1"/>
        </p:nvSpPr>
        <p:spPr>
          <a:xfrm>
            <a:off x="3445956" y="4967748"/>
            <a:ext cx="1234192" cy="750590"/>
          </a:xfrm>
          <a:prstGeom prst="rect">
            <a:avLst/>
          </a:prstGeom>
          <a:noFill/>
        </p:spPr>
        <p:txBody>
          <a:bodyPr wrap="square" rtlCol="0">
            <a:spAutoFit/>
          </a:bodyPr>
          <a:lstStyle/>
          <a:p>
            <a:pPr>
              <a:lnSpc>
                <a:spcPts val="1800"/>
              </a:lnSpc>
            </a:pPr>
            <a:r>
              <a:rPr lang="en-US" sz="1000" dirty="0">
                <a:solidFill>
                  <a:srgbClr val="000000"/>
                </a:solidFill>
                <a:latin typeface="GOTHAM-BOOK" panose="02000504050000020004" pitchFamily="2" charset="0"/>
              </a:rPr>
              <a:t>0238A7</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a:p>
            <a:pPr>
              <a:lnSpc>
                <a:spcPts val="1800"/>
              </a:lnSpc>
            </a:pPr>
            <a:r>
              <a:rPr lang="en-US" sz="1000" dirty="0">
                <a:solidFill>
                  <a:srgbClr val="000000"/>
                </a:solidFill>
                <a:latin typeface="GOTHAM-BOOK" panose="02000504050000020004" pitchFamily="2" charset="0"/>
              </a:rPr>
              <a:t>2  56  167</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a:p>
            <a:pPr>
              <a:lnSpc>
                <a:spcPts val="1800"/>
              </a:lnSpc>
            </a:pPr>
            <a:r>
              <a:rPr lang="en-US" sz="1000" dirty="0">
                <a:solidFill>
                  <a:srgbClr val="000000"/>
                </a:solidFill>
                <a:latin typeface="GOTHAM-BOOK" panose="02000504050000020004" pitchFamily="2" charset="0"/>
              </a:rPr>
              <a:t>100  89  0  0</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38EF0690-6859-8948-C36D-1CE8D27851B9}"/>
              </a:ext>
            </a:extLst>
          </p:cNvPr>
          <p:cNvSpPr txBox="1"/>
          <p:nvPr userDrawn="1"/>
        </p:nvSpPr>
        <p:spPr>
          <a:xfrm>
            <a:off x="2900766" y="4967748"/>
            <a:ext cx="638335" cy="751103"/>
          </a:xfrm>
          <a:prstGeom prst="rect">
            <a:avLst/>
          </a:prstGeom>
          <a:noFill/>
        </p:spPr>
        <p:txBody>
          <a:bodyPr wrap="square" rtlCol="0">
            <a:spAutoFit/>
          </a:bodyPr>
          <a:lstStyle/>
          <a:p>
            <a:pPr algn="r">
              <a:lnSpc>
                <a:spcPts val="1800"/>
              </a:lnSpc>
            </a:pPr>
            <a:r>
              <a:rPr lang="en-US" sz="1000" b="1" dirty="0">
                <a:solidFill>
                  <a:srgbClr val="000000"/>
                </a:solidFill>
                <a:effectLst/>
                <a:latin typeface="Gotham" panose="02000504050000020004" pitchFamily="2" charset="0"/>
              </a:rPr>
              <a:t>HEX:</a:t>
            </a:r>
            <a:br>
              <a:rPr lang="en-US" sz="1000" b="1" dirty="0">
                <a:solidFill>
                  <a:srgbClr val="000000"/>
                </a:solidFill>
                <a:effectLst/>
                <a:latin typeface="Gotham" panose="02000504050000020004" pitchFamily="2" charset="0"/>
              </a:rPr>
            </a:br>
            <a:r>
              <a:rPr lang="en-US" sz="1000" b="1" dirty="0">
                <a:solidFill>
                  <a:srgbClr val="000000"/>
                </a:solidFill>
                <a:effectLst/>
                <a:latin typeface="Gotham" panose="02000504050000020004" pitchFamily="2" charset="0"/>
              </a:rPr>
              <a:t>RGB:</a:t>
            </a:r>
            <a:br>
              <a:rPr lang="en-US" sz="1000" b="1" dirty="0">
                <a:solidFill>
                  <a:srgbClr val="000000"/>
                </a:solidFill>
                <a:effectLst/>
                <a:latin typeface="Gotham" panose="02000504050000020004" pitchFamily="2" charset="0"/>
              </a:rPr>
            </a:br>
            <a:r>
              <a:rPr lang="en-US" sz="1000" b="1" dirty="0">
                <a:solidFill>
                  <a:srgbClr val="000000"/>
                </a:solidFill>
                <a:effectLst/>
                <a:latin typeface="Gotham" panose="02000504050000020004" pitchFamily="2" charset="0"/>
              </a:rPr>
              <a:t>CMYK</a:t>
            </a:r>
            <a:r>
              <a:rPr lang="en-US" sz="1000" b="0" dirty="0">
                <a:solidFill>
                  <a:srgbClr val="000000"/>
                </a:solidFill>
                <a:effectLst/>
                <a:latin typeface="GOTHAM-BOOK" panose="02000504050000020004" pitchFamily="2" charset="0"/>
              </a:rPr>
              <a:t>:</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F0062694-21E1-F4D4-E0DD-21479D3A691A}"/>
              </a:ext>
            </a:extLst>
          </p:cNvPr>
          <p:cNvSpPr txBox="1"/>
          <p:nvPr userDrawn="1"/>
        </p:nvSpPr>
        <p:spPr>
          <a:xfrm>
            <a:off x="5749467" y="4967235"/>
            <a:ext cx="1234192" cy="750590"/>
          </a:xfrm>
          <a:prstGeom prst="rect">
            <a:avLst/>
          </a:prstGeom>
          <a:noFill/>
        </p:spPr>
        <p:txBody>
          <a:bodyPr wrap="square" rtlCol="0">
            <a:spAutoFit/>
          </a:bodyPr>
          <a:lstStyle/>
          <a:p>
            <a:pPr>
              <a:lnSpc>
                <a:spcPts val="1800"/>
              </a:lnSpc>
            </a:pPr>
            <a:r>
              <a:rPr lang="en-US" sz="1000" dirty="0">
                <a:solidFill>
                  <a:srgbClr val="000000"/>
                </a:solidFill>
                <a:latin typeface="GOTHAM-BOOK" panose="02000504050000020004" pitchFamily="2" charset="0"/>
              </a:rPr>
              <a:t>F3F5F5</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a:p>
            <a:pPr>
              <a:lnSpc>
                <a:spcPts val="1800"/>
              </a:lnSpc>
            </a:pPr>
            <a:r>
              <a:rPr lang="en-US" sz="1000" dirty="0">
                <a:solidFill>
                  <a:srgbClr val="000000"/>
                </a:solidFill>
                <a:latin typeface="GOTHAM-BOOK" panose="02000504050000020004" pitchFamily="2" charset="0"/>
              </a:rPr>
              <a:t>243  245  245</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a:p>
            <a:pPr>
              <a:lnSpc>
                <a:spcPts val="1800"/>
              </a:lnSpc>
            </a:pPr>
            <a:r>
              <a:rPr lang="en-US" sz="1000" dirty="0">
                <a:solidFill>
                  <a:srgbClr val="000000"/>
                </a:solidFill>
                <a:latin typeface="GOTHAM-BOOK" panose="02000504050000020004" pitchFamily="2" charset="0"/>
              </a:rPr>
              <a:t>4  2  2  0</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5973DA87-81D5-DD9C-FFF3-A29E1A9CA73E}"/>
              </a:ext>
            </a:extLst>
          </p:cNvPr>
          <p:cNvSpPr txBox="1"/>
          <p:nvPr userDrawn="1"/>
        </p:nvSpPr>
        <p:spPr>
          <a:xfrm>
            <a:off x="5204277" y="4967235"/>
            <a:ext cx="638335" cy="751103"/>
          </a:xfrm>
          <a:prstGeom prst="rect">
            <a:avLst/>
          </a:prstGeom>
          <a:noFill/>
        </p:spPr>
        <p:txBody>
          <a:bodyPr wrap="square" rtlCol="0">
            <a:spAutoFit/>
          </a:bodyPr>
          <a:lstStyle/>
          <a:p>
            <a:pPr algn="r">
              <a:lnSpc>
                <a:spcPts val="1800"/>
              </a:lnSpc>
            </a:pPr>
            <a:r>
              <a:rPr lang="en-US" sz="1000" b="1" dirty="0">
                <a:solidFill>
                  <a:srgbClr val="000000"/>
                </a:solidFill>
                <a:effectLst/>
                <a:latin typeface="Gotham" panose="02000504050000020004" pitchFamily="2" charset="0"/>
              </a:rPr>
              <a:t>HEX:</a:t>
            </a:r>
            <a:br>
              <a:rPr lang="en-US" sz="1000" b="1" dirty="0">
                <a:solidFill>
                  <a:srgbClr val="000000"/>
                </a:solidFill>
                <a:effectLst/>
                <a:latin typeface="Gotham" panose="02000504050000020004" pitchFamily="2" charset="0"/>
              </a:rPr>
            </a:br>
            <a:r>
              <a:rPr lang="en-US" sz="1000" b="1" dirty="0">
                <a:solidFill>
                  <a:srgbClr val="000000"/>
                </a:solidFill>
                <a:effectLst/>
                <a:latin typeface="Gotham" panose="02000504050000020004" pitchFamily="2" charset="0"/>
              </a:rPr>
              <a:t>RGB:</a:t>
            </a:r>
            <a:br>
              <a:rPr lang="en-US" sz="1000" b="1" dirty="0">
                <a:solidFill>
                  <a:srgbClr val="000000"/>
                </a:solidFill>
                <a:effectLst/>
                <a:latin typeface="Gotham" panose="02000504050000020004" pitchFamily="2" charset="0"/>
              </a:rPr>
            </a:br>
            <a:r>
              <a:rPr lang="en-US" sz="1000" b="1" dirty="0">
                <a:solidFill>
                  <a:srgbClr val="000000"/>
                </a:solidFill>
                <a:effectLst/>
                <a:latin typeface="Gotham" panose="02000504050000020004" pitchFamily="2" charset="0"/>
              </a:rPr>
              <a:t>CMYK</a:t>
            </a:r>
            <a:r>
              <a:rPr lang="en-US" sz="1000" b="0" dirty="0">
                <a:solidFill>
                  <a:srgbClr val="000000"/>
                </a:solidFill>
                <a:effectLst/>
                <a:latin typeface="GOTHAM-BOOK" panose="02000504050000020004" pitchFamily="2" charset="0"/>
              </a:rPr>
              <a:t>:</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AFD5B481-BFA8-0706-9509-B9F687FDBB20}"/>
              </a:ext>
            </a:extLst>
          </p:cNvPr>
          <p:cNvSpPr txBox="1"/>
          <p:nvPr userDrawn="1"/>
        </p:nvSpPr>
        <p:spPr>
          <a:xfrm>
            <a:off x="8074039" y="4967235"/>
            <a:ext cx="1234192" cy="750590"/>
          </a:xfrm>
          <a:prstGeom prst="rect">
            <a:avLst/>
          </a:prstGeom>
          <a:noFill/>
        </p:spPr>
        <p:txBody>
          <a:bodyPr wrap="square" rtlCol="0">
            <a:spAutoFit/>
          </a:bodyPr>
          <a:lstStyle/>
          <a:p>
            <a:pPr>
              <a:lnSpc>
                <a:spcPts val="1800"/>
              </a:lnSpc>
            </a:pPr>
            <a:r>
              <a:rPr lang="en-US" sz="1000" dirty="0">
                <a:solidFill>
                  <a:srgbClr val="000000"/>
                </a:solidFill>
                <a:latin typeface="GOTHAM-BOOK" panose="02000504050000020004" pitchFamily="2" charset="0"/>
              </a:rPr>
              <a:t>FF9400</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a:p>
            <a:pPr>
              <a:lnSpc>
                <a:spcPts val="1800"/>
              </a:lnSpc>
            </a:pPr>
            <a:r>
              <a:rPr lang="en-US" sz="1000" dirty="0">
                <a:solidFill>
                  <a:srgbClr val="000000"/>
                </a:solidFill>
                <a:latin typeface="GOTHAM-BOOK" panose="02000504050000020004" pitchFamily="2" charset="0"/>
              </a:rPr>
              <a:t>255  148  0</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a:p>
            <a:pPr>
              <a:lnSpc>
                <a:spcPts val="1800"/>
              </a:lnSpc>
            </a:pPr>
            <a:r>
              <a:rPr lang="en-US" sz="1000" dirty="0">
                <a:solidFill>
                  <a:srgbClr val="000000"/>
                </a:solidFill>
                <a:latin typeface="GOTHAM-BOOK" panose="02000504050000020004" pitchFamily="2" charset="0"/>
              </a:rPr>
              <a:t>0  50  100  0</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FEDE8135-EFAB-5BEB-7FE7-199F519559B8}"/>
              </a:ext>
            </a:extLst>
          </p:cNvPr>
          <p:cNvSpPr txBox="1"/>
          <p:nvPr userDrawn="1"/>
        </p:nvSpPr>
        <p:spPr>
          <a:xfrm>
            <a:off x="7528849" y="4967235"/>
            <a:ext cx="638335" cy="751103"/>
          </a:xfrm>
          <a:prstGeom prst="rect">
            <a:avLst/>
          </a:prstGeom>
          <a:noFill/>
        </p:spPr>
        <p:txBody>
          <a:bodyPr wrap="square" rtlCol="0">
            <a:spAutoFit/>
          </a:bodyPr>
          <a:lstStyle/>
          <a:p>
            <a:pPr algn="r">
              <a:lnSpc>
                <a:spcPts val="1800"/>
              </a:lnSpc>
            </a:pPr>
            <a:r>
              <a:rPr lang="en-US" sz="1000" b="1" dirty="0">
                <a:solidFill>
                  <a:srgbClr val="000000"/>
                </a:solidFill>
                <a:effectLst/>
                <a:latin typeface="Gotham" panose="02000504050000020004" pitchFamily="2" charset="0"/>
              </a:rPr>
              <a:t>HEX:</a:t>
            </a:r>
            <a:br>
              <a:rPr lang="en-US" sz="1000" b="1" dirty="0">
                <a:solidFill>
                  <a:srgbClr val="000000"/>
                </a:solidFill>
                <a:effectLst/>
                <a:latin typeface="Gotham" panose="02000504050000020004" pitchFamily="2" charset="0"/>
              </a:rPr>
            </a:br>
            <a:r>
              <a:rPr lang="en-US" sz="1000" b="1" dirty="0">
                <a:solidFill>
                  <a:srgbClr val="000000"/>
                </a:solidFill>
                <a:effectLst/>
                <a:latin typeface="Gotham" panose="02000504050000020004" pitchFamily="2" charset="0"/>
              </a:rPr>
              <a:t>RGB:</a:t>
            </a:r>
            <a:br>
              <a:rPr lang="en-US" sz="1000" b="1" dirty="0">
                <a:solidFill>
                  <a:srgbClr val="000000"/>
                </a:solidFill>
                <a:effectLst/>
                <a:latin typeface="Gotham" panose="02000504050000020004" pitchFamily="2" charset="0"/>
              </a:rPr>
            </a:br>
            <a:r>
              <a:rPr lang="en-US" sz="1000" b="1" dirty="0">
                <a:solidFill>
                  <a:srgbClr val="000000"/>
                </a:solidFill>
                <a:effectLst/>
                <a:latin typeface="Gotham" panose="02000504050000020004" pitchFamily="2" charset="0"/>
              </a:rPr>
              <a:t>CMYK</a:t>
            </a:r>
            <a:r>
              <a:rPr lang="en-US" sz="1000" b="0" dirty="0">
                <a:solidFill>
                  <a:srgbClr val="000000"/>
                </a:solidFill>
                <a:effectLst/>
                <a:latin typeface="GOTHAM-BOOK" panose="02000504050000020004" pitchFamily="2" charset="0"/>
              </a:rPr>
              <a:t>:</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DDDA27AE-6FAF-9A90-7EB2-287147B7E3E0}"/>
              </a:ext>
            </a:extLst>
          </p:cNvPr>
          <p:cNvSpPr txBox="1"/>
          <p:nvPr userDrawn="1"/>
        </p:nvSpPr>
        <p:spPr>
          <a:xfrm>
            <a:off x="10361737" y="4967235"/>
            <a:ext cx="1234192" cy="750590"/>
          </a:xfrm>
          <a:prstGeom prst="rect">
            <a:avLst/>
          </a:prstGeom>
          <a:noFill/>
        </p:spPr>
        <p:txBody>
          <a:bodyPr wrap="square" rtlCol="0">
            <a:spAutoFit/>
          </a:bodyPr>
          <a:lstStyle/>
          <a:p>
            <a:pPr>
              <a:lnSpc>
                <a:spcPts val="1800"/>
              </a:lnSpc>
            </a:pPr>
            <a:r>
              <a:rPr lang="en-US" sz="1000" dirty="0">
                <a:solidFill>
                  <a:srgbClr val="000000"/>
                </a:solidFill>
                <a:latin typeface="GOTHAM-BOOK" panose="02000504050000020004" pitchFamily="2" charset="0"/>
              </a:rPr>
              <a:t>D9410A</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a:p>
            <a:pPr>
              <a:lnSpc>
                <a:spcPts val="1800"/>
              </a:lnSpc>
            </a:pPr>
            <a:r>
              <a:rPr lang="en-US" sz="1000" dirty="0">
                <a:solidFill>
                  <a:srgbClr val="000000"/>
                </a:solidFill>
                <a:latin typeface="GOTHAM-BOOK" panose="02000504050000020004" pitchFamily="2" charset="0"/>
              </a:rPr>
              <a:t>217  65  10</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a:p>
            <a:pPr>
              <a:lnSpc>
                <a:spcPts val="1800"/>
              </a:lnSpc>
            </a:pPr>
            <a:r>
              <a:rPr lang="en-US" sz="1000" dirty="0">
                <a:solidFill>
                  <a:srgbClr val="000000"/>
                </a:solidFill>
                <a:latin typeface="GOTHAM-BOOK" panose="02000504050000020004" pitchFamily="2" charset="0"/>
              </a:rPr>
              <a:t>9  88  100  2</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53953EC7-3B5D-E537-A98E-3C0444589E62}"/>
              </a:ext>
            </a:extLst>
          </p:cNvPr>
          <p:cNvSpPr txBox="1"/>
          <p:nvPr userDrawn="1"/>
        </p:nvSpPr>
        <p:spPr>
          <a:xfrm>
            <a:off x="9816547" y="4967235"/>
            <a:ext cx="638335" cy="751103"/>
          </a:xfrm>
          <a:prstGeom prst="rect">
            <a:avLst/>
          </a:prstGeom>
          <a:noFill/>
        </p:spPr>
        <p:txBody>
          <a:bodyPr wrap="square" rtlCol="0">
            <a:spAutoFit/>
          </a:bodyPr>
          <a:lstStyle/>
          <a:p>
            <a:pPr algn="r">
              <a:lnSpc>
                <a:spcPts val="1800"/>
              </a:lnSpc>
            </a:pPr>
            <a:r>
              <a:rPr lang="en-US" sz="1000" b="1" dirty="0">
                <a:solidFill>
                  <a:srgbClr val="000000"/>
                </a:solidFill>
                <a:effectLst/>
                <a:latin typeface="Gotham" panose="02000504050000020004" pitchFamily="2" charset="0"/>
              </a:rPr>
              <a:t>HEX:</a:t>
            </a:r>
            <a:br>
              <a:rPr lang="en-US" sz="1000" b="1" dirty="0">
                <a:solidFill>
                  <a:srgbClr val="000000"/>
                </a:solidFill>
                <a:effectLst/>
                <a:latin typeface="Gotham" panose="02000504050000020004" pitchFamily="2" charset="0"/>
              </a:rPr>
            </a:br>
            <a:r>
              <a:rPr lang="en-US" sz="1000" b="1" dirty="0">
                <a:solidFill>
                  <a:srgbClr val="000000"/>
                </a:solidFill>
                <a:effectLst/>
                <a:latin typeface="Gotham" panose="02000504050000020004" pitchFamily="2" charset="0"/>
              </a:rPr>
              <a:t>RGB:</a:t>
            </a:r>
            <a:br>
              <a:rPr lang="en-US" sz="1000" b="1" dirty="0">
                <a:solidFill>
                  <a:srgbClr val="000000"/>
                </a:solidFill>
                <a:effectLst/>
                <a:latin typeface="Gotham" panose="02000504050000020004" pitchFamily="2" charset="0"/>
              </a:rPr>
            </a:br>
            <a:r>
              <a:rPr lang="en-US" sz="1000" b="1" dirty="0">
                <a:solidFill>
                  <a:srgbClr val="000000"/>
                </a:solidFill>
                <a:effectLst/>
                <a:latin typeface="Gotham" panose="02000504050000020004" pitchFamily="2" charset="0"/>
              </a:rPr>
              <a:t>CMYK</a:t>
            </a:r>
            <a:r>
              <a:rPr lang="en-US" sz="1000" b="0" dirty="0">
                <a:solidFill>
                  <a:srgbClr val="000000"/>
                </a:solidFill>
                <a:effectLst/>
                <a:latin typeface="GOTHAM-BOOK" panose="02000504050000020004" pitchFamily="2" charset="0"/>
              </a:rPr>
              <a:t>:</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EB48F8C0-CB48-4A71-38FF-903E1FA2F9D6}"/>
              </a:ext>
            </a:extLst>
          </p:cNvPr>
          <p:cNvSpPr txBox="1"/>
          <p:nvPr userDrawn="1"/>
        </p:nvSpPr>
        <p:spPr>
          <a:xfrm>
            <a:off x="6983659" y="1363971"/>
            <a:ext cx="4877059" cy="750590"/>
          </a:xfrm>
          <a:prstGeom prst="rect">
            <a:avLst/>
          </a:prstGeom>
          <a:noFill/>
        </p:spPr>
        <p:txBody>
          <a:bodyPr wrap="square" rtlCol="0">
            <a:spAutoFit/>
          </a:bodyPr>
          <a:lstStyle/>
          <a:p>
            <a:pPr>
              <a:lnSpc>
                <a:spcPts val="1800"/>
              </a:lnSpc>
            </a:pPr>
            <a:r>
              <a:rPr lang="en-US" sz="1000" b="0" dirty="0">
                <a:solidFill>
                  <a:srgbClr val="000000"/>
                </a:solidFill>
                <a:effectLst/>
                <a:latin typeface="GOTHAM-BOOK" panose="02000504050000020004" pitchFamily="2" charset="0"/>
              </a:rPr>
              <a:t>The percentage over the color signify the usage amount per slide/page. Try not to go over that amount when using the colors to insurer a harmonious design</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D5556E73-1506-3A06-B45A-D43A1A78325A}"/>
              </a:ext>
            </a:extLst>
          </p:cNvPr>
          <p:cNvSpPr txBox="1"/>
          <p:nvPr userDrawn="1"/>
        </p:nvSpPr>
        <p:spPr>
          <a:xfrm>
            <a:off x="6983659" y="1108390"/>
            <a:ext cx="927911" cy="361702"/>
          </a:xfrm>
          <a:prstGeom prst="rect">
            <a:avLst/>
          </a:prstGeom>
          <a:noFill/>
        </p:spPr>
        <p:txBody>
          <a:bodyPr wrap="square" rtlCol="0">
            <a:spAutoFit/>
          </a:bodyPr>
          <a:lstStyle/>
          <a:p>
            <a:pPr>
              <a:lnSpc>
                <a:spcPts val="2400"/>
              </a:lnSpc>
            </a:pPr>
            <a:r>
              <a:rPr lang="en-US" sz="1600" b="1" dirty="0">
                <a:solidFill>
                  <a:schemeClr val="accent1"/>
                </a:solidFill>
                <a:latin typeface="Gotham" panose="02000504050000020004" pitchFamily="2" charset="0"/>
                <a:ea typeface="Open Sans" panose="020B0606030504020204" pitchFamily="34" charset="0"/>
                <a:cs typeface="Poppins Light" panose="00000400000000000000" pitchFamily="50" charset="0"/>
              </a:rPr>
              <a:t>Hint:</a:t>
            </a:r>
          </a:p>
        </p:txBody>
      </p:sp>
      <p:sp>
        <p:nvSpPr>
          <p:cNvPr id="25" name="TextBox 24">
            <a:extLst>
              <a:ext uri="{FF2B5EF4-FFF2-40B4-BE49-F238E27FC236}">
                <a16:creationId xmlns:a16="http://schemas.microsoft.com/office/drawing/2014/main" id="{D0D4FA54-D393-0430-18D9-77A8F67DCF7F}"/>
              </a:ext>
            </a:extLst>
          </p:cNvPr>
          <p:cNvSpPr txBox="1"/>
          <p:nvPr userDrawn="1"/>
        </p:nvSpPr>
        <p:spPr>
          <a:xfrm>
            <a:off x="596070" y="3334629"/>
            <a:ext cx="1818387" cy="836126"/>
          </a:xfrm>
          <a:prstGeom prst="rect">
            <a:avLst/>
          </a:prstGeom>
          <a:noFill/>
        </p:spPr>
        <p:txBody>
          <a:bodyPr wrap="square" rtlCol="0">
            <a:spAutoFit/>
          </a:bodyPr>
          <a:lstStyle/>
          <a:p>
            <a:pPr algn="ctr">
              <a:lnSpc>
                <a:spcPts val="2900"/>
              </a:lnSpc>
            </a:pPr>
            <a:r>
              <a:rPr lang="en-US" sz="3000" b="1" dirty="0">
                <a:solidFill>
                  <a:schemeClr val="bg1"/>
                </a:solidFill>
                <a:latin typeface="Gotham" panose="02000504050000020004" pitchFamily="2" charset="0"/>
                <a:cs typeface="Poppins Light" panose="00000400000000000000" pitchFamily="50" charset="0"/>
              </a:rPr>
              <a:t>50%</a:t>
            </a:r>
            <a:br>
              <a:rPr lang="en-US" sz="3000" b="1" dirty="0">
                <a:solidFill>
                  <a:schemeClr val="bg1"/>
                </a:solidFill>
                <a:latin typeface="Gotham" panose="02000504050000020004" pitchFamily="2" charset="0"/>
                <a:cs typeface="Poppins Light" panose="00000400000000000000" pitchFamily="50" charset="0"/>
              </a:rPr>
            </a:br>
            <a:r>
              <a:rPr lang="en-US" sz="3000" b="1" dirty="0">
                <a:solidFill>
                  <a:schemeClr val="bg1"/>
                </a:solidFill>
                <a:latin typeface="Gotham" panose="02000504050000020004" pitchFamily="2" charset="0"/>
                <a:cs typeface="Poppins Light" panose="00000400000000000000" pitchFamily="50" charset="0"/>
              </a:rPr>
              <a:t>to 85%</a:t>
            </a:r>
            <a:endParaRPr lang="en-US" sz="3000" b="1" dirty="0">
              <a:solidFill>
                <a:schemeClr val="bg1"/>
              </a:solidFill>
              <a:latin typeface="Gotham" panose="02000504050000020004" pitchFamily="2" charset="0"/>
              <a:cs typeface="Poppins SemiBold" panose="00000700000000000000" pitchFamily="50" charset="0"/>
            </a:endParaRPr>
          </a:p>
        </p:txBody>
      </p:sp>
      <p:sp>
        <p:nvSpPr>
          <p:cNvPr id="26" name="TextBox 25">
            <a:extLst>
              <a:ext uri="{FF2B5EF4-FFF2-40B4-BE49-F238E27FC236}">
                <a16:creationId xmlns:a16="http://schemas.microsoft.com/office/drawing/2014/main" id="{D4C87C97-38AE-35CA-08A0-9C359D1B83E3}"/>
              </a:ext>
            </a:extLst>
          </p:cNvPr>
          <p:cNvSpPr txBox="1"/>
          <p:nvPr userDrawn="1"/>
        </p:nvSpPr>
        <p:spPr>
          <a:xfrm>
            <a:off x="2932494" y="3303456"/>
            <a:ext cx="1818387" cy="836126"/>
          </a:xfrm>
          <a:prstGeom prst="rect">
            <a:avLst/>
          </a:prstGeom>
          <a:noFill/>
        </p:spPr>
        <p:txBody>
          <a:bodyPr wrap="square" rtlCol="0">
            <a:spAutoFit/>
          </a:bodyPr>
          <a:lstStyle/>
          <a:p>
            <a:pPr algn="ctr">
              <a:lnSpc>
                <a:spcPts val="2900"/>
              </a:lnSpc>
            </a:pPr>
            <a:r>
              <a:rPr lang="en-US" sz="3000" b="1" dirty="0">
                <a:solidFill>
                  <a:schemeClr val="bg1"/>
                </a:solidFill>
                <a:latin typeface="Gotham" panose="02000504050000020004" pitchFamily="2" charset="0"/>
                <a:cs typeface="Poppins Light" panose="00000400000000000000" pitchFamily="50" charset="0"/>
              </a:rPr>
              <a:t>25%</a:t>
            </a:r>
            <a:br>
              <a:rPr lang="en-US" sz="3000" b="1" dirty="0">
                <a:solidFill>
                  <a:schemeClr val="bg1"/>
                </a:solidFill>
                <a:latin typeface="Gotham" panose="02000504050000020004" pitchFamily="2" charset="0"/>
                <a:cs typeface="Poppins Light" panose="00000400000000000000" pitchFamily="50" charset="0"/>
              </a:rPr>
            </a:br>
            <a:r>
              <a:rPr lang="en-US" sz="3000" b="1" dirty="0">
                <a:solidFill>
                  <a:schemeClr val="bg1"/>
                </a:solidFill>
                <a:latin typeface="Gotham" panose="02000504050000020004" pitchFamily="2" charset="0"/>
                <a:cs typeface="Poppins Light" panose="00000400000000000000" pitchFamily="50" charset="0"/>
              </a:rPr>
              <a:t>to 40%</a:t>
            </a:r>
            <a:endParaRPr lang="en-US" sz="3000" b="1" dirty="0">
              <a:solidFill>
                <a:schemeClr val="bg1"/>
              </a:solidFill>
              <a:latin typeface="Gotham" panose="02000504050000020004" pitchFamily="2" charset="0"/>
              <a:cs typeface="Poppins SemiBold" panose="00000700000000000000" pitchFamily="50" charset="0"/>
            </a:endParaRPr>
          </a:p>
        </p:txBody>
      </p:sp>
      <p:sp>
        <p:nvSpPr>
          <p:cNvPr id="27" name="TextBox 26">
            <a:extLst>
              <a:ext uri="{FF2B5EF4-FFF2-40B4-BE49-F238E27FC236}">
                <a16:creationId xmlns:a16="http://schemas.microsoft.com/office/drawing/2014/main" id="{686E2353-B8C9-3DCC-C8A4-5D1B4A238DF6}"/>
              </a:ext>
            </a:extLst>
          </p:cNvPr>
          <p:cNvSpPr txBox="1"/>
          <p:nvPr userDrawn="1"/>
        </p:nvSpPr>
        <p:spPr>
          <a:xfrm>
            <a:off x="5236599" y="3290160"/>
            <a:ext cx="1818387" cy="836126"/>
          </a:xfrm>
          <a:prstGeom prst="rect">
            <a:avLst/>
          </a:prstGeom>
          <a:noFill/>
        </p:spPr>
        <p:txBody>
          <a:bodyPr wrap="square" rtlCol="0">
            <a:spAutoFit/>
          </a:bodyPr>
          <a:lstStyle/>
          <a:p>
            <a:pPr algn="ctr">
              <a:lnSpc>
                <a:spcPts val="2900"/>
              </a:lnSpc>
            </a:pPr>
            <a:r>
              <a:rPr lang="en-US" sz="3000" b="1" dirty="0">
                <a:solidFill>
                  <a:srgbClr val="0273EA"/>
                </a:solidFill>
                <a:latin typeface="Gotham" panose="02000504050000020004" pitchFamily="2" charset="0"/>
                <a:cs typeface="Poppins Light" panose="00000400000000000000" pitchFamily="50" charset="0"/>
              </a:rPr>
              <a:t>50%</a:t>
            </a:r>
            <a:br>
              <a:rPr lang="en-US" sz="3000" b="1" dirty="0">
                <a:solidFill>
                  <a:srgbClr val="0273EA"/>
                </a:solidFill>
                <a:latin typeface="Gotham" panose="02000504050000020004" pitchFamily="2" charset="0"/>
                <a:cs typeface="Poppins Light" panose="00000400000000000000" pitchFamily="50" charset="0"/>
              </a:rPr>
            </a:br>
            <a:r>
              <a:rPr lang="en-US" sz="3000" b="1" dirty="0">
                <a:solidFill>
                  <a:srgbClr val="0273EA"/>
                </a:solidFill>
                <a:latin typeface="Gotham" panose="02000504050000020004" pitchFamily="2" charset="0"/>
                <a:cs typeface="Poppins Light" panose="00000400000000000000" pitchFamily="50" charset="0"/>
              </a:rPr>
              <a:t>to 85%</a:t>
            </a:r>
            <a:endParaRPr lang="en-US" sz="3000" b="1" dirty="0">
              <a:solidFill>
                <a:srgbClr val="0273EA"/>
              </a:solidFill>
              <a:latin typeface="Gotham" panose="02000504050000020004" pitchFamily="2" charset="0"/>
              <a:cs typeface="Poppins SemiBold" panose="00000700000000000000" pitchFamily="50" charset="0"/>
            </a:endParaRPr>
          </a:p>
        </p:txBody>
      </p:sp>
      <p:sp>
        <p:nvSpPr>
          <p:cNvPr id="28" name="TextBox 27">
            <a:extLst>
              <a:ext uri="{FF2B5EF4-FFF2-40B4-BE49-F238E27FC236}">
                <a16:creationId xmlns:a16="http://schemas.microsoft.com/office/drawing/2014/main" id="{0CA633AB-47E0-E556-26C3-D038EB71958A}"/>
              </a:ext>
            </a:extLst>
          </p:cNvPr>
          <p:cNvSpPr txBox="1"/>
          <p:nvPr userDrawn="1"/>
        </p:nvSpPr>
        <p:spPr>
          <a:xfrm>
            <a:off x="7528849" y="3303456"/>
            <a:ext cx="1818387" cy="836126"/>
          </a:xfrm>
          <a:prstGeom prst="rect">
            <a:avLst/>
          </a:prstGeom>
          <a:noFill/>
        </p:spPr>
        <p:txBody>
          <a:bodyPr wrap="square" rtlCol="0">
            <a:spAutoFit/>
          </a:bodyPr>
          <a:lstStyle/>
          <a:p>
            <a:pPr algn="ctr">
              <a:lnSpc>
                <a:spcPts val="2900"/>
              </a:lnSpc>
            </a:pPr>
            <a:r>
              <a:rPr lang="en-US" sz="3000" b="1" dirty="0">
                <a:solidFill>
                  <a:schemeClr val="bg1"/>
                </a:solidFill>
                <a:latin typeface="Gotham" panose="02000504050000020004" pitchFamily="2" charset="0"/>
                <a:cs typeface="Poppins Light" panose="00000400000000000000" pitchFamily="50" charset="0"/>
              </a:rPr>
              <a:t>10%</a:t>
            </a:r>
            <a:br>
              <a:rPr lang="en-US" sz="3000" b="1" dirty="0">
                <a:solidFill>
                  <a:schemeClr val="bg1"/>
                </a:solidFill>
                <a:latin typeface="Gotham" panose="02000504050000020004" pitchFamily="2" charset="0"/>
                <a:cs typeface="Poppins Light" panose="00000400000000000000" pitchFamily="50" charset="0"/>
              </a:rPr>
            </a:br>
            <a:r>
              <a:rPr lang="en-US" sz="3000" b="1" dirty="0">
                <a:solidFill>
                  <a:schemeClr val="bg1"/>
                </a:solidFill>
                <a:latin typeface="Gotham" panose="02000504050000020004" pitchFamily="2" charset="0"/>
                <a:cs typeface="Poppins Light" panose="00000400000000000000" pitchFamily="50" charset="0"/>
              </a:rPr>
              <a:t>to 15%</a:t>
            </a:r>
            <a:endParaRPr lang="en-US" sz="3000" b="1" dirty="0">
              <a:solidFill>
                <a:schemeClr val="bg1"/>
              </a:solidFill>
              <a:latin typeface="Gotham" panose="02000504050000020004" pitchFamily="2" charset="0"/>
              <a:cs typeface="Poppins SemiBold" panose="00000700000000000000" pitchFamily="50" charset="0"/>
            </a:endParaRPr>
          </a:p>
        </p:txBody>
      </p:sp>
      <p:sp>
        <p:nvSpPr>
          <p:cNvPr id="29" name="TextBox 28">
            <a:extLst>
              <a:ext uri="{FF2B5EF4-FFF2-40B4-BE49-F238E27FC236}">
                <a16:creationId xmlns:a16="http://schemas.microsoft.com/office/drawing/2014/main" id="{FC42F77A-6F97-DA14-933E-590ABF9FFAC1}"/>
              </a:ext>
            </a:extLst>
          </p:cNvPr>
          <p:cNvSpPr txBox="1"/>
          <p:nvPr userDrawn="1"/>
        </p:nvSpPr>
        <p:spPr>
          <a:xfrm>
            <a:off x="9854322" y="3303456"/>
            <a:ext cx="1818387" cy="836126"/>
          </a:xfrm>
          <a:prstGeom prst="rect">
            <a:avLst/>
          </a:prstGeom>
          <a:noFill/>
        </p:spPr>
        <p:txBody>
          <a:bodyPr wrap="square" rtlCol="0">
            <a:spAutoFit/>
          </a:bodyPr>
          <a:lstStyle/>
          <a:p>
            <a:pPr algn="ctr">
              <a:lnSpc>
                <a:spcPts val="2900"/>
              </a:lnSpc>
            </a:pPr>
            <a:r>
              <a:rPr lang="en-US" sz="3000" b="1" dirty="0">
                <a:solidFill>
                  <a:schemeClr val="bg1"/>
                </a:solidFill>
                <a:latin typeface="Gotham" panose="02000504050000020004" pitchFamily="2" charset="0"/>
                <a:cs typeface="Poppins Light" panose="00000400000000000000" pitchFamily="50" charset="0"/>
              </a:rPr>
              <a:t>5%</a:t>
            </a:r>
            <a:br>
              <a:rPr lang="en-US" sz="3000" b="1" dirty="0">
                <a:solidFill>
                  <a:schemeClr val="bg1"/>
                </a:solidFill>
                <a:latin typeface="Gotham" panose="02000504050000020004" pitchFamily="2" charset="0"/>
                <a:cs typeface="Poppins Light" panose="00000400000000000000" pitchFamily="50" charset="0"/>
              </a:rPr>
            </a:br>
            <a:r>
              <a:rPr lang="en-US" sz="3000" b="1" dirty="0">
                <a:solidFill>
                  <a:schemeClr val="bg1"/>
                </a:solidFill>
                <a:latin typeface="Gotham" panose="02000504050000020004" pitchFamily="2" charset="0"/>
                <a:cs typeface="Poppins Light" panose="00000400000000000000" pitchFamily="50" charset="0"/>
              </a:rPr>
              <a:t>to 10%</a:t>
            </a:r>
            <a:endParaRPr lang="en-US" sz="3000" b="1" dirty="0">
              <a:solidFill>
                <a:schemeClr val="bg1"/>
              </a:solidFill>
              <a:latin typeface="Gotham" panose="02000504050000020004" pitchFamily="2" charset="0"/>
              <a:cs typeface="Poppins SemiBold" panose="00000700000000000000" pitchFamily="50" charset="0"/>
            </a:endParaRPr>
          </a:p>
        </p:txBody>
      </p:sp>
      <p:grpSp>
        <p:nvGrpSpPr>
          <p:cNvPr id="30" name="Group 29">
            <a:extLst>
              <a:ext uri="{FF2B5EF4-FFF2-40B4-BE49-F238E27FC236}">
                <a16:creationId xmlns:a16="http://schemas.microsoft.com/office/drawing/2014/main" id="{9CCA66F8-71EC-F870-940A-1D05CACAA7D0}"/>
              </a:ext>
            </a:extLst>
          </p:cNvPr>
          <p:cNvGrpSpPr/>
          <p:nvPr userDrawn="1"/>
        </p:nvGrpSpPr>
        <p:grpSpPr>
          <a:xfrm>
            <a:off x="11384519" y="241963"/>
            <a:ext cx="555688" cy="555688"/>
            <a:chOff x="6314393" y="1076530"/>
            <a:chExt cx="1671415" cy="1671415"/>
          </a:xfrm>
        </p:grpSpPr>
        <p:sp>
          <p:nvSpPr>
            <p:cNvPr id="31" name="Rectangle 30">
              <a:extLst>
                <a:ext uri="{FF2B5EF4-FFF2-40B4-BE49-F238E27FC236}">
                  <a16:creationId xmlns:a16="http://schemas.microsoft.com/office/drawing/2014/main" id="{69573350-7044-36B4-C39F-968691395720}"/>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5500ED4A-88A7-7500-326C-F9BE4F10DAEB}"/>
                </a:ext>
              </a:extLst>
            </p:cNvPr>
            <p:cNvPicPr>
              <a:picLocks noChangeAspect="1"/>
            </p:cNvPicPr>
            <p:nvPr userDrawn="1"/>
          </p:nvPicPr>
          <p:blipFill>
            <a:blip r:embed="rId13"/>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155647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ppt_w</p:attrName>
                                        </p:attrNameLst>
                                      </p:cBhvr>
                                      <p:tavLst>
                                        <p:tav tm="0">
                                          <p:val>
                                            <p:fltVal val="0"/>
                                          </p:val>
                                        </p:tav>
                                        <p:tav tm="100000">
                                          <p:val>
                                            <p:strVal val="#ppt_w"/>
                                          </p:val>
                                        </p:tav>
                                      </p:tavLst>
                                    </p:anim>
                                    <p:anim calcmode="lin" valueType="num">
                                      <p:cBhvr>
                                        <p:cTn id="69" dur="500" fill="hold"/>
                                        <p:tgtEl>
                                          <p:spTgt spid="20"/>
                                        </p:tgtEl>
                                        <p:attrNameLst>
                                          <p:attrName>ppt_h</p:attrName>
                                        </p:attrNameLst>
                                      </p:cBhvr>
                                      <p:tavLst>
                                        <p:tav tm="0">
                                          <p:val>
                                            <p:fltVal val="0"/>
                                          </p:val>
                                        </p:tav>
                                        <p:tav tm="100000">
                                          <p:val>
                                            <p:strVal val="#ppt_h"/>
                                          </p:val>
                                        </p:tav>
                                      </p:tavLst>
                                    </p:anim>
                                    <p:animEffect transition="in" filter="fade">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500" fill="hold"/>
                                        <p:tgtEl>
                                          <p:spTgt spid="21"/>
                                        </p:tgtEl>
                                        <p:attrNameLst>
                                          <p:attrName>ppt_w</p:attrName>
                                        </p:attrNameLst>
                                      </p:cBhvr>
                                      <p:tavLst>
                                        <p:tav tm="0">
                                          <p:val>
                                            <p:fltVal val="0"/>
                                          </p:val>
                                        </p:tav>
                                        <p:tav tm="100000">
                                          <p:val>
                                            <p:strVal val="#ppt_w"/>
                                          </p:val>
                                        </p:tav>
                                      </p:tavLst>
                                    </p:anim>
                                    <p:anim calcmode="lin" valueType="num">
                                      <p:cBhvr>
                                        <p:cTn id="76" dur="500" fill="hold"/>
                                        <p:tgtEl>
                                          <p:spTgt spid="21"/>
                                        </p:tgtEl>
                                        <p:attrNameLst>
                                          <p:attrName>ppt_h</p:attrName>
                                        </p:attrNameLst>
                                      </p:cBhvr>
                                      <p:tavLst>
                                        <p:tav tm="0">
                                          <p:val>
                                            <p:fltVal val="0"/>
                                          </p:val>
                                        </p:tav>
                                        <p:tav tm="100000">
                                          <p:val>
                                            <p:strVal val="#ppt_h"/>
                                          </p:val>
                                        </p:tav>
                                      </p:tavLst>
                                    </p:anim>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P spid="15" grpId="0"/>
      <p:bldP spid="16" grpId="0"/>
      <p:bldP spid="17" grpId="0"/>
      <p:bldP spid="18" grpId="0"/>
      <p:bldP spid="19" grpId="0"/>
      <p:bldP spid="20" grpId="0"/>
      <p:bldP spid="21" grpId="0"/>
      <p:bldP spid="22" grpId="0"/>
      <p:bldP spid="23" grpId="0"/>
      <p:bldP spid="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371D33-703E-33DD-CD71-3149F8B1CD99}"/>
              </a:ext>
            </a:extLst>
          </p:cNvPr>
          <p:cNvSpPr>
            <a:spLocks noGrp="1"/>
          </p:cNvSpPr>
          <p:nvPr>
            <p:ph type="sldNum" sz="quarter" idx="11"/>
          </p:nvPr>
        </p:nvSpPr>
        <p:spPr/>
        <p:txBody>
          <a:bodyPr/>
          <a:lstStyle/>
          <a:p>
            <a:fld id="{3DDF14DF-09F7-D242-B49F-E8D1C1E3D6C4}" type="slidenum">
              <a:rPr lang="en-US" smtClean="0"/>
              <a:pPr/>
              <a:t>‹#›</a:t>
            </a:fld>
            <a:endParaRPr lang="en-US"/>
          </a:p>
        </p:txBody>
      </p:sp>
      <p:sp>
        <p:nvSpPr>
          <p:cNvPr id="3" name="Rectangle 2">
            <a:extLst>
              <a:ext uri="{FF2B5EF4-FFF2-40B4-BE49-F238E27FC236}">
                <a16:creationId xmlns:a16="http://schemas.microsoft.com/office/drawing/2014/main" id="{425D98F3-98E7-39EF-707F-6C691389CBAD}"/>
              </a:ext>
            </a:extLst>
          </p:cNvPr>
          <p:cNvSpPr/>
          <p:nvPr userDrawn="1"/>
        </p:nvSpPr>
        <p:spPr>
          <a:xfrm>
            <a:off x="0" y="0"/>
            <a:ext cx="6009861" cy="6858000"/>
          </a:xfrm>
          <a:prstGeom prst="rect">
            <a:avLst/>
          </a:prstGeom>
          <a:solidFill>
            <a:srgbClr val="0273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A0C5610-CECF-6B45-500F-F16E9124D613}"/>
              </a:ext>
            </a:extLst>
          </p:cNvPr>
          <p:cNvSpPr txBox="1"/>
          <p:nvPr userDrawn="1"/>
        </p:nvSpPr>
        <p:spPr>
          <a:xfrm>
            <a:off x="596072" y="255155"/>
            <a:ext cx="5343525" cy="611706"/>
          </a:xfrm>
          <a:prstGeom prst="rect">
            <a:avLst/>
          </a:prstGeom>
          <a:noFill/>
        </p:spPr>
        <p:txBody>
          <a:bodyPr wrap="square" rtlCol="0">
            <a:spAutoFit/>
          </a:bodyPr>
          <a:lstStyle/>
          <a:p>
            <a:pPr>
              <a:lnSpc>
                <a:spcPts val="4000"/>
              </a:lnSpc>
            </a:pPr>
            <a:r>
              <a:rPr lang="en-US" sz="3500" b="1" dirty="0">
                <a:solidFill>
                  <a:schemeClr val="bg1"/>
                </a:solidFill>
                <a:latin typeface="Gotham" panose="02000504050000020004" pitchFamily="2" charset="0"/>
                <a:cs typeface="Poppins Light" panose="00000400000000000000" pitchFamily="50" charset="0"/>
              </a:rPr>
              <a:t>HEXAGONS </a:t>
            </a:r>
            <a:r>
              <a:rPr lang="en-US" sz="3500" b="1" dirty="0">
                <a:solidFill>
                  <a:schemeClr val="bg1"/>
                </a:solidFill>
                <a:latin typeface="Gotham" panose="02000504050000020004" pitchFamily="2" charset="0"/>
                <a:cs typeface="Poppins SemiBold" panose="00000700000000000000" pitchFamily="50" charset="0"/>
              </a:rPr>
              <a:t>SECTION</a:t>
            </a:r>
          </a:p>
        </p:txBody>
      </p:sp>
      <p:cxnSp>
        <p:nvCxnSpPr>
          <p:cNvPr id="5" name="Straight Connector 4">
            <a:extLst>
              <a:ext uri="{FF2B5EF4-FFF2-40B4-BE49-F238E27FC236}">
                <a16:creationId xmlns:a16="http://schemas.microsoft.com/office/drawing/2014/main" id="{D1EF954B-1063-AD21-E2EC-79E0D102FCAA}"/>
              </a:ext>
            </a:extLst>
          </p:cNvPr>
          <p:cNvCxnSpPr>
            <a:cxnSpLocks/>
          </p:cNvCxnSpPr>
          <p:nvPr userDrawn="1"/>
        </p:nvCxnSpPr>
        <p:spPr>
          <a:xfrm>
            <a:off x="732598" y="862630"/>
            <a:ext cx="503963" cy="0"/>
          </a:xfrm>
          <a:prstGeom prst="line">
            <a:avLst/>
          </a:prstGeom>
          <a:ln w="25400">
            <a:solidFill>
              <a:srgbClr val="FF94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44FAAE4-F7F3-A6B3-7630-EA51CBF27B00}"/>
              </a:ext>
            </a:extLst>
          </p:cNvPr>
          <p:cNvSpPr txBox="1"/>
          <p:nvPr userDrawn="1"/>
        </p:nvSpPr>
        <p:spPr>
          <a:xfrm>
            <a:off x="7916682" y="1020869"/>
            <a:ext cx="3800043" cy="981423"/>
          </a:xfrm>
          <a:prstGeom prst="rect">
            <a:avLst/>
          </a:prstGeom>
          <a:noFill/>
        </p:spPr>
        <p:txBody>
          <a:bodyPr wrap="square" rtlCol="0">
            <a:spAutoFit/>
          </a:bodyPr>
          <a:lstStyle/>
          <a:p>
            <a:pPr>
              <a:lnSpc>
                <a:spcPts val="1800"/>
              </a:lnSpc>
            </a:pPr>
            <a:r>
              <a:rPr lang="en-US" sz="1000" b="0" dirty="0">
                <a:solidFill>
                  <a:srgbClr val="000000"/>
                </a:solidFill>
                <a:effectLst/>
                <a:latin typeface="GOTHAM-BOOK" panose="02000504050000020004" pitchFamily="2" charset="0"/>
              </a:rPr>
              <a:t>These assets can be used to height the aesthetic of Capita presentation decks. Use these elements accordingly, yet sparingly. Save this slide and copy and paste assets from here.</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B0ECA83B-38D6-9703-239A-8D20D34D44E8}"/>
              </a:ext>
            </a:extLst>
          </p:cNvPr>
          <p:cNvSpPr txBox="1"/>
          <p:nvPr userDrawn="1"/>
        </p:nvSpPr>
        <p:spPr>
          <a:xfrm>
            <a:off x="7919746" y="620828"/>
            <a:ext cx="3191672" cy="366511"/>
          </a:xfrm>
          <a:prstGeom prst="rect">
            <a:avLst/>
          </a:prstGeom>
          <a:noFill/>
        </p:spPr>
        <p:txBody>
          <a:bodyPr wrap="square" rtlCol="0">
            <a:spAutoFit/>
          </a:bodyPr>
          <a:lstStyle/>
          <a:p>
            <a:pPr>
              <a:lnSpc>
                <a:spcPts val="2400"/>
              </a:lnSpc>
            </a:pPr>
            <a:r>
              <a:rPr lang="en-US" b="1" dirty="0">
                <a:solidFill>
                  <a:schemeClr val="accent1"/>
                </a:solidFill>
                <a:latin typeface="Gotham" panose="02000504050000020004" pitchFamily="2" charset="0"/>
                <a:ea typeface="Open Sans" panose="020B0606030504020204" pitchFamily="34" charset="0"/>
                <a:cs typeface="Poppins Light" panose="00000400000000000000" pitchFamily="50" charset="0"/>
              </a:rPr>
              <a:t>Graphical Assets</a:t>
            </a:r>
          </a:p>
        </p:txBody>
      </p:sp>
      <p:pic>
        <p:nvPicPr>
          <p:cNvPr id="9" name="Graphic 8">
            <a:extLst>
              <a:ext uri="{FF2B5EF4-FFF2-40B4-BE49-F238E27FC236}">
                <a16:creationId xmlns:a16="http://schemas.microsoft.com/office/drawing/2014/main" id="{C65B1F7D-0854-5E19-EDAD-31C93829DE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13936" y="2164278"/>
            <a:ext cx="1272234" cy="1261452"/>
          </a:xfrm>
          <a:prstGeom prst="rect">
            <a:avLst/>
          </a:prstGeom>
        </p:spPr>
      </p:pic>
      <p:pic>
        <p:nvPicPr>
          <p:cNvPr id="10" name="Graphic 9">
            <a:extLst>
              <a:ext uri="{FF2B5EF4-FFF2-40B4-BE49-F238E27FC236}">
                <a16:creationId xmlns:a16="http://schemas.microsoft.com/office/drawing/2014/main" id="{B39C0E3F-0A7D-B888-5C53-CE46180E066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85434" y="3231704"/>
            <a:ext cx="1272234" cy="1261452"/>
          </a:xfrm>
          <a:prstGeom prst="rect">
            <a:avLst/>
          </a:prstGeom>
        </p:spPr>
      </p:pic>
      <p:pic>
        <p:nvPicPr>
          <p:cNvPr id="11" name="Graphic 10">
            <a:extLst>
              <a:ext uri="{FF2B5EF4-FFF2-40B4-BE49-F238E27FC236}">
                <a16:creationId xmlns:a16="http://schemas.microsoft.com/office/drawing/2014/main" id="{FC97BDA2-33CB-443E-CDEE-B480F2A61CF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474703" y="2433597"/>
            <a:ext cx="1872955" cy="1857083"/>
          </a:xfrm>
          <a:prstGeom prst="rect">
            <a:avLst/>
          </a:prstGeom>
        </p:spPr>
      </p:pic>
      <p:pic>
        <p:nvPicPr>
          <p:cNvPr id="12" name="Graphic 11">
            <a:extLst>
              <a:ext uri="{FF2B5EF4-FFF2-40B4-BE49-F238E27FC236}">
                <a16:creationId xmlns:a16="http://schemas.microsoft.com/office/drawing/2014/main" id="{B894C33D-0EA1-BBFB-08B9-259407772AE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602727" y="1021000"/>
            <a:ext cx="2099734" cy="2081940"/>
          </a:xfrm>
          <a:prstGeom prst="rect">
            <a:avLst/>
          </a:prstGeom>
        </p:spPr>
      </p:pic>
      <p:pic>
        <p:nvPicPr>
          <p:cNvPr id="13" name="Graphic 12">
            <a:extLst>
              <a:ext uri="{FF2B5EF4-FFF2-40B4-BE49-F238E27FC236}">
                <a16:creationId xmlns:a16="http://schemas.microsoft.com/office/drawing/2014/main" id="{8DCE938C-3C0F-BA39-0109-8A152EE64C0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391614" y="522044"/>
            <a:ext cx="1165744" cy="1165744"/>
          </a:xfrm>
          <a:prstGeom prst="rect">
            <a:avLst/>
          </a:prstGeom>
        </p:spPr>
      </p:pic>
      <p:pic>
        <p:nvPicPr>
          <p:cNvPr id="14" name="Graphic 13">
            <a:extLst>
              <a:ext uri="{FF2B5EF4-FFF2-40B4-BE49-F238E27FC236}">
                <a16:creationId xmlns:a16="http://schemas.microsoft.com/office/drawing/2014/main" id="{AB7BB95C-2406-87FD-6D29-31337FD22CC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75275" y="1352909"/>
            <a:ext cx="1298766" cy="1298766"/>
          </a:xfrm>
          <a:prstGeom prst="rect">
            <a:avLst/>
          </a:prstGeom>
        </p:spPr>
      </p:pic>
      <p:pic>
        <p:nvPicPr>
          <p:cNvPr id="15" name="Graphic 14">
            <a:extLst>
              <a:ext uri="{FF2B5EF4-FFF2-40B4-BE49-F238E27FC236}">
                <a16:creationId xmlns:a16="http://schemas.microsoft.com/office/drawing/2014/main" id="{72BA047D-7BE3-C6C2-08B6-589036BB25C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492356" y="2032587"/>
            <a:ext cx="1082273" cy="1082273"/>
          </a:xfrm>
          <a:prstGeom prst="rect">
            <a:avLst/>
          </a:prstGeom>
        </p:spPr>
      </p:pic>
      <p:pic>
        <p:nvPicPr>
          <p:cNvPr id="16" name="Graphic 15">
            <a:extLst>
              <a:ext uri="{FF2B5EF4-FFF2-40B4-BE49-F238E27FC236}">
                <a16:creationId xmlns:a16="http://schemas.microsoft.com/office/drawing/2014/main" id="{F40207DE-C147-F886-E068-E969FCEEDD1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037959" y="1958064"/>
            <a:ext cx="1082273" cy="1082273"/>
          </a:xfrm>
          <a:prstGeom prst="rect">
            <a:avLst/>
          </a:prstGeom>
        </p:spPr>
      </p:pic>
      <p:pic>
        <p:nvPicPr>
          <p:cNvPr id="17" name="Graphic 16">
            <a:extLst>
              <a:ext uri="{FF2B5EF4-FFF2-40B4-BE49-F238E27FC236}">
                <a16:creationId xmlns:a16="http://schemas.microsoft.com/office/drawing/2014/main" id="{D10C62EC-9A8C-8AAB-CFBC-695460A00916}"/>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3336970" y="4695938"/>
            <a:ext cx="2252267" cy="1818866"/>
          </a:xfrm>
          <a:prstGeom prst="rect">
            <a:avLst/>
          </a:prstGeom>
        </p:spPr>
      </p:pic>
      <p:pic>
        <p:nvPicPr>
          <p:cNvPr id="18" name="Graphic 17">
            <a:extLst>
              <a:ext uri="{FF2B5EF4-FFF2-40B4-BE49-F238E27FC236}">
                <a16:creationId xmlns:a16="http://schemas.microsoft.com/office/drawing/2014/main" id="{9512A540-7BD4-C01B-A3F3-F4D1F992E31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rot="10800000">
            <a:off x="530214" y="3296893"/>
            <a:ext cx="2252267" cy="1818866"/>
          </a:xfrm>
          <a:prstGeom prst="rect">
            <a:avLst/>
          </a:prstGeom>
        </p:spPr>
      </p:pic>
      <p:pic>
        <p:nvPicPr>
          <p:cNvPr id="19" name="Graphic 18">
            <a:extLst>
              <a:ext uri="{FF2B5EF4-FFF2-40B4-BE49-F238E27FC236}">
                <a16:creationId xmlns:a16="http://schemas.microsoft.com/office/drawing/2014/main" id="{83FDC64B-D780-00CE-3F5E-7D7E6B8E79EF}"/>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8617321" y="4827505"/>
            <a:ext cx="2252267" cy="1818866"/>
          </a:xfrm>
          <a:prstGeom prst="rect">
            <a:avLst/>
          </a:prstGeom>
        </p:spPr>
      </p:pic>
      <p:pic>
        <p:nvPicPr>
          <p:cNvPr id="20" name="Graphic 19">
            <a:extLst>
              <a:ext uri="{FF2B5EF4-FFF2-40B4-BE49-F238E27FC236}">
                <a16:creationId xmlns:a16="http://schemas.microsoft.com/office/drawing/2014/main" id="{C09AC607-08F7-6BED-4203-368C64593CC2}"/>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rot="10800000">
            <a:off x="6387142" y="3362138"/>
            <a:ext cx="2085496" cy="1684187"/>
          </a:xfrm>
          <a:prstGeom prst="rect">
            <a:avLst/>
          </a:prstGeom>
        </p:spPr>
      </p:pic>
      <p:pic>
        <p:nvPicPr>
          <p:cNvPr id="21" name="Graphic 20">
            <a:extLst>
              <a:ext uri="{FF2B5EF4-FFF2-40B4-BE49-F238E27FC236}">
                <a16:creationId xmlns:a16="http://schemas.microsoft.com/office/drawing/2014/main" id="{8A402C2C-5EF1-BC46-8DC2-4D844171E2C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617898" y="5294038"/>
            <a:ext cx="1624501" cy="1025241"/>
          </a:xfrm>
          <a:prstGeom prst="rect">
            <a:avLst/>
          </a:prstGeom>
        </p:spPr>
      </p:pic>
      <p:pic>
        <p:nvPicPr>
          <p:cNvPr id="22" name="Graphic 21">
            <a:extLst>
              <a:ext uri="{FF2B5EF4-FFF2-40B4-BE49-F238E27FC236}">
                <a16:creationId xmlns:a16="http://schemas.microsoft.com/office/drawing/2014/main" id="{DB02B70C-F099-BB1D-150E-F2830AC7DD5B}"/>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2910010" y="3114860"/>
            <a:ext cx="1330741" cy="1330741"/>
          </a:xfrm>
          <a:prstGeom prst="rect">
            <a:avLst/>
          </a:prstGeom>
        </p:spPr>
      </p:pic>
      <p:pic>
        <p:nvPicPr>
          <p:cNvPr id="23" name="Graphic 22">
            <a:extLst>
              <a:ext uri="{FF2B5EF4-FFF2-40B4-BE49-F238E27FC236}">
                <a16:creationId xmlns:a16="http://schemas.microsoft.com/office/drawing/2014/main" id="{060DF13E-178E-6DF4-B833-CFDA1ECF97C9}"/>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10204217" y="3421115"/>
            <a:ext cx="1330741" cy="1330741"/>
          </a:xfrm>
          <a:prstGeom prst="rect">
            <a:avLst/>
          </a:prstGeom>
        </p:spPr>
      </p:pic>
      <p:pic>
        <p:nvPicPr>
          <p:cNvPr id="24" name="Graphic 23">
            <a:extLst>
              <a:ext uri="{FF2B5EF4-FFF2-40B4-BE49-F238E27FC236}">
                <a16:creationId xmlns:a16="http://schemas.microsoft.com/office/drawing/2014/main" id="{E92B6238-0D84-CE07-D7AA-2F278FA489FC}"/>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430031" y="5294038"/>
            <a:ext cx="1624501" cy="1025241"/>
          </a:xfrm>
          <a:prstGeom prst="rect">
            <a:avLst/>
          </a:prstGeom>
        </p:spPr>
      </p:pic>
    </p:spTree>
    <p:extLst>
      <p:ext uri="{BB962C8B-B14F-4D97-AF65-F5344CB8AC3E}">
        <p14:creationId xmlns:p14="http://schemas.microsoft.com/office/powerpoint/2010/main" val="2900145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4_Full Imag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371D33-703E-33DD-CD71-3149F8B1CD99}"/>
              </a:ext>
            </a:extLst>
          </p:cNvPr>
          <p:cNvSpPr>
            <a:spLocks noGrp="1"/>
          </p:cNvSpPr>
          <p:nvPr>
            <p:ph type="sldNum" sz="quarter" idx="11"/>
          </p:nvPr>
        </p:nvSpPr>
        <p:spPr/>
        <p:txBody>
          <a:bodyPr/>
          <a:lstStyle/>
          <a:p>
            <a:fld id="{3DDF14DF-09F7-D242-B49F-E8D1C1E3D6C4}" type="slidenum">
              <a:rPr lang="en-US" smtClean="0"/>
              <a:pPr/>
              <a:t>‹#›</a:t>
            </a:fld>
            <a:endParaRPr lang="en-US"/>
          </a:p>
        </p:txBody>
      </p:sp>
      <p:sp>
        <p:nvSpPr>
          <p:cNvPr id="3" name="Rectangle 2">
            <a:extLst>
              <a:ext uri="{FF2B5EF4-FFF2-40B4-BE49-F238E27FC236}">
                <a16:creationId xmlns:a16="http://schemas.microsoft.com/office/drawing/2014/main" id="{7D80E788-CAA7-8822-680C-6A4DF90E4986}"/>
              </a:ext>
            </a:extLst>
          </p:cNvPr>
          <p:cNvSpPr/>
          <p:nvPr userDrawn="1"/>
        </p:nvSpPr>
        <p:spPr>
          <a:xfrm>
            <a:off x="6182139" y="0"/>
            <a:ext cx="6009861" cy="6858000"/>
          </a:xfrm>
          <a:prstGeom prst="rect">
            <a:avLst/>
          </a:prstGeom>
          <a:solidFill>
            <a:srgbClr val="0273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238E819-7030-D06D-A81F-207E67542C1C}"/>
              </a:ext>
            </a:extLst>
          </p:cNvPr>
          <p:cNvSpPr txBox="1"/>
          <p:nvPr userDrawn="1"/>
        </p:nvSpPr>
        <p:spPr>
          <a:xfrm>
            <a:off x="596072" y="255155"/>
            <a:ext cx="5343525" cy="611706"/>
          </a:xfrm>
          <a:prstGeom prst="rect">
            <a:avLst/>
          </a:prstGeom>
          <a:noFill/>
        </p:spPr>
        <p:txBody>
          <a:bodyPr wrap="square" rtlCol="0">
            <a:spAutoFit/>
          </a:bodyPr>
          <a:lstStyle/>
          <a:p>
            <a:pPr>
              <a:lnSpc>
                <a:spcPts val="4000"/>
              </a:lnSpc>
            </a:pPr>
            <a:r>
              <a:rPr lang="en-US" sz="3500" b="1" dirty="0">
                <a:solidFill>
                  <a:schemeClr val="tx2"/>
                </a:solidFill>
                <a:latin typeface="Gotham" panose="02000504050000020004" pitchFamily="2" charset="0"/>
                <a:cs typeface="Poppins Light" panose="00000400000000000000" pitchFamily="50" charset="0"/>
              </a:rPr>
              <a:t>ICONS</a:t>
            </a:r>
            <a:r>
              <a:rPr lang="en-US" sz="3500" b="1" dirty="0">
                <a:solidFill>
                  <a:schemeClr val="accent1"/>
                </a:solidFill>
                <a:latin typeface="Gotham" panose="02000504050000020004" pitchFamily="2" charset="0"/>
                <a:cs typeface="Poppins Light" panose="00000400000000000000" pitchFamily="50" charset="0"/>
              </a:rPr>
              <a:t> </a:t>
            </a:r>
            <a:r>
              <a:rPr lang="en-US" sz="3500" b="1" dirty="0">
                <a:solidFill>
                  <a:schemeClr val="accent2"/>
                </a:solidFill>
                <a:latin typeface="Gotham" panose="02000504050000020004" pitchFamily="2" charset="0"/>
                <a:cs typeface="Poppins SemiBold" panose="00000700000000000000" pitchFamily="50" charset="0"/>
              </a:rPr>
              <a:t>SECTION</a:t>
            </a:r>
          </a:p>
        </p:txBody>
      </p:sp>
      <p:cxnSp>
        <p:nvCxnSpPr>
          <p:cNvPr id="5" name="Straight Connector 4">
            <a:extLst>
              <a:ext uri="{FF2B5EF4-FFF2-40B4-BE49-F238E27FC236}">
                <a16:creationId xmlns:a16="http://schemas.microsoft.com/office/drawing/2014/main" id="{FBA17DAA-5D43-351C-6693-34FE980E44AA}"/>
              </a:ext>
            </a:extLst>
          </p:cNvPr>
          <p:cNvCxnSpPr>
            <a:cxnSpLocks/>
          </p:cNvCxnSpPr>
          <p:nvPr userDrawn="1"/>
        </p:nvCxnSpPr>
        <p:spPr>
          <a:xfrm>
            <a:off x="732598" y="862630"/>
            <a:ext cx="503963" cy="0"/>
          </a:xfrm>
          <a:prstGeom prst="line">
            <a:avLst/>
          </a:prstGeom>
          <a:ln w="25400">
            <a:solidFill>
              <a:srgbClr val="FF94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2935EFC-2059-005B-A1AC-6A7A7BB3F4D1}"/>
              </a:ext>
            </a:extLst>
          </p:cNvPr>
          <p:cNvPicPr>
            <a:picLocks noChangeAspect="1"/>
          </p:cNvPicPr>
          <p:nvPr userDrawn="1"/>
        </p:nvPicPr>
        <p:blipFill>
          <a:blip r:embed="rId2"/>
          <a:stretch>
            <a:fillRect/>
          </a:stretch>
        </p:blipFill>
        <p:spPr>
          <a:xfrm>
            <a:off x="596074" y="1212762"/>
            <a:ext cx="304800" cy="304800"/>
          </a:xfrm>
          <a:prstGeom prst="rect">
            <a:avLst/>
          </a:prstGeom>
          <a:noFill/>
        </p:spPr>
      </p:pic>
      <p:pic>
        <p:nvPicPr>
          <p:cNvPr id="7" name="Picture 6">
            <a:extLst>
              <a:ext uri="{FF2B5EF4-FFF2-40B4-BE49-F238E27FC236}">
                <a16:creationId xmlns:a16="http://schemas.microsoft.com/office/drawing/2014/main" id="{60B7AA6D-605B-4329-3FC4-A338B249D2D3}"/>
              </a:ext>
            </a:extLst>
          </p:cNvPr>
          <p:cNvPicPr>
            <a:picLocks noChangeAspect="1"/>
          </p:cNvPicPr>
          <p:nvPr userDrawn="1"/>
        </p:nvPicPr>
        <p:blipFill>
          <a:blip r:embed="rId3"/>
          <a:stretch>
            <a:fillRect/>
          </a:stretch>
        </p:blipFill>
        <p:spPr>
          <a:xfrm>
            <a:off x="1175582" y="1212762"/>
            <a:ext cx="304800" cy="304800"/>
          </a:xfrm>
          <a:prstGeom prst="rect">
            <a:avLst/>
          </a:prstGeom>
          <a:noFill/>
        </p:spPr>
      </p:pic>
      <p:pic>
        <p:nvPicPr>
          <p:cNvPr id="8" name="Picture 7">
            <a:extLst>
              <a:ext uri="{FF2B5EF4-FFF2-40B4-BE49-F238E27FC236}">
                <a16:creationId xmlns:a16="http://schemas.microsoft.com/office/drawing/2014/main" id="{06663540-F478-957D-413F-64339461CC31}"/>
              </a:ext>
            </a:extLst>
          </p:cNvPr>
          <p:cNvPicPr>
            <a:picLocks noChangeAspect="1"/>
          </p:cNvPicPr>
          <p:nvPr userDrawn="1"/>
        </p:nvPicPr>
        <p:blipFill>
          <a:blip r:embed="rId4"/>
          <a:stretch>
            <a:fillRect/>
          </a:stretch>
        </p:blipFill>
        <p:spPr>
          <a:xfrm>
            <a:off x="1755090" y="1212762"/>
            <a:ext cx="304800" cy="304800"/>
          </a:xfrm>
          <a:prstGeom prst="rect">
            <a:avLst/>
          </a:prstGeom>
          <a:noFill/>
        </p:spPr>
      </p:pic>
      <p:pic>
        <p:nvPicPr>
          <p:cNvPr id="9" name="Picture 8">
            <a:extLst>
              <a:ext uri="{FF2B5EF4-FFF2-40B4-BE49-F238E27FC236}">
                <a16:creationId xmlns:a16="http://schemas.microsoft.com/office/drawing/2014/main" id="{BB69F67E-0C4A-67EC-7A47-A9FC7832A63A}"/>
              </a:ext>
            </a:extLst>
          </p:cNvPr>
          <p:cNvPicPr>
            <a:picLocks noChangeAspect="1"/>
          </p:cNvPicPr>
          <p:nvPr userDrawn="1"/>
        </p:nvPicPr>
        <p:blipFill>
          <a:blip r:embed="rId5"/>
          <a:stretch>
            <a:fillRect/>
          </a:stretch>
        </p:blipFill>
        <p:spPr>
          <a:xfrm>
            <a:off x="2368004" y="1250862"/>
            <a:ext cx="317500" cy="266700"/>
          </a:xfrm>
          <a:prstGeom prst="rect">
            <a:avLst/>
          </a:prstGeom>
          <a:noFill/>
        </p:spPr>
      </p:pic>
      <p:pic>
        <p:nvPicPr>
          <p:cNvPr id="10" name="Picture 9">
            <a:extLst>
              <a:ext uri="{FF2B5EF4-FFF2-40B4-BE49-F238E27FC236}">
                <a16:creationId xmlns:a16="http://schemas.microsoft.com/office/drawing/2014/main" id="{77581579-0AD5-497D-E81D-80E66179625E}"/>
              </a:ext>
            </a:extLst>
          </p:cNvPr>
          <p:cNvPicPr>
            <a:picLocks noChangeAspect="1"/>
          </p:cNvPicPr>
          <p:nvPr userDrawn="1"/>
        </p:nvPicPr>
        <p:blipFill>
          <a:blip r:embed="rId6"/>
          <a:stretch>
            <a:fillRect/>
          </a:stretch>
        </p:blipFill>
        <p:spPr>
          <a:xfrm>
            <a:off x="2975671" y="1231812"/>
            <a:ext cx="279400" cy="304800"/>
          </a:xfrm>
          <a:prstGeom prst="rect">
            <a:avLst/>
          </a:prstGeom>
          <a:noFill/>
        </p:spPr>
      </p:pic>
      <p:pic>
        <p:nvPicPr>
          <p:cNvPr id="11" name="Picture 10">
            <a:extLst>
              <a:ext uri="{FF2B5EF4-FFF2-40B4-BE49-F238E27FC236}">
                <a16:creationId xmlns:a16="http://schemas.microsoft.com/office/drawing/2014/main" id="{DA5C3097-0079-82AE-7D51-F345C0A3A848}"/>
              </a:ext>
            </a:extLst>
          </p:cNvPr>
          <p:cNvPicPr>
            <a:picLocks noChangeAspect="1"/>
          </p:cNvPicPr>
          <p:nvPr userDrawn="1"/>
        </p:nvPicPr>
        <p:blipFill>
          <a:blip r:embed="rId7"/>
          <a:stretch>
            <a:fillRect/>
          </a:stretch>
        </p:blipFill>
        <p:spPr>
          <a:xfrm>
            <a:off x="3526465" y="1257212"/>
            <a:ext cx="304800" cy="254000"/>
          </a:xfrm>
          <a:prstGeom prst="rect">
            <a:avLst/>
          </a:prstGeom>
          <a:noFill/>
        </p:spPr>
      </p:pic>
      <p:pic>
        <p:nvPicPr>
          <p:cNvPr id="12" name="Picture 11">
            <a:extLst>
              <a:ext uri="{FF2B5EF4-FFF2-40B4-BE49-F238E27FC236}">
                <a16:creationId xmlns:a16="http://schemas.microsoft.com/office/drawing/2014/main" id="{BBB5A23A-8EE4-622D-3FFF-66E0697A34A5}"/>
              </a:ext>
            </a:extLst>
          </p:cNvPr>
          <p:cNvPicPr>
            <a:picLocks noChangeAspect="1"/>
          </p:cNvPicPr>
          <p:nvPr userDrawn="1"/>
        </p:nvPicPr>
        <p:blipFill>
          <a:blip r:embed="rId8"/>
          <a:stretch>
            <a:fillRect/>
          </a:stretch>
        </p:blipFill>
        <p:spPr>
          <a:xfrm>
            <a:off x="4134687" y="1212762"/>
            <a:ext cx="304800" cy="317500"/>
          </a:xfrm>
          <a:prstGeom prst="rect">
            <a:avLst/>
          </a:prstGeom>
          <a:noFill/>
        </p:spPr>
      </p:pic>
      <p:pic>
        <p:nvPicPr>
          <p:cNvPr id="13" name="Picture 12">
            <a:extLst>
              <a:ext uri="{FF2B5EF4-FFF2-40B4-BE49-F238E27FC236}">
                <a16:creationId xmlns:a16="http://schemas.microsoft.com/office/drawing/2014/main" id="{5B46DD8E-2DDC-B9F0-1A84-D2773EABD137}"/>
              </a:ext>
            </a:extLst>
          </p:cNvPr>
          <p:cNvPicPr>
            <a:picLocks noChangeAspect="1"/>
          </p:cNvPicPr>
          <p:nvPr userDrawn="1"/>
        </p:nvPicPr>
        <p:blipFill>
          <a:blip r:embed="rId9"/>
          <a:stretch>
            <a:fillRect/>
          </a:stretch>
        </p:blipFill>
        <p:spPr>
          <a:xfrm>
            <a:off x="4721229" y="1231812"/>
            <a:ext cx="304800" cy="304800"/>
          </a:xfrm>
          <a:prstGeom prst="rect">
            <a:avLst/>
          </a:prstGeom>
          <a:noFill/>
        </p:spPr>
      </p:pic>
      <p:pic>
        <p:nvPicPr>
          <p:cNvPr id="14" name="Picture 13">
            <a:extLst>
              <a:ext uri="{FF2B5EF4-FFF2-40B4-BE49-F238E27FC236}">
                <a16:creationId xmlns:a16="http://schemas.microsoft.com/office/drawing/2014/main" id="{D98BF858-7FD2-5F02-86E2-870955DF4F57}"/>
              </a:ext>
            </a:extLst>
          </p:cNvPr>
          <p:cNvPicPr>
            <a:picLocks noChangeAspect="1"/>
          </p:cNvPicPr>
          <p:nvPr userDrawn="1"/>
        </p:nvPicPr>
        <p:blipFill>
          <a:blip r:embed="rId10"/>
          <a:stretch>
            <a:fillRect/>
          </a:stretch>
        </p:blipFill>
        <p:spPr>
          <a:xfrm>
            <a:off x="5310544" y="1237334"/>
            <a:ext cx="317500" cy="292100"/>
          </a:xfrm>
          <a:prstGeom prst="rect">
            <a:avLst/>
          </a:prstGeom>
          <a:noFill/>
        </p:spPr>
      </p:pic>
      <p:pic>
        <p:nvPicPr>
          <p:cNvPr id="15" name="Picture 14">
            <a:extLst>
              <a:ext uri="{FF2B5EF4-FFF2-40B4-BE49-F238E27FC236}">
                <a16:creationId xmlns:a16="http://schemas.microsoft.com/office/drawing/2014/main" id="{A704BD59-70EF-DBD6-8029-6650DBE41F00}"/>
              </a:ext>
            </a:extLst>
          </p:cNvPr>
          <p:cNvPicPr>
            <a:picLocks noChangeAspect="1"/>
          </p:cNvPicPr>
          <p:nvPr userDrawn="1"/>
        </p:nvPicPr>
        <p:blipFill>
          <a:blip r:embed="rId11"/>
          <a:stretch>
            <a:fillRect/>
          </a:stretch>
        </p:blipFill>
        <p:spPr>
          <a:xfrm>
            <a:off x="596074" y="1819137"/>
            <a:ext cx="304800" cy="317500"/>
          </a:xfrm>
          <a:prstGeom prst="rect">
            <a:avLst/>
          </a:prstGeom>
          <a:noFill/>
        </p:spPr>
      </p:pic>
      <p:pic>
        <p:nvPicPr>
          <p:cNvPr id="16" name="Picture 15">
            <a:extLst>
              <a:ext uri="{FF2B5EF4-FFF2-40B4-BE49-F238E27FC236}">
                <a16:creationId xmlns:a16="http://schemas.microsoft.com/office/drawing/2014/main" id="{388D1AEF-4E1A-5B94-1625-5BE11B43B851}"/>
              </a:ext>
            </a:extLst>
          </p:cNvPr>
          <p:cNvPicPr>
            <a:picLocks noChangeAspect="1"/>
          </p:cNvPicPr>
          <p:nvPr userDrawn="1"/>
        </p:nvPicPr>
        <p:blipFill>
          <a:blip r:embed="rId12"/>
          <a:stretch>
            <a:fillRect/>
          </a:stretch>
        </p:blipFill>
        <p:spPr>
          <a:xfrm>
            <a:off x="627824" y="2438212"/>
            <a:ext cx="241300" cy="304800"/>
          </a:xfrm>
          <a:prstGeom prst="rect">
            <a:avLst/>
          </a:prstGeom>
          <a:noFill/>
        </p:spPr>
      </p:pic>
      <p:pic>
        <p:nvPicPr>
          <p:cNvPr id="17" name="Picture 16">
            <a:extLst>
              <a:ext uri="{FF2B5EF4-FFF2-40B4-BE49-F238E27FC236}">
                <a16:creationId xmlns:a16="http://schemas.microsoft.com/office/drawing/2014/main" id="{1B592123-A1FD-4D5C-52F9-5CFEE0D8CBFB}"/>
              </a:ext>
            </a:extLst>
          </p:cNvPr>
          <p:cNvPicPr>
            <a:picLocks noChangeAspect="1"/>
          </p:cNvPicPr>
          <p:nvPr userDrawn="1"/>
        </p:nvPicPr>
        <p:blipFill>
          <a:blip r:embed="rId13"/>
          <a:stretch>
            <a:fillRect/>
          </a:stretch>
        </p:blipFill>
        <p:spPr>
          <a:xfrm>
            <a:off x="596074" y="2989752"/>
            <a:ext cx="304800" cy="304800"/>
          </a:xfrm>
          <a:prstGeom prst="rect">
            <a:avLst/>
          </a:prstGeom>
          <a:noFill/>
        </p:spPr>
      </p:pic>
      <p:pic>
        <p:nvPicPr>
          <p:cNvPr id="18" name="Picture 17">
            <a:extLst>
              <a:ext uri="{FF2B5EF4-FFF2-40B4-BE49-F238E27FC236}">
                <a16:creationId xmlns:a16="http://schemas.microsoft.com/office/drawing/2014/main" id="{018D3570-679C-C4F5-A530-963D8669D1FF}"/>
              </a:ext>
            </a:extLst>
          </p:cNvPr>
          <p:cNvPicPr>
            <a:picLocks noChangeAspect="1"/>
          </p:cNvPicPr>
          <p:nvPr userDrawn="1"/>
        </p:nvPicPr>
        <p:blipFill>
          <a:blip r:embed="rId14"/>
          <a:stretch>
            <a:fillRect/>
          </a:stretch>
        </p:blipFill>
        <p:spPr>
          <a:xfrm>
            <a:off x="596074" y="3596127"/>
            <a:ext cx="304800" cy="304800"/>
          </a:xfrm>
          <a:prstGeom prst="rect">
            <a:avLst/>
          </a:prstGeom>
          <a:noFill/>
        </p:spPr>
      </p:pic>
      <p:pic>
        <p:nvPicPr>
          <p:cNvPr id="19" name="Picture 18">
            <a:extLst>
              <a:ext uri="{FF2B5EF4-FFF2-40B4-BE49-F238E27FC236}">
                <a16:creationId xmlns:a16="http://schemas.microsoft.com/office/drawing/2014/main" id="{FE67AE5A-81DC-77E4-E169-8691BB932604}"/>
              </a:ext>
            </a:extLst>
          </p:cNvPr>
          <p:cNvPicPr>
            <a:picLocks noChangeAspect="1"/>
          </p:cNvPicPr>
          <p:nvPr userDrawn="1"/>
        </p:nvPicPr>
        <p:blipFill>
          <a:blip r:embed="rId15"/>
          <a:stretch>
            <a:fillRect/>
          </a:stretch>
        </p:blipFill>
        <p:spPr>
          <a:xfrm>
            <a:off x="596074" y="4251058"/>
            <a:ext cx="304800" cy="292100"/>
          </a:xfrm>
          <a:prstGeom prst="rect">
            <a:avLst/>
          </a:prstGeom>
          <a:noFill/>
        </p:spPr>
      </p:pic>
      <p:pic>
        <p:nvPicPr>
          <p:cNvPr id="20" name="Picture 19">
            <a:extLst>
              <a:ext uri="{FF2B5EF4-FFF2-40B4-BE49-F238E27FC236}">
                <a16:creationId xmlns:a16="http://schemas.microsoft.com/office/drawing/2014/main" id="{BCD26079-AEDF-E564-499C-D0822EAF03ED}"/>
              </a:ext>
            </a:extLst>
          </p:cNvPr>
          <p:cNvPicPr>
            <a:picLocks noChangeAspect="1"/>
          </p:cNvPicPr>
          <p:nvPr userDrawn="1"/>
        </p:nvPicPr>
        <p:blipFill>
          <a:blip r:embed="rId16"/>
          <a:stretch>
            <a:fillRect/>
          </a:stretch>
        </p:blipFill>
        <p:spPr>
          <a:xfrm>
            <a:off x="627824" y="4820754"/>
            <a:ext cx="241300" cy="317500"/>
          </a:xfrm>
          <a:prstGeom prst="rect">
            <a:avLst/>
          </a:prstGeom>
          <a:noFill/>
        </p:spPr>
      </p:pic>
      <p:pic>
        <p:nvPicPr>
          <p:cNvPr id="21" name="Picture 20">
            <a:extLst>
              <a:ext uri="{FF2B5EF4-FFF2-40B4-BE49-F238E27FC236}">
                <a16:creationId xmlns:a16="http://schemas.microsoft.com/office/drawing/2014/main" id="{BA05F709-35A4-14BC-FC1B-C92616C59E48}"/>
              </a:ext>
            </a:extLst>
          </p:cNvPr>
          <p:cNvPicPr>
            <a:picLocks noChangeAspect="1"/>
          </p:cNvPicPr>
          <p:nvPr userDrawn="1"/>
        </p:nvPicPr>
        <p:blipFill>
          <a:blip r:embed="rId17"/>
          <a:stretch>
            <a:fillRect/>
          </a:stretch>
        </p:blipFill>
        <p:spPr>
          <a:xfrm>
            <a:off x="596076" y="5415850"/>
            <a:ext cx="304800" cy="241300"/>
          </a:xfrm>
          <a:prstGeom prst="rect">
            <a:avLst/>
          </a:prstGeom>
          <a:noFill/>
        </p:spPr>
      </p:pic>
      <p:pic>
        <p:nvPicPr>
          <p:cNvPr id="22" name="Picture 21">
            <a:extLst>
              <a:ext uri="{FF2B5EF4-FFF2-40B4-BE49-F238E27FC236}">
                <a16:creationId xmlns:a16="http://schemas.microsoft.com/office/drawing/2014/main" id="{3B3FA421-964E-E254-8959-45353099237C}"/>
              </a:ext>
            </a:extLst>
          </p:cNvPr>
          <p:cNvPicPr>
            <a:picLocks noChangeAspect="1"/>
          </p:cNvPicPr>
          <p:nvPr userDrawn="1"/>
        </p:nvPicPr>
        <p:blipFill>
          <a:blip r:embed="rId18"/>
          <a:stretch>
            <a:fillRect/>
          </a:stretch>
        </p:blipFill>
        <p:spPr>
          <a:xfrm>
            <a:off x="580600" y="6024973"/>
            <a:ext cx="304800" cy="254000"/>
          </a:xfrm>
          <a:prstGeom prst="rect">
            <a:avLst/>
          </a:prstGeom>
          <a:noFill/>
        </p:spPr>
      </p:pic>
      <p:pic>
        <p:nvPicPr>
          <p:cNvPr id="23" name="Picture 22">
            <a:extLst>
              <a:ext uri="{FF2B5EF4-FFF2-40B4-BE49-F238E27FC236}">
                <a16:creationId xmlns:a16="http://schemas.microsoft.com/office/drawing/2014/main" id="{9EE2D1EC-AF91-2AB7-1BF2-F65FF9BC3C33}"/>
              </a:ext>
            </a:extLst>
          </p:cNvPr>
          <p:cNvPicPr>
            <a:picLocks noChangeAspect="1"/>
          </p:cNvPicPr>
          <p:nvPr userDrawn="1"/>
        </p:nvPicPr>
        <p:blipFill>
          <a:blip r:embed="rId19"/>
          <a:stretch>
            <a:fillRect/>
          </a:stretch>
        </p:blipFill>
        <p:spPr>
          <a:xfrm>
            <a:off x="1143416" y="1819137"/>
            <a:ext cx="317500" cy="317500"/>
          </a:xfrm>
          <a:prstGeom prst="rect">
            <a:avLst/>
          </a:prstGeom>
          <a:noFill/>
        </p:spPr>
      </p:pic>
      <p:pic>
        <p:nvPicPr>
          <p:cNvPr id="24" name="Picture 23">
            <a:extLst>
              <a:ext uri="{FF2B5EF4-FFF2-40B4-BE49-F238E27FC236}">
                <a16:creationId xmlns:a16="http://schemas.microsoft.com/office/drawing/2014/main" id="{D914F215-46CC-D167-2D2D-0F54894841B1}"/>
              </a:ext>
            </a:extLst>
          </p:cNvPr>
          <p:cNvPicPr>
            <a:picLocks noChangeAspect="1"/>
          </p:cNvPicPr>
          <p:nvPr userDrawn="1"/>
        </p:nvPicPr>
        <p:blipFill>
          <a:blip r:embed="rId20"/>
          <a:stretch>
            <a:fillRect/>
          </a:stretch>
        </p:blipFill>
        <p:spPr>
          <a:xfrm>
            <a:off x="1156668" y="2406559"/>
            <a:ext cx="304800" cy="304800"/>
          </a:xfrm>
          <a:prstGeom prst="rect">
            <a:avLst/>
          </a:prstGeom>
          <a:noFill/>
        </p:spPr>
      </p:pic>
      <p:pic>
        <p:nvPicPr>
          <p:cNvPr id="25" name="Picture 24">
            <a:extLst>
              <a:ext uri="{FF2B5EF4-FFF2-40B4-BE49-F238E27FC236}">
                <a16:creationId xmlns:a16="http://schemas.microsoft.com/office/drawing/2014/main" id="{885E3A3A-7C25-8086-7C1A-EF2840111314}"/>
              </a:ext>
            </a:extLst>
          </p:cNvPr>
          <p:cNvPicPr>
            <a:picLocks noChangeAspect="1"/>
          </p:cNvPicPr>
          <p:nvPr userDrawn="1"/>
        </p:nvPicPr>
        <p:blipFill>
          <a:blip r:embed="rId21"/>
          <a:stretch>
            <a:fillRect/>
          </a:stretch>
        </p:blipFill>
        <p:spPr>
          <a:xfrm>
            <a:off x="1155153" y="2981281"/>
            <a:ext cx="292100" cy="304800"/>
          </a:xfrm>
          <a:prstGeom prst="rect">
            <a:avLst/>
          </a:prstGeom>
          <a:noFill/>
        </p:spPr>
      </p:pic>
      <p:pic>
        <p:nvPicPr>
          <p:cNvPr id="26" name="Picture 25">
            <a:extLst>
              <a:ext uri="{FF2B5EF4-FFF2-40B4-BE49-F238E27FC236}">
                <a16:creationId xmlns:a16="http://schemas.microsoft.com/office/drawing/2014/main" id="{870F3D6B-A9F2-1AC9-0BC8-7EEBDD1E94D8}"/>
              </a:ext>
            </a:extLst>
          </p:cNvPr>
          <p:cNvPicPr>
            <a:picLocks noChangeAspect="1"/>
          </p:cNvPicPr>
          <p:nvPr userDrawn="1"/>
        </p:nvPicPr>
        <p:blipFill>
          <a:blip r:embed="rId22"/>
          <a:stretch>
            <a:fillRect/>
          </a:stretch>
        </p:blipFill>
        <p:spPr>
          <a:xfrm>
            <a:off x="1145216" y="3595760"/>
            <a:ext cx="317500" cy="292100"/>
          </a:xfrm>
          <a:prstGeom prst="rect">
            <a:avLst/>
          </a:prstGeom>
          <a:noFill/>
        </p:spPr>
      </p:pic>
      <p:pic>
        <p:nvPicPr>
          <p:cNvPr id="27" name="Picture 26">
            <a:extLst>
              <a:ext uri="{FF2B5EF4-FFF2-40B4-BE49-F238E27FC236}">
                <a16:creationId xmlns:a16="http://schemas.microsoft.com/office/drawing/2014/main" id="{00A6FE6C-E3C3-201C-C315-77A9AFA0761A}"/>
              </a:ext>
            </a:extLst>
          </p:cNvPr>
          <p:cNvPicPr>
            <a:picLocks noChangeAspect="1"/>
          </p:cNvPicPr>
          <p:nvPr userDrawn="1"/>
        </p:nvPicPr>
        <p:blipFill>
          <a:blip r:embed="rId23"/>
          <a:stretch>
            <a:fillRect/>
          </a:stretch>
        </p:blipFill>
        <p:spPr>
          <a:xfrm>
            <a:off x="1143416" y="4243880"/>
            <a:ext cx="304800" cy="279400"/>
          </a:xfrm>
          <a:prstGeom prst="rect">
            <a:avLst/>
          </a:prstGeom>
          <a:noFill/>
        </p:spPr>
      </p:pic>
      <p:pic>
        <p:nvPicPr>
          <p:cNvPr id="28" name="Picture 27">
            <a:extLst>
              <a:ext uri="{FF2B5EF4-FFF2-40B4-BE49-F238E27FC236}">
                <a16:creationId xmlns:a16="http://schemas.microsoft.com/office/drawing/2014/main" id="{4C19E285-B99A-954F-BB3F-EFFE6BDB204F}"/>
              </a:ext>
            </a:extLst>
          </p:cNvPr>
          <p:cNvPicPr>
            <a:picLocks noChangeAspect="1"/>
          </p:cNvPicPr>
          <p:nvPr userDrawn="1"/>
        </p:nvPicPr>
        <p:blipFill>
          <a:blip r:embed="rId24"/>
          <a:stretch>
            <a:fillRect/>
          </a:stretch>
        </p:blipFill>
        <p:spPr>
          <a:xfrm>
            <a:off x="1148527" y="4820754"/>
            <a:ext cx="317500" cy="317500"/>
          </a:xfrm>
          <a:prstGeom prst="rect">
            <a:avLst/>
          </a:prstGeom>
          <a:noFill/>
        </p:spPr>
      </p:pic>
      <p:pic>
        <p:nvPicPr>
          <p:cNvPr id="29" name="Picture 28">
            <a:extLst>
              <a:ext uri="{FF2B5EF4-FFF2-40B4-BE49-F238E27FC236}">
                <a16:creationId xmlns:a16="http://schemas.microsoft.com/office/drawing/2014/main" id="{5FB08F9B-7FF4-0AAA-2AC3-052319D13321}"/>
              </a:ext>
            </a:extLst>
          </p:cNvPr>
          <p:cNvPicPr>
            <a:picLocks noChangeAspect="1"/>
          </p:cNvPicPr>
          <p:nvPr userDrawn="1"/>
        </p:nvPicPr>
        <p:blipFill>
          <a:blip r:embed="rId25"/>
          <a:stretch>
            <a:fillRect/>
          </a:stretch>
        </p:blipFill>
        <p:spPr>
          <a:xfrm>
            <a:off x="1175582" y="5393324"/>
            <a:ext cx="304800" cy="304800"/>
          </a:xfrm>
          <a:prstGeom prst="rect">
            <a:avLst/>
          </a:prstGeom>
          <a:noFill/>
        </p:spPr>
      </p:pic>
      <p:pic>
        <p:nvPicPr>
          <p:cNvPr id="30" name="Picture 29">
            <a:extLst>
              <a:ext uri="{FF2B5EF4-FFF2-40B4-BE49-F238E27FC236}">
                <a16:creationId xmlns:a16="http://schemas.microsoft.com/office/drawing/2014/main" id="{E4CD8CCF-1BBC-22D4-BB28-82BB8EE210EA}"/>
              </a:ext>
            </a:extLst>
          </p:cNvPr>
          <p:cNvPicPr>
            <a:picLocks noChangeAspect="1"/>
          </p:cNvPicPr>
          <p:nvPr userDrawn="1"/>
        </p:nvPicPr>
        <p:blipFill>
          <a:blip r:embed="rId26"/>
          <a:stretch>
            <a:fillRect/>
          </a:stretch>
        </p:blipFill>
        <p:spPr>
          <a:xfrm>
            <a:off x="1172685" y="5980921"/>
            <a:ext cx="304800" cy="304800"/>
          </a:xfrm>
          <a:prstGeom prst="rect">
            <a:avLst/>
          </a:prstGeom>
          <a:noFill/>
        </p:spPr>
      </p:pic>
      <p:pic>
        <p:nvPicPr>
          <p:cNvPr id="31" name="Picture 30">
            <a:extLst>
              <a:ext uri="{FF2B5EF4-FFF2-40B4-BE49-F238E27FC236}">
                <a16:creationId xmlns:a16="http://schemas.microsoft.com/office/drawing/2014/main" id="{F89A4940-3A2E-8C50-E5C2-B1DF1502E3DB}"/>
              </a:ext>
            </a:extLst>
          </p:cNvPr>
          <p:cNvPicPr>
            <a:picLocks noChangeAspect="1"/>
          </p:cNvPicPr>
          <p:nvPr userDrawn="1"/>
        </p:nvPicPr>
        <p:blipFill>
          <a:blip r:embed="rId27"/>
          <a:stretch>
            <a:fillRect/>
          </a:stretch>
        </p:blipFill>
        <p:spPr>
          <a:xfrm>
            <a:off x="1803614" y="5974173"/>
            <a:ext cx="317500" cy="304800"/>
          </a:xfrm>
          <a:prstGeom prst="rect">
            <a:avLst/>
          </a:prstGeom>
          <a:noFill/>
        </p:spPr>
      </p:pic>
      <p:pic>
        <p:nvPicPr>
          <p:cNvPr id="32" name="Picture 31">
            <a:extLst>
              <a:ext uri="{FF2B5EF4-FFF2-40B4-BE49-F238E27FC236}">
                <a16:creationId xmlns:a16="http://schemas.microsoft.com/office/drawing/2014/main" id="{574988A6-845D-6C21-C48C-1E4D0B4D7C58}"/>
              </a:ext>
            </a:extLst>
          </p:cNvPr>
          <p:cNvPicPr>
            <a:picLocks noChangeAspect="1"/>
          </p:cNvPicPr>
          <p:nvPr userDrawn="1"/>
        </p:nvPicPr>
        <p:blipFill>
          <a:blip r:embed="rId28"/>
          <a:stretch>
            <a:fillRect/>
          </a:stretch>
        </p:blipFill>
        <p:spPr>
          <a:xfrm>
            <a:off x="1779779" y="5398717"/>
            <a:ext cx="345470" cy="299407"/>
          </a:xfrm>
          <a:prstGeom prst="rect">
            <a:avLst/>
          </a:prstGeom>
          <a:noFill/>
        </p:spPr>
      </p:pic>
      <p:pic>
        <p:nvPicPr>
          <p:cNvPr id="33" name="Picture 32">
            <a:extLst>
              <a:ext uri="{FF2B5EF4-FFF2-40B4-BE49-F238E27FC236}">
                <a16:creationId xmlns:a16="http://schemas.microsoft.com/office/drawing/2014/main" id="{39A384CA-5192-68A8-77C7-2DFDE2B6F7B5}"/>
              </a:ext>
            </a:extLst>
          </p:cNvPr>
          <p:cNvPicPr>
            <a:picLocks noChangeAspect="1"/>
          </p:cNvPicPr>
          <p:nvPr userDrawn="1"/>
        </p:nvPicPr>
        <p:blipFill>
          <a:blip r:embed="rId29"/>
          <a:stretch>
            <a:fillRect/>
          </a:stretch>
        </p:blipFill>
        <p:spPr>
          <a:xfrm>
            <a:off x="1816855" y="4817868"/>
            <a:ext cx="279400" cy="304800"/>
          </a:xfrm>
          <a:prstGeom prst="rect">
            <a:avLst/>
          </a:prstGeom>
          <a:noFill/>
        </p:spPr>
      </p:pic>
      <p:pic>
        <p:nvPicPr>
          <p:cNvPr id="34" name="Picture 33">
            <a:extLst>
              <a:ext uri="{FF2B5EF4-FFF2-40B4-BE49-F238E27FC236}">
                <a16:creationId xmlns:a16="http://schemas.microsoft.com/office/drawing/2014/main" id="{9F1C7886-1B54-B67F-534D-9673A03CCF65}"/>
              </a:ext>
            </a:extLst>
          </p:cNvPr>
          <p:cNvPicPr>
            <a:picLocks noChangeAspect="1"/>
          </p:cNvPicPr>
          <p:nvPr userDrawn="1"/>
        </p:nvPicPr>
        <p:blipFill>
          <a:blip r:embed="rId30"/>
          <a:stretch>
            <a:fillRect/>
          </a:stretch>
        </p:blipFill>
        <p:spPr>
          <a:xfrm>
            <a:off x="1783645" y="4289158"/>
            <a:ext cx="304800" cy="215900"/>
          </a:xfrm>
          <a:prstGeom prst="rect">
            <a:avLst/>
          </a:prstGeom>
          <a:noFill/>
        </p:spPr>
      </p:pic>
      <p:pic>
        <p:nvPicPr>
          <p:cNvPr id="35" name="Picture 34">
            <a:extLst>
              <a:ext uri="{FF2B5EF4-FFF2-40B4-BE49-F238E27FC236}">
                <a16:creationId xmlns:a16="http://schemas.microsoft.com/office/drawing/2014/main" id="{3C180167-F76D-ACC2-94F2-44C6AE572120}"/>
              </a:ext>
            </a:extLst>
          </p:cNvPr>
          <p:cNvPicPr>
            <a:picLocks noChangeAspect="1"/>
          </p:cNvPicPr>
          <p:nvPr userDrawn="1"/>
        </p:nvPicPr>
        <p:blipFill>
          <a:blip r:embed="rId31"/>
          <a:stretch>
            <a:fillRect/>
          </a:stretch>
        </p:blipFill>
        <p:spPr>
          <a:xfrm>
            <a:off x="1761717" y="3612877"/>
            <a:ext cx="304800" cy="304800"/>
          </a:xfrm>
          <a:prstGeom prst="rect">
            <a:avLst/>
          </a:prstGeom>
          <a:noFill/>
        </p:spPr>
      </p:pic>
      <p:pic>
        <p:nvPicPr>
          <p:cNvPr id="36" name="Picture 35">
            <a:extLst>
              <a:ext uri="{FF2B5EF4-FFF2-40B4-BE49-F238E27FC236}">
                <a16:creationId xmlns:a16="http://schemas.microsoft.com/office/drawing/2014/main" id="{40423FC5-E2BA-33E8-7686-E97EA7A0B6DF}"/>
              </a:ext>
            </a:extLst>
          </p:cNvPr>
          <p:cNvPicPr>
            <a:picLocks noChangeAspect="1"/>
          </p:cNvPicPr>
          <p:nvPr userDrawn="1"/>
        </p:nvPicPr>
        <p:blipFill>
          <a:blip r:embed="rId32"/>
          <a:stretch>
            <a:fillRect/>
          </a:stretch>
        </p:blipFill>
        <p:spPr>
          <a:xfrm>
            <a:off x="1774417" y="2978778"/>
            <a:ext cx="279400" cy="304800"/>
          </a:xfrm>
          <a:prstGeom prst="rect">
            <a:avLst/>
          </a:prstGeom>
          <a:noFill/>
        </p:spPr>
      </p:pic>
      <p:pic>
        <p:nvPicPr>
          <p:cNvPr id="37" name="Picture 36">
            <a:extLst>
              <a:ext uri="{FF2B5EF4-FFF2-40B4-BE49-F238E27FC236}">
                <a16:creationId xmlns:a16="http://schemas.microsoft.com/office/drawing/2014/main" id="{84D3E8C3-1736-79E3-5D7A-1C276E4C581A}"/>
              </a:ext>
            </a:extLst>
          </p:cNvPr>
          <p:cNvPicPr>
            <a:picLocks noChangeAspect="1"/>
          </p:cNvPicPr>
          <p:nvPr userDrawn="1"/>
        </p:nvPicPr>
        <p:blipFill>
          <a:blip r:embed="rId33"/>
          <a:stretch>
            <a:fillRect/>
          </a:stretch>
        </p:blipFill>
        <p:spPr>
          <a:xfrm>
            <a:off x="1760455" y="2424808"/>
            <a:ext cx="304800" cy="304800"/>
          </a:xfrm>
          <a:prstGeom prst="rect">
            <a:avLst/>
          </a:prstGeom>
          <a:noFill/>
        </p:spPr>
      </p:pic>
      <p:pic>
        <p:nvPicPr>
          <p:cNvPr id="38" name="Picture 37">
            <a:extLst>
              <a:ext uri="{FF2B5EF4-FFF2-40B4-BE49-F238E27FC236}">
                <a16:creationId xmlns:a16="http://schemas.microsoft.com/office/drawing/2014/main" id="{C984AD84-FB0D-E06F-7C1B-4AF9DCBC9EAF}"/>
              </a:ext>
            </a:extLst>
          </p:cNvPr>
          <p:cNvPicPr>
            <a:picLocks noChangeAspect="1"/>
          </p:cNvPicPr>
          <p:nvPr userDrawn="1"/>
        </p:nvPicPr>
        <p:blipFill>
          <a:blip r:embed="rId34"/>
          <a:stretch>
            <a:fillRect/>
          </a:stretch>
        </p:blipFill>
        <p:spPr>
          <a:xfrm>
            <a:off x="1758403" y="1800277"/>
            <a:ext cx="304800" cy="279400"/>
          </a:xfrm>
          <a:prstGeom prst="rect">
            <a:avLst/>
          </a:prstGeom>
          <a:noFill/>
        </p:spPr>
      </p:pic>
      <p:pic>
        <p:nvPicPr>
          <p:cNvPr id="39" name="Picture 38">
            <a:extLst>
              <a:ext uri="{FF2B5EF4-FFF2-40B4-BE49-F238E27FC236}">
                <a16:creationId xmlns:a16="http://schemas.microsoft.com/office/drawing/2014/main" id="{C6823A60-F144-9C30-9091-176A90CD9DB3}"/>
              </a:ext>
            </a:extLst>
          </p:cNvPr>
          <p:cNvPicPr>
            <a:picLocks noChangeAspect="1"/>
          </p:cNvPicPr>
          <p:nvPr userDrawn="1"/>
        </p:nvPicPr>
        <p:blipFill>
          <a:blip r:embed="rId35"/>
          <a:stretch>
            <a:fillRect/>
          </a:stretch>
        </p:blipFill>
        <p:spPr>
          <a:xfrm>
            <a:off x="2357056" y="1800277"/>
            <a:ext cx="328448" cy="317500"/>
          </a:xfrm>
          <a:prstGeom prst="rect">
            <a:avLst/>
          </a:prstGeom>
          <a:noFill/>
        </p:spPr>
      </p:pic>
      <p:pic>
        <p:nvPicPr>
          <p:cNvPr id="40" name="Picture 39">
            <a:extLst>
              <a:ext uri="{FF2B5EF4-FFF2-40B4-BE49-F238E27FC236}">
                <a16:creationId xmlns:a16="http://schemas.microsoft.com/office/drawing/2014/main" id="{848865AA-A5B8-C187-55B7-C427EEB3F356}"/>
              </a:ext>
            </a:extLst>
          </p:cNvPr>
          <p:cNvPicPr>
            <a:picLocks noChangeAspect="1"/>
          </p:cNvPicPr>
          <p:nvPr userDrawn="1"/>
        </p:nvPicPr>
        <p:blipFill>
          <a:blip r:embed="rId36"/>
          <a:stretch>
            <a:fillRect/>
          </a:stretch>
        </p:blipFill>
        <p:spPr>
          <a:xfrm>
            <a:off x="2368004" y="2418458"/>
            <a:ext cx="317500" cy="317500"/>
          </a:xfrm>
          <a:prstGeom prst="rect">
            <a:avLst/>
          </a:prstGeom>
          <a:noFill/>
        </p:spPr>
      </p:pic>
      <p:pic>
        <p:nvPicPr>
          <p:cNvPr id="41" name="Picture 40">
            <a:extLst>
              <a:ext uri="{FF2B5EF4-FFF2-40B4-BE49-F238E27FC236}">
                <a16:creationId xmlns:a16="http://schemas.microsoft.com/office/drawing/2014/main" id="{DE0F19B1-3B53-64FA-B3BF-777919619089}"/>
              </a:ext>
            </a:extLst>
          </p:cNvPr>
          <p:cNvPicPr>
            <a:picLocks noChangeAspect="1"/>
          </p:cNvPicPr>
          <p:nvPr userDrawn="1"/>
        </p:nvPicPr>
        <p:blipFill>
          <a:blip r:embed="rId37"/>
          <a:stretch>
            <a:fillRect/>
          </a:stretch>
        </p:blipFill>
        <p:spPr>
          <a:xfrm>
            <a:off x="2391195" y="2972428"/>
            <a:ext cx="266700" cy="317500"/>
          </a:xfrm>
          <a:prstGeom prst="rect">
            <a:avLst/>
          </a:prstGeom>
          <a:noFill/>
        </p:spPr>
      </p:pic>
      <p:pic>
        <p:nvPicPr>
          <p:cNvPr id="42" name="Picture 41">
            <a:extLst>
              <a:ext uri="{FF2B5EF4-FFF2-40B4-BE49-F238E27FC236}">
                <a16:creationId xmlns:a16="http://schemas.microsoft.com/office/drawing/2014/main" id="{03ABE2A4-2411-8A70-DCF8-B0A0660A78EA}"/>
              </a:ext>
            </a:extLst>
          </p:cNvPr>
          <p:cNvPicPr>
            <a:picLocks noChangeAspect="1"/>
          </p:cNvPicPr>
          <p:nvPr userDrawn="1"/>
        </p:nvPicPr>
        <p:blipFill>
          <a:blip r:embed="rId38"/>
          <a:stretch>
            <a:fillRect/>
          </a:stretch>
        </p:blipFill>
        <p:spPr>
          <a:xfrm>
            <a:off x="2380981" y="3583060"/>
            <a:ext cx="304800" cy="304800"/>
          </a:xfrm>
          <a:prstGeom prst="rect">
            <a:avLst/>
          </a:prstGeom>
          <a:noFill/>
        </p:spPr>
      </p:pic>
      <p:pic>
        <p:nvPicPr>
          <p:cNvPr id="43" name="Picture 42">
            <a:extLst>
              <a:ext uri="{FF2B5EF4-FFF2-40B4-BE49-F238E27FC236}">
                <a16:creationId xmlns:a16="http://schemas.microsoft.com/office/drawing/2014/main" id="{8DE32A5A-2CA0-F8DD-2D53-DBAD51230FA3}"/>
              </a:ext>
            </a:extLst>
          </p:cNvPr>
          <p:cNvPicPr>
            <a:picLocks noChangeAspect="1"/>
          </p:cNvPicPr>
          <p:nvPr userDrawn="1"/>
        </p:nvPicPr>
        <p:blipFill>
          <a:blip r:embed="rId39"/>
          <a:stretch>
            <a:fillRect/>
          </a:stretch>
        </p:blipFill>
        <p:spPr>
          <a:xfrm>
            <a:off x="2398453" y="4233761"/>
            <a:ext cx="317500" cy="317500"/>
          </a:xfrm>
          <a:prstGeom prst="rect">
            <a:avLst/>
          </a:prstGeom>
          <a:noFill/>
        </p:spPr>
      </p:pic>
      <p:pic>
        <p:nvPicPr>
          <p:cNvPr id="44" name="Picture 43">
            <a:extLst>
              <a:ext uri="{FF2B5EF4-FFF2-40B4-BE49-F238E27FC236}">
                <a16:creationId xmlns:a16="http://schemas.microsoft.com/office/drawing/2014/main" id="{A352E874-BE4B-7BCF-91E2-8B9B4BF84C3B}"/>
              </a:ext>
            </a:extLst>
          </p:cNvPr>
          <p:cNvPicPr>
            <a:picLocks noChangeAspect="1"/>
          </p:cNvPicPr>
          <p:nvPr userDrawn="1"/>
        </p:nvPicPr>
        <p:blipFill>
          <a:blip r:embed="rId40"/>
          <a:stretch>
            <a:fillRect/>
          </a:stretch>
        </p:blipFill>
        <p:spPr>
          <a:xfrm>
            <a:off x="2457641" y="4811518"/>
            <a:ext cx="215900" cy="317500"/>
          </a:xfrm>
          <a:prstGeom prst="rect">
            <a:avLst/>
          </a:prstGeom>
          <a:noFill/>
        </p:spPr>
      </p:pic>
      <p:pic>
        <p:nvPicPr>
          <p:cNvPr id="45" name="Picture 44">
            <a:extLst>
              <a:ext uri="{FF2B5EF4-FFF2-40B4-BE49-F238E27FC236}">
                <a16:creationId xmlns:a16="http://schemas.microsoft.com/office/drawing/2014/main" id="{C5320352-B00F-9117-67E9-F90AECCAD854}"/>
              </a:ext>
            </a:extLst>
          </p:cNvPr>
          <p:cNvPicPr>
            <a:picLocks noChangeAspect="1"/>
          </p:cNvPicPr>
          <p:nvPr userDrawn="1"/>
        </p:nvPicPr>
        <p:blipFill>
          <a:blip r:embed="rId41"/>
          <a:stretch>
            <a:fillRect/>
          </a:stretch>
        </p:blipFill>
        <p:spPr>
          <a:xfrm>
            <a:off x="2426427" y="5362535"/>
            <a:ext cx="317498" cy="317498"/>
          </a:xfrm>
          <a:prstGeom prst="rect">
            <a:avLst/>
          </a:prstGeom>
          <a:noFill/>
        </p:spPr>
      </p:pic>
      <p:pic>
        <p:nvPicPr>
          <p:cNvPr id="46" name="Picture 45">
            <a:extLst>
              <a:ext uri="{FF2B5EF4-FFF2-40B4-BE49-F238E27FC236}">
                <a16:creationId xmlns:a16="http://schemas.microsoft.com/office/drawing/2014/main" id="{2AF8EB36-D356-B5A4-5796-BE2AA87CAD2B}"/>
              </a:ext>
            </a:extLst>
          </p:cNvPr>
          <p:cNvPicPr>
            <a:picLocks noChangeAspect="1"/>
          </p:cNvPicPr>
          <p:nvPr userDrawn="1"/>
        </p:nvPicPr>
        <p:blipFill>
          <a:blip r:embed="rId42"/>
          <a:stretch>
            <a:fillRect/>
          </a:stretch>
        </p:blipFill>
        <p:spPr>
          <a:xfrm>
            <a:off x="2490313" y="5953358"/>
            <a:ext cx="241300" cy="317500"/>
          </a:xfrm>
          <a:prstGeom prst="rect">
            <a:avLst/>
          </a:prstGeom>
          <a:noFill/>
        </p:spPr>
      </p:pic>
      <p:pic>
        <p:nvPicPr>
          <p:cNvPr id="47" name="Picture 46">
            <a:extLst>
              <a:ext uri="{FF2B5EF4-FFF2-40B4-BE49-F238E27FC236}">
                <a16:creationId xmlns:a16="http://schemas.microsoft.com/office/drawing/2014/main" id="{19221EC2-0083-A8A0-1EB3-5968A5A63A99}"/>
              </a:ext>
            </a:extLst>
          </p:cNvPr>
          <p:cNvPicPr>
            <a:picLocks noChangeAspect="1"/>
          </p:cNvPicPr>
          <p:nvPr userDrawn="1"/>
        </p:nvPicPr>
        <p:blipFill>
          <a:blip r:embed="rId43"/>
          <a:stretch>
            <a:fillRect/>
          </a:stretch>
        </p:blipFill>
        <p:spPr>
          <a:xfrm>
            <a:off x="2950271" y="5952435"/>
            <a:ext cx="304800" cy="304800"/>
          </a:xfrm>
          <a:prstGeom prst="rect">
            <a:avLst/>
          </a:prstGeom>
          <a:noFill/>
        </p:spPr>
      </p:pic>
      <p:pic>
        <p:nvPicPr>
          <p:cNvPr id="48" name="Picture 47">
            <a:extLst>
              <a:ext uri="{FF2B5EF4-FFF2-40B4-BE49-F238E27FC236}">
                <a16:creationId xmlns:a16="http://schemas.microsoft.com/office/drawing/2014/main" id="{6A586F19-170C-BD44-1F59-B3365749D85E}"/>
              </a:ext>
            </a:extLst>
          </p:cNvPr>
          <p:cNvPicPr>
            <a:picLocks noChangeAspect="1"/>
          </p:cNvPicPr>
          <p:nvPr userDrawn="1"/>
        </p:nvPicPr>
        <p:blipFill>
          <a:blip r:embed="rId44"/>
          <a:stretch>
            <a:fillRect/>
          </a:stretch>
        </p:blipFill>
        <p:spPr>
          <a:xfrm>
            <a:off x="2986467" y="5415850"/>
            <a:ext cx="304800" cy="241300"/>
          </a:xfrm>
          <a:prstGeom prst="rect">
            <a:avLst/>
          </a:prstGeom>
          <a:noFill/>
        </p:spPr>
      </p:pic>
      <p:pic>
        <p:nvPicPr>
          <p:cNvPr id="49" name="Picture 48">
            <a:extLst>
              <a:ext uri="{FF2B5EF4-FFF2-40B4-BE49-F238E27FC236}">
                <a16:creationId xmlns:a16="http://schemas.microsoft.com/office/drawing/2014/main" id="{40376AC5-A09F-6566-8879-E89F4186A647}"/>
              </a:ext>
            </a:extLst>
          </p:cNvPr>
          <p:cNvPicPr>
            <a:picLocks noChangeAspect="1"/>
          </p:cNvPicPr>
          <p:nvPr userDrawn="1"/>
        </p:nvPicPr>
        <p:blipFill>
          <a:blip r:embed="rId45"/>
          <a:stretch>
            <a:fillRect/>
          </a:stretch>
        </p:blipFill>
        <p:spPr>
          <a:xfrm>
            <a:off x="2943921" y="4871554"/>
            <a:ext cx="317500" cy="215900"/>
          </a:xfrm>
          <a:prstGeom prst="rect">
            <a:avLst/>
          </a:prstGeom>
          <a:noFill/>
        </p:spPr>
      </p:pic>
      <p:pic>
        <p:nvPicPr>
          <p:cNvPr id="50" name="Picture 49">
            <a:extLst>
              <a:ext uri="{FF2B5EF4-FFF2-40B4-BE49-F238E27FC236}">
                <a16:creationId xmlns:a16="http://schemas.microsoft.com/office/drawing/2014/main" id="{9910D64C-2EF8-B4B1-819A-E08CE041D05A}"/>
              </a:ext>
            </a:extLst>
          </p:cNvPr>
          <p:cNvPicPr>
            <a:picLocks noChangeAspect="1"/>
          </p:cNvPicPr>
          <p:nvPr userDrawn="1"/>
        </p:nvPicPr>
        <p:blipFill>
          <a:blip r:embed="rId46"/>
          <a:stretch>
            <a:fillRect/>
          </a:stretch>
        </p:blipFill>
        <p:spPr>
          <a:xfrm>
            <a:off x="2962971" y="4218480"/>
            <a:ext cx="304800" cy="304800"/>
          </a:xfrm>
          <a:prstGeom prst="rect">
            <a:avLst/>
          </a:prstGeom>
          <a:noFill/>
        </p:spPr>
      </p:pic>
      <p:pic>
        <p:nvPicPr>
          <p:cNvPr id="51" name="Picture 50">
            <a:extLst>
              <a:ext uri="{FF2B5EF4-FFF2-40B4-BE49-F238E27FC236}">
                <a16:creationId xmlns:a16="http://schemas.microsoft.com/office/drawing/2014/main" id="{410E3CDF-A04B-A34B-A7FE-ED84D7826092}"/>
              </a:ext>
            </a:extLst>
          </p:cNvPr>
          <p:cNvPicPr>
            <a:picLocks noChangeAspect="1"/>
          </p:cNvPicPr>
          <p:nvPr userDrawn="1"/>
        </p:nvPicPr>
        <p:blipFill>
          <a:blip r:embed="rId47"/>
          <a:stretch>
            <a:fillRect/>
          </a:stretch>
        </p:blipFill>
        <p:spPr>
          <a:xfrm>
            <a:off x="2950273" y="3595760"/>
            <a:ext cx="304800" cy="304800"/>
          </a:xfrm>
          <a:prstGeom prst="rect">
            <a:avLst/>
          </a:prstGeom>
          <a:noFill/>
        </p:spPr>
      </p:pic>
      <p:pic>
        <p:nvPicPr>
          <p:cNvPr id="52" name="Picture 51">
            <a:extLst>
              <a:ext uri="{FF2B5EF4-FFF2-40B4-BE49-F238E27FC236}">
                <a16:creationId xmlns:a16="http://schemas.microsoft.com/office/drawing/2014/main" id="{EF01D02D-220A-7EE3-FB1A-27FA7B25F5B2}"/>
              </a:ext>
            </a:extLst>
          </p:cNvPr>
          <p:cNvPicPr>
            <a:picLocks noChangeAspect="1"/>
          </p:cNvPicPr>
          <p:nvPr userDrawn="1"/>
        </p:nvPicPr>
        <p:blipFill>
          <a:blip r:embed="rId48"/>
          <a:stretch>
            <a:fillRect/>
          </a:stretch>
        </p:blipFill>
        <p:spPr>
          <a:xfrm>
            <a:off x="2962971" y="2978778"/>
            <a:ext cx="279400" cy="304800"/>
          </a:xfrm>
          <a:prstGeom prst="rect">
            <a:avLst/>
          </a:prstGeom>
          <a:noFill/>
        </p:spPr>
      </p:pic>
      <p:pic>
        <p:nvPicPr>
          <p:cNvPr id="53" name="Picture 52">
            <a:extLst>
              <a:ext uri="{FF2B5EF4-FFF2-40B4-BE49-F238E27FC236}">
                <a16:creationId xmlns:a16="http://schemas.microsoft.com/office/drawing/2014/main" id="{044908A4-5620-B4E8-D812-B1700855CE5A}"/>
              </a:ext>
            </a:extLst>
          </p:cNvPr>
          <p:cNvPicPr>
            <a:picLocks noChangeAspect="1"/>
          </p:cNvPicPr>
          <p:nvPr userDrawn="1"/>
        </p:nvPicPr>
        <p:blipFill>
          <a:blip r:embed="rId49"/>
          <a:stretch>
            <a:fillRect/>
          </a:stretch>
        </p:blipFill>
        <p:spPr>
          <a:xfrm>
            <a:off x="2917142" y="2416498"/>
            <a:ext cx="317500" cy="317500"/>
          </a:xfrm>
          <a:prstGeom prst="rect">
            <a:avLst/>
          </a:prstGeom>
          <a:noFill/>
        </p:spPr>
      </p:pic>
      <p:pic>
        <p:nvPicPr>
          <p:cNvPr id="54" name="Picture 53">
            <a:extLst>
              <a:ext uri="{FF2B5EF4-FFF2-40B4-BE49-F238E27FC236}">
                <a16:creationId xmlns:a16="http://schemas.microsoft.com/office/drawing/2014/main" id="{F6F3BDC5-6CE6-C9A4-D0BF-686D7B096A16}"/>
              </a:ext>
            </a:extLst>
          </p:cNvPr>
          <p:cNvPicPr>
            <a:picLocks noChangeAspect="1"/>
          </p:cNvPicPr>
          <p:nvPr userDrawn="1"/>
        </p:nvPicPr>
        <p:blipFill>
          <a:blip r:embed="rId50"/>
          <a:stretch>
            <a:fillRect/>
          </a:stretch>
        </p:blipFill>
        <p:spPr>
          <a:xfrm>
            <a:off x="2917142" y="1801792"/>
            <a:ext cx="355600" cy="381000"/>
          </a:xfrm>
          <a:prstGeom prst="rect">
            <a:avLst/>
          </a:prstGeom>
          <a:noFill/>
        </p:spPr>
      </p:pic>
      <p:pic>
        <p:nvPicPr>
          <p:cNvPr id="55" name="Picture 54">
            <a:extLst>
              <a:ext uri="{FF2B5EF4-FFF2-40B4-BE49-F238E27FC236}">
                <a16:creationId xmlns:a16="http://schemas.microsoft.com/office/drawing/2014/main" id="{045115FD-9F06-73A8-85BA-55F5F54A9E0B}"/>
              </a:ext>
            </a:extLst>
          </p:cNvPr>
          <p:cNvPicPr>
            <a:picLocks noChangeAspect="1"/>
          </p:cNvPicPr>
          <p:nvPr userDrawn="1"/>
        </p:nvPicPr>
        <p:blipFill>
          <a:blip r:embed="rId51"/>
          <a:stretch>
            <a:fillRect/>
          </a:stretch>
        </p:blipFill>
        <p:spPr>
          <a:xfrm>
            <a:off x="3548414" y="1900220"/>
            <a:ext cx="266700" cy="254000"/>
          </a:xfrm>
          <a:prstGeom prst="rect">
            <a:avLst/>
          </a:prstGeom>
          <a:noFill/>
        </p:spPr>
      </p:pic>
      <p:pic>
        <p:nvPicPr>
          <p:cNvPr id="56" name="Picture 55">
            <a:extLst>
              <a:ext uri="{FF2B5EF4-FFF2-40B4-BE49-F238E27FC236}">
                <a16:creationId xmlns:a16="http://schemas.microsoft.com/office/drawing/2014/main" id="{3F6E33AD-66BA-5F20-587A-B4E9FFD39121}"/>
              </a:ext>
            </a:extLst>
          </p:cNvPr>
          <p:cNvPicPr>
            <a:picLocks noChangeAspect="1"/>
          </p:cNvPicPr>
          <p:nvPr userDrawn="1"/>
        </p:nvPicPr>
        <p:blipFill>
          <a:blip r:embed="rId52"/>
          <a:stretch>
            <a:fillRect/>
          </a:stretch>
        </p:blipFill>
        <p:spPr>
          <a:xfrm>
            <a:off x="3536814" y="2451009"/>
            <a:ext cx="304800" cy="215900"/>
          </a:xfrm>
          <a:prstGeom prst="rect">
            <a:avLst/>
          </a:prstGeom>
          <a:noFill/>
        </p:spPr>
      </p:pic>
      <p:pic>
        <p:nvPicPr>
          <p:cNvPr id="57" name="Picture 56">
            <a:extLst>
              <a:ext uri="{FF2B5EF4-FFF2-40B4-BE49-F238E27FC236}">
                <a16:creationId xmlns:a16="http://schemas.microsoft.com/office/drawing/2014/main" id="{FF65A16D-E381-DB34-6913-2C39E8C9456A}"/>
              </a:ext>
            </a:extLst>
          </p:cNvPr>
          <p:cNvPicPr>
            <a:picLocks noChangeAspect="1"/>
          </p:cNvPicPr>
          <p:nvPr userDrawn="1"/>
        </p:nvPicPr>
        <p:blipFill>
          <a:blip r:embed="rId53"/>
          <a:stretch>
            <a:fillRect/>
          </a:stretch>
        </p:blipFill>
        <p:spPr>
          <a:xfrm>
            <a:off x="3567866" y="2958900"/>
            <a:ext cx="228600" cy="304800"/>
          </a:xfrm>
          <a:prstGeom prst="rect">
            <a:avLst/>
          </a:prstGeom>
          <a:noFill/>
        </p:spPr>
      </p:pic>
      <p:pic>
        <p:nvPicPr>
          <p:cNvPr id="58" name="Picture 57">
            <a:extLst>
              <a:ext uri="{FF2B5EF4-FFF2-40B4-BE49-F238E27FC236}">
                <a16:creationId xmlns:a16="http://schemas.microsoft.com/office/drawing/2014/main" id="{FA3843EF-4999-9180-EA7E-41C0A32F6839}"/>
              </a:ext>
            </a:extLst>
          </p:cNvPr>
          <p:cNvPicPr>
            <a:picLocks noChangeAspect="1"/>
          </p:cNvPicPr>
          <p:nvPr userDrawn="1"/>
        </p:nvPicPr>
        <p:blipFill>
          <a:blip r:embed="rId54"/>
          <a:stretch>
            <a:fillRect/>
          </a:stretch>
        </p:blipFill>
        <p:spPr>
          <a:xfrm>
            <a:off x="3528662" y="3594301"/>
            <a:ext cx="304800" cy="304800"/>
          </a:xfrm>
          <a:prstGeom prst="rect">
            <a:avLst/>
          </a:prstGeom>
          <a:noFill/>
        </p:spPr>
      </p:pic>
      <p:pic>
        <p:nvPicPr>
          <p:cNvPr id="59" name="Picture 58">
            <a:extLst>
              <a:ext uri="{FF2B5EF4-FFF2-40B4-BE49-F238E27FC236}">
                <a16:creationId xmlns:a16="http://schemas.microsoft.com/office/drawing/2014/main" id="{C84DEE04-1A42-F570-E75D-7061624488BD}"/>
              </a:ext>
            </a:extLst>
          </p:cNvPr>
          <p:cNvPicPr>
            <a:picLocks noChangeAspect="1"/>
          </p:cNvPicPr>
          <p:nvPr userDrawn="1"/>
        </p:nvPicPr>
        <p:blipFill>
          <a:blip r:embed="rId55"/>
          <a:stretch>
            <a:fillRect/>
          </a:stretch>
        </p:blipFill>
        <p:spPr>
          <a:xfrm>
            <a:off x="3548414" y="4238358"/>
            <a:ext cx="304800" cy="266700"/>
          </a:xfrm>
          <a:prstGeom prst="rect">
            <a:avLst/>
          </a:prstGeom>
          <a:noFill/>
        </p:spPr>
      </p:pic>
      <p:pic>
        <p:nvPicPr>
          <p:cNvPr id="60" name="Picture 59">
            <a:extLst>
              <a:ext uri="{FF2B5EF4-FFF2-40B4-BE49-F238E27FC236}">
                <a16:creationId xmlns:a16="http://schemas.microsoft.com/office/drawing/2014/main" id="{4727594C-F0A8-BCC9-2962-A3026E2539C6}"/>
              </a:ext>
            </a:extLst>
          </p:cNvPr>
          <p:cNvPicPr>
            <a:picLocks noChangeAspect="1"/>
          </p:cNvPicPr>
          <p:nvPr userDrawn="1"/>
        </p:nvPicPr>
        <p:blipFill>
          <a:blip r:embed="rId56"/>
          <a:stretch>
            <a:fillRect/>
          </a:stretch>
        </p:blipFill>
        <p:spPr>
          <a:xfrm>
            <a:off x="3551871" y="4815270"/>
            <a:ext cx="292100" cy="304800"/>
          </a:xfrm>
          <a:prstGeom prst="rect">
            <a:avLst/>
          </a:prstGeom>
          <a:noFill/>
        </p:spPr>
      </p:pic>
      <p:pic>
        <p:nvPicPr>
          <p:cNvPr id="61" name="Picture 60">
            <a:extLst>
              <a:ext uri="{FF2B5EF4-FFF2-40B4-BE49-F238E27FC236}">
                <a16:creationId xmlns:a16="http://schemas.microsoft.com/office/drawing/2014/main" id="{16439D01-F4DE-30D3-F439-D72138ABCDFD}"/>
              </a:ext>
            </a:extLst>
          </p:cNvPr>
          <p:cNvPicPr>
            <a:picLocks noChangeAspect="1"/>
          </p:cNvPicPr>
          <p:nvPr userDrawn="1"/>
        </p:nvPicPr>
        <p:blipFill>
          <a:blip r:embed="rId57"/>
          <a:stretch>
            <a:fillRect/>
          </a:stretch>
        </p:blipFill>
        <p:spPr>
          <a:xfrm>
            <a:off x="3548402" y="5383385"/>
            <a:ext cx="304800" cy="304800"/>
          </a:xfrm>
          <a:prstGeom prst="rect">
            <a:avLst/>
          </a:prstGeom>
          <a:noFill/>
        </p:spPr>
      </p:pic>
      <p:pic>
        <p:nvPicPr>
          <p:cNvPr id="62" name="Picture 61">
            <a:extLst>
              <a:ext uri="{FF2B5EF4-FFF2-40B4-BE49-F238E27FC236}">
                <a16:creationId xmlns:a16="http://schemas.microsoft.com/office/drawing/2014/main" id="{0B27E801-3C71-F1D2-9918-F2E206399AD4}"/>
              </a:ext>
            </a:extLst>
          </p:cNvPr>
          <p:cNvPicPr>
            <a:picLocks noChangeAspect="1"/>
          </p:cNvPicPr>
          <p:nvPr userDrawn="1"/>
        </p:nvPicPr>
        <p:blipFill>
          <a:blip r:embed="rId58"/>
          <a:stretch>
            <a:fillRect/>
          </a:stretch>
        </p:blipFill>
        <p:spPr>
          <a:xfrm>
            <a:off x="3566197" y="5949585"/>
            <a:ext cx="228600" cy="304800"/>
          </a:xfrm>
          <a:prstGeom prst="rect">
            <a:avLst/>
          </a:prstGeom>
          <a:noFill/>
        </p:spPr>
      </p:pic>
      <p:pic>
        <p:nvPicPr>
          <p:cNvPr id="63" name="Picture 62">
            <a:extLst>
              <a:ext uri="{FF2B5EF4-FFF2-40B4-BE49-F238E27FC236}">
                <a16:creationId xmlns:a16="http://schemas.microsoft.com/office/drawing/2014/main" id="{BED72D4E-690E-BE5B-9303-F3E5A83D3071}"/>
              </a:ext>
            </a:extLst>
          </p:cNvPr>
          <p:cNvPicPr>
            <a:picLocks noChangeAspect="1"/>
          </p:cNvPicPr>
          <p:nvPr userDrawn="1"/>
        </p:nvPicPr>
        <p:blipFill>
          <a:blip r:embed="rId59"/>
          <a:stretch>
            <a:fillRect/>
          </a:stretch>
        </p:blipFill>
        <p:spPr>
          <a:xfrm>
            <a:off x="4134687" y="5953358"/>
            <a:ext cx="304800" cy="317500"/>
          </a:xfrm>
          <a:prstGeom prst="rect">
            <a:avLst/>
          </a:prstGeom>
          <a:noFill/>
        </p:spPr>
      </p:pic>
      <p:pic>
        <p:nvPicPr>
          <p:cNvPr id="64" name="Picture 63">
            <a:extLst>
              <a:ext uri="{FF2B5EF4-FFF2-40B4-BE49-F238E27FC236}">
                <a16:creationId xmlns:a16="http://schemas.microsoft.com/office/drawing/2014/main" id="{16CC1014-2B9C-9198-27D6-0C562514EB13}"/>
              </a:ext>
            </a:extLst>
          </p:cNvPr>
          <p:cNvPicPr>
            <a:picLocks noChangeAspect="1"/>
          </p:cNvPicPr>
          <p:nvPr userDrawn="1"/>
        </p:nvPicPr>
        <p:blipFill>
          <a:blip r:embed="rId60"/>
          <a:stretch>
            <a:fillRect/>
          </a:stretch>
        </p:blipFill>
        <p:spPr>
          <a:xfrm>
            <a:off x="4122211" y="5387602"/>
            <a:ext cx="333524" cy="310522"/>
          </a:xfrm>
          <a:prstGeom prst="rect">
            <a:avLst/>
          </a:prstGeom>
          <a:noFill/>
        </p:spPr>
      </p:pic>
      <p:pic>
        <p:nvPicPr>
          <p:cNvPr id="65" name="Picture 64">
            <a:extLst>
              <a:ext uri="{FF2B5EF4-FFF2-40B4-BE49-F238E27FC236}">
                <a16:creationId xmlns:a16="http://schemas.microsoft.com/office/drawing/2014/main" id="{E4ED743E-0229-F34B-16CB-7F7265C92DD1}"/>
              </a:ext>
            </a:extLst>
          </p:cNvPr>
          <p:cNvPicPr>
            <a:picLocks noChangeAspect="1"/>
          </p:cNvPicPr>
          <p:nvPr userDrawn="1"/>
        </p:nvPicPr>
        <p:blipFill>
          <a:blip r:embed="rId61"/>
          <a:stretch>
            <a:fillRect/>
          </a:stretch>
        </p:blipFill>
        <p:spPr>
          <a:xfrm>
            <a:off x="4210260" y="4811518"/>
            <a:ext cx="228600" cy="317500"/>
          </a:xfrm>
          <a:prstGeom prst="rect">
            <a:avLst/>
          </a:prstGeom>
          <a:noFill/>
        </p:spPr>
      </p:pic>
      <p:pic>
        <p:nvPicPr>
          <p:cNvPr id="66" name="Picture 65">
            <a:extLst>
              <a:ext uri="{FF2B5EF4-FFF2-40B4-BE49-F238E27FC236}">
                <a16:creationId xmlns:a16="http://schemas.microsoft.com/office/drawing/2014/main" id="{8798AB7E-28A4-C37A-8FB4-1E2FF1B625F9}"/>
              </a:ext>
            </a:extLst>
          </p:cNvPr>
          <p:cNvPicPr>
            <a:picLocks noChangeAspect="1"/>
          </p:cNvPicPr>
          <p:nvPr userDrawn="1"/>
        </p:nvPicPr>
        <p:blipFill>
          <a:blip r:embed="rId62"/>
          <a:stretch>
            <a:fillRect/>
          </a:stretch>
        </p:blipFill>
        <p:spPr>
          <a:xfrm>
            <a:off x="4161328" y="4233761"/>
            <a:ext cx="317500" cy="317500"/>
          </a:xfrm>
          <a:prstGeom prst="rect">
            <a:avLst/>
          </a:prstGeom>
          <a:noFill/>
        </p:spPr>
      </p:pic>
      <p:pic>
        <p:nvPicPr>
          <p:cNvPr id="67" name="Picture 66">
            <a:extLst>
              <a:ext uri="{FF2B5EF4-FFF2-40B4-BE49-F238E27FC236}">
                <a16:creationId xmlns:a16="http://schemas.microsoft.com/office/drawing/2014/main" id="{D3C53D82-4F89-9A2D-FF2B-48439883EE90}"/>
              </a:ext>
            </a:extLst>
          </p:cNvPr>
          <p:cNvPicPr>
            <a:picLocks noChangeAspect="1"/>
          </p:cNvPicPr>
          <p:nvPr userDrawn="1"/>
        </p:nvPicPr>
        <p:blipFill>
          <a:blip r:embed="rId63"/>
          <a:stretch>
            <a:fillRect/>
          </a:stretch>
        </p:blipFill>
        <p:spPr>
          <a:xfrm>
            <a:off x="4204511" y="3613495"/>
            <a:ext cx="304800" cy="304800"/>
          </a:xfrm>
          <a:prstGeom prst="rect">
            <a:avLst/>
          </a:prstGeom>
          <a:noFill/>
        </p:spPr>
      </p:pic>
      <p:pic>
        <p:nvPicPr>
          <p:cNvPr id="68" name="Picture 67">
            <a:extLst>
              <a:ext uri="{FF2B5EF4-FFF2-40B4-BE49-F238E27FC236}">
                <a16:creationId xmlns:a16="http://schemas.microsoft.com/office/drawing/2014/main" id="{49D131A8-8961-F991-DFF2-EDF8C2D90F72}"/>
              </a:ext>
            </a:extLst>
          </p:cNvPr>
          <p:cNvPicPr>
            <a:picLocks noChangeAspect="1"/>
          </p:cNvPicPr>
          <p:nvPr userDrawn="1"/>
        </p:nvPicPr>
        <p:blipFill>
          <a:blip r:embed="rId64"/>
          <a:stretch>
            <a:fillRect/>
          </a:stretch>
        </p:blipFill>
        <p:spPr>
          <a:xfrm>
            <a:off x="4161971" y="2952550"/>
            <a:ext cx="317500" cy="317500"/>
          </a:xfrm>
          <a:prstGeom prst="rect">
            <a:avLst/>
          </a:prstGeom>
          <a:noFill/>
        </p:spPr>
      </p:pic>
      <p:pic>
        <p:nvPicPr>
          <p:cNvPr id="69" name="Picture 68">
            <a:extLst>
              <a:ext uri="{FF2B5EF4-FFF2-40B4-BE49-F238E27FC236}">
                <a16:creationId xmlns:a16="http://schemas.microsoft.com/office/drawing/2014/main" id="{B233F520-A68A-632F-3026-AAE727BF7A25}"/>
              </a:ext>
            </a:extLst>
          </p:cNvPr>
          <p:cNvPicPr>
            <a:picLocks noChangeAspect="1"/>
          </p:cNvPicPr>
          <p:nvPr userDrawn="1"/>
        </p:nvPicPr>
        <p:blipFill>
          <a:blip r:embed="rId65"/>
          <a:stretch>
            <a:fillRect/>
          </a:stretch>
        </p:blipFill>
        <p:spPr>
          <a:xfrm>
            <a:off x="4144960" y="2431131"/>
            <a:ext cx="317500" cy="266700"/>
          </a:xfrm>
          <a:prstGeom prst="rect">
            <a:avLst/>
          </a:prstGeom>
          <a:noFill/>
        </p:spPr>
      </p:pic>
      <p:pic>
        <p:nvPicPr>
          <p:cNvPr id="70" name="Picture 69">
            <a:extLst>
              <a:ext uri="{FF2B5EF4-FFF2-40B4-BE49-F238E27FC236}">
                <a16:creationId xmlns:a16="http://schemas.microsoft.com/office/drawing/2014/main" id="{911E5439-38E1-04BF-E154-27E9FB52895F}"/>
              </a:ext>
            </a:extLst>
          </p:cNvPr>
          <p:cNvPicPr>
            <a:picLocks noChangeAspect="1"/>
          </p:cNvPicPr>
          <p:nvPr userDrawn="1"/>
        </p:nvPicPr>
        <p:blipFill>
          <a:blip r:embed="rId66"/>
          <a:stretch>
            <a:fillRect/>
          </a:stretch>
        </p:blipFill>
        <p:spPr>
          <a:xfrm>
            <a:off x="4180338" y="1853374"/>
            <a:ext cx="317500" cy="317500"/>
          </a:xfrm>
          <a:prstGeom prst="rect">
            <a:avLst/>
          </a:prstGeom>
          <a:noFill/>
        </p:spPr>
      </p:pic>
      <p:pic>
        <p:nvPicPr>
          <p:cNvPr id="71" name="Picture 70">
            <a:extLst>
              <a:ext uri="{FF2B5EF4-FFF2-40B4-BE49-F238E27FC236}">
                <a16:creationId xmlns:a16="http://schemas.microsoft.com/office/drawing/2014/main" id="{9F84C4B2-D865-2C7D-9522-53CAFE51CAAA}"/>
              </a:ext>
            </a:extLst>
          </p:cNvPr>
          <p:cNvPicPr>
            <a:picLocks noChangeAspect="1"/>
          </p:cNvPicPr>
          <p:nvPr userDrawn="1"/>
        </p:nvPicPr>
        <p:blipFill>
          <a:blip r:embed="rId67"/>
          <a:stretch>
            <a:fillRect/>
          </a:stretch>
        </p:blipFill>
        <p:spPr>
          <a:xfrm>
            <a:off x="4729381" y="1853374"/>
            <a:ext cx="304800" cy="317500"/>
          </a:xfrm>
          <a:prstGeom prst="rect">
            <a:avLst/>
          </a:prstGeom>
          <a:noFill/>
        </p:spPr>
      </p:pic>
      <p:pic>
        <p:nvPicPr>
          <p:cNvPr id="72" name="Picture 71">
            <a:extLst>
              <a:ext uri="{FF2B5EF4-FFF2-40B4-BE49-F238E27FC236}">
                <a16:creationId xmlns:a16="http://schemas.microsoft.com/office/drawing/2014/main" id="{E77E05D3-6329-6020-830C-0D244A346B89}"/>
              </a:ext>
            </a:extLst>
          </p:cNvPr>
          <p:cNvPicPr>
            <a:picLocks noChangeAspect="1"/>
          </p:cNvPicPr>
          <p:nvPr userDrawn="1"/>
        </p:nvPicPr>
        <p:blipFill>
          <a:blip r:embed="rId68"/>
          <a:stretch>
            <a:fillRect/>
          </a:stretch>
        </p:blipFill>
        <p:spPr>
          <a:xfrm>
            <a:off x="4752350" y="2393031"/>
            <a:ext cx="241300" cy="304800"/>
          </a:xfrm>
          <a:prstGeom prst="rect">
            <a:avLst/>
          </a:prstGeom>
          <a:noFill/>
        </p:spPr>
      </p:pic>
      <p:pic>
        <p:nvPicPr>
          <p:cNvPr id="73" name="Picture 72">
            <a:extLst>
              <a:ext uri="{FF2B5EF4-FFF2-40B4-BE49-F238E27FC236}">
                <a16:creationId xmlns:a16="http://schemas.microsoft.com/office/drawing/2014/main" id="{8F6A1D78-F35C-C9DB-972C-B4A465B1DDD8}"/>
              </a:ext>
            </a:extLst>
          </p:cNvPr>
          <p:cNvPicPr>
            <a:picLocks noChangeAspect="1"/>
          </p:cNvPicPr>
          <p:nvPr userDrawn="1"/>
        </p:nvPicPr>
        <p:blipFill>
          <a:blip r:embed="rId69"/>
          <a:stretch>
            <a:fillRect/>
          </a:stretch>
        </p:blipFill>
        <p:spPr>
          <a:xfrm>
            <a:off x="4732630" y="2958900"/>
            <a:ext cx="304800" cy="304800"/>
          </a:xfrm>
          <a:prstGeom prst="rect">
            <a:avLst/>
          </a:prstGeom>
          <a:noFill/>
        </p:spPr>
      </p:pic>
      <p:pic>
        <p:nvPicPr>
          <p:cNvPr id="74" name="Picture 73">
            <a:extLst>
              <a:ext uri="{FF2B5EF4-FFF2-40B4-BE49-F238E27FC236}">
                <a16:creationId xmlns:a16="http://schemas.microsoft.com/office/drawing/2014/main" id="{29668BF7-967B-DAB6-2D81-219781071D6C}"/>
              </a:ext>
            </a:extLst>
          </p:cNvPr>
          <p:cNvPicPr>
            <a:picLocks noChangeAspect="1"/>
          </p:cNvPicPr>
          <p:nvPr userDrawn="1"/>
        </p:nvPicPr>
        <p:blipFill>
          <a:blip r:embed="rId70"/>
          <a:stretch>
            <a:fillRect/>
          </a:stretch>
        </p:blipFill>
        <p:spPr>
          <a:xfrm>
            <a:off x="4762511" y="3594301"/>
            <a:ext cx="279400" cy="304800"/>
          </a:xfrm>
          <a:prstGeom prst="rect">
            <a:avLst/>
          </a:prstGeom>
          <a:noFill/>
        </p:spPr>
      </p:pic>
      <p:pic>
        <p:nvPicPr>
          <p:cNvPr id="75" name="Picture 74">
            <a:extLst>
              <a:ext uri="{FF2B5EF4-FFF2-40B4-BE49-F238E27FC236}">
                <a16:creationId xmlns:a16="http://schemas.microsoft.com/office/drawing/2014/main" id="{6ED6F8C1-D4CF-2F83-5822-573831CC6094}"/>
              </a:ext>
            </a:extLst>
          </p:cNvPr>
          <p:cNvPicPr>
            <a:picLocks noChangeAspect="1"/>
          </p:cNvPicPr>
          <p:nvPr userDrawn="1"/>
        </p:nvPicPr>
        <p:blipFill>
          <a:blip r:embed="rId71"/>
          <a:stretch>
            <a:fillRect/>
          </a:stretch>
        </p:blipFill>
        <p:spPr>
          <a:xfrm>
            <a:off x="4721229" y="4211301"/>
            <a:ext cx="304800" cy="292100"/>
          </a:xfrm>
          <a:prstGeom prst="rect">
            <a:avLst/>
          </a:prstGeom>
          <a:noFill/>
        </p:spPr>
      </p:pic>
      <p:pic>
        <p:nvPicPr>
          <p:cNvPr id="76" name="Picture 75">
            <a:extLst>
              <a:ext uri="{FF2B5EF4-FFF2-40B4-BE49-F238E27FC236}">
                <a16:creationId xmlns:a16="http://schemas.microsoft.com/office/drawing/2014/main" id="{96877D87-8FE2-4684-8E8F-65A6116FCE0E}"/>
              </a:ext>
            </a:extLst>
          </p:cNvPr>
          <p:cNvPicPr>
            <a:picLocks noChangeAspect="1"/>
          </p:cNvPicPr>
          <p:nvPr userDrawn="1"/>
        </p:nvPicPr>
        <p:blipFill>
          <a:blip r:embed="rId72"/>
          <a:stretch>
            <a:fillRect/>
          </a:stretch>
        </p:blipFill>
        <p:spPr>
          <a:xfrm>
            <a:off x="4772033" y="4811518"/>
            <a:ext cx="241300" cy="317500"/>
          </a:xfrm>
          <a:prstGeom prst="rect">
            <a:avLst/>
          </a:prstGeom>
          <a:noFill/>
        </p:spPr>
      </p:pic>
      <p:pic>
        <p:nvPicPr>
          <p:cNvPr id="77" name="Picture 76">
            <a:extLst>
              <a:ext uri="{FF2B5EF4-FFF2-40B4-BE49-F238E27FC236}">
                <a16:creationId xmlns:a16="http://schemas.microsoft.com/office/drawing/2014/main" id="{C989FAE7-8ACB-98CA-3175-22C8448B451E}"/>
              </a:ext>
            </a:extLst>
          </p:cNvPr>
          <p:cNvPicPr>
            <a:picLocks noChangeAspect="1"/>
          </p:cNvPicPr>
          <p:nvPr userDrawn="1"/>
        </p:nvPicPr>
        <p:blipFill>
          <a:blip r:embed="rId73"/>
          <a:stretch>
            <a:fillRect/>
          </a:stretch>
        </p:blipFill>
        <p:spPr>
          <a:xfrm>
            <a:off x="4729383" y="5456824"/>
            <a:ext cx="304800" cy="241300"/>
          </a:xfrm>
          <a:prstGeom prst="rect">
            <a:avLst/>
          </a:prstGeom>
          <a:noFill/>
        </p:spPr>
      </p:pic>
      <p:pic>
        <p:nvPicPr>
          <p:cNvPr id="78" name="Picture 77">
            <a:extLst>
              <a:ext uri="{FF2B5EF4-FFF2-40B4-BE49-F238E27FC236}">
                <a16:creationId xmlns:a16="http://schemas.microsoft.com/office/drawing/2014/main" id="{3D383653-0DBC-A638-EC70-53D51432FAA8}"/>
              </a:ext>
            </a:extLst>
          </p:cNvPr>
          <p:cNvPicPr>
            <a:picLocks noChangeAspect="1"/>
          </p:cNvPicPr>
          <p:nvPr userDrawn="1"/>
        </p:nvPicPr>
        <p:blipFill>
          <a:blip r:embed="rId74"/>
          <a:stretch>
            <a:fillRect/>
          </a:stretch>
        </p:blipFill>
        <p:spPr>
          <a:xfrm>
            <a:off x="4729381" y="5999971"/>
            <a:ext cx="304800" cy="266700"/>
          </a:xfrm>
          <a:prstGeom prst="rect">
            <a:avLst/>
          </a:prstGeom>
          <a:noFill/>
        </p:spPr>
      </p:pic>
      <p:pic>
        <p:nvPicPr>
          <p:cNvPr id="79" name="Picture 78">
            <a:extLst>
              <a:ext uri="{FF2B5EF4-FFF2-40B4-BE49-F238E27FC236}">
                <a16:creationId xmlns:a16="http://schemas.microsoft.com/office/drawing/2014/main" id="{1ABD8DDC-2F78-B897-1238-107C7927CF49}"/>
              </a:ext>
            </a:extLst>
          </p:cNvPr>
          <p:cNvPicPr>
            <a:picLocks noChangeAspect="1"/>
          </p:cNvPicPr>
          <p:nvPr userDrawn="1"/>
        </p:nvPicPr>
        <p:blipFill>
          <a:blip r:embed="rId75"/>
          <a:stretch>
            <a:fillRect/>
          </a:stretch>
        </p:blipFill>
        <p:spPr>
          <a:xfrm>
            <a:off x="5329860" y="5929723"/>
            <a:ext cx="349250" cy="349250"/>
          </a:xfrm>
          <a:prstGeom prst="rect">
            <a:avLst/>
          </a:prstGeom>
          <a:noFill/>
        </p:spPr>
      </p:pic>
      <p:pic>
        <p:nvPicPr>
          <p:cNvPr id="80" name="Picture 79">
            <a:extLst>
              <a:ext uri="{FF2B5EF4-FFF2-40B4-BE49-F238E27FC236}">
                <a16:creationId xmlns:a16="http://schemas.microsoft.com/office/drawing/2014/main" id="{91099864-2788-731A-775A-A199607B2F07}"/>
              </a:ext>
            </a:extLst>
          </p:cNvPr>
          <p:cNvPicPr>
            <a:picLocks noChangeAspect="1"/>
          </p:cNvPicPr>
          <p:nvPr userDrawn="1"/>
        </p:nvPicPr>
        <p:blipFill>
          <a:blip r:embed="rId76"/>
          <a:stretch>
            <a:fillRect/>
          </a:stretch>
        </p:blipFill>
        <p:spPr>
          <a:xfrm>
            <a:off x="5318262" y="5443020"/>
            <a:ext cx="317500" cy="304800"/>
          </a:xfrm>
          <a:prstGeom prst="rect">
            <a:avLst/>
          </a:prstGeom>
          <a:noFill/>
        </p:spPr>
      </p:pic>
      <p:pic>
        <p:nvPicPr>
          <p:cNvPr id="81" name="Picture 80">
            <a:extLst>
              <a:ext uri="{FF2B5EF4-FFF2-40B4-BE49-F238E27FC236}">
                <a16:creationId xmlns:a16="http://schemas.microsoft.com/office/drawing/2014/main" id="{7B37553A-EC63-A5D6-8296-355CB32D4AE9}"/>
              </a:ext>
            </a:extLst>
          </p:cNvPr>
          <p:cNvPicPr>
            <a:picLocks noChangeAspect="1"/>
          </p:cNvPicPr>
          <p:nvPr userDrawn="1"/>
        </p:nvPicPr>
        <p:blipFill>
          <a:blip r:embed="rId77"/>
          <a:stretch>
            <a:fillRect/>
          </a:stretch>
        </p:blipFill>
        <p:spPr>
          <a:xfrm>
            <a:off x="5330962" y="4817868"/>
            <a:ext cx="304800" cy="329184"/>
          </a:xfrm>
          <a:prstGeom prst="rect">
            <a:avLst/>
          </a:prstGeom>
          <a:noFill/>
        </p:spPr>
      </p:pic>
      <p:pic>
        <p:nvPicPr>
          <p:cNvPr id="82" name="Picture 81">
            <a:extLst>
              <a:ext uri="{FF2B5EF4-FFF2-40B4-BE49-F238E27FC236}">
                <a16:creationId xmlns:a16="http://schemas.microsoft.com/office/drawing/2014/main" id="{04469116-642B-C291-3A18-063FED7793F5}"/>
              </a:ext>
            </a:extLst>
          </p:cNvPr>
          <p:cNvPicPr>
            <a:picLocks noChangeAspect="1"/>
          </p:cNvPicPr>
          <p:nvPr userDrawn="1"/>
        </p:nvPicPr>
        <p:blipFill>
          <a:blip r:embed="rId78"/>
          <a:stretch>
            <a:fillRect/>
          </a:stretch>
        </p:blipFill>
        <p:spPr>
          <a:xfrm>
            <a:off x="5364283" y="4203423"/>
            <a:ext cx="346463" cy="334914"/>
          </a:xfrm>
          <a:prstGeom prst="rect">
            <a:avLst/>
          </a:prstGeom>
          <a:noFill/>
        </p:spPr>
      </p:pic>
      <p:pic>
        <p:nvPicPr>
          <p:cNvPr id="83" name="Picture 82">
            <a:extLst>
              <a:ext uri="{FF2B5EF4-FFF2-40B4-BE49-F238E27FC236}">
                <a16:creationId xmlns:a16="http://schemas.microsoft.com/office/drawing/2014/main" id="{3E81BAE0-055F-32E6-139B-4F4BD183A122}"/>
              </a:ext>
            </a:extLst>
          </p:cNvPr>
          <p:cNvPicPr>
            <a:picLocks noChangeAspect="1"/>
          </p:cNvPicPr>
          <p:nvPr userDrawn="1"/>
        </p:nvPicPr>
        <p:blipFill>
          <a:blip r:embed="rId79"/>
          <a:stretch>
            <a:fillRect/>
          </a:stretch>
        </p:blipFill>
        <p:spPr>
          <a:xfrm>
            <a:off x="5375660" y="3653669"/>
            <a:ext cx="304800" cy="266700"/>
          </a:xfrm>
          <a:prstGeom prst="rect">
            <a:avLst/>
          </a:prstGeom>
          <a:noFill/>
        </p:spPr>
      </p:pic>
      <p:pic>
        <p:nvPicPr>
          <p:cNvPr id="84" name="Picture 83">
            <a:extLst>
              <a:ext uri="{FF2B5EF4-FFF2-40B4-BE49-F238E27FC236}">
                <a16:creationId xmlns:a16="http://schemas.microsoft.com/office/drawing/2014/main" id="{EACCAF51-1B1F-BE6C-84E8-25CB6BB57933}"/>
              </a:ext>
            </a:extLst>
          </p:cNvPr>
          <p:cNvPicPr>
            <a:picLocks noChangeAspect="1"/>
          </p:cNvPicPr>
          <p:nvPr userDrawn="1"/>
        </p:nvPicPr>
        <p:blipFill>
          <a:blip r:embed="rId80"/>
          <a:stretch>
            <a:fillRect/>
          </a:stretch>
        </p:blipFill>
        <p:spPr>
          <a:xfrm>
            <a:off x="5318262" y="3010528"/>
            <a:ext cx="381000" cy="241300"/>
          </a:xfrm>
          <a:prstGeom prst="rect">
            <a:avLst/>
          </a:prstGeom>
          <a:noFill/>
        </p:spPr>
      </p:pic>
      <p:pic>
        <p:nvPicPr>
          <p:cNvPr id="85" name="Picture 84">
            <a:extLst>
              <a:ext uri="{FF2B5EF4-FFF2-40B4-BE49-F238E27FC236}">
                <a16:creationId xmlns:a16="http://schemas.microsoft.com/office/drawing/2014/main" id="{39213806-40C6-BE82-DF39-B71BEA2C1842}"/>
              </a:ext>
            </a:extLst>
          </p:cNvPr>
          <p:cNvPicPr>
            <a:picLocks noChangeAspect="1"/>
          </p:cNvPicPr>
          <p:nvPr userDrawn="1"/>
        </p:nvPicPr>
        <p:blipFill>
          <a:blip r:embed="rId81"/>
          <a:stretch>
            <a:fillRect/>
          </a:stretch>
        </p:blipFill>
        <p:spPr>
          <a:xfrm>
            <a:off x="5278794" y="2404142"/>
            <a:ext cx="381000" cy="241300"/>
          </a:xfrm>
          <a:prstGeom prst="rect">
            <a:avLst/>
          </a:prstGeom>
          <a:noFill/>
        </p:spPr>
      </p:pic>
      <p:pic>
        <p:nvPicPr>
          <p:cNvPr id="86" name="Picture 85">
            <a:extLst>
              <a:ext uri="{FF2B5EF4-FFF2-40B4-BE49-F238E27FC236}">
                <a16:creationId xmlns:a16="http://schemas.microsoft.com/office/drawing/2014/main" id="{76591FCD-7E79-4905-4A64-5551D77A56CD}"/>
              </a:ext>
            </a:extLst>
          </p:cNvPr>
          <p:cNvPicPr>
            <a:picLocks noChangeAspect="1"/>
          </p:cNvPicPr>
          <p:nvPr userDrawn="1"/>
        </p:nvPicPr>
        <p:blipFill>
          <a:blip r:embed="rId82"/>
          <a:stretch>
            <a:fillRect/>
          </a:stretch>
        </p:blipFill>
        <p:spPr>
          <a:xfrm>
            <a:off x="5339515" y="1825402"/>
            <a:ext cx="284357" cy="341228"/>
          </a:xfrm>
          <a:prstGeom prst="rect">
            <a:avLst/>
          </a:prstGeom>
          <a:noFill/>
        </p:spPr>
      </p:pic>
      <p:pic>
        <p:nvPicPr>
          <p:cNvPr id="87" name="Picture 86">
            <a:extLst>
              <a:ext uri="{FF2B5EF4-FFF2-40B4-BE49-F238E27FC236}">
                <a16:creationId xmlns:a16="http://schemas.microsoft.com/office/drawing/2014/main" id="{41C59D39-F2A5-5F30-BC40-6651C3AAA64B}"/>
              </a:ext>
            </a:extLst>
          </p:cNvPr>
          <p:cNvPicPr>
            <a:picLocks noChangeAspect="1"/>
          </p:cNvPicPr>
          <p:nvPr userDrawn="1"/>
        </p:nvPicPr>
        <p:blipFill>
          <a:blip r:embed="rId2">
            <a:biLevel thresh="25000"/>
          </a:blip>
          <a:stretch>
            <a:fillRect/>
          </a:stretch>
        </p:blipFill>
        <p:spPr>
          <a:xfrm>
            <a:off x="6596362" y="1257212"/>
            <a:ext cx="304800" cy="304800"/>
          </a:xfrm>
          <a:prstGeom prst="rect">
            <a:avLst/>
          </a:prstGeom>
          <a:noFill/>
        </p:spPr>
      </p:pic>
      <p:pic>
        <p:nvPicPr>
          <p:cNvPr id="88" name="Picture 87">
            <a:extLst>
              <a:ext uri="{FF2B5EF4-FFF2-40B4-BE49-F238E27FC236}">
                <a16:creationId xmlns:a16="http://schemas.microsoft.com/office/drawing/2014/main" id="{877F00AA-416D-8389-887E-5BE147702823}"/>
              </a:ext>
            </a:extLst>
          </p:cNvPr>
          <p:cNvPicPr>
            <a:picLocks noChangeAspect="1"/>
          </p:cNvPicPr>
          <p:nvPr userDrawn="1"/>
        </p:nvPicPr>
        <p:blipFill>
          <a:blip r:embed="rId3">
            <a:biLevel thresh="25000"/>
          </a:blip>
          <a:stretch>
            <a:fillRect/>
          </a:stretch>
        </p:blipFill>
        <p:spPr>
          <a:xfrm>
            <a:off x="7175870" y="1257212"/>
            <a:ext cx="304800" cy="304800"/>
          </a:xfrm>
          <a:prstGeom prst="rect">
            <a:avLst/>
          </a:prstGeom>
          <a:noFill/>
        </p:spPr>
      </p:pic>
      <p:pic>
        <p:nvPicPr>
          <p:cNvPr id="89" name="Picture 88">
            <a:extLst>
              <a:ext uri="{FF2B5EF4-FFF2-40B4-BE49-F238E27FC236}">
                <a16:creationId xmlns:a16="http://schemas.microsoft.com/office/drawing/2014/main" id="{22ABFD07-8994-DFFD-ABAC-8BB11180C41F}"/>
              </a:ext>
            </a:extLst>
          </p:cNvPr>
          <p:cNvPicPr>
            <a:picLocks noChangeAspect="1"/>
          </p:cNvPicPr>
          <p:nvPr userDrawn="1"/>
        </p:nvPicPr>
        <p:blipFill>
          <a:blip r:embed="rId4">
            <a:biLevel thresh="25000"/>
          </a:blip>
          <a:stretch>
            <a:fillRect/>
          </a:stretch>
        </p:blipFill>
        <p:spPr>
          <a:xfrm>
            <a:off x="7755378" y="1257212"/>
            <a:ext cx="304800" cy="304800"/>
          </a:xfrm>
          <a:prstGeom prst="rect">
            <a:avLst/>
          </a:prstGeom>
          <a:noFill/>
        </p:spPr>
      </p:pic>
      <p:pic>
        <p:nvPicPr>
          <p:cNvPr id="90" name="Picture 89">
            <a:extLst>
              <a:ext uri="{FF2B5EF4-FFF2-40B4-BE49-F238E27FC236}">
                <a16:creationId xmlns:a16="http://schemas.microsoft.com/office/drawing/2014/main" id="{538CADBB-353C-5A20-CAF3-A2FE81EE2469}"/>
              </a:ext>
            </a:extLst>
          </p:cNvPr>
          <p:cNvPicPr>
            <a:picLocks noChangeAspect="1"/>
          </p:cNvPicPr>
          <p:nvPr userDrawn="1"/>
        </p:nvPicPr>
        <p:blipFill>
          <a:blip r:embed="rId5">
            <a:biLevel thresh="25000"/>
          </a:blip>
          <a:stretch>
            <a:fillRect/>
          </a:stretch>
        </p:blipFill>
        <p:spPr>
          <a:xfrm>
            <a:off x="8368292" y="1295312"/>
            <a:ext cx="317500" cy="266700"/>
          </a:xfrm>
          <a:prstGeom prst="rect">
            <a:avLst/>
          </a:prstGeom>
          <a:noFill/>
        </p:spPr>
      </p:pic>
      <p:pic>
        <p:nvPicPr>
          <p:cNvPr id="91" name="Picture 90">
            <a:extLst>
              <a:ext uri="{FF2B5EF4-FFF2-40B4-BE49-F238E27FC236}">
                <a16:creationId xmlns:a16="http://schemas.microsoft.com/office/drawing/2014/main" id="{3CE9EB1E-9FB8-2D1D-CC1C-6CC7A6C70BEE}"/>
              </a:ext>
            </a:extLst>
          </p:cNvPr>
          <p:cNvPicPr>
            <a:picLocks noChangeAspect="1"/>
          </p:cNvPicPr>
          <p:nvPr userDrawn="1"/>
        </p:nvPicPr>
        <p:blipFill>
          <a:blip r:embed="rId6">
            <a:biLevel thresh="25000"/>
          </a:blip>
          <a:stretch>
            <a:fillRect/>
          </a:stretch>
        </p:blipFill>
        <p:spPr>
          <a:xfrm>
            <a:off x="8975959" y="1276262"/>
            <a:ext cx="279400" cy="304800"/>
          </a:xfrm>
          <a:prstGeom prst="rect">
            <a:avLst/>
          </a:prstGeom>
          <a:noFill/>
        </p:spPr>
      </p:pic>
      <p:pic>
        <p:nvPicPr>
          <p:cNvPr id="92" name="Picture 91">
            <a:extLst>
              <a:ext uri="{FF2B5EF4-FFF2-40B4-BE49-F238E27FC236}">
                <a16:creationId xmlns:a16="http://schemas.microsoft.com/office/drawing/2014/main" id="{127840F1-49D1-4B98-9CA4-D6F04AA12256}"/>
              </a:ext>
            </a:extLst>
          </p:cNvPr>
          <p:cNvPicPr>
            <a:picLocks noChangeAspect="1"/>
          </p:cNvPicPr>
          <p:nvPr userDrawn="1"/>
        </p:nvPicPr>
        <p:blipFill>
          <a:blip r:embed="rId7">
            <a:biLevel thresh="25000"/>
          </a:blip>
          <a:stretch>
            <a:fillRect/>
          </a:stretch>
        </p:blipFill>
        <p:spPr>
          <a:xfrm>
            <a:off x="9526753" y="1301662"/>
            <a:ext cx="304800" cy="254000"/>
          </a:xfrm>
          <a:prstGeom prst="rect">
            <a:avLst/>
          </a:prstGeom>
          <a:noFill/>
        </p:spPr>
      </p:pic>
      <p:pic>
        <p:nvPicPr>
          <p:cNvPr id="93" name="Picture 92">
            <a:extLst>
              <a:ext uri="{FF2B5EF4-FFF2-40B4-BE49-F238E27FC236}">
                <a16:creationId xmlns:a16="http://schemas.microsoft.com/office/drawing/2014/main" id="{0020B189-7005-85EB-B816-7FB83505E1F4}"/>
              </a:ext>
            </a:extLst>
          </p:cNvPr>
          <p:cNvPicPr>
            <a:picLocks noChangeAspect="1"/>
          </p:cNvPicPr>
          <p:nvPr userDrawn="1"/>
        </p:nvPicPr>
        <p:blipFill>
          <a:blip r:embed="rId8">
            <a:biLevel thresh="25000"/>
          </a:blip>
          <a:stretch>
            <a:fillRect/>
          </a:stretch>
        </p:blipFill>
        <p:spPr>
          <a:xfrm>
            <a:off x="10134975" y="1257212"/>
            <a:ext cx="304800" cy="317500"/>
          </a:xfrm>
          <a:prstGeom prst="rect">
            <a:avLst/>
          </a:prstGeom>
          <a:noFill/>
        </p:spPr>
      </p:pic>
      <p:pic>
        <p:nvPicPr>
          <p:cNvPr id="94" name="Picture 93">
            <a:extLst>
              <a:ext uri="{FF2B5EF4-FFF2-40B4-BE49-F238E27FC236}">
                <a16:creationId xmlns:a16="http://schemas.microsoft.com/office/drawing/2014/main" id="{DA8C94A0-ED32-A0C0-9746-797A17D7F8C8}"/>
              </a:ext>
            </a:extLst>
          </p:cNvPr>
          <p:cNvPicPr>
            <a:picLocks noChangeAspect="1"/>
          </p:cNvPicPr>
          <p:nvPr userDrawn="1"/>
        </p:nvPicPr>
        <p:blipFill>
          <a:blip r:embed="rId9">
            <a:biLevel thresh="25000"/>
          </a:blip>
          <a:stretch>
            <a:fillRect/>
          </a:stretch>
        </p:blipFill>
        <p:spPr>
          <a:xfrm>
            <a:off x="10721517" y="1276262"/>
            <a:ext cx="304800" cy="304800"/>
          </a:xfrm>
          <a:prstGeom prst="rect">
            <a:avLst/>
          </a:prstGeom>
          <a:noFill/>
        </p:spPr>
      </p:pic>
      <p:pic>
        <p:nvPicPr>
          <p:cNvPr id="95" name="Picture 94">
            <a:extLst>
              <a:ext uri="{FF2B5EF4-FFF2-40B4-BE49-F238E27FC236}">
                <a16:creationId xmlns:a16="http://schemas.microsoft.com/office/drawing/2014/main" id="{A1A6856A-1DD3-757F-35F2-23E46FAB6614}"/>
              </a:ext>
            </a:extLst>
          </p:cNvPr>
          <p:cNvPicPr>
            <a:picLocks noChangeAspect="1"/>
          </p:cNvPicPr>
          <p:nvPr userDrawn="1"/>
        </p:nvPicPr>
        <p:blipFill>
          <a:blip r:embed="rId10">
            <a:biLevel thresh="25000"/>
          </a:blip>
          <a:stretch>
            <a:fillRect/>
          </a:stretch>
        </p:blipFill>
        <p:spPr>
          <a:xfrm>
            <a:off x="11310832" y="1281784"/>
            <a:ext cx="317500" cy="292100"/>
          </a:xfrm>
          <a:prstGeom prst="rect">
            <a:avLst/>
          </a:prstGeom>
          <a:noFill/>
        </p:spPr>
      </p:pic>
      <p:pic>
        <p:nvPicPr>
          <p:cNvPr id="96" name="Picture 95">
            <a:extLst>
              <a:ext uri="{FF2B5EF4-FFF2-40B4-BE49-F238E27FC236}">
                <a16:creationId xmlns:a16="http://schemas.microsoft.com/office/drawing/2014/main" id="{7300F59F-0F4B-F9ED-4E9D-294F4293D1B0}"/>
              </a:ext>
            </a:extLst>
          </p:cNvPr>
          <p:cNvPicPr>
            <a:picLocks noChangeAspect="1"/>
          </p:cNvPicPr>
          <p:nvPr userDrawn="1"/>
        </p:nvPicPr>
        <p:blipFill>
          <a:blip r:embed="rId11">
            <a:biLevel thresh="25000"/>
          </a:blip>
          <a:stretch>
            <a:fillRect/>
          </a:stretch>
        </p:blipFill>
        <p:spPr>
          <a:xfrm>
            <a:off x="6596362" y="1863587"/>
            <a:ext cx="304800" cy="317500"/>
          </a:xfrm>
          <a:prstGeom prst="rect">
            <a:avLst/>
          </a:prstGeom>
          <a:noFill/>
        </p:spPr>
      </p:pic>
      <p:pic>
        <p:nvPicPr>
          <p:cNvPr id="97" name="Picture 96">
            <a:extLst>
              <a:ext uri="{FF2B5EF4-FFF2-40B4-BE49-F238E27FC236}">
                <a16:creationId xmlns:a16="http://schemas.microsoft.com/office/drawing/2014/main" id="{0E7A46B7-730E-B08D-CF99-7BC54160F506}"/>
              </a:ext>
            </a:extLst>
          </p:cNvPr>
          <p:cNvPicPr>
            <a:picLocks noChangeAspect="1"/>
          </p:cNvPicPr>
          <p:nvPr userDrawn="1"/>
        </p:nvPicPr>
        <p:blipFill>
          <a:blip r:embed="rId12">
            <a:biLevel thresh="25000"/>
          </a:blip>
          <a:stretch>
            <a:fillRect/>
          </a:stretch>
        </p:blipFill>
        <p:spPr>
          <a:xfrm>
            <a:off x="6628112" y="2482662"/>
            <a:ext cx="241300" cy="304800"/>
          </a:xfrm>
          <a:prstGeom prst="rect">
            <a:avLst/>
          </a:prstGeom>
          <a:noFill/>
        </p:spPr>
      </p:pic>
      <p:pic>
        <p:nvPicPr>
          <p:cNvPr id="98" name="Picture 97">
            <a:extLst>
              <a:ext uri="{FF2B5EF4-FFF2-40B4-BE49-F238E27FC236}">
                <a16:creationId xmlns:a16="http://schemas.microsoft.com/office/drawing/2014/main" id="{AC614C43-1BC9-8C51-03B6-CA0A3F6FCCC7}"/>
              </a:ext>
            </a:extLst>
          </p:cNvPr>
          <p:cNvPicPr>
            <a:picLocks noChangeAspect="1"/>
          </p:cNvPicPr>
          <p:nvPr userDrawn="1"/>
        </p:nvPicPr>
        <p:blipFill>
          <a:blip r:embed="rId13">
            <a:biLevel thresh="25000"/>
          </a:blip>
          <a:stretch>
            <a:fillRect/>
          </a:stretch>
        </p:blipFill>
        <p:spPr>
          <a:xfrm>
            <a:off x="6596362" y="3034202"/>
            <a:ext cx="304800" cy="304800"/>
          </a:xfrm>
          <a:prstGeom prst="rect">
            <a:avLst/>
          </a:prstGeom>
          <a:noFill/>
        </p:spPr>
      </p:pic>
      <p:pic>
        <p:nvPicPr>
          <p:cNvPr id="99" name="Picture 98">
            <a:extLst>
              <a:ext uri="{FF2B5EF4-FFF2-40B4-BE49-F238E27FC236}">
                <a16:creationId xmlns:a16="http://schemas.microsoft.com/office/drawing/2014/main" id="{ADDBB850-4DC4-4E35-1DDA-39CA2FF8658A}"/>
              </a:ext>
            </a:extLst>
          </p:cNvPr>
          <p:cNvPicPr>
            <a:picLocks noChangeAspect="1"/>
          </p:cNvPicPr>
          <p:nvPr userDrawn="1"/>
        </p:nvPicPr>
        <p:blipFill>
          <a:blip r:embed="rId14">
            <a:biLevel thresh="25000"/>
          </a:blip>
          <a:stretch>
            <a:fillRect/>
          </a:stretch>
        </p:blipFill>
        <p:spPr>
          <a:xfrm>
            <a:off x="6596362" y="3640577"/>
            <a:ext cx="304800" cy="304800"/>
          </a:xfrm>
          <a:prstGeom prst="rect">
            <a:avLst/>
          </a:prstGeom>
          <a:noFill/>
        </p:spPr>
      </p:pic>
      <p:pic>
        <p:nvPicPr>
          <p:cNvPr id="100" name="Picture 99">
            <a:extLst>
              <a:ext uri="{FF2B5EF4-FFF2-40B4-BE49-F238E27FC236}">
                <a16:creationId xmlns:a16="http://schemas.microsoft.com/office/drawing/2014/main" id="{89956F82-7858-1D22-227B-895131C3F629}"/>
              </a:ext>
            </a:extLst>
          </p:cNvPr>
          <p:cNvPicPr>
            <a:picLocks noChangeAspect="1"/>
          </p:cNvPicPr>
          <p:nvPr userDrawn="1"/>
        </p:nvPicPr>
        <p:blipFill>
          <a:blip r:embed="rId15">
            <a:biLevel thresh="25000"/>
          </a:blip>
          <a:stretch>
            <a:fillRect/>
          </a:stretch>
        </p:blipFill>
        <p:spPr>
          <a:xfrm>
            <a:off x="6596362" y="4295508"/>
            <a:ext cx="304800" cy="292100"/>
          </a:xfrm>
          <a:prstGeom prst="rect">
            <a:avLst/>
          </a:prstGeom>
          <a:noFill/>
        </p:spPr>
      </p:pic>
      <p:pic>
        <p:nvPicPr>
          <p:cNvPr id="101" name="Picture 100">
            <a:extLst>
              <a:ext uri="{FF2B5EF4-FFF2-40B4-BE49-F238E27FC236}">
                <a16:creationId xmlns:a16="http://schemas.microsoft.com/office/drawing/2014/main" id="{E885A559-F2F5-3B89-1DC7-6883CC947B90}"/>
              </a:ext>
            </a:extLst>
          </p:cNvPr>
          <p:cNvPicPr>
            <a:picLocks noChangeAspect="1"/>
          </p:cNvPicPr>
          <p:nvPr userDrawn="1"/>
        </p:nvPicPr>
        <p:blipFill>
          <a:blip r:embed="rId16">
            <a:biLevel thresh="25000"/>
          </a:blip>
          <a:stretch>
            <a:fillRect/>
          </a:stretch>
        </p:blipFill>
        <p:spPr>
          <a:xfrm>
            <a:off x="6628112" y="4865204"/>
            <a:ext cx="241300" cy="317500"/>
          </a:xfrm>
          <a:prstGeom prst="rect">
            <a:avLst/>
          </a:prstGeom>
          <a:noFill/>
        </p:spPr>
      </p:pic>
      <p:pic>
        <p:nvPicPr>
          <p:cNvPr id="102" name="Picture 101">
            <a:extLst>
              <a:ext uri="{FF2B5EF4-FFF2-40B4-BE49-F238E27FC236}">
                <a16:creationId xmlns:a16="http://schemas.microsoft.com/office/drawing/2014/main" id="{40D080E0-6B86-BC85-2A0D-2BF10787AB4F}"/>
              </a:ext>
            </a:extLst>
          </p:cNvPr>
          <p:cNvPicPr>
            <a:picLocks noChangeAspect="1"/>
          </p:cNvPicPr>
          <p:nvPr userDrawn="1"/>
        </p:nvPicPr>
        <p:blipFill>
          <a:blip r:embed="rId17">
            <a:biLevel thresh="25000"/>
          </a:blip>
          <a:stretch>
            <a:fillRect/>
          </a:stretch>
        </p:blipFill>
        <p:spPr>
          <a:xfrm>
            <a:off x="6596364" y="5460300"/>
            <a:ext cx="304800" cy="241300"/>
          </a:xfrm>
          <a:prstGeom prst="rect">
            <a:avLst/>
          </a:prstGeom>
          <a:noFill/>
        </p:spPr>
      </p:pic>
      <p:pic>
        <p:nvPicPr>
          <p:cNvPr id="103" name="Picture 102">
            <a:extLst>
              <a:ext uri="{FF2B5EF4-FFF2-40B4-BE49-F238E27FC236}">
                <a16:creationId xmlns:a16="http://schemas.microsoft.com/office/drawing/2014/main" id="{790B9DD9-B65A-F614-D4DA-FD2778DCC65A}"/>
              </a:ext>
            </a:extLst>
          </p:cNvPr>
          <p:cNvPicPr>
            <a:picLocks noChangeAspect="1"/>
          </p:cNvPicPr>
          <p:nvPr userDrawn="1"/>
        </p:nvPicPr>
        <p:blipFill>
          <a:blip r:embed="rId18">
            <a:biLevel thresh="25000"/>
          </a:blip>
          <a:stretch>
            <a:fillRect/>
          </a:stretch>
        </p:blipFill>
        <p:spPr>
          <a:xfrm>
            <a:off x="6580888" y="6069423"/>
            <a:ext cx="304800" cy="254000"/>
          </a:xfrm>
          <a:prstGeom prst="rect">
            <a:avLst/>
          </a:prstGeom>
          <a:noFill/>
        </p:spPr>
      </p:pic>
      <p:pic>
        <p:nvPicPr>
          <p:cNvPr id="104" name="Picture 103">
            <a:extLst>
              <a:ext uri="{FF2B5EF4-FFF2-40B4-BE49-F238E27FC236}">
                <a16:creationId xmlns:a16="http://schemas.microsoft.com/office/drawing/2014/main" id="{DA8995AB-D00C-8A66-34CE-8CD8721138FE}"/>
              </a:ext>
            </a:extLst>
          </p:cNvPr>
          <p:cNvPicPr>
            <a:picLocks noChangeAspect="1"/>
          </p:cNvPicPr>
          <p:nvPr userDrawn="1"/>
        </p:nvPicPr>
        <p:blipFill>
          <a:blip r:embed="rId19">
            <a:biLevel thresh="25000"/>
          </a:blip>
          <a:stretch>
            <a:fillRect/>
          </a:stretch>
        </p:blipFill>
        <p:spPr>
          <a:xfrm>
            <a:off x="7143704" y="1863587"/>
            <a:ext cx="317500" cy="317500"/>
          </a:xfrm>
          <a:prstGeom prst="rect">
            <a:avLst/>
          </a:prstGeom>
          <a:noFill/>
        </p:spPr>
      </p:pic>
      <p:pic>
        <p:nvPicPr>
          <p:cNvPr id="105" name="Picture 104">
            <a:extLst>
              <a:ext uri="{FF2B5EF4-FFF2-40B4-BE49-F238E27FC236}">
                <a16:creationId xmlns:a16="http://schemas.microsoft.com/office/drawing/2014/main" id="{04919F2D-67C0-6974-EEDA-8FB420169242}"/>
              </a:ext>
            </a:extLst>
          </p:cNvPr>
          <p:cNvPicPr>
            <a:picLocks noChangeAspect="1"/>
          </p:cNvPicPr>
          <p:nvPr userDrawn="1"/>
        </p:nvPicPr>
        <p:blipFill>
          <a:blip r:embed="rId20">
            <a:biLevel thresh="25000"/>
          </a:blip>
          <a:stretch>
            <a:fillRect/>
          </a:stretch>
        </p:blipFill>
        <p:spPr>
          <a:xfrm>
            <a:off x="7156956" y="2451009"/>
            <a:ext cx="304800" cy="304800"/>
          </a:xfrm>
          <a:prstGeom prst="rect">
            <a:avLst/>
          </a:prstGeom>
          <a:noFill/>
        </p:spPr>
      </p:pic>
      <p:pic>
        <p:nvPicPr>
          <p:cNvPr id="106" name="Picture 105">
            <a:extLst>
              <a:ext uri="{FF2B5EF4-FFF2-40B4-BE49-F238E27FC236}">
                <a16:creationId xmlns:a16="http://schemas.microsoft.com/office/drawing/2014/main" id="{3EAEEC3B-E219-BA66-3F29-94F531D2FDC2}"/>
              </a:ext>
            </a:extLst>
          </p:cNvPr>
          <p:cNvPicPr>
            <a:picLocks noChangeAspect="1"/>
          </p:cNvPicPr>
          <p:nvPr userDrawn="1"/>
        </p:nvPicPr>
        <p:blipFill>
          <a:blip r:embed="rId21">
            <a:biLevel thresh="25000"/>
          </a:blip>
          <a:stretch>
            <a:fillRect/>
          </a:stretch>
        </p:blipFill>
        <p:spPr>
          <a:xfrm>
            <a:off x="7155441" y="3025731"/>
            <a:ext cx="292100" cy="304800"/>
          </a:xfrm>
          <a:prstGeom prst="rect">
            <a:avLst/>
          </a:prstGeom>
          <a:noFill/>
        </p:spPr>
      </p:pic>
      <p:pic>
        <p:nvPicPr>
          <p:cNvPr id="107" name="Picture 106">
            <a:extLst>
              <a:ext uri="{FF2B5EF4-FFF2-40B4-BE49-F238E27FC236}">
                <a16:creationId xmlns:a16="http://schemas.microsoft.com/office/drawing/2014/main" id="{24FBD2A4-164C-E4F0-CF96-1E2E15D9877C}"/>
              </a:ext>
            </a:extLst>
          </p:cNvPr>
          <p:cNvPicPr>
            <a:picLocks noChangeAspect="1"/>
          </p:cNvPicPr>
          <p:nvPr userDrawn="1"/>
        </p:nvPicPr>
        <p:blipFill>
          <a:blip r:embed="rId22">
            <a:biLevel thresh="25000"/>
          </a:blip>
          <a:stretch>
            <a:fillRect/>
          </a:stretch>
        </p:blipFill>
        <p:spPr>
          <a:xfrm>
            <a:off x="7145504" y="3640210"/>
            <a:ext cx="317500" cy="292100"/>
          </a:xfrm>
          <a:prstGeom prst="rect">
            <a:avLst/>
          </a:prstGeom>
          <a:noFill/>
        </p:spPr>
      </p:pic>
      <p:pic>
        <p:nvPicPr>
          <p:cNvPr id="108" name="Picture 107">
            <a:extLst>
              <a:ext uri="{FF2B5EF4-FFF2-40B4-BE49-F238E27FC236}">
                <a16:creationId xmlns:a16="http://schemas.microsoft.com/office/drawing/2014/main" id="{4A9AB2CC-3086-D02D-19EB-1A196FB4B57F}"/>
              </a:ext>
            </a:extLst>
          </p:cNvPr>
          <p:cNvPicPr>
            <a:picLocks noChangeAspect="1"/>
          </p:cNvPicPr>
          <p:nvPr userDrawn="1"/>
        </p:nvPicPr>
        <p:blipFill>
          <a:blip r:embed="rId23">
            <a:biLevel thresh="25000"/>
          </a:blip>
          <a:stretch>
            <a:fillRect/>
          </a:stretch>
        </p:blipFill>
        <p:spPr>
          <a:xfrm>
            <a:off x="7143704" y="4288330"/>
            <a:ext cx="304800" cy="279400"/>
          </a:xfrm>
          <a:prstGeom prst="rect">
            <a:avLst/>
          </a:prstGeom>
          <a:noFill/>
        </p:spPr>
      </p:pic>
      <p:pic>
        <p:nvPicPr>
          <p:cNvPr id="109" name="Picture 108">
            <a:extLst>
              <a:ext uri="{FF2B5EF4-FFF2-40B4-BE49-F238E27FC236}">
                <a16:creationId xmlns:a16="http://schemas.microsoft.com/office/drawing/2014/main" id="{F7D44668-56E2-E993-A748-677F4D9BD252}"/>
              </a:ext>
            </a:extLst>
          </p:cNvPr>
          <p:cNvPicPr>
            <a:picLocks noChangeAspect="1"/>
          </p:cNvPicPr>
          <p:nvPr userDrawn="1"/>
        </p:nvPicPr>
        <p:blipFill>
          <a:blip r:embed="rId24">
            <a:biLevel thresh="25000"/>
          </a:blip>
          <a:stretch>
            <a:fillRect/>
          </a:stretch>
        </p:blipFill>
        <p:spPr>
          <a:xfrm>
            <a:off x="7148815" y="4865204"/>
            <a:ext cx="317500" cy="317500"/>
          </a:xfrm>
          <a:prstGeom prst="rect">
            <a:avLst/>
          </a:prstGeom>
          <a:noFill/>
        </p:spPr>
      </p:pic>
      <p:pic>
        <p:nvPicPr>
          <p:cNvPr id="110" name="Picture 109">
            <a:extLst>
              <a:ext uri="{FF2B5EF4-FFF2-40B4-BE49-F238E27FC236}">
                <a16:creationId xmlns:a16="http://schemas.microsoft.com/office/drawing/2014/main" id="{429678FF-12C9-3C25-B35A-84F5AA981B7A}"/>
              </a:ext>
            </a:extLst>
          </p:cNvPr>
          <p:cNvPicPr>
            <a:picLocks noChangeAspect="1"/>
          </p:cNvPicPr>
          <p:nvPr userDrawn="1"/>
        </p:nvPicPr>
        <p:blipFill>
          <a:blip r:embed="rId25">
            <a:biLevel thresh="25000"/>
          </a:blip>
          <a:stretch>
            <a:fillRect/>
          </a:stretch>
        </p:blipFill>
        <p:spPr>
          <a:xfrm>
            <a:off x="7175870" y="5437774"/>
            <a:ext cx="304800" cy="304800"/>
          </a:xfrm>
          <a:prstGeom prst="rect">
            <a:avLst/>
          </a:prstGeom>
          <a:noFill/>
        </p:spPr>
      </p:pic>
      <p:pic>
        <p:nvPicPr>
          <p:cNvPr id="111" name="Picture 110">
            <a:extLst>
              <a:ext uri="{FF2B5EF4-FFF2-40B4-BE49-F238E27FC236}">
                <a16:creationId xmlns:a16="http://schemas.microsoft.com/office/drawing/2014/main" id="{59822001-8663-198B-908F-13CEFAD078B9}"/>
              </a:ext>
            </a:extLst>
          </p:cNvPr>
          <p:cNvPicPr>
            <a:picLocks noChangeAspect="1"/>
          </p:cNvPicPr>
          <p:nvPr userDrawn="1"/>
        </p:nvPicPr>
        <p:blipFill>
          <a:blip r:embed="rId26">
            <a:biLevel thresh="25000"/>
          </a:blip>
          <a:stretch>
            <a:fillRect/>
          </a:stretch>
        </p:blipFill>
        <p:spPr>
          <a:xfrm>
            <a:off x="7172973" y="6025371"/>
            <a:ext cx="304800" cy="304800"/>
          </a:xfrm>
          <a:prstGeom prst="rect">
            <a:avLst/>
          </a:prstGeom>
          <a:noFill/>
        </p:spPr>
      </p:pic>
      <p:pic>
        <p:nvPicPr>
          <p:cNvPr id="112" name="Picture 111">
            <a:extLst>
              <a:ext uri="{FF2B5EF4-FFF2-40B4-BE49-F238E27FC236}">
                <a16:creationId xmlns:a16="http://schemas.microsoft.com/office/drawing/2014/main" id="{8D46DD76-BA9B-53AB-40D0-396243268AA9}"/>
              </a:ext>
            </a:extLst>
          </p:cNvPr>
          <p:cNvPicPr>
            <a:picLocks noChangeAspect="1"/>
          </p:cNvPicPr>
          <p:nvPr userDrawn="1"/>
        </p:nvPicPr>
        <p:blipFill>
          <a:blip r:embed="rId27">
            <a:biLevel thresh="25000"/>
          </a:blip>
          <a:stretch>
            <a:fillRect/>
          </a:stretch>
        </p:blipFill>
        <p:spPr>
          <a:xfrm>
            <a:off x="7803902" y="6018623"/>
            <a:ext cx="317500" cy="304800"/>
          </a:xfrm>
          <a:prstGeom prst="rect">
            <a:avLst/>
          </a:prstGeom>
          <a:noFill/>
        </p:spPr>
      </p:pic>
      <p:pic>
        <p:nvPicPr>
          <p:cNvPr id="113" name="Picture 112">
            <a:extLst>
              <a:ext uri="{FF2B5EF4-FFF2-40B4-BE49-F238E27FC236}">
                <a16:creationId xmlns:a16="http://schemas.microsoft.com/office/drawing/2014/main" id="{15A21E59-9270-B2F8-0B64-A2110856355E}"/>
              </a:ext>
            </a:extLst>
          </p:cNvPr>
          <p:cNvPicPr>
            <a:picLocks noChangeAspect="1"/>
          </p:cNvPicPr>
          <p:nvPr userDrawn="1"/>
        </p:nvPicPr>
        <p:blipFill>
          <a:blip r:embed="rId28">
            <a:biLevel thresh="25000"/>
          </a:blip>
          <a:stretch>
            <a:fillRect/>
          </a:stretch>
        </p:blipFill>
        <p:spPr>
          <a:xfrm>
            <a:off x="7780067" y="5443167"/>
            <a:ext cx="345470" cy="299407"/>
          </a:xfrm>
          <a:prstGeom prst="rect">
            <a:avLst/>
          </a:prstGeom>
          <a:noFill/>
        </p:spPr>
      </p:pic>
      <p:pic>
        <p:nvPicPr>
          <p:cNvPr id="114" name="Picture 113">
            <a:extLst>
              <a:ext uri="{FF2B5EF4-FFF2-40B4-BE49-F238E27FC236}">
                <a16:creationId xmlns:a16="http://schemas.microsoft.com/office/drawing/2014/main" id="{E08F59A1-3B67-1FCB-FFEE-7C6AC6FF3AC5}"/>
              </a:ext>
            </a:extLst>
          </p:cNvPr>
          <p:cNvPicPr>
            <a:picLocks noChangeAspect="1"/>
          </p:cNvPicPr>
          <p:nvPr userDrawn="1"/>
        </p:nvPicPr>
        <p:blipFill>
          <a:blip r:embed="rId29">
            <a:biLevel thresh="25000"/>
          </a:blip>
          <a:stretch>
            <a:fillRect/>
          </a:stretch>
        </p:blipFill>
        <p:spPr>
          <a:xfrm>
            <a:off x="7817143" y="4862318"/>
            <a:ext cx="279400" cy="304800"/>
          </a:xfrm>
          <a:prstGeom prst="rect">
            <a:avLst/>
          </a:prstGeom>
          <a:noFill/>
        </p:spPr>
      </p:pic>
      <p:pic>
        <p:nvPicPr>
          <p:cNvPr id="115" name="Picture 114">
            <a:extLst>
              <a:ext uri="{FF2B5EF4-FFF2-40B4-BE49-F238E27FC236}">
                <a16:creationId xmlns:a16="http://schemas.microsoft.com/office/drawing/2014/main" id="{5FCCE054-26FE-91D6-9252-0508112E7B0A}"/>
              </a:ext>
            </a:extLst>
          </p:cNvPr>
          <p:cNvPicPr>
            <a:picLocks noChangeAspect="1"/>
          </p:cNvPicPr>
          <p:nvPr userDrawn="1"/>
        </p:nvPicPr>
        <p:blipFill>
          <a:blip r:embed="rId30">
            <a:biLevel thresh="25000"/>
          </a:blip>
          <a:stretch>
            <a:fillRect/>
          </a:stretch>
        </p:blipFill>
        <p:spPr>
          <a:xfrm>
            <a:off x="7783933" y="4333608"/>
            <a:ext cx="304800" cy="215900"/>
          </a:xfrm>
          <a:prstGeom prst="rect">
            <a:avLst/>
          </a:prstGeom>
          <a:noFill/>
        </p:spPr>
      </p:pic>
      <p:pic>
        <p:nvPicPr>
          <p:cNvPr id="116" name="Picture 115">
            <a:extLst>
              <a:ext uri="{FF2B5EF4-FFF2-40B4-BE49-F238E27FC236}">
                <a16:creationId xmlns:a16="http://schemas.microsoft.com/office/drawing/2014/main" id="{46C45F3D-D57C-3EB7-C6EF-1410CC5D1BFA}"/>
              </a:ext>
            </a:extLst>
          </p:cNvPr>
          <p:cNvPicPr>
            <a:picLocks noChangeAspect="1"/>
          </p:cNvPicPr>
          <p:nvPr userDrawn="1"/>
        </p:nvPicPr>
        <p:blipFill>
          <a:blip r:embed="rId31">
            <a:biLevel thresh="25000"/>
          </a:blip>
          <a:stretch>
            <a:fillRect/>
          </a:stretch>
        </p:blipFill>
        <p:spPr>
          <a:xfrm>
            <a:off x="7762005" y="3657327"/>
            <a:ext cx="304800" cy="304800"/>
          </a:xfrm>
          <a:prstGeom prst="rect">
            <a:avLst/>
          </a:prstGeom>
          <a:noFill/>
        </p:spPr>
      </p:pic>
      <p:pic>
        <p:nvPicPr>
          <p:cNvPr id="117" name="Picture 116">
            <a:extLst>
              <a:ext uri="{FF2B5EF4-FFF2-40B4-BE49-F238E27FC236}">
                <a16:creationId xmlns:a16="http://schemas.microsoft.com/office/drawing/2014/main" id="{98DDFE44-CFAB-1102-F4D0-40B16D0C2A11}"/>
              </a:ext>
            </a:extLst>
          </p:cNvPr>
          <p:cNvPicPr>
            <a:picLocks noChangeAspect="1"/>
          </p:cNvPicPr>
          <p:nvPr userDrawn="1"/>
        </p:nvPicPr>
        <p:blipFill>
          <a:blip r:embed="rId32">
            <a:biLevel thresh="25000"/>
          </a:blip>
          <a:stretch>
            <a:fillRect/>
          </a:stretch>
        </p:blipFill>
        <p:spPr>
          <a:xfrm>
            <a:off x="7774705" y="3023228"/>
            <a:ext cx="279400" cy="304800"/>
          </a:xfrm>
          <a:prstGeom prst="rect">
            <a:avLst/>
          </a:prstGeom>
          <a:noFill/>
        </p:spPr>
      </p:pic>
      <p:pic>
        <p:nvPicPr>
          <p:cNvPr id="118" name="Picture 117">
            <a:extLst>
              <a:ext uri="{FF2B5EF4-FFF2-40B4-BE49-F238E27FC236}">
                <a16:creationId xmlns:a16="http://schemas.microsoft.com/office/drawing/2014/main" id="{453066B2-B123-9905-F62E-57B1673D40CD}"/>
              </a:ext>
            </a:extLst>
          </p:cNvPr>
          <p:cNvPicPr>
            <a:picLocks noChangeAspect="1"/>
          </p:cNvPicPr>
          <p:nvPr userDrawn="1"/>
        </p:nvPicPr>
        <p:blipFill>
          <a:blip r:embed="rId33">
            <a:biLevel thresh="25000"/>
          </a:blip>
          <a:stretch>
            <a:fillRect/>
          </a:stretch>
        </p:blipFill>
        <p:spPr>
          <a:xfrm>
            <a:off x="7760743" y="2469258"/>
            <a:ext cx="304800" cy="304800"/>
          </a:xfrm>
          <a:prstGeom prst="rect">
            <a:avLst/>
          </a:prstGeom>
          <a:noFill/>
        </p:spPr>
      </p:pic>
      <p:pic>
        <p:nvPicPr>
          <p:cNvPr id="119" name="Picture 118">
            <a:extLst>
              <a:ext uri="{FF2B5EF4-FFF2-40B4-BE49-F238E27FC236}">
                <a16:creationId xmlns:a16="http://schemas.microsoft.com/office/drawing/2014/main" id="{D3D4A6C7-9D8C-C87F-0421-20DAC5A17D0A}"/>
              </a:ext>
            </a:extLst>
          </p:cNvPr>
          <p:cNvPicPr>
            <a:picLocks noChangeAspect="1"/>
          </p:cNvPicPr>
          <p:nvPr userDrawn="1"/>
        </p:nvPicPr>
        <p:blipFill>
          <a:blip r:embed="rId34">
            <a:biLevel thresh="25000"/>
          </a:blip>
          <a:stretch>
            <a:fillRect/>
          </a:stretch>
        </p:blipFill>
        <p:spPr>
          <a:xfrm>
            <a:off x="7758691" y="1844727"/>
            <a:ext cx="304800" cy="279400"/>
          </a:xfrm>
          <a:prstGeom prst="rect">
            <a:avLst/>
          </a:prstGeom>
          <a:noFill/>
        </p:spPr>
      </p:pic>
      <p:pic>
        <p:nvPicPr>
          <p:cNvPr id="120" name="Picture 119">
            <a:extLst>
              <a:ext uri="{FF2B5EF4-FFF2-40B4-BE49-F238E27FC236}">
                <a16:creationId xmlns:a16="http://schemas.microsoft.com/office/drawing/2014/main" id="{450EA156-A503-AD15-2493-4772FBBC4FBC}"/>
              </a:ext>
            </a:extLst>
          </p:cNvPr>
          <p:cNvPicPr>
            <a:picLocks noChangeAspect="1"/>
          </p:cNvPicPr>
          <p:nvPr userDrawn="1"/>
        </p:nvPicPr>
        <p:blipFill>
          <a:blip r:embed="rId35">
            <a:biLevel thresh="25000"/>
          </a:blip>
          <a:stretch>
            <a:fillRect/>
          </a:stretch>
        </p:blipFill>
        <p:spPr>
          <a:xfrm>
            <a:off x="8357344" y="1844727"/>
            <a:ext cx="328448" cy="317500"/>
          </a:xfrm>
          <a:prstGeom prst="rect">
            <a:avLst/>
          </a:prstGeom>
          <a:noFill/>
        </p:spPr>
      </p:pic>
      <p:pic>
        <p:nvPicPr>
          <p:cNvPr id="121" name="Picture 120">
            <a:extLst>
              <a:ext uri="{FF2B5EF4-FFF2-40B4-BE49-F238E27FC236}">
                <a16:creationId xmlns:a16="http://schemas.microsoft.com/office/drawing/2014/main" id="{7838689F-B449-BE24-4E7D-D07A9DD07FF1}"/>
              </a:ext>
            </a:extLst>
          </p:cNvPr>
          <p:cNvPicPr>
            <a:picLocks noChangeAspect="1"/>
          </p:cNvPicPr>
          <p:nvPr userDrawn="1"/>
        </p:nvPicPr>
        <p:blipFill>
          <a:blip r:embed="rId36">
            <a:biLevel thresh="25000"/>
          </a:blip>
          <a:stretch>
            <a:fillRect/>
          </a:stretch>
        </p:blipFill>
        <p:spPr>
          <a:xfrm>
            <a:off x="8368292" y="2462908"/>
            <a:ext cx="317500" cy="317500"/>
          </a:xfrm>
          <a:prstGeom prst="rect">
            <a:avLst/>
          </a:prstGeom>
          <a:noFill/>
        </p:spPr>
      </p:pic>
      <p:pic>
        <p:nvPicPr>
          <p:cNvPr id="122" name="Picture 121">
            <a:extLst>
              <a:ext uri="{FF2B5EF4-FFF2-40B4-BE49-F238E27FC236}">
                <a16:creationId xmlns:a16="http://schemas.microsoft.com/office/drawing/2014/main" id="{969309DB-9B85-7BA6-B0B5-AF422D49DE69}"/>
              </a:ext>
            </a:extLst>
          </p:cNvPr>
          <p:cNvPicPr>
            <a:picLocks noChangeAspect="1"/>
          </p:cNvPicPr>
          <p:nvPr userDrawn="1"/>
        </p:nvPicPr>
        <p:blipFill>
          <a:blip r:embed="rId37">
            <a:biLevel thresh="25000"/>
          </a:blip>
          <a:stretch>
            <a:fillRect/>
          </a:stretch>
        </p:blipFill>
        <p:spPr>
          <a:xfrm>
            <a:off x="8391483" y="3016878"/>
            <a:ext cx="266700" cy="317500"/>
          </a:xfrm>
          <a:prstGeom prst="rect">
            <a:avLst/>
          </a:prstGeom>
          <a:noFill/>
        </p:spPr>
      </p:pic>
      <p:pic>
        <p:nvPicPr>
          <p:cNvPr id="123" name="Picture 122">
            <a:extLst>
              <a:ext uri="{FF2B5EF4-FFF2-40B4-BE49-F238E27FC236}">
                <a16:creationId xmlns:a16="http://schemas.microsoft.com/office/drawing/2014/main" id="{E71EA353-4CDE-4E8A-E7D8-389A78633BCB}"/>
              </a:ext>
            </a:extLst>
          </p:cNvPr>
          <p:cNvPicPr>
            <a:picLocks noChangeAspect="1"/>
          </p:cNvPicPr>
          <p:nvPr userDrawn="1"/>
        </p:nvPicPr>
        <p:blipFill>
          <a:blip r:embed="rId38">
            <a:biLevel thresh="25000"/>
          </a:blip>
          <a:stretch>
            <a:fillRect/>
          </a:stretch>
        </p:blipFill>
        <p:spPr>
          <a:xfrm>
            <a:off x="8381269" y="3627510"/>
            <a:ext cx="304800" cy="304800"/>
          </a:xfrm>
          <a:prstGeom prst="rect">
            <a:avLst/>
          </a:prstGeom>
          <a:noFill/>
        </p:spPr>
      </p:pic>
      <p:pic>
        <p:nvPicPr>
          <p:cNvPr id="124" name="Picture 123">
            <a:extLst>
              <a:ext uri="{FF2B5EF4-FFF2-40B4-BE49-F238E27FC236}">
                <a16:creationId xmlns:a16="http://schemas.microsoft.com/office/drawing/2014/main" id="{D2B73173-C0ED-535B-657E-CC566036EA21}"/>
              </a:ext>
            </a:extLst>
          </p:cNvPr>
          <p:cNvPicPr>
            <a:picLocks noChangeAspect="1"/>
          </p:cNvPicPr>
          <p:nvPr userDrawn="1"/>
        </p:nvPicPr>
        <p:blipFill>
          <a:blip r:embed="rId39">
            <a:biLevel thresh="25000"/>
          </a:blip>
          <a:stretch>
            <a:fillRect/>
          </a:stretch>
        </p:blipFill>
        <p:spPr>
          <a:xfrm>
            <a:off x="8398741" y="4278211"/>
            <a:ext cx="317500" cy="317500"/>
          </a:xfrm>
          <a:prstGeom prst="rect">
            <a:avLst/>
          </a:prstGeom>
          <a:noFill/>
        </p:spPr>
      </p:pic>
      <p:pic>
        <p:nvPicPr>
          <p:cNvPr id="125" name="Picture 124">
            <a:extLst>
              <a:ext uri="{FF2B5EF4-FFF2-40B4-BE49-F238E27FC236}">
                <a16:creationId xmlns:a16="http://schemas.microsoft.com/office/drawing/2014/main" id="{AD1C3628-C744-384E-C055-602C0035A9AB}"/>
              </a:ext>
            </a:extLst>
          </p:cNvPr>
          <p:cNvPicPr>
            <a:picLocks noChangeAspect="1"/>
          </p:cNvPicPr>
          <p:nvPr userDrawn="1"/>
        </p:nvPicPr>
        <p:blipFill>
          <a:blip r:embed="rId40">
            <a:biLevel thresh="25000"/>
          </a:blip>
          <a:stretch>
            <a:fillRect/>
          </a:stretch>
        </p:blipFill>
        <p:spPr>
          <a:xfrm>
            <a:off x="8457929" y="4855968"/>
            <a:ext cx="215900" cy="317500"/>
          </a:xfrm>
          <a:prstGeom prst="rect">
            <a:avLst/>
          </a:prstGeom>
          <a:noFill/>
        </p:spPr>
      </p:pic>
      <p:pic>
        <p:nvPicPr>
          <p:cNvPr id="126" name="Picture 125">
            <a:extLst>
              <a:ext uri="{FF2B5EF4-FFF2-40B4-BE49-F238E27FC236}">
                <a16:creationId xmlns:a16="http://schemas.microsoft.com/office/drawing/2014/main" id="{6E8FDDEE-80E8-C230-2EEB-FE452A2084C5}"/>
              </a:ext>
            </a:extLst>
          </p:cNvPr>
          <p:cNvPicPr>
            <a:picLocks noChangeAspect="1"/>
          </p:cNvPicPr>
          <p:nvPr userDrawn="1"/>
        </p:nvPicPr>
        <p:blipFill>
          <a:blip r:embed="rId41">
            <a:biLevel thresh="25000"/>
          </a:blip>
          <a:stretch>
            <a:fillRect/>
          </a:stretch>
        </p:blipFill>
        <p:spPr>
          <a:xfrm>
            <a:off x="8426715" y="5406985"/>
            <a:ext cx="317498" cy="317498"/>
          </a:xfrm>
          <a:prstGeom prst="rect">
            <a:avLst/>
          </a:prstGeom>
          <a:noFill/>
        </p:spPr>
      </p:pic>
      <p:pic>
        <p:nvPicPr>
          <p:cNvPr id="127" name="Picture 126">
            <a:extLst>
              <a:ext uri="{FF2B5EF4-FFF2-40B4-BE49-F238E27FC236}">
                <a16:creationId xmlns:a16="http://schemas.microsoft.com/office/drawing/2014/main" id="{2FB049BB-EE66-80A2-9CD4-BCCE139803F8}"/>
              </a:ext>
            </a:extLst>
          </p:cNvPr>
          <p:cNvPicPr>
            <a:picLocks noChangeAspect="1"/>
          </p:cNvPicPr>
          <p:nvPr userDrawn="1"/>
        </p:nvPicPr>
        <p:blipFill>
          <a:blip r:embed="rId42">
            <a:biLevel thresh="25000"/>
          </a:blip>
          <a:stretch>
            <a:fillRect/>
          </a:stretch>
        </p:blipFill>
        <p:spPr>
          <a:xfrm>
            <a:off x="8490601" y="5997808"/>
            <a:ext cx="241300" cy="317500"/>
          </a:xfrm>
          <a:prstGeom prst="rect">
            <a:avLst/>
          </a:prstGeom>
          <a:noFill/>
        </p:spPr>
      </p:pic>
      <p:pic>
        <p:nvPicPr>
          <p:cNvPr id="128" name="Picture 127">
            <a:extLst>
              <a:ext uri="{FF2B5EF4-FFF2-40B4-BE49-F238E27FC236}">
                <a16:creationId xmlns:a16="http://schemas.microsoft.com/office/drawing/2014/main" id="{D9D90DB7-B145-414B-54F0-7590ADDE4530}"/>
              </a:ext>
            </a:extLst>
          </p:cNvPr>
          <p:cNvPicPr>
            <a:picLocks noChangeAspect="1"/>
          </p:cNvPicPr>
          <p:nvPr userDrawn="1"/>
        </p:nvPicPr>
        <p:blipFill>
          <a:blip r:embed="rId43">
            <a:biLevel thresh="25000"/>
          </a:blip>
          <a:stretch>
            <a:fillRect/>
          </a:stretch>
        </p:blipFill>
        <p:spPr>
          <a:xfrm>
            <a:off x="8950559" y="5996885"/>
            <a:ext cx="304800" cy="304800"/>
          </a:xfrm>
          <a:prstGeom prst="rect">
            <a:avLst/>
          </a:prstGeom>
          <a:noFill/>
        </p:spPr>
      </p:pic>
      <p:pic>
        <p:nvPicPr>
          <p:cNvPr id="129" name="Picture 128">
            <a:extLst>
              <a:ext uri="{FF2B5EF4-FFF2-40B4-BE49-F238E27FC236}">
                <a16:creationId xmlns:a16="http://schemas.microsoft.com/office/drawing/2014/main" id="{B19EC6C1-C071-E09D-6624-1751974176F5}"/>
              </a:ext>
            </a:extLst>
          </p:cNvPr>
          <p:cNvPicPr>
            <a:picLocks noChangeAspect="1"/>
          </p:cNvPicPr>
          <p:nvPr userDrawn="1"/>
        </p:nvPicPr>
        <p:blipFill>
          <a:blip r:embed="rId44">
            <a:biLevel thresh="25000"/>
          </a:blip>
          <a:stretch>
            <a:fillRect/>
          </a:stretch>
        </p:blipFill>
        <p:spPr>
          <a:xfrm>
            <a:off x="8986755" y="5460300"/>
            <a:ext cx="304800" cy="241300"/>
          </a:xfrm>
          <a:prstGeom prst="rect">
            <a:avLst/>
          </a:prstGeom>
          <a:noFill/>
        </p:spPr>
      </p:pic>
      <p:pic>
        <p:nvPicPr>
          <p:cNvPr id="130" name="Picture 129">
            <a:extLst>
              <a:ext uri="{FF2B5EF4-FFF2-40B4-BE49-F238E27FC236}">
                <a16:creationId xmlns:a16="http://schemas.microsoft.com/office/drawing/2014/main" id="{FAA18BFE-EA8C-889D-9761-18087F8CC0DD}"/>
              </a:ext>
            </a:extLst>
          </p:cNvPr>
          <p:cNvPicPr>
            <a:picLocks noChangeAspect="1"/>
          </p:cNvPicPr>
          <p:nvPr userDrawn="1"/>
        </p:nvPicPr>
        <p:blipFill>
          <a:blip r:embed="rId45">
            <a:biLevel thresh="25000"/>
          </a:blip>
          <a:stretch>
            <a:fillRect/>
          </a:stretch>
        </p:blipFill>
        <p:spPr>
          <a:xfrm>
            <a:off x="8944209" y="4916004"/>
            <a:ext cx="317500" cy="215900"/>
          </a:xfrm>
          <a:prstGeom prst="rect">
            <a:avLst/>
          </a:prstGeom>
          <a:noFill/>
        </p:spPr>
      </p:pic>
      <p:pic>
        <p:nvPicPr>
          <p:cNvPr id="131" name="Picture 130">
            <a:extLst>
              <a:ext uri="{FF2B5EF4-FFF2-40B4-BE49-F238E27FC236}">
                <a16:creationId xmlns:a16="http://schemas.microsoft.com/office/drawing/2014/main" id="{8472B19C-4519-F0E3-26C4-ECFE241820D6}"/>
              </a:ext>
            </a:extLst>
          </p:cNvPr>
          <p:cNvPicPr>
            <a:picLocks noChangeAspect="1"/>
          </p:cNvPicPr>
          <p:nvPr userDrawn="1"/>
        </p:nvPicPr>
        <p:blipFill>
          <a:blip r:embed="rId46">
            <a:biLevel thresh="25000"/>
          </a:blip>
          <a:stretch>
            <a:fillRect/>
          </a:stretch>
        </p:blipFill>
        <p:spPr>
          <a:xfrm>
            <a:off x="8963259" y="4262930"/>
            <a:ext cx="304800" cy="304800"/>
          </a:xfrm>
          <a:prstGeom prst="rect">
            <a:avLst/>
          </a:prstGeom>
          <a:noFill/>
        </p:spPr>
      </p:pic>
      <p:pic>
        <p:nvPicPr>
          <p:cNvPr id="132" name="Picture 131">
            <a:extLst>
              <a:ext uri="{FF2B5EF4-FFF2-40B4-BE49-F238E27FC236}">
                <a16:creationId xmlns:a16="http://schemas.microsoft.com/office/drawing/2014/main" id="{69C6C7B1-5570-B914-5D99-FA122B820291}"/>
              </a:ext>
            </a:extLst>
          </p:cNvPr>
          <p:cNvPicPr>
            <a:picLocks noChangeAspect="1"/>
          </p:cNvPicPr>
          <p:nvPr userDrawn="1"/>
        </p:nvPicPr>
        <p:blipFill>
          <a:blip r:embed="rId47">
            <a:biLevel thresh="25000"/>
          </a:blip>
          <a:stretch>
            <a:fillRect/>
          </a:stretch>
        </p:blipFill>
        <p:spPr>
          <a:xfrm>
            <a:off x="8950561" y="3640210"/>
            <a:ext cx="304800" cy="304800"/>
          </a:xfrm>
          <a:prstGeom prst="rect">
            <a:avLst/>
          </a:prstGeom>
          <a:noFill/>
        </p:spPr>
      </p:pic>
      <p:pic>
        <p:nvPicPr>
          <p:cNvPr id="133" name="Picture 132">
            <a:extLst>
              <a:ext uri="{FF2B5EF4-FFF2-40B4-BE49-F238E27FC236}">
                <a16:creationId xmlns:a16="http://schemas.microsoft.com/office/drawing/2014/main" id="{D8955DA3-C396-EE52-EDCE-5C6EA8EFF88D}"/>
              </a:ext>
            </a:extLst>
          </p:cNvPr>
          <p:cNvPicPr>
            <a:picLocks noChangeAspect="1"/>
          </p:cNvPicPr>
          <p:nvPr userDrawn="1"/>
        </p:nvPicPr>
        <p:blipFill>
          <a:blip r:embed="rId48">
            <a:biLevel thresh="25000"/>
          </a:blip>
          <a:stretch>
            <a:fillRect/>
          </a:stretch>
        </p:blipFill>
        <p:spPr>
          <a:xfrm>
            <a:off x="8963259" y="3023228"/>
            <a:ext cx="279400" cy="304800"/>
          </a:xfrm>
          <a:prstGeom prst="rect">
            <a:avLst/>
          </a:prstGeom>
          <a:noFill/>
        </p:spPr>
      </p:pic>
      <p:pic>
        <p:nvPicPr>
          <p:cNvPr id="134" name="Picture 133">
            <a:extLst>
              <a:ext uri="{FF2B5EF4-FFF2-40B4-BE49-F238E27FC236}">
                <a16:creationId xmlns:a16="http://schemas.microsoft.com/office/drawing/2014/main" id="{060BED08-66DC-29A2-6BA3-7A9997D7B1EF}"/>
              </a:ext>
            </a:extLst>
          </p:cNvPr>
          <p:cNvPicPr>
            <a:picLocks noChangeAspect="1"/>
          </p:cNvPicPr>
          <p:nvPr userDrawn="1"/>
        </p:nvPicPr>
        <p:blipFill>
          <a:blip r:embed="rId49">
            <a:biLevel thresh="25000"/>
          </a:blip>
          <a:stretch>
            <a:fillRect/>
          </a:stretch>
        </p:blipFill>
        <p:spPr>
          <a:xfrm>
            <a:off x="8917430" y="2460948"/>
            <a:ext cx="317500" cy="317500"/>
          </a:xfrm>
          <a:prstGeom prst="rect">
            <a:avLst/>
          </a:prstGeom>
          <a:noFill/>
        </p:spPr>
      </p:pic>
      <p:pic>
        <p:nvPicPr>
          <p:cNvPr id="135" name="Picture 134">
            <a:extLst>
              <a:ext uri="{FF2B5EF4-FFF2-40B4-BE49-F238E27FC236}">
                <a16:creationId xmlns:a16="http://schemas.microsoft.com/office/drawing/2014/main" id="{9D287957-4BFC-2D87-1B64-6A7E983D375F}"/>
              </a:ext>
            </a:extLst>
          </p:cNvPr>
          <p:cNvPicPr>
            <a:picLocks noChangeAspect="1"/>
          </p:cNvPicPr>
          <p:nvPr userDrawn="1"/>
        </p:nvPicPr>
        <p:blipFill>
          <a:blip r:embed="rId50">
            <a:biLevel thresh="25000"/>
          </a:blip>
          <a:stretch>
            <a:fillRect/>
          </a:stretch>
        </p:blipFill>
        <p:spPr>
          <a:xfrm>
            <a:off x="8917430" y="1846242"/>
            <a:ext cx="355600" cy="381000"/>
          </a:xfrm>
          <a:prstGeom prst="rect">
            <a:avLst/>
          </a:prstGeom>
          <a:noFill/>
        </p:spPr>
      </p:pic>
      <p:pic>
        <p:nvPicPr>
          <p:cNvPr id="136" name="Picture 135">
            <a:extLst>
              <a:ext uri="{FF2B5EF4-FFF2-40B4-BE49-F238E27FC236}">
                <a16:creationId xmlns:a16="http://schemas.microsoft.com/office/drawing/2014/main" id="{8C21F917-389A-756D-32BE-062A0A1705B1}"/>
              </a:ext>
            </a:extLst>
          </p:cNvPr>
          <p:cNvPicPr>
            <a:picLocks noChangeAspect="1"/>
          </p:cNvPicPr>
          <p:nvPr userDrawn="1"/>
        </p:nvPicPr>
        <p:blipFill>
          <a:blip r:embed="rId51">
            <a:biLevel thresh="25000"/>
          </a:blip>
          <a:stretch>
            <a:fillRect/>
          </a:stretch>
        </p:blipFill>
        <p:spPr>
          <a:xfrm>
            <a:off x="9548702" y="1944670"/>
            <a:ext cx="266700" cy="254000"/>
          </a:xfrm>
          <a:prstGeom prst="rect">
            <a:avLst/>
          </a:prstGeom>
          <a:noFill/>
        </p:spPr>
      </p:pic>
      <p:pic>
        <p:nvPicPr>
          <p:cNvPr id="137" name="Picture 136">
            <a:extLst>
              <a:ext uri="{FF2B5EF4-FFF2-40B4-BE49-F238E27FC236}">
                <a16:creationId xmlns:a16="http://schemas.microsoft.com/office/drawing/2014/main" id="{86980779-4BE8-0160-B3D4-E4390AA5749F}"/>
              </a:ext>
            </a:extLst>
          </p:cNvPr>
          <p:cNvPicPr>
            <a:picLocks noChangeAspect="1"/>
          </p:cNvPicPr>
          <p:nvPr userDrawn="1"/>
        </p:nvPicPr>
        <p:blipFill>
          <a:blip r:embed="rId52">
            <a:biLevel thresh="25000"/>
          </a:blip>
          <a:stretch>
            <a:fillRect/>
          </a:stretch>
        </p:blipFill>
        <p:spPr>
          <a:xfrm>
            <a:off x="9537102" y="2495459"/>
            <a:ext cx="304800" cy="215900"/>
          </a:xfrm>
          <a:prstGeom prst="rect">
            <a:avLst/>
          </a:prstGeom>
          <a:noFill/>
        </p:spPr>
      </p:pic>
      <p:pic>
        <p:nvPicPr>
          <p:cNvPr id="138" name="Picture 137">
            <a:extLst>
              <a:ext uri="{FF2B5EF4-FFF2-40B4-BE49-F238E27FC236}">
                <a16:creationId xmlns:a16="http://schemas.microsoft.com/office/drawing/2014/main" id="{478473F0-8710-734F-7F10-E77C4C2D2DFA}"/>
              </a:ext>
            </a:extLst>
          </p:cNvPr>
          <p:cNvPicPr>
            <a:picLocks noChangeAspect="1"/>
          </p:cNvPicPr>
          <p:nvPr userDrawn="1"/>
        </p:nvPicPr>
        <p:blipFill>
          <a:blip r:embed="rId53">
            <a:biLevel thresh="25000"/>
          </a:blip>
          <a:stretch>
            <a:fillRect/>
          </a:stretch>
        </p:blipFill>
        <p:spPr>
          <a:xfrm>
            <a:off x="9568154" y="3003350"/>
            <a:ext cx="228600" cy="304800"/>
          </a:xfrm>
          <a:prstGeom prst="rect">
            <a:avLst/>
          </a:prstGeom>
          <a:noFill/>
        </p:spPr>
      </p:pic>
      <p:pic>
        <p:nvPicPr>
          <p:cNvPr id="139" name="Picture 138">
            <a:extLst>
              <a:ext uri="{FF2B5EF4-FFF2-40B4-BE49-F238E27FC236}">
                <a16:creationId xmlns:a16="http://schemas.microsoft.com/office/drawing/2014/main" id="{DC15300F-ED29-6871-CFDA-83BC606AD9E0}"/>
              </a:ext>
            </a:extLst>
          </p:cNvPr>
          <p:cNvPicPr>
            <a:picLocks noChangeAspect="1"/>
          </p:cNvPicPr>
          <p:nvPr userDrawn="1"/>
        </p:nvPicPr>
        <p:blipFill>
          <a:blip r:embed="rId54">
            <a:biLevel thresh="25000"/>
          </a:blip>
          <a:stretch>
            <a:fillRect/>
          </a:stretch>
        </p:blipFill>
        <p:spPr>
          <a:xfrm>
            <a:off x="9528950" y="3638751"/>
            <a:ext cx="304800" cy="304800"/>
          </a:xfrm>
          <a:prstGeom prst="rect">
            <a:avLst/>
          </a:prstGeom>
          <a:noFill/>
        </p:spPr>
      </p:pic>
      <p:pic>
        <p:nvPicPr>
          <p:cNvPr id="140" name="Picture 139">
            <a:extLst>
              <a:ext uri="{FF2B5EF4-FFF2-40B4-BE49-F238E27FC236}">
                <a16:creationId xmlns:a16="http://schemas.microsoft.com/office/drawing/2014/main" id="{F143023B-F843-8FAA-E003-F2D8D3619537}"/>
              </a:ext>
            </a:extLst>
          </p:cNvPr>
          <p:cNvPicPr>
            <a:picLocks noChangeAspect="1"/>
          </p:cNvPicPr>
          <p:nvPr userDrawn="1"/>
        </p:nvPicPr>
        <p:blipFill>
          <a:blip r:embed="rId55">
            <a:biLevel thresh="25000"/>
          </a:blip>
          <a:stretch>
            <a:fillRect/>
          </a:stretch>
        </p:blipFill>
        <p:spPr>
          <a:xfrm>
            <a:off x="9548702" y="4282808"/>
            <a:ext cx="304800" cy="266700"/>
          </a:xfrm>
          <a:prstGeom prst="rect">
            <a:avLst/>
          </a:prstGeom>
          <a:noFill/>
        </p:spPr>
      </p:pic>
      <p:pic>
        <p:nvPicPr>
          <p:cNvPr id="141" name="Picture 140">
            <a:extLst>
              <a:ext uri="{FF2B5EF4-FFF2-40B4-BE49-F238E27FC236}">
                <a16:creationId xmlns:a16="http://schemas.microsoft.com/office/drawing/2014/main" id="{48023883-11DF-0C06-E3B6-608061D9EA07}"/>
              </a:ext>
            </a:extLst>
          </p:cNvPr>
          <p:cNvPicPr>
            <a:picLocks noChangeAspect="1"/>
          </p:cNvPicPr>
          <p:nvPr userDrawn="1"/>
        </p:nvPicPr>
        <p:blipFill>
          <a:blip r:embed="rId56">
            <a:biLevel thresh="25000"/>
          </a:blip>
          <a:stretch>
            <a:fillRect/>
          </a:stretch>
        </p:blipFill>
        <p:spPr>
          <a:xfrm>
            <a:off x="9552159" y="4859720"/>
            <a:ext cx="292100" cy="304800"/>
          </a:xfrm>
          <a:prstGeom prst="rect">
            <a:avLst/>
          </a:prstGeom>
          <a:noFill/>
        </p:spPr>
      </p:pic>
      <p:pic>
        <p:nvPicPr>
          <p:cNvPr id="142" name="Picture 141">
            <a:extLst>
              <a:ext uri="{FF2B5EF4-FFF2-40B4-BE49-F238E27FC236}">
                <a16:creationId xmlns:a16="http://schemas.microsoft.com/office/drawing/2014/main" id="{D1A917A3-D5FD-5AA2-8530-ECFED8E23112}"/>
              </a:ext>
            </a:extLst>
          </p:cNvPr>
          <p:cNvPicPr>
            <a:picLocks noChangeAspect="1"/>
          </p:cNvPicPr>
          <p:nvPr userDrawn="1"/>
        </p:nvPicPr>
        <p:blipFill>
          <a:blip r:embed="rId57">
            <a:biLevel thresh="25000"/>
          </a:blip>
          <a:stretch>
            <a:fillRect/>
          </a:stretch>
        </p:blipFill>
        <p:spPr>
          <a:xfrm>
            <a:off x="9548690" y="5427835"/>
            <a:ext cx="304800" cy="304800"/>
          </a:xfrm>
          <a:prstGeom prst="rect">
            <a:avLst/>
          </a:prstGeom>
          <a:noFill/>
        </p:spPr>
      </p:pic>
      <p:pic>
        <p:nvPicPr>
          <p:cNvPr id="143" name="Picture 142">
            <a:extLst>
              <a:ext uri="{FF2B5EF4-FFF2-40B4-BE49-F238E27FC236}">
                <a16:creationId xmlns:a16="http://schemas.microsoft.com/office/drawing/2014/main" id="{BA6163BA-378B-8A14-6198-897A4C8317E3}"/>
              </a:ext>
            </a:extLst>
          </p:cNvPr>
          <p:cNvPicPr>
            <a:picLocks noChangeAspect="1"/>
          </p:cNvPicPr>
          <p:nvPr userDrawn="1"/>
        </p:nvPicPr>
        <p:blipFill>
          <a:blip r:embed="rId58">
            <a:biLevel thresh="25000"/>
          </a:blip>
          <a:stretch>
            <a:fillRect/>
          </a:stretch>
        </p:blipFill>
        <p:spPr>
          <a:xfrm>
            <a:off x="9566485" y="5994035"/>
            <a:ext cx="228600" cy="304800"/>
          </a:xfrm>
          <a:prstGeom prst="rect">
            <a:avLst/>
          </a:prstGeom>
          <a:noFill/>
        </p:spPr>
      </p:pic>
      <p:pic>
        <p:nvPicPr>
          <p:cNvPr id="144" name="Picture 143">
            <a:extLst>
              <a:ext uri="{FF2B5EF4-FFF2-40B4-BE49-F238E27FC236}">
                <a16:creationId xmlns:a16="http://schemas.microsoft.com/office/drawing/2014/main" id="{B358BDE4-ED9A-EDB6-6941-814F8F69E098}"/>
              </a:ext>
            </a:extLst>
          </p:cNvPr>
          <p:cNvPicPr>
            <a:picLocks noChangeAspect="1"/>
          </p:cNvPicPr>
          <p:nvPr userDrawn="1"/>
        </p:nvPicPr>
        <p:blipFill>
          <a:blip r:embed="rId59">
            <a:biLevel thresh="25000"/>
          </a:blip>
          <a:stretch>
            <a:fillRect/>
          </a:stretch>
        </p:blipFill>
        <p:spPr>
          <a:xfrm>
            <a:off x="10134975" y="5997808"/>
            <a:ext cx="304800" cy="317500"/>
          </a:xfrm>
          <a:prstGeom prst="rect">
            <a:avLst/>
          </a:prstGeom>
          <a:noFill/>
        </p:spPr>
      </p:pic>
      <p:pic>
        <p:nvPicPr>
          <p:cNvPr id="145" name="Picture 144">
            <a:extLst>
              <a:ext uri="{FF2B5EF4-FFF2-40B4-BE49-F238E27FC236}">
                <a16:creationId xmlns:a16="http://schemas.microsoft.com/office/drawing/2014/main" id="{84A34D25-2DDB-E5DA-44F1-4F806CE6B792}"/>
              </a:ext>
            </a:extLst>
          </p:cNvPr>
          <p:cNvPicPr>
            <a:picLocks noChangeAspect="1"/>
          </p:cNvPicPr>
          <p:nvPr userDrawn="1"/>
        </p:nvPicPr>
        <p:blipFill>
          <a:blip r:embed="rId60">
            <a:biLevel thresh="25000"/>
          </a:blip>
          <a:stretch>
            <a:fillRect/>
          </a:stretch>
        </p:blipFill>
        <p:spPr>
          <a:xfrm>
            <a:off x="10122499" y="5432052"/>
            <a:ext cx="333524" cy="310522"/>
          </a:xfrm>
          <a:prstGeom prst="rect">
            <a:avLst/>
          </a:prstGeom>
          <a:noFill/>
        </p:spPr>
      </p:pic>
      <p:pic>
        <p:nvPicPr>
          <p:cNvPr id="146" name="Picture 145">
            <a:extLst>
              <a:ext uri="{FF2B5EF4-FFF2-40B4-BE49-F238E27FC236}">
                <a16:creationId xmlns:a16="http://schemas.microsoft.com/office/drawing/2014/main" id="{A5BFE8DC-EF0B-1276-4EE5-3A44D4173505}"/>
              </a:ext>
            </a:extLst>
          </p:cNvPr>
          <p:cNvPicPr>
            <a:picLocks noChangeAspect="1"/>
          </p:cNvPicPr>
          <p:nvPr userDrawn="1"/>
        </p:nvPicPr>
        <p:blipFill>
          <a:blip r:embed="rId61">
            <a:biLevel thresh="25000"/>
          </a:blip>
          <a:stretch>
            <a:fillRect/>
          </a:stretch>
        </p:blipFill>
        <p:spPr>
          <a:xfrm>
            <a:off x="10210548" y="4855968"/>
            <a:ext cx="228600" cy="317500"/>
          </a:xfrm>
          <a:prstGeom prst="rect">
            <a:avLst/>
          </a:prstGeom>
          <a:noFill/>
        </p:spPr>
      </p:pic>
      <p:pic>
        <p:nvPicPr>
          <p:cNvPr id="147" name="Picture 146">
            <a:extLst>
              <a:ext uri="{FF2B5EF4-FFF2-40B4-BE49-F238E27FC236}">
                <a16:creationId xmlns:a16="http://schemas.microsoft.com/office/drawing/2014/main" id="{A9D1BE29-6A9D-9EBF-CBFA-EE6E16D8E973}"/>
              </a:ext>
            </a:extLst>
          </p:cNvPr>
          <p:cNvPicPr>
            <a:picLocks noChangeAspect="1"/>
          </p:cNvPicPr>
          <p:nvPr userDrawn="1"/>
        </p:nvPicPr>
        <p:blipFill>
          <a:blip r:embed="rId62">
            <a:biLevel thresh="25000"/>
          </a:blip>
          <a:stretch>
            <a:fillRect/>
          </a:stretch>
        </p:blipFill>
        <p:spPr>
          <a:xfrm>
            <a:off x="10161616" y="4278211"/>
            <a:ext cx="317500" cy="317500"/>
          </a:xfrm>
          <a:prstGeom prst="rect">
            <a:avLst/>
          </a:prstGeom>
          <a:noFill/>
        </p:spPr>
      </p:pic>
      <p:pic>
        <p:nvPicPr>
          <p:cNvPr id="148" name="Picture 147">
            <a:extLst>
              <a:ext uri="{FF2B5EF4-FFF2-40B4-BE49-F238E27FC236}">
                <a16:creationId xmlns:a16="http://schemas.microsoft.com/office/drawing/2014/main" id="{0817E681-375C-CE15-8FCA-088224BFFC84}"/>
              </a:ext>
            </a:extLst>
          </p:cNvPr>
          <p:cNvPicPr>
            <a:picLocks noChangeAspect="1"/>
          </p:cNvPicPr>
          <p:nvPr userDrawn="1"/>
        </p:nvPicPr>
        <p:blipFill>
          <a:blip r:embed="rId63">
            <a:biLevel thresh="25000"/>
          </a:blip>
          <a:stretch>
            <a:fillRect/>
          </a:stretch>
        </p:blipFill>
        <p:spPr>
          <a:xfrm>
            <a:off x="10204799" y="3657945"/>
            <a:ext cx="304800" cy="304800"/>
          </a:xfrm>
          <a:prstGeom prst="rect">
            <a:avLst/>
          </a:prstGeom>
          <a:noFill/>
        </p:spPr>
      </p:pic>
      <p:pic>
        <p:nvPicPr>
          <p:cNvPr id="149" name="Picture 148">
            <a:extLst>
              <a:ext uri="{FF2B5EF4-FFF2-40B4-BE49-F238E27FC236}">
                <a16:creationId xmlns:a16="http://schemas.microsoft.com/office/drawing/2014/main" id="{742F0B48-AA13-F3A1-9DB7-464FAD777812}"/>
              </a:ext>
            </a:extLst>
          </p:cNvPr>
          <p:cNvPicPr>
            <a:picLocks noChangeAspect="1"/>
          </p:cNvPicPr>
          <p:nvPr userDrawn="1"/>
        </p:nvPicPr>
        <p:blipFill>
          <a:blip r:embed="rId64">
            <a:biLevel thresh="25000"/>
          </a:blip>
          <a:stretch>
            <a:fillRect/>
          </a:stretch>
        </p:blipFill>
        <p:spPr>
          <a:xfrm>
            <a:off x="10162259" y="2997000"/>
            <a:ext cx="317500" cy="317500"/>
          </a:xfrm>
          <a:prstGeom prst="rect">
            <a:avLst/>
          </a:prstGeom>
          <a:noFill/>
        </p:spPr>
      </p:pic>
      <p:pic>
        <p:nvPicPr>
          <p:cNvPr id="150" name="Picture 149">
            <a:extLst>
              <a:ext uri="{FF2B5EF4-FFF2-40B4-BE49-F238E27FC236}">
                <a16:creationId xmlns:a16="http://schemas.microsoft.com/office/drawing/2014/main" id="{1CEA9930-8836-D086-1EC0-354CEEFA5936}"/>
              </a:ext>
            </a:extLst>
          </p:cNvPr>
          <p:cNvPicPr>
            <a:picLocks noChangeAspect="1"/>
          </p:cNvPicPr>
          <p:nvPr userDrawn="1"/>
        </p:nvPicPr>
        <p:blipFill>
          <a:blip r:embed="rId65">
            <a:biLevel thresh="25000"/>
          </a:blip>
          <a:stretch>
            <a:fillRect/>
          </a:stretch>
        </p:blipFill>
        <p:spPr>
          <a:xfrm>
            <a:off x="10145248" y="2475581"/>
            <a:ext cx="317500" cy="266700"/>
          </a:xfrm>
          <a:prstGeom prst="rect">
            <a:avLst/>
          </a:prstGeom>
          <a:noFill/>
        </p:spPr>
      </p:pic>
      <p:pic>
        <p:nvPicPr>
          <p:cNvPr id="151" name="Picture 150">
            <a:extLst>
              <a:ext uri="{FF2B5EF4-FFF2-40B4-BE49-F238E27FC236}">
                <a16:creationId xmlns:a16="http://schemas.microsoft.com/office/drawing/2014/main" id="{9ADC58CD-A9AB-8683-188F-F5706E666E83}"/>
              </a:ext>
            </a:extLst>
          </p:cNvPr>
          <p:cNvPicPr>
            <a:picLocks noChangeAspect="1"/>
          </p:cNvPicPr>
          <p:nvPr userDrawn="1"/>
        </p:nvPicPr>
        <p:blipFill>
          <a:blip r:embed="rId66">
            <a:biLevel thresh="25000"/>
          </a:blip>
          <a:stretch>
            <a:fillRect/>
          </a:stretch>
        </p:blipFill>
        <p:spPr>
          <a:xfrm>
            <a:off x="10180626" y="1897824"/>
            <a:ext cx="317500" cy="317500"/>
          </a:xfrm>
          <a:prstGeom prst="rect">
            <a:avLst/>
          </a:prstGeom>
          <a:noFill/>
        </p:spPr>
      </p:pic>
      <p:pic>
        <p:nvPicPr>
          <p:cNvPr id="152" name="Picture 151">
            <a:extLst>
              <a:ext uri="{FF2B5EF4-FFF2-40B4-BE49-F238E27FC236}">
                <a16:creationId xmlns:a16="http://schemas.microsoft.com/office/drawing/2014/main" id="{B4ACD0E6-81D8-7D21-A703-8F8A833AAEE2}"/>
              </a:ext>
            </a:extLst>
          </p:cNvPr>
          <p:cNvPicPr>
            <a:picLocks noChangeAspect="1"/>
          </p:cNvPicPr>
          <p:nvPr userDrawn="1"/>
        </p:nvPicPr>
        <p:blipFill>
          <a:blip r:embed="rId67">
            <a:biLevel thresh="25000"/>
          </a:blip>
          <a:stretch>
            <a:fillRect/>
          </a:stretch>
        </p:blipFill>
        <p:spPr>
          <a:xfrm>
            <a:off x="10729669" y="1897824"/>
            <a:ext cx="304800" cy="317500"/>
          </a:xfrm>
          <a:prstGeom prst="rect">
            <a:avLst/>
          </a:prstGeom>
          <a:noFill/>
        </p:spPr>
      </p:pic>
      <p:pic>
        <p:nvPicPr>
          <p:cNvPr id="153" name="Picture 152">
            <a:extLst>
              <a:ext uri="{FF2B5EF4-FFF2-40B4-BE49-F238E27FC236}">
                <a16:creationId xmlns:a16="http://schemas.microsoft.com/office/drawing/2014/main" id="{9AE186B9-58DE-EDF2-A660-BA9465BE857A}"/>
              </a:ext>
            </a:extLst>
          </p:cNvPr>
          <p:cNvPicPr>
            <a:picLocks noChangeAspect="1"/>
          </p:cNvPicPr>
          <p:nvPr userDrawn="1"/>
        </p:nvPicPr>
        <p:blipFill>
          <a:blip r:embed="rId68">
            <a:biLevel thresh="25000"/>
          </a:blip>
          <a:stretch>
            <a:fillRect/>
          </a:stretch>
        </p:blipFill>
        <p:spPr>
          <a:xfrm>
            <a:off x="10752638" y="2437481"/>
            <a:ext cx="241300" cy="304800"/>
          </a:xfrm>
          <a:prstGeom prst="rect">
            <a:avLst/>
          </a:prstGeom>
          <a:noFill/>
        </p:spPr>
      </p:pic>
      <p:pic>
        <p:nvPicPr>
          <p:cNvPr id="154" name="Picture 153">
            <a:extLst>
              <a:ext uri="{FF2B5EF4-FFF2-40B4-BE49-F238E27FC236}">
                <a16:creationId xmlns:a16="http://schemas.microsoft.com/office/drawing/2014/main" id="{F3C0EF9D-DF2D-10AF-F59E-79E1397F84B2}"/>
              </a:ext>
            </a:extLst>
          </p:cNvPr>
          <p:cNvPicPr>
            <a:picLocks noChangeAspect="1"/>
          </p:cNvPicPr>
          <p:nvPr userDrawn="1"/>
        </p:nvPicPr>
        <p:blipFill>
          <a:blip r:embed="rId69">
            <a:biLevel thresh="25000"/>
          </a:blip>
          <a:stretch>
            <a:fillRect/>
          </a:stretch>
        </p:blipFill>
        <p:spPr>
          <a:xfrm>
            <a:off x="10732918" y="3003350"/>
            <a:ext cx="304800" cy="304800"/>
          </a:xfrm>
          <a:prstGeom prst="rect">
            <a:avLst/>
          </a:prstGeom>
          <a:noFill/>
        </p:spPr>
      </p:pic>
      <p:pic>
        <p:nvPicPr>
          <p:cNvPr id="155" name="Picture 154">
            <a:extLst>
              <a:ext uri="{FF2B5EF4-FFF2-40B4-BE49-F238E27FC236}">
                <a16:creationId xmlns:a16="http://schemas.microsoft.com/office/drawing/2014/main" id="{DB75E7E7-805A-799C-30B3-8AE7498BB02D}"/>
              </a:ext>
            </a:extLst>
          </p:cNvPr>
          <p:cNvPicPr>
            <a:picLocks noChangeAspect="1"/>
          </p:cNvPicPr>
          <p:nvPr userDrawn="1"/>
        </p:nvPicPr>
        <p:blipFill>
          <a:blip r:embed="rId70">
            <a:biLevel thresh="25000"/>
          </a:blip>
          <a:stretch>
            <a:fillRect/>
          </a:stretch>
        </p:blipFill>
        <p:spPr>
          <a:xfrm>
            <a:off x="10762799" y="3638751"/>
            <a:ext cx="279400" cy="304800"/>
          </a:xfrm>
          <a:prstGeom prst="rect">
            <a:avLst/>
          </a:prstGeom>
          <a:noFill/>
        </p:spPr>
      </p:pic>
      <p:pic>
        <p:nvPicPr>
          <p:cNvPr id="156" name="Picture 155">
            <a:extLst>
              <a:ext uri="{FF2B5EF4-FFF2-40B4-BE49-F238E27FC236}">
                <a16:creationId xmlns:a16="http://schemas.microsoft.com/office/drawing/2014/main" id="{FC670C94-0104-B432-6FCA-E3E7DE51AFE9}"/>
              </a:ext>
            </a:extLst>
          </p:cNvPr>
          <p:cNvPicPr>
            <a:picLocks noChangeAspect="1"/>
          </p:cNvPicPr>
          <p:nvPr userDrawn="1"/>
        </p:nvPicPr>
        <p:blipFill>
          <a:blip r:embed="rId71">
            <a:biLevel thresh="25000"/>
          </a:blip>
          <a:stretch>
            <a:fillRect/>
          </a:stretch>
        </p:blipFill>
        <p:spPr>
          <a:xfrm>
            <a:off x="10721517" y="4255751"/>
            <a:ext cx="304800" cy="292100"/>
          </a:xfrm>
          <a:prstGeom prst="rect">
            <a:avLst/>
          </a:prstGeom>
          <a:noFill/>
        </p:spPr>
      </p:pic>
      <p:pic>
        <p:nvPicPr>
          <p:cNvPr id="157" name="Picture 156">
            <a:extLst>
              <a:ext uri="{FF2B5EF4-FFF2-40B4-BE49-F238E27FC236}">
                <a16:creationId xmlns:a16="http://schemas.microsoft.com/office/drawing/2014/main" id="{B8BD6168-F111-C97C-D0BF-7F8936FB7633}"/>
              </a:ext>
            </a:extLst>
          </p:cNvPr>
          <p:cNvPicPr>
            <a:picLocks noChangeAspect="1"/>
          </p:cNvPicPr>
          <p:nvPr userDrawn="1"/>
        </p:nvPicPr>
        <p:blipFill>
          <a:blip r:embed="rId72">
            <a:biLevel thresh="25000"/>
          </a:blip>
          <a:stretch>
            <a:fillRect/>
          </a:stretch>
        </p:blipFill>
        <p:spPr>
          <a:xfrm>
            <a:off x="10772321" y="4855968"/>
            <a:ext cx="241300" cy="317500"/>
          </a:xfrm>
          <a:prstGeom prst="rect">
            <a:avLst/>
          </a:prstGeom>
          <a:noFill/>
        </p:spPr>
      </p:pic>
      <p:pic>
        <p:nvPicPr>
          <p:cNvPr id="158" name="Picture 157">
            <a:extLst>
              <a:ext uri="{FF2B5EF4-FFF2-40B4-BE49-F238E27FC236}">
                <a16:creationId xmlns:a16="http://schemas.microsoft.com/office/drawing/2014/main" id="{4BD2518B-597F-C99C-F2F7-B76F8E728D06}"/>
              </a:ext>
            </a:extLst>
          </p:cNvPr>
          <p:cNvPicPr>
            <a:picLocks noChangeAspect="1"/>
          </p:cNvPicPr>
          <p:nvPr userDrawn="1"/>
        </p:nvPicPr>
        <p:blipFill>
          <a:blip r:embed="rId73">
            <a:biLevel thresh="25000"/>
          </a:blip>
          <a:stretch>
            <a:fillRect/>
          </a:stretch>
        </p:blipFill>
        <p:spPr>
          <a:xfrm>
            <a:off x="10729671" y="5501274"/>
            <a:ext cx="304800" cy="241300"/>
          </a:xfrm>
          <a:prstGeom prst="rect">
            <a:avLst/>
          </a:prstGeom>
          <a:noFill/>
        </p:spPr>
      </p:pic>
      <p:pic>
        <p:nvPicPr>
          <p:cNvPr id="159" name="Picture 158">
            <a:extLst>
              <a:ext uri="{FF2B5EF4-FFF2-40B4-BE49-F238E27FC236}">
                <a16:creationId xmlns:a16="http://schemas.microsoft.com/office/drawing/2014/main" id="{B8C43295-47EC-35B2-4555-8A1B548E863E}"/>
              </a:ext>
            </a:extLst>
          </p:cNvPr>
          <p:cNvPicPr>
            <a:picLocks noChangeAspect="1"/>
          </p:cNvPicPr>
          <p:nvPr userDrawn="1"/>
        </p:nvPicPr>
        <p:blipFill>
          <a:blip r:embed="rId74">
            <a:biLevel thresh="25000"/>
          </a:blip>
          <a:stretch>
            <a:fillRect/>
          </a:stretch>
        </p:blipFill>
        <p:spPr>
          <a:xfrm>
            <a:off x="10729669" y="6044421"/>
            <a:ext cx="304800" cy="266700"/>
          </a:xfrm>
          <a:prstGeom prst="rect">
            <a:avLst/>
          </a:prstGeom>
          <a:noFill/>
        </p:spPr>
      </p:pic>
      <p:pic>
        <p:nvPicPr>
          <p:cNvPr id="160" name="Picture 159">
            <a:extLst>
              <a:ext uri="{FF2B5EF4-FFF2-40B4-BE49-F238E27FC236}">
                <a16:creationId xmlns:a16="http://schemas.microsoft.com/office/drawing/2014/main" id="{BF9DA641-9C4B-AD91-2684-3670857FBB8C}"/>
              </a:ext>
            </a:extLst>
          </p:cNvPr>
          <p:cNvPicPr>
            <a:picLocks noChangeAspect="1"/>
          </p:cNvPicPr>
          <p:nvPr userDrawn="1"/>
        </p:nvPicPr>
        <p:blipFill>
          <a:blip r:embed="rId75">
            <a:biLevel thresh="25000"/>
          </a:blip>
          <a:stretch>
            <a:fillRect/>
          </a:stretch>
        </p:blipFill>
        <p:spPr>
          <a:xfrm>
            <a:off x="11330148" y="5974173"/>
            <a:ext cx="349250" cy="349250"/>
          </a:xfrm>
          <a:prstGeom prst="rect">
            <a:avLst/>
          </a:prstGeom>
          <a:noFill/>
        </p:spPr>
      </p:pic>
      <p:pic>
        <p:nvPicPr>
          <p:cNvPr id="161" name="Picture 160">
            <a:extLst>
              <a:ext uri="{FF2B5EF4-FFF2-40B4-BE49-F238E27FC236}">
                <a16:creationId xmlns:a16="http://schemas.microsoft.com/office/drawing/2014/main" id="{7387C6C0-2B3F-AEEA-67C9-9D69D1BD61BF}"/>
              </a:ext>
            </a:extLst>
          </p:cNvPr>
          <p:cNvPicPr>
            <a:picLocks noChangeAspect="1"/>
          </p:cNvPicPr>
          <p:nvPr userDrawn="1"/>
        </p:nvPicPr>
        <p:blipFill>
          <a:blip r:embed="rId76">
            <a:biLevel thresh="25000"/>
          </a:blip>
          <a:stretch>
            <a:fillRect/>
          </a:stretch>
        </p:blipFill>
        <p:spPr>
          <a:xfrm>
            <a:off x="11318550" y="5487470"/>
            <a:ext cx="317500" cy="304800"/>
          </a:xfrm>
          <a:prstGeom prst="rect">
            <a:avLst/>
          </a:prstGeom>
          <a:noFill/>
        </p:spPr>
      </p:pic>
      <p:pic>
        <p:nvPicPr>
          <p:cNvPr id="162" name="Picture 161">
            <a:extLst>
              <a:ext uri="{FF2B5EF4-FFF2-40B4-BE49-F238E27FC236}">
                <a16:creationId xmlns:a16="http://schemas.microsoft.com/office/drawing/2014/main" id="{6F3B6593-7EC6-0CEA-9037-AA617F02F29A}"/>
              </a:ext>
            </a:extLst>
          </p:cNvPr>
          <p:cNvPicPr>
            <a:picLocks noChangeAspect="1"/>
          </p:cNvPicPr>
          <p:nvPr userDrawn="1"/>
        </p:nvPicPr>
        <p:blipFill>
          <a:blip r:embed="rId77">
            <a:biLevel thresh="25000"/>
          </a:blip>
          <a:stretch>
            <a:fillRect/>
          </a:stretch>
        </p:blipFill>
        <p:spPr>
          <a:xfrm>
            <a:off x="11331250" y="4862318"/>
            <a:ext cx="304800" cy="329184"/>
          </a:xfrm>
          <a:prstGeom prst="rect">
            <a:avLst/>
          </a:prstGeom>
          <a:noFill/>
        </p:spPr>
      </p:pic>
      <p:pic>
        <p:nvPicPr>
          <p:cNvPr id="163" name="Picture 162">
            <a:extLst>
              <a:ext uri="{FF2B5EF4-FFF2-40B4-BE49-F238E27FC236}">
                <a16:creationId xmlns:a16="http://schemas.microsoft.com/office/drawing/2014/main" id="{021E6051-602E-8909-561C-5D19529F0E15}"/>
              </a:ext>
            </a:extLst>
          </p:cNvPr>
          <p:cNvPicPr>
            <a:picLocks noChangeAspect="1"/>
          </p:cNvPicPr>
          <p:nvPr userDrawn="1"/>
        </p:nvPicPr>
        <p:blipFill>
          <a:blip r:embed="rId78">
            <a:biLevel thresh="25000"/>
          </a:blip>
          <a:stretch>
            <a:fillRect/>
          </a:stretch>
        </p:blipFill>
        <p:spPr>
          <a:xfrm>
            <a:off x="11364571" y="4247873"/>
            <a:ext cx="346463" cy="334914"/>
          </a:xfrm>
          <a:prstGeom prst="rect">
            <a:avLst/>
          </a:prstGeom>
          <a:noFill/>
        </p:spPr>
      </p:pic>
      <p:pic>
        <p:nvPicPr>
          <p:cNvPr id="164" name="Picture 163">
            <a:extLst>
              <a:ext uri="{FF2B5EF4-FFF2-40B4-BE49-F238E27FC236}">
                <a16:creationId xmlns:a16="http://schemas.microsoft.com/office/drawing/2014/main" id="{FC2C7C02-7755-73B2-9078-4F6C64984421}"/>
              </a:ext>
            </a:extLst>
          </p:cNvPr>
          <p:cNvPicPr>
            <a:picLocks noChangeAspect="1"/>
          </p:cNvPicPr>
          <p:nvPr userDrawn="1"/>
        </p:nvPicPr>
        <p:blipFill>
          <a:blip r:embed="rId79">
            <a:biLevel thresh="25000"/>
          </a:blip>
          <a:stretch>
            <a:fillRect/>
          </a:stretch>
        </p:blipFill>
        <p:spPr>
          <a:xfrm>
            <a:off x="11375948" y="3698119"/>
            <a:ext cx="304800" cy="266700"/>
          </a:xfrm>
          <a:prstGeom prst="rect">
            <a:avLst/>
          </a:prstGeom>
          <a:noFill/>
        </p:spPr>
      </p:pic>
      <p:pic>
        <p:nvPicPr>
          <p:cNvPr id="165" name="Picture 164">
            <a:extLst>
              <a:ext uri="{FF2B5EF4-FFF2-40B4-BE49-F238E27FC236}">
                <a16:creationId xmlns:a16="http://schemas.microsoft.com/office/drawing/2014/main" id="{36E50E85-6655-50A4-6263-228227EFE9CC}"/>
              </a:ext>
            </a:extLst>
          </p:cNvPr>
          <p:cNvPicPr>
            <a:picLocks noChangeAspect="1"/>
          </p:cNvPicPr>
          <p:nvPr userDrawn="1"/>
        </p:nvPicPr>
        <p:blipFill>
          <a:blip r:embed="rId80">
            <a:biLevel thresh="25000"/>
          </a:blip>
          <a:stretch>
            <a:fillRect/>
          </a:stretch>
        </p:blipFill>
        <p:spPr>
          <a:xfrm>
            <a:off x="11318550" y="3054978"/>
            <a:ext cx="381000" cy="241300"/>
          </a:xfrm>
          <a:prstGeom prst="rect">
            <a:avLst/>
          </a:prstGeom>
          <a:noFill/>
        </p:spPr>
      </p:pic>
      <p:pic>
        <p:nvPicPr>
          <p:cNvPr id="166" name="Picture 165">
            <a:extLst>
              <a:ext uri="{FF2B5EF4-FFF2-40B4-BE49-F238E27FC236}">
                <a16:creationId xmlns:a16="http://schemas.microsoft.com/office/drawing/2014/main" id="{643D32D6-D0EE-7564-58EC-879B223D7DE4}"/>
              </a:ext>
            </a:extLst>
          </p:cNvPr>
          <p:cNvPicPr>
            <a:picLocks noChangeAspect="1"/>
          </p:cNvPicPr>
          <p:nvPr userDrawn="1"/>
        </p:nvPicPr>
        <p:blipFill>
          <a:blip r:embed="rId81">
            <a:biLevel thresh="25000"/>
          </a:blip>
          <a:stretch>
            <a:fillRect/>
          </a:stretch>
        </p:blipFill>
        <p:spPr>
          <a:xfrm>
            <a:off x="11279082" y="2448592"/>
            <a:ext cx="381000" cy="241300"/>
          </a:xfrm>
          <a:prstGeom prst="rect">
            <a:avLst/>
          </a:prstGeom>
          <a:noFill/>
        </p:spPr>
      </p:pic>
      <p:pic>
        <p:nvPicPr>
          <p:cNvPr id="167" name="Picture 166">
            <a:extLst>
              <a:ext uri="{FF2B5EF4-FFF2-40B4-BE49-F238E27FC236}">
                <a16:creationId xmlns:a16="http://schemas.microsoft.com/office/drawing/2014/main" id="{40F650BA-A9B5-E7D8-00F8-2BE8905ECAED}"/>
              </a:ext>
            </a:extLst>
          </p:cNvPr>
          <p:cNvPicPr>
            <a:picLocks noChangeAspect="1"/>
          </p:cNvPicPr>
          <p:nvPr userDrawn="1"/>
        </p:nvPicPr>
        <p:blipFill>
          <a:blip r:embed="rId82">
            <a:biLevel thresh="25000"/>
          </a:blip>
          <a:stretch>
            <a:fillRect/>
          </a:stretch>
        </p:blipFill>
        <p:spPr>
          <a:xfrm>
            <a:off x="11339803" y="1869852"/>
            <a:ext cx="284357" cy="341228"/>
          </a:xfrm>
          <a:prstGeom prst="rect">
            <a:avLst/>
          </a:prstGeom>
          <a:noFill/>
        </p:spPr>
      </p:pic>
      <p:sp>
        <p:nvSpPr>
          <p:cNvPr id="168" name="TextBox 167">
            <a:extLst>
              <a:ext uri="{FF2B5EF4-FFF2-40B4-BE49-F238E27FC236}">
                <a16:creationId xmlns:a16="http://schemas.microsoft.com/office/drawing/2014/main" id="{738D1CF4-8913-2588-6324-467E7758A46C}"/>
              </a:ext>
            </a:extLst>
          </p:cNvPr>
          <p:cNvSpPr txBox="1"/>
          <p:nvPr userDrawn="1"/>
        </p:nvSpPr>
        <p:spPr>
          <a:xfrm>
            <a:off x="6538144" y="418964"/>
            <a:ext cx="5255538" cy="519758"/>
          </a:xfrm>
          <a:prstGeom prst="rect">
            <a:avLst/>
          </a:prstGeom>
          <a:noFill/>
        </p:spPr>
        <p:txBody>
          <a:bodyPr wrap="square" rtlCol="0">
            <a:spAutoFit/>
          </a:bodyPr>
          <a:lstStyle/>
          <a:p>
            <a:pPr>
              <a:lnSpc>
                <a:spcPts val="1800"/>
              </a:lnSpc>
            </a:pPr>
            <a:r>
              <a:rPr lang="en-US" sz="1000" b="0" dirty="0">
                <a:solidFill>
                  <a:schemeClr val="bg1"/>
                </a:solidFill>
                <a:effectLst/>
                <a:latin typeface="GOTHAM-BOOK" panose="02000504050000020004" pitchFamily="2" charset="0"/>
              </a:rPr>
              <a:t>There are </a:t>
            </a:r>
            <a:r>
              <a:rPr lang="en-US" sz="1000" dirty="0">
                <a:solidFill>
                  <a:schemeClr val="bg1"/>
                </a:solidFill>
                <a:latin typeface="GOTHAM-BOOK" panose="02000504050000020004" pitchFamily="2" charset="0"/>
              </a:rPr>
              <a:t>the icons selected for Capita branding. It was selected to compliment the brand. However, this PowerPoint Template is not limited to these.</a:t>
            </a:r>
            <a:endParaRPr lang="en-US" sz="1000" dirty="0">
              <a:solidFill>
                <a:schemeClr val="bg1"/>
              </a:solidFill>
              <a:latin typeface="GOTHAM-BOOK" panose="02000504050000020004"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0406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p:cTn id="7" dur="500" fill="hold"/>
                                        <p:tgtEl>
                                          <p:spTgt spid="168"/>
                                        </p:tgtEl>
                                        <p:attrNameLst>
                                          <p:attrName>ppt_w</p:attrName>
                                        </p:attrNameLst>
                                      </p:cBhvr>
                                      <p:tavLst>
                                        <p:tav tm="0">
                                          <p:val>
                                            <p:fltVal val="0"/>
                                          </p:val>
                                        </p:tav>
                                        <p:tav tm="100000">
                                          <p:val>
                                            <p:strVal val="#ppt_w"/>
                                          </p:val>
                                        </p:tav>
                                      </p:tavLst>
                                    </p:anim>
                                    <p:anim calcmode="lin" valueType="num">
                                      <p:cBhvr>
                                        <p:cTn id="8" dur="500" fill="hold"/>
                                        <p:tgtEl>
                                          <p:spTgt spid="168"/>
                                        </p:tgtEl>
                                        <p:attrNameLst>
                                          <p:attrName>ppt_h</p:attrName>
                                        </p:attrNameLst>
                                      </p:cBhvr>
                                      <p:tavLst>
                                        <p:tav tm="0">
                                          <p:val>
                                            <p:fltVal val="0"/>
                                          </p:val>
                                        </p:tav>
                                        <p:tav tm="100000">
                                          <p:val>
                                            <p:strVal val="#ppt_h"/>
                                          </p:val>
                                        </p:tav>
                                      </p:tavLst>
                                    </p:anim>
                                    <p:animEffect transition="in" filter="fade">
                                      <p:cBhvr>
                                        <p:cTn id="9"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Full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29F531B-3F63-4FAD-AD3F-A0BF74CBB504}"/>
              </a:ext>
            </a:extLst>
          </p:cNvPr>
          <p:cNvSpPr>
            <a:spLocks noGrp="1"/>
          </p:cNvSpPr>
          <p:nvPr>
            <p:ph type="pic" sz="quarter" idx="10"/>
          </p:nvPr>
        </p:nvSpPr>
        <p:spPr>
          <a:xfrm>
            <a:off x="0" y="0"/>
            <a:ext cx="12192000" cy="6858000"/>
          </a:xfrm>
          <a:custGeom>
            <a:avLst/>
            <a:gdLst>
              <a:gd name="connsiteX0" fmla="*/ 0 w 10896600"/>
              <a:gd name="connsiteY0" fmla="*/ 0 h 5562600"/>
              <a:gd name="connsiteX1" fmla="*/ 10896600 w 10896600"/>
              <a:gd name="connsiteY1" fmla="*/ 0 h 5562600"/>
              <a:gd name="connsiteX2" fmla="*/ 10896600 w 10896600"/>
              <a:gd name="connsiteY2" fmla="*/ 5562600 h 5562600"/>
              <a:gd name="connsiteX3" fmla="*/ 0 w 10896600"/>
              <a:gd name="connsiteY3" fmla="*/ 5562600 h 5562600"/>
            </a:gdLst>
            <a:ahLst/>
            <a:cxnLst>
              <a:cxn ang="0">
                <a:pos x="connsiteX0" y="connsiteY0"/>
              </a:cxn>
              <a:cxn ang="0">
                <a:pos x="connsiteX1" y="connsiteY1"/>
              </a:cxn>
              <a:cxn ang="0">
                <a:pos x="connsiteX2" y="connsiteY2"/>
              </a:cxn>
              <a:cxn ang="0">
                <a:pos x="connsiteX3" y="connsiteY3"/>
              </a:cxn>
            </a:cxnLst>
            <a:rect l="l" t="t" r="r" b="b"/>
            <a:pathLst>
              <a:path w="10896600" h="5562600">
                <a:moveTo>
                  <a:pt x="0" y="0"/>
                </a:moveTo>
                <a:lnTo>
                  <a:pt x="10896600" y="0"/>
                </a:lnTo>
                <a:lnTo>
                  <a:pt x="10896600" y="5562600"/>
                </a:lnTo>
                <a:lnTo>
                  <a:pt x="0" y="5562600"/>
                </a:lnTo>
                <a:close/>
              </a:path>
            </a:pathLst>
          </a:custGeom>
        </p:spPr>
        <p:txBody>
          <a:bodyPr wrap="square" anchor="ctr">
            <a:noAutofit/>
          </a:bodyPr>
          <a:lstStyle/>
          <a:p>
            <a:endParaRPr lang="en-US" dirty="0"/>
          </a:p>
        </p:txBody>
      </p:sp>
      <p:sp>
        <p:nvSpPr>
          <p:cNvPr id="2" name="Slide Number Placeholder 1">
            <a:extLst>
              <a:ext uri="{FF2B5EF4-FFF2-40B4-BE49-F238E27FC236}">
                <a16:creationId xmlns:a16="http://schemas.microsoft.com/office/drawing/2014/main" id="{6F371D33-703E-33DD-CD71-3149F8B1CD99}"/>
              </a:ext>
            </a:extLst>
          </p:cNvPr>
          <p:cNvSpPr>
            <a:spLocks noGrp="1"/>
          </p:cNvSpPr>
          <p:nvPr>
            <p:ph type="sldNum" sz="quarter" idx="11"/>
          </p:nvPr>
        </p:nvSpPr>
        <p:spPr/>
        <p:txBody>
          <a:bodyPr/>
          <a:lstStyle/>
          <a:p>
            <a:fld id="{3DDF14DF-09F7-D242-B49F-E8D1C1E3D6C4}" type="slidenum">
              <a:rPr lang="en-US" smtClean="0"/>
              <a:pPr/>
              <a:t>‹#›</a:t>
            </a:fld>
            <a:endParaRPr lang="en-US"/>
          </a:p>
        </p:txBody>
      </p:sp>
    </p:spTree>
    <p:extLst>
      <p:ext uri="{BB962C8B-B14F-4D97-AF65-F5344CB8AC3E}">
        <p14:creationId xmlns:p14="http://schemas.microsoft.com/office/powerpoint/2010/main" val="619370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BC00AE-FF8D-4D02-AA5E-1720FEF9BBDD}"/>
              </a:ext>
            </a:extLst>
          </p:cNvPr>
          <p:cNvSpPr>
            <a:spLocks noGrp="1"/>
          </p:cNvSpPr>
          <p:nvPr>
            <p:ph type="pic" sz="quarter" idx="10"/>
          </p:nvPr>
        </p:nvSpPr>
        <p:spPr>
          <a:xfrm>
            <a:off x="752475" y="752475"/>
            <a:ext cx="4162425" cy="5353052"/>
          </a:xfrm>
          <a:custGeom>
            <a:avLst/>
            <a:gdLst>
              <a:gd name="connsiteX0" fmla="*/ 0 w 4162425"/>
              <a:gd name="connsiteY0" fmla="*/ 0 h 5353052"/>
              <a:gd name="connsiteX1" fmla="*/ 4162425 w 4162425"/>
              <a:gd name="connsiteY1" fmla="*/ 0 h 5353052"/>
              <a:gd name="connsiteX2" fmla="*/ 4162425 w 4162425"/>
              <a:gd name="connsiteY2" fmla="*/ 5353052 h 5353052"/>
              <a:gd name="connsiteX3" fmla="*/ 0 w 4162425"/>
              <a:gd name="connsiteY3" fmla="*/ 5353052 h 5353052"/>
            </a:gdLst>
            <a:ahLst/>
            <a:cxnLst>
              <a:cxn ang="0">
                <a:pos x="connsiteX0" y="connsiteY0"/>
              </a:cxn>
              <a:cxn ang="0">
                <a:pos x="connsiteX1" y="connsiteY1"/>
              </a:cxn>
              <a:cxn ang="0">
                <a:pos x="connsiteX2" y="connsiteY2"/>
              </a:cxn>
              <a:cxn ang="0">
                <a:pos x="connsiteX3" y="connsiteY3"/>
              </a:cxn>
            </a:cxnLst>
            <a:rect l="l" t="t" r="r" b="b"/>
            <a:pathLst>
              <a:path w="4162425" h="5353052">
                <a:moveTo>
                  <a:pt x="0" y="0"/>
                </a:moveTo>
                <a:lnTo>
                  <a:pt x="4162425" y="0"/>
                </a:lnTo>
                <a:lnTo>
                  <a:pt x="4162425" y="5353052"/>
                </a:lnTo>
                <a:lnTo>
                  <a:pt x="0" y="5353052"/>
                </a:lnTo>
                <a:close/>
              </a:path>
            </a:pathLst>
          </a:custGeom>
          <a:effectLst>
            <a:outerShdw blurRad="254000" dist="101600" dir="2700000" algn="tl" rotWithShape="0">
              <a:prstClr val="black">
                <a:alpha val="20000"/>
              </a:prstClr>
            </a:outerShdw>
          </a:effectLst>
        </p:spPr>
        <p:txBody>
          <a:bodyPr wrap="square" anchor="ctr">
            <a:noAutofit/>
          </a:bodyPr>
          <a:lstStyle/>
          <a:p>
            <a:endParaRPr lang="en-US" dirty="0"/>
          </a:p>
        </p:txBody>
      </p:sp>
      <p:sp>
        <p:nvSpPr>
          <p:cNvPr id="2" name="Slide Number Placeholder 1">
            <a:extLst>
              <a:ext uri="{FF2B5EF4-FFF2-40B4-BE49-F238E27FC236}">
                <a16:creationId xmlns:a16="http://schemas.microsoft.com/office/drawing/2014/main" id="{5C2C9388-BBF9-8C09-94E3-9579D544BEBF}"/>
              </a:ext>
            </a:extLst>
          </p:cNvPr>
          <p:cNvSpPr>
            <a:spLocks noGrp="1"/>
          </p:cNvSpPr>
          <p:nvPr>
            <p:ph type="sldNum" sz="quarter" idx="11"/>
          </p:nvPr>
        </p:nvSpPr>
        <p:spPr/>
        <p:txBody>
          <a:bodyPr/>
          <a:lstStyle/>
          <a:p>
            <a:fld id="{3DDF14DF-09F7-D242-B49F-E8D1C1E3D6C4}" type="slidenum">
              <a:rPr lang="en-US" smtClean="0"/>
              <a:pPr/>
              <a:t>‹#›</a:t>
            </a:fld>
            <a:endParaRPr lang="en-US"/>
          </a:p>
        </p:txBody>
      </p:sp>
    </p:spTree>
    <p:extLst>
      <p:ext uri="{BB962C8B-B14F-4D97-AF65-F5344CB8AC3E}">
        <p14:creationId xmlns:p14="http://schemas.microsoft.com/office/powerpoint/2010/main" val="2638835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F50D7A1-D113-42C0-B091-ACBEF3DD39A0}"/>
              </a:ext>
            </a:extLst>
          </p:cNvPr>
          <p:cNvSpPr>
            <a:spLocks noGrp="1"/>
          </p:cNvSpPr>
          <p:nvPr>
            <p:ph type="pic" sz="quarter" idx="10"/>
          </p:nvPr>
        </p:nvSpPr>
        <p:spPr>
          <a:xfrm>
            <a:off x="6829425" y="1539829"/>
            <a:ext cx="3556049" cy="3762566"/>
          </a:xfrm>
          <a:custGeom>
            <a:avLst/>
            <a:gdLst>
              <a:gd name="connsiteX0" fmla="*/ 0 w 2925695"/>
              <a:gd name="connsiteY0" fmla="*/ 0 h 3762566"/>
              <a:gd name="connsiteX1" fmla="*/ 2925695 w 2925695"/>
              <a:gd name="connsiteY1" fmla="*/ 0 h 3762566"/>
              <a:gd name="connsiteX2" fmla="*/ 2925695 w 2925695"/>
              <a:gd name="connsiteY2" fmla="*/ 3762566 h 3762566"/>
              <a:gd name="connsiteX3" fmla="*/ 0 w 2925695"/>
              <a:gd name="connsiteY3" fmla="*/ 3762566 h 3762566"/>
            </a:gdLst>
            <a:ahLst/>
            <a:cxnLst>
              <a:cxn ang="0">
                <a:pos x="connsiteX0" y="connsiteY0"/>
              </a:cxn>
              <a:cxn ang="0">
                <a:pos x="connsiteX1" y="connsiteY1"/>
              </a:cxn>
              <a:cxn ang="0">
                <a:pos x="connsiteX2" y="connsiteY2"/>
              </a:cxn>
              <a:cxn ang="0">
                <a:pos x="connsiteX3" y="connsiteY3"/>
              </a:cxn>
            </a:cxnLst>
            <a:rect l="l" t="t" r="r" b="b"/>
            <a:pathLst>
              <a:path w="2925695" h="3762566">
                <a:moveTo>
                  <a:pt x="0" y="0"/>
                </a:moveTo>
                <a:lnTo>
                  <a:pt x="2925695" y="0"/>
                </a:lnTo>
                <a:lnTo>
                  <a:pt x="2925695" y="3762566"/>
                </a:lnTo>
                <a:lnTo>
                  <a:pt x="0" y="3762566"/>
                </a:lnTo>
                <a:close/>
              </a:path>
            </a:pathLst>
          </a:custGeom>
          <a:effectLst>
            <a:outerShdw blurRad="419100" dist="241300" dir="2700000" algn="tl" rotWithShape="0">
              <a:prstClr val="black">
                <a:alpha val="40000"/>
              </a:prstClr>
            </a:outerShdw>
          </a:effectLst>
        </p:spPr>
        <p:txBody>
          <a:bodyPr wrap="square" anchor="ctr">
            <a:noAutofit/>
          </a:bodyPr>
          <a:lstStyle/>
          <a:p>
            <a:endParaRPr lang="en-US" dirty="0"/>
          </a:p>
        </p:txBody>
      </p:sp>
      <p:sp>
        <p:nvSpPr>
          <p:cNvPr id="2" name="TextBox 1">
            <a:extLst>
              <a:ext uri="{FF2B5EF4-FFF2-40B4-BE49-F238E27FC236}">
                <a16:creationId xmlns:a16="http://schemas.microsoft.com/office/drawing/2014/main" id="{2AF1DCA8-E20F-5301-280E-DE07A2D1F4DE}"/>
              </a:ext>
            </a:extLst>
          </p:cNvPr>
          <p:cNvSpPr txBox="1"/>
          <p:nvPr userDrawn="1"/>
        </p:nvSpPr>
        <p:spPr>
          <a:xfrm>
            <a:off x="1052998" y="6066482"/>
            <a:ext cx="2992013" cy="307777"/>
          </a:xfrm>
          <a:prstGeom prst="rect">
            <a:avLst/>
          </a:prstGeom>
          <a:noFill/>
        </p:spPr>
        <p:txBody>
          <a:bodyPr wrap="square" rtlCol="0">
            <a:spAutoFit/>
          </a:bodyPr>
          <a:lstStyle/>
          <a:p>
            <a:r>
              <a:rPr lang="en-US" sz="1400" dirty="0" err="1">
                <a:solidFill>
                  <a:schemeClr val="tx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tx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A5E4F085-7284-C874-A2AC-5BBC03943738}"/>
              </a:ext>
            </a:extLst>
          </p:cNvPr>
          <p:cNvPicPr>
            <a:picLocks noChangeAspect="1"/>
          </p:cNvPicPr>
          <p:nvPr userDrawn="1"/>
        </p:nvPicPr>
        <p:blipFill>
          <a:blip r:embed="rId2"/>
          <a:stretch>
            <a:fillRect/>
          </a:stretch>
        </p:blipFill>
        <p:spPr>
          <a:xfrm>
            <a:off x="819428" y="6113433"/>
            <a:ext cx="233570" cy="232314"/>
          </a:xfrm>
          <a:prstGeom prst="rect">
            <a:avLst/>
          </a:prstGeom>
        </p:spPr>
      </p:pic>
      <p:sp>
        <p:nvSpPr>
          <p:cNvPr id="4" name="Slide Number Placeholder 3">
            <a:extLst>
              <a:ext uri="{FF2B5EF4-FFF2-40B4-BE49-F238E27FC236}">
                <a16:creationId xmlns:a16="http://schemas.microsoft.com/office/drawing/2014/main" id="{43360DE2-49D8-3EE0-59AE-60D7CBCCCEA4}"/>
              </a:ext>
            </a:extLst>
          </p:cNvPr>
          <p:cNvSpPr>
            <a:spLocks noGrp="1"/>
          </p:cNvSpPr>
          <p:nvPr>
            <p:ph type="sldNum" sz="quarter" idx="11"/>
          </p:nvPr>
        </p:nvSpPr>
        <p:spPr/>
        <p:txBody>
          <a:bodyPr/>
          <a:lstStyle/>
          <a:p>
            <a:fld id="{3DDF14DF-09F7-D242-B49F-E8D1C1E3D6C4}" type="slidenum">
              <a:rPr lang="en-US" smtClean="0"/>
              <a:pPr/>
              <a:t>‹#›</a:t>
            </a:fld>
            <a:endParaRPr lang="en-US"/>
          </a:p>
        </p:txBody>
      </p:sp>
      <p:grpSp>
        <p:nvGrpSpPr>
          <p:cNvPr id="6" name="Group 5">
            <a:extLst>
              <a:ext uri="{FF2B5EF4-FFF2-40B4-BE49-F238E27FC236}">
                <a16:creationId xmlns:a16="http://schemas.microsoft.com/office/drawing/2014/main" id="{9B445B82-1126-F5DD-561A-440562FCD199}"/>
              </a:ext>
            </a:extLst>
          </p:cNvPr>
          <p:cNvGrpSpPr/>
          <p:nvPr userDrawn="1"/>
        </p:nvGrpSpPr>
        <p:grpSpPr>
          <a:xfrm>
            <a:off x="196785" y="241963"/>
            <a:ext cx="555688" cy="555688"/>
            <a:chOff x="6314393" y="1076530"/>
            <a:chExt cx="1671415" cy="1671415"/>
          </a:xfrm>
        </p:grpSpPr>
        <p:sp>
          <p:nvSpPr>
            <p:cNvPr id="7" name="Rectangle 6">
              <a:extLst>
                <a:ext uri="{FF2B5EF4-FFF2-40B4-BE49-F238E27FC236}">
                  <a16:creationId xmlns:a16="http://schemas.microsoft.com/office/drawing/2014/main" id="{5B1E3337-405D-7A82-028B-B8A30B693542}"/>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FE428DE-9197-BF05-44C8-BCC4B4F69933}"/>
                </a:ext>
              </a:extLst>
            </p:cNvPr>
            <p:cNvPicPr>
              <a:picLocks noChangeAspect="1"/>
            </p:cNvPicPr>
            <p:nvPr userDrawn="1"/>
          </p:nvPicPr>
          <p:blipFill>
            <a:blip r:embed="rId3"/>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1198490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3F5F5"/>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DC0C766-6461-8A79-4F12-51612A407650}"/>
              </a:ext>
            </a:extLst>
          </p:cNvPr>
          <p:cNvPicPr>
            <a:picLocks noChangeAspect="1"/>
          </p:cNvPicPr>
          <p:nvPr userDrawn="1"/>
        </p:nvPicPr>
        <p:blipFill>
          <a:blip r:embed="rId2"/>
          <a:stretch>
            <a:fillRect/>
          </a:stretch>
        </p:blipFill>
        <p:spPr>
          <a:xfrm>
            <a:off x="2763650" y="784840"/>
            <a:ext cx="9409043" cy="5535581"/>
          </a:xfrm>
          <a:prstGeom prst="rect">
            <a:avLst/>
          </a:prstGeom>
        </p:spPr>
      </p:pic>
      <p:sp>
        <p:nvSpPr>
          <p:cNvPr id="2" name="Title 1">
            <a:extLst>
              <a:ext uri="{FF2B5EF4-FFF2-40B4-BE49-F238E27FC236}">
                <a16:creationId xmlns:a16="http://schemas.microsoft.com/office/drawing/2014/main" id="{0B183520-829E-DE6F-D0FE-9C67EA8AF411}"/>
              </a:ext>
            </a:extLst>
          </p:cNvPr>
          <p:cNvSpPr>
            <a:spLocks noGrp="1"/>
          </p:cNvSpPr>
          <p:nvPr>
            <p:ph type="title" hasCustomPrompt="1"/>
          </p:nvPr>
        </p:nvSpPr>
        <p:spPr>
          <a:xfrm>
            <a:off x="719142" y="3913395"/>
            <a:ext cx="8855192" cy="596983"/>
          </a:xfrm>
        </p:spPr>
        <p:txBody>
          <a:bodyPr>
            <a:noAutofit/>
          </a:bodyPr>
          <a:lstStyle>
            <a:lvl1pPr algn="l">
              <a:defRPr sz="7000"/>
            </a:lvl1pPr>
          </a:lstStyle>
          <a:p>
            <a:r>
              <a:rPr lang="en-US" dirty="0"/>
              <a:t>TITLE GOES HERE</a:t>
            </a:r>
          </a:p>
        </p:txBody>
      </p:sp>
      <p:pic>
        <p:nvPicPr>
          <p:cNvPr id="8" name="Picture 7">
            <a:extLst>
              <a:ext uri="{FF2B5EF4-FFF2-40B4-BE49-F238E27FC236}">
                <a16:creationId xmlns:a16="http://schemas.microsoft.com/office/drawing/2014/main" id="{91966E72-96A3-8CCD-2988-8EEBFDBCA242}"/>
              </a:ext>
            </a:extLst>
          </p:cNvPr>
          <p:cNvPicPr>
            <a:picLocks noChangeAspect="1"/>
          </p:cNvPicPr>
          <p:nvPr userDrawn="1"/>
        </p:nvPicPr>
        <p:blipFill>
          <a:blip r:embed="rId3"/>
          <a:stretch>
            <a:fillRect/>
          </a:stretch>
        </p:blipFill>
        <p:spPr>
          <a:xfrm>
            <a:off x="819428" y="2037522"/>
            <a:ext cx="1403268" cy="1405852"/>
          </a:xfrm>
          <a:prstGeom prst="rect">
            <a:avLst/>
          </a:prstGeom>
        </p:spPr>
      </p:pic>
      <p:sp>
        <p:nvSpPr>
          <p:cNvPr id="12" name="Text Placeholder 11">
            <a:extLst>
              <a:ext uri="{FF2B5EF4-FFF2-40B4-BE49-F238E27FC236}">
                <a16:creationId xmlns:a16="http://schemas.microsoft.com/office/drawing/2014/main" id="{582E2DF6-448D-EEBB-4046-A9DAAA773A9D}"/>
              </a:ext>
            </a:extLst>
          </p:cNvPr>
          <p:cNvSpPr>
            <a:spLocks noGrp="1"/>
          </p:cNvSpPr>
          <p:nvPr>
            <p:ph type="body" sz="quarter" idx="10" hasCustomPrompt="1"/>
          </p:nvPr>
        </p:nvSpPr>
        <p:spPr>
          <a:xfrm>
            <a:off x="819428" y="4731955"/>
            <a:ext cx="4710113" cy="496887"/>
          </a:xfrm>
          <a:prstGeom prst="rect">
            <a:avLst/>
          </a:prstGeom>
        </p:spPr>
        <p:txBody>
          <a:bodyPr/>
          <a:lstStyle>
            <a:lvl1pPr algn="l">
              <a:defRPr sz="2600">
                <a:solidFill>
                  <a:srgbClr val="0273EA"/>
                </a:solidFill>
                <a:latin typeface="GOTHAM-BOOK" panose="02000504050000020004" pitchFamily="2" charset="0"/>
              </a:defRPr>
            </a:lvl1pPr>
          </a:lstStyle>
          <a:p>
            <a:pPr lvl="0"/>
            <a:r>
              <a:rPr lang="en-US" dirty="0"/>
              <a:t>Subtitle Goes Here</a:t>
            </a:r>
          </a:p>
        </p:txBody>
      </p:sp>
      <p:sp>
        <p:nvSpPr>
          <p:cNvPr id="17" name="TextBox 16">
            <a:extLst>
              <a:ext uri="{FF2B5EF4-FFF2-40B4-BE49-F238E27FC236}">
                <a16:creationId xmlns:a16="http://schemas.microsoft.com/office/drawing/2014/main" id="{9236DCC6-ED84-6419-59EE-A52DDA2136AB}"/>
              </a:ext>
            </a:extLst>
          </p:cNvPr>
          <p:cNvSpPr txBox="1"/>
          <p:nvPr userDrawn="1"/>
        </p:nvSpPr>
        <p:spPr>
          <a:xfrm>
            <a:off x="1052998" y="6066482"/>
            <a:ext cx="2992013" cy="307777"/>
          </a:xfrm>
          <a:prstGeom prst="rect">
            <a:avLst/>
          </a:prstGeom>
          <a:noFill/>
        </p:spPr>
        <p:txBody>
          <a:bodyPr wrap="square" rtlCol="0">
            <a:spAutoFit/>
          </a:bodyPr>
          <a:lstStyle/>
          <a:p>
            <a:r>
              <a:rPr lang="en-US" sz="1400" dirty="0" err="1">
                <a:solidFill>
                  <a:schemeClr val="tx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tx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18" name="Picture 17">
            <a:extLst>
              <a:ext uri="{FF2B5EF4-FFF2-40B4-BE49-F238E27FC236}">
                <a16:creationId xmlns:a16="http://schemas.microsoft.com/office/drawing/2014/main" id="{DFFAA91D-03CA-AB13-C592-713BE84EC165}"/>
              </a:ext>
            </a:extLst>
          </p:cNvPr>
          <p:cNvPicPr>
            <a:picLocks noChangeAspect="1"/>
          </p:cNvPicPr>
          <p:nvPr userDrawn="1"/>
        </p:nvPicPr>
        <p:blipFill>
          <a:blip r:embed="rId4"/>
          <a:stretch>
            <a:fillRect/>
          </a:stretch>
        </p:blipFill>
        <p:spPr>
          <a:xfrm>
            <a:off x="819428" y="6113433"/>
            <a:ext cx="233570" cy="232314"/>
          </a:xfrm>
          <a:prstGeom prst="rect">
            <a:avLst/>
          </a:prstGeom>
        </p:spPr>
      </p:pic>
      <p:sp>
        <p:nvSpPr>
          <p:cNvPr id="3" name="Slide Number Placeholder 2">
            <a:extLst>
              <a:ext uri="{FF2B5EF4-FFF2-40B4-BE49-F238E27FC236}">
                <a16:creationId xmlns:a16="http://schemas.microsoft.com/office/drawing/2014/main" id="{00D0D1DC-2D89-FFD5-1F89-2FAE7BD44BAD}"/>
              </a:ext>
            </a:extLst>
          </p:cNvPr>
          <p:cNvSpPr>
            <a:spLocks noGrp="1"/>
          </p:cNvSpPr>
          <p:nvPr>
            <p:ph type="sldNum" sz="quarter" idx="11"/>
          </p:nvPr>
        </p:nvSpPr>
        <p:spPr/>
        <p:txBody>
          <a:bodyPr/>
          <a:lstStyle/>
          <a:p>
            <a:fld id="{3DDF14DF-09F7-D242-B49F-E8D1C1E3D6C4}" type="slidenum">
              <a:rPr lang="en-US" smtClean="0"/>
              <a:pPr/>
              <a:t>‹#›</a:t>
            </a:fld>
            <a:endParaRPr lang="en-US"/>
          </a:p>
        </p:txBody>
      </p:sp>
    </p:spTree>
    <p:extLst>
      <p:ext uri="{BB962C8B-B14F-4D97-AF65-F5344CB8AC3E}">
        <p14:creationId xmlns:p14="http://schemas.microsoft.com/office/powerpoint/2010/main" val="2863319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6_Full Imag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D0D80E-A48E-1238-5A15-110B46F3A090}"/>
              </a:ext>
            </a:extLst>
          </p:cNvPr>
          <p:cNvSpPr>
            <a:spLocks noGrp="1"/>
          </p:cNvSpPr>
          <p:nvPr>
            <p:ph type="sldNum" sz="quarter" idx="10"/>
          </p:nvPr>
        </p:nvSpPr>
        <p:spPr/>
        <p:txBody>
          <a:bodyPr/>
          <a:lstStyle/>
          <a:p>
            <a:fld id="{3DDF14DF-09F7-D242-B49F-E8D1C1E3D6C4}" type="slidenum">
              <a:rPr lang="en-US" smtClean="0"/>
              <a:pPr/>
              <a:t>‹#›</a:t>
            </a:fld>
            <a:endParaRPr lang="en-US"/>
          </a:p>
        </p:txBody>
      </p:sp>
    </p:spTree>
    <p:extLst>
      <p:ext uri="{BB962C8B-B14F-4D97-AF65-F5344CB8AC3E}">
        <p14:creationId xmlns:p14="http://schemas.microsoft.com/office/powerpoint/2010/main" val="6568099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Full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0F198AB-522F-44C3-BFF9-08113ABF9DC8}"/>
              </a:ext>
            </a:extLst>
          </p:cNvPr>
          <p:cNvSpPr>
            <a:spLocks noGrp="1"/>
          </p:cNvSpPr>
          <p:nvPr>
            <p:ph type="pic" sz="quarter" idx="10"/>
          </p:nvPr>
        </p:nvSpPr>
        <p:spPr>
          <a:xfrm>
            <a:off x="7525811" y="1647372"/>
            <a:ext cx="3236378" cy="3381828"/>
          </a:xfrm>
          <a:custGeom>
            <a:avLst/>
            <a:gdLst>
              <a:gd name="connsiteX0" fmla="*/ 0 w 3236378"/>
              <a:gd name="connsiteY0" fmla="*/ 0 h 3381828"/>
              <a:gd name="connsiteX1" fmla="*/ 3236378 w 3236378"/>
              <a:gd name="connsiteY1" fmla="*/ 0 h 3381828"/>
              <a:gd name="connsiteX2" fmla="*/ 3236378 w 3236378"/>
              <a:gd name="connsiteY2" fmla="*/ 3381828 h 3381828"/>
              <a:gd name="connsiteX3" fmla="*/ 0 w 3236378"/>
              <a:gd name="connsiteY3" fmla="*/ 3381828 h 3381828"/>
            </a:gdLst>
            <a:ahLst/>
            <a:cxnLst>
              <a:cxn ang="0">
                <a:pos x="connsiteX0" y="connsiteY0"/>
              </a:cxn>
              <a:cxn ang="0">
                <a:pos x="connsiteX1" y="connsiteY1"/>
              </a:cxn>
              <a:cxn ang="0">
                <a:pos x="connsiteX2" y="connsiteY2"/>
              </a:cxn>
              <a:cxn ang="0">
                <a:pos x="connsiteX3" y="connsiteY3"/>
              </a:cxn>
            </a:cxnLst>
            <a:rect l="l" t="t" r="r" b="b"/>
            <a:pathLst>
              <a:path w="3236378" h="3381828">
                <a:moveTo>
                  <a:pt x="0" y="0"/>
                </a:moveTo>
                <a:lnTo>
                  <a:pt x="3236378" y="0"/>
                </a:lnTo>
                <a:lnTo>
                  <a:pt x="3236378" y="3381828"/>
                </a:lnTo>
                <a:lnTo>
                  <a:pt x="0" y="3381828"/>
                </a:lnTo>
                <a:close/>
              </a:path>
            </a:pathLst>
          </a:custGeom>
        </p:spPr>
        <p:txBody>
          <a:bodyPr wrap="square" anchor="ctr">
            <a:noAutofit/>
          </a:bodyPr>
          <a:lstStyle/>
          <a:p>
            <a:endParaRPr lang="en-US" dirty="0"/>
          </a:p>
        </p:txBody>
      </p:sp>
      <p:sp>
        <p:nvSpPr>
          <p:cNvPr id="2" name="TextBox 1">
            <a:extLst>
              <a:ext uri="{FF2B5EF4-FFF2-40B4-BE49-F238E27FC236}">
                <a16:creationId xmlns:a16="http://schemas.microsoft.com/office/drawing/2014/main" id="{331FFDFA-271F-DE97-CBFC-62F43ACC5F09}"/>
              </a:ext>
            </a:extLst>
          </p:cNvPr>
          <p:cNvSpPr txBox="1"/>
          <p:nvPr userDrawn="1"/>
        </p:nvSpPr>
        <p:spPr>
          <a:xfrm>
            <a:off x="1052998" y="6066482"/>
            <a:ext cx="2992013" cy="307777"/>
          </a:xfrm>
          <a:prstGeom prst="rect">
            <a:avLst/>
          </a:prstGeom>
          <a:noFill/>
        </p:spPr>
        <p:txBody>
          <a:bodyPr wrap="square" rtlCol="0">
            <a:spAutoFit/>
          </a:bodyPr>
          <a:lstStyle/>
          <a:p>
            <a:r>
              <a:rPr lang="en-US" sz="1400" dirty="0" err="1">
                <a:solidFill>
                  <a:schemeClr val="tx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tx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643BE132-0D6C-27C9-9770-9299BF9A1102}"/>
              </a:ext>
            </a:extLst>
          </p:cNvPr>
          <p:cNvPicPr>
            <a:picLocks noChangeAspect="1"/>
          </p:cNvPicPr>
          <p:nvPr userDrawn="1"/>
        </p:nvPicPr>
        <p:blipFill>
          <a:blip r:embed="rId2"/>
          <a:stretch>
            <a:fillRect/>
          </a:stretch>
        </p:blipFill>
        <p:spPr>
          <a:xfrm>
            <a:off x="819428" y="6113433"/>
            <a:ext cx="233570" cy="232314"/>
          </a:xfrm>
          <a:prstGeom prst="rect">
            <a:avLst/>
          </a:prstGeom>
        </p:spPr>
      </p:pic>
      <p:sp>
        <p:nvSpPr>
          <p:cNvPr id="4" name="Slide Number Placeholder 3">
            <a:extLst>
              <a:ext uri="{FF2B5EF4-FFF2-40B4-BE49-F238E27FC236}">
                <a16:creationId xmlns:a16="http://schemas.microsoft.com/office/drawing/2014/main" id="{8606F6F0-7491-EE88-1150-F821887C9346}"/>
              </a:ext>
            </a:extLst>
          </p:cNvPr>
          <p:cNvSpPr>
            <a:spLocks noGrp="1"/>
          </p:cNvSpPr>
          <p:nvPr>
            <p:ph type="sldNum" sz="quarter" idx="11"/>
          </p:nvPr>
        </p:nvSpPr>
        <p:spPr/>
        <p:txBody>
          <a:bodyPr/>
          <a:lstStyle/>
          <a:p>
            <a:fld id="{3DDF14DF-09F7-D242-B49F-E8D1C1E3D6C4}" type="slidenum">
              <a:rPr lang="en-US" smtClean="0"/>
              <a:pPr/>
              <a:t>‹#›</a:t>
            </a:fld>
            <a:endParaRPr lang="en-US"/>
          </a:p>
        </p:txBody>
      </p:sp>
      <p:grpSp>
        <p:nvGrpSpPr>
          <p:cNvPr id="5" name="Group 4">
            <a:extLst>
              <a:ext uri="{FF2B5EF4-FFF2-40B4-BE49-F238E27FC236}">
                <a16:creationId xmlns:a16="http://schemas.microsoft.com/office/drawing/2014/main" id="{5CD1F6E9-97A6-9D90-9629-A0D574A75083}"/>
              </a:ext>
            </a:extLst>
          </p:cNvPr>
          <p:cNvGrpSpPr/>
          <p:nvPr userDrawn="1"/>
        </p:nvGrpSpPr>
        <p:grpSpPr>
          <a:xfrm>
            <a:off x="11384519" y="241963"/>
            <a:ext cx="555688" cy="555688"/>
            <a:chOff x="6314393" y="1076530"/>
            <a:chExt cx="1671415" cy="1671415"/>
          </a:xfrm>
        </p:grpSpPr>
        <p:sp>
          <p:nvSpPr>
            <p:cNvPr id="7" name="Rectangle 6">
              <a:extLst>
                <a:ext uri="{FF2B5EF4-FFF2-40B4-BE49-F238E27FC236}">
                  <a16:creationId xmlns:a16="http://schemas.microsoft.com/office/drawing/2014/main" id="{4432ACBB-C07A-5219-4013-77F5413D6E5A}"/>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47A56BF-E4BE-7486-04FE-EEEBC77277AC}"/>
                </a:ext>
              </a:extLst>
            </p:cNvPr>
            <p:cNvPicPr>
              <a:picLocks noChangeAspect="1"/>
            </p:cNvPicPr>
            <p:nvPr userDrawn="1"/>
          </p:nvPicPr>
          <p:blipFill>
            <a:blip r:embed="rId3"/>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733247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7_Full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93E005-8E8B-454C-99F9-87092BBB8521}"/>
              </a:ext>
            </a:extLst>
          </p:cNvPr>
          <p:cNvSpPr>
            <a:spLocks noGrp="1"/>
          </p:cNvSpPr>
          <p:nvPr>
            <p:ph type="pic" sz="quarter" idx="10"/>
          </p:nvPr>
        </p:nvSpPr>
        <p:spPr>
          <a:xfrm>
            <a:off x="889001" y="1954002"/>
            <a:ext cx="3383280" cy="1828800"/>
          </a:xfrm>
          <a:custGeom>
            <a:avLst/>
            <a:gdLst>
              <a:gd name="connsiteX0" fmla="*/ 98865 w 3383280"/>
              <a:gd name="connsiteY0" fmla="*/ 0 h 1828800"/>
              <a:gd name="connsiteX1" fmla="*/ 3284415 w 3383280"/>
              <a:gd name="connsiteY1" fmla="*/ 0 h 1828800"/>
              <a:gd name="connsiteX2" fmla="*/ 3383280 w 3383280"/>
              <a:gd name="connsiteY2" fmla="*/ 98865 h 1828800"/>
              <a:gd name="connsiteX3" fmla="*/ 3383280 w 3383280"/>
              <a:gd name="connsiteY3" fmla="*/ 1729935 h 1828800"/>
              <a:gd name="connsiteX4" fmla="*/ 3284415 w 3383280"/>
              <a:gd name="connsiteY4" fmla="*/ 1828800 h 1828800"/>
              <a:gd name="connsiteX5" fmla="*/ 98865 w 3383280"/>
              <a:gd name="connsiteY5" fmla="*/ 1828800 h 1828800"/>
              <a:gd name="connsiteX6" fmla="*/ 0 w 3383280"/>
              <a:gd name="connsiteY6" fmla="*/ 1729935 h 1828800"/>
              <a:gd name="connsiteX7" fmla="*/ 0 w 3383280"/>
              <a:gd name="connsiteY7" fmla="*/ 98865 h 1828800"/>
              <a:gd name="connsiteX8" fmla="*/ 98865 w 3383280"/>
              <a:gd name="connsiteY8"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280" h="1828800">
                <a:moveTo>
                  <a:pt x="98865" y="0"/>
                </a:moveTo>
                <a:lnTo>
                  <a:pt x="3284415" y="0"/>
                </a:lnTo>
                <a:cubicBezTo>
                  <a:pt x="3339017" y="0"/>
                  <a:pt x="3383280" y="44263"/>
                  <a:pt x="3383280" y="98865"/>
                </a:cubicBezTo>
                <a:lnTo>
                  <a:pt x="3383280" y="1729935"/>
                </a:lnTo>
                <a:cubicBezTo>
                  <a:pt x="3383280" y="1784537"/>
                  <a:pt x="3339017" y="1828800"/>
                  <a:pt x="3284415" y="1828800"/>
                </a:cubicBezTo>
                <a:lnTo>
                  <a:pt x="98865" y="1828800"/>
                </a:lnTo>
                <a:cubicBezTo>
                  <a:pt x="44263" y="1828800"/>
                  <a:pt x="0" y="1784537"/>
                  <a:pt x="0" y="1729935"/>
                </a:cubicBezTo>
                <a:lnTo>
                  <a:pt x="0" y="98865"/>
                </a:lnTo>
                <a:cubicBezTo>
                  <a:pt x="0" y="44263"/>
                  <a:pt x="44263" y="0"/>
                  <a:pt x="98865" y="0"/>
                </a:cubicBezTo>
                <a:close/>
              </a:path>
            </a:pathLst>
          </a:custGeom>
          <a:effectLst>
            <a:outerShdw blurRad="177800" dist="152400" dir="2700000" algn="tl" rotWithShape="0">
              <a:prstClr val="black">
                <a:alpha val="20000"/>
              </a:prstClr>
            </a:outerShdw>
          </a:effectLst>
        </p:spPr>
        <p:txBody>
          <a:bodyPr wrap="square" anchor="ctr">
            <a:noAutofit/>
          </a:bodyPr>
          <a:lstStyle/>
          <a:p>
            <a:endParaRPr lang="en-US" dirty="0"/>
          </a:p>
        </p:txBody>
      </p:sp>
      <p:sp>
        <p:nvSpPr>
          <p:cNvPr id="10" name="Picture Placeholder 9">
            <a:extLst>
              <a:ext uri="{FF2B5EF4-FFF2-40B4-BE49-F238E27FC236}">
                <a16:creationId xmlns:a16="http://schemas.microsoft.com/office/drawing/2014/main" id="{CA040AA1-385D-4592-9B4A-8D3A4F7B7CE5}"/>
              </a:ext>
            </a:extLst>
          </p:cNvPr>
          <p:cNvSpPr>
            <a:spLocks noGrp="1"/>
          </p:cNvSpPr>
          <p:nvPr>
            <p:ph type="pic" sz="quarter" idx="13"/>
          </p:nvPr>
        </p:nvSpPr>
        <p:spPr>
          <a:xfrm>
            <a:off x="4404360" y="1954002"/>
            <a:ext cx="3383280" cy="1828800"/>
          </a:xfrm>
          <a:custGeom>
            <a:avLst/>
            <a:gdLst>
              <a:gd name="connsiteX0" fmla="*/ 98865 w 3383280"/>
              <a:gd name="connsiteY0" fmla="*/ 0 h 1828800"/>
              <a:gd name="connsiteX1" fmla="*/ 3284415 w 3383280"/>
              <a:gd name="connsiteY1" fmla="*/ 0 h 1828800"/>
              <a:gd name="connsiteX2" fmla="*/ 3383280 w 3383280"/>
              <a:gd name="connsiteY2" fmla="*/ 98865 h 1828800"/>
              <a:gd name="connsiteX3" fmla="*/ 3383280 w 3383280"/>
              <a:gd name="connsiteY3" fmla="*/ 1729935 h 1828800"/>
              <a:gd name="connsiteX4" fmla="*/ 3284415 w 3383280"/>
              <a:gd name="connsiteY4" fmla="*/ 1828800 h 1828800"/>
              <a:gd name="connsiteX5" fmla="*/ 98865 w 3383280"/>
              <a:gd name="connsiteY5" fmla="*/ 1828800 h 1828800"/>
              <a:gd name="connsiteX6" fmla="*/ 0 w 3383280"/>
              <a:gd name="connsiteY6" fmla="*/ 1729935 h 1828800"/>
              <a:gd name="connsiteX7" fmla="*/ 0 w 3383280"/>
              <a:gd name="connsiteY7" fmla="*/ 98865 h 1828800"/>
              <a:gd name="connsiteX8" fmla="*/ 98865 w 3383280"/>
              <a:gd name="connsiteY8"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280" h="1828800">
                <a:moveTo>
                  <a:pt x="98865" y="0"/>
                </a:moveTo>
                <a:lnTo>
                  <a:pt x="3284415" y="0"/>
                </a:lnTo>
                <a:cubicBezTo>
                  <a:pt x="3339017" y="0"/>
                  <a:pt x="3383280" y="44263"/>
                  <a:pt x="3383280" y="98865"/>
                </a:cubicBezTo>
                <a:lnTo>
                  <a:pt x="3383280" y="1729935"/>
                </a:lnTo>
                <a:cubicBezTo>
                  <a:pt x="3383280" y="1784537"/>
                  <a:pt x="3339017" y="1828800"/>
                  <a:pt x="3284415" y="1828800"/>
                </a:cubicBezTo>
                <a:lnTo>
                  <a:pt x="98865" y="1828800"/>
                </a:lnTo>
                <a:cubicBezTo>
                  <a:pt x="44263" y="1828800"/>
                  <a:pt x="0" y="1784537"/>
                  <a:pt x="0" y="1729935"/>
                </a:cubicBezTo>
                <a:lnTo>
                  <a:pt x="0" y="98865"/>
                </a:lnTo>
                <a:cubicBezTo>
                  <a:pt x="0" y="44263"/>
                  <a:pt x="44263" y="0"/>
                  <a:pt x="98865" y="0"/>
                </a:cubicBezTo>
                <a:close/>
              </a:path>
            </a:pathLst>
          </a:custGeom>
          <a:effectLst>
            <a:outerShdw blurRad="177800" dist="152400" dir="2700000" algn="tl" rotWithShape="0">
              <a:prstClr val="black">
                <a:alpha val="20000"/>
              </a:prstClr>
            </a:outerShdw>
          </a:effectLst>
        </p:spPr>
        <p:txBody>
          <a:bodyPr wrap="square" anchor="ctr">
            <a:noAutofit/>
          </a:bodyPr>
          <a:lstStyle/>
          <a:p>
            <a:endParaRPr lang="en-US" dirty="0"/>
          </a:p>
        </p:txBody>
      </p:sp>
      <p:sp>
        <p:nvSpPr>
          <p:cNvPr id="11" name="Picture Placeholder 10">
            <a:extLst>
              <a:ext uri="{FF2B5EF4-FFF2-40B4-BE49-F238E27FC236}">
                <a16:creationId xmlns:a16="http://schemas.microsoft.com/office/drawing/2014/main" id="{A15D5755-888B-4961-B155-684E17FD80B8}"/>
              </a:ext>
            </a:extLst>
          </p:cNvPr>
          <p:cNvSpPr>
            <a:spLocks noGrp="1"/>
          </p:cNvSpPr>
          <p:nvPr>
            <p:ph type="pic" sz="quarter" idx="14"/>
          </p:nvPr>
        </p:nvSpPr>
        <p:spPr>
          <a:xfrm>
            <a:off x="7919719" y="1954002"/>
            <a:ext cx="3383280" cy="1828800"/>
          </a:xfrm>
          <a:custGeom>
            <a:avLst/>
            <a:gdLst>
              <a:gd name="connsiteX0" fmla="*/ 98865 w 3383280"/>
              <a:gd name="connsiteY0" fmla="*/ 0 h 1828800"/>
              <a:gd name="connsiteX1" fmla="*/ 3284415 w 3383280"/>
              <a:gd name="connsiteY1" fmla="*/ 0 h 1828800"/>
              <a:gd name="connsiteX2" fmla="*/ 3383280 w 3383280"/>
              <a:gd name="connsiteY2" fmla="*/ 98865 h 1828800"/>
              <a:gd name="connsiteX3" fmla="*/ 3383280 w 3383280"/>
              <a:gd name="connsiteY3" fmla="*/ 1729935 h 1828800"/>
              <a:gd name="connsiteX4" fmla="*/ 3284415 w 3383280"/>
              <a:gd name="connsiteY4" fmla="*/ 1828800 h 1828800"/>
              <a:gd name="connsiteX5" fmla="*/ 98865 w 3383280"/>
              <a:gd name="connsiteY5" fmla="*/ 1828800 h 1828800"/>
              <a:gd name="connsiteX6" fmla="*/ 0 w 3383280"/>
              <a:gd name="connsiteY6" fmla="*/ 1729935 h 1828800"/>
              <a:gd name="connsiteX7" fmla="*/ 0 w 3383280"/>
              <a:gd name="connsiteY7" fmla="*/ 98865 h 1828800"/>
              <a:gd name="connsiteX8" fmla="*/ 98865 w 3383280"/>
              <a:gd name="connsiteY8"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280" h="1828800">
                <a:moveTo>
                  <a:pt x="98865" y="0"/>
                </a:moveTo>
                <a:lnTo>
                  <a:pt x="3284415" y="0"/>
                </a:lnTo>
                <a:cubicBezTo>
                  <a:pt x="3339017" y="0"/>
                  <a:pt x="3383280" y="44263"/>
                  <a:pt x="3383280" y="98865"/>
                </a:cubicBezTo>
                <a:lnTo>
                  <a:pt x="3383280" y="1729935"/>
                </a:lnTo>
                <a:cubicBezTo>
                  <a:pt x="3383280" y="1784537"/>
                  <a:pt x="3339017" y="1828800"/>
                  <a:pt x="3284415" y="1828800"/>
                </a:cubicBezTo>
                <a:lnTo>
                  <a:pt x="98865" y="1828800"/>
                </a:lnTo>
                <a:cubicBezTo>
                  <a:pt x="44263" y="1828800"/>
                  <a:pt x="0" y="1784537"/>
                  <a:pt x="0" y="1729935"/>
                </a:cubicBezTo>
                <a:lnTo>
                  <a:pt x="0" y="98865"/>
                </a:lnTo>
                <a:cubicBezTo>
                  <a:pt x="0" y="44263"/>
                  <a:pt x="44263" y="0"/>
                  <a:pt x="98865" y="0"/>
                </a:cubicBezTo>
                <a:close/>
              </a:path>
            </a:pathLst>
          </a:custGeom>
          <a:effectLst>
            <a:outerShdw blurRad="177800" dist="152400" dir="2700000" algn="tl" rotWithShape="0">
              <a:prstClr val="black">
                <a:alpha val="20000"/>
              </a:prstClr>
            </a:outerShdw>
          </a:effectLst>
        </p:spPr>
        <p:txBody>
          <a:bodyPr wrap="square" anchor="ctr">
            <a:noAutofit/>
          </a:bodyPr>
          <a:lstStyle/>
          <a:p>
            <a:endParaRPr lang="en-US" dirty="0"/>
          </a:p>
        </p:txBody>
      </p:sp>
      <p:sp>
        <p:nvSpPr>
          <p:cNvPr id="2" name="TextBox 1">
            <a:extLst>
              <a:ext uri="{FF2B5EF4-FFF2-40B4-BE49-F238E27FC236}">
                <a16:creationId xmlns:a16="http://schemas.microsoft.com/office/drawing/2014/main" id="{7F97852F-93F7-DD5D-74BD-17F6323B2173}"/>
              </a:ext>
            </a:extLst>
          </p:cNvPr>
          <p:cNvSpPr txBox="1"/>
          <p:nvPr userDrawn="1"/>
        </p:nvSpPr>
        <p:spPr>
          <a:xfrm>
            <a:off x="1052998" y="6066482"/>
            <a:ext cx="2992013" cy="307777"/>
          </a:xfrm>
          <a:prstGeom prst="rect">
            <a:avLst/>
          </a:prstGeom>
          <a:noFill/>
        </p:spPr>
        <p:txBody>
          <a:bodyPr wrap="square" rtlCol="0">
            <a:spAutoFit/>
          </a:bodyPr>
          <a:lstStyle/>
          <a:p>
            <a:r>
              <a:rPr lang="en-US" sz="1400" dirty="0" err="1">
                <a:solidFill>
                  <a:schemeClr val="tx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tx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7D176353-A1EA-B13B-20F9-866E72BE3E10}"/>
              </a:ext>
            </a:extLst>
          </p:cNvPr>
          <p:cNvPicPr>
            <a:picLocks noChangeAspect="1"/>
          </p:cNvPicPr>
          <p:nvPr userDrawn="1"/>
        </p:nvPicPr>
        <p:blipFill>
          <a:blip r:embed="rId2"/>
          <a:stretch>
            <a:fillRect/>
          </a:stretch>
        </p:blipFill>
        <p:spPr>
          <a:xfrm>
            <a:off x="819428" y="6113433"/>
            <a:ext cx="233570" cy="232314"/>
          </a:xfrm>
          <a:prstGeom prst="rect">
            <a:avLst/>
          </a:prstGeom>
        </p:spPr>
      </p:pic>
      <p:sp>
        <p:nvSpPr>
          <p:cNvPr id="4" name="Slide Number Placeholder 3">
            <a:extLst>
              <a:ext uri="{FF2B5EF4-FFF2-40B4-BE49-F238E27FC236}">
                <a16:creationId xmlns:a16="http://schemas.microsoft.com/office/drawing/2014/main" id="{00ECDDD7-40B5-0E9D-9817-F6F0AE72187A}"/>
              </a:ext>
            </a:extLst>
          </p:cNvPr>
          <p:cNvSpPr>
            <a:spLocks noGrp="1"/>
          </p:cNvSpPr>
          <p:nvPr>
            <p:ph type="sldNum" sz="quarter" idx="15"/>
          </p:nvPr>
        </p:nvSpPr>
        <p:spPr/>
        <p:txBody>
          <a:bodyPr/>
          <a:lstStyle/>
          <a:p>
            <a:fld id="{3DDF14DF-09F7-D242-B49F-E8D1C1E3D6C4}" type="slidenum">
              <a:rPr lang="en-US" smtClean="0"/>
              <a:pPr/>
              <a:t>‹#›</a:t>
            </a:fld>
            <a:endParaRPr lang="en-US"/>
          </a:p>
        </p:txBody>
      </p:sp>
      <p:grpSp>
        <p:nvGrpSpPr>
          <p:cNvPr id="5" name="Group 4">
            <a:extLst>
              <a:ext uri="{FF2B5EF4-FFF2-40B4-BE49-F238E27FC236}">
                <a16:creationId xmlns:a16="http://schemas.microsoft.com/office/drawing/2014/main" id="{C874DA49-FEEC-C0E9-135C-869E85789521}"/>
              </a:ext>
            </a:extLst>
          </p:cNvPr>
          <p:cNvGrpSpPr/>
          <p:nvPr userDrawn="1"/>
        </p:nvGrpSpPr>
        <p:grpSpPr>
          <a:xfrm>
            <a:off x="11384519" y="241963"/>
            <a:ext cx="555688" cy="555688"/>
            <a:chOff x="6314393" y="1076530"/>
            <a:chExt cx="1671415" cy="1671415"/>
          </a:xfrm>
        </p:grpSpPr>
        <p:sp>
          <p:nvSpPr>
            <p:cNvPr id="6" name="Rectangle 5">
              <a:extLst>
                <a:ext uri="{FF2B5EF4-FFF2-40B4-BE49-F238E27FC236}">
                  <a16:creationId xmlns:a16="http://schemas.microsoft.com/office/drawing/2014/main" id="{46C3E658-9D48-2A6B-C829-CDEC8B53B362}"/>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5F9D19E-58C1-1D22-AE77-9D042717EBED}"/>
                </a:ext>
              </a:extLst>
            </p:cNvPr>
            <p:cNvPicPr>
              <a:picLocks noChangeAspect="1"/>
            </p:cNvPicPr>
            <p:nvPr userDrawn="1"/>
          </p:nvPicPr>
          <p:blipFill>
            <a:blip r:embed="rId3"/>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4147872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C82A161-8BD3-4079-A0A5-2B23E560397A}"/>
              </a:ext>
            </a:extLst>
          </p:cNvPr>
          <p:cNvSpPr>
            <a:spLocks noGrp="1"/>
          </p:cNvSpPr>
          <p:nvPr>
            <p:ph type="pic" sz="quarter" idx="10"/>
          </p:nvPr>
        </p:nvSpPr>
        <p:spPr>
          <a:xfrm>
            <a:off x="1320801" y="1409703"/>
            <a:ext cx="2184398" cy="2184396"/>
          </a:xfrm>
          <a:custGeom>
            <a:avLst/>
            <a:gdLst>
              <a:gd name="connsiteX0" fmla="*/ 1092199 w 2184398"/>
              <a:gd name="connsiteY0" fmla="*/ 0 h 2184396"/>
              <a:gd name="connsiteX1" fmla="*/ 2184398 w 2184398"/>
              <a:gd name="connsiteY1" fmla="*/ 1092198 h 2184396"/>
              <a:gd name="connsiteX2" fmla="*/ 1092199 w 2184398"/>
              <a:gd name="connsiteY2" fmla="*/ 2184396 h 2184396"/>
              <a:gd name="connsiteX3" fmla="*/ 0 w 2184398"/>
              <a:gd name="connsiteY3" fmla="*/ 1092198 h 2184396"/>
              <a:gd name="connsiteX4" fmla="*/ 1092199 w 2184398"/>
              <a:gd name="connsiteY4" fmla="*/ 0 h 2184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4398" h="2184396">
                <a:moveTo>
                  <a:pt x="1092199" y="0"/>
                </a:moveTo>
                <a:cubicBezTo>
                  <a:pt x="1695404" y="0"/>
                  <a:pt x="2184398" y="488994"/>
                  <a:pt x="2184398" y="1092198"/>
                </a:cubicBezTo>
                <a:cubicBezTo>
                  <a:pt x="2184398" y="1695402"/>
                  <a:pt x="1695404" y="2184396"/>
                  <a:pt x="1092199" y="2184396"/>
                </a:cubicBezTo>
                <a:cubicBezTo>
                  <a:pt x="488994" y="2184396"/>
                  <a:pt x="0" y="1695402"/>
                  <a:pt x="0" y="1092198"/>
                </a:cubicBezTo>
                <a:cubicBezTo>
                  <a:pt x="0" y="488994"/>
                  <a:pt x="488994" y="0"/>
                  <a:pt x="1092199" y="0"/>
                </a:cubicBezTo>
                <a:close/>
              </a:path>
            </a:pathLst>
          </a:custGeom>
        </p:spPr>
        <p:txBody>
          <a:bodyPr wrap="square" anchor="ctr">
            <a:noAutofit/>
          </a:bodyPr>
          <a:lstStyle/>
          <a:p>
            <a:endParaRPr lang="en-US" dirty="0"/>
          </a:p>
        </p:txBody>
      </p:sp>
      <p:sp>
        <p:nvSpPr>
          <p:cNvPr id="2" name="TextBox 1">
            <a:extLst>
              <a:ext uri="{FF2B5EF4-FFF2-40B4-BE49-F238E27FC236}">
                <a16:creationId xmlns:a16="http://schemas.microsoft.com/office/drawing/2014/main" id="{14E057C3-849F-8209-71C2-28DBC59964F4}"/>
              </a:ext>
            </a:extLst>
          </p:cNvPr>
          <p:cNvSpPr txBox="1"/>
          <p:nvPr userDrawn="1"/>
        </p:nvSpPr>
        <p:spPr>
          <a:xfrm>
            <a:off x="1052998" y="6066482"/>
            <a:ext cx="2992013" cy="307777"/>
          </a:xfrm>
          <a:prstGeom prst="rect">
            <a:avLst/>
          </a:prstGeom>
          <a:noFill/>
        </p:spPr>
        <p:txBody>
          <a:bodyPr wrap="square" rtlCol="0">
            <a:spAutoFit/>
          </a:bodyPr>
          <a:lstStyle/>
          <a:p>
            <a:r>
              <a:rPr lang="en-US" sz="1400" dirty="0" err="1">
                <a:solidFill>
                  <a:schemeClr val="tx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tx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8B841B55-D1B1-D30A-0FD6-48E9BED4E8DD}"/>
              </a:ext>
            </a:extLst>
          </p:cNvPr>
          <p:cNvPicPr>
            <a:picLocks noChangeAspect="1"/>
          </p:cNvPicPr>
          <p:nvPr userDrawn="1"/>
        </p:nvPicPr>
        <p:blipFill>
          <a:blip r:embed="rId2"/>
          <a:stretch>
            <a:fillRect/>
          </a:stretch>
        </p:blipFill>
        <p:spPr>
          <a:xfrm>
            <a:off x="819428" y="6113433"/>
            <a:ext cx="233570" cy="232314"/>
          </a:xfrm>
          <a:prstGeom prst="rect">
            <a:avLst/>
          </a:prstGeom>
        </p:spPr>
      </p:pic>
      <p:sp>
        <p:nvSpPr>
          <p:cNvPr id="4" name="Slide Number Placeholder 3">
            <a:extLst>
              <a:ext uri="{FF2B5EF4-FFF2-40B4-BE49-F238E27FC236}">
                <a16:creationId xmlns:a16="http://schemas.microsoft.com/office/drawing/2014/main" id="{9EA5F12F-1D57-41B5-83E5-E9B2C2DBC913}"/>
              </a:ext>
            </a:extLst>
          </p:cNvPr>
          <p:cNvSpPr>
            <a:spLocks noGrp="1"/>
          </p:cNvSpPr>
          <p:nvPr>
            <p:ph type="sldNum" sz="quarter" idx="11"/>
          </p:nvPr>
        </p:nvSpPr>
        <p:spPr/>
        <p:txBody>
          <a:bodyPr/>
          <a:lstStyle/>
          <a:p>
            <a:fld id="{3DDF14DF-09F7-D242-B49F-E8D1C1E3D6C4}" type="slidenum">
              <a:rPr lang="en-US" smtClean="0"/>
              <a:pPr/>
              <a:t>‹#›</a:t>
            </a:fld>
            <a:endParaRPr lang="en-US"/>
          </a:p>
        </p:txBody>
      </p:sp>
    </p:spTree>
    <p:extLst>
      <p:ext uri="{BB962C8B-B14F-4D97-AF65-F5344CB8AC3E}">
        <p14:creationId xmlns:p14="http://schemas.microsoft.com/office/powerpoint/2010/main" val="1654147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6217A18-56FB-4600-823B-0BBAAB120152}"/>
              </a:ext>
            </a:extLst>
          </p:cNvPr>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chor="ctr">
            <a:noAutofit/>
          </a:bodyPr>
          <a:lstStyle/>
          <a:p>
            <a:endParaRPr lang="en-US" dirty="0"/>
          </a:p>
        </p:txBody>
      </p:sp>
      <p:sp>
        <p:nvSpPr>
          <p:cNvPr id="2" name="Slide Number Placeholder 1">
            <a:extLst>
              <a:ext uri="{FF2B5EF4-FFF2-40B4-BE49-F238E27FC236}">
                <a16:creationId xmlns:a16="http://schemas.microsoft.com/office/drawing/2014/main" id="{3C10B700-4D6D-E08E-B15C-D5A885AEC99D}"/>
              </a:ext>
            </a:extLst>
          </p:cNvPr>
          <p:cNvSpPr>
            <a:spLocks noGrp="1"/>
          </p:cNvSpPr>
          <p:nvPr>
            <p:ph type="sldNum" sz="quarter" idx="11"/>
          </p:nvPr>
        </p:nvSpPr>
        <p:spPr/>
        <p:txBody>
          <a:bodyPr/>
          <a:lstStyle/>
          <a:p>
            <a:fld id="{3DDF14DF-09F7-D242-B49F-E8D1C1E3D6C4}" type="slidenum">
              <a:rPr lang="en-US" smtClean="0"/>
              <a:pPr/>
              <a:t>‹#›</a:t>
            </a:fld>
            <a:endParaRPr lang="en-US"/>
          </a:p>
        </p:txBody>
      </p:sp>
    </p:spTree>
    <p:extLst>
      <p:ext uri="{BB962C8B-B14F-4D97-AF65-F5344CB8AC3E}">
        <p14:creationId xmlns:p14="http://schemas.microsoft.com/office/powerpoint/2010/main" val="2392223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Full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6217A18-56FB-4600-823B-0BBAAB120152}"/>
              </a:ext>
            </a:extLst>
          </p:cNvPr>
          <p:cNvSpPr>
            <a:spLocks noGrp="1"/>
          </p:cNvSpPr>
          <p:nvPr>
            <p:ph type="pic" sz="quarter" idx="10"/>
          </p:nvPr>
        </p:nvSpPr>
        <p:spPr>
          <a:xfrm>
            <a:off x="0" y="0"/>
            <a:ext cx="5191125"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chor="ctr">
            <a:noAutofit/>
          </a:bodyPr>
          <a:lstStyle/>
          <a:p>
            <a:endParaRPr lang="en-US" dirty="0"/>
          </a:p>
        </p:txBody>
      </p:sp>
      <p:sp>
        <p:nvSpPr>
          <p:cNvPr id="2" name="Slide Number Placeholder 1">
            <a:extLst>
              <a:ext uri="{FF2B5EF4-FFF2-40B4-BE49-F238E27FC236}">
                <a16:creationId xmlns:a16="http://schemas.microsoft.com/office/drawing/2014/main" id="{7EB9D4FA-2471-BEEC-8256-1DA592F98405}"/>
              </a:ext>
            </a:extLst>
          </p:cNvPr>
          <p:cNvSpPr>
            <a:spLocks noGrp="1"/>
          </p:cNvSpPr>
          <p:nvPr>
            <p:ph type="sldNum" sz="quarter" idx="11"/>
          </p:nvPr>
        </p:nvSpPr>
        <p:spPr/>
        <p:txBody>
          <a:bodyPr/>
          <a:lstStyle/>
          <a:p>
            <a:fld id="{3DDF14DF-09F7-D242-B49F-E8D1C1E3D6C4}" type="slidenum">
              <a:rPr lang="en-US" smtClean="0"/>
              <a:pPr/>
              <a:t>‹#›</a:t>
            </a:fld>
            <a:endParaRPr lang="en-US"/>
          </a:p>
        </p:txBody>
      </p:sp>
      <p:grpSp>
        <p:nvGrpSpPr>
          <p:cNvPr id="3" name="Group 2">
            <a:extLst>
              <a:ext uri="{FF2B5EF4-FFF2-40B4-BE49-F238E27FC236}">
                <a16:creationId xmlns:a16="http://schemas.microsoft.com/office/drawing/2014/main" id="{96DEB98B-0A92-40AE-E9B7-63ED9DAEF4CF}"/>
              </a:ext>
            </a:extLst>
          </p:cNvPr>
          <p:cNvGrpSpPr/>
          <p:nvPr userDrawn="1"/>
        </p:nvGrpSpPr>
        <p:grpSpPr>
          <a:xfrm>
            <a:off x="11384519" y="241963"/>
            <a:ext cx="555688" cy="555688"/>
            <a:chOff x="6314393" y="1076530"/>
            <a:chExt cx="1671415" cy="1671415"/>
          </a:xfrm>
        </p:grpSpPr>
        <p:sp>
          <p:nvSpPr>
            <p:cNvPr id="4" name="Rectangle 3">
              <a:extLst>
                <a:ext uri="{FF2B5EF4-FFF2-40B4-BE49-F238E27FC236}">
                  <a16:creationId xmlns:a16="http://schemas.microsoft.com/office/drawing/2014/main" id="{7B478F71-D4D4-74CA-2926-2EF677F1B9BE}"/>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F1A51E7-EDF4-B36A-D23A-272C174A18D6}"/>
                </a:ext>
              </a:extLst>
            </p:cNvPr>
            <p:cNvPicPr>
              <a:picLocks noChangeAspect="1"/>
            </p:cNvPicPr>
            <p:nvPr userDrawn="1"/>
          </p:nvPicPr>
          <p:blipFill>
            <a:blip r:embed="rId2"/>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3941529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40EB6C9-4F51-45E6-BEAC-9046DE0EFF74}"/>
              </a:ext>
            </a:extLst>
          </p:cNvPr>
          <p:cNvSpPr>
            <a:spLocks noGrp="1"/>
          </p:cNvSpPr>
          <p:nvPr>
            <p:ph type="pic" sz="quarter" idx="10"/>
          </p:nvPr>
        </p:nvSpPr>
        <p:spPr>
          <a:xfrm>
            <a:off x="6827605" y="7706"/>
            <a:ext cx="3442167" cy="3442165"/>
          </a:xfrm>
          <a:custGeom>
            <a:avLst/>
            <a:gdLst>
              <a:gd name="connsiteX0" fmla="*/ 1893192 w 3786384"/>
              <a:gd name="connsiteY0" fmla="*/ 0 h 3786382"/>
              <a:gd name="connsiteX1" fmla="*/ 3786384 w 3786384"/>
              <a:gd name="connsiteY1" fmla="*/ 1893191 h 3786382"/>
              <a:gd name="connsiteX2" fmla="*/ 1893192 w 3786384"/>
              <a:gd name="connsiteY2" fmla="*/ 3786382 h 3786382"/>
              <a:gd name="connsiteX3" fmla="*/ 0 w 3786384"/>
              <a:gd name="connsiteY3" fmla="*/ 1893191 h 3786382"/>
              <a:gd name="connsiteX4" fmla="*/ 1893192 w 3786384"/>
              <a:gd name="connsiteY4" fmla="*/ 0 h 3786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384" h="3786382">
                <a:moveTo>
                  <a:pt x="1893192" y="0"/>
                </a:moveTo>
                <a:cubicBezTo>
                  <a:pt x="2938773" y="0"/>
                  <a:pt x="3786384" y="847610"/>
                  <a:pt x="3786384" y="1893191"/>
                </a:cubicBezTo>
                <a:cubicBezTo>
                  <a:pt x="3786384" y="2938772"/>
                  <a:pt x="2938773" y="3786382"/>
                  <a:pt x="1893192" y="3786382"/>
                </a:cubicBezTo>
                <a:cubicBezTo>
                  <a:pt x="847611" y="3786382"/>
                  <a:pt x="0" y="2938772"/>
                  <a:pt x="0" y="1893191"/>
                </a:cubicBezTo>
                <a:cubicBezTo>
                  <a:pt x="0" y="847610"/>
                  <a:pt x="847611" y="0"/>
                  <a:pt x="1893192" y="0"/>
                </a:cubicBezTo>
                <a:close/>
              </a:path>
            </a:pathLst>
          </a:custGeom>
        </p:spPr>
        <p:txBody>
          <a:bodyPr wrap="square" anchor="ctr">
            <a:noAutofit/>
          </a:bodyPr>
          <a:lstStyle/>
          <a:p>
            <a:endParaRPr lang="en-US" dirty="0"/>
          </a:p>
        </p:txBody>
      </p:sp>
      <p:sp>
        <p:nvSpPr>
          <p:cNvPr id="2" name="TextBox 1">
            <a:extLst>
              <a:ext uri="{FF2B5EF4-FFF2-40B4-BE49-F238E27FC236}">
                <a16:creationId xmlns:a16="http://schemas.microsoft.com/office/drawing/2014/main" id="{04BC4A92-5676-CCBC-1EF3-9E1FFC827AE6}"/>
              </a:ext>
            </a:extLst>
          </p:cNvPr>
          <p:cNvSpPr txBox="1"/>
          <p:nvPr userDrawn="1"/>
        </p:nvSpPr>
        <p:spPr>
          <a:xfrm>
            <a:off x="1052998" y="6066482"/>
            <a:ext cx="2992013" cy="307777"/>
          </a:xfrm>
          <a:prstGeom prst="rect">
            <a:avLst/>
          </a:prstGeom>
          <a:noFill/>
        </p:spPr>
        <p:txBody>
          <a:bodyPr wrap="square" rtlCol="0">
            <a:spAutoFit/>
          </a:bodyPr>
          <a:lstStyle/>
          <a:p>
            <a:r>
              <a:rPr lang="en-US" sz="1400" dirty="0" err="1">
                <a:solidFill>
                  <a:schemeClr val="tx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tx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AA1EB051-7FBF-1436-8C9E-DC45C04820E2}"/>
              </a:ext>
            </a:extLst>
          </p:cNvPr>
          <p:cNvPicPr>
            <a:picLocks noChangeAspect="1"/>
          </p:cNvPicPr>
          <p:nvPr userDrawn="1"/>
        </p:nvPicPr>
        <p:blipFill>
          <a:blip r:embed="rId2"/>
          <a:stretch>
            <a:fillRect/>
          </a:stretch>
        </p:blipFill>
        <p:spPr>
          <a:xfrm>
            <a:off x="819428" y="6113433"/>
            <a:ext cx="233570" cy="232314"/>
          </a:xfrm>
          <a:prstGeom prst="rect">
            <a:avLst/>
          </a:prstGeom>
        </p:spPr>
      </p:pic>
      <p:sp>
        <p:nvSpPr>
          <p:cNvPr id="5" name="Slide Number Placeholder 4">
            <a:extLst>
              <a:ext uri="{FF2B5EF4-FFF2-40B4-BE49-F238E27FC236}">
                <a16:creationId xmlns:a16="http://schemas.microsoft.com/office/drawing/2014/main" id="{FC9A7A0E-76D0-B18B-F369-E42329CDFA51}"/>
              </a:ext>
            </a:extLst>
          </p:cNvPr>
          <p:cNvSpPr>
            <a:spLocks noGrp="1"/>
          </p:cNvSpPr>
          <p:nvPr>
            <p:ph type="sldNum" sz="quarter" idx="11"/>
          </p:nvPr>
        </p:nvSpPr>
        <p:spPr/>
        <p:txBody>
          <a:bodyPr/>
          <a:lstStyle/>
          <a:p>
            <a:fld id="{3DDF14DF-09F7-D242-B49F-E8D1C1E3D6C4}" type="slidenum">
              <a:rPr lang="en-US" smtClean="0"/>
              <a:pPr/>
              <a:t>‹#›</a:t>
            </a:fld>
            <a:endParaRPr lang="en-US"/>
          </a:p>
        </p:txBody>
      </p:sp>
      <p:grpSp>
        <p:nvGrpSpPr>
          <p:cNvPr id="6" name="Group 5">
            <a:extLst>
              <a:ext uri="{FF2B5EF4-FFF2-40B4-BE49-F238E27FC236}">
                <a16:creationId xmlns:a16="http://schemas.microsoft.com/office/drawing/2014/main" id="{A953390C-3FE6-93B4-60F4-4E8B5D2E0650}"/>
              </a:ext>
            </a:extLst>
          </p:cNvPr>
          <p:cNvGrpSpPr/>
          <p:nvPr userDrawn="1"/>
        </p:nvGrpSpPr>
        <p:grpSpPr>
          <a:xfrm>
            <a:off x="11384519" y="241963"/>
            <a:ext cx="555688" cy="555688"/>
            <a:chOff x="6314393" y="1076530"/>
            <a:chExt cx="1671415" cy="1671415"/>
          </a:xfrm>
        </p:grpSpPr>
        <p:sp>
          <p:nvSpPr>
            <p:cNvPr id="7" name="Rectangle 6">
              <a:extLst>
                <a:ext uri="{FF2B5EF4-FFF2-40B4-BE49-F238E27FC236}">
                  <a16:creationId xmlns:a16="http://schemas.microsoft.com/office/drawing/2014/main" id="{86B5B983-FF6E-1C86-7D1D-C1125AAA9E5D}"/>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AB86BD5-C4CE-8698-FCC1-33DEA5E8CFBA}"/>
                </a:ext>
              </a:extLst>
            </p:cNvPr>
            <p:cNvPicPr>
              <a:picLocks noChangeAspect="1"/>
            </p:cNvPicPr>
            <p:nvPr userDrawn="1"/>
          </p:nvPicPr>
          <p:blipFill>
            <a:blip r:embed="rId3"/>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1138408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8471C74-51AF-45B5-B1BF-B729B44A4702}"/>
              </a:ext>
            </a:extLst>
          </p:cNvPr>
          <p:cNvSpPr>
            <a:spLocks noGrp="1"/>
          </p:cNvSpPr>
          <p:nvPr>
            <p:ph type="pic" sz="quarter" idx="10"/>
          </p:nvPr>
        </p:nvSpPr>
        <p:spPr>
          <a:xfrm>
            <a:off x="5470331" y="2803330"/>
            <a:ext cx="1251340" cy="1251340"/>
          </a:xfrm>
          <a:custGeom>
            <a:avLst/>
            <a:gdLst>
              <a:gd name="connsiteX0" fmla="*/ 625670 w 1251340"/>
              <a:gd name="connsiteY0" fmla="*/ 0 h 1251340"/>
              <a:gd name="connsiteX1" fmla="*/ 1251340 w 1251340"/>
              <a:gd name="connsiteY1" fmla="*/ 625670 h 1251340"/>
              <a:gd name="connsiteX2" fmla="*/ 625670 w 1251340"/>
              <a:gd name="connsiteY2" fmla="*/ 1251340 h 1251340"/>
              <a:gd name="connsiteX3" fmla="*/ 0 w 1251340"/>
              <a:gd name="connsiteY3" fmla="*/ 625670 h 1251340"/>
              <a:gd name="connsiteX4" fmla="*/ 625670 w 1251340"/>
              <a:gd name="connsiteY4" fmla="*/ 0 h 1251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340" h="1251340">
                <a:moveTo>
                  <a:pt x="625670" y="0"/>
                </a:moveTo>
                <a:cubicBezTo>
                  <a:pt x="971218" y="0"/>
                  <a:pt x="1251340" y="280122"/>
                  <a:pt x="1251340" y="625670"/>
                </a:cubicBezTo>
                <a:cubicBezTo>
                  <a:pt x="1251340" y="971218"/>
                  <a:pt x="971218" y="1251340"/>
                  <a:pt x="625670" y="1251340"/>
                </a:cubicBezTo>
                <a:cubicBezTo>
                  <a:pt x="280122" y="1251340"/>
                  <a:pt x="0" y="971218"/>
                  <a:pt x="0" y="625670"/>
                </a:cubicBezTo>
                <a:cubicBezTo>
                  <a:pt x="0" y="280122"/>
                  <a:pt x="280122" y="0"/>
                  <a:pt x="625670" y="0"/>
                </a:cubicBezTo>
                <a:close/>
              </a:path>
            </a:pathLst>
          </a:custGeom>
        </p:spPr>
        <p:txBody>
          <a:bodyPr wrap="square" anchor="ctr">
            <a:noAutofit/>
          </a:bodyPr>
          <a:lstStyle/>
          <a:p>
            <a:endParaRPr lang="en-US" dirty="0"/>
          </a:p>
        </p:txBody>
      </p:sp>
      <p:sp>
        <p:nvSpPr>
          <p:cNvPr id="4" name="Slide Number Placeholder 3">
            <a:extLst>
              <a:ext uri="{FF2B5EF4-FFF2-40B4-BE49-F238E27FC236}">
                <a16:creationId xmlns:a16="http://schemas.microsoft.com/office/drawing/2014/main" id="{93711A9F-7CE4-C952-62E3-4DEBBDB7D42C}"/>
              </a:ext>
            </a:extLst>
          </p:cNvPr>
          <p:cNvSpPr>
            <a:spLocks noGrp="1"/>
          </p:cNvSpPr>
          <p:nvPr>
            <p:ph type="sldNum" sz="quarter" idx="11"/>
          </p:nvPr>
        </p:nvSpPr>
        <p:spPr/>
        <p:txBody>
          <a:bodyPr/>
          <a:lstStyle/>
          <a:p>
            <a:fld id="{3DDF14DF-09F7-D242-B49F-E8D1C1E3D6C4}" type="slidenum">
              <a:rPr lang="en-US" smtClean="0"/>
              <a:pPr/>
              <a:t>‹#›</a:t>
            </a:fld>
            <a:endParaRPr lang="en-US"/>
          </a:p>
        </p:txBody>
      </p:sp>
    </p:spTree>
    <p:extLst>
      <p:ext uri="{BB962C8B-B14F-4D97-AF65-F5344CB8AC3E}">
        <p14:creationId xmlns:p14="http://schemas.microsoft.com/office/powerpoint/2010/main" val="1164749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75A08FF-29DD-46E4-AF31-65CBA8756A9A}"/>
              </a:ext>
            </a:extLst>
          </p:cNvPr>
          <p:cNvSpPr>
            <a:spLocks noGrp="1"/>
          </p:cNvSpPr>
          <p:nvPr>
            <p:ph type="pic" sz="quarter" idx="10"/>
          </p:nvPr>
        </p:nvSpPr>
        <p:spPr>
          <a:xfrm>
            <a:off x="7150101" y="752474"/>
            <a:ext cx="4289426" cy="6105526"/>
          </a:xfrm>
          <a:custGeom>
            <a:avLst/>
            <a:gdLst>
              <a:gd name="connsiteX0" fmla="*/ 0 w 4289426"/>
              <a:gd name="connsiteY0" fmla="*/ 0 h 6105526"/>
              <a:gd name="connsiteX1" fmla="*/ 4289426 w 4289426"/>
              <a:gd name="connsiteY1" fmla="*/ 0 h 6105526"/>
              <a:gd name="connsiteX2" fmla="*/ 4289426 w 4289426"/>
              <a:gd name="connsiteY2" fmla="*/ 6105526 h 6105526"/>
              <a:gd name="connsiteX3" fmla="*/ 0 w 4289426"/>
              <a:gd name="connsiteY3" fmla="*/ 6105526 h 6105526"/>
            </a:gdLst>
            <a:ahLst/>
            <a:cxnLst>
              <a:cxn ang="0">
                <a:pos x="connsiteX0" y="connsiteY0"/>
              </a:cxn>
              <a:cxn ang="0">
                <a:pos x="connsiteX1" y="connsiteY1"/>
              </a:cxn>
              <a:cxn ang="0">
                <a:pos x="connsiteX2" y="connsiteY2"/>
              </a:cxn>
              <a:cxn ang="0">
                <a:pos x="connsiteX3" y="connsiteY3"/>
              </a:cxn>
            </a:cxnLst>
            <a:rect l="l" t="t" r="r" b="b"/>
            <a:pathLst>
              <a:path w="4289426" h="6105526">
                <a:moveTo>
                  <a:pt x="0" y="0"/>
                </a:moveTo>
                <a:lnTo>
                  <a:pt x="4289426" y="0"/>
                </a:lnTo>
                <a:lnTo>
                  <a:pt x="4289426" y="6105526"/>
                </a:lnTo>
                <a:lnTo>
                  <a:pt x="0" y="6105526"/>
                </a:lnTo>
                <a:close/>
              </a:path>
            </a:pathLst>
          </a:custGeom>
        </p:spPr>
        <p:txBody>
          <a:bodyPr wrap="square" anchor="ctr">
            <a:noAutofit/>
          </a:bodyPr>
          <a:lstStyle/>
          <a:p>
            <a:endParaRPr lang="en-US" dirty="0"/>
          </a:p>
        </p:txBody>
      </p:sp>
      <p:sp>
        <p:nvSpPr>
          <p:cNvPr id="2" name="TextBox 1">
            <a:extLst>
              <a:ext uri="{FF2B5EF4-FFF2-40B4-BE49-F238E27FC236}">
                <a16:creationId xmlns:a16="http://schemas.microsoft.com/office/drawing/2014/main" id="{7CCB021C-6F67-7439-6538-4F26C5757948}"/>
              </a:ext>
            </a:extLst>
          </p:cNvPr>
          <p:cNvSpPr txBox="1"/>
          <p:nvPr userDrawn="1"/>
        </p:nvSpPr>
        <p:spPr>
          <a:xfrm>
            <a:off x="1052998" y="6066482"/>
            <a:ext cx="2992013" cy="307777"/>
          </a:xfrm>
          <a:prstGeom prst="rect">
            <a:avLst/>
          </a:prstGeom>
          <a:noFill/>
        </p:spPr>
        <p:txBody>
          <a:bodyPr wrap="square" rtlCol="0">
            <a:spAutoFit/>
          </a:bodyPr>
          <a:lstStyle/>
          <a:p>
            <a:r>
              <a:rPr lang="en-US" sz="1400" dirty="0" err="1">
                <a:solidFill>
                  <a:schemeClr val="tx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tx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C5D2EFF5-5B3F-EEAE-B36C-E1F15314AD02}"/>
              </a:ext>
            </a:extLst>
          </p:cNvPr>
          <p:cNvPicPr>
            <a:picLocks noChangeAspect="1"/>
          </p:cNvPicPr>
          <p:nvPr userDrawn="1"/>
        </p:nvPicPr>
        <p:blipFill>
          <a:blip r:embed="rId2"/>
          <a:stretch>
            <a:fillRect/>
          </a:stretch>
        </p:blipFill>
        <p:spPr>
          <a:xfrm>
            <a:off x="819428" y="6113433"/>
            <a:ext cx="233570" cy="232314"/>
          </a:xfrm>
          <a:prstGeom prst="rect">
            <a:avLst/>
          </a:prstGeom>
        </p:spPr>
      </p:pic>
      <p:grpSp>
        <p:nvGrpSpPr>
          <p:cNvPr id="4" name="Group 3">
            <a:extLst>
              <a:ext uri="{FF2B5EF4-FFF2-40B4-BE49-F238E27FC236}">
                <a16:creationId xmlns:a16="http://schemas.microsoft.com/office/drawing/2014/main" id="{8651E9AE-EE40-B824-1DD3-D39AA88B0CED}"/>
              </a:ext>
            </a:extLst>
          </p:cNvPr>
          <p:cNvGrpSpPr/>
          <p:nvPr userDrawn="1"/>
        </p:nvGrpSpPr>
        <p:grpSpPr>
          <a:xfrm>
            <a:off x="196785" y="241963"/>
            <a:ext cx="555688" cy="555688"/>
            <a:chOff x="6314393" y="1076530"/>
            <a:chExt cx="1671415" cy="1671415"/>
          </a:xfrm>
        </p:grpSpPr>
        <p:sp>
          <p:nvSpPr>
            <p:cNvPr id="6" name="Rectangle 5">
              <a:extLst>
                <a:ext uri="{FF2B5EF4-FFF2-40B4-BE49-F238E27FC236}">
                  <a16:creationId xmlns:a16="http://schemas.microsoft.com/office/drawing/2014/main" id="{66C421B9-B7A1-7544-20B4-FDA61B85E1E1}"/>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3745AFC-9DD9-C256-4C50-1E2D19447594}"/>
                </a:ext>
              </a:extLst>
            </p:cNvPr>
            <p:cNvPicPr>
              <a:picLocks noChangeAspect="1"/>
            </p:cNvPicPr>
            <p:nvPr userDrawn="1"/>
          </p:nvPicPr>
          <p:blipFill>
            <a:blip r:embed="rId3"/>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3273396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77F2EC-6892-4F2B-AE3D-A0A25C149DF8}"/>
              </a:ext>
            </a:extLst>
          </p:cNvPr>
          <p:cNvSpPr>
            <a:spLocks noGrp="1"/>
          </p:cNvSpPr>
          <p:nvPr>
            <p:ph type="pic" sz="quarter" idx="10"/>
          </p:nvPr>
        </p:nvSpPr>
        <p:spPr>
          <a:xfrm>
            <a:off x="0" y="1"/>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txBody>
          <a:bodyPr wrap="square" anchor="ctr">
            <a:noAutofit/>
          </a:bodyPr>
          <a:lstStyle/>
          <a:p>
            <a:endParaRPr lang="en-US" dirty="0"/>
          </a:p>
        </p:txBody>
      </p:sp>
      <p:sp>
        <p:nvSpPr>
          <p:cNvPr id="2" name="TextBox 1">
            <a:extLst>
              <a:ext uri="{FF2B5EF4-FFF2-40B4-BE49-F238E27FC236}">
                <a16:creationId xmlns:a16="http://schemas.microsoft.com/office/drawing/2014/main" id="{B8D93CBD-3A3F-39AF-DCB4-E3419CEECD70}"/>
              </a:ext>
            </a:extLst>
          </p:cNvPr>
          <p:cNvSpPr txBox="1"/>
          <p:nvPr userDrawn="1"/>
        </p:nvSpPr>
        <p:spPr>
          <a:xfrm>
            <a:off x="1052998" y="6066482"/>
            <a:ext cx="2992013" cy="307777"/>
          </a:xfrm>
          <a:prstGeom prst="rect">
            <a:avLst/>
          </a:prstGeom>
          <a:noFill/>
        </p:spPr>
        <p:txBody>
          <a:bodyPr wrap="square" rtlCol="0">
            <a:spAutoFit/>
          </a:bodyPr>
          <a:lstStyle/>
          <a:p>
            <a:r>
              <a:rPr lang="en-US" sz="1400" dirty="0" err="1">
                <a:solidFill>
                  <a:schemeClr val="tx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tx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97300752-E019-140C-1101-160D07C66D38}"/>
              </a:ext>
            </a:extLst>
          </p:cNvPr>
          <p:cNvPicPr>
            <a:picLocks noChangeAspect="1"/>
          </p:cNvPicPr>
          <p:nvPr userDrawn="1"/>
        </p:nvPicPr>
        <p:blipFill>
          <a:blip r:embed="rId2"/>
          <a:stretch>
            <a:fillRect/>
          </a:stretch>
        </p:blipFill>
        <p:spPr>
          <a:xfrm>
            <a:off x="819428" y="6113433"/>
            <a:ext cx="233570" cy="232314"/>
          </a:xfrm>
          <a:prstGeom prst="rect">
            <a:avLst/>
          </a:prstGeom>
        </p:spPr>
      </p:pic>
      <p:sp>
        <p:nvSpPr>
          <p:cNvPr id="5" name="Slide Number Placeholder 4">
            <a:extLst>
              <a:ext uri="{FF2B5EF4-FFF2-40B4-BE49-F238E27FC236}">
                <a16:creationId xmlns:a16="http://schemas.microsoft.com/office/drawing/2014/main" id="{745DDA0E-5213-BC7E-EDAF-5952879D1A0E}"/>
              </a:ext>
            </a:extLst>
          </p:cNvPr>
          <p:cNvSpPr>
            <a:spLocks noGrp="1"/>
          </p:cNvSpPr>
          <p:nvPr>
            <p:ph type="sldNum" sz="quarter" idx="11"/>
          </p:nvPr>
        </p:nvSpPr>
        <p:spPr/>
        <p:txBody>
          <a:bodyPr/>
          <a:lstStyle/>
          <a:p>
            <a:fld id="{3DDF14DF-09F7-D242-B49F-E8D1C1E3D6C4}" type="slidenum">
              <a:rPr lang="en-US" smtClean="0"/>
              <a:pPr/>
              <a:t>‹#›</a:t>
            </a:fld>
            <a:endParaRPr lang="en-US"/>
          </a:p>
        </p:txBody>
      </p:sp>
    </p:spTree>
    <p:extLst>
      <p:ext uri="{BB962C8B-B14F-4D97-AF65-F5344CB8AC3E}">
        <p14:creationId xmlns:p14="http://schemas.microsoft.com/office/powerpoint/2010/main" val="230634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E04140-DEDE-34A6-066B-3090B3603BF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59467C-CCF0-1960-EE59-1A3AFA72C4BA}"/>
              </a:ext>
            </a:extLst>
          </p:cNvPr>
          <p:cNvSpPr>
            <a:spLocks noGrp="1"/>
          </p:cNvSpPr>
          <p:nvPr>
            <p:ph type="title" hasCustomPrompt="1"/>
          </p:nvPr>
        </p:nvSpPr>
        <p:spPr>
          <a:xfrm>
            <a:off x="880411" y="2558454"/>
            <a:ext cx="8390429" cy="1344405"/>
          </a:xfrm>
        </p:spPr>
        <p:txBody>
          <a:bodyPr>
            <a:noAutofit/>
          </a:bodyPr>
          <a:lstStyle>
            <a:lvl1pPr algn="l">
              <a:defRPr sz="6800">
                <a:solidFill>
                  <a:schemeClr val="bg1"/>
                </a:solidFill>
              </a:defRPr>
            </a:lvl1pPr>
          </a:lstStyle>
          <a:p>
            <a:r>
              <a:rPr lang="en-US" dirty="0"/>
              <a:t>TITLE GOES HERE</a:t>
            </a:r>
          </a:p>
        </p:txBody>
      </p:sp>
      <p:sp>
        <p:nvSpPr>
          <p:cNvPr id="11" name="Text Placeholder 11">
            <a:extLst>
              <a:ext uri="{FF2B5EF4-FFF2-40B4-BE49-F238E27FC236}">
                <a16:creationId xmlns:a16="http://schemas.microsoft.com/office/drawing/2014/main" id="{8E8C97CE-50D7-2626-D58C-C00AA6B4A399}"/>
              </a:ext>
            </a:extLst>
          </p:cNvPr>
          <p:cNvSpPr>
            <a:spLocks noGrp="1"/>
          </p:cNvSpPr>
          <p:nvPr>
            <p:ph type="body" sz="quarter" idx="10" hasCustomPrompt="1"/>
          </p:nvPr>
        </p:nvSpPr>
        <p:spPr>
          <a:xfrm>
            <a:off x="936213" y="3974159"/>
            <a:ext cx="4710113" cy="496887"/>
          </a:xfrm>
          <a:prstGeom prst="rect">
            <a:avLst/>
          </a:prstGeom>
        </p:spPr>
        <p:txBody>
          <a:bodyPr/>
          <a:lstStyle>
            <a:lvl1pPr algn="l">
              <a:defRPr sz="2600">
                <a:solidFill>
                  <a:schemeClr val="bg1"/>
                </a:solidFill>
                <a:latin typeface="GOTHAM-BOOK" panose="02000504050000020004" pitchFamily="2" charset="0"/>
              </a:defRPr>
            </a:lvl1pPr>
          </a:lstStyle>
          <a:p>
            <a:pPr lvl="0"/>
            <a:r>
              <a:rPr lang="en-US" dirty="0"/>
              <a:t>Subtitle Goes Here</a:t>
            </a:r>
          </a:p>
        </p:txBody>
      </p:sp>
      <p:sp>
        <p:nvSpPr>
          <p:cNvPr id="5" name="Slide Number Placeholder 4">
            <a:extLst>
              <a:ext uri="{FF2B5EF4-FFF2-40B4-BE49-F238E27FC236}">
                <a16:creationId xmlns:a16="http://schemas.microsoft.com/office/drawing/2014/main" id="{76C12EE4-0928-E6EC-F6DE-1F61FD7A3D49}"/>
              </a:ext>
            </a:extLst>
          </p:cNvPr>
          <p:cNvSpPr>
            <a:spLocks noGrp="1"/>
          </p:cNvSpPr>
          <p:nvPr>
            <p:ph type="sldNum" sz="quarter" idx="11"/>
          </p:nvPr>
        </p:nvSpPr>
        <p:spPr/>
        <p:txBody>
          <a:bodyPr/>
          <a:lstStyle/>
          <a:p>
            <a:fld id="{3DDF14DF-09F7-D242-B49F-E8D1C1E3D6C4}" type="slidenum">
              <a:rPr lang="en-US" smtClean="0"/>
              <a:pPr/>
              <a:t>‹#›</a:t>
            </a:fld>
            <a:endParaRPr lang="en-US"/>
          </a:p>
        </p:txBody>
      </p:sp>
    </p:spTree>
    <p:extLst>
      <p:ext uri="{BB962C8B-B14F-4D97-AF65-F5344CB8AC3E}">
        <p14:creationId xmlns:p14="http://schemas.microsoft.com/office/powerpoint/2010/main" val="3385353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Full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A5049F1-99DA-4EC2-83C6-1D902F15FAEF}"/>
              </a:ext>
            </a:extLst>
          </p:cNvPr>
          <p:cNvSpPr>
            <a:spLocks noGrp="1"/>
          </p:cNvSpPr>
          <p:nvPr>
            <p:ph type="pic" sz="quarter" idx="11"/>
          </p:nvPr>
        </p:nvSpPr>
        <p:spPr>
          <a:xfrm>
            <a:off x="9728201" y="752474"/>
            <a:ext cx="1711327" cy="2933702"/>
          </a:xfrm>
          <a:custGeom>
            <a:avLst/>
            <a:gdLst>
              <a:gd name="connsiteX0" fmla="*/ 0 w 1711327"/>
              <a:gd name="connsiteY0" fmla="*/ 0 h 2933702"/>
              <a:gd name="connsiteX1" fmla="*/ 1711327 w 1711327"/>
              <a:gd name="connsiteY1" fmla="*/ 0 h 2933702"/>
              <a:gd name="connsiteX2" fmla="*/ 1711327 w 1711327"/>
              <a:gd name="connsiteY2" fmla="*/ 2933702 h 2933702"/>
              <a:gd name="connsiteX3" fmla="*/ 0 w 1711327"/>
              <a:gd name="connsiteY3" fmla="*/ 2933702 h 2933702"/>
            </a:gdLst>
            <a:ahLst/>
            <a:cxnLst>
              <a:cxn ang="0">
                <a:pos x="connsiteX0" y="connsiteY0"/>
              </a:cxn>
              <a:cxn ang="0">
                <a:pos x="connsiteX1" y="connsiteY1"/>
              </a:cxn>
              <a:cxn ang="0">
                <a:pos x="connsiteX2" y="connsiteY2"/>
              </a:cxn>
              <a:cxn ang="0">
                <a:pos x="connsiteX3" y="connsiteY3"/>
              </a:cxn>
            </a:cxnLst>
            <a:rect l="l" t="t" r="r" b="b"/>
            <a:pathLst>
              <a:path w="1711327" h="2933702">
                <a:moveTo>
                  <a:pt x="0" y="0"/>
                </a:moveTo>
                <a:lnTo>
                  <a:pt x="1711327" y="0"/>
                </a:lnTo>
                <a:lnTo>
                  <a:pt x="1711327" y="2933702"/>
                </a:lnTo>
                <a:lnTo>
                  <a:pt x="0" y="2933702"/>
                </a:lnTo>
                <a:close/>
              </a:path>
            </a:pathLst>
          </a:custGeom>
        </p:spPr>
        <p:txBody>
          <a:bodyPr wrap="square" anchor="ctr">
            <a:noAutofit/>
          </a:bodyPr>
          <a:lstStyle/>
          <a:p>
            <a:endParaRPr lang="en-US" dirty="0"/>
          </a:p>
        </p:txBody>
      </p:sp>
      <p:sp>
        <p:nvSpPr>
          <p:cNvPr id="9" name="Picture Placeholder 8">
            <a:extLst>
              <a:ext uri="{FF2B5EF4-FFF2-40B4-BE49-F238E27FC236}">
                <a16:creationId xmlns:a16="http://schemas.microsoft.com/office/drawing/2014/main" id="{89DBA088-C6BA-4D35-BDBB-F88F97923631}"/>
              </a:ext>
            </a:extLst>
          </p:cNvPr>
          <p:cNvSpPr>
            <a:spLocks noGrp="1"/>
          </p:cNvSpPr>
          <p:nvPr>
            <p:ph type="pic" sz="quarter" idx="10"/>
          </p:nvPr>
        </p:nvSpPr>
        <p:spPr>
          <a:xfrm>
            <a:off x="6550026" y="752474"/>
            <a:ext cx="3076575" cy="2933702"/>
          </a:xfrm>
          <a:custGeom>
            <a:avLst/>
            <a:gdLst>
              <a:gd name="connsiteX0" fmla="*/ 0 w 3076575"/>
              <a:gd name="connsiteY0" fmla="*/ 0 h 2933702"/>
              <a:gd name="connsiteX1" fmla="*/ 3076575 w 3076575"/>
              <a:gd name="connsiteY1" fmla="*/ 0 h 2933702"/>
              <a:gd name="connsiteX2" fmla="*/ 3076575 w 3076575"/>
              <a:gd name="connsiteY2" fmla="*/ 2933702 h 2933702"/>
              <a:gd name="connsiteX3" fmla="*/ 0 w 3076575"/>
              <a:gd name="connsiteY3" fmla="*/ 2933702 h 2933702"/>
            </a:gdLst>
            <a:ahLst/>
            <a:cxnLst>
              <a:cxn ang="0">
                <a:pos x="connsiteX0" y="connsiteY0"/>
              </a:cxn>
              <a:cxn ang="0">
                <a:pos x="connsiteX1" y="connsiteY1"/>
              </a:cxn>
              <a:cxn ang="0">
                <a:pos x="connsiteX2" y="connsiteY2"/>
              </a:cxn>
              <a:cxn ang="0">
                <a:pos x="connsiteX3" y="connsiteY3"/>
              </a:cxn>
            </a:cxnLst>
            <a:rect l="l" t="t" r="r" b="b"/>
            <a:pathLst>
              <a:path w="3076575" h="2933702">
                <a:moveTo>
                  <a:pt x="0" y="0"/>
                </a:moveTo>
                <a:lnTo>
                  <a:pt x="3076575" y="0"/>
                </a:lnTo>
                <a:lnTo>
                  <a:pt x="3076575" y="2933702"/>
                </a:lnTo>
                <a:lnTo>
                  <a:pt x="0" y="2933702"/>
                </a:lnTo>
                <a:close/>
              </a:path>
            </a:pathLst>
          </a:custGeom>
        </p:spPr>
        <p:txBody>
          <a:bodyPr wrap="square" anchor="ctr">
            <a:noAutofit/>
          </a:bodyPr>
          <a:lstStyle/>
          <a:p>
            <a:endParaRPr lang="en-US" dirty="0"/>
          </a:p>
        </p:txBody>
      </p:sp>
      <p:sp>
        <p:nvSpPr>
          <p:cNvPr id="11" name="Picture Placeholder 10">
            <a:extLst>
              <a:ext uri="{FF2B5EF4-FFF2-40B4-BE49-F238E27FC236}">
                <a16:creationId xmlns:a16="http://schemas.microsoft.com/office/drawing/2014/main" id="{C79D7ECF-F32B-4BFD-B198-631754B368E5}"/>
              </a:ext>
            </a:extLst>
          </p:cNvPr>
          <p:cNvSpPr>
            <a:spLocks noGrp="1"/>
          </p:cNvSpPr>
          <p:nvPr>
            <p:ph type="pic" sz="quarter" idx="12"/>
          </p:nvPr>
        </p:nvSpPr>
        <p:spPr>
          <a:xfrm>
            <a:off x="6550025" y="3787778"/>
            <a:ext cx="4889502" cy="2317749"/>
          </a:xfrm>
          <a:custGeom>
            <a:avLst/>
            <a:gdLst>
              <a:gd name="connsiteX0" fmla="*/ 0 w 4889502"/>
              <a:gd name="connsiteY0" fmla="*/ 0 h 2317749"/>
              <a:gd name="connsiteX1" fmla="*/ 4889502 w 4889502"/>
              <a:gd name="connsiteY1" fmla="*/ 0 h 2317749"/>
              <a:gd name="connsiteX2" fmla="*/ 4889502 w 4889502"/>
              <a:gd name="connsiteY2" fmla="*/ 2317749 h 2317749"/>
              <a:gd name="connsiteX3" fmla="*/ 0 w 4889502"/>
              <a:gd name="connsiteY3" fmla="*/ 2317749 h 2317749"/>
            </a:gdLst>
            <a:ahLst/>
            <a:cxnLst>
              <a:cxn ang="0">
                <a:pos x="connsiteX0" y="connsiteY0"/>
              </a:cxn>
              <a:cxn ang="0">
                <a:pos x="connsiteX1" y="connsiteY1"/>
              </a:cxn>
              <a:cxn ang="0">
                <a:pos x="connsiteX2" y="connsiteY2"/>
              </a:cxn>
              <a:cxn ang="0">
                <a:pos x="connsiteX3" y="connsiteY3"/>
              </a:cxn>
            </a:cxnLst>
            <a:rect l="l" t="t" r="r" b="b"/>
            <a:pathLst>
              <a:path w="4889502" h="2317749">
                <a:moveTo>
                  <a:pt x="0" y="0"/>
                </a:moveTo>
                <a:lnTo>
                  <a:pt x="4889502" y="0"/>
                </a:lnTo>
                <a:lnTo>
                  <a:pt x="4889502" y="2317749"/>
                </a:lnTo>
                <a:lnTo>
                  <a:pt x="0" y="2317749"/>
                </a:lnTo>
                <a:close/>
              </a:path>
            </a:pathLst>
          </a:custGeom>
        </p:spPr>
        <p:txBody>
          <a:bodyPr wrap="square" anchor="ctr">
            <a:noAutofit/>
          </a:bodyPr>
          <a:lstStyle/>
          <a:p>
            <a:endParaRPr lang="en-US" dirty="0"/>
          </a:p>
        </p:txBody>
      </p:sp>
      <p:sp>
        <p:nvSpPr>
          <p:cNvPr id="2" name="TextBox 1">
            <a:extLst>
              <a:ext uri="{FF2B5EF4-FFF2-40B4-BE49-F238E27FC236}">
                <a16:creationId xmlns:a16="http://schemas.microsoft.com/office/drawing/2014/main" id="{819DEE40-0D5F-8E17-976D-B8662D3B74B5}"/>
              </a:ext>
            </a:extLst>
          </p:cNvPr>
          <p:cNvSpPr txBox="1"/>
          <p:nvPr userDrawn="1"/>
        </p:nvSpPr>
        <p:spPr>
          <a:xfrm>
            <a:off x="1052998" y="6066482"/>
            <a:ext cx="2992013" cy="307777"/>
          </a:xfrm>
          <a:prstGeom prst="rect">
            <a:avLst/>
          </a:prstGeom>
          <a:noFill/>
        </p:spPr>
        <p:txBody>
          <a:bodyPr wrap="square" rtlCol="0">
            <a:spAutoFit/>
          </a:bodyPr>
          <a:lstStyle/>
          <a:p>
            <a:r>
              <a:rPr lang="en-US" sz="1400" dirty="0" err="1">
                <a:solidFill>
                  <a:schemeClr val="tx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tx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1AD4D3A6-7FD7-74C5-77B2-C81676547166}"/>
              </a:ext>
            </a:extLst>
          </p:cNvPr>
          <p:cNvPicPr>
            <a:picLocks noChangeAspect="1"/>
          </p:cNvPicPr>
          <p:nvPr userDrawn="1"/>
        </p:nvPicPr>
        <p:blipFill>
          <a:blip r:embed="rId2"/>
          <a:stretch>
            <a:fillRect/>
          </a:stretch>
        </p:blipFill>
        <p:spPr>
          <a:xfrm>
            <a:off x="819428" y="6113433"/>
            <a:ext cx="233570" cy="232314"/>
          </a:xfrm>
          <a:prstGeom prst="rect">
            <a:avLst/>
          </a:prstGeom>
        </p:spPr>
      </p:pic>
      <p:sp>
        <p:nvSpPr>
          <p:cNvPr id="4" name="Slide Number Placeholder 3">
            <a:extLst>
              <a:ext uri="{FF2B5EF4-FFF2-40B4-BE49-F238E27FC236}">
                <a16:creationId xmlns:a16="http://schemas.microsoft.com/office/drawing/2014/main" id="{5EEBD86C-FA44-E6EA-1739-5240FD344B1F}"/>
              </a:ext>
            </a:extLst>
          </p:cNvPr>
          <p:cNvSpPr>
            <a:spLocks noGrp="1"/>
          </p:cNvSpPr>
          <p:nvPr>
            <p:ph type="sldNum" sz="quarter" idx="13"/>
          </p:nvPr>
        </p:nvSpPr>
        <p:spPr/>
        <p:txBody>
          <a:bodyPr/>
          <a:lstStyle/>
          <a:p>
            <a:fld id="{3DDF14DF-09F7-D242-B49F-E8D1C1E3D6C4}" type="slidenum">
              <a:rPr lang="en-US" smtClean="0"/>
              <a:pPr/>
              <a:t>‹#›</a:t>
            </a:fld>
            <a:endParaRPr lang="en-US"/>
          </a:p>
        </p:txBody>
      </p:sp>
      <p:grpSp>
        <p:nvGrpSpPr>
          <p:cNvPr id="5" name="Group 4">
            <a:extLst>
              <a:ext uri="{FF2B5EF4-FFF2-40B4-BE49-F238E27FC236}">
                <a16:creationId xmlns:a16="http://schemas.microsoft.com/office/drawing/2014/main" id="{FC3934C2-2120-5DFC-9EA5-EAF222D4786F}"/>
              </a:ext>
            </a:extLst>
          </p:cNvPr>
          <p:cNvGrpSpPr/>
          <p:nvPr userDrawn="1"/>
        </p:nvGrpSpPr>
        <p:grpSpPr>
          <a:xfrm>
            <a:off x="196785" y="241963"/>
            <a:ext cx="555688" cy="555688"/>
            <a:chOff x="6314393" y="1076530"/>
            <a:chExt cx="1671415" cy="1671415"/>
          </a:xfrm>
        </p:grpSpPr>
        <p:sp>
          <p:nvSpPr>
            <p:cNvPr id="6" name="Rectangle 5">
              <a:extLst>
                <a:ext uri="{FF2B5EF4-FFF2-40B4-BE49-F238E27FC236}">
                  <a16:creationId xmlns:a16="http://schemas.microsoft.com/office/drawing/2014/main" id="{DF1EBF37-EA27-B7F8-3B45-776826A61612}"/>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8EA8996-9D93-79CC-8770-0C3676CE0D50}"/>
                </a:ext>
              </a:extLst>
            </p:cNvPr>
            <p:cNvPicPr>
              <a:picLocks noChangeAspect="1"/>
            </p:cNvPicPr>
            <p:nvPr userDrawn="1"/>
          </p:nvPicPr>
          <p:blipFill>
            <a:blip r:embed="rId3"/>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1451411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2_Full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298E10B-C075-4528-95C6-2367FB935C79}"/>
              </a:ext>
            </a:extLst>
          </p:cNvPr>
          <p:cNvSpPr>
            <a:spLocks noGrp="1"/>
          </p:cNvSpPr>
          <p:nvPr>
            <p:ph type="pic" sz="quarter" idx="11"/>
          </p:nvPr>
        </p:nvSpPr>
        <p:spPr>
          <a:xfrm>
            <a:off x="5172076" y="1895476"/>
            <a:ext cx="6267452" cy="4204794"/>
          </a:xfrm>
          <a:prstGeom prst="roundRect">
            <a:avLst>
              <a:gd name="adj" fmla="val 2200"/>
            </a:avLst>
          </a:prstGeom>
          <a:effectLst>
            <a:outerShdw blurRad="228600" dist="127000" dir="2700000" algn="tl" rotWithShape="0">
              <a:prstClr val="black">
                <a:alpha val="20000"/>
              </a:prstClr>
            </a:outerShdw>
          </a:effectLst>
        </p:spPr>
        <p:txBody>
          <a:bodyPr wrap="square" anchor="ctr">
            <a:noAutofit/>
          </a:bodyPr>
          <a:lstStyle/>
          <a:p>
            <a:endParaRPr lang="en-US" dirty="0"/>
          </a:p>
        </p:txBody>
      </p:sp>
      <p:sp>
        <p:nvSpPr>
          <p:cNvPr id="2" name="TextBox 1">
            <a:extLst>
              <a:ext uri="{FF2B5EF4-FFF2-40B4-BE49-F238E27FC236}">
                <a16:creationId xmlns:a16="http://schemas.microsoft.com/office/drawing/2014/main" id="{F2691AB0-3CB7-D454-3917-3A6AF1ED2FBA}"/>
              </a:ext>
            </a:extLst>
          </p:cNvPr>
          <p:cNvSpPr txBox="1"/>
          <p:nvPr userDrawn="1"/>
        </p:nvSpPr>
        <p:spPr>
          <a:xfrm>
            <a:off x="1052998" y="6066482"/>
            <a:ext cx="2992013" cy="307777"/>
          </a:xfrm>
          <a:prstGeom prst="rect">
            <a:avLst/>
          </a:prstGeom>
          <a:noFill/>
        </p:spPr>
        <p:txBody>
          <a:bodyPr wrap="square" rtlCol="0">
            <a:spAutoFit/>
          </a:bodyPr>
          <a:lstStyle/>
          <a:p>
            <a:r>
              <a:rPr lang="en-US" sz="1400" dirty="0" err="1">
                <a:solidFill>
                  <a:schemeClr val="tx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tx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EDA4382B-A0A9-4F51-1864-CDA6BE02CDD8}"/>
              </a:ext>
            </a:extLst>
          </p:cNvPr>
          <p:cNvPicPr>
            <a:picLocks noChangeAspect="1"/>
          </p:cNvPicPr>
          <p:nvPr userDrawn="1"/>
        </p:nvPicPr>
        <p:blipFill>
          <a:blip r:embed="rId2"/>
          <a:stretch>
            <a:fillRect/>
          </a:stretch>
        </p:blipFill>
        <p:spPr>
          <a:xfrm>
            <a:off x="819428" y="6113433"/>
            <a:ext cx="233570" cy="232314"/>
          </a:xfrm>
          <a:prstGeom prst="rect">
            <a:avLst/>
          </a:prstGeom>
        </p:spPr>
      </p:pic>
      <p:sp>
        <p:nvSpPr>
          <p:cNvPr id="4" name="Slide Number Placeholder 3">
            <a:extLst>
              <a:ext uri="{FF2B5EF4-FFF2-40B4-BE49-F238E27FC236}">
                <a16:creationId xmlns:a16="http://schemas.microsoft.com/office/drawing/2014/main" id="{A025C7AF-5D89-917D-0E38-3B97BBC24425}"/>
              </a:ext>
            </a:extLst>
          </p:cNvPr>
          <p:cNvSpPr>
            <a:spLocks noGrp="1"/>
          </p:cNvSpPr>
          <p:nvPr>
            <p:ph type="sldNum" sz="quarter" idx="12"/>
          </p:nvPr>
        </p:nvSpPr>
        <p:spPr/>
        <p:txBody>
          <a:bodyPr/>
          <a:lstStyle/>
          <a:p>
            <a:fld id="{3DDF14DF-09F7-D242-B49F-E8D1C1E3D6C4}" type="slidenum">
              <a:rPr lang="en-US" smtClean="0"/>
              <a:pPr/>
              <a:t>‹#›</a:t>
            </a:fld>
            <a:endParaRPr lang="en-US"/>
          </a:p>
        </p:txBody>
      </p:sp>
      <p:grpSp>
        <p:nvGrpSpPr>
          <p:cNvPr id="9" name="Group 8">
            <a:extLst>
              <a:ext uri="{FF2B5EF4-FFF2-40B4-BE49-F238E27FC236}">
                <a16:creationId xmlns:a16="http://schemas.microsoft.com/office/drawing/2014/main" id="{103A217D-094C-C423-AAD3-6F6407C869D9}"/>
              </a:ext>
            </a:extLst>
          </p:cNvPr>
          <p:cNvGrpSpPr/>
          <p:nvPr userDrawn="1"/>
        </p:nvGrpSpPr>
        <p:grpSpPr>
          <a:xfrm>
            <a:off x="11384519" y="241963"/>
            <a:ext cx="555688" cy="555688"/>
            <a:chOff x="6314393" y="1076530"/>
            <a:chExt cx="1671415" cy="1671415"/>
          </a:xfrm>
        </p:grpSpPr>
        <p:sp>
          <p:nvSpPr>
            <p:cNvPr id="10" name="Rectangle 9">
              <a:extLst>
                <a:ext uri="{FF2B5EF4-FFF2-40B4-BE49-F238E27FC236}">
                  <a16:creationId xmlns:a16="http://schemas.microsoft.com/office/drawing/2014/main" id="{58DCEABD-B08B-28C0-6FF4-0DF8CD4BD1F2}"/>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8F7B408-0C41-F4BA-9598-FBF8585DD826}"/>
                </a:ext>
              </a:extLst>
            </p:cNvPr>
            <p:cNvPicPr>
              <a:picLocks noChangeAspect="1"/>
            </p:cNvPicPr>
            <p:nvPr userDrawn="1"/>
          </p:nvPicPr>
          <p:blipFill>
            <a:blip r:embed="rId3"/>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1956171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3_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D6973A1-417D-4ACB-9DE7-DD795246FB26}"/>
              </a:ext>
            </a:extLst>
          </p:cNvPr>
          <p:cNvSpPr>
            <a:spLocks noGrp="1"/>
          </p:cNvSpPr>
          <p:nvPr>
            <p:ph type="pic" sz="quarter" idx="11"/>
          </p:nvPr>
        </p:nvSpPr>
        <p:spPr>
          <a:xfrm>
            <a:off x="752474" y="2486026"/>
            <a:ext cx="5445124" cy="3608028"/>
          </a:xfrm>
          <a:custGeom>
            <a:avLst/>
            <a:gdLst>
              <a:gd name="connsiteX0" fmla="*/ 0 w 5445124"/>
              <a:gd name="connsiteY0" fmla="*/ 0 h 3608028"/>
              <a:gd name="connsiteX1" fmla="*/ 5445124 w 5445124"/>
              <a:gd name="connsiteY1" fmla="*/ 0 h 3608028"/>
              <a:gd name="connsiteX2" fmla="*/ 5445124 w 5445124"/>
              <a:gd name="connsiteY2" fmla="*/ 3608028 h 3608028"/>
              <a:gd name="connsiteX3" fmla="*/ 0 w 5445124"/>
              <a:gd name="connsiteY3" fmla="*/ 3608028 h 3608028"/>
            </a:gdLst>
            <a:ahLst/>
            <a:cxnLst>
              <a:cxn ang="0">
                <a:pos x="connsiteX0" y="connsiteY0"/>
              </a:cxn>
              <a:cxn ang="0">
                <a:pos x="connsiteX1" y="connsiteY1"/>
              </a:cxn>
              <a:cxn ang="0">
                <a:pos x="connsiteX2" y="connsiteY2"/>
              </a:cxn>
              <a:cxn ang="0">
                <a:pos x="connsiteX3" y="connsiteY3"/>
              </a:cxn>
            </a:cxnLst>
            <a:rect l="l" t="t" r="r" b="b"/>
            <a:pathLst>
              <a:path w="5445124" h="3608028">
                <a:moveTo>
                  <a:pt x="0" y="0"/>
                </a:moveTo>
                <a:lnTo>
                  <a:pt x="5445124" y="0"/>
                </a:lnTo>
                <a:lnTo>
                  <a:pt x="5445124" y="3608028"/>
                </a:lnTo>
                <a:lnTo>
                  <a:pt x="0" y="3608028"/>
                </a:lnTo>
                <a:close/>
              </a:path>
            </a:pathLst>
          </a:custGeom>
          <a:effectLst>
            <a:outerShdw blurRad="228600" dist="127000" dir="2700000" algn="tl" rotWithShape="0">
              <a:prstClr val="black">
                <a:alpha val="20000"/>
              </a:prstClr>
            </a:outerShdw>
          </a:effectLst>
        </p:spPr>
        <p:txBody>
          <a:bodyPr wrap="square" anchor="ctr">
            <a:noAutofit/>
          </a:bodyPr>
          <a:lstStyle/>
          <a:p>
            <a:endParaRPr lang="en-US" dirty="0"/>
          </a:p>
        </p:txBody>
      </p:sp>
      <p:sp>
        <p:nvSpPr>
          <p:cNvPr id="2" name="Slide Number Placeholder 1">
            <a:extLst>
              <a:ext uri="{FF2B5EF4-FFF2-40B4-BE49-F238E27FC236}">
                <a16:creationId xmlns:a16="http://schemas.microsoft.com/office/drawing/2014/main" id="{82B521F1-5B94-9D4E-722E-57798A525833}"/>
              </a:ext>
            </a:extLst>
          </p:cNvPr>
          <p:cNvSpPr>
            <a:spLocks noGrp="1"/>
          </p:cNvSpPr>
          <p:nvPr>
            <p:ph type="sldNum" sz="quarter" idx="12"/>
          </p:nvPr>
        </p:nvSpPr>
        <p:spPr/>
        <p:txBody>
          <a:bodyPr/>
          <a:lstStyle/>
          <a:p>
            <a:fld id="{3DDF14DF-09F7-D242-B49F-E8D1C1E3D6C4}" type="slidenum">
              <a:rPr lang="en-US" smtClean="0"/>
              <a:pPr/>
              <a:t>‹#›</a:t>
            </a:fld>
            <a:endParaRPr lang="en-US"/>
          </a:p>
        </p:txBody>
      </p:sp>
      <p:grpSp>
        <p:nvGrpSpPr>
          <p:cNvPr id="3" name="Group 2">
            <a:extLst>
              <a:ext uri="{FF2B5EF4-FFF2-40B4-BE49-F238E27FC236}">
                <a16:creationId xmlns:a16="http://schemas.microsoft.com/office/drawing/2014/main" id="{72F526B4-F910-7323-DF01-BE0753DA69DA}"/>
              </a:ext>
            </a:extLst>
          </p:cNvPr>
          <p:cNvGrpSpPr/>
          <p:nvPr userDrawn="1"/>
        </p:nvGrpSpPr>
        <p:grpSpPr>
          <a:xfrm>
            <a:off x="11384519" y="241963"/>
            <a:ext cx="555688" cy="555688"/>
            <a:chOff x="6314393" y="1076530"/>
            <a:chExt cx="1671415" cy="1671415"/>
          </a:xfrm>
        </p:grpSpPr>
        <p:sp>
          <p:nvSpPr>
            <p:cNvPr id="5" name="Rectangle 4">
              <a:extLst>
                <a:ext uri="{FF2B5EF4-FFF2-40B4-BE49-F238E27FC236}">
                  <a16:creationId xmlns:a16="http://schemas.microsoft.com/office/drawing/2014/main" id="{9258F673-A2AA-172E-768B-720F165CD6B1}"/>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53E05B9-98BE-D3F5-4B7D-F583A0ABB141}"/>
                </a:ext>
              </a:extLst>
            </p:cNvPr>
            <p:cNvPicPr>
              <a:picLocks noChangeAspect="1"/>
            </p:cNvPicPr>
            <p:nvPr userDrawn="1"/>
          </p:nvPicPr>
          <p:blipFill>
            <a:blip r:embed="rId2"/>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375863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4_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5AF19DD-2916-44AA-B4B1-07C3706CE913}"/>
              </a:ext>
            </a:extLst>
          </p:cNvPr>
          <p:cNvSpPr>
            <a:spLocks noGrp="1"/>
          </p:cNvSpPr>
          <p:nvPr>
            <p:ph type="pic" sz="quarter" idx="11"/>
          </p:nvPr>
        </p:nvSpPr>
        <p:spPr>
          <a:xfrm>
            <a:off x="7658100" y="1651000"/>
            <a:ext cx="3781426" cy="4443054"/>
          </a:xfrm>
          <a:custGeom>
            <a:avLst/>
            <a:gdLst>
              <a:gd name="connsiteX0" fmla="*/ 0 w 5343526"/>
              <a:gd name="connsiteY0" fmla="*/ 0 h 3465154"/>
              <a:gd name="connsiteX1" fmla="*/ 5343526 w 5343526"/>
              <a:gd name="connsiteY1" fmla="*/ 0 h 3465154"/>
              <a:gd name="connsiteX2" fmla="*/ 5343526 w 5343526"/>
              <a:gd name="connsiteY2" fmla="*/ 3465154 h 3465154"/>
              <a:gd name="connsiteX3" fmla="*/ 0 w 5343526"/>
              <a:gd name="connsiteY3" fmla="*/ 3465154 h 3465154"/>
            </a:gdLst>
            <a:ahLst/>
            <a:cxnLst>
              <a:cxn ang="0">
                <a:pos x="connsiteX0" y="connsiteY0"/>
              </a:cxn>
              <a:cxn ang="0">
                <a:pos x="connsiteX1" y="connsiteY1"/>
              </a:cxn>
              <a:cxn ang="0">
                <a:pos x="connsiteX2" y="connsiteY2"/>
              </a:cxn>
              <a:cxn ang="0">
                <a:pos x="connsiteX3" y="connsiteY3"/>
              </a:cxn>
            </a:cxnLst>
            <a:rect l="l" t="t" r="r" b="b"/>
            <a:pathLst>
              <a:path w="5343526" h="3465154">
                <a:moveTo>
                  <a:pt x="0" y="0"/>
                </a:moveTo>
                <a:lnTo>
                  <a:pt x="5343526" y="0"/>
                </a:lnTo>
                <a:lnTo>
                  <a:pt x="5343526" y="3465154"/>
                </a:lnTo>
                <a:lnTo>
                  <a:pt x="0" y="3465154"/>
                </a:lnTo>
                <a:close/>
              </a:path>
            </a:pathLst>
          </a:custGeom>
          <a:effectLst>
            <a:outerShdw blurRad="228600" dist="127000" dir="2700000" algn="tl" rotWithShape="0">
              <a:prstClr val="black">
                <a:alpha val="20000"/>
              </a:prstClr>
            </a:outerShdw>
          </a:effectLst>
        </p:spPr>
        <p:txBody>
          <a:bodyPr wrap="square" anchor="ctr">
            <a:noAutofit/>
          </a:bodyPr>
          <a:lstStyle/>
          <a:p>
            <a:endParaRPr lang="en-US" dirty="0"/>
          </a:p>
        </p:txBody>
      </p:sp>
      <p:sp>
        <p:nvSpPr>
          <p:cNvPr id="4" name="Slide Number Placeholder 3">
            <a:extLst>
              <a:ext uri="{FF2B5EF4-FFF2-40B4-BE49-F238E27FC236}">
                <a16:creationId xmlns:a16="http://schemas.microsoft.com/office/drawing/2014/main" id="{E936015A-55B0-68B9-2029-163A03DED2B6}"/>
              </a:ext>
            </a:extLst>
          </p:cNvPr>
          <p:cNvSpPr>
            <a:spLocks noGrp="1"/>
          </p:cNvSpPr>
          <p:nvPr>
            <p:ph type="sldNum" sz="quarter" idx="12"/>
          </p:nvPr>
        </p:nvSpPr>
        <p:spPr/>
        <p:txBody>
          <a:bodyPr/>
          <a:lstStyle/>
          <a:p>
            <a:fld id="{3DDF14DF-09F7-D242-B49F-E8D1C1E3D6C4}" type="slidenum">
              <a:rPr lang="en-US" smtClean="0"/>
              <a:pPr/>
              <a:t>‹#›</a:t>
            </a:fld>
            <a:endParaRPr lang="en-US"/>
          </a:p>
        </p:txBody>
      </p:sp>
    </p:spTree>
    <p:extLst>
      <p:ext uri="{BB962C8B-B14F-4D97-AF65-F5344CB8AC3E}">
        <p14:creationId xmlns:p14="http://schemas.microsoft.com/office/powerpoint/2010/main" val="2777298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9_Full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1927577-555B-4738-A3B0-AFF3776D9CAA}"/>
              </a:ext>
            </a:extLst>
          </p:cNvPr>
          <p:cNvSpPr>
            <a:spLocks noGrp="1"/>
          </p:cNvSpPr>
          <p:nvPr>
            <p:ph type="pic" sz="quarter" idx="11"/>
          </p:nvPr>
        </p:nvSpPr>
        <p:spPr>
          <a:xfrm>
            <a:off x="1259302" y="2343485"/>
            <a:ext cx="1364106" cy="1364106"/>
          </a:xfrm>
          <a:custGeom>
            <a:avLst/>
            <a:gdLst>
              <a:gd name="connsiteX0" fmla="*/ 682053 w 1364106"/>
              <a:gd name="connsiteY0" fmla="*/ 0 h 1364106"/>
              <a:gd name="connsiteX1" fmla="*/ 1364106 w 1364106"/>
              <a:gd name="connsiteY1" fmla="*/ 682053 h 1364106"/>
              <a:gd name="connsiteX2" fmla="*/ 682053 w 1364106"/>
              <a:gd name="connsiteY2" fmla="*/ 1364106 h 1364106"/>
              <a:gd name="connsiteX3" fmla="*/ 0 w 1364106"/>
              <a:gd name="connsiteY3" fmla="*/ 682053 h 1364106"/>
              <a:gd name="connsiteX4" fmla="*/ 682053 w 1364106"/>
              <a:gd name="connsiteY4" fmla="*/ 0 h 136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106" h="1364106">
                <a:moveTo>
                  <a:pt x="682053" y="0"/>
                </a:moveTo>
                <a:cubicBezTo>
                  <a:pt x="1058740" y="0"/>
                  <a:pt x="1364106" y="305366"/>
                  <a:pt x="1364106" y="682053"/>
                </a:cubicBezTo>
                <a:cubicBezTo>
                  <a:pt x="1364106" y="1058740"/>
                  <a:pt x="1058740" y="1364106"/>
                  <a:pt x="682053" y="1364106"/>
                </a:cubicBezTo>
                <a:cubicBezTo>
                  <a:pt x="305366" y="1364106"/>
                  <a:pt x="0" y="1058740"/>
                  <a:pt x="0" y="682053"/>
                </a:cubicBezTo>
                <a:cubicBezTo>
                  <a:pt x="0" y="305366"/>
                  <a:pt x="305366" y="0"/>
                  <a:pt x="682053" y="0"/>
                </a:cubicBezTo>
                <a:close/>
              </a:path>
            </a:pathLst>
          </a:custGeom>
          <a:effectLst/>
        </p:spPr>
        <p:txBody>
          <a:bodyPr wrap="square" anchor="ctr">
            <a:noAutofit/>
          </a:bodyPr>
          <a:lstStyle/>
          <a:p>
            <a:endParaRPr lang="en-US" dirty="0"/>
          </a:p>
        </p:txBody>
      </p:sp>
      <p:sp>
        <p:nvSpPr>
          <p:cNvPr id="12" name="Picture Placeholder 11">
            <a:extLst>
              <a:ext uri="{FF2B5EF4-FFF2-40B4-BE49-F238E27FC236}">
                <a16:creationId xmlns:a16="http://schemas.microsoft.com/office/drawing/2014/main" id="{F7803B17-A903-41D4-A30C-ECDF62640FCB}"/>
              </a:ext>
            </a:extLst>
          </p:cNvPr>
          <p:cNvSpPr>
            <a:spLocks noGrp="1"/>
          </p:cNvSpPr>
          <p:nvPr>
            <p:ph type="pic" sz="quarter" idx="12"/>
          </p:nvPr>
        </p:nvSpPr>
        <p:spPr>
          <a:xfrm>
            <a:off x="4029066" y="2343485"/>
            <a:ext cx="1364106" cy="1364106"/>
          </a:xfrm>
          <a:custGeom>
            <a:avLst/>
            <a:gdLst>
              <a:gd name="connsiteX0" fmla="*/ 682053 w 1364106"/>
              <a:gd name="connsiteY0" fmla="*/ 0 h 1364106"/>
              <a:gd name="connsiteX1" fmla="*/ 1364106 w 1364106"/>
              <a:gd name="connsiteY1" fmla="*/ 682053 h 1364106"/>
              <a:gd name="connsiteX2" fmla="*/ 682053 w 1364106"/>
              <a:gd name="connsiteY2" fmla="*/ 1364106 h 1364106"/>
              <a:gd name="connsiteX3" fmla="*/ 0 w 1364106"/>
              <a:gd name="connsiteY3" fmla="*/ 682053 h 1364106"/>
              <a:gd name="connsiteX4" fmla="*/ 682053 w 1364106"/>
              <a:gd name="connsiteY4" fmla="*/ 0 h 136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106" h="1364106">
                <a:moveTo>
                  <a:pt x="682053" y="0"/>
                </a:moveTo>
                <a:cubicBezTo>
                  <a:pt x="1058740" y="0"/>
                  <a:pt x="1364106" y="305366"/>
                  <a:pt x="1364106" y="682053"/>
                </a:cubicBezTo>
                <a:cubicBezTo>
                  <a:pt x="1364106" y="1058740"/>
                  <a:pt x="1058740" y="1364106"/>
                  <a:pt x="682053" y="1364106"/>
                </a:cubicBezTo>
                <a:cubicBezTo>
                  <a:pt x="305366" y="1364106"/>
                  <a:pt x="0" y="1058740"/>
                  <a:pt x="0" y="682053"/>
                </a:cubicBezTo>
                <a:cubicBezTo>
                  <a:pt x="0" y="305366"/>
                  <a:pt x="305366" y="0"/>
                  <a:pt x="682053" y="0"/>
                </a:cubicBezTo>
                <a:close/>
              </a:path>
            </a:pathLst>
          </a:custGeom>
          <a:effectLst/>
        </p:spPr>
        <p:txBody>
          <a:bodyPr wrap="square" anchor="ctr">
            <a:noAutofit/>
          </a:bodyPr>
          <a:lstStyle/>
          <a:p>
            <a:endParaRPr lang="en-US" dirty="0"/>
          </a:p>
        </p:txBody>
      </p:sp>
      <p:sp>
        <p:nvSpPr>
          <p:cNvPr id="13" name="Picture Placeholder 12">
            <a:extLst>
              <a:ext uri="{FF2B5EF4-FFF2-40B4-BE49-F238E27FC236}">
                <a16:creationId xmlns:a16="http://schemas.microsoft.com/office/drawing/2014/main" id="{A97DD56B-8AFB-41D1-8A7E-86552EDA2C80}"/>
              </a:ext>
            </a:extLst>
          </p:cNvPr>
          <p:cNvSpPr>
            <a:spLocks noGrp="1"/>
          </p:cNvSpPr>
          <p:nvPr>
            <p:ph type="pic" sz="quarter" idx="13"/>
          </p:nvPr>
        </p:nvSpPr>
        <p:spPr>
          <a:xfrm>
            <a:off x="6798830" y="2343485"/>
            <a:ext cx="1364106" cy="1364106"/>
          </a:xfrm>
          <a:custGeom>
            <a:avLst/>
            <a:gdLst>
              <a:gd name="connsiteX0" fmla="*/ 682053 w 1364106"/>
              <a:gd name="connsiteY0" fmla="*/ 0 h 1364106"/>
              <a:gd name="connsiteX1" fmla="*/ 1364106 w 1364106"/>
              <a:gd name="connsiteY1" fmla="*/ 682053 h 1364106"/>
              <a:gd name="connsiteX2" fmla="*/ 682053 w 1364106"/>
              <a:gd name="connsiteY2" fmla="*/ 1364106 h 1364106"/>
              <a:gd name="connsiteX3" fmla="*/ 0 w 1364106"/>
              <a:gd name="connsiteY3" fmla="*/ 682053 h 1364106"/>
              <a:gd name="connsiteX4" fmla="*/ 682053 w 1364106"/>
              <a:gd name="connsiteY4" fmla="*/ 0 h 136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106" h="1364106">
                <a:moveTo>
                  <a:pt x="682053" y="0"/>
                </a:moveTo>
                <a:cubicBezTo>
                  <a:pt x="1058740" y="0"/>
                  <a:pt x="1364106" y="305366"/>
                  <a:pt x="1364106" y="682053"/>
                </a:cubicBezTo>
                <a:cubicBezTo>
                  <a:pt x="1364106" y="1058740"/>
                  <a:pt x="1058740" y="1364106"/>
                  <a:pt x="682053" y="1364106"/>
                </a:cubicBezTo>
                <a:cubicBezTo>
                  <a:pt x="305366" y="1364106"/>
                  <a:pt x="0" y="1058740"/>
                  <a:pt x="0" y="682053"/>
                </a:cubicBezTo>
                <a:cubicBezTo>
                  <a:pt x="0" y="305366"/>
                  <a:pt x="305366" y="0"/>
                  <a:pt x="682053" y="0"/>
                </a:cubicBezTo>
                <a:close/>
              </a:path>
            </a:pathLst>
          </a:custGeom>
          <a:effectLst/>
        </p:spPr>
        <p:txBody>
          <a:bodyPr wrap="square" anchor="ctr">
            <a:noAutofit/>
          </a:bodyPr>
          <a:lstStyle/>
          <a:p>
            <a:endParaRPr lang="en-US" dirty="0"/>
          </a:p>
        </p:txBody>
      </p:sp>
      <p:sp>
        <p:nvSpPr>
          <p:cNvPr id="14" name="Picture Placeholder 13">
            <a:extLst>
              <a:ext uri="{FF2B5EF4-FFF2-40B4-BE49-F238E27FC236}">
                <a16:creationId xmlns:a16="http://schemas.microsoft.com/office/drawing/2014/main" id="{8A801621-0CF1-4056-952B-56F61063A32C}"/>
              </a:ext>
            </a:extLst>
          </p:cNvPr>
          <p:cNvSpPr>
            <a:spLocks noGrp="1"/>
          </p:cNvSpPr>
          <p:nvPr>
            <p:ph type="pic" sz="quarter" idx="14"/>
          </p:nvPr>
        </p:nvSpPr>
        <p:spPr>
          <a:xfrm>
            <a:off x="9568593" y="2343485"/>
            <a:ext cx="1364106" cy="1364106"/>
          </a:xfrm>
          <a:custGeom>
            <a:avLst/>
            <a:gdLst>
              <a:gd name="connsiteX0" fmla="*/ 682053 w 1364106"/>
              <a:gd name="connsiteY0" fmla="*/ 0 h 1364106"/>
              <a:gd name="connsiteX1" fmla="*/ 1364106 w 1364106"/>
              <a:gd name="connsiteY1" fmla="*/ 682053 h 1364106"/>
              <a:gd name="connsiteX2" fmla="*/ 682053 w 1364106"/>
              <a:gd name="connsiteY2" fmla="*/ 1364106 h 1364106"/>
              <a:gd name="connsiteX3" fmla="*/ 0 w 1364106"/>
              <a:gd name="connsiteY3" fmla="*/ 682053 h 1364106"/>
              <a:gd name="connsiteX4" fmla="*/ 682053 w 1364106"/>
              <a:gd name="connsiteY4" fmla="*/ 0 h 136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106" h="1364106">
                <a:moveTo>
                  <a:pt x="682053" y="0"/>
                </a:moveTo>
                <a:cubicBezTo>
                  <a:pt x="1058740" y="0"/>
                  <a:pt x="1364106" y="305366"/>
                  <a:pt x="1364106" y="682053"/>
                </a:cubicBezTo>
                <a:cubicBezTo>
                  <a:pt x="1364106" y="1058740"/>
                  <a:pt x="1058740" y="1364106"/>
                  <a:pt x="682053" y="1364106"/>
                </a:cubicBezTo>
                <a:cubicBezTo>
                  <a:pt x="305366" y="1364106"/>
                  <a:pt x="0" y="1058740"/>
                  <a:pt x="0" y="682053"/>
                </a:cubicBezTo>
                <a:cubicBezTo>
                  <a:pt x="0" y="305366"/>
                  <a:pt x="305366" y="0"/>
                  <a:pt x="682053" y="0"/>
                </a:cubicBezTo>
                <a:close/>
              </a:path>
            </a:pathLst>
          </a:custGeom>
          <a:effectLst/>
        </p:spPr>
        <p:txBody>
          <a:bodyPr wrap="square" anchor="ctr">
            <a:noAutofit/>
          </a:bodyPr>
          <a:lstStyle/>
          <a:p>
            <a:endParaRPr lang="en-US" dirty="0"/>
          </a:p>
        </p:txBody>
      </p:sp>
      <p:sp>
        <p:nvSpPr>
          <p:cNvPr id="2" name="Slide Number Placeholder 1">
            <a:extLst>
              <a:ext uri="{FF2B5EF4-FFF2-40B4-BE49-F238E27FC236}">
                <a16:creationId xmlns:a16="http://schemas.microsoft.com/office/drawing/2014/main" id="{A973FAD9-BDD1-4BD5-69EB-846CC638DC64}"/>
              </a:ext>
            </a:extLst>
          </p:cNvPr>
          <p:cNvSpPr>
            <a:spLocks noGrp="1"/>
          </p:cNvSpPr>
          <p:nvPr>
            <p:ph type="sldNum" sz="quarter" idx="15"/>
          </p:nvPr>
        </p:nvSpPr>
        <p:spPr/>
        <p:txBody>
          <a:bodyPr/>
          <a:lstStyle/>
          <a:p>
            <a:fld id="{3DDF14DF-09F7-D242-B49F-E8D1C1E3D6C4}" type="slidenum">
              <a:rPr lang="en-US" smtClean="0"/>
              <a:pPr/>
              <a:t>‹#›</a:t>
            </a:fld>
            <a:endParaRPr lang="en-US"/>
          </a:p>
        </p:txBody>
      </p:sp>
      <p:grpSp>
        <p:nvGrpSpPr>
          <p:cNvPr id="3" name="Group 2">
            <a:extLst>
              <a:ext uri="{FF2B5EF4-FFF2-40B4-BE49-F238E27FC236}">
                <a16:creationId xmlns:a16="http://schemas.microsoft.com/office/drawing/2014/main" id="{1F33D5CB-9EC8-B728-54E9-27EDFB4A0970}"/>
              </a:ext>
            </a:extLst>
          </p:cNvPr>
          <p:cNvGrpSpPr/>
          <p:nvPr userDrawn="1"/>
        </p:nvGrpSpPr>
        <p:grpSpPr>
          <a:xfrm>
            <a:off x="11384519" y="241963"/>
            <a:ext cx="555688" cy="555688"/>
            <a:chOff x="6314393" y="1076530"/>
            <a:chExt cx="1671415" cy="1671415"/>
          </a:xfrm>
        </p:grpSpPr>
        <p:sp>
          <p:nvSpPr>
            <p:cNvPr id="4" name="Rectangle 3">
              <a:extLst>
                <a:ext uri="{FF2B5EF4-FFF2-40B4-BE49-F238E27FC236}">
                  <a16:creationId xmlns:a16="http://schemas.microsoft.com/office/drawing/2014/main" id="{01F041AD-4DF6-4479-F649-EB63E93E0BBC}"/>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05CE23C-4DD4-8587-C09B-74171E44E38E}"/>
                </a:ext>
              </a:extLst>
            </p:cNvPr>
            <p:cNvPicPr>
              <a:picLocks noChangeAspect="1"/>
            </p:cNvPicPr>
            <p:nvPr userDrawn="1"/>
          </p:nvPicPr>
          <p:blipFill>
            <a:blip r:embed="rId2"/>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2055214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_Full Imag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18CD152F-F1BE-481C-BE88-8F3DDE950E0E}"/>
              </a:ext>
            </a:extLst>
          </p:cNvPr>
          <p:cNvSpPr>
            <a:spLocks noGrp="1"/>
          </p:cNvSpPr>
          <p:nvPr>
            <p:ph type="pic" sz="quarter" idx="11"/>
          </p:nvPr>
        </p:nvSpPr>
        <p:spPr>
          <a:xfrm>
            <a:off x="1619053" y="2383726"/>
            <a:ext cx="1083374" cy="1083374"/>
          </a:xfrm>
          <a:custGeom>
            <a:avLst/>
            <a:gdLst>
              <a:gd name="connsiteX0" fmla="*/ 541687 w 1083374"/>
              <a:gd name="connsiteY0" fmla="*/ 0 h 1083374"/>
              <a:gd name="connsiteX1" fmla="*/ 1083374 w 1083374"/>
              <a:gd name="connsiteY1" fmla="*/ 541687 h 1083374"/>
              <a:gd name="connsiteX2" fmla="*/ 541687 w 1083374"/>
              <a:gd name="connsiteY2" fmla="*/ 1083374 h 1083374"/>
              <a:gd name="connsiteX3" fmla="*/ 0 w 1083374"/>
              <a:gd name="connsiteY3" fmla="*/ 541687 h 1083374"/>
              <a:gd name="connsiteX4" fmla="*/ 541687 w 1083374"/>
              <a:gd name="connsiteY4" fmla="*/ 0 h 10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74" h="1083374">
                <a:moveTo>
                  <a:pt x="541687" y="0"/>
                </a:moveTo>
                <a:cubicBezTo>
                  <a:pt x="840852" y="0"/>
                  <a:pt x="1083374" y="242522"/>
                  <a:pt x="1083374" y="541687"/>
                </a:cubicBezTo>
                <a:cubicBezTo>
                  <a:pt x="1083374" y="840852"/>
                  <a:pt x="840852" y="1083374"/>
                  <a:pt x="541687" y="1083374"/>
                </a:cubicBezTo>
                <a:cubicBezTo>
                  <a:pt x="242522" y="1083374"/>
                  <a:pt x="0" y="840852"/>
                  <a:pt x="0" y="541687"/>
                </a:cubicBezTo>
                <a:cubicBezTo>
                  <a:pt x="0" y="242522"/>
                  <a:pt x="242522" y="0"/>
                  <a:pt x="541687" y="0"/>
                </a:cubicBezTo>
                <a:close/>
              </a:path>
            </a:pathLst>
          </a:custGeom>
          <a:effectLst/>
        </p:spPr>
        <p:txBody>
          <a:bodyPr wrap="square" anchor="ctr">
            <a:noAutofit/>
          </a:bodyPr>
          <a:lstStyle/>
          <a:p>
            <a:endParaRPr lang="en-US" dirty="0"/>
          </a:p>
        </p:txBody>
      </p:sp>
      <p:sp>
        <p:nvSpPr>
          <p:cNvPr id="17" name="Picture Placeholder 16">
            <a:extLst>
              <a:ext uri="{FF2B5EF4-FFF2-40B4-BE49-F238E27FC236}">
                <a16:creationId xmlns:a16="http://schemas.microsoft.com/office/drawing/2014/main" id="{2B482096-4863-429F-B56D-F7A9DAAAF4A7}"/>
              </a:ext>
            </a:extLst>
          </p:cNvPr>
          <p:cNvSpPr>
            <a:spLocks noGrp="1"/>
          </p:cNvSpPr>
          <p:nvPr>
            <p:ph type="pic" sz="quarter" idx="12"/>
          </p:nvPr>
        </p:nvSpPr>
        <p:spPr>
          <a:xfrm>
            <a:off x="4263122" y="2383726"/>
            <a:ext cx="1083374" cy="1083374"/>
          </a:xfrm>
          <a:custGeom>
            <a:avLst/>
            <a:gdLst>
              <a:gd name="connsiteX0" fmla="*/ 541687 w 1083374"/>
              <a:gd name="connsiteY0" fmla="*/ 0 h 1083374"/>
              <a:gd name="connsiteX1" fmla="*/ 1083374 w 1083374"/>
              <a:gd name="connsiteY1" fmla="*/ 541687 h 1083374"/>
              <a:gd name="connsiteX2" fmla="*/ 541687 w 1083374"/>
              <a:gd name="connsiteY2" fmla="*/ 1083374 h 1083374"/>
              <a:gd name="connsiteX3" fmla="*/ 0 w 1083374"/>
              <a:gd name="connsiteY3" fmla="*/ 541687 h 1083374"/>
              <a:gd name="connsiteX4" fmla="*/ 541687 w 1083374"/>
              <a:gd name="connsiteY4" fmla="*/ 0 h 10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74" h="1083374">
                <a:moveTo>
                  <a:pt x="541687" y="0"/>
                </a:moveTo>
                <a:cubicBezTo>
                  <a:pt x="840852" y="0"/>
                  <a:pt x="1083374" y="242522"/>
                  <a:pt x="1083374" y="541687"/>
                </a:cubicBezTo>
                <a:cubicBezTo>
                  <a:pt x="1083374" y="840852"/>
                  <a:pt x="840852" y="1083374"/>
                  <a:pt x="541687" y="1083374"/>
                </a:cubicBezTo>
                <a:cubicBezTo>
                  <a:pt x="242522" y="1083374"/>
                  <a:pt x="0" y="840852"/>
                  <a:pt x="0" y="541687"/>
                </a:cubicBezTo>
                <a:cubicBezTo>
                  <a:pt x="0" y="242522"/>
                  <a:pt x="242522" y="0"/>
                  <a:pt x="541687" y="0"/>
                </a:cubicBezTo>
                <a:close/>
              </a:path>
            </a:pathLst>
          </a:custGeom>
          <a:effectLst/>
        </p:spPr>
        <p:txBody>
          <a:bodyPr wrap="square" anchor="ctr">
            <a:noAutofit/>
          </a:bodyPr>
          <a:lstStyle/>
          <a:p>
            <a:endParaRPr lang="en-US" dirty="0"/>
          </a:p>
        </p:txBody>
      </p:sp>
      <p:sp>
        <p:nvSpPr>
          <p:cNvPr id="16" name="Picture Placeholder 15">
            <a:extLst>
              <a:ext uri="{FF2B5EF4-FFF2-40B4-BE49-F238E27FC236}">
                <a16:creationId xmlns:a16="http://schemas.microsoft.com/office/drawing/2014/main" id="{690C22E2-7AF8-4479-8D5E-2412718751D0}"/>
              </a:ext>
            </a:extLst>
          </p:cNvPr>
          <p:cNvSpPr>
            <a:spLocks noGrp="1"/>
          </p:cNvSpPr>
          <p:nvPr>
            <p:ph type="pic" sz="quarter" idx="13"/>
          </p:nvPr>
        </p:nvSpPr>
        <p:spPr>
          <a:xfrm>
            <a:off x="6910520" y="2383726"/>
            <a:ext cx="1083374" cy="1083374"/>
          </a:xfrm>
          <a:custGeom>
            <a:avLst/>
            <a:gdLst>
              <a:gd name="connsiteX0" fmla="*/ 541687 w 1083374"/>
              <a:gd name="connsiteY0" fmla="*/ 0 h 1083374"/>
              <a:gd name="connsiteX1" fmla="*/ 1083374 w 1083374"/>
              <a:gd name="connsiteY1" fmla="*/ 541687 h 1083374"/>
              <a:gd name="connsiteX2" fmla="*/ 541687 w 1083374"/>
              <a:gd name="connsiteY2" fmla="*/ 1083374 h 1083374"/>
              <a:gd name="connsiteX3" fmla="*/ 0 w 1083374"/>
              <a:gd name="connsiteY3" fmla="*/ 541687 h 1083374"/>
              <a:gd name="connsiteX4" fmla="*/ 541687 w 1083374"/>
              <a:gd name="connsiteY4" fmla="*/ 0 h 10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74" h="1083374">
                <a:moveTo>
                  <a:pt x="541687" y="0"/>
                </a:moveTo>
                <a:cubicBezTo>
                  <a:pt x="840852" y="0"/>
                  <a:pt x="1083374" y="242522"/>
                  <a:pt x="1083374" y="541687"/>
                </a:cubicBezTo>
                <a:cubicBezTo>
                  <a:pt x="1083374" y="840852"/>
                  <a:pt x="840852" y="1083374"/>
                  <a:pt x="541687" y="1083374"/>
                </a:cubicBezTo>
                <a:cubicBezTo>
                  <a:pt x="242522" y="1083374"/>
                  <a:pt x="0" y="840852"/>
                  <a:pt x="0" y="541687"/>
                </a:cubicBezTo>
                <a:cubicBezTo>
                  <a:pt x="0" y="242522"/>
                  <a:pt x="242522" y="0"/>
                  <a:pt x="541687" y="0"/>
                </a:cubicBezTo>
                <a:close/>
              </a:path>
            </a:pathLst>
          </a:custGeom>
          <a:effectLst/>
        </p:spPr>
        <p:txBody>
          <a:bodyPr wrap="square" anchor="ctr">
            <a:noAutofit/>
          </a:bodyPr>
          <a:lstStyle/>
          <a:p>
            <a:endParaRPr lang="en-US" dirty="0"/>
          </a:p>
        </p:txBody>
      </p:sp>
      <p:sp>
        <p:nvSpPr>
          <p:cNvPr id="15" name="Picture Placeholder 14">
            <a:extLst>
              <a:ext uri="{FF2B5EF4-FFF2-40B4-BE49-F238E27FC236}">
                <a16:creationId xmlns:a16="http://schemas.microsoft.com/office/drawing/2014/main" id="{12037DE7-0795-45A1-99BF-F12B4071CD23}"/>
              </a:ext>
            </a:extLst>
          </p:cNvPr>
          <p:cNvSpPr>
            <a:spLocks noGrp="1"/>
          </p:cNvSpPr>
          <p:nvPr>
            <p:ph type="pic" sz="quarter" idx="14"/>
          </p:nvPr>
        </p:nvSpPr>
        <p:spPr>
          <a:xfrm>
            <a:off x="9551260" y="2383726"/>
            <a:ext cx="1083374" cy="1083374"/>
          </a:xfrm>
          <a:custGeom>
            <a:avLst/>
            <a:gdLst>
              <a:gd name="connsiteX0" fmla="*/ 541687 w 1083374"/>
              <a:gd name="connsiteY0" fmla="*/ 0 h 1083374"/>
              <a:gd name="connsiteX1" fmla="*/ 1083374 w 1083374"/>
              <a:gd name="connsiteY1" fmla="*/ 541687 h 1083374"/>
              <a:gd name="connsiteX2" fmla="*/ 541687 w 1083374"/>
              <a:gd name="connsiteY2" fmla="*/ 1083374 h 1083374"/>
              <a:gd name="connsiteX3" fmla="*/ 0 w 1083374"/>
              <a:gd name="connsiteY3" fmla="*/ 541687 h 1083374"/>
              <a:gd name="connsiteX4" fmla="*/ 541687 w 1083374"/>
              <a:gd name="connsiteY4" fmla="*/ 0 h 10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74" h="1083374">
                <a:moveTo>
                  <a:pt x="541687" y="0"/>
                </a:moveTo>
                <a:cubicBezTo>
                  <a:pt x="840852" y="0"/>
                  <a:pt x="1083374" y="242522"/>
                  <a:pt x="1083374" y="541687"/>
                </a:cubicBezTo>
                <a:cubicBezTo>
                  <a:pt x="1083374" y="840852"/>
                  <a:pt x="840852" y="1083374"/>
                  <a:pt x="541687" y="1083374"/>
                </a:cubicBezTo>
                <a:cubicBezTo>
                  <a:pt x="242522" y="1083374"/>
                  <a:pt x="0" y="840852"/>
                  <a:pt x="0" y="541687"/>
                </a:cubicBezTo>
                <a:cubicBezTo>
                  <a:pt x="0" y="242522"/>
                  <a:pt x="242522" y="0"/>
                  <a:pt x="541687" y="0"/>
                </a:cubicBezTo>
                <a:close/>
              </a:path>
            </a:pathLst>
          </a:custGeom>
          <a:effectLst/>
        </p:spPr>
        <p:txBody>
          <a:bodyPr wrap="square" anchor="ctr">
            <a:noAutofit/>
          </a:bodyPr>
          <a:lstStyle/>
          <a:p>
            <a:endParaRPr lang="en-US" dirty="0"/>
          </a:p>
        </p:txBody>
      </p:sp>
      <p:sp>
        <p:nvSpPr>
          <p:cNvPr id="2" name="TextBox 1">
            <a:extLst>
              <a:ext uri="{FF2B5EF4-FFF2-40B4-BE49-F238E27FC236}">
                <a16:creationId xmlns:a16="http://schemas.microsoft.com/office/drawing/2014/main" id="{95AAEEA6-D5F6-008C-4053-475139DCEF7D}"/>
              </a:ext>
            </a:extLst>
          </p:cNvPr>
          <p:cNvSpPr txBox="1"/>
          <p:nvPr userDrawn="1"/>
        </p:nvSpPr>
        <p:spPr>
          <a:xfrm>
            <a:off x="1052998" y="6066482"/>
            <a:ext cx="2992013" cy="307777"/>
          </a:xfrm>
          <a:prstGeom prst="rect">
            <a:avLst/>
          </a:prstGeom>
          <a:noFill/>
        </p:spPr>
        <p:txBody>
          <a:bodyPr wrap="square" rtlCol="0">
            <a:spAutoFit/>
          </a:bodyPr>
          <a:lstStyle/>
          <a:p>
            <a:r>
              <a:rPr lang="en-US" sz="1400" dirty="0" err="1">
                <a:solidFill>
                  <a:schemeClr val="tx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tx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EB727774-094F-03B4-7603-E7D5E9994EBA}"/>
              </a:ext>
            </a:extLst>
          </p:cNvPr>
          <p:cNvPicPr>
            <a:picLocks noChangeAspect="1"/>
          </p:cNvPicPr>
          <p:nvPr userDrawn="1"/>
        </p:nvPicPr>
        <p:blipFill>
          <a:blip r:embed="rId2"/>
          <a:stretch>
            <a:fillRect/>
          </a:stretch>
        </p:blipFill>
        <p:spPr>
          <a:xfrm>
            <a:off x="819428" y="6113433"/>
            <a:ext cx="233570" cy="232314"/>
          </a:xfrm>
          <a:prstGeom prst="rect">
            <a:avLst/>
          </a:prstGeom>
        </p:spPr>
      </p:pic>
      <p:sp>
        <p:nvSpPr>
          <p:cNvPr id="4" name="Slide Number Placeholder 3">
            <a:extLst>
              <a:ext uri="{FF2B5EF4-FFF2-40B4-BE49-F238E27FC236}">
                <a16:creationId xmlns:a16="http://schemas.microsoft.com/office/drawing/2014/main" id="{DB67C82B-2768-06D1-9316-10274F71BC7E}"/>
              </a:ext>
            </a:extLst>
          </p:cNvPr>
          <p:cNvSpPr>
            <a:spLocks noGrp="1"/>
          </p:cNvSpPr>
          <p:nvPr>
            <p:ph type="sldNum" sz="quarter" idx="15"/>
          </p:nvPr>
        </p:nvSpPr>
        <p:spPr/>
        <p:txBody>
          <a:bodyPr/>
          <a:lstStyle/>
          <a:p>
            <a:fld id="{3DDF14DF-09F7-D242-B49F-E8D1C1E3D6C4}" type="slidenum">
              <a:rPr lang="en-US" smtClean="0"/>
              <a:pPr/>
              <a:t>‹#›</a:t>
            </a:fld>
            <a:endParaRPr lang="en-US"/>
          </a:p>
        </p:txBody>
      </p:sp>
      <p:grpSp>
        <p:nvGrpSpPr>
          <p:cNvPr id="5" name="Group 4">
            <a:extLst>
              <a:ext uri="{FF2B5EF4-FFF2-40B4-BE49-F238E27FC236}">
                <a16:creationId xmlns:a16="http://schemas.microsoft.com/office/drawing/2014/main" id="{6307CA69-824A-036E-2F61-1F1BFF36082C}"/>
              </a:ext>
            </a:extLst>
          </p:cNvPr>
          <p:cNvGrpSpPr/>
          <p:nvPr userDrawn="1"/>
        </p:nvGrpSpPr>
        <p:grpSpPr>
          <a:xfrm>
            <a:off x="11384519" y="241963"/>
            <a:ext cx="555688" cy="555688"/>
            <a:chOff x="6314393" y="1076530"/>
            <a:chExt cx="1671415" cy="1671415"/>
          </a:xfrm>
        </p:grpSpPr>
        <p:sp>
          <p:nvSpPr>
            <p:cNvPr id="6" name="Rectangle 5">
              <a:extLst>
                <a:ext uri="{FF2B5EF4-FFF2-40B4-BE49-F238E27FC236}">
                  <a16:creationId xmlns:a16="http://schemas.microsoft.com/office/drawing/2014/main" id="{49F86A78-9C5E-4E85-A7A8-BC339C082A94}"/>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9E1E3F3-AF9A-BEE1-DA71-72412DFBB6F8}"/>
                </a:ext>
              </a:extLst>
            </p:cNvPr>
            <p:cNvPicPr>
              <a:picLocks noChangeAspect="1"/>
            </p:cNvPicPr>
            <p:nvPr userDrawn="1"/>
          </p:nvPicPr>
          <p:blipFill>
            <a:blip r:embed="rId3"/>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2260651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2_Full Imag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6D39A4C-5931-4B60-AA23-D4C5E8BAB02F}"/>
              </a:ext>
            </a:extLst>
          </p:cNvPr>
          <p:cNvSpPr>
            <a:spLocks noGrp="1"/>
          </p:cNvSpPr>
          <p:nvPr>
            <p:ph type="pic" sz="quarter" idx="14"/>
          </p:nvPr>
        </p:nvSpPr>
        <p:spPr>
          <a:xfrm>
            <a:off x="8591551" y="1786402"/>
            <a:ext cx="2294164" cy="2294164"/>
          </a:xfrm>
          <a:custGeom>
            <a:avLst/>
            <a:gdLst>
              <a:gd name="connsiteX0" fmla="*/ 0 w 2294164"/>
              <a:gd name="connsiteY0" fmla="*/ 0 h 2294164"/>
              <a:gd name="connsiteX1" fmla="*/ 1911796 w 2294164"/>
              <a:gd name="connsiteY1" fmla="*/ 0 h 2294164"/>
              <a:gd name="connsiteX2" fmla="*/ 2294164 w 2294164"/>
              <a:gd name="connsiteY2" fmla="*/ 382368 h 2294164"/>
              <a:gd name="connsiteX3" fmla="*/ 2294164 w 2294164"/>
              <a:gd name="connsiteY3" fmla="*/ 2294164 h 2294164"/>
              <a:gd name="connsiteX4" fmla="*/ 0 w 2294164"/>
              <a:gd name="connsiteY4" fmla="*/ 2294164 h 2294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4164" h="2294164">
                <a:moveTo>
                  <a:pt x="0" y="0"/>
                </a:moveTo>
                <a:lnTo>
                  <a:pt x="1911796" y="0"/>
                </a:lnTo>
                <a:cubicBezTo>
                  <a:pt x="2122972" y="0"/>
                  <a:pt x="2294164" y="171192"/>
                  <a:pt x="2294164" y="382368"/>
                </a:cubicBezTo>
                <a:lnTo>
                  <a:pt x="2294164" y="2294164"/>
                </a:lnTo>
                <a:lnTo>
                  <a:pt x="0" y="2294164"/>
                </a:lnTo>
                <a:close/>
              </a:path>
            </a:pathLst>
          </a:custGeom>
          <a:effectLst>
            <a:outerShdw blurRad="228600" dist="127000" dir="2700000" algn="tl" rotWithShape="0">
              <a:prstClr val="black">
                <a:alpha val="20000"/>
              </a:prstClr>
            </a:outerShdw>
          </a:effectLst>
        </p:spPr>
        <p:txBody>
          <a:bodyPr wrap="square" anchor="ctr">
            <a:noAutofit/>
          </a:bodyPr>
          <a:lstStyle/>
          <a:p>
            <a:endParaRPr lang="en-US" dirty="0"/>
          </a:p>
        </p:txBody>
      </p:sp>
      <p:sp>
        <p:nvSpPr>
          <p:cNvPr id="15" name="Picture Placeholder 14">
            <a:extLst>
              <a:ext uri="{FF2B5EF4-FFF2-40B4-BE49-F238E27FC236}">
                <a16:creationId xmlns:a16="http://schemas.microsoft.com/office/drawing/2014/main" id="{C5F4C8EF-8ECF-4A5B-A123-6B8034BAFC12}"/>
              </a:ext>
            </a:extLst>
          </p:cNvPr>
          <p:cNvSpPr>
            <a:spLocks noGrp="1"/>
          </p:cNvSpPr>
          <p:nvPr>
            <p:ph type="pic" sz="quarter" idx="15"/>
          </p:nvPr>
        </p:nvSpPr>
        <p:spPr>
          <a:xfrm>
            <a:off x="6210301" y="1786402"/>
            <a:ext cx="2294164" cy="2294164"/>
          </a:xfrm>
          <a:custGeom>
            <a:avLst/>
            <a:gdLst>
              <a:gd name="connsiteX0" fmla="*/ 0 w 2294164"/>
              <a:gd name="connsiteY0" fmla="*/ 0 h 2294164"/>
              <a:gd name="connsiteX1" fmla="*/ 2294164 w 2294164"/>
              <a:gd name="connsiteY1" fmla="*/ 0 h 2294164"/>
              <a:gd name="connsiteX2" fmla="*/ 2294164 w 2294164"/>
              <a:gd name="connsiteY2" fmla="*/ 2294164 h 2294164"/>
              <a:gd name="connsiteX3" fmla="*/ 0 w 2294164"/>
              <a:gd name="connsiteY3" fmla="*/ 2294164 h 2294164"/>
            </a:gdLst>
            <a:ahLst/>
            <a:cxnLst>
              <a:cxn ang="0">
                <a:pos x="connsiteX0" y="connsiteY0"/>
              </a:cxn>
              <a:cxn ang="0">
                <a:pos x="connsiteX1" y="connsiteY1"/>
              </a:cxn>
              <a:cxn ang="0">
                <a:pos x="connsiteX2" y="connsiteY2"/>
              </a:cxn>
              <a:cxn ang="0">
                <a:pos x="connsiteX3" y="connsiteY3"/>
              </a:cxn>
            </a:cxnLst>
            <a:rect l="l" t="t" r="r" b="b"/>
            <a:pathLst>
              <a:path w="2294164" h="2294164">
                <a:moveTo>
                  <a:pt x="0" y="0"/>
                </a:moveTo>
                <a:lnTo>
                  <a:pt x="2294164" y="0"/>
                </a:lnTo>
                <a:lnTo>
                  <a:pt x="2294164" y="2294164"/>
                </a:lnTo>
                <a:lnTo>
                  <a:pt x="0" y="2294164"/>
                </a:lnTo>
                <a:close/>
              </a:path>
            </a:pathLst>
          </a:custGeom>
          <a:effectLst>
            <a:outerShdw blurRad="228600" dist="127000" dir="2700000" algn="tl" rotWithShape="0">
              <a:prstClr val="black">
                <a:alpha val="20000"/>
              </a:prstClr>
            </a:outerShdw>
          </a:effectLst>
        </p:spPr>
        <p:txBody>
          <a:bodyPr wrap="square" anchor="ctr">
            <a:noAutofit/>
          </a:bodyPr>
          <a:lstStyle/>
          <a:p>
            <a:endParaRPr lang="en-US" dirty="0"/>
          </a:p>
        </p:txBody>
      </p:sp>
      <p:sp>
        <p:nvSpPr>
          <p:cNvPr id="16" name="Picture Placeholder 15">
            <a:extLst>
              <a:ext uri="{FF2B5EF4-FFF2-40B4-BE49-F238E27FC236}">
                <a16:creationId xmlns:a16="http://schemas.microsoft.com/office/drawing/2014/main" id="{36495C07-574A-4752-8CB9-829B12A93123}"/>
              </a:ext>
            </a:extLst>
          </p:cNvPr>
          <p:cNvSpPr>
            <a:spLocks noGrp="1"/>
          </p:cNvSpPr>
          <p:nvPr>
            <p:ph type="pic" sz="quarter" idx="16"/>
          </p:nvPr>
        </p:nvSpPr>
        <p:spPr>
          <a:xfrm>
            <a:off x="3829051" y="1786402"/>
            <a:ext cx="2294164" cy="2294164"/>
          </a:xfrm>
          <a:custGeom>
            <a:avLst/>
            <a:gdLst>
              <a:gd name="connsiteX0" fmla="*/ 0 w 2294164"/>
              <a:gd name="connsiteY0" fmla="*/ 0 h 2294164"/>
              <a:gd name="connsiteX1" fmla="*/ 2294164 w 2294164"/>
              <a:gd name="connsiteY1" fmla="*/ 0 h 2294164"/>
              <a:gd name="connsiteX2" fmla="*/ 2294164 w 2294164"/>
              <a:gd name="connsiteY2" fmla="*/ 2294164 h 2294164"/>
              <a:gd name="connsiteX3" fmla="*/ 0 w 2294164"/>
              <a:gd name="connsiteY3" fmla="*/ 2294164 h 2294164"/>
            </a:gdLst>
            <a:ahLst/>
            <a:cxnLst>
              <a:cxn ang="0">
                <a:pos x="connsiteX0" y="connsiteY0"/>
              </a:cxn>
              <a:cxn ang="0">
                <a:pos x="connsiteX1" y="connsiteY1"/>
              </a:cxn>
              <a:cxn ang="0">
                <a:pos x="connsiteX2" y="connsiteY2"/>
              </a:cxn>
              <a:cxn ang="0">
                <a:pos x="connsiteX3" y="connsiteY3"/>
              </a:cxn>
            </a:cxnLst>
            <a:rect l="l" t="t" r="r" b="b"/>
            <a:pathLst>
              <a:path w="2294164" h="2294164">
                <a:moveTo>
                  <a:pt x="0" y="0"/>
                </a:moveTo>
                <a:lnTo>
                  <a:pt x="2294164" y="0"/>
                </a:lnTo>
                <a:lnTo>
                  <a:pt x="2294164" y="2294164"/>
                </a:lnTo>
                <a:lnTo>
                  <a:pt x="0" y="2294164"/>
                </a:lnTo>
                <a:close/>
              </a:path>
            </a:pathLst>
          </a:custGeom>
          <a:effectLst>
            <a:outerShdw blurRad="228600" dist="127000" dir="2700000" algn="tl" rotWithShape="0">
              <a:prstClr val="black">
                <a:alpha val="20000"/>
              </a:prstClr>
            </a:outerShdw>
          </a:effectLst>
        </p:spPr>
        <p:txBody>
          <a:bodyPr wrap="square" anchor="ctr">
            <a:noAutofit/>
          </a:bodyPr>
          <a:lstStyle/>
          <a:p>
            <a:endParaRPr lang="en-US" dirty="0"/>
          </a:p>
        </p:txBody>
      </p:sp>
      <p:sp>
        <p:nvSpPr>
          <p:cNvPr id="17" name="Picture Placeholder 16">
            <a:extLst>
              <a:ext uri="{FF2B5EF4-FFF2-40B4-BE49-F238E27FC236}">
                <a16:creationId xmlns:a16="http://schemas.microsoft.com/office/drawing/2014/main" id="{DFE68233-EE26-48FF-AD2F-BA54EB4D4292}"/>
              </a:ext>
            </a:extLst>
          </p:cNvPr>
          <p:cNvSpPr>
            <a:spLocks noGrp="1"/>
          </p:cNvSpPr>
          <p:nvPr>
            <p:ph type="pic" sz="quarter" idx="17"/>
          </p:nvPr>
        </p:nvSpPr>
        <p:spPr>
          <a:xfrm>
            <a:off x="1447801" y="1786402"/>
            <a:ext cx="2294164" cy="2294164"/>
          </a:xfrm>
          <a:custGeom>
            <a:avLst/>
            <a:gdLst>
              <a:gd name="connsiteX0" fmla="*/ 0 w 2294164"/>
              <a:gd name="connsiteY0" fmla="*/ 0 h 2294164"/>
              <a:gd name="connsiteX1" fmla="*/ 2294164 w 2294164"/>
              <a:gd name="connsiteY1" fmla="*/ 0 h 2294164"/>
              <a:gd name="connsiteX2" fmla="*/ 2294164 w 2294164"/>
              <a:gd name="connsiteY2" fmla="*/ 2294164 h 2294164"/>
              <a:gd name="connsiteX3" fmla="*/ 0 w 2294164"/>
              <a:gd name="connsiteY3" fmla="*/ 2294164 h 2294164"/>
            </a:gdLst>
            <a:ahLst/>
            <a:cxnLst>
              <a:cxn ang="0">
                <a:pos x="connsiteX0" y="connsiteY0"/>
              </a:cxn>
              <a:cxn ang="0">
                <a:pos x="connsiteX1" y="connsiteY1"/>
              </a:cxn>
              <a:cxn ang="0">
                <a:pos x="connsiteX2" y="connsiteY2"/>
              </a:cxn>
              <a:cxn ang="0">
                <a:pos x="connsiteX3" y="connsiteY3"/>
              </a:cxn>
            </a:cxnLst>
            <a:rect l="l" t="t" r="r" b="b"/>
            <a:pathLst>
              <a:path w="2294164" h="2294164">
                <a:moveTo>
                  <a:pt x="0" y="0"/>
                </a:moveTo>
                <a:lnTo>
                  <a:pt x="2294164" y="0"/>
                </a:lnTo>
                <a:lnTo>
                  <a:pt x="2294164" y="2294164"/>
                </a:lnTo>
                <a:lnTo>
                  <a:pt x="0" y="2294164"/>
                </a:lnTo>
                <a:close/>
              </a:path>
            </a:pathLst>
          </a:custGeom>
          <a:effectLst>
            <a:outerShdw blurRad="228600" dist="127000" dir="2700000" algn="tl" rotWithShape="0">
              <a:prstClr val="black">
                <a:alpha val="20000"/>
              </a:prstClr>
            </a:outerShdw>
          </a:effectLst>
        </p:spPr>
        <p:txBody>
          <a:bodyPr wrap="square" anchor="ctr">
            <a:noAutofit/>
          </a:bodyPr>
          <a:lstStyle/>
          <a:p>
            <a:endParaRPr lang="en-US" dirty="0"/>
          </a:p>
        </p:txBody>
      </p:sp>
      <p:sp>
        <p:nvSpPr>
          <p:cNvPr id="4" name="Slide Number Placeholder 3">
            <a:extLst>
              <a:ext uri="{FF2B5EF4-FFF2-40B4-BE49-F238E27FC236}">
                <a16:creationId xmlns:a16="http://schemas.microsoft.com/office/drawing/2014/main" id="{54D35BEB-C520-6A06-912A-B6BE89A24DE0}"/>
              </a:ext>
            </a:extLst>
          </p:cNvPr>
          <p:cNvSpPr>
            <a:spLocks noGrp="1"/>
          </p:cNvSpPr>
          <p:nvPr>
            <p:ph type="sldNum" sz="quarter" idx="18"/>
          </p:nvPr>
        </p:nvSpPr>
        <p:spPr/>
        <p:txBody>
          <a:bodyPr/>
          <a:lstStyle/>
          <a:p>
            <a:fld id="{3DDF14DF-09F7-D242-B49F-E8D1C1E3D6C4}" type="slidenum">
              <a:rPr lang="en-US" smtClean="0"/>
              <a:pPr/>
              <a:t>‹#›</a:t>
            </a:fld>
            <a:endParaRPr lang="en-US"/>
          </a:p>
        </p:txBody>
      </p:sp>
    </p:spTree>
    <p:extLst>
      <p:ext uri="{BB962C8B-B14F-4D97-AF65-F5344CB8AC3E}">
        <p14:creationId xmlns:p14="http://schemas.microsoft.com/office/powerpoint/2010/main" val="968202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3_Full Imag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96D83352-57B3-4ECE-816D-AE8FF8318D8F}"/>
              </a:ext>
            </a:extLst>
          </p:cNvPr>
          <p:cNvSpPr>
            <a:spLocks noGrp="1"/>
          </p:cNvSpPr>
          <p:nvPr>
            <p:ph type="pic" sz="quarter" idx="17"/>
          </p:nvPr>
        </p:nvSpPr>
        <p:spPr>
          <a:xfrm>
            <a:off x="4294886" y="3831771"/>
            <a:ext cx="2273755" cy="2273755"/>
          </a:xfrm>
          <a:custGeom>
            <a:avLst/>
            <a:gdLst>
              <a:gd name="connsiteX0" fmla="*/ 0 w 2273755"/>
              <a:gd name="connsiteY0" fmla="*/ 0 h 2273755"/>
              <a:gd name="connsiteX1" fmla="*/ 2273755 w 2273755"/>
              <a:gd name="connsiteY1" fmla="*/ 0 h 2273755"/>
              <a:gd name="connsiteX2" fmla="*/ 2273755 w 2273755"/>
              <a:gd name="connsiteY2" fmla="*/ 2273755 h 2273755"/>
              <a:gd name="connsiteX3" fmla="*/ 0 w 2273755"/>
              <a:gd name="connsiteY3" fmla="*/ 2273755 h 2273755"/>
            </a:gdLst>
            <a:ahLst/>
            <a:cxnLst>
              <a:cxn ang="0">
                <a:pos x="connsiteX0" y="connsiteY0"/>
              </a:cxn>
              <a:cxn ang="0">
                <a:pos x="connsiteX1" y="connsiteY1"/>
              </a:cxn>
              <a:cxn ang="0">
                <a:pos x="connsiteX2" y="connsiteY2"/>
              </a:cxn>
              <a:cxn ang="0">
                <a:pos x="connsiteX3" y="connsiteY3"/>
              </a:cxn>
            </a:cxnLst>
            <a:rect l="l" t="t" r="r" b="b"/>
            <a:pathLst>
              <a:path w="2273755" h="2273755">
                <a:moveTo>
                  <a:pt x="0" y="0"/>
                </a:moveTo>
                <a:lnTo>
                  <a:pt x="2273755" y="0"/>
                </a:lnTo>
                <a:lnTo>
                  <a:pt x="2273755" y="2273755"/>
                </a:lnTo>
                <a:lnTo>
                  <a:pt x="0" y="2273755"/>
                </a:lnTo>
                <a:close/>
              </a:path>
            </a:pathLst>
          </a:custGeom>
          <a:effectLst>
            <a:outerShdw blurRad="228600" dist="127000" dir="2700000" algn="tl" rotWithShape="0">
              <a:prstClr val="black">
                <a:alpha val="20000"/>
              </a:prstClr>
            </a:outerShdw>
          </a:effectLst>
        </p:spPr>
        <p:txBody>
          <a:bodyPr wrap="square" anchor="ctr">
            <a:noAutofit/>
          </a:bodyPr>
          <a:lstStyle/>
          <a:p>
            <a:endParaRPr lang="en-US" dirty="0"/>
          </a:p>
        </p:txBody>
      </p:sp>
      <p:sp>
        <p:nvSpPr>
          <p:cNvPr id="18" name="Picture Placeholder 17">
            <a:extLst>
              <a:ext uri="{FF2B5EF4-FFF2-40B4-BE49-F238E27FC236}">
                <a16:creationId xmlns:a16="http://schemas.microsoft.com/office/drawing/2014/main" id="{32560E3A-BF5E-43F9-84B9-776A3B06E8CC}"/>
              </a:ext>
            </a:extLst>
          </p:cNvPr>
          <p:cNvSpPr>
            <a:spLocks noGrp="1"/>
          </p:cNvSpPr>
          <p:nvPr>
            <p:ph type="pic" sz="quarter" idx="18"/>
          </p:nvPr>
        </p:nvSpPr>
        <p:spPr>
          <a:xfrm>
            <a:off x="6718423" y="3831771"/>
            <a:ext cx="2273755" cy="2273755"/>
          </a:xfrm>
          <a:custGeom>
            <a:avLst/>
            <a:gdLst>
              <a:gd name="connsiteX0" fmla="*/ 0 w 2273755"/>
              <a:gd name="connsiteY0" fmla="*/ 0 h 2273755"/>
              <a:gd name="connsiteX1" fmla="*/ 2273755 w 2273755"/>
              <a:gd name="connsiteY1" fmla="*/ 0 h 2273755"/>
              <a:gd name="connsiteX2" fmla="*/ 2273755 w 2273755"/>
              <a:gd name="connsiteY2" fmla="*/ 2273755 h 2273755"/>
              <a:gd name="connsiteX3" fmla="*/ 0 w 2273755"/>
              <a:gd name="connsiteY3" fmla="*/ 2273755 h 2273755"/>
            </a:gdLst>
            <a:ahLst/>
            <a:cxnLst>
              <a:cxn ang="0">
                <a:pos x="connsiteX0" y="connsiteY0"/>
              </a:cxn>
              <a:cxn ang="0">
                <a:pos x="connsiteX1" y="connsiteY1"/>
              </a:cxn>
              <a:cxn ang="0">
                <a:pos x="connsiteX2" y="connsiteY2"/>
              </a:cxn>
              <a:cxn ang="0">
                <a:pos x="connsiteX3" y="connsiteY3"/>
              </a:cxn>
            </a:cxnLst>
            <a:rect l="l" t="t" r="r" b="b"/>
            <a:pathLst>
              <a:path w="2273755" h="2273755">
                <a:moveTo>
                  <a:pt x="0" y="0"/>
                </a:moveTo>
                <a:lnTo>
                  <a:pt x="2273755" y="0"/>
                </a:lnTo>
                <a:lnTo>
                  <a:pt x="2273755" y="2273755"/>
                </a:lnTo>
                <a:lnTo>
                  <a:pt x="0" y="2273755"/>
                </a:lnTo>
                <a:close/>
              </a:path>
            </a:pathLst>
          </a:custGeom>
          <a:effectLst>
            <a:outerShdw blurRad="228600" dist="127000" dir="2700000" algn="tl" rotWithShape="0">
              <a:prstClr val="black">
                <a:alpha val="20000"/>
              </a:prstClr>
            </a:outerShdw>
          </a:effectLst>
        </p:spPr>
        <p:txBody>
          <a:bodyPr wrap="square" anchor="ctr">
            <a:noAutofit/>
          </a:bodyPr>
          <a:lstStyle/>
          <a:p>
            <a:endParaRPr lang="en-US" dirty="0"/>
          </a:p>
        </p:txBody>
      </p:sp>
      <p:sp>
        <p:nvSpPr>
          <p:cNvPr id="14" name="Picture Placeholder 13">
            <a:extLst>
              <a:ext uri="{FF2B5EF4-FFF2-40B4-BE49-F238E27FC236}">
                <a16:creationId xmlns:a16="http://schemas.microsoft.com/office/drawing/2014/main" id="{5E962AE0-AED1-4657-834B-92F011B502A0}"/>
              </a:ext>
            </a:extLst>
          </p:cNvPr>
          <p:cNvSpPr>
            <a:spLocks noGrp="1"/>
          </p:cNvSpPr>
          <p:nvPr>
            <p:ph type="pic" sz="quarter" idx="19"/>
          </p:nvPr>
        </p:nvSpPr>
        <p:spPr>
          <a:xfrm>
            <a:off x="9141960" y="3831771"/>
            <a:ext cx="2273755" cy="2273755"/>
          </a:xfrm>
          <a:custGeom>
            <a:avLst/>
            <a:gdLst>
              <a:gd name="connsiteX0" fmla="*/ 0 w 2273755"/>
              <a:gd name="connsiteY0" fmla="*/ 0 h 2273755"/>
              <a:gd name="connsiteX1" fmla="*/ 2273755 w 2273755"/>
              <a:gd name="connsiteY1" fmla="*/ 0 h 2273755"/>
              <a:gd name="connsiteX2" fmla="*/ 2273755 w 2273755"/>
              <a:gd name="connsiteY2" fmla="*/ 2273755 h 2273755"/>
              <a:gd name="connsiteX3" fmla="*/ 0 w 2273755"/>
              <a:gd name="connsiteY3" fmla="*/ 2273755 h 2273755"/>
            </a:gdLst>
            <a:ahLst/>
            <a:cxnLst>
              <a:cxn ang="0">
                <a:pos x="connsiteX0" y="connsiteY0"/>
              </a:cxn>
              <a:cxn ang="0">
                <a:pos x="connsiteX1" y="connsiteY1"/>
              </a:cxn>
              <a:cxn ang="0">
                <a:pos x="connsiteX2" y="connsiteY2"/>
              </a:cxn>
              <a:cxn ang="0">
                <a:pos x="connsiteX3" y="connsiteY3"/>
              </a:cxn>
            </a:cxnLst>
            <a:rect l="l" t="t" r="r" b="b"/>
            <a:pathLst>
              <a:path w="2273755" h="2273755">
                <a:moveTo>
                  <a:pt x="0" y="0"/>
                </a:moveTo>
                <a:lnTo>
                  <a:pt x="2273755" y="0"/>
                </a:lnTo>
                <a:lnTo>
                  <a:pt x="2273755" y="2273755"/>
                </a:lnTo>
                <a:lnTo>
                  <a:pt x="0" y="2273755"/>
                </a:lnTo>
                <a:close/>
              </a:path>
            </a:pathLst>
          </a:custGeom>
          <a:effectLst>
            <a:outerShdw blurRad="228600" dist="127000" dir="2700000" algn="tl" rotWithShape="0">
              <a:prstClr val="black">
                <a:alpha val="20000"/>
              </a:prstClr>
            </a:outerShdw>
          </a:effectLst>
        </p:spPr>
        <p:txBody>
          <a:bodyPr wrap="square" anchor="ctr">
            <a:noAutofit/>
          </a:bodyPr>
          <a:lstStyle/>
          <a:p>
            <a:endParaRPr lang="en-US" dirty="0"/>
          </a:p>
        </p:txBody>
      </p:sp>
      <p:sp>
        <p:nvSpPr>
          <p:cNvPr id="2" name="TextBox 1">
            <a:extLst>
              <a:ext uri="{FF2B5EF4-FFF2-40B4-BE49-F238E27FC236}">
                <a16:creationId xmlns:a16="http://schemas.microsoft.com/office/drawing/2014/main" id="{FC9AA293-8161-5FE8-E952-4BFC680D1CEC}"/>
              </a:ext>
            </a:extLst>
          </p:cNvPr>
          <p:cNvSpPr txBox="1"/>
          <p:nvPr userDrawn="1"/>
        </p:nvSpPr>
        <p:spPr>
          <a:xfrm>
            <a:off x="1052998" y="6066482"/>
            <a:ext cx="2992013" cy="307777"/>
          </a:xfrm>
          <a:prstGeom prst="rect">
            <a:avLst/>
          </a:prstGeom>
          <a:noFill/>
        </p:spPr>
        <p:txBody>
          <a:bodyPr wrap="square" rtlCol="0">
            <a:spAutoFit/>
          </a:bodyPr>
          <a:lstStyle/>
          <a:p>
            <a:r>
              <a:rPr lang="en-US" sz="1400" dirty="0" err="1">
                <a:solidFill>
                  <a:schemeClr val="tx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tx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234FF379-E6DE-D86E-4323-B8987602C118}"/>
              </a:ext>
            </a:extLst>
          </p:cNvPr>
          <p:cNvPicPr>
            <a:picLocks noChangeAspect="1"/>
          </p:cNvPicPr>
          <p:nvPr userDrawn="1"/>
        </p:nvPicPr>
        <p:blipFill>
          <a:blip r:embed="rId2"/>
          <a:stretch>
            <a:fillRect/>
          </a:stretch>
        </p:blipFill>
        <p:spPr>
          <a:xfrm>
            <a:off x="819428" y="6113433"/>
            <a:ext cx="233570" cy="232314"/>
          </a:xfrm>
          <a:prstGeom prst="rect">
            <a:avLst/>
          </a:prstGeom>
        </p:spPr>
      </p:pic>
      <p:sp>
        <p:nvSpPr>
          <p:cNvPr id="4" name="Slide Number Placeholder 3">
            <a:extLst>
              <a:ext uri="{FF2B5EF4-FFF2-40B4-BE49-F238E27FC236}">
                <a16:creationId xmlns:a16="http://schemas.microsoft.com/office/drawing/2014/main" id="{09C37BA9-E850-3E3F-36B2-C6A0883FC57A}"/>
              </a:ext>
            </a:extLst>
          </p:cNvPr>
          <p:cNvSpPr>
            <a:spLocks noGrp="1"/>
          </p:cNvSpPr>
          <p:nvPr>
            <p:ph type="sldNum" sz="quarter" idx="20"/>
          </p:nvPr>
        </p:nvSpPr>
        <p:spPr/>
        <p:txBody>
          <a:bodyPr/>
          <a:lstStyle/>
          <a:p>
            <a:fld id="{3DDF14DF-09F7-D242-B49F-E8D1C1E3D6C4}" type="slidenum">
              <a:rPr lang="en-US" smtClean="0"/>
              <a:pPr/>
              <a:t>‹#›</a:t>
            </a:fld>
            <a:endParaRPr lang="en-US"/>
          </a:p>
        </p:txBody>
      </p:sp>
      <p:grpSp>
        <p:nvGrpSpPr>
          <p:cNvPr id="5" name="Group 4">
            <a:extLst>
              <a:ext uri="{FF2B5EF4-FFF2-40B4-BE49-F238E27FC236}">
                <a16:creationId xmlns:a16="http://schemas.microsoft.com/office/drawing/2014/main" id="{6B62EC1F-F99B-04CF-4311-98D58D98BCF3}"/>
              </a:ext>
            </a:extLst>
          </p:cNvPr>
          <p:cNvGrpSpPr/>
          <p:nvPr userDrawn="1"/>
        </p:nvGrpSpPr>
        <p:grpSpPr>
          <a:xfrm>
            <a:off x="11384519" y="241963"/>
            <a:ext cx="555688" cy="555688"/>
            <a:chOff x="6314393" y="1076530"/>
            <a:chExt cx="1671415" cy="1671415"/>
          </a:xfrm>
        </p:grpSpPr>
        <p:sp>
          <p:nvSpPr>
            <p:cNvPr id="6" name="Rectangle 5">
              <a:extLst>
                <a:ext uri="{FF2B5EF4-FFF2-40B4-BE49-F238E27FC236}">
                  <a16:creationId xmlns:a16="http://schemas.microsoft.com/office/drawing/2014/main" id="{16E952A8-1160-6FD0-377A-BFC32C726251}"/>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8577DB4-C94A-4919-AA7A-546DED6730DF}"/>
                </a:ext>
              </a:extLst>
            </p:cNvPr>
            <p:cNvPicPr>
              <a:picLocks noChangeAspect="1"/>
            </p:cNvPicPr>
            <p:nvPr userDrawn="1"/>
          </p:nvPicPr>
          <p:blipFill>
            <a:blip r:embed="rId3"/>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15957692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8_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88585E5-C578-4C5A-B276-F450137A5F4D}"/>
              </a:ext>
            </a:extLst>
          </p:cNvPr>
          <p:cNvSpPr>
            <a:spLocks noGrp="1"/>
          </p:cNvSpPr>
          <p:nvPr>
            <p:ph type="pic" sz="quarter" idx="11"/>
          </p:nvPr>
        </p:nvSpPr>
        <p:spPr>
          <a:xfrm>
            <a:off x="916132" y="1994558"/>
            <a:ext cx="5179869" cy="3943082"/>
          </a:xfrm>
          <a:prstGeom prst="roundRect">
            <a:avLst>
              <a:gd name="adj" fmla="val 2656"/>
            </a:avLst>
          </a:prstGeom>
          <a:effectLst/>
        </p:spPr>
        <p:txBody>
          <a:bodyPr wrap="square" anchor="ctr">
            <a:noAutofit/>
          </a:bodyPr>
          <a:lstStyle/>
          <a:p>
            <a:endParaRPr lang="en-US" dirty="0"/>
          </a:p>
        </p:txBody>
      </p:sp>
      <p:sp>
        <p:nvSpPr>
          <p:cNvPr id="2" name="Slide Number Placeholder 1">
            <a:extLst>
              <a:ext uri="{FF2B5EF4-FFF2-40B4-BE49-F238E27FC236}">
                <a16:creationId xmlns:a16="http://schemas.microsoft.com/office/drawing/2014/main" id="{7E76308B-31CA-E389-F18F-3EE268DA02F1}"/>
              </a:ext>
            </a:extLst>
          </p:cNvPr>
          <p:cNvSpPr>
            <a:spLocks noGrp="1"/>
          </p:cNvSpPr>
          <p:nvPr>
            <p:ph type="sldNum" sz="quarter" idx="12"/>
          </p:nvPr>
        </p:nvSpPr>
        <p:spPr/>
        <p:txBody>
          <a:bodyPr/>
          <a:lstStyle/>
          <a:p>
            <a:fld id="{3DDF14DF-09F7-D242-B49F-E8D1C1E3D6C4}" type="slidenum">
              <a:rPr lang="en-US" smtClean="0"/>
              <a:pPr/>
              <a:t>‹#›</a:t>
            </a:fld>
            <a:endParaRPr lang="en-US"/>
          </a:p>
        </p:txBody>
      </p:sp>
      <p:grpSp>
        <p:nvGrpSpPr>
          <p:cNvPr id="3" name="Group 2">
            <a:extLst>
              <a:ext uri="{FF2B5EF4-FFF2-40B4-BE49-F238E27FC236}">
                <a16:creationId xmlns:a16="http://schemas.microsoft.com/office/drawing/2014/main" id="{43F0BB47-8954-D124-FF9B-4BE43E5F1C3C}"/>
              </a:ext>
            </a:extLst>
          </p:cNvPr>
          <p:cNvGrpSpPr/>
          <p:nvPr userDrawn="1"/>
        </p:nvGrpSpPr>
        <p:grpSpPr>
          <a:xfrm>
            <a:off x="11384519" y="241963"/>
            <a:ext cx="555688" cy="555688"/>
            <a:chOff x="6314393" y="1076530"/>
            <a:chExt cx="1671415" cy="1671415"/>
          </a:xfrm>
        </p:grpSpPr>
        <p:sp>
          <p:nvSpPr>
            <p:cNvPr id="5" name="Rectangle 4">
              <a:extLst>
                <a:ext uri="{FF2B5EF4-FFF2-40B4-BE49-F238E27FC236}">
                  <a16:creationId xmlns:a16="http://schemas.microsoft.com/office/drawing/2014/main" id="{427754C7-7138-A31A-A480-95A0EC61E992}"/>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448D9EE-AF2A-F5EC-B453-CAF166449B20}"/>
                </a:ext>
              </a:extLst>
            </p:cNvPr>
            <p:cNvPicPr>
              <a:picLocks noChangeAspect="1"/>
            </p:cNvPicPr>
            <p:nvPr userDrawn="1"/>
          </p:nvPicPr>
          <p:blipFill>
            <a:blip r:embed="rId2"/>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2030972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5_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9893DBA-B2AB-43FF-A20C-09B801D1D3AE}"/>
              </a:ext>
            </a:extLst>
          </p:cNvPr>
          <p:cNvSpPr>
            <a:spLocks noGrp="1"/>
          </p:cNvSpPr>
          <p:nvPr>
            <p:ph type="pic" sz="quarter" idx="11"/>
          </p:nvPr>
        </p:nvSpPr>
        <p:spPr>
          <a:xfrm>
            <a:off x="1" y="4067176"/>
            <a:ext cx="12192000" cy="2790825"/>
          </a:xfrm>
          <a:custGeom>
            <a:avLst/>
            <a:gdLst>
              <a:gd name="connsiteX0" fmla="*/ 0 w 12192000"/>
              <a:gd name="connsiteY0" fmla="*/ 0 h 2790825"/>
              <a:gd name="connsiteX1" fmla="*/ 12192000 w 12192000"/>
              <a:gd name="connsiteY1" fmla="*/ 0 h 2790825"/>
              <a:gd name="connsiteX2" fmla="*/ 12192000 w 12192000"/>
              <a:gd name="connsiteY2" fmla="*/ 2790825 h 2790825"/>
              <a:gd name="connsiteX3" fmla="*/ 0 w 12192000"/>
              <a:gd name="connsiteY3" fmla="*/ 2790825 h 2790825"/>
            </a:gdLst>
            <a:ahLst/>
            <a:cxnLst>
              <a:cxn ang="0">
                <a:pos x="connsiteX0" y="connsiteY0"/>
              </a:cxn>
              <a:cxn ang="0">
                <a:pos x="connsiteX1" y="connsiteY1"/>
              </a:cxn>
              <a:cxn ang="0">
                <a:pos x="connsiteX2" y="connsiteY2"/>
              </a:cxn>
              <a:cxn ang="0">
                <a:pos x="connsiteX3" y="connsiteY3"/>
              </a:cxn>
            </a:cxnLst>
            <a:rect l="l" t="t" r="r" b="b"/>
            <a:pathLst>
              <a:path w="12192000" h="2790825">
                <a:moveTo>
                  <a:pt x="0" y="0"/>
                </a:moveTo>
                <a:lnTo>
                  <a:pt x="12192000" y="0"/>
                </a:lnTo>
                <a:lnTo>
                  <a:pt x="12192000" y="2790825"/>
                </a:lnTo>
                <a:lnTo>
                  <a:pt x="0" y="2790825"/>
                </a:lnTo>
                <a:close/>
              </a:path>
            </a:pathLst>
          </a:custGeom>
          <a:effectLst/>
        </p:spPr>
        <p:txBody>
          <a:bodyPr wrap="square" anchor="ctr">
            <a:noAutofit/>
          </a:bodyPr>
          <a:lstStyle/>
          <a:p>
            <a:endParaRPr lang="en-US" dirty="0"/>
          </a:p>
        </p:txBody>
      </p:sp>
      <p:sp>
        <p:nvSpPr>
          <p:cNvPr id="2" name="Slide Number Placeholder 1">
            <a:extLst>
              <a:ext uri="{FF2B5EF4-FFF2-40B4-BE49-F238E27FC236}">
                <a16:creationId xmlns:a16="http://schemas.microsoft.com/office/drawing/2014/main" id="{4866B5BE-51AB-D313-1C1E-1E785486D883}"/>
              </a:ext>
            </a:extLst>
          </p:cNvPr>
          <p:cNvSpPr>
            <a:spLocks noGrp="1"/>
          </p:cNvSpPr>
          <p:nvPr>
            <p:ph type="sldNum" sz="quarter" idx="12"/>
          </p:nvPr>
        </p:nvSpPr>
        <p:spPr/>
        <p:txBody>
          <a:bodyPr/>
          <a:lstStyle/>
          <a:p>
            <a:fld id="{3DDF14DF-09F7-D242-B49F-E8D1C1E3D6C4}" type="slidenum">
              <a:rPr lang="en-US" smtClean="0"/>
              <a:pPr/>
              <a:t>‹#›</a:t>
            </a:fld>
            <a:endParaRPr lang="en-US"/>
          </a:p>
        </p:txBody>
      </p:sp>
      <p:grpSp>
        <p:nvGrpSpPr>
          <p:cNvPr id="3" name="Group 2">
            <a:extLst>
              <a:ext uri="{FF2B5EF4-FFF2-40B4-BE49-F238E27FC236}">
                <a16:creationId xmlns:a16="http://schemas.microsoft.com/office/drawing/2014/main" id="{5454528E-9440-85EA-4AE0-1E79B27EA03B}"/>
              </a:ext>
            </a:extLst>
          </p:cNvPr>
          <p:cNvGrpSpPr/>
          <p:nvPr userDrawn="1"/>
        </p:nvGrpSpPr>
        <p:grpSpPr>
          <a:xfrm>
            <a:off x="11384519" y="241963"/>
            <a:ext cx="555688" cy="555688"/>
            <a:chOff x="6314393" y="1076530"/>
            <a:chExt cx="1671415" cy="1671415"/>
          </a:xfrm>
        </p:grpSpPr>
        <p:sp>
          <p:nvSpPr>
            <p:cNvPr id="5" name="Rectangle 4">
              <a:extLst>
                <a:ext uri="{FF2B5EF4-FFF2-40B4-BE49-F238E27FC236}">
                  <a16:creationId xmlns:a16="http://schemas.microsoft.com/office/drawing/2014/main" id="{8473E975-6DA3-DFE1-7FE8-101D0FE4064C}"/>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A3FD8A6-4393-62C9-E149-A20001714679}"/>
                </a:ext>
              </a:extLst>
            </p:cNvPr>
            <p:cNvPicPr>
              <a:picLocks noChangeAspect="1"/>
            </p:cNvPicPr>
            <p:nvPr userDrawn="1"/>
          </p:nvPicPr>
          <p:blipFill>
            <a:blip r:embed="rId2"/>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1391685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E2D70C-09BB-261F-089D-6B9BCDC9F869}"/>
              </a:ext>
            </a:extLst>
          </p:cNvPr>
          <p:cNvPicPr>
            <a:picLocks noChangeAspect="1"/>
          </p:cNvPicPr>
          <p:nvPr userDrawn="1"/>
        </p:nvPicPr>
        <p:blipFill>
          <a:blip r:embed="rId2"/>
          <a:stretch>
            <a:fillRect/>
          </a:stretch>
        </p:blipFill>
        <p:spPr>
          <a:xfrm>
            <a:off x="5488832" y="240978"/>
            <a:ext cx="8235944" cy="4845417"/>
          </a:xfrm>
          <a:prstGeom prst="rect">
            <a:avLst/>
          </a:prstGeom>
        </p:spPr>
      </p:pic>
      <p:cxnSp>
        <p:nvCxnSpPr>
          <p:cNvPr id="8" name="Straight Connector 7">
            <a:extLst>
              <a:ext uri="{FF2B5EF4-FFF2-40B4-BE49-F238E27FC236}">
                <a16:creationId xmlns:a16="http://schemas.microsoft.com/office/drawing/2014/main" id="{3C0381E7-1835-326A-6BA7-42C93CC92F68}"/>
              </a:ext>
            </a:extLst>
          </p:cNvPr>
          <p:cNvCxnSpPr/>
          <p:nvPr userDrawn="1"/>
        </p:nvCxnSpPr>
        <p:spPr>
          <a:xfrm>
            <a:off x="5035550" y="2994310"/>
            <a:ext cx="0" cy="1472718"/>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7487A84-08DB-6FEE-1887-4C9ECA046206}"/>
              </a:ext>
            </a:extLst>
          </p:cNvPr>
          <p:cNvPicPr>
            <a:picLocks noChangeAspect="1"/>
          </p:cNvPicPr>
          <p:nvPr userDrawn="1"/>
        </p:nvPicPr>
        <p:blipFill>
          <a:blip r:embed="rId3"/>
          <a:stretch>
            <a:fillRect/>
          </a:stretch>
        </p:blipFill>
        <p:spPr>
          <a:xfrm>
            <a:off x="5718104" y="1504674"/>
            <a:ext cx="1156883" cy="1159013"/>
          </a:xfrm>
          <a:prstGeom prst="rect">
            <a:avLst/>
          </a:prstGeom>
        </p:spPr>
      </p:pic>
      <p:sp>
        <p:nvSpPr>
          <p:cNvPr id="10" name="TextBox 9">
            <a:extLst>
              <a:ext uri="{FF2B5EF4-FFF2-40B4-BE49-F238E27FC236}">
                <a16:creationId xmlns:a16="http://schemas.microsoft.com/office/drawing/2014/main" id="{E0C047BC-4496-405A-176B-BB3B9E17DEC3}"/>
              </a:ext>
            </a:extLst>
          </p:cNvPr>
          <p:cNvSpPr txBox="1"/>
          <p:nvPr userDrawn="1"/>
        </p:nvSpPr>
        <p:spPr>
          <a:xfrm>
            <a:off x="6136003" y="6076421"/>
            <a:ext cx="2992013" cy="307777"/>
          </a:xfrm>
          <a:prstGeom prst="rect">
            <a:avLst/>
          </a:prstGeom>
          <a:noFill/>
        </p:spPr>
        <p:txBody>
          <a:bodyPr wrap="square" rtlCol="0">
            <a:spAutoFit/>
          </a:bodyPr>
          <a:lstStyle/>
          <a:p>
            <a:r>
              <a:rPr lang="en-US" sz="1400" dirty="0" err="1">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latin typeface="Avenir Book" panose="02000503020000020003" pitchFamily="2"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53D3BC62-B587-6E94-B441-81F8FA79128C}"/>
              </a:ext>
            </a:extLst>
          </p:cNvPr>
          <p:cNvPicPr>
            <a:picLocks noChangeAspect="1"/>
          </p:cNvPicPr>
          <p:nvPr userDrawn="1"/>
        </p:nvPicPr>
        <p:blipFill>
          <a:blip r:embed="rId4"/>
          <a:stretch>
            <a:fillRect/>
          </a:stretch>
        </p:blipFill>
        <p:spPr>
          <a:xfrm>
            <a:off x="5902433" y="6123372"/>
            <a:ext cx="233570" cy="232314"/>
          </a:xfrm>
          <a:prstGeom prst="rect">
            <a:avLst/>
          </a:prstGeom>
        </p:spPr>
      </p:pic>
      <p:sp>
        <p:nvSpPr>
          <p:cNvPr id="2" name="Title 1">
            <a:extLst>
              <a:ext uri="{FF2B5EF4-FFF2-40B4-BE49-F238E27FC236}">
                <a16:creationId xmlns:a16="http://schemas.microsoft.com/office/drawing/2014/main" id="{FBF03CA5-E257-34B1-5210-BF773C7EB343}"/>
              </a:ext>
            </a:extLst>
          </p:cNvPr>
          <p:cNvSpPr>
            <a:spLocks noGrp="1"/>
          </p:cNvSpPr>
          <p:nvPr>
            <p:ph type="title" hasCustomPrompt="1"/>
          </p:nvPr>
        </p:nvSpPr>
        <p:spPr>
          <a:xfrm>
            <a:off x="5718104" y="3088610"/>
            <a:ext cx="5055913" cy="596983"/>
          </a:xfrm>
        </p:spPr>
        <p:txBody>
          <a:bodyPr>
            <a:noAutofit/>
          </a:bodyPr>
          <a:lstStyle>
            <a:lvl1pPr algn="l">
              <a:defRPr sz="6000"/>
            </a:lvl1pPr>
          </a:lstStyle>
          <a:p>
            <a:r>
              <a:rPr lang="en-US" dirty="0"/>
              <a:t>TITLE GOES</a:t>
            </a:r>
          </a:p>
        </p:txBody>
      </p:sp>
      <p:sp>
        <p:nvSpPr>
          <p:cNvPr id="14" name="Text Placeholder 13">
            <a:extLst>
              <a:ext uri="{FF2B5EF4-FFF2-40B4-BE49-F238E27FC236}">
                <a16:creationId xmlns:a16="http://schemas.microsoft.com/office/drawing/2014/main" id="{2E6D3B14-377B-8721-D750-2861703EB0A1}"/>
              </a:ext>
            </a:extLst>
          </p:cNvPr>
          <p:cNvSpPr>
            <a:spLocks noGrp="1"/>
          </p:cNvSpPr>
          <p:nvPr>
            <p:ph type="body" sz="quarter" idx="10" hasCustomPrompt="1"/>
          </p:nvPr>
        </p:nvSpPr>
        <p:spPr>
          <a:xfrm>
            <a:off x="5718175" y="3752535"/>
            <a:ext cx="2421973" cy="715962"/>
          </a:xfrm>
          <a:prstGeom prst="rect">
            <a:avLst/>
          </a:prstGeom>
        </p:spPr>
        <p:txBody>
          <a:bodyPr/>
          <a:lstStyle>
            <a:lvl1pPr algn="l">
              <a:defRPr sz="6000" b="1" i="0">
                <a:solidFill>
                  <a:srgbClr val="0273EA"/>
                </a:solidFill>
                <a:latin typeface="Gotham" panose="02000504050000020004" pitchFamily="2" charset="0"/>
              </a:defRPr>
            </a:lvl1pPr>
            <a:lvl2pPr algn="l">
              <a:defRPr sz="6800">
                <a:solidFill>
                  <a:srgbClr val="0273EA"/>
                </a:solidFill>
                <a:latin typeface="GOTHAM-BOOK" panose="02000504050000020004" pitchFamily="2" charset="0"/>
              </a:defRPr>
            </a:lvl2pPr>
            <a:lvl3pPr algn="l">
              <a:defRPr sz="6800">
                <a:solidFill>
                  <a:srgbClr val="0273EA"/>
                </a:solidFill>
                <a:latin typeface="GOTHAM-BOOK" panose="02000504050000020004" pitchFamily="2" charset="0"/>
              </a:defRPr>
            </a:lvl3pPr>
            <a:lvl4pPr algn="l">
              <a:defRPr sz="6800">
                <a:solidFill>
                  <a:srgbClr val="0273EA"/>
                </a:solidFill>
                <a:latin typeface="GOTHAM-BOOK" panose="02000504050000020004" pitchFamily="2" charset="0"/>
              </a:defRPr>
            </a:lvl4pPr>
            <a:lvl5pPr algn="l">
              <a:defRPr sz="6800">
                <a:solidFill>
                  <a:srgbClr val="0273EA"/>
                </a:solidFill>
                <a:latin typeface="GOTHAM-BOOK" panose="02000504050000020004" pitchFamily="2" charset="0"/>
              </a:defRPr>
            </a:lvl5pPr>
          </a:lstStyle>
          <a:p>
            <a:pPr lvl="0"/>
            <a:r>
              <a:rPr lang="en-US" dirty="0"/>
              <a:t>HERE</a:t>
            </a:r>
          </a:p>
        </p:txBody>
      </p:sp>
      <p:sp>
        <p:nvSpPr>
          <p:cNvPr id="16" name="Text Placeholder 15">
            <a:extLst>
              <a:ext uri="{FF2B5EF4-FFF2-40B4-BE49-F238E27FC236}">
                <a16:creationId xmlns:a16="http://schemas.microsoft.com/office/drawing/2014/main" id="{C52D1B33-8D44-8F4F-A55F-462C237682AD}"/>
              </a:ext>
            </a:extLst>
          </p:cNvPr>
          <p:cNvSpPr>
            <a:spLocks noGrp="1"/>
          </p:cNvSpPr>
          <p:nvPr>
            <p:ph type="body" sz="quarter" idx="11" hasCustomPrompt="1"/>
          </p:nvPr>
        </p:nvSpPr>
        <p:spPr>
          <a:xfrm>
            <a:off x="8154154" y="3823418"/>
            <a:ext cx="1947724" cy="714375"/>
          </a:xfrm>
          <a:prstGeom prst="rect">
            <a:avLst/>
          </a:prstGeom>
        </p:spPr>
        <p:txBody>
          <a:bodyPr/>
          <a:lstStyle>
            <a:lvl1pPr algn="l">
              <a:defRPr sz="2600" b="0" i="0">
                <a:solidFill>
                  <a:schemeClr val="accent2"/>
                </a:solidFill>
                <a:latin typeface="GOTHAM-BOOK" panose="02000504050000020004" pitchFamily="2" charset="0"/>
              </a:defRPr>
            </a:lvl1pPr>
          </a:lstStyle>
          <a:p>
            <a:pPr lvl="0"/>
            <a:r>
              <a:rPr lang="en-US" dirty="0"/>
              <a:t>Subtitle</a:t>
            </a:r>
            <a:br>
              <a:rPr lang="en-US" dirty="0"/>
            </a:br>
            <a:r>
              <a:rPr lang="en-US" dirty="0"/>
              <a:t>Goes Here</a:t>
            </a:r>
          </a:p>
        </p:txBody>
      </p:sp>
      <p:sp>
        <p:nvSpPr>
          <p:cNvPr id="18" name="Picture Placeholder 17">
            <a:extLst>
              <a:ext uri="{FF2B5EF4-FFF2-40B4-BE49-F238E27FC236}">
                <a16:creationId xmlns:a16="http://schemas.microsoft.com/office/drawing/2014/main" id="{52E91E2C-B2CF-C0ED-0AFE-80067F71798B}"/>
              </a:ext>
            </a:extLst>
          </p:cNvPr>
          <p:cNvSpPr>
            <a:spLocks noGrp="1"/>
          </p:cNvSpPr>
          <p:nvPr>
            <p:ph type="pic" sz="quarter" idx="12"/>
          </p:nvPr>
        </p:nvSpPr>
        <p:spPr>
          <a:xfrm>
            <a:off x="746124" y="765175"/>
            <a:ext cx="4203557" cy="535781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7E07BAC-1822-75DB-3598-BAC567B3832D}"/>
              </a:ext>
            </a:extLst>
          </p:cNvPr>
          <p:cNvSpPr>
            <a:spLocks noGrp="1"/>
          </p:cNvSpPr>
          <p:nvPr>
            <p:ph type="sldNum" sz="quarter" idx="13"/>
          </p:nvPr>
        </p:nvSpPr>
        <p:spPr/>
        <p:txBody>
          <a:bodyPr/>
          <a:lstStyle/>
          <a:p>
            <a:fld id="{3DDF14DF-09F7-D242-B49F-E8D1C1E3D6C4}" type="slidenum">
              <a:rPr lang="en-US" smtClean="0"/>
              <a:pPr/>
              <a:t>‹#›</a:t>
            </a:fld>
            <a:endParaRPr lang="en-US"/>
          </a:p>
        </p:txBody>
      </p:sp>
    </p:spTree>
    <p:extLst>
      <p:ext uri="{BB962C8B-B14F-4D97-AF65-F5344CB8AC3E}">
        <p14:creationId xmlns:p14="http://schemas.microsoft.com/office/powerpoint/2010/main" val="354500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2_Full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34D26A-29B3-4238-901E-820866A93787}"/>
              </a:ext>
            </a:extLst>
          </p:cNvPr>
          <p:cNvSpPr>
            <a:spLocks noGrp="1"/>
          </p:cNvSpPr>
          <p:nvPr>
            <p:ph type="pic" sz="quarter" idx="10"/>
          </p:nvPr>
        </p:nvSpPr>
        <p:spPr>
          <a:xfrm>
            <a:off x="9512300" y="1768712"/>
            <a:ext cx="2679700" cy="5089288"/>
          </a:xfrm>
          <a:custGeom>
            <a:avLst/>
            <a:gdLst>
              <a:gd name="connsiteX0" fmla="*/ 0 w 2679700"/>
              <a:gd name="connsiteY0" fmla="*/ 0 h 5089288"/>
              <a:gd name="connsiteX1" fmla="*/ 2679700 w 2679700"/>
              <a:gd name="connsiteY1" fmla="*/ 0 h 5089288"/>
              <a:gd name="connsiteX2" fmla="*/ 2679700 w 2679700"/>
              <a:gd name="connsiteY2" fmla="*/ 5089288 h 5089288"/>
              <a:gd name="connsiteX3" fmla="*/ 0 w 2679700"/>
              <a:gd name="connsiteY3" fmla="*/ 5089288 h 5089288"/>
            </a:gdLst>
            <a:ahLst/>
            <a:cxnLst>
              <a:cxn ang="0">
                <a:pos x="connsiteX0" y="connsiteY0"/>
              </a:cxn>
              <a:cxn ang="0">
                <a:pos x="connsiteX1" y="connsiteY1"/>
              </a:cxn>
              <a:cxn ang="0">
                <a:pos x="connsiteX2" y="connsiteY2"/>
              </a:cxn>
              <a:cxn ang="0">
                <a:pos x="connsiteX3" y="connsiteY3"/>
              </a:cxn>
            </a:cxnLst>
            <a:rect l="l" t="t" r="r" b="b"/>
            <a:pathLst>
              <a:path w="2679700" h="5089288">
                <a:moveTo>
                  <a:pt x="0" y="0"/>
                </a:moveTo>
                <a:lnTo>
                  <a:pt x="2679700" y="0"/>
                </a:lnTo>
                <a:lnTo>
                  <a:pt x="2679700" y="5089288"/>
                </a:lnTo>
                <a:lnTo>
                  <a:pt x="0" y="5089288"/>
                </a:lnTo>
                <a:close/>
              </a:path>
            </a:pathLst>
          </a:custGeom>
        </p:spPr>
        <p:txBody>
          <a:bodyPr wrap="square" anchor="ctr">
            <a:noAutofit/>
          </a:bodyPr>
          <a:lstStyle/>
          <a:p>
            <a:endParaRPr lang="en-US" dirty="0"/>
          </a:p>
        </p:txBody>
      </p:sp>
      <p:sp>
        <p:nvSpPr>
          <p:cNvPr id="2" name="TextBox 1">
            <a:extLst>
              <a:ext uri="{FF2B5EF4-FFF2-40B4-BE49-F238E27FC236}">
                <a16:creationId xmlns:a16="http://schemas.microsoft.com/office/drawing/2014/main" id="{E2B272AC-7F9E-A094-7377-BBDE977D7D85}"/>
              </a:ext>
            </a:extLst>
          </p:cNvPr>
          <p:cNvSpPr txBox="1"/>
          <p:nvPr userDrawn="1"/>
        </p:nvSpPr>
        <p:spPr>
          <a:xfrm>
            <a:off x="1052998" y="6066482"/>
            <a:ext cx="2992013" cy="307777"/>
          </a:xfrm>
          <a:prstGeom prst="rect">
            <a:avLst/>
          </a:prstGeom>
          <a:noFill/>
        </p:spPr>
        <p:txBody>
          <a:bodyPr wrap="square" rtlCol="0">
            <a:spAutoFit/>
          </a:bodyPr>
          <a:lstStyle/>
          <a:p>
            <a:r>
              <a:rPr lang="en-US" sz="1400" dirty="0" err="1">
                <a:solidFill>
                  <a:schemeClr val="tx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tx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93CE97C0-04CE-6C86-4634-A1C71B7C9948}"/>
              </a:ext>
            </a:extLst>
          </p:cNvPr>
          <p:cNvPicPr>
            <a:picLocks noChangeAspect="1"/>
          </p:cNvPicPr>
          <p:nvPr userDrawn="1"/>
        </p:nvPicPr>
        <p:blipFill>
          <a:blip r:embed="rId2"/>
          <a:stretch>
            <a:fillRect/>
          </a:stretch>
        </p:blipFill>
        <p:spPr>
          <a:xfrm>
            <a:off x="819428" y="6113433"/>
            <a:ext cx="233570" cy="232314"/>
          </a:xfrm>
          <a:prstGeom prst="rect">
            <a:avLst/>
          </a:prstGeom>
        </p:spPr>
      </p:pic>
      <p:sp>
        <p:nvSpPr>
          <p:cNvPr id="4" name="Slide Number Placeholder 3">
            <a:extLst>
              <a:ext uri="{FF2B5EF4-FFF2-40B4-BE49-F238E27FC236}">
                <a16:creationId xmlns:a16="http://schemas.microsoft.com/office/drawing/2014/main" id="{3431F41C-EB4A-84EF-82EB-815CA21B93E5}"/>
              </a:ext>
            </a:extLst>
          </p:cNvPr>
          <p:cNvSpPr>
            <a:spLocks noGrp="1"/>
          </p:cNvSpPr>
          <p:nvPr>
            <p:ph type="sldNum" sz="quarter" idx="11"/>
          </p:nvPr>
        </p:nvSpPr>
        <p:spPr/>
        <p:txBody>
          <a:bodyPr/>
          <a:lstStyle/>
          <a:p>
            <a:fld id="{3DDF14DF-09F7-D242-B49F-E8D1C1E3D6C4}" type="slidenum">
              <a:rPr lang="en-US" smtClean="0"/>
              <a:pPr/>
              <a:t>‹#›</a:t>
            </a:fld>
            <a:endParaRPr lang="en-US"/>
          </a:p>
        </p:txBody>
      </p:sp>
      <p:grpSp>
        <p:nvGrpSpPr>
          <p:cNvPr id="5" name="Group 4">
            <a:extLst>
              <a:ext uri="{FF2B5EF4-FFF2-40B4-BE49-F238E27FC236}">
                <a16:creationId xmlns:a16="http://schemas.microsoft.com/office/drawing/2014/main" id="{1A63DB0F-955F-7C11-0547-E131AAC82ED4}"/>
              </a:ext>
            </a:extLst>
          </p:cNvPr>
          <p:cNvGrpSpPr/>
          <p:nvPr userDrawn="1"/>
        </p:nvGrpSpPr>
        <p:grpSpPr>
          <a:xfrm>
            <a:off x="11384519" y="241963"/>
            <a:ext cx="555688" cy="555688"/>
            <a:chOff x="6314393" y="1076530"/>
            <a:chExt cx="1671415" cy="1671415"/>
          </a:xfrm>
        </p:grpSpPr>
        <p:sp>
          <p:nvSpPr>
            <p:cNvPr id="6" name="Rectangle 5">
              <a:extLst>
                <a:ext uri="{FF2B5EF4-FFF2-40B4-BE49-F238E27FC236}">
                  <a16:creationId xmlns:a16="http://schemas.microsoft.com/office/drawing/2014/main" id="{CF5F744F-C25A-CC62-7F1D-3755F0158A16}"/>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D261B24-0ABD-FBAB-7E81-E829AFC496D4}"/>
                </a:ext>
              </a:extLst>
            </p:cNvPr>
            <p:cNvPicPr>
              <a:picLocks noChangeAspect="1"/>
            </p:cNvPicPr>
            <p:nvPr userDrawn="1"/>
          </p:nvPicPr>
          <p:blipFill>
            <a:blip r:embed="rId3"/>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27217160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5_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3F0B79-BD1C-4515-AF4C-3F27F018217B}"/>
              </a:ext>
            </a:extLst>
          </p:cNvPr>
          <p:cNvSpPr>
            <a:spLocks noGrp="1"/>
          </p:cNvSpPr>
          <p:nvPr>
            <p:ph type="pic" sz="quarter" idx="10"/>
          </p:nvPr>
        </p:nvSpPr>
        <p:spPr>
          <a:xfrm>
            <a:off x="8645787" y="1841503"/>
            <a:ext cx="2787127" cy="4258766"/>
          </a:xfrm>
          <a:custGeom>
            <a:avLst/>
            <a:gdLst>
              <a:gd name="connsiteX0" fmla="*/ 0 w 2787127"/>
              <a:gd name="connsiteY0" fmla="*/ 0 h 4258766"/>
              <a:gd name="connsiteX1" fmla="*/ 2787127 w 2787127"/>
              <a:gd name="connsiteY1" fmla="*/ 0 h 4258766"/>
              <a:gd name="connsiteX2" fmla="*/ 2787127 w 2787127"/>
              <a:gd name="connsiteY2" fmla="*/ 4258766 h 4258766"/>
              <a:gd name="connsiteX3" fmla="*/ 0 w 2787127"/>
              <a:gd name="connsiteY3" fmla="*/ 4258766 h 4258766"/>
            </a:gdLst>
            <a:ahLst/>
            <a:cxnLst>
              <a:cxn ang="0">
                <a:pos x="connsiteX0" y="connsiteY0"/>
              </a:cxn>
              <a:cxn ang="0">
                <a:pos x="connsiteX1" y="connsiteY1"/>
              </a:cxn>
              <a:cxn ang="0">
                <a:pos x="connsiteX2" y="connsiteY2"/>
              </a:cxn>
              <a:cxn ang="0">
                <a:pos x="connsiteX3" y="connsiteY3"/>
              </a:cxn>
            </a:cxnLst>
            <a:rect l="l" t="t" r="r" b="b"/>
            <a:pathLst>
              <a:path w="2787127" h="4258766">
                <a:moveTo>
                  <a:pt x="0" y="0"/>
                </a:moveTo>
                <a:lnTo>
                  <a:pt x="2787127" y="0"/>
                </a:lnTo>
                <a:lnTo>
                  <a:pt x="2787127" y="4258766"/>
                </a:lnTo>
                <a:lnTo>
                  <a:pt x="0" y="4258766"/>
                </a:lnTo>
                <a:close/>
              </a:path>
            </a:pathLst>
          </a:custGeom>
          <a:effectLst>
            <a:outerShdw blurRad="152400" dist="127000" dir="2700000" algn="tl" rotWithShape="0">
              <a:prstClr val="black">
                <a:alpha val="20000"/>
              </a:prstClr>
            </a:outerShdw>
          </a:effectLst>
        </p:spPr>
        <p:txBody>
          <a:bodyPr wrap="square" anchor="ctr">
            <a:noAutofit/>
          </a:bodyPr>
          <a:lstStyle/>
          <a:p>
            <a:endParaRPr lang="en-US" dirty="0"/>
          </a:p>
        </p:txBody>
      </p:sp>
      <p:sp>
        <p:nvSpPr>
          <p:cNvPr id="2" name="TextBox 1">
            <a:extLst>
              <a:ext uri="{FF2B5EF4-FFF2-40B4-BE49-F238E27FC236}">
                <a16:creationId xmlns:a16="http://schemas.microsoft.com/office/drawing/2014/main" id="{E9810AE6-9FCF-D659-E2DF-5B14B06ACEE3}"/>
              </a:ext>
            </a:extLst>
          </p:cNvPr>
          <p:cNvSpPr txBox="1"/>
          <p:nvPr userDrawn="1"/>
        </p:nvSpPr>
        <p:spPr>
          <a:xfrm>
            <a:off x="1052998" y="6066482"/>
            <a:ext cx="2992013" cy="307777"/>
          </a:xfrm>
          <a:prstGeom prst="rect">
            <a:avLst/>
          </a:prstGeom>
          <a:noFill/>
        </p:spPr>
        <p:txBody>
          <a:bodyPr wrap="square" rtlCol="0">
            <a:spAutoFit/>
          </a:bodyPr>
          <a:lstStyle/>
          <a:p>
            <a:r>
              <a:rPr lang="en-US" sz="1400" dirty="0" err="1">
                <a:solidFill>
                  <a:schemeClr val="tx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tx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6EB738C2-838B-27D8-C8AB-5C377E138BB4}"/>
              </a:ext>
            </a:extLst>
          </p:cNvPr>
          <p:cNvPicPr>
            <a:picLocks noChangeAspect="1"/>
          </p:cNvPicPr>
          <p:nvPr userDrawn="1"/>
        </p:nvPicPr>
        <p:blipFill>
          <a:blip r:embed="rId2"/>
          <a:stretch>
            <a:fillRect/>
          </a:stretch>
        </p:blipFill>
        <p:spPr>
          <a:xfrm>
            <a:off x="819428" y="6113433"/>
            <a:ext cx="233570" cy="232314"/>
          </a:xfrm>
          <a:prstGeom prst="rect">
            <a:avLst/>
          </a:prstGeom>
        </p:spPr>
      </p:pic>
      <p:sp>
        <p:nvSpPr>
          <p:cNvPr id="5" name="Slide Number Placeholder 4">
            <a:extLst>
              <a:ext uri="{FF2B5EF4-FFF2-40B4-BE49-F238E27FC236}">
                <a16:creationId xmlns:a16="http://schemas.microsoft.com/office/drawing/2014/main" id="{A586F2FD-0DBF-8F59-9740-AC5BFAD2885F}"/>
              </a:ext>
            </a:extLst>
          </p:cNvPr>
          <p:cNvSpPr>
            <a:spLocks noGrp="1"/>
          </p:cNvSpPr>
          <p:nvPr>
            <p:ph type="sldNum" sz="quarter" idx="11"/>
          </p:nvPr>
        </p:nvSpPr>
        <p:spPr/>
        <p:txBody>
          <a:bodyPr/>
          <a:lstStyle/>
          <a:p>
            <a:fld id="{3DDF14DF-09F7-D242-B49F-E8D1C1E3D6C4}" type="slidenum">
              <a:rPr lang="en-US" smtClean="0"/>
              <a:pPr/>
              <a:t>‹#›</a:t>
            </a:fld>
            <a:endParaRPr lang="en-US"/>
          </a:p>
        </p:txBody>
      </p:sp>
      <p:grpSp>
        <p:nvGrpSpPr>
          <p:cNvPr id="6" name="Group 5">
            <a:extLst>
              <a:ext uri="{FF2B5EF4-FFF2-40B4-BE49-F238E27FC236}">
                <a16:creationId xmlns:a16="http://schemas.microsoft.com/office/drawing/2014/main" id="{8C02D04F-476E-BB74-42EF-F440E9B9490A}"/>
              </a:ext>
            </a:extLst>
          </p:cNvPr>
          <p:cNvGrpSpPr/>
          <p:nvPr userDrawn="1"/>
        </p:nvGrpSpPr>
        <p:grpSpPr>
          <a:xfrm>
            <a:off x="11384519" y="241963"/>
            <a:ext cx="555688" cy="555688"/>
            <a:chOff x="6314393" y="1076530"/>
            <a:chExt cx="1671415" cy="1671415"/>
          </a:xfrm>
        </p:grpSpPr>
        <p:sp>
          <p:nvSpPr>
            <p:cNvPr id="7" name="Rectangle 6">
              <a:extLst>
                <a:ext uri="{FF2B5EF4-FFF2-40B4-BE49-F238E27FC236}">
                  <a16:creationId xmlns:a16="http://schemas.microsoft.com/office/drawing/2014/main" id="{8F928E70-108C-BDD2-72B5-5E199EEBEA25}"/>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D5C0B7E-0C47-A90F-5966-E95E7B4E4494}"/>
                </a:ext>
              </a:extLst>
            </p:cNvPr>
            <p:cNvPicPr>
              <a:picLocks noChangeAspect="1"/>
            </p:cNvPicPr>
            <p:nvPr userDrawn="1"/>
          </p:nvPicPr>
          <p:blipFill>
            <a:blip r:embed="rId3"/>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34284379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6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44C4796-C419-4334-9383-73A49583C1B5}"/>
              </a:ext>
            </a:extLst>
          </p:cNvPr>
          <p:cNvSpPr>
            <a:spLocks noGrp="1"/>
          </p:cNvSpPr>
          <p:nvPr>
            <p:ph type="pic" sz="quarter" idx="10"/>
          </p:nvPr>
        </p:nvSpPr>
        <p:spPr>
          <a:xfrm>
            <a:off x="889000" y="1902032"/>
            <a:ext cx="4787900" cy="2409825"/>
          </a:xfrm>
          <a:custGeom>
            <a:avLst/>
            <a:gdLst>
              <a:gd name="connsiteX0" fmla="*/ 0 w 4787900"/>
              <a:gd name="connsiteY0" fmla="*/ 0 h 2409825"/>
              <a:gd name="connsiteX1" fmla="*/ 4787900 w 4787900"/>
              <a:gd name="connsiteY1" fmla="*/ 0 h 2409825"/>
              <a:gd name="connsiteX2" fmla="*/ 4787900 w 4787900"/>
              <a:gd name="connsiteY2" fmla="*/ 2409825 h 2409825"/>
              <a:gd name="connsiteX3" fmla="*/ 0 w 4787900"/>
              <a:gd name="connsiteY3" fmla="*/ 2409825 h 2409825"/>
            </a:gdLst>
            <a:ahLst/>
            <a:cxnLst>
              <a:cxn ang="0">
                <a:pos x="connsiteX0" y="connsiteY0"/>
              </a:cxn>
              <a:cxn ang="0">
                <a:pos x="connsiteX1" y="connsiteY1"/>
              </a:cxn>
              <a:cxn ang="0">
                <a:pos x="connsiteX2" y="connsiteY2"/>
              </a:cxn>
              <a:cxn ang="0">
                <a:pos x="connsiteX3" y="connsiteY3"/>
              </a:cxn>
            </a:cxnLst>
            <a:rect l="l" t="t" r="r" b="b"/>
            <a:pathLst>
              <a:path w="4787900" h="2409825">
                <a:moveTo>
                  <a:pt x="0" y="0"/>
                </a:moveTo>
                <a:lnTo>
                  <a:pt x="4787900" y="0"/>
                </a:lnTo>
                <a:lnTo>
                  <a:pt x="4787900" y="2409825"/>
                </a:lnTo>
                <a:lnTo>
                  <a:pt x="0" y="2409825"/>
                </a:lnTo>
                <a:close/>
              </a:path>
            </a:pathLst>
          </a:custGeom>
          <a:effectLst/>
        </p:spPr>
        <p:txBody>
          <a:bodyPr wrap="square" anchor="ctr">
            <a:noAutofit/>
          </a:bodyPr>
          <a:lstStyle/>
          <a:p>
            <a:endParaRPr lang="en-US" dirty="0"/>
          </a:p>
        </p:txBody>
      </p:sp>
      <p:sp>
        <p:nvSpPr>
          <p:cNvPr id="10" name="Picture Placeholder 9">
            <a:extLst>
              <a:ext uri="{FF2B5EF4-FFF2-40B4-BE49-F238E27FC236}">
                <a16:creationId xmlns:a16="http://schemas.microsoft.com/office/drawing/2014/main" id="{346EF99E-381B-4313-A1D6-B83FB250C1C0}"/>
              </a:ext>
            </a:extLst>
          </p:cNvPr>
          <p:cNvSpPr>
            <a:spLocks noGrp="1"/>
          </p:cNvSpPr>
          <p:nvPr>
            <p:ph type="pic" sz="quarter" idx="11"/>
          </p:nvPr>
        </p:nvSpPr>
        <p:spPr>
          <a:xfrm>
            <a:off x="889000" y="4413662"/>
            <a:ext cx="2336587" cy="1726994"/>
          </a:xfrm>
          <a:custGeom>
            <a:avLst/>
            <a:gdLst>
              <a:gd name="connsiteX0" fmla="*/ 0 w 2336587"/>
              <a:gd name="connsiteY0" fmla="*/ 0 h 1726994"/>
              <a:gd name="connsiteX1" fmla="*/ 2336587 w 2336587"/>
              <a:gd name="connsiteY1" fmla="*/ 0 h 1726994"/>
              <a:gd name="connsiteX2" fmla="*/ 2336587 w 2336587"/>
              <a:gd name="connsiteY2" fmla="*/ 1726994 h 1726994"/>
              <a:gd name="connsiteX3" fmla="*/ 0 w 2336587"/>
              <a:gd name="connsiteY3" fmla="*/ 1726994 h 1726994"/>
            </a:gdLst>
            <a:ahLst/>
            <a:cxnLst>
              <a:cxn ang="0">
                <a:pos x="connsiteX0" y="connsiteY0"/>
              </a:cxn>
              <a:cxn ang="0">
                <a:pos x="connsiteX1" y="connsiteY1"/>
              </a:cxn>
              <a:cxn ang="0">
                <a:pos x="connsiteX2" y="connsiteY2"/>
              </a:cxn>
              <a:cxn ang="0">
                <a:pos x="connsiteX3" y="connsiteY3"/>
              </a:cxn>
            </a:cxnLst>
            <a:rect l="l" t="t" r="r" b="b"/>
            <a:pathLst>
              <a:path w="2336587" h="1726994">
                <a:moveTo>
                  <a:pt x="0" y="0"/>
                </a:moveTo>
                <a:lnTo>
                  <a:pt x="2336587" y="0"/>
                </a:lnTo>
                <a:lnTo>
                  <a:pt x="2336587" y="1726994"/>
                </a:lnTo>
                <a:lnTo>
                  <a:pt x="0" y="1726994"/>
                </a:lnTo>
                <a:close/>
              </a:path>
            </a:pathLst>
          </a:custGeom>
          <a:effectLst/>
        </p:spPr>
        <p:txBody>
          <a:bodyPr wrap="square" anchor="ctr">
            <a:noAutofit/>
          </a:bodyPr>
          <a:lstStyle/>
          <a:p>
            <a:endParaRPr lang="en-US" dirty="0"/>
          </a:p>
        </p:txBody>
      </p:sp>
      <p:sp>
        <p:nvSpPr>
          <p:cNvPr id="12" name="Picture Placeholder 11">
            <a:extLst>
              <a:ext uri="{FF2B5EF4-FFF2-40B4-BE49-F238E27FC236}">
                <a16:creationId xmlns:a16="http://schemas.microsoft.com/office/drawing/2014/main" id="{A69D0637-1533-41DE-8124-7B9289ACC57A}"/>
              </a:ext>
            </a:extLst>
          </p:cNvPr>
          <p:cNvSpPr>
            <a:spLocks noGrp="1"/>
          </p:cNvSpPr>
          <p:nvPr>
            <p:ph type="pic" sz="quarter" idx="12"/>
          </p:nvPr>
        </p:nvSpPr>
        <p:spPr>
          <a:xfrm>
            <a:off x="3340313" y="4413662"/>
            <a:ext cx="2336587" cy="1726994"/>
          </a:xfrm>
          <a:custGeom>
            <a:avLst/>
            <a:gdLst>
              <a:gd name="connsiteX0" fmla="*/ 0 w 2336587"/>
              <a:gd name="connsiteY0" fmla="*/ 0 h 1726994"/>
              <a:gd name="connsiteX1" fmla="*/ 2336587 w 2336587"/>
              <a:gd name="connsiteY1" fmla="*/ 0 h 1726994"/>
              <a:gd name="connsiteX2" fmla="*/ 2336587 w 2336587"/>
              <a:gd name="connsiteY2" fmla="*/ 1726994 h 1726994"/>
              <a:gd name="connsiteX3" fmla="*/ 0 w 2336587"/>
              <a:gd name="connsiteY3" fmla="*/ 1726994 h 1726994"/>
            </a:gdLst>
            <a:ahLst/>
            <a:cxnLst>
              <a:cxn ang="0">
                <a:pos x="connsiteX0" y="connsiteY0"/>
              </a:cxn>
              <a:cxn ang="0">
                <a:pos x="connsiteX1" y="connsiteY1"/>
              </a:cxn>
              <a:cxn ang="0">
                <a:pos x="connsiteX2" y="connsiteY2"/>
              </a:cxn>
              <a:cxn ang="0">
                <a:pos x="connsiteX3" y="connsiteY3"/>
              </a:cxn>
            </a:cxnLst>
            <a:rect l="l" t="t" r="r" b="b"/>
            <a:pathLst>
              <a:path w="2336587" h="1726994">
                <a:moveTo>
                  <a:pt x="0" y="0"/>
                </a:moveTo>
                <a:lnTo>
                  <a:pt x="2336587" y="0"/>
                </a:lnTo>
                <a:lnTo>
                  <a:pt x="2336587" y="1726994"/>
                </a:lnTo>
                <a:lnTo>
                  <a:pt x="0" y="1726994"/>
                </a:lnTo>
                <a:close/>
              </a:path>
            </a:pathLst>
          </a:custGeom>
          <a:effectLst/>
        </p:spPr>
        <p:txBody>
          <a:bodyPr wrap="square" anchor="ctr">
            <a:noAutofit/>
          </a:bodyPr>
          <a:lstStyle/>
          <a:p>
            <a:endParaRPr lang="en-US" dirty="0"/>
          </a:p>
        </p:txBody>
      </p:sp>
      <p:sp>
        <p:nvSpPr>
          <p:cNvPr id="2" name="Slide Number Placeholder 1">
            <a:extLst>
              <a:ext uri="{FF2B5EF4-FFF2-40B4-BE49-F238E27FC236}">
                <a16:creationId xmlns:a16="http://schemas.microsoft.com/office/drawing/2014/main" id="{8A7FB31B-DC31-76B3-99B4-D28106680BF2}"/>
              </a:ext>
            </a:extLst>
          </p:cNvPr>
          <p:cNvSpPr>
            <a:spLocks noGrp="1"/>
          </p:cNvSpPr>
          <p:nvPr>
            <p:ph type="sldNum" sz="quarter" idx="13"/>
          </p:nvPr>
        </p:nvSpPr>
        <p:spPr/>
        <p:txBody>
          <a:bodyPr/>
          <a:lstStyle/>
          <a:p>
            <a:fld id="{3DDF14DF-09F7-D242-B49F-E8D1C1E3D6C4}" type="slidenum">
              <a:rPr lang="en-US" smtClean="0"/>
              <a:pPr/>
              <a:t>‹#›</a:t>
            </a:fld>
            <a:endParaRPr lang="en-US"/>
          </a:p>
        </p:txBody>
      </p:sp>
    </p:spTree>
    <p:extLst>
      <p:ext uri="{BB962C8B-B14F-4D97-AF65-F5344CB8AC3E}">
        <p14:creationId xmlns:p14="http://schemas.microsoft.com/office/powerpoint/2010/main" val="2215729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0_Full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CA68CE2-CBF8-418B-AC71-674669236D2B}"/>
              </a:ext>
            </a:extLst>
          </p:cNvPr>
          <p:cNvSpPr>
            <a:spLocks noGrp="1"/>
          </p:cNvSpPr>
          <p:nvPr>
            <p:ph type="pic" sz="quarter" idx="10"/>
          </p:nvPr>
        </p:nvSpPr>
        <p:spPr>
          <a:xfrm>
            <a:off x="6511927" y="2270126"/>
            <a:ext cx="3835400" cy="3835400"/>
          </a:xfrm>
          <a:custGeom>
            <a:avLst/>
            <a:gdLst>
              <a:gd name="connsiteX0" fmla="*/ 0 w 3835400"/>
              <a:gd name="connsiteY0" fmla="*/ 0 h 3835400"/>
              <a:gd name="connsiteX1" fmla="*/ 3835400 w 3835400"/>
              <a:gd name="connsiteY1" fmla="*/ 0 h 3835400"/>
              <a:gd name="connsiteX2" fmla="*/ 3835400 w 3835400"/>
              <a:gd name="connsiteY2" fmla="*/ 3835400 h 3835400"/>
              <a:gd name="connsiteX3" fmla="*/ 0 w 3835400"/>
              <a:gd name="connsiteY3" fmla="*/ 3835400 h 3835400"/>
            </a:gdLst>
            <a:ahLst/>
            <a:cxnLst>
              <a:cxn ang="0">
                <a:pos x="connsiteX0" y="connsiteY0"/>
              </a:cxn>
              <a:cxn ang="0">
                <a:pos x="connsiteX1" y="connsiteY1"/>
              </a:cxn>
              <a:cxn ang="0">
                <a:pos x="connsiteX2" y="connsiteY2"/>
              </a:cxn>
              <a:cxn ang="0">
                <a:pos x="connsiteX3" y="connsiteY3"/>
              </a:cxn>
            </a:cxnLst>
            <a:rect l="l" t="t" r="r" b="b"/>
            <a:pathLst>
              <a:path w="3835400" h="3835400">
                <a:moveTo>
                  <a:pt x="0" y="0"/>
                </a:moveTo>
                <a:lnTo>
                  <a:pt x="3835400" y="0"/>
                </a:lnTo>
                <a:lnTo>
                  <a:pt x="3835400" y="3835400"/>
                </a:lnTo>
                <a:lnTo>
                  <a:pt x="0" y="3835400"/>
                </a:lnTo>
                <a:close/>
              </a:path>
            </a:pathLst>
          </a:custGeom>
          <a:effectLst/>
        </p:spPr>
        <p:txBody>
          <a:bodyPr wrap="square" anchor="ctr">
            <a:noAutofit/>
          </a:bodyPr>
          <a:lstStyle/>
          <a:p>
            <a:endParaRPr lang="en-US" dirty="0"/>
          </a:p>
        </p:txBody>
      </p:sp>
      <p:sp>
        <p:nvSpPr>
          <p:cNvPr id="7" name="Picture Placeholder 6">
            <a:extLst>
              <a:ext uri="{FF2B5EF4-FFF2-40B4-BE49-F238E27FC236}">
                <a16:creationId xmlns:a16="http://schemas.microsoft.com/office/drawing/2014/main" id="{07A2124E-500A-4E64-B5B9-92B71CF58E95}"/>
              </a:ext>
            </a:extLst>
          </p:cNvPr>
          <p:cNvSpPr>
            <a:spLocks noGrp="1"/>
          </p:cNvSpPr>
          <p:nvPr>
            <p:ph type="pic" sz="quarter" idx="11"/>
          </p:nvPr>
        </p:nvSpPr>
        <p:spPr>
          <a:xfrm>
            <a:off x="8709027" y="4127500"/>
            <a:ext cx="2730500" cy="2730500"/>
          </a:xfrm>
          <a:custGeom>
            <a:avLst/>
            <a:gdLst>
              <a:gd name="connsiteX0" fmla="*/ 0 w 2730500"/>
              <a:gd name="connsiteY0" fmla="*/ 0 h 2730500"/>
              <a:gd name="connsiteX1" fmla="*/ 2730500 w 2730500"/>
              <a:gd name="connsiteY1" fmla="*/ 0 h 2730500"/>
              <a:gd name="connsiteX2" fmla="*/ 2730500 w 2730500"/>
              <a:gd name="connsiteY2" fmla="*/ 2730500 h 2730500"/>
              <a:gd name="connsiteX3" fmla="*/ 0 w 27305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2730500" h="2730500">
                <a:moveTo>
                  <a:pt x="0" y="0"/>
                </a:moveTo>
                <a:lnTo>
                  <a:pt x="2730500" y="0"/>
                </a:lnTo>
                <a:lnTo>
                  <a:pt x="2730500" y="2730500"/>
                </a:lnTo>
                <a:lnTo>
                  <a:pt x="0" y="2730500"/>
                </a:lnTo>
                <a:close/>
              </a:path>
            </a:pathLst>
          </a:custGeom>
          <a:effectLst/>
        </p:spPr>
        <p:txBody>
          <a:bodyPr wrap="square" anchor="ctr">
            <a:noAutofit/>
          </a:bodyPr>
          <a:lstStyle/>
          <a:p>
            <a:endParaRPr lang="en-US" dirty="0"/>
          </a:p>
        </p:txBody>
      </p:sp>
      <p:grpSp>
        <p:nvGrpSpPr>
          <p:cNvPr id="3" name="Group 2">
            <a:extLst>
              <a:ext uri="{FF2B5EF4-FFF2-40B4-BE49-F238E27FC236}">
                <a16:creationId xmlns:a16="http://schemas.microsoft.com/office/drawing/2014/main" id="{F5954133-008E-F06D-6EAB-2A5DAB256588}"/>
              </a:ext>
            </a:extLst>
          </p:cNvPr>
          <p:cNvGrpSpPr/>
          <p:nvPr userDrawn="1"/>
        </p:nvGrpSpPr>
        <p:grpSpPr>
          <a:xfrm>
            <a:off x="11384519" y="241963"/>
            <a:ext cx="555688" cy="555688"/>
            <a:chOff x="6314393" y="1076530"/>
            <a:chExt cx="1671415" cy="1671415"/>
          </a:xfrm>
        </p:grpSpPr>
        <p:sp>
          <p:nvSpPr>
            <p:cNvPr id="4" name="Rectangle 3">
              <a:extLst>
                <a:ext uri="{FF2B5EF4-FFF2-40B4-BE49-F238E27FC236}">
                  <a16:creationId xmlns:a16="http://schemas.microsoft.com/office/drawing/2014/main" id="{391445B3-57C8-CDC3-7EE7-B04B2EDF57E6}"/>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C4F7C62-78BB-A58F-CF98-C5DB077C369D}"/>
                </a:ext>
              </a:extLst>
            </p:cNvPr>
            <p:cNvPicPr>
              <a:picLocks noChangeAspect="1"/>
            </p:cNvPicPr>
            <p:nvPr userDrawn="1"/>
          </p:nvPicPr>
          <p:blipFill>
            <a:blip r:embed="rId2"/>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39100078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6_Full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6BA7D79-14B4-4DF7-80AE-DEAE847D1A94}"/>
              </a:ext>
            </a:extLst>
          </p:cNvPr>
          <p:cNvSpPr>
            <a:spLocks noGrp="1"/>
          </p:cNvSpPr>
          <p:nvPr>
            <p:ph type="pic" sz="quarter" idx="10"/>
          </p:nvPr>
        </p:nvSpPr>
        <p:spPr>
          <a:xfrm>
            <a:off x="7683500" y="0"/>
            <a:ext cx="3752452" cy="6857993"/>
          </a:xfrm>
          <a:custGeom>
            <a:avLst/>
            <a:gdLst>
              <a:gd name="connsiteX0" fmla="*/ 0 w 3752452"/>
              <a:gd name="connsiteY0" fmla="*/ 0 h 6857993"/>
              <a:gd name="connsiteX1" fmla="*/ 3752452 w 3752452"/>
              <a:gd name="connsiteY1" fmla="*/ 0 h 6857993"/>
              <a:gd name="connsiteX2" fmla="*/ 3752452 w 3752452"/>
              <a:gd name="connsiteY2" fmla="*/ 6857993 h 6857993"/>
              <a:gd name="connsiteX3" fmla="*/ 0 w 3752452"/>
              <a:gd name="connsiteY3" fmla="*/ 6857993 h 6857993"/>
            </a:gdLst>
            <a:ahLst/>
            <a:cxnLst>
              <a:cxn ang="0">
                <a:pos x="connsiteX0" y="connsiteY0"/>
              </a:cxn>
              <a:cxn ang="0">
                <a:pos x="connsiteX1" y="connsiteY1"/>
              </a:cxn>
              <a:cxn ang="0">
                <a:pos x="connsiteX2" y="connsiteY2"/>
              </a:cxn>
              <a:cxn ang="0">
                <a:pos x="connsiteX3" y="connsiteY3"/>
              </a:cxn>
            </a:cxnLst>
            <a:rect l="l" t="t" r="r" b="b"/>
            <a:pathLst>
              <a:path w="3752452" h="6857993">
                <a:moveTo>
                  <a:pt x="0" y="0"/>
                </a:moveTo>
                <a:lnTo>
                  <a:pt x="3752452" y="0"/>
                </a:lnTo>
                <a:lnTo>
                  <a:pt x="3752452" y="6857993"/>
                </a:lnTo>
                <a:lnTo>
                  <a:pt x="0" y="6857993"/>
                </a:lnTo>
                <a:close/>
              </a:path>
            </a:pathLst>
          </a:custGeom>
          <a:effectLst/>
        </p:spPr>
        <p:txBody>
          <a:bodyPr wrap="square" anchor="ctr">
            <a:noAutofit/>
          </a:bodyPr>
          <a:lstStyle/>
          <a:p>
            <a:endParaRPr lang="en-US" dirty="0"/>
          </a:p>
        </p:txBody>
      </p:sp>
      <p:grpSp>
        <p:nvGrpSpPr>
          <p:cNvPr id="3" name="Group 2">
            <a:extLst>
              <a:ext uri="{FF2B5EF4-FFF2-40B4-BE49-F238E27FC236}">
                <a16:creationId xmlns:a16="http://schemas.microsoft.com/office/drawing/2014/main" id="{C2A9C8EE-2D7C-976E-7920-836D371DB573}"/>
              </a:ext>
            </a:extLst>
          </p:cNvPr>
          <p:cNvGrpSpPr/>
          <p:nvPr userDrawn="1"/>
        </p:nvGrpSpPr>
        <p:grpSpPr>
          <a:xfrm>
            <a:off x="196785" y="241963"/>
            <a:ext cx="555688" cy="555688"/>
            <a:chOff x="6314393" y="1076530"/>
            <a:chExt cx="1671415" cy="1671415"/>
          </a:xfrm>
        </p:grpSpPr>
        <p:sp>
          <p:nvSpPr>
            <p:cNvPr id="4" name="Rectangle 3">
              <a:extLst>
                <a:ext uri="{FF2B5EF4-FFF2-40B4-BE49-F238E27FC236}">
                  <a16:creationId xmlns:a16="http://schemas.microsoft.com/office/drawing/2014/main" id="{B10E7EA9-7E5B-9082-6D8F-AA8670ABBE82}"/>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2F76A99-0DE7-29A6-A411-E83DB779C018}"/>
                </a:ext>
              </a:extLst>
            </p:cNvPr>
            <p:cNvPicPr>
              <a:picLocks noChangeAspect="1"/>
            </p:cNvPicPr>
            <p:nvPr userDrawn="1"/>
          </p:nvPicPr>
          <p:blipFill>
            <a:blip r:embed="rId2"/>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39106467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9_Full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6BA7D79-14B4-4DF7-80AE-DEAE847D1A94}"/>
              </a:ext>
            </a:extLst>
          </p:cNvPr>
          <p:cNvSpPr>
            <a:spLocks noGrp="1"/>
          </p:cNvSpPr>
          <p:nvPr>
            <p:ph type="pic" sz="quarter" idx="10"/>
          </p:nvPr>
        </p:nvSpPr>
        <p:spPr>
          <a:xfrm>
            <a:off x="8172450" y="0"/>
            <a:ext cx="3619499" cy="6857993"/>
          </a:xfrm>
          <a:custGeom>
            <a:avLst/>
            <a:gdLst>
              <a:gd name="connsiteX0" fmla="*/ 0 w 3752452"/>
              <a:gd name="connsiteY0" fmla="*/ 0 h 6857993"/>
              <a:gd name="connsiteX1" fmla="*/ 3752452 w 3752452"/>
              <a:gd name="connsiteY1" fmla="*/ 0 h 6857993"/>
              <a:gd name="connsiteX2" fmla="*/ 3752452 w 3752452"/>
              <a:gd name="connsiteY2" fmla="*/ 6857993 h 6857993"/>
              <a:gd name="connsiteX3" fmla="*/ 0 w 3752452"/>
              <a:gd name="connsiteY3" fmla="*/ 6857993 h 6857993"/>
            </a:gdLst>
            <a:ahLst/>
            <a:cxnLst>
              <a:cxn ang="0">
                <a:pos x="connsiteX0" y="connsiteY0"/>
              </a:cxn>
              <a:cxn ang="0">
                <a:pos x="connsiteX1" y="connsiteY1"/>
              </a:cxn>
              <a:cxn ang="0">
                <a:pos x="connsiteX2" y="connsiteY2"/>
              </a:cxn>
              <a:cxn ang="0">
                <a:pos x="connsiteX3" y="connsiteY3"/>
              </a:cxn>
            </a:cxnLst>
            <a:rect l="l" t="t" r="r" b="b"/>
            <a:pathLst>
              <a:path w="3752452" h="6857993">
                <a:moveTo>
                  <a:pt x="0" y="0"/>
                </a:moveTo>
                <a:lnTo>
                  <a:pt x="3752452" y="0"/>
                </a:lnTo>
                <a:lnTo>
                  <a:pt x="3752452" y="6857993"/>
                </a:lnTo>
                <a:lnTo>
                  <a:pt x="0" y="6857993"/>
                </a:lnTo>
                <a:close/>
              </a:path>
            </a:pathLst>
          </a:custGeom>
          <a:effectLst/>
        </p:spPr>
        <p:txBody>
          <a:bodyPr wrap="square" anchor="ctr">
            <a:noAutofit/>
          </a:bodyPr>
          <a:lstStyle/>
          <a:p>
            <a:endParaRPr lang="en-US" dirty="0"/>
          </a:p>
        </p:txBody>
      </p:sp>
      <p:grpSp>
        <p:nvGrpSpPr>
          <p:cNvPr id="2" name="Group 1">
            <a:extLst>
              <a:ext uri="{FF2B5EF4-FFF2-40B4-BE49-F238E27FC236}">
                <a16:creationId xmlns:a16="http://schemas.microsoft.com/office/drawing/2014/main" id="{8DD7B21F-D7CA-729B-199C-FF39EA923D13}"/>
              </a:ext>
            </a:extLst>
          </p:cNvPr>
          <p:cNvGrpSpPr/>
          <p:nvPr userDrawn="1"/>
        </p:nvGrpSpPr>
        <p:grpSpPr>
          <a:xfrm>
            <a:off x="196785" y="241963"/>
            <a:ext cx="555688" cy="555688"/>
            <a:chOff x="6314393" y="1076530"/>
            <a:chExt cx="1671415" cy="1671415"/>
          </a:xfrm>
        </p:grpSpPr>
        <p:sp>
          <p:nvSpPr>
            <p:cNvPr id="3" name="Rectangle 2">
              <a:extLst>
                <a:ext uri="{FF2B5EF4-FFF2-40B4-BE49-F238E27FC236}">
                  <a16:creationId xmlns:a16="http://schemas.microsoft.com/office/drawing/2014/main" id="{FC60583E-85CC-0712-5FFD-C6575466E253}"/>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88370CE-35CD-2D34-D8F7-DF1D1B2114FA}"/>
                </a:ext>
              </a:extLst>
            </p:cNvPr>
            <p:cNvPicPr>
              <a:picLocks noChangeAspect="1"/>
            </p:cNvPicPr>
            <p:nvPr userDrawn="1"/>
          </p:nvPicPr>
          <p:blipFill>
            <a:blip r:embed="rId2"/>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3623993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0_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BEDB1ED-3A3F-4222-B67E-0584AD36A330}"/>
              </a:ext>
            </a:extLst>
          </p:cNvPr>
          <p:cNvSpPr>
            <a:spLocks noGrp="1"/>
          </p:cNvSpPr>
          <p:nvPr>
            <p:ph type="pic" sz="quarter" idx="10"/>
          </p:nvPr>
        </p:nvSpPr>
        <p:spPr>
          <a:xfrm>
            <a:off x="8382000" y="1971675"/>
            <a:ext cx="3057528" cy="4886325"/>
          </a:xfrm>
          <a:custGeom>
            <a:avLst/>
            <a:gdLst>
              <a:gd name="connsiteX0" fmla="*/ 0 w 3057528"/>
              <a:gd name="connsiteY0" fmla="*/ 0 h 4886325"/>
              <a:gd name="connsiteX1" fmla="*/ 3057528 w 3057528"/>
              <a:gd name="connsiteY1" fmla="*/ 0 h 4886325"/>
              <a:gd name="connsiteX2" fmla="*/ 3057528 w 3057528"/>
              <a:gd name="connsiteY2" fmla="*/ 4886325 h 4886325"/>
              <a:gd name="connsiteX3" fmla="*/ 0 w 3057528"/>
              <a:gd name="connsiteY3" fmla="*/ 4886325 h 4886325"/>
            </a:gdLst>
            <a:ahLst/>
            <a:cxnLst>
              <a:cxn ang="0">
                <a:pos x="connsiteX0" y="connsiteY0"/>
              </a:cxn>
              <a:cxn ang="0">
                <a:pos x="connsiteX1" y="connsiteY1"/>
              </a:cxn>
              <a:cxn ang="0">
                <a:pos x="connsiteX2" y="connsiteY2"/>
              </a:cxn>
              <a:cxn ang="0">
                <a:pos x="connsiteX3" y="connsiteY3"/>
              </a:cxn>
            </a:cxnLst>
            <a:rect l="l" t="t" r="r" b="b"/>
            <a:pathLst>
              <a:path w="3057528" h="4886325">
                <a:moveTo>
                  <a:pt x="0" y="0"/>
                </a:moveTo>
                <a:lnTo>
                  <a:pt x="3057528" y="0"/>
                </a:lnTo>
                <a:lnTo>
                  <a:pt x="3057528" y="4886325"/>
                </a:lnTo>
                <a:lnTo>
                  <a:pt x="0" y="4886325"/>
                </a:lnTo>
                <a:close/>
              </a:path>
            </a:pathLst>
          </a:custGeom>
          <a:effectLst>
            <a:outerShdw blurRad="228600" dist="152400" dir="8100000" algn="tr" rotWithShape="0">
              <a:prstClr val="black">
                <a:alpha val="20000"/>
              </a:prstClr>
            </a:outerShdw>
          </a:effectLst>
        </p:spPr>
        <p:txBody>
          <a:bodyPr wrap="square" anchor="ctr">
            <a:noAutofit/>
          </a:bodyPr>
          <a:lstStyle/>
          <a:p>
            <a:endParaRPr lang="en-US" dirty="0"/>
          </a:p>
        </p:txBody>
      </p:sp>
      <p:sp>
        <p:nvSpPr>
          <p:cNvPr id="2" name="Slide Number Placeholder 1">
            <a:extLst>
              <a:ext uri="{FF2B5EF4-FFF2-40B4-BE49-F238E27FC236}">
                <a16:creationId xmlns:a16="http://schemas.microsoft.com/office/drawing/2014/main" id="{BE5D9E35-FEE9-4E22-12E8-678CBC3EAA43}"/>
              </a:ext>
            </a:extLst>
          </p:cNvPr>
          <p:cNvSpPr>
            <a:spLocks noGrp="1"/>
          </p:cNvSpPr>
          <p:nvPr>
            <p:ph type="sldNum" sz="quarter" idx="11"/>
          </p:nvPr>
        </p:nvSpPr>
        <p:spPr/>
        <p:txBody>
          <a:bodyPr/>
          <a:lstStyle/>
          <a:p>
            <a:fld id="{3DDF14DF-09F7-D242-B49F-E8D1C1E3D6C4}" type="slidenum">
              <a:rPr lang="en-US" smtClean="0"/>
              <a:pPr/>
              <a:t>‹#›</a:t>
            </a:fld>
            <a:endParaRPr lang="en-US"/>
          </a:p>
        </p:txBody>
      </p:sp>
    </p:spTree>
    <p:extLst>
      <p:ext uri="{BB962C8B-B14F-4D97-AF65-F5344CB8AC3E}">
        <p14:creationId xmlns:p14="http://schemas.microsoft.com/office/powerpoint/2010/main" val="28483592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5_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5B03D0E-F04F-409D-A510-4D893E0A07AF}"/>
              </a:ext>
            </a:extLst>
          </p:cNvPr>
          <p:cNvSpPr>
            <a:spLocks noGrp="1"/>
          </p:cNvSpPr>
          <p:nvPr>
            <p:ph type="pic" sz="quarter" idx="10"/>
          </p:nvPr>
        </p:nvSpPr>
        <p:spPr>
          <a:xfrm>
            <a:off x="8382000" y="2717567"/>
            <a:ext cx="2590800" cy="4140433"/>
          </a:xfrm>
          <a:custGeom>
            <a:avLst/>
            <a:gdLst>
              <a:gd name="connsiteX0" fmla="*/ 0 w 2590800"/>
              <a:gd name="connsiteY0" fmla="*/ 0 h 4140433"/>
              <a:gd name="connsiteX1" fmla="*/ 2590800 w 2590800"/>
              <a:gd name="connsiteY1" fmla="*/ 0 h 4140433"/>
              <a:gd name="connsiteX2" fmla="*/ 2590800 w 2590800"/>
              <a:gd name="connsiteY2" fmla="*/ 4140433 h 4140433"/>
              <a:gd name="connsiteX3" fmla="*/ 0 w 2590800"/>
              <a:gd name="connsiteY3" fmla="*/ 4140433 h 4140433"/>
            </a:gdLst>
            <a:ahLst/>
            <a:cxnLst>
              <a:cxn ang="0">
                <a:pos x="connsiteX0" y="connsiteY0"/>
              </a:cxn>
              <a:cxn ang="0">
                <a:pos x="connsiteX1" y="connsiteY1"/>
              </a:cxn>
              <a:cxn ang="0">
                <a:pos x="connsiteX2" y="connsiteY2"/>
              </a:cxn>
              <a:cxn ang="0">
                <a:pos x="connsiteX3" y="connsiteY3"/>
              </a:cxn>
            </a:cxnLst>
            <a:rect l="l" t="t" r="r" b="b"/>
            <a:pathLst>
              <a:path w="2590800" h="4140433">
                <a:moveTo>
                  <a:pt x="0" y="0"/>
                </a:moveTo>
                <a:lnTo>
                  <a:pt x="2590800" y="0"/>
                </a:lnTo>
                <a:lnTo>
                  <a:pt x="2590800" y="4140433"/>
                </a:lnTo>
                <a:lnTo>
                  <a:pt x="0" y="4140433"/>
                </a:lnTo>
                <a:close/>
              </a:path>
            </a:pathLst>
          </a:custGeom>
          <a:effectLst>
            <a:outerShdw blurRad="228600" dist="152400" dir="8100000" algn="tr" rotWithShape="0">
              <a:prstClr val="black">
                <a:alpha val="20000"/>
              </a:prstClr>
            </a:outerShdw>
          </a:effectLst>
        </p:spPr>
        <p:txBody>
          <a:bodyPr wrap="square" anchor="ctr">
            <a:noAutofit/>
          </a:bodyPr>
          <a:lstStyle/>
          <a:p>
            <a:endParaRPr lang="en-US" dirty="0"/>
          </a:p>
        </p:txBody>
      </p:sp>
      <p:sp>
        <p:nvSpPr>
          <p:cNvPr id="2" name="Slide Number Placeholder 1">
            <a:extLst>
              <a:ext uri="{FF2B5EF4-FFF2-40B4-BE49-F238E27FC236}">
                <a16:creationId xmlns:a16="http://schemas.microsoft.com/office/drawing/2014/main" id="{184CECD0-8C2D-F159-D873-EAA26E93FF14}"/>
              </a:ext>
            </a:extLst>
          </p:cNvPr>
          <p:cNvSpPr>
            <a:spLocks noGrp="1"/>
          </p:cNvSpPr>
          <p:nvPr>
            <p:ph type="sldNum" sz="quarter" idx="11"/>
          </p:nvPr>
        </p:nvSpPr>
        <p:spPr/>
        <p:txBody>
          <a:bodyPr/>
          <a:lstStyle/>
          <a:p>
            <a:fld id="{3DDF14DF-09F7-D242-B49F-E8D1C1E3D6C4}" type="slidenum">
              <a:rPr lang="en-US" smtClean="0"/>
              <a:pPr/>
              <a:t>‹#›</a:t>
            </a:fld>
            <a:endParaRPr lang="en-US"/>
          </a:p>
        </p:txBody>
      </p:sp>
      <p:grpSp>
        <p:nvGrpSpPr>
          <p:cNvPr id="3" name="Group 2">
            <a:extLst>
              <a:ext uri="{FF2B5EF4-FFF2-40B4-BE49-F238E27FC236}">
                <a16:creationId xmlns:a16="http://schemas.microsoft.com/office/drawing/2014/main" id="{81320321-FA40-31E0-7E24-632296756364}"/>
              </a:ext>
            </a:extLst>
          </p:cNvPr>
          <p:cNvGrpSpPr/>
          <p:nvPr userDrawn="1"/>
        </p:nvGrpSpPr>
        <p:grpSpPr>
          <a:xfrm>
            <a:off x="11384519" y="241963"/>
            <a:ext cx="555688" cy="555688"/>
            <a:chOff x="6314393" y="1076530"/>
            <a:chExt cx="1671415" cy="1671415"/>
          </a:xfrm>
        </p:grpSpPr>
        <p:sp>
          <p:nvSpPr>
            <p:cNvPr id="4" name="Rectangle 3">
              <a:extLst>
                <a:ext uri="{FF2B5EF4-FFF2-40B4-BE49-F238E27FC236}">
                  <a16:creationId xmlns:a16="http://schemas.microsoft.com/office/drawing/2014/main" id="{B4FC8A7E-E3F8-884D-04B9-C66D3DFBC6DE}"/>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7791B14-9385-829A-2BA0-C16D4AAD7D33}"/>
                </a:ext>
              </a:extLst>
            </p:cNvPr>
            <p:cNvPicPr>
              <a:picLocks noChangeAspect="1"/>
            </p:cNvPicPr>
            <p:nvPr userDrawn="1"/>
          </p:nvPicPr>
          <p:blipFill>
            <a:blip r:embed="rId2"/>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4022964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4_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108E5FF-9E14-4971-B9C0-B40445C530A7}"/>
              </a:ext>
            </a:extLst>
          </p:cNvPr>
          <p:cNvSpPr>
            <a:spLocks noGrp="1"/>
          </p:cNvSpPr>
          <p:nvPr>
            <p:ph type="pic" sz="quarter" idx="10"/>
          </p:nvPr>
        </p:nvSpPr>
        <p:spPr>
          <a:xfrm>
            <a:off x="752475" y="752475"/>
            <a:ext cx="4162425" cy="5353052"/>
          </a:xfrm>
          <a:custGeom>
            <a:avLst/>
            <a:gdLst>
              <a:gd name="connsiteX0" fmla="*/ 0 w 4162425"/>
              <a:gd name="connsiteY0" fmla="*/ 0 h 5353052"/>
              <a:gd name="connsiteX1" fmla="*/ 4162425 w 4162425"/>
              <a:gd name="connsiteY1" fmla="*/ 0 h 5353052"/>
              <a:gd name="connsiteX2" fmla="*/ 4162425 w 4162425"/>
              <a:gd name="connsiteY2" fmla="*/ 5353052 h 5353052"/>
              <a:gd name="connsiteX3" fmla="*/ 0 w 4162425"/>
              <a:gd name="connsiteY3" fmla="*/ 5353052 h 5353052"/>
            </a:gdLst>
            <a:ahLst/>
            <a:cxnLst>
              <a:cxn ang="0">
                <a:pos x="connsiteX0" y="connsiteY0"/>
              </a:cxn>
              <a:cxn ang="0">
                <a:pos x="connsiteX1" y="connsiteY1"/>
              </a:cxn>
              <a:cxn ang="0">
                <a:pos x="connsiteX2" y="connsiteY2"/>
              </a:cxn>
              <a:cxn ang="0">
                <a:pos x="connsiteX3" y="connsiteY3"/>
              </a:cxn>
            </a:cxnLst>
            <a:rect l="l" t="t" r="r" b="b"/>
            <a:pathLst>
              <a:path w="4162425" h="5353052">
                <a:moveTo>
                  <a:pt x="0" y="0"/>
                </a:moveTo>
                <a:lnTo>
                  <a:pt x="4162425" y="0"/>
                </a:lnTo>
                <a:lnTo>
                  <a:pt x="4162425" y="5353052"/>
                </a:lnTo>
                <a:lnTo>
                  <a:pt x="0" y="5353052"/>
                </a:lnTo>
                <a:close/>
              </a:path>
            </a:pathLst>
          </a:custGeom>
          <a:effectLst/>
        </p:spPr>
        <p:txBody>
          <a:bodyPr wrap="square" anchor="ctr">
            <a:noAutofit/>
          </a:bodyPr>
          <a:lstStyle/>
          <a:p>
            <a:endParaRPr lang="en-US" dirty="0"/>
          </a:p>
        </p:txBody>
      </p:sp>
      <p:sp>
        <p:nvSpPr>
          <p:cNvPr id="2" name="Slide Number Placeholder 1">
            <a:extLst>
              <a:ext uri="{FF2B5EF4-FFF2-40B4-BE49-F238E27FC236}">
                <a16:creationId xmlns:a16="http://schemas.microsoft.com/office/drawing/2014/main" id="{E7F4FA67-4697-78AE-13D1-FF4B59CBFF66}"/>
              </a:ext>
            </a:extLst>
          </p:cNvPr>
          <p:cNvSpPr>
            <a:spLocks noGrp="1"/>
          </p:cNvSpPr>
          <p:nvPr>
            <p:ph type="sldNum" sz="quarter" idx="11"/>
          </p:nvPr>
        </p:nvSpPr>
        <p:spPr/>
        <p:txBody>
          <a:bodyPr/>
          <a:lstStyle/>
          <a:p>
            <a:fld id="{3DDF14DF-09F7-D242-B49F-E8D1C1E3D6C4}" type="slidenum">
              <a:rPr lang="en-US" smtClean="0"/>
              <a:pPr/>
              <a:t>‹#›</a:t>
            </a:fld>
            <a:endParaRPr lang="en-US"/>
          </a:p>
        </p:txBody>
      </p:sp>
      <p:grpSp>
        <p:nvGrpSpPr>
          <p:cNvPr id="3" name="Group 2">
            <a:extLst>
              <a:ext uri="{FF2B5EF4-FFF2-40B4-BE49-F238E27FC236}">
                <a16:creationId xmlns:a16="http://schemas.microsoft.com/office/drawing/2014/main" id="{F93F4DA2-B14B-6E9C-EAB0-19918D10F358}"/>
              </a:ext>
            </a:extLst>
          </p:cNvPr>
          <p:cNvGrpSpPr/>
          <p:nvPr userDrawn="1"/>
        </p:nvGrpSpPr>
        <p:grpSpPr>
          <a:xfrm>
            <a:off x="11384519" y="241963"/>
            <a:ext cx="555688" cy="555688"/>
            <a:chOff x="6314393" y="1076530"/>
            <a:chExt cx="1671415" cy="1671415"/>
          </a:xfrm>
        </p:grpSpPr>
        <p:sp>
          <p:nvSpPr>
            <p:cNvPr id="4" name="Rectangle 3">
              <a:extLst>
                <a:ext uri="{FF2B5EF4-FFF2-40B4-BE49-F238E27FC236}">
                  <a16:creationId xmlns:a16="http://schemas.microsoft.com/office/drawing/2014/main" id="{98FDA1A9-F24F-37FA-DA5F-9C4420966DF3}"/>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36D41AA-6EB4-FDA2-5A5F-039E6CEC6D72}"/>
                </a:ext>
              </a:extLst>
            </p:cNvPr>
            <p:cNvPicPr>
              <a:picLocks noChangeAspect="1"/>
            </p:cNvPicPr>
            <p:nvPr userDrawn="1"/>
          </p:nvPicPr>
          <p:blipFill>
            <a:blip r:embed="rId2"/>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11665396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1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B57FE34-B9F5-4B58-8131-292498B0B207}"/>
              </a:ext>
            </a:extLst>
          </p:cNvPr>
          <p:cNvSpPr>
            <a:spLocks noGrp="1"/>
          </p:cNvSpPr>
          <p:nvPr>
            <p:ph type="pic" sz="quarter" idx="10"/>
          </p:nvPr>
        </p:nvSpPr>
        <p:spPr>
          <a:xfrm>
            <a:off x="761600" y="4041778"/>
            <a:ext cx="2063749" cy="2063749"/>
          </a:xfrm>
          <a:custGeom>
            <a:avLst/>
            <a:gdLst>
              <a:gd name="connsiteX0" fmla="*/ 0 w 2063749"/>
              <a:gd name="connsiteY0" fmla="*/ 0 h 2063749"/>
              <a:gd name="connsiteX1" fmla="*/ 2063749 w 2063749"/>
              <a:gd name="connsiteY1" fmla="*/ 0 h 2063749"/>
              <a:gd name="connsiteX2" fmla="*/ 2063749 w 2063749"/>
              <a:gd name="connsiteY2" fmla="*/ 2063749 h 2063749"/>
              <a:gd name="connsiteX3" fmla="*/ 0 w 2063749"/>
              <a:gd name="connsiteY3" fmla="*/ 2063749 h 2063749"/>
            </a:gdLst>
            <a:ahLst/>
            <a:cxnLst>
              <a:cxn ang="0">
                <a:pos x="connsiteX0" y="connsiteY0"/>
              </a:cxn>
              <a:cxn ang="0">
                <a:pos x="connsiteX1" y="connsiteY1"/>
              </a:cxn>
              <a:cxn ang="0">
                <a:pos x="connsiteX2" y="connsiteY2"/>
              </a:cxn>
              <a:cxn ang="0">
                <a:pos x="connsiteX3" y="connsiteY3"/>
              </a:cxn>
            </a:cxnLst>
            <a:rect l="l" t="t" r="r" b="b"/>
            <a:pathLst>
              <a:path w="2063749" h="2063749">
                <a:moveTo>
                  <a:pt x="0" y="0"/>
                </a:moveTo>
                <a:lnTo>
                  <a:pt x="2063749" y="0"/>
                </a:lnTo>
                <a:lnTo>
                  <a:pt x="2063749" y="2063749"/>
                </a:lnTo>
                <a:lnTo>
                  <a:pt x="0" y="2063749"/>
                </a:lnTo>
                <a:close/>
              </a:path>
            </a:pathLst>
          </a:custGeom>
          <a:effectLst>
            <a:outerShdw blurRad="228600" dist="152400" dir="8100000" algn="tr" rotWithShape="0">
              <a:prstClr val="black">
                <a:alpha val="20000"/>
              </a:prstClr>
            </a:outerShdw>
          </a:effectLst>
        </p:spPr>
        <p:txBody>
          <a:bodyPr wrap="square" anchor="ctr">
            <a:noAutofit/>
          </a:bodyPr>
          <a:lstStyle/>
          <a:p>
            <a:endParaRPr lang="en-US" dirty="0"/>
          </a:p>
        </p:txBody>
      </p:sp>
      <p:sp>
        <p:nvSpPr>
          <p:cNvPr id="10" name="Picture Placeholder 9">
            <a:extLst>
              <a:ext uri="{FF2B5EF4-FFF2-40B4-BE49-F238E27FC236}">
                <a16:creationId xmlns:a16="http://schemas.microsoft.com/office/drawing/2014/main" id="{10E57E53-DBDB-4DED-A923-7F7322652E36}"/>
              </a:ext>
            </a:extLst>
          </p:cNvPr>
          <p:cNvSpPr>
            <a:spLocks noGrp="1"/>
          </p:cNvSpPr>
          <p:nvPr>
            <p:ph type="pic" sz="quarter" idx="11"/>
          </p:nvPr>
        </p:nvSpPr>
        <p:spPr>
          <a:xfrm>
            <a:off x="3082723" y="4041778"/>
            <a:ext cx="2063749" cy="2063749"/>
          </a:xfrm>
          <a:custGeom>
            <a:avLst/>
            <a:gdLst>
              <a:gd name="connsiteX0" fmla="*/ 0 w 2063749"/>
              <a:gd name="connsiteY0" fmla="*/ 0 h 2063749"/>
              <a:gd name="connsiteX1" fmla="*/ 2063749 w 2063749"/>
              <a:gd name="connsiteY1" fmla="*/ 0 h 2063749"/>
              <a:gd name="connsiteX2" fmla="*/ 2063749 w 2063749"/>
              <a:gd name="connsiteY2" fmla="*/ 2063749 h 2063749"/>
              <a:gd name="connsiteX3" fmla="*/ 0 w 2063749"/>
              <a:gd name="connsiteY3" fmla="*/ 2063749 h 2063749"/>
            </a:gdLst>
            <a:ahLst/>
            <a:cxnLst>
              <a:cxn ang="0">
                <a:pos x="connsiteX0" y="connsiteY0"/>
              </a:cxn>
              <a:cxn ang="0">
                <a:pos x="connsiteX1" y="connsiteY1"/>
              </a:cxn>
              <a:cxn ang="0">
                <a:pos x="connsiteX2" y="connsiteY2"/>
              </a:cxn>
              <a:cxn ang="0">
                <a:pos x="connsiteX3" y="connsiteY3"/>
              </a:cxn>
            </a:cxnLst>
            <a:rect l="l" t="t" r="r" b="b"/>
            <a:pathLst>
              <a:path w="2063749" h="2063749">
                <a:moveTo>
                  <a:pt x="0" y="0"/>
                </a:moveTo>
                <a:lnTo>
                  <a:pt x="2063749" y="0"/>
                </a:lnTo>
                <a:lnTo>
                  <a:pt x="2063749" y="2063749"/>
                </a:lnTo>
                <a:lnTo>
                  <a:pt x="0" y="2063749"/>
                </a:lnTo>
                <a:close/>
              </a:path>
            </a:pathLst>
          </a:custGeom>
          <a:effectLst>
            <a:outerShdw blurRad="228600" dist="152400" dir="8100000" algn="tr" rotWithShape="0">
              <a:prstClr val="black">
                <a:alpha val="20000"/>
              </a:prstClr>
            </a:outerShdw>
          </a:effectLst>
        </p:spPr>
        <p:txBody>
          <a:bodyPr wrap="square" anchor="ctr">
            <a:noAutofit/>
          </a:bodyPr>
          <a:lstStyle/>
          <a:p>
            <a:endParaRPr lang="en-US" dirty="0"/>
          </a:p>
        </p:txBody>
      </p:sp>
      <p:sp>
        <p:nvSpPr>
          <p:cNvPr id="11" name="Picture Placeholder 10">
            <a:extLst>
              <a:ext uri="{FF2B5EF4-FFF2-40B4-BE49-F238E27FC236}">
                <a16:creationId xmlns:a16="http://schemas.microsoft.com/office/drawing/2014/main" id="{8E306CA5-21B6-4DE0-977F-418BC7FB736E}"/>
              </a:ext>
            </a:extLst>
          </p:cNvPr>
          <p:cNvSpPr>
            <a:spLocks noGrp="1"/>
          </p:cNvSpPr>
          <p:nvPr>
            <p:ph type="pic" sz="quarter" idx="12"/>
          </p:nvPr>
        </p:nvSpPr>
        <p:spPr>
          <a:xfrm>
            <a:off x="5387574" y="4041778"/>
            <a:ext cx="2063749" cy="2063749"/>
          </a:xfrm>
          <a:custGeom>
            <a:avLst/>
            <a:gdLst>
              <a:gd name="connsiteX0" fmla="*/ 0 w 2063749"/>
              <a:gd name="connsiteY0" fmla="*/ 0 h 2063749"/>
              <a:gd name="connsiteX1" fmla="*/ 2063749 w 2063749"/>
              <a:gd name="connsiteY1" fmla="*/ 0 h 2063749"/>
              <a:gd name="connsiteX2" fmla="*/ 2063749 w 2063749"/>
              <a:gd name="connsiteY2" fmla="*/ 2063749 h 2063749"/>
              <a:gd name="connsiteX3" fmla="*/ 0 w 2063749"/>
              <a:gd name="connsiteY3" fmla="*/ 2063749 h 2063749"/>
            </a:gdLst>
            <a:ahLst/>
            <a:cxnLst>
              <a:cxn ang="0">
                <a:pos x="connsiteX0" y="connsiteY0"/>
              </a:cxn>
              <a:cxn ang="0">
                <a:pos x="connsiteX1" y="connsiteY1"/>
              </a:cxn>
              <a:cxn ang="0">
                <a:pos x="connsiteX2" y="connsiteY2"/>
              </a:cxn>
              <a:cxn ang="0">
                <a:pos x="connsiteX3" y="connsiteY3"/>
              </a:cxn>
            </a:cxnLst>
            <a:rect l="l" t="t" r="r" b="b"/>
            <a:pathLst>
              <a:path w="2063749" h="2063749">
                <a:moveTo>
                  <a:pt x="0" y="0"/>
                </a:moveTo>
                <a:lnTo>
                  <a:pt x="2063749" y="0"/>
                </a:lnTo>
                <a:lnTo>
                  <a:pt x="2063749" y="2063749"/>
                </a:lnTo>
                <a:lnTo>
                  <a:pt x="0" y="2063749"/>
                </a:lnTo>
                <a:close/>
              </a:path>
            </a:pathLst>
          </a:custGeom>
          <a:effectLst>
            <a:outerShdw blurRad="228600" dist="152400" dir="8100000" algn="tr" rotWithShape="0">
              <a:prstClr val="black">
                <a:alpha val="20000"/>
              </a:prstClr>
            </a:outerShdw>
          </a:effectLst>
        </p:spPr>
        <p:txBody>
          <a:bodyPr wrap="square" anchor="ctr">
            <a:noAutofit/>
          </a:bodyPr>
          <a:lstStyle/>
          <a:p>
            <a:endParaRPr lang="en-US" dirty="0"/>
          </a:p>
        </p:txBody>
      </p:sp>
      <p:sp>
        <p:nvSpPr>
          <p:cNvPr id="2" name="Slide Number Placeholder 1">
            <a:extLst>
              <a:ext uri="{FF2B5EF4-FFF2-40B4-BE49-F238E27FC236}">
                <a16:creationId xmlns:a16="http://schemas.microsoft.com/office/drawing/2014/main" id="{14C84EDB-FED4-D879-BB08-C090E0D8CB1B}"/>
              </a:ext>
            </a:extLst>
          </p:cNvPr>
          <p:cNvSpPr>
            <a:spLocks noGrp="1"/>
          </p:cNvSpPr>
          <p:nvPr>
            <p:ph type="sldNum" sz="quarter" idx="13"/>
          </p:nvPr>
        </p:nvSpPr>
        <p:spPr/>
        <p:txBody>
          <a:bodyPr/>
          <a:lstStyle/>
          <a:p>
            <a:fld id="{3DDF14DF-09F7-D242-B49F-E8D1C1E3D6C4}" type="slidenum">
              <a:rPr lang="en-US" smtClean="0"/>
              <a:pPr/>
              <a:t>‹#›</a:t>
            </a:fld>
            <a:endParaRPr lang="en-US"/>
          </a:p>
        </p:txBody>
      </p:sp>
      <p:grpSp>
        <p:nvGrpSpPr>
          <p:cNvPr id="3" name="Group 2">
            <a:extLst>
              <a:ext uri="{FF2B5EF4-FFF2-40B4-BE49-F238E27FC236}">
                <a16:creationId xmlns:a16="http://schemas.microsoft.com/office/drawing/2014/main" id="{96091411-E054-C5C0-342A-5DEB90F21E8E}"/>
              </a:ext>
            </a:extLst>
          </p:cNvPr>
          <p:cNvGrpSpPr/>
          <p:nvPr userDrawn="1"/>
        </p:nvGrpSpPr>
        <p:grpSpPr>
          <a:xfrm>
            <a:off x="11384519" y="241963"/>
            <a:ext cx="555688" cy="555688"/>
            <a:chOff x="6314393" y="1076530"/>
            <a:chExt cx="1671415" cy="1671415"/>
          </a:xfrm>
        </p:grpSpPr>
        <p:sp>
          <p:nvSpPr>
            <p:cNvPr id="4" name="Rectangle 3">
              <a:extLst>
                <a:ext uri="{FF2B5EF4-FFF2-40B4-BE49-F238E27FC236}">
                  <a16:creationId xmlns:a16="http://schemas.microsoft.com/office/drawing/2014/main" id="{FA79BB83-02EF-2117-4D44-DA7F5D5A746E}"/>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4CE49B8-35B6-062A-35EB-604D650E85B8}"/>
                </a:ext>
              </a:extLst>
            </p:cNvPr>
            <p:cNvPicPr>
              <a:picLocks noChangeAspect="1"/>
            </p:cNvPicPr>
            <p:nvPr userDrawn="1"/>
          </p:nvPicPr>
          <p:blipFill>
            <a:blip r:embed="rId2"/>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245766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F2E78-247F-2A2B-3157-257CC0B310AF}"/>
              </a:ext>
            </a:extLst>
          </p:cNvPr>
          <p:cNvSpPr>
            <a:spLocks noGrp="1"/>
          </p:cNvSpPr>
          <p:nvPr>
            <p:ph type="title" hasCustomPrompt="1"/>
          </p:nvPr>
        </p:nvSpPr>
        <p:spPr>
          <a:xfrm>
            <a:off x="758776" y="5178011"/>
            <a:ext cx="5337224" cy="596983"/>
          </a:xfrm>
        </p:spPr>
        <p:txBody>
          <a:bodyPr>
            <a:noAutofit/>
          </a:bodyPr>
          <a:lstStyle>
            <a:lvl1pPr algn="l">
              <a:defRPr sz="5000">
                <a:solidFill>
                  <a:schemeClr val="tx1"/>
                </a:solidFill>
              </a:defRPr>
            </a:lvl1pPr>
          </a:lstStyle>
          <a:p>
            <a:r>
              <a:rPr lang="en-US" dirty="0"/>
              <a:t>DIVIDER SLIDE</a:t>
            </a:r>
          </a:p>
        </p:txBody>
      </p:sp>
      <p:sp>
        <p:nvSpPr>
          <p:cNvPr id="15" name="Text Placeholder 14">
            <a:extLst>
              <a:ext uri="{FF2B5EF4-FFF2-40B4-BE49-F238E27FC236}">
                <a16:creationId xmlns:a16="http://schemas.microsoft.com/office/drawing/2014/main" id="{F6C1011C-65D3-1B52-A017-A8B36AAE8D1F}"/>
              </a:ext>
            </a:extLst>
          </p:cNvPr>
          <p:cNvSpPr>
            <a:spLocks noGrp="1"/>
          </p:cNvSpPr>
          <p:nvPr>
            <p:ph type="body" sz="quarter" idx="10" hasCustomPrompt="1"/>
          </p:nvPr>
        </p:nvSpPr>
        <p:spPr>
          <a:xfrm>
            <a:off x="841375" y="4542339"/>
            <a:ext cx="3387725" cy="606425"/>
          </a:xfrm>
          <a:prstGeom prst="rect">
            <a:avLst/>
          </a:prstGeom>
        </p:spPr>
        <p:txBody>
          <a:bodyPr/>
          <a:lstStyle>
            <a:lvl1pPr algn="l">
              <a:defRPr sz="2600" spc="0">
                <a:solidFill>
                  <a:srgbClr val="0273EA"/>
                </a:solidFill>
                <a:latin typeface="GOTHAM-BOOK" panose="02000504050000020004" pitchFamily="2" charset="0"/>
              </a:defRPr>
            </a:lvl1pPr>
            <a:lvl2pPr algn="l">
              <a:defRPr/>
            </a:lvl2pPr>
            <a:lvl3pPr algn="l">
              <a:defRPr/>
            </a:lvl3pPr>
            <a:lvl4pPr algn="l">
              <a:defRPr/>
            </a:lvl4pPr>
            <a:lvl5pPr algn="l">
              <a:defRPr/>
            </a:lvl5pPr>
          </a:lstStyle>
          <a:p>
            <a:pPr lvl="0"/>
            <a:r>
              <a:rPr lang="en-US" dirty="0"/>
              <a:t>Subtitle Here</a:t>
            </a:r>
          </a:p>
        </p:txBody>
      </p:sp>
      <p:sp>
        <p:nvSpPr>
          <p:cNvPr id="17" name="Text Placeholder 14">
            <a:extLst>
              <a:ext uri="{FF2B5EF4-FFF2-40B4-BE49-F238E27FC236}">
                <a16:creationId xmlns:a16="http://schemas.microsoft.com/office/drawing/2014/main" id="{D1BC765F-288D-DAAC-6322-85A6B8A7B3EE}"/>
              </a:ext>
            </a:extLst>
          </p:cNvPr>
          <p:cNvSpPr>
            <a:spLocks noGrp="1"/>
          </p:cNvSpPr>
          <p:nvPr>
            <p:ph type="body" sz="quarter" idx="11" hasCustomPrompt="1"/>
          </p:nvPr>
        </p:nvSpPr>
        <p:spPr>
          <a:xfrm>
            <a:off x="841374" y="615867"/>
            <a:ext cx="3387725" cy="278691"/>
          </a:xfrm>
          <a:prstGeom prst="rect">
            <a:avLst/>
          </a:prstGeom>
        </p:spPr>
        <p:txBody>
          <a:bodyPr/>
          <a:lstStyle>
            <a:lvl1pPr algn="l">
              <a:defRPr sz="1500" spc="300">
                <a:solidFill>
                  <a:srgbClr val="BFBFBF"/>
                </a:solidFill>
                <a:latin typeface="GOTHAM-BOOK" panose="02000504050000020004" pitchFamily="2" charset="0"/>
              </a:defRPr>
            </a:lvl1pPr>
            <a:lvl2pPr algn="l">
              <a:defRPr/>
            </a:lvl2pPr>
            <a:lvl3pPr algn="l">
              <a:defRPr/>
            </a:lvl3pPr>
            <a:lvl4pPr algn="l">
              <a:defRPr/>
            </a:lvl4pPr>
            <a:lvl5pPr algn="l">
              <a:defRPr/>
            </a:lvl5pPr>
          </a:lstStyle>
          <a:p>
            <a:pPr lvl="0"/>
            <a:r>
              <a:rPr lang="en-US" dirty="0"/>
              <a:t>CAPTION HERE</a:t>
            </a:r>
          </a:p>
        </p:txBody>
      </p:sp>
      <p:sp>
        <p:nvSpPr>
          <p:cNvPr id="19" name="Picture Placeholder 18">
            <a:extLst>
              <a:ext uri="{FF2B5EF4-FFF2-40B4-BE49-F238E27FC236}">
                <a16:creationId xmlns:a16="http://schemas.microsoft.com/office/drawing/2014/main" id="{DC7EBEA1-A9D5-1237-A7E7-3A8253712C09}"/>
              </a:ext>
            </a:extLst>
          </p:cNvPr>
          <p:cNvSpPr>
            <a:spLocks noGrp="1"/>
          </p:cNvSpPr>
          <p:nvPr>
            <p:ph type="pic" sz="quarter" idx="12"/>
          </p:nvPr>
        </p:nvSpPr>
        <p:spPr>
          <a:xfrm>
            <a:off x="6859242" y="1539875"/>
            <a:ext cx="3535707" cy="376237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5733D7E-0993-471D-534E-6CCFDF781E2C}"/>
              </a:ext>
            </a:extLst>
          </p:cNvPr>
          <p:cNvSpPr>
            <a:spLocks noGrp="1"/>
          </p:cNvSpPr>
          <p:nvPr>
            <p:ph type="sldNum" sz="quarter" idx="13"/>
          </p:nvPr>
        </p:nvSpPr>
        <p:spPr/>
        <p:txBody>
          <a:bodyPr/>
          <a:lstStyle/>
          <a:p>
            <a:fld id="{3DDF14DF-09F7-D242-B49F-E8D1C1E3D6C4}" type="slidenum">
              <a:rPr lang="en-US" smtClean="0"/>
              <a:pPr/>
              <a:t>‹#›</a:t>
            </a:fld>
            <a:endParaRPr lang="en-US"/>
          </a:p>
        </p:txBody>
      </p:sp>
    </p:spTree>
    <p:extLst>
      <p:ext uri="{BB962C8B-B14F-4D97-AF65-F5344CB8AC3E}">
        <p14:creationId xmlns:p14="http://schemas.microsoft.com/office/powerpoint/2010/main" val="17704860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3_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E5FB62D-89BF-4E79-B0D4-A4E3F0FEF188}"/>
              </a:ext>
            </a:extLst>
          </p:cNvPr>
          <p:cNvSpPr>
            <a:spLocks noGrp="1"/>
          </p:cNvSpPr>
          <p:nvPr>
            <p:ph type="pic" sz="quarter" idx="10"/>
          </p:nvPr>
        </p:nvSpPr>
        <p:spPr>
          <a:xfrm>
            <a:off x="761600" y="3269511"/>
            <a:ext cx="5334400" cy="2831786"/>
          </a:xfrm>
          <a:custGeom>
            <a:avLst/>
            <a:gdLst>
              <a:gd name="connsiteX0" fmla="*/ 0 w 5334400"/>
              <a:gd name="connsiteY0" fmla="*/ 0 h 2831786"/>
              <a:gd name="connsiteX1" fmla="*/ 5334400 w 5334400"/>
              <a:gd name="connsiteY1" fmla="*/ 0 h 2831786"/>
              <a:gd name="connsiteX2" fmla="*/ 5334400 w 5334400"/>
              <a:gd name="connsiteY2" fmla="*/ 2831786 h 2831786"/>
              <a:gd name="connsiteX3" fmla="*/ 0 w 5334400"/>
              <a:gd name="connsiteY3" fmla="*/ 2831786 h 2831786"/>
            </a:gdLst>
            <a:ahLst/>
            <a:cxnLst>
              <a:cxn ang="0">
                <a:pos x="connsiteX0" y="connsiteY0"/>
              </a:cxn>
              <a:cxn ang="0">
                <a:pos x="connsiteX1" y="connsiteY1"/>
              </a:cxn>
              <a:cxn ang="0">
                <a:pos x="connsiteX2" y="connsiteY2"/>
              </a:cxn>
              <a:cxn ang="0">
                <a:pos x="connsiteX3" y="connsiteY3"/>
              </a:cxn>
            </a:cxnLst>
            <a:rect l="l" t="t" r="r" b="b"/>
            <a:pathLst>
              <a:path w="5334400" h="2831786">
                <a:moveTo>
                  <a:pt x="0" y="0"/>
                </a:moveTo>
                <a:lnTo>
                  <a:pt x="5334400" y="0"/>
                </a:lnTo>
                <a:lnTo>
                  <a:pt x="5334400" y="2831786"/>
                </a:lnTo>
                <a:lnTo>
                  <a:pt x="0" y="2831786"/>
                </a:lnTo>
                <a:close/>
              </a:path>
            </a:pathLst>
          </a:custGeom>
          <a:effectLst>
            <a:outerShdw blurRad="228600" dist="127000" dir="2700000" algn="tl" rotWithShape="0">
              <a:prstClr val="black">
                <a:alpha val="20000"/>
              </a:prstClr>
            </a:outerShdw>
          </a:effectLst>
        </p:spPr>
        <p:txBody>
          <a:bodyPr wrap="square" anchor="ctr">
            <a:noAutofit/>
          </a:bodyPr>
          <a:lstStyle/>
          <a:p>
            <a:endParaRPr lang="en-US" dirty="0"/>
          </a:p>
        </p:txBody>
      </p:sp>
      <p:sp>
        <p:nvSpPr>
          <p:cNvPr id="2" name="Slide Number Placeholder 1">
            <a:extLst>
              <a:ext uri="{FF2B5EF4-FFF2-40B4-BE49-F238E27FC236}">
                <a16:creationId xmlns:a16="http://schemas.microsoft.com/office/drawing/2014/main" id="{A4F75CFC-D4C7-8CE9-C129-EDBDEC913A19}"/>
              </a:ext>
            </a:extLst>
          </p:cNvPr>
          <p:cNvSpPr>
            <a:spLocks noGrp="1"/>
          </p:cNvSpPr>
          <p:nvPr>
            <p:ph type="sldNum" sz="quarter" idx="11"/>
          </p:nvPr>
        </p:nvSpPr>
        <p:spPr/>
        <p:txBody>
          <a:bodyPr/>
          <a:lstStyle/>
          <a:p>
            <a:fld id="{3DDF14DF-09F7-D242-B49F-E8D1C1E3D6C4}" type="slidenum">
              <a:rPr lang="en-US" smtClean="0"/>
              <a:pPr/>
              <a:t>‹#›</a:t>
            </a:fld>
            <a:endParaRPr lang="en-US"/>
          </a:p>
        </p:txBody>
      </p:sp>
      <p:grpSp>
        <p:nvGrpSpPr>
          <p:cNvPr id="3" name="Group 2">
            <a:extLst>
              <a:ext uri="{FF2B5EF4-FFF2-40B4-BE49-F238E27FC236}">
                <a16:creationId xmlns:a16="http://schemas.microsoft.com/office/drawing/2014/main" id="{1D1F1561-72FE-1C4B-CA2F-1CFA6FAFA218}"/>
              </a:ext>
            </a:extLst>
          </p:cNvPr>
          <p:cNvGrpSpPr/>
          <p:nvPr userDrawn="1"/>
        </p:nvGrpSpPr>
        <p:grpSpPr>
          <a:xfrm>
            <a:off x="11384519" y="241963"/>
            <a:ext cx="555688" cy="555688"/>
            <a:chOff x="6314393" y="1076530"/>
            <a:chExt cx="1671415" cy="1671415"/>
          </a:xfrm>
        </p:grpSpPr>
        <p:sp>
          <p:nvSpPr>
            <p:cNvPr id="4" name="Rectangle 3">
              <a:extLst>
                <a:ext uri="{FF2B5EF4-FFF2-40B4-BE49-F238E27FC236}">
                  <a16:creationId xmlns:a16="http://schemas.microsoft.com/office/drawing/2014/main" id="{C142858F-82C1-CD36-11D8-2F2DE797780F}"/>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B57BF95-CE1C-12AF-6D04-0085038A9FC2}"/>
                </a:ext>
              </a:extLst>
            </p:cNvPr>
            <p:cNvPicPr>
              <a:picLocks noChangeAspect="1"/>
            </p:cNvPicPr>
            <p:nvPr userDrawn="1"/>
          </p:nvPicPr>
          <p:blipFill>
            <a:blip r:embed="rId2"/>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605948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2_Full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7E84AB7-AB26-4149-AAA5-812C53EE6596}"/>
              </a:ext>
            </a:extLst>
          </p:cNvPr>
          <p:cNvSpPr>
            <a:spLocks noGrp="1"/>
          </p:cNvSpPr>
          <p:nvPr>
            <p:ph type="pic" sz="quarter" idx="10"/>
          </p:nvPr>
        </p:nvSpPr>
        <p:spPr>
          <a:xfrm>
            <a:off x="2354265" y="1697037"/>
            <a:ext cx="3209926" cy="3209926"/>
          </a:xfrm>
          <a:custGeom>
            <a:avLst/>
            <a:gdLst>
              <a:gd name="connsiteX0" fmla="*/ 0 w 3209926"/>
              <a:gd name="connsiteY0" fmla="*/ 0 h 3209926"/>
              <a:gd name="connsiteX1" fmla="*/ 3209926 w 3209926"/>
              <a:gd name="connsiteY1" fmla="*/ 0 h 3209926"/>
              <a:gd name="connsiteX2" fmla="*/ 3209926 w 3209926"/>
              <a:gd name="connsiteY2" fmla="*/ 3209926 h 3209926"/>
              <a:gd name="connsiteX3" fmla="*/ 0 w 3209926"/>
              <a:gd name="connsiteY3" fmla="*/ 3209926 h 3209926"/>
            </a:gdLst>
            <a:ahLst/>
            <a:cxnLst>
              <a:cxn ang="0">
                <a:pos x="connsiteX0" y="connsiteY0"/>
              </a:cxn>
              <a:cxn ang="0">
                <a:pos x="connsiteX1" y="connsiteY1"/>
              </a:cxn>
              <a:cxn ang="0">
                <a:pos x="connsiteX2" y="connsiteY2"/>
              </a:cxn>
              <a:cxn ang="0">
                <a:pos x="connsiteX3" y="connsiteY3"/>
              </a:cxn>
            </a:cxnLst>
            <a:rect l="l" t="t" r="r" b="b"/>
            <a:pathLst>
              <a:path w="3209926" h="3209926">
                <a:moveTo>
                  <a:pt x="0" y="0"/>
                </a:moveTo>
                <a:lnTo>
                  <a:pt x="3209926" y="0"/>
                </a:lnTo>
                <a:lnTo>
                  <a:pt x="3209926" y="3209926"/>
                </a:lnTo>
                <a:lnTo>
                  <a:pt x="0" y="3209926"/>
                </a:lnTo>
                <a:close/>
              </a:path>
            </a:pathLst>
          </a:custGeom>
          <a:effectLst>
            <a:outerShdw blurRad="228600" dist="177800" dir="8100000" algn="tr" rotWithShape="0">
              <a:prstClr val="black">
                <a:alpha val="20000"/>
              </a:prstClr>
            </a:outerShdw>
          </a:effectLst>
        </p:spPr>
        <p:txBody>
          <a:bodyPr wrap="square" anchor="ctr">
            <a:noAutofit/>
          </a:bodyPr>
          <a:lstStyle/>
          <a:p>
            <a:endParaRPr lang="en-US" dirty="0"/>
          </a:p>
        </p:txBody>
      </p:sp>
      <p:sp>
        <p:nvSpPr>
          <p:cNvPr id="10" name="Picture Placeholder 9">
            <a:extLst>
              <a:ext uri="{FF2B5EF4-FFF2-40B4-BE49-F238E27FC236}">
                <a16:creationId xmlns:a16="http://schemas.microsoft.com/office/drawing/2014/main" id="{B8BE60BC-9588-4763-A71E-452EF5CAF636}"/>
              </a:ext>
            </a:extLst>
          </p:cNvPr>
          <p:cNvSpPr>
            <a:spLocks noGrp="1"/>
          </p:cNvSpPr>
          <p:nvPr>
            <p:ph type="pic" sz="quarter" idx="12"/>
          </p:nvPr>
        </p:nvSpPr>
        <p:spPr>
          <a:xfrm>
            <a:off x="752474" y="3149600"/>
            <a:ext cx="2955926" cy="2955926"/>
          </a:xfrm>
          <a:custGeom>
            <a:avLst/>
            <a:gdLst>
              <a:gd name="connsiteX0" fmla="*/ 0 w 2955926"/>
              <a:gd name="connsiteY0" fmla="*/ 0 h 2955926"/>
              <a:gd name="connsiteX1" fmla="*/ 2955926 w 2955926"/>
              <a:gd name="connsiteY1" fmla="*/ 0 h 2955926"/>
              <a:gd name="connsiteX2" fmla="*/ 2955926 w 2955926"/>
              <a:gd name="connsiteY2" fmla="*/ 2955926 h 2955926"/>
              <a:gd name="connsiteX3" fmla="*/ 0 w 2955926"/>
              <a:gd name="connsiteY3" fmla="*/ 2955926 h 2955926"/>
            </a:gdLst>
            <a:ahLst/>
            <a:cxnLst>
              <a:cxn ang="0">
                <a:pos x="connsiteX0" y="connsiteY0"/>
              </a:cxn>
              <a:cxn ang="0">
                <a:pos x="connsiteX1" y="connsiteY1"/>
              </a:cxn>
              <a:cxn ang="0">
                <a:pos x="connsiteX2" y="connsiteY2"/>
              </a:cxn>
              <a:cxn ang="0">
                <a:pos x="connsiteX3" y="connsiteY3"/>
              </a:cxn>
            </a:cxnLst>
            <a:rect l="l" t="t" r="r" b="b"/>
            <a:pathLst>
              <a:path w="2955926" h="2955926">
                <a:moveTo>
                  <a:pt x="0" y="0"/>
                </a:moveTo>
                <a:lnTo>
                  <a:pt x="2955926" y="0"/>
                </a:lnTo>
                <a:lnTo>
                  <a:pt x="2955926" y="2955926"/>
                </a:lnTo>
                <a:lnTo>
                  <a:pt x="0" y="2955926"/>
                </a:lnTo>
                <a:close/>
              </a:path>
            </a:pathLst>
          </a:custGeom>
          <a:effectLst>
            <a:outerShdw blurRad="228600" dist="177800" dir="2700000" algn="tl" rotWithShape="0">
              <a:prstClr val="black">
                <a:alpha val="20000"/>
              </a:prstClr>
            </a:outerShdw>
          </a:effectLst>
        </p:spPr>
        <p:txBody>
          <a:bodyPr wrap="square" anchor="ctr">
            <a:noAutofit/>
          </a:bodyPr>
          <a:lstStyle/>
          <a:p>
            <a:endParaRPr lang="en-US" dirty="0"/>
          </a:p>
        </p:txBody>
      </p:sp>
      <p:sp>
        <p:nvSpPr>
          <p:cNvPr id="2" name="Slide Number Placeholder 1">
            <a:extLst>
              <a:ext uri="{FF2B5EF4-FFF2-40B4-BE49-F238E27FC236}">
                <a16:creationId xmlns:a16="http://schemas.microsoft.com/office/drawing/2014/main" id="{A137A780-F670-D9BE-2DB3-2D01CB6F38D0}"/>
              </a:ext>
            </a:extLst>
          </p:cNvPr>
          <p:cNvSpPr>
            <a:spLocks noGrp="1"/>
          </p:cNvSpPr>
          <p:nvPr>
            <p:ph type="sldNum" sz="quarter" idx="13"/>
          </p:nvPr>
        </p:nvSpPr>
        <p:spPr/>
        <p:txBody>
          <a:bodyPr/>
          <a:lstStyle/>
          <a:p>
            <a:fld id="{3DDF14DF-09F7-D242-B49F-E8D1C1E3D6C4}" type="slidenum">
              <a:rPr lang="en-US" smtClean="0"/>
              <a:pPr/>
              <a:t>‹#›</a:t>
            </a:fld>
            <a:endParaRPr lang="en-US"/>
          </a:p>
        </p:txBody>
      </p:sp>
      <p:grpSp>
        <p:nvGrpSpPr>
          <p:cNvPr id="3" name="Group 2">
            <a:extLst>
              <a:ext uri="{FF2B5EF4-FFF2-40B4-BE49-F238E27FC236}">
                <a16:creationId xmlns:a16="http://schemas.microsoft.com/office/drawing/2014/main" id="{BA82D643-4A1B-66C4-C01B-2615BADCFD6F}"/>
              </a:ext>
            </a:extLst>
          </p:cNvPr>
          <p:cNvGrpSpPr/>
          <p:nvPr userDrawn="1"/>
        </p:nvGrpSpPr>
        <p:grpSpPr>
          <a:xfrm>
            <a:off x="11384519" y="241963"/>
            <a:ext cx="555688" cy="555688"/>
            <a:chOff x="6314393" y="1076530"/>
            <a:chExt cx="1671415" cy="1671415"/>
          </a:xfrm>
        </p:grpSpPr>
        <p:sp>
          <p:nvSpPr>
            <p:cNvPr id="4" name="Rectangle 3">
              <a:extLst>
                <a:ext uri="{FF2B5EF4-FFF2-40B4-BE49-F238E27FC236}">
                  <a16:creationId xmlns:a16="http://schemas.microsoft.com/office/drawing/2014/main" id="{5AC582F2-DA0C-70A6-71C9-10A914BC7DD4}"/>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652CFFF-0F92-62D5-E6B7-3AAC4A4FF22F}"/>
                </a:ext>
              </a:extLst>
            </p:cNvPr>
            <p:cNvPicPr>
              <a:picLocks noChangeAspect="1"/>
            </p:cNvPicPr>
            <p:nvPr userDrawn="1"/>
          </p:nvPicPr>
          <p:blipFill>
            <a:blip r:embed="rId2"/>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2757435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1_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B302C7A-A614-445C-8333-3A520E0B72C7}"/>
              </a:ext>
            </a:extLst>
          </p:cNvPr>
          <p:cNvSpPr>
            <a:spLocks noGrp="1"/>
          </p:cNvSpPr>
          <p:nvPr>
            <p:ph type="pic" sz="quarter" idx="10"/>
          </p:nvPr>
        </p:nvSpPr>
        <p:spPr>
          <a:xfrm>
            <a:off x="7620000" y="1743074"/>
            <a:ext cx="3695699" cy="5114925"/>
          </a:xfrm>
          <a:custGeom>
            <a:avLst/>
            <a:gdLst>
              <a:gd name="connsiteX0" fmla="*/ 0 w 3695699"/>
              <a:gd name="connsiteY0" fmla="*/ 0 h 5114925"/>
              <a:gd name="connsiteX1" fmla="*/ 3695699 w 3695699"/>
              <a:gd name="connsiteY1" fmla="*/ 0 h 5114925"/>
              <a:gd name="connsiteX2" fmla="*/ 3695699 w 3695699"/>
              <a:gd name="connsiteY2" fmla="*/ 5114925 h 5114925"/>
              <a:gd name="connsiteX3" fmla="*/ 0 w 3695699"/>
              <a:gd name="connsiteY3" fmla="*/ 5114925 h 5114925"/>
            </a:gdLst>
            <a:ahLst/>
            <a:cxnLst>
              <a:cxn ang="0">
                <a:pos x="connsiteX0" y="connsiteY0"/>
              </a:cxn>
              <a:cxn ang="0">
                <a:pos x="connsiteX1" y="connsiteY1"/>
              </a:cxn>
              <a:cxn ang="0">
                <a:pos x="connsiteX2" y="connsiteY2"/>
              </a:cxn>
              <a:cxn ang="0">
                <a:pos x="connsiteX3" y="connsiteY3"/>
              </a:cxn>
            </a:cxnLst>
            <a:rect l="l" t="t" r="r" b="b"/>
            <a:pathLst>
              <a:path w="3695699" h="5114925">
                <a:moveTo>
                  <a:pt x="0" y="0"/>
                </a:moveTo>
                <a:lnTo>
                  <a:pt x="3695699" y="0"/>
                </a:lnTo>
                <a:lnTo>
                  <a:pt x="3695699" y="5114925"/>
                </a:lnTo>
                <a:lnTo>
                  <a:pt x="0" y="5114925"/>
                </a:lnTo>
                <a:close/>
              </a:path>
            </a:pathLst>
          </a:custGeom>
          <a:effectLst/>
        </p:spPr>
        <p:txBody>
          <a:bodyPr wrap="square" anchor="ctr">
            <a:noAutofit/>
          </a:bodyPr>
          <a:lstStyle/>
          <a:p>
            <a:endParaRPr lang="en-US" dirty="0"/>
          </a:p>
        </p:txBody>
      </p:sp>
      <p:sp>
        <p:nvSpPr>
          <p:cNvPr id="2" name="Slide Number Placeholder 1">
            <a:extLst>
              <a:ext uri="{FF2B5EF4-FFF2-40B4-BE49-F238E27FC236}">
                <a16:creationId xmlns:a16="http://schemas.microsoft.com/office/drawing/2014/main" id="{03050EA8-3B53-5ADD-C7AF-25CAA63FF0A5}"/>
              </a:ext>
            </a:extLst>
          </p:cNvPr>
          <p:cNvSpPr>
            <a:spLocks noGrp="1"/>
          </p:cNvSpPr>
          <p:nvPr>
            <p:ph type="sldNum" sz="quarter" idx="11"/>
          </p:nvPr>
        </p:nvSpPr>
        <p:spPr/>
        <p:txBody>
          <a:bodyPr/>
          <a:lstStyle/>
          <a:p>
            <a:fld id="{3DDF14DF-09F7-D242-B49F-E8D1C1E3D6C4}" type="slidenum">
              <a:rPr lang="en-US" smtClean="0"/>
              <a:pPr/>
              <a:t>‹#›</a:t>
            </a:fld>
            <a:endParaRPr lang="en-US"/>
          </a:p>
        </p:txBody>
      </p:sp>
      <p:grpSp>
        <p:nvGrpSpPr>
          <p:cNvPr id="3" name="Group 2">
            <a:extLst>
              <a:ext uri="{FF2B5EF4-FFF2-40B4-BE49-F238E27FC236}">
                <a16:creationId xmlns:a16="http://schemas.microsoft.com/office/drawing/2014/main" id="{EB54868F-AADD-9F37-851B-532E8F7EC52F}"/>
              </a:ext>
            </a:extLst>
          </p:cNvPr>
          <p:cNvGrpSpPr/>
          <p:nvPr userDrawn="1"/>
        </p:nvGrpSpPr>
        <p:grpSpPr>
          <a:xfrm>
            <a:off x="11384519" y="241963"/>
            <a:ext cx="555688" cy="555688"/>
            <a:chOff x="6314393" y="1076530"/>
            <a:chExt cx="1671415" cy="1671415"/>
          </a:xfrm>
        </p:grpSpPr>
        <p:sp>
          <p:nvSpPr>
            <p:cNvPr id="4" name="Rectangle 3">
              <a:extLst>
                <a:ext uri="{FF2B5EF4-FFF2-40B4-BE49-F238E27FC236}">
                  <a16:creationId xmlns:a16="http://schemas.microsoft.com/office/drawing/2014/main" id="{E85B589C-6736-1C75-7D12-489D8135BC8A}"/>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DB66871-B813-E55D-9B37-250940C68D0C}"/>
                </a:ext>
              </a:extLst>
            </p:cNvPr>
            <p:cNvPicPr>
              <a:picLocks noChangeAspect="1"/>
            </p:cNvPicPr>
            <p:nvPr userDrawn="1"/>
          </p:nvPicPr>
          <p:blipFill>
            <a:blip r:embed="rId2"/>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20193071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Full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60BA4F4-D38F-47B8-80F7-1C149929E456}"/>
              </a:ext>
            </a:extLst>
          </p:cNvPr>
          <p:cNvSpPr>
            <a:spLocks noGrp="1"/>
          </p:cNvSpPr>
          <p:nvPr>
            <p:ph type="pic" sz="quarter" idx="11"/>
          </p:nvPr>
        </p:nvSpPr>
        <p:spPr>
          <a:xfrm>
            <a:off x="-5552" y="-1"/>
            <a:ext cx="12197552" cy="3822701"/>
          </a:xfrm>
          <a:custGeom>
            <a:avLst/>
            <a:gdLst>
              <a:gd name="connsiteX0" fmla="*/ 0 w 12197552"/>
              <a:gd name="connsiteY0" fmla="*/ 0 h 3429001"/>
              <a:gd name="connsiteX1" fmla="*/ 12197552 w 12197552"/>
              <a:gd name="connsiteY1" fmla="*/ 0 h 3429001"/>
              <a:gd name="connsiteX2" fmla="*/ 12197552 w 12197552"/>
              <a:gd name="connsiteY2" fmla="*/ 3429001 h 3429001"/>
              <a:gd name="connsiteX3" fmla="*/ 0 w 12197552"/>
              <a:gd name="connsiteY3" fmla="*/ 3429001 h 3429001"/>
            </a:gdLst>
            <a:ahLst/>
            <a:cxnLst>
              <a:cxn ang="0">
                <a:pos x="connsiteX0" y="connsiteY0"/>
              </a:cxn>
              <a:cxn ang="0">
                <a:pos x="connsiteX1" y="connsiteY1"/>
              </a:cxn>
              <a:cxn ang="0">
                <a:pos x="connsiteX2" y="connsiteY2"/>
              </a:cxn>
              <a:cxn ang="0">
                <a:pos x="connsiteX3" y="connsiteY3"/>
              </a:cxn>
            </a:cxnLst>
            <a:rect l="l" t="t" r="r" b="b"/>
            <a:pathLst>
              <a:path w="12197552" h="3429001">
                <a:moveTo>
                  <a:pt x="0" y="0"/>
                </a:moveTo>
                <a:lnTo>
                  <a:pt x="12197552" y="0"/>
                </a:lnTo>
                <a:lnTo>
                  <a:pt x="12197552" y="3429001"/>
                </a:lnTo>
                <a:lnTo>
                  <a:pt x="0" y="3429001"/>
                </a:lnTo>
                <a:close/>
              </a:path>
            </a:pathLst>
          </a:custGeom>
          <a:effectLst/>
        </p:spPr>
        <p:txBody>
          <a:bodyPr wrap="square" anchor="ctr">
            <a:noAutofit/>
          </a:bodyPr>
          <a:lstStyle/>
          <a:p>
            <a:endParaRPr lang="en-US" dirty="0"/>
          </a:p>
        </p:txBody>
      </p:sp>
      <p:sp>
        <p:nvSpPr>
          <p:cNvPr id="2" name="Slide Number Placeholder 1">
            <a:extLst>
              <a:ext uri="{FF2B5EF4-FFF2-40B4-BE49-F238E27FC236}">
                <a16:creationId xmlns:a16="http://schemas.microsoft.com/office/drawing/2014/main" id="{39C13AFA-55AC-7907-84A4-0F2E37D390B5}"/>
              </a:ext>
            </a:extLst>
          </p:cNvPr>
          <p:cNvSpPr>
            <a:spLocks noGrp="1"/>
          </p:cNvSpPr>
          <p:nvPr>
            <p:ph type="sldNum" sz="quarter" idx="12"/>
          </p:nvPr>
        </p:nvSpPr>
        <p:spPr/>
        <p:txBody>
          <a:bodyPr/>
          <a:lstStyle/>
          <a:p>
            <a:fld id="{3DDF14DF-09F7-D242-B49F-E8D1C1E3D6C4}" type="slidenum">
              <a:rPr lang="en-US" smtClean="0"/>
              <a:pPr/>
              <a:t>‹#›</a:t>
            </a:fld>
            <a:endParaRPr lang="en-US"/>
          </a:p>
        </p:txBody>
      </p:sp>
    </p:spTree>
    <p:extLst>
      <p:ext uri="{BB962C8B-B14F-4D97-AF65-F5344CB8AC3E}">
        <p14:creationId xmlns:p14="http://schemas.microsoft.com/office/powerpoint/2010/main" val="11845671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3_Full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2DFEB83-4FF9-4799-A74C-542C800080CC}"/>
              </a:ext>
            </a:extLst>
          </p:cNvPr>
          <p:cNvSpPr>
            <a:spLocks noGrp="1"/>
          </p:cNvSpPr>
          <p:nvPr>
            <p:ph type="pic" sz="quarter" idx="10"/>
          </p:nvPr>
        </p:nvSpPr>
        <p:spPr>
          <a:xfrm>
            <a:off x="752475" y="1708578"/>
            <a:ext cx="4029076" cy="2149457"/>
          </a:xfrm>
          <a:custGeom>
            <a:avLst/>
            <a:gdLst>
              <a:gd name="connsiteX0" fmla="*/ 0 w 4029076"/>
              <a:gd name="connsiteY0" fmla="*/ 0 h 2149457"/>
              <a:gd name="connsiteX1" fmla="*/ 4029076 w 4029076"/>
              <a:gd name="connsiteY1" fmla="*/ 0 h 2149457"/>
              <a:gd name="connsiteX2" fmla="*/ 4029076 w 4029076"/>
              <a:gd name="connsiteY2" fmla="*/ 2149457 h 2149457"/>
              <a:gd name="connsiteX3" fmla="*/ 0 w 4029076"/>
              <a:gd name="connsiteY3" fmla="*/ 2149457 h 2149457"/>
            </a:gdLst>
            <a:ahLst/>
            <a:cxnLst>
              <a:cxn ang="0">
                <a:pos x="connsiteX0" y="connsiteY0"/>
              </a:cxn>
              <a:cxn ang="0">
                <a:pos x="connsiteX1" y="connsiteY1"/>
              </a:cxn>
              <a:cxn ang="0">
                <a:pos x="connsiteX2" y="connsiteY2"/>
              </a:cxn>
              <a:cxn ang="0">
                <a:pos x="connsiteX3" y="connsiteY3"/>
              </a:cxn>
            </a:cxnLst>
            <a:rect l="l" t="t" r="r" b="b"/>
            <a:pathLst>
              <a:path w="4029076" h="2149457">
                <a:moveTo>
                  <a:pt x="0" y="0"/>
                </a:moveTo>
                <a:lnTo>
                  <a:pt x="4029076" y="0"/>
                </a:lnTo>
                <a:lnTo>
                  <a:pt x="4029076" y="2149457"/>
                </a:lnTo>
                <a:lnTo>
                  <a:pt x="0" y="2149457"/>
                </a:lnTo>
                <a:close/>
              </a:path>
            </a:pathLst>
          </a:custGeom>
        </p:spPr>
        <p:txBody>
          <a:bodyPr wrap="square" anchor="ctr">
            <a:noAutofit/>
          </a:bodyPr>
          <a:lstStyle/>
          <a:p>
            <a:endParaRPr lang="en-US" dirty="0"/>
          </a:p>
        </p:txBody>
      </p:sp>
      <p:sp>
        <p:nvSpPr>
          <p:cNvPr id="8" name="Picture Placeholder 7">
            <a:extLst>
              <a:ext uri="{FF2B5EF4-FFF2-40B4-BE49-F238E27FC236}">
                <a16:creationId xmlns:a16="http://schemas.microsoft.com/office/drawing/2014/main" id="{C434361D-9350-4A6A-9278-367F077B68A3}"/>
              </a:ext>
            </a:extLst>
          </p:cNvPr>
          <p:cNvSpPr>
            <a:spLocks noGrp="1"/>
          </p:cNvSpPr>
          <p:nvPr>
            <p:ph type="pic" sz="quarter" idx="11"/>
          </p:nvPr>
        </p:nvSpPr>
        <p:spPr>
          <a:xfrm>
            <a:off x="752475" y="3942314"/>
            <a:ext cx="4029076" cy="2149457"/>
          </a:xfrm>
          <a:custGeom>
            <a:avLst/>
            <a:gdLst>
              <a:gd name="connsiteX0" fmla="*/ 0 w 4029076"/>
              <a:gd name="connsiteY0" fmla="*/ 0 h 2149457"/>
              <a:gd name="connsiteX1" fmla="*/ 4029076 w 4029076"/>
              <a:gd name="connsiteY1" fmla="*/ 0 h 2149457"/>
              <a:gd name="connsiteX2" fmla="*/ 4029076 w 4029076"/>
              <a:gd name="connsiteY2" fmla="*/ 2149457 h 2149457"/>
              <a:gd name="connsiteX3" fmla="*/ 0 w 4029076"/>
              <a:gd name="connsiteY3" fmla="*/ 2149457 h 2149457"/>
            </a:gdLst>
            <a:ahLst/>
            <a:cxnLst>
              <a:cxn ang="0">
                <a:pos x="connsiteX0" y="connsiteY0"/>
              </a:cxn>
              <a:cxn ang="0">
                <a:pos x="connsiteX1" y="connsiteY1"/>
              </a:cxn>
              <a:cxn ang="0">
                <a:pos x="connsiteX2" y="connsiteY2"/>
              </a:cxn>
              <a:cxn ang="0">
                <a:pos x="connsiteX3" y="connsiteY3"/>
              </a:cxn>
            </a:cxnLst>
            <a:rect l="l" t="t" r="r" b="b"/>
            <a:pathLst>
              <a:path w="4029076" h="2149457">
                <a:moveTo>
                  <a:pt x="0" y="0"/>
                </a:moveTo>
                <a:lnTo>
                  <a:pt x="4029076" y="0"/>
                </a:lnTo>
                <a:lnTo>
                  <a:pt x="4029076" y="2149457"/>
                </a:lnTo>
                <a:lnTo>
                  <a:pt x="0" y="2149457"/>
                </a:lnTo>
                <a:close/>
              </a:path>
            </a:pathLst>
          </a:custGeom>
        </p:spPr>
        <p:txBody>
          <a:bodyPr wrap="square" anchor="ctr">
            <a:noAutofit/>
          </a:bodyPr>
          <a:lstStyle/>
          <a:p>
            <a:endParaRPr lang="en-US" dirty="0"/>
          </a:p>
        </p:txBody>
      </p:sp>
      <p:sp>
        <p:nvSpPr>
          <p:cNvPr id="2" name="Slide Number Placeholder 1">
            <a:extLst>
              <a:ext uri="{FF2B5EF4-FFF2-40B4-BE49-F238E27FC236}">
                <a16:creationId xmlns:a16="http://schemas.microsoft.com/office/drawing/2014/main" id="{879D05E5-5DF6-A823-9323-EEC574E5C352}"/>
              </a:ext>
            </a:extLst>
          </p:cNvPr>
          <p:cNvSpPr>
            <a:spLocks noGrp="1"/>
          </p:cNvSpPr>
          <p:nvPr>
            <p:ph type="sldNum" sz="quarter" idx="12"/>
          </p:nvPr>
        </p:nvSpPr>
        <p:spPr/>
        <p:txBody>
          <a:bodyPr/>
          <a:lstStyle/>
          <a:p>
            <a:fld id="{3DDF14DF-09F7-D242-B49F-E8D1C1E3D6C4}" type="slidenum">
              <a:rPr lang="en-US" smtClean="0"/>
              <a:pPr/>
              <a:t>‹#›</a:t>
            </a:fld>
            <a:endParaRPr lang="en-US"/>
          </a:p>
        </p:txBody>
      </p:sp>
      <p:grpSp>
        <p:nvGrpSpPr>
          <p:cNvPr id="3" name="Group 2">
            <a:extLst>
              <a:ext uri="{FF2B5EF4-FFF2-40B4-BE49-F238E27FC236}">
                <a16:creationId xmlns:a16="http://schemas.microsoft.com/office/drawing/2014/main" id="{D09F2E4C-3804-38FB-AB35-4FB5EA2DFB56}"/>
              </a:ext>
            </a:extLst>
          </p:cNvPr>
          <p:cNvGrpSpPr/>
          <p:nvPr userDrawn="1"/>
        </p:nvGrpSpPr>
        <p:grpSpPr>
          <a:xfrm>
            <a:off x="11384519" y="241963"/>
            <a:ext cx="555688" cy="555688"/>
            <a:chOff x="6314393" y="1076530"/>
            <a:chExt cx="1671415" cy="1671415"/>
          </a:xfrm>
        </p:grpSpPr>
        <p:sp>
          <p:nvSpPr>
            <p:cNvPr id="4" name="Rectangle 3">
              <a:extLst>
                <a:ext uri="{FF2B5EF4-FFF2-40B4-BE49-F238E27FC236}">
                  <a16:creationId xmlns:a16="http://schemas.microsoft.com/office/drawing/2014/main" id="{71C22348-0BF7-56D1-CBCD-271F01E628AE}"/>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94354BF-1F8A-62BE-7577-FD3227E6D8F1}"/>
                </a:ext>
              </a:extLst>
            </p:cNvPr>
            <p:cNvPicPr>
              <a:picLocks noChangeAspect="1"/>
            </p:cNvPicPr>
            <p:nvPr userDrawn="1"/>
          </p:nvPicPr>
          <p:blipFill>
            <a:blip r:embed="rId2"/>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33700041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BB069C9-6DF1-4CFD-9208-D01AD9875977}"/>
              </a:ext>
            </a:extLst>
          </p:cNvPr>
          <p:cNvSpPr>
            <a:spLocks noGrp="1"/>
          </p:cNvSpPr>
          <p:nvPr>
            <p:ph type="pic" sz="quarter" idx="10"/>
          </p:nvPr>
        </p:nvSpPr>
        <p:spPr>
          <a:xfrm>
            <a:off x="0" y="2324099"/>
            <a:ext cx="12192000" cy="2676525"/>
          </a:xfrm>
          <a:custGeom>
            <a:avLst/>
            <a:gdLst>
              <a:gd name="connsiteX0" fmla="*/ 0 w 12192000"/>
              <a:gd name="connsiteY0" fmla="*/ 0 h 2781300"/>
              <a:gd name="connsiteX1" fmla="*/ 12192000 w 12192000"/>
              <a:gd name="connsiteY1" fmla="*/ 0 h 2781300"/>
              <a:gd name="connsiteX2" fmla="*/ 12192000 w 12192000"/>
              <a:gd name="connsiteY2" fmla="*/ 2781300 h 2781300"/>
              <a:gd name="connsiteX3" fmla="*/ 0 w 12192000"/>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12192000" h="2781300">
                <a:moveTo>
                  <a:pt x="0" y="0"/>
                </a:moveTo>
                <a:lnTo>
                  <a:pt x="12192000" y="0"/>
                </a:lnTo>
                <a:lnTo>
                  <a:pt x="12192000" y="2781300"/>
                </a:lnTo>
                <a:lnTo>
                  <a:pt x="0" y="2781300"/>
                </a:lnTo>
                <a:close/>
              </a:path>
            </a:pathLst>
          </a:custGeom>
        </p:spPr>
        <p:txBody>
          <a:bodyPr wrap="square" anchor="ctr">
            <a:noAutofit/>
          </a:bodyPr>
          <a:lstStyle/>
          <a:p>
            <a:endParaRPr lang="en-US" dirty="0"/>
          </a:p>
        </p:txBody>
      </p:sp>
      <p:sp>
        <p:nvSpPr>
          <p:cNvPr id="8" name="Picture Placeholder 7">
            <a:extLst>
              <a:ext uri="{FF2B5EF4-FFF2-40B4-BE49-F238E27FC236}">
                <a16:creationId xmlns:a16="http://schemas.microsoft.com/office/drawing/2014/main" id="{F6734125-A951-4DEE-A58F-6C8DB569C56E}"/>
              </a:ext>
            </a:extLst>
          </p:cNvPr>
          <p:cNvSpPr>
            <a:spLocks noGrp="1"/>
          </p:cNvSpPr>
          <p:nvPr>
            <p:ph type="pic" sz="quarter" idx="11"/>
          </p:nvPr>
        </p:nvSpPr>
        <p:spPr>
          <a:xfrm>
            <a:off x="5264727" y="1455785"/>
            <a:ext cx="1662546" cy="1662546"/>
          </a:xfrm>
          <a:custGeom>
            <a:avLst/>
            <a:gdLst>
              <a:gd name="connsiteX0" fmla="*/ 831273 w 1662546"/>
              <a:gd name="connsiteY0" fmla="*/ 0 h 1662546"/>
              <a:gd name="connsiteX1" fmla="*/ 1662546 w 1662546"/>
              <a:gd name="connsiteY1" fmla="*/ 831273 h 1662546"/>
              <a:gd name="connsiteX2" fmla="*/ 831273 w 1662546"/>
              <a:gd name="connsiteY2" fmla="*/ 1662546 h 1662546"/>
              <a:gd name="connsiteX3" fmla="*/ 0 w 1662546"/>
              <a:gd name="connsiteY3" fmla="*/ 831273 h 1662546"/>
              <a:gd name="connsiteX4" fmla="*/ 831273 w 1662546"/>
              <a:gd name="connsiteY4" fmla="*/ 0 h 166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546" h="1662546">
                <a:moveTo>
                  <a:pt x="831273" y="0"/>
                </a:moveTo>
                <a:cubicBezTo>
                  <a:pt x="1290372" y="0"/>
                  <a:pt x="1662546" y="372174"/>
                  <a:pt x="1662546" y="831273"/>
                </a:cubicBezTo>
                <a:cubicBezTo>
                  <a:pt x="1662546" y="1290372"/>
                  <a:pt x="1290372" y="1662546"/>
                  <a:pt x="831273" y="1662546"/>
                </a:cubicBezTo>
                <a:cubicBezTo>
                  <a:pt x="372174" y="1662546"/>
                  <a:pt x="0" y="1290372"/>
                  <a:pt x="0" y="831273"/>
                </a:cubicBezTo>
                <a:cubicBezTo>
                  <a:pt x="0" y="372174"/>
                  <a:pt x="372174" y="0"/>
                  <a:pt x="831273" y="0"/>
                </a:cubicBezTo>
                <a:close/>
              </a:path>
            </a:pathLst>
          </a:custGeom>
        </p:spPr>
        <p:txBody>
          <a:bodyPr wrap="square" anchor="ctr">
            <a:noAutofit/>
          </a:bodyPr>
          <a:lstStyle/>
          <a:p>
            <a:endParaRPr lang="en-US" dirty="0"/>
          </a:p>
        </p:txBody>
      </p:sp>
      <p:sp>
        <p:nvSpPr>
          <p:cNvPr id="2" name="Slide Number Placeholder 1">
            <a:extLst>
              <a:ext uri="{FF2B5EF4-FFF2-40B4-BE49-F238E27FC236}">
                <a16:creationId xmlns:a16="http://schemas.microsoft.com/office/drawing/2014/main" id="{59EEB602-493C-D55D-5716-64BB8B75D2AC}"/>
              </a:ext>
            </a:extLst>
          </p:cNvPr>
          <p:cNvSpPr>
            <a:spLocks noGrp="1"/>
          </p:cNvSpPr>
          <p:nvPr>
            <p:ph type="sldNum" sz="quarter" idx="12"/>
          </p:nvPr>
        </p:nvSpPr>
        <p:spPr/>
        <p:txBody>
          <a:bodyPr/>
          <a:lstStyle/>
          <a:p>
            <a:fld id="{3DDF14DF-09F7-D242-B49F-E8D1C1E3D6C4}" type="slidenum">
              <a:rPr lang="en-US" smtClean="0"/>
              <a:pPr/>
              <a:t>‹#›</a:t>
            </a:fld>
            <a:endParaRPr lang="en-US"/>
          </a:p>
        </p:txBody>
      </p:sp>
      <p:grpSp>
        <p:nvGrpSpPr>
          <p:cNvPr id="3" name="Group 2">
            <a:extLst>
              <a:ext uri="{FF2B5EF4-FFF2-40B4-BE49-F238E27FC236}">
                <a16:creationId xmlns:a16="http://schemas.microsoft.com/office/drawing/2014/main" id="{E60A2EEE-D4DB-7F0E-489C-1B5E75CDF29C}"/>
              </a:ext>
            </a:extLst>
          </p:cNvPr>
          <p:cNvGrpSpPr/>
          <p:nvPr userDrawn="1"/>
        </p:nvGrpSpPr>
        <p:grpSpPr>
          <a:xfrm>
            <a:off x="11384519" y="241963"/>
            <a:ext cx="555688" cy="555688"/>
            <a:chOff x="6314393" y="1076530"/>
            <a:chExt cx="1671415" cy="1671415"/>
          </a:xfrm>
        </p:grpSpPr>
        <p:sp>
          <p:nvSpPr>
            <p:cNvPr id="4" name="Rectangle 3">
              <a:extLst>
                <a:ext uri="{FF2B5EF4-FFF2-40B4-BE49-F238E27FC236}">
                  <a16:creationId xmlns:a16="http://schemas.microsoft.com/office/drawing/2014/main" id="{E58D45AC-B7E7-831E-B3B5-EFA8114501DA}"/>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B31CEE0-860E-C437-D66F-D4DD4636428A}"/>
                </a:ext>
              </a:extLst>
            </p:cNvPr>
            <p:cNvPicPr>
              <a:picLocks noChangeAspect="1"/>
            </p:cNvPicPr>
            <p:nvPr userDrawn="1"/>
          </p:nvPicPr>
          <p:blipFill>
            <a:blip r:embed="rId2"/>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41370162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_Full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1589690-70B2-4DA3-8D8D-236AC726B257}"/>
              </a:ext>
            </a:extLst>
          </p:cNvPr>
          <p:cNvSpPr>
            <a:spLocks noGrp="1"/>
          </p:cNvSpPr>
          <p:nvPr>
            <p:ph type="pic" sz="quarter" idx="11"/>
          </p:nvPr>
        </p:nvSpPr>
        <p:spPr>
          <a:xfrm>
            <a:off x="1040606" y="1131093"/>
            <a:ext cx="1624014" cy="1624014"/>
          </a:xfrm>
          <a:custGeom>
            <a:avLst/>
            <a:gdLst>
              <a:gd name="connsiteX0" fmla="*/ 812007 w 1624014"/>
              <a:gd name="connsiteY0" fmla="*/ 0 h 1624014"/>
              <a:gd name="connsiteX1" fmla="*/ 1624014 w 1624014"/>
              <a:gd name="connsiteY1" fmla="*/ 812007 h 1624014"/>
              <a:gd name="connsiteX2" fmla="*/ 812007 w 1624014"/>
              <a:gd name="connsiteY2" fmla="*/ 1624014 h 1624014"/>
              <a:gd name="connsiteX3" fmla="*/ 0 w 1624014"/>
              <a:gd name="connsiteY3" fmla="*/ 812007 h 1624014"/>
              <a:gd name="connsiteX4" fmla="*/ 812007 w 1624014"/>
              <a:gd name="connsiteY4" fmla="*/ 0 h 162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014" h="1624014">
                <a:moveTo>
                  <a:pt x="812007" y="0"/>
                </a:moveTo>
                <a:cubicBezTo>
                  <a:pt x="1260466" y="0"/>
                  <a:pt x="1624014" y="363548"/>
                  <a:pt x="1624014" y="812007"/>
                </a:cubicBezTo>
                <a:cubicBezTo>
                  <a:pt x="1624014" y="1260466"/>
                  <a:pt x="1260466" y="1624014"/>
                  <a:pt x="812007" y="1624014"/>
                </a:cubicBezTo>
                <a:cubicBezTo>
                  <a:pt x="363548" y="1624014"/>
                  <a:pt x="0" y="1260466"/>
                  <a:pt x="0" y="812007"/>
                </a:cubicBezTo>
                <a:cubicBezTo>
                  <a:pt x="0" y="363548"/>
                  <a:pt x="363548" y="0"/>
                  <a:pt x="812007" y="0"/>
                </a:cubicBezTo>
                <a:close/>
              </a:path>
            </a:pathLst>
          </a:custGeom>
        </p:spPr>
        <p:txBody>
          <a:bodyPr wrap="square" anchor="ctr">
            <a:noAutofit/>
          </a:bodyPr>
          <a:lstStyle/>
          <a:p>
            <a:endParaRPr lang="en-US" dirty="0"/>
          </a:p>
        </p:txBody>
      </p:sp>
      <p:sp>
        <p:nvSpPr>
          <p:cNvPr id="2" name="Slide Number Placeholder 1">
            <a:extLst>
              <a:ext uri="{FF2B5EF4-FFF2-40B4-BE49-F238E27FC236}">
                <a16:creationId xmlns:a16="http://schemas.microsoft.com/office/drawing/2014/main" id="{A38EA492-DDBD-F786-CFBC-2762B4FBDCC4}"/>
              </a:ext>
            </a:extLst>
          </p:cNvPr>
          <p:cNvSpPr>
            <a:spLocks noGrp="1"/>
          </p:cNvSpPr>
          <p:nvPr>
            <p:ph type="sldNum" sz="quarter" idx="12"/>
          </p:nvPr>
        </p:nvSpPr>
        <p:spPr/>
        <p:txBody>
          <a:bodyPr/>
          <a:lstStyle/>
          <a:p>
            <a:fld id="{3DDF14DF-09F7-D242-B49F-E8D1C1E3D6C4}" type="slidenum">
              <a:rPr lang="en-US" smtClean="0"/>
              <a:pPr/>
              <a:t>‹#›</a:t>
            </a:fld>
            <a:endParaRPr lang="en-US"/>
          </a:p>
        </p:txBody>
      </p:sp>
      <p:grpSp>
        <p:nvGrpSpPr>
          <p:cNvPr id="3" name="Group 2">
            <a:extLst>
              <a:ext uri="{FF2B5EF4-FFF2-40B4-BE49-F238E27FC236}">
                <a16:creationId xmlns:a16="http://schemas.microsoft.com/office/drawing/2014/main" id="{D608BCD1-363E-6A6C-3D4D-2D77B1918F34}"/>
              </a:ext>
            </a:extLst>
          </p:cNvPr>
          <p:cNvGrpSpPr/>
          <p:nvPr userDrawn="1"/>
        </p:nvGrpSpPr>
        <p:grpSpPr>
          <a:xfrm>
            <a:off x="11384519" y="241963"/>
            <a:ext cx="555688" cy="555688"/>
            <a:chOff x="6314393" y="1076530"/>
            <a:chExt cx="1671415" cy="1671415"/>
          </a:xfrm>
        </p:grpSpPr>
        <p:sp>
          <p:nvSpPr>
            <p:cNvPr id="4" name="Rectangle 3">
              <a:extLst>
                <a:ext uri="{FF2B5EF4-FFF2-40B4-BE49-F238E27FC236}">
                  <a16:creationId xmlns:a16="http://schemas.microsoft.com/office/drawing/2014/main" id="{AD0115B8-CA4C-81E4-029E-26A5E5EEF932}"/>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07CDB11-F130-1689-BF41-C84EF20B32EA}"/>
                </a:ext>
              </a:extLst>
            </p:cNvPr>
            <p:cNvPicPr>
              <a:picLocks noChangeAspect="1"/>
            </p:cNvPicPr>
            <p:nvPr userDrawn="1"/>
          </p:nvPicPr>
          <p:blipFill>
            <a:blip r:embed="rId2"/>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32961577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_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616DBDD-D985-4CA9-874B-A86F22867C3E}"/>
              </a:ext>
            </a:extLst>
          </p:cNvPr>
          <p:cNvSpPr>
            <a:spLocks noGrp="1"/>
          </p:cNvSpPr>
          <p:nvPr>
            <p:ph type="pic" sz="quarter" idx="10"/>
          </p:nvPr>
        </p:nvSpPr>
        <p:spPr>
          <a:xfrm>
            <a:off x="0" y="0"/>
            <a:ext cx="3524250" cy="6858000"/>
          </a:xfrm>
          <a:custGeom>
            <a:avLst/>
            <a:gdLst>
              <a:gd name="connsiteX0" fmla="*/ 0 w 3524250"/>
              <a:gd name="connsiteY0" fmla="*/ 0 h 6858000"/>
              <a:gd name="connsiteX1" fmla="*/ 3524250 w 3524250"/>
              <a:gd name="connsiteY1" fmla="*/ 0 h 6858000"/>
              <a:gd name="connsiteX2" fmla="*/ 3524250 w 3524250"/>
              <a:gd name="connsiteY2" fmla="*/ 6858000 h 6858000"/>
              <a:gd name="connsiteX3" fmla="*/ 0 w 3524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4250" h="6858000">
                <a:moveTo>
                  <a:pt x="0" y="0"/>
                </a:moveTo>
                <a:lnTo>
                  <a:pt x="3524250" y="0"/>
                </a:lnTo>
                <a:lnTo>
                  <a:pt x="3524250" y="6858000"/>
                </a:lnTo>
                <a:lnTo>
                  <a:pt x="0" y="6858000"/>
                </a:lnTo>
                <a:close/>
              </a:path>
            </a:pathLst>
          </a:custGeom>
        </p:spPr>
        <p:txBody>
          <a:bodyPr wrap="square" anchor="ctr">
            <a:noAutofit/>
          </a:bodyPr>
          <a:lstStyle/>
          <a:p>
            <a:endParaRPr lang="en-US" dirty="0"/>
          </a:p>
        </p:txBody>
      </p:sp>
      <p:sp>
        <p:nvSpPr>
          <p:cNvPr id="2" name="Slide Number Placeholder 1">
            <a:extLst>
              <a:ext uri="{FF2B5EF4-FFF2-40B4-BE49-F238E27FC236}">
                <a16:creationId xmlns:a16="http://schemas.microsoft.com/office/drawing/2014/main" id="{5EC98F09-EE7F-9A2A-78D8-6789CA11FDB7}"/>
              </a:ext>
            </a:extLst>
          </p:cNvPr>
          <p:cNvSpPr>
            <a:spLocks noGrp="1"/>
          </p:cNvSpPr>
          <p:nvPr>
            <p:ph type="sldNum" sz="quarter" idx="11"/>
          </p:nvPr>
        </p:nvSpPr>
        <p:spPr/>
        <p:txBody>
          <a:bodyPr/>
          <a:lstStyle/>
          <a:p>
            <a:fld id="{3DDF14DF-09F7-D242-B49F-E8D1C1E3D6C4}" type="slidenum">
              <a:rPr lang="en-US" smtClean="0"/>
              <a:pPr/>
              <a:t>‹#›</a:t>
            </a:fld>
            <a:endParaRPr lang="en-US"/>
          </a:p>
        </p:txBody>
      </p:sp>
      <p:grpSp>
        <p:nvGrpSpPr>
          <p:cNvPr id="3" name="Group 2">
            <a:extLst>
              <a:ext uri="{FF2B5EF4-FFF2-40B4-BE49-F238E27FC236}">
                <a16:creationId xmlns:a16="http://schemas.microsoft.com/office/drawing/2014/main" id="{03B23889-81B6-352D-8607-47204DEF6134}"/>
              </a:ext>
            </a:extLst>
          </p:cNvPr>
          <p:cNvGrpSpPr/>
          <p:nvPr userDrawn="1"/>
        </p:nvGrpSpPr>
        <p:grpSpPr>
          <a:xfrm>
            <a:off x="11384519" y="241963"/>
            <a:ext cx="555688" cy="555688"/>
            <a:chOff x="6314393" y="1076530"/>
            <a:chExt cx="1671415" cy="1671415"/>
          </a:xfrm>
        </p:grpSpPr>
        <p:sp>
          <p:nvSpPr>
            <p:cNvPr id="4" name="Rectangle 3">
              <a:extLst>
                <a:ext uri="{FF2B5EF4-FFF2-40B4-BE49-F238E27FC236}">
                  <a16:creationId xmlns:a16="http://schemas.microsoft.com/office/drawing/2014/main" id="{09F84CDA-825B-02CC-E5DD-74DB4E48B66C}"/>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7F2F8D1-F0AA-FBD2-907D-FDFF3C0E5A2A}"/>
                </a:ext>
              </a:extLst>
            </p:cNvPr>
            <p:cNvPicPr>
              <a:picLocks noChangeAspect="1"/>
            </p:cNvPicPr>
            <p:nvPr userDrawn="1"/>
          </p:nvPicPr>
          <p:blipFill>
            <a:blip r:embed="rId2"/>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22763211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7_Ful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9B27F3-B892-3673-464E-F445A496B4D3}"/>
              </a:ext>
            </a:extLst>
          </p:cNvPr>
          <p:cNvSpPr/>
          <p:nvPr userDrawn="1"/>
        </p:nvSpPr>
        <p:spPr>
          <a:xfrm>
            <a:off x="0" y="0"/>
            <a:ext cx="6009861" cy="6858000"/>
          </a:xfrm>
          <a:prstGeom prst="rect">
            <a:avLst/>
          </a:prstGeom>
          <a:solidFill>
            <a:srgbClr val="0273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1017B24-961F-6ED3-9B67-04180B42A7AF}"/>
              </a:ext>
            </a:extLst>
          </p:cNvPr>
          <p:cNvSpPr txBox="1"/>
          <p:nvPr userDrawn="1"/>
        </p:nvSpPr>
        <p:spPr>
          <a:xfrm>
            <a:off x="596072" y="255155"/>
            <a:ext cx="5343525" cy="611706"/>
          </a:xfrm>
          <a:prstGeom prst="rect">
            <a:avLst/>
          </a:prstGeom>
          <a:noFill/>
        </p:spPr>
        <p:txBody>
          <a:bodyPr wrap="square" rtlCol="0">
            <a:spAutoFit/>
          </a:bodyPr>
          <a:lstStyle/>
          <a:p>
            <a:pPr>
              <a:lnSpc>
                <a:spcPts val="4000"/>
              </a:lnSpc>
            </a:pPr>
            <a:r>
              <a:rPr lang="en-US" sz="3500" b="1" dirty="0">
                <a:solidFill>
                  <a:schemeClr val="bg1"/>
                </a:solidFill>
                <a:latin typeface="Gotham" panose="02000504050000020004" pitchFamily="2" charset="0"/>
                <a:cs typeface="Poppins Light" panose="00000400000000000000" pitchFamily="50" charset="0"/>
              </a:rPr>
              <a:t>HEXAGONS </a:t>
            </a:r>
            <a:r>
              <a:rPr lang="en-US" sz="3500" b="1" dirty="0">
                <a:solidFill>
                  <a:schemeClr val="bg1"/>
                </a:solidFill>
                <a:latin typeface="Gotham" panose="02000504050000020004" pitchFamily="2" charset="0"/>
                <a:cs typeface="Poppins SemiBold" panose="00000700000000000000" pitchFamily="50" charset="0"/>
              </a:rPr>
              <a:t>SECTION</a:t>
            </a:r>
          </a:p>
        </p:txBody>
      </p:sp>
      <p:cxnSp>
        <p:nvCxnSpPr>
          <p:cNvPr id="5" name="Straight Connector 4">
            <a:extLst>
              <a:ext uri="{FF2B5EF4-FFF2-40B4-BE49-F238E27FC236}">
                <a16:creationId xmlns:a16="http://schemas.microsoft.com/office/drawing/2014/main" id="{59F45E85-0ADB-B55E-C84C-524406C28F52}"/>
              </a:ext>
            </a:extLst>
          </p:cNvPr>
          <p:cNvCxnSpPr>
            <a:cxnSpLocks/>
          </p:cNvCxnSpPr>
          <p:nvPr userDrawn="1"/>
        </p:nvCxnSpPr>
        <p:spPr>
          <a:xfrm>
            <a:off x="732598" y="862630"/>
            <a:ext cx="503963" cy="0"/>
          </a:xfrm>
          <a:prstGeom prst="line">
            <a:avLst/>
          </a:prstGeom>
          <a:ln w="25400">
            <a:solidFill>
              <a:srgbClr val="FF9400"/>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8C55DAD-E436-85F5-2C78-06823DEEC64B}"/>
              </a:ext>
            </a:extLst>
          </p:cNvPr>
          <p:cNvSpPr>
            <a:spLocks noGrp="1"/>
          </p:cNvSpPr>
          <p:nvPr>
            <p:ph type="sldNum" sz="quarter" idx="10"/>
          </p:nvPr>
        </p:nvSpPr>
        <p:spPr/>
        <p:txBody>
          <a:bodyPr/>
          <a:lstStyle/>
          <a:p>
            <a:fld id="{3DDF14DF-09F7-D242-B49F-E8D1C1E3D6C4}" type="slidenum">
              <a:rPr lang="en-US" smtClean="0"/>
              <a:pPr/>
              <a:t>‹#›</a:t>
            </a:fld>
            <a:endParaRPr lang="en-US"/>
          </a:p>
        </p:txBody>
      </p:sp>
      <p:sp>
        <p:nvSpPr>
          <p:cNvPr id="24" name="TextBox 23">
            <a:extLst>
              <a:ext uri="{FF2B5EF4-FFF2-40B4-BE49-F238E27FC236}">
                <a16:creationId xmlns:a16="http://schemas.microsoft.com/office/drawing/2014/main" id="{5D21C6C6-3A98-9DC4-AA1D-BCAF34E207BB}"/>
              </a:ext>
            </a:extLst>
          </p:cNvPr>
          <p:cNvSpPr txBox="1"/>
          <p:nvPr userDrawn="1"/>
        </p:nvSpPr>
        <p:spPr>
          <a:xfrm>
            <a:off x="7916682" y="896160"/>
            <a:ext cx="3800043" cy="1212255"/>
          </a:xfrm>
          <a:prstGeom prst="rect">
            <a:avLst/>
          </a:prstGeom>
          <a:noFill/>
        </p:spPr>
        <p:txBody>
          <a:bodyPr wrap="square" rtlCol="0">
            <a:spAutoFit/>
          </a:bodyPr>
          <a:lstStyle/>
          <a:p>
            <a:pPr>
              <a:lnSpc>
                <a:spcPts val="1800"/>
              </a:lnSpc>
            </a:pPr>
            <a:r>
              <a:rPr lang="en-US" sz="1000" b="0" dirty="0">
                <a:solidFill>
                  <a:srgbClr val="000000"/>
                </a:solidFill>
                <a:effectLst/>
                <a:latin typeface="GOTHAM-BOOK" panose="02000504050000020004" pitchFamily="2" charset="0"/>
              </a:rPr>
              <a:t>These assets can be used to height the aesthetic of Capita presentation decks. Use these elements accordingly, yet sparingly. Save this slide and copy and paste assets from here. Use in white spaces when slide seems a bit empty. </a:t>
            </a:r>
            <a:r>
              <a:rPr lang="en-US" sz="1000" dirty="0">
                <a:solidFill>
                  <a:srgbClr val="000000"/>
                </a:solidFill>
                <a:latin typeface="GOTHAM-BOOK" panose="02000504050000020004" pitchFamily="2" charset="0"/>
              </a:rPr>
              <a:t>But do not overuse.</a:t>
            </a:r>
            <a:endParaRPr lang="en-US" sz="1000" dirty="0">
              <a:solidFill>
                <a:schemeClr val="tx2">
                  <a:lumMod val="65000"/>
                  <a:lumOff val="35000"/>
                </a:schemeClr>
              </a:solidFill>
              <a:latin typeface="GOTHAM-BOOK" panose="02000504050000020004" pitchFamily="2"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F430AD98-E675-B30F-1064-40143C3A3FC3}"/>
              </a:ext>
            </a:extLst>
          </p:cNvPr>
          <p:cNvSpPr txBox="1"/>
          <p:nvPr userDrawn="1"/>
        </p:nvSpPr>
        <p:spPr>
          <a:xfrm>
            <a:off x="7919746" y="570978"/>
            <a:ext cx="3191672" cy="366511"/>
          </a:xfrm>
          <a:prstGeom prst="rect">
            <a:avLst/>
          </a:prstGeom>
          <a:noFill/>
        </p:spPr>
        <p:txBody>
          <a:bodyPr wrap="square" rtlCol="0">
            <a:spAutoFit/>
          </a:bodyPr>
          <a:lstStyle/>
          <a:p>
            <a:pPr>
              <a:lnSpc>
                <a:spcPts val="2400"/>
              </a:lnSpc>
            </a:pPr>
            <a:r>
              <a:rPr lang="en-US" b="1" dirty="0">
                <a:solidFill>
                  <a:schemeClr val="accent1"/>
                </a:solidFill>
                <a:latin typeface="Gotham" panose="02000504050000020004" pitchFamily="2" charset="0"/>
                <a:ea typeface="Open Sans" panose="020B0606030504020204" pitchFamily="34" charset="0"/>
                <a:cs typeface="Poppins Light" panose="00000400000000000000" pitchFamily="50" charset="0"/>
              </a:rPr>
              <a:t>Graphical Assets</a:t>
            </a:r>
          </a:p>
        </p:txBody>
      </p:sp>
      <p:pic>
        <p:nvPicPr>
          <p:cNvPr id="26" name="Graphic 25">
            <a:extLst>
              <a:ext uri="{FF2B5EF4-FFF2-40B4-BE49-F238E27FC236}">
                <a16:creationId xmlns:a16="http://schemas.microsoft.com/office/drawing/2014/main" id="{F1ED064C-AE34-93AB-A154-1395597A83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13936" y="2164278"/>
            <a:ext cx="1272234" cy="1261452"/>
          </a:xfrm>
          <a:prstGeom prst="rect">
            <a:avLst/>
          </a:prstGeom>
        </p:spPr>
      </p:pic>
      <p:pic>
        <p:nvPicPr>
          <p:cNvPr id="27" name="Graphic 26">
            <a:extLst>
              <a:ext uri="{FF2B5EF4-FFF2-40B4-BE49-F238E27FC236}">
                <a16:creationId xmlns:a16="http://schemas.microsoft.com/office/drawing/2014/main" id="{0393652B-FACD-DFD5-71ED-5DA52C05E38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85434" y="3231704"/>
            <a:ext cx="1272234" cy="1261452"/>
          </a:xfrm>
          <a:prstGeom prst="rect">
            <a:avLst/>
          </a:prstGeom>
        </p:spPr>
      </p:pic>
      <p:pic>
        <p:nvPicPr>
          <p:cNvPr id="28" name="Graphic 27">
            <a:extLst>
              <a:ext uri="{FF2B5EF4-FFF2-40B4-BE49-F238E27FC236}">
                <a16:creationId xmlns:a16="http://schemas.microsoft.com/office/drawing/2014/main" id="{1F834AA9-55CF-B4F4-9997-23650DF365F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474703" y="2433597"/>
            <a:ext cx="1872955" cy="1857083"/>
          </a:xfrm>
          <a:prstGeom prst="rect">
            <a:avLst/>
          </a:prstGeom>
        </p:spPr>
      </p:pic>
      <p:pic>
        <p:nvPicPr>
          <p:cNvPr id="29" name="Graphic 28">
            <a:extLst>
              <a:ext uri="{FF2B5EF4-FFF2-40B4-BE49-F238E27FC236}">
                <a16:creationId xmlns:a16="http://schemas.microsoft.com/office/drawing/2014/main" id="{D1580234-4B7D-B366-F9BA-D5E85DFD635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602727" y="1021000"/>
            <a:ext cx="2099734" cy="2081940"/>
          </a:xfrm>
          <a:prstGeom prst="rect">
            <a:avLst/>
          </a:prstGeom>
        </p:spPr>
      </p:pic>
      <p:pic>
        <p:nvPicPr>
          <p:cNvPr id="30" name="Graphic 29">
            <a:extLst>
              <a:ext uri="{FF2B5EF4-FFF2-40B4-BE49-F238E27FC236}">
                <a16:creationId xmlns:a16="http://schemas.microsoft.com/office/drawing/2014/main" id="{1021465E-64A5-59D4-701B-98F8A79BA08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391614" y="522044"/>
            <a:ext cx="1165744" cy="1165744"/>
          </a:xfrm>
          <a:prstGeom prst="rect">
            <a:avLst/>
          </a:prstGeom>
        </p:spPr>
      </p:pic>
      <p:pic>
        <p:nvPicPr>
          <p:cNvPr id="31" name="Graphic 30">
            <a:extLst>
              <a:ext uri="{FF2B5EF4-FFF2-40B4-BE49-F238E27FC236}">
                <a16:creationId xmlns:a16="http://schemas.microsoft.com/office/drawing/2014/main" id="{DC1D0EC2-A8DE-8F54-4EE8-34DB170D51B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75275" y="1352909"/>
            <a:ext cx="1298766" cy="1298766"/>
          </a:xfrm>
          <a:prstGeom prst="rect">
            <a:avLst/>
          </a:prstGeom>
        </p:spPr>
      </p:pic>
      <p:pic>
        <p:nvPicPr>
          <p:cNvPr id="32" name="Graphic 31">
            <a:extLst>
              <a:ext uri="{FF2B5EF4-FFF2-40B4-BE49-F238E27FC236}">
                <a16:creationId xmlns:a16="http://schemas.microsoft.com/office/drawing/2014/main" id="{AC05D568-441D-8E42-F1E8-56943C178026}"/>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492356" y="2032587"/>
            <a:ext cx="1082273" cy="1082273"/>
          </a:xfrm>
          <a:prstGeom prst="rect">
            <a:avLst/>
          </a:prstGeom>
        </p:spPr>
      </p:pic>
      <p:pic>
        <p:nvPicPr>
          <p:cNvPr id="33" name="Graphic 32">
            <a:extLst>
              <a:ext uri="{FF2B5EF4-FFF2-40B4-BE49-F238E27FC236}">
                <a16:creationId xmlns:a16="http://schemas.microsoft.com/office/drawing/2014/main" id="{2D2DB2E7-DEBE-53FB-2979-ABFE4E4F6EE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037959" y="1958064"/>
            <a:ext cx="1082273" cy="1082273"/>
          </a:xfrm>
          <a:prstGeom prst="rect">
            <a:avLst/>
          </a:prstGeom>
        </p:spPr>
      </p:pic>
      <p:pic>
        <p:nvPicPr>
          <p:cNvPr id="34" name="Graphic 33">
            <a:extLst>
              <a:ext uri="{FF2B5EF4-FFF2-40B4-BE49-F238E27FC236}">
                <a16:creationId xmlns:a16="http://schemas.microsoft.com/office/drawing/2014/main" id="{E8908174-3776-1524-BA61-47EA49535047}"/>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3336970" y="4695938"/>
            <a:ext cx="2252267" cy="1818866"/>
          </a:xfrm>
          <a:prstGeom prst="rect">
            <a:avLst/>
          </a:prstGeom>
        </p:spPr>
      </p:pic>
      <p:pic>
        <p:nvPicPr>
          <p:cNvPr id="35" name="Graphic 34">
            <a:extLst>
              <a:ext uri="{FF2B5EF4-FFF2-40B4-BE49-F238E27FC236}">
                <a16:creationId xmlns:a16="http://schemas.microsoft.com/office/drawing/2014/main" id="{6DB3330D-0ACB-97A7-2C42-90EB12A34A86}"/>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rot="10800000">
            <a:off x="530214" y="3296893"/>
            <a:ext cx="2252267" cy="1818866"/>
          </a:xfrm>
          <a:prstGeom prst="rect">
            <a:avLst/>
          </a:prstGeom>
        </p:spPr>
      </p:pic>
      <p:pic>
        <p:nvPicPr>
          <p:cNvPr id="36" name="Graphic 35">
            <a:extLst>
              <a:ext uri="{FF2B5EF4-FFF2-40B4-BE49-F238E27FC236}">
                <a16:creationId xmlns:a16="http://schemas.microsoft.com/office/drawing/2014/main" id="{2DD3B156-3AED-B908-12F6-CB5708008238}"/>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8617321" y="4827505"/>
            <a:ext cx="2252267" cy="1818866"/>
          </a:xfrm>
          <a:prstGeom prst="rect">
            <a:avLst/>
          </a:prstGeom>
        </p:spPr>
      </p:pic>
      <p:pic>
        <p:nvPicPr>
          <p:cNvPr id="37" name="Graphic 36">
            <a:extLst>
              <a:ext uri="{FF2B5EF4-FFF2-40B4-BE49-F238E27FC236}">
                <a16:creationId xmlns:a16="http://schemas.microsoft.com/office/drawing/2014/main" id="{09B1DE96-6916-9CFA-8369-BA2239DA7329}"/>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rot="10800000">
            <a:off x="6387142" y="3362138"/>
            <a:ext cx="2085496" cy="1684187"/>
          </a:xfrm>
          <a:prstGeom prst="rect">
            <a:avLst/>
          </a:prstGeom>
        </p:spPr>
      </p:pic>
      <p:pic>
        <p:nvPicPr>
          <p:cNvPr id="38" name="Graphic 37">
            <a:extLst>
              <a:ext uri="{FF2B5EF4-FFF2-40B4-BE49-F238E27FC236}">
                <a16:creationId xmlns:a16="http://schemas.microsoft.com/office/drawing/2014/main" id="{E37ACA60-FB7A-FC18-B0B0-DCF51DFAA6AC}"/>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617898" y="5294038"/>
            <a:ext cx="1624501" cy="1025241"/>
          </a:xfrm>
          <a:prstGeom prst="rect">
            <a:avLst/>
          </a:prstGeom>
        </p:spPr>
      </p:pic>
      <p:pic>
        <p:nvPicPr>
          <p:cNvPr id="39" name="Graphic 38">
            <a:extLst>
              <a:ext uri="{FF2B5EF4-FFF2-40B4-BE49-F238E27FC236}">
                <a16:creationId xmlns:a16="http://schemas.microsoft.com/office/drawing/2014/main" id="{3168EB9A-55C1-BD00-DD91-D7B1256B8021}"/>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2910010" y="3114860"/>
            <a:ext cx="1330741" cy="1330741"/>
          </a:xfrm>
          <a:prstGeom prst="rect">
            <a:avLst/>
          </a:prstGeom>
        </p:spPr>
      </p:pic>
      <p:pic>
        <p:nvPicPr>
          <p:cNvPr id="40" name="Graphic 39">
            <a:extLst>
              <a:ext uri="{FF2B5EF4-FFF2-40B4-BE49-F238E27FC236}">
                <a16:creationId xmlns:a16="http://schemas.microsoft.com/office/drawing/2014/main" id="{B0DEE1FE-AE5B-82A3-20E4-3940E1C43038}"/>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10204217" y="3421115"/>
            <a:ext cx="1330741" cy="1330741"/>
          </a:xfrm>
          <a:prstGeom prst="rect">
            <a:avLst/>
          </a:prstGeom>
        </p:spPr>
      </p:pic>
      <p:pic>
        <p:nvPicPr>
          <p:cNvPr id="41" name="Graphic 40">
            <a:extLst>
              <a:ext uri="{FF2B5EF4-FFF2-40B4-BE49-F238E27FC236}">
                <a16:creationId xmlns:a16="http://schemas.microsoft.com/office/drawing/2014/main" id="{8039787C-37EF-3ED8-200B-6A8EDE01DC2E}"/>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430031" y="5294038"/>
            <a:ext cx="1624501" cy="1025241"/>
          </a:xfrm>
          <a:prstGeom prst="rect">
            <a:avLst/>
          </a:prstGeom>
        </p:spPr>
      </p:pic>
    </p:spTree>
    <p:extLst>
      <p:ext uri="{BB962C8B-B14F-4D97-AF65-F5344CB8AC3E}">
        <p14:creationId xmlns:p14="http://schemas.microsoft.com/office/powerpoint/2010/main" val="324004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8_Full Imag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49947A9-2326-0DAA-C586-E18E543CC8C7}"/>
              </a:ext>
            </a:extLst>
          </p:cNvPr>
          <p:cNvSpPr/>
          <p:nvPr userDrawn="1"/>
        </p:nvSpPr>
        <p:spPr>
          <a:xfrm>
            <a:off x="752473" y="752470"/>
            <a:ext cx="4162425" cy="53530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Text Placeholder 18">
            <a:extLst>
              <a:ext uri="{FF2B5EF4-FFF2-40B4-BE49-F238E27FC236}">
                <a16:creationId xmlns:a16="http://schemas.microsoft.com/office/drawing/2014/main" id="{11C7EFBA-AE48-46A7-FC6E-D2CABC5001FB}"/>
              </a:ext>
            </a:extLst>
          </p:cNvPr>
          <p:cNvSpPr>
            <a:spLocks noGrp="1"/>
          </p:cNvSpPr>
          <p:nvPr>
            <p:ph type="body" sz="quarter" idx="14" hasCustomPrompt="1"/>
          </p:nvPr>
        </p:nvSpPr>
        <p:spPr>
          <a:xfrm>
            <a:off x="5851739" y="2950450"/>
            <a:ext cx="2678113" cy="1852996"/>
          </a:xfrm>
          <a:prstGeom prst="rect">
            <a:avLst/>
          </a:prstGeom>
        </p:spPr>
        <p:txBody>
          <a:bodyPr/>
          <a:lstStyle>
            <a:lvl1pPr algn="l">
              <a:lnSpc>
                <a:spcPts val="1800"/>
              </a:lnSpc>
              <a:spcBef>
                <a:spcPts val="0"/>
              </a:spcBef>
              <a:defRPr sz="1300">
                <a:solidFill>
                  <a:srgbClr val="7F7F7F"/>
                </a:solidFill>
                <a:latin typeface="GOTHAM-BOOK" panose="02000504050000020004" pitchFamily="2" charset="0"/>
              </a:defRPr>
            </a:lvl1pPr>
          </a:lstStyle>
          <a:p>
            <a:pPr lvl="0"/>
            <a:r>
              <a:rPr lang="en-US" dirty="0"/>
              <a:t>Example Street Address,</a:t>
            </a:r>
          </a:p>
          <a:p>
            <a:pPr lvl="0"/>
            <a:r>
              <a:rPr lang="en-US" dirty="0"/>
              <a:t>City 03840, State</a:t>
            </a:r>
          </a:p>
          <a:p>
            <a:pPr lvl="0"/>
            <a:endParaRPr lang="en-US" dirty="0"/>
          </a:p>
          <a:p>
            <a:pPr lvl="0"/>
            <a:r>
              <a:rPr lang="en-US" dirty="0"/>
              <a:t>Email: Goes here</a:t>
            </a:r>
          </a:p>
          <a:p>
            <a:pPr lvl="0"/>
            <a:r>
              <a:rPr lang="en-US" dirty="0"/>
              <a:t>Site: Goes here</a:t>
            </a:r>
          </a:p>
          <a:p>
            <a:pPr lvl="0"/>
            <a:endParaRPr lang="en-US" dirty="0"/>
          </a:p>
          <a:p>
            <a:pPr lvl="0"/>
            <a:r>
              <a:rPr lang="en-US" dirty="0"/>
              <a:t>Phone: (123) 456-7890</a:t>
            </a:r>
          </a:p>
          <a:p>
            <a:pPr lvl="0"/>
            <a:r>
              <a:rPr lang="en-US" dirty="0"/>
              <a:t>Fax: (123) 456-7890</a:t>
            </a:r>
          </a:p>
        </p:txBody>
      </p:sp>
      <p:sp>
        <p:nvSpPr>
          <p:cNvPr id="5" name="Picture Placeholder 4">
            <a:extLst>
              <a:ext uri="{FF2B5EF4-FFF2-40B4-BE49-F238E27FC236}">
                <a16:creationId xmlns:a16="http://schemas.microsoft.com/office/drawing/2014/main" id="{1616DBDD-D985-4CA9-874B-A86F22867C3E}"/>
              </a:ext>
            </a:extLst>
          </p:cNvPr>
          <p:cNvSpPr>
            <a:spLocks noGrp="1"/>
          </p:cNvSpPr>
          <p:nvPr>
            <p:ph type="pic" sz="quarter" idx="10"/>
          </p:nvPr>
        </p:nvSpPr>
        <p:spPr>
          <a:xfrm>
            <a:off x="752473" y="752473"/>
            <a:ext cx="4162425" cy="5353052"/>
          </a:xfrm>
          <a:custGeom>
            <a:avLst/>
            <a:gdLst>
              <a:gd name="connsiteX0" fmla="*/ 0 w 3524250"/>
              <a:gd name="connsiteY0" fmla="*/ 0 h 6858000"/>
              <a:gd name="connsiteX1" fmla="*/ 3524250 w 3524250"/>
              <a:gd name="connsiteY1" fmla="*/ 0 h 6858000"/>
              <a:gd name="connsiteX2" fmla="*/ 3524250 w 3524250"/>
              <a:gd name="connsiteY2" fmla="*/ 6858000 h 6858000"/>
              <a:gd name="connsiteX3" fmla="*/ 0 w 3524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4250" h="6858000">
                <a:moveTo>
                  <a:pt x="0" y="0"/>
                </a:moveTo>
                <a:lnTo>
                  <a:pt x="3524250" y="0"/>
                </a:lnTo>
                <a:lnTo>
                  <a:pt x="3524250" y="6858000"/>
                </a:lnTo>
                <a:lnTo>
                  <a:pt x="0" y="6858000"/>
                </a:lnTo>
                <a:close/>
              </a:path>
            </a:pathLst>
          </a:custGeom>
        </p:spPr>
        <p:txBody>
          <a:bodyPr wrap="square" anchor="ctr">
            <a:noAutofit/>
          </a:bodyPr>
          <a:lstStyle/>
          <a:p>
            <a:endParaRPr lang="en-US" dirty="0"/>
          </a:p>
        </p:txBody>
      </p:sp>
      <p:sp>
        <p:nvSpPr>
          <p:cNvPr id="3" name="Rectangle: Rounded Corners 5">
            <a:extLst>
              <a:ext uri="{FF2B5EF4-FFF2-40B4-BE49-F238E27FC236}">
                <a16:creationId xmlns:a16="http://schemas.microsoft.com/office/drawing/2014/main" id="{54A7CE5B-0431-7601-6C0E-9BF59320835E}"/>
              </a:ext>
            </a:extLst>
          </p:cNvPr>
          <p:cNvSpPr/>
          <p:nvPr userDrawn="1"/>
        </p:nvSpPr>
        <p:spPr>
          <a:xfrm>
            <a:off x="5523710" y="5303520"/>
            <a:ext cx="3671722" cy="802007"/>
          </a:xfrm>
          <a:prstGeom prst="roundRect">
            <a:avLst>
              <a:gd name="adj" fmla="val 50000"/>
            </a:avLst>
          </a:prstGeom>
          <a:solidFill>
            <a:schemeClr val="accent2"/>
          </a:solidFill>
          <a:ln>
            <a:noFill/>
          </a:ln>
          <a:effectLst>
            <a:outerShdw blurRad="177800"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9094960-04EE-D56F-2D00-EF6846B70D0D}"/>
              </a:ext>
            </a:extLst>
          </p:cNvPr>
          <p:cNvSpPr txBox="1"/>
          <p:nvPr userDrawn="1"/>
        </p:nvSpPr>
        <p:spPr>
          <a:xfrm>
            <a:off x="5844861" y="5348323"/>
            <a:ext cx="1439866" cy="355995"/>
          </a:xfrm>
          <a:prstGeom prst="rect">
            <a:avLst/>
          </a:prstGeom>
          <a:noFill/>
        </p:spPr>
        <p:txBody>
          <a:bodyPr wrap="square" rtlCol="0">
            <a:spAutoFit/>
          </a:bodyPr>
          <a:lstStyle/>
          <a:p>
            <a:pPr>
              <a:lnSpc>
                <a:spcPts val="2400"/>
              </a:lnSpc>
            </a:pPr>
            <a:r>
              <a:rPr lang="en-US" sz="1400" dirty="0">
                <a:solidFill>
                  <a:schemeClr val="bg1"/>
                </a:solidFill>
                <a:latin typeface="GOTHAM-BOOK" panose="02000504050000020004" pitchFamily="2" charset="0"/>
                <a:ea typeface="Open Sans" panose="020B0606030504020204" pitchFamily="34" charset="0"/>
                <a:cs typeface="Poppins Light" panose="00000400000000000000" pitchFamily="50" charset="0"/>
              </a:rPr>
              <a:t>Call Us:</a:t>
            </a:r>
          </a:p>
        </p:txBody>
      </p:sp>
      <p:sp>
        <p:nvSpPr>
          <p:cNvPr id="16" name="Text Placeholder 15">
            <a:extLst>
              <a:ext uri="{FF2B5EF4-FFF2-40B4-BE49-F238E27FC236}">
                <a16:creationId xmlns:a16="http://schemas.microsoft.com/office/drawing/2014/main" id="{8B8006F1-CADB-1D03-6078-BD47D70D8602}"/>
              </a:ext>
            </a:extLst>
          </p:cNvPr>
          <p:cNvSpPr>
            <a:spLocks noGrp="1"/>
          </p:cNvSpPr>
          <p:nvPr>
            <p:ph type="body" sz="quarter" idx="11" hasCustomPrompt="1"/>
          </p:nvPr>
        </p:nvSpPr>
        <p:spPr>
          <a:xfrm>
            <a:off x="5864370" y="1712792"/>
            <a:ext cx="1336365" cy="420687"/>
          </a:xfrm>
          <a:prstGeom prst="rect">
            <a:avLst/>
          </a:prstGeom>
        </p:spPr>
        <p:txBody>
          <a:bodyPr/>
          <a:lstStyle>
            <a:lvl1pPr algn="l">
              <a:defRPr sz="2000" b="1" i="0">
                <a:solidFill>
                  <a:srgbClr val="0273EA"/>
                </a:solidFill>
                <a:latin typeface="Gotham" panose="02000504050000020004" pitchFamily="2" charset="0"/>
              </a:defRPr>
            </a:lvl1pPr>
          </a:lstStyle>
          <a:p>
            <a:pPr lvl="0"/>
            <a:r>
              <a:rPr lang="en-US" dirty="0"/>
              <a:t>CAPITA </a:t>
            </a:r>
          </a:p>
        </p:txBody>
      </p:sp>
      <p:sp>
        <p:nvSpPr>
          <p:cNvPr id="17" name="Text Placeholder 15">
            <a:extLst>
              <a:ext uri="{FF2B5EF4-FFF2-40B4-BE49-F238E27FC236}">
                <a16:creationId xmlns:a16="http://schemas.microsoft.com/office/drawing/2014/main" id="{5C8C2E78-BFD3-964E-597F-31BF444B3239}"/>
              </a:ext>
            </a:extLst>
          </p:cNvPr>
          <p:cNvSpPr>
            <a:spLocks noGrp="1"/>
          </p:cNvSpPr>
          <p:nvPr>
            <p:ph type="body" sz="quarter" idx="12" hasCustomPrompt="1"/>
          </p:nvPr>
        </p:nvSpPr>
        <p:spPr>
          <a:xfrm>
            <a:off x="6974228" y="1712792"/>
            <a:ext cx="1777667" cy="420687"/>
          </a:xfrm>
          <a:prstGeom prst="rect">
            <a:avLst/>
          </a:prstGeom>
        </p:spPr>
        <p:txBody>
          <a:bodyPr/>
          <a:lstStyle>
            <a:lvl1pPr algn="l">
              <a:defRPr sz="2000" b="1" i="0">
                <a:solidFill>
                  <a:schemeClr val="tx1"/>
                </a:solidFill>
                <a:latin typeface="Gotham" panose="02000504050000020004" pitchFamily="2" charset="0"/>
              </a:defRPr>
            </a:lvl1pPr>
          </a:lstStyle>
          <a:p>
            <a:pPr lvl="0"/>
            <a:r>
              <a:rPr lang="en-US" dirty="0"/>
              <a:t>FINANCIAL</a:t>
            </a:r>
          </a:p>
        </p:txBody>
      </p:sp>
      <p:sp>
        <p:nvSpPr>
          <p:cNvPr id="19" name="Text Placeholder 18">
            <a:extLst>
              <a:ext uri="{FF2B5EF4-FFF2-40B4-BE49-F238E27FC236}">
                <a16:creationId xmlns:a16="http://schemas.microsoft.com/office/drawing/2014/main" id="{7C1606D4-6338-3AC1-A601-667A3DC3E9DE}"/>
              </a:ext>
            </a:extLst>
          </p:cNvPr>
          <p:cNvSpPr>
            <a:spLocks noGrp="1"/>
          </p:cNvSpPr>
          <p:nvPr>
            <p:ph type="body" sz="quarter" idx="13" hasCustomPrompt="1"/>
          </p:nvPr>
        </p:nvSpPr>
        <p:spPr>
          <a:xfrm>
            <a:off x="5869135" y="2150953"/>
            <a:ext cx="2082800" cy="482600"/>
          </a:xfrm>
          <a:prstGeom prst="rect">
            <a:avLst/>
          </a:prstGeom>
        </p:spPr>
        <p:txBody>
          <a:bodyPr/>
          <a:lstStyle>
            <a:lvl1pPr algn="l">
              <a:defRPr sz="1300">
                <a:solidFill>
                  <a:srgbClr val="7F7F7F"/>
                </a:solidFill>
                <a:latin typeface="GOTHAM-BOOK" panose="02000504050000020004" pitchFamily="2" charset="0"/>
              </a:defRPr>
            </a:lvl1pPr>
          </a:lstStyle>
          <a:p>
            <a:pPr lvl="0"/>
            <a:r>
              <a:rPr lang="en-US" dirty="0"/>
              <a:t>Short tagline here</a:t>
            </a:r>
          </a:p>
        </p:txBody>
      </p:sp>
      <p:sp>
        <p:nvSpPr>
          <p:cNvPr id="22" name="Text Placeholder 18">
            <a:extLst>
              <a:ext uri="{FF2B5EF4-FFF2-40B4-BE49-F238E27FC236}">
                <a16:creationId xmlns:a16="http://schemas.microsoft.com/office/drawing/2014/main" id="{7876B2EC-B3B1-F5A8-6110-04468D9495F3}"/>
              </a:ext>
            </a:extLst>
          </p:cNvPr>
          <p:cNvSpPr>
            <a:spLocks noGrp="1"/>
          </p:cNvSpPr>
          <p:nvPr>
            <p:ph type="body" sz="quarter" idx="15" hasCustomPrompt="1"/>
          </p:nvPr>
        </p:nvSpPr>
        <p:spPr>
          <a:xfrm>
            <a:off x="5844860" y="5650848"/>
            <a:ext cx="3279261" cy="355995"/>
          </a:xfrm>
          <a:prstGeom prst="rect">
            <a:avLst/>
          </a:prstGeom>
        </p:spPr>
        <p:txBody>
          <a:bodyPr/>
          <a:lstStyle>
            <a:lvl1pPr algn="l">
              <a:defRPr sz="2000" b="1" i="0">
                <a:solidFill>
                  <a:srgbClr val="FFFFFF"/>
                </a:solidFill>
                <a:latin typeface="Gotham" panose="02000504050000020004" pitchFamily="2" charset="0"/>
              </a:defRPr>
            </a:lvl1pPr>
          </a:lstStyle>
          <a:p>
            <a:pPr lvl="0"/>
            <a:r>
              <a:rPr lang="en-US" dirty="0"/>
              <a:t>(123) 456-7890</a:t>
            </a:r>
          </a:p>
        </p:txBody>
      </p:sp>
      <p:sp>
        <p:nvSpPr>
          <p:cNvPr id="6" name="Slide Number Placeholder 5">
            <a:extLst>
              <a:ext uri="{FF2B5EF4-FFF2-40B4-BE49-F238E27FC236}">
                <a16:creationId xmlns:a16="http://schemas.microsoft.com/office/drawing/2014/main" id="{B3234CB4-4F5A-7354-A9E1-F80A01A59828}"/>
              </a:ext>
            </a:extLst>
          </p:cNvPr>
          <p:cNvSpPr>
            <a:spLocks noGrp="1"/>
          </p:cNvSpPr>
          <p:nvPr>
            <p:ph type="sldNum" sz="quarter" idx="16"/>
          </p:nvPr>
        </p:nvSpPr>
        <p:spPr/>
        <p:txBody>
          <a:bodyPr/>
          <a:lstStyle/>
          <a:p>
            <a:fld id="{3DDF14DF-09F7-D242-B49F-E8D1C1E3D6C4}" type="slidenum">
              <a:rPr lang="en-US" smtClean="0"/>
              <a:pPr/>
              <a:t>‹#›</a:t>
            </a:fld>
            <a:endParaRPr lang="en-US"/>
          </a:p>
        </p:txBody>
      </p:sp>
    </p:spTree>
    <p:extLst>
      <p:ext uri="{BB962C8B-B14F-4D97-AF65-F5344CB8AC3E}">
        <p14:creationId xmlns:p14="http://schemas.microsoft.com/office/powerpoint/2010/main" val="429081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631CA298-FD55-A598-2E61-E5D8FDA52C23}"/>
              </a:ext>
            </a:extLst>
          </p:cNvPr>
          <p:cNvSpPr>
            <a:spLocks noGrp="1"/>
          </p:cNvSpPr>
          <p:nvPr>
            <p:ph type="pic" sz="quarter" idx="13"/>
          </p:nvPr>
        </p:nvSpPr>
        <p:spPr>
          <a:xfrm>
            <a:off x="7146925" y="735013"/>
            <a:ext cx="4292600" cy="6122987"/>
          </a:xfrm>
          <a:prstGeom prst="rect">
            <a:avLst/>
          </a:prstGeom>
        </p:spPr>
        <p:txBody>
          <a:bodyPr/>
          <a:lstStyle/>
          <a:p>
            <a:endParaRPr lang="en-US"/>
          </a:p>
        </p:txBody>
      </p:sp>
      <p:sp>
        <p:nvSpPr>
          <p:cNvPr id="22" name="Title 1">
            <a:extLst>
              <a:ext uri="{FF2B5EF4-FFF2-40B4-BE49-F238E27FC236}">
                <a16:creationId xmlns:a16="http://schemas.microsoft.com/office/drawing/2014/main" id="{7C8401C1-8ED8-D745-7CB9-C45E0D2BBEE2}"/>
              </a:ext>
            </a:extLst>
          </p:cNvPr>
          <p:cNvSpPr>
            <a:spLocks noGrp="1"/>
          </p:cNvSpPr>
          <p:nvPr>
            <p:ph type="title" hasCustomPrompt="1"/>
          </p:nvPr>
        </p:nvSpPr>
        <p:spPr>
          <a:xfrm>
            <a:off x="752473" y="1031727"/>
            <a:ext cx="2278962" cy="596983"/>
          </a:xfrm>
        </p:spPr>
        <p:txBody>
          <a:bodyPr/>
          <a:lstStyle>
            <a:lvl1pPr algn="l">
              <a:defRPr/>
            </a:lvl1pPr>
          </a:lstStyle>
          <a:p>
            <a:r>
              <a:rPr lang="en-US" dirty="0"/>
              <a:t>SECTION </a:t>
            </a:r>
          </a:p>
        </p:txBody>
      </p:sp>
      <p:sp>
        <p:nvSpPr>
          <p:cNvPr id="26" name="Text Placeholder 25">
            <a:extLst>
              <a:ext uri="{FF2B5EF4-FFF2-40B4-BE49-F238E27FC236}">
                <a16:creationId xmlns:a16="http://schemas.microsoft.com/office/drawing/2014/main" id="{54D26FE7-2E62-53A3-59E7-3B10F145CA33}"/>
              </a:ext>
            </a:extLst>
          </p:cNvPr>
          <p:cNvSpPr>
            <a:spLocks noGrp="1"/>
          </p:cNvSpPr>
          <p:nvPr>
            <p:ph type="body" sz="quarter" idx="10" hasCustomPrompt="1"/>
          </p:nvPr>
        </p:nvSpPr>
        <p:spPr>
          <a:xfrm>
            <a:off x="819428" y="2364160"/>
            <a:ext cx="4145466" cy="1255269"/>
          </a:xfrm>
          <a:prstGeom prst="rect">
            <a:avLst/>
          </a:prstGeom>
        </p:spPr>
        <p:txBody>
          <a:bodyPr/>
          <a:lstStyle>
            <a:lvl1pPr algn="l">
              <a:lnSpc>
                <a:spcPts val="3200"/>
              </a:lnSpc>
              <a:defRPr lang="en-US" sz="2600" kern="1200" dirty="0">
                <a:solidFill>
                  <a:srgbClr val="0273EA"/>
                </a:solidFill>
                <a:latin typeface="GOTHAM-BOOK" panose="02000504050000020004" pitchFamily="2" charset="0"/>
                <a:ea typeface="Open Sans" panose="020B0606030504020204" pitchFamily="34" charset="0"/>
                <a:cs typeface="Poppins Light" panose="00000400000000000000" pitchFamily="50" charset="0"/>
              </a:defRPr>
            </a:lvl1pPr>
          </a:lstStyle>
          <a:p>
            <a:pPr lvl="0"/>
            <a:r>
              <a:rPr lang="en-US" dirty="0"/>
              <a:t>It’s time to make your money work as hard as you do.</a:t>
            </a:r>
          </a:p>
        </p:txBody>
      </p:sp>
      <p:sp>
        <p:nvSpPr>
          <p:cNvPr id="30" name="Text Placeholder 29">
            <a:extLst>
              <a:ext uri="{FF2B5EF4-FFF2-40B4-BE49-F238E27FC236}">
                <a16:creationId xmlns:a16="http://schemas.microsoft.com/office/drawing/2014/main" id="{8281DBAC-A0C7-2305-E45B-904D92AAED07}"/>
              </a:ext>
            </a:extLst>
          </p:cNvPr>
          <p:cNvSpPr>
            <a:spLocks noGrp="1"/>
          </p:cNvSpPr>
          <p:nvPr>
            <p:ph type="body" sz="quarter" idx="11"/>
          </p:nvPr>
        </p:nvSpPr>
        <p:spPr>
          <a:xfrm>
            <a:off x="819428" y="3715580"/>
            <a:ext cx="5630863" cy="1481138"/>
          </a:xfrm>
          <a:prstGeom prst="rect">
            <a:avLst/>
          </a:prstGeom>
        </p:spPr>
        <p:txBody>
          <a:bodyPr/>
          <a:lstStyle>
            <a:lvl1pPr algn="l">
              <a:lnSpc>
                <a:spcPts val="1600"/>
              </a:lnSpc>
              <a:defRPr sz="1000">
                <a:latin typeface="GOTHAM-BOOK" panose="02000504050000020004" pitchFamily="2" charset="0"/>
              </a:defRPr>
            </a:lvl1pPr>
            <a:lvl2pPr algn="l">
              <a:lnSpc>
                <a:spcPts val="1600"/>
              </a:lnSpc>
              <a:defRPr sz="1000">
                <a:latin typeface="GOTHAM-BOOK" panose="02000504050000020004" pitchFamily="2" charset="0"/>
              </a:defRPr>
            </a:lvl2pPr>
            <a:lvl3pPr algn="l">
              <a:lnSpc>
                <a:spcPts val="1600"/>
              </a:lnSpc>
              <a:defRPr sz="1000">
                <a:latin typeface="GOTHAM-BOOK" panose="02000504050000020004" pitchFamily="2" charset="0"/>
              </a:defRPr>
            </a:lvl3pPr>
            <a:lvl4pPr algn="l">
              <a:lnSpc>
                <a:spcPts val="1600"/>
              </a:lnSpc>
              <a:defRPr sz="1000">
                <a:latin typeface="GOTHAM-BOOK" panose="02000504050000020004" pitchFamily="2" charset="0"/>
              </a:defRPr>
            </a:lvl4pPr>
            <a:lvl5pPr algn="l">
              <a:lnSpc>
                <a:spcPts val="1600"/>
              </a:lnSpc>
              <a:defRPr sz="1000">
                <a:latin typeface="GOTHAM-BOOK" panose="0200050405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31">
            <a:extLst>
              <a:ext uri="{FF2B5EF4-FFF2-40B4-BE49-F238E27FC236}">
                <a16:creationId xmlns:a16="http://schemas.microsoft.com/office/drawing/2014/main" id="{101B291F-BD42-FF6F-3251-84870D84C332}"/>
              </a:ext>
            </a:extLst>
          </p:cNvPr>
          <p:cNvSpPr>
            <a:spLocks noGrp="1"/>
          </p:cNvSpPr>
          <p:nvPr>
            <p:ph type="body" sz="quarter" idx="12" hasCustomPrompt="1"/>
          </p:nvPr>
        </p:nvSpPr>
        <p:spPr>
          <a:xfrm>
            <a:off x="752475" y="1499880"/>
            <a:ext cx="1553403" cy="447675"/>
          </a:xfrm>
          <a:prstGeom prst="rect">
            <a:avLst/>
          </a:prstGeom>
        </p:spPr>
        <p:txBody>
          <a:bodyPr/>
          <a:lstStyle>
            <a:lvl1pPr algn="l">
              <a:defRPr sz="3500" b="1" i="0">
                <a:solidFill>
                  <a:schemeClr val="accent2"/>
                </a:solidFill>
                <a:latin typeface="Gotham" panose="02000504050000020004" pitchFamily="2" charset="0"/>
              </a:defRPr>
            </a:lvl1pPr>
            <a:lvl2pPr algn="l">
              <a:defRPr>
                <a:latin typeface="GOTHAM-BOOK" panose="02000504050000020004" pitchFamily="2" charset="0"/>
              </a:defRPr>
            </a:lvl2pPr>
          </a:lstStyle>
          <a:p>
            <a:pPr lvl="0"/>
            <a:r>
              <a:rPr lang="en-US" dirty="0"/>
              <a:t>TITLE</a:t>
            </a:r>
          </a:p>
        </p:txBody>
      </p:sp>
      <p:sp>
        <p:nvSpPr>
          <p:cNvPr id="2" name="Slide Number Placeholder 1">
            <a:extLst>
              <a:ext uri="{FF2B5EF4-FFF2-40B4-BE49-F238E27FC236}">
                <a16:creationId xmlns:a16="http://schemas.microsoft.com/office/drawing/2014/main" id="{A2135B6E-B23F-D89F-9F0B-304383B670AA}"/>
              </a:ext>
            </a:extLst>
          </p:cNvPr>
          <p:cNvSpPr>
            <a:spLocks noGrp="1"/>
          </p:cNvSpPr>
          <p:nvPr>
            <p:ph type="sldNum" sz="quarter" idx="14"/>
          </p:nvPr>
        </p:nvSpPr>
        <p:spPr/>
        <p:txBody>
          <a:bodyPr/>
          <a:lstStyle/>
          <a:p>
            <a:fld id="{3DDF14DF-09F7-D242-B49F-E8D1C1E3D6C4}" type="slidenum">
              <a:rPr lang="en-US" smtClean="0"/>
              <a:pPr/>
              <a:t>‹#›</a:t>
            </a:fld>
            <a:endParaRPr lang="en-US"/>
          </a:p>
        </p:txBody>
      </p:sp>
    </p:spTree>
    <p:extLst>
      <p:ext uri="{BB962C8B-B14F-4D97-AF65-F5344CB8AC3E}">
        <p14:creationId xmlns:p14="http://schemas.microsoft.com/office/powerpoint/2010/main" val="29238279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9_Ful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D06780-103A-7734-AA96-19E858CC3384}"/>
              </a:ext>
            </a:extLst>
          </p:cNvPr>
          <p:cNvSpPr/>
          <p:nvPr userDrawn="1"/>
        </p:nvSpPr>
        <p:spPr>
          <a:xfrm>
            <a:off x="6182139" y="0"/>
            <a:ext cx="6009861" cy="6858000"/>
          </a:xfrm>
          <a:prstGeom prst="rect">
            <a:avLst/>
          </a:prstGeom>
          <a:solidFill>
            <a:srgbClr val="0273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96DCD56-DB92-622A-05F0-49301382084D}"/>
              </a:ext>
            </a:extLst>
          </p:cNvPr>
          <p:cNvSpPr txBox="1"/>
          <p:nvPr userDrawn="1"/>
        </p:nvSpPr>
        <p:spPr>
          <a:xfrm>
            <a:off x="596072" y="255155"/>
            <a:ext cx="5343525" cy="611706"/>
          </a:xfrm>
          <a:prstGeom prst="rect">
            <a:avLst/>
          </a:prstGeom>
          <a:noFill/>
        </p:spPr>
        <p:txBody>
          <a:bodyPr wrap="square" rtlCol="0">
            <a:spAutoFit/>
          </a:bodyPr>
          <a:lstStyle/>
          <a:p>
            <a:pPr>
              <a:lnSpc>
                <a:spcPts val="4000"/>
              </a:lnSpc>
            </a:pPr>
            <a:r>
              <a:rPr lang="en-US" sz="3500" b="1" dirty="0">
                <a:solidFill>
                  <a:schemeClr val="tx2"/>
                </a:solidFill>
                <a:latin typeface="Gotham" panose="02000504050000020004" pitchFamily="2" charset="0"/>
                <a:cs typeface="Poppins Light" panose="00000400000000000000" pitchFamily="50" charset="0"/>
              </a:rPr>
              <a:t>ICONS</a:t>
            </a:r>
            <a:r>
              <a:rPr lang="en-US" sz="3500" b="1" dirty="0">
                <a:solidFill>
                  <a:schemeClr val="accent1"/>
                </a:solidFill>
                <a:latin typeface="Gotham" panose="02000504050000020004" pitchFamily="2" charset="0"/>
                <a:cs typeface="Poppins Light" panose="00000400000000000000" pitchFamily="50" charset="0"/>
              </a:rPr>
              <a:t> </a:t>
            </a:r>
            <a:r>
              <a:rPr lang="en-US" sz="3500" b="1" dirty="0">
                <a:solidFill>
                  <a:schemeClr val="accent2"/>
                </a:solidFill>
                <a:latin typeface="Gotham" panose="02000504050000020004" pitchFamily="2" charset="0"/>
                <a:cs typeface="Poppins SemiBold" panose="00000700000000000000" pitchFamily="50" charset="0"/>
              </a:rPr>
              <a:t>SECTION</a:t>
            </a:r>
          </a:p>
        </p:txBody>
      </p:sp>
      <p:cxnSp>
        <p:nvCxnSpPr>
          <p:cNvPr id="4" name="Straight Connector 3">
            <a:extLst>
              <a:ext uri="{FF2B5EF4-FFF2-40B4-BE49-F238E27FC236}">
                <a16:creationId xmlns:a16="http://schemas.microsoft.com/office/drawing/2014/main" id="{C70683A7-C625-4AED-770F-8DEB0FE1976E}"/>
              </a:ext>
            </a:extLst>
          </p:cNvPr>
          <p:cNvCxnSpPr>
            <a:cxnSpLocks/>
          </p:cNvCxnSpPr>
          <p:nvPr userDrawn="1"/>
        </p:nvCxnSpPr>
        <p:spPr>
          <a:xfrm>
            <a:off x="732598" y="862630"/>
            <a:ext cx="503963" cy="0"/>
          </a:xfrm>
          <a:prstGeom prst="line">
            <a:avLst/>
          </a:prstGeom>
          <a:ln w="25400">
            <a:solidFill>
              <a:srgbClr val="FF94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D2FD82E-8EA1-E7AA-35A1-F13B2BCB730C}"/>
              </a:ext>
            </a:extLst>
          </p:cNvPr>
          <p:cNvPicPr>
            <a:picLocks noChangeAspect="1"/>
          </p:cNvPicPr>
          <p:nvPr userDrawn="1"/>
        </p:nvPicPr>
        <p:blipFill>
          <a:blip r:embed="rId2"/>
          <a:stretch>
            <a:fillRect/>
          </a:stretch>
        </p:blipFill>
        <p:spPr>
          <a:xfrm>
            <a:off x="596074" y="1212762"/>
            <a:ext cx="304800" cy="304800"/>
          </a:xfrm>
          <a:prstGeom prst="rect">
            <a:avLst/>
          </a:prstGeom>
          <a:noFill/>
        </p:spPr>
      </p:pic>
      <p:pic>
        <p:nvPicPr>
          <p:cNvPr id="7" name="Picture 6">
            <a:extLst>
              <a:ext uri="{FF2B5EF4-FFF2-40B4-BE49-F238E27FC236}">
                <a16:creationId xmlns:a16="http://schemas.microsoft.com/office/drawing/2014/main" id="{4CAA050A-52FC-4982-3862-7E3DB429575A}"/>
              </a:ext>
            </a:extLst>
          </p:cNvPr>
          <p:cNvPicPr>
            <a:picLocks noChangeAspect="1"/>
          </p:cNvPicPr>
          <p:nvPr userDrawn="1"/>
        </p:nvPicPr>
        <p:blipFill>
          <a:blip r:embed="rId3"/>
          <a:stretch>
            <a:fillRect/>
          </a:stretch>
        </p:blipFill>
        <p:spPr>
          <a:xfrm>
            <a:off x="1175582" y="1212762"/>
            <a:ext cx="304800" cy="304800"/>
          </a:xfrm>
          <a:prstGeom prst="rect">
            <a:avLst/>
          </a:prstGeom>
          <a:noFill/>
        </p:spPr>
      </p:pic>
      <p:pic>
        <p:nvPicPr>
          <p:cNvPr id="8" name="Picture 7">
            <a:extLst>
              <a:ext uri="{FF2B5EF4-FFF2-40B4-BE49-F238E27FC236}">
                <a16:creationId xmlns:a16="http://schemas.microsoft.com/office/drawing/2014/main" id="{D127F63E-F552-0B05-9B9B-48DB74668AE9}"/>
              </a:ext>
            </a:extLst>
          </p:cNvPr>
          <p:cNvPicPr>
            <a:picLocks noChangeAspect="1"/>
          </p:cNvPicPr>
          <p:nvPr userDrawn="1"/>
        </p:nvPicPr>
        <p:blipFill>
          <a:blip r:embed="rId4"/>
          <a:stretch>
            <a:fillRect/>
          </a:stretch>
        </p:blipFill>
        <p:spPr>
          <a:xfrm>
            <a:off x="1755090" y="1212762"/>
            <a:ext cx="304800" cy="304800"/>
          </a:xfrm>
          <a:prstGeom prst="rect">
            <a:avLst/>
          </a:prstGeom>
          <a:noFill/>
        </p:spPr>
      </p:pic>
      <p:pic>
        <p:nvPicPr>
          <p:cNvPr id="9" name="Picture 8">
            <a:extLst>
              <a:ext uri="{FF2B5EF4-FFF2-40B4-BE49-F238E27FC236}">
                <a16:creationId xmlns:a16="http://schemas.microsoft.com/office/drawing/2014/main" id="{24292BD1-9677-F623-2682-094840966D84}"/>
              </a:ext>
            </a:extLst>
          </p:cNvPr>
          <p:cNvPicPr>
            <a:picLocks noChangeAspect="1"/>
          </p:cNvPicPr>
          <p:nvPr userDrawn="1"/>
        </p:nvPicPr>
        <p:blipFill>
          <a:blip r:embed="rId5"/>
          <a:stretch>
            <a:fillRect/>
          </a:stretch>
        </p:blipFill>
        <p:spPr>
          <a:xfrm>
            <a:off x="2368004" y="1250862"/>
            <a:ext cx="317500" cy="266700"/>
          </a:xfrm>
          <a:prstGeom prst="rect">
            <a:avLst/>
          </a:prstGeom>
          <a:noFill/>
        </p:spPr>
      </p:pic>
      <p:pic>
        <p:nvPicPr>
          <p:cNvPr id="10" name="Picture 9">
            <a:extLst>
              <a:ext uri="{FF2B5EF4-FFF2-40B4-BE49-F238E27FC236}">
                <a16:creationId xmlns:a16="http://schemas.microsoft.com/office/drawing/2014/main" id="{A791C243-C3BC-DCCF-96D8-261E0379349A}"/>
              </a:ext>
            </a:extLst>
          </p:cNvPr>
          <p:cNvPicPr>
            <a:picLocks noChangeAspect="1"/>
          </p:cNvPicPr>
          <p:nvPr userDrawn="1"/>
        </p:nvPicPr>
        <p:blipFill>
          <a:blip r:embed="rId6"/>
          <a:stretch>
            <a:fillRect/>
          </a:stretch>
        </p:blipFill>
        <p:spPr>
          <a:xfrm>
            <a:off x="2975671" y="1231812"/>
            <a:ext cx="279400" cy="304800"/>
          </a:xfrm>
          <a:prstGeom prst="rect">
            <a:avLst/>
          </a:prstGeom>
          <a:noFill/>
        </p:spPr>
      </p:pic>
      <p:pic>
        <p:nvPicPr>
          <p:cNvPr id="11" name="Picture 10">
            <a:extLst>
              <a:ext uri="{FF2B5EF4-FFF2-40B4-BE49-F238E27FC236}">
                <a16:creationId xmlns:a16="http://schemas.microsoft.com/office/drawing/2014/main" id="{2C7916FB-1FC4-4299-BAEA-4C9DD14AAB9C}"/>
              </a:ext>
            </a:extLst>
          </p:cNvPr>
          <p:cNvPicPr>
            <a:picLocks noChangeAspect="1"/>
          </p:cNvPicPr>
          <p:nvPr userDrawn="1"/>
        </p:nvPicPr>
        <p:blipFill>
          <a:blip r:embed="rId7"/>
          <a:stretch>
            <a:fillRect/>
          </a:stretch>
        </p:blipFill>
        <p:spPr>
          <a:xfrm>
            <a:off x="3526465" y="1257212"/>
            <a:ext cx="304800" cy="254000"/>
          </a:xfrm>
          <a:prstGeom prst="rect">
            <a:avLst/>
          </a:prstGeom>
          <a:noFill/>
        </p:spPr>
      </p:pic>
      <p:pic>
        <p:nvPicPr>
          <p:cNvPr id="12" name="Picture 11">
            <a:extLst>
              <a:ext uri="{FF2B5EF4-FFF2-40B4-BE49-F238E27FC236}">
                <a16:creationId xmlns:a16="http://schemas.microsoft.com/office/drawing/2014/main" id="{08F597F8-40DC-7C24-869A-D93B903CD87F}"/>
              </a:ext>
            </a:extLst>
          </p:cNvPr>
          <p:cNvPicPr>
            <a:picLocks noChangeAspect="1"/>
          </p:cNvPicPr>
          <p:nvPr userDrawn="1"/>
        </p:nvPicPr>
        <p:blipFill>
          <a:blip r:embed="rId8"/>
          <a:stretch>
            <a:fillRect/>
          </a:stretch>
        </p:blipFill>
        <p:spPr>
          <a:xfrm>
            <a:off x="4134687" y="1212762"/>
            <a:ext cx="304800" cy="317500"/>
          </a:xfrm>
          <a:prstGeom prst="rect">
            <a:avLst/>
          </a:prstGeom>
          <a:noFill/>
        </p:spPr>
      </p:pic>
      <p:pic>
        <p:nvPicPr>
          <p:cNvPr id="13" name="Picture 12">
            <a:extLst>
              <a:ext uri="{FF2B5EF4-FFF2-40B4-BE49-F238E27FC236}">
                <a16:creationId xmlns:a16="http://schemas.microsoft.com/office/drawing/2014/main" id="{44EBDA40-552E-F49C-1220-7E03F5EED371}"/>
              </a:ext>
            </a:extLst>
          </p:cNvPr>
          <p:cNvPicPr>
            <a:picLocks noChangeAspect="1"/>
          </p:cNvPicPr>
          <p:nvPr userDrawn="1"/>
        </p:nvPicPr>
        <p:blipFill>
          <a:blip r:embed="rId9"/>
          <a:stretch>
            <a:fillRect/>
          </a:stretch>
        </p:blipFill>
        <p:spPr>
          <a:xfrm>
            <a:off x="4721229" y="1231812"/>
            <a:ext cx="304800" cy="304800"/>
          </a:xfrm>
          <a:prstGeom prst="rect">
            <a:avLst/>
          </a:prstGeom>
          <a:noFill/>
        </p:spPr>
      </p:pic>
      <p:pic>
        <p:nvPicPr>
          <p:cNvPr id="14" name="Picture 13">
            <a:extLst>
              <a:ext uri="{FF2B5EF4-FFF2-40B4-BE49-F238E27FC236}">
                <a16:creationId xmlns:a16="http://schemas.microsoft.com/office/drawing/2014/main" id="{F1CB1DB0-0CD3-C1A0-425D-9A096E0A54A6}"/>
              </a:ext>
            </a:extLst>
          </p:cNvPr>
          <p:cNvPicPr>
            <a:picLocks noChangeAspect="1"/>
          </p:cNvPicPr>
          <p:nvPr userDrawn="1"/>
        </p:nvPicPr>
        <p:blipFill>
          <a:blip r:embed="rId10"/>
          <a:stretch>
            <a:fillRect/>
          </a:stretch>
        </p:blipFill>
        <p:spPr>
          <a:xfrm>
            <a:off x="5310544" y="1237334"/>
            <a:ext cx="317500" cy="292100"/>
          </a:xfrm>
          <a:prstGeom prst="rect">
            <a:avLst/>
          </a:prstGeom>
          <a:noFill/>
        </p:spPr>
      </p:pic>
      <p:pic>
        <p:nvPicPr>
          <p:cNvPr id="15" name="Picture 14">
            <a:extLst>
              <a:ext uri="{FF2B5EF4-FFF2-40B4-BE49-F238E27FC236}">
                <a16:creationId xmlns:a16="http://schemas.microsoft.com/office/drawing/2014/main" id="{6535E39D-2942-B70B-1782-CB1EE06B70B6}"/>
              </a:ext>
            </a:extLst>
          </p:cNvPr>
          <p:cNvPicPr>
            <a:picLocks noChangeAspect="1"/>
          </p:cNvPicPr>
          <p:nvPr userDrawn="1"/>
        </p:nvPicPr>
        <p:blipFill>
          <a:blip r:embed="rId11"/>
          <a:stretch>
            <a:fillRect/>
          </a:stretch>
        </p:blipFill>
        <p:spPr>
          <a:xfrm>
            <a:off x="596074" y="1819137"/>
            <a:ext cx="304800" cy="317500"/>
          </a:xfrm>
          <a:prstGeom prst="rect">
            <a:avLst/>
          </a:prstGeom>
          <a:noFill/>
        </p:spPr>
      </p:pic>
      <p:pic>
        <p:nvPicPr>
          <p:cNvPr id="16" name="Picture 15">
            <a:extLst>
              <a:ext uri="{FF2B5EF4-FFF2-40B4-BE49-F238E27FC236}">
                <a16:creationId xmlns:a16="http://schemas.microsoft.com/office/drawing/2014/main" id="{8E3D3A65-B907-0F18-0489-5F9B3E3F3800}"/>
              </a:ext>
            </a:extLst>
          </p:cNvPr>
          <p:cNvPicPr>
            <a:picLocks noChangeAspect="1"/>
          </p:cNvPicPr>
          <p:nvPr userDrawn="1"/>
        </p:nvPicPr>
        <p:blipFill>
          <a:blip r:embed="rId12"/>
          <a:stretch>
            <a:fillRect/>
          </a:stretch>
        </p:blipFill>
        <p:spPr>
          <a:xfrm>
            <a:off x="627824" y="2438212"/>
            <a:ext cx="241300" cy="304800"/>
          </a:xfrm>
          <a:prstGeom prst="rect">
            <a:avLst/>
          </a:prstGeom>
          <a:noFill/>
        </p:spPr>
      </p:pic>
      <p:pic>
        <p:nvPicPr>
          <p:cNvPr id="17" name="Picture 16">
            <a:extLst>
              <a:ext uri="{FF2B5EF4-FFF2-40B4-BE49-F238E27FC236}">
                <a16:creationId xmlns:a16="http://schemas.microsoft.com/office/drawing/2014/main" id="{ED67F972-5C76-BFC1-ABBA-1E44954CF582}"/>
              </a:ext>
            </a:extLst>
          </p:cNvPr>
          <p:cNvPicPr>
            <a:picLocks noChangeAspect="1"/>
          </p:cNvPicPr>
          <p:nvPr userDrawn="1"/>
        </p:nvPicPr>
        <p:blipFill>
          <a:blip r:embed="rId13"/>
          <a:stretch>
            <a:fillRect/>
          </a:stretch>
        </p:blipFill>
        <p:spPr>
          <a:xfrm>
            <a:off x="596074" y="2989752"/>
            <a:ext cx="304800" cy="304800"/>
          </a:xfrm>
          <a:prstGeom prst="rect">
            <a:avLst/>
          </a:prstGeom>
          <a:noFill/>
        </p:spPr>
      </p:pic>
      <p:pic>
        <p:nvPicPr>
          <p:cNvPr id="18" name="Picture 17">
            <a:extLst>
              <a:ext uri="{FF2B5EF4-FFF2-40B4-BE49-F238E27FC236}">
                <a16:creationId xmlns:a16="http://schemas.microsoft.com/office/drawing/2014/main" id="{3DEBCB1D-9DF6-B39B-9826-D87C117DE42D}"/>
              </a:ext>
            </a:extLst>
          </p:cNvPr>
          <p:cNvPicPr>
            <a:picLocks noChangeAspect="1"/>
          </p:cNvPicPr>
          <p:nvPr userDrawn="1"/>
        </p:nvPicPr>
        <p:blipFill>
          <a:blip r:embed="rId14"/>
          <a:stretch>
            <a:fillRect/>
          </a:stretch>
        </p:blipFill>
        <p:spPr>
          <a:xfrm>
            <a:off x="596074" y="3596127"/>
            <a:ext cx="304800" cy="304800"/>
          </a:xfrm>
          <a:prstGeom prst="rect">
            <a:avLst/>
          </a:prstGeom>
          <a:noFill/>
        </p:spPr>
      </p:pic>
      <p:pic>
        <p:nvPicPr>
          <p:cNvPr id="19" name="Picture 18">
            <a:extLst>
              <a:ext uri="{FF2B5EF4-FFF2-40B4-BE49-F238E27FC236}">
                <a16:creationId xmlns:a16="http://schemas.microsoft.com/office/drawing/2014/main" id="{34917DD1-BA4F-4198-76CA-7C11D69C83C2}"/>
              </a:ext>
            </a:extLst>
          </p:cNvPr>
          <p:cNvPicPr>
            <a:picLocks noChangeAspect="1"/>
          </p:cNvPicPr>
          <p:nvPr userDrawn="1"/>
        </p:nvPicPr>
        <p:blipFill>
          <a:blip r:embed="rId15"/>
          <a:stretch>
            <a:fillRect/>
          </a:stretch>
        </p:blipFill>
        <p:spPr>
          <a:xfrm>
            <a:off x="596074" y="4251058"/>
            <a:ext cx="304800" cy="292100"/>
          </a:xfrm>
          <a:prstGeom prst="rect">
            <a:avLst/>
          </a:prstGeom>
          <a:noFill/>
        </p:spPr>
      </p:pic>
      <p:pic>
        <p:nvPicPr>
          <p:cNvPr id="20" name="Picture 19">
            <a:extLst>
              <a:ext uri="{FF2B5EF4-FFF2-40B4-BE49-F238E27FC236}">
                <a16:creationId xmlns:a16="http://schemas.microsoft.com/office/drawing/2014/main" id="{9FB80212-5E6D-8D4B-D39E-6710BF54514C}"/>
              </a:ext>
            </a:extLst>
          </p:cNvPr>
          <p:cNvPicPr>
            <a:picLocks noChangeAspect="1"/>
          </p:cNvPicPr>
          <p:nvPr userDrawn="1"/>
        </p:nvPicPr>
        <p:blipFill>
          <a:blip r:embed="rId16"/>
          <a:stretch>
            <a:fillRect/>
          </a:stretch>
        </p:blipFill>
        <p:spPr>
          <a:xfrm>
            <a:off x="627824" y="4820754"/>
            <a:ext cx="241300" cy="317500"/>
          </a:xfrm>
          <a:prstGeom prst="rect">
            <a:avLst/>
          </a:prstGeom>
          <a:noFill/>
        </p:spPr>
      </p:pic>
      <p:pic>
        <p:nvPicPr>
          <p:cNvPr id="21" name="Picture 20">
            <a:extLst>
              <a:ext uri="{FF2B5EF4-FFF2-40B4-BE49-F238E27FC236}">
                <a16:creationId xmlns:a16="http://schemas.microsoft.com/office/drawing/2014/main" id="{C7DC4359-2744-8333-47C4-B490038AC91C}"/>
              </a:ext>
            </a:extLst>
          </p:cNvPr>
          <p:cNvPicPr>
            <a:picLocks noChangeAspect="1"/>
          </p:cNvPicPr>
          <p:nvPr userDrawn="1"/>
        </p:nvPicPr>
        <p:blipFill>
          <a:blip r:embed="rId17"/>
          <a:stretch>
            <a:fillRect/>
          </a:stretch>
        </p:blipFill>
        <p:spPr>
          <a:xfrm>
            <a:off x="596076" y="5415850"/>
            <a:ext cx="304800" cy="241300"/>
          </a:xfrm>
          <a:prstGeom prst="rect">
            <a:avLst/>
          </a:prstGeom>
          <a:noFill/>
        </p:spPr>
      </p:pic>
      <p:pic>
        <p:nvPicPr>
          <p:cNvPr id="22" name="Picture 21">
            <a:extLst>
              <a:ext uri="{FF2B5EF4-FFF2-40B4-BE49-F238E27FC236}">
                <a16:creationId xmlns:a16="http://schemas.microsoft.com/office/drawing/2014/main" id="{3CF746BF-67B7-D7FE-157F-C7E41A3BCE0E}"/>
              </a:ext>
            </a:extLst>
          </p:cNvPr>
          <p:cNvPicPr>
            <a:picLocks noChangeAspect="1"/>
          </p:cNvPicPr>
          <p:nvPr userDrawn="1"/>
        </p:nvPicPr>
        <p:blipFill>
          <a:blip r:embed="rId18"/>
          <a:stretch>
            <a:fillRect/>
          </a:stretch>
        </p:blipFill>
        <p:spPr>
          <a:xfrm>
            <a:off x="580600" y="6024973"/>
            <a:ext cx="304800" cy="254000"/>
          </a:xfrm>
          <a:prstGeom prst="rect">
            <a:avLst/>
          </a:prstGeom>
          <a:noFill/>
        </p:spPr>
      </p:pic>
      <p:pic>
        <p:nvPicPr>
          <p:cNvPr id="23" name="Picture 22">
            <a:extLst>
              <a:ext uri="{FF2B5EF4-FFF2-40B4-BE49-F238E27FC236}">
                <a16:creationId xmlns:a16="http://schemas.microsoft.com/office/drawing/2014/main" id="{29309951-0267-9929-2C34-AC8ED4913B80}"/>
              </a:ext>
            </a:extLst>
          </p:cNvPr>
          <p:cNvPicPr>
            <a:picLocks noChangeAspect="1"/>
          </p:cNvPicPr>
          <p:nvPr userDrawn="1"/>
        </p:nvPicPr>
        <p:blipFill>
          <a:blip r:embed="rId19"/>
          <a:stretch>
            <a:fillRect/>
          </a:stretch>
        </p:blipFill>
        <p:spPr>
          <a:xfrm>
            <a:off x="1143416" y="1819137"/>
            <a:ext cx="317500" cy="317500"/>
          </a:xfrm>
          <a:prstGeom prst="rect">
            <a:avLst/>
          </a:prstGeom>
          <a:noFill/>
        </p:spPr>
      </p:pic>
      <p:pic>
        <p:nvPicPr>
          <p:cNvPr id="24" name="Picture 23">
            <a:extLst>
              <a:ext uri="{FF2B5EF4-FFF2-40B4-BE49-F238E27FC236}">
                <a16:creationId xmlns:a16="http://schemas.microsoft.com/office/drawing/2014/main" id="{FB7B9DE3-1CD5-CAA5-F624-8F1E89FBA0D7}"/>
              </a:ext>
            </a:extLst>
          </p:cNvPr>
          <p:cNvPicPr>
            <a:picLocks noChangeAspect="1"/>
          </p:cNvPicPr>
          <p:nvPr userDrawn="1"/>
        </p:nvPicPr>
        <p:blipFill>
          <a:blip r:embed="rId20"/>
          <a:stretch>
            <a:fillRect/>
          </a:stretch>
        </p:blipFill>
        <p:spPr>
          <a:xfrm>
            <a:off x="1156668" y="2406559"/>
            <a:ext cx="304800" cy="304800"/>
          </a:xfrm>
          <a:prstGeom prst="rect">
            <a:avLst/>
          </a:prstGeom>
          <a:noFill/>
        </p:spPr>
      </p:pic>
      <p:pic>
        <p:nvPicPr>
          <p:cNvPr id="25" name="Picture 24">
            <a:extLst>
              <a:ext uri="{FF2B5EF4-FFF2-40B4-BE49-F238E27FC236}">
                <a16:creationId xmlns:a16="http://schemas.microsoft.com/office/drawing/2014/main" id="{1172ABF7-7D40-038D-2F3E-8E7E58B5AC53}"/>
              </a:ext>
            </a:extLst>
          </p:cNvPr>
          <p:cNvPicPr>
            <a:picLocks noChangeAspect="1"/>
          </p:cNvPicPr>
          <p:nvPr userDrawn="1"/>
        </p:nvPicPr>
        <p:blipFill>
          <a:blip r:embed="rId21"/>
          <a:stretch>
            <a:fillRect/>
          </a:stretch>
        </p:blipFill>
        <p:spPr>
          <a:xfrm>
            <a:off x="1155153" y="2981281"/>
            <a:ext cx="292100" cy="304800"/>
          </a:xfrm>
          <a:prstGeom prst="rect">
            <a:avLst/>
          </a:prstGeom>
          <a:noFill/>
        </p:spPr>
      </p:pic>
      <p:pic>
        <p:nvPicPr>
          <p:cNvPr id="26" name="Picture 25">
            <a:extLst>
              <a:ext uri="{FF2B5EF4-FFF2-40B4-BE49-F238E27FC236}">
                <a16:creationId xmlns:a16="http://schemas.microsoft.com/office/drawing/2014/main" id="{180FA1EF-9818-370B-5529-2FEE24DF3A23}"/>
              </a:ext>
            </a:extLst>
          </p:cNvPr>
          <p:cNvPicPr>
            <a:picLocks noChangeAspect="1"/>
          </p:cNvPicPr>
          <p:nvPr userDrawn="1"/>
        </p:nvPicPr>
        <p:blipFill>
          <a:blip r:embed="rId22"/>
          <a:stretch>
            <a:fillRect/>
          </a:stretch>
        </p:blipFill>
        <p:spPr>
          <a:xfrm>
            <a:off x="1145216" y="3595760"/>
            <a:ext cx="317500" cy="292100"/>
          </a:xfrm>
          <a:prstGeom prst="rect">
            <a:avLst/>
          </a:prstGeom>
          <a:noFill/>
        </p:spPr>
      </p:pic>
      <p:pic>
        <p:nvPicPr>
          <p:cNvPr id="27" name="Picture 26">
            <a:extLst>
              <a:ext uri="{FF2B5EF4-FFF2-40B4-BE49-F238E27FC236}">
                <a16:creationId xmlns:a16="http://schemas.microsoft.com/office/drawing/2014/main" id="{7575464F-2A1C-E922-0FFB-F283C7E697C5}"/>
              </a:ext>
            </a:extLst>
          </p:cNvPr>
          <p:cNvPicPr>
            <a:picLocks noChangeAspect="1"/>
          </p:cNvPicPr>
          <p:nvPr userDrawn="1"/>
        </p:nvPicPr>
        <p:blipFill>
          <a:blip r:embed="rId23"/>
          <a:stretch>
            <a:fillRect/>
          </a:stretch>
        </p:blipFill>
        <p:spPr>
          <a:xfrm>
            <a:off x="1143416" y="4243880"/>
            <a:ext cx="304800" cy="279400"/>
          </a:xfrm>
          <a:prstGeom prst="rect">
            <a:avLst/>
          </a:prstGeom>
          <a:noFill/>
        </p:spPr>
      </p:pic>
      <p:pic>
        <p:nvPicPr>
          <p:cNvPr id="28" name="Picture 27">
            <a:extLst>
              <a:ext uri="{FF2B5EF4-FFF2-40B4-BE49-F238E27FC236}">
                <a16:creationId xmlns:a16="http://schemas.microsoft.com/office/drawing/2014/main" id="{401E8C92-FA61-F7E3-6B1C-1F4C4E21DDBD}"/>
              </a:ext>
            </a:extLst>
          </p:cNvPr>
          <p:cNvPicPr>
            <a:picLocks noChangeAspect="1"/>
          </p:cNvPicPr>
          <p:nvPr userDrawn="1"/>
        </p:nvPicPr>
        <p:blipFill>
          <a:blip r:embed="rId24"/>
          <a:stretch>
            <a:fillRect/>
          </a:stretch>
        </p:blipFill>
        <p:spPr>
          <a:xfrm>
            <a:off x="1148527" y="4820754"/>
            <a:ext cx="317500" cy="317500"/>
          </a:xfrm>
          <a:prstGeom prst="rect">
            <a:avLst/>
          </a:prstGeom>
          <a:noFill/>
        </p:spPr>
      </p:pic>
      <p:pic>
        <p:nvPicPr>
          <p:cNvPr id="29" name="Picture 28">
            <a:extLst>
              <a:ext uri="{FF2B5EF4-FFF2-40B4-BE49-F238E27FC236}">
                <a16:creationId xmlns:a16="http://schemas.microsoft.com/office/drawing/2014/main" id="{08004C35-16DB-F06D-2025-52B67ECFD5D1}"/>
              </a:ext>
            </a:extLst>
          </p:cNvPr>
          <p:cNvPicPr>
            <a:picLocks noChangeAspect="1"/>
          </p:cNvPicPr>
          <p:nvPr userDrawn="1"/>
        </p:nvPicPr>
        <p:blipFill>
          <a:blip r:embed="rId25"/>
          <a:stretch>
            <a:fillRect/>
          </a:stretch>
        </p:blipFill>
        <p:spPr>
          <a:xfrm>
            <a:off x="1175582" y="5393324"/>
            <a:ext cx="304800" cy="304800"/>
          </a:xfrm>
          <a:prstGeom prst="rect">
            <a:avLst/>
          </a:prstGeom>
          <a:noFill/>
        </p:spPr>
      </p:pic>
      <p:pic>
        <p:nvPicPr>
          <p:cNvPr id="30" name="Picture 29">
            <a:extLst>
              <a:ext uri="{FF2B5EF4-FFF2-40B4-BE49-F238E27FC236}">
                <a16:creationId xmlns:a16="http://schemas.microsoft.com/office/drawing/2014/main" id="{2001133D-3518-5038-F8C3-C84FFBB1C307}"/>
              </a:ext>
            </a:extLst>
          </p:cNvPr>
          <p:cNvPicPr>
            <a:picLocks noChangeAspect="1"/>
          </p:cNvPicPr>
          <p:nvPr userDrawn="1"/>
        </p:nvPicPr>
        <p:blipFill>
          <a:blip r:embed="rId26"/>
          <a:stretch>
            <a:fillRect/>
          </a:stretch>
        </p:blipFill>
        <p:spPr>
          <a:xfrm>
            <a:off x="1172685" y="5980921"/>
            <a:ext cx="304800" cy="304800"/>
          </a:xfrm>
          <a:prstGeom prst="rect">
            <a:avLst/>
          </a:prstGeom>
          <a:noFill/>
        </p:spPr>
      </p:pic>
      <p:pic>
        <p:nvPicPr>
          <p:cNvPr id="31" name="Picture 30">
            <a:extLst>
              <a:ext uri="{FF2B5EF4-FFF2-40B4-BE49-F238E27FC236}">
                <a16:creationId xmlns:a16="http://schemas.microsoft.com/office/drawing/2014/main" id="{98157C26-B214-CD64-2180-4488F55849AA}"/>
              </a:ext>
            </a:extLst>
          </p:cNvPr>
          <p:cNvPicPr>
            <a:picLocks noChangeAspect="1"/>
          </p:cNvPicPr>
          <p:nvPr userDrawn="1"/>
        </p:nvPicPr>
        <p:blipFill>
          <a:blip r:embed="rId27"/>
          <a:stretch>
            <a:fillRect/>
          </a:stretch>
        </p:blipFill>
        <p:spPr>
          <a:xfrm>
            <a:off x="1803614" y="5974173"/>
            <a:ext cx="317500" cy="304800"/>
          </a:xfrm>
          <a:prstGeom prst="rect">
            <a:avLst/>
          </a:prstGeom>
          <a:noFill/>
        </p:spPr>
      </p:pic>
      <p:pic>
        <p:nvPicPr>
          <p:cNvPr id="32" name="Picture 31">
            <a:extLst>
              <a:ext uri="{FF2B5EF4-FFF2-40B4-BE49-F238E27FC236}">
                <a16:creationId xmlns:a16="http://schemas.microsoft.com/office/drawing/2014/main" id="{F2662607-C743-F6CB-C1F0-4126F22E0BAD}"/>
              </a:ext>
            </a:extLst>
          </p:cNvPr>
          <p:cNvPicPr>
            <a:picLocks noChangeAspect="1"/>
          </p:cNvPicPr>
          <p:nvPr userDrawn="1"/>
        </p:nvPicPr>
        <p:blipFill>
          <a:blip r:embed="rId28"/>
          <a:stretch>
            <a:fillRect/>
          </a:stretch>
        </p:blipFill>
        <p:spPr>
          <a:xfrm>
            <a:off x="1779779" y="5398717"/>
            <a:ext cx="345470" cy="299407"/>
          </a:xfrm>
          <a:prstGeom prst="rect">
            <a:avLst/>
          </a:prstGeom>
          <a:noFill/>
        </p:spPr>
      </p:pic>
      <p:pic>
        <p:nvPicPr>
          <p:cNvPr id="33" name="Picture 32">
            <a:extLst>
              <a:ext uri="{FF2B5EF4-FFF2-40B4-BE49-F238E27FC236}">
                <a16:creationId xmlns:a16="http://schemas.microsoft.com/office/drawing/2014/main" id="{C20D61FD-5260-AD3D-AF09-38E43228E2F7}"/>
              </a:ext>
            </a:extLst>
          </p:cNvPr>
          <p:cNvPicPr>
            <a:picLocks noChangeAspect="1"/>
          </p:cNvPicPr>
          <p:nvPr userDrawn="1"/>
        </p:nvPicPr>
        <p:blipFill>
          <a:blip r:embed="rId29"/>
          <a:stretch>
            <a:fillRect/>
          </a:stretch>
        </p:blipFill>
        <p:spPr>
          <a:xfrm>
            <a:off x="1816855" y="4817868"/>
            <a:ext cx="279400" cy="304800"/>
          </a:xfrm>
          <a:prstGeom prst="rect">
            <a:avLst/>
          </a:prstGeom>
          <a:noFill/>
        </p:spPr>
      </p:pic>
      <p:pic>
        <p:nvPicPr>
          <p:cNvPr id="34" name="Picture 33">
            <a:extLst>
              <a:ext uri="{FF2B5EF4-FFF2-40B4-BE49-F238E27FC236}">
                <a16:creationId xmlns:a16="http://schemas.microsoft.com/office/drawing/2014/main" id="{FE0C6299-4352-D88A-6091-046C5E8C310F}"/>
              </a:ext>
            </a:extLst>
          </p:cNvPr>
          <p:cNvPicPr>
            <a:picLocks noChangeAspect="1"/>
          </p:cNvPicPr>
          <p:nvPr userDrawn="1"/>
        </p:nvPicPr>
        <p:blipFill>
          <a:blip r:embed="rId30"/>
          <a:stretch>
            <a:fillRect/>
          </a:stretch>
        </p:blipFill>
        <p:spPr>
          <a:xfrm>
            <a:off x="1783645" y="4289158"/>
            <a:ext cx="304800" cy="215900"/>
          </a:xfrm>
          <a:prstGeom prst="rect">
            <a:avLst/>
          </a:prstGeom>
          <a:noFill/>
        </p:spPr>
      </p:pic>
      <p:pic>
        <p:nvPicPr>
          <p:cNvPr id="35" name="Picture 34">
            <a:extLst>
              <a:ext uri="{FF2B5EF4-FFF2-40B4-BE49-F238E27FC236}">
                <a16:creationId xmlns:a16="http://schemas.microsoft.com/office/drawing/2014/main" id="{5FE83C21-FF4E-8BF6-651D-F71EE96DDC69}"/>
              </a:ext>
            </a:extLst>
          </p:cNvPr>
          <p:cNvPicPr>
            <a:picLocks noChangeAspect="1"/>
          </p:cNvPicPr>
          <p:nvPr userDrawn="1"/>
        </p:nvPicPr>
        <p:blipFill>
          <a:blip r:embed="rId31"/>
          <a:stretch>
            <a:fillRect/>
          </a:stretch>
        </p:blipFill>
        <p:spPr>
          <a:xfrm>
            <a:off x="1761717" y="3612877"/>
            <a:ext cx="304800" cy="304800"/>
          </a:xfrm>
          <a:prstGeom prst="rect">
            <a:avLst/>
          </a:prstGeom>
          <a:noFill/>
        </p:spPr>
      </p:pic>
      <p:pic>
        <p:nvPicPr>
          <p:cNvPr id="36" name="Picture 35">
            <a:extLst>
              <a:ext uri="{FF2B5EF4-FFF2-40B4-BE49-F238E27FC236}">
                <a16:creationId xmlns:a16="http://schemas.microsoft.com/office/drawing/2014/main" id="{B2DD280C-CA5C-89C2-BA04-4D177DDC0191}"/>
              </a:ext>
            </a:extLst>
          </p:cNvPr>
          <p:cNvPicPr>
            <a:picLocks noChangeAspect="1"/>
          </p:cNvPicPr>
          <p:nvPr userDrawn="1"/>
        </p:nvPicPr>
        <p:blipFill>
          <a:blip r:embed="rId32"/>
          <a:stretch>
            <a:fillRect/>
          </a:stretch>
        </p:blipFill>
        <p:spPr>
          <a:xfrm>
            <a:off x="1774417" y="2978778"/>
            <a:ext cx="279400" cy="304800"/>
          </a:xfrm>
          <a:prstGeom prst="rect">
            <a:avLst/>
          </a:prstGeom>
          <a:noFill/>
        </p:spPr>
      </p:pic>
      <p:pic>
        <p:nvPicPr>
          <p:cNvPr id="37" name="Picture 36">
            <a:extLst>
              <a:ext uri="{FF2B5EF4-FFF2-40B4-BE49-F238E27FC236}">
                <a16:creationId xmlns:a16="http://schemas.microsoft.com/office/drawing/2014/main" id="{1E36EE6F-69AC-8B62-FF58-E01CEFE3E6E6}"/>
              </a:ext>
            </a:extLst>
          </p:cNvPr>
          <p:cNvPicPr>
            <a:picLocks noChangeAspect="1"/>
          </p:cNvPicPr>
          <p:nvPr userDrawn="1"/>
        </p:nvPicPr>
        <p:blipFill>
          <a:blip r:embed="rId33"/>
          <a:stretch>
            <a:fillRect/>
          </a:stretch>
        </p:blipFill>
        <p:spPr>
          <a:xfrm>
            <a:off x="1760455" y="2424808"/>
            <a:ext cx="304800" cy="304800"/>
          </a:xfrm>
          <a:prstGeom prst="rect">
            <a:avLst/>
          </a:prstGeom>
          <a:noFill/>
        </p:spPr>
      </p:pic>
      <p:pic>
        <p:nvPicPr>
          <p:cNvPr id="38" name="Picture 37">
            <a:extLst>
              <a:ext uri="{FF2B5EF4-FFF2-40B4-BE49-F238E27FC236}">
                <a16:creationId xmlns:a16="http://schemas.microsoft.com/office/drawing/2014/main" id="{11029F81-B1CC-27FE-74A2-14C989F14636}"/>
              </a:ext>
            </a:extLst>
          </p:cNvPr>
          <p:cNvPicPr>
            <a:picLocks noChangeAspect="1"/>
          </p:cNvPicPr>
          <p:nvPr userDrawn="1"/>
        </p:nvPicPr>
        <p:blipFill>
          <a:blip r:embed="rId34"/>
          <a:stretch>
            <a:fillRect/>
          </a:stretch>
        </p:blipFill>
        <p:spPr>
          <a:xfrm>
            <a:off x="1758403" y="1800277"/>
            <a:ext cx="304800" cy="279400"/>
          </a:xfrm>
          <a:prstGeom prst="rect">
            <a:avLst/>
          </a:prstGeom>
          <a:noFill/>
        </p:spPr>
      </p:pic>
      <p:pic>
        <p:nvPicPr>
          <p:cNvPr id="39" name="Picture 38">
            <a:extLst>
              <a:ext uri="{FF2B5EF4-FFF2-40B4-BE49-F238E27FC236}">
                <a16:creationId xmlns:a16="http://schemas.microsoft.com/office/drawing/2014/main" id="{09BB9CF7-C81C-1E6B-6B3C-C7B76D7A27FC}"/>
              </a:ext>
            </a:extLst>
          </p:cNvPr>
          <p:cNvPicPr>
            <a:picLocks noChangeAspect="1"/>
          </p:cNvPicPr>
          <p:nvPr userDrawn="1"/>
        </p:nvPicPr>
        <p:blipFill>
          <a:blip r:embed="rId35"/>
          <a:stretch>
            <a:fillRect/>
          </a:stretch>
        </p:blipFill>
        <p:spPr>
          <a:xfrm>
            <a:off x="2357056" y="1800277"/>
            <a:ext cx="328448" cy="317500"/>
          </a:xfrm>
          <a:prstGeom prst="rect">
            <a:avLst/>
          </a:prstGeom>
          <a:noFill/>
        </p:spPr>
      </p:pic>
      <p:pic>
        <p:nvPicPr>
          <p:cNvPr id="40" name="Picture 39">
            <a:extLst>
              <a:ext uri="{FF2B5EF4-FFF2-40B4-BE49-F238E27FC236}">
                <a16:creationId xmlns:a16="http://schemas.microsoft.com/office/drawing/2014/main" id="{A151B340-001E-A65D-DEEE-A75717982388}"/>
              </a:ext>
            </a:extLst>
          </p:cNvPr>
          <p:cNvPicPr>
            <a:picLocks noChangeAspect="1"/>
          </p:cNvPicPr>
          <p:nvPr userDrawn="1"/>
        </p:nvPicPr>
        <p:blipFill>
          <a:blip r:embed="rId36"/>
          <a:stretch>
            <a:fillRect/>
          </a:stretch>
        </p:blipFill>
        <p:spPr>
          <a:xfrm>
            <a:off x="2368004" y="2418458"/>
            <a:ext cx="317500" cy="317500"/>
          </a:xfrm>
          <a:prstGeom prst="rect">
            <a:avLst/>
          </a:prstGeom>
          <a:noFill/>
        </p:spPr>
      </p:pic>
      <p:pic>
        <p:nvPicPr>
          <p:cNvPr id="41" name="Picture 40">
            <a:extLst>
              <a:ext uri="{FF2B5EF4-FFF2-40B4-BE49-F238E27FC236}">
                <a16:creationId xmlns:a16="http://schemas.microsoft.com/office/drawing/2014/main" id="{F709013B-24CE-8B10-C8E0-A7332F45FD9E}"/>
              </a:ext>
            </a:extLst>
          </p:cNvPr>
          <p:cNvPicPr>
            <a:picLocks noChangeAspect="1"/>
          </p:cNvPicPr>
          <p:nvPr userDrawn="1"/>
        </p:nvPicPr>
        <p:blipFill>
          <a:blip r:embed="rId37"/>
          <a:stretch>
            <a:fillRect/>
          </a:stretch>
        </p:blipFill>
        <p:spPr>
          <a:xfrm>
            <a:off x="2391195" y="2972428"/>
            <a:ext cx="266700" cy="317500"/>
          </a:xfrm>
          <a:prstGeom prst="rect">
            <a:avLst/>
          </a:prstGeom>
          <a:noFill/>
        </p:spPr>
      </p:pic>
      <p:pic>
        <p:nvPicPr>
          <p:cNvPr id="42" name="Picture 41">
            <a:extLst>
              <a:ext uri="{FF2B5EF4-FFF2-40B4-BE49-F238E27FC236}">
                <a16:creationId xmlns:a16="http://schemas.microsoft.com/office/drawing/2014/main" id="{0C54F150-A6BE-005B-426A-27D6A21FF88D}"/>
              </a:ext>
            </a:extLst>
          </p:cNvPr>
          <p:cNvPicPr>
            <a:picLocks noChangeAspect="1"/>
          </p:cNvPicPr>
          <p:nvPr userDrawn="1"/>
        </p:nvPicPr>
        <p:blipFill>
          <a:blip r:embed="rId38"/>
          <a:stretch>
            <a:fillRect/>
          </a:stretch>
        </p:blipFill>
        <p:spPr>
          <a:xfrm>
            <a:off x="2380981" y="3583060"/>
            <a:ext cx="304800" cy="304800"/>
          </a:xfrm>
          <a:prstGeom prst="rect">
            <a:avLst/>
          </a:prstGeom>
          <a:noFill/>
        </p:spPr>
      </p:pic>
      <p:pic>
        <p:nvPicPr>
          <p:cNvPr id="43" name="Picture 42">
            <a:extLst>
              <a:ext uri="{FF2B5EF4-FFF2-40B4-BE49-F238E27FC236}">
                <a16:creationId xmlns:a16="http://schemas.microsoft.com/office/drawing/2014/main" id="{92FCE33C-55D7-B465-61A7-9D1F0593A577}"/>
              </a:ext>
            </a:extLst>
          </p:cNvPr>
          <p:cNvPicPr>
            <a:picLocks noChangeAspect="1"/>
          </p:cNvPicPr>
          <p:nvPr userDrawn="1"/>
        </p:nvPicPr>
        <p:blipFill>
          <a:blip r:embed="rId39"/>
          <a:stretch>
            <a:fillRect/>
          </a:stretch>
        </p:blipFill>
        <p:spPr>
          <a:xfrm>
            <a:off x="2398453" y="4233761"/>
            <a:ext cx="317500" cy="317500"/>
          </a:xfrm>
          <a:prstGeom prst="rect">
            <a:avLst/>
          </a:prstGeom>
          <a:noFill/>
        </p:spPr>
      </p:pic>
      <p:pic>
        <p:nvPicPr>
          <p:cNvPr id="44" name="Picture 43">
            <a:extLst>
              <a:ext uri="{FF2B5EF4-FFF2-40B4-BE49-F238E27FC236}">
                <a16:creationId xmlns:a16="http://schemas.microsoft.com/office/drawing/2014/main" id="{9B69CC4B-BAFC-79C8-3D4B-FC94E57F8B3B}"/>
              </a:ext>
            </a:extLst>
          </p:cNvPr>
          <p:cNvPicPr>
            <a:picLocks noChangeAspect="1"/>
          </p:cNvPicPr>
          <p:nvPr userDrawn="1"/>
        </p:nvPicPr>
        <p:blipFill>
          <a:blip r:embed="rId40"/>
          <a:stretch>
            <a:fillRect/>
          </a:stretch>
        </p:blipFill>
        <p:spPr>
          <a:xfrm>
            <a:off x="2457641" y="4811518"/>
            <a:ext cx="215900" cy="317500"/>
          </a:xfrm>
          <a:prstGeom prst="rect">
            <a:avLst/>
          </a:prstGeom>
          <a:noFill/>
        </p:spPr>
      </p:pic>
      <p:pic>
        <p:nvPicPr>
          <p:cNvPr id="45" name="Picture 44">
            <a:extLst>
              <a:ext uri="{FF2B5EF4-FFF2-40B4-BE49-F238E27FC236}">
                <a16:creationId xmlns:a16="http://schemas.microsoft.com/office/drawing/2014/main" id="{390FEFBE-C1F2-4607-D890-3E5344988CB8}"/>
              </a:ext>
            </a:extLst>
          </p:cNvPr>
          <p:cNvPicPr>
            <a:picLocks noChangeAspect="1"/>
          </p:cNvPicPr>
          <p:nvPr userDrawn="1"/>
        </p:nvPicPr>
        <p:blipFill>
          <a:blip r:embed="rId41"/>
          <a:stretch>
            <a:fillRect/>
          </a:stretch>
        </p:blipFill>
        <p:spPr>
          <a:xfrm>
            <a:off x="2426427" y="5362535"/>
            <a:ext cx="317498" cy="317498"/>
          </a:xfrm>
          <a:prstGeom prst="rect">
            <a:avLst/>
          </a:prstGeom>
          <a:noFill/>
        </p:spPr>
      </p:pic>
      <p:pic>
        <p:nvPicPr>
          <p:cNvPr id="46" name="Picture 45">
            <a:extLst>
              <a:ext uri="{FF2B5EF4-FFF2-40B4-BE49-F238E27FC236}">
                <a16:creationId xmlns:a16="http://schemas.microsoft.com/office/drawing/2014/main" id="{D4307554-D37E-A5B2-E989-D649167C55BB}"/>
              </a:ext>
            </a:extLst>
          </p:cNvPr>
          <p:cNvPicPr>
            <a:picLocks noChangeAspect="1"/>
          </p:cNvPicPr>
          <p:nvPr userDrawn="1"/>
        </p:nvPicPr>
        <p:blipFill>
          <a:blip r:embed="rId42"/>
          <a:stretch>
            <a:fillRect/>
          </a:stretch>
        </p:blipFill>
        <p:spPr>
          <a:xfrm>
            <a:off x="2490313" y="5953358"/>
            <a:ext cx="241300" cy="317500"/>
          </a:xfrm>
          <a:prstGeom prst="rect">
            <a:avLst/>
          </a:prstGeom>
          <a:noFill/>
        </p:spPr>
      </p:pic>
      <p:pic>
        <p:nvPicPr>
          <p:cNvPr id="47" name="Picture 46">
            <a:extLst>
              <a:ext uri="{FF2B5EF4-FFF2-40B4-BE49-F238E27FC236}">
                <a16:creationId xmlns:a16="http://schemas.microsoft.com/office/drawing/2014/main" id="{F1ADE4DB-AC37-2B17-F3BB-6BF3C76638EB}"/>
              </a:ext>
            </a:extLst>
          </p:cNvPr>
          <p:cNvPicPr>
            <a:picLocks noChangeAspect="1"/>
          </p:cNvPicPr>
          <p:nvPr userDrawn="1"/>
        </p:nvPicPr>
        <p:blipFill>
          <a:blip r:embed="rId43"/>
          <a:stretch>
            <a:fillRect/>
          </a:stretch>
        </p:blipFill>
        <p:spPr>
          <a:xfrm>
            <a:off x="2950271" y="5952435"/>
            <a:ext cx="304800" cy="304800"/>
          </a:xfrm>
          <a:prstGeom prst="rect">
            <a:avLst/>
          </a:prstGeom>
          <a:noFill/>
        </p:spPr>
      </p:pic>
      <p:pic>
        <p:nvPicPr>
          <p:cNvPr id="48" name="Picture 47">
            <a:extLst>
              <a:ext uri="{FF2B5EF4-FFF2-40B4-BE49-F238E27FC236}">
                <a16:creationId xmlns:a16="http://schemas.microsoft.com/office/drawing/2014/main" id="{30B635D4-7993-DC8A-A2E4-EDFF633B37EA}"/>
              </a:ext>
            </a:extLst>
          </p:cNvPr>
          <p:cNvPicPr>
            <a:picLocks noChangeAspect="1"/>
          </p:cNvPicPr>
          <p:nvPr userDrawn="1"/>
        </p:nvPicPr>
        <p:blipFill>
          <a:blip r:embed="rId44"/>
          <a:stretch>
            <a:fillRect/>
          </a:stretch>
        </p:blipFill>
        <p:spPr>
          <a:xfrm>
            <a:off x="2986467" y="5415850"/>
            <a:ext cx="304800" cy="241300"/>
          </a:xfrm>
          <a:prstGeom prst="rect">
            <a:avLst/>
          </a:prstGeom>
          <a:noFill/>
        </p:spPr>
      </p:pic>
      <p:pic>
        <p:nvPicPr>
          <p:cNvPr id="49" name="Picture 48">
            <a:extLst>
              <a:ext uri="{FF2B5EF4-FFF2-40B4-BE49-F238E27FC236}">
                <a16:creationId xmlns:a16="http://schemas.microsoft.com/office/drawing/2014/main" id="{9FC10278-8B41-16C4-BE7A-4867F489221E}"/>
              </a:ext>
            </a:extLst>
          </p:cNvPr>
          <p:cNvPicPr>
            <a:picLocks noChangeAspect="1"/>
          </p:cNvPicPr>
          <p:nvPr userDrawn="1"/>
        </p:nvPicPr>
        <p:blipFill>
          <a:blip r:embed="rId45"/>
          <a:stretch>
            <a:fillRect/>
          </a:stretch>
        </p:blipFill>
        <p:spPr>
          <a:xfrm>
            <a:off x="2943921" y="4871554"/>
            <a:ext cx="317500" cy="215900"/>
          </a:xfrm>
          <a:prstGeom prst="rect">
            <a:avLst/>
          </a:prstGeom>
          <a:noFill/>
        </p:spPr>
      </p:pic>
      <p:pic>
        <p:nvPicPr>
          <p:cNvPr id="50" name="Picture 49">
            <a:extLst>
              <a:ext uri="{FF2B5EF4-FFF2-40B4-BE49-F238E27FC236}">
                <a16:creationId xmlns:a16="http://schemas.microsoft.com/office/drawing/2014/main" id="{B738F496-8B7C-C776-C619-6E2767059185}"/>
              </a:ext>
            </a:extLst>
          </p:cNvPr>
          <p:cNvPicPr>
            <a:picLocks noChangeAspect="1"/>
          </p:cNvPicPr>
          <p:nvPr userDrawn="1"/>
        </p:nvPicPr>
        <p:blipFill>
          <a:blip r:embed="rId46"/>
          <a:stretch>
            <a:fillRect/>
          </a:stretch>
        </p:blipFill>
        <p:spPr>
          <a:xfrm>
            <a:off x="2962971" y="4218480"/>
            <a:ext cx="304800" cy="304800"/>
          </a:xfrm>
          <a:prstGeom prst="rect">
            <a:avLst/>
          </a:prstGeom>
          <a:noFill/>
        </p:spPr>
      </p:pic>
      <p:pic>
        <p:nvPicPr>
          <p:cNvPr id="51" name="Picture 50">
            <a:extLst>
              <a:ext uri="{FF2B5EF4-FFF2-40B4-BE49-F238E27FC236}">
                <a16:creationId xmlns:a16="http://schemas.microsoft.com/office/drawing/2014/main" id="{A5E2EAB6-B18C-172C-40B6-476DC2FF24A5}"/>
              </a:ext>
            </a:extLst>
          </p:cNvPr>
          <p:cNvPicPr>
            <a:picLocks noChangeAspect="1"/>
          </p:cNvPicPr>
          <p:nvPr userDrawn="1"/>
        </p:nvPicPr>
        <p:blipFill>
          <a:blip r:embed="rId47"/>
          <a:stretch>
            <a:fillRect/>
          </a:stretch>
        </p:blipFill>
        <p:spPr>
          <a:xfrm>
            <a:off x="2950273" y="3595760"/>
            <a:ext cx="304800" cy="304800"/>
          </a:xfrm>
          <a:prstGeom prst="rect">
            <a:avLst/>
          </a:prstGeom>
          <a:noFill/>
        </p:spPr>
      </p:pic>
      <p:pic>
        <p:nvPicPr>
          <p:cNvPr id="52" name="Picture 51">
            <a:extLst>
              <a:ext uri="{FF2B5EF4-FFF2-40B4-BE49-F238E27FC236}">
                <a16:creationId xmlns:a16="http://schemas.microsoft.com/office/drawing/2014/main" id="{5DCFABC5-FDF5-2F54-A87F-5FEE7492ABAF}"/>
              </a:ext>
            </a:extLst>
          </p:cNvPr>
          <p:cNvPicPr>
            <a:picLocks noChangeAspect="1"/>
          </p:cNvPicPr>
          <p:nvPr userDrawn="1"/>
        </p:nvPicPr>
        <p:blipFill>
          <a:blip r:embed="rId48"/>
          <a:stretch>
            <a:fillRect/>
          </a:stretch>
        </p:blipFill>
        <p:spPr>
          <a:xfrm>
            <a:off x="2962971" y="2978778"/>
            <a:ext cx="279400" cy="304800"/>
          </a:xfrm>
          <a:prstGeom prst="rect">
            <a:avLst/>
          </a:prstGeom>
          <a:noFill/>
        </p:spPr>
      </p:pic>
      <p:pic>
        <p:nvPicPr>
          <p:cNvPr id="53" name="Picture 52">
            <a:extLst>
              <a:ext uri="{FF2B5EF4-FFF2-40B4-BE49-F238E27FC236}">
                <a16:creationId xmlns:a16="http://schemas.microsoft.com/office/drawing/2014/main" id="{FD42F0BA-A5EF-5157-85F6-C0B3C226996C}"/>
              </a:ext>
            </a:extLst>
          </p:cNvPr>
          <p:cNvPicPr>
            <a:picLocks noChangeAspect="1"/>
          </p:cNvPicPr>
          <p:nvPr userDrawn="1"/>
        </p:nvPicPr>
        <p:blipFill>
          <a:blip r:embed="rId49"/>
          <a:stretch>
            <a:fillRect/>
          </a:stretch>
        </p:blipFill>
        <p:spPr>
          <a:xfrm>
            <a:off x="2917142" y="2416498"/>
            <a:ext cx="317500" cy="317500"/>
          </a:xfrm>
          <a:prstGeom prst="rect">
            <a:avLst/>
          </a:prstGeom>
          <a:noFill/>
        </p:spPr>
      </p:pic>
      <p:pic>
        <p:nvPicPr>
          <p:cNvPr id="54" name="Picture 53">
            <a:extLst>
              <a:ext uri="{FF2B5EF4-FFF2-40B4-BE49-F238E27FC236}">
                <a16:creationId xmlns:a16="http://schemas.microsoft.com/office/drawing/2014/main" id="{64F7E909-9960-06C8-BC88-F5BD21F3AFAE}"/>
              </a:ext>
            </a:extLst>
          </p:cNvPr>
          <p:cNvPicPr>
            <a:picLocks noChangeAspect="1"/>
          </p:cNvPicPr>
          <p:nvPr userDrawn="1"/>
        </p:nvPicPr>
        <p:blipFill>
          <a:blip r:embed="rId50"/>
          <a:stretch>
            <a:fillRect/>
          </a:stretch>
        </p:blipFill>
        <p:spPr>
          <a:xfrm>
            <a:off x="2917142" y="1801792"/>
            <a:ext cx="355600" cy="381000"/>
          </a:xfrm>
          <a:prstGeom prst="rect">
            <a:avLst/>
          </a:prstGeom>
          <a:noFill/>
        </p:spPr>
      </p:pic>
      <p:pic>
        <p:nvPicPr>
          <p:cNvPr id="55" name="Picture 54">
            <a:extLst>
              <a:ext uri="{FF2B5EF4-FFF2-40B4-BE49-F238E27FC236}">
                <a16:creationId xmlns:a16="http://schemas.microsoft.com/office/drawing/2014/main" id="{B6C6895E-6D2F-E21E-3147-4C3C2F6906DD}"/>
              </a:ext>
            </a:extLst>
          </p:cNvPr>
          <p:cNvPicPr>
            <a:picLocks noChangeAspect="1"/>
          </p:cNvPicPr>
          <p:nvPr userDrawn="1"/>
        </p:nvPicPr>
        <p:blipFill>
          <a:blip r:embed="rId51"/>
          <a:stretch>
            <a:fillRect/>
          </a:stretch>
        </p:blipFill>
        <p:spPr>
          <a:xfrm>
            <a:off x="3548414" y="1900220"/>
            <a:ext cx="266700" cy="254000"/>
          </a:xfrm>
          <a:prstGeom prst="rect">
            <a:avLst/>
          </a:prstGeom>
          <a:noFill/>
        </p:spPr>
      </p:pic>
      <p:pic>
        <p:nvPicPr>
          <p:cNvPr id="56" name="Picture 55">
            <a:extLst>
              <a:ext uri="{FF2B5EF4-FFF2-40B4-BE49-F238E27FC236}">
                <a16:creationId xmlns:a16="http://schemas.microsoft.com/office/drawing/2014/main" id="{1C00F22E-AECE-503F-F699-3187689E9F3A}"/>
              </a:ext>
            </a:extLst>
          </p:cNvPr>
          <p:cNvPicPr>
            <a:picLocks noChangeAspect="1"/>
          </p:cNvPicPr>
          <p:nvPr userDrawn="1"/>
        </p:nvPicPr>
        <p:blipFill>
          <a:blip r:embed="rId52"/>
          <a:stretch>
            <a:fillRect/>
          </a:stretch>
        </p:blipFill>
        <p:spPr>
          <a:xfrm>
            <a:off x="3536814" y="2451009"/>
            <a:ext cx="304800" cy="215900"/>
          </a:xfrm>
          <a:prstGeom prst="rect">
            <a:avLst/>
          </a:prstGeom>
          <a:noFill/>
        </p:spPr>
      </p:pic>
      <p:pic>
        <p:nvPicPr>
          <p:cNvPr id="57" name="Picture 56">
            <a:extLst>
              <a:ext uri="{FF2B5EF4-FFF2-40B4-BE49-F238E27FC236}">
                <a16:creationId xmlns:a16="http://schemas.microsoft.com/office/drawing/2014/main" id="{AD1B6D51-FD46-C930-D706-4C530139ECBC}"/>
              </a:ext>
            </a:extLst>
          </p:cNvPr>
          <p:cNvPicPr>
            <a:picLocks noChangeAspect="1"/>
          </p:cNvPicPr>
          <p:nvPr userDrawn="1"/>
        </p:nvPicPr>
        <p:blipFill>
          <a:blip r:embed="rId53"/>
          <a:stretch>
            <a:fillRect/>
          </a:stretch>
        </p:blipFill>
        <p:spPr>
          <a:xfrm>
            <a:off x="3567866" y="2958900"/>
            <a:ext cx="228600" cy="304800"/>
          </a:xfrm>
          <a:prstGeom prst="rect">
            <a:avLst/>
          </a:prstGeom>
          <a:noFill/>
        </p:spPr>
      </p:pic>
      <p:pic>
        <p:nvPicPr>
          <p:cNvPr id="58" name="Picture 57">
            <a:extLst>
              <a:ext uri="{FF2B5EF4-FFF2-40B4-BE49-F238E27FC236}">
                <a16:creationId xmlns:a16="http://schemas.microsoft.com/office/drawing/2014/main" id="{B5637A24-CC1D-EB91-62AA-632FFD45EA22}"/>
              </a:ext>
            </a:extLst>
          </p:cNvPr>
          <p:cNvPicPr>
            <a:picLocks noChangeAspect="1"/>
          </p:cNvPicPr>
          <p:nvPr userDrawn="1"/>
        </p:nvPicPr>
        <p:blipFill>
          <a:blip r:embed="rId54"/>
          <a:stretch>
            <a:fillRect/>
          </a:stretch>
        </p:blipFill>
        <p:spPr>
          <a:xfrm>
            <a:off x="3528662" y="3594301"/>
            <a:ext cx="304800" cy="304800"/>
          </a:xfrm>
          <a:prstGeom prst="rect">
            <a:avLst/>
          </a:prstGeom>
          <a:noFill/>
        </p:spPr>
      </p:pic>
      <p:pic>
        <p:nvPicPr>
          <p:cNvPr id="59" name="Picture 58">
            <a:extLst>
              <a:ext uri="{FF2B5EF4-FFF2-40B4-BE49-F238E27FC236}">
                <a16:creationId xmlns:a16="http://schemas.microsoft.com/office/drawing/2014/main" id="{726A402B-AEDF-E93F-3354-DA254475D14C}"/>
              </a:ext>
            </a:extLst>
          </p:cNvPr>
          <p:cNvPicPr>
            <a:picLocks noChangeAspect="1"/>
          </p:cNvPicPr>
          <p:nvPr userDrawn="1"/>
        </p:nvPicPr>
        <p:blipFill>
          <a:blip r:embed="rId55"/>
          <a:stretch>
            <a:fillRect/>
          </a:stretch>
        </p:blipFill>
        <p:spPr>
          <a:xfrm>
            <a:off x="3548414" y="4238358"/>
            <a:ext cx="304800" cy="266700"/>
          </a:xfrm>
          <a:prstGeom prst="rect">
            <a:avLst/>
          </a:prstGeom>
          <a:noFill/>
        </p:spPr>
      </p:pic>
      <p:pic>
        <p:nvPicPr>
          <p:cNvPr id="60" name="Picture 59">
            <a:extLst>
              <a:ext uri="{FF2B5EF4-FFF2-40B4-BE49-F238E27FC236}">
                <a16:creationId xmlns:a16="http://schemas.microsoft.com/office/drawing/2014/main" id="{341A6D91-1490-72B3-6F7A-701A9DF63B86}"/>
              </a:ext>
            </a:extLst>
          </p:cNvPr>
          <p:cNvPicPr>
            <a:picLocks noChangeAspect="1"/>
          </p:cNvPicPr>
          <p:nvPr userDrawn="1"/>
        </p:nvPicPr>
        <p:blipFill>
          <a:blip r:embed="rId56"/>
          <a:stretch>
            <a:fillRect/>
          </a:stretch>
        </p:blipFill>
        <p:spPr>
          <a:xfrm>
            <a:off x="3551871" y="4815270"/>
            <a:ext cx="292100" cy="304800"/>
          </a:xfrm>
          <a:prstGeom prst="rect">
            <a:avLst/>
          </a:prstGeom>
          <a:noFill/>
        </p:spPr>
      </p:pic>
      <p:pic>
        <p:nvPicPr>
          <p:cNvPr id="61" name="Picture 60">
            <a:extLst>
              <a:ext uri="{FF2B5EF4-FFF2-40B4-BE49-F238E27FC236}">
                <a16:creationId xmlns:a16="http://schemas.microsoft.com/office/drawing/2014/main" id="{2694458F-7369-E9FC-F90D-978917B71516}"/>
              </a:ext>
            </a:extLst>
          </p:cNvPr>
          <p:cNvPicPr>
            <a:picLocks noChangeAspect="1"/>
          </p:cNvPicPr>
          <p:nvPr userDrawn="1"/>
        </p:nvPicPr>
        <p:blipFill>
          <a:blip r:embed="rId57"/>
          <a:stretch>
            <a:fillRect/>
          </a:stretch>
        </p:blipFill>
        <p:spPr>
          <a:xfrm>
            <a:off x="3548402" y="5383385"/>
            <a:ext cx="304800" cy="304800"/>
          </a:xfrm>
          <a:prstGeom prst="rect">
            <a:avLst/>
          </a:prstGeom>
          <a:noFill/>
        </p:spPr>
      </p:pic>
      <p:pic>
        <p:nvPicPr>
          <p:cNvPr id="62" name="Picture 61">
            <a:extLst>
              <a:ext uri="{FF2B5EF4-FFF2-40B4-BE49-F238E27FC236}">
                <a16:creationId xmlns:a16="http://schemas.microsoft.com/office/drawing/2014/main" id="{6ED47A13-38F1-933E-D8C2-11A214A37D9A}"/>
              </a:ext>
            </a:extLst>
          </p:cNvPr>
          <p:cNvPicPr>
            <a:picLocks noChangeAspect="1"/>
          </p:cNvPicPr>
          <p:nvPr userDrawn="1"/>
        </p:nvPicPr>
        <p:blipFill>
          <a:blip r:embed="rId58"/>
          <a:stretch>
            <a:fillRect/>
          </a:stretch>
        </p:blipFill>
        <p:spPr>
          <a:xfrm>
            <a:off x="3566197" y="5949585"/>
            <a:ext cx="228600" cy="304800"/>
          </a:xfrm>
          <a:prstGeom prst="rect">
            <a:avLst/>
          </a:prstGeom>
          <a:noFill/>
        </p:spPr>
      </p:pic>
      <p:pic>
        <p:nvPicPr>
          <p:cNvPr id="63" name="Picture 62">
            <a:extLst>
              <a:ext uri="{FF2B5EF4-FFF2-40B4-BE49-F238E27FC236}">
                <a16:creationId xmlns:a16="http://schemas.microsoft.com/office/drawing/2014/main" id="{A3B48CE4-E5B1-7954-6518-042F05136E9B}"/>
              </a:ext>
            </a:extLst>
          </p:cNvPr>
          <p:cNvPicPr>
            <a:picLocks noChangeAspect="1"/>
          </p:cNvPicPr>
          <p:nvPr userDrawn="1"/>
        </p:nvPicPr>
        <p:blipFill>
          <a:blip r:embed="rId59"/>
          <a:stretch>
            <a:fillRect/>
          </a:stretch>
        </p:blipFill>
        <p:spPr>
          <a:xfrm>
            <a:off x="4134687" y="5953358"/>
            <a:ext cx="304800" cy="317500"/>
          </a:xfrm>
          <a:prstGeom prst="rect">
            <a:avLst/>
          </a:prstGeom>
          <a:noFill/>
        </p:spPr>
      </p:pic>
      <p:pic>
        <p:nvPicPr>
          <p:cNvPr id="64" name="Picture 63">
            <a:extLst>
              <a:ext uri="{FF2B5EF4-FFF2-40B4-BE49-F238E27FC236}">
                <a16:creationId xmlns:a16="http://schemas.microsoft.com/office/drawing/2014/main" id="{046C9CEA-ABAD-154C-12BB-809566D994D1}"/>
              </a:ext>
            </a:extLst>
          </p:cNvPr>
          <p:cNvPicPr>
            <a:picLocks noChangeAspect="1"/>
          </p:cNvPicPr>
          <p:nvPr userDrawn="1"/>
        </p:nvPicPr>
        <p:blipFill>
          <a:blip r:embed="rId60"/>
          <a:stretch>
            <a:fillRect/>
          </a:stretch>
        </p:blipFill>
        <p:spPr>
          <a:xfrm>
            <a:off x="4122211" y="5387602"/>
            <a:ext cx="333524" cy="310522"/>
          </a:xfrm>
          <a:prstGeom prst="rect">
            <a:avLst/>
          </a:prstGeom>
          <a:noFill/>
        </p:spPr>
      </p:pic>
      <p:pic>
        <p:nvPicPr>
          <p:cNvPr id="65" name="Picture 64">
            <a:extLst>
              <a:ext uri="{FF2B5EF4-FFF2-40B4-BE49-F238E27FC236}">
                <a16:creationId xmlns:a16="http://schemas.microsoft.com/office/drawing/2014/main" id="{36879F2A-9EAF-CC54-C9C1-49CF11F0BEFA}"/>
              </a:ext>
            </a:extLst>
          </p:cNvPr>
          <p:cNvPicPr>
            <a:picLocks noChangeAspect="1"/>
          </p:cNvPicPr>
          <p:nvPr userDrawn="1"/>
        </p:nvPicPr>
        <p:blipFill>
          <a:blip r:embed="rId61"/>
          <a:stretch>
            <a:fillRect/>
          </a:stretch>
        </p:blipFill>
        <p:spPr>
          <a:xfrm>
            <a:off x="4210260" y="4811518"/>
            <a:ext cx="228600" cy="317500"/>
          </a:xfrm>
          <a:prstGeom prst="rect">
            <a:avLst/>
          </a:prstGeom>
          <a:noFill/>
        </p:spPr>
      </p:pic>
      <p:pic>
        <p:nvPicPr>
          <p:cNvPr id="66" name="Picture 65">
            <a:extLst>
              <a:ext uri="{FF2B5EF4-FFF2-40B4-BE49-F238E27FC236}">
                <a16:creationId xmlns:a16="http://schemas.microsoft.com/office/drawing/2014/main" id="{3680DB87-33C3-80C6-7D8F-8346FC453477}"/>
              </a:ext>
            </a:extLst>
          </p:cNvPr>
          <p:cNvPicPr>
            <a:picLocks noChangeAspect="1"/>
          </p:cNvPicPr>
          <p:nvPr userDrawn="1"/>
        </p:nvPicPr>
        <p:blipFill>
          <a:blip r:embed="rId62"/>
          <a:stretch>
            <a:fillRect/>
          </a:stretch>
        </p:blipFill>
        <p:spPr>
          <a:xfrm>
            <a:off x="4161328" y="4233761"/>
            <a:ext cx="317500" cy="317500"/>
          </a:xfrm>
          <a:prstGeom prst="rect">
            <a:avLst/>
          </a:prstGeom>
          <a:noFill/>
        </p:spPr>
      </p:pic>
      <p:pic>
        <p:nvPicPr>
          <p:cNvPr id="67" name="Picture 66">
            <a:extLst>
              <a:ext uri="{FF2B5EF4-FFF2-40B4-BE49-F238E27FC236}">
                <a16:creationId xmlns:a16="http://schemas.microsoft.com/office/drawing/2014/main" id="{1A24C0C3-7610-91D4-8900-A6ADA3731824}"/>
              </a:ext>
            </a:extLst>
          </p:cNvPr>
          <p:cNvPicPr>
            <a:picLocks noChangeAspect="1"/>
          </p:cNvPicPr>
          <p:nvPr userDrawn="1"/>
        </p:nvPicPr>
        <p:blipFill>
          <a:blip r:embed="rId63"/>
          <a:stretch>
            <a:fillRect/>
          </a:stretch>
        </p:blipFill>
        <p:spPr>
          <a:xfrm>
            <a:off x="4204511" y="3613495"/>
            <a:ext cx="304800" cy="304800"/>
          </a:xfrm>
          <a:prstGeom prst="rect">
            <a:avLst/>
          </a:prstGeom>
          <a:noFill/>
        </p:spPr>
      </p:pic>
      <p:pic>
        <p:nvPicPr>
          <p:cNvPr id="68" name="Picture 67">
            <a:extLst>
              <a:ext uri="{FF2B5EF4-FFF2-40B4-BE49-F238E27FC236}">
                <a16:creationId xmlns:a16="http://schemas.microsoft.com/office/drawing/2014/main" id="{73133EC0-D116-853E-F398-4D71E2935570}"/>
              </a:ext>
            </a:extLst>
          </p:cNvPr>
          <p:cNvPicPr>
            <a:picLocks noChangeAspect="1"/>
          </p:cNvPicPr>
          <p:nvPr userDrawn="1"/>
        </p:nvPicPr>
        <p:blipFill>
          <a:blip r:embed="rId64"/>
          <a:stretch>
            <a:fillRect/>
          </a:stretch>
        </p:blipFill>
        <p:spPr>
          <a:xfrm>
            <a:off x="4161971" y="2952550"/>
            <a:ext cx="317500" cy="317500"/>
          </a:xfrm>
          <a:prstGeom prst="rect">
            <a:avLst/>
          </a:prstGeom>
          <a:noFill/>
        </p:spPr>
      </p:pic>
      <p:pic>
        <p:nvPicPr>
          <p:cNvPr id="69" name="Picture 68">
            <a:extLst>
              <a:ext uri="{FF2B5EF4-FFF2-40B4-BE49-F238E27FC236}">
                <a16:creationId xmlns:a16="http://schemas.microsoft.com/office/drawing/2014/main" id="{459928D9-C46B-4219-9A82-76D9A22F3F0A}"/>
              </a:ext>
            </a:extLst>
          </p:cNvPr>
          <p:cNvPicPr>
            <a:picLocks noChangeAspect="1"/>
          </p:cNvPicPr>
          <p:nvPr userDrawn="1"/>
        </p:nvPicPr>
        <p:blipFill>
          <a:blip r:embed="rId65"/>
          <a:stretch>
            <a:fillRect/>
          </a:stretch>
        </p:blipFill>
        <p:spPr>
          <a:xfrm>
            <a:off x="4144960" y="2431131"/>
            <a:ext cx="317500" cy="266700"/>
          </a:xfrm>
          <a:prstGeom prst="rect">
            <a:avLst/>
          </a:prstGeom>
          <a:noFill/>
        </p:spPr>
      </p:pic>
      <p:pic>
        <p:nvPicPr>
          <p:cNvPr id="70" name="Picture 69">
            <a:extLst>
              <a:ext uri="{FF2B5EF4-FFF2-40B4-BE49-F238E27FC236}">
                <a16:creationId xmlns:a16="http://schemas.microsoft.com/office/drawing/2014/main" id="{9AB71CD6-7643-C14E-C762-F11B19D39C40}"/>
              </a:ext>
            </a:extLst>
          </p:cNvPr>
          <p:cNvPicPr>
            <a:picLocks noChangeAspect="1"/>
          </p:cNvPicPr>
          <p:nvPr userDrawn="1"/>
        </p:nvPicPr>
        <p:blipFill>
          <a:blip r:embed="rId66"/>
          <a:stretch>
            <a:fillRect/>
          </a:stretch>
        </p:blipFill>
        <p:spPr>
          <a:xfrm>
            <a:off x="4180338" y="1853374"/>
            <a:ext cx="317500" cy="317500"/>
          </a:xfrm>
          <a:prstGeom prst="rect">
            <a:avLst/>
          </a:prstGeom>
          <a:noFill/>
        </p:spPr>
      </p:pic>
      <p:pic>
        <p:nvPicPr>
          <p:cNvPr id="71" name="Picture 70">
            <a:extLst>
              <a:ext uri="{FF2B5EF4-FFF2-40B4-BE49-F238E27FC236}">
                <a16:creationId xmlns:a16="http://schemas.microsoft.com/office/drawing/2014/main" id="{D2D3C988-2507-58E9-DEEB-1D81CA17A42B}"/>
              </a:ext>
            </a:extLst>
          </p:cNvPr>
          <p:cNvPicPr>
            <a:picLocks noChangeAspect="1"/>
          </p:cNvPicPr>
          <p:nvPr userDrawn="1"/>
        </p:nvPicPr>
        <p:blipFill>
          <a:blip r:embed="rId67"/>
          <a:stretch>
            <a:fillRect/>
          </a:stretch>
        </p:blipFill>
        <p:spPr>
          <a:xfrm>
            <a:off x="4729381" y="1853374"/>
            <a:ext cx="304800" cy="317500"/>
          </a:xfrm>
          <a:prstGeom prst="rect">
            <a:avLst/>
          </a:prstGeom>
          <a:noFill/>
        </p:spPr>
      </p:pic>
      <p:pic>
        <p:nvPicPr>
          <p:cNvPr id="72" name="Picture 71">
            <a:extLst>
              <a:ext uri="{FF2B5EF4-FFF2-40B4-BE49-F238E27FC236}">
                <a16:creationId xmlns:a16="http://schemas.microsoft.com/office/drawing/2014/main" id="{10FDB477-A34D-CF4F-73D0-DB398DCBB2B3}"/>
              </a:ext>
            </a:extLst>
          </p:cNvPr>
          <p:cNvPicPr>
            <a:picLocks noChangeAspect="1"/>
          </p:cNvPicPr>
          <p:nvPr userDrawn="1"/>
        </p:nvPicPr>
        <p:blipFill>
          <a:blip r:embed="rId68"/>
          <a:stretch>
            <a:fillRect/>
          </a:stretch>
        </p:blipFill>
        <p:spPr>
          <a:xfrm>
            <a:off x="4752350" y="2393031"/>
            <a:ext cx="241300" cy="304800"/>
          </a:xfrm>
          <a:prstGeom prst="rect">
            <a:avLst/>
          </a:prstGeom>
          <a:noFill/>
        </p:spPr>
      </p:pic>
      <p:pic>
        <p:nvPicPr>
          <p:cNvPr id="73" name="Picture 72">
            <a:extLst>
              <a:ext uri="{FF2B5EF4-FFF2-40B4-BE49-F238E27FC236}">
                <a16:creationId xmlns:a16="http://schemas.microsoft.com/office/drawing/2014/main" id="{AEF00821-BCDE-F207-078B-40074E9A67BA}"/>
              </a:ext>
            </a:extLst>
          </p:cNvPr>
          <p:cNvPicPr>
            <a:picLocks noChangeAspect="1"/>
          </p:cNvPicPr>
          <p:nvPr userDrawn="1"/>
        </p:nvPicPr>
        <p:blipFill>
          <a:blip r:embed="rId69"/>
          <a:stretch>
            <a:fillRect/>
          </a:stretch>
        </p:blipFill>
        <p:spPr>
          <a:xfrm>
            <a:off x="4732630" y="2958900"/>
            <a:ext cx="304800" cy="304800"/>
          </a:xfrm>
          <a:prstGeom prst="rect">
            <a:avLst/>
          </a:prstGeom>
          <a:noFill/>
        </p:spPr>
      </p:pic>
      <p:pic>
        <p:nvPicPr>
          <p:cNvPr id="74" name="Picture 73">
            <a:extLst>
              <a:ext uri="{FF2B5EF4-FFF2-40B4-BE49-F238E27FC236}">
                <a16:creationId xmlns:a16="http://schemas.microsoft.com/office/drawing/2014/main" id="{2ADA3FF2-4A4A-97C7-26FF-58E026E880F3}"/>
              </a:ext>
            </a:extLst>
          </p:cNvPr>
          <p:cNvPicPr>
            <a:picLocks noChangeAspect="1"/>
          </p:cNvPicPr>
          <p:nvPr userDrawn="1"/>
        </p:nvPicPr>
        <p:blipFill>
          <a:blip r:embed="rId70"/>
          <a:stretch>
            <a:fillRect/>
          </a:stretch>
        </p:blipFill>
        <p:spPr>
          <a:xfrm>
            <a:off x="4762511" y="3594301"/>
            <a:ext cx="279400" cy="304800"/>
          </a:xfrm>
          <a:prstGeom prst="rect">
            <a:avLst/>
          </a:prstGeom>
          <a:noFill/>
        </p:spPr>
      </p:pic>
      <p:pic>
        <p:nvPicPr>
          <p:cNvPr id="75" name="Picture 74">
            <a:extLst>
              <a:ext uri="{FF2B5EF4-FFF2-40B4-BE49-F238E27FC236}">
                <a16:creationId xmlns:a16="http://schemas.microsoft.com/office/drawing/2014/main" id="{38B06F17-B048-F8E1-D22B-1F188CBA92AB}"/>
              </a:ext>
            </a:extLst>
          </p:cNvPr>
          <p:cNvPicPr>
            <a:picLocks noChangeAspect="1"/>
          </p:cNvPicPr>
          <p:nvPr userDrawn="1"/>
        </p:nvPicPr>
        <p:blipFill>
          <a:blip r:embed="rId71"/>
          <a:stretch>
            <a:fillRect/>
          </a:stretch>
        </p:blipFill>
        <p:spPr>
          <a:xfrm>
            <a:off x="4721229" y="4211301"/>
            <a:ext cx="304800" cy="292100"/>
          </a:xfrm>
          <a:prstGeom prst="rect">
            <a:avLst/>
          </a:prstGeom>
          <a:noFill/>
        </p:spPr>
      </p:pic>
      <p:pic>
        <p:nvPicPr>
          <p:cNvPr id="76" name="Picture 75">
            <a:extLst>
              <a:ext uri="{FF2B5EF4-FFF2-40B4-BE49-F238E27FC236}">
                <a16:creationId xmlns:a16="http://schemas.microsoft.com/office/drawing/2014/main" id="{C86D7B19-D0F4-23CE-25CC-4B9C7A84B8A4}"/>
              </a:ext>
            </a:extLst>
          </p:cNvPr>
          <p:cNvPicPr>
            <a:picLocks noChangeAspect="1"/>
          </p:cNvPicPr>
          <p:nvPr userDrawn="1"/>
        </p:nvPicPr>
        <p:blipFill>
          <a:blip r:embed="rId72"/>
          <a:stretch>
            <a:fillRect/>
          </a:stretch>
        </p:blipFill>
        <p:spPr>
          <a:xfrm>
            <a:off x="4772033" y="4811518"/>
            <a:ext cx="241300" cy="317500"/>
          </a:xfrm>
          <a:prstGeom prst="rect">
            <a:avLst/>
          </a:prstGeom>
          <a:noFill/>
        </p:spPr>
      </p:pic>
      <p:pic>
        <p:nvPicPr>
          <p:cNvPr id="77" name="Picture 76">
            <a:extLst>
              <a:ext uri="{FF2B5EF4-FFF2-40B4-BE49-F238E27FC236}">
                <a16:creationId xmlns:a16="http://schemas.microsoft.com/office/drawing/2014/main" id="{9622A06E-7023-A286-17A6-A7246529B283}"/>
              </a:ext>
            </a:extLst>
          </p:cNvPr>
          <p:cNvPicPr>
            <a:picLocks noChangeAspect="1"/>
          </p:cNvPicPr>
          <p:nvPr userDrawn="1"/>
        </p:nvPicPr>
        <p:blipFill>
          <a:blip r:embed="rId73"/>
          <a:stretch>
            <a:fillRect/>
          </a:stretch>
        </p:blipFill>
        <p:spPr>
          <a:xfrm>
            <a:off x="4729383" y="5456824"/>
            <a:ext cx="304800" cy="241300"/>
          </a:xfrm>
          <a:prstGeom prst="rect">
            <a:avLst/>
          </a:prstGeom>
          <a:noFill/>
        </p:spPr>
      </p:pic>
      <p:pic>
        <p:nvPicPr>
          <p:cNvPr id="78" name="Picture 77">
            <a:extLst>
              <a:ext uri="{FF2B5EF4-FFF2-40B4-BE49-F238E27FC236}">
                <a16:creationId xmlns:a16="http://schemas.microsoft.com/office/drawing/2014/main" id="{D8C06694-6F24-1481-C67E-419BB9AD17E5}"/>
              </a:ext>
            </a:extLst>
          </p:cNvPr>
          <p:cNvPicPr>
            <a:picLocks noChangeAspect="1"/>
          </p:cNvPicPr>
          <p:nvPr userDrawn="1"/>
        </p:nvPicPr>
        <p:blipFill>
          <a:blip r:embed="rId74"/>
          <a:stretch>
            <a:fillRect/>
          </a:stretch>
        </p:blipFill>
        <p:spPr>
          <a:xfrm>
            <a:off x="4729381" y="5999971"/>
            <a:ext cx="304800" cy="266700"/>
          </a:xfrm>
          <a:prstGeom prst="rect">
            <a:avLst/>
          </a:prstGeom>
          <a:noFill/>
        </p:spPr>
      </p:pic>
      <p:pic>
        <p:nvPicPr>
          <p:cNvPr id="79" name="Picture 78">
            <a:extLst>
              <a:ext uri="{FF2B5EF4-FFF2-40B4-BE49-F238E27FC236}">
                <a16:creationId xmlns:a16="http://schemas.microsoft.com/office/drawing/2014/main" id="{87CC19C1-D089-4360-7C6D-16285B2A7899}"/>
              </a:ext>
            </a:extLst>
          </p:cNvPr>
          <p:cNvPicPr>
            <a:picLocks noChangeAspect="1"/>
          </p:cNvPicPr>
          <p:nvPr userDrawn="1"/>
        </p:nvPicPr>
        <p:blipFill>
          <a:blip r:embed="rId75"/>
          <a:stretch>
            <a:fillRect/>
          </a:stretch>
        </p:blipFill>
        <p:spPr>
          <a:xfrm>
            <a:off x="5329860" y="5929723"/>
            <a:ext cx="349250" cy="349250"/>
          </a:xfrm>
          <a:prstGeom prst="rect">
            <a:avLst/>
          </a:prstGeom>
          <a:noFill/>
        </p:spPr>
      </p:pic>
      <p:pic>
        <p:nvPicPr>
          <p:cNvPr id="80" name="Picture 79">
            <a:extLst>
              <a:ext uri="{FF2B5EF4-FFF2-40B4-BE49-F238E27FC236}">
                <a16:creationId xmlns:a16="http://schemas.microsoft.com/office/drawing/2014/main" id="{C240E3A3-96D7-CE31-FFDD-DA1045CCD11A}"/>
              </a:ext>
            </a:extLst>
          </p:cNvPr>
          <p:cNvPicPr>
            <a:picLocks noChangeAspect="1"/>
          </p:cNvPicPr>
          <p:nvPr userDrawn="1"/>
        </p:nvPicPr>
        <p:blipFill>
          <a:blip r:embed="rId76"/>
          <a:stretch>
            <a:fillRect/>
          </a:stretch>
        </p:blipFill>
        <p:spPr>
          <a:xfrm>
            <a:off x="5318262" y="5443020"/>
            <a:ext cx="317500" cy="304800"/>
          </a:xfrm>
          <a:prstGeom prst="rect">
            <a:avLst/>
          </a:prstGeom>
          <a:noFill/>
        </p:spPr>
      </p:pic>
      <p:pic>
        <p:nvPicPr>
          <p:cNvPr id="81" name="Picture 80">
            <a:extLst>
              <a:ext uri="{FF2B5EF4-FFF2-40B4-BE49-F238E27FC236}">
                <a16:creationId xmlns:a16="http://schemas.microsoft.com/office/drawing/2014/main" id="{D9CFEA86-FF43-1376-29FD-93AA9BFD5D0A}"/>
              </a:ext>
            </a:extLst>
          </p:cNvPr>
          <p:cNvPicPr>
            <a:picLocks noChangeAspect="1"/>
          </p:cNvPicPr>
          <p:nvPr userDrawn="1"/>
        </p:nvPicPr>
        <p:blipFill>
          <a:blip r:embed="rId77"/>
          <a:stretch>
            <a:fillRect/>
          </a:stretch>
        </p:blipFill>
        <p:spPr>
          <a:xfrm>
            <a:off x="5330962" y="4817868"/>
            <a:ext cx="304800" cy="329184"/>
          </a:xfrm>
          <a:prstGeom prst="rect">
            <a:avLst/>
          </a:prstGeom>
          <a:noFill/>
        </p:spPr>
      </p:pic>
      <p:pic>
        <p:nvPicPr>
          <p:cNvPr id="82" name="Picture 81">
            <a:extLst>
              <a:ext uri="{FF2B5EF4-FFF2-40B4-BE49-F238E27FC236}">
                <a16:creationId xmlns:a16="http://schemas.microsoft.com/office/drawing/2014/main" id="{7181750E-094E-B140-539E-6B4FBD7D8695}"/>
              </a:ext>
            </a:extLst>
          </p:cNvPr>
          <p:cNvPicPr>
            <a:picLocks noChangeAspect="1"/>
          </p:cNvPicPr>
          <p:nvPr userDrawn="1"/>
        </p:nvPicPr>
        <p:blipFill>
          <a:blip r:embed="rId78"/>
          <a:stretch>
            <a:fillRect/>
          </a:stretch>
        </p:blipFill>
        <p:spPr>
          <a:xfrm>
            <a:off x="5364283" y="4203423"/>
            <a:ext cx="346463" cy="334914"/>
          </a:xfrm>
          <a:prstGeom prst="rect">
            <a:avLst/>
          </a:prstGeom>
          <a:noFill/>
        </p:spPr>
      </p:pic>
      <p:pic>
        <p:nvPicPr>
          <p:cNvPr id="83" name="Picture 82">
            <a:extLst>
              <a:ext uri="{FF2B5EF4-FFF2-40B4-BE49-F238E27FC236}">
                <a16:creationId xmlns:a16="http://schemas.microsoft.com/office/drawing/2014/main" id="{E4382B12-BA6E-A7FA-D0D0-5D152E344D91}"/>
              </a:ext>
            </a:extLst>
          </p:cNvPr>
          <p:cNvPicPr>
            <a:picLocks noChangeAspect="1"/>
          </p:cNvPicPr>
          <p:nvPr userDrawn="1"/>
        </p:nvPicPr>
        <p:blipFill>
          <a:blip r:embed="rId79"/>
          <a:stretch>
            <a:fillRect/>
          </a:stretch>
        </p:blipFill>
        <p:spPr>
          <a:xfrm>
            <a:off x="5375660" y="3653669"/>
            <a:ext cx="304800" cy="266700"/>
          </a:xfrm>
          <a:prstGeom prst="rect">
            <a:avLst/>
          </a:prstGeom>
          <a:noFill/>
        </p:spPr>
      </p:pic>
      <p:pic>
        <p:nvPicPr>
          <p:cNvPr id="84" name="Picture 83">
            <a:extLst>
              <a:ext uri="{FF2B5EF4-FFF2-40B4-BE49-F238E27FC236}">
                <a16:creationId xmlns:a16="http://schemas.microsoft.com/office/drawing/2014/main" id="{B68F9FC4-2D1F-3A9C-D668-9D13C0D6684D}"/>
              </a:ext>
            </a:extLst>
          </p:cNvPr>
          <p:cNvPicPr>
            <a:picLocks noChangeAspect="1"/>
          </p:cNvPicPr>
          <p:nvPr userDrawn="1"/>
        </p:nvPicPr>
        <p:blipFill>
          <a:blip r:embed="rId80"/>
          <a:stretch>
            <a:fillRect/>
          </a:stretch>
        </p:blipFill>
        <p:spPr>
          <a:xfrm>
            <a:off x="5318262" y="3010528"/>
            <a:ext cx="381000" cy="241300"/>
          </a:xfrm>
          <a:prstGeom prst="rect">
            <a:avLst/>
          </a:prstGeom>
          <a:noFill/>
        </p:spPr>
      </p:pic>
      <p:pic>
        <p:nvPicPr>
          <p:cNvPr id="85" name="Picture 84">
            <a:extLst>
              <a:ext uri="{FF2B5EF4-FFF2-40B4-BE49-F238E27FC236}">
                <a16:creationId xmlns:a16="http://schemas.microsoft.com/office/drawing/2014/main" id="{30445C9D-732D-7B60-EB6C-F502CD288B49}"/>
              </a:ext>
            </a:extLst>
          </p:cNvPr>
          <p:cNvPicPr>
            <a:picLocks noChangeAspect="1"/>
          </p:cNvPicPr>
          <p:nvPr userDrawn="1"/>
        </p:nvPicPr>
        <p:blipFill>
          <a:blip r:embed="rId81"/>
          <a:stretch>
            <a:fillRect/>
          </a:stretch>
        </p:blipFill>
        <p:spPr>
          <a:xfrm>
            <a:off x="5278794" y="2404142"/>
            <a:ext cx="381000" cy="241300"/>
          </a:xfrm>
          <a:prstGeom prst="rect">
            <a:avLst/>
          </a:prstGeom>
          <a:noFill/>
        </p:spPr>
      </p:pic>
      <p:pic>
        <p:nvPicPr>
          <p:cNvPr id="86" name="Picture 85">
            <a:extLst>
              <a:ext uri="{FF2B5EF4-FFF2-40B4-BE49-F238E27FC236}">
                <a16:creationId xmlns:a16="http://schemas.microsoft.com/office/drawing/2014/main" id="{9CFE6C1F-2E47-4284-8800-C771E4849AA3}"/>
              </a:ext>
            </a:extLst>
          </p:cNvPr>
          <p:cNvPicPr>
            <a:picLocks noChangeAspect="1"/>
          </p:cNvPicPr>
          <p:nvPr userDrawn="1"/>
        </p:nvPicPr>
        <p:blipFill>
          <a:blip r:embed="rId82"/>
          <a:stretch>
            <a:fillRect/>
          </a:stretch>
        </p:blipFill>
        <p:spPr>
          <a:xfrm>
            <a:off x="5339515" y="1825402"/>
            <a:ext cx="284357" cy="341228"/>
          </a:xfrm>
          <a:prstGeom prst="rect">
            <a:avLst/>
          </a:prstGeom>
          <a:noFill/>
        </p:spPr>
      </p:pic>
      <p:pic>
        <p:nvPicPr>
          <p:cNvPr id="87" name="Picture 86">
            <a:extLst>
              <a:ext uri="{FF2B5EF4-FFF2-40B4-BE49-F238E27FC236}">
                <a16:creationId xmlns:a16="http://schemas.microsoft.com/office/drawing/2014/main" id="{9A26227A-948B-27B7-3D6D-0E11AFAE4E33}"/>
              </a:ext>
            </a:extLst>
          </p:cNvPr>
          <p:cNvPicPr>
            <a:picLocks noChangeAspect="1"/>
          </p:cNvPicPr>
          <p:nvPr userDrawn="1"/>
        </p:nvPicPr>
        <p:blipFill>
          <a:blip r:embed="rId2">
            <a:biLevel thresh="25000"/>
          </a:blip>
          <a:stretch>
            <a:fillRect/>
          </a:stretch>
        </p:blipFill>
        <p:spPr>
          <a:xfrm>
            <a:off x="6596362" y="1257212"/>
            <a:ext cx="304800" cy="304800"/>
          </a:xfrm>
          <a:prstGeom prst="rect">
            <a:avLst/>
          </a:prstGeom>
          <a:noFill/>
        </p:spPr>
      </p:pic>
      <p:pic>
        <p:nvPicPr>
          <p:cNvPr id="88" name="Picture 87">
            <a:extLst>
              <a:ext uri="{FF2B5EF4-FFF2-40B4-BE49-F238E27FC236}">
                <a16:creationId xmlns:a16="http://schemas.microsoft.com/office/drawing/2014/main" id="{ADAFA6B5-F5B3-9D5A-76E6-C396B20F992C}"/>
              </a:ext>
            </a:extLst>
          </p:cNvPr>
          <p:cNvPicPr>
            <a:picLocks noChangeAspect="1"/>
          </p:cNvPicPr>
          <p:nvPr userDrawn="1"/>
        </p:nvPicPr>
        <p:blipFill>
          <a:blip r:embed="rId3">
            <a:biLevel thresh="25000"/>
          </a:blip>
          <a:stretch>
            <a:fillRect/>
          </a:stretch>
        </p:blipFill>
        <p:spPr>
          <a:xfrm>
            <a:off x="7175870" y="1257212"/>
            <a:ext cx="304800" cy="304800"/>
          </a:xfrm>
          <a:prstGeom prst="rect">
            <a:avLst/>
          </a:prstGeom>
          <a:noFill/>
        </p:spPr>
      </p:pic>
      <p:pic>
        <p:nvPicPr>
          <p:cNvPr id="89" name="Picture 88">
            <a:extLst>
              <a:ext uri="{FF2B5EF4-FFF2-40B4-BE49-F238E27FC236}">
                <a16:creationId xmlns:a16="http://schemas.microsoft.com/office/drawing/2014/main" id="{BB9F6459-E3ED-896F-2BAF-3BAFA987B093}"/>
              </a:ext>
            </a:extLst>
          </p:cNvPr>
          <p:cNvPicPr>
            <a:picLocks noChangeAspect="1"/>
          </p:cNvPicPr>
          <p:nvPr userDrawn="1"/>
        </p:nvPicPr>
        <p:blipFill>
          <a:blip r:embed="rId4">
            <a:biLevel thresh="25000"/>
          </a:blip>
          <a:stretch>
            <a:fillRect/>
          </a:stretch>
        </p:blipFill>
        <p:spPr>
          <a:xfrm>
            <a:off x="7755378" y="1257212"/>
            <a:ext cx="304800" cy="304800"/>
          </a:xfrm>
          <a:prstGeom prst="rect">
            <a:avLst/>
          </a:prstGeom>
          <a:noFill/>
        </p:spPr>
      </p:pic>
      <p:pic>
        <p:nvPicPr>
          <p:cNvPr id="90" name="Picture 89">
            <a:extLst>
              <a:ext uri="{FF2B5EF4-FFF2-40B4-BE49-F238E27FC236}">
                <a16:creationId xmlns:a16="http://schemas.microsoft.com/office/drawing/2014/main" id="{CC87391D-D6E5-7198-40C2-97FCFBCD2FA0}"/>
              </a:ext>
            </a:extLst>
          </p:cNvPr>
          <p:cNvPicPr>
            <a:picLocks noChangeAspect="1"/>
          </p:cNvPicPr>
          <p:nvPr userDrawn="1"/>
        </p:nvPicPr>
        <p:blipFill>
          <a:blip r:embed="rId5">
            <a:biLevel thresh="25000"/>
          </a:blip>
          <a:stretch>
            <a:fillRect/>
          </a:stretch>
        </p:blipFill>
        <p:spPr>
          <a:xfrm>
            <a:off x="8368292" y="1295312"/>
            <a:ext cx="317500" cy="266700"/>
          </a:xfrm>
          <a:prstGeom prst="rect">
            <a:avLst/>
          </a:prstGeom>
          <a:noFill/>
        </p:spPr>
      </p:pic>
      <p:pic>
        <p:nvPicPr>
          <p:cNvPr id="91" name="Picture 90">
            <a:extLst>
              <a:ext uri="{FF2B5EF4-FFF2-40B4-BE49-F238E27FC236}">
                <a16:creationId xmlns:a16="http://schemas.microsoft.com/office/drawing/2014/main" id="{64010CF3-E549-0D76-2A89-96BFCED2F414}"/>
              </a:ext>
            </a:extLst>
          </p:cNvPr>
          <p:cNvPicPr>
            <a:picLocks noChangeAspect="1"/>
          </p:cNvPicPr>
          <p:nvPr userDrawn="1"/>
        </p:nvPicPr>
        <p:blipFill>
          <a:blip r:embed="rId6">
            <a:biLevel thresh="25000"/>
          </a:blip>
          <a:stretch>
            <a:fillRect/>
          </a:stretch>
        </p:blipFill>
        <p:spPr>
          <a:xfrm>
            <a:off x="8975959" y="1276262"/>
            <a:ext cx="279400" cy="304800"/>
          </a:xfrm>
          <a:prstGeom prst="rect">
            <a:avLst/>
          </a:prstGeom>
          <a:noFill/>
        </p:spPr>
      </p:pic>
      <p:pic>
        <p:nvPicPr>
          <p:cNvPr id="92" name="Picture 91">
            <a:extLst>
              <a:ext uri="{FF2B5EF4-FFF2-40B4-BE49-F238E27FC236}">
                <a16:creationId xmlns:a16="http://schemas.microsoft.com/office/drawing/2014/main" id="{15013A56-69D6-A648-0C28-B5551CAEC860}"/>
              </a:ext>
            </a:extLst>
          </p:cNvPr>
          <p:cNvPicPr>
            <a:picLocks noChangeAspect="1"/>
          </p:cNvPicPr>
          <p:nvPr userDrawn="1"/>
        </p:nvPicPr>
        <p:blipFill>
          <a:blip r:embed="rId7">
            <a:biLevel thresh="25000"/>
          </a:blip>
          <a:stretch>
            <a:fillRect/>
          </a:stretch>
        </p:blipFill>
        <p:spPr>
          <a:xfrm>
            <a:off x="9526753" y="1301662"/>
            <a:ext cx="304800" cy="254000"/>
          </a:xfrm>
          <a:prstGeom prst="rect">
            <a:avLst/>
          </a:prstGeom>
          <a:noFill/>
        </p:spPr>
      </p:pic>
      <p:pic>
        <p:nvPicPr>
          <p:cNvPr id="93" name="Picture 92">
            <a:extLst>
              <a:ext uri="{FF2B5EF4-FFF2-40B4-BE49-F238E27FC236}">
                <a16:creationId xmlns:a16="http://schemas.microsoft.com/office/drawing/2014/main" id="{4308FC65-B1F7-DAC5-E844-671D2CAEEE4D}"/>
              </a:ext>
            </a:extLst>
          </p:cNvPr>
          <p:cNvPicPr>
            <a:picLocks noChangeAspect="1"/>
          </p:cNvPicPr>
          <p:nvPr userDrawn="1"/>
        </p:nvPicPr>
        <p:blipFill>
          <a:blip r:embed="rId8">
            <a:biLevel thresh="25000"/>
          </a:blip>
          <a:stretch>
            <a:fillRect/>
          </a:stretch>
        </p:blipFill>
        <p:spPr>
          <a:xfrm>
            <a:off x="10134975" y="1257212"/>
            <a:ext cx="304800" cy="317500"/>
          </a:xfrm>
          <a:prstGeom prst="rect">
            <a:avLst/>
          </a:prstGeom>
          <a:noFill/>
        </p:spPr>
      </p:pic>
      <p:pic>
        <p:nvPicPr>
          <p:cNvPr id="94" name="Picture 93">
            <a:extLst>
              <a:ext uri="{FF2B5EF4-FFF2-40B4-BE49-F238E27FC236}">
                <a16:creationId xmlns:a16="http://schemas.microsoft.com/office/drawing/2014/main" id="{666F6A02-152E-C75E-96FE-15FF08F30C05}"/>
              </a:ext>
            </a:extLst>
          </p:cNvPr>
          <p:cNvPicPr>
            <a:picLocks noChangeAspect="1"/>
          </p:cNvPicPr>
          <p:nvPr userDrawn="1"/>
        </p:nvPicPr>
        <p:blipFill>
          <a:blip r:embed="rId9">
            <a:biLevel thresh="25000"/>
          </a:blip>
          <a:stretch>
            <a:fillRect/>
          </a:stretch>
        </p:blipFill>
        <p:spPr>
          <a:xfrm>
            <a:off x="10721517" y="1276262"/>
            <a:ext cx="304800" cy="304800"/>
          </a:xfrm>
          <a:prstGeom prst="rect">
            <a:avLst/>
          </a:prstGeom>
          <a:noFill/>
        </p:spPr>
      </p:pic>
      <p:pic>
        <p:nvPicPr>
          <p:cNvPr id="95" name="Picture 94">
            <a:extLst>
              <a:ext uri="{FF2B5EF4-FFF2-40B4-BE49-F238E27FC236}">
                <a16:creationId xmlns:a16="http://schemas.microsoft.com/office/drawing/2014/main" id="{E9267DB8-B81B-0A7C-7262-10A44E818E5F}"/>
              </a:ext>
            </a:extLst>
          </p:cNvPr>
          <p:cNvPicPr>
            <a:picLocks noChangeAspect="1"/>
          </p:cNvPicPr>
          <p:nvPr userDrawn="1"/>
        </p:nvPicPr>
        <p:blipFill>
          <a:blip r:embed="rId10">
            <a:biLevel thresh="25000"/>
          </a:blip>
          <a:stretch>
            <a:fillRect/>
          </a:stretch>
        </p:blipFill>
        <p:spPr>
          <a:xfrm>
            <a:off x="11310832" y="1281784"/>
            <a:ext cx="317500" cy="292100"/>
          </a:xfrm>
          <a:prstGeom prst="rect">
            <a:avLst/>
          </a:prstGeom>
          <a:noFill/>
        </p:spPr>
      </p:pic>
      <p:pic>
        <p:nvPicPr>
          <p:cNvPr id="96" name="Picture 95">
            <a:extLst>
              <a:ext uri="{FF2B5EF4-FFF2-40B4-BE49-F238E27FC236}">
                <a16:creationId xmlns:a16="http://schemas.microsoft.com/office/drawing/2014/main" id="{483E6663-B8C7-ECC4-8C3B-247D46519560}"/>
              </a:ext>
            </a:extLst>
          </p:cNvPr>
          <p:cNvPicPr>
            <a:picLocks noChangeAspect="1"/>
          </p:cNvPicPr>
          <p:nvPr userDrawn="1"/>
        </p:nvPicPr>
        <p:blipFill>
          <a:blip r:embed="rId11">
            <a:biLevel thresh="25000"/>
          </a:blip>
          <a:stretch>
            <a:fillRect/>
          </a:stretch>
        </p:blipFill>
        <p:spPr>
          <a:xfrm>
            <a:off x="6596362" y="1863587"/>
            <a:ext cx="304800" cy="317500"/>
          </a:xfrm>
          <a:prstGeom prst="rect">
            <a:avLst/>
          </a:prstGeom>
          <a:noFill/>
        </p:spPr>
      </p:pic>
      <p:pic>
        <p:nvPicPr>
          <p:cNvPr id="97" name="Picture 96">
            <a:extLst>
              <a:ext uri="{FF2B5EF4-FFF2-40B4-BE49-F238E27FC236}">
                <a16:creationId xmlns:a16="http://schemas.microsoft.com/office/drawing/2014/main" id="{5FBCF93E-97B4-612F-3D01-932C57249C3C}"/>
              </a:ext>
            </a:extLst>
          </p:cNvPr>
          <p:cNvPicPr>
            <a:picLocks noChangeAspect="1"/>
          </p:cNvPicPr>
          <p:nvPr userDrawn="1"/>
        </p:nvPicPr>
        <p:blipFill>
          <a:blip r:embed="rId12">
            <a:biLevel thresh="25000"/>
          </a:blip>
          <a:stretch>
            <a:fillRect/>
          </a:stretch>
        </p:blipFill>
        <p:spPr>
          <a:xfrm>
            <a:off x="6628112" y="2482662"/>
            <a:ext cx="241300" cy="304800"/>
          </a:xfrm>
          <a:prstGeom prst="rect">
            <a:avLst/>
          </a:prstGeom>
          <a:noFill/>
        </p:spPr>
      </p:pic>
      <p:pic>
        <p:nvPicPr>
          <p:cNvPr id="98" name="Picture 97">
            <a:extLst>
              <a:ext uri="{FF2B5EF4-FFF2-40B4-BE49-F238E27FC236}">
                <a16:creationId xmlns:a16="http://schemas.microsoft.com/office/drawing/2014/main" id="{D2846333-2B05-C770-9297-C3C762EE3CFC}"/>
              </a:ext>
            </a:extLst>
          </p:cNvPr>
          <p:cNvPicPr>
            <a:picLocks noChangeAspect="1"/>
          </p:cNvPicPr>
          <p:nvPr userDrawn="1"/>
        </p:nvPicPr>
        <p:blipFill>
          <a:blip r:embed="rId13">
            <a:biLevel thresh="25000"/>
          </a:blip>
          <a:stretch>
            <a:fillRect/>
          </a:stretch>
        </p:blipFill>
        <p:spPr>
          <a:xfrm>
            <a:off x="6596362" y="3034202"/>
            <a:ext cx="304800" cy="304800"/>
          </a:xfrm>
          <a:prstGeom prst="rect">
            <a:avLst/>
          </a:prstGeom>
          <a:noFill/>
        </p:spPr>
      </p:pic>
      <p:pic>
        <p:nvPicPr>
          <p:cNvPr id="99" name="Picture 98">
            <a:extLst>
              <a:ext uri="{FF2B5EF4-FFF2-40B4-BE49-F238E27FC236}">
                <a16:creationId xmlns:a16="http://schemas.microsoft.com/office/drawing/2014/main" id="{D3F2EC0E-53B1-A5AA-9446-7F300841312F}"/>
              </a:ext>
            </a:extLst>
          </p:cNvPr>
          <p:cNvPicPr>
            <a:picLocks noChangeAspect="1"/>
          </p:cNvPicPr>
          <p:nvPr userDrawn="1"/>
        </p:nvPicPr>
        <p:blipFill>
          <a:blip r:embed="rId14">
            <a:biLevel thresh="25000"/>
          </a:blip>
          <a:stretch>
            <a:fillRect/>
          </a:stretch>
        </p:blipFill>
        <p:spPr>
          <a:xfrm>
            <a:off x="6596362" y="3640577"/>
            <a:ext cx="304800" cy="304800"/>
          </a:xfrm>
          <a:prstGeom prst="rect">
            <a:avLst/>
          </a:prstGeom>
          <a:noFill/>
        </p:spPr>
      </p:pic>
      <p:pic>
        <p:nvPicPr>
          <p:cNvPr id="100" name="Picture 99">
            <a:extLst>
              <a:ext uri="{FF2B5EF4-FFF2-40B4-BE49-F238E27FC236}">
                <a16:creationId xmlns:a16="http://schemas.microsoft.com/office/drawing/2014/main" id="{E5CAE892-C234-227A-3FBA-7390C744DF31}"/>
              </a:ext>
            </a:extLst>
          </p:cNvPr>
          <p:cNvPicPr>
            <a:picLocks noChangeAspect="1"/>
          </p:cNvPicPr>
          <p:nvPr userDrawn="1"/>
        </p:nvPicPr>
        <p:blipFill>
          <a:blip r:embed="rId15">
            <a:biLevel thresh="25000"/>
          </a:blip>
          <a:stretch>
            <a:fillRect/>
          </a:stretch>
        </p:blipFill>
        <p:spPr>
          <a:xfrm>
            <a:off x="6596362" y="4295508"/>
            <a:ext cx="304800" cy="292100"/>
          </a:xfrm>
          <a:prstGeom prst="rect">
            <a:avLst/>
          </a:prstGeom>
          <a:noFill/>
        </p:spPr>
      </p:pic>
      <p:pic>
        <p:nvPicPr>
          <p:cNvPr id="101" name="Picture 100">
            <a:extLst>
              <a:ext uri="{FF2B5EF4-FFF2-40B4-BE49-F238E27FC236}">
                <a16:creationId xmlns:a16="http://schemas.microsoft.com/office/drawing/2014/main" id="{E3C6D093-CF66-E1EF-7FB0-8981746141E6}"/>
              </a:ext>
            </a:extLst>
          </p:cNvPr>
          <p:cNvPicPr>
            <a:picLocks noChangeAspect="1"/>
          </p:cNvPicPr>
          <p:nvPr userDrawn="1"/>
        </p:nvPicPr>
        <p:blipFill>
          <a:blip r:embed="rId16">
            <a:biLevel thresh="25000"/>
          </a:blip>
          <a:stretch>
            <a:fillRect/>
          </a:stretch>
        </p:blipFill>
        <p:spPr>
          <a:xfrm>
            <a:off x="6628112" y="4865204"/>
            <a:ext cx="241300" cy="317500"/>
          </a:xfrm>
          <a:prstGeom prst="rect">
            <a:avLst/>
          </a:prstGeom>
          <a:noFill/>
        </p:spPr>
      </p:pic>
      <p:pic>
        <p:nvPicPr>
          <p:cNvPr id="102" name="Picture 101">
            <a:extLst>
              <a:ext uri="{FF2B5EF4-FFF2-40B4-BE49-F238E27FC236}">
                <a16:creationId xmlns:a16="http://schemas.microsoft.com/office/drawing/2014/main" id="{4854759D-31D6-770C-1503-8513D4365E27}"/>
              </a:ext>
            </a:extLst>
          </p:cNvPr>
          <p:cNvPicPr>
            <a:picLocks noChangeAspect="1"/>
          </p:cNvPicPr>
          <p:nvPr userDrawn="1"/>
        </p:nvPicPr>
        <p:blipFill>
          <a:blip r:embed="rId17">
            <a:biLevel thresh="25000"/>
          </a:blip>
          <a:stretch>
            <a:fillRect/>
          </a:stretch>
        </p:blipFill>
        <p:spPr>
          <a:xfrm>
            <a:off x="6596364" y="5460300"/>
            <a:ext cx="304800" cy="241300"/>
          </a:xfrm>
          <a:prstGeom prst="rect">
            <a:avLst/>
          </a:prstGeom>
          <a:noFill/>
        </p:spPr>
      </p:pic>
      <p:pic>
        <p:nvPicPr>
          <p:cNvPr id="103" name="Picture 102">
            <a:extLst>
              <a:ext uri="{FF2B5EF4-FFF2-40B4-BE49-F238E27FC236}">
                <a16:creationId xmlns:a16="http://schemas.microsoft.com/office/drawing/2014/main" id="{399306B8-2DD9-43BA-49C7-EF9C0C54C4BB}"/>
              </a:ext>
            </a:extLst>
          </p:cNvPr>
          <p:cNvPicPr>
            <a:picLocks noChangeAspect="1"/>
          </p:cNvPicPr>
          <p:nvPr userDrawn="1"/>
        </p:nvPicPr>
        <p:blipFill>
          <a:blip r:embed="rId18">
            <a:biLevel thresh="25000"/>
          </a:blip>
          <a:stretch>
            <a:fillRect/>
          </a:stretch>
        </p:blipFill>
        <p:spPr>
          <a:xfrm>
            <a:off x="6580888" y="6069423"/>
            <a:ext cx="304800" cy="254000"/>
          </a:xfrm>
          <a:prstGeom prst="rect">
            <a:avLst/>
          </a:prstGeom>
          <a:noFill/>
        </p:spPr>
      </p:pic>
      <p:pic>
        <p:nvPicPr>
          <p:cNvPr id="104" name="Picture 103">
            <a:extLst>
              <a:ext uri="{FF2B5EF4-FFF2-40B4-BE49-F238E27FC236}">
                <a16:creationId xmlns:a16="http://schemas.microsoft.com/office/drawing/2014/main" id="{59C6BDD0-ED48-9701-568B-565B6269F0B8}"/>
              </a:ext>
            </a:extLst>
          </p:cNvPr>
          <p:cNvPicPr>
            <a:picLocks noChangeAspect="1"/>
          </p:cNvPicPr>
          <p:nvPr userDrawn="1"/>
        </p:nvPicPr>
        <p:blipFill>
          <a:blip r:embed="rId19">
            <a:biLevel thresh="25000"/>
          </a:blip>
          <a:stretch>
            <a:fillRect/>
          </a:stretch>
        </p:blipFill>
        <p:spPr>
          <a:xfrm>
            <a:off x="7143704" y="1863587"/>
            <a:ext cx="317500" cy="317500"/>
          </a:xfrm>
          <a:prstGeom prst="rect">
            <a:avLst/>
          </a:prstGeom>
          <a:noFill/>
        </p:spPr>
      </p:pic>
      <p:pic>
        <p:nvPicPr>
          <p:cNvPr id="105" name="Picture 104">
            <a:extLst>
              <a:ext uri="{FF2B5EF4-FFF2-40B4-BE49-F238E27FC236}">
                <a16:creationId xmlns:a16="http://schemas.microsoft.com/office/drawing/2014/main" id="{EEDB535F-F598-8135-4A67-5C6E7A0C30E5}"/>
              </a:ext>
            </a:extLst>
          </p:cNvPr>
          <p:cNvPicPr>
            <a:picLocks noChangeAspect="1"/>
          </p:cNvPicPr>
          <p:nvPr userDrawn="1"/>
        </p:nvPicPr>
        <p:blipFill>
          <a:blip r:embed="rId20">
            <a:biLevel thresh="25000"/>
          </a:blip>
          <a:stretch>
            <a:fillRect/>
          </a:stretch>
        </p:blipFill>
        <p:spPr>
          <a:xfrm>
            <a:off x="7156956" y="2451009"/>
            <a:ext cx="304800" cy="304800"/>
          </a:xfrm>
          <a:prstGeom prst="rect">
            <a:avLst/>
          </a:prstGeom>
          <a:noFill/>
        </p:spPr>
      </p:pic>
      <p:pic>
        <p:nvPicPr>
          <p:cNvPr id="106" name="Picture 105">
            <a:extLst>
              <a:ext uri="{FF2B5EF4-FFF2-40B4-BE49-F238E27FC236}">
                <a16:creationId xmlns:a16="http://schemas.microsoft.com/office/drawing/2014/main" id="{93029AF4-660B-56E7-6A96-6CD13ACF1012}"/>
              </a:ext>
            </a:extLst>
          </p:cNvPr>
          <p:cNvPicPr>
            <a:picLocks noChangeAspect="1"/>
          </p:cNvPicPr>
          <p:nvPr userDrawn="1"/>
        </p:nvPicPr>
        <p:blipFill>
          <a:blip r:embed="rId21">
            <a:biLevel thresh="25000"/>
          </a:blip>
          <a:stretch>
            <a:fillRect/>
          </a:stretch>
        </p:blipFill>
        <p:spPr>
          <a:xfrm>
            <a:off x="7155441" y="3025731"/>
            <a:ext cx="292100" cy="304800"/>
          </a:xfrm>
          <a:prstGeom prst="rect">
            <a:avLst/>
          </a:prstGeom>
          <a:noFill/>
        </p:spPr>
      </p:pic>
      <p:pic>
        <p:nvPicPr>
          <p:cNvPr id="107" name="Picture 106">
            <a:extLst>
              <a:ext uri="{FF2B5EF4-FFF2-40B4-BE49-F238E27FC236}">
                <a16:creationId xmlns:a16="http://schemas.microsoft.com/office/drawing/2014/main" id="{3904F33E-C32A-BA17-059E-9459E1AC0789}"/>
              </a:ext>
            </a:extLst>
          </p:cNvPr>
          <p:cNvPicPr>
            <a:picLocks noChangeAspect="1"/>
          </p:cNvPicPr>
          <p:nvPr userDrawn="1"/>
        </p:nvPicPr>
        <p:blipFill>
          <a:blip r:embed="rId22">
            <a:biLevel thresh="25000"/>
          </a:blip>
          <a:stretch>
            <a:fillRect/>
          </a:stretch>
        </p:blipFill>
        <p:spPr>
          <a:xfrm>
            <a:off x="7145504" y="3640210"/>
            <a:ext cx="317500" cy="292100"/>
          </a:xfrm>
          <a:prstGeom prst="rect">
            <a:avLst/>
          </a:prstGeom>
          <a:noFill/>
        </p:spPr>
      </p:pic>
      <p:pic>
        <p:nvPicPr>
          <p:cNvPr id="108" name="Picture 107">
            <a:extLst>
              <a:ext uri="{FF2B5EF4-FFF2-40B4-BE49-F238E27FC236}">
                <a16:creationId xmlns:a16="http://schemas.microsoft.com/office/drawing/2014/main" id="{2ACE4081-1DCC-D793-D571-DC579944B203}"/>
              </a:ext>
            </a:extLst>
          </p:cNvPr>
          <p:cNvPicPr>
            <a:picLocks noChangeAspect="1"/>
          </p:cNvPicPr>
          <p:nvPr userDrawn="1"/>
        </p:nvPicPr>
        <p:blipFill>
          <a:blip r:embed="rId23">
            <a:biLevel thresh="25000"/>
          </a:blip>
          <a:stretch>
            <a:fillRect/>
          </a:stretch>
        </p:blipFill>
        <p:spPr>
          <a:xfrm>
            <a:off x="7143704" y="4288330"/>
            <a:ext cx="304800" cy="279400"/>
          </a:xfrm>
          <a:prstGeom prst="rect">
            <a:avLst/>
          </a:prstGeom>
          <a:noFill/>
        </p:spPr>
      </p:pic>
      <p:pic>
        <p:nvPicPr>
          <p:cNvPr id="109" name="Picture 108">
            <a:extLst>
              <a:ext uri="{FF2B5EF4-FFF2-40B4-BE49-F238E27FC236}">
                <a16:creationId xmlns:a16="http://schemas.microsoft.com/office/drawing/2014/main" id="{D15BEA29-02FC-CF8B-B6BC-367553F987CE}"/>
              </a:ext>
            </a:extLst>
          </p:cNvPr>
          <p:cNvPicPr>
            <a:picLocks noChangeAspect="1"/>
          </p:cNvPicPr>
          <p:nvPr userDrawn="1"/>
        </p:nvPicPr>
        <p:blipFill>
          <a:blip r:embed="rId24">
            <a:biLevel thresh="25000"/>
          </a:blip>
          <a:stretch>
            <a:fillRect/>
          </a:stretch>
        </p:blipFill>
        <p:spPr>
          <a:xfrm>
            <a:off x="7148815" y="4865204"/>
            <a:ext cx="317500" cy="317500"/>
          </a:xfrm>
          <a:prstGeom prst="rect">
            <a:avLst/>
          </a:prstGeom>
          <a:noFill/>
        </p:spPr>
      </p:pic>
      <p:pic>
        <p:nvPicPr>
          <p:cNvPr id="110" name="Picture 109">
            <a:extLst>
              <a:ext uri="{FF2B5EF4-FFF2-40B4-BE49-F238E27FC236}">
                <a16:creationId xmlns:a16="http://schemas.microsoft.com/office/drawing/2014/main" id="{20461E16-8948-D88A-8199-3581109B9570}"/>
              </a:ext>
            </a:extLst>
          </p:cNvPr>
          <p:cNvPicPr>
            <a:picLocks noChangeAspect="1"/>
          </p:cNvPicPr>
          <p:nvPr userDrawn="1"/>
        </p:nvPicPr>
        <p:blipFill>
          <a:blip r:embed="rId25">
            <a:biLevel thresh="25000"/>
          </a:blip>
          <a:stretch>
            <a:fillRect/>
          </a:stretch>
        </p:blipFill>
        <p:spPr>
          <a:xfrm>
            <a:off x="7175870" y="5437774"/>
            <a:ext cx="304800" cy="304800"/>
          </a:xfrm>
          <a:prstGeom prst="rect">
            <a:avLst/>
          </a:prstGeom>
          <a:noFill/>
        </p:spPr>
      </p:pic>
      <p:pic>
        <p:nvPicPr>
          <p:cNvPr id="111" name="Picture 110">
            <a:extLst>
              <a:ext uri="{FF2B5EF4-FFF2-40B4-BE49-F238E27FC236}">
                <a16:creationId xmlns:a16="http://schemas.microsoft.com/office/drawing/2014/main" id="{DE6232B5-787F-9463-44AC-5A836E399D68}"/>
              </a:ext>
            </a:extLst>
          </p:cNvPr>
          <p:cNvPicPr>
            <a:picLocks noChangeAspect="1"/>
          </p:cNvPicPr>
          <p:nvPr userDrawn="1"/>
        </p:nvPicPr>
        <p:blipFill>
          <a:blip r:embed="rId26">
            <a:biLevel thresh="25000"/>
          </a:blip>
          <a:stretch>
            <a:fillRect/>
          </a:stretch>
        </p:blipFill>
        <p:spPr>
          <a:xfrm>
            <a:off x="7172973" y="6025371"/>
            <a:ext cx="304800" cy="304800"/>
          </a:xfrm>
          <a:prstGeom prst="rect">
            <a:avLst/>
          </a:prstGeom>
          <a:noFill/>
        </p:spPr>
      </p:pic>
      <p:pic>
        <p:nvPicPr>
          <p:cNvPr id="112" name="Picture 111">
            <a:extLst>
              <a:ext uri="{FF2B5EF4-FFF2-40B4-BE49-F238E27FC236}">
                <a16:creationId xmlns:a16="http://schemas.microsoft.com/office/drawing/2014/main" id="{832090B3-9428-ECE1-B8E5-EE839ED772A2}"/>
              </a:ext>
            </a:extLst>
          </p:cNvPr>
          <p:cNvPicPr>
            <a:picLocks noChangeAspect="1"/>
          </p:cNvPicPr>
          <p:nvPr userDrawn="1"/>
        </p:nvPicPr>
        <p:blipFill>
          <a:blip r:embed="rId27">
            <a:biLevel thresh="25000"/>
          </a:blip>
          <a:stretch>
            <a:fillRect/>
          </a:stretch>
        </p:blipFill>
        <p:spPr>
          <a:xfrm>
            <a:off x="7803902" y="6018623"/>
            <a:ext cx="317500" cy="304800"/>
          </a:xfrm>
          <a:prstGeom prst="rect">
            <a:avLst/>
          </a:prstGeom>
          <a:noFill/>
        </p:spPr>
      </p:pic>
      <p:pic>
        <p:nvPicPr>
          <p:cNvPr id="113" name="Picture 112">
            <a:extLst>
              <a:ext uri="{FF2B5EF4-FFF2-40B4-BE49-F238E27FC236}">
                <a16:creationId xmlns:a16="http://schemas.microsoft.com/office/drawing/2014/main" id="{0069931D-CB8B-E880-5483-BF6289D06D63}"/>
              </a:ext>
            </a:extLst>
          </p:cNvPr>
          <p:cNvPicPr>
            <a:picLocks noChangeAspect="1"/>
          </p:cNvPicPr>
          <p:nvPr userDrawn="1"/>
        </p:nvPicPr>
        <p:blipFill>
          <a:blip r:embed="rId28">
            <a:biLevel thresh="25000"/>
          </a:blip>
          <a:stretch>
            <a:fillRect/>
          </a:stretch>
        </p:blipFill>
        <p:spPr>
          <a:xfrm>
            <a:off x="7780067" y="5443167"/>
            <a:ext cx="345470" cy="299407"/>
          </a:xfrm>
          <a:prstGeom prst="rect">
            <a:avLst/>
          </a:prstGeom>
          <a:noFill/>
        </p:spPr>
      </p:pic>
      <p:pic>
        <p:nvPicPr>
          <p:cNvPr id="114" name="Picture 113">
            <a:extLst>
              <a:ext uri="{FF2B5EF4-FFF2-40B4-BE49-F238E27FC236}">
                <a16:creationId xmlns:a16="http://schemas.microsoft.com/office/drawing/2014/main" id="{564247CC-105B-D579-8065-E3451906EC1C}"/>
              </a:ext>
            </a:extLst>
          </p:cNvPr>
          <p:cNvPicPr>
            <a:picLocks noChangeAspect="1"/>
          </p:cNvPicPr>
          <p:nvPr userDrawn="1"/>
        </p:nvPicPr>
        <p:blipFill>
          <a:blip r:embed="rId29">
            <a:biLevel thresh="25000"/>
          </a:blip>
          <a:stretch>
            <a:fillRect/>
          </a:stretch>
        </p:blipFill>
        <p:spPr>
          <a:xfrm>
            <a:off x="7817143" y="4862318"/>
            <a:ext cx="279400" cy="304800"/>
          </a:xfrm>
          <a:prstGeom prst="rect">
            <a:avLst/>
          </a:prstGeom>
          <a:noFill/>
        </p:spPr>
      </p:pic>
      <p:pic>
        <p:nvPicPr>
          <p:cNvPr id="115" name="Picture 114">
            <a:extLst>
              <a:ext uri="{FF2B5EF4-FFF2-40B4-BE49-F238E27FC236}">
                <a16:creationId xmlns:a16="http://schemas.microsoft.com/office/drawing/2014/main" id="{703F8169-6365-C938-5473-7A8CEF2645BB}"/>
              </a:ext>
            </a:extLst>
          </p:cNvPr>
          <p:cNvPicPr>
            <a:picLocks noChangeAspect="1"/>
          </p:cNvPicPr>
          <p:nvPr userDrawn="1"/>
        </p:nvPicPr>
        <p:blipFill>
          <a:blip r:embed="rId30">
            <a:biLevel thresh="25000"/>
          </a:blip>
          <a:stretch>
            <a:fillRect/>
          </a:stretch>
        </p:blipFill>
        <p:spPr>
          <a:xfrm>
            <a:off x="7783933" y="4333608"/>
            <a:ext cx="304800" cy="215900"/>
          </a:xfrm>
          <a:prstGeom prst="rect">
            <a:avLst/>
          </a:prstGeom>
          <a:noFill/>
        </p:spPr>
      </p:pic>
      <p:pic>
        <p:nvPicPr>
          <p:cNvPr id="116" name="Picture 115">
            <a:extLst>
              <a:ext uri="{FF2B5EF4-FFF2-40B4-BE49-F238E27FC236}">
                <a16:creationId xmlns:a16="http://schemas.microsoft.com/office/drawing/2014/main" id="{6DF2BB59-B0BE-895A-81A5-8B0CD338061C}"/>
              </a:ext>
            </a:extLst>
          </p:cNvPr>
          <p:cNvPicPr>
            <a:picLocks noChangeAspect="1"/>
          </p:cNvPicPr>
          <p:nvPr userDrawn="1"/>
        </p:nvPicPr>
        <p:blipFill>
          <a:blip r:embed="rId31">
            <a:biLevel thresh="25000"/>
          </a:blip>
          <a:stretch>
            <a:fillRect/>
          </a:stretch>
        </p:blipFill>
        <p:spPr>
          <a:xfrm>
            <a:off x="7762005" y="3657327"/>
            <a:ext cx="304800" cy="304800"/>
          </a:xfrm>
          <a:prstGeom prst="rect">
            <a:avLst/>
          </a:prstGeom>
          <a:noFill/>
        </p:spPr>
      </p:pic>
      <p:pic>
        <p:nvPicPr>
          <p:cNvPr id="117" name="Picture 116">
            <a:extLst>
              <a:ext uri="{FF2B5EF4-FFF2-40B4-BE49-F238E27FC236}">
                <a16:creationId xmlns:a16="http://schemas.microsoft.com/office/drawing/2014/main" id="{4AEF868C-528E-170E-DFDA-54E00388352C}"/>
              </a:ext>
            </a:extLst>
          </p:cNvPr>
          <p:cNvPicPr>
            <a:picLocks noChangeAspect="1"/>
          </p:cNvPicPr>
          <p:nvPr userDrawn="1"/>
        </p:nvPicPr>
        <p:blipFill>
          <a:blip r:embed="rId32">
            <a:biLevel thresh="25000"/>
          </a:blip>
          <a:stretch>
            <a:fillRect/>
          </a:stretch>
        </p:blipFill>
        <p:spPr>
          <a:xfrm>
            <a:off x="7774705" y="3023228"/>
            <a:ext cx="279400" cy="304800"/>
          </a:xfrm>
          <a:prstGeom prst="rect">
            <a:avLst/>
          </a:prstGeom>
          <a:noFill/>
        </p:spPr>
      </p:pic>
      <p:pic>
        <p:nvPicPr>
          <p:cNvPr id="118" name="Picture 117">
            <a:extLst>
              <a:ext uri="{FF2B5EF4-FFF2-40B4-BE49-F238E27FC236}">
                <a16:creationId xmlns:a16="http://schemas.microsoft.com/office/drawing/2014/main" id="{5FD91F44-C537-DD7C-E432-B6D2D19B4CF4}"/>
              </a:ext>
            </a:extLst>
          </p:cNvPr>
          <p:cNvPicPr>
            <a:picLocks noChangeAspect="1"/>
          </p:cNvPicPr>
          <p:nvPr userDrawn="1"/>
        </p:nvPicPr>
        <p:blipFill>
          <a:blip r:embed="rId33">
            <a:biLevel thresh="25000"/>
          </a:blip>
          <a:stretch>
            <a:fillRect/>
          </a:stretch>
        </p:blipFill>
        <p:spPr>
          <a:xfrm>
            <a:off x="7760743" y="2469258"/>
            <a:ext cx="304800" cy="304800"/>
          </a:xfrm>
          <a:prstGeom prst="rect">
            <a:avLst/>
          </a:prstGeom>
          <a:noFill/>
        </p:spPr>
      </p:pic>
      <p:pic>
        <p:nvPicPr>
          <p:cNvPr id="119" name="Picture 118">
            <a:extLst>
              <a:ext uri="{FF2B5EF4-FFF2-40B4-BE49-F238E27FC236}">
                <a16:creationId xmlns:a16="http://schemas.microsoft.com/office/drawing/2014/main" id="{1DFAEF11-255F-AEA6-4583-B63F6F3248B1}"/>
              </a:ext>
            </a:extLst>
          </p:cNvPr>
          <p:cNvPicPr>
            <a:picLocks noChangeAspect="1"/>
          </p:cNvPicPr>
          <p:nvPr userDrawn="1"/>
        </p:nvPicPr>
        <p:blipFill>
          <a:blip r:embed="rId34">
            <a:biLevel thresh="25000"/>
          </a:blip>
          <a:stretch>
            <a:fillRect/>
          </a:stretch>
        </p:blipFill>
        <p:spPr>
          <a:xfrm>
            <a:off x="7758691" y="1844727"/>
            <a:ext cx="304800" cy="279400"/>
          </a:xfrm>
          <a:prstGeom prst="rect">
            <a:avLst/>
          </a:prstGeom>
          <a:noFill/>
        </p:spPr>
      </p:pic>
      <p:pic>
        <p:nvPicPr>
          <p:cNvPr id="120" name="Picture 119">
            <a:extLst>
              <a:ext uri="{FF2B5EF4-FFF2-40B4-BE49-F238E27FC236}">
                <a16:creationId xmlns:a16="http://schemas.microsoft.com/office/drawing/2014/main" id="{FE6812A2-E59F-36DA-D5B8-E53611CD82D5}"/>
              </a:ext>
            </a:extLst>
          </p:cNvPr>
          <p:cNvPicPr>
            <a:picLocks noChangeAspect="1"/>
          </p:cNvPicPr>
          <p:nvPr userDrawn="1"/>
        </p:nvPicPr>
        <p:blipFill>
          <a:blip r:embed="rId35">
            <a:biLevel thresh="25000"/>
          </a:blip>
          <a:stretch>
            <a:fillRect/>
          </a:stretch>
        </p:blipFill>
        <p:spPr>
          <a:xfrm>
            <a:off x="8357344" y="1844727"/>
            <a:ext cx="328448" cy="317500"/>
          </a:xfrm>
          <a:prstGeom prst="rect">
            <a:avLst/>
          </a:prstGeom>
          <a:noFill/>
        </p:spPr>
      </p:pic>
      <p:pic>
        <p:nvPicPr>
          <p:cNvPr id="121" name="Picture 120">
            <a:extLst>
              <a:ext uri="{FF2B5EF4-FFF2-40B4-BE49-F238E27FC236}">
                <a16:creationId xmlns:a16="http://schemas.microsoft.com/office/drawing/2014/main" id="{2B7C862B-B841-D013-B990-B940E651FA68}"/>
              </a:ext>
            </a:extLst>
          </p:cNvPr>
          <p:cNvPicPr>
            <a:picLocks noChangeAspect="1"/>
          </p:cNvPicPr>
          <p:nvPr userDrawn="1"/>
        </p:nvPicPr>
        <p:blipFill>
          <a:blip r:embed="rId36">
            <a:biLevel thresh="25000"/>
          </a:blip>
          <a:stretch>
            <a:fillRect/>
          </a:stretch>
        </p:blipFill>
        <p:spPr>
          <a:xfrm>
            <a:off x="8368292" y="2462908"/>
            <a:ext cx="317500" cy="317500"/>
          </a:xfrm>
          <a:prstGeom prst="rect">
            <a:avLst/>
          </a:prstGeom>
          <a:noFill/>
        </p:spPr>
      </p:pic>
      <p:pic>
        <p:nvPicPr>
          <p:cNvPr id="122" name="Picture 121">
            <a:extLst>
              <a:ext uri="{FF2B5EF4-FFF2-40B4-BE49-F238E27FC236}">
                <a16:creationId xmlns:a16="http://schemas.microsoft.com/office/drawing/2014/main" id="{FAA2F299-BA17-5D89-9314-C39C4D2DFCD4}"/>
              </a:ext>
            </a:extLst>
          </p:cNvPr>
          <p:cNvPicPr>
            <a:picLocks noChangeAspect="1"/>
          </p:cNvPicPr>
          <p:nvPr userDrawn="1"/>
        </p:nvPicPr>
        <p:blipFill>
          <a:blip r:embed="rId37">
            <a:biLevel thresh="25000"/>
          </a:blip>
          <a:stretch>
            <a:fillRect/>
          </a:stretch>
        </p:blipFill>
        <p:spPr>
          <a:xfrm>
            <a:off x="8391483" y="3016878"/>
            <a:ext cx="266700" cy="317500"/>
          </a:xfrm>
          <a:prstGeom prst="rect">
            <a:avLst/>
          </a:prstGeom>
          <a:noFill/>
        </p:spPr>
      </p:pic>
      <p:pic>
        <p:nvPicPr>
          <p:cNvPr id="123" name="Picture 122">
            <a:extLst>
              <a:ext uri="{FF2B5EF4-FFF2-40B4-BE49-F238E27FC236}">
                <a16:creationId xmlns:a16="http://schemas.microsoft.com/office/drawing/2014/main" id="{F06E4C91-E3B2-C633-452F-069724505776}"/>
              </a:ext>
            </a:extLst>
          </p:cNvPr>
          <p:cNvPicPr>
            <a:picLocks noChangeAspect="1"/>
          </p:cNvPicPr>
          <p:nvPr userDrawn="1"/>
        </p:nvPicPr>
        <p:blipFill>
          <a:blip r:embed="rId38">
            <a:biLevel thresh="25000"/>
          </a:blip>
          <a:stretch>
            <a:fillRect/>
          </a:stretch>
        </p:blipFill>
        <p:spPr>
          <a:xfrm>
            <a:off x="8381269" y="3627510"/>
            <a:ext cx="304800" cy="304800"/>
          </a:xfrm>
          <a:prstGeom prst="rect">
            <a:avLst/>
          </a:prstGeom>
          <a:noFill/>
        </p:spPr>
      </p:pic>
      <p:pic>
        <p:nvPicPr>
          <p:cNvPr id="124" name="Picture 123">
            <a:extLst>
              <a:ext uri="{FF2B5EF4-FFF2-40B4-BE49-F238E27FC236}">
                <a16:creationId xmlns:a16="http://schemas.microsoft.com/office/drawing/2014/main" id="{F69A545E-A1BA-773B-F446-4271100E6E29}"/>
              </a:ext>
            </a:extLst>
          </p:cNvPr>
          <p:cNvPicPr>
            <a:picLocks noChangeAspect="1"/>
          </p:cNvPicPr>
          <p:nvPr userDrawn="1"/>
        </p:nvPicPr>
        <p:blipFill>
          <a:blip r:embed="rId39">
            <a:biLevel thresh="25000"/>
          </a:blip>
          <a:stretch>
            <a:fillRect/>
          </a:stretch>
        </p:blipFill>
        <p:spPr>
          <a:xfrm>
            <a:off x="8398741" y="4278211"/>
            <a:ext cx="317500" cy="317500"/>
          </a:xfrm>
          <a:prstGeom prst="rect">
            <a:avLst/>
          </a:prstGeom>
          <a:noFill/>
        </p:spPr>
      </p:pic>
      <p:pic>
        <p:nvPicPr>
          <p:cNvPr id="125" name="Picture 124">
            <a:extLst>
              <a:ext uri="{FF2B5EF4-FFF2-40B4-BE49-F238E27FC236}">
                <a16:creationId xmlns:a16="http://schemas.microsoft.com/office/drawing/2014/main" id="{A2E1D71D-5364-B261-B763-AB1A37EAE2D9}"/>
              </a:ext>
            </a:extLst>
          </p:cNvPr>
          <p:cNvPicPr>
            <a:picLocks noChangeAspect="1"/>
          </p:cNvPicPr>
          <p:nvPr userDrawn="1"/>
        </p:nvPicPr>
        <p:blipFill>
          <a:blip r:embed="rId40">
            <a:biLevel thresh="25000"/>
          </a:blip>
          <a:stretch>
            <a:fillRect/>
          </a:stretch>
        </p:blipFill>
        <p:spPr>
          <a:xfrm>
            <a:off x="8457929" y="4855968"/>
            <a:ext cx="215900" cy="317500"/>
          </a:xfrm>
          <a:prstGeom prst="rect">
            <a:avLst/>
          </a:prstGeom>
          <a:noFill/>
        </p:spPr>
      </p:pic>
      <p:pic>
        <p:nvPicPr>
          <p:cNvPr id="126" name="Picture 125">
            <a:extLst>
              <a:ext uri="{FF2B5EF4-FFF2-40B4-BE49-F238E27FC236}">
                <a16:creationId xmlns:a16="http://schemas.microsoft.com/office/drawing/2014/main" id="{4A690544-66FF-CB61-EA25-BD7467EDDBDC}"/>
              </a:ext>
            </a:extLst>
          </p:cNvPr>
          <p:cNvPicPr>
            <a:picLocks noChangeAspect="1"/>
          </p:cNvPicPr>
          <p:nvPr userDrawn="1"/>
        </p:nvPicPr>
        <p:blipFill>
          <a:blip r:embed="rId41">
            <a:biLevel thresh="25000"/>
          </a:blip>
          <a:stretch>
            <a:fillRect/>
          </a:stretch>
        </p:blipFill>
        <p:spPr>
          <a:xfrm>
            <a:off x="8426715" y="5406985"/>
            <a:ext cx="317498" cy="317498"/>
          </a:xfrm>
          <a:prstGeom prst="rect">
            <a:avLst/>
          </a:prstGeom>
          <a:noFill/>
        </p:spPr>
      </p:pic>
      <p:pic>
        <p:nvPicPr>
          <p:cNvPr id="127" name="Picture 126">
            <a:extLst>
              <a:ext uri="{FF2B5EF4-FFF2-40B4-BE49-F238E27FC236}">
                <a16:creationId xmlns:a16="http://schemas.microsoft.com/office/drawing/2014/main" id="{E117AFC2-2A81-D9CA-444B-60669E966BF9}"/>
              </a:ext>
            </a:extLst>
          </p:cNvPr>
          <p:cNvPicPr>
            <a:picLocks noChangeAspect="1"/>
          </p:cNvPicPr>
          <p:nvPr userDrawn="1"/>
        </p:nvPicPr>
        <p:blipFill>
          <a:blip r:embed="rId42">
            <a:biLevel thresh="25000"/>
          </a:blip>
          <a:stretch>
            <a:fillRect/>
          </a:stretch>
        </p:blipFill>
        <p:spPr>
          <a:xfrm>
            <a:off x="8490601" y="5997808"/>
            <a:ext cx="241300" cy="317500"/>
          </a:xfrm>
          <a:prstGeom prst="rect">
            <a:avLst/>
          </a:prstGeom>
          <a:noFill/>
        </p:spPr>
      </p:pic>
      <p:pic>
        <p:nvPicPr>
          <p:cNvPr id="128" name="Picture 127">
            <a:extLst>
              <a:ext uri="{FF2B5EF4-FFF2-40B4-BE49-F238E27FC236}">
                <a16:creationId xmlns:a16="http://schemas.microsoft.com/office/drawing/2014/main" id="{7438A037-163D-301D-C324-FBE3131FAE5D}"/>
              </a:ext>
            </a:extLst>
          </p:cNvPr>
          <p:cNvPicPr>
            <a:picLocks noChangeAspect="1"/>
          </p:cNvPicPr>
          <p:nvPr userDrawn="1"/>
        </p:nvPicPr>
        <p:blipFill>
          <a:blip r:embed="rId43">
            <a:biLevel thresh="25000"/>
          </a:blip>
          <a:stretch>
            <a:fillRect/>
          </a:stretch>
        </p:blipFill>
        <p:spPr>
          <a:xfrm>
            <a:off x="8950559" y="5996885"/>
            <a:ext cx="304800" cy="304800"/>
          </a:xfrm>
          <a:prstGeom prst="rect">
            <a:avLst/>
          </a:prstGeom>
          <a:noFill/>
        </p:spPr>
      </p:pic>
      <p:pic>
        <p:nvPicPr>
          <p:cNvPr id="129" name="Picture 128">
            <a:extLst>
              <a:ext uri="{FF2B5EF4-FFF2-40B4-BE49-F238E27FC236}">
                <a16:creationId xmlns:a16="http://schemas.microsoft.com/office/drawing/2014/main" id="{E12F4F53-2B91-D142-C1EC-159F33D1C13D}"/>
              </a:ext>
            </a:extLst>
          </p:cNvPr>
          <p:cNvPicPr>
            <a:picLocks noChangeAspect="1"/>
          </p:cNvPicPr>
          <p:nvPr userDrawn="1"/>
        </p:nvPicPr>
        <p:blipFill>
          <a:blip r:embed="rId44">
            <a:biLevel thresh="25000"/>
          </a:blip>
          <a:stretch>
            <a:fillRect/>
          </a:stretch>
        </p:blipFill>
        <p:spPr>
          <a:xfrm>
            <a:off x="8986755" y="5460300"/>
            <a:ext cx="304800" cy="241300"/>
          </a:xfrm>
          <a:prstGeom prst="rect">
            <a:avLst/>
          </a:prstGeom>
          <a:noFill/>
        </p:spPr>
      </p:pic>
      <p:pic>
        <p:nvPicPr>
          <p:cNvPr id="130" name="Picture 129">
            <a:extLst>
              <a:ext uri="{FF2B5EF4-FFF2-40B4-BE49-F238E27FC236}">
                <a16:creationId xmlns:a16="http://schemas.microsoft.com/office/drawing/2014/main" id="{23CFB2CE-9D0D-1CBA-AE50-80E57C911BBA}"/>
              </a:ext>
            </a:extLst>
          </p:cNvPr>
          <p:cNvPicPr>
            <a:picLocks noChangeAspect="1"/>
          </p:cNvPicPr>
          <p:nvPr userDrawn="1"/>
        </p:nvPicPr>
        <p:blipFill>
          <a:blip r:embed="rId45">
            <a:biLevel thresh="25000"/>
          </a:blip>
          <a:stretch>
            <a:fillRect/>
          </a:stretch>
        </p:blipFill>
        <p:spPr>
          <a:xfrm>
            <a:off x="8944209" y="4916004"/>
            <a:ext cx="317500" cy="215900"/>
          </a:xfrm>
          <a:prstGeom prst="rect">
            <a:avLst/>
          </a:prstGeom>
          <a:noFill/>
        </p:spPr>
      </p:pic>
      <p:pic>
        <p:nvPicPr>
          <p:cNvPr id="131" name="Picture 130">
            <a:extLst>
              <a:ext uri="{FF2B5EF4-FFF2-40B4-BE49-F238E27FC236}">
                <a16:creationId xmlns:a16="http://schemas.microsoft.com/office/drawing/2014/main" id="{BC5704DE-32D6-39C0-DAAC-A77308D0BE04}"/>
              </a:ext>
            </a:extLst>
          </p:cNvPr>
          <p:cNvPicPr>
            <a:picLocks noChangeAspect="1"/>
          </p:cNvPicPr>
          <p:nvPr userDrawn="1"/>
        </p:nvPicPr>
        <p:blipFill>
          <a:blip r:embed="rId46">
            <a:biLevel thresh="25000"/>
          </a:blip>
          <a:stretch>
            <a:fillRect/>
          </a:stretch>
        </p:blipFill>
        <p:spPr>
          <a:xfrm>
            <a:off x="8963259" y="4262930"/>
            <a:ext cx="304800" cy="304800"/>
          </a:xfrm>
          <a:prstGeom prst="rect">
            <a:avLst/>
          </a:prstGeom>
          <a:noFill/>
        </p:spPr>
      </p:pic>
      <p:pic>
        <p:nvPicPr>
          <p:cNvPr id="132" name="Picture 131">
            <a:extLst>
              <a:ext uri="{FF2B5EF4-FFF2-40B4-BE49-F238E27FC236}">
                <a16:creationId xmlns:a16="http://schemas.microsoft.com/office/drawing/2014/main" id="{DFD6AD83-9004-F487-284B-995EBA569978}"/>
              </a:ext>
            </a:extLst>
          </p:cNvPr>
          <p:cNvPicPr>
            <a:picLocks noChangeAspect="1"/>
          </p:cNvPicPr>
          <p:nvPr userDrawn="1"/>
        </p:nvPicPr>
        <p:blipFill>
          <a:blip r:embed="rId47">
            <a:biLevel thresh="25000"/>
          </a:blip>
          <a:stretch>
            <a:fillRect/>
          </a:stretch>
        </p:blipFill>
        <p:spPr>
          <a:xfrm>
            <a:off x="8950561" y="3640210"/>
            <a:ext cx="304800" cy="304800"/>
          </a:xfrm>
          <a:prstGeom prst="rect">
            <a:avLst/>
          </a:prstGeom>
          <a:noFill/>
        </p:spPr>
      </p:pic>
      <p:pic>
        <p:nvPicPr>
          <p:cNvPr id="133" name="Picture 132">
            <a:extLst>
              <a:ext uri="{FF2B5EF4-FFF2-40B4-BE49-F238E27FC236}">
                <a16:creationId xmlns:a16="http://schemas.microsoft.com/office/drawing/2014/main" id="{AC8AC7F2-EDDF-4C5A-9722-818CEDD02EFD}"/>
              </a:ext>
            </a:extLst>
          </p:cNvPr>
          <p:cNvPicPr>
            <a:picLocks noChangeAspect="1"/>
          </p:cNvPicPr>
          <p:nvPr userDrawn="1"/>
        </p:nvPicPr>
        <p:blipFill>
          <a:blip r:embed="rId48">
            <a:biLevel thresh="25000"/>
          </a:blip>
          <a:stretch>
            <a:fillRect/>
          </a:stretch>
        </p:blipFill>
        <p:spPr>
          <a:xfrm>
            <a:off x="8963259" y="3023228"/>
            <a:ext cx="279400" cy="304800"/>
          </a:xfrm>
          <a:prstGeom prst="rect">
            <a:avLst/>
          </a:prstGeom>
          <a:noFill/>
        </p:spPr>
      </p:pic>
      <p:pic>
        <p:nvPicPr>
          <p:cNvPr id="134" name="Picture 133">
            <a:extLst>
              <a:ext uri="{FF2B5EF4-FFF2-40B4-BE49-F238E27FC236}">
                <a16:creationId xmlns:a16="http://schemas.microsoft.com/office/drawing/2014/main" id="{08F9AEE8-5E2A-7EC4-25E1-BF30954820F5}"/>
              </a:ext>
            </a:extLst>
          </p:cNvPr>
          <p:cNvPicPr>
            <a:picLocks noChangeAspect="1"/>
          </p:cNvPicPr>
          <p:nvPr userDrawn="1"/>
        </p:nvPicPr>
        <p:blipFill>
          <a:blip r:embed="rId49">
            <a:biLevel thresh="25000"/>
          </a:blip>
          <a:stretch>
            <a:fillRect/>
          </a:stretch>
        </p:blipFill>
        <p:spPr>
          <a:xfrm>
            <a:off x="8917430" y="2460948"/>
            <a:ext cx="317500" cy="317500"/>
          </a:xfrm>
          <a:prstGeom prst="rect">
            <a:avLst/>
          </a:prstGeom>
          <a:noFill/>
        </p:spPr>
      </p:pic>
      <p:pic>
        <p:nvPicPr>
          <p:cNvPr id="135" name="Picture 134">
            <a:extLst>
              <a:ext uri="{FF2B5EF4-FFF2-40B4-BE49-F238E27FC236}">
                <a16:creationId xmlns:a16="http://schemas.microsoft.com/office/drawing/2014/main" id="{D8EB9A5A-571C-9526-71A7-05EDFDAB3A2A}"/>
              </a:ext>
            </a:extLst>
          </p:cNvPr>
          <p:cNvPicPr>
            <a:picLocks noChangeAspect="1"/>
          </p:cNvPicPr>
          <p:nvPr userDrawn="1"/>
        </p:nvPicPr>
        <p:blipFill>
          <a:blip r:embed="rId50">
            <a:biLevel thresh="25000"/>
          </a:blip>
          <a:stretch>
            <a:fillRect/>
          </a:stretch>
        </p:blipFill>
        <p:spPr>
          <a:xfrm>
            <a:off x="8917430" y="1846242"/>
            <a:ext cx="355600" cy="381000"/>
          </a:xfrm>
          <a:prstGeom prst="rect">
            <a:avLst/>
          </a:prstGeom>
          <a:noFill/>
        </p:spPr>
      </p:pic>
      <p:pic>
        <p:nvPicPr>
          <p:cNvPr id="136" name="Picture 135">
            <a:extLst>
              <a:ext uri="{FF2B5EF4-FFF2-40B4-BE49-F238E27FC236}">
                <a16:creationId xmlns:a16="http://schemas.microsoft.com/office/drawing/2014/main" id="{37B7A8F0-D67D-CC0F-7E8B-1A05D58B4543}"/>
              </a:ext>
            </a:extLst>
          </p:cNvPr>
          <p:cNvPicPr>
            <a:picLocks noChangeAspect="1"/>
          </p:cNvPicPr>
          <p:nvPr userDrawn="1"/>
        </p:nvPicPr>
        <p:blipFill>
          <a:blip r:embed="rId51">
            <a:biLevel thresh="25000"/>
          </a:blip>
          <a:stretch>
            <a:fillRect/>
          </a:stretch>
        </p:blipFill>
        <p:spPr>
          <a:xfrm>
            <a:off x="9548702" y="1944670"/>
            <a:ext cx="266700" cy="254000"/>
          </a:xfrm>
          <a:prstGeom prst="rect">
            <a:avLst/>
          </a:prstGeom>
          <a:noFill/>
        </p:spPr>
      </p:pic>
      <p:pic>
        <p:nvPicPr>
          <p:cNvPr id="137" name="Picture 136">
            <a:extLst>
              <a:ext uri="{FF2B5EF4-FFF2-40B4-BE49-F238E27FC236}">
                <a16:creationId xmlns:a16="http://schemas.microsoft.com/office/drawing/2014/main" id="{0987F439-ECFB-EE79-4518-94C2FF7E7CFC}"/>
              </a:ext>
            </a:extLst>
          </p:cNvPr>
          <p:cNvPicPr>
            <a:picLocks noChangeAspect="1"/>
          </p:cNvPicPr>
          <p:nvPr userDrawn="1"/>
        </p:nvPicPr>
        <p:blipFill>
          <a:blip r:embed="rId52">
            <a:biLevel thresh="25000"/>
          </a:blip>
          <a:stretch>
            <a:fillRect/>
          </a:stretch>
        </p:blipFill>
        <p:spPr>
          <a:xfrm>
            <a:off x="9537102" y="2495459"/>
            <a:ext cx="304800" cy="215900"/>
          </a:xfrm>
          <a:prstGeom prst="rect">
            <a:avLst/>
          </a:prstGeom>
          <a:noFill/>
        </p:spPr>
      </p:pic>
      <p:pic>
        <p:nvPicPr>
          <p:cNvPr id="138" name="Picture 137">
            <a:extLst>
              <a:ext uri="{FF2B5EF4-FFF2-40B4-BE49-F238E27FC236}">
                <a16:creationId xmlns:a16="http://schemas.microsoft.com/office/drawing/2014/main" id="{147228EF-177A-6F50-462E-35321C001A32}"/>
              </a:ext>
            </a:extLst>
          </p:cNvPr>
          <p:cNvPicPr>
            <a:picLocks noChangeAspect="1"/>
          </p:cNvPicPr>
          <p:nvPr userDrawn="1"/>
        </p:nvPicPr>
        <p:blipFill>
          <a:blip r:embed="rId53">
            <a:biLevel thresh="25000"/>
          </a:blip>
          <a:stretch>
            <a:fillRect/>
          </a:stretch>
        </p:blipFill>
        <p:spPr>
          <a:xfrm>
            <a:off x="9568154" y="3003350"/>
            <a:ext cx="228600" cy="304800"/>
          </a:xfrm>
          <a:prstGeom prst="rect">
            <a:avLst/>
          </a:prstGeom>
          <a:noFill/>
        </p:spPr>
      </p:pic>
      <p:pic>
        <p:nvPicPr>
          <p:cNvPr id="139" name="Picture 138">
            <a:extLst>
              <a:ext uri="{FF2B5EF4-FFF2-40B4-BE49-F238E27FC236}">
                <a16:creationId xmlns:a16="http://schemas.microsoft.com/office/drawing/2014/main" id="{E6312F32-9CA7-99C7-094F-F0983F2B0B0C}"/>
              </a:ext>
            </a:extLst>
          </p:cNvPr>
          <p:cNvPicPr>
            <a:picLocks noChangeAspect="1"/>
          </p:cNvPicPr>
          <p:nvPr userDrawn="1"/>
        </p:nvPicPr>
        <p:blipFill>
          <a:blip r:embed="rId54">
            <a:biLevel thresh="25000"/>
          </a:blip>
          <a:stretch>
            <a:fillRect/>
          </a:stretch>
        </p:blipFill>
        <p:spPr>
          <a:xfrm>
            <a:off x="9528950" y="3638751"/>
            <a:ext cx="304800" cy="304800"/>
          </a:xfrm>
          <a:prstGeom prst="rect">
            <a:avLst/>
          </a:prstGeom>
          <a:noFill/>
        </p:spPr>
      </p:pic>
      <p:pic>
        <p:nvPicPr>
          <p:cNvPr id="140" name="Picture 139">
            <a:extLst>
              <a:ext uri="{FF2B5EF4-FFF2-40B4-BE49-F238E27FC236}">
                <a16:creationId xmlns:a16="http://schemas.microsoft.com/office/drawing/2014/main" id="{A9F36FDE-58DD-C64E-F769-E97D3F87B3B6}"/>
              </a:ext>
            </a:extLst>
          </p:cNvPr>
          <p:cNvPicPr>
            <a:picLocks noChangeAspect="1"/>
          </p:cNvPicPr>
          <p:nvPr userDrawn="1"/>
        </p:nvPicPr>
        <p:blipFill>
          <a:blip r:embed="rId55">
            <a:biLevel thresh="25000"/>
          </a:blip>
          <a:stretch>
            <a:fillRect/>
          </a:stretch>
        </p:blipFill>
        <p:spPr>
          <a:xfrm>
            <a:off x="9548702" y="4282808"/>
            <a:ext cx="304800" cy="266700"/>
          </a:xfrm>
          <a:prstGeom prst="rect">
            <a:avLst/>
          </a:prstGeom>
          <a:noFill/>
        </p:spPr>
      </p:pic>
      <p:pic>
        <p:nvPicPr>
          <p:cNvPr id="141" name="Picture 140">
            <a:extLst>
              <a:ext uri="{FF2B5EF4-FFF2-40B4-BE49-F238E27FC236}">
                <a16:creationId xmlns:a16="http://schemas.microsoft.com/office/drawing/2014/main" id="{E383434D-6B7F-9923-F746-5DFB4D3D3BC2}"/>
              </a:ext>
            </a:extLst>
          </p:cNvPr>
          <p:cNvPicPr>
            <a:picLocks noChangeAspect="1"/>
          </p:cNvPicPr>
          <p:nvPr userDrawn="1"/>
        </p:nvPicPr>
        <p:blipFill>
          <a:blip r:embed="rId56">
            <a:biLevel thresh="25000"/>
          </a:blip>
          <a:stretch>
            <a:fillRect/>
          </a:stretch>
        </p:blipFill>
        <p:spPr>
          <a:xfrm>
            <a:off x="9552159" y="4859720"/>
            <a:ext cx="292100" cy="304800"/>
          </a:xfrm>
          <a:prstGeom prst="rect">
            <a:avLst/>
          </a:prstGeom>
          <a:noFill/>
        </p:spPr>
      </p:pic>
      <p:pic>
        <p:nvPicPr>
          <p:cNvPr id="142" name="Picture 141">
            <a:extLst>
              <a:ext uri="{FF2B5EF4-FFF2-40B4-BE49-F238E27FC236}">
                <a16:creationId xmlns:a16="http://schemas.microsoft.com/office/drawing/2014/main" id="{16603F04-C027-974C-193F-ECD932DB2F51}"/>
              </a:ext>
            </a:extLst>
          </p:cNvPr>
          <p:cNvPicPr>
            <a:picLocks noChangeAspect="1"/>
          </p:cNvPicPr>
          <p:nvPr userDrawn="1"/>
        </p:nvPicPr>
        <p:blipFill>
          <a:blip r:embed="rId57">
            <a:biLevel thresh="25000"/>
          </a:blip>
          <a:stretch>
            <a:fillRect/>
          </a:stretch>
        </p:blipFill>
        <p:spPr>
          <a:xfrm>
            <a:off x="9548690" y="5427835"/>
            <a:ext cx="304800" cy="304800"/>
          </a:xfrm>
          <a:prstGeom prst="rect">
            <a:avLst/>
          </a:prstGeom>
          <a:noFill/>
        </p:spPr>
      </p:pic>
      <p:pic>
        <p:nvPicPr>
          <p:cNvPr id="143" name="Picture 142">
            <a:extLst>
              <a:ext uri="{FF2B5EF4-FFF2-40B4-BE49-F238E27FC236}">
                <a16:creationId xmlns:a16="http://schemas.microsoft.com/office/drawing/2014/main" id="{1FEC1608-E93F-B58D-2F0A-4F93894EC6A8}"/>
              </a:ext>
            </a:extLst>
          </p:cNvPr>
          <p:cNvPicPr>
            <a:picLocks noChangeAspect="1"/>
          </p:cNvPicPr>
          <p:nvPr userDrawn="1"/>
        </p:nvPicPr>
        <p:blipFill>
          <a:blip r:embed="rId58">
            <a:biLevel thresh="25000"/>
          </a:blip>
          <a:stretch>
            <a:fillRect/>
          </a:stretch>
        </p:blipFill>
        <p:spPr>
          <a:xfrm>
            <a:off x="9566485" y="5994035"/>
            <a:ext cx="228600" cy="304800"/>
          </a:xfrm>
          <a:prstGeom prst="rect">
            <a:avLst/>
          </a:prstGeom>
          <a:noFill/>
        </p:spPr>
      </p:pic>
      <p:pic>
        <p:nvPicPr>
          <p:cNvPr id="144" name="Picture 143">
            <a:extLst>
              <a:ext uri="{FF2B5EF4-FFF2-40B4-BE49-F238E27FC236}">
                <a16:creationId xmlns:a16="http://schemas.microsoft.com/office/drawing/2014/main" id="{CF50CAED-7410-9049-10F8-B1A174A0B029}"/>
              </a:ext>
            </a:extLst>
          </p:cNvPr>
          <p:cNvPicPr>
            <a:picLocks noChangeAspect="1"/>
          </p:cNvPicPr>
          <p:nvPr userDrawn="1"/>
        </p:nvPicPr>
        <p:blipFill>
          <a:blip r:embed="rId59">
            <a:biLevel thresh="25000"/>
          </a:blip>
          <a:stretch>
            <a:fillRect/>
          </a:stretch>
        </p:blipFill>
        <p:spPr>
          <a:xfrm>
            <a:off x="10134975" y="5997808"/>
            <a:ext cx="304800" cy="317500"/>
          </a:xfrm>
          <a:prstGeom prst="rect">
            <a:avLst/>
          </a:prstGeom>
          <a:noFill/>
        </p:spPr>
      </p:pic>
      <p:pic>
        <p:nvPicPr>
          <p:cNvPr id="145" name="Picture 144">
            <a:extLst>
              <a:ext uri="{FF2B5EF4-FFF2-40B4-BE49-F238E27FC236}">
                <a16:creationId xmlns:a16="http://schemas.microsoft.com/office/drawing/2014/main" id="{5907AAAB-07AB-B89E-5C92-C6E4CBDC485B}"/>
              </a:ext>
            </a:extLst>
          </p:cNvPr>
          <p:cNvPicPr>
            <a:picLocks noChangeAspect="1"/>
          </p:cNvPicPr>
          <p:nvPr userDrawn="1"/>
        </p:nvPicPr>
        <p:blipFill>
          <a:blip r:embed="rId60">
            <a:biLevel thresh="25000"/>
          </a:blip>
          <a:stretch>
            <a:fillRect/>
          </a:stretch>
        </p:blipFill>
        <p:spPr>
          <a:xfrm>
            <a:off x="10122499" y="5432052"/>
            <a:ext cx="333524" cy="310522"/>
          </a:xfrm>
          <a:prstGeom prst="rect">
            <a:avLst/>
          </a:prstGeom>
          <a:noFill/>
        </p:spPr>
      </p:pic>
      <p:pic>
        <p:nvPicPr>
          <p:cNvPr id="146" name="Picture 145">
            <a:extLst>
              <a:ext uri="{FF2B5EF4-FFF2-40B4-BE49-F238E27FC236}">
                <a16:creationId xmlns:a16="http://schemas.microsoft.com/office/drawing/2014/main" id="{2E303C72-5910-5B4D-A5B5-D9D8330DE430}"/>
              </a:ext>
            </a:extLst>
          </p:cNvPr>
          <p:cNvPicPr>
            <a:picLocks noChangeAspect="1"/>
          </p:cNvPicPr>
          <p:nvPr userDrawn="1"/>
        </p:nvPicPr>
        <p:blipFill>
          <a:blip r:embed="rId61">
            <a:biLevel thresh="25000"/>
          </a:blip>
          <a:stretch>
            <a:fillRect/>
          </a:stretch>
        </p:blipFill>
        <p:spPr>
          <a:xfrm>
            <a:off x="10210548" y="4855968"/>
            <a:ext cx="228600" cy="317500"/>
          </a:xfrm>
          <a:prstGeom prst="rect">
            <a:avLst/>
          </a:prstGeom>
          <a:noFill/>
        </p:spPr>
      </p:pic>
      <p:pic>
        <p:nvPicPr>
          <p:cNvPr id="147" name="Picture 146">
            <a:extLst>
              <a:ext uri="{FF2B5EF4-FFF2-40B4-BE49-F238E27FC236}">
                <a16:creationId xmlns:a16="http://schemas.microsoft.com/office/drawing/2014/main" id="{EFD102B0-308C-8200-76FB-398A684E3EEB}"/>
              </a:ext>
            </a:extLst>
          </p:cNvPr>
          <p:cNvPicPr>
            <a:picLocks noChangeAspect="1"/>
          </p:cNvPicPr>
          <p:nvPr userDrawn="1"/>
        </p:nvPicPr>
        <p:blipFill>
          <a:blip r:embed="rId62">
            <a:biLevel thresh="25000"/>
          </a:blip>
          <a:stretch>
            <a:fillRect/>
          </a:stretch>
        </p:blipFill>
        <p:spPr>
          <a:xfrm>
            <a:off x="10161616" y="4278211"/>
            <a:ext cx="317500" cy="317500"/>
          </a:xfrm>
          <a:prstGeom prst="rect">
            <a:avLst/>
          </a:prstGeom>
          <a:noFill/>
        </p:spPr>
      </p:pic>
      <p:pic>
        <p:nvPicPr>
          <p:cNvPr id="148" name="Picture 147">
            <a:extLst>
              <a:ext uri="{FF2B5EF4-FFF2-40B4-BE49-F238E27FC236}">
                <a16:creationId xmlns:a16="http://schemas.microsoft.com/office/drawing/2014/main" id="{2E5907E5-CBB3-99BE-63DF-EDF84EB611FF}"/>
              </a:ext>
            </a:extLst>
          </p:cNvPr>
          <p:cNvPicPr>
            <a:picLocks noChangeAspect="1"/>
          </p:cNvPicPr>
          <p:nvPr userDrawn="1"/>
        </p:nvPicPr>
        <p:blipFill>
          <a:blip r:embed="rId63">
            <a:biLevel thresh="25000"/>
          </a:blip>
          <a:stretch>
            <a:fillRect/>
          </a:stretch>
        </p:blipFill>
        <p:spPr>
          <a:xfrm>
            <a:off x="10204799" y="3657945"/>
            <a:ext cx="304800" cy="304800"/>
          </a:xfrm>
          <a:prstGeom prst="rect">
            <a:avLst/>
          </a:prstGeom>
          <a:noFill/>
        </p:spPr>
      </p:pic>
      <p:pic>
        <p:nvPicPr>
          <p:cNvPr id="149" name="Picture 148">
            <a:extLst>
              <a:ext uri="{FF2B5EF4-FFF2-40B4-BE49-F238E27FC236}">
                <a16:creationId xmlns:a16="http://schemas.microsoft.com/office/drawing/2014/main" id="{70E43F5F-8CD5-B2A7-B5AE-FDDE365B0F07}"/>
              </a:ext>
            </a:extLst>
          </p:cNvPr>
          <p:cNvPicPr>
            <a:picLocks noChangeAspect="1"/>
          </p:cNvPicPr>
          <p:nvPr userDrawn="1"/>
        </p:nvPicPr>
        <p:blipFill>
          <a:blip r:embed="rId64">
            <a:biLevel thresh="25000"/>
          </a:blip>
          <a:stretch>
            <a:fillRect/>
          </a:stretch>
        </p:blipFill>
        <p:spPr>
          <a:xfrm>
            <a:off x="10162259" y="2997000"/>
            <a:ext cx="317500" cy="317500"/>
          </a:xfrm>
          <a:prstGeom prst="rect">
            <a:avLst/>
          </a:prstGeom>
          <a:noFill/>
        </p:spPr>
      </p:pic>
      <p:pic>
        <p:nvPicPr>
          <p:cNvPr id="150" name="Picture 149">
            <a:extLst>
              <a:ext uri="{FF2B5EF4-FFF2-40B4-BE49-F238E27FC236}">
                <a16:creationId xmlns:a16="http://schemas.microsoft.com/office/drawing/2014/main" id="{177F423D-02AD-30F2-D9A6-6006B3782A14}"/>
              </a:ext>
            </a:extLst>
          </p:cNvPr>
          <p:cNvPicPr>
            <a:picLocks noChangeAspect="1"/>
          </p:cNvPicPr>
          <p:nvPr userDrawn="1"/>
        </p:nvPicPr>
        <p:blipFill>
          <a:blip r:embed="rId65">
            <a:biLevel thresh="25000"/>
          </a:blip>
          <a:stretch>
            <a:fillRect/>
          </a:stretch>
        </p:blipFill>
        <p:spPr>
          <a:xfrm>
            <a:off x="10145248" y="2475581"/>
            <a:ext cx="317500" cy="266700"/>
          </a:xfrm>
          <a:prstGeom prst="rect">
            <a:avLst/>
          </a:prstGeom>
          <a:noFill/>
        </p:spPr>
      </p:pic>
      <p:pic>
        <p:nvPicPr>
          <p:cNvPr id="151" name="Picture 150">
            <a:extLst>
              <a:ext uri="{FF2B5EF4-FFF2-40B4-BE49-F238E27FC236}">
                <a16:creationId xmlns:a16="http://schemas.microsoft.com/office/drawing/2014/main" id="{0BB2A129-A13A-4395-DE07-416829DD7DA6}"/>
              </a:ext>
            </a:extLst>
          </p:cNvPr>
          <p:cNvPicPr>
            <a:picLocks noChangeAspect="1"/>
          </p:cNvPicPr>
          <p:nvPr userDrawn="1"/>
        </p:nvPicPr>
        <p:blipFill>
          <a:blip r:embed="rId66">
            <a:biLevel thresh="25000"/>
          </a:blip>
          <a:stretch>
            <a:fillRect/>
          </a:stretch>
        </p:blipFill>
        <p:spPr>
          <a:xfrm>
            <a:off x="10180626" y="1897824"/>
            <a:ext cx="317500" cy="317500"/>
          </a:xfrm>
          <a:prstGeom prst="rect">
            <a:avLst/>
          </a:prstGeom>
          <a:noFill/>
        </p:spPr>
      </p:pic>
      <p:pic>
        <p:nvPicPr>
          <p:cNvPr id="152" name="Picture 151">
            <a:extLst>
              <a:ext uri="{FF2B5EF4-FFF2-40B4-BE49-F238E27FC236}">
                <a16:creationId xmlns:a16="http://schemas.microsoft.com/office/drawing/2014/main" id="{3E8032A9-37FB-6837-6AF9-660EC41940C8}"/>
              </a:ext>
            </a:extLst>
          </p:cNvPr>
          <p:cNvPicPr>
            <a:picLocks noChangeAspect="1"/>
          </p:cNvPicPr>
          <p:nvPr userDrawn="1"/>
        </p:nvPicPr>
        <p:blipFill>
          <a:blip r:embed="rId67">
            <a:biLevel thresh="25000"/>
          </a:blip>
          <a:stretch>
            <a:fillRect/>
          </a:stretch>
        </p:blipFill>
        <p:spPr>
          <a:xfrm>
            <a:off x="10729669" y="1897824"/>
            <a:ext cx="304800" cy="317500"/>
          </a:xfrm>
          <a:prstGeom prst="rect">
            <a:avLst/>
          </a:prstGeom>
          <a:noFill/>
        </p:spPr>
      </p:pic>
      <p:pic>
        <p:nvPicPr>
          <p:cNvPr id="153" name="Picture 152">
            <a:extLst>
              <a:ext uri="{FF2B5EF4-FFF2-40B4-BE49-F238E27FC236}">
                <a16:creationId xmlns:a16="http://schemas.microsoft.com/office/drawing/2014/main" id="{8015A7D5-CAF0-1F67-1E44-2B5AF411DF25}"/>
              </a:ext>
            </a:extLst>
          </p:cNvPr>
          <p:cNvPicPr>
            <a:picLocks noChangeAspect="1"/>
          </p:cNvPicPr>
          <p:nvPr userDrawn="1"/>
        </p:nvPicPr>
        <p:blipFill>
          <a:blip r:embed="rId68">
            <a:biLevel thresh="25000"/>
          </a:blip>
          <a:stretch>
            <a:fillRect/>
          </a:stretch>
        </p:blipFill>
        <p:spPr>
          <a:xfrm>
            <a:off x="10752638" y="2437481"/>
            <a:ext cx="241300" cy="304800"/>
          </a:xfrm>
          <a:prstGeom prst="rect">
            <a:avLst/>
          </a:prstGeom>
          <a:noFill/>
        </p:spPr>
      </p:pic>
      <p:pic>
        <p:nvPicPr>
          <p:cNvPr id="154" name="Picture 153">
            <a:extLst>
              <a:ext uri="{FF2B5EF4-FFF2-40B4-BE49-F238E27FC236}">
                <a16:creationId xmlns:a16="http://schemas.microsoft.com/office/drawing/2014/main" id="{3B43772B-B706-64ED-4DA4-5B936A135B7A}"/>
              </a:ext>
            </a:extLst>
          </p:cNvPr>
          <p:cNvPicPr>
            <a:picLocks noChangeAspect="1"/>
          </p:cNvPicPr>
          <p:nvPr userDrawn="1"/>
        </p:nvPicPr>
        <p:blipFill>
          <a:blip r:embed="rId69">
            <a:biLevel thresh="25000"/>
          </a:blip>
          <a:stretch>
            <a:fillRect/>
          </a:stretch>
        </p:blipFill>
        <p:spPr>
          <a:xfrm>
            <a:off x="10732918" y="3003350"/>
            <a:ext cx="304800" cy="304800"/>
          </a:xfrm>
          <a:prstGeom prst="rect">
            <a:avLst/>
          </a:prstGeom>
          <a:noFill/>
        </p:spPr>
      </p:pic>
      <p:pic>
        <p:nvPicPr>
          <p:cNvPr id="155" name="Picture 154">
            <a:extLst>
              <a:ext uri="{FF2B5EF4-FFF2-40B4-BE49-F238E27FC236}">
                <a16:creationId xmlns:a16="http://schemas.microsoft.com/office/drawing/2014/main" id="{C7F41FF0-79F5-A476-51C8-0EB3D2F1E47B}"/>
              </a:ext>
            </a:extLst>
          </p:cNvPr>
          <p:cNvPicPr>
            <a:picLocks noChangeAspect="1"/>
          </p:cNvPicPr>
          <p:nvPr userDrawn="1"/>
        </p:nvPicPr>
        <p:blipFill>
          <a:blip r:embed="rId70">
            <a:biLevel thresh="25000"/>
          </a:blip>
          <a:stretch>
            <a:fillRect/>
          </a:stretch>
        </p:blipFill>
        <p:spPr>
          <a:xfrm>
            <a:off x="10762799" y="3638751"/>
            <a:ext cx="279400" cy="304800"/>
          </a:xfrm>
          <a:prstGeom prst="rect">
            <a:avLst/>
          </a:prstGeom>
          <a:noFill/>
        </p:spPr>
      </p:pic>
      <p:pic>
        <p:nvPicPr>
          <p:cNvPr id="156" name="Picture 155">
            <a:extLst>
              <a:ext uri="{FF2B5EF4-FFF2-40B4-BE49-F238E27FC236}">
                <a16:creationId xmlns:a16="http://schemas.microsoft.com/office/drawing/2014/main" id="{716EC097-6D7C-5C8B-93BA-947DC50AD3E6}"/>
              </a:ext>
            </a:extLst>
          </p:cNvPr>
          <p:cNvPicPr>
            <a:picLocks noChangeAspect="1"/>
          </p:cNvPicPr>
          <p:nvPr userDrawn="1"/>
        </p:nvPicPr>
        <p:blipFill>
          <a:blip r:embed="rId71">
            <a:biLevel thresh="25000"/>
          </a:blip>
          <a:stretch>
            <a:fillRect/>
          </a:stretch>
        </p:blipFill>
        <p:spPr>
          <a:xfrm>
            <a:off x="10721517" y="4255751"/>
            <a:ext cx="304800" cy="292100"/>
          </a:xfrm>
          <a:prstGeom prst="rect">
            <a:avLst/>
          </a:prstGeom>
          <a:noFill/>
        </p:spPr>
      </p:pic>
      <p:pic>
        <p:nvPicPr>
          <p:cNvPr id="157" name="Picture 156">
            <a:extLst>
              <a:ext uri="{FF2B5EF4-FFF2-40B4-BE49-F238E27FC236}">
                <a16:creationId xmlns:a16="http://schemas.microsoft.com/office/drawing/2014/main" id="{7D3788B2-8BFC-42DC-75E9-A85028A05E1A}"/>
              </a:ext>
            </a:extLst>
          </p:cNvPr>
          <p:cNvPicPr>
            <a:picLocks noChangeAspect="1"/>
          </p:cNvPicPr>
          <p:nvPr userDrawn="1"/>
        </p:nvPicPr>
        <p:blipFill>
          <a:blip r:embed="rId72">
            <a:biLevel thresh="25000"/>
          </a:blip>
          <a:stretch>
            <a:fillRect/>
          </a:stretch>
        </p:blipFill>
        <p:spPr>
          <a:xfrm>
            <a:off x="10772321" y="4855968"/>
            <a:ext cx="241300" cy="317500"/>
          </a:xfrm>
          <a:prstGeom prst="rect">
            <a:avLst/>
          </a:prstGeom>
          <a:noFill/>
        </p:spPr>
      </p:pic>
      <p:pic>
        <p:nvPicPr>
          <p:cNvPr id="158" name="Picture 157">
            <a:extLst>
              <a:ext uri="{FF2B5EF4-FFF2-40B4-BE49-F238E27FC236}">
                <a16:creationId xmlns:a16="http://schemas.microsoft.com/office/drawing/2014/main" id="{E36FCADB-0AAE-4481-2A7C-71A1FB7E7F9D}"/>
              </a:ext>
            </a:extLst>
          </p:cNvPr>
          <p:cNvPicPr>
            <a:picLocks noChangeAspect="1"/>
          </p:cNvPicPr>
          <p:nvPr userDrawn="1"/>
        </p:nvPicPr>
        <p:blipFill>
          <a:blip r:embed="rId73">
            <a:biLevel thresh="25000"/>
          </a:blip>
          <a:stretch>
            <a:fillRect/>
          </a:stretch>
        </p:blipFill>
        <p:spPr>
          <a:xfrm>
            <a:off x="10729671" y="5501274"/>
            <a:ext cx="304800" cy="241300"/>
          </a:xfrm>
          <a:prstGeom prst="rect">
            <a:avLst/>
          </a:prstGeom>
          <a:noFill/>
        </p:spPr>
      </p:pic>
      <p:pic>
        <p:nvPicPr>
          <p:cNvPr id="159" name="Picture 158">
            <a:extLst>
              <a:ext uri="{FF2B5EF4-FFF2-40B4-BE49-F238E27FC236}">
                <a16:creationId xmlns:a16="http://schemas.microsoft.com/office/drawing/2014/main" id="{22A20F2C-3884-572C-A6BE-02D6B1394B2F}"/>
              </a:ext>
            </a:extLst>
          </p:cNvPr>
          <p:cNvPicPr>
            <a:picLocks noChangeAspect="1"/>
          </p:cNvPicPr>
          <p:nvPr userDrawn="1"/>
        </p:nvPicPr>
        <p:blipFill>
          <a:blip r:embed="rId74">
            <a:biLevel thresh="25000"/>
          </a:blip>
          <a:stretch>
            <a:fillRect/>
          </a:stretch>
        </p:blipFill>
        <p:spPr>
          <a:xfrm>
            <a:off x="10729669" y="6044421"/>
            <a:ext cx="304800" cy="266700"/>
          </a:xfrm>
          <a:prstGeom prst="rect">
            <a:avLst/>
          </a:prstGeom>
          <a:noFill/>
        </p:spPr>
      </p:pic>
      <p:pic>
        <p:nvPicPr>
          <p:cNvPr id="160" name="Picture 159">
            <a:extLst>
              <a:ext uri="{FF2B5EF4-FFF2-40B4-BE49-F238E27FC236}">
                <a16:creationId xmlns:a16="http://schemas.microsoft.com/office/drawing/2014/main" id="{D9A69EF3-FBF7-0D45-1867-D6D0BD162A15}"/>
              </a:ext>
            </a:extLst>
          </p:cNvPr>
          <p:cNvPicPr>
            <a:picLocks noChangeAspect="1"/>
          </p:cNvPicPr>
          <p:nvPr userDrawn="1"/>
        </p:nvPicPr>
        <p:blipFill>
          <a:blip r:embed="rId75">
            <a:biLevel thresh="25000"/>
          </a:blip>
          <a:stretch>
            <a:fillRect/>
          </a:stretch>
        </p:blipFill>
        <p:spPr>
          <a:xfrm>
            <a:off x="11330148" y="5974173"/>
            <a:ext cx="349250" cy="349250"/>
          </a:xfrm>
          <a:prstGeom prst="rect">
            <a:avLst/>
          </a:prstGeom>
          <a:noFill/>
        </p:spPr>
      </p:pic>
      <p:pic>
        <p:nvPicPr>
          <p:cNvPr id="161" name="Picture 160">
            <a:extLst>
              <a:ext uri="{FF2B5EF4-FFF2-40B4-BE49-F238E27FC236}">
                <a16:creationId xmlns:a16="http://schemas.microsoft.com/office/drawing/2014/main" id="{819DB696-B6B0-DEA2-5C51-31EE3F4725D4}"/>
              </a:ext>
            </a:extLst>
          </p:cNvPr>
          <p:cNvPicPr>
            <a:picLocks noChangeAspect="1"/>
          </p:cNvPicPr>
          <p:nvPr userDrawn="1"/>
        </p:nvPicPr>
        <p:blipFill>
          <a:blip r:embed="rId76">
            <a:biLevel thresh="25000"/>
          </a:blip>
          <a:stretch>
            <a:fillRect/>
          </a:stretch>
        </p:blipFill>
        <p:spPr>
          <a:xfrm>
            <a:off x="11318550" y="5487470"/>
            <a:ext cx="317500" cy="304800"/>
          </a:xfrm>
          <a:prstGeom prst="rect">
            <a:avLst/>
          </a:prstGeom>
          <a:noFill/>
        </p:spPr>
      </p:pic>
      <p:pic>
        <p:nvPicPr>
          <p:cNvPr id="162" name="Picture 161">
            <a:extLst>
              <a:ext uri="{FF2B5EF4-FFF2-40B4-BE49-F238E27FC236}">
                <a16:creationId xmlns:a16="http://schemas.microsoft.com/office/drawing/2014/main" id="{4D600228-4999-8548-9D9D-93A3067C71CA}"/>
              </a:ext>
            </a:extLst>
          </p:cNvPr>
          <p:cNvPicPr>
            <a:picLocks noChangeAspect="1"/>
          </p:cNvPicPr>
          <p:nvPr userDrawn="1"/>
        </p:nvPicPr>
        <p:blipFill>
          <a:blip r:embed="rId77">
            <a:biLevel thresh="25000"/>
          </a:blip>
          <a:stretch>
            <a:fillRect/>
          </a:stretch>
        </p:blipFill>
        <p:spPr>
          <a:xfrm>
            <a:off x="11331250" y="4862318"/>
            <a:ext cx="304800" cy="329184"/>
          </a:xfrm>
          <a:prstGeom prst="rect">
            <a:avLst/>
          </a:prstGeom>
          <a:noFill/>
        </p:spPr>
      </p:pic>
      <p:pic>
        <p:nvPicPr>
          <p:cNvPr id="163" name="Picture 162">
            <a:extLst>
              <a:ext uri="{FF2B5EF4-FFF2-40B4-BE49-F238E27FC236}">
                <a16:creationId xmlns:a16="http://schemas.microsoft.com/office/drawing/2014/main" id="{3A23878C-1C2E-2C9D-E06A-18AA634B4C29}"/>
              </a:ext>
            </a:extLst>
          </p:cNvPr>
          <p:cNvPicPr>
            <a:picLocks noChangeAspect="1"/>
          </p:cNvPicPr>
          <p:nvPr userDrawn="1"/>
        </p:nvPicPr>
        <p:blipFill>
          <a:blip r:embed="rId78">
            <a:biLevel thresh="25000"/>
          </a:blip>
          <a:stretch>
            <a:fillRect/>
          </a:stretch>
        </p:blipFill>
        <p:spPr>
          <a:xfrm>
            <a:off x="11364571" y="4247873"/>
            <a:ext cx="346463" cy="334914"/>
          </a:xfrm>
          <a:prstGeom prst="rect">
            <a:avLst/>
          </a:prstGeom>
          <a:noFill/>
        </p:spPr>
      </p:pic>
      <p:pic>
        <p:nvPicPr>
          <p:cNvPr id="164" name="Picture 163">
            <a:extLst>
              <a:ext uri="{FF2B5EF4-FFF2-40B4-BE49-F238E27FC236}">
                <a16:creationId xmlns:a16="http://schemas.microsoft.com/office/drawing/2014/main" id="{AC05E026-6655-835D-8697-FD285A6067E2}"/>
              </a:ext>
            </a:extLst>
          </p:cNvPr>
          <p:cNvPicPr>
            <a:picLocks noChangeAspect="1"/>
          </p:cNvPicPr>
          <p:nvPr userDrawn="1"/>
        </p:nvPicPr>
        <p:blipFill>
          <a:blip r:embed="rId79">
            <a:biLevel thresh="25000"/>
          </a:blip>
          <a:stretch>
            <a:fillRect/>
          </a:stretch>
        </p:blipFill>
        <p:spPr>
          <a:xfrm>
            <a:off x="11375948" y="3698119"/>
            <a:ext cx="304800" cy="266700"/>
          </a:xfrm>
          <a:prstGeom prst="rect">
            <a:avLst/>
          </a:prstGeom>
          <a:noFill/>
        </p:spPr>
      </p:pic>
      <p:pic>
        <p:nvPicPr>
          <p:cNvPr id="165" name="Picture 164">
            <a:extLst>
              <a:ext uri="{FF2B5EF4-FFF2-40B4-BE49-F238E27FC236}">
                <a16:creationId xmlns:a16="http://schemas.microsoft.com/office/drawing/2014/main" id="{9489692C-00A4-AF18-3D05-286533DA5597}"/>
              </a:ext>
            </a:extLst>
          </p:cNvPr>
          <p:cNvPicPr>
            <a:picLocks noChangeAspect="1"/>
          </p:cNvPicPr>
          <p:nvPr userDrawn="1"/>
        </p:nvPicPr>
        <p:blipFill>
          <a:blip r:embed="rId80">
            <a:biLevel thresh="25000"/>
          </a:blip>
          <a:stretch>
            <a:fillRect/>
          </a:stretch>
        </p:blipFill>
        <p:spPr>
          <a:xfrm>
            <a:off x="11318550" y="3054978"/>
            <a:ext cx="381000" cy="241300"/>
          </a:xfrm>
          <a:prstGeom prst="rect">
            <a:avLst/>
          </a:prstGeom>
          <a:noFill/>
        </p:spPr>
      </p:pic>
      <p:pic>
        <p:nvPicPr>
          <p:cNvPr id="166" name="Picture 165">
            <a:extLst>
              <a:ext uri="{FF2B5EF4-FFF2-40B4-BE49-F238E27FC236}">
                <a16:creationId xmlns:a16="http://schemas.microsoft.com/office/drawing/2014/main" id="{2F4FA1D5-F42C-BC94-3A02-22FEACD26FF5}"/>
              </a:ext>
            </a:extLst>
          </p:cNvPr>
          <p:cNvPicPr>
            <a:picLocks noChangeAspect="1"/>
          </p:cNvPicPr>
          <p:nvPr userDrawn="1"/>
        </p:nvPicPr>
        <p:blipFill>
          <a:blip r:embed="rId81">
            <a:biLevel thresh="25000"/>
          </a:blip>
          <a:stretch>
            <a:fillRect/>
          </a:stretch>
        </p:blipFill>
        <p:spPr>
          <a:xfrm>
            <a:off x="11279082" y="2448592"/>
            <a:ext cx="381000" cy="241300"/>
          </a:xfrm>
          <a:prstGeom prst="rect">
            <a:avLst/>
          </a:prstGeom>
          <a:noFill/>
        </p:spPr>
      </p:pic>
      <p:pic>
        <p:nvPicPr>
          <p:cNvPr id="167" name="Picture 166">
            <a:extLst>
              <a:ext uri="{FF2B5EF4-FFF2-40B4-BE49-F238E27FC236}">
                <a16:creationId xmlns:a16="http://schemas.microsoft.com/office/drawing/2014/main" id="{D867852D-3D84-8239-5D50-B864F66B8FD1}"/>
              </a:ext>
            </a:extLst>
          </p:cNvPr>
          <p:cNvPicPr>
            <a:picLocks noChangeAspect="1"/>
          </p:cNvPicPr>
          <p:nvPr userDrawn="1"/>
        </p:nvPicPr>
        <p:blipFill>
          <a:blip r:embed="rId82">
            <a:biLevel thresh="25000"/>
          </a:blip>
          <a:stretch>
            <a:fillRect/>
          </a:stretch>
        </p:blipFill>
        <p:spPr>
          <a:xfrm>
            <a:off x="11339803" y="1869852"/>
            <a:ext cx="284357" cy="341228"/>
          </a:xfrm>
          <a:prstGeom prst="rect">
            <a:avLst/>
          </a:prstGeom>
          <a:noFill/>
        </p:spPr>
      </p:pic>
      <p:sp>
        <p:nvSpPr>
          <p:cNvPr id="168" name="TextBox 167">
            <a:extLst>
              <a:ext uri="{FF2B5EF4-FFF2-40B4-BE49-F238E27FC236}">
                <a16:creationId xmlns:a16="http://schemas.microsoft.com/office/drawing/2014/main" id="{FC4B56EB-BB90-C75E-8950-0A01B3EE4A93}"/>
              </a:ext>
            </a:extLst>
          </p:cNvPr>
          <p:cNvSpPr txBox="1"/>
          <p:nvPr userDrawn="1"/>
        </p:nvSpPr>
        <p:spPr>
          <a:xfrm>
            <a:off x="6538144" y="294491"/>
            <a:ext cx="3940972" cy="760208"/>
          </a:xfrm>
          <a:prstGeom prst="rect">
            <a:avLst/>
          </a:prstGeom>
          <a:noFill/>
        </p:spPr>
        <p:txBody>
          <a:bodyPr wrap="square" rtlCol="0">
            <a:spAutoFit/>
          </a:bodyPr>
          <a:lstStyle/>
          <a:p>
            <a:pPr>
              <a:lnSpc>
                <a:spcPts val="1800"/>
              </a:lnSpc>
            </a:pPr>
            <a:r>
              <a:rPr lang="en-US" sz="1000" b="0" dirty="0">
                <a:solidFill>
                  <a:schemeClr val="bg1"/>
                </a:solidFill>
                <a:effectLst/>
                <a:latin typeface="GOTHAM-BOOK" panose="02000504050000020004" pitchFamily="2" charset="0"/>
              </a:rPr>
              <a:t>But I must explain to you How denouncing pleasure &amp; to praising pain was born and I will give you a complete account the system &amp; expound</a:t>
            </a:r>
            <a:endParaRPr lang="en-US" sz="1000" dirty="0">
              <a:solidFill>
                <a:schemeClr val="bg1"/>
              </a:solidFill>
              <a:latin typeface="GOTHAM-BOOK" panose="02000504050000020004"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0536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p:cTn id="7" dur="500" fill="hold"/>
                                        <p:tgtEl>
                                          <p:spTgt spid="168"/>
                                        </p:tgtEl>
                                        <p:attrNameLst>
                                          <p:attrName>ppt_w</p:attrName>
                                        </p:attrNameLst>
                                      </p:cBhvr>
                                      <p:tavLst>
                                        <p:tav tm="0">
                                          <p:val>
                                            <p:fltVal val="0"/>
                                          </p:val>
                                        </p:tav>
                                        <p:tav tm="100000">
                                          <p:val>
                                            <p:strVal val="#ppt_w"/>
                                          </p:val>
                                        </p:tav>
                                      </p:tavLst>
                                    </p:anim>
                                    <p:anim calcmode="lin" valueType="num">
                                      <p:cBhvr>
                                        <p:cTn id="8" dur="500" fill="hold"/>
                                        <p:tgtEl>
                                          <p:spTgt spid="168"/>
                                        </p:tgtEl>
                                        <p:attrNameLst>
                                          <p:attrName>ppt_h</p:attrName>
                                        </p:attrNameLst>
                                      </p:cBhvr>
                                      <p:tavLst>
                                        <p:tav tm="0">
                                          <p:val>
                                            <p:fltVal val="0"/>
                                          </p:val>
                                        </p:tav>
                                        <p:tav tm="100000">
                                          <p:val>
                                            <p:strVal val="#ppt_h"/>
                                          </p:val>
                                        </p:tav>
                                      </p:tavLst>
                                    </p:anim>
                                    <p:animEffect transition="in" filter="fade">
                                      <p:cBhvr>
                                        <p:cTn id="9"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Full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AC768E-6DF6-4472-96DF-1B86613D5E9B}"/>
              </a:ext>
            </a:extLst>
          </p:cNvPr>
          <p:cNvSpPr>
            <a:spLocks noGrp="1"/>
          </p:cNvSpPr>
          <p:nvPr>
            <p:ph type="pic" sz="quarter" idx="10"/>
          </p:nvPr>
        </p:nvSpPr>
        <p:spPr>
          <a:xfrm>
            <a:off x="4562138" y="0"/>
            <a:ext cx="7629862" cy="4467225"/>
          </a:xfrm>
          <a:custGeom>
            <a:avLst/>
            <a:gdLst>
              <a:gd name="connsiteX0" fmla="*/ 0 w 7629862"/>
              <a:gd name="connsiteY0" fmla="*/ 0 h 4467225"/>
              <a:gd name="connsiteX1" fmla="*/ 7629862 w 7629862"/>
              <a:gd name="connsiteY1" fmla="*/ 0 h 4467225"/>
              <a:gd name="connsiteX2" fmla="*/ 7629862 w 7629862"/>
              <a:gd name="connsiteY2" fmla="*/ 4467225 h 4467225"/>
              <a:gd name="connsiteX3" fmla="*/ 0 w 7629862"/>
              <a:gd name="connsiteY3" fmla="*/ 4467225 h 4467225"/>
            </a:gdLst>
            <a:ahLst/>
            <a:cxnLst>
              <a:cxn ang="0">
                <a:pos x="connsiteX0" y="connsiteY0"/>
              </a:cxn>
              <a:cxn ang="0">
                <a:pos x="connsiteX1" y="connsiteY1"/>
              </a:cxn>
              <a:cxn ang="0">
                <a:pos x="connsiteX2" y="connsiteY2"/>
              </a:cxn>
              <a:cxn ang="0">
                <a:pos x="connsiteX3" y="connsiteY3"/>
              </a:cxn>
            </a:cxnLst>
            <a:rect l="l" t="t" r="r" b="b"/>
            <a:pathLst>
              <a:path w="7629862" h="4467225">
                <a:moveTo>
                  <a:pt x="0" y="0"/>
                </a:moveTo>
                <a:lnTo>
                  <a:pt x="7629862" y="0"/>
                </a:lnTo>
                <a:lnTo>
                  <a:pt x="7629862" y="4467225"/>
                </a:lnTo>
                <a:lnTo>
                  <a:pt x="0" y="4467225"/>
                </a:lnTo>
                <a:close/>
              </a:path>
            </a:pathLst>
          </a:custGeom>
        </p:spPr>
        <p:txBody>
          <a:bodyPr wrap="square" anchor="ctr">
            <a:noAutofit/>
          </a:bodyPr>
          <a:lstStyle/>
          <a:p>
            <a:endParaRPr lang="en-US" dirty="0"/>
          </a:p>
        </p:txBody>
      </p:sp>
      <p:sp>
        <p:nvSpPr>
          <p:cNvPr id="2" name="Slide Number Placeholder 1">
            <a:extLst>
              <a:ext uri="{FF2B5EF4-FFF2-40B4-BE49-F238E27FC236}">
                <a16:creationId xmlns:a16="http://schemas.microsoft.com/office/drawing/2014/main" id="{EFEE9BC0-2772-8F3E-E18D-9392D2AEE452}"/>
              </a:ext>
            </a:extLst>
          </p:cNvPr>
          <p:cNvSpPr>
            <a:spLocks noGrp="1"/>
          </p:cNvSpPr>
          <p:nvPr>
            <p:ph type="sldNum" sz="quarter" idx="11"/>
          </p:nvPr>
        </p:nvSpPr>
        <p:spPr/>
        <p:txBody>
          <a:bodyPr/>
          <a:lstStyle/>
          <a:p>
            <a:fld id="{3DDF14DF-09F7-D242-B49F-E8D1C1E3D6C4}" type="slidenum">
              <a:rPr lang="en-US" smtClean="0"/>
              <a:pPr/>
              <a:t>‹#›</a:t>
            </a:fld>
            <a:endParaRPr lang="en-US"/>
          </a:p>
        </p:txBody>
      </p:sp>
      <p:grpSp>
        <p:nvGrpSpPr>
          <p:cNvPr id="3" name="Group 2">
            <a:extLst>
              <a:ext uri="{FF2B5EF4-FFF2-40B4-BE49-F238E27FC236}">
                <a16:creationId xmlns:a16="http://schemas.microsoft.com/office/drawing/2014/main" id="{19A7B403-9D6B-9298-E4D3-AAE27B461D49}"/>
              </a:ext>
            </a:extLst>
          </p:cNvPr>
          <p:cNvGrpSpPr/>
          <p:nvPr userDrawn="1"/>
        </p:nvGrpSpPr>
        <p:grpSpPr>
          <a:xfrm>
            <a:off x="196785" y="241963"/>
            <a:ext cx="555688" cy="555688"/>
            <a:chOff x="6314393" y="1076530"/>
            <a:chExt cx="1671415" cy="1671415"/>
          </a:xfrm>
        </p:grpSpPr>
        <p:sp>
          <p:nvSpPr>
            <p:cNvPr id="4" name="Rectangle 3">
              <a:extLst>
                <a:ext uri="{FF2B5EF4-FFF2-40B4-BE49-F238E27FC236}">
                  <a16:creationId xmlns:a16="http://schemas.microsoft.com/office/drawing/2014/main" id="{13315C8D-5E10-ED3A-7693-9E166D2E5065}"/>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D1A72AF-8BA3-BBA7-BDF8-E8666C18E736}"/>
                </a:ext>
              </a:extLst>
            </p:cNvPr>
            <p:cNvPicPr>
              <a:picLocks noChangeAspect="1"/>
            </p:cNvPicPr>
            <p:nvPr userDrawn="1"/>
          </p:nvPicPr>
          <p:blipFill>
            <a:blip r:embed="rId2"/>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163626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accent5"/>
        </a:solidFill>
        <a:effectLst/>
      </p:bgPr>
    </p:bg>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631CA298-FD55-A598-2E61-E5D8FDA52C23}"/>
              </a:ext>
            </a:extLst>
          </p:cNvPr>
          <p:cNvSpPr>
            <a:spLocks noGrp="1"/>
          </p:cNvSpPr>
          <p:nvPr>
            <p:ph type="pic" sz="quarter" idx="13"/>
          </p:nvPr>
        </p:nvSpPr>
        <p:spPr>
          <a:xfrm>
            <a:off x="816252" y="735013"/>
            <a:ext cx="4292600" cy="6122987"/>
          </a:xfrm>
          <a:prstGeom prst="rect">
            <a:avLst/>
          </a:prstGeom>
        </p:spPr>
        <p:txBody>
          <a:bodyPr/>
          <a:lstStyle/>
          <a:p>
            <a:endParaRPr lang="en-US"/>
          </a:p>
        </p:txBody>
      </p:sp>
      <p:sp>
        <p:nvSpPr>
          <p:cNvPr id="22" name="Title 1">
            <a:extLst>
              <a:ext uri="{FF2B5EF4-FFF2-40B4-BE49-F238E27FC236}">
                <a16:creationId xmlns:a16="http://schemas.microsoft.com/office/drawing/2014/main" id="{7C8401C1-8ED8-D745-7CB9-C45E0D2BBEE2}"/>
              </a:ext>
            </a:extLst>
          </p:cNvPr>
          <p:cNvSpPr>
            <a:spLocks noGrp="1"/>
          </p:cNvSpPr>
          <p:nvPr>
            <p:ph type="title" hasCustomPrompt="1"/>
          </p:nvPr>
        </p:nvSpPr>
        <p:spPr>
          <a:xfrm>
            <a:off x="6424610" y="1031727"/>
            <a:ext cx="2367316" cy="596983"/>
          </a:xfrm>
        </p:spPr>
        <p:txBody>
          <a:bodyPr/>
          <a:lstStyle>
            <a:lvl1pPr algn="l">
              <a:defRPr/>
            </a:lvl1pPr>
          </a:lstStyle>
          <a:p>
            <a:r>
              <a:rPr lang="en-US" dirty="0"/>
              <a:t>SECTION </a:t>
            </a:r>
          </a:p>
        </p:txBody>
      </p:sp>
      <p:sp>
        <p:nvSpPr>
          <p:cNvPr id="26" name="Text Placeholder 25">
            <a:extLst>
              <a:ext uri="{FF2B5EF4-FFF2-40B4-BE49-F238E27FC236}">
                <a16:creationId xmlns:a16="http://schemas.microsoft.com/office/drawing/2014/main" id="{54D26FE7-2E62-53A3-59E7-3B10F145CA33}"/>
              </a:ext>
            </a:extLst>
          </p:cNvPr>
          <p:cNvSpPr>
            <a:spLocks noGrp="1"/>
          </p:cNvSpPr>
          <p:nvPr>
            <p:ph type="body" sz="quarter" idx="10" hasCustomPrompt="1"/>
          </p:nvPr>
        </p:nvSpPr>
        <p:spPr>
          <a:xfrm>
            <a:off x="6491565" y="2364160"/>
            <a:ext cx="4145466" cy="1255269"/>
          </a:xfrm>
          <a:prstGeom prst="rect">
            <a:avLst/>
          </a:prstGeom>
        </p:spPr>
        <p:txBody>
          <a:bodyPr/>
          <a:lstStyle>
            <a:lvl1pPr algn="l">
              <a:lnSpc>
                <a:spcPts val="3200"/>
              </a:lnSpc>
              <a:defRPr lang="en-US" sz="2600" kern="1200" dirty="0">
                <a:solidFill>
                  <a:srgbClr val="0273EA"/>
                </a:solidFill>
                <a:latin typeface="GOTHAM-BOOK" panose="02000504050000020004" pitchFamily="2" charset="0"/>
                <a:ea typeface="Open Sans" panose="020B0606030504020204" pitchFamily="34" charset="0"/>
                <a:cs typeface="Poppins Light" panose="00000400000000000000" pitchFamily="50" charset="0"/>
              </a:defRPr>
            </a:lvl1pPr>
          </a:lstStyle>
          <a:p>
            <a:pPr lvl="0"/>
            <a:r>
              <a:rPr lang="en-US" dirty="0"/>
              <a:t>Write an intro or subtitle to go here before the paragraph</a:t>
            </a:r>
          </a:p>
        </p:txBody>
      </p:sp>
      <p:sp>
        <p:nvSpPr>
          <p:cNvPr id="30" name="Text Placeholder 29">
            <a:extLst>
              <a:ext uri="{FF2B5EF4-FFF2-40B4-BE49-F238E27FC236}">
                <a16:creationId xmlns:a16="http://schemas.microsoft.com/office/drawing/2014/main" id="{8281DBAC-A0C7-2305-E45B-904D92AAED07}"/>
              </a:ext>
            </a:extLst>
          </p:cNvPr>
          <p:cNvSpPr>
            <a:spLocks noGrp="1"/>
          </p:cNvSpPr>
          <p:nvPr>
            <p:ph type="body" sz="quarter" idx="11"/>
          </p:nvPr>
        </p:nvSpPr>
        <p:spPr>
          <a:xfrm>
            <a:off x="6491565" y="3715580"/>
            <a:ext cx="4814611" cy="2180266"/>
          </a:xfrm>
          <a:prstGeom prst="rect">
            <a:avLst/>
          </a:prstGeom>
        </p:spPr>
        <p:txBody>
          <a:bodyPr/>
          <a:lstStyle>
            <a:lvl1pPr algn="l">
              <a:lnSpc>
                <a:spcPts val="1600"/>
              </a:lnSpc>
              <a:defRPr sz="1000">
                <a:latin typeface="GOTHAM-BOOK" panose="02000504050000020004" pitchFamily="2" charset="0"/>
              </a:defRPr>
            </a:lvl1pPr>
            <a:lvl2pPr algn="l">
              <a:lnSpc>
                <a:spcPts val="1600"/>
              </a:lnSpc>
              <a:defRPr sz="1000">
                <a:latin typeface="GOTHAM-BOOK" panose="02000504050000020004" pitchFamily="2" charset="0"/>
              </a:defRPr>
            </a:lvl2pPr>
            <a:lvl3pPr algn="l">
              <a:lnSpc>
                <a:spcPts val="1600"/>
              </a:lnSpc>
              <a:defRPr sz="1000">
                <a:latin typeface="GOTHAM-BOOK" panose="02000504050000020004" pitchFamily="2" charset="0"/>
              </a:defRPr>
            </a:lvl3pPr>
            <a:lvl4pPr algn="l">
              <a:lnSpc>
                <a:spcPts val="1600"/>
              </a:lnSpc>
              <a:defRPr sz="1000">
                <a:latin typeface="GOTHAM-BOOK" panose="02000504050000020004" pitchFamily="2" charset="0"/>
              </a:defRPr>
            </a:lvl4pPr>
            <a:lvl5pPr algn="l">
              <a:lnSpc>
                <a:spcPts val="1600"/>
              </a:lnSpc>
              <a:defRPr sz="1000">
                <a:latin typeface="GOTHAM-BOOK" panose="0200050405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31">
            <a:extLst>
              <a:ext uri="{FF2B5EF4-FFF2-40B4-BE49-F238E27FC236}">
                <a16:creationId xmlns:a16="http://schemas.microsoft.com/office/drawing/2014/main" id="{101B291F-BD42-FF6F-3251-84870D84C332}"/>
              </a:ext>
            </a:extLst>
          </p:cNvPr>
          <p:cNvSpPr>
            <a:spLocks noGrp="1"/>
          </p:cNvSpPr>
          <p:nvPr>
            <p:ph type="body" sz="quarter" idx="12" hasCustomPrompt="1"/>
          </p:nvPr>
        </p:nvSpPr>
        <p:spPr>
          <a:xfrm>
            <a:off x="6424612" y="1499880"/>
            <a:ext cx="2020888" cy="447675"/>
          </a:xfrm>
          <a:prstGeom prst="rect">
            <a:avLst/>
          </a:prstGeom>
        </p:spPr>
        <p:txBody>
          <a:bodyPr/>
          <a:lstStyle>
            <a:lvl1pPr algn="l">
              <a:defRPr sz="3500" b="1" i="0">
                <a:solidFill>
                  <a:schemeClr val="accent2"/>
                </a:solidFill>
                <a:latin typeface="Gotham" panose="02000504050000020004" pitchFamily="2" charset="0"/>
              </a:defRPr>
            </a:lvl1pPr>
            <a:lvl2pPr algn="l">
              <a:defRPr>
                <a:latin typeface="GOTHAM-BOOK" panose="02000504050000020004" pitchFamily="2" charset="0"/>
              </a:defRPr>
            </a:lvl2pPr>
          </a:lstStyle>
          <a:p>
            <a:pPr lvl="0"/>
            <a:r>
              <a:rPr lang="en-US" dirty="0"/>
              <a:t>TITLE</a:t>
            </a:r>
          </a:p>
        </p:txBody>
      </p:sp>
      <p:sp>
        <p:nvSpPr>
          <p:cNvPr id="3" name="Slide Number Placeholder 2">
            <a:extLst>
              <a:ext uri="{FF2B5EF4-FFF2-40B4-BE49-F238E27FC236}">
                <a16:creationId xmlns:a16="http://schemas.microsoft.com/office/drawing/2014/main" id="{BDCA5F22-6887-54CF-284F-5FC529132DC4}"/>
              </a:ext>
            </a:extLst>
          </p:cNvPr>
          <p:cNvSpPr>
            <a:spLocks noGrp="1"/>
          </p:cNvSpPr>
          <p:nvPr>
            <p:ph type="sldNum" sz="quarter" idx="14"/>
          </p:nvPr>
        </p:nvSpPr>
        <p:spPr/>
        <p:txBody>
          <a:bodyPr/>
          <a:lstStyle/>
          <a:p>
            <a:fld id="{3DDF14DF-09F7-D242-B49F-E8D1C1E3D6C4}" type="slidenum">
              <a:rPr lang="en-US" smtClean="0"/>
              <a:pPr/>
              <a:t>‹#›</a:t>
            </a:fld>
            <a:endParaRPr lang="en-US"/>
          </a:p>
        </p:txBody>
      </p:sp>
    </p:spTree>
    <p:extLst>
      <p:ext uri="{BB962C8B-B14F-4D97-AF65-F5344CB8AC3E}">
        <p14:creationId xmlns:p14="http://schemas.microsoft.com/office/powerpoint/2010/main" val="1299987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9D86814-AC79-92D4-3211-BCBF8166A3B4}"/>
              </a:ext>
            </a:extLst>
          </p:cNvPr>
          <p:cNvSpPr>
            <a:spLocks noGrp="1"/>
          </p:cNvSpPr>
          <p:nvPr>
            <p:ph type="pic" sz="quarter" idx="13"/>
          </p:nvPr>
        </p:nvSpPr>
        <p:spPr>
          <a:xfrm>
            <a:off x="6550025" y="752475"/>
            <a:ext cx="3076575" cy="2933700"/>
          </a:xfrm>
          <a:prstGeom prst="rect">
            <a:avLst/>
          </a:prstGeom>
        </p:spPr>
        <p:txBody>
          <a:bodyPr/>
          <a:lstStyle/>
          <a:p>
            <a:endParaRPr lang="en-US"/>
          </a:p>
        </p:txBody>
      </p:sp>
      <p:sp>
        <p:nvSpPr>
          <p:cNvPr id="14" name="Picture Placeholder 13">
            <a:extLst>
              <a:ext uri="{FF2B5EF4-FFF2-40B4-BE49-F238E27FC236}">
                <a16:creationId xmlns:a16="http://schemas.microsoft.com/office/drawing/2014/main" id="{0FD76AA9-8A4C-B513-EEEB-DB0C5FBF6D67}"/>
              </a:ext>
            </a:extLst>
          </p:cNvPr>
          <p:cNvSpPr>
            <a:spLocks noGrp="1"/>
          </p:cNvSpPr>
          <p:nvPr>
            <p:ph type="pic" sz="quarter" idx="14"/>
          </p:nvPr>
        </p:nvSpPr>
        <p:spPr>
          <a:xfrm>
            <a:off x="6550025" y="3787775"/>
            <a:ext cx="4889500" cy="2278063"/>
          </a:xfrm>
          <a:prstGeom prst="rect">
            <a:avLst/>
          </a:prstGeom>
        </p:spPr>
        <p:txBody>
          <a:bodyPr/>
          <a:lstStyle/>
          <a:p>
            <a:endParaRPr lang="en-US"/>
          </a:p>
        </p:txBody>
      </p:sp>
      <p:sp>
        <p:nvSpPr>
          <p:cNvPr id="16" name="Picture Placeholder 15">
            <a:extLst>
              <a:ext uri="{FF2B5EF4-FFF2-40B4-BE49-F238E27FC236}">
                <a16:creationId xmlns:a16="http://schemas.microsoft.com/office/drawing/2014/main" id="{AC902886-F430-4769-DE47-FB338B6CB2F4}"/>
              </a:ext>
            </a:extLst>
          </p:cNvPr>
          <p:cNvSpPr>
            <a:spLocks noGrp="1"/>
          </p:cNvSpPr>
          <p:nvPr>
            <p:ph type="pic" sz="quarter" idx="15"/>
          </p:nvPr>
        </p:nvSpPr>
        <p:spPr>
          <a:xfrm>
            <a:off x="9728200" y="752475"/>
            <a:ext cx="1711325" cy="2933700"/>
          </a:xfrm>
          <a:prstGeom prst="rect">
            <a:avLst/>
          </a:prstGeom>
        </p:spPr>
        <p:txBody>
          <a:bodyPr/>
          <a:lstStyle/>
          <a:p>
            <a:endParaRPr lang="en-US"/>
          </a:p>
        </p:txBody>
      </p:sp>
      <p:sp>
        <p:nvSpPr>
          <p:cNvPr id="22" name="Title 1">
            <a:extLst>
              <a:ext uri="{FF2B5EF4-FFF2-40B4-BE49-F238E27FC236}">
                <a16:creationId xmlns:a16="http://schemas.microsoft.com/office/drawing/2014/main" id="{7C8401C1-8ED8-D745-7CB9-C45E0D2BBEE2}"/>
              </a:ext>
            </a:extLst>
          </p:cNvPr>
          <p:cNvSpPr>
            <a:spLocks noGrp="1"/>
          </p:cNvSpPr>
          <p:nvPr>
            <p:ph type="title" hasCustomPrompt="1"/>
          </p:nvPr>
        </p:nvSpPr>
        <p:spPr>
          <a:xfrm>
            <a:off x="742534" y="1031727"/>
            <a:ext cx="2367316" cy="596983"/>
          </a:xfrm>
        </p:spPr>
        <p:txBody>
          <a:bodyPr/>
          <a:lstStyle>
            <a:lvl1pPr algn="l">
              <a:defRPr/>
            </a:lvl1pPr>
          </a:lstStyle>
          <a:p>
            <a:r>
              <a:rPr lang="en-US" dirty="0"/>
              <a:t>SECTION </a:t>
            </a:r>
          </a:p>
        </p:txBody>
      </p:sp>
      <p:sp>
        <p:nvSpPr>
          <p:cNvPr id="26" name="Text Placeholder 25">
            <a:extLst>
              <a:ext uri="{FF2B5EF4-FFF2-40B4-BE49-F238E27FC236}">
                <a16:creationId xmlns:a16="http://schemas.microsoft.com/office/drawing/2014/main" id="{54D26FE7-2E62-53A3-59E7-3B10F145CA33}"/>
              </a:ext>
            </a:extLst>
          </p:cNvPr>
          <p:cNvSpPr>
            <a:spLocks noGrp="1"/>
          </p:cNvSpPr>
          <p:nvPr>
            <p:ph type="body" sz="quarter" idx="10" hasCustomPrompt="1"/>
          </p:nvPr>
        </p:nvSpPr>
        <p:spPr>
          <a:xfrm>
            <a:off x="819428" y="2364160"/>
            <a:ext cx="4145466" cy="1255269"/>
          </a:xfrm>
          <a:prstGeom prst="rect">
            <a:avLst/>
          </a:prstGeom>
        </p:spPr>
        <p:txBody>
          <a:bodyPr/>
          <a:lstStyle>
            <a:lvl1pPr algn="l">
              <a:lnSpc>
                <a:spcPts val="3200"/>
              </a:lnSpc>
              <a:defRPr lang="en-US" sz="2600" kern="1200" dirty="0">
                <a:solidFill>
                  <a:srgbClr val="0273EA"/>
                </a:solidFill>
                <a:latin typeface="GOTHAM-BOOK" panose="02000504050000020004" pitchFamily="2" charset="0"/>
                <a:ea typeface="Open Sans" panose="020B0606030504020204" pitchFamily="34" charset="0"/>
                <a:cs typeface="Poppins Light" panose="00000400000000000000" pitchFamily="50" charset="0"/>
              </a:defRPr>
            </a:lvl1pPr>
          </a:lstStyle>
          <a:p>
            <a:pPr lvl="0"/>
            <a:r>
              <a:rPr lang="en-US" dirty="0"/>
              <a:t>Write an intro or subtitle to go here before the paragraph</a:t>
            </a:r>
          </a:p>
        </p:txBody>
      </p:sp>
      <p:sp>
        <p:nvSpPr>
          <p:cNvPr id="30" name="Text Placeholder 29">
            <a:extLst>
              <a:ext uri="{FF2B5EF4-FFF2-40B4-BE49-F238E27FC236}">
                <a16:creationId xmlns:a16="http://schemas.microsoft.com/office/drawing/2014/main" id="{8281DBAC-A0C7-2305-E45B-904D92AAED07}"/>
              </a:ext>
            </a:extLst>
          </p:cNvPr>
          <p:cNvSpPr>
            <a:spLocks noGrp="1"/>
          </p:cNvSpPr>
          <p:nvPr>
            <p:ph type="body" sz="quarter" idx="11"/>
          </p:nvPr>
        </p:nvSpPr>
        <p:spPr>
          <a:xfrm>
            <a:off x="819428" y="3715580"/>
            <a:ext cx="4378739" cy="2019298"/>
          </a:xfrm>
          <a:prstGeom prst="rect">
            <a:avLst/>
          </a:prstGeom>
        </p:spPr>
        <p:txBody>
          <a:bodyPr/>
          <a:lstStyle>
            <a:lvl1pPr algn="l">
              <a:lnSpc>
                <a:spcPts val="1600"/>
              </a:lnSpc>
              <a:defRPr sz="1000" b="0" i="0">
                <a:latin typeface="GOTHAM-BOOK" panose="02000504050000020004" pitchFamily="2" charset="0"/>
              </a:defRPr>
            </a:lvl1pPr>
            <a:lvl2pPr algn="l">
              <a:lnSpc>
                <a:spcPts val="1600"/>
              </a:lnSpc>
              <a:defRPr sz="1000" b="0" i="0">
                <a:latin typeface="GOTHAM-BOOK" panose="02000504050000020004" pitchFamily="2" charset="0"/>
              </a:defRPr>
            </a:lvl2pPr>
            <a:lvl3pPr algn="l">
              <a:lnSpc>
                <a:spcPts val="1600"/>
              </a:lnSpc>
              <a:defRPr sz="1000" b="0" i="0">
                <a:latin typeface="GOTHAM-BOOK" panose="02000504050000020004" pitchFamily="2" charset="0"/>
              </a:defRPr>
            </a:lvl3pPr>
            <a:lvl4pPr algn="l">
              <a:lnSpc>
                <a:spcPts val="1600"/>
              </a:lnSpc>
              <a:defRPr sz="1000" b="0" i="0">
                <a:latin typeface="GOTHAM-BOOK" panose="02000504050000020004" pitchFamily="2" charset="0"/>
              </a:defRPr>
            </a:lvl4pPr>
            <a:lvl5pPr algn="l">
              <a:lnSpc>
                <a:spcPts val="1600"/>
              </a:lnSpc>
              <a:defRPr sz="1000" b="0" i="0">
                <a:latin typeface="GOTHAM-BOOK" panose="0200050405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31">
            <a:extLst>
              <a:ext uri="{FF2B5EF4-FFF2-40B4-BE49-F238E27FC236}">
                <a16:creationId xmlns:a16="http://schemas.microsoft.com/office/drawing/2014/main" id="{101B291F-BD42-FF6F-3251-84870D84C332}"/>
              </a:ext>
            </a:extLst>
          </p:cNvPr>
          <p:cNvSpPr>
            <a:spLocks noGrp="1"/>
          </p:cNvSpPr>
          <p:nvPr>
            <p:ph type="body" sz="quarter" idx="12" hasCustomPrompt="1"/>
          </p:nvPr>
        </p:nvSpPr>
        <p:spPr>
          <a:xfrm>
            <a:off x="752475" y="1499880"/>
            <a:ext cx="2020888" cy="447675"/>
          </a:xfrm>
          <a:prstGeom prst="rect">
            <a:avLst/>
          </a:prstGeom>
        </p:spPr>
        <p:txBody>
          <a:bodyPr/>
          <a:lstStyle>
            <a:lvl1pPr algn="l">
              <a:defRPr sz="3500" b="1" i="0">
                <a:solidFill>
                  <a:schemeClr val="accent2"/>
                </a:solidFill>
                <a:latin typeface="Gotham" panose="02000504050000020004" pitchFamily="2" charset="0"/>
              </a:defRPr>
            </a:lvl1pPr>
            <a:lvl2pPr algn="l">
              <a:defRPr>
                <a:latin typeface="GOTHAM-BOOK" panose="02000504050000020004" pitchFamily="2" charset="0"/>
              </a:defRPr>
            </a:lvl2pPr>
          </a:lstStyle>
          <a:p>
            <a:pPr lvl="0"/>
            <a:r>
              <a:rPr lang="en-US" dirty="0"/>
              <a:t>TITLE</a:t>
            </a:r>
          </a:p>
        </p:txBody>
      </p:sp>
      <p:sp>
        <p:nvSpPr>
          <p:cNvPr id="2" name="Slide Number Placeholder 1">
            <a:extLst>
              <a:ext uri="{FF2B5EF4-FFF2-40B4-BE49-F238E27FC236}">
                <a16:creationId xmlns:a16="http://schemas.microsoft.com/office/drawing/2014/main" id="{5004B609-188C-D898-2998-9AD2A6B75BF3}"/>
              </a:ext>
            </a:extLst>
          </p:cNvPr>
          <p:cNvSpPr>
            <a:spLocks noGrp="1"/>
          </p:cNvSpPr>
          <p:nvPr>
            <p:ph type="sldNum" sz="quarter" idx="16"/>
          </p:nvPr>
        </p:nvSpPr>
        <p:spPr/>
        <p:txBody>
          <a:bodyPr/>
          <a:lstStyle/>
          <a:p>
            <a:fld id="{3DDF14DF-09F7-D242-B49F-E8D1C1E3D6C4}" type="slidenum">
              <a:rPr lang="en-US" smtClean="0"/>
              <a:pPr/>
              <a:t>‹#›</a:t>
            </a:fld>
            <a:endParaRPr lang="en-US"/>
          </a:p>
        </p:txBody>
      </p:sp>
    </p:spTree>
    <p:extLst>
      <p:ext uri="{BB962C8B-B14F-4D97-AF65-F5344CB8AC3E}">
        <p14:creationId xmlns:p14="http://schemas.microsoft.com/office/powerpoint/2010/main" val="2587860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chemeClr val="accent5"/>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9D86814-AC79-92D4-3211-BCBF8166A3B4}"/>
              </a:ext>
            </a:extLst>
          </p:cNvPr>
          <p:cNvSpPr>
            <a:spLocks noGrp="1"/>
          </p:cNvSpPr>
          <p:nvPr>
            <p:ph type="pic" sz="quarter" idx="13"/>
          </p:nvPr>
        </p:nvSpPr>
        <p:spPr>
          <a:xfrm>
            <a:off x="819428" y="752475"/>
            <a:ext cx="4889500" cy="2933700"/>
          </a:xfrm>
          <a:prstGeom prst="rect">
            <a:avLst/>
          </a:prstGeom>
        </p:spPr>
        <p:txBody>
          <a:bodyPr/>
          <a:lstStyle/>
          <a:p>
            <a:endParaRPr lang="en-US"/>
          </a:p>
        </p:txBody>
      </p:sp>
      <p:sp>
        <p:nvSpPr>
          <p:cNvPr id="14" name="Picture Placeholder 13">
            <a:extLst>
              <a:ext uri="{FF2B5EF4-FFF2-40B4-BE49-F238E27FC236}">
                <a16:creationId xmlns:a16="http://schemas.microsoft.com/office/drawing/2014/main" id="{0FD76AA9-8A4C-B513-EEEB-DB0C5FBF6D67}"/>
              </a:ext>
            </a:extLst>
          </p:cNvPr>
          <p:cNvSpPr>
            <a:spLocks noGrp="1"/>
          </p:cNvSpPr>
          <p:nvPr>
            <p:ph type="pic" sz="quarter" idx="14"/>
          </p:nvPr>
        </p:nvSpPr>
        <p:spPr>
          <a:xfrm>
            <a:off x="819428" y="3787775"/>
            <a:ext cx="4889500" cy="1947103"/>
          </a:xfrm>
          <a:prstGeom prst="rect">
            <a:avLst/>
          </a:prstGeom>
        </p:spPr>
        <p:txBody>
          <a:bodyPr/>
          <a:lstStyle/>
          <a:p>
            <a:endParaRPr lang="en-US"/>
          </a:p>
        </p:txBody>
      </p:sp>
      <p:sp>
        <p:nvSpPr>
          <p:cNvPr id="22" name="Title 1">
            <a:extLst>
              <a:ext uri="{FF2B5EF4-FFF2-40B4-BE49-F238E27FC236}">
                <a16:creationId xmlns:a16="http://schemas.microsoft.com/office/drawing/2014/main" id="{7C8401C1-8ED8-D745-7CB9-C45E0D2BBEE2}"/>
              </a:ext>
            </a:extLst>
          </p:cNvPr>
          <p:cNvSpPr>
            <a:spLocks noGrp="1"/>
          </p:cNvSpPr>
          <p:nvPr>
            <p:ph type="title" hasCustomPrompt="1"/>
          </p:nvPr>
        </p:nvSpPr>
        <p:spPr>
          <a:xfrm>
            <a:off x="6228520" y="1031727"/>
            <a:ext cx="2367316" cy="596983"/>
          </a:xfrm>
        </p:spPr>
        <p:txBody>
          <a:bodyPr/>
          <a:lstStyle>
            <a:lvl1pPr algn="l">
              <a:defRPr/>
            </a:lvl1pPr>
          </a:lstStyle>
          <a:p>
            <a:r>
              <a:rPr lang="en-US" dirty="0"/>
              <a:t>SECTION </a:t>
            </a:r>
          </a:p>
        </p:txBody>
      </p:sp>
      <p:sp>
        <p:nvSpPr>
          <p:cNvPr id="26" name="Text Placeholder 25">
            <a:extLst>
              <a:ext uri="{FF2B5EF4-FFF2-40B4-BE49-F238E27FC236}">
                <a16:creationId xmlns:a16="http://schemas.microsoft.com/office/drawing/2014/main" id="{54D26FE7-2E62-53A3-59E7-3B10F145CA33}"/>
              </a:ext>
            </a:extLst>
          </p:cNvPr>
          <p:cNvSpPr>
            <a:spLocks noGrp="1"/>
          </p:cNvSpPr>
          <p:nvPr>
            <p:ph type="body" sz="quarter" idx="10" hasCustomPrompt="1"/>
          </p:nvPr>
        </p:nvSpPr>
        <p:spPr>
          <a:xfrm>
            <a:off x="6295474" y="2364160"/>
            <a:ext cx="4538177" cy="1255269"/>
          </a:xfrm>
          <a:prstGeom prst="rect">
            <a:avLst/>
          </a:prstGeom>
        </p:spPr>
        <p:txBody>
          <a:bodyPr/>
          <a:lstStyle>
            <a:lvl1pPr algn="l">
              <a:lnSpc>
                <a:spcPts val="3200"/>
              </a:lnSpc>
              <a:defRPr lang="en-US" sz="2600" kern="1200" dirty="0">
                <a:solidFill>
                  <a:srgbClr val="0273EA"/>
                </a:solidFill>
                <a:latin typeface="GOTHAM-BOOK" panose="02000504050000020004" pitchFamily="2" charset="0"/>
                <a:ea typeface="Open Sans" panose="020B0606030504020204" pitchFamily="34" charset="0"/>
                <a:cs typeface="Poppins Light" panose="00000400000000000000" pitchFamily="50" charset="0"/>
              </a:defRPr>
            </a:lvl1pPr>
          </a:lstStyle>
          <a:p>
            <a:pPr lvl="0"/>
            <a:r>
              <a:rPr lang="en-US" dirty="0"/>
              <a:t>Write an intro or subtitle to go here before the paragraph</a:t>
            </a:r>
          </a:p>
        </p:txBody>
      </p:sp>
      <p:sp>
        <p:nvSpPr>
          <p:cNvPr id="30" name="Text Placeholder 29">
            <a:extLst>
              <a:ext uri="{FF2B5EF4-FFF2-40B4-BE49-F238E27FC236}">
                <a16:creationId xmlns:a16="http://schemas.microsoft.com/office/drawing/2014/main" id="{8281DBAC-A0C7-2305-E45B-904D92AAED07}"/>
              </a:ext>
            </a:extLst>
          </p:cNvPr>
          <p:cNvSpPr>
            <a:spLocks noGrp="1"/>
          </p:cNvSpPr>
          <p:nvPr>
            <p:ph type="body" sz="quarter" idx="11"/>
          </p:nvPr>
        </p:nvSpPr>
        <p:spPr>
          <a:xfrm>
            <a:off x="6295474" y="3715580"/>
            <a:ext cx="5007525" cy="2019298"/>
          </a:xfrm>
          <a:prstGeom prst="rect">
            <a:avLst/>
          </a:prstGeom>
        </p:spPr>
        <p:txBody>
          <a:bodyPr/>
          <a:lstStyle>
            <a:lvl1pPr algn="l">
              <a:lnSpc>
                <a:spcPts val="1800"/>
              </a:lnSpc>
              <a:defRPr sz="1000">
                <a:latin typeface="GOTHAM-BOOK" panose="02000504050000020004" pitchFamily="2" charset="0"/>
              </a:defRPr>
            </a:lvl1pPr>
            <a:lvl2pPr algn="l">
              <a:lnSpc>
                <a:spcPts val="1800"/>
              </a:lnSpc>
              <a:defRPr sz="1000">
                <a:latin typeface="GOTHAM-BOOK" panose="02000504050000020004" pitchFamily="2" charset="0"/>
              </a:defRPr>
            </a:lvl2pPr>
            <a:lvl3pPr algn="l">
              <a:lnSpc>
                <a:spcPts val="1800"/>
              </a:lnSpc>
              <a:defRPr sz="1000">
                <a:latin typeface="GOTHAM-BOOK" panose="02000504050000020004" pitchFamily="2" charset="0"/>
              </a:defRPr>
            </a:lvl3pPr>
            <a:lvl4pPr algn="l">
              <a:lnSpc>
                <a:spcPts val="1800"/>
              </a:lnSpc>
              <a:defRPr sz="1000">
                <a:latin typeface="GOTHAM-BOOK" panose="02000504050000020004" pitchFamily="2" charset="0"/>
              </a:defRPr>
            </a:lvl4pPr>
            <a:lvl5pPr algn="l">
              <a:lnSpc>
                <a:spcPts val="1800"/>
              </a:lnSpc>
              <a:defRPr sz="1000">
                <a:latin typeface="GOTHAM-BOOK" panose="0200050405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31">
            <a:extLst>
              <a:ext uri="{FF2B5EF4-FFF2-40B4-BE49-F238E27FC236}">
                <a16:creationId xmlns:a16="http://schemas.microsoft.com/office/drawing/2014/main" id="{101B291F-BD42-FF6F-3251-84870D84C332}"/>
              </a:ext>
            </a:extLst>
          </p:cNvPr>
          <p:cNvSpPr>
            <a:spLocks noGrp="1"/>
          </p:cNvSpPr>
          <p:nvPr>
            <p:ph type="body" sz="quarter" idx="12" hasCustomPrompt="1"/>
          </p:nvPr>
        </p:nvSpPr>
        <p:spPr>
          <a:xfrm>
            <a:off x="6228522" y="1499880"/>
            <a:ext cx="2020888" cy="447675"/>
          </a:xfrm>
          <a:prstGeom prst="rect">
            <a:avLst/>
          </a:prstGeom>
        </p:spPr>
        <p:txBody>
          <a:bodyPr/>
          <a:lstStyle>
            <a:lvl1pPr algn="l">
              <a:defRPr sz="3500" b="1" i="0">
                <a:solidFill>
                  <a:schemeClr val="accent2"/>
                </a:solidFill>
                <a:latin typeface="Gotham" panose="02000504050000020004" pitchFamily="2" charset="0"/>
              </a:defRPr>
            </a:lvl1pPr>
            <a:lvl2pPr algn="l">
              <a:defRPr>
                <a:latin typeface="GOTHAM-BOOK" panose="02000504050000020004" pitchFamily="2" charset="0"/>
              </a:defRPr>
            </a:lvl2pPr>
          </a:lstStyle>
          <a:p>
            <a:pPr lvl="0"/>
            <a:r>
              <a:rPr lang="en-US" dirty="0"/>
              <a:t>TITLE</a:t>
            </a:r>
          </a:p>
        </p:txBody>
      </p:sp>
      <p:sp>
        <p:nvSpPr>
          <p:cNvPr id="2" name="Slide Number Placeholder 1">
            <a:extLst>
              <a:ext uri="{FF2B5EF4-FFF2-40B4-BE49-F238E27FC236}">
                <a16:creationId xmlns:a16="http://schemas.microsoft.com/office/drawing/2014/main" id="{1AFC1D89-2299-0CD6-2D1B-F299A1596C96}"/>
              </a:ext>
            </a:extLst>
          </p:cNvPr>
          <p:cNvSpPr>
            <a:spLocks noGrp="1"/>
          </p:cNvSpPr>
          <p:nvPr>
            <p:ph type="sldNum" sz="quarter" idx="15"/>
          </p:nvPr>
        </p:nvSpPr>
        <p:spPr/>
        <p:txBody>
          <a:bodyPr/>
          <a:lstStyle/>
          <a:p>
            <a:fld id="{3DDF14DF-09F7-D242-B49F-E8D1C1E3D6C4}" type="slidenum">
              <a:rPr lang="en-US" smtClean="0"/>
              <a:pPr/>
              <a:t>‹#›</a:t>
            </a:fld>
            <a:endParaRPr lang="en-US"/>
          </a:p>
        </p:txBody>
      </p:sp>
    </p:spTree>
    <p:extLst>
      <p:ext uri="{BB962C8B-B14F-4D97-AF65-F5344CB8AC3E}">
        <p14:creationId xmlns:p14="http://schemas.microsoft.com/office/powerpoint/2010/main" val="14535728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823" y="365125"/>
            <a:ext cx="11420354" cy="596983"/>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a:extLst>
              <a:ext uri="{FF2B5EF4-FFF2-40B4-BE49-F238E27FC236}">
                <a16:creationId xmlns:a16="http://schemas.microsoft.com/office/drawing/2014/main" id="{7843C6BB-181B-C9DA-8403-831EA7382CD1}"/>
              </a:ext>
            </a:extLst>
          </p:cNvPr>
          <p:cNvSpPr>
            <a:spLocks noGrp="1"/>
          </p:cNvSpPr>
          <p:nvPr>
            <p:ph type="sldNum" sz="quarter" idx="4"/>
          </p:nvPr>
        </p:nvSpPr>
        <p:spPr>
          <a:xfrm>
            <a:off x="11052313" y="6048237"/>
            <a:ext cx="664412" cy="365125"/>
          </a:xfrm>
          <a:prstGeom prst="rect">
            <a:avLst/>
          </a:prstGeom>
        </p:spPr>
        <p:txBody>
          <a:bodyPr vert="horz" lIns="91440" tIns="45720" rIns="91440" bIns="45720" rtlCol="0" anchor="ctr"/>
          <a:lstStyle>
            <a:lvl1pPr algn="r">
              <a:defRPr sz="1200">
                <a:solidFill>
                  <a:schemeClr val="bg1">
                    <a:lumMod val="85000"/>
                  </a:schemeClr>
                </a:solidFill>
                <a:latin typeface="GOTHAM-BOOK" panose="02000504050000020004" pitchFamily="2" charset="0"/>
              </a:defRPr>
            </a:lvl1pPr>
          </a:lstStyle>
          <a:p>
            <a:fld id="{3DDF14DF-09F7-D242-B49F-E8D1C1E3D6C4}" type="slidenum">
              <a:rPr lang="en-US" smtClean="0"/>
              <a:pPr/>
              <a:t>‹#›</a:t>
            </a:fld>
            <a:endParaRPr lang="en-US"/>
          </a:p>
        </p:txBody>
      </p:sp>
    </p:spTree>
    <p:extLst>
      <p:ext uri="{BB962C8B-B14F-4D97-AF65-F5344CB8AC3E}">
        <p14:creationId xmlns:p14="http://schemas.microsoft.com/office/powerpoint/2010/main" val="467622270"/>
      </p:ext>
    </p:extLst>
  </p:cSld>
  <p:clrMap bg1="lt1" tx1="dk1" bg2="lt2" tx2="dk2" accent1="accent1" accent2="accent2" accent3="accent3" accent4="accent4" accent5="accent5" accent6="accent6" hlink="hlink" folHlink="folHlink"/>
  <p:sldLayoutIdLst>
    <p:sldLayoutId id="2147483773" r:id="rId1"/>
    <p:sldLayoutId id="2147483769" r:id="rId2"/>
    <p:sldLayoutId id="2147483770" r:id="rId3"/>
    <p:sldLayoutId id="2147483771" r:id="rId4"/>
    <p:sldLayoutId id="2147483772" r:id="rId5"/>
    <p:sldLayoutId id="2147483774" r:id="rId6"/>
    <p:sldLayoutId id="2147483777" r:id="rId7"/>
    <p:sldLayoutId id="2147483776" r:id="rId8"/>
    <p:sldLayoutId id="2147483778" r:id="rId9"/>
    <p:sldLayoutId id="2147483775" r:id="rId10"/>
    <p:sldLayoutId id="2147483779" r:id="rId11"/>
    <p:sldLayoutId id="2147483764" r:id="rId12"/>
    <p:sldLayoutId id="2147483783" r:id="rId13"/>
    <p:sldLayoutId id="2147483784" r:id="rId14"/>
    <p:sldLayoutId id="2147483715" r:id="rId15"/>
    <p:sldLayoutId id="2147483782" r:id="rId16"/>
    <p:sldLayoutId id="2147483781" r:id="rId17"/>
    <p:sldLayoutId id="2147483717" r:id="rId18"/>
    <p:sldLayoutId id="2147483733" r:id="rId19"/>
    <p:sldLayoutId id="2147483759" r:id="rId20"/>
    <p:sldLayoutId id="2147483734" r:id="rId21"/>
    <p:sldLayoutId id="2147483760" r:id="rId22"/>
    <p:sldLayoutId id="2147483718" r:id="rId23"/>
    <p:sldLayoutId id="2147483721" r:id="rId24"/>
    <p:sldLayoutId id="2147483727" r:id="rId25"/>
    <p:sldLayoutId id="2147483722" r:id="rId26"/>
    <p:sldLayoutId id="2147483726" r:id="rId27"/>
    <p:sldLayoutId id="2147483719" r:id="rId28"/>
    <p:sldLayoutId id="2147483728" r:id="rId29"/>
    <p:sldLayoutId id="2147483729" r:id="rId30"/>
    <p:sldLayoutId id="2147483755" r:id="rId31"/>
    <p:sldLayoutId id="2147483756" r:id="rId32"/>
    <p:sldLayoutId id="2147483757" r:id="rId33"/>
    <p:sldLayoutId id="2147483762" r:id="rId34"/>
    <p:sldLayoutId id="2147483763" r:id="rId35"/>
    <p:sldLayoutId id="2147483765" r:id="rId36"/>
    <p:sldLayoutId id="2147483766" r:id="rId37"/>
    <p:sldLayoutId id="2147483761" r:id="rId38"/>
    <p:sldLayoutId id="2147483758" r:id="rId39"/>
    <p:sldLayoutId id="2147483735" r:id="rId40"/>
    <p:sldLayoutId id="2147483738" r:id="rId41"/>
    <p:sldLayoutId id="2147483739" r:id="rId42"/>
    <p:sldLayoutId id="2147483743" r:id="rId43"/>
    <p:sldLayoutId id="2147483749" r:id="rId44"/>
    <p:sldLayoutId id="2147483752" r:id="rId45"/>
    <p:sldLayoutId id="2147483753" r:id="rId46"/>
    <p:sldLayoutId id="2147483768" r:id="rId47"/>
    <p:sldLayoutId id="2147483767" r:id="rId48"/>
    <p:sldLayoutId id="2147483754" r:id="rId49"/>
    <p:sldLayoutId id="2147483746" r:id="rId50"/>
    <p:sldLayoutId id="2147483745" r:id="rId51"/>
    <p:sldLayoutId id="2147483744" r:id="rId52"/>
    <p:sldLayoutId id="2147483741" r:id="rId53"/>
    <p:sldLayoutId id="2147483736" r:id="rId54"/>
    <p:sldLayoutId id="2147483723" r:id="rId55"/>
    <p:sldLayoutId id="2147483724" r:id="rId56"/>
    <p:sldLayoutId id="2147483725" r:id="rId57"/>
    <p:sldLayoutId id="2147483730" r:id="rId58"/>
    <p:sldLayoutId id="2147483780" r:id="rId59"/>
    <p:sldLayoutId id="2147483732" r:id="rId60"/>
    <p:sldLayoutId id="2147483716" r:id="rId61"/>
  </p:sldLayoutIdLst>
  <p:hf hdr="0" ftr="0" dt="0"/>
  <p:txStyles>
    <p:titleStyle>
      <a:lvl1pPr algn="ctr" defTabSz="914400" rtl="0" eaLnBrk="1" latinLnBrk="0" hangingPunct="1">
        <a:lnSpc>
          <a:spcPct val="90000"/>
        </a:lnSpc>
        <a:spcBef>
          <a:spcPct val="0"/>
        </a:spcBef>
        <a:buNone/>
        <a:defRPr sz="3500" b="1" i="0" kern="1200">
          <a:solidFill>
            <a:schemeClr val="tx1"/>
          </a:solidFill>
          <a:latin typeface="Gotham" panose="02000504050000020004" pitchFamily="2" charset="0"/>
          <a:ea typeface="Open Sans" panose="020B0606030504020204" pitchFamily="34" charset="0"/>
          <a:cs typeface="Open Sans" panose="020B0606030504020204" pitchFamily="34" charset="0"/>
        </a:defRPr>
      </a:lvl1pPr>
    </p:titleStyle>
    <p:bodyStyle>
      <a:lvl1pPr marL="0" indent="0" algn="ctr" defTabSz="914400" rtl="0" eaLnBrk="1" latinLnBrk="0" hangingPunct="1">
        <a:lnSpc>
          <a:spcPct val="90000"/>
        </a:lnSpc>
        <a:spcBef>
          <a:spcPts val="1000"/>
        </a:spcBef>
        <a:buFont typeface="Arial"/>
        <a:buNone/>
        <a:defRPr sz="1200" b="0" i="0" kern="1200">
          <a:solidFill>
            <a:schemeClr val="tx1"/>
          </a:solidFill>
          <a:latin typeface="Bodoni 72 Book" charset="0"/>
          <a:ea typeface="Bodoni 72 Book" charset="0"/>
          <a:cs typeface="Bodoni 72 Book"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solidFill>
          <a:latin typeface="Bodoni 72 Book" charset="0"/>
          <a:ea typeface="Bodoni 72 Book" charset="0"/>
          <a:cs typeface="Bodoni 72 Book"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solidFill>
          <a:latin typeface="Bodoni 72 Book" charset="0"/>
          <a:ea typeface="Bodoni 72 Book" charset="0"/>
          <a:cs typeface="Bodoni 72 Book" charset="0"/>
        </a:defRPr>
      </a:lvl3pPr>
      <a:lvl4pPr marL="1600200" indent="-228600" algn="ctr" defTabSz="914400" rtl="0" eaLnBrk="1" latinLnBrk="0" hangingPunct="1">
        <a:lnSpc>
          <a:spcPct val="90000"/>
        </a:lnSpc>
        <a:spcBef>
          <a:spcPts val="500"/>
        </a:spcBef>
        <a:buFont typeface="Arial"/>
        <a:buChar char="•"/>
        <a:defRPr sz="1800" b="0" i="0" kern="1200">
          <a:solidFill>
            <a:schemeClr val="tx1"/>
          </a:solidFill>
          <a:latin typeface="Bodoni 72 Book" charset="0"/>
          <a:ea typeface="Bodoni 72 Book" charset="0"/>
          <a:cs typeface="Bodoni 72 Book"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solidFill>
          <a:latin typeface="Bodoni 72 Book" charset="0"/>
          <a:ea typeface="Bodoni 72 Book" charset="0"/>
          <a:cs typeface="Bodoni 72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4.svg"/><Relationship Id="rId4" Type="http://schemas.openxmlformats.org/officeDocument/2006/relationships/image" Target="../media/image123.pn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33.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image" Target="../media/image126.emf"/></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33.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33.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image" Target="../media/image126.emf"/></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33.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image" Target="../media/image126.e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image" Target="../media/image1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EB5564-88F0-6479-8E4B-82D7888CF0E3}"/>
              </a:ext>
            </a:extLst>
          </p:cNvPr>
          <p:cNvPicPr>
            <a:picLocks noChangeAspect="1"/>
          </p:cNvPicPr>
          <p:nvPr/>
        </p:nvPicPr>
        <p:blipFill>
          <a:blip r:embed="rId2"/>
          <a:stretch>
            <a:fillRect/>
          </a:stretch>
        </p:blipFill>
        <p:spPr>
          <a:xfrm rot="20684701">
            <a:off x="1441174" y="1212574"/>
            <a:ext cx="9409043" cy="5535581"/>
          </a:xfrm>
          <a:prstGeom prst="rect">
            <a:avLst/>
          </a:prstGeom>
        </p:spPr>
      </p:pic>
      <p:sp>
        <p:nvSpPr>
          <p:cNvPr id="7" name="TextBox 6">
            <a:extLst>
              <a:ext uri="{FF2B5EF4-FFF2-40B4-BE49-F238E27FC236}">
                <a16:creationId xmlns:a16="http://schemas.microsoft.com/office/drawing/2014/main" id="{4BFBBD83-0530-3513-EE08-DDF43EAD701B}"/>
              </a:ext>
            </a:extLst>
          </p:cNvPr>
          <p:cNvSpPr txBox="1"/>
          <p:nvPr/>
        </p:nvSpPr>
        <p:spPr>
          <a:xfrm>
            <a:off x="4627295" y="6066482"/>
            <a:ext cx="2992013" cy="307777"/>
          </a:xfrm>
          <a:prstGeom prst="rect">
            <a:avLst/>
          </a:prstGeom>
          <a:noFill/>
        </p:spPr>
        <p:txBody>
          <a:bodyPr wrap="square" rtlCol="0">
            <a:spAutoFit/>
          </a:bodyPr>
          <a:lstStyle/>
          <a:p>
            <a:pPr algn="ctr"/>
            <a:r>
              <a:rPr lang="en-US" sz="1400" dirty="0" err="1">
                <a:solidFill>
                  <a:schemeClr val="tx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tx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377985CA-0FF2-B486-A572-421A779DF1F8}"/>
              </a:ext>
            </a:extLst>
          </p:cNvPr>
          <p:cNvPicPr>
            <a:picLocks noChangeAspect="1"/>
          </p:cNvPicPr>
          <p:nvPr/>
        </p:nvPicPr>
        <p:blipFill>
          <a:blip r:embed="rId3"/>
          <a:stretch>
            <a:fillRect/>
          </a:stretch>
        </p:blipFill>
        <p:spPr>
          <a:xfrm>
            <a:off x="6006516" y="5524844"/>
            <a:ext cx="233570" cy="232314"/>
          </a:xfrm>
          <a:prstGeom prst="rect">
            <a:avLst/>
          </a:prstGeom>
        </p:spPr>
      </p:pic>
      <p:sp>
        <p:nvSpPr>
          <p:cNvPr id="2" name="Title 1">
            <a:extLst>
              <a:ext uri="{FF2B5EF4-FFF2-40B4-BE49-F238E27FC236}">
                <a16:creationId xmlns:a16="http://schemas.microsoft.com/office/drawing/2014/main" id="{AF210FC5-F91C-A8FE-D34E-9B2C4AB4725A}"/>
              </a:ext>
            </a:extLst>
          </p:cNvPr>
          <p:cNvSpPr>
            <a:spLocks noGrp="1"/>
          </p:cNvSpPr>
          <p:nvPr>
            <p:ph type="title"/>
          </p:nvPr>
        </p:nvSpPr>
        <p:spPr>
          <a:xfrm>
            <a:off x="779302" y="3823389"/>
            <a:ext cx="10633396" cy="596983"/>
          </a:xfrm>
        </p:spPr>
        <p:txBody>
          <a:bodyPr/>
          <a:lstStyle/>
          <a:p>
            <a:r>
              <a:rPr lang="en-US" dirty="0"/>
              <a:t>PCRA/SDB TRAINING</a:t>
            </a:r>
          </a:p>
        </p:txBody>
      </p:sp>
      <p:sp>
        <p:nvSpPr>
          <p:cNvPr id="3" name="Text Placeholder 2">
            <a:extLst>
              <a:ext uri="{FF2B5EF4-FFF2-40B4-BE49-F238E27FC236}">
                <a16:creationId xmlns:a16="http://schemas.microsoft.com/office/drawing/2014/main" id="{EB01CAAC-0868-D295-7E8B-1FB51D3F95A7}"/>
              </a:ext>
            </a:extLst>
          </p:cNvPr>
          <p:cNvSpPr>
            <a:spLocks noGrp="1"/>
          </p:cNvSpPr>
          <p:nvPr>
            <p:ph type="body" sz="quarter" idx="10"/>
          </p:nvPr>
        </p:nvSpPr>
        <p:spPr/>
        <p:txBody>
          <a:bodyPr/>
          <a:lstStyle/>
          <a:p>
            <a:r>
              <a:rPr lang="en-US" dirty="0"/>
              <a:t>Feb 2025 (last update)</a:t>
            </a:r>
          </a:p>
        </p:txBody>
      </p:sp>
      <p:sp>
        <p:nvSpPr>
          <p:cNvPr id="6" name="Slide Number Placeholder 5">
            <a:extLst>
              <a:ext uri="{FF2B5EF4-FFF2-40B4-BE49-F238E27FC236}">
                <a16:creationId xmlns:a16="http://schemas.microsoft.com/office/drawing/2014/main" id="{74DD9507-39CD-F82B-61C2-1F2A83ED1A74}"/>
              </a:ext>
            </a:extLst>
          </p:cNvPr>
          <p:cNvSpPr>
            <a:spLocks noGrp="1"/>
          </p:cNvSpPr>
          <p:nvPr>
            <p:ph type="sldNum" sz="quarter" idx="11"/>
          </p:nvPr>
        </p:nvSpPr>
        <p:spPr/>
        <p:txBody>
          <a:bodyPr/>
          <a:lstStyle/>
          <a:p>
            <a:fld id="{3DDF14DF-09F7-D242-B49F-E8D1C1E3D6C4}" type="slidenum">
              <a:rPr lang="en-US" smtClean="0"/>
              <a:pPr/>
              <a:t>1</a:t>
            </a:fld>
            <a:endParaRPr lang="en-US" dirty="0"/>
          </a:p>
        </p:txBody>
      </p:sp>
      <p:pic>
        <p:nvPicPr>
          <p:cNvPr id="4" name="Graphic 3">
            <a:extLst>
              <a:ext uri="{FF2B5EF4-FFF2-40B4-BE49-F238E27FC236}">
                <a16:creationId xmlns:a16="http://schemas.microsoft.com/office/drawing/2014/main" id="{2BC2AC1B-82FD-C27F-8CA3-8EBFFE285B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63650" y="1322419"/>
            <a:ext cx="6559254" cy="1547689"/>
          </a:xfrm>
          <a:prstGeom prst="rect">
            <a:avLst/>
          </a:prstGeom>
        </p:spPr>
      </p:pic>
    </p:spTree>
    <p:extLst>
      <p:ext uri="{BB962C8B-B14F-4D97-AF65-F5344CB8AC3E}">
        <p14:creationId xmlns:p14="http://schemas.microsoft.com/office/powerpoint/2010/main" val="109922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38B709-B976-FA3A-F31D-8A63218C699E}"/>
              </a:ext>
            </a:extLst>
          </p:cNvPr>
          <p:cNvPicPr>
            <a:picLocks noChangeAspect="1"/>
          </p:cNvPicPr>
          <p:nvPr/>
        </p:nvPicPr>
        <p:blipFill>
          <a:blip r:embed="rId2"/>
          <a:stretch>
            <a:fillRect/>
          </a:stretch>
        </p:blipFill>
        <p:spPr>
          <a:xfrm>
            <a:off x="1074974" y="1698324"/>
            <a:ext cx="8235944" cy="4845417"/>
          </a:xfrm>
          <a:prstGeom prst="rect">
            <a:avLst/>
          </a:prstGeom>
        </p:spPr>
      </p:pic>
      <p:sp>
        <p:nvSpPr>
          <p:cNvPr id="14" name="TextBox 13">
            <a:extLst>
              <a:ext uri="{FF2B5EF4-FFF2-40B4-BE49-F238E27FC236}">
                <a16:creationId xmlns:a16="http://schemas.microsoft.com/office/drawing/2014/main" id="{15C329F8-E51B-4B0E-BB58-5F03CE07CD39}"/>
              </a:ext>
            </a:extLst>
          </p:cNvPr>
          <p:cNvSpPr txBox="1"/>
          <p:nvPr/>
        </p:nvSpPr>
        <p:spPr>
          <a:xfrm>
            <a:off x="752475" y="691426"/>
            <a:ext cx="8382472" cy="605294"/>
          </a:xfrm>
          <a:prstGeom prst="rect">
            <a:avLst/>
          </a:prstGeom>
          <a:noFill/>
        </p:spPr>
        <p:txBody>
          <a:bodyPr wrap="square" rtlCol="0">
            <a:spAutoFit/>
          </a:bodyPr>
          <a:lstStyle/>
          <a:p>
            <a:pPr>
              <a:lnSpc>
                <a:spcPts val="4000"/>
              </a:lnSpc>
            </a:pPr>
            <a:r>
              <a:rPr lang="en-US" sz="3500" b="1" dirty="0">
                <a:solidFill>
                  <a:schemeClr val="tx2"/>
                </a:solidFill>
                <a:latin typeface="Gotham" panose="02000504050000020004" pitchFamily="2" charset="0"/>
                <a:cs typeface="Poppins Light" panose="00000400000000000000" pitchFamily="50" charset="0"/>
              </a:rPr>
              <a:t>PROCESS</a:t>
            </a:r>
            <a:r>
              <a:rPr lang="en-US" sz="3500" b="1" dirty="0">
                <a:solidFill>
                  <a:schemeClr val="accent1"/>
                </a:solidFill>
                <a:latin typeface="Gotham" panose="02000504050000020004" pitchFamily="2" charset="0"/>
                <a:cs typeface="Poppins Light" panose="00000400000000000000" pitchFamily="50" charset="0"/>
              </a:rPr>
              <a:t> </a:t>
            </a:r>
            <a:r>
              <a:rPr lang="en-US" sz="3500" b="1" dirty="0">
                <a:solidFill>
                  <a:schemeClr val="accent2"/>
                </a:solidFill>
                <a:latin typeface="Gotham" panose="02000504050000020004" pitchFamily="2" charset="0"/>
                <a:cs typeface="Poppins SemiBold" panose="00000700000000000000" pitchFamily="50" charset="0"/>
              </a:rPr>
              <a:t>OPENING &amp; FUNDING.</a:t>
            </a:r>
          </a:p>
        </p:txBody>
      </p:sp>
      <p:cxnSp>
        <p:nvCxnSpPr>
          <p:cNvPr id="15" name="Straight Connector 14">
            <a:extLst>
              <a:ext uri="{FF2B5EF4-FFF2-40B4-BE49-F238E27FC236}">
                <a16:creationId xmlns:a16="http://schemas.microsoft.com/office/drawing/2014/main" id="{35627522-9D6C-4B68-898A-E90CBA5E0576}"/>
              </a:ext>
            </a:extLst>
          </p:cNvPr>
          <p:cNvCxnSpPr>
            <a:cxnSpLocks/>
          </p:cNvCxnSpPr>
          <p:nvPr/>
        </p:nvCxnSpPr>
        <p:spPr>
          <a:xfrm>
            <a:off x="889001" y="1298901"/>
            <a:ext cx="503963" cy="0"/>
          </a:xfrm>
          <a:prstGeom prst="line">
            <a:avLst/>
          </a:prstGeom>
          <a:ln w="25400">
            <a:solidFill>
              <a:srgbClr val="FF94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31B6BC2-E175-4A04-80DC-F837F42BE3B1}"/>
              </a:ext>
            </a:extLst>
          </p:cNvPr>
          <p:cNvCxnSpPr>
            <a:cxnSpLocks/>
          </p:cNvCxnSpPr>
          <p:nvPr/>
        </p:nvCxnSpPr>
        <p:spPr>
          <a:xfrm>
            <a:off x="2247073" y="3810000"/>
            <a:ext cx="9944927" cy="0"/>
          </a:xfrm>
          <a:prstGeom prst="line">
            <a:avLst/>
          </a:prstGeom>
          <a:ln w="25400">
            <a:solidFill>
              <a:srgbClr val="FF94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7192627-3B81-450A-850F-F2C30FE0AC6B}"/>
              </a:ext>
            </a:extLst>
          </p:cNvPr>
          <p:cNvSpPr txBox="1"/>
          <p:nvPr/>
        </p:nvSpPr>
        <p:spPr>
          <a:xfrm>
            <a:off x="1655255" y="4409086"/>
            <a:ext cx="2359024" cy="750590"/>
          </a:xfrm>
          <a:prstGeom prst="rect">
            <a:avLst/>
          </a:prstGeom>
          <a:noFill/>
        </p:spPr>
        <p:txBody>
          <a:bodyPr wrap="square" rtlCol="0">
            <a:spAutoFit/>
          </a:bodyPr>
          <a:lstStyle/>
          <a:p>
            <a:pPr>
              <a:lnSpc>
                <a:spcPts val="1800"/>
              </a:lnSpc>
            </a:pPr>
            <a:r>
              <a:rPr lang="en-US" sz="1000" dirty="0">
                <a:latin typeface="GOTHAM-BOOK" panose="02000504050000020004" pitchFamily="2" charset="0"/>
              </a:rPr>
              <a:t>Advisor and client open PCRA. Provide the PCRA account number to FS on a NBF. </a:t>
            </a:r>
            <a:endParaRPr lang="en-US" sz="1000" dirty="0">
              <a:solidFill>
                <a:schemeClr val="accent1"/>
              </a:solidFill>
              <a:latin typeface="GOTHAM-BOOK" panose="02000504050000020004" pitchFamily="2" charset="0"/>
              <a:ea typeface="PT Sans" panose="020B0503020203020204" pitchFamily="34" charset="0"/>
              <a:cs typeface="Poppins Light" panose="00000400000000000000" pitchFamily="50" charset="0"/>
            </a:endParaRPr>
          </a:p>
        </p:txBody>
      </p:sp>
      <p:sp>
        <p:nvSpPr>
          <p:cNvPr id="34" name="TextBox 33">
            <a:extLst>
              <a:ext uri="{FF2B5EF4-FFF2-40B4-BE49-F238E27FC236}">
                <a16:creationId xmlns:a16="http://schemas.microsoft.com/office/drawing/2014/main" id="{63D9FE8F-38F7-4597-8FF8-2D8F28E274F7}"/>
              </a:ext>
            </a:extLst>
          </p:cNvPr>
          <p:cNvSpPr txBox="1"/>
          <p:nvPr/>
        </p:nvSpPr>
        <p:spPr>
          <a:xfrm>
            <a:off x="1655255" y="4057257"/>
            <a:ext cx="2359024" cy="323165"/>
          </a:xfrm>
          <a:prstGeom prst="rect">
            <a:avLst/>
          </a:prstGeom>
          <a:noFill/>
        </p:spPr>
        <p:txBody>
          <a:bodyPr wrap="square" rtlCol="0">
            <a:spAutoFit/>
          </a:bodyPr>
          <a:lstStyle/>
          <a:p>
            <a:pPr>
              <a:lnSpc>
                <a:spcPts val="1800"/>
              </a:lnSpc>
            </a:pPr>
            <a:r>
              <a:rPr lang="en-US" sz="1600" b="1" dirty="0">
                <a:solidFill>
                  <a:schemeClr val="accent1"/>
                </a:solidFill>
                <a:latin typeface="Gotham" panose="02000504050000020004" pitchFamily="2" charset="0"/>
                <a:ea typeface="Open Sans" panose="020B0606030504020204" pitchFamily="34" charset="0"/>
                <a:cs typeface="Poppins Light" panose="00000400000000000000" pitchFamily="50" charset="0"/>
              </a:rPr>
              <a:t>Opens PCRA</a:t>
            </a:r>
          </a:p>
        </p:txBody>
      </p:sp>
      <p:sp>
        <p:nvSpPr>
          <p:cNvPr id="11" name="Oval 10">
            <a:extLst>
              <a:ext uri="{FF2B5EF4-FFF2-40B4-BE49-F238E27FC236}">
                <a16:creationId xmlns:a16="http://schemas.microsoft.com/office/drawing/2014/main" id="{BF22F275-8716-4C84-A3B7-4CB4F9BABC9F}"/>
              </a:ext>
            </a:extLst>
          </p:cNvPr>
          <p:cNvSpPr/>
          <p:nvPr/>
        </p:nvSpPr>
        <p:spPr>
          <a:xfrm>
            <a:off x="2076753" y="3720785"/>
            <a:ext cx="178430" cy="178430"/>
          </a:xfrm>
          <a:prstGeom prst="ellipse">
            <a:avLst/>
          </a:prstGeom>
          <a:solidFill>
            <a:srgbClr val="FF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496F884-16A9-45B6-A58B-01EC41FA0CFB}"/>
              </a:ext>
            </a:extLst>
          </p:cNvPr>
          <p:cNvSpPr/>
          <p:nvPr/>
        </p:nvSpPr>
        <p:spPr>
          <a:xfrm>
            <a:off x="5693835" y="3720785"/>
            <a:ext cx="178430" cy="178430"/>
          </a:xfrm>
          <a:prstGeom prst="ellipse">
            <a:avLst/>
          </a:prstGeom>
          <a:solidFill>
            <a:srgbClr val="FF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D39BB53-1A3A-4A24-83D0-557BDFC06544}"/>
              </a:ext>
            </a:extLst>
          </p:cNvPr>
          <p:cNvSpPr/>
          <p:nvPr/>
        </p:nvSpPr>
        <p:spPr>
          <a:xfrm>
            <a:off x="9310918" y="3720785"/>
            <a:ext cx="178430" cy="178430"/>
          </a:xfrm>
          <a:prstGeom prst="ellipse">
            <a:avLst/>
          </a:prstGeom>
          <a:solidFill>
            <a:srgbClr val="FF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22F5E201-7640-4D6A-A47A-360BF14DA943}"/>
              </a:ext>
            </a:extLst>
          </p:cNvPr>
          <p:cNvSpPr/>
          <p:nvPr/>
        </p:nvSpPr>
        <p:spPr>
          <a:xfrm rot="12233094">
            <a:off x="1879199" y="2425958"/>
            <a:ext cx="2132524" cy="1442520"/>
          </a:xfrm>
          <a:custGeom>
            <a:avLst/>
            <a:gdLst>
              <a:gd name="connsiteX0" fmla="*/ 2313346 w 2345776"/>
              <a:gd name="connsiteY0" fmla="*/ 698762 h 1586772"/>
              <a:gd name="connsiteX1" fmla="*/ 318576 w 2345776"/>
              <a:gd name="connsiteY1" fmla="*/ 1582094 h 1586772"/>
              <a:gd name="connsiteX2" fmla="*/ 246712 w 2345776"/>
              <a:gd name="connsiteY2" fmla="*/ 1554342 h 1586772"/>
              <a:gd name="connsiteX3" fmla="*/ 4678 w 2345776"/>
              <a:gd name="connsiteY3" fmla="*/ 1007772 h 1586772"/>
              <a:gd name="connsiteX4" fmla="*/ 32430 w 2345776"/>
              <a:gd name="connsiteY4" fmla="*/ 935908 h 1586772"/>
              <a:gd name="connsiteX5" fmla="*/ 1681149 w 2345776"/>
              <a:gd name="connsiteY5" fmla="*/ 205816 h 1586772"/>
              <a:gd name="connsiteX6" fmla="*/ 1800522 w 2345776"/>
              <a:gd name="connsiteY6" fmla="*/ 0 h 1586772"/>
              <a:gd name="connsiteX7" fmla="*/ 1871107 w 2345776"/>
              <a:gd name="connsiteY7" fmla="*/ 121698 h 1586772"/>
              <a:gd name="connsiteX8" fmla="*/ 2027199 w 2345776"/>
              <a:gd name="connsiteY8" fmla="*/ 52576 h 1586772"/>
              <a:gd name="connsiteX9" fmla="*/ 2099063 w 2345776"/>
              <a:gd name="connsiteY9" fmla="*/ 80328 h 1586772"/>
              <a:gd name="connsiteX10" fmla="*/ 2341098 w 2345776"/>
              <a:gd name="connsiteY10" fmla="*/ 626898 h 1586772"/>
              <a:gd name="connsiteX11" fmla="*/ 2313346 w 2345776"/>
              <a:gd name="connsiteY11" fmla="*/ 698762 h 158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5776" h="1586772">
                <a:moveTo>
                  <a:pt x="2313346" y="698762"/>
                </a:moveTo>
                <a:lnTo>
                  <a:pt x="318576" y="1582094"/>
                </a:lnTo>
                <a:cubicBezTo>
                  <a:pt x="291068" y="1594275"/>
                  <a:pt x="258894" y="1581850"/>
                  <a:pt x="246712" y="1554342"/>
                </a:cubicBezTo>
                <a:lnTo>
                  <a:pt x="4678" y="1007772"/>
                </a:lnTo>
                <a:cubicBezTo>
                  <a:pt x="-7503" y="980263"/>
                  <a:pt x="4921" y="948089"/>
                  <a:pt x="32430" y="935908"/>
                </a:cubicBezTo>
                <a:lnTo>
                  <a:pt x="1681149" y="205816"/>
                </a:lnTo>
                <a:lnTo>
                  <a:pt x="1800522" y="0"/>
                </a:lnTo>
                <a:lnTo>
                  <a:pt x="1871107" y="121698"/>
                </a:lnTo>
                <a:lnTo>
                  <a:pt x="2027199" y="52576"/>
                </a:lnTo>
                <a:cubicBezTo>
                  <a:pt x="2054708" y="40395"/>
                  <a:pt x="2086882" y="52820"/>
                  <a:pt x="2099063" y="80328"/>
                </a:cubicBezTo>
                <a:lnTo>
                  <a:pt x="2341098" y="626898"/>
                </a:lnTo>
                <a:cubicBezTo>
                  <a:pt x="2353279" y="654407"/>
                  <a:pt x="2340854" y="686581"/>
                  <a:pt x="2313346" y="698762"/>
                </a:cubicBezTo>
                <a:close/>
              </a:path>
            </a:pathLst>
          </a:custGeom>
          <a:solidFill>
            <a:srgbClr val="0273EA"/>
          </a:solidFill>
          <a:ln w="25400" cap="sq">
            <a:noFill/>
            <a:miter lim="800000"/>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1C7F941-0902-4D37-807A-1F61170FD92E}"/>
              </a:ext>
            </a:extLst>
          </p:cNvPr>
          <p:cNvSpPr/>
          <p:nvPr/>
        </p:nvSpPr>
        <p:spPr>
          <a:xfrm>
            <a:off x="5522356" y="4066710"/>
            <a:ext cx="2082315" cy="782347"/>
          </a:xfrm>
          <a:custGeom>
            <a:avLst/>
            <a:gdLst>
              <a:gd name="connsiteX0" fmla="*/ 247873 w 2290546"/>
              <a:gd name="connsiteY0" fmla="*/ 0 h 860582"/>
              <a:gd name="connsiteX1" fmla="*/ 429838 w 2290546"/>
              <a:gd name="connsiteY1" fmla="*/ 153874 h 860582"/>
              <a:gd name="connsiteX2" fmla="*/ 2236073 w 2290546"/>
              <a:gd name="connsiteY2" fmla="*/ 153874 h 860582"/>
              <a:gd name="connsiteX3" fmla="*/ 2290546 w 2290546"/>
              <a:gd name="connsiteY3" fmla="*/ 208347 h 860582"/>
              <a:gd name="connsiteX4" fmla="*/ 2290546 w 2290546"/>
              <a:gd name="connsiteY4" fmla="*/ 806109 h 860582"/>
              <a:gd name="connsiteX5" fmla="*/ 2236073 w 2290546"/>
              <a:gd name="connsiteY5" fmla="*/ 860582 h 860582"/>
              <a:gd name="connsiteX6" fmla="*/ 54473 w 2290546"/>
              <a:gd name="connsiteY6" fmla="*/ 860582 h 860582"/>
              <a:gd name="connsiteX7" fmla="*/ 0 w 2290546"/>
              <a:gd name="connsiteY7" fmla="*/ 806109 h 860582"/>
              <a:gd name="connsiteX8" fmla="*/ 0 w 2290546"/>
              <a:gd name="connsiteY8" fmla="*/ 208347 h 860582"/>
              <a:gd name="connsiteX9" fmla="*/ 54473 w 2290546"/>
              <a:gd name="connsiteY9" fmla="*/ 153874 h 860582"/>
              <a:gd name="connsiteX10" fmla="*/ 219504 w 2290546"/>
              <a:gd name="connsiteY10" fmla="*/ 153874 h 8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546" h="860582">
                <a:moveTo>
                  <a:pt x="247873" y="0"/>
                </a:moveTo>
                <a:lnTo>
                  <a:pt x="429838" y="153874"/>
                </a:lnTo>
                <a:lnTo>
                  <a:pt x="2236073" y="153874"/>
                </a:lnTo>
                <a:cubicBezTo>
                  <a:pt x="2266158" y="153874"/>
                  <a:pt x="2290546" y="178262"/>
                  <a:pt x="2290546" y="208347"/>
                </a:cubicBezTo>
                <a:lnTo>
                  <a:pt x="2290546" y="806109"/>
                </a:lnTo>
                <a:cubicBezTo>
                  <a:pt x="2290546" y="836194"/>
                  <a:pt x="2266158" y="860582"/>
                  <a:pt x="2236073" y="860582"/>
                </a:cubicBezTo>
                <a:lnTo>
                  <a:pt x="54473" y="860582"/>
                </a:lnTo>
                <a:cubicBezTo>
                  <a:pt x="24388" y="860582"/>
                  <a:pt x="0" y="836194"/>
                  <a:pt x="0" y="806109"/>
                </a:cubicBezTo>
                <a:lnTo>
                  <a:pt x="0" y="208347"/>
                </a:lnTo>
                <a:cubicBezTo>
                  <a:pt x="0" y="178262"/>
                  <a:pt x="24388" y="153874"/>
                  <a:pt x="54473" y="153874"/>
                </a:cubicBezTo>
                <a:lnTo>
                  <a:pt x="219504" y="153874"/>
                </a:lnTo>
                <a:close/>
              </a:path>
            </a:pathLst>
          </a:custGeom>
          <a:solidFill>
            <a:schemeClr val="tx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112B4A8C-9B01-479B-9287-BF71DA2FDCFA}"/>
              </a:ext>
            </a:extLst>
          </p:cNvPr>
          <p:cNvSpPr txBox="1"/>
          <p:nvPr/>
        </p:nvSpPr>
        <p:spPr>
          <a:xfrm>
            <a:off x="2241902" y="2802974"/>
            <a:ext cx="1407117" cy="533095"/>
          </a:xfrm>
          <a:prstGeom prst="rect">
            <a:avLst/>
          </a:prstGeom>
          <a:noFill/>
        </p:spPr>
        <p:txBody>
          <a:bodyPr wrap="square" rtlCol="0">
            <a:spAutoFit/>
          </a:bodyPr>
          <a:lstStyle/>
          <a:p>
            <a:pPr algn="ctr">
              <a:lnSpc>
                <a:spcPts val="4000"/>
              </a:lnSpc>
            </a:pPr>
            <a:r>
              <a:rPr lang="en-US" sz="2400" b="1" dirty="0">
                <a:solidFill>
                  <a:schemeClr val="bg1"/>
                </a:solidFill>
                <a:latin typeface="Gotham" panose="02000504050000020004" pitchFamily="2" charset="0"/>
                <a:cs typeface="Poppins Light" panose="00000400000000000000" pitchFamily="50" charset="0"/>
              </a:rPr>
              <a:t>Advisor</a:t>
            </a:r>
            <a:endParaRPr lang="en-US" sz="2400" b="1" dirty="0">
              <a:solidFill>
                <a:schemeClr val="bg1"/>
              </a:solidFill>
              <a:latin typeface="Gotham" panose="02000504050000020004" pitchFamily="2" charset="0"/>
              <a:cs typeface="Poppins SemiBold" panose="00000700000000000000" pitchFamily="50" charset="0"/>
            </a:endParaRPr>
          </a:p>
        </p:txBody>
      </p:sp>
      <p:sp>
        <p:nvSpPr>
          <p:cNvPr id="57" name="Freeform: Shape 56">
            <a:extLst>
              <a:ext uri="{FF2B5EF4-FFF2-40B4-BE49-F238E27FC236}">
                <a16:creationId xmlns:a16="http://schemas.microsoft.com/office/drawing/2014/main" id="{AD4305A9-0FCA-4D57-8B2B-31220B9751A4}"/>
              </a:ext>
            </a:extLst>
          </p:cNvPr>
          <p:cNvSpPr/>
          <p:nvPr/>
        </p:nvSpPr>
        <p:spPr>
          <a:xfrm rot="12233094">
            <a:off x="9123066" y="2422110"/>
            <a:ext cx="2132524" cy="1442520"/>
          </a:xfrm>
          <a:custGeom>
            <a:avLst/>
            <a:gdLst>
              <a:gd name="connsiteX0" fmla="*/ 2313346 w 2345776"/>
              <a:gd name="connsiteY0" fmla="*/ 698762 h 1586772"/>
              <a:gd name="connsiteX1" fmla="*/ 318576 w 2345776"/>
              <a:gd name="connsiteY1" fmla="*/ 1582094 h 1586772"/>
              <a:gd name="connsiteX2" fmla="*/ 246712 w 2345776"/>
              <a:gd name="connsiteY2" fmla="*/ 1554342 h 1586772"/>
              <a:gd name="connsiteX3" fmla="*/ 4678 w 2345776"/>
              <a:gd name="connsiteY3" fmla="*/ 1007772 h 1586772"/>
              <a:gd name="connsiteX4" fmla="*/ 32430 w 2345776"/>
              <a:gd name="connsiteY4" fmla="*/ 935908 h 1586772"/>
              <a:gd name="connsiteX5" fmla="*/ 1681149 w 2345776"/>
              <a:gd name="connsiteY5" fmla="*/ 205816 h 1586772"/>
              <a:gd name="connsiteX6" fmla="*/ 1800522 w 2345776"/>
              <a:gd name="connsiteY6" fmla="*/ 0 h 1586772"/>
              <a:gd name="connsiteX7" fmla="*/ 1871107 w 2345776"/>
              <a:gd name="connsiteY7" fmla="*/ 121698 h 1586772"/>
              <a:gd name="connsiteX8" fmla="*/ 2027199 w 2345776"/>
              <a:gd name="connsiteY8" fmla="*/ 52576 h 1586772"/>
              <a:gd name="connsiteX9" fmla="*/ 2099063 w 2345776"/>
              <a:gd name="connsiteY9" fmla="*/ 80328 h 1586772"/>
              <a:gd name="connsiteX10" fmla="*/ 2341098 w 2345776"/>
              <a:gd name="connsiteY10" fmla="*/ 626898 h 1586772"/>
              <a:gd name="connsiteX11" fmla="*/ 2313346 w 2345776"/>
              <a:gd name="connsiteY11" fmla="*/ 698762 h 158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5776" h="1586772">
                <a:moveTo>
                  <a:pt x="2313346" y="698762"/>
                </a:moveTo>
                <a:lnTo>
                  <a:pt x="318576" y="1582094"/>
                </a:lnTo>
                <a:cubicBezTo>
                  <a:pt x="291068" y="1594275"/>
                  <a:pt x="258894" y="1581850"/>
                  <a:pt x="246712" y="1554342"/>
                </a:cubicBezTo>
                <a:lnTo>
                  <a:pt x="4678" y="1007772"/>
                </a:lnTo>
                <a:cubicBezTo>
                  <a:pt x="-7503" y="980263"/>
                  <a:pt x="4921" y="948089"/>
                  <a:pt x="32430" y="935908"/>
                </a:cubicBezTo>
                <a:lnTo>
                  <a:pt x="1681149" y="205816"/>
                </a:lnTo>
                <a:lnTo>
                  <a:pt x="1800522" y="0"/>
                </a:lnTo>
                <a:lnTo>
                  <a:pt x="1871107" y="121698"/>
                </a:lnTo>
                <a:lnTo>
                  <a:pt x="2027199" y="52576"/>
                </a:lnTo>
                <a:cubicBezTo>
                  <a:pt x="2054708" y="40395"/>
                  <a:pt x="2086882" y="52820"/>
                  <a:pt x="2099063" y="80328"/>
                </a:cubicBezTo>
                <a:lnTo>
                  <a:pt x="2341098" y="626898"/>
                </a:lnTo>
                <a:cubicBezTo>
                  <a:pt x="2353279" y="654407"/>
                  <a:pt x="2340854" y="686581"/>
                  <a:pt x="2313346" y="698762"/>
                </a:cubicBezTo>
                <a:close/>
              </a:path>
            </a:pathLst>
          </a:custGeom>
          <a:solidFill>
            <a:srgbClr val="FF9400"/>
          </a:solidFill>
          <a:ln w="25400" cap="sq">
            <a:noFill/>
            <a:miter lim="800000"/>
          </a:ln>
          <a:effectLst>
            <a:outerShdw blurRad="215900"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D60FA5F6-149C-4A1D-A69E-4848B5F6D8CF}"/>
              </a:ext>
            </a:extLst>
          </p:cNvPr>
          <p:cNvSpPr txBox="1"/>
          <p:nvPr/>
        </p:nvSpPr>
        <p:spPr>
          <a:xfrm>
            <a:off x="5808489" y="4244241"/>
            <a:ext cx="1407117" cy="552074"/>
          </a:xfrm>
          <a:prstGeom prst="rect">
            <a:avLst/>
          </a:prstGeom>
          <a:noFill/>
        </p:spPr>
        <p:txBody>
          <a:bodyPr wrap="square" rtlCol="0">
            <a:spAutoFit/>
          </a:bodyPr>
          <a:lstStyle/>
          <a:p>
            <a:pPr algn="ctr">
              <a:lnSpc>
                <a:spcPts val="4000"/>
              </a:lnSpc>
            </a:pPr>
            <a:r>
              <a:rPr lang="en-US" sz="3200" b="1" dirty="0">
                <a:solidFill>
                  <a:schemeClr val="bg1"/>
                </a:solidFill>
                <a:latin typeface="Gotham" panose="02000504050000020004" pitchFamily="2" charset="0"/>
                <a:cs typeface="Poppins Light" panose="00000400000000000000" pitchFamily="50" charset="0"/>
              </a:rPr>
              <a:t>FS</a:t>
            </a:r>
            <a:endParaRPr lang="en-US" sz="3200" b="1" dirty="0">
              <a:solidFill>
                <a:schemeClr val="bg1"/>
              </a:solidFill>
              <a:latin typeface="Gotham" panose="02000504050000020004" pitchFamily="2" charset="0"/>
              <a:cs typeface="Poppins SemiBold" panose="00000700000000000000" pitchFamily="50" charset="0"/>
            </a:endParaRPr>
          </a:p>
        </p:txBody>
      </p:sp>
      <p:sp>
        <p:nvSpPr>
          <p:cNvPr id="60" name="TextBox 59">
            <a:extLst>
              <a:ext uri="{FF2B5EF4-FFF2-40B4-BE49-F238E27FC236}">
                <a16:creationId xmlns:a16="http://schemas.microsoft.com/office/drawing/2014/main" id="{EEE55302-172B-406A-9037-039A6A519AF9}"/>
              </a:ext>
            </a:extLst>
          </p:cNvPr>
          <p:cNvSpPr txBox="1"/>
          <p:nvPr/>
        </p:nvSpPr>
        <p:spPr>
          <a:xfrm>
            <a:off x="5398131" y="2537242"/>
            <a:ext cx="2359024" cy="1212255"/>
          </a:xfrm>
          <a:prstGeom prst="rect">
            <a:avLst/>
          </a:prstGeom>
          <a:noFill/>
        </p:spPr>
        <p:txBody>
          <a:bodyPr wrap="square" rtlCol="0">
            <a:spAutoFit/>
          </a:bodyPr>
          <a:lstStyle/>
          <a:p>
            <a:pPr>
              <a:lnSpc>
                <a:spcPts val="1800"/>
              </a:lnSpc>
            </a:pPr>
            <a:r>
              <a:rPr lang="en-US" sz="1000" dirty="0">
                <a:latin typeface="GOTHAM-BOOK" panose="02000504050000020004" pitchFamily="2" charset="0"/>
              </a:rPr>
              <a:t>Client signs </a:t>
            </a:r>
            <a:r>
              <a:rPr lang="en-US" sz="1000" dirty="0" err="1">
                <a:latin typeface="GOTHAM-BOOK" panose="02000504050000020004" pitchFamily="2" charset="0"/>
              </a:rPr>
              <a:t>docusign</a:t>
            </a:r>
            <a:r>
              <a:rPr lang="en-US" sz="1000" dirty="0">
                <a:latin typeface="GOTHAM-BOOK" panose="02000504050000020004" pitchFamily="2" charset="0"/>
              </a:rPr>
              <a:t> packet to add Capita and TSC LPOA. FS communicates to advisor/RM once funds are ready to be ordered. </a:t>
            </a:r>
            <a:endParaRPr lang="en-US" sz="1000" dirty="0">
              <a:solidFill>
                <a:schemeClr val="accent1"/>
              </a:solidFill>
              <a:latin typeface="GOTHAM-BOOK" panose="02000504050000020004" pitchFamily="2" charset="0"/>
              <a:ea typeface="PT Sans" panose="020B0503020203020204" pitchFamily="34" charset="0"/>
              <a:cs typeface="Poppins Light" panose="00000400000000000000" pitchFamily="50" charset="0"/>
            </a:endParaRPr>
          </a:p>
        </p:txBody>
      </p:sp>
      <p:sp>
        <p:nvSpPr>
          <p:cNvPr id="61" name="TextBox 60">
            <a:extLst>
              <a:ext uri="{FF2B5EF4-FFF2-40B4-BE49-F238E27FC236}">
                <a16:creationId xmlns:a16="http://schemas.microsoft.com/office/drawing/2014/main" id="{0ECFFBD3-6CC0-4C57-926E-FAA14F1684BE}"/>
              </a:ext>
            </a:extLst>
          </p:cNvPr>
          <p:cNvSpPr txBox="1"/>
          <p:nvPr/>
        </p:nvSpPr>
        <p:spPr>
          <a:xfrm>
            <a:off x="5398131" y="1972851"/>
            <a:ext cx="2359024" cy="553998"/>
          </a:xfrm>
          <a:prstGeom prst="rect">
            <a:avLst/>
          </a:prstGeom>
          <a:noFill/>
        </p:spPr>
        <p:txBody>
          <a:bodyPr wrap="square" rtlCol="0">
            <a:spAutoFit/>
          </a:bodyPr>
          <a:lstStyle/>
          <a:p>
            <a:pPr>
              <a:lnSpc>
                <a:spcPts val="1800"/>
              </a:lnSpc>
            </a:pPr>
            <a:r>
              <a:rPr lang="en-US" sz="1600" b="1" dirty="0">
                <a:solidFill>
                  <a:schemeClr val="accent1"/>
                </a:solidFill>
                <a:latin typeface="Gotham" panose="02000504050000020004" pitchFamily="2" charset="0"/>
                <a:ea typeface="Open Sans" panose="020B0606030504020204" pitchFamily="34" charset="0"/>
                <a:cs typeface="Poppins Light" panose="00000400000000000000" pitchFamily="50" charset="0"/>
              </a:rPr>
              <a:t>Obtains Capita and TSC LPOA</a:t>
            </a:r>
          </a:p>
        </p:txBody>
      </p:sp>
      <p:sp>
        <p:nvSpPr>
          <p:cNvPr id="63" name="TextBox 62">
            <a:extLst>
              <a:ext uri="{FF2B5EF4-FFF2-40B4-BE49-F238E27FC236}">
                <a16:creationId xmlns:a16="http://schemas.microsoft.com/office/drawing/2014/main" id="{8484AB4E-8C6D-4B28-9E11-42D5B71EBBCA}"/>
              </a:ext>
            </a:extLst>
          </p:cNvPr>
          <p:cNvSpPr txBox="1"/>
          <p:nvPr/>
        </p:nvSpPr>
        <p:spPr>
          <a:xfrm>
            <a:off x="9086170" y="4708523"/>
            <a:ext cx="2359024" cy="750590"/>
          </a:xfrm>
          <a:prstGeom prst="rect">
            <a:avLst/>
          </a:prstGeom>
          <a:noFill/>
        </p:spPr>
        <p:txBody>
          <a:bodyPr wrap="square" rtlCol="0">
            <a:spAutoFit/>
          </a:bodyPr>
          <a:lstStyle/>
          <a:p>
            <a:pPr>
              <a:lnSpc>
                <a:spcPts val="1800"/>
              </a:lnSpc>
            </a:pPr>
            <a:r>
              <a:rPr lang="en-US" sz="1000" dirty="0">
                <a:latin typeface="GOTHAM-BOOK" panose="02000504050000020004" pitchFamily="2" charset="0"/>
              </a:rPr>
              <a:t>Advisor and client login to employer portal and move funds from core 401k to SDB/PCRA</a:t>
            </a:r>
            <a:endParaRPr lang="en-US" sz="1000" dirty="0">
              <a:solidFill>
                <a:schemeClr val="accent1"/>
              </a:solidFill>
              <a:latin typeface="GOTHAM-BOOK" panose="02000504050000020004" pitchFamily="2" charset="0"/>
              <a:ea typeface="PT Sans" panose="020B0503020203020204" pitchFamily="34" charset="0"/>
              <a:cs typeface="Poppins Light" panose="00000400000000000000" pitchFamily="50" charset="0"/>
            </a:endParaRPr>
          </a:p>
        </p:txBody>
      </p:sp>
      <p:sp>
        <p:nvSpPr>
          <p:cNvPr id="64" name="TextBox 63">
            <a:extLst>
              <a:ext uri="{FF2B5EF4-FFF2-40B4-BE49-F238E27FC236}">
                <a16:creationId xmlns:a16="http://schemas.microsoft.com/office/drawing/2014/main" id="{45582424-A5EE-4BF9-BA17-BDEBE6C69396}"/>
              </a:ext>
            </a:extLst>
          </p:cNvPr>
          <p:cNvSpPr txBox="1"/>
          <p:nvPr/>
        </p:nvSpPr>
        <p:spPr>
          <a:xfrm>
            <a:off x="9086170" y="4121032"/>
            <a:ext cx="2359024" cy="553998"/>
          </a:xfrm>
          <a:prstGeom prst="rect">
            <a:avLst/>
          </a:prstGeom>
          <a:noFill/>
        </p:spPr>
        <p:txBody>
          <a:bodyPr wrap="square" rtlCol="0">
            <a:spAutoFit/>
          </a:bodyPr>
          <a:lstStyle/>
          <a:p>
            <a:pPr>
              <a:lnSpc>
                <a:spcPts val="1800"/>
              </a:lnSpc>
            </a:pPr>
            <a:r>
              <a:rPr lang="en-US" sz="1600" b="1" dirty="0">
                <a:solidFill>
                  <a:schemeClr val="accent1"/>
                </a:solidFill>
                <a:latin typeface="Gotham" panose="02000504050000020004" pitchFamily="2" charset="0"/>
                <a:ea typeface="Open Sans" panose="020B0606030504020204" pitchFamily="34" charset="0"/>
                <a:cs typeface="Poppins Light" panose="00000400000000000000" pitchFamily="50" charset="0"/>
              </a:rPr>
              <a:t>Moves funds to SDB/PCRA</a:t>
            </a:r>
          </a:p>
        </p:txBody>
      </p:sp>
      <p:sp>
        <p:nvSpPr>
          <p:cNvPr id="65" name="TextBox 64">
            <a:extLst>
              <a:ext uri="{FF2B5EF4-FFF2-40B4-BE49-F238E27FC236}">
                <a16:creationId xmlns:a16="http://schemas.microsoft.com/office/drawing/2014/main" id="{BBFC59F5-D40A-40A8-9061-60497DC46D91}"/>
              </a:ext>
            </a:extLst>
          </p:cNvPr>
          <p:cNvSpPr txBox="1"/>
          <p:nvPr/>
        </p:nvSpPr>
        <p:spPr>
          <a:xfrm>
            <a:off x="9242836" y="2784316"/>
            <a:ext cx="1892984" cy="519116"/>
          </a:xfrm>
          <a:prstGeom prst="rect">
            <a:avLst/>
          </a:prstGeom>
          <a:noFill/>
        </p:spPr>
        <p:txBody>
          <a:bodyPr wrap="square" rtlCol="0">
            <a:spAutoFit/>
          </a:bodyPr>
          <a:lstStyle/>
          <a:p>
            <a:pPr algn="ctr">
              <a:lnSpc>
                <a:spcPts val="4000"/>
              </a:lnSpc>
            </a:pPr>
            <a:r>
              <a:rPr lang="en-US" b="1" dirty="0">
                <a:solidFill>
                  <a:schemeClr val="bg1"/>
                </a:solidFill>
                <a:latin typeface="Gotham" panose="02000504050000020004" pitchFamily="2" charset="0"/>
                <a:cs typeface="Poppins Light" panose="00000400000000000000" pitchFamily="50" charset="0"/>
              </a:rPr>
              <a:t>Advisor/Client</a:t>
            </a:r>
            <a:endParaRPr lang="en-US" b="1" dirty="0">
              <a:solidFill>
                <a:schemeClr val="bg1"/>
              </a:solidFill>
              <a:latin typeface="Gotham" panose="02000504050000020004" pitchFamily="2" charset="0"/>
              <a:cs typeface="Poppins SemiBold" panose="00000700000000000000" pitchFamily="50" charset="0"/>
            </a:endParaRPr>
          </a:p>
        </p:txBody>
      </p:sp>
      <p:sp>
        <p:nvSpPr>
          <p:cNvPr id="3" name="TextBox 2">
            <a:extLst>
              <a:ext uri="{FF2B5EF4-FFF2-40B4-BE49-F238E27FC236}">
                <a16:creationId xmlns:a16="http://schemas.microsoft.com/office/drawing/2014/main" id="{BBCDEA51-9044-EB54-A0B5-B5CB1105377B}"/>
              </a:ext>
            </a:extLst>
          </p:cNvPr>
          <p:cNvSpPr txBox="1"/>
          <p:nvPr/>
        </p:nvSpPr>
        <p:spPr>
          <a:xfrm>
            <a:off x="1052998" y="6066482"/>
            <a:ext cx="2992013" cy="307777"/>
          </a:xfrm>
          <a:prstGeom prst="rect">
            <a:avLst/>
          </a:prstGeom>
          <a:noFill/>
        </p:spPr>
        <p:txBody>
          <a:bodyPr wrap="square" rtlCol="0">
            <a:spAutoFit/>
          </a:bodyPr>
          <a:lstStyle/>
          <a:p>
            <a:r>
              <a:rPr lang="en-US" sz="1400" dirty="0" err="1">
                <a:solidFill>
                  <a:schemeClr val="tx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tx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33A6FA18-B4CB-F94A-07F0-C6662D800DE0}"/>
              </a:ext>
            </a:extLst>
          </p:cNvPr>
          <p:cNvPicPr>
            <a:picLocks noChangeAspect="1"/>
          </p:cNvPicPr>
          <p:nvPr/>
        </p:nvPicPr>
        <p:blipFill>
          <a:blip r:embed="rId3"/>
          <a:stretch>
            <a:fillRect/>
          </a:stretch>
        </p:blipFill>
        <p:spPr>
          <a:xfrm>
            <a:off x="819428" y="6113433"/>
            <a:ext cx="233570" cy="232314"/>
          </a:xfrm>
          <a:prstGeom prst="rect">
            <a:avLst/>
          </a:prstGeom>
        </p:spPr>
      </p:pic>
      <p:sp>
        <p:nvSpPr>
          <p:cNvPr id="5" name="Slide Number Placeholder 4">
            <a:extLst>
              <a:ext uri="{FF2B5EF4-FFF2-40B4-BE49-F238E27FC236}">
                <a16:creationId xmlns:a16="http://schemas.microsoft.com/office/drawing/2014/main" id="{56B73F43-1582-DA15-E367-0555A891A30B}"/>
              </a:ext>
            </a:extLst>
          </p:cNvPr>
          <p:cNvSpPr>
            <a:spLocks noGrp="1"/>
          </p:cNvSpPr>
          <p:nvPr>
            <p:ph type="sldNum" sz="quarter" idx="12"/>
          </p:nvPr>
        </p:nvSpPr>
        <p:spPr/>
        <p:txBody>
          <a:bodyPr/>
          <a:lstStyle/>
          <a:p>
            <a:fld id="{3DDF14DF-09F7-D242-B49F-E8D1C1E3D6C4}" type="slidenum">
              <a:rPr lang="en-US" smtClean="0"/>
              <a:pPr/>
              <a:t>10</a:t>
            </a:fld>
            <a:endParaRPr lang="en-US"/>
          </a:p>
        </p:txBody>
      </p:sp>
      <p:grpSp>
        <p:nvGrpSpPr>
          <p:cNvPr id="6" name="Group 5">
            <a:extLst>
              <a:ext uri="{FF2B5EF4-FFF2-40B4-BE49-F238E27FC236}">
                <a16:creationId xmlns:a16="http://schemas.microsoft.com/office/drawing/2014/main" id="{A72560D8-BC99-BF5F-B120-77650BFAB319}"/>
              </a:ext>
            </a:extLst>
          </p:cNvPr>
          <p:cNvGrpSpPr/>
          <p:nvPr/>
        </p:nvGrpSpPr>
        <p:grpSpPr>
          <a:xfrm>
            <a:off x="11384519" y="241963"/>
            <a:ext cx="555688" cy="555688"/>
            <a:chOff x="6314393" y="1076530"/>
            <a:chExt cx="1671415" cy="1671415"/>
          </a:xfrm>
        </p:grpSpPr>
        <p:sp>
          <p:nvSpPr>
            <p:cNvPr id="7" name="Rectangle 6">
              <a:extLst>
                <a:ext uri="{FF2B5EF4-FFF2-40B4-BE49-F238E27FC236}">
                  <a16:creationId xmlns:a16="http://schemas.microsoft.com/office/drawing/2014/main" id="{91F63855-7D4C-8CBF-0524-C4532EC65065}"/>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F3E6A71-3A83-4A6E-60C2-991EA6D26F8A}"/>
                </a:ext>
              </a:extLst>
            </p:cNvPr>
            <p:cNvPicPr>
              <a:picLocks noChangeAspect="1"/>
            </p:cNvPicPr>
            <p:nvPr userDrawn="1"/>
          </p:nvPicPr>
          <p:blipFill>
            <a:blip r:embed="rId4"/>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521230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6BD8800-7576-BE15-157B-558E36C933AB}"/>
              </a:ext>
            </a:extLst>
          </p:cNvPr>
          <p:cNvPicPr>
            <a:picLocks noChangeAspect="1"/>
          </p:cNvPicPr>
          <p:nvPr userDrawn="1"/>
        </p:nvPicPr>
        <p:blipFill>
          <a:blip r:embed="rId2"/>
          <a:stretch>
            <a:fillRect/>
          </a:stretch>
        </p:blipFill>
        <p:spPr>
          <a:xfrm>
            <a:off x="11329390" y="273163"/>
            <a:ext cx="558600" cy="561703"/>
          </a:xfrm>
          <a:prstGeom prst="rect">
            <a:avLst/>
          </a:prstGeom>
        </p:spPr>
      </p:pic>
      <p:sp>
        <p:nvSpPr>
          <p:cNvPr id="2" name="Slide Number Placeholder 1">
            <a:extLst>
              <a:ext uri="{FF2B5EF4-FFF2-40B4-BE49-F238E27FC236}">
                <a16:creationId xmlns:a16="http://schemas.microsoft.com/office/drawing/2014/main" id="{C5470897-6928-D987-A908-7916C671A4B7}"/>
              </a:ext>
            </a:extLst>
          </p:cNvPr>
          <p:cNvSpPr>
            <a:spLocks noGrp="1"/>
          </p:cNvSpPr>
          <p:nvPr>
            <p:ph type="sldNum" sz="quarter" idx="14"/>
          </p:nvPr>
        </p:nvSpPr>
        <p:spPr/>
        <p:txBody>
          <a:bodyPr/>
          <a:lstStyle/>
          <a:p>
            <a:fld id="{3DDF14DF-09F7-D242-B49F-E8D1C1E3D6C4}" type="slidenum">
              <a:rPr lang="en-US" smtClean="0"/>
              <a:pPr/>
              <a:t>11</a:t>
            </a:fld>
            <a:endParaRPr lang="en-US" dirty="0"/>
          </a:p>
        </p:txBody>
      </p:sp>
      <p:sp>
        <p:nvSpPr>
          <p:cNvPr id="7" name="TextBox 6">
            <a:extLst>
              <a:ext uri="{FF2B5EF4-FFF2-40B4-BE49-F238E27FC236}">
                <a16:creationId xmlns:a16="http://schemas.microsoft.com/office/drawing/2014/main" id="{F85DE1FD-3C88-3FB5-85FB-83B91D5EE9C6}"/>
              </a:ext>
            </a:extLst>
          </p:cNvPr>
          <p:cNvSpPr txBox="1"/>
          <p:nvPr/>
        </p:nvSpPr>
        <p:spPr>
          <a:xfrm>
            <a:off x="313570" y="6506395"/>
            <a:ext cx="2992013" cy="307777"/>
          </a:xfrm>
          <a:prstGeom prst="rect">
            <a:avLst/>
          </a:prstGeom>
          <a:noFill/>
        </p:spPr>
        <p:txBody>
          <a:bodyPr wrap="square" rtlCol="0">
            <a:spAutoFit/>
          </a:bodyPr>
          <a:lstStyle/>
          <a:p>
            <a:r>
              <a:rPr lang="en-US" sz="1400" dirty="0" err="1">
                <a:solidFill>
                  <a:schemeClr val="tx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tx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344B6D84-D345-2C8E-C45E-8737F53A323A}"/>
              </a:ext>
            </a:extLst>
          </p:cNvPr>
          <p:cNvPicPr>
            <a:picLocks noChangeAspect="1"/>
          </p:cNvPicPr>
          <p:nvPr/>
        </p:nvPicPr>
        <p:blipFill>
          <a:blip r:embed="rId3"/>
          <a:stretch>
            <a:fillRect/>
          </a:stretch>
        </p:blipFill>
        <p:spPr>
          <a:xfrm>
            <a:off x="80000" y="6545031"/>
            <a:ext cx="233570" cy="232314"/>
          </a:xfrm>
          <a:prstGeom prst="rect">
            <a:avLst/>
          </a:prstGeom>
        </p:spPr>
      </p:pic>
      <p:grpSp>
        <p:nvGrpSpPr>
          <p:cNvPr id="13" name="Group 12">
            <a:extLst>
              <a:ext uri="{FF2B5EF4-FFF2-40B4-BE49-F238E27FC236}">
                <a16:creationId xmlns:a16="http://schemas.microsoft.com/office/drawing/2014/main" id="{F0053AA4-FF2A-7B71-42FC-BD8B9D391650}"/>
              </a:ext>
            </a:extLst>
          </p:cNvPr>
          <p:cNvGrpSpPr/>
          <p:nvPr/>
        </p:nvGrpSpPr>
        <p:grpSpPr>
          <a:xfrm>
            <a:off x="196785" y="241963"/>
            <a:ext cx="555688" cy="555688"/>
            <a:chOff x="6314393" y="1076530"/>
            <a:chExt cx="1671415" cy="1671415"/>
          </a:xfrm>
        </p:grpSpPr>
        <p:sp>
          <p:nvSpPr>
            <p:cNvPr id="14" name="Rectangle 13">
              <a:extLst>
                <a:ext uri="{FF2B5EF4-FFF2-40B4-BE49-F238E27FC236}">
                  <a16:creationId xmlns:a16="http://schemas.microsoft.com/office/drawing/2014/main" id="{00FEAEE1-7E7B-9093-3285-A6B3B1D49673}"/>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4FCDFF3-B40E-0DF5-C4ED-29A537769DCD}"/>
                </a:ext>
              </a:extLst>
            </p:cNvPr>
            <p:cNvPicPr>
              <a:picLocks noChangeAspect="1"/>
            </p:cNvPicPr>
            <p:nvPr userDrawn="1"/>
          </p:nvPicPr>
          <p:blipFill>
            <a:blip r:embed="rId2"/>
            <a:stretch>
              <a:fillRect/>
            </a:stretch>
          </p:blipFill>
          <p:spPr>
            <a:xfrm>
              <a:off x="6597455" y="1360754"/>
              <a:ext cx="1096871" cy="1102965"/>
            </a:xfrm>
            <a:prstGeom prst="rect">
              <a:avLst/>
            </a:prstGeom>
          </p:spPr>
        </p:pic>
      </p:grpSp>
      <p:sp>
        <p:nvSpPr>
          <p:cNvPr id="18" name="Title 4">
            <a:extLst>
              <a:ext uri="{FF2B5EF4-FFF2-40B4-BE49-F238E27FC236}">
                <a16:creationId xmlns:a16="http://schemas.microsoft.com/office/drawing/2014/main" id="{93C92D55-EE86-75BD-4913-3D636D2C82D9}"/>
              </a:ext>
            </a:extLst>
          </p:cNvPr>
          <p:cNvSpPr txBox="1">
            <a:spLocks/>
          </p:cNvSpPr>
          <p:nvPr/>
        </p:nvSpPr>
        <p:spPr>
          <a:xfrm>
            <a:off x="889000" y="357051"/>
            <a:ext cx="10440389" cy="5969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500" b="1" i="0" kern="1200">
                <a:solidFill>
                  <a:schemeClr val="tx1"/>
                </a:solidFill>
                <a:latin typeface="Gotham" panose="02000504050000020004" pitchFamily="2" charset="0"/>
                <a:ea typeface="Open Sans" panose="020B0606030504020204" pitchFamily="34" charset="0"/>
                <a:cs typeface="Open Sans" panose="020B0606030504020204" pitchFamily="34" charset="0"/>
              </a:defRPr>
            </a:lvl1pPr>
          </a:lstStyle>
          <a:p>
            <a:r>
              <a:rPr lang="en-US" dirty="0"/>
              <a:t>EACH EMPLOYER IS </a:t>
            </a:r>
            <a:r>
              <a:rPr lang="en-US" dirty="0">
                <a:solidFill>
                  <a:srgbClr val="0273EA"/>
                </a:solidFill>
              </a:rPr>
              <a:t>DIFFERENT - Funding</a:t>
            </a:r>
          </a:p>
        </p:txBody>
      </p:sp>
      <p:cxnSp>
        <p:nvCxnSpPr>
          <p:cNvPr id="21" name="Straight Connector 20">
            <a:extLst>
              <a:ext uri="{FF2B5EF4-FFF2-40B4-BE49-F238E27FC236}">
                <a16:creationId xmlns:a16="http://schemas.microsoft.com/office/drawing/2014/main" id="{129336CB-F732-A15A-46E2-05334DC4CFA9}"/>
              </a:ext>
            </a:extLst>
          </p:cNvPr>
          <p:cNvCxnSpPr/>
          <p:nvPr/>
        </p:nvCxnSpPr>
        <p:spPr>
          <a:xfrm>
            <a:off x="1006949" y="942739"/>
            <a:ext cx="647700" cy="0"/>
          </a:xfrm>
          <a:prstGeom prst="line">
            <a:avLst/>
          </a:prstGeom>
          <a:ln w="38100">
            <a:solidFill>
              <a:srgbClr val="FF9400"/>
            </a:solidFill>
          </a:ln>
        </p:spPr>
        <p:style>
          <a:lnRef idx="1">
            <a:schemeClr val="accent1"/>
          </a:lnRef>
          <a:fillRef idx="0">
            <a:schemeClr val="accent1"/>
          </a:fillRef>
          <a:effectRef idx="0">
            <a:schemeClr val="accent1"/>
          </a:effectRef>
          <a:fontRef idx="minor">
            <a:schemeClr val="tx1"/>
          </a:fontRef>
        </p:style>
      </p:cxnSp>
      <p:graphicFrame>
        <p:nvGraphicFramePr>
          <p:cNvPr id="19" name="Table 18">
            <a:extLst>
              <a:ext uri="{FF2B5EF4-FFF2-40B4-BE49-F238E27FC236}">
                <a16:creationId xmlns:a16="http://schemas.microsoft.com/office/drawing/2014/main" id="{8CBBC49B-424A-DA89-B844-D1C0F9FEBEE0}"/>
              </a:ext>
            </a:extLst>
          </p:cNvPr>
          <p:cNvGraphicFramePr>
            <a:graphicFrameLocks noGrp="1"/>
          </p:cNvGraphicFramePr>
          <p:nvPr>
            <p:extLst>
              <p:ext uri="{D42A27DB-BD31-4B8C-83A1-F6EECF244321}">
                <p14:modId xmlns:p14="http://schemas.microsoft.com/office/powerpoint/2010/main" val="3512716062"/>
              </p:ext>
            </p:extLst>
          </p:nvPr>
        </p:nvGraphicFramePr>
        <p:xfrm>
          <a:off x="572322" y="1039389"/>
          <a:ext cx="11078053" cy="5545447"/>
        </p:xfrm>
        <a:graphic>
          <a:graphicData uri="http://schemas.openxmlformats.org/drawingml/2006/table">
            <a:tbl>
              <a:tblPr firstRow="1" bandRow="1">
                <a:tableStyleId>{21E4AEA4-8DFA-4A89-87EB-49C32662AFE0}</a:tableStyleId>
              </a:tblPr>
              <a:tblGrid>
                <a:gridCol w="1582579">
                  <a:extLst>
                    <a:ext uri="{9D8B030D-6E8A-4147-A177-3AD203B41FA5}">
                      <a16:colId xmlns:a16="http://schemas.microsoft.com/office/drawing/2014/main" val="3652915377"/>
                    </a:ext>
                  </a:extLst>
                </a:gridCol>
                <a:gridCol w="1582579">
                  <a:extLst>
                    <a:ext uri="{9D8B030D-6E8A-4147-A177-3AD203B41FA5}">
                      <a16:colId xmlns:a16="http://schemas.microsoft.com/office/drawing/2014/main" val="2463369966"/>
                    </a:ext>
                  </a:extLst>
                </a:gridCol>
                <a:gridCol w="1582579">
                  <a:extLst>
                    <a:ext uri="{9D8B030D-6E8A-4147-A177-3AD203B41FA5}">
                      <a16:colId xmlns:a16="http://schemas.microsoft.com/office/drawing/2014/main" val="925124492"/>
                    </a:ext>
                  </a:extLst>
                </a:gridCol>
                <a:gridCol w="1582579">
                  <a:extLst>
                    <a:ext uri="{9D8B030D-6E8A-4147-A177-3AD203B41FA5}">
                      <a16:colId xmlns:a16="http://schemas.microsoft.com/office/drawing/2014/main" val="3886642366"/>
                    </a:ext>
                  </a:extLst>
                </a:gridCol>
                <a:gridCol w="1582579">
                  <a:extLst>
                    <a:ext uri="{9D8B030D-6E8A-4147-A177-3AD203B41FA5}">
                      <a16:colId xmlns:a16="http://schemas.microsoft.com/office/drawing/2014/main" val="992373553"/>
                    </a:ext>
                  </a:extLst>
                </a:gridCol>
                <a:gridCol w="1582579">
                  <a:extLst>
                    <a:ext uri="{9D8B030D-6E8A-4147-A177-3AD203B41FA5}">
                      <a16:colId xmlns:a16="http://schemas.microsoft.com/office/drawing/2014/main" val="1792296156"/>
                    </a:ext>
                  </a:extLst>
                </a:gridCol>
                <a:gridCol w="1582579">
                  <a:extLst>
                    <a:ext uri="{9D8B030D-6E8A-4147-A177-3AD203B41FA5}">
                      <a16:colId xmlns:a16="http://schemas.microsoft.com/office/drawing/2014/main" val="3409497788"/>
                    </a:ext>
                  </a:extLst>
                </a:gridCol>
              </a:tblGrid>
              <a:tr h="419239">
                <a:tc>
                  <a:txBody>
                    <a:bodyPr/>
                    <a:lstStyle/>
                    <a:p>
                      <a:pPr algn="ctr"/>
                      <a:r>
                        <a:rPr lang="en-US" sz="1200" dirty="0"/>
                        <a:t>Employer</a:t>
                      </a:r>
                    </a:p>
                  </a:txBody>
                  <a:tcPr anchor="ctr"/>
                </a:tc>
                <a:tc>
                  <a:txBody>
                    <a:bodyPr/>
                    <a:lstStyle/>
                    <a:p>
                      <a:pPr algn="ctr"/>
                      <a:r>
                        <a:rPr lang="en-US" sz="1200" dirty="0"/>
                        <a:t>Intermountain</a:t>
                      </a:r>
                    </a:p>
                  </a:txBody>
                  <a:tcPr anchor="ctr"/>
                </a:tc>
                <a:tc>
                  <a:txBody>
                    <a:bodyPr/>
                    <a:lstStyle/>
                    <a:p>
                      <a:pPr algn="ctr"/>
                      <a:r>
                        <a:rPr lang="en-US" sz="1200" dirty="0"/>
                        <a:t>URS</a:t>
                      </a:r>
                    </a:p>
                  </a:txBody>
                  <a:tcPr anchor="ctr"/>
                </a:tc>
                <a:tc>
                  <a:txBody>
                    <a:bodyPr/>
                    <a:lstStyle/>
                    <a:p>
                      <a:pPr algn="ctr"/>
                      <a:r>
                        <a:rPr lang="en-US" sz="1200" dirty="0"/>
                        <a:t>ARUP</a:t>
                      </a:r>
                    </a:p>
                  </a:txBody>
                  <a:tcPr anchor="ctr"/>
                </a:tc>
                <a:tc>
                  <a:txBody>
                    <a:bodyPr/>
                    <a:lstStyle/>
                    <a:p>
                      <a:pPr algn="ctr"/>
                      <a:r>
                        <a:rPr lang="en-US" sz="1200" dirty="0"/>
                        <a:t>Adobe</a:t>
                      </a:r>
                    </a:p>
                  </a:txBody>
                  <a:tcPr anchor="ctr"/>
                </a:tc>
                <a:tc>
                  <a:txBody>
                    <a:bodyPr/>
                    <a:lstStyle/>
                    <a:p>
                      <a:pPr algn="ctr"/>
                      <a:r>
                        <a:rPr lang="en-US" sz="1200" dirty="0" err="1"/>
                        <a:t>Skywest</a:t>
                      </a:r>
                      <a:endParaRPr lang="en-US" sz="1200" dirty="0"/>
                    </a:p>
                  </a:txBody>
                  <a:tcPr anchor="ctr"/>
                </a:tc>
                <a:tc>
                  <a:txBody>
                    <a:bodyPr/>
                    <a:lstStyle/>
                    <a:p>
                      <a:pPr algn="ctr"/>
                      <a:endParaRPr lang="en-US" sz="1200"/>
                    </a:p>
                  </a:txBody>
                  <a:tcPr anchor="ctr"/>
                </a:tc>
                <a:extLst>
                  <a:ext uri="{0D108BD9-81ED-4DB2-BD59-A6C34878D82A}">
                    <a16:rowId xmlns:a16="http://schemas.microsoft.com/office/drawing/2014/main" val="848618323"/>
                  </a:ext>
                </a:extLst>
              </a:tr>
              <a:tr h="419239">
                <a:tc>
                  <a:txBody>
                    <a:bodyPr/>
                    <a:lstStyle/>
                    <a:p>
                      <a:pPr algn="ctr"/>
                      <a:r>
                        <a:rPr lang="en-US" sz="1200" dirty="0">
                          <a:solidFill>
                            <a:schemeClr val="bg1"/>
                          </a:solidFill>
                        </a:rPr>
                        <a:t>401k custodian</a:t>
                      </a:r>
                    </a:p>
                  </a:txBody>
                  <a:tcPr anchor="ctr">
                    <a:solidFill>
                      <a:schemeClr val="accent2"/>
                    </a:solidFill>
                  </a:tcPr>
                </a:tc>
                <a:tc>
                  <a:txBody>
                    <a:bodyPr/>
                    <a:lstStyle/>
                    <a:p>
                      <a:pPr algn="ctr"/>
                      <a:r>
                        <a:rPr lang="en-US" sz="1200" dirty="0" err="1"/>
                        <a:t>Trowe</a:t>
                      </a:r>
                      <a:endParaRPr lang="en-US" sz="1200" dirty="0"/>
                    </a:p>
                  </a:txBody>
                  <a:tcPr anchor="ctr"/>
                </a:tc>
                <a:tc>
                  <a:txBody>
                    <a:bodyPr/>
                    <a:lstStyle/>
                    <a:p>
                      <a:pPr algn="ctr"/>
                      <a:r>
                        <a:rPr lang="en-US" sz="1200" dirty="0"/>
                        <a:t>URS</a:t>
                      </a:r>
                    </a:p>
                  </a:txBody>
                  <a:tcPr anchor="ctr"/>
                </a:tc>
                <a:tc>
                  <a:txBody>
                    <a:bodyPr/>
                    <a:lstStyle/>
                    <a:p>
                      <a:pPr algn="ctr"/>
                      <a:r>
                        <a:rPr lang="en-US" sz="1200" dirty="0"/>
                        <a:t>Milliman</a:t>
                      </a:r>
                    </a:p>
                  </a:txBody>
                  <a:tcPr anchor="ctr"/>
                </a:tc>
                <a:tc>
                  <a:txBody>
                    <a:bodyPr/>
                    <a:lstStyle/>
                    <a:p>
                      <a:pPr algn="ctr"/>
                      <a:r>
                        <a:rPr lang="en-US" sz="1200" dirty="0"/>
                        <a:t>Vanguard</a:t>
                      </a:r>
                    </a:p>
                  </a:txBody>
                  <a:tcPr anchor="ctr"/>
                </a:tc>
                <a:tc>
                  <a:txBody>
                    <a:bodyPr/>
                    <a:lstStyle/>
                    <a:p>
                      <a:pPr algn="ctr"/>
                      <a:r>
                        <a:rPr lang="en-US" sz="1200" dirty="0" err="1"/>
                        <a:t>Skywest</a:t>
                      </a:r>
                      <a:r>
                        <a:rPr lang="en-US" sz="1200" dirty="0"/>
                        <a:t>/Schwab</a:t>
                      </a:r>
                    </a:p>
                  </a:txBody>
                  <a:tcPr anchor="ctr"/>
                </a:tc>
                <a:tc>
                  <a:txBody>
                    <a:bodyPr/>
                    <a:lstStyle/>
                    <a:p>
                      <a:pPr algn="ctr"/>
                      <a:endParaRPr lang="en-US" sz="1200"/>
                    </a:p>
                  </a:txBody>
                  <a:tcPr anchor="ctr"/>
                </a:tc>
                <a:extLst>
                  <a:ext uri="{0D108BD9-81ED-4DB2-BD59-A6C34878D82A}">
                    <a16:rowId xmlns:a16="http://schemas.microsoft.com/office/drawing/2014/main" val="1262525333"/>
                  </a:ext>
                </a:extLst>
              </a:tr>
              <a:tr h="419239">
                <a:tc>
                  <a:txBody>
                    <a:bodyPr/>
                    <a:lstStyle/>
                    <a:p>
                      <a:pPr algn="ctr"/>
                      <a:r>
                        <a:rPr lang="en-US" sz="1200" dirty="0">
                          <a:solidFill>
                            <a:schemeClr val="bg1"/>
                          </a:solidFill>
                        </a:rPr>
                        <a:t>SDB custodian</a:t>
                      </a:r>
                    </a:p>
                  </a:txBody>
                  <a:tcPr anchor="ctr">
                    <a:solidFill>
                      <a:schemeClr val="accent2"/>
                    </a:solidFill>
                  </a:tcPr>
                </a:tc>
                <a:tc>
                  <a:txBody>
                    <a:bodyPr/>
                    <a:lstStyle/>
                    <a:p>
                      <a:pPr algn="ctr"/>
                      <a:r>
                        <a:rPr lang="en-US" sz="1200" dirty="0"/>
                        <a:t>Schwab</a:t>
                      </a:r>
                    </a:p>
                  </a:txBody>
                  <a:tcPr anchor="ctr"/>
                </a:tc>
                <a:tc>
                  <a:txBody>
                    <a:bodyPr/>
                    <a:lstStyle/>
                    <a:p>
                      <a:pPr algn="ctr"/>
                      <a:r>
                        <a:rPr lang="en-US" sz="1200" dirty="0"/>
                        <a:t>Schwab</a:t>
                      </a:r>
                    </a:p>
                  </a:txBody>
                  <a:tcPr anchor="ctr"/>
                </a:tc>
                <a:tc>
                  <a:txBody>
                    <a:bodyPr/>
                    <a:lstStyle/>
                    <a:p>
                      <a:pPr algn="ctr"/>
                      <a:r>
                        <a:rPr lang="en-US" sz="1200" dirty="0"/>
                        <a:t>Schwab</a:t>
                      </a:r>
                    </a:p>
                  </a:txBody>
                  <a:tcPr anchor="ctr"/>
                </a:tc>
                <a:tc>
                  <a:txBody>
                    <a:bodyPr/>
                    <a:lstStyle/>
                    <a:p>
                      <a:pPr algn="ctr"/>
                      <a:r>
                        <a:rPr lang="en-US" sz="1200" dirty="0"/>
                        <a:t>Schwab</a:t>
                      </a:r>
                    </a:p>
                  </a:txBody>
                  <a:tcPr anchor="ctr"/>
                </a:tc>
                <a:tc>
                  <a:txBody>
                    <a:bodyPr/>
                    <a:lstStyle/>
                    <a:p>
                      <a:pPr algn="ctr"/>
                      <a:r>
                        <a:rPr lang="en-US" sz="1200" dirty="0"/>
                        <a:t>Schwab</a:t>
                      </a:r>
                    </a:p>
                  </a:txBody>
                  <a:tcPr anchor="ctr"/>
                </a:tc>
                <a:tc>
                  <a:txBody>
                    <a:bodyPr/>
                    <a:lstStyle/>
                    <a:p>
                      <a:pPr algn="ctr"/>
                      <a:endParaRPr lang="en-US" sz="1200"/>
                    </a:p>
                  </a:txBody>
                  <a:tcPr anchor="ctr"/>
                </a:tc>
                <a:extLst>
                  <a:ext uri="{0D108BD9-81ED-4DB2-BD59-A6C34878D82A}">
                    <a16:rowId xmlns:a16="http://schemas.microsoft.com/office/drawing/2014/main" val="1574874427"/>
                  </a:ext>
                </a:extLst>
              </a:tr>
              <a:tr h="723619">
                <a:tc>
                  <a:txBody>
                    <a:bodyPr/>
                    <a:lstStyle/>
                    <a:p>
                      <a:pPr algn="ctr"/>
                      <a:r>
                        <a:rPr lang="en-US" sz="1200" dirty="0">
                          <a:solidFill>
                            <a:schemeClr val="bg1"/>
                          </a:solidFill>
                        </a:rPr>
                        <a:t>SDB set up process</a:t>
                      </a:r>
                    </a:p>
                  </a:txBody>
                  <a:tcPr anchor="ctr">
                    <a:solidFill>
                      <a:schemeClr val="accent2"/>
                    </a:solidFill>
                  </a:tcPr>
                </a:tc>
                <a:tc>
                  <a:txBody>
                    <a:bodyPr/>
                    <a:lstStyle/>
                    <a:p>
                      <a:pPr algn="ctr"/>
                      <a:r>
                        <a:rPr lang="en-US" sz="1200" dirty="0"/>
                        <a:t>Electronic, initiated in TROWE (advisor)</a:t>
                      </a:r>
                    </a:p>
                  </a:txBody>
                  <a:tcPr anchor="ctr"/>
                </a:tc>
                <a:tc>
                  <a:txBody>
                    <a:bodyPr/>
                    <a:lstStyle/>
                    <a:p>
                      <a:pPr algn="ctr"/>
                      <a:r>
                        <a:rPr lang="en-US" sz="1200" dirty="0"/>
                        <a:t>Electronic, initiated in URS (advisor)</a:t>
                      </a:r>
                    </a:p>
                  </a:txBody>
                  <a:tcPr anchor="ctr"/>
                </a:tc>
                <a:tc>
                  <a:txBody>
                    <a:bodyPr/>
                    <a:lstStyle/>
                    <a:p>
                      <a:pPr algn="ctr"/>
                      <a:r>
                        <a:rPr lang="en-US" sz="1200" dirty="0"/>
                        <a:t>Paperwork w/ Client. Wet ink signature &amp; maiden name (FS)</a:t>
                      </a:r>
                    </a:p>
                  </a:txBody>
                  <a:tcPr anchor="ctr"/>
                </a:tc>
                <a:tc>
                  <a:txBody>
                    <a:bodyPr/>
                    <a:lstStyle/>
                    <a:p>
                      <a:pPr algn="ctr"/>
                      <a:r>
                        <a:rPr lang="en-US" sz="1200" dirty="0"/>
                        <a:t>Electronic, initiated in Vanguard (advisor)</a:t>
                      </a:r>
                    </a:p>
                  </a:txBody>
                  <a:tcPr anchor="ctr"/>
                </a:tc>
                <a:tc>
                  <a:txBody>
                    <a:bodyPr/>
                    <a:lstStyle/>
                    <a:p>
                      <a:pPr algn="ctr"/>
                      <a:r>
                        <a:rPr lang="en-US" sz="1200" dirty="0"/>
                        <a:t>Electronic, initiated in </a:t>
                      </a:r>
                      <a:r>
                        <a:rPr lang="en-US" sz="1200" dirty="0" err="1"/>
                        <a:t>Skywest</a:t>
                      </a:r>
                      <a:r>
                        <a:rPr lang="en-US" sz="1200" dirty="0"/>
                        <a:t> (routes to Schwab) (advisor)</a:t>
                      </a:r>
                    </a:p>
                  </a:txBody>
                  <a:tcPr anchor="ctr"/>
                </a:tc>
                <a:tc>
                  <a:txBody>
                    <a:bodyPr/>
                    <a:lstStyle/>
                    <a:p>
                      <a:pPr algn="ctr"/>
                      <a:endParaRPr lang="en-US" sz="1200" dirty="0"/>
                    </a:p>
                  </a:txBody>
                  <a:tcPr anchor="ctr"/>
                </a:tc>
                <a:extLst>
                  <a:ext uri="{0D108BD9-81ED-4DB2-BD59-A6C34878D82A}">
                    <a16:rowId xmlns:a16="http://schemas.microsoft.com/office/drawing/2014/main" val="2161686010"/>
                  </a:ext>
                </a:extLst>
              </a:tr>
              <a:tr h="419239">
                <a:tc>
                  <a:txBody>
                    <a:bodyPr/>
                    <a:lstStyle/>
                    <a:p>
                      <a:pPr algn="ctr"/>
                      <a:r>
                        <a:rPr lang="en-US" sz="1200" dirty="0">
                          <a:solidFill>
                            <a:schemeClr val="bg1"/>
                          </a:solidFill>
                        </a:rPr>
                        <a:t>When to submit NBF</a:t>
                      </a:r>
                    </a:p>
                  </a:txBody>
                  <a:tcPr anchor="ctr">
                    <a:solidFill>
                      <a:schemeClr val="accent2"/>
                    </a:solidFill>
                  </a:tcPr>
                </a:tc>
                <a:tc>
                  <a:txBody>
                    <a:bodyPr/>
                    <a:lstStyle/>
                    <a:p>
                      <a:pPr algn="ctr"/>
                      <a:r>
                        <a:rPr lang="en-US" sz="1200" dirty="0"/>
                        <a:t>Once you set up PCRA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Once you set up PCRA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Right away.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Once you set up PCRA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Once you set up PCRA</a:t>
                      </a:r>
                    </a:p>
                  </a:txBody>
                  <a:tcPr anchor="ctr"/>
                </a:tc>
                <a:tc>
                  <a:txBody>
                    <a:bodyPr/>
                    <a:lstStyle/>
                    <a:p>
                      <a:pPr algn="ctr"/>
                      <a:endParaRPr lang="en-US" sz="1200" dirty="0"/>
                    </a:p>
                  </a:txBody>
                  <a:tcPr anchor="ctr"/>
                </a:tc>
                <a:extLst>
                  <a:ext uri="{0D108BD9-81ED-4DB2-BD59-A6C34878D82A}">
                    <a16:rowId xmlns:a16="http://schemas.microsoft.com/office/drawing/2014/main" val="1062200269"/>
                  </a:ext>
                </a:extLst>
              </a:tr>
              <a:tr h="516871">
                <a:tc>
                  <a:txBody>
                    <a:bodyPr/>
                    <a:lstStyle/>
                    <a:p>
                      <a:pPr algn="ctr"/>
                      <a:r>
                        <a:rPr lang="en-US" sz="1200" dirty="0">
                          <a:solidFill>
                            <a:schemeClr val="bg1"/>
                          </a:solidFill>
                        </a:rPr>
                        <a:t>Signing experience if SDB is only account</a:t>
                      </a:r>
                    </a:p>
                  </a:txBody>
                  <a:tcPr anchor="ctr">
                    <a:solidFill>
                      <a:schemeClr val="accent2"/>
                    </a:solidFill>
                  </a:tcPr>
                </a:tc>
                <a:tc>
                  <a:txBody>
                    <a:bodyPr/>
                    <a:lstStyle/>
                    <a:p>
                      <a:pPr algn="ctr"/>
                      <a:r>
                        <a:rPr lang="en-US" sz="1200" dirty="0" err="1"/>
                        <a:t>Docusign</a:t>
                      </a:r>
                      <a:r>
                        <a:rPr lang="en-US" sz="1200" dirty="0"/>
                        <a:t> Only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Docusign</a:t>
                      </a:r>
                      <a:r>
                        <a:rPr lang="en-US" sz="1200" dirty="0"/>
                        <a:t> Only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Docusign</a:t>
                      </a:r>
                      <a:r>
                        <a:rPr lang="en-US" sz="1200" dirty="0"/>
                        <a:t> Only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Docusign</a:t>
                      </a:r>
                      <a:r>
                        <a:rPr lang="en-US" sz="1200" dirty="0"/>
                        <a:t> Only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Docusign</a:t>
                      </a:r>
                      <a:r>
                        <a:rPr lang="en-US" sz="1200" dirty="0"/>
                        <a:t> Only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tc>
                <a:extLst>
                  <a:ext uri="{0D108BD9-81ED-4DB2-BD59-A6C34878D82A}">
                    <a16:rowId xmlns:a16="http://schemas.microsoft.com/office/drawing/2014/main" val="66253574"/>
                  </a:ext>
                </a:extLst>
              </a:tr>
              <a:tr h="516871">
                <a:tc>
                  <a:txBody>
                    <a:bodyPr/>
                    <a:lstStyle/>
                    <a:p>
                      <a:pPr algn="ctr"/>
                      <a:r>
                        <a:rPr lang="en-US" sz="1200" dirty="0">
                          <a:solidFill>
                            <a:schemeClr val="bg1"/>
                          </a:solidFill>
                        </a:rPr>
                        <a:t>Fee Billing direct or indirect?</a:t>
                      </a:r>
                    </a:p>
                  </a:txBody>
                  <a:tcPr anchor="ctr">
                    <a:solidFill>
                      <a:schemeClr val="accent2"/>
                    </a:solidFill>
                  </a:tcPr>
                </a:tc>
                <a:tc>
                  <a:txBody>
                    <a:bodyPr/>
                    <a:lstStyle/>
                    <a:p>
                      <a:pPr algn="ctr"/>
                      <a:r>
                        <a:rPr lang="en-US" sz="1200" dirty="0"/>
                        <a:t>Direct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Direct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Direct</a:t>
                      </a:r>
                    </a:p>
                  </a:txBody>
                  <a:tcPr anchor="ctr"/>
                </a:tc>
                <a:tc>
                  <a:txBody>
                    <a:bodyPr/>
                    <a:lstStyle/>
                    <a:p>
                      <a:pPr algn="ctr"/>
                      <a:r>
                        <a:rPr lang="en-US" sz="1200" dirty="0"/>
                        <a:t>NQ Account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Direct</a:t>
                      </a:r>
                    </a:p>
                  </a:txBody>
                  <a:tcPr anchor="ctr"/>
                </a:tc>
                <a:tc>
                  <a:txBody>
                    <a:bodyPr/>
                    <a:lstStyle/>
                    <a:p>
                      <a:pPr algn="ctr"/>
                      <a:endParaRPr lang="en-US" sz="1200" dirty="0"/>
                    </a:p>
                  </a:txBody>
                  <a:tcPr anchor="ctr"/>
                </a:tc>
                <a:extLst>
                  <a:ext uri="{0D108BD9-81ED-4DB2-BD59-A6C34878D82A}">
                    <a16:rowId xmlns:a16="http://schemas.microsoft.com/office/drawing/2014/main" val="3694029424"/>
                  </a:ext>
                </a:extLst>
              </a:tr>
              <a:tr h="550149">
                <a:tc>
                  <a:txBody>
                    <a:bodyPr/>
                    <a:lstStyle/>
                    <a:p>
                      <a:pPr algn="ctr"/>
                      <a:r>
                        <a:rPr lang="en-US" sz="1200" dirty="0">
                          <a:solidFill>
                            <a:schemeClr val="bg1"/>
                          </a:solidFill>
                        </a:rPr>
                        <a:t>Investment restrictions</a:t>
                      </a:r>
                    </a:p>
                  </a:txBody>
                  <a:tcPr anchor="ctr">
                    <a:solidFill>
                      <a:schemeClr val="accent2"/>
                    </a:solidFill>
                  </a:tcPr>
                </a:tc>
                <a:tc>
                  <a:txBody>
                    <a:bodyPr/>
                    <a:lstStyle/>
                    <a:p>
                      <a:pPr algn="ctr"/>
                      <a:r>
                        <a:rPr lang="en-US" sz="1200" dirty="0"/>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No</a:t>
                      </a:r>
                    </a:p>
                  </a:txBody>
                  <a:tcPr anchor="ctr"/>
                </a:tc>
                <a:tc>
                  <a:txBody>
                    <a:bodyPr/>
                    <a:lstStyle/>
                    <a:p>
                      <a:pPr algn="ctr"/>
                      <a:endParaRPr lang="en-US" sz="1200" dirty="0"/>
                    </a:p>
                  </a:txBody>
                  <a:tcPr anchor="ctr"/>
                </a:tc>
                <a:extLst>
                  <a:ext uri="{0D108BD9-81ED-4DB2-BD59-A6C34878D82A}">
                    <a16:rowId xmlns:a16="http://schemas.microsoft.com/office/drawing/2014/main" val="1559140194"/>
                  </a:ext>
                </a:extLst>
              </a:tr>
              <a:tr h="723619">
                <a:tc>
                  <a:txBody>
                    <a:bodyPr/>
                    <a:lstStyle/>
                    <a:p>
                      <a:pPr algn="ctr"/>
                      <a:r>
                        <a:rPr lang="en-US" sz="1200" dirty="0">
                          <a:solidFill>
                            <a:schemeClr val="bg1"/>
                          </a:solidFill>
                        </a:rPr>
                        <a:t>When to move $</a:t>
                      </a:r>
                    </a:p>
                  </a:txBody>
                  <a:tcPr anchor="ctr">
                    <a:solidFill>
                      <a:schemeClr val="accent2"/>
                    </a:solidFill>
                  </a:tcPr>
                </a:tc>
                <a:tc>
                  <a:txBody>
                    <a:bodyPr/>
                    <a:lstStyle/>
                    <a:p>
                      <a:pPr algn="ctr"/>
                      <a:r>
                        <a:rPr lang="en-US" sz="1200" dirty="0"/>
                        <a:t>After: CFN &amp; TSC LPOA active.</a:t>
                      </a:r>
                    </a:p>
                    <a:p>
                      <a:pPr algn="ctr"/>
                      <a:r>
                        <a:rPr lang="en-US" sz="1200" dirty="0"/>
                        <a:t>FS will give green light</a:t>
                      </a:r>
                    </a:p>
                  </a:txBody>
                  <a:tcPr anchor="ctr"/>
                </a:tc>
                <a:tc>
                  <a:txBody>
                    <a:bodyPr/>
                    <a:lstStyle/>
                    <a:p>
                      <a:pPr algn="ctr"/>
                      <a:r>
                        <a:rPr lang="en-US" sz="1200" dirty="0"/>
                        <a:t>After: CFN &amp; TSC LPOA active.</a:t>
                      </a:r>
                    </a:p>
                    <a:p>
                      <a:pPr algn="ctr"/>
                      <a:r>
                        <a:rPr lang="en-US" sz="1200" dirty="0"/>
                        <a:t>FS will give green light</a:t>
                      </a:r>
                    </a:p>
                  </a:txBody>
                  <a:tcPr anchor="ctr"/>
                </a:tc>
                <a:tc>
                  <a:txBody>
                    <a:bodyPr/>
                    <a:lstStyle/>
                    <a:p>
                      <a:pPr algn="ctr"/>
                      <a:r>
                        <a:rPr lang="en-US" sz="1200" dirty="0"/>
                        <a:t>After: CFN &amp; TSC LPOA active.</a:t>
                      </a:r>
                    </a:p>
                    <a:p>
                      <a:pPr algn="ctr"/>
                      <a:r>
                        <a:rPr lang="en-US" sz="1200" dirty="0"/>
                        <a:t>FS will give green light</a:t>
                      </a:r>
                    </a:p>
                  </a:txBody>
                  <a:tcPr anchor="ctr"/>
                </a:tc>
                <a:tc>
                  <a:txBody>
                    <a:bodyPr/>
                    <a:lstStyle/>
                    <a:p>
                      <a:pPr algn="ctr"/>
                      <a:r>
                        <a:rPr lang="en-US" sz="1200" dirty="0"/>
                        <a:t>After: CFN &amp; TSC LPOA active.</a:t>
                      </a:r>
                    </a:p>
                    <a:p>
                      <a:pPr algn="ctr"/>
                      <a:r>
                        <a:rPr lang="en-US" sz="1200" dirty="0"/>
                        <a:t>FS will give green light</a:t>
                      </a:r>
                    </a:p>
                  </a:txBody>
                  <a:tcPr anchor="ctr"/>
                </a:tc>
                <a:tc>
                  <a:txBody>
                    <a:bodyPr/>
                    <a:lstStyle/>
                    <a:p>
                      <a:pPr algn="ctr"/>
                      <a:r>
                        <a:rPr lang="en-US" sz="1200" dirty="0"/>
                        <a:t>After: CFN &amp; TSC LPOA active.</a:t>
                      </a:r>
                    </a:p>
                    <a:p>
                      <a:pPr algn="ctr"/>
                      <a:r>
                        <a:rPr lang="en-US" sz="1200" dirty="0"/>
                        <a:t>FS will give green light</a:t>
                      </a:r>
                    </a:p>
                  </a:txBody>
                  <a:tcPr anchor="ctr"/>
                </a:tc>
                <a:tc>
                  <a:txBody>
                    <a:bodyPr/>
                    <a:lstStyle/>
                    <a:p>
                      <a:pPr algn="ctr"/>
                      <a:endParaRPr lang="en-US" sz="1200" dirty="0"/>
                    </a:p>
                  </a:txBody>
                  <a:tcPr anchor="ctr"/>
                </a:tc>
                <a:extLst>
                  <a:ext uri="{0D108BD9-81ED-4DB2-BD59-A6C34878D82A}">
                    <a16:rowId xmlns:a16="http://schemas.microsoft.com/office/drawing/2014/main" val="1035373119"/>
                  </a:ext>
                </a:extLst>
              </a:tr>
              <a:tr h="837362">
                <a:tc>
                  <a:txBody>
                    <a:bodyPr/>
                    <a:lstStyle/>
                    <a:p>
                      <a:pPr algn="ctr"/>
                      <a:r>
                        <a:rPr lang="en-US" sz="1200" dirty="0">
                          <a:solidFill>
                            <a:schemeClr val="bg1"/>
                          </a:solidFill>
                        </a:rPr>
                        <a:t>Additional notes</a:t>
                      </a:r>
                    </a:p>
                  </a:txBody>
                  <a:tcPr anchor="ctr">
                    <a:solidFill>
                      <a:schemeClr val="accent2"/>
                    </a:solidFill>
                  </a:tcPr>
                </a:tc>
                <a:tc>
                  <a:txBody>
                    <a:bodyPr/>
                    <a:lstStyle/>
                    <a:p>
                      <a:pPr algn="ctr"/>
                      <a:r>
                        <a:rPr lang="en-US" sz="1200" dirty="0"/>
                        <a:t>Allows future contributions</a:t>
                      </a:r>
                    </a:p>
                  </a:txBody>
                  <a:tcPr anchor="ctr"/>
                </a:tc>
                <a:tc>
                  <a:txBody>
                    <a:bodyPr/>
                    <a:lstStyle/>
                    <a:p>
                      <a:pPr algn="ctr"/>
                      <a:r>
                        <a:rPr lang="en-US" sz="1200" dirty="0"/>
                        <a:t>Does not allow future contributions. </a:t>
                      </a:r>
                    </a:p>
                  </a:txBody>
                  <a:tcPr anchor="ctr"/>
                </a:tc>
                <a:tc>
                  <a:txBody>
                    <a:bodyPr/>
                    <a:lstStyle/>
                    <a:p>
                      <a:pPr algn="ctr"/>
                      <a:r>
                        <a:rPr lang="en-US" sz="1200" dirty="0"/>
                        <a:t>Account number generation 4 weeks. </a:t>
                      </a:r>
                    </a:p>
                    <a:p>
                      <a:pPr algn="ctr"/>
                      <a:r>
                        <a:rPr lang="en-US" sz="1100" dirty="0"/>
                        <a:t>No future contributions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 Find out on next client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Allows future contributions</a:t>
                      </a:r>
                    </a:p>
                  </a:txBody>
                  <a:tcPr anchor="ctr"/>
                </a:tc>
                <a:tc>
                  <a:txBody>
                    <a:bodyPr/>
                    <a:lstStyle/>
                    <a:p>
                      <a:pPr algn="ctr"/>
                      <a:endParaRPr lang="en-US" sz="1200" dirty="0"/>
                    </a:p>
                  </a:txBody>
                  <a:tcPr anchor="ctr"/>
                </a:tc>
                <a:extLst>
                  <a:ext uri="{0D108BD9-81ED-4DB2-BD59-A6C34878D82A}">
                    <a16:rowId xmlns:a16="http://schemas.microsoft.com/office/drawing/2014/main" val="643439680"/>
                  </a:ext>
                </a:extLst>
              </a:tr>
            </a:tbl>
          </a:graphicData>
        </a:graphic>
      </p:graphicFrame>
    </p:spTree>
    <p:extLst>
      <p:ext uri="{BB962C8B-B14F-4D97-AF65-F5344CB8AC3E}">
        <p14:creationId xmlns:p14="http://schemas.microsoft.com/office/powerpoint/2010/main" val="3318843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49777-01FA-302A-E19B-822538E1B9F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1E432CC-EDE7-4022-0BA5-F453CFC4BF3F}"/>
              </a:ext>
            </a:extLst>
          </p:cNvPr>
          <p:cNvPicPr>
            <a:picLocks noChangeAspect="1"/>
          </p:cNvPicPr>
          <p:nvPr/>
        </p:nvPicPr>
        <p:blipFill>
          <a:blip r:embed="rId2">
            <a:alphaModFix amt="19000"/>
          </a:blip>
          <a:stretch>
            <a:fillRect/>
          </a:stretch>
        </p:blipFill>
        <p:spPr>
          <a:xfrm>
            <a:off x="479429" y="1175083"/>
            <a:ext cx="8575671" cy="5045287"/>
          </a:xfrm>
          <a:prstGeom prst="rect">
            <a:avLst/>
          </a:prstGeom>
        </p:spPr>
      </p:pic>
      <p:pic>
        <p:nvPicPr>
          <p:cNvPr id="6" name="Picture 5">
            <a:extLst>
              <a:ext uri="{FF2B5EF4-FFF2-40B4-BE49-F238E27FC236}">
                <a16:creationId xmlns:a16="http://schemas.microsoft.com/office/drawing/2014/main" id="{B53AA76F-E677-4F6C-2772-7006B76B70FE}"/>
              </a:ext>
            </a:extLst>
          </p:cNvPr>
          <p:cNvPicPr>
            <a:picLocks noChangeAspect="1"/>
          </p:cNvPicPr>
          <p:nvPr/>
        </p:nvPicPr>
        <p:blipFill rotWithShape="1">
          <a:blip r:embed="rId3"/>
          <a:srcRect l="11642" t="13751" r="10939" b="11207"/>
          <a:stretch/>
        </p:blipFill>
        <p:spPr>
          <a:xfrm>
            <a:off x="9649911" y="1175482"/>
            <a:ext cx="3728160" cy="3613606"/>
          </a:xfrm>
          <a:prstGeom prst="rect">
            <a:avLst/>
          </a:prstGeom>
        </p:spPr>
      </p:pic>
      <p:pic>
        <p:nvPicPr>
          <p:cNvPr id="7" name="Picture 6">
            <a:extLst>
              <a:ext uri="{FF2B5EF4-FFF2-40B4-BE49-F238E27FC236}">
                <a16:creationId xmlns:a16="http://schemas.microsoft.com/office/drawing/2014/main" id="{1887A470-8230-C903-06EF-3BB5E9BC34A6}"/>
              </a:ext>
            </a:extLst>
          </p:cNvPr>
          <p:cNvPicPr>
            <a:picLocks noChangeAspect="1"/>
          </p:cNvPicPr>
          <p:nvPr/>
        </p:nvPicPr>
        <p:blipFill>
          <a:blip r:embed="rId4"/>
          <a:stretch>
            <a:fillRect/>
          </a:stretch>
        </p:blipFill>
        <p:spPr>
          <a:xfrm>
            <a:off x="819428" y="374336"/>
            <a:ext cx="2911514" cy="686177"/>
          </a:xfrm>
          <a:prstGeom prst="rect">
            <a:avLst/>
          </a:prstGeom>
        </p:spPr>
      </p:pic>
      <p:sp>
        <p:nvSpPr>
          <p:cNvPr id="8" name="TextBox 7">
            <a:extLst>
              <a:ext uri="{FF2B5EF4-FFF2-40B4-BE49-F238E27FC236}">
                <a16:creationId xmlns:a16="http://schemas.microsoft.com/office/drawing/2014/main" id="{B6B2CFA2-D060-C197-D900-0B5FD650A2C9}"/>
              </a:ext>
            </a:extLst>
          </p:cNvPr>
          <p:cNvSpPr txBox="1"/>
          <p:nvPr/>
        </p:nvSpPr>
        <p:spPr>
          <a:xfrm>
            <a:off x="1052998" y="6066482"/>
            <a:ext cx="2992013" cy="307777"/>
          </a:xfrm>
          <a:prstGeom prst="rect">
            <a:avLst/>
          </a:prstGeom>
          <a:noFill/>
        </p:spPr>
        <p:txBody>
          <a:bodyPr wrap="square" rtlCol="0">
            <a:spAutoFit/>
          </a:bodyPr>
          <a:lstStyle/>
          <a:p>
            <a:r>
              <a:rPr lang="en-US" sz="1400" dirty="0" err="1">
                <a:solidFill>
                  <a:schemeClr val="bg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bg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FD88C090-D8AD-4AA6-48B8-A09F7854DD1E}"/>
              </a:ext>
            </a:extLst>
          </p:cNvPr>
          <p:cNvPicPr>
            <a:picLocks noChangeAspect="1"/>
          </p:cNvPicPr>
          <p:nvPr/>
        </p:nvPicPr>
        <p:blipFill>
          <a:blip r:embed="rId5"/>
          <a:stretch>
            <a:fillRect/>
          </a:stretch>
        </p:blipFill>
        <p:spPr>
          <a:xfrm>
            <a:off x="819428" y="6113433"/>
            <a:ext cx="233570" cy="232314"/>
          </a:xfrm>
          <a:prstGeom prst="rect">
            <a:avLst/>
          </a:prstGeom>
        </p:spPr>
      </p:pic>
      <p:sp>
        <p:nvSpPr>
          <p:cNvPr id="2" name="Title 1">
            <a:extLst>
              <a:ext uri="{FF2B5EF4-FFF2-40B4-BE49-F238E27FC236}">
                <a16:creationId xmlns:a16="http://schemas.microsoft.com/office/drawing/2014/main" id="{E047D35E-A6AA-FC4E-8635-7CDBD537E875}"/>
              </a:ext>
            </a:extLst>
          </p:cNvPr>
          <p:cNvSpPr>
            <a:spLocks noGrp="1"/>
          </p:cNvSpPr>
          <p:nvPr>
            <p:ph type="title"/>
          </p:nvPr>
        </p:nvSpPr>
        <p:spPr>
          <a:xfrm>
            <a:off x="880411" y="2621715"/>
            <a:ext cx="8390429" cy="1015103"/>
          </a:xfrm>
        </p:spPr>
        <p:txBody>
          <a:bodyPr/>
          <a:lstStyle/>
          <a:p>
            <a:r>
              <a:rPr lang="en-US" dirty="0"/>
              <a:t>PCRA Rollovers</a:t>
            </a:r>
          </a:p>
        </p:txBody>
      </p:sp>
      <p:sp>
        <p:nvSpPr>
          <p:cNvPr id="5" name="Slide Number Placeholder 4">
            <a:extLst>
              <a:ext uri="{FF2B5EF4-FFF2-40B4-BE49-F238E27FC236}">
                <a16:creationId xmlns:a16="http://schemas.microsoft.com/office/drawing/2014/main" id="{71FFC23D-7D64-090E-B43F-96781D9467C2}"/>
              </a:ext>
            </a:extLst>
          </p:cNvPr>
          <p:cNvSpPr>
            <a:spLocks noGrp="1"/>
          </p:cNvSpPr>
          <p:nvPr>
            <p:ph type="sldNum" sz="quarter" idx="11"/>
          </p:nvPr>
        </p:nvSpPr>
        <p:spPr/>
        <p:txBody>
          <a:bodyPr/>
          <a:lstStyle/>
          <a:p>
            <a:fld id="{3DDF14DF-09F7-D242-B49F-E8D1C1E3D6C4}" type="slidenum">
              <a:rPr lang="en-US" smtClean="0"/>
              <a:pPr/>
              <a:t>12</a:t>
            </a:fld>
            <a:endParaRPr lang="en-US"/>
          </a:p>
        </p:txBody>
      </p:sp>
      <p:sp>
        <p:nvSpPr>
          <p:cNvPr id="11" name="Text Placeholder 10">
            <a:extLst>
              <a:ext uri="{FF2B5EF4-FFF2-40B4-BE49-F238E27FC236}">
                <a16:creationId xmlns:a16="http://schemas.microsoft.com/office/drawing/2014/main" id="{8B0176F0-24D1-5589-4EB6-DE4904448323}"/>
              </a:ext>
            </a:extLst>
          </p:cNvPr>
          <p:cNvSpPr>
            <a:spLocks noGrp="1"/>
          </p:cNvSpPr>
          <p:nvPr>
            <p:ph type="body" sz="quarter" idx="10"/>
          </p:nvPr>
        </p:nvSpPr>
        <p:spPr/>
        <p:txBody>
          <a:bodyPr/>
          <a:lstStyle/>
          <a:p>
            <a:r>
              <a:rPr lang="en-US" dirty="0"/>
              <a:t>Timeline and Steps</a:t>
            </a:r>
          </a:p>
        </p:txBody>
      </p:sp>
    </p:spTree>
    <p:extLst>
      <p:ext uri="{BB962C8B-B14F-4D97-AF65-F5344CB8AC3E}">
        <p14:creationId xmlns:p14="http://schemas.microsoft.com/office/powerpoint/2010/main" val="305672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72F99149-5CDB-0D59-1C1D-4FDB127437B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C722042-7CA9-8E33-BCBC-4104B81CC1E1}"/>
              </a:ext>
            </a:extLst>
          </p:cNvPr>
          <p:cNvPicPr>
            <a:picLocks noChangeAspect="1"/>
          </p:cNvPicPr>
          <p:nvPr/>
        </p:nvPicPr>
        <p:blipFill>
          <a:blip r:embed="rId2"/>
          <a:stretch>
            <a:fillRect/>
          </a:stretch>
        </p:blipFill>
        <p:spPr>
          <a:xfrm>
            <a:off x="1074974" y="1698324"/>
            <a:ext cx="8235944" cy="4845417"/>
          </a:xfrm>
          <a:prstGeom prst="rect">
            <a:avLst/>
          </a:prstGeom>
        </p:spPr>
      </p:pic>
      <p:sp>
        <p:nvSpPr>
          <p:cNvPr id="14" name="TextBox 13">
            <a:extLst>
              <a:ext uri="{FF2B5EF4-FFF2-40B4-BE49-F238E27FC236}">
                <a16:creationId xmlns:a16="http://schemas.microsoft.com/office/drawing/2014/main" id="{DC529F21-6640-2CF2-4716-FCDD109A9119}"/>
              </a:ext>
            </a:extLst>
          </p:cNvPr>
          <p:cNvSpPr txBox="1"/>
          <p:nvPr/>
        </p:nvSpPr>
        <p:spPr>
          <a:xfrm>
            <a:off x="752475" y="111107"/>
            <a:ext cx="8382472" cy="1118255"/>
          </a:xfrm>
          <a:prstGeom prst="rect">
            <a:avLst/>
          </a:prstGeom>
          <a:noFill/>
        </p:spPr>
        <p:txBody>
          <a:bodyPr wrap="square" rtlCol="0">
            <a:spAutoFit/>
          </a:bodyPr>
          <a:lstStyle/>
          <a:p>
            <a:pPr>
              <a:lnSpc>
                <a:spcPts val="4000"/>
              </a:lnSpc>
            </a:pPr>
            <a:r>
              <a:rPr lang="en-US" sz="3500" b="1" dirty="0">
                <a:solidFill>
                  <a:schemeClr val="tx2"/>
                </a:solidFill>
                <a:latin typeface="Gotham" panose="02000504050000020004" pitchFamily="2" charset="0"/>
                <a:cs typeface="Poppins Light" panose="00000400000000000000" pitchFamily="50" charset="0"/>
              </a:rPr>
              <a:t>PROCESS</a:t>
            </a:r>
            <a:endParaRPr lang="en-US" sz="3500" b="1" dirty="0">
              <a:solidFill>
                <a:schemeClr val="accent1"/>
              </a:solidFill>
              <a:latin typeface="Gotham" panose="02000504050000020004" pitchFamily="2" charset="0"/>
              <a:cs typeface="Poppins Light" panose="00000400000000000000" pitchFamily="50" charset="0"/>
            </a:endParaRPr>
          </a:p>
          <a:p>
            <a:pPr>
              <a:lnSpc>
                <a:spcPts val="4000"/>
              </a:lnSpc>
            </a:pPr>
            <a:r>
              <a:rPr lang="en-US" sz="3500" b="1" dirty="0">
                <a:solidFill>
                  <a:schemeClr val="accent2"/>
                </a:solidFill>
                <a:latin typeface="Gotham" panose="02000504050000020004" pitchFamily="2" charset="0"/>
                <a:cs typeface="Poppins SemiBold" panose="00000700000000000000" pitchFamily="50" charset="0"/>
              </a:rPr>
              <a:t>PCRA ROLLOVERS</a:t>
            </a:r>
          </a:p>
        </p:txBody>
      </p:sp>
      <p:cxnSp>
        <p:nvCxnSpPr>
          <p:cNvPr id="15" name="Straight Connector 14">
            <a:extLst>
              <a:ext uri="{FF2B5EF4-FFF2-40B4-BE49-F238E27FC236}">
                <a16:creationId xmlns:a16="http://schemas.microsoft.com/office/drawing/2014/main" id="{091ADD00-D667-1C1B-3583-2C3EDD8DE7B6}"/>
              </a:ext>
            </a:extLst>
          </p:cNvPr>
          <p:cNvCxnSpPr>
            <a:cxnSpLocks/>
          </p:cNvCxnSpPr>
          <p:nvPr/>
        </p:nvCxnSpPr>
        <p:spPr>
          <a:xfrm>
            <a:off x="889001" y="1298901"/>
            <a:ext cx="503963" cy="0"/>
          </a:xfrm>
          <a:prstGeom prst="line">
            <a:avLst/>
          </a:prstGeom>
          <a:ln w="25400">
            <a:solidFill>
              <a:srgbClr val="FF94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879D7A-39B5-B250-F927-0A2157707BE6}"/>
              </a:ext>
            </a:extLst>
          </p:cNvPr>
          <p:cNvCxnSpPr>
            <a:cxnSpLocks/>
          </p:cNvCxnSpPr>
          <p:nvPr/>
        </p:nvCxnSpPr>
        <p:spPr>
          <a:xfrm>
            <a:off x="2247073" y="3810000"/>
            <a:ext cx="9944927" cy="0"/>
          </a:xfrm>
          <a:prstGeom prst="line">
            <a:avLst/>
          </a:prstGeom>
          <a:ln w="25400">
            <a:solidFill>
              <a:srgbClr val="FF94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035BBD7-EF75-BDC6-3E30-56069FD8141D}"/>
              </a:ext>
            </a:extLst>
          </p:cNvPr>
          <p:cNvSpPr txBox="1"/>
          <p:nvPr/>
        </p:nvSpPr>
        <p:spPr>
          <a:xfrm>
            <a:off x="1869162" y="4438667"/>
            <a:ext cx="2359024" cy="981423"/>
          </a:xfrm>
          <a:prstGeom prst="rect">
            <a:avLst/>
          </a:prstGeom>
          <a:noFill/>
        </p:spPr>
        <p:txBody>
          <a:bodyPr wrap="square" rtlCol="0">
            <a:spAutoFit/>
          </a:bodyPr>
          <a:lstStyle/>
          <a:p>
            <a:pPr>
              <a:lnSpc>
                <a:spcPts val="1800"/>
              </a:lnSpc>
            </a:pPr>
            <a:r>
              <a:rPr lang="en-US" sz="1000" dirty="0">
                <a:latin typeface="GOTHAM-BOOK" panose="02000504050000020004" pitchFamily="2" charset="0"/>
              </a:rPr>
              <a:t>Advisor submits internal journal case in salesforce. Please ensure IRA and/or Roth account are open. </a:t>
            </a:r>
            <a:endParaRPr lang="en-US" sz="1000" dirty="0">
              <a:solidFill>
                <a:schemeClr val="accent1"/>
              </a:solidFill>
              <a:latin typeface="GOTHAM-BOOK" panose="02000504050000020004" pitchFamily="2" charset="0"/>
              <a:ea typeface="PT Sans" panose="020B0503020203020204" pitchFamily="34" charset="0"/>
              <a:cs typeface="Poppins Light" panose="00000400000000000000" pitchFamily="50" charset="0"/>
            </a:endParaRPr>
          </a:p>
        </p:txBody>
      </p:sp>
      <p:sp>
        <p:nvSpPr>
          <p:cNvPr id="34" name="TextBox 33">
            <a:extLst>
              <a:ext uri="{FF2B5EF4-FFF2-40B4-BE49-F238E27FC236}">
                <a16:creationId xmlns:a16="http://schemas.microsoft.com/office/drawing/2014/main" id="{2934368D-D658-3FC5-3270-BA54359DE343}"/>
              </a:ext>
            </a:extLst>
          </p:cNvPr>
          <p:cNvSpPr txBox="1"/>
          <p:nvPr/>
        </p:nvSpPr>
        <p:spPr>
          <a:xfrm>
            <a:off x="1895897" y="4076850"/>
            <a:ext cx="2359024" cy="323165"/>
          </a:xfrm>
          <a:prstGeom prst="rect">
            <a:avLst/>
          </a:prstGeom>
          <a:noFill/>
        </p:spPr>
        <p:txBody>
          <a:bodyPr wrap="square" rtlCol="0">
            <a:spAutoFit/>
          </a:bodyPr>
          <a:lstStyle/>
          <a:p>
            <a:pPr>
              <a:lnSpc>
                <a:spcPts val="1800"/>
              </a:lnSpc>
            </a:pPr>
            <a:r>
              <a:rPr lang="en-US" sz="1600" b="1" dirty="0">
                <a:solidFill>
                  <a:schemeClr val="accent1"/>
                </a:solidFill>
                <a:latin typeface="Gotham" panose="02000504050000020004" pitchFamily="2" charset="0"/>
                <a:ea typeface="Open Sans" panose="020B0606030504020204" pitchFamily="34" charset="0"/>
                <a:cs typeface="Poppins Light" panose="00000400000000000000" pitchFamily="50" charset="0"/>
              </a:rPr>
              <a:t>Creates Case</a:t>
            </a:r>
          </a:p>
        </p:txBody>
      </p:sp>
      <p:sp>
        <p:nvSpPr>
          <p:cNvPr id="11" name="Oval 10">
            <a:extLst>
              <a:ext uri="{FF2B5EF4-FFF2-40B4-BE49-F238E27FC236}">
                <a16:creationId xmlns:a16="http://schemas.microsoft.com/office/drawing/2014/main" id="{D9EE8538-96FB-18B5-6DFD-BC4B6DD2B350}"/>
              </a:ext>
            </a:extLst>
          </p:cNvPr>
          <p:cNvSpPr/>
          <p:nvPr/>
        </p:nvSpPr>
        <p:spPr>
          <a:xfrm>
            <a:off x="2076753" y="3720785"/>
            <a:ext cx="178430" cy="178430"/>
          </a:xfrm>
          <a:prstGeom prst="ellipse">
            <a:avLst/>
          </a:prstGeom>
          <a:solidFill>
            <a:srgbClr val="FF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D9B7ACE-BE73-C55E-1E93-84C825EC2FF4}"/>
              </a:ext>
            </a:extLst>
          </p:cNvPr>
          <p:cNvSpPr/>
          <p:nvPr/>
        </p:nvSpPr>
        <p:spPr>
          <a:xfrm>
            <a:off x="5693835" y="3720785"/>
            <a:ext cx="178430" cy="178430"/>
          </a:xfrm>
          <a:prstGeom prst="ellipse">
            <a:avLst/>
          </a:prstGeom>
          <a:solidFill>
            <a:srgbClr val="FF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21545E5-E047-169C-50F9-21C4B9CEF766}"/>
              </a:ext>
            </a:extLst>
          </p:cNvPr>
          <p:cNvSpPr/>
          <p:nvPr/>
        </p:nvSpPr>
        <p:spPr>
          <a:xfrm>
            <a:off x="9310918" y="3720785"/>
            <a:ext cx="178430" cy="178430"/>
          </a:xfrm>
          <a:prstGeom prst="ellipse">
            <a:avLst/>
          </a:prstGeom>
          <a:solidFill>
            <a:srgbClr val="FF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99A559D1-275D-CB17-B828-B4CB64644E73}"/>
              </a:ext>
            </a:extLst>
          </p:cNvPr>
          <p:cNvSpPr/>
          <p:nvPr/>
        </p:nvSpPr>
        <p:spPr>
          <a:xfrm rot="12233094">
            <a:off x="1899696" y="2449003"/>
            <a:ext cx="2132524" cy="1442520"/>
          </a:xfrm>
          <a:custGeom>
            <a:avLst/>
            <a:gdLst>
              <a:gd name="connsiteX0" fmla="*/ 2313346 w 2345776"/>
              <a:gd name="connsiteY0" fmla="*/ 698762 h 1586772"/>
              <a:gd name="connsiteX1" fmla="*/ 318576 w 2345776"/>
              <a:gd name="connsiteY1" fmla="*/ 1582094 h 1586772"/>
              <a:gd name="connsiteX2" fmla="*/ 246712 w 2345776"/>
              <a:gd name="connsiteY2" fmla="*/ 1554342 h 1586772"/>
              <a:gd name="connsiteX3" fmla="*/ 4678 w 2345776"/>
              <a:gd name="connsiteY3" fmla="*/ 1007772 h 1586772"/>
              <a:gd name="connsiteX4" fmla="*/ 32430 w 2345776"/>
              <a:gd name="connsiteY4" fmla="*/ 935908 h 1586772"/>
              <a:gd name="connsiteX5" fmla="*/ 1681149 w 2345776"/>
              <a:gd name="connsiteY5" fmla="*/ 205816 h 1586772"/>
              <a:gd name="connsiteX6" fmla="*/ 1800522 w 2345776"/>
              <a:gd name="connsiteY6" fmla="*/ 0 h 1586772"/>
              <a:gd name="connsiteX7" fmla="*/ 1871107 w 2345776"/>
              <a:gd name="connsiteY7" fmla="*/ 121698 h 1586772"/>
              <a:gd name="connsiteX8" fmla="*/ 2027199 w 2345776"/>
              <a:gd name="connsiteY8" fmla="*/ 52576 h 1586772"/>
              <a:gd name="connsiteX9" fmla="*/ 2099063 w 2345776"/>
              <a:gd name="connsiteY9" fmla="*/ 80328 h 1586772"/>
              <a:gd name="connsiteX10" fmla="*/ 2341098 w 2345776"/>
              <a:gd name="connsiteY10" fmla="*/ 626898 h 1586772"/>
              <a:gd name="connsiteX11" fmla="*/ 2313346 w 2345776"/>
              <a:gd name="connsiteY11" fmla="*/ 698762 h 158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5776" h="1586772">
                <a:moveTo>
                  <a:pt x="2313346" y="698762"/>
                </a:moveTo>
                <a:lnTo>
                  <a:pt x="318576" y="1582094"/>
                </a:lnTo>
                <a:cubicBezTo>
                  <a:pt x="291068" y="1594275"/>
                  <a:pt x="258894" y="1581850"/>
                  <a:pt x="246712" y="1554342"/>
                </a:cubicBezTo>
                <a:lnTo>
                  <a:pt x="4678" y="1007772"/>
                </a:lnTo>
                <a:cubicBezTo>
                  <a:pt x="-7503" y="980263"/>
                  <a:pt x="4921" y="948089"/>
                  <a:pt x="32430" y="935908"/>
                </a:cubicBezTo>
                <a:lnTo>
                  <a:pt x="1681149" y="205816"/>
                </a:lnTo>
                <a:lnTo>
                  <a:pt x="1800522" y="0"/>
                </a:lnTo>
                <a:lnTo>
                  <a:pt x="1871107" y="121698"/>
                </a:lnTo>
                <a:lnTo>
                  <a:pt x="2027199" y="52576"/>
                </a:lnTo>
                <a:cubicBezTo>
                  <a:pt x="2054708" y="40395"/>
                  <a:pt x="2086882" y="52820"/>
                  <a:pt x="2099063" y="80328"/>
                </a:cubicBezTo>
                <a:lnTo>
                  <a:pt x="2341098" y="626898"/>
                </a:lnTo>
                <a:cubicBezTo>
                  <a:pt x="2353279" y="654407"/>
                  <a:pt x="2340854" y="686581"/>
                  <a:pt x="2313346" y="698762"/>
                </a:cubicBezTo>
                <a:close/>
              </a:path>
            </a:pathLst>
          </a:custGeom>
          <a:solidFill>
            <a:srgbClr val="0273EA"/>
          </a:solidFill>
          <a:ln w="25400" cap="sq">
            <a:noFill/>
            <a:miter lim="800000"/>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E5E1F68A-B629-5AF5-A37F-1E46B529EBB1}"/>
              </a:ext>
            </a:extLst>
          </p:cNvPr>
          <p:cNvSpPr/>
          <p:nvPr/>
        </p:nvSpPr>
        <p:spPr>
          <a:xfrm>
            <a:off x="5536485" y="4047957"/>
            <a:ext cx="2082315" cy="782347"/>
          </a:xfrm>
          <a:custGeom>
            <a:avLst/>
            <a:gdLst>
              <a:gd name="connsiteX0" fmla="*/ 247873 w 2290546"/>
              <a:gd name="connsiteY0" fmla="*/ 0 h 860582"/>
              <a:gd name="connsiteX1" fmla="*/ 429838 w 2290546"/>
              <a:gd name="connsiteY1" fmla="*/ 153874 h 860582"/>
              <a:gd name="connsiteX2" fmla="*/ 2236073 w 2290546"/>
              <a:gd name="connsiteY2" fmla="*/ 153874 h 860582"/>
              <a:gd name="connsiteX3" fmla="*/ 2290546 w 2290546"/>
              <a:gd name="connsiteY3" fmla="*/ 208347 h 860582"/>
              <a:gd name="connsiteX4" fmla="*/ 2290546 w 2290546"/>
              <a:gd name="connsiteY4" fmla="*/ 806109 h 860582"/>
              <a:gd name="connsiteX5" fmla="*/ 2236073 w 2290546"/>
              <a:gd name="connsiteY5" fmla="*/ 860582 h 860582"/>
              <a:gd name="connsiteX6" fmla="*/ 54473 w 2290546"/>
              <a:gd name="connsiteY6" fmla="*/ 860582 h 860582"/>
              <a:gd name="connsiteX7" fmla="*/ 0 w 2290546"/>
              <a:gd name="connsiteY7" fmla="*/ 806109 h 860582"/>
              <a:gd name="connsiteX8" fmla="*/ 0 w 2290546"/>
              <a:gd name="connsiteY8" fmla="*/ 208347 h 860582"/>
              <a:gd name="connsiteX9" fmla="*/ 54473 w 2290546"/>
              <a:gd name="connsiteY9" fmla="*/ 153874 h 860582"/>
              <a:gd name="connsiteX10" fmla="*/ 219504 w 2290546"/>
              <a:gd name="connsiteY10" fmla="*/ 153874 h 8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546" h="860582">
                <a:moveTo>
                  <a:pt x="247873" y="0"/>
                </a:moveTo>
                <a:lnTo>
                  <a:pt x="429838" y="153874"/>
                </a:lnTo>
                <a:lnTo>
                  <a:pt x="2236073" y="153874"/>
                </a:lnTo>
                <a:cubicBezTo>
                  <a:pt x="2266158" y="153874"/>
                  <a:pt x="2290546" y="178262"/>
                  <a:pt x="2290546" y="208347"/>
                </a:cubicBezTo>
                <a:lnTo>
                  <a:pt x="2290546" y="806109"/>
                </a:lnTo>
                <a:cubicBezTo>
                  <a:pt x="2290546" y="836194"/>
                  <a:pt x="2266158" y="860582"/>
                  <a:pt x="2236073" y="860582"/>
                </a:cubicBezTo>
                <a:lnTo>
                  <a:pt x="54473" y="860582"/>
                </a:lnTo>
                <a:cubicBezTo>
                  <a:pt x="24388" y="860582"/>
                  <a:pt x="0" y="836194"/>
                  <a:pt x="0" y="806109"/>
                </a:cubicBezTo>
                <a:lnTo>
                  <a:pt x="0" y="208347"/>
                </a:lnTo>
                <a:cubicBezTo>
                  <a:pt x="0" y="178262"/>
                  <a:pt x="24388" y="153874"/>
                  <a:pt x="54473" y="153874"/>
                </a:cubicBezTo>
                <a:lnTo>
                  <a:pt x="219504" y="153874"/>
                </a:lnTo>
                <a:close/>
              </a:path>
            </a:pathLst>
          </a:custGeom>
          <a:solidFill>
            <a:schemeClr val="tx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1E5DE0FB-8C62-83EB-B780-3972716C173F}"/>
              </a:ext>
            </a:extLst>
          </p:cNvPr>
          <p:cNvSpPr txBox="1"/>
          <p:nvPr/>
        </p:nvSpPr>
        <p:spPr>
          <a:xfrm>
            <a:off x="2216354" y="2816210"/>
            <a:ext cx="1499207" cy="551818"/>
          </a:xfrm>
          <a:prstGeom prst="rect">
            <a:avLst/>
          </a:prstGeom>
          <a:noFill/>
        </p:spPr>
        <p:txBody>
          <a:bodyPr wrap="square" rtlCol="0">
            <a:spAutoFit/>
          </a:bodyPr>
          <a:lstStyle/>
          <a:p>
            <a:pPr algn="ctr">
              <a:lnSpc>
                <a:spcPts val="4000"/>
              </a:lnSpc>
            </a:pPr>
            <a:r>
              <a:rPr lang="en-US" sz="2400" b="1" dirty="0">
                <a:solidFill>
                  <a:schemeClr val="bg1"/>
                </a:solidFill>
                <a:latin typeface="Gotham" panose="02000504050000020004" pitchFamily="2" charset="0"/>
                <a:cs typeface="Poppins Light" panose="00000400000000000000" pitchFamily="50" charset="0"/>
              </a:rPr>
              <a:t>Advisor</a:t>
            </a:r>
            <a:r>
              <a:rPr lang="en-US" sz="3200" b="1" dirty="0">
                <a:solidFill>
                  <a:schemeClr val="bg1"/>
                </a:solidFill>
                <a:latin typeface="Gotham" panose="02000504050000020004" pitchFamily="2" charset="0"/>
                <a:cs typeface="Poppins Light" panose="00000400000000000000" pitchFamily="50" charset="0"/>
              </a:rPr>
              <a:t> </a:t>
            </a:r>
            <a:endParaRPr lang="en-US" sz="3200" b="1" dirty="0">
              <a:solidFill>
                <a:schemeClr val="bg1"/>
              </a:solidFill>
              <a:latin typeface="Gotham" panose="02000504050000020004" pitchFamily="2" charset="0"/>
              <a:cs typeface="Poppins SemiBold" panose="00000700000000000000" pitchFamily="50" charset="0"/>
            </a:endParaRPr>
          </a:p>
        </p:txBody>
      </p:sp>
      <p:sp>
        <p:nvSpPr>
          <p:cNvPr id="57" name="Freeform: Shape 56">
            <a:extLst>
              <a:ext uri="{FF2B5EF4-FFF2-40B4-BE49-F238E27FC236}">
                <a16:creationId xmlns:a16="http://schemas.microsoft.com/office/drawing/2014/main" id="{AA9DEBED-9191-A1C1-79EA-698197DBD489}"/>
              </a:ext>
            </a:extLst>
          </p:cNvPr>
          <p:cNvSpPr/>
          <p:nvPr/>
        </p:nvSpPr>
        <p:spPr>
          <a:xfrm rot="12233094">
            <a:off x="9117059" y="2444319"/>
            <a:ext cx="2132524" cy="1442520"/>
          </a:xfrm>
          <a:custGeom>
            <a:avLst/>
            <a:gdLst>
              <a:gd name="connsiteX0" fmla="*/ 2313346 w 2345776"/>
              <a:gd name="connsiteY0" fmla="*/ 698762 h 1586772"/>
              <a:gd name="connsiteX1" fmla="*/ 318576 w 2345776"/>
              <a:gd name="connsiteY1" fmla="*/ 1582094 h 1586772"/>
              <a:gd name="connsiteX2" fmla="*/ 246712 w 2345776"/>
              <a:gd name="connsiteY2" fmla="*/ 1554342 h 1586772"/>
              <a:gd name="connsiteX3" fmla="*/ 4678 w 2345776"/>
              <a:gd name="connsiteY3" fmla="*/ 1007772 h 1586772"/>
              <a:gd name="connsiteX4" fmla="*/ 32430 w 2345776"/>
              <a:gd name="connsiteY4" fmla="*/ 935908 h 1586772"/>
              <a:gd name="connsiteX5" fmla="*/ 1681149 w 2345776"/>
              <a:gd name="connsiteY5" fmla="*/ 205816 h 1586772"/>
              <a:gd name="connsiteX6" fmla="*/ 1800522 w 2345776"/>
              <a:gd name="connsiteY6" fmla="*/ 0 h 1586772"/>
              <a:gd name="connsiteX7" fmla="*/ 1871107 w 2345776"/>
              <a:gd name="connsiteY7" fmla="*/ 121698 h 1586772"/>
              <a:gd name="connsiteX8" fmla="*/ 2027199 w 2345776"/>
              <a:gd name="connsiteY8" fmla="*/ 52576 h 1586772"/>
              <a:gd name="connsiteX9" fmla="*/ 2099063 w 2345776"/>
              <a:gd name="connsiteY9" fmla="*/ 80328 h 1586772"/>
              <a:gd name="connsiteX10" fmla="*/ 2341098 w 2345776"/>
              <a:gd name="connsiteY10" fmla="*/ 626898 h 1586772"/>
              <a:gd name="connsiteX11" fmla="*/ 2313346 w 2345776"/>
              <a:gd name="connsiteY11" fmla="*/ 698762 h 158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5776" h="1586772">
                <a:moveTo>
                  <a:pt x="2313346" y="698762"/>
                </a:moveTo>
                <a:lnTo>
                  <a:pt x="318576" y="1582094"/>
                </a:lnTo>
                <a:cubicBezTo>
                  <a:pt x="291068" y="1594275"/>
                  <a:pt x="258894" y="1581850"/>
                  <a:pt x="246712" y="1554342"/>
                </a:cubicBezTo>
                <a:lnTo>
                  <a:pt x="4678" y="1007772"/>
                </a:lnTo>
                <a:cubicBezTo>
                  <a:pt x="-7503" y="980263"/>
                  <a:pt x="4921" y="948089"/>
                  <a:pt x="32430" y="935908"/>
                </a:cubicBezTo>
                <a:lnTo>
                  <a:pt x="1681149" y="205816"/>
                </a:lnTo>
                <a:lnTo>
                  <a:pt x="1800522" y="0"/>
                </a:lnTo>
                <a:lnTo>
                  <a:pt x="1871107" y="121698"/>
                </a:lnTo>
                <a:lnTo>
                  <a:pt x="2027199" y="52576"/>
                </a:lnTo>
                <a:cubicBezTo>
                  <a:pt x="2054708" y="40395"/>
                  <a:pt x="2086882" y="52820"/>
                  <a:pt x="2099063" y="80328"/>
                </a:cubicBezTo>
                <a:lnTo>
                  <a:pt x="2341098" y="626898"/>
                </a:lnTo>
                <a:cubicBezTo>
                  <a:pt x="2353279" y="654407"/>
                  <a:pt x="2340854" y="686581"/>
                  <a:pt x="2313346" y="698762"/>
                </a:cubicBezTo>
                <a:close/>
              </a:path>
            </a:pathLst>
          </a:custGeom>
          <a:solidFill>
            <a:srgbClr val="FF9400"/>
          </a:solidFill>
          <a:ln w="25400" cap="sq">
            <a:noFill/>
            <a:miter lim="800000"/>
          </a:ln>
          <a:effectLst>
            <a:outerShdw blurRad="215900"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19A8EB1B-2692-1B96-1DAA-AD533FFBD467}"/>
              </a:ext>
            </a:extLst>
          </p:cNvPr>
          <p:cNvSpPr txBox="1"/>
          <p:nvPr/>
        </p:nvSpPr>
        <p:spPr>
          <a:xfrm>
            <a:off x="5801292" y="4256801"/>
            <a:ext cx="1407117" cy="552074"/>
          </a:xfrm>
          <a:prstGeom prst="rect">
            <a:avLst/>
          </a:prstGeom>
          <a:noFill/>
        </p:spPr>
        <p:txBody>
          <a:bodyPr wrap="square" rtlCol="0">
            <a:spAutoFit/>
          </a:bodyPr>
          <a:lstStyle/>
          <a:p>
            <a:pPr algn="ctr">
              <a:lnSpc>
                <a:spcPts val="4000"/>
              </a:lnSpc>
            </a:pPr>
            <a:r>
              <a:rPr lang="en-US" sz="3200" b="1" dirty="0">
                <a:solidFill>
                  <a:schemeClr val="bg1"/>
                </a:solidFill>
                <a:latin typeface="Gotham" panose="02000504050000020004" pitchFamily="2" charset="0"/>
                <a:cs typeface="Poppins Light" panose="00000400000000000000" pitchFamily="50" charset="0"/>
              </a:rPr>
              <a:t>FS</a:t>
            </a:r>
            <a:endParaRPr lang="en-US" sz="3200" b="1" dirty="0">
              <a:solidFill>
                <a:schemeClr val="bg1"/>
              </a:solidFill>
              <a:latin typeface="Gotham" panose="02000504050000020004" pitchFamily="2" charset="0"/>
              <a:cs typeface="Poppins SemiBold" panose="00000700000000000000" pitchFamily="50" charset="0"/>
            </a:endParaRPr>
          </a:p>
        </p:txBody>
      </p:sp>
      <p:sp>
        <p:nvSpPr>
          <p:cNvPr id="60" name="TextBox 59">
            <a:extLst>
              <a:ext uri="{FF2B5EF4-FFF2-40B4-BE49-F238E27FC236}">
                <a16:creationId xmlns:a16="http://schemas.microsoft.com/office/drawing/2014/main" id="{95F80AC0-45B8-3946-31D1-800C463EF89E}"/>
              </a:ext>
            </a:extLst>
          </p:cNvPr>
          <p:cNvSpPr txBox="1"/>
          <p:nvPr/>
        </p:nvSpPr>
        <p:spPr>
          <a:xfrm>
            <a:off x="5398131" y="2537242"/>
            <a:ext cx="2359024" cy="1212255"/>
          </a:xfrm>
          <a:prstGeom prst="rect">
            <a:avLst/>
          </a:prstGeom>
          <a:noFill/>
        </p:spPr>
        <p:txBody>
          <a:bodyPr wrap="square" rtlCol="0">
            <a:spAutoFit/>
          </a:bodyPr>
          <a:lstStyle/>
          <a:p>
            <a:pPr>
              <a:lnSpc>
                <a:spcPts val="1800"/>
              </a:lnSpc>
            </a:pPr>
            <a:r>
              <a:rPr lang="en-US" sz="1000" dirty="0">
                <a:latin typeface="GOTHAM-BOOK" panose="02000504050000020004" pitchFamily="2" charset="0"/>
              </a:rPr>
              <a:t>FS takes case instructions and liquidates PCRA and tracks cash leaving (unless it’s </a:t>
            </a:r>
            <a:r>
              <a:rPr lang="en-US" sz="1000" dirty="0" err="1">
                <a:latin typeface="GOTHAM-BOOK" panose="02000504050000020004" pitchFamily="2" charset="0"/>
              </a:rPr>
              <a:t>TRowe</a:t>
            </a:r>
            <a:r>
              <a:rPr lang="en-US" sz="1000" dirty="0">
                <a:latin typeface="GOTHAM-BOOK" panose="02000504050000020004" pitchFamily="2" charset="0"/>
              </a:rPr>
              <a:t>. Advisor/RM will handle </a:t>
            </a:r>
            <a:r>
              <a:rPr lang="en-US" sz="1000" dirty="0" err="1">
                <a:latin typeface="GOTHAM-BOOK" panose="02000504050000020004" pitchFamily="2" charset="0"/>
              </a:rPr>
              <a:t>TRowe</a:t>
            </a:r>
            <a:r>
              <a:rPr lang="en-US" sz="1000" dirty="0">
                <a:latin typeface="GOTHAM-BOOK" panose="02000504050000020004" pitchFamily="2" charset="0"/>
              </a:rPr>
              <a:t> in kind rollover)</a:t>
            </a:r>
            <a:endParaRPr lang="en-US" sz="1000" dirty="0">
              <a:solidFill>
                <a:schemeClr val="accent1"/>
              </a:solidFill>
              <a:latin typeface="GOTHAM-BOOK" panose="02000504050000020004" pitchFamily="2" charset="0"/>
              <a:ea typeface="PT Sans" panose="020B0503020203020204" pitchFamily="34" charset="0"/>
              <a:cs typeface="Poppins Light" panose="00000400000000000000" pitchFamily="50" charset="0"/>
            </a:endParaRPr>
          </a:p>
        </p:txBody>
      </p:sp>
      <p:sp>
        <p:nvSpPr>
          <p:cNvPr id="61" name="TextBox 60">
            <a:extLst>
              <a:ext uri="{FF2B5EF4-FFF2-40B4-BE49-F238E27FC236}">
                <a16:creationId xmlns:a16="http://schemas.microsoft.com/office/drawing/2014/main" id="{27AF4AC7-E0AD-8C73-1BEA-7750B801A076}"/>
              </a:ext>
            </a:extLst>
          </p:cNvPr>
          <p:cNvSpPr txBox="1"/>
          <p:nvPr/>
        </p:nvSpPr>
        <p:spPr>
          <a:xfrm>
            <a:off x="5436394" y="2216244"/>
            <a:ext cx="2359024" cy="323165"/>
          </a:xfrm>
          <a:prstGeom prst="rect">
            <a:avLst/>
          </a:prstGeom>
          <a:noFill/>
        </p:spPr>
        <p:txBody>
          <a:bodyPr wrap="square" rtlCol="0">
            <a:spAutoFit/>
          </a:bodyPr>
          <a:lstStyle/>
          <a:p>
            <a:pPr>
              <a:lnSpc>
                <a:spcPts val="1800"/>
              </a:lnSpc>
            </a:pPr>
            <a:r>
              <a:rPr lang="en-US" sz="1600" b="1" dirty="0">
                <a:solidFill>
                  <a:schemeClr val="accent1"/>
                </a:solidFill>
                <a:latin typeface="Gotham" panose="02000504050000020004" pitchFamily="2" charset="0"/>
                <a:ea typeface="Open Sans" panose="020B0606030504020204" pitchFamily="34" charset="0"/>
                <a:cs typeface="Poppins Light" panose="00000400000000000000" pitchFamily="50" charset="0"/>
              </a:rPr>
              <a:t>Liquidate</a:t>
            </a:r>
          </a:p>
        </p:txBody>
      </p:sp>
      <p:sp>
        <p:nvSpPr>
          <p:cNvPr id="63" name="TextBox 62">
            <a:extLst>
              <a:ext uri="{FF2B5EF4-FFF2-40B4-BE49-F238E27FC236}">
                <a16:creationId xmlns:a16="http://schemas.microsoft.com/office/drawing/2014/main" id="{FE5AD7CA-8AFF-4AC0-7ACA-E1128868FDC4}"/>
              </a:ext>
            </a:extLst>
          </p:cNvPr>
          <p:cNvSpPr txBox="1"/>
          <p:nvPr/>
        </p:nvSpPr>
        <p:spPr>
          <a:xfrm>
            <a:off x="8856214" y="4291409"/>
            <a:ext cx="3060123" cy="519758"/>
          </a:xfrm>
          <a:prstGeom prst="rect">
            <a:avLst/>
          </a:prstGeom>
          <a:noFill/>
        </p:spPr>
        <p:txBody>
          <a:bodyPr wrap="square" rtlCol="0">
            <a:spAutoFit/>
          </a:bodyPr>
          <a:lstStyle/>
          <a:p>
            <a:pPr>
              <a:lnSpc>
                <a:spcPts val="1800"/>
              </a:lnSpc>
            </a:pPr>
            <a:r>
              <a:rPr lang="en-US" sz="1000" dirty="0">
                <a:latin typeface="GOTHAM-BOOK" panose="02000504050000020004" pitchFamily="2" charset="0"/>
              </a:rPr>
              <a:t>Advisor and client login to 401k and move PCRA funds back into the core 401k. </a:t>
            </a:r>
            <a:endParaRPr lang="en-US" sz="1000" dirty="0">
              <a:solidFill>
                <a:schemeClr val="accent1"/>
              </a:solidFill>
              <a:latin typeface="GOTHAM-BOOK" panose="02000504050000020004" pitchFamily="2" charset="0"/>
              <a:ea typeface="PT Sans" panose="020B0503020203020204" pitchFamily="34" charset="0"/>
              <a:cs typeface="Poppins Light" panose="00000400000000000000" pitchFamily="50" charset="0"/>
            </a:endParaRPr>
          </a:p>
        </p:txBody>
      </p:sp>
      <p:sp>
        <p:nvSpPr>
          <p:cNvPr id="64" name="TextBox 63">
            <a:extLst>
              <a:ext uri="{FF2B5EF4-FFF2-40B4-BE49-F238E27FC236}">
                <a16:creationId xmlns:a16="http://schemas.microsoft.com/office/drawing/2014/main" id="{0ED592A4-C229-F8FE-0EBC-9CE22AA6D576}"/>
              </a:ext>
            </a:extLst>
          </p:cNvPr>
          <p:cNvSpPr txBox="1"/>
          <p:nvPr/>
        </p:nvSpPr>
        <p:spPr>
          <a:xfrm>
            <a:off x="8725771" y="3979901"/>
            <a:ext cx="3388827" cy="323165"/>
          </a:xfrm>
          <a:prstGeom prst="rect">
            <a:avLst/>
          </a:prstGeom>
          <a:noFill/>
        </p:spPr>
        <p:txBody>
          <a:bodyPr wrap="square" rtlCol="0">
            <a:spAutoFit/>
          </a:bodyPr>
          <a:lstStyle/>
          <a:p>
            <a:pPr>
              <a:lnSpc>
                <a:spcPts val="1800"/>
              </a:lnSpc>
            </a:pPr>
            <a:r>
              <a:rPr lang="en-US" sz="1600" b="1" dirty="0">
                <a:solidFill>
                  <a:schemeClr val="accent1"/>
                </a:solidFill>
                <a:latin typeface="Gotham" panose="02000504050000020004" pitchFamily="2" charset="0"/>
                <a:ea typeface="Open Sans" panose="020B0606030504020204" pitchFamily="34" charset="0"/>
                <a:cs typeface="Poppins Light" panose="00000400000000000000" pitchFamily="50" charset="0"/>
              </a:rPr>
              <a:t>Step 1 – Move $ to Core 401k</a:t>
            </a:r>
          </a:p>
        </p:txBody>
      </p:sp>
      <p:sp>
        <p:nvSpPr>
          <p:cNvPr id="65" name="TextBox 64">
            <a:extLst>
              <a:ext uri="{FF2B5EF4-FFF2-40B4-BE49-F238E27FC236}">
                <a16:creationId xmlns:a16="http://schemas.microsoft.com/office/drawing/2014/main" id="{3F3B569E-E517-BE30-C30B-9979DD3101C6}"/>
              </a:ext>
            </a:extLst>
          </p:cNvPr>
          <p:cNvSpPr txBox="1"/>
          <p:nvPr/>
        </p:nvSpPr>
        <p:spPr>
          <a:xfrm>
            <a:off x="8914629" y="2825571"/>
            <a:ext cx="2533974" cy="533095"/>
          </a:xfrm>
          <a:prstGeom prst="rect">
            <a:avLst/>
          </a:prstGeom>
          <a:noFill/>
        </p:spPr>
        <p:txBody>
          <a:bodyPr wrap="square" rtlCol="0">
            <a:spAutoFit/>
          </a:bodyPr>
          <a:lstStyle/>
          <a:p>
            <a:pPr algn="ctr">
              <a:lnSpc>
                <a:spcPts val="4000"/>
              </a:lnSpc>
            </a:pPr>
            <a:r>
              <a:rPr lang="en-US" sz="2000" b="1" dirty="0">
                <a:solidFill>
                  <a:schemeClr val="bg1"/>
                </a:solidFill>
                <a:latin typeface="Gotham" panose="02000504050000020004" pitchFamily="2" charset="0"/>
                <a:cs typeface="Poppins Light" panose="00000400000000000000" pitchFamily="50" charset="0"/>
              </a:rPr>
              <a:t>Advisor/Client</a:t>
            </a:r>
            <a:endParaRPr lang="en-US" sz="2000" b="1" dirty="0">
              <a:solidFill>
                <a:schemeClr val="bg1"/>
              </a:solidFill>
              <a:latin typeface="Gotham" panose="02000504050000020004" pitchFamily="2" charset="0"/>
              <a:cs typeface="Poppins SemiBold" panose="00000700000000000000" pitchFamily="50" charset="0"/>
            </a:endParaRPr>
          </a:p>
        </p:txBody>
      </p:sp>
      <p:sp>
        <p:nvSpPr>
          <p:cNvPr id="3" name="TextBox 2">
            <a:extLst>
              <a:ext uri="{FF2B5EF4-FFF2-40B4-BE49-F238E27FC236}">
                <a16:creationId xmlns:a16="http://schemas.microsoft.com/office/drawing/2014/main" id="{4D6FDD2A-CFC1-B5FA-5276-CA171AB89055}"/>
              </a:ext>
            </a:extLst>
          </p:cNvPr>
          <p:cNvSpPr txBox="1"/>
          <p:nvPr/>
        </p:nvSpPr>
        <p:spPr>
          <a:xfrm>
            <a:off x="1052998" y="6066482"/>
            <a:ext cx="2992013" cy="307777"/>
          </a:xfrm>
          <a:prstGeom prst="rect">
            <a:avLst/>
          </a:prstGeom>
          <a:noFill/>
        </p:spPr>
        <p:txBody>
          <a:bodyPr wrap="square" rtlCol="0">
            <a:spAutoFit/>
          </a:bodyPr>
          <a:lstStyle/>
          <a:p>
            <a:r>
              <a:rPr lang="en-US" sz="1400" dirty="0" err="1">
                <a:solidFill>
                  <a:schemeClr val="tx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tx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8C496819-42D9-F310-D3BB-C89607F6D00E}"/>
              </a:ext>
            </a:extLst>
          </p:cNvPr>
          <p:cNvPicPr>
            <a:picLocks noChangeAspect="1"/>
          </p:cNvPicPr>
          <p:nvPr/>
        </p:nvPicPr>
        <p:blipFill>
          <a:blip r:embed="rId3"/>
          <a:stretch>
            <a:fillRect/>
          </a:stretch>
        </p:blipFill>
        <p:spPr>
          <a:xfrm>
            <a:off x="819428" y="6113433"/>
            <a:ext cx="233570" cy="232314"/>
          </a:xfrm>
          <a:prstGeom prst="rect">
            <a:avLst/>
          </a:prstGeom>
        </p:spPr>
      </p:pic>
      <p:sp>
        <p:nvSpPr>
          <p:cNvPr id="5" name="Slide Number Placeholder 4">
            <a:extLst>
              <a:ext uri="{FF2B5EF4-FFF2-40B4-BE49-F238E27FC236}">
                <a16:creationId xmlns:a16="http://schemas.microsoft.com/office/drawing/2014/main" id="{CF6F0B41-48FD-5BB7-4C4E-3694472D6BBF}"/>
              </a:ext>
            </a:extLst>
          </p:cNvPr>
          <p:cNvSpPr>
            <a:spLocks noGrp="1"/>
          </p:cNvSpPr>
          <p:nvPr>
            <p:ph type="sldNum" sz="quarter" idx="12"/>
          </p:nvPr>
        </p:nvSpPr>
        <p:spPr/>
        <p:txBody>
          <a:bodyPr/>
          <a:lstStyle/>
          <a:p>
            <a:fld id="{3DDF14DF-09F7-D242-B49F-E8D1C1E3D6C4}" type="slidenum">
              <a:rPr lang="en-US" smtClean="0"/>
              <a:pPr/>
              <a:t>13</a:t>
            </a:fld>
            <a:endParaRPr lang="en-US" dirty="0"/>
          </a:p>
        </p:txBody>
      </p:sp>
      <p:grpSp>
        <p:nvGrpSpPr>
          <p:cNvPr id="6" name="Group 5">
            <a:extLst>
              <a:ext uri="{FF2B5EF4-FFF2-40B4-BE49-F238E27FC236}">
                <a16:creationId xmlns:a16="http://schemas.microsoft.com/office/drawing/2014/main" id="{7D625E33-4A96-EA81-0F09-D16DE71A62F5}"/>
              </a:ext>
            </a:extLst>
          </p:cNvPr>
          <p:cNvGrpSpPr/>
          <p:nvPr/>
        </p:nvGrpSpPr>
        <p:grpSpPr>
          <a:xfrm>
            <a:off x="11384519" y="241963"/>
            <a:ext cx="555688" cy="555688"/>
            <a:chOff x="6314393" y="1076530"/>
            <a:chExt cx="1671415" cy="1671415"/>
          </a:xfrm>
        </p:grpSpPr>
        <p:sp>
          <p:nvSpPr>
            <p:cNvPr id="7" name="Rectangle 6">
              <a:extLst>
                <a:ext uri="{FF2B5EF4-FFF2-40B4-BE49-F238E27FC236}">
                  <a16:creationId xmlns:a16="http://schemas.microsoft.com/office/drawing/2014/main" id="{A3C5E72A-060F-E45D-12A4-62D61EE5A6EF}"/>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68B581C-C407-3A28-62E2-A96013D070BC}"/>
                </a:ext>
              </a:extLst>
            </p:cNvPr>
            <p:cNvPicPr>
              <a:picLocks noChangeAspect="1"/>
            </p:cNvPicPr>
            <p:nvPr userDrawn="1"/>
          </p:nvPicPr>
          <p:blipFill>
            <a:blip r:embed="rId4"/>
            <a:stretch>
              <a:fillRect/>
            </a:stretch>
          </p:blipFill>
          <p:spPr>
            <a:xfrm>
              <a:off x="6597455" y="1360754"/>
              <a:ext cx="1096871" cy="1102965"/>
            </a:xfrm>
            <a:prstGeom prst="rect">
              <a:avLst/>
            </a:prstGeom>
          </p:spPr>
        </p:pic>
      </p:grpSp>
      <p:sp>
        <p:nvSpPr>
          <p:cNvPr id="12" name="TextBox 11">
            <a:extLst>
              <a:ext uri="{FF2B5EF4-FFF2-40B4-BE49-F238E27FC236}">
                <a16:creationId xmlns:a16="http://schemas.microsoft.com/office/drawing/2014/main" id="{E036F3F5-FCBE-5250-66E7-D7FB667C2558}"/>
              </a:ext>
            </a:extLst>
          </p:cNvPr>
          <p:cNvSpPr txBox="1"/>
          <p:nvPr/>
        </p:nvSpPr>
        <p:spPr>
          <a:xfrm>
            <a:off x="8765313" y="4938656"/>
            <a:ext cx="3228895" cy="323165"/>
          </a:xfrm>
          <a:prstGeom prst="rect">
            <a:avLst/>
          </a:prstGeom>
          <a:noFill/>
        </p:spPr>
        <p:txBody>
          <a:bodyPr wrap="square">
            <a:spAutoFit/>
          </a:bodyPr>
          <a:lstStyle/>
          <a:p>
            <a:pPr>
              <a:lnSpc>
                <a:spcPts val="1800"/>
              </a:lnSpc>
            </a:pPr>
            <a:r>
              <a:rPr lang="en-US" sz="1600" b="1" dirty="0">
                <a:solidFill>
                  <a:schemeClr val="accent1"/>
                </a:solidFill>
                <a:latin typeface="Gotham" panose="02000504050000020004" pitchFamily="2" charset="0"/>
                <a:ea typeface="Open Sans" panose="020B0606030504020204" pitchFamily="34" charset="0"/>
                <a:cs typeface="Poppins Light" panose="00000400000000000000" pitchFamily="50" charset="0"/>
              </a:rPr>
              <a:t>Step 2 – Initiate Rollover</a:t>
            </a:r>
          </a:p>
        </p:txBody>
      </p:sp>
      <p:sp>
        <p:nvSpPr>
          <p:cNvPr id="16" name="TextBox 15">
            <a:extLst>
              <a:ext uri="{FF2B5EF4-FFF2-40B4-BE49-F238E27FC236}">
                <a16:creationId xmlns:a16="http://schemas.microsoft.com/office/drawing/2014/main" id="{CA0DEF8D-0AA9-7331-FA62-19839A66A85D}"/>
              </a:ext>
            </a:extLst>
          </p:cNvPr>
          <p:cNvSpPr txBox="1"/>
          <p:nvPr/>
        </p:nvSpPr>
        <p:spPr>
          <a:xfrm>
            <a:off x="8834157" y="5294708"/>
            <a:ext cx="2882568" cy="519758"/>
          </a:xfrm>
          <a:prstGeom prst="rect">
            <a:avLst/>
          </a:prstGeom>
          <a:noFill/>
        </p:spPr>
        <p:txBody>
          <a:bodyPr wrap="square">
            <a:spAutoFit/>
          </a:bodyPr>
          <a:lstStyle/>
          <a:p>
            <a:pPr>
              <a:lnSpc>
                <a:spcPts val="1800"/>
              </a:lnSpc>
            </a:pPr>
            <a:r>
              <a:rPr lang="en-US" sz="1000" dirty="0">
                <a:latin typeface="GOTHAM-BOOK" panose="02000504050000020004" pitchFamily="2" charset="0"/>
              </a:rPr>
              <a:t>Advisor and client calls 401k custodian to rollover funds to IRA/Roth IRA. </a:t>
            </a:r>
            <a:endParaRPr lang="en-US" sz="1000" dirty="0">
              <a:solidFill>
                <a:schemeClr val="accent1"/>
              </a:solidFill>
              <a:latin typeface="GOTHAM-BOOK" panose="02000504050000020004" pitchFamily="2" charset="0"/>
              <a:ea typeface="PT Sans" panose="020B0503020203020204" pitchFamily="34" charset="0"/>
              <a:cs typeface="Poppins Light" panose="00000400000000000000" pitchFamily="50" charset="0"/>
            </a:endParaRPr>
          </a:p>
        </p:txBody>
      </p:sp>
    </p:spTree>
    <p:extLst>
      <p:ext uri="{BB962C8B-B14F-4D97-AF65-F5344CB8AC3E}">
        <p14:creationId xmlns:p14="http://schemas.microsoft.com/office/powerpoint/2010/main" val="3866801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DE74D75A-F88E-CDE6-6E67-43FF37C56A6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7C53DE1-56A1-F333-FB37-D0B498A8CE95}"/>
              </a:ext>
            </a:extLst>
          </p:cNvPr>
          <p:cNvPicPr>
            <a:picLocks noChangeAspect="1"/>
          </p:cNvPicPr>
          <p:nvPr/>
        </p:nvPicPr>
        <p:blipFill>
          <a:blip r:embed="rId2"/>
          <a:stretch>
            <a:fillRect/>
          </a:stretch>
        </p:blipFill>
        <p:spPr>
          <a:xfrm>
            <a:off x="1074974" y="1698324"/>
            <a:ext cx="8235944" cy="4845417"/>
          </a:xfrm>
          <a:prstGeom prst="rect">
            <a:avLst/>
          </a:prstGeom>
        </p:spPr>
      </p:pic>
      <p:sp>
        <p:nvSpPr>
          <p:cNvPr id="14" name="TextBox 13">
            <a:extLst>
              <a:ext uri="{FF2B5EF4-FFF2-40B4-BE49-F238E27FC236}">
                <a16:creationId xmlns:a16="http://schemas.microsoft.com/office/drawing/2014/main" id="{FAC04006-9144-E400-1C19-B90F8F9725B0}"/>
              </a:ext>
            </a:extLst>
          </p:cNvPr>
          <p:cNvSpPr txBox="1"/>
          <p:nvPr/>
        </p:nvSpPr>
        <p:spPr>
          <a:xfrm>
            <a:off x="752475" y="111107"/>
            <a:ext cx="8382472" cy="1118255"/>
          </a:xfrm>
          <a:prstGeom prst="rect">
            <a:avLst/>
          </a:prstGeom>
          <a:noFill/>
        </p:spPr>
        <p:txBody>
          <a:bodyPr wrap="square" rtlCol="0">
            <a:spAutoFit/>
          </a:bodyPr>
          <a:lstStyle/>
          <a:p>
            <a:pPr>
              <a:lnSpc>
                <a:spcPts val="4000"/>
              </a:lnSpc>
            </a:pPr>
            <a:r>
              <a:rPr lang="en-US" sz="3500" b="1" dirty="0">
                <a:solidFill>
                  <a:schemeClr val="tx2"/>
                </a:solidFill>
                <a:latin typeface="Gotham" panose="02000504050000020004" pitchFamily="2" charset="0"/>
                <a:cs typeface="Poppins Light" panose="00000400000000000000" pitchFamily="50" charset="0"/>
              </a:rPr>
              <a:t>PROCESS</a:t>
            </a:r>
            <a:endParaRPr lang="en-US" sz="3500" b="1" dirty="0">
              <a:solidFill>
                <a:schemeClr val="accent1"/>
              </a:solidFill>
              <a:latin typeface="Gotham" panose="02000504050000020004" pitchFamily="2" charset="0"/>
              <a:cs typeface="Poppins Light" panose="00000400000000000000" pitchFamily="50" charset="0"/>
            </a:endParaRPr>
          </a:p>
          <a:p>
            <a:pPr>
              <a:lnSpc>
                <a:spcPts val="4000"/>
              </a:lnSpc>
            </a:pPr>
            <a:r>
              <a:rPr lang="en-US" sz="3500" b="1" dirty="0">
                <a:solidFill>
                  <a:schemeClr val="accent2"/>
                </a:solidFill>
                <a:latin typeface="Gotham" panose="02000504050000020004" pitchFamily="2" charset="0"/>
                <a:cs typeface="Poppins SemiBold" panose="00000700000000000000" pitchFamily="50" charset="0"/>
              </a:rPr>
              <a:t>PCRA ROLLOVERS</a:t>
            </a:r>
          </a:p>
        </p:txBody>
      </p:sp>
      <p:cxnSp>
        <p:nvCxnSpPr>
          <p:cNvPr id="15" name="Straight Connector 14">
            <a:extLst>
              <a:ext uri="{FF2B5EF4-FFF2-40B4-BE49-F238E27FC236}">
                <a16:creationId xmlns:a16="http://schemas.microsoft.com/office/drawing/2014/main" id="{570B84E8-0FEC-2934-106B-322C691C7186}"/>
              </a:ext>
            </a:extLst>
          </p:cNvPr>
          <p:cNvCxnSpPr>
            <a:cxnSpLocks/>
          </p:cNvCxnSpPr>
          <p:nvPr/>
        </p:nvCxnSpPr>
        <p:spPr>
          <a:xfrm>
            <a:off x="889001" y="1298901"/>
            <a:ext cx="503963" cy="0"/>
          </a:xfrm>
          <a:prstGeom prst="line">
            <a:avLst/>
          </a:prstGeom>
          <a:ln w="25400">
            <a:solidFill>
              <a:srgbClr val="FF94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BCAD125-6EFE-F9B3-3E34-18C5A2E96C8F}"/>
              </a:ext>
            </a:extLst>
          </p:cNvPr>
          <p:cNvCxnSpPr>
            <a:cxnSpLocks/>
          </p:cNvCxnSpPr>
          <p:nvPr/>
        </p:nvCxnSpPr>
        <p:spPr>
          <a:xfrm>
            <a:off x="0" y="3810000"/>
            <a:ext cx="9944927" cy="0"/>
          </a:xfrm>
          <a:prstGeom prst="line">
            <a:avLst/>
          </a:prstGeom>
          <a:ln w="25400">
            <a:solidFill>
              <a:srgbClr val="FF94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9CB0B29-BF41-D778-803B-4FCA9E8CE9FF}"/>
              </a:ext>
            </a:extLst>
          </p:cNvPr>
          <p:cNvSpPr txBox="1"/>
          <p:nvPr/>
        </p:nvSpPr>
        <p:spPr>
          <a:xfrm>
            <a:off x="1895895" y="4447530"/>
            <a:ext cx="2359024" cy="981423"/>
          </a:xfrm>
          <a:prstGeom prst="rect">
            <a:avLst/>
          </a:prstGeom>
          <a:noFill/>
        </p:spPr>
        <p:txBody>
          <a:bodyPr wrap="square" rtlCol="0">
            <a:spAutoFit/>
          </a:bodyPr>
          <a:lstStyle/>
          <a:p>
            <a:pPr>
              <a:lnSpc>
                <a:spcPts val="1800"/>
              </a:lnSpc>
            </a:pPr>
            <a:r>
              <a:rPr lang="en-US" sz="1000" dirty="0">
                <a:solidFill>
                  <a:schemeClr val="accent1"/>
                </a:solidFill>
                <a:latin typeface="GOTHAM-BOOK" panose="02000504050000020004" pitchFamily="2" charset="0"/>
                <a:ea typeface="PT Sans" panose="020B0503020203020204" pitchFamily="34" charset="0"/>
                <a:cs typeface="Poppins Light" panose="00000400000000000000" pitchFamily="50" charset="0"/>
              </a:rPr>
              <a:t>FS will watch for 401k funds to land in IRA and/or Roth IRA. Ensure funds are traded and communicate with client</a:t>
            </a:r>
          </a:p>
        </p:txBody>
      </p:sp>
      <p:sp>
        <p:nvSpPr>
          <p:cNvPr id="34" name="TextBox 33">
            <a:extLst>
              <a:ext uri="{FF2B5EF4-FFF2-40B4-BE49-F238E27FC236}">
                <a16:creationId xmlns:a16="http://schemas.microsoft.com/office/drawing/2014/main" id="{00A483F0-CCE5-A545-1890-7C64F8B44C45}"/>
              </a:ext>
            </a:extLst>
          </p:cNvPr>
          <p:cNvSpPr txBox="1"/>
          <p:nvPr/>
        </p:nvSpPr>
        <p:spPr>
          <a:xfrm>
            <a:off x="1895895" y="4110017"/>
            <a:ext cx="2359024" cy="323165"/>
          </a:xfrm>
          <a:prstGeom prst="rect">
            <a:avLst/>
          </a:prstGeom>
          <a:noFill/>
        </p:spPr>
        <p:txBody>
          <a:bodyPr wrap="square" rtlCol="0">
            <a:spAutoFit/>
          </a:bodyPr>
          <a:lstStyle/>
          <a:p>
            <a:pPr>
              <a:lnSpc>
                <a:spcPts val="1800"/>
              </a:lnSpc>
            </a:pPr>
            <a:r>
              <a:rPr lang="en-US" sz="1600" b="1" dirty="0">
                <a:solidFill>
                  <a:schemeClr val="accent1"/>
                </a:solidFill>
                <a:latin typeface="Gotham" panose="02000504050000020004" pitchFamily="2" charset="0"/>
                <a:ea typeface="Open Sans" panose="020B0606030504020204" pitchFamily="34" charset="0"/>
                <a:cs typeface="Poppins Light" panose="00000400000000000000" pitchFamily="50" charset="0"/>
              </a:rPr>
              <a:t>Tracks 401k funds </a:t>
            </a:r>
          </a:p>
        </p:txBody>
      </p:sp>
      <p:sp>
        <p:nvSpPr>
          <p:cNvPr id="11" name="Oval 10">
            <a:extLst>
              <a:ext uri="{FF2B5EF4-FFF2-40B4-BE49-F238E27FC236}">
                <a16:creationId xmlns:a16="http://schemas.microsoft.com/office/drawing/2014/main" id="{195D05DC-1525-7690-3ACB-DB7625A4CB6C}"/>
              </a:ext>
            </a:extLst>
          </p:cNvPr>
          <p:cNvSpPr/>
          <p:nvPr/>
        </p:nvSpPr>
        <p:spPr>
          <a:xfrm>
            <a:off x="2076753" y="3720785"/>
            <a:ext cx="178430" cy="178430"/>
          </a:xfrm>
          <a:prstGeom prst="ellipse">
            <a:avLst/>
          </a:prstGeom>
          <a:solidFill>
            <a:srgbClr val="FF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501B54D-4B57-A653-3F44-72811934B3F4}"/>
              </a:ext>
            </a:extLst>
          </p:cNvPr>
          <p:cNvSpPr/>
          <p:nvPr/>
        </p:nvSpPr>
        <p:spPr>
          <a:xfrm>
            <a:off x="5693835" y="3720785"/>
            <a:ext cx="178430" cy="178430"/>
          </a:xfrm>
          <a:prstGeom prst="ellipse">
            <a:avLst/>
          </a:prstGeom>
          <a:solidFill>
            <a:srgbClr val="FF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A7FF9F4-9CA8-C035-DD67-7CB116027545}"/>
              </a:ext>
            </a:extLst>
          </p:cNvPr>
          <p:cNvSpPr/>
          <p:nvPr/>
        </p:nvSpPr>
        <p:spPr>
          <a:xfrm rot="12233094">
            <a:off x="1899694" y="2456703"/>
            <a:ext cx="2132524" cy="1442520"/>
          </a:xfrm>
          <a:custGeom>
            <a:avLst/>
            <a:gdLst>
              <a:gd name="connsiteX0" fmla="*/ 2313346 w 2345776"/>
              <a:gd name="connsiteY0" fmla="*/ 698762 h 1586772"/>
              <a:gd name="connsiteX1" fmla="*/ 318576 w 2345776"/>
              <a:gd name="connsiteY1" fmla="*/ 1582094 h 1586772"/>
              <a:gd name="connsiteX2" fmla="*/ 246712 w 2345776"/>
              <a:gd name="connsiteY2" fmla="*/ 1554342 h 1586772"/>
              <a:gd name="connsiteX3" fmla="*/ 4678 w 2345776"/>
              <a:gd name="connsiteY3" fmla="*/ 1007772 h 1586772"/>
              <a:gd name="connsiteX4" fmla="*/ 32430 w 2345776"/>
              <a:gd name="connsiteY4" fmla="*/ 935908 h 1586772"/>
              <a:gd name="connsiteX5" fmla="*/ 1681149 w 2345776"/>
              <a:gd name="connsiteY5" fmla="*/ 205816 h 1586772"/>
              <a:gd name="connsiteX6" fmla="*/ 1800522 w 2345776"/>
              <a:gd name="connsiteY6" fmla="*/ 0 h 1586772"/>
              <a:gd name="connsiteX7" fmla="*/ 1871107 w 2345776"/>
              <a:gd name="connsiteY7" fmla="*/ 121698 h 1586772"/>
              <a:gd name="connsiteX8" fmla="*/ 2027199 w 2345776"/>
              <a:gd name="connsiteY8" fmla="*/ 52576 h 1586772"/>
              <a:gd name="connsiteX9" fmla="*/ 2099063 w 2345776"/>
              <a:gd name="connsiteY9" fmla="*/ 80328 h 1586772"/>
              <a:gd name="connsiteX10" fmla="*/ 2341098 w 2345776"/>
              <a:gd name="connsiteY10" fmla="*/ 626898 h 1586772"/>
              <a:gd name="connsiteX11" fmla="*/ 2313346 w 2345776"/>
              <a:gd name="connsiteY11" fmla="*/ 698762 h 158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5776" h="1586772">
                <a:moveTo>
                  <a:pt x="2313346" y="698762"/>
                </a:moveTo>
                <a:lnTo>
                  <a:pt x="318576" y="1582094"/>
                </a:lnTo>
                <a:cubicBezTo>
                  <a:pt x="291068" y="1594275"/>
                  <a:pt x="258894" y="1581850"/>
                  <a:pt x="246712" y="1554342"/>
                </a:cubicBezTo>
                <a:lnTo>
                  <a:pt x="4678" y="1007772"/>
                </a:lnTo>
                <a:cubicBezTo>
                  <a:pt x="-7503" y="980263"/>
                  <a:pt x="4921" y="948089"/>
                  <a:pt x="32430" y="935908"/>
                </a:cubicBezTo>
                <a:lnTo>
                  <a:pt x="1681149" y="205816"/>
                </a:lnTo>
                <a:lnTo>
                  <a:pt x="1800522" y="0"/>
                </a:lnTo>
                <a:lnTo>
                  <a:pt x="1871107" y="121698"/>
                </a:lnTo>
                <a:lnTo>
                  <a:pt x="2027199" y="52576"/>
                </a:lnTo>
                <a:cubicBezTo>
                  <a:pt x="2054708" y="40395"/>
                  <a:pt x="2086882" y="52820"/>
                  <a:pt x="2099063" y="80328"/>
                </a:cubicBezTo>
                <a:lnTo>
                  <a:pt x="2341098" y="626898"/>
                </a:lnTo>
                <a:cubicBezTo>
                  <a:pt x="2353279" y="654407"/>
                  <a:pt x="2340854" y="686581"/>
                  <a:pt x="2313346" y="698762"/>
                </a:cubicBezTo>
                <a:close/>
              </a:path>
            </a:pathLst>
          </a:custGeom>
          <a:solidFill>
            <a:srgbClr val="0273EA"/>
          </a:solidFill>
          <a:ln w="25400" cap="sq">
            <a:noFill/>
            <a:miter lim="800000"/>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30B68B90-B351-2D85-ECFC-736DAA17DF59}"/>
              </a:ext>
            </a:extLst>
          </p:cNvPr>
          <p:cNvSpPr/>
          <p:nvPr/>
        </p:nvSpPr>
        <p:spPr>
          <a:xfrm>
            <a:off x="5558461" y="4056356"/>
            <a:ext cx="2082315" cy="782347"/>
          </a:xfrm>
          <a:custGeom>
            <a:avLst/>
            <a:gdLst>
              <a:gd name="connsiteX0" fmla="*/ 247873 w 2290546"/>
              <a:gd name="connsiteY0" fmla="*/ 0 h 860582"/>
              <a:gd name="connsiteX1" fmla="*/ 429838 w 2290546"/>
              <a:gd name="connsiteY1" fmla="*/ 153874 h 860582"/>
              <a:gd name="connsiteX2" fmla="*/ 2236073 w 2290546"/>
              <a:gd name="connsiteY2" fmla="*/ 153874 h 860582"/>
              <a:gd name="connsiteX3" fmla="*/ 2290546 w 2290546"/>
              <a:gd name="connsiteY3" fmla="*/ 208347 h 860582"/>
              <a:gd name="connsiteX4" fmla="*/ 2290546 w 2290546"/>
              <a:gd name="connsiteY4" fmla="*/ 806109 h 860582"/>
              <a:gd name="connsiteX5" fmla="*/ 2236073 w 2290546"/>
              <a:gd name="connsiteY5" fmla="*/ 860582 h 860582"/>
              <a:gd name="connsiteX6" fmla="*/ 54473 w 2290546"/>
              <a:gd name="connsiteY6" fmla="*/ 860582 h 860582"/>
              <a:gd name="connsiteX7" fmla="*/ 0 w 2290546"/>
              <a:gd name="connsiteY7" fmla="*/ 806109 h 860582"/>
              <a:gd name="connsiteX8" fmla="*/ 0 w 2290546"/>
              <a:gd name="connsiteY8" fmla="*/ 208347 h 860582"/>
              <a:gd name="connsiteX9" fmla="*/ 54473 w 2290546"/>
              <a:gd name="connsiteY9" fmla="*/ 153874 h 860582"/>
              <a:gd name="connsiteX10" fmla="*/ 219504 w 2290546"/>
              <a:gd name="connsiteY10" fmla="*/ 153874 h 8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546" h="860582">
                <a:moveTo>
                  <a:pt x="247873" y="0"/>
                </a:moveTo>
                <a:lnTo>
                  <a:pt x="429838" y="153874"/>
                </a:lnTo>
                <a:lnTo>
                  <a:pt x="2236073" y="153874"/>
                </a:lnTo>
                <a:cubicBezTo>
                  <a:pt x="2266158" y="153874"/>
                  <a:pt x="2290546" y="178262"/>
                  <a:pt x="2290546" y="208347"/>
                </a:cubicBezTo>
                <a:lnTo>
                  <a:pt x="2290546" y="806109"/>
                </a:lnTo>
                <a:cubicBezTo>
                  <a:pt x="2290546" y="836194"/>
                  <a:pt x="2266158" y="860582"/>
                  <a:pt x="2236073" y="860582"/>
                </a:cubicBezTo>
                <a:lnTo>
                  <a:pt x="54473" y="860582"/>
                </a:lnTo>
                <a:cubicBezTo>
                  <a:pt x="24388" y="860582"/>
                  <a:pt x="0" y="836194"/>
                  <a:pt x="0" y="806109"/>
                </a:cubicBezTo>
                <a:lnTo>
                  <a:pt x="0" y="208347"/>
                </a:lnTo>
                <a:cubicBezTo>
                  <a:pt x="0" y="178262"/>
                  <a:pt x="24388" y="153874"/>
                  <a:pt x="54473" y="153874"/>
                </a:cubicBezTo>
                <a:lnTo>
                  <a:pt x="219504" y="153874"/>
                </a:lnTo>
                <a:close/>
              </a:path>
            </a:pathLst>
          </a:custGeom>
          <a:solidFill>
            <a:schemeClr val="tx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40AFA2E3-0DFC-51D3-29E7-BAA213147073}"/>
              </a:ext>
            </a:extLst>
          </p:cNvPr>
          <p:cNvSpPr txBox="1"/>
          <p:nvPr/>
        </p:nvSpPr>
        <p:spPr>
          <a:xfrm>
            <a:off x="2216352" y="2823268"/>
            <a:ext cx="1499207" cy="605294"/>
          </a:xfrm>
          <a:prstGeom prst="rect">
            <a:avLst/>
          </a:prstGeom>
          <a:noFill/>
        </p:spPr>
        <p:txBody>
          <a:bodyPr wrap="square" rtlCol="0">
            <a:spAutoFit/>
          </a:bodyPr>
          <a:lstStyle/>
          <a:p>
            <a:pPr algn="ctr">
              <a:lnSpc>
                <a:spcPts val="4000"/>
              </a:lnSpc>
            </a:pPr>
            <a:r>
              <a:rPr lang="en-US" sz="2800" b="1" dirty="0">
                <a:solidFill>
                  <a:schemeClr val="bg1"/>
                </a:solidFill>
                <a:latin typeface="Gotham" panose="02000504050000020004" pitchFamily="2" charset="0"/>
                <a:cs typeface="Poppins Light" panose="00000400000000000000" pitchFamily="50" charset="0"/>
              </a:rPr>
              <a:t>FS</a:t>
            </a:r>
            <a:r>
              <a:rPr lang="en-US" sz="3600" b="1" dirty="0">
                <a:solidFill>
                  <a:schemeClr val="bg1"/>
                </a:solidFill>
                <a:latin typeface="Gotham" panose="02000504050000020004" pitchFamily="2" charset="0"/>
                <a:cs typeface="Poppins Light" panose="00000400000000000000" pitchFamily="50" charset="0"/>
              </a:rPr>
              <a:t> </a:t>
            </a:r>
            <a:endParaRPr lang="en-US" sz="3600" b="1" dirty="0">
              <a:solidFill>
                <a:schemeClr val="bg1"/>
              </a:solidFill>
              <a:latin typeface="Gotham" panose="02000504050000020004" pitchFamily="2" charset="0"/>
              <a:cs typeface="Poppins SemiBold" panose="00000700000000000000" pitchFamily="50" charset="0"/>
            </a:endParaRPr>
          </a:p>
        </p:txBody>
      </p:sp>
      <p:sp>
        <p:nvSpPr>
          <p:cNvPr id="58" name="TextBox 57">
            <a:extLst>
              <a:ext uri="{FF2B5EF4-FFF2-40B4-BE49-F238E27FC236}">
                <a16:creationId xmlns:a16="http://schemas.microsoft.com/office/drawing/2014/main" id="{74E7DDA7-E3B9-E113-F41C-D1DEDEF17D3E}"/>
              </a:ext>
            </a:extLst>
          </p:cNvPr>
          <p:cNvSpPr txBox="1"/>
          <p:nvPr/>
        </p:nvSpPr>
        <p:spPr>
          <a:xfrm>
            <a:off x="5681875" y="4264064"/>
            <a:ext cx="1779471" cy="551818"/>
          </a:xfrm>
          <a:prstGeom prst="rect">
            <a:avLst/>
          </a:prstGeom>
          <a:noFill/>
        </p:spPr>
        <p:txBody>
          <a:bodyPr wrap="square" rtlCol="0">
            <a:spAutoFit/>
          </a:bodyPr>
          <a:lstStyle/>
          <a:p>
            <a:pPr algn="ctr">
              <a:lnSpc>
                <a:spcPts val="4000"/>
              </a:lnSpc>
            </a:pPr>
            <a:r>
              <a:rPr lang="en-US" sz="3200" b="1" dirty="0">
                <a:solidFill>
                  <a:schemeClr val="bg1"/>
                </a:solidFill>
                <a:latin typeface="Gotham" panose="02000504050000020004" pitchFamily="2" charset="0"/>
                <a:cs typeface="Poppins Light" panose="00000400000000000000" pitchFamily="50" charset="0"/>
              </a:rPr>
              <a:t>Advisor</a:t>
            </a:r>
            <a:endParaRPr lang="en-US" sz="3200" b="1" dirty="0">
              <a:solidFill>
                <a:schemeClr val="bg1"/>
              </a:solidFill>
              <a:latin typeface="Gotham" panose="02000504050000020004" pitchFamily="2" charset="0"/>
              <a:cs typeface="Poppins SemiBold" panose="00000700000000000000" pitchFamily="50" charset="0"/>
            </a:endParaRPr>
          </a:p>
        </p:txBody>
      </p:sp>
      <p:sp>
        <p:nvSpPr>
          <p:cNvPr id="60" name="TextBox 59">
            <a:extLst>
              <a:ext uri="{FF2B5EF4-FFF2-40B4-BE49-F238E27FC236}">
                <a16:creationId xmlns:a16="http://schemas.microsoft.com/office/drawing/2014/main" id="{73D04D4F-BE8B-69B0-0A24-463DAE595613}"/>
              </a:ext>
            </a:extLst>
          </p:cNvPr>
          <p:cNvSpPr txBox="1"/>
          <p:nvPr/>
        </p:nvSpPr>
        <p:spPr>
          <a:xfrm>
            <a:off x="5398131" y="2537242"/>
            <a:ext cx="2359024" cy="981423"/>
          </a:xfrm>
          <a:prstGeom prst="rect">
            <a:avLst/>
          </a:prstGeom>
          <a:noFill/>
        </p:spPr>
        <p:txBody>
          <a:bodyPr wrap="square" rtlCol="0">
            <a:spAutoFit/>
          </a:bodyPr>
          <a:lstStyle/>
          <a:p>
            <a:pPr>
              <a:lnSpc>
                <a:spcPts val="1800"/>
              </a:lnSpc>
            </a:pPr>
            <a:r>
              <a:rPr lang="en-US" sz="1000" dirty="0">
                <a:latin typeface="GOTHAM-BOOK" panose="02000504050000020004" pitchFamily="2" charset="0"/>
              </a:rPr>
              <a:t>Advisor will need to set a task to rollover residual funds depending on the clients expectations. Ideally once a year at AR. </a:t>
            </a:r>
            <a:endParaRPr lang="en-US" sz="1000" dirty="0">
              <a:solidFill>
                <a:schemeClr val="accent1"/>
              </a:solidFill>
              <a:latin typeface="GOTHAM-BOOK" panose="02000504050000020004" pitchFamily="2" charset="0"/>
              <a:ea typeface="PT Sans" panose="020B0503020203020204" pitchFamily="34" charset="0"/>
              <a:cs typeface="Poppins Light" panose="00000400000000000000" pitchFamily="50" charset="0"/>
            </a:endParaRPr>
          </a:p>
        </p:txBody>
      </p:sp>
      <p:sp>
        <p:nvSpPr>
          <p:cNvPr id="61" name="TextBox 60">
            <a:extLst>
              <a:ext uri="{FF2B5EF4-FFF2-40B4-BE49-F238E27FC236}">
                <a16:creationId xmlns:a16="http://schemas.microsoft.com/office/drawing/2014/main" id="{974DD7AA-2921-37FC-E99D-F6BF52D45941}"/>
              </a:ext>
            </a:extLst>
          </p:cNvPr>
          <p:cNvSpPr txBox="1"/>
          <p:nvPr/>
        </p:nvSpPr>
        <p:spPr>
          <a:xfrm>
            <a:off x="5398131" y="1972851"/>
            <a:ext cx="2359024" cy="553998"/>
          </a:xfrm>
          <a:prstGeom prst="rect">
            <a:avLst/>
          </a:prstGeom>
          <a:noFill/>
        </p:spPr>
        <p:txBody>
          <a:bodyPr wrap="square" rtlCol="0">
            <a:spAutoFit/>
          </a:bodyPr>
          <a:lstStyle/>
          <a:p>
            <a:pPr>
              <a:lnSpc>
                <a:spcPts val="1800"/>
              </a:lnSpc>
            </a:pPr>
            <a:r>
              <a:rPr lang="en-US" sz="1600" b="1" dirty="0">
                <a:solidFill>
                  <a:schemeClr val="accent1"/>
                </a:solidFill>
                <a:latin typeface="Gotham" panose="02000504050000020004" pitchFamily="2" charset="0"/>
                <a:ea typeface="Open Sans" panose="020B0606030504020204" pitchFamily="34" charset="0"/>
                <a:cs typeface="Poppins Light" panose="00000400000000000000" pitchFamily="50" charset="0"/>
              </a:rPr>
              <a:t>Creates Residual Funds Task</a:t>
            </a:r>
          </a:p>
        </p:txBody>
      </p:sp>
      <p:sp>
        <p:nvSpPr>
          <p:cNvPr id="3" name="TextBox 2">
            <a:extLst>
              <a:ext uri="{FF2B5EF4-FFF2-40B4-BE49-F238E27FC236}">
                <a16:creationId xmlns:a16="http://schemas.microsoft.com/office/drawing/2014/main" id="{953EAF52-4810-2FE1-0830-FAE9BA11A925}"/>
              </a:ext>
            </a:extLst>
          </p:cNvPr>
          <p:cNvSpPr txBox="1"/>
          <p:nvPr/>
        </p:nvSpPr>
        <p:spPr>
          <a:xfrm>
            <a:off x="1052998" y="6066482"/>
            <a:ext cx="2992013" cy="307777"/>
          </a:xfrm>
          <a:prstGeom prst="rect">
            <a:avLst/>
          </a:prstGeom>
          <a:noFill/>
        </p:spPr>
        <p:txBody>
          <a:bodyPr wrap="square" rtlCol="0">
            <a:spAutoFit/>
          </a:bodyPr>
          <a:lstStyle/>
          <a:p>
            <a:r>
              <a:rPr lang="en-US" sz="1400" dirty="0" err="1">
                <a:solidFill>
                  <a:schemeClr val="tx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tx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A6C9B835-1BF5-3190-1ED0-7B973C8FCBC4}"/>
              </a:ext>
            </a:extLst>
          </p:cNvPr>
          <p:cNvPicPr>
            <a:picLocks noChangeAspect="1"/>
          </p:cNvPicPr>
          <p:nvPr/>
        </p:nvPicPr>
        <p:blipFill>
          <a:blip r:embed="rId3"/>
          <a:stretch>
            <a:fillRect/>
          </a:stretch>
        </p:blipFill>
        <p:spPr>
          <a:xfrm>
            <a:off x="819428" y="6113433"/>
            <a:ext cx="233570" cy="232314"/>
          </a:xfrm>
          <a:prstGeom prst="rect">
            <a:avLst/>
          </a:prstGeom>
        </p:spPr>
      </p:pic>
      <p:sp>
        <p:nvSpPr>
          <p:cNvPr id="5" name="Slide Number Placeholder 4">
            <a:extLst>
              <a:ext uri="{FF2B5EF4-FFF2-40B4-BE49-F238E27FC236}">
                <a16:creationId xmlns:a16="http://schemas.microsoft.com/office/drawing/2014/main" id="{381687E2-4D3B-B400-74FD-4D1B6AD5A118}"/>
              </a:ext>
            </a:extLst>
          </p:cNvPr>
          <p:cNvSpPr>
            <a:spLocks noGrp="1"/>
          </p:cNvSpPr>
          <p:nvPr>
            <p:ph type="sldNum" sz="quarter" idx="12"/>
          </p:nvPr>
        </p:nvSpPr>
        <p:spPr/>
        <p:txBody>
          <a:bodyPr/>
          <a:lstStyle/>
          <a:p>
            <a:fld id="{3DDF14DF-09F7-D242-B49F-E8D1C1E3D6C4}" type="slidenum">
              <a:rPr lang="en-US" smtClean="0"/>
              <a:pPr/>
              <a:t>14</a:t>
            </a:fld>
            <a:endParaRPr lang="en-US"/>
          </a:p>
        </p:txBody>
      </p:sp>
      <p:grpSp>
        <p:nvGrpSpPr>
          <p:cNvPr id="6" name="Group 5">
            <a:extLst>
              <a:ext uri="{FF2B5EF4-FFF2-40B4-BE49-F238E27FC236}">
                <a16:creationId xmlns:a16="http://schemas.microsoft.com/office/drawing/2014/main" id="{0116B293-3D93-3D80-052E-F073ED2BD405}"/>
              </a:ext>
            </a:extLst>
          </p:cNvPr>
          <p:cNvGrpSpPr/>
          <p:nvPr/>
        </p:nvGrpSpPr>
        <p:grpSpPr>
          <a:xfrm>
            <a:off x="11384519" y="241963"/>
            <a:ext cx="555688" cy="555688"/>
            <a:chOff x="6314393" y="1076530"/>
            <a:chExt cx="1671415" cy="1671415"/>
          </a:xfrm>
        </p:grpSpPr>
        <p:sp>
          <p:nvSpPr>
            <p:cNvPr id="7" name="Rectangle 6">
              <a:extLst>
                <a:ext uri="{FF2B5EF4-FFF2-40B4-BE49-F238E27FC236}">
                  <a16:creationId xmlns:a16="http://schemas.microsoft.com/office/drawing/2014/main" id="{4245E3F7-2DFA-5ECF-A76A-F251F6C92B55}"/>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87B1150-1300-0454-9639-456096BA09A6}"/>
                </a:ext>
              </a:extLst>
            </p:cNvPr>
            <p:cNvPicPr>
              <a:picLocks noChangeAspect="1"/>
            </p:cNvPicPr>
            <p:nvPr userDrawn="1"/>
          </p:nvPicPr>
          <p:blipFill>
            <a:blip r:embed="rId4"/>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2153705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07054-25C9-767B-DC6D-97CA84CF1067}"/>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E755FA3D-135F-3A42-7771-FF5D3B565C0D}"/>
              </a:ext>
            </a:extLst>
          </p:cNvPr>
          <p:cNvPicPr>
            <a:picLocks noChangeAspect="1"/>
          </p:cNvPicPr>
          <p:nvPr userDrawn="1"/>
        </p:nvPicPr>
        <p:blipFill>
          <a:blip r:embed="rId2"/>
          <a:stretch>
            <a:fillRect/>
          </a:stretch>
        </p:blipFill>
        <p:spPr>
          <a:xfrm>
            <a:off x="11329390" y="273163"/>
            <a:ext cx="558600" cy="561703"/>
          </a:xfrm>
          <a:prstGeom prst="rect">
            <a:avLst/>
          </a:prstGeom>
        </p:spPr>
      </p:pic>
      <p:sp>
        <p:nvSpPr>
          <p:cNvPr id="2" name="Slide Number Placeholder 1">
            <a:extLst>
              <a:ext uri="{FF2B5EF4-FFF2-40B4-BE49-F238E27FC236}">
                <a16:creationId xmlns:a16="http://schemas.microsoft.com/office/drawing/2014/main" id="{05BF4864-5363-C0F5-499F-17B476E40309}"/>
              </a:ext>
            </a:extLst>
          </p:cNvPr>
          <p:cNvSpPr>
            <a:spLocks noGrp="1"/>
          </p:cNvSpPr>
          <p:nvPr>
            <p:ph type="sldNum" sz="quarter" idx="14"/>
          </p:nvPr>
        </p:nvSpPr>
        <p:spPr/>
        <p:txBody>
          <a:bodyPr/>
          <a:lstStyle/>
          <a:p>
            <a:fld id="{3DDF14DF-09F7-D242-B49F-E8D1C1E3D6C4}" type="slidenum">
              <a:rPr lang="en-US" smtClean="0"/>
              <a:pPr/>
              <a:t>15</a:t>
            </a:fld>
            <a:endParaRPr lang="en-US" dirty="0"/>
          </a:p>
        </p:txBody>
      </p:sp>
      <p:sp>
        <p:nvSpPr>
          <p:cNvPr id="7" name="TextBox 6">
            <a:extLst>
              <a:ext uri="{FF2B5EF4-FFF2-40B4-BE49-F238E27FC236}">
                <a16:creationId xmlns:a16="http://schemas.microsoft.com/office/drawing/2014/main" id="{7056A9BA-71B8-A8E0-596A-4287D38EB18A}"/>
              </a:ext>
            </a:extLst>
          </p:cNvPr>
          <p:cNvSpPr txBox="1"/>
          <p:nvPr/>
        </p:nvSpPr>
        <p:spPr>
          <a:xfrm>
            <a:off x="313570" y="6506395"/>
            <a:ext cx="2992013" cy="307777"/>
          </a:xfrm>
          <a:prstGeom prst="rect">
            <a:avLst/>
          </a:prstGeom>
          <a:noFill/>
        </p:spPr>
        <p:txBody>
          <a:bodyPr wrap="square" rtlCol="0">
            <a:spAutoFit/>
          </a:bodyPr>
          <a:lstStyle/>
          <a:p>
            <a:r>
              <a:rPr lang="en-US" sz="1400" dirty="0" err="1">
                <a:solidFill>
                  <a:schemeClr val="tx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tx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8010AB09-F8C7-F10B-0ED7-1356817FCBE1}"/>
              </a:ext>
            </a:extLst>
          </p:cNvPr>
          <p:cNvPicPr>
            <a:picLocks noChangeAspect="1"/>
          </p:cNvPicPr>
          <p:nvPr/>
        </p:nvPicPr>
        <p:blipFill>
          <a:blip r:embed="rId3"/>
          <a:stretch>
            <a:fillRect/>
          </a:stretch>
        </p:blipFill>
        <p:spPr>
          <a:xfrm>
            <a:off x="80000" y="6545031"/>
            <a:ext cx="233570" cy="232314"/>
          </a:xfrm>
          <a:prstGeom prst="rect">
            <a:avLst/>
          </a:prstGeom>
        </p:spPr>
      </p:pic>
      <p:grpSp>
        <p:nvGrpSpPr>
          <p:cNvPr id="13" name="Group 12">
            <a:extLst>
              <a:ext uri="{FF2B5EF4-FFF2-40B4-BE49-F238E27FC236}">
                <a16:creationId xmlns:a16="http://schemas.microsoft.com/office/drawing/2014/main" id="{7C6ABFEC-2E06-EF3B-312F-A94CDC005224}"/>
              </a:ext>
            </a:extLst>
          </p:cNvPr>
          <p:cNvGrpSpPr/>
          <p:nvPr/>
        </p:nvGrpSpPr>
        <p:grpSpPr>
          <a:xfrm>
            <a:off x="196785" y="241963"/>
            <a:ext cx="555688" cy="555688"/>
            <a:chOff x="6314393" y="1076530"/>
            <a:chExt cx="1671415" cy="1671415"/>
          </a:xfrm>
        </p:grpSpPr>
        <p:sp>
          <p:nvSpPr>
            <p:cNvPr id="14" name="Rectangle 13">
              <a:extLst>
                <a:ext uri="{FF2B5EF4-FFF2-40B4-BE49-F238E27FC236}">
                  <a16:creationId xmlns:a16="http://schemas.microsoft.com/office/drawing/2014/main" id="{1D1DE269-A43C-B795-B8E3-E4F6D6343FCE}"/>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F4208AB-13F3-6513-F736-3A70379F0895}"/>
                </a:ext>
              </a:extLst>
            </p:cNvPr>
            <p:cNvPicPr>
              <a:picLocks noChangeAspect="1"/>
            </p:cNvPicPr>
            <p:nvPr userDrawn="1"/>
          </p:nvPicPr>
          <p:blipFill>
            <a:blip r:embed="rId2"/>
            <a:stretch>
              <a:fillRect/>
            </a:stretch>
          </p:blipFill>
          <p:spPr>
            <a:xfrm>
              <a:off x="6597455" y="1360754"/>
              <a:ext cx="1096871" cy="1102965"/>
            </a:xfrm>
            <a:prstGeom prst="rect">
              <a:avLst/>
            </a:prstGeom>
          </p:spPr>
        </p:pic>
      </p:grpSp>
      <p:sp>
        <p:nvSpPr>
          <p:cNvPr id="18" name="Title 4">
            <a:extLst>
              <a:ext uri="{FF2B5EF4-FFF2-40B4-BE49-F238E27FC236}">
                <a16:creationId xmlns:a16="http://schemas.microsoft.com/office/drawing/2014/main" id="{5DA126F8-78F3-6B49-698A-B0C99A60DC13}"/>
              </a:ext>
            </a:extLst>
          </p:cNvPr>
          <p:cNvSpPr txBox="1">
            <a:spLocks/>
          </p:cNvSpPr>
          <p:nvPr/>
        </p:nvSpPr>
        <p:spPr>
          <a:xfrm>
            <a:off x="889000" y="357051"/>
            <a:ext cx="10879788" cy="5969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500" b="1" i="0" kern="1200">
                <a:solidFill>
                  <a:schemeClr val="tx1"/>
                </a:solidFill>
                <a:latin typeface="Gotham" panose="02000504050000020004" pitchFamily="2" charset="0"/>
                <a:ea typeface="Open Sans" panose="020B0606030504020204" pitchFamily="34" charset="0"/>
                <a:cs typeface="Open Sans" panose="020B0606030504020204" pitchFamily="34" charset="0"/>
              </a:defRPr>
            </a:lvl1pPr>
          </a:lstStyle>
          <a:p>
            <a:r>
              <a:rPr lang="en-US" dirty="0"/>
              <a:t>EACH EMPLOYER IS </a:t>
            </a:r>
            <a:r>
              <a:rPr lang="en-US" dirty="0">
                <a:solidFill>
                  <a:srgbClr val="0273EA"/>
                </a:solidFill>
              </a:rPr>
              <a:t>DIFFERENT - Rollovers</a:t>
            </a:r>
          </a:p>
        </p:txBody>
      </p:sp>
      <p:cxnSp>
        <p:nvCxnSpPr>
          <p:cNvPr id="21" name="Straight Connector 20">
            <a:extLst>
              <a:ext uri="{FF2B5EF4-FFF2-40B4-BE49-F238E27FC236}">
                <a16:creationId xmlns:a16="http://schemas.microsoft.com/office/drawing/2014/main" id="{4AD213E8-BD32-9903-7C73-08A62893879F}"/>
              </a:ext>
            </a:extLst>
          </p:cNvPr>
          <p:cNvCxnSpPr/>
          <p:nvPr/>
        </p:nvCxnSpPr>
        <p:spPr>
          <a:xfrm>
            <a:off x="1006949" y="942739"/>
            <a:ext cx="647700" cy="0"/>
          </a:xfrm>
          <a:prstGeom prst="line">
            <a:avLst/>
          </a:prstGeom>
          <a:ln w="38100">
            <a:solidFill>
              <a:srgbClr val="FF9400"/>
            </a:solidFill>
          </a:ln>
        </p:spPr>
        <p:style>
          <a:lnRef idx="1">
            <a:schemeClr val="accent1"/>
          </a:lnRef>
          <a:fillRef idx="0">
            <a:schemeClr val="accent1"/>
          </a:fillRef>
          <a:effectRef idx="0">
            <a:schemeClr val="accent1"/>
          </a:effectRef>
          <a:fontRef idx="minor">
            <a:schemeClr val="tx1"/>
          </a:fontRef>
        </p:style>
      </p:cxnSp>
      <p:graphicFrame>
        <p:nvGraphicFramePr>
          <p:cNvPr id="19" name="Table 18">
            <a:extLst>
              <a:ext uri="{FF2B5EF4-FFF2-40B4-BE49-F238E27FC236}">
                <a16:creationId xmlns:a16="http://schemas.microsoft.com/office/drawing/2014/main" id="{C4B8C6A0-A939-AA33-D085-DCAC5493F2D0}"/>
              </a:ext>
            </a:extLst>
          </p:cNvPr>
          <p:cNvGraphicFramePr>
            <a:graphicFrameLocks noGrp="1"/>
          </p:cNvGraphicFramePr>
          <p:nvPr>
            <p:extLst>
              <p:ext uri="{D42A27DB-BD31-4B8C-83A1-F6EECF244321}">
                <p14:modId xmlns:p14="http://schemas.microsoft.com/office/powerpoint/2010/main" val="339523899"/>
              </p:ext>
            </p:extLst>
          </p:nvPr>
        </p:nvGraphicFramePr>
        <p:xfrm>
          <a:off x="473229" y="1203848"/>
          <a:ext cx="11078053" cy="4680331"/>
        </p:xfrm>
        <a:graphic>
          <a:graphicData uri="http://schemas.openxmlformats.org/drawingml/2006/table">
            <a:tbl>
              <a:tblPr firstRow="1" bandRow="1">
                <a:tableStyleId>{21E4AEA4-8DFA-4A89-87EB-49C32662AFE0}</a:tableStyleId>
              </a:tblPr>
              <a:tblGrid>
                <a:gridCol w="1582579">
                  <a:extLst>
                    <a:ext uri="{9D8B030D-6E8A-4147-A177-3AD203B41FA5}">
                      <a16:colId xmlns:a16="http://schemas.microsoft.com/office/drawing/2014/main" val="3652915377"/>
                    </a:ext>
                  </a:extLst>
                </a:gridCol>
                <a:gridCol w="1582579">
                  <a:extLst>
                    <a:ext uri="{9D8B030D-6E8A-4147-A177-3AD203B41FA5}">
                      <a16:colId xmlns:a16="http://schemas.microsoft.com/office/drawing/2014/main" val="2463369966"/>
                    </a:ext>
                  </a:extLst>
                </a:gridCol>
                <a:gridCol w="1582579">
                  <a:extLst>
                    <a:ext uri="{9D8B030D-6E8A-4147-A177-3AD203B41FA5}">
                      <a16:colId xmlns:a16="http://schemas.microsoft.com/office/drawing/2014/main" val="925124492"/>
                    </a:ext>
                  </a:extLst>
                </a:gridCol>
                <a:gridCol w="1582579">
                  <a:extLst>
                    <a:ext uri="{9D8B030D-6E8A-4147-A177-3AD203B41FA5}">
                      <a16:colId xmlns:a16="http://schemas.microsoft.com/office/drawing/2014/main" val="3886642366"/>
                    </a:ext>
                  </a:extLst>
                </a:gridCol>
                <a:gridCol w="1582579">
                  <a:extLst>
                    <a:ext uri="{9D8B030D-6E8A-4147-A177-3AD203B41FA5}">
                      <a16:colId xmlns:a16="http://schemas.microsoft.com/office/drawing/2014/main" val="992373553"/>
                    </a:ext>
                  </a:extLst>
                </a:gridCol>
                <a:gridCol w="1582579">
                  <a:extLst>
                    <a:ext uri="{9D8B030D-6E8A-4147-A177-3AD203B41FA5}">
                      <a16:colId xmlns:a16="http://schemas.microsoft.com/office/drawing/2014/main" val="1792296156"/>
                    </a:ext>
                  </a:extLst>
                </a:gridCol>
                <a:gridCol w="1582579">
                  <a:extLst>
                    <a:ext uri="{9D8B030D-6E8A-4147-A177-3AD203B41FA5}">
                      <a16:colId xmlns:a16="http://schemas.microsoft.com/office/drawing/2014/main" val="3409497788"/>
                    </a:ext>
                  </a:extLst>
                </a:gridCol>
              </a:tblGrid>
              <a:tr h="507639">
                <a:tc>
                  <a:txBody>
                    <a:bodyPr/>
                    <a:lstStyle/>
                    <a:p>
                      <a:pPr algn="ctr"/>
                      <a:r>
                        <a:rPr lang="en-US" sz="1200" dirty="0"/>
                        <a:t>Employer</a:t>
                      </a:r>
                    </a:p>
                  </a:txBody>
                  <a:tcPr anchor="ctr"/>
                </a:tc>
                <a:tc>
                  <a:txBody>
                    <a:bodyPr/>
                    <a:lstStyle/>
                    <a:p>
                      <a:pPr algn="ctr"/>
                      <a:r>
                        <a:rPr lang="en-US" sz="1200" dirty="0"/>
                        <a:t>Intermountain</a:t>
                      </a:r>
                    </a:p>
                  </a:txBody>
                  <a:tcPr anchor="ctr"/>
                </a:tc>
                <a:tc>
                  <a:txBody>
                    <a:bodyPr/>
                    <a:lstStyle/>
                    <a:p>
                      <a:pPr algn="ctr"/>
                      <a:r>
                        <a:rPr lang="en-US" sz="1200" dirty="0"/>
                        <a:t>URS</a:t>
                      </a:r>
                    </a:p>
                  </a:txBody>
                  <a:tcPr anchor="ctr"/>
                </a:tc>
                <a:tc>
                  <a:txBody>
                    <a:bodyPr/>
                    <a:lstStyle/>
                    <a:p>
                      <a:pPr algn="ctr"/>
                      <a:r>
                        <a:rPr lang="en-US" sz="1200" dirty="0"/>
                        <a:t>ARUP</a:t>
                      </a:r>
                    </a:p>
                  </a:txBody>
                  <a:tcPr anchor="ctr"/>
                </a:tc>
                <a:tc>
                  <a:txBody>
                    <a:bodyPr/>
                    <a:lstStyle/>
                    <a:p>
                      <a:pPr algn="ctr"/>
                      <a:r>
                        <a:rPr lang="en-US" sz="1200" dirty="0"/>
                        <a:t>Adobe</a:t>
                      </a:r>
                    </a:p>
                  </a:txBody>
                  <a:tcPr anchor="ctr"/>
                </a:tc>
                <a:tc>
                  <a:txBody>
                    <a:bodyPr/>
                    <a:lstStyle/>
                    <a:p>
                      <a:pPr algn="ctr"/>
                      <a:r>
                        <a:rPr lang="en-US" sz="1200" dirty="0" err="1"/>
                        <a:t>Skywest</a:t>
                      </a:r>
                      <a:endParaRPr lang="en-US" sz="1200" dirty="0"/>
                    </a:p>
                  </a:txBody>
                  <a:tcPr anchor="ctr"/>
                </a:tc>
                <a:tc>
                  <a:txBody>
                    <a:bodyPr/>
                    <a:lstStyle/>
                    <a:p>
                      <a:pPr algn="ctr"/>
                      <a:endParaRPr lang="en-US" sz="1200"/>
                    </a:p>
                  </a:txBody>
                  <a:tcPr anchor="ctr"/>
                </a:tc>
                <a:extLst>
                  <a:ext uri="{0D108BD9-81ED-4DB2-BD59-A6C34878D82A}">
                    <a16:rowId xmlns:a16="http://schemas.microsoft.com/office/drawing/2014/main" val="848618323"/>
                  </a:ext>
                </a:extLst>
              </a:tr>
              <a:tr h="507639">
                <a:tc>
                  <a:txBody>
                    <a:bodyPr/>
                    <a:lstStyle/>
                    <a:p>
                      <a:pPr algn="ctr"/>
                      <a:r>
                        <a:rPr lang="en-US" sz="1200" dirty="0">
                          <a:solidFill>
                            <a:schemeClr val="bg1"/>
                          </a:solidFill>
                        </a:rPr>
                        <a:t>401k custodian</a:t>
                      </a:r>
                    </a:p>
                  </a:txBody>
                  <a:tcPr anchor="ctr">
                    <a:solidFill>
                      <a:schemeClr val="accent2"/>
                    </a:solidFill>
                  </a:tcPr>
                </a:tc>
                <a:tc>
                  <a:txBody>
                    <a:bodyPr/>
                    <a:lstStyle/>
                    <a:p>
                      <a:pPr algn="ctr"/>
                      <a:r>
                        <a:rPr lang="en-US" sz="1200" dirty="0" err="1"/>
                        <a:t>Trowe</a:t>
                      </a:r>
                      <a:endParaRPr lang="en-US" sz="1200" dirty="0"/>
                    </a:p>
                  </a:txBody>
                  <a:tcPr anchor="ctr"/>
                </a:tc>
                <a:tc>
                  <a:txBody>
                    <a:bodyPr/>
                    <a:lstStyle/>
                    <a:p>
                      <a:pPr algn="ctr"/>
                      <a:r>
                        <a:rPr lang="en-US" sz="1200" dirty="0"/>
                        <a:t>URS</a:t>
                      </a:r>
                    </a:p>
                  </a:txBody>
                  <a:tcPr anchor="ctr"/>
                </a:tc>
                <a:tc>
                  <a:txBody>
                    <a:bodyPr/>
                    <a:lstStyle/>
                    <a:p>
                      <a:pPr algn="ctr"/>
                      <a:r>
                        <a:rPr lang="en-US" sz="1200" dirty="0"/>
                        <a:t>Milliman</a:t>
                      </a:r>
                    </a:p>
                  </a:txBody>
                  <a:tcPr anchor="ctr"/>
                </a:tc>
                <a:tc>
                  <a:txBody>
                    <a:bodyPr/>
                    <a:lstStyle/>
                    <a:p>
                      <a:pPr algn="ctr"/>
                      <a:r>
                        <a:rPr lang="en-US" sz="1200" dirty="0"/>
                        <a:t>Vanguard</a:t>
                      </a:r>
                    </a:p>
                  </a:txBody>
                  <a:tcPr anchor="ctr"/>
                </a:tc>
                <a:tc>
                  <a:txBody>
                    <a:bodyPr/>
                    <a:lstStyle/>
                    <a:p>
                      <a:pPr algn="ctr"/>
                      <a:r>
                        <a:rPr lang="en-US" sz="1200" dirty="0" err="1"/>
                        <a:t>Skywest</a:t>
                      </a:r>
                      <a:r>
                        <a:rPr lang="en-US" sz="1200" dirty="0"/>
                        <a:t>/Schwab</a:t>
                      </a:r>
                    </a:p>
                  </a:txBody>
                  <a:tcPr anchor="ctr"/>
                </a:tc>
                <a:tc>
                  <a:txBody>
                    <a:bodyPr/>
                    <a:lstStyle/>
                    <a:p>
                      <a:pPr algn="ctr"/>
                      <a:endParaRPr lang="en-US" sz="1200"/>
                    </a:p>
                  </a:txBody>
                  <a:tcPr anchor="ctr"/>
                </a:tc>
                <a:extLst>
                  <a:ext uri="{0D108BD9-81ED-4DB2-BD59-A6C34878D82A}">
                    <a16:rowId xmlns:a16="http://schemas.microsoft.com/office/drawing/2014/main" val="1262525333"/>
                  </a:ext>
                </a:extLst>
              </a:tr>
              <a:tr h="507639">
                <a:tc>
                  <a:txBody>
                    <a:bodyPr/>
                    <a:lstStyle/>
                    <a:p>
                      <a:pPr algn="ctr"/>
                      <a:r>
                        <a:rPr lang="en-US" sz="1200" dirty="0">
                          <a:solidFill>
                            <a:schemeClr val="bg1"/>
                          </a:solidFill>
                        </a:rPr>
                        <a:t>SDB custodian</a:t>
                      </a:r>
                    </a:p>
                  </a:txBody>
                  <a:tcPr anchor="ctr">
                    <a:solidFill>
                      <a:schemeClr val="accent2"/>
                    </a:solidFill>
                  </a:tcPr>
                </a:tc>
                <a:tc>
                  <a:txBody>
                    <a:bodyPr/>
                    <a:lstStyle/>
                    <a:p>
                      <a:pPr algn="ctr"/>
                      <a:r>
                        <a:rPr lang="en-US" sz="1200" dirty="0"/>
                        <a:t>Schwab</a:t>
                      </a:r>
                    </a:p>
                  </a:txBody>
                  <a:tcPr anchor="ctr"/>
                </a:tc>
                <a:tc>
                  <a:txBody>
                    <a:bodyPr/>
                    <a:lstStyle/>
                    <a:p>
                      <a:pPr algn="ctr"/>
                      <a:r>
                        <a:rPr lang="en-US" sz="1200" dirty="0"/>
                        <a:t>Schwab</a:t>
                      </a:r>
                    </a:p>
                  </a:txBody>
                  <a:tcPr anchor="ctr"/>
                </a:tc>
                <a:tc>
                  <a:txBody>
                    <a:bodyPr/>
                    <a:lstStyle/>
                    <a:p>
                      <a:pPr algn="ctr"/>
                      <a:r>
                        <a:rPr lang="en-US" sz="1200" dirty="0"/>
                        <a:t>Schwab</a:t>
                      </a:r>
                    </a:p>
                  </a:txBody>
                  <a:tcPr anchor="ctr"/>
                </a:tc>
                <a:tc>
                  <a:txBody>
                    <a:bodyPr/>
                    <a:lstStyle/>
                    <a:p>
                      <a:pPr algn="ctr"/>
                      <a:r>
                        <a:rPr lang="en-US" sz="1200" dirty="0"/>
                        <a:t>Schwab</a:t>
                      </a:r>
                    </a:p>
                  </a:txBody>
                  <a:tcPr anchor="ctr"/>
                </a:tc>
                <a:tc>
                  <a:txBody>
                    <a:bodyPr/>
                    <a:lstStyle/>
                    <a:p>
                      <a:pPr algn="ctr"/>
                      <a:r>
                        <a:rPr lang="en-US" sz="1200" dirty="0"/>
                        <a:t>Schwab</a:t>
                      </a:r>
                    </a:p>
                  </a:txBody>
                  <a:tcPr anchor="ctr"/>
                </a:tc>
                <a:tc>
                  <a:txBody>
                    <a:bodyPr/>
                    <a:lstStyle/>
                    <a:p>
                      <a:pPr algn="ctr"/>
                      <a:endParaRPr lang="en-US" sz="1200" dirty="0"/>
                    </a:p>
                  </a:txBody>
                  <a:tcPr anchor="ctr"/>
                </a:tc>
                <a:extLst>
                  <a:ext uri="{0D108BD9-81ED-4DB2-BD59-A6C34878D82A}">
                    <a16:rowId xmlns:a16="http://schemas.microsoft.com/office/drawing/2014/main" val="1574874427"/>
                  </a:ext>
                </a:extLst>
              </a:tr>
              <a:tr h="507639">
                <a:tc>
                  <a:txBody>
                    <a:bodyPr/>
                    <a:lstStyle/>
                    <a:p>
                      <a:pPr algn="ctr"/>
                      <a:r>
                        <a:rPr lang="en-US" sz="1200" dirty="0">
                          <a:solidFill>
                            <a:schemeClr val="bg1"/>
                          </a:solidFill>
                        </a:rPr>
                        <a:t>PCRA Liquidation</a:t>
                      </a:r>
                    </a:p>
                  </a:txBody>
                  <a:tcPr anchor="ctr">
                    <a:solidFill>
                      <a:schemeClr val="accent2"/>
                    </a:solidFill>
                  </a:tcPr>
                </a:tc>
                <a:tc>
                  <a:txBody>
                    <a:bodyPr/>
                    <a:lstStyle/>
                    <a:p>
                      <a:pPr algn="ctr"/>
                      <a:r>
                        <a:rPr lang="en-US" sz="1200"/>
                        <a:t>Yes</a:t>
                      </a:r>
                      <a:endParaRPr lang="en-US" sz="1200" dirty="0"/>
                    </a:p>
                  </a:txBody>
                  <a:tcPr anchor="ctr"/>
                </a:tc>
                <a:tc>
                  <a:txBody>
                    <a:bodyPr/>
                    <a:lstStyle/>
                    <a:p>
                      <a:pPr algn="ctr"/>
                      <a:r>
                        <a:rPr lang="en-US" sz="1200" dirty="0"/>
                        <a:t>Yes</a:t>
                      </a:r>
                    </a:p>
                  </a:txBody>
                  <a:tcPr anchor="ctr"/>
                </a:tc>
                <a:tc>
                  <a:txBody>
                    <a:bodyPr/>
                    <a:lstStyle/>
                    <a:p>
                      <a:pPr algn="ctr"/>
                      <a:r>
                        <a:rPr lang="en-US" sz="1200" dirty="0"/>
                        <a:t>Yes</a:t>
                      </a:r>
                    </a:p>
                  </a:txBody>
                  <a:tcPr anchor="ctr"/>
                </a:tc>
                <a:tc>
                  <a:txBody>
                    <a:bodyPr/>
                    <a:lstStyle/>
                    <a:p>
                      <a:pPr algn="ctr"/>
                      <a:r>
                        <a:rPr lang="en-US" sz="1200" dirty="0"/>
                        <a:t>Yes</a:t>
                      </a:r>
                    </a:p>
                  </a:txBody>
                  <a:tcPr anchor="ctr"/>
                </a:tc>
                <a:tc>
                  <a:txBody>
                    <a:bodyPr/>
                    <a:lstStyle/>
                    <a:p>
                      <a:pPr algn="ctr"/>
                      <a:r>
                        <a:rPr lang="en-US" sz="1200" dirty="0"/>
                        <a:t>Yes</a:t>
                      </a:r>
                    </a:p>
                  </a:txBody>
                  <a:tcPr anchor="ctr"/>
                </a:tc>
                <a:tc>
                  <a:txBody>
                    <a:bodyPr/>
                    <a:lstStyle/>
                    <a:p>
                      <a:pPr algn="ctr"/>
                      <a:endParaRPr lang="en-US" sz="1200" dirty="0"/>
                    </a:p>
                  </a:txBody>
                  <a:tcPr anchor="ctr"/>
                </a:tc>
                <a:extLst>
                  <a:ext uri="{0D108BD9-81ED-4DB2-BD59-A6C34878D82A}">
                    <a16:rowId xmlns:a16="http://schemas.microsoft.com/office/drawing/2014/main" val="773902965"/>
                  </a:ext>
                </a:extLst>
              </a:tr>
              <a:tr h="876199">
                <a:tc>
                  <a:txBody>
                    <a:bodyPr/>
                    <a:lstStyle/>
                    <a:p>
                      <a:pPr algn="ctr"/>
                      <a:r>
                        <a:rPr lang="en-US" sz="1200" dirty="0">
                          <a:solidFill>
                            <a:schemeClr val="bg1"/>
                          </a:solidFill>
                        </a:rPr>
                        <a:t>SDB Fund Movement</a:t>
                      </a:r>
                    </a:p>
                  </a:txBody>
                  <a:tcPr anchor="ctr">
                    <a:solidFill>
                      <a:schemeClr val="accent2"/>
                    </a:solidFill>
                  </a:tcPr>
                </a:tc>
                <a:tc>
                  <a:txBody>
                    <a:bodyPr/>
                    <a:lstStyle/>
                    <a:p>
                      <a:pPr algn="ctr"/>
                      <a:r>
                        <a:rPr lang="en-US" sz="1200" dirty="0"/>
                        <a:t>In-Kind. Advisor &amp; client phone call to </a:t>
                      </a:r>
                      <a:r>
                        <a:rPr lang="en-US" sz="1200" dirty="0" err="1"/>
                        <a:t>Trowe</a:t>
                      </a:r>
                      <a:r>
                        <a:rPr lang="en-US" sz="1200" dirty="0"/>
                        <a:t> and Schwab</a:t>
                      </a:r>
                    </a:p>
                  </a:txBody>
                  <a:tcPr anchor="ctr"/>
                </a:tc>
                <a:tc>
                  <a:txBody>
                    <a:bodyPr/>
                    <a:lstStyle/>
                    <a:p>
                      <a:pPr algn="ctr"/>
                      <a:r>
                        <a:rPr lang="en-US" sz="1200" dirty="0"/>
                        <a:t>Electronic, initiated in URS (advisor)</a:t>
                      </a:r>
                    </a:p>
                  </a:txBody>
                  <a:tcPr anchor="ctr"/>
                </a:tc>
                <a:tc>
                  <a:txBody>
                    <a:bodyPr/>
                    <a:lstStyle/>
                    <a:p>
                      <a:pPr algn="ctr"/>
                      <a:r>
                        <a:rPr lang="en-US" sz="1200" dirty="0"/>
                        <a:t>Electronic, initiated in Milliman (advisor)</a:t>
                      </a:r>
                    </a:p>
                  </a:txBody>
                  <a:tcPr anchor="ctr"/>
                </a:tc>
                <a:tc>
                  <a:txBody>
                    <a:bodyPr/>
                    <a:lstStyle/>
                    <a:p>
                      <a:pPr algn="ctr"/>
                      <a:r>
                        <a:rPr lang="en-US" sz="1200" dirty="0"/>
                        <a:t>Electronic, initiated in Vanguard (advisor)</a:t>
                      </a:r>
                    </a:p>
                  </a:txBody>
                  <a:tcPr anchor="ctr"/>
                </a:tc>
                <a:tc>
                  <a:txBody>
                    <a:bodyPr/>
                    <a:lstStyle/>
                    <a:p>
                      <a:pPr algn="ctr"/>
                      <a:r>
                        <a:rPr lang="en-US" sz="1200" dirty="0"/>
                        <a:t>Electronic, initiated in </a:t>
                      </a:r>
                      <a:r>
                        <a:rPr lang="en-US" sz="1200" dirty="0" err="1"/>
                        <a:t>Skywest</a:t>
                      </a:r>
                      <a:r>
                        <a:rPr lang="en-US" sz="1200" dirty="0"/>
                        <a:t> (routes to Schwab) (advisor)</a:t>
                      </a:r>
                    </a:p>
                  </a:txBody>
                  <a:tcPr anchor="ctr"/>
                </a:tc>
                <a:tc>
                  <a:txBody>
                    <a:bodyPr/>
                    <a:lstStyle/>
                    <a:p>
                      <a:pPr algn="ctr"/>
                      <a:endParaRPr lang="en-US" sz="1200" dirty="0"/>
                    </a:p>
                  </a:txBody>
                  <a:tcPr anchor="ctr"/>
                </a:tc>
                <a:extLst>
                  <a:ext uri="{0D108BD9-81ED-4DB2-BD59-A6C34878D82A}">
                    <a16:rowId xmlns:a16="http://schemas.microsoft.com/office/drawing/2014/main" val="2161686010"/>
                  </a:ext>
                </a:extLst>
              </a:tr>
              <a:tr h="507639">
                <a:tc>
                  <a:txBody>
                    <a:bodyPr/>
                    <a:lstStyle/>
                    <a:p>
                      <a:pPr algn="ctr"/>
                      <a:r>
                        <a:rPr lang="en-US" sz="1200" dirty="0">
                          <a:solidFill>
                            <a:schemeClr val="bg1"/>
                          </a:solidFill>
                        </a:rPr>
                        <a:t>Residuals</a:t>
                      </a:r>
                    </a:p>
                  </a:txBody>
                  <a:tcPr anchor="ctr">
                    <a:solidFill>
                      <a:schemeClr val="accent2"/>
                    </a:solidFill>
                  </a:tcPr>
                </a:tc>
                <a:tc>
                  <a:txBody>
                    <a:bodyPr/>
                    <a:lstStyle/>
                    <a:p>
                      <a:pPr algn="ctr"/>
                      <a:r>
                        <a:rPr lang="en-US" sz="1200" dirty="0"/>
                        <a:t>Automatic sweep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Manual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Manual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Manual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Manual</a:t>
                      </a:r>
                    </a:p>
                  </a:txBody>
                  <a:tcPr anchor="ctr"/>
                </a:tc>
                <a:tc>
                  <a:txBody>
                    <a:bodyPr/>
                    <a:lstStyle/>
                    <a:p>
                      <a:pPr algn="ctr"/>
                      <a:endParaRPr lang="en-US" sz="1200" dirty="0"/>
                    </a:p>
                  </a:txBody>
                  <a:tcPr anchor="ctr"/>
                </a:tc>
                <a:extLst>
                  <a:ext uri="{0D108BD9-81ED-4DB2-BD59-A6C34878D82A}">
                    <a16:rowId xmlns:a16="http://schemas.microsoft.com/office/drawing/2014/main" val="1062200269"/>
                  </a:ext>
                </a:extLst>
              </a:tr>
              <a:tr h="625857">
                <a:tc>
                  <a:txBody>
                    <a:bodyPr/>
                    <a:lstStyle/>
                    <a:p>
                      <a:pPr algn="ctr"/>
                      <a:r>
                        <a:rPr lang="en-US" sz="1200" dirty="0">
                          <a:solidFill>
                            <a:schemeClr val="bg1"/>
                          </a:solidFill>
                        </a:rPr>
                        <a:t>401k Rollover Process</a:t>
                      </a:r>
                    </a:p>
                  </a:txBody>
                  <a:tcPr anchor="ctr">
                    <a:solidFill>
                      <a:schemeClr val="accent2"/>
                    </a:solidFill>
                  </a:tcPr>
                </a:tc>
                <a:tc>
                  <a:txBody>
                    <a:bodyPr/>
                    <a:lstStyle/>
                    <a:p>
                      <a:pPr algn="ctr"/>
                      <a:r>
                        <a:rPr lang="en-US" sz="1200" dirty="0"/>
                        <a:t>N/A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Advisor &amp; Client phone call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Advisor &amp; Client phone call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Advisor &amp; Client phone call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 Possibly in-kind. Try with next </a:t>
                      </a:r>
                      <a:r>
                        <a:rPr lang="en-US" sz="1200" dirty="0" err="1"/>
                        <a:t>skywest</a:t>
                      </a:r>
                      <a:r>
                        <a:rPr lang="en-US" sz="1200" dirty="0"/>
                        <a:t> client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tc>
                <a:extLst>
                  <a:ext uri="{0D108BD9-81ED-4DB2-BD59-A6C34878D82A}">
                    <a16:rowId xmlns:a16="http://schemas.microsoft.com/office/drawing/2014/main" val="66253574"/>
                  </a:ext>
                </a:extLst>
              </a:tr>
              <a:tr h="625857">
                <a:tc>
                  <a:txBody>
                    <a:bodyPr/>
                    <a:lstStyle/>
                    <a:p>
                      <a:pPr algn="ctr"/>
                      <a:r>
                        <a:rPr lang="en-US" sz="1200" dirty="0">
                          <a:solidFill>
                            <a:schemeClr val="bg1"/>
                          </a:solidFill>
                        </a:rPr>
                        <a:t>Check Details</a:t>
                      </a:r>
                    </a:p>
                  </a:txBody>
                  <a:tcPr anchor="ctr">
                    <a:solidFill>
                      <a:schemeClr val="accent2"/>
                    </a:solidFill>
                  </a:tcPr>
                </a:tc>
                <a:tc>
                  <a:txBody>
                    <a:bodyPr/>
                    <a:lstStyle/>
                    <a:p>
                      <a:pPr algn="ctr"/>
                      <a:r>
                        <a:rPr lang="en-US" sz="1200" dirty="0"/>
                        <a:t>Internal Journal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Check to Schwab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tc>
                <a:extLst>
                  <a:ext uri="{0D108BD9-81ED-4DB2-BD59-A6C34878D82A}">
                    <a16:rowId xmlns:a16="http://schemas.microsoft.com/office/drawing/2014/main" val="1760249788"/>
                  </a:ext>
                </a:extLst>
              </a:tr>
            </a:tbl>
          </a:graphicData>
        </a:graphic>
      </p:graphicFrame>
    </p:spTree>
    <p:extLst>
      <p:ext uri="{BB962C8B-B14F-4D97-AF65-F5344CB8AC3E}">
        <p14:creationId xmlns:p14="http://schemas.microsoft.com/office/powerpoint/2010/main" val="714739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5C263-F197-52D0-9D1A-DECFFBBB9FA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113938-D9B2-1FDB-5A4F-2383E6A89764}"/>
              </a:ext>
            </a:extLst>
          </p:cNvPr>
          <p:cNvPicPr>
            <a:picLocks noChangeAspect="1"/>
          </p:cNvPicPr>
          <p:nvPr/>
        </p:nvPicPr>
        <p:blipFill>
          <a:blip r:embed="rId2">
            <a:alphaModFix amt="19000"/>
          </a:blip>
          <a:stretch>
            <a:fillRect/>
          </a:stretch>
        </p:blipFill>
        <p:spPr>
          <a:xfrm>
            <a:off x="479429" y="1175083"/>
            <a:ext cx="8575671" cy="5045287"/>
          </a:xfrm>
          <a:prstGeom prst="rect">
            <a:avLst/>
          </a:prstGeom>
        </p:spPr>
      </p:pic>
      <p:pic>
        <p:nvPicPr>
          <p:cNvPr id="6" name="Picture 5">
            <a:extLst>
              <a:ext uri="{FF2B5EF4-FFF2-40B4-BE49-F238E27FC236}">
                <a16:creationId xmlns:a16="http://schemas.microsoft.com/office/drawing/2014/main" id="{5E8390CE-C8D9-DAF9-777A-FD8AA68C12E0}"/>
              </a:ext>
            </a:extLst>
          </p:cNvPr>
          <p:cNvPicPr>
            <a:picLocks noChangeAspect="1"/>
          </p:cNvPicPr>
          <p:nvPr/>
        </p:nvPicPr>
        <p:blipFill rotWithShape="1">
          <a:blip r:embed="rId3"/>
          <a:srcRect l="11642" t="13751" r="10939" b="11207"/>
          <a:stretch/>
        </p:blipFill>
        <p:spPr>
          <a:xfrm>
            <a:off x="9649911" y="1175482"/>
            <a:ext cx="3728160" cy="3613606"/>
          </a:xfrm>
          <a:prstGeom prst="rect">
            <a:avLst/>
          </a:prstGeom>
        </p:spPr>
      </p:pic>
      <p:pic>
        <p:nvPicPr>
          <p:cNvPr id="7" name="Picture 6">
            <a:extLst>
              <a:ext uri="{FF2B5EF4-FFF2-40B4-BE49-F238E27FC236}">
                <a16:creationId xmlns:a16="http://schemas.microsoft.com/office/drawing/2014/main" id="{4B4DAC0E-338F-D2ED-5E82-49D7210A88F0}"/>
              </a:ext>
            </a:extLst>
          </p:cNvPr>
          <p:cNvPicPr>
            <a:picLocks noChangeAspect="1"/>
          </p:cNvPicPr>
          <p:nvPr/>
        </p:nvPicPr>
        <p:blipFill>
          <a:blip r:embed="rId4"/>
          <a:stretch>
            <a:fillRect/>
          </a:stretch>
        </p:blipFill>
        <p:spPr>
          <a:xfrm>
            <a:off x="819428" y="374336"/>
            <a:ext cx="2911514" cy="686177"/>
          </a:xfrm>
          <a:prstGeom prst="rect">
            <a:avLst/>
          </a:prstGeom>
        </p:spPr>
      </p:pic>
      <p:sp>
        <p:nvSpPr>
          <p:cNvPr id="8" name="TextBox 7">
            <a:extLst>
              <a:ext uri="{FF2B5EF4-FFF2-40B4-BE49-F238E27FC236}">
                <a16:creationId xmlns:a16="http://schemas.microsoft.com/office/drawing/2014/main" id="{26D97A36-FB43-C83F-7F4B-F2CC654463FC}"/>
              </a:ext>
            </a:extLst>
          </p:cNvPr>
          <p:cNvSpPr txBox="1"/>
          <p:nvPr/>
        </p:nvSpPr>
        <p:spPr>
          <a:xfrm>
            <a:off x="1052998" y="6066482"/>
            <a:ext cx="2992013" cy="307777"/>
          </a:xfrm>
          <a:prstGeom prst="rect">
            <a:avLst/>
          </a:prstGeom>
          <a:noFill/>
        </p:spPr>
        <p:txBody>
          <a:bodyPr wrap="square" rtlCol="0">
            <a:spAutoFit/>
          </a:bodyPr>
          <a:lstStyle/>
          <a:p>
            <a:r>
              <a:rPr lang="en-US" sz="1400" dirty="0" err="1">
                <a:solidFill>
                  <a:schemeClr val="bg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bg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7FD811E5-557C-C1DB-EB22-8BE10C261B21}"/>
              </a:ext>
            </a:extLst>
          </p:cNvPr>
          <p:cNvPicPr>
            <a:picLocks noChangeAspect="1"/>
          </p:cNvPicPr>
          <p:nvPr/>
        </p:nvPicPr>
        <p:blipFill>
          <a:blip r:embed="rId5"/>
          <a:stretch>
            <a:fillRect/>
          </a:stretch>
        </p:blipFill>
        <p:spPr>
          <a:xfrm>
            <a:off x="819428" y="6113433"/>
            <a:ext cx="233570" cy="232314"/>
          </a:xfrm>
          <a:prstGeom prst="rect">
            <a:avLst/>
          </a:prstGeom>
        </p:spPr>
      </p:pic>
      <p:sp>
        <p:nvSpPr>
          <p:cNvPr id="2" name="Title 1">
            <a:extLst>
              <a:ext uri="{FF2B5EF4-FFF2-40B4-BE49-F238E27FC236}">
                <a16:creationId xmlns:a16="http://schemas.microsoft.com/office/drawing/2014/main" id="{8CA8C0DE-5FF3-596F-7176-BDA279559182}"/>
              </a:ext>
            </a:extLst>
          </p:cNvPr>
          <p:cNvSpPr>
            <a:spLocks noGrp="1"/>
          </p:cNvSpPr>
          <p:nvPr>
            <p:ph type="title"/>
          </p:nvPr>
        </p:nvSpPr>
        <p:spPr>
          <a:xfrm>
            <a:off x="880411" y="2621715"/>
            <a:ext cx="8390429" cy="1015103"/>
          </a:xfrm>
        </p:spPr>
        <p:txBody>
          <a:bodyPr/>
          <a:lstStyle/>
          <a:p>
            <a:r>
              <a:rPr lang="en-US" dirty="0"/>
              <a:t>PCRA Withdrawals</a:t>
            </a:r>
          </a:p>
        </p:txBody>
      </p:sp>
      <p:sp>
        <p:nvSpPr>
          <p:cNvPr id="5" name="Slide Number Placeholder 4">
            <a:extLst>
              <a:ext uri="{FF2B5EF4-FFF2-40B4-BE49-F238E27FC236}">
                <a16:creationId xmlns:a16="http://schemas.microsoft.com/office/drawing/2014/main" id="{05A5A714-CABB-8E4C-D5A5-01F2CA494193}"/>
              </a:ext>
            </a:extLst>
          </p:cNvPr>
          <p:cNvSpPr>
            <a:spLocks noGrp="1"/>
          </p:cNvSpPr>
          <p:nvPr>
            <p:ph type="sldNum" sz="quarter" idx="11"/>
          </p:nvPr>
        </p:nvSpPr>
        <p:spPr/>
        <p:txBody>
          <a:bodyPr/>
          <a:lstStyle/>
          <a:p>
            <a:fld id="{3DDF14DF-09F7-D242-B49F-E8D1C1E3D6C4}" type="slidenum">
              <a:rPr lang="en-US" smtClean="0"/>
              <a:pPr/>
              <a:t>16</a:t>
            </a:fld>
            <a:endParaRPr lang="en-US"/>
          </a:p>
        </p:txBody>
      </p:sp>
      <p:sp>
        <p:nvSpPr>
          <p:cNvPr id="11" name="Text Placeholder 10">
            <a:extLst>
              <a:ext uri="{FF2B5EF4-FFF2-40B4-BE49-F238E27FC236}">
                <a16:creationId xmlns:a16="http://schemas.microsoft.com/office/drawing/2014/main" id="{2E3F95A1-022D-C3F7-2F52-ACA1C3BBF26B}"/>
              </a:ext>
            </a:extLst>
          </p:cNvPr>
          <p:cNvSpPr>
            <a:spLocks noGrp="1"/>
          </p:cNvSpPr>
          <p:nvPr>
            <p:ph type="body" sz="quarter" idx="10"/>
          </p:nvPr>
        </p:nvSpPr>
        <p:spPr/>
        <p:txBody>
          <a:bodyPr/>
          <a:lstStyle/>
          <a:p>
            <a:r>
              <a:rPr lang="en-US" dirty="0"/>
              <a:t>Timeline and steps</a:t>
            </a:r>
          </a:p>
        </p:txBody>
      </p:sp>
    </p:spTree>
    <p:extLst>
      <p:ext uri="{BB962C8B-B14F-4D97-AF65-F5344CB8AC3E}">
        <p14:creationId xmlns:p14="http://schemas.microsoft.com/office/powerpoint/2010/main" val="3932144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B234D3E3-EC59-25C3-446A-BDB4930634F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DAB62EC-73D0-DF97-D252-098DA610B637}"/>
              </a:ext>
            </a:extLst>
          </p:cNvPr>
          <p:cNvPicPr>
            <a:picLocks noChangeAspect="1"/>
          </p:cNvPicPr>
          <p:nvPr/>
        </p:nvPicPr>
        <p:blipFill>
          <a:blip r:embed="rId2"/>
          <a:stretch>
            <a:fillRect/>
          </a:stretch>
        </p:blipFill>
        <p:spPr>
          <a:xfrm>
            <a:off x="1074974" y="1698324"/>
            <a:ext cx="8235944" cy="4845417"/>
          </a:xfrm>
          <a:prstGeom prst="rect">
            <a:avLst/>
          </a:prstGeom>
        </p:spPr>
      </p:pic>
      <p:sp>
        <p:nvSpPr>
          <p:cNvPr id="14" name="TextBox 13">
            <a:extLst>
              <a:ext uri="{FF2B5EF4-FFF2-40B4-BE49-F238E27FC236}">
                <a16:creationId xmlns:a16="http://schemas.microsoft.com/office/drawing/2014/main" id="{8C7E5F8F-44D2-15E2-9DF9-528A4E046CE9}"/>
              </a:ext>
            </a:extLst>
          </p:cNvPr>
          <p:cNvSpPr txBox="1"/>
          <p:nvPr/>
        </p:nvSpPr>
        <p:spPr>
          <a:xfrm>
            <a:off x="752475" y="111107"/>
            <a:ext cx="8382472" cy="1118255"/>
          </a:xfrm>
          <a:prstGeom prst="rect">
            <a:avLst/>
          </a:prstGeom>
          <a:noFill/>
        </p:spPr>
        <p:txBody>
          <a:bodyPr wrap="square" rtlCol="0">
            <a:spAutoFit/>
          </a:bodyPr>
          <a:lstStyle/>
          <a:p>
            <a:pPr>
              <a:lnSpc>
                <a:spcPts val="4000"/>
              </a:lnSpc>
            </a:pPr>
            <a:r>
              <a:rPr lang="en-US" sz="3500" b="1" dirty="0">
                <a:solidFill>
                  <a:schemeClr val="tx2"/>
                </a:solidFill>
                <a:latin typeface="Gotham" panose="02000504050000020004" pitchFamily="2" charset="0"/>
                <a:cs typeface="Poppins Light" panose="00000400000000000000" pitchFamily="50" charset="0"/>
              </a:rPr>
              <a:t>PROCESS</a:t>
            </a:r>
            <a:endParaRPr lang="en-US" sz="3500" b="1" dirty="0">
              <a:solidFill>
                <a:schemeClr val="accent1"/>
              </a:solidFill>
              <a:latin typeface="Gotham" panose="02000504050000020004" pitchFamily="2" charset="0"/>
              <a:cs typeface="Poppins Light" panose="00000400000000000000" pitchFamily="50" charset="0"/>
            </a:endParaRPr>
          </a:p>
          <a:p>
            <a:pPr>
              <a:lnSpc>
                <a:spcPts val="4000"/>
              </a:lnSpc>
            </a:pPr>
            <a:r>
              <a:rPr lang="en-US" sz="3500" b="1" dirty="0">
                <a:solidFill>
                  <a:schemeClr val="accent2"/>
                </a:solidFill>
                <a:latin typeface="Gotham" panose="02000504050000020004" pitchFamily="2" charset="0"/>
                <a:cs typeface="Poppins SemiBold" panose="00000700000000000000" pitchFamily="50" charset="0"/>
              </a:rPr>
              <a:t>PCRA Withdrawals</a:t>
            </a:r>
          </a:p>
        </p:txBody>
      </p:sp>
      <p:cxnSp>
        <p:nvCxnSpPr>
          <p:cNvPr id="15" name="Straight Connector 14">
            <a:extLst>
              <a:ext uri="{FF2B5EF4-FFF2-40B4-BE49-F238E27FC236}">
                <a16:creationId xmlns:a16="http://schemas.microsoft.com/office/drawing/2014/main" id="{084E42F4-7A88-251E-8529-AA707EA4A070}"/>
              </a:ext>
            </a:extLst>
          </p:cNvPr>
          <p:cNvCxnSpPr>
            <a:cxnSpLocks/>
          </p:cNvCxnSpPr>
          <p:nvPr/>
        </p:nvCxnSpPr>
        <p:spPr>
          <a:xfrm>
            <a:off x="889001" y="1298901"/>
            <a:ext cx="503963" cy="0"/>
          </a:xfrm>
          <a:prstGeom prst="line">
            <a:avLst/>
          </a:prstGeom>
          <a:ln w="25400">
            <a:solidFill>
              <a:srgbClr val="FF94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48262C-19ED-4062-3B8C-AD750C940A45}"/>
              </a:ext>
            </a:extLst>
          </p:cNvPr>
          <p:cNvCxnSpPr>
            <a:cxnSpLocks/>
          </p:cNvCxnSpPr>
          <p:nvPr/>
        </p:nvCxnSpPr>
        <p:spPr>
          <a:xfrm>
            <a:off x="2247073" y="3810000"/>
            <a:ext cx="9944927" cy="0"/>
          </a:xfrm>
          <a:prstGeom prst="line">
            <a:avLst/>
          </a:prstGeom>
          <a:ln w="25400">
            <a:solidFill>
              <a:srgbClr val="FF94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25259E2-78C6-560A-B3EB-7C98F77EDD58}"/>
              </a:ext>
            </a:extLst>
          </p:cNvPr>
          <p:cNvSpPr txBox="1"/>
          <p:nvPr/>
        </p:nvSpPr>
        <p:spPr>
          <a:xfrm>
            <a:off x="1962753" y="4363881"/>
            <a:ext cx="2359024" cy="519758"/>
          </a:xfrm>
          <a:prstGeom prst="rect">
            <a:avLst/>
          </a:prstGeom>
          <a:noFill/>
        </p:spPr>
        <p:txBody>
          <a:bodyPr wrap="square" rtlCol="0">
            <a:spAutoFit/>
          </a:bodyPr>
          <a:lstStyle/>
          <a:p>
            <a:pPr>
              <a:lnSpc>
                <a:spcPts val="1800"/>
              </a:lnSpc>
            </a:pPr>
            <a:r>
              <a:rPr lang="en-US" sz="1000" dirty="0">
                <a:latin typeface="GOTHAM-BOOK" panose="02000504050000020004" pitchFamily="2" charset="0"/>
              </a:rPr>
              <a:t>Advisor submits withdrawal case in salesforce. </a:t>
            </a:r>
            <a:endParaRPr lang="en-US" sz="1000" dirty="0">
              <a:solidFill>
                <a:schemeClr val="accent1"/>
              </a:solidFill>
              <a:latin typeface="GOTHAM-BOOK" panose="02000504050000020004" pitchFamily="2" charset="0"/>
              <a:ea typeface="PT Sans" panose="020B0503020203020204" pitchFamily="34" charset="0"/>
              <a:cs typeface="Poppins Light" panose="00000400000000000000" pitchFamily="50" charset="0"/>
            </a:endParaRPr>
          </a:p>
        </p:txBody>
      </p:sp>
      <p:sp>
        <p:nvSpPr>
          <p:cNvPr id="34" name="TextBox 33">
            <a:extLst>
              <a:ext uri="{FF2B5EF4-FFF2-40B4-BE49-F238E27FC236}">
                <a16:creationId xmlns:a16="http://schemas.microsoft.com/office/drawing/2014/main" id="{7FAB10F9-5CF8-3A1D-7548-BC485316FC25}"/>
              </a:ext>
            </a:extLst>
          </p:cNvPr>
          <p:cNvSpPr txBox="1"/>
          <p:nvPr/>
        </p:nvSpPr>
        <p:spPr>
          <a:xfrm>
            <a:off x="1962753" y="4027155"/>
            <a:ext cx="2359024" cy="323165"/>
          </a:xfrm>
          <a:prstGeom prst="rect">
            <a:avLst/>
          </a:prstGeom>
          <a:noFill/>
        </p:spPr>
        <p:txBody>
          <a:bodyPr wrap="square" rtlCol="0">
            <a:spAutoFit/>
          </a:bodyPr>
          <a:lstStyle/>
          <a:p>
            <a:pPr>
              <a:lnSpc>
                <a:spcPts val="1800"/>
              </a:lnSpc>
            </a:pPr>
            <a:r>
              <a:rPr lang="en-US" sz="1600" b="1" dirty="0">
                <a:solidFill>
                  <a:schemeClr val="accent1"/>
                </a:solidFill>
                <a:latin typeface="Gotham" panose="02000504050000020004" pitchFamily="2" charset="0"/>
                <a:ea typeface="Open Sans" panose="020B0606030504020204" pitchFamily="34" charset="0"/>
                <a:cs typeface="Poppins Light" panose="00000400000000000000" pitchFamily="50" charset="0"/>
              </a:rPr>
              <a:t>Creates Case</a:t>
            </a:r>
          </a:p>
        </p:txBody>
      </p:sp>
      <p:sp>
        <p:nvSpPr>
          <p:cNvPr id="11" name="Oval 10">
            <a:extLst>
              <a:ext uri="{FF2B5EF4-FFF2-40B4-BE49-F238E27FC236}">
                <a16:creationId xmlns:a16="http://schemas.microsoft.com/office/drawing/2014/main" id="{FED996A1-D791-282C-BB7A-02564B6715F8}"/>
              </a:ext>
            </a:extLst>
          </p:cNvPr>
          <p:cNvSpPr/>
          <p:nvPr/>
        </p:nvSpPr>
        <p:spPr>
          <a:xfrm>
            <a:off x="2076753" y="3720785"/>
            <a:ext cx="178430" cy="178430"/>
          </a:xfrm>
          <a:prstGeom prst="ellipse">
            <a:avLst/>
          </a:prstGeom>
          <a:solidFill>
            <a:srgbClr val="FF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3A8E9E5-DE43-EB7E-F698-D9BAC904BCDF}"/>
              </a:ext>
            </a:extLst>
          </p:cNvPr>
          <p:cNvSpPr/>
          <p:nvPr/>
        </p:nvSpPr>
        <p:spPr>
          <a:xfrm>
            <a:off x="5693835" y="3720785"/>
            <a:ext cx="178430" cy="178430"/>
          </a:xfrm>
          <a:prstGeom prst="ellipse">
            <a:avLst/>
          </a:prstGeom>
          <a:solidFill>
            <a:srgbClr val="FF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E4931A-1C31-51BB-C4E1-CE9F1A9965E5}"/>
              </a:ext>
            </a:extLst>
          </p:cNvPr>
          <p:cNvSpPr/>
          <p:nvPr/>
        </p:nvSpPr>
        <p:spPr>
          <a:xfrm>
            <a:off x="9310918" y="3720785"/>
            <a:ext cx="178430" cy="178430"/>
          </a:xfrm>
          <a:prstGeom prst="ellipse">
            <a:avLst/>
          </a:prstGeom>
          <a:solidFill>
            <a:srgbClr val="FF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037665A6-AD2A-8FD3-978E-EECDC69004D1}"/>
              </a:ext>
            </a:extLst>
          </p:cNvPr>
          <p:cNvSpPr/>
          <p:nvPr/>
        </p:nvSpPr>
        <p:spPr>
          <a:xfrm rot="12233094">
            <a:off x="1899313" y="2510454"/>
            <a:ext cx="2132524" cy="1442520"/>
          </a:xfrm>
          <a:custGeom>
            <a:avLst/>
            <a:gdLst>
              <a:gd name="connsiteX0" fmla="*/ 2313346 w 2345776"/>
              <a:gd name="connsiteY0" fmla="*/ 698762 h 1586772"/>
              <a:gd name="connsiteX1" fmla="*/ 318576 w 2345776"/>
              <a:gd name="connsiteY1" fmla="*/ 1582094 h 1586772"/>
              <a:gd name="connsiteX2" fmla="*/ 246712 w 2345776"/>
              <a:gd name="connsiteY2" fmla="*/ 1554342 h 1586772"/>
              <a:gd name="connsiteX3" fmla="*/ 4678 w 2345776"/>
              <a:gd name="connsiteY3" fmla="*/ 1007772 h 1586772"/>
              <a:gd name="connsiteX4" fmla="*/ 32430 w 2345776"/>
              <a:gd name="connsiteY4" fmla="*/ 935908 h 1586772"/>
              <a:gd name="connsiteX5" fmla="*/ 1681149 w 2345776"/>
              <a:gd name="connsiteY5" fmla="*/ 205816 h 1586772"/>
              <a:gd name="connsiteX6" fmla="*/ 1800522 w 2345776"/>
              <a:gd name="connsiteY6" fmla="*/ 0 h 1586772"/>
              <a:gd name="connsiteX7" fmla="*/ 1871107 w 2345776"/>
              <a:gd name="connsiteY7" fmla="*/ 121698 h 1586772"/>
              <a:gd name="connsiteX8" fmla="*/ 2027199 w 2345776"/>
              <a:gd name="connsiteY8" fmla="*/ 52576 h 1586772"/>
              <a:gd name="connsiteX9" fmla="*/ 2099063 w 2345776"/>
              <a:gd name="connsiteY9" fmla="*/ 80328 h 1586772"/>
              <a:gd name="connsiteX10" fmla="*/ 2341098 w 2345776"/>
              <a:gd name="connsiteY10" fmla="*/ 626898 h 1586772"/>
              <a:gd name="connsiteX11" fmla="*/ 2313346 w 2345776"/>
              <a:gd name="connsiteY11" fmla="*/ 698762 h 158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5776" h="1586772">
                <a:moveTo>
                  <a:pt x="2313346" y="698762"/>
                </a:moveTo>
                <a:lnTo>
                  <a:pt x="318576" y="1582094"/>
                </a:lnTo>
                <a:cubicBezTo>
                  <a:pt x="291068" y="1594275"/>
                  <a:pt x="258894" y="1581850"/>
                  <a:pt x="246712" y="1554342"/>
                </a:cubicBezTo>
                <a:lnTo>
                  <a:pt x="4678" y="1007772"/>
                </a:lnTo>
                <a:cubicBezTo>
                  <a:pt x="-7503" y="980263"/>
                  <a:pt x="4921" y="948089"/>
                  <a:pt x="32430" y="935908"/>
                </a:cubicBezTo>
                <a:lnTo>
                  <a:pt x="1681149" y="205816"/>
                </a:lnTo>
                <a:lnTo>
                  <a:pt x="1800522" y="0"/>
                </a:lnTo>
                <a:lnTo>
                  <a:pt x="1871107" y="121698"/>
                </a:lnTo>
                <a:lnTo>
                  <a:pt x="2027199" y="52576"/>
                </a:lnTo>
                <a:cubicBezTo>
                  <a:pt x="2054708" y="40395"/>
                  <a:pt x="2086882" y="52820"/>
                  <a:pt x="2099063" y="80328"/>
                </a:cubicBezTo>
                <a:lnTo>
                  <a:pt x="2341098" y="626898"/>
                </a:lnTo>
                <a:cubicBezTo>
                  <a:pt x="2353279" y="654407"/>
                  <a:pt x="2340854" y="686581"/>
                  <a:pt x="2313346" y="698762"/>
                </a:cubicBezTo>
                <a:close/>
              </a:path>
            </a:pathLst>
          </a:custGeom>
          <a:solidFill>
            <a:srgbClr val="0273EA"/>
          </a:solidFill>
          <a:ln w="25400" cap="sq">
            <a:noFill/>
            <a:miter lim="800000"/>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C8EA08A8-DF23-B9B8-9CCC-5C61BC08B123}"/>
              </a:ext>
            </a:extLst>
          </p:cNvPr>
          <p:cNvSpPr/>
          <p:nvPr/>
        </p:nvSpPr>
        <p:spPr>
          <a:xfrm>
            <a:off x="5523705" y="4047957"/>
            <a:ext cx="2082315" cy="782347"/>
          </a:xfrm>
          <a:custGeom>
            <a:avLst/>
            <a:gdLst>
              <a:gd name="connsiteX0" fmla="*/ 247873 w 2290546"/>
              <a:gd name="connsiteY0" fmla="*/ 0 h 860582"/>
              <a:gd name="connsiteX1" fmla="*/ 429838 w 2290546"/>
              <a:gd name="connsiteY1" fmla="*/ 153874 h 860582"/>
              <a:gd name="connsiteX2" fmla="*/ 2236073 w 2290546"/>
              <a:gd name="connsiteY2" fmla="*/ 153874 h 860582"/>
              <a:gd name="connsiteX3" fmla="*/ 2290546 w 2290546"/>
              <a:gd name="connsiteY3" fmla="*/ 208347 h 860582"/>
              <a:gd name="connsiteX4" fmla="*/ 2290546 w 2290546"/>
              <a:gd name="connsiteY4" fmla="*/ 806109 h 860582"/>
              <a:gd name="connsiteX5" fmla="*/ 2236073 w 2290546"/>
              <a:gd name="connsiteY5" fmla="*/ 860582 h 860582"/>
              <a:gd name="connsiteX6" fmla="*/ 54473 w 2290546"/>
              <a:gd name="connsiteY6" fmla="*/ 860582 h 860582"/>
              <a:gd name="connsiteX7" fmla="*/ 0 w 2290546"/>
              <a:gd name="connsiteY7" fmla="*/ 806109 h 860582"/>
              <a:gd name="connsiteX8" fmla="*/ 0 w 2290546"/>
              <a:gd name="connsiteY8" fmla="*/ 208347 h 860582"/>
              <a:gd name="connsiteX9" fmla="*/ 54473 w 2290546"/>
              <a:gd name="connsiteY9" fmla="*/ 153874 h 860582"/>
              <a:gd name="connsiteX10" fmla="*/ 219504 w 2290546"/>
              <a:gd name="connsiteY10" fmla="*/ 153874 h 8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546" h="860582">
                <a:moveTo>
                  <a:pt x="247873" y="0"/>
                </a:moveTo>
                <a:lnTo>
                  <a:pt x="429838" y="153874"/>
                </a:lnTo>
                <a:lnTo>
                  <a:pt x="2236073" y="153874"/>
                </a:lnTo>
                <a:cubicBezTo>
                  <a:pt x="2266158" y="153874"/>
                  <a:pt x="2290546" y="178262"/>
                  <a:pt x="2290546" y="208347"/>
                </a:cubicBezTo>
                <a:lnTo>
                  <a:pt x="2290546" y="806109"/>
                </a:lnTo>
                <a:cubicBezTo>
                  <a:pt x="2290546" y="836194"/>
                  <a:pt x="2266158" y="860582"/>
                  <a:pt x="2236073" y="860582"/>
                </a:cubicBezTo>
                <a:lnTo>
                  <a:pt x="54473" y="860582"/>
                </a:lnTo>
                <a:cubicBezTo>
                  <a:pt x="24388" y="860582"/>
                  <a:pt x="0" y="836194"/>
                  <a:pt x="0" y="806109"/>
                </a:cubicBezTo>
                <a:lnTo>
                  <a:pt x="0" y="208347"/>
                </a:lnTo>
                <a:cubicBezTo>
                  <a:pt x="0" y="178262"/>
                  <a:pt x="24388" y="153874"/>
                  <a:pt x="54473" y="153874"/>
                </a:cubicBezTo>
                <a:lnTo>
                  <a:pt x="219504" y="153874"/>
                </a:lnTo>
                <a:close/>
              </a:path>
            </a:pathLst>
          </a:custGeom>
          <a:solidFill>
            <a:schemeClr val="tx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253800B4-1B7C-06E5-13BE-A1115EDB89F3}"/>
              </a:ext>
            </a:extLst>
          </p:cNvPr>
          <p:cNvSpPr txBox="1"/>
          <p:nvPr/>
        </p:nvSpPr>
        <p:spPr>
          <a:xfrm>
            <a:off x="2165968" y="2881766"/>
            <a:ext cx="1499207" cy="551818"/>
          </a:xfrm>
          <a:prstGeom prst="rect">
            <a:avLst/>
          </a:prstGeom>
          <a:noFill/>
        </p:spPr>
        <p:txBody>
          <a:bodyPr wrap="square" rtlCol="0">
            <a:spAutoFit/>
          </a:bodyPr>
          <a:lstStyle/>
          <a:p>
            <a:pPr algn="ctr">
              <a:lnSpc>
                <a:spcPts val="4000"/>
              </a:lnSpc>
            </a:pPr>
            <a:r>
              <a:rPr lang="en-US" sz="2400" b="1" dirty="0">
                <a:solidFill>
                  <a:schemeClr val="bg1"/>
                </a:solidFill>
                <a:latin typeface="Gotham" panose="02000504050000020004" pitchFamily="2" charset="0"/>
                <a:cs typeface="Poppins Light" panose="00000400000000000000" pitchFamily="50" charset="0"/>
              </a:rPr>
              <a:t>Advisor</a:t>
            </a:r>
            <a:r>
              <a:rPr lang="en-US" sz="3200" b="1" dirty="0">
                <a:solidFill>
                  <a:schemeClr val="bg1"/>
                </a:solidFill>
                <a:latin typeface="Gotham" panose="02000504050000020004" pitchFamily="2" charset="0"/>
                <a:cs typeface="Poppins Light" panose="00000400000000000000" pitchFamily="50" charset="0"/>
              </a:rPr>
              <a:t> </a:t>
            </a:r>
            <a:endParaRPr lang="en-US" sz="3200" b="1" dirty="0">
              <a:solidFill>
                <a:schemeClr val="bg1"/>
              </a:solidFill>
              <a:latin typeface="Gotham" panose="02000504050000020004" pitchFamily="2" charset="0"/>
              <a:cs typeface="Poppins SemiBold" panose="00000700000000000000" pitchFamily="50" charset="0"/>
            </a:endParaRPr>
          </a:p>
        </p:txBody>
      </p:sp>
      <p:sp>
        <p:nvSpPr>
          <p:cNvPr id="57" name="Freeform: Shape 56">
            <a:extLst>
              <a:ext uri="{FF2B5EF4-FFF2-40B4-BE49-F238E27FC236}">
                <a16:creationId xmlns:a16="http://schemas.microsoft.com/office/drawing/2014/main" id="{CCA051C8-C4EA-B410-431C-8694E162E3CC}"/>
              </a:ext>
            </a:extLst>
          </p:cNvPr>
          <p:cNvSpPr/>
          <p:nvPr/>
        </p:nvSpPr>
        <p:spPr>
          <a:xfrm rot="12233094">
            <a:off x="9071628" y="2454164"/>
            <a:ext cx="2132524" cy="1442520"/>
          </a:xfrm>
          <a:custGeom>
            <a:avLst/>
            <a:gdLst>
              <a:gd name="connsiteX0" fmla="*/ 2313346 w 2345776"/>
              <a:gd name="connsiteY0" fmla="*/ 698762 h 1586772"/>
              <a:gd name="connsiteX1" fmla="*/ 318576 w 2345776"/>
              <a:gd name="connsiteY1" fmla="*/ 1582094 h 1586772"/>
              <a:gd name="connsiteX2" fmla="*/ 246712 w 2345776"/>
              <a:gd name="connsiteY2" fmla="*/ 1554342 h 1586772"/>
              <a:gd name="connsiteX3" fmla="*/ 4678 w 2345776"/>
              <a:gd name="connsiteY3" fmla="*/ 1007772 h 1586772"/>
              <a:gd name="connsiteX4" fmla="*/ 32430 w 2345776"/>
              <a:gd name="connsiteY4" fmla="*/ 935908 h 1586772"/>
              <a:gd name="connsiteX5" fmla="*/ 1681149 w 2345776"/>
              <a:gd name="connsiteY5" fmla="*/ 205816 h 1586772"/>
              <a:gd name="connsiteX6" fmla="*/ 1800522 w 2345776"/>
              <a:gd name="connsiteY6" fmla="*/ 0 h 1586772"/>
              <a:gd name="connsiteX7" fmla="*/ 1871107 w 2345776"/>
              <a:gd name="connsiteY7" fmla="*/ 121698 h 1586772"/>
              <a:gd name="connsiteX8" fmla="*/ 2027199 w 2345776"/>
              <a:gd name="connsiteY8" fmla="*/ 52576 h 1586772"/>
              <a:gd name="connsiteX9" fmla="*/ 2099063 w 2345776"/>
              <a:gd name="connsiteY9" fmla="*/ 80328 h 1586772"/>
              <a:gd name="connsiteX10" fmla="*/ 2341098 w 2345776"/>
              <a:gd name="connsiteY10" fmla="*/ 626898 h 1586772"/>
              <a:gd name="connsiteX11" fmla="*/ 2313346 w 2345776"/>
              <a:gd name="connsiteY11" fmla="*/ 698762 h 158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5776" h="1586772">
                <a:moveTo>
                  <a:pt x="2313346" y="698762"/>
                </a:moveTo>
                <a:lnTo>
                  <a:pt x="318576" y="1582094"/>
                </a:lnTo>
                <a:cubicBezTo>
                  <a:pt x="291068" y="1594275"/>
                  <a:pt x="258894" y="1581850"/>
                  <a:pt x="246712" y="1554342"/>
                </a:cubicBezTo>
                <a:lnTo>
                  <a:pt x="4678" y="1007772"/>
                </a:lnTo>
                <a:cubicBezTo>
                  <a:pt x="-7503" y="980263"/>
                  <a:pt x="4921" y="948089"/>
                  <a:pt x="32430" y="935908"/>
                </a:cubicBezTo>
                <a:lnTo>
                  <a:pt x="1681149" y="205816"/>
                </a:lnTo>
                <a:lnTo>
                  <a:pt x="1800522" y="0"/>
                </a:lnTo>
                <a:lnTo>
                  <a:pt x="1871107" y="121698"/>
                </a:lnTo>
                <a:lnTo>
                  <a:pt x="2027199" y="52576"/>
                </a:lnTo>
                <a:cubicBezTo>
                  <a:pt x="2054708" y="40395"/>
                  <a:pt x="2086882" y="52820"/>
                  <a:pt x="2099063" y="80328"/>
                </a:cubicBezTo>
                <a:lnTo>
                  <a:pt x="2341098" y="626898"/>
                </a:lnTo>
                <a:cubicBezTo>
                  <a:pt x="2353279" y="654407"/>
                  <a:pt x="2340854" y="686581"/>
                  <a:pt x="2313346" y="698762"/>
                </a:cubicBezTo>
                <a:close/>
              </a:path>
            </a:pathLst>
          </a:custGeom>
          <a:solidFill>
            <a:srgbClr val="FF9400"/>
          </a:solidFill>
          <a:ln w="25400" cap="sq">
            <a:noFill/>
            <a:miter lim="800000"/>
          </a:ln>
          <a:effectLst>
            <a:outerShdw blurRad="215900"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4ABAE073-22FF-FD25-ABA1-A82D60ACEF10}"/>
              </a:ext>
            </a:extLst>
          </p:cNvPr>
          <p:cNvSpPr txBox="1"/>
          <p:nvPr/>
        </p:nvSpPr>
        <p:spPr>
          <a:xfrm>
            <a:off x="5795026" y="4218493"/>
            <a:ext cx="1407117" cy="552074"/>
          </a:xfrm>
          <a:prstGeom prst="rect">
            <a:avLst/>
          </a:prstGeom>
          <a:noFill/>
        </p:spPr>
        <p:txBody>
          <a:bodyPr wrap="square" rtlCol="0">
            <a:spAutoFit/>
          </a:bodyPr>
          <a:lstStyle/>
          <a:p>
            <a:pPr algn="ctr">
              <a:lnSpc>
                <a:spcPts val="4000"/>
              </a:lnSpc>
            </a:pPr>
            <a:r>
              <a:rPr lang="en-US" sz="3200" b="1" dirty="0">
                <a:solidFill>
                  <a:schemeClr val="bg1"/>
                </a:solidFill>
                <a:latin typeface="Gotham" panose="02000504050000020004" pitchFamily="2" charset="0"/>
                <a:cs typeface="Poppins Light" panose="00000400000000000000" pitchFamily="50" charset="0"/>
              </a:rPr>
              <a:t>FS</a:t>
            </a:r>
            <a:endParaRPr lang="en-US" sz="3200" b="1" dirty="0">
              <a:solidFill>
                <a:schemeClr val="bg1"/>
              </a:solidFill>
              <a:latin typeface="Gotham" panose="02000504050000020004" pitchFamily="2" charset="0"/>
              <a:cs typeface="Poppins SemiBold" panose="00000700000000000000" pitchFamily="50" charset="0"/>
            </a:endParaRPr>
          </a:p>
        </p:txBody>
      </p:sp>
      <p:sp>
        <p:nvSpPr>
          <p:cNvPr id="60" name="TextBox 59">
            <a:extLst>
              <a:ext uri="{FF2B5EF4-FFF2-40B4-BE49-F238E27FC236}">
                <a16:creationId xmlns:a16="http://schemas.microsoft.com/office/drawing/2014/main" id="{989CE571-37B3-E3AE-3C55-95FF33E8E4F6}"/>
              </a:ext>
            </a:extLst>
          </p:cNvPr>
          <p:cNvSpPr txBox="1"/>
          <p:nvPr/>
        </p:nvSpPr>
        <p:spPr>
          <a:xfrm>
            <a:off x="5398131" y="2288853"/>
            <a:ext cx="2359024" cy="1212255"/>
          </a:xfrm>
          <a:prstGeom prst="rect">
            <a:avLst/>
          </a:prstGeom>
          <a:noFill/>
        </p:spPr>
        <p:txBody>
          <a:bodyPr wrap="square" rtlCol="0">
            <a:spAutoFit/>
          </a:bodyPr>
          <a:lstStyle/>
          <a:p>
            <a:pPr>
              <a:lnSpc>
                <a:spcPts val="1800"/>
              </a:lnSpc>
            </a:pPr>
            <a:r>
              <a:rPr lang="en-US" sz="1000" dirty="0">
                <a:latin typeface="GOTHAM-BOOK" panose="02000504050000020004" pitchFamily="2" charset="0"/>
              </a:rPr>
              <a:t>FS takes case instructions and liquidates cash in the PCRA. We will let the advisor know when cash is settled. FS will not close the case until cash leaves. </a:t>
            </a:r>
            <a:endParaRPr lang="en-US" sz="1000" dirty="0">
              <a:solidFill>
                <a:schemeClr val="accent1"/>
              </a:solidFill>
              <a:latin typeface="GOTHAM-BOOK" panose="02000504050000020004" pitchFamily="2" charset="0"/>
              <a:ea typeface="PT Sans" panose="020B0503020203020204" pitchFamily="34" charset="0"/>
              <a:cs typeface="Poppins Light" panose="00000400000000000000" pitchFamily="50" charset="0"/>
            </a:endParaRPr>
          </a:p>
        </p:txBody>
      </p:sp>
      <p:sp>
        <p:nvSpPr>
          <p:cNvPr id="61" name="TextBox 60">
            <a:extLst>
              <a:ext uri="{FF2B5EF4-FFF2-40B4-BE49-F238E27FC236}">
                <a16:creationId xmlns:a16="http://schemas.microsoft.com/office/drawing/2014/main" id="{BD739288-22B2-FF93-62EF-1B1B0ABEA7E7}"/>
              </a:ext>
            </a:extLst>
          </p:cNvPr>
          <p:cNvSpPr txBox="1"/>
          <p:nvPr/>
        </p:nvSpPr>
        <p:spPr>
          <a:xfrm>
            <a:off x="5398131" y="1972851"/>
            <a:ext cx="2359024" cy="323165"/>
          </a:xfrm>
          <a:prstGeom prst="rect">
            <a:avLst/>
          </a:prstGeom>
          <a:noFill/>
        </p:spPr>
        <p:txBody>
          <a:bodyPr wrap="square" rtlCol="0">
            <a:spAutoFit/>
          </a:bodyPr>
          <a:lstStyle/>
          <a:p>
            <a:pPr>
              <a:lnSpc>
                <a:spcPts val="1800"/>
              </a:lnSpc>
            </a:pPr>
            <a:r>
              <a:rPr lang="en-US" sz="1600" b="1" dirty="0">
                <a:solidFill>
                  <a:schemeClr val="accent1"/>
                </a:solidFill>
                <a:latin typeface="Gotham" panose="02000504050000020004" pitchFamily="2" charset="0"/>
                <a:ea typeface="Open Sans" panose="020B0606030504020204" pitchFamily="34" charset="0"/>
                <a:cs typeface="Poppins Light" panose="00000400000000000000" pitchFamily="50" charset="0"/>
              </a:rPr>
              <a:t>Liquidate</a:t>
            </a:r>
          </a:p>
        </p:txBody>
      </p:sp>
      <p:sp>
        <p:nvSpPr>
          <p:cNvPr id="63" name="TextBox 62">
            <a:extLst>
              <a:ext uri="{FF2B5EF4-FFF2-40B4-BE49-F238E27FC236}">
                <a16:creationId xmlns:a16="http://schemas.microsoft.com/office/drawing/2014/main" id="{444F38E0-9335-45C3-D860-4E53D0B343C6}"/>
              </a:ext>
            </a:extLst>
          </p:cNvPr>
          <p:cNvSpPr txBox="1"/>
          <p:nvPr/>
        </p:nvSpPr>
        <p:spPr>
          <a:xfrm>
            <a:off x="8829484" y="5006703"/>
            <a:ext cx="2914275" cy="750590"/>
          </a:xfrm>
          <a:prstGeom prst="rect">
            <a:avLst/>
          </a:prstGeom>
          <a:noFill/>
        </p:spPr>
        <p:txBody>
          <a:bodyPr wrap="square" rtlCol="0">
            <a:spAutoFit/>
          </a:bodyPr>
          <a:lstStyle/>
          <a:p>
            <a:pPr>
              <a:lnSpc>
                <a:spcPts val="1800"/>
              </a:lnSpc>
            </a:pPr>
            <a:r>
              <a:rPr lang="en-US" sz="1000" dirty="0">
                <a:latin typeface="GOTHAM-BOOK" panose="02000504050000020004" pitchFamily="2" charset="0"/>
              </a:rPr>
              <a:t>Advisor and client calls 401k custodian to withdrawal funds. In some cases this can be done online as an in service withdrawal. </a:t>
            </a:r>
            <a:endParaRPr lang="en-US" sz="1000" dirty="0">
              <a:solidFill>
                <a:schemeClr val="accent1"/>
              </a:solidFill>
              <a:latin typeface="GOTHAM-BOOK" panose="02000504050000020004" pitchFamily="2" charset="0"/>
              <a:ea typeface="PT Sans" panose="020B0503020203020204" pitchFamily="34" charset="0"/>
              <a:cs typeface="Poppins Light" panose="00000400000000000000" pitchFamily="50" charset="0"/>
            </a:endParaRPr>
          </a:p>
        </p:txBody>
      </p:sp>
      <p:sp>
        <p:nvSpPr>
          <p:cNvPr id="64" name="TextBox 63">
            <a:extLst>
              <a:ext uri="{FF2B5EF4-FFF2-40B4-BE49-F238E27FC236}">
                <a16:creationId xmlns:a16="http://schemas.microsoft.com/office/drawing/2014/main" id="{6FBAABE0-2A58-72DC-8AB8-2F88D0A635E7}"/>
              </a:ext>
            </a:extLst>
          </p:cNvPr>
          <p:cNvSpPr txBox="1"/>
          <p:nvPr/>
        </p:nvSpPr>
        <p:spPr>
          <a:xfrm>
            <a:off x="8773995" y="4703865"/>
            <a:ext cx="3069304" cy="323165"/>
          </a:xfrm>
          <a:prstGeom prst="rect">
            <a:avLst/>
          </a:prstGeom>
          <a:noFill/>
        </p:spPr>
        <p:txBody>
          <a:bodyPr wrap="square" rtlCol="0">
            <a:spAutoFit/>
          </a:bodyPr>
          <a:lstStyle/>
          <a:p>
            <a:pPr>
              <a:lnSpc>
                <a:spcPts val="1800"/>
              </a:lnSpc>
            </a:pPr>
            <a:r>
              <a:rPr lang="en-US" sz="1600" b="1" dirty="0">
                <a:solidFill>
                  <a:schemeClr val="accent1"/>
                </a:solidFill>
                <a:latin typeface="Gotham" panose="02000504050000020004" pitchFamily="2" charset="0"/>
                <a:ea typeface="Open Sans" panose="020B0606030504020204" pitchFamily="34" charset="0"/>
                <a:cs typeface="Poppins Light" panose="00000400000000000000" pitchFamily="50" charset="0"/>
              </a:rPr>
              <a:t>Step 2 - Initiate Withdrawal</a:t>
            </a:r>
          </a:p>
        </p:txBody>
      </p:sp>
      <p:sp>
        <p:nvSpPr>
          <p:cNvPr id="65" name="TextBox 64">
            <a:extLst>
              <a:ext uri="{FF2B5EF4-FFF2-40B4-BE49-F238E27FC236}">
                <a16:creationId xmlns:a16="http://schemas.microsoft.com/office/drawing/2014/main" id="{FAEE63CB-9658-E4DC-B634-820FEA9A8D36}"/>
              </a:ext>
            </a:extLst>
          </p:cNvPr>
          <p:cNvSpPr txBox="1"/>
          <p:nvPr/>
        </p:nvSpPr>
        <p:spPr>
          <a:xfrm>
            <a:off x="8870903" y="2865945"/>
            <a:ext cx="2533974" cy="533095"/>
          </a:xfrm>
          <a:prstGeom prst="rect">
            <a:avLst/>
          </a:prstGeom>
          <a:noFill/>
        </p:spPr>
        <p:txBody>
          <a:bodyPr wrap="square" rtlCol="0">
            <a:spAutoFit/>
          </a:bodyPr>
          <a:lstStyle/>
          <a:p>
            <a:pPr algn="ctr">
              <a:lnSpc>
                <a:spcPts val="4000"/>
              </a:lnSpc>
            </a:pPr>
            <a:r>
              <a:rPr lang="en-US" sz="2000" b="1" dirty="0">
                <a:solidFill>
                  <a:schemeClr val="bg1"/>
                </a:solidFill>
                <a:latin typeface="Gotham" panose="02000504050000020004" pitchFamily="2" charset="0"/>
                <a:cs typeface="Poppins Light" panose="00000400000000000000" pitchFamily="50" charset="0"/>
              </a:rPr>
              <a:t>Advisor/Client</a:t>
            </a:r>
            <a:endParaRPr lang="en-US" sz="2000" b="1" dirty="0">
              <a:solidFill>
                <a:schemeClr val="bg1"/>
              </a:solidFill>
              <a:latin typeface="Gotham" panose="02000504050000020004" pitchFamily="2" charset="0"/>
              <a:cs typeface="Poppins SemiBold" panose="00000700000000000000" pitchFamily="50" charset="0"/>
            </a:endParaRPr>
          </a:p>
        </p:txBody>
      </p:sp>
      <p:sp>
        <p:nvSpPr>
          <p:cNvPr id="3" name="TextBox 2">
            <a:extLst>
              <a:ext uri="{FF2B5EF4-FFF2-40B4-BE49-F238E27FC236}">
                <a16:creationId xmlns:a16="http://schemas.microsoft.com/office/drawing/2014/main" id="{26551594-2432-991E-BF7F-8ABFC0D8B847}"/>
              </a:ext>
            </a:extLst>
          </p:cNvPr>
          <p:cNvSpPr txBox="1"/>
          <p:nvPr/>
        </p:nvSpPr>
        <p:spPr>
          <a:xfrm>
            <a:off x="1052998" y="6066482"/>
            <a:ext cx="2992013" cy="307777"/>
          </a:xfrm>
          <a:prstGeom prst="rect">
            <a:avLst/>
          </a:prstGeom>
          <a:noFill/>
        </p:spPr>
        <p:txBody>
          <a:bodyPr wrap="square" rtlCol="0">
            <a:spAutoFit/>
          </a:bodyPr>
          <a:lstStyle/>
          <a:p>
            <a:r>
              <a:rPr lang="en-US" sz="1400" dirty="0" err="1">
                <a:solidFill>
                  <a:schemeClr val="tx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tx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FD9F5947-E379-819E-339C-E24389B88091}"/>
              </a:ext>
            </a:extLst>
          </p:cNvPr>
          <p:cNvPicPr>
            <a:picLocks noChangeAspect="1"/>
          </p:cNvPicPr>
          <p:nvPr/>
        </p:nvPicPr>
        <p:blipFill>
          <a:blip r:embed="rId3"/>
          <a:stretch>
            <a:fillRect/>
          </a:stretch>
        </p:blipFill>
        <p:spPr>
          <a:xfrm>
            <a:off x="819428" y="6113433"/>
            <a:ext cx="233570" cy="232314"/>
          </a:xfrm>
          <a:prstGeom prst="rect">
            <a:avLst/>
          </a:prstGeom>
        </p:spPr>
      </p:pic>
      <p:sp>
        <p:nvSpPr>
          <p:cNvPr id="5" name="Slide Number Placeholder 4">
            <a:extLst>
              <a:ext uri="{FF2B5EF4-FFF2-40B4-BE49-F238E27FC236}">
                <a16:creationId xmlns:a16="http://schemas.microsoft.com/office/drawing/2014/main" id="{42826EFB-A648-0D5D-38D1-78172BF28A21}"/>
              </a:ext>
            </a:extLst>
          </p:cNvPr>
          <p:cNvSpPr>
            <a:spLocks noGrp="1"/>
          </p:cNvSpPr>
          <p:nvPr>
            <p:ph type="sldNum" sz="quarter" idx="12"/>
          </p:nvPr>
        </p:nvSpPr>
        <p:spPr/>
        <p:txBody>
          <a:bodyPr/>
          <a:lstStyle/>
          <a:p>
            <a:fld id="{3DDF14DF-09F7-D242-B49F-E8D1C1E3D6C4}" type="slidenum">
              <a:rPr lang="en-US" smtClean="0"/>
              <a:pPr/>
              <a:t>17</a:t>
            </a:fld>
            <a:endParaRPr lang="en-US"/>
          </a:p>
        </p:txBody>
      </p:sp>
      <p:grpSp>
        <p:nvGrpSpPr>
          <p:cNvPr id="6" name="Group 5">
            <a:extLst>
              <a:ext uri="{FF2B5EF4-FFF2-40B4-BE49-F238E27FC236}">
                <a16:creationId xmlns:a16="http://schemas.microsoft.com/office/drawing/2014/main" id="{7BDA9DAC-7E5D-9B8B-2C8F-1F79C06FB3C7}"/>
              </a:ext>
            </a:extLst>
          </p:cNvPr>
          <p:cNvGrpSpPr/>
          <p:nvPr/>
        </p:nvGrpSpPr>
        <p:grpSpPr>
          <a:xfrm>
            <a:off x="11384519" y="241963"/>
            <a:ext cx="555688" cy="555688"/>
            <a:chOff x="6314393" y="1076530"/>
            <a:chExt cx="1671415" cy="1671415"/>
          </a:xfrm>
        </p:grpSpPr>
        <p:sp>
          <p:nvSpPr>
            <p:cNvPr id="7" name="Rectangle 6">
              <a:extLst>
                <a:ext uri="{FF2B5EF4-FFF2-40B4-BE49-F238E27FC236}">
                  <a16:creationId xmlns:a16="http://schemas.microsoft.com/office/drawing/2014/main" id="{34DB36B4-2091-7034-80DC-9CDADA36F8A5}"/>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62B3B9D-BBBF-8E5A-FEE0-99CBFBA201EA}"/>
                </a:ext>
              </a:extLst>
            </p:cNvPr>
            <p:cNvPicPr>
              <a:picLocks noChangeAspect="1"/>
            </p:cNvPicPr>
            <p:nvPr userDrawn="1"/>
          </p:nvPicPr>
          <p:blipFill>
            <a:blip r:embed="rId4"/>
            <a:stretch>
              <a:fillRect/>
            </a:stretch>
          </p:blipFill>
          <p:spPr>
            <a:xfrm>
              <a:off x="6597455" y="1360754"/>
              <a:ext cx="1096871" cy="1102965"/>
            </a:xfrm>
            <a:prstGeom prst="rect">
              <a:avLst/>
            </a:prstGeom>
          </p:spPr>
        </p:pic>
      </p:grpSp>
      <p:sp>
        <p:nvSpPr>
          <p:cNvPr id="12" name="TextBox 11">
            <a:extLst>
              <a:ext uri="{FF2B5EF4-FFF2-40B4-BE49-F238E27FC236}">
                <a16:creationId xmlns:a16="http://schemas.microsoft.com/office/drawing/2014/main" id="{07F298B6-2F15-48A0-79F1-FDD5CE4E05A9}"/>
              </a:ext>
            </a:extLst>
          </p:cNvPr>
          <p:cNvSpPr txBox="1"/>
          <p:nvPr/>
        </p:nvSpPr>
        <p:spPr>
          <a:xfrm>
            <a:off x="8770508" y="3911738"/>
            <a:ext cx="3295985" cy="323165"/>
          </a:xfrm>
          <a:prstGeom prst="rect">
            <a:avLst/>
          </a:prstGeom>
          <a:noFill/>
        </p:spPr>
        <p:txBody>
          <a:bodyPr wrap="square">
            <a:spAutoFit/>
          </a:bodyPr>
          <a:lstStyle/>
          <a:p>
            <a:pPr>
              <a:lnSpc>
                <a:spcPts val="1800"/>
              </a:lnSpc>
            </a:pPr>
            <a:r>
              <a:rPr lang="en-US" sz="1600" b="1" dirty="0">
                <a:solidFill>
                  <a:schemeClr val="accent1"/>
                </a:solidFill>
                <a:latin typeface="Gotham" panose="02000504050000020004" pitchFamily="2" charset="0"/>
                <a:ea typeface="Open Sans" panose="020B0606030504020204" pitchFamily="34" charset="0"/>
                <a:cs typeface="Poppins Light" panose="00000400000000000000" pitchFamily="50" charset="0"/>
              </a:rPr>
              <a:t>Step 1 – Move $ to Core 401k</a:t>
            </a:r>
          </a:p>
        </p:txBody>
      </p:sp>
      <p:sp>
        <p:nvSpPr>
          <p:cNvPr id="16" name="TextBox 15">
            <a:extLst>
              <a:ext uri="{FF2B5EF4-FFF2-40B4-BE49-F238E27FC236}">
                <a16:creationId xmlns:a16="http://schemas.microsoft.com/office/drawing/2014/main" id="{F9FA0DFF-1331-C38E-5D09-43708D5619CD}"/>
              </a:ext>
            </a:extLst>
          </p:cNvPr>
          <p:cNvSpPr txBox="1"/>
          <p:nvPr/>
        </p:nvSpPr>
        <p:spPr>
          <a:xfrm>
            <a:off x="8793484" y="4145634"/>
            <a:ext cx="3128828" cy="519758"/>
          </a:xfrm>
          <a:prstGeom prst="rect">
            <a:avLst/>
          </a:prstGeom>
          <a:noFill/>
        </p:spPr>
        <p:txBody>
          <a:bodyPr wrap="square">
            <a:spAutoFit/>
          </a:bodyPr>
          <a:lstStyle/>
          <a:p>
            <a:pPr>
              <a:lnSpc>
                <a:spcPts val="1800"/>
              </a:lnSpc>
            </a:pPr>
            <a:r>
              <a:rPr lang="en-US" sz="1000" dirty="0">
                <a:latin typeface="GOTHAM-BOOK" panose="02000504050000020004" pitchFamily="2" charset="0"/>
              </a:rPr>
              <a:t>Advisor and client login to 401k and move PCRA funds back into the core 401k. </a:t>
            </a:r>
            <a:endParaRPr lang="en-US" sz="1000" dirty="0">
              <a:solidFill>
                <a:schemeClr val="accent1"/>
              </a:solidFill>
              <a:latin typeface="GOTHAM-BOOK" panose="02000504050000020004" pitchFamily="2" charset="0"/>
              <a:ea typeface="PT Sans" panose="020B0503020203020204" pitchFamily="34" charset="0"/>
              <a:cs typeface="Poppins Light" panose="00000400000000000000" pitchFamily="50" charset="0"/>
            </a:endParaRPr>
          </a:p>
        </p:txBody>
      </p:sp>
    </p:spTree>
    <p:extLst>
      <p:ext uri="{BB962C8B-B14F-4D97-AF65-F5344CB8AC3E}">
        <p14:creationId xmlns:p14="http://schemas.microsoft.com/office/powerpoint/2010/main" val="2735254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A9AD05-48B8-2F8F-9127-2036CFABA38D}"/>
              </a:ext>
            </a:extLst>
          </p:cNvPr>
          <p:cNvPicPr>
            <a:picLocks noChangeAspect="1"/>
          </p:cNvPicPr>
          <p:nvPr/>
        </p:nvPicPr>
        <p:blipFill>
          <a:blip r:embed="rId2"/>
          <a:stretch>
            <a:fillRect/>
          </a:stretch>
        </p:blipFill>
        <p:spPr>
          <a:xfrm rot="9900000">
            <a:off x="1818811" y="983258"/>
            <a:ext cx="8235944" cy="4845417"/>
          </a:xfrm>
          <a:prstGeom prst="rect">
            <a:avLst/>
          </a:prstGeom>
        </p:spPr>
      </p:pic>
      <p:grpSp>
        <p:nvGrpSpPr>
          <p:cNvPr id="13" name="Group 12">
            <a:extLst>
              <a:ext uri="{FF2B5EF4-FFF2-40B4-BE49-F238E27FC236}">
                <a16:creationId xmlns:a16="http://schemas.microsoft.com/office/drawing/2014/main" id="{2E16D7E3-02EA-4232-89F6-5D6252AA888C}"/>
              </a:ext>
            </a:extLst>
          </p:cNvPr>
          <p:cNvGrpSpPr/>
          <p:nvPr/>
        </p:nvGrpSpPr>
        <p:grpSpPr>
          <a:xfrm>
            <a:off x="3198005" y="2666226"/>
            <a:ext cx="5906238" cy="1355175"/>
            <a:chOff x="3198005" y="2689603"/>
            <a:chExt cx="5906238" cy="1355175"/>
          </a:xfrm>
        </p:grpSpPr>
        <p:sp>
          <p:nvSpPr>
            <p:cNvPr id="201" name="TextBox 200">
              <a:extLst>
                <a:ext uri="{FF2B5EF4-FFF2-40B4-BE49-F238E27FC236}">
                  <a16:creationId xmlns:a16="http://schemas.microsoft.com/office/drawing/2014/main" id="{8F8F6B13-F608-4862-B29A-5F9F0180E7D7}"/>
                </a:ext>
              </a:extLst>
            </p:cNvPr>
            <p:cNvSpPr txBox="1"/>
            <p:nvPr/>
          </p:nvSpPr>
          <p:spPr>
            <a:xfrm>
              <a:off x="3198005" y="2689603"/>
              <a:ext cx="5906238" cy="1015663"/>
            </a:xfrm>
            <a:prstGeom prst="rect">
              <a:avLst/>
            </a:prstGeom>
            <a:noFill/>
          </p:spPr>
          <p:txBody>
            <a:bodyPr wrap="square" rtlCol="0">
              <a:spAutoFit/>
            </a:bodyPr>
            <a:lstStyle/>
            <a:p>
              <a:pPr algn="ctr"/>
              <a:r>
                <a:rPr lang="en-US" sz="6000" b="1" dirty="0">
                  <a:solidFill>
                    <a:schemeClr val="tx2"/>
                  </a:solidFill>
                  <a:latin typeface="Gotham" panose="02000504050000020004" pitchFamily="2" charset="0"/>
                  <a:cs typeface="Poppins Light" panose="00000400000000000000" pitchFamily="50" charset="0"/>
                </a:rPr>
                <a:t>THANK </a:t>
              </a:r>
              <a:r>
                <a:rPr lang="en-US" sz="6000" b="1" dirty="0">
                  <a:solidFill>
                    <a:schemeClr val="accent2"/>
                  </a:solidFill>
                  <a:latin typeface="Gotham" panose="02000504050000020004" pitchFamily="2" charset="0"/>
                  <a:cs typeface="Poppins SemiBold" panose="00000700000000000000" pitchFamily="50" charset="0"/>
                </a:rPr>
                <a:t>YOU</a:t>
              </a:r>
            </a:p>
          </p:txBody>
        </p:sp>
        <p:sp>
          <p:nvSpPr>
            <p:cNvPr id="202" name="TextBox 201">
              <a:extLst>
                <a:ext uri="{FF2B5EF4-FFF2-40B4-BE49-F238E27FC236}">
                  <a16:creationId xmlns:a16="http://schemas.microsoft.com/office/drawing/2014/main" id="{D2E4E40B-9044-4190-A147-736AF339ED99}"/>
                </a:ext>
              </a:extLst>
            </p:cNvPr>
            <p:cNvSpPr txBox="1"/>
            <p:nvPr/>
          </p:nvSpPr>
          <p:spPr>
            <a:xfrm>
              <a:off x="3290769" y="3706224"/>
              <a:ext cx="5795990" cy="338554"/>
            </a:xfrm>
            <a:prstGeom prst="rect">
              <a:avLst/>
            </a:prstGeom>
            <a:noFill/>
          </p:spPr>
          <p:txBody>
            <a:bodyPr wrap="square" rtlCol="0">
              <a:spAutoFit/>
            </a:bodyPr>
            <a:lstStyle/>
            <a:p>
              <a:pPr algn="ctr"/>
              <a:r>
                <a:rPr lang="en-US" sz="1600" spc="1000" dirty="0">
                  <a:solidFill>
                    <a:schemeClr val="accent1">
                      <a:lumMod val="40000"/>
                      <a:lumOff val="60000"/>
                    </a:schemeClr>
                  </a:solidFill>
                  <a:latin typeface="GOTHAM-BOOK" panose="02000504050000020004" pitchFamily="2" charset="0"/>
                  <a:cs typeface="Poppins Light" panose="00000400000000000000" pitchFamily="50" charset="0"/>
                </a:rPr>
                <a:t>THE END</a:t>
              </a:r>
              <a:endParaRPr lang="en-US" sz="1600" spc="1000" dirty="0">
                <a:solidFill>
                  <a:schemeClr val="accent1">
                    <a:lumMod val="40000"/>
                    <a:lumOff val="60000"/>
                  </a:schemeClr>
                </a:solidFill>
                <a:latin typeface="GOTHAM-BOOK" panose="02000504050000020004" pitchFamily="2" charset="0"/>
                <a:cs typeface="Poppins SemiBold" panose="00000700000000000000" pitchFamily="50" charset="0"/>
              </a:endParaRPr>
            </a:p>
          </p:txBody>
        </p:sp>
      </p:grpSp>
      <p:cxnSp>
        <p:nvCxnSpPr>
          <p:cNvPr id="3" name="Straight Connector 2">
            <a:extLst>
              <a:ext uri="{FF2B5EF4-FFF2-40B4-BE49-F238E27FC236}">
                <a16:creationId xmlns:a16="http://schemas.microsoft.com/office/drawing/2014/main" id="{338DE836-B002-34B9-BB29-DA01D1A63B5D}"/>
              </a:ext>
            </a:extLst>
          </p:cNvPr>
          <p:cNvCxnSpPr>
            <a:cxnSpLocks/>
          </p:cNvCxnSpPr>
          <p:nvPr/>
        </p:nvCxnSpPr>
        <p:spPr>
          <a:xfrm>
            <a:off x="5936783" y="3637776"/>
            <a:ext cx="503963" cy="0"/>
          </a:xfrm>
          <a:prstGeom prst="line">
            <a:avLst/>
          </a:prstGeom>
          <a:ln w="25400">
            <a:solidFill>
              <a:srgbClr val="FF9400"/>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D4481B9-FF6E-38C3-A773-4A8414927262}"/>
              </a:ext>
            </a:extLst>
          </p:cNvPr>
          <p:cNvGrpSpPr/>
          <p:nvPr/>
        </p:nvGrpSpPr>
        <p:grpSpPr>
          <a:xfrm>
            <a:off x="11384519" y="241963"/>
            <a:ext cx="555688" cy="555688"/>
            <a:chOff x="6314393" y="1076530"/>
            <a:chExt cx="1671415" cy="1671415"/>
          </a:xfrm>
        </p:grpSpPr>
        <p:sp>
          <p:nvSpPr>
            <p:cNvPr id="5" name="Rectangle 4">
              <a:extLst>
                <a:ext uri="{FF2B5EF4-FFF2-40B4-BE49-F238E27FC236}">
                  <a16:creationId xmlns:a16="http://schemas.microsoft.com/office/drawing/2014/main" id="{1865E87C-784B-D700-7CB4-6FC67C2F4A95}"/>
                </a:ext>
              </a:extLst>
            </p:cNvPr>
            <p:cNvSpPr/>
            <p:nvPr/>
          </p:nvSpPr>
          <p:spPr>
            <a:xfrm>
              <a:off x="6314393" y="1076530"/>
              <a:ext cx="1671415" cy="1671415"/>
            </a:xfrm>
            <a:prstGeom prst="rect">
              <a:avLst/>
            </a:prstGeom>
            <a:solidFill>
              <a:schemeClr val="accent2"/>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B5D8AEE-43B6-08AA-D6CF-F284AB0DC6FC}"/>
                </a:ext>
              </a:extLst>
            </p:cNvPr>
            <p:cNvPicPr>
              <a:picLocks noChangeAspect="1"/>
            </p:cNvPicPr>
            <p:nvPr userDrawn="1"/>
          </p:nvPicPr>
          <p:blipFill>
            <a:blip r:embed="rId3"/>
            <a:stretch>
              <a:fillRect/>
            </a:stretch>
          </p:blipFill>
          <p:spPr>
            <a:xfrm>
              <a:off x="6597455" y="1360754"/>
              <a:ext cx="1096871" cy="1102965"/>
            </a:xfrm>
            <a:prstGeom prst="rect">
              <a:avLst/>
            </a:prstGeom>
          </p:spPr>
        </p:pic>
      </p:grpSp>
    </p:spTree>
    <p:extLst>
      <p:ext uri="{BB962C8B-B14F-4D97-AF65-F5344CB8AC3E}">
        <p14:creationId xmlns:p14="http://schemas.microsoft.com/office/powerpoint/2010/main" val="978702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4EBB2A-AB2C-6FD1-7B29-818A2FD1F857}"/>
              </a:ext>
            </a:extLst>
          </p:cNvPr>
          <p:cNvPicPr>
            <a:picLocks noChangeAspect="1"/>
          </p:cNvPicPr>
          <p:nvPr/>
        </p:nvPicPr>
        <p:blipFill>
          <a:blip r:embed="rId2">
            <a:alphaModFix amt="19000"/>
          </a:blip>
          <a:stretch>
            <a:fillRect/>
          </a:stretch>
        </p:blipFill>
        <p:spPr>
          <a:xfrm>
            <a:off x="479429" y="1175083"/>
            <a:ext cx="8575671" cy="5045287"/>
          </a:xfrm>
          <a:prstGeom prst="rect">
            <a:avLst/>
          </a:prstGeom>
        </p:spPr>
      </p:pic>
      <p:pic>
        <p:nvPicPr>
          <p:cNvPr id="6" name="Picture 5">
            <a:extLst>
              <a:ext uri="{FF2B5EF4-FFF2-40B4-BE49-F238E27FC236}">
                <a16:creationId xmlns:a16="http://schemas.microsoft.com/office/drawing/2014/main" id="{C5080F0E-CDD6-050C-5023-1B5A7FDB059F}"/>
              </a:ext>
            </a:extLst>
          </p:cNvPr>
          <p:cNvPicPr>
            <a:picLocks noChangeAspect="1"/>
          </p:cNvPicPr>
          <p:nvPr/>
        </p:nvPicPr>
        <p:blipFill rotWithShape="1">
          <a:blip r:embed="rId3"/>
          <a:srcRect l="11642" t="13751" r="10939" b="11207"/>
          <a:stretch/>
        </p:blipFill>
        <p:spPr>
          <a:xfrm>
            <a:off x="9649911" y="1175482"/>
            <a:ext cx="3728160" cy="3613606"/>
          </a:xfrm>
          <a:prstGeom prst="rect">
            <a:avLst/>
          </a:prstGeom>
        </p:spPr>
      </p:pic>
      <p:pic>
        <p:nvPicPr>
          <p:cNvPr id="7" name="Picture 6">
            <a:extLst>
              <a:ext uri="{FF2B5EF4-FFF2-40B4-BE49-F238E27FC236}">
                <a16:creationId xmlns:a16="http://schemas.microsoft.com/office/drawing/2014/main" id="{2724E8F6-C4C8-EDE0-6F5E-2611CAE7AE19}"/>
              </a:ext>
            </a:extLst>
          </p:cNvPr>
          <p:cNvPicPr>
            <a:picLocks noChangeAspect="1"/>
          </p:cNvPicPr>
          <p:nvPr/>
        </p:nvPicPr>
        <p:blipFill>
          <a:blip r:embed="rId4"/>
          <a:stretch>
            <a:fillRect/>
          </a:stretch>
        </p:blipFill>
        <p:spPr>
          <a:xfrm>
            <a:off x="819428" y="374336"/>
            <a:ext cx="2911514" cy="686177"/>
          </a:xfrm>
          <a:prstGeom prst="rect">
            <a:avLst/>
          </a:prstGeom>
        </p:spPr>
      </p:pic>
      <p:sp>
        <p:nvSpPr>
          <p:cNvPr id="8" name="TextBox 7">
            <a:extLst>
              <a:ext uri="{FF2B5EF4-FFF2-40B4-BE49-F238E27FC236}">
                <a16:creationId xmlns:a16="http://schemas.microsoft.com/office/drawing/2014/main" id="{790F4CF8-4442-4CEA-5CAD-A7DB499D7FC5}"/>
              </a:ext>
            </a:extLst>
          </p:cNvPr>
          <p:cNvSpPr txBox="1"/>
          <p:nvPr/>
        </p:nvSpPr>
        <p:spPr>
          <a:xfrm>
            <a:off x="1052998" y="6066482"/>
            <a:ext cx="2992013" cy="307777"/>
          </a:xfrm>
          <a:prstGeom prst="rect">
            <a:avLst/>
          </a:prstGeom>
          <a:noFill/>
        </p:spPr>
        <p:txBody>
          <a:bodyPr wrap="square" rtlCol="0">
            <a:spAutoFit/>
          </a:bodyPr>
          <a:lstStyle/>
          <a:p>
            <a:r>
              <a:rPr lang="en-US" sz="1400" dirty="0" err="1">
                <a:solidFill>
                  <a:schemeClr val="bg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bg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9FCFB195-FB09-36DC-E81F-705B9ACC512C}"/>
              </a:ext>
            </a:extLst>
          </p:cNvPr>
          <p:cNvPicPr>
            <a:picLocks noChangeAspect="1"/>
          </p:cNvPicPr>
          <p:nvPr/>
        </p:nvPicPr>
        <p:blipFill>
          <a:blip r:embed="rId5"/>
          <a:stretch>
            <a:fillRect/>
          </a:stretch>
        </p:blipFill>
        <p:spPr>
          <a:xfrm>
            <a:off x="819428" y="6113433"/>
            <a:ext cx="233570" cy="232314"/>
          </a:xfrm>
          <a:prstGeom prst="rect">
            <a:avLst/>
          </a:prstGeom>
        </p:spPr>
      </p:pic>
      <p:sp>
        <p:nvSpPr>
          <p:cNvPr id="2" name="Title 1">
            <a:extLst>
              <a:ext uri="{FF2B5EF4-FFF2-40B4-BE49-F238E27FC236}">
                <a16:creationId xmlns:a16="http://schemas.microsoft.com/office/drawing/2014/main" id="{AEF7D666-C032-E4BF-9E45-C182027774B1}"/>
              </a:ext>
            </a:extLst>
          </p:cNvPr>
          <p:cNvSpPr>
            <a:spLocks noGrp="1"/>
          </p:cNvSpPr>
          <p:nvPr>
            <p:ph type="title"/>
          </p:nvPr>
        </p:nvSpPr>
        <p:spPr>
          <a:xfrm>
            <a:off x="880411" y="2621715"/>
            <a:ext cx="8390429" cy="1015103"/>
          </a:xfrm>
        </p:spPr>
        <p:txBody>
          <a:bodyPr/>
          <a:lstStyle/>
          <a:p>
            <a:r>
              <a:rPr lang="en-US" dirty="0"/>
              <a:t>Understanding Money Flow</a:t>
            </a:r>
          </a:p>
        </p:txBody>
      </p:sp>
      <p:sp>
        <p:nvSpPr>
          <p:cNvPr id="5" name="Slide Number Placeholder 4">
            <a:extLst>
              <a:ext uri="{FF2B5EF4-FFF2-40B4-BE49-F238E27FC236}">
                <a16:creationId xmlns:a16="http://schemas.microsoft.com/office/drawing/2014/main" id="{DCA9BF06-9892-5A4B-1E2C-2DF1488990B8}"/>
              </a:ext>
            </a:extLst>
          </p:cNvPr>
          <p:cNvSpPr>
            <a:spLocks noGrp="1"/>
          </p:cNvSpPr>
          <p:nvPr>
            <p:ph type="sldNum" sz="quarter" idx="11"/>
          </p:nvPr>
        </p:nvSpPr>
        <p:spPr/>
        <p:txBody>
          <a:bodyPr/>
          <a:lstStyle/>
          <a:p>
            <a:fld id="{3DDF14DF-09F7-D242-B49F-E8D1C1E3D6C4}" type="slidenum">
              <a:rPr lang="en-US" smtClean="0"/>
              <a:pPr/>
              <a:t>2</a:t>
            </a:fld>
            <a:endParaRPr lang="en-US"/>
          </a:p>
        </p:txBody>
      </p:sp>
    </p:spTree>
    <p:extLst>
      <p:ext uri="{BB962C8B-B14F-4D97-AF65-F5344CB8AC3E}">
        <p14:creationId xmlns:p14="http://schemas.microsoft.com/office/powerpoint/2010/main" val="1998524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99A6B9-5EAF-F084-2D14-5A762AF26E09}"/>
              </a:ext>
            </a:extLst>
          </p:cNvPr>
          <p:cNvSpPr/>
          <p:nvPr/>
        </p:nvSpPr>
        <p:spPr>
          <a:xfrm>
            <a:off x="10813677" y="0"/>
            <a:ext cx="13783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255F5DD-C4C2-07CA-0CB4-B53644A7DF43}"/>
              </a:ext>
            </a:extLst>
          </p:cNvPr>
          <p:cNvPicPr>
            <a:picLocks noChangeAspect="1"/>
          </p:cNvPicPr>
          <p:nvPr/>
        </p:nvPicPr>
        <p:blipFill>
          <a:blip r:embed="rId2">
            <a:alphaModFix amt="19000"/>
          </a:blip>
          <a:stretch>
            <a:fillRect/>
          </a:stretch>
        </p:blipFill>
        <p:spPr>
          <a:xfrm rot="4500000">
            <a:off x="6267115" y="1226198"/>
            <a:ext cx="8575671" cy="5045287"/>
          </a:xfrm>
          <a:prstGeom prst="rect">
            <a:avLst/>
          </a:prstGeom>
        </p:spPr>
      </p:pic>
      <p:cxnSp>
        <p:nvCxnSpPr>
          <p:cNvPr id="10" name="Straight Connector 9">
            <a:extLst>
              <a:ext uri="{FF2B5EF4-FFF2-40B4-BE49-F238E27FC236}">
                <a16:creationId xmlns:a16="http://schemas.microsoft.com/office/drawing/2014/main" id="{684EC9FE-6CFD-54B3-D07A-35E4EB4C72CA}"/>
              </a:ext>
            </a:extLst>
          </p:cNvPr>
          <p:cNvCxnSpPr>
            <a:cxnSpLocks/>
          </p:cNvCxnSpPr>
          <p:nvPr/>
        </p:nvCxnSpPr>
        <p:spPr>
          <a:xfrm>
            <a:off x="881130" y="6061078"/>
            <a:ext cx="703790" cy="0"/>
          </a:xfrm>
          <a:prstGeom prst="line">
            <a:avLst/>
          </a:prstGeom>
          <a:ln w="57150">
            <a:solidFill>
              <a:srgbClr val="FF94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51E3A9-4E44-6B99-A253-ED96A4BF0B7C}"/>
              </a:ext>
            </a:extLst>
          </p:cNvPr>
          <p:cNvCxnSpPr>
            <a:cxnSpLocks/>
          </p:cNvCxnSpPr>
          <p:nvPr/>
        </p:nvCxnSpPr>
        <p:spPr>
          <a:xfrm>
            <a:off x="1892300" y="6061078"/>
            <a:ext cx="4432300" cy="0"/>
          </a:xfrm>
          <a:prstGeom prst="line">
            <a:avLst/>
          </a:prstGeom>
          <a:ln w="635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7AE78C2-4DA2-F825-9883-FF31F71DF035}"/>
              </a:ext>
            </a:extLst>
          </p:cNvPr>
          <p:cNvSpPr>
            <a:spLocks noGrp="1"/>
          </p:cNvSpPr>
          <p:nvPr>
            <p:ph type="title"/>
          </p:nvPr>
        </p:nvSpPr>
        <p:spPr>
          <a:xfrm>
            <a:off x="758776" y="5324139"/>
            <a:ext cx="5337224" cy="596983"/>
          </a:xfrm>
        </p:spPr>
        <p:txBody>
          <a:bodyPr/>
          <a:lstStyle/>
          <a:p>
            <a:r>
              <a:rPr lang="en-US" dirty="0"/>
              <a:t>Money Flow</a:t>
            </a:r>
          </a:p>
        </p:txBody>
      </p:sp>
      <p:sp>
        <p:nvSpPr>
          <p:cNvPr id="7" name="Slide Number Placeholder 6">
            <a:extLst>
              <a:ext uri="{FF2B5EF4-FFF2-40B4-BE49-F238E27FC236}">
                <a16:creationId xmlns:a16="http://schemas.microsoft.com/office/drawing/2014/main" id="{1D8BD99C-1E37-504F-2945-46A233CAFD92}"/>
              </a:ext>
            </a:extLst>
          </p:cNvPr>
          <p:cNvSpPr>
            <a:spLocks noGrp="1"/>
          </p:cNvSpPr>
          <p:nvPr>
            <p:ph type="sldNum" sz="quarter" idx="13"/>
          </p:nvPr>
        </p:nvSpPr>
        <p:spPr/>
        <p:txBody>
          <a:bodyPr/>
          <a:lstStyle/>
          <a:p>
            <a:fld id="{3DDF14DF-09F7-D242-B49F-E8D1C1E3D6C4}" type="slidenum">
              <a:rPr lang="en-US" smtClean="0"/>
              <a:pPr/>
              <a:t>3</a:t>
            </a:fld>
            <a:endParaRPr lang="en-US" dirty="0"/>
          </a:p>
        </p:txBody>
      </p:sp>
      <p:sp>
        <p:nvSpPr>
          <p:cNvPr id="14" name="Rectangle 13">
            <a:extLst>
              <a:ext uri="{FF2B5EF4-FFF2-40B4-BE49-F238E27FC236}">
                <a16:creationId xmlns:a16="http://schemas.microsoft.com/office/drawing/2014/main" id="{310FF484-7332-28C1-EA9B-6C7D46050EEA}"/>
              </a:ext>
            </a:extLst>
          </p:cNvPr>
          <p:cNvSpPr/>
          <p:nvPr/>
        </p:nvSpPr>
        <p:spPr>
          <a:xfrm rot="10800000">
            <a:off x="2301316" y="325819"/>
            <a:ext cx="9592906" cy="4617254"/>
          </a:xfrm>
          <a:prstGeom prst="rect">
            <a:avLst/>
          </a:prstGeom>
          <a:gradFill>
            <a:gsLst>
              <a:gs pos="0">
                <a:schemeClr val="accent1">
                  <a:lumMod val="5000"/>
                  <a:lumOff val="95000"/>
                  <a:alpha val="50000"/>
                </a:schemeClr>
              </a:gs>
              <a:gs pos="45000">
                <a:schemeClr val="accent1">
                  <a:lumMod val="45000"/>
                  <a:lumOff val="55000"/>
                  <a:alpha val="50000"/>
                </a:schemeClr>
              </a:gs>
              <a:gs pos="63000">
                <a:schemeClr val="accent1">
                  <a:lumMod val="45000"/>
                  <a:lumOff val="55000"/>
                  <a:alpha val="50000"/>
                </a:schemeClr>
              </a:gs>
              <a:gs pos="100000">
                <a:schemeClr val="accent1">
                  <a:lumMod val="30000"/>
                  <a:lumOff val="70000"/>
                  <a:alpha val="5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5C03FED-CEDD-EBF4-EB57-2D3BDA2F4D2B}"/>
              </a:ext>
            </a:extLst>
          </p:cNvPr>
          <p:cNvSpPr txBox="1"/>
          <p:nvPr/>
        </p:nvSpPr>
        <p:spPr>
          <a:xfrm>
            <a:off x="2456787" y="363486"/>
            <a:ext cx="4882950" cy="646331"/>
          </a:xfrm>
          <a:prstGeom prst="rect">
            <a:avLst/>
          </a:prstGeom>
          <a:noFill/>
        </p:spPr>
        <p:txBody>
          <a:bodyPr wrap="square" rtlCol="0">
            <a:spAutoFit/>
          </a:bodyPr>
          <a:lstStyle/>
          <a:p>
            <a:r>
              <a:rPr lang="en-US" dirty="0"/>
              <a:t>401k plan – Offered by employer, administered by a custodian</a:t>
            </a:r>
          </a:p>
        </p:txBody>
      </p:sp>
      <p:sp>
        <p:nvSpPr>
          <p:cNvPr id="16" name="Oval 15">
            <a:extLst>
              <a:ext uri="{FF2B5EF4-FFF2-40B4-BE49-F238E27FC236}">
                <a16:creationId xmlns:a16="http://schemas.microsoft.com/office/drawing/2014/main" id="{A764C6E7-9AFC-ECAA-A50A-D499ADA1FBEC}"/>
              </a:ext>
            </a:extLst>
          </p:cNvPr>
          <p:cNvSpPr/>
          <p:nvPr/>
        </p:nvSpPr>
        <p:spPr>
          <a:xfrm>
            <a:off x="2572297" y="912415"/>
            <a:ext cx="3648449" cy="36484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Core 401k options:</a:t>
            </a:r>
          </a:p>
          <a:p>
            <a:pPr algn="ctr"/>
            <a:endParaRPr lang="en-US" dirty="0"/>
          </a:p>
          <a:p>
            <a:pPr algn="ctr"/>
            <a:r>
              <a:rPr lang="en-US" dirty="0"/>
              <a:t>Typically 10-50 Mutual funds</a:t>
            </a:r>
          </a:p>
        </p:txBody>
      </p:sp>
      <p:sp>
        <p:nvSpPr>
          <p:cNvPr id="21" name="Oval 20">
            <a:extLst>
              <a:ext uri="{FF2B5EF4-FFF2-40B4-BE49-F238E27FC236}">
                <a16:creationId xmlns:a16="http://schemas.microsoft.com/office/drawing/2014/main" id="{9CE4083B-0366-57C4-4820-058BC6A8F17C}"/>
              </a:ext>
            </a:extLst>
          </p:cNvPr>
          <p:cNvSpPr/>
          <p:nvPr/>
        </p:nvSpPr>
        <p:spPr>
          <a:xfrm>
            <a:off x="8138766" y="794877"/>
            <a:ext cx="3648449" cy="36484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Brokerage Account/PCRA</a:t>
            </a:r>
          </a:p>
          <a:p>
            <a:pPr algn="ctr"/>
            <a:endParaRPr lang="en-US" dirty="0"/>
          </a:p>
          <a:p>
            <a:pPr marL="285750" indent="-285750" algn="ctr">
              <a:buFont typeface="Arial" panose="020B0604020202020204" pitchFamily="34" charset="0"/>
              <a:buChar char="•"/>
            </a:pPr>
            <a:r>
              <a:rPr lang="en-US" dirty="0"/>
              <a:t>Investment options wide open</a:t>
            </a:r>
          </a:p>
          <a:p>
            <a:pPr marL="285750" indent="-285750" algn="ctr">
              <a:buFont typeface="Arial" panose="020B0604020202020204" pitchFamily="34" charset="0"/>
              <a:buChar char="•"/>
            </a:pPr>
            <a:r>
              <a:rPr lang="en-US" dirty="0"/>
              <a:t>Employers can restrict certain positions</a:t>
            </a:r>
          </a:p>
          <a:p>
            <a:pPr marL="285750" indent="-285750" algn="ctr">
              <a:buFont typeface="Arial" panose="020B0604020202020204" pitchFamily="34" charset="0"/>
              <a:buChar char="•"/>
            </a:pPr>
            <a:r>
              <a:rPr lang="en-US" dirty="0"/>
              <a:t>Employers can restrict LPOA</a:t>
            </a:r>
          </a:p>
          <a:p>
            <a:pPr marL="285750" indent="-285750" algn="ctr">
              <a:buFont typeface="Arial" panose="020B0604020202020204" pitchFamily="34" charset="0"/>
              <a:buChar char="•"/>
            </a:pPr>
            <a:r>
              <a:rPr lang="en-US" dirty="0"/>
              <a:t>Employers can restrict fee billing</a:t>
            </a:r>
          </a:p>
        </p:txBody>
      </p:sp>
      <p:sp>
        <p:nvSpPr>
          <p:cNvPr id="17" name="Rectangle 16">
            <a:extLst>
              <a:ext uri="{FF2B5EF4-FFF2-40B4-BE49-F238E27FC236}">
                <a16:creationId xmlns:a16="http://schemas.microsoft.com/office/drawing/2014/main" id="{56376355-51FD-910D-1817-987BE0B7CBF5}"/>
              </a:ext>
            </a:extLst>
          </p:cNvPr>
          <p:cNvSpPr/>
          <p:nvPr/>
        </p:nvSpPr>
        <p:spPr>
          <a:xfrm>
            <a:off x="6336256" y="1514143"/>
            <a:ext cx="2373716" cy="2351900"/>
          </a:xfrm>
          <a:prstGeom prst="rect">
            <a:avLst/>
          </a:prstGeom>
          <a:gradFill flip="none" rotWithShape="1">
            <a:gsLst>
              <a:gs pos="0">
                <a:schemeClr val="accent2">
                  <a:lumMod val="20000"/>
                  <a:lumOff val="80000"/>
                </a:schemeClr>
              </a:gs>
              <a:gs pos="27000">
                <a:schemeClr val="accent2">
                  <a:lumMod val="40000"/>
                  <a:lumOff val="60000"/>
                </a:schemeClr>
              </a:gs>
              <a:gs pos="39000">
                <a:schemeClr val="accent2">
                  <a:lumMod val="60000"/>
                  <a:lumOff val="40000"/>
                </a:schemeClr>
              </a:gs>
              <a:gs pos="100000">
                <a:schemeClr val="bg1">
                  <a:lumMod val="95000"/>
                  <a:alpha val="60000"/>
                </a:schemeClr>
              </a:gs>
            </a:gsLst>
            <a:lin ang="2400000" scaled="0"/>
            <a:tileRect/>
          </a:gradFill>
          <a:ln w="76200">
            <a:solidFill>
              <a:srgbClr val="FF9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62685F62-D7F2-6038-77BE-DCE1DDD6279C}"/>
              </a:ext>
            </a:extLst>
          </p:cNvPr>
          <p:cNvSpPr/>
          <p:nvPr/>
        </p:nvSpPr>
        <p:spPr>
          <a:xfrm>
            <a:off x="6000400" y="2057139"/>
            <a:ext cx="2567709" cy="404374"/>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F2F633F6-64F0-B324-ECC6-47F30D9F41BF}"/>
              </a:ext>
            </a:extLst>
          </p:cNvPr>
          <p:cNvSpPr/>
          <p:nvPr/>
        </p:nvSpPr>
        <p:spPr>
          <a:xfrm rot="10800000">
            <a:off x="5755417" y="2957327"/>
            <a:ext cx="2567708" cy="400988"/>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Cross 17">
            <a:extLst>
              <a:ext uri="{FF2B5EF4-FFF2-40B4-BE49-F238E27FC236}">
                <a16:creationId xmlns:a16="http://schemas.microsoft.com/office/drawing/2014/main" id="{6B41FF52-A36A-B416-C591-2235D88CAAA5}"/>
              </a:ext>
            </a:extLst>
          </p:cNvPr>
          <p:cNvSpPr/>
          <p:nvPr/>
        </p:nvSpPr>
        <p:spPr>
          <a:xfrm>
            <a:off x="6373993" y="1514143"/>
            <a:ext cx="2335981" cy="2351900"/>
          </a:xfrm>
          <a:prstGeom prst="plus">
            <a:avLst>
              <a:gd name="adj" fmla="val 47585"/>
            </a:avLst>
          </a:prstGeom>
          <a:solidFill>
            <a:srgbClr val="FF9400"/>
          </a:solidFill>
          <a:ln>
            <a:solidFill>
              <a:srgbClr val="FF9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AC756E41-AD88-954D-FB7A-6A411B95BADF}"/>
              </a:ext>
            </a:extLst>
          </p:cNvPr>
          <p:cNvSpPr txBox="1"/>
          <p:nvPr/>
        </p:nvSpPr>
        <p:spPr>
          <a:xfrm>
            <a:off x="6345604" y="1108365"/>
            <a:ext cx="2392757" cy="400110"/>
          </a:xfrm>
          <a:prstGeom prst="rect">
            <a:avLst/>
          </a:prstGeom>
          <a:noFill/>
        </p:spPr>
        <p:txBody>
          <a:bodyPr wrap="square" rtlCol="0">
            <a:spAutoFit/>
          </a:bodyPr>
          <a:lstStyle/>
          <a:p>
            <a:pPr algn="ctr"/>
            <a:r>
              <a:rPr lang="en-US" sz="2000" b="1" dirty="0">
                <a:solidFill>
                  <a:srgbClr val="FF9400"/>
                </a:solidFill>
              </a:rPr>
              <a:t>Brokerage Window</a:t>
            </a:r>
          </a:p>
        </p:txBody>
      </p:sp>
      <p:sp>
        <p:nvSpPr>
          <p:cNvPr id="26" name="Rectangle 25">
            <a:extLst>
              <a:ext uri="{FF2B5EF4-FFF2-40B4-BE49-F238E27FC236}">
                <a16:creationId xmlns:a16="http://schemas.microsoft.com/office/drawing/2014/main" id="{4B3635EC-D930-94CB-2DD6-4956E036607C}"/>
              </a:ext>
            </a:extLst>
          </p:cNvPr>
          <p:cNvSpPr/>
          <p:nvPr/>
        </p:nvSpPr>
        <p:spPr>
          <a:xfrm>
            <a:off x="193964" y="325818"/>
            <a:ext cx="1475079" cy="12720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Paycheck</a:t>
            </a:r>
          </a:p>
        </p:txBody>
      </p:sp>
      <p:sp>
        <p:nvSpPr>
          <p:cNvPr id="27" name="Rectangle 26">
            <a:extLst>
              <a:ext uri="{FF2B5EF4-FFF2-40B4-BE49-F238E27FC236}">
                <a16:creationId xmlns:a16="http://schemas.microsoft.com/office/drawing/2014/main" id="{71D8F105-6658-2CA1-6008-8CAEB320FA5D}"/>
              </a:ext>
            </a:extLst>
          </p:cNvPr>
          <p:cNvSpPr/>
          <p:nvPr/>
        </p:nvSpPr>
        <p:spPr>
          <a:xfrm>
            <a:off x="193963" y="2100602"/>
            <a:ext cx="1475079" cy="12720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Bank</a:t>
            </a:r>
          </a:p>
        </p:txBody>
      </p:sp>
      <p:sp>
        <p:nvSpPr>
          <p:cNvPr id="28" name="Rectangle 27">
            <a:extLst>
              <a:ext uri="{FF2B5EF4-FFF2-40B4-BE49-F238E27FC236}">
                <a16:creationId xmlns:a16="http://schemas.microsoft.com/office/drawing/2014/main" id="{914B0D61-7430-02BF-8B2D-DB21466F90C7}"/>
              </a:ext>
            </a:extLst>
          </p:cNvPr>
          <p:cNvSpPr/>
          <p:nvPr/>
        </p:nvSpPr>
        <p:spPr>
          <a:xfrm>
            <a:off x="193964" y="3852464"/>
            <a:ext cx="1475079" cy="12720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IRA</a:t>
            </a:r>
          </a:p>
        </p:txBody>
      </p:sp>
      <p:sp>
        <p:nvSpPr>
          <p:cNvPr id="29" name="Arrow: Right 28">
            <a:extLst>
              <a:ext uri="{FF2B5EF4-FFF2-40B4-BE49-F238E27FC236}">
                <a16:creationId xmlns:a16="http://schemas.microsoft.com/office/drawing/2014/main" id="{CA8962EE-8143-89A2-79DE-E70876DA90A1}"/>
              </a:ext>
            </a:extLst>
          </p:cNvPr>
          <p:cNvSpPr/>
          <p:nvPr/>
        </p:nvSpPr>
        <p:spPr>
          <a:xfrm rot="1135686">
            <a:off x="1417566" y="1526163"/>
            <a:ext cx="1656967" cy="218792"/>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CF1FB4E2-2D75-33D7-259B-9E1D362392EC}"/>
              </a:ext>
            </a:extLst>
          </p:cNvPr>
          <p:cNvSpPr/>
          <p:nvPr/>
        </p:nvSpPr>
        <p:spPr>
          <a:xfrm rot="10800000">
            <a:off x="1413383" y="2603659"/>
            <a:ext cx="1326487" cy="218792"/>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44E6DCE9-45A9-5101-3AE6-FEABB3FBE57A}"/>
              </a:ext>
            </a:extLst>
          </p:cNvPr>
          <p:cNvSpPr/>
          <p:nvPr/>
        </p:nvSpPr>
        <p:spPr>
          <a:xfrm rot="9078297">
            <a:off x="1329102" y="3726987"/>
            <a:ext cx="1656967" cy="218792"/>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840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BC35D-1DBD-A912-583F-AA58117170F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B0ABF53-C433-39AD-A0D9-4365012F951B}"/>
              </a:ext>
            </a:extLst>
          </p:cNvPr>
          <p:cNvSpPr/>
          <p:nvPr/>
        </p:nvSpPr>
        <p:spPr>
          <a:xfrm>
            <a:off x="10813677" y="0"/>
            <a:ext cx="13783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49FB925-BE3F-4385-978D-7C5C7819348A}"/>
              </a:ext>
            </a:extLst>
          </p:cNvPr>
          <p:cNvPicPr>
            <a:picLocks noChangeAspect="1"/>
          </p:cNvPicPr>
          <p:nvPr/>
        </p:nvPicPr>
        <p:blipFill>
          <a:blip r:embed="rId2">
            <a:alphaModFix amt="19000"/>
          </a:blip>
          <a:stretch>
            <a:fillRect/>
          </a:stretch>
        </p:blipFill>
        <p:spPr>
          <a:xfrm rot="4500000">
            <a:off x="6267115" y="1226198"/>
            <a:ext cx="8575671" cy="5045287"/>
          </a:xfrm>
          <a:prstGeom prst="rect">
            <a:avLst/>
          </a:prstGeom>
        </p:spPr>
      </p:pic>
      <p:cxnSp>
        <p:nvCxnSpPr>
          <p:cNvPr id="10" name="Straight Connector 9">
            <a:extLst>
              <a:ext uri="{FF2B5EF4-FFF2-40B4-BE49-F238E27FC236}">
                <a16:creationId xmlns:a16="http://schemas.microsoft.com/office/drawing/2014/main" id="{B203B19A-3480-9E3B-7E1A-D3947396D8CC}"/>
              </a:ext>
            </a:extLst>
          </p:cNvPr>
          <p:cNvCxnSpPr>
            <a:cxnSpLocks/>
          </p:cNvCxnSpPr>
          <p:nvPr/>
        </p:nvCxnSpPr>
        <p:spPr>
          <a:xfrm>
            <a:off x="200184" y="6230799"/>
            <a:ext cx="1" cy="564944"/>
          </a:xfrm>
          <a:prstGeom prst="line">
            <a:avLst/>
          </a:prstGeom>
          <a:ln w="57150">
            <a:solidFill>
              <a:srgbClr val="FF94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454610-7D1C-E44F-08B3-949256CAA76A}"/>
              </a:ext>
            </a:extLst>
          </p:cNvPr>
          <p:cNvCxnSpPr>
            <a:cxnSpLocks/>
          </p:cNvCxnSpPr>
          <p:nvPr/>
        </p:nvCxnSpPr>
        <p:spPr>
          <a:xfrm>
            <a:off x="1892300" y="6061078"/>
            <a:ext cx="4432300" cy="0"/>
          </a:xfrm>
          <a:prstGeom prst="line">
            <a:avLst/>
          </a:prstGeom>
          <a:ln w="635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7AD7ABCD-972B-EB75-909B-D84F4C38EF99}"/>
              </a:ext>
            </a:extLst>
          </p:cNvPr>
          <p:cNvSpPr>
            <a:spLocks noGrp="1"/>
          </p:cNvSpPr>
          <p:nvPr>
            <p:ph type="sldNum" sz="quarter" idx="13"/>
          </p:nvPr>
        </p:nvSpPr>
        <p:spPr/>
        <p:txBody>
          <a:bodyPr/>
          <a:lstStyle/>
          <a:p>
            <a:fld id="{3DDF14DF-09F7-D242-B49F-E8D1C1E3D6C4}" type="slidenum">
              <a:rPr lang="en-US" smtClean="0"/>
              <a:pPr/>
              <a:t>4</a:t>
            </a:fld>
            <a:endParaRPr lang="en-US" dirty="0"/>
          </a:p>
        </p:txBody>
      </p:sp>
      <p:sp>
        <p:nvSpPr>
          <p:cNvPr id="14" name="Rectangle 13">
            <a:extLst>
              <a:ext uri="{FF2B5EF4-FFF2-40B4-BE49-F238E27FC236}">
                <a16:creationId xmlns:a16="http://schemas.microsoft.com/office/drawing/2014/main" id="{304F22E6-67CE-CCA5-B2B7-DD19A515737A}"/>
              </a:ext>
            </a:extLst>
          </p:cNvPr>
          <p:cNvSpPr/>
          <p:nvPr/>
        </p:nvSpPr>
        <p:spPr>
          <a:xfrm rot="10800000">
            <a:off x="2301316" y="325819"/>
            <a:ext cx="9592906" cy="4617254"/>
          </a:xfrm>
          <a:prstGeom prst="rect">
            <a:avLst/>
          </a:prstGeom>
          <a:gradFill>
            <a:gsLst>
              <a:gs pos="0">
                <a:schemeClr val="accent1">
                  <a:lumMod val="5000"/>
                  <a:lumOff val="95000"/>
                  <a:alpha val="50000"/>
                </a:schemeClr>
              </a:gs>
              <a:gs pos="45000">
                <a:schemeClr val="accent1">
                  <a:lumMod val="45000"/>
                  <a:lumOff val="55000"/>
                  <a:alpha val="50000"/>
                </a:schemeClr>
              </a:gs>
              <a:gs pos="63000">
                <a:schemeClr val="accent1">
                  <a:lumMod val="45000"/>
                  <a:lumOff val="55000"/>
                  <a:alpha val="50000"/>
                </a:schemeClr>
              </a:gs>
              <a:gs pos="100000">
                <a:schemeClr val="accent1">
                  <a:lumMod val="30000"/>
                  <a:lumOff val="70000"/>
                  <a:alpha val="5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3F5831C-EA66-E094-64DA-D3E0579855DF}"/>
              </a:ext>
            </a:extLst>
          </p:cNvPr>
          <p:cNvSpPr txBox="1"/>
          <p:nvPr/>
        </p:nvSpPr>
        <p:spPr>
          <a:xfrm>
            <a:off x="2456787" y="363486"/>
            <a:ext cx="4882950" cy="646331"/>
          </a:xfrm>
          <a:prstGeom prst="rect">
            <a:avLst/>
          </a:prstGeom>
          <a:noFill/>
        </p:spPr>
        <p:txBody>
          <a:bodyPr wrap="square" rtlCol="0">
            <a:spAutoFit/>
          </a:bodyPr>
          <a:lstStyle/>
          <a:p>
            <a:r>
              <a:rPr lang="en-US" dirty="0"/>
              <a:t>401k plan – Offered by employer, administered by a custodian</a:t>
            </a:r>
          </a:p>
        </p:txBody>
      </p:sp>
      <p:sp>
        <p:nvSpPr>
          <p:cNvPr id="16" name="Oval 15">
            <a:extLst>
              <a:ext uri="{FF2B5EF4-FFF2-40B4-BE49-F238E27FC236}">
                <a16:creationId xmlns:a16="http://schemas.microsoft.com/office/drawing/2014/main" id="{8CCCC9FD-2E2F-BBF2-4CB1-E74A79DD518B}"/>
              </a:ext>
            </a:extLst>
          </p:cNvPr>
          <p:cNvSpPr/>
          <p:nvPr/>
        </p:nvSpPr>
        <p:spPr>
          <a:xfrm>
            <a:off x="2572297" y="912415"/>
            <a:ext cx="3648449" cy="36484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Core 401k options:</a:t>
            </a:r>
          </a:p>
          <a:p>
            <a:pPr algn="ctr"/>
            <a:endParaRPr lang="en-US" dirty="0"/>
          </a:p>
          <a:p>
            <a:pPr algn="ctr"/>
            <a:r>
              <a:rPr lang="en-US" dirty="0"/>
              <a:t>Typically 10-50 Mutual funds</a:t>
            </a:r>
          </a:p>
        </p:txBody>
      </p:sp>
      <p:sp>
        <p:nvSpPr>
          <p:cNvPr id="21" name="Oval 20">
            <a:extLst>
              <a:ext uri="{FF2B5EF4-FFF2-40B4-BE49-F238E27FC236}">
                <a16:creationId xmlns:a16="http://schemas.microsoft.com/office/drawing/2014/main" id="{19C6C8F1-3C10-ECD2-5B55-EBFBDCF0C570}"/>
              </a:ext>
            </a:extLst>
          </p:cNvPr>
          <p:cNvSpPr/>
          <p:nvPr/>
        </p:nvSpPr>
        <p:spPr>
          <a:xfrm>
            <a:off x="8138766" y="794877"/>
            <a:ext cx="3648449" cy="36484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Brokerage Account/PCRA </a:t>
            </a:r>
          </a:p>
          <a:p>
            <a:pPr algn="ctr"/>
            <a:endParaRPr lang="en-US" dirty="0"/>
          </a:p>
          <a:p>
            <a:pPr marL="285750" indent="-285750" algn="ctr">
              <a:buFont typeface="Arial" panose="020B0604020202020204" pitchFamily="34" charset="0"/>
              <a:buChar char="•"/>
            </a:pPr>
            <a:r>
              <a:rPr lang="en-US" dirty="0"/>
              <a:t>Investment options wide open</a:t>
            </a:r>
          </a:p>
          <a:p>
            <a:pPr marL="285750" indent="-285750" algn="ctr">
              <a:buFont typeface="Arial" panose="020B0604020202020204" pitchFamily="34" charset="0"/>
              <a:buChar char="•"/>
            </a:pPr>
            <a:r>
              <a:rPr lang="en-US" dirty="0"/>
              <a:t>Employers can restrict certain positions</a:t>
            </a:r>
          </a:p>
          <a:p>
            <a:pPr marL="285750" indent="-285750" algn="ctr">
              <a:buFont typeface="Arial" panose="020B0604020202020204" pitchFamily="34" charset="0"/>
              <a:buChar char="•"/>
            </a:pPr>
            <a:r>
              <a:rPr lang="en-US" dirty="0"/>
              <a:t>Employers can restrict LPOA</a:t>
            </a:r>
          </a:p>
          <a:p>
            <a:pPr marL="285750" indent="-285750" algn="ctr">
              <a:buFont typeface="Arial" panose="020B0604020202020204" pitchFamily="34" charset="0"/>
              <a:buChar char="•"/>
            </a:pPr>
            <a:r>
              <a:rPr lang="en-US" dirty="0"/>
              <a:t>Employers can restrict fee billing</a:t>
            </a:r>
          </a:p>
        </p:txBody>
      </p:sp>
      <p:sp>
        <p:nvSpPr>
          <p:cNvPr id="17" name="Rectangle 16">
            <a:extLst>
              <a:ext uri="{FF2B5EF4-FFF2-40B4-BE49-F238E27FC236}">
                <a16:creationId xmlns:a16="http://schemas.microsoft.com/office/drawing/2014/main" id="{7DCA1C67-DD94-6773-68A1-F2648DE09ED7}"/>
              </a:ext>
            </a:extLst>
          </p:cNvPr>
          <p:cNvSpPr/>
          <p:nvPr/>
        </p:nvSpPr>
        <p:spPr>
          <a:xfrm>
            <a:off x="6336256" y="1514143"/>
            <a:ext cx="2373716" cy="2351900"/>
          </a:xfrm>
          <a:prstGeom prst="rect">
            <a:avLst/>
          </a:prstGeom>
          <a:gradFill flip="none" rotWithShape="1">
            <a:gsLst>
              <a:gs pos="0">
                <a:schemeClr val="accent2">
                  <a:lumMod val="20000"/>
                  <a:lumOff val="80000"/>
                </a:schemeClr>
              </a:gs>
              <a:gs pos="27000">
                <a:schemeClr val="accent2">
                  <a:lumMod val="40000"/>
                  <a:lumOff val="60000"/>
                </a:schemeClr>
              </a:gs>
              <a:gs pos="39000">
                <a:schemeClr val="accent2">
                  <a:lumMod val="60000"/>
                  <a:lumOff val="40000"/>
                </a:schemeClr>
              </a:gs>
              <a:gs pos="100000">
                <a:schemeClr val="bg1">
                  <a:lumMod val="95000"/>
                  <a:alpha val="60000"/>
                </a:schemeClr>
              </a:gs>
            </a:gsLst>
            <a:lin ang="2400000" scaled="0"/>
            <a:tileRect/>
          </a:gradFill>
          <a:ln w="76200">
            <a:solidFill>
              <a:srgbClr val="FF9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ross 17">
            <a:extLst>
              <a:ext uri="{FF2B5EF4-FFF2-40B4-BE49-F238E27FC236}">
                <a16:creationId xmlns:a16="http://schemas.microsoft.com/office/drawing/2014/main" id="{106477B0-846A-447D-583F-12A3A7866734}"/>
              </a:ext>
            </a:extLst>
          </p:cNvPr>
          <p:cNvSpPr/>
          <p:nvPr/>
        </p:nvSpPr>
        <p:spPr>
          <a:xfrm>
            <a:off x="6373993" y="1514143"/>
            <a:ext cx="2335981" cy="2351900"/>
          </a:xfrm>
          <a:prstGeom prst="plus">
            <a:avLst>
              <a:gd name="adj" fmla="val 47585"/>
            </a:avLst>
          </a:prstGeom>
          <a:solidFill>
            <a:srgbClr val="FF9400"/>
          </a:solidFill>
          <a:ln>
            <a:solidFill>
              <a:srgbClr val="FF9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A4645BBA-0002-77DC-93D9-8D09455C1EF6}"/>
              </a:ext>
            </a:extLst>
          </p:cNvPr>
          <p:cNvSpPr txBox="1"/>
          <p:nvPr/>
        </p:nvSpPr>
        <p:spPr>
          <a:xfrm>
            <a:off x="6345604" y="1108365"/>
            <a:ext cx="2392757" cy="400110"/>
          </a:xfrm>
          <a:prstGeom prst="rect">
            <a:avLst/>
          </a:prstGeom>
          <a:noFill/>
        </p:spPr>
        <p:txBody>
          <a:bodyPr wrap="square" rtlCol="0">
            <a:spAutoFit/>
          </a:bodyPr>
          <a:lstStyle/>
          <a:p>
            <a:pPr algn="ctr"/>
            <a:r>
              <a:rPr lang="en-US" sz="2000" b="1" dirty="0">
                <a:solidFill>
                  <a:srgbClr val="FF9400"/>
                </a:solidFill>
              </a:rPr>
              <a:t>Brokerage Window</a:t>
            </a:r>
          </a:p>
        </p:txBody>
      </p:sp>
      <p:sp>
        <p:nvSpPr>
          <p:cNvPr id="26" name="Rectangle 25">
            <a:extLst>
              <a:ext uri="{FF2B5EF4-FFF2-40B4-BE49-F238E27FC236}">
                <a16:creationId xmlns:a16="http://schemas.microsoft.com/office/drawing/2014/main" id="{C0312AD4-A2CA-EF4F-C960-29F8B09CFD5A}"/>
              </a:ext>
            </a:extLst>
          </p:cNvPr>
          <p:cNvSpPr/>
          <p:nvPr/>
        </p:nvSpPr>
        <p:spPr>
          <a:xfrm>
            <a:off x="193964" y="325818"/>
            <a:ext cx="1475079" cy="12720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Paycheck</a:t>
            </a:r>
          </a:p>
        </p:txBody>
      </p:sp>
      <p:sp>
        <p:nvSpPr>
          <p:cNvPr id="27" name="Rectangle 26">
            <a:extLst>
              <a:ext uri="{FF2B5EF4-FFF2-40B4-BE49-F238E27FC236}">
                <a16:creationId xmlns:a16="http://schemas.microsoft.com/office/drawing/2014/main" id="{A9FB8268-91AB-16DD-3BA2-DD701D25B05C}"/>
              </a:ext>
            </a:extLst>
          </p:cNvPr>
          <p:cNvSpPr/>
          <p:nvPr/>
        </p:nvSpPr>
        <p:spPr>
          <a:xfrm>
            <a:off x="193963" y="2100602"/>
            <a:ext cx="1475079" cy="12720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Bank</a:t>
            </a:r>
          </a:p>
        </p:txBody>
      </p:sp>
      <p:sp>
        <p:nvSpPr>
          <p:cNvPr id="28" name="Rectangle 27">
            <a:extLst>
              <a:ext uri="{FF2B5EF4-FFF2-40B4-BE49-F238E27FC236}">
                <a16:creationId xmlns:a16="http://schemas.microsoft.com/office/drawing/2014/main" id="{1B66FC37-F355-6FB5-7318-0567EC3CA3DD}"/>
              </a:ext>
            </a:extLst>
          </p:cNvPr>
          <p:cNvSpPr/>
          <p:nvPr/>
        </p:nvSpPr>
        <p:spPr>
          <a:xfrm>
            <a:off x="193964" y="3852464"/>
            <a:ext cx="1475079" cy="12720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IRA</a:t>
            </a:r>
          </a:p>
        </p:txBody>
      </p:sp>
      <p:sp>
        <p:nvSpPr>
          <p:cNvPr id="4" name="Title 1">
            <a:extLst>
              <a:ext uri="{FF2B5EF4-FFF2-40B4-BE49-F238E27FC236}">
                <a16:creationId xmlns:a16="http://schemas.microsoft.com/office/drawing/2014/main" id="{BC170CA1-A26F-E4C2-CD2E-68E223904E59}"/>
              </a:ext>
            </a:extLst>
          </p:cNvPr>
          <p:cNvSpPr txBox="1">
            <a:spLocks/>
          </p:cNvSpPr>
          <p:nvPr/>
        </p:nvSpPr>
        <p:spPr>
          <a:xfrm>
            <a:off x="2592036" y="4532004"/>
            <a:ext cx="3768435" cy="15261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i="0" kern="1200">
                <a:solidFill>
                  <a:schemeClr val="tx1"/>
                </a:solidFill>
                <a:latin typeface="Gotham" panose="02000504050000020004" pitchFamily="2" charset="0"/>
                <a:ea typeface="Open Sans" panose="020B0606030504020204" pitchFamily="34" charset="0"/>
                <a:cs typeface="Open Sans" panose="020B0606030504020204" pitchFamily="34" charset="0"/>
              </a:defRPr>
            </a:lvl1pPr>
          </a:lstStyle>
          <a:p>
            <a:pPr algn="ctr"/>
            <a:r>
              <a:rPr lang="en-US" sz="2000" dirty="0">
                <a:solidFill>
                  <a:schemeClr val="accent6"/>
                </a:solidFill>
              </a:rPr>
              <a:t>No Brokerage Core Cash</a:t>
            </a:r>
          </a:p>
          <a:p>
            <a:pPr algn="ctr"/>
            <a:endParaRPr lang="en-US" sz="2000" dirty="0">
              <a:solidFill>
                <a:schemeClr val="accent6"/>
              </a:solidFill>
            </a:endParaRPr>
          </a:p>
          <a:p>
            <a:pPr algn="ctr"/>
            <a:r>
              <a:rPr lang="en-US" sz="2000" dirty="0">
                <a:solidFill>
                  <a:schemeClr val="accent6"/>
                </a:solidFill>
              </a:rPr>
              <a:t>Requires that you buy a fund even for only a couple days</a:t>
            </a:r>
          </a:p>
        </p:txBody>
      </p:sp>
      <p:sp>
        <p:nvSpPr>
          <p:cNvPr id="5" name="Title 1">
            <a:extLst>
              <a:ext uri="{FF2B5EF4-FFF2-40B4-BE49-F238E27FC236}">
                <a16:creationId xmlns:a16="http://schemas.microsoft.com/office/drawing/2014/main" id="{F3144C33-E110-A714-5248-D818471415D5}"/>
              </a:ext>
            </a:extLst>
          </p:cNvPr>
          <p:cNvSpPr txBox="1">
            <a:spLocks/>
          </p:cNvSpPr>
          <p:nvPr/>
        </p:nvSpPr>
        <p:spPr>
          <a:xfrm>
            <a:off x="8078772" y="4461846"/>
            <a:ext cx="3768435" cy="13455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i="0" kern="1200">
                <a:solidFill>
                  <a:schemeClr val="tx1"/>
                </a:solidFill>
                <a:latin typeface="Gotham" panose="02000504050000020004" pitchFamily="2" charset="0"/>
                <a:ea typeface="Open Sans" panose="020B0606030504020204" pitchFamily="34" charset="0"/>
                <a:cs typeface="Open Sans" panose="020B0606030504020204" pitchFamily="34" charset="0"/>
              </a:defRPr>
            </a:lvl1pPr>
          </a:lstStyle>
          <a:p>
            <a:pPr algn="ctr"/>
            <a:r>
              <a:rPr lang="en-US" sz="2000" dirty="0">
                <a:solidFill>
                  <a:schemeClr val="accent6"/>
                </a:solidFill>
              </a:rPr>
              <a:t>Yes Brokerage Core Cash</a:t>
            </a:r>
          </a:p>
          <a:p>
            <a:pPr algn="ctr"/>
            <a:endParaRPr lang="en-US" sz="2000" dirty="0">
              <a:solidFill>
                <a:schemeClr val="accent6"/>
              </a:solidFill>
            </a:endParaRPr>
          </a:p>
          <a:p>
            <a:pPr algn="ctr"/>
            <a:r>
              <a:rPr lang="en-US" sz="2000" dirty="0">
                <a:solidFill>
                  <a:schemeClr val="accent6"/>
                </a:solidFill>
              </a:rPr>
              <a:t>Could sit in cash too long by accident</a:t>
            </a:r>
          </a:p>
        </p:txBody>
      </p:sp>
      <p:sp>
        <p:nvSpPr>
          <p:cNvPr id="13" name="Title 1">
            <a:extLst>
              <a:ext uri="{FF2B5EF4-FFF2-40B4-BE49-F238E27FC236}">
                <a16:creationId xmlns:a16="http://schemas.microsoft.com/office/drawing/2014/main" id="{05C895E4-4125-5B6B-147F-CE1E2DC177DD}"/>
              </a:ext>
            </a:extLst>
          </p:cNvPr>
          <p:cNvSpPr>
            <a:spLocks noGrp="1"/>
          </p:cNvSpPr>
          <p:nvPr>
            <p:ph type="title"/>
          </p:nvPr>
        </p:nvSpPr>
        <p:spPr>
          <a:xfrm>
            <a:off x="202408" y="6214779"/>
            <a:ext cx="5337224" cy="596983"/>
          </a:xfrm>
        </p:spPr>
        <p:txBody>
          <a:bodyPr/>
          <a:lstStyle/>
          <a:p>
            <a:r>
              <a:rPr lang="en-US" sz="3600" dirty="0"/>
              <a:t>Common Mistakes</a:t>
            </a:r>
          </a:p>
        </p:txBody>
      </p:sp>
    </p:spTree>
    <p:extLst>
      <p:ext uri="{BB962C8B-B14F-4D97-AF65-F5344CB8AC3E}">
        <p14:creationId xmlns:p14="http://schemas.microsoft.com/office/powerpoint/2010/main" val="3426079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942DB-4C8F-CC5D-1141-B3EB7D713F9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9CFBBA5-614C-11E8-8723-6CA033C89B5E}"/>
              </a:ext>
            </a:extLst>
          </p:cNvPr>
          <p:cNvSpPr/>
          <p:nvPr/>
        </p:nvSpPr>
        <p:spPr>
          <a:xfrm>
            <a:off x="10813677" y="0"/>
            <a:ext cx="13783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3653379-A6A5-8840-3633-D652B83AE852}"/>
              </a:ext>
            </a:extLst>
          </p:cNvPr>
          <p:cNvPicPr>
            <a:picLocks noChangeAspect="1"/>
          </p:cNvPicPr>
          <p:nvPr/>
        </p:nvPicPr>
        <p:blipFill>
          <a:blip r:embed="rId2">
            <a:alphaModFix amt="19000"/>
          </a:blip>
          <a:stretch>
            <a:fillRect/>
          </a:stretch>
        </p:blipFill>
        <p:spPr>
          <a:xfrm rot="4500000">
            <a:off x="6267115" y="1226198"/>
            <a:ext cx="8575671" cy="5045287"/>
          </a:xfrm>
          <a:prstGeom prst="rect">
            <a:avLst/>
          </a:prstGeom>
        </p:spPr>
      </p:pic>
      <p:cxnSp>
        <p:nvCxnSpPr>
          <p:cNvPr id="11" name="Straight Connector 10">
            <a:extLst>
              <a:ext uri="{FF2B5EF4-FFF2-40B4-BE49-F238E27FC236}">
                <a16:creationId xmlns:a16="http://schemas.microsoft.com/office/drawing/2014/main" id="{7C0A3E1E-4CAD-DADA-D655-5B039D2DB7F8}"/>
              </a:ext>
            </a:extLst>
          </p:cNvPr>
          <p:cNvCxnSpPr>
            <a:cxnSpLocks/>
          </p:cNvCxnSpPr>
          <p:nvPr/>
        </p:nvCxnSpPr>
        <p:spPr>
          <a:xfrm>
            <a:off x="1892300" y="6061078"/>
            <a:ext cx="4432300" cy="0"/>
          </a:xfrm>
          <a:prstGeom prst="line">
            <a:avLst/>
          </a:prstGeom>
          <a:ln w="635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C2380803-320A-D45B-B633-D15946BFFD7F}"/>
              </a:ext>
            </a:extLst>
          </p:cNvPr>
          <p:cNvSpPr>
            <a:spLocks noGrp="1"/>
          </p:cNvSpPr>
          <p:nvPr>
            <p:ph type="sldNum" sz="quarter" idx="13"/>
          </p:nvPr>
        </p:nvSpPr>
        <p:spPr/>
        <p:txBody>
          <a:bodyPr/>
          <a:lstStyle/>
          <a:p>
            <a:fld id="{3DDF14DF-09F7-D242-B49F-E8D1C1E3D6C4}" type="slidenum">
              <a:rPr lang="en-US" smtClean="0"/>
              <a:pPr/>
              <a:t>5</a:t>
            </a:fld>
            <a:endParaRPr lang="en-US" dirty="0"/>
          </a:p>
        </p:txBody>
      </p:sp>
      <p:sp>
        <p:nvSpPr>
          <p:cNvPr id="14" name="Rectangle 13">
            <a:extLst>
              <a:ext uri="{FF2B5EF4-FFF2-40B4-BE49-F238E27FC236}">
                <a16:creationId xmlns:a16="http://schemas.microsoft.com/office/drawing/2014/main" id="{B1852F07-FCE9-61EE-73D7-02CCD2D937E6}"/>
              </a:ext>
            </a:extLst>
          </p:cNvPr>
          <p:cNvSpPr/>
          <p:nvPr/>
        </p:nvSpPr>
        <p:spPr>
          <a:xfrm rot="10800000">
            <a:off x="2301316" y="325819"/>
            <a:ext cx="9592906" cy="4617254"/>
          </a:xfrm>
          <a:prstGeom prst="rect">
            <a:avLst/>
          </a:prstGeom>
          <a:gradFill>
            <a:gsLst>
              <a:gs pos="0">
                <a:schemeClr val="accent1">
                  <a:lumMod val="5000"/>
                  <a:lumOff val="95000"/>
                  <a:alpha val="50000"/>
                </a:schemeClr>
              </a:gs>
              <a:gs pos="45000">
                <a:schemeClr val="accent1">
                  <a:lumMod val="45000"/>
                  <a:lumOff val="55000"/>
                  <a:alpha val="50000"/>
                </a:schemeClr>
              </a:gs>
              <a:gs pos="63000">
                <a:schemeClr val="accent1">
                  <a:lumMod val="45000"/>
                  <a:lumOff val="55000"/>
                  <a:alpha val="50000"/>
                </a:schemeClr>
              </a:gs>
              <a:gs pos="100000">
                <a:schemeClr val="accent1">
                  <a:lumMod val="30000"/>
                  <a:lumOff val="70000"/>
                  <a:alpha val="5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F535C2-352A-B059-6A2A-F4E553D27100}"/>
              </a:ext>
            </a:extLst>
          </p:cNvPr>
          <p:cNvSpPr txBox="1"/>
          <p:nvPr/>
        </p:nvSpPr>
        <p:spPr>
          <a:xfrm>
            <a:off x="2456787" y="363486"/>
            <a:ext cx="4882950" cy="646331"/>
          </a:xfrm>
          <a:prstGeom prst="rect">
            <a:avLst/>
          </a:prstGeom>
          <a:noFill/>
        </p:spPr>
        <p:txBody>
          <a:bodyPr wrap="square" rtlCol="0">
            <a:spAutoFit/>
          </a:bodyPr>
          <a:lstStyle/>
          <a:p>
            <a:r>
              <a:rPr lang="en-US" dirty="0"/>
              <a:t>401k plan – Offered by employer, administered by a custodian</a:t>
            </a:r>
          </a:p>
        </p:txBody>
      </p:sp>
      <p:sp>
        <p:nvSpPr>
          <p:cNvPr id="16" name="Oval 15">
            <a:extLst>
              <a:ext uri="{FF2B5EF4-FFF2-40B4-BE49-F238E27FC236}">
                <a16:creationId xmlns:a16="http://schemas.microsoft.com/office/drawing/2014/main" id="{756FEAF6-E3E1-3F86-490B-54E2D6C5FCFB}"/>
              </a:ext>
            </a:extLst>
          </p:cNvPr>
          <p:cNvSpPr/>
          <p:nvPr/>
        </p:nvSpPr>
        <p:spPr>
          <a:xfrm>
            <a:off x="2572297" y="912415"/>
            <a:ext cx="3648449" cy="36484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Core 401k options:</a:t>
            </a:r>
          </a:p>
          <a:p>
            <a:pPr algn="ctr"/>
            <a:endParaRPr lang="en-US" dirty="0"/>
          </a:p>
          <a:p>
            <a:pPr algn="ctr"/>
            <a:r>
              <a:rPr lang="en-US" dirty="0"/>
              <a:t>Typically 10-50 Mutual funds</a:t>
            </a:r>
          </a:p>
        </p:txBody>
      </p:sp>
      <p:sp>
        <p:nvSpPr>
          <p:cNvPr id="21" name="Oval 20">
            <a:extLst>
              <a:ext uri="{FF2B5EF4-FFF2-40B4-BE49-F238E27FC236}">
                <a16:creationId xmlns:a16="http://schemas.microsoft.com/office/drawing/2014/main" id="{56B97A4F-7282-DB09-D5F2-5B9A2CFC60CA}"/>
              </a:ext>
            </a:extLst>
          </p:cNvPr>
          <p:cNvSpPr/>
          <p:nvPr/>
        </p:nvSpPr>
        <p:spPr>
          <a:xfrm>
            <a:off x="8138766" y="794877"/>
            <a:ext cx="3648449" cy="36484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Brokerage Account </a:t>
            </a:r>
          </a:p>
          <a:p>
            <a:pPr algn="ctr"/>
            <a:endParaRPr lang="en-US" dirty="0"/>
          </a:p>
          <a:p>
            <a:pPr marL="285750" indent="-285750" algn="ctr">
              <a:buFont typeface="Arial" panose="020B0604020202020204" pitchFamily="34" charset="0"/>
              <a:buChar char="•"/>
            </a:pPr>
            <a:r>
              <a:rPr lang="en-US" dirty="0"/>
              <a:t>Investment options wide open</a:t>
            </a:r>
          </a:p>
          <a:p>
            <a:pPr marL="285750" indent="-285750" algn="ctr">
              <a:buFont typeface="Arial" panose="020B0604020202020204" pitchFamily="34" charset="0"/>
              <a:buChar char="•"/>
            </a:pPr>
            <a:r>
              <a:rPr lang="en-US" dirty="0"/>
              <a:t>Employers can restrict certain positions</a:t>
            </a:r>
          </a:p>
          <a:p>
            <a:pPr marL="285750" indent="-285750" algn="ctr">
              <a:buFont typeface="Arial" panose="020B0604020202020204" pitchFamily="34" charset="0"/>
              <a:buChar char="•"/>
            </a:pPr>
            <a:r>
              <a:rPr lang="en-US" dirty="0"/>
              <a:t>Employers can restrict LPOA</a:t>
            </a:r>
          </a:p>
          <a:p>
            <a:pPr marL="285750" indent="-285750" algn="ctr">
              <a:buFont typeface="Arial" panose="020B0604020202020204" pitchFamily="34" charset="0"/>
              <a:buChar char="•"/>
            </a:pPr>
            <a:r>
              <a:rPr lang="en-US" dirty="0"/>
              <a:t>Employers can restrict fee billing</a:t>
            </a:r>
          </a:p>
        </p:txBody>
      </p:sp>
      <p:sp>
        <p:nvSpPr>
          <p:cNvPr id="17" name="Rectangle 16">
            <a:extLst>
              <a:ext uri="{FF2B5EF4-FFF2-40B4-BE49-F238E27FC236}">
                <a16:creationId xmlns:a16="http://schemas.microsoft.com/office/drawing/2014/main" id="{F92205D6-D896-28DC-A706-868AFCF065B9}"/>
              </a:ext>
            </a:extLst>
          </p:cNvPr>
          <p:cNvSpPr/>
          <p:nvPr/>
        </p:nvSpPr>
        <p:spPr>
          <a:xfrm>
            <a:off x="6336256" y="1514143"/>
            <a:ext cx="2373716" cy="2351900"/>
          </a:xfrm>
          <a:prstGeom prst="rect">
            <a:avLst/>
          </a:prstGeom>
          <a:gradFill flip="none" rotWithShape="1">
            <a:gsLst>
              <a:gs pos="0">
                <a:schemeClr val="accent2">
                  <a:lumMod val="20000"/>
                  <a:lumOff val="80000"/>
                </a:schemeClr>
              </a:gs>
              <a:gs pos="27000">
                <a:schemeClr val="accent2">
                  <a:lumMod val="40000"/>
                  <a:lumOff val="60000"/>
                </a:schemeClr>
              </a:gs>
              <a:gs pos="39000">
                <a:schemeClr val="accent2">
                  <a:lumMod val="60000"/>
                  <a:lumOff val="40000"/>
                </a:schemeClr>
              </a:gs>
              <a:gs pos="100000">
                <a:schemeClr val="bg1">
                  <a:lumMod val="95000"/>
                  <a:alpha val="60000"/>
                </a:schemeClr>
              </a:gs>
            </a:gsLst>
            <a:lin ang="2400000" scaled="0"/>
            <a:tileRect/>
          </a:gradFill>
          <a:ln w="76200">
            <a:solidFill>
              <a:srgbClr val="FF9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ross 17">
            <a:extLst>
              <a:ext uri="{FF2B5EF4-FFF2-40B4-BE49-F238E27FC236}">
                <a16:creationId xmlns:a16="http://schemas.microsoft.com/office/drawing/2014/main" id="{93ADF158-8ECD-9B2B-533D-D83AD76823B5}"/>
              </a:ext>
            </a:extLst>
          </p:cNvPr>
          <p:cNvSpPr/>
          <p:nvPr/>
        </p:nvSpPr>
        <p:spPr>
          <a:xfrm>
            <a:off x="6373993" y="1514143"/>
            <a:ext cx="2335981" cy="2351900"/>
          </a:xfrm>
          <a:prstGeom prst="plus">
            <a:avLst>
              <a:gd name="adj" fmla="val 47585"/>
            </a:avLst>
          </a:prstGeom>
          <a:solidFill>
            <a:srgbClr val="FF9400"/>
          </a:solidFill>
          <a:ln>
            <a:solidFill>
              <a:srgbClr val="FF9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C75F1E77-A432-29FA-076E-C003843D412B}"/>
              </a:ext>
            </a:extLst>
          </p:cNvPr>
          <p:cNvSpPr txBox="1"/>
          <p:nvPr/>
        </p:nvSpPr>
        <p:spPr>
          <a:xfrm>
            <a:off x="6345604" y="1108365"/>
            <a:ext cx="2392757" cy="400110"/>
          </a:xfrm>
          <a:prstGeom prst="rect">
            <a:avLst/>
          </a:prstGeom>
          <a:noFill/>
        </p:spPr>
        <p:txBody>
          <a:bodyPr wrap="square" rtlCol="0">
            <a:spAutoFit/>
          </a:bodyPr>
          <a:lstStyle/>
          <a:p>
            <a:pPr algn="ctr"/>
            <a:r>
              <a:rPr lang="en-US" sz="2000" b="1" dirty="0">
                <a:solidFill>
                  <a:srgbClr val="FF9400"/>
                </a:solidFill>
              </a:rPr>
              <a:t>Brokerage Window</a:t>
            </a:r>
          </a:p>
        </p:txBody>
      </p:sp>
      <p:sp>
        <p:nvSpPr>
          <p:cNvPr id="26" name="Rectangle 25">
            <a:extLst>
              <a:ext uri="{FF2B5EF4-FFF2-40B4-BE49-F238E27FC236}">
                <a16:creationId xmlns:a16="http://schemas.microsoft.com/office/drawing/2014/main" id="{CA696217-1A25-75EB-2AD1-278CAB6C3926}"/>
              </a:ext>
            </a:extLst>
          </p:cNvPr>
          <p:cNvSpPr/>
          <p:nvPr/>
        </p:nvSpPr>
        <p:spPr>
          <a:xfrm>
            <a:off x="193964" y="325818"/>
            <a:ext cx="1475079" cy="12720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Paycheck</a:t>
            </a:r>
          </a:p>
        </p:txBody>
      </p:sp>
      <p:sp>
        <p:nvSpPr>
          <p:cNvPr id="27" name="Rectangle 26">
            <a:extLst>
              <a:ext uri="{FF2B5EF4-FFF2-40B4-BE49-F238E27FC236}">
                <a16:creationId xmlns:a16="http://schemas.microsoft.com/office/drawing/2014/main" id="{6A512558-FB14-A5EA-93F7-C58800B3E198}"/>
              </a:ext>
            </a:extLst>
          </p:cNvPr>
          <p:cNvSpPr/>
          <p:nvPr/>
        </p:nvSpPr>
        <p:spPr>
          <a:xfrm>
            <a:off x="193963" y="2100602"/>
            <a:ext cx="1475079" cy="12720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Bank</a:t>
            </a:r>
          </a:p>
        </p:txBody>
      </p:sp>
      <p:sp>
        <p:nvSpPr>
          <p:cNvPr id="28" name="Rectangle 27">
            <a:extLst>
              <a:ext uri="{FF2B5EF4-FFF2-40B4-BE49-F238E27FC236}">
                <a16:creationId xmlns:a16="http://schemas.microsoft.com/office/drawing/2014/main" id="{867AD9B9-151B-83E3-4648-1938D1FCA3ED}"/>
              </a:ext>
            </a:extLst>
          </p:cNvPr>
          <p:cNvSpPr/>
          <p:nvPr/>
        </p:nvSpPr>
        <p:spPr>
          <a:xfrm>
            <a:off x="193964" y="3852464"/>
            <a:ext cx="1475079" cy="12720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IRA</a:t>
            </a:r>
          </a:p>
        </p:txBody>
      </p:sp>
      <p:sp>
        <p:nvSpPr>
          <p:cNvPr id="29" name="Arrow: Right 28">
            <a:extLst>
              <a:ext uri="{FF2B5EF4-FFF2-40B4-BE49-F238E27FC236}">
                <a16:creationId xmlns:a16="http://schemas.microsoft.com/office/drawing/2014/main" id="{4ACFFA3E-6B70-74B0-45DD-BD5D437010E6}"/>
              </a:ext>
            </a:extLst>
          </p:cNvPr>
          <p:cNvSpPr/>
          <p:nvPr/>
        </p:nvSpPr>
        <p:spPr>
          <a:xfrm rot="1135686">
            <a:off x="1417566" y="1526163"/>
            <a:ext cx="1656967" cy="218792"/>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5F20B08F-8BF5-FC4F-8C6A-68A25A2794E0}"/>
              </a:ext>
            </a:extLst>
          </p:cNvPr>
          <p:cNvSpPr/>
          <p:nvPr/>
        </p:nvSpPr>
        <p:spPr>
          <a:xfrm rot="10800000">
            <a:off x="1413383" y="2603659"/>
            <a:ext cx="1326487" cy="218792"/>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7C04AAC1-C4D6-29D8-1AE1-ABE3D45EDA55}"/>
              </a:ext>
            </a:extLst>
          </p:cNvPr>
          <p:cNvSpPr/>
          <p:nvPr/>
        </p:nvSpPr>
        <p:spPr>
          <a:xfrm rot="9078297">
            <a:off x="1329102" y="3726987"/>
            <a:ext cx="1656967" cy="218792"/>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64847B6-C1E0-3EE6-4C1F-27E32CD5BC11}"/>
              </a:ext>
            </a:extLst>
          </p:cNvPr>
          <p:cNvSpPr txBox="1">
            <a:spLocks/>
          </p:cNvSpPr>
          <p:nvPr/>
        </p:nvSpPr>
        <p:spPr>
          <a:xfrm>
            <a:off x="2331929" y="4538683"/>
            <a:ext cx="8481747" cy="2351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i="0" kern="1200">
                <a:solidFill>
                  <a:schemeClr val="tx1"/>
                </a:solidFill>
                <a:latin typeface="Gotham" panose="02000504050000020004" pitchFamily="2" charset="0"/>
                <a:ea typeface="Open Sans" panose="020B0606030504020204" pitchFamily="34" charset="0"/>
                <a:cs typeface="Open Sans" panose="020B0606030504020204" pitchFamily="34" charset="0"/>
              </a:defRPr>
            </a:lvl1pPr>
          </a:lstStyle>
          <a:p>
            <a:pPr algn="ctr"/>
            <a:r>
              <a:rPr lang="en-US" sz="1600" dirty="0">
                <a:solidFill>
                  <a:schemeClr val="accent6"/>
                </a:solidFill>
              </a:rPr>
              <a:t>It takes a lot of time for the 401k custodian and the brokerage link custodian to communicate about cash that is available. </a:t>
            </a:r>
          </a:p>
          <a:p>
            <a:pPr algn="ctr"/>
            <a:r>
              <a:rPr lang="en-US" sz="1600" dirty="0">
                <a:solidFill>
                  <a:schemeClr val="accent6"/>
                </a:solidFill>
              </a:rPr>
              <a:t>Moving $ from Brokerage account to core 401k and then to IRA/Bank can take a lot of time!</a:t>
            </a:r>
          </a:p>
        </p:txBody>
      </p:sp>
      <p:sp>
        <p:nvSpPr>
          <p:cNvPr id="6" name="Arrow: Left-Right 5">
            <a:extLst>
              <a:ext uri="{FF2B5EF4-FFF2-40B4-BE49-F238E27FC236}">
                <a16:creationId xmlns:a16="http://schemas.microsoft.com/office/drawing/2014/main" id="{62C8AFF4-4BA7-812D-221F-BCB53CA04EBD}"/>
              </a:ext>
            </a:extLst>
          </p:cNvPr>
          <p:cNvSpPr/>
          <p:nvPr/>
        </p:nvSpPr>
        <p:spPr>
          <a:xfrm>
            <a:off x="5718249" y="2104221"/>
            <a:ext cx="2954555" cy="1146403"/>
          </a:xfrm>
          <a:prstGeom prst="lef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516DF8-ED55-7BCC-D211-20FD4CAF76C1}"/>
              </a:ext>
            </a:extLst>
          </p:cNvPr>
          <p:cNvSpPr/>
          <p:nvPr/>
        </p:nvSpPr>
        <p:spPr>
          <a:xfrm>
            <a:off x="7189850" y="2955742"/>
            <a:ext cx="45719" cy="2154051"/>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AB1AF9-D20E-172E-A023-D97E3A798274}"/>
              </a:ext>
            </a:extLst>
          </p:cNvPr>
          <p:cNvSpPr/>
          <p:nvPr/>
        </p:nvSpPr>
        <p:spPr>
          <a:xfrm>
            <a:off x="2301316" y="5109793"/>
            <a:ext cx="8433749" cy="112100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785EBBF2-6161-91FD-032B-841FFA17F94D}"/>
              </a:ext>
            </a:extLst>
          </p:cNvPr>
          <p:cNvCxnSpPr>
            <a:cxnSpLocks/>
          </p:cNvCxnSpPr>
          <p:nvPr/>
        </p:nvCxnSpPr>
        <p:spPr>
          <a:xfrm>
            <a:off x="200184" y="6230799"/>
            <a:ext cx="1" cy="564944"/>
          </a:xfrm>
          <a:prstGeom prst="line">
            <a:avLst/>
          </a:prstGeom>
          <a:ln w="57150">
            <a:solidFill>
              <a:srgbClr val="FF9400"/>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0CF11BA9-A2DC-869B-F4C9-B6FDB3694509}"/>
              </a:ext>
            </a:extLst>
          </p:cNvPr>
          <p:cNvSpPr>
            <a:spLocks noGrp="1"/>
          </p:cNvSpPr>
          <p:nvPr>
            <p:ph type="title"/>
          </p:nvPr>
        </p:nvSpPr>
        <p:spPr>
          <a:xfrm>
            <a:off x="202408" y="6214779"/>
            <a:ext cx="5337224" cy="596983"/>
          </a:xfrm>
        </p:spPr>
        <p:txBody>
          <a:bodyPr/>
          <a:lstStyle/>
          <a:p>
            <a:r>
              <a:rPr lang="en-US" sz="3600" dirty="0"/>
              <a:t>Common Mistakes</a:t>
            </a:r>
          </a:p>
        </p:txBody>
      </p:sp>
    </p:spTree>
    <p:extLst>
      <p:ext uri="{BB962C8B-B14F-4D97-AF65-F5344CB8AC3E}">
        <p14:creationId xmlns:p14="http://schemas.microsoft.com/office/powerpoint/2010/main" val="1211062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50740-D520-59C7-1F94-E0E766D4168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9B8A0CE-6249-B31A-FC38-637ED7F7F05B}"/>
              </a:ext>
            </a:extLst>
          </p:cNvPr>
          <p:cNvSpPr/>
          <p:nvPr/>
        </p:nvSpPr>
        <p:spPr>
          <a:xfrm>
            <a:off x="10813677" y="0"/>
            <a:ext cx="13783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1D73B19-FB78-FE12-7851-9A2D8ABE9F06}"/>
              </a:ext>
            </a:extLst>
          </p:cNvPr>
          <p:cNvPicPr>
            <a:picLocks noChangeAspect="1"/>
          </p:cNvPicPr>
          <p:nvPr/>
        </p:nvPicPr>
        <p:blipFill>
          <a:blip r:embed="rId2">
            <a:alphaModFix amt="19000"/>
          </a:blip>
          <a:stretch>
            <a:fillRect/>
          </a:stretch>
        </p:blipFill>
        <p:spPr>
          <a:xfrm rot="4500000">
            <a:off x="6267115" y="1226198"/>
            <a:ext cx="8575671" cy="5045287"/>
          </a:xfrm>
          <a:prstGeom prst="rect">
            <a:avLst/>
          </a:prstGeom>
        </p:spPr>
      </p:pic>
      <p:cxnSp>
        <p:nvCxnSpPr>
          <p:cNvPr id="11" name="Straight Connector 10">
            <a:extLst>
              <a:ext uri="{FF2B5EF4-FFF2-40B4-BE49-F238E27FC236}">
                <a16:creationId xmlns:a16="http://schemas.microsoft.com/office/drawing/2014/main" id="{3A5F2C50-4ACE-5E0A-D54C-CF741ACCF685}"/>
              </a:ext>
            </a:extLst>
          </p:cNvPr>
          <p:cNvCxnSpPr>
            <a:cxnSpLocks/>
          </p:cNvCxnSpPr>
          <p:nvPr/>
        </p:nvCxnSpPr>
        <p:spPr>
          <a:xfrm>
            <a:off x="1892300" y="6061078"/>
            <a:ext cx="4432300" cy="0"/>
          </a:xfrm>
          <a:prstGeom prst="line">
            <a:avLst/>
          </a:prstGeom>
          <a:ln w="635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D7C27212-038E-487B-C333-CB7A3CDA4D12}"/>
              </a:ext>
            </a:extLst>
          </p:cNvPr>
          <p:cNvSpPr>
            <a:spLocks noGrp="1"/>
          </p:cNvSpPr>
          <p:nvPr>
            <p:ph type="sldNum" sz="quarter" idx="13"/>
          </p:nvPr>
        </p:nvSpPr>
        <p:spPr/>
        <p:txBody>
          <a:bodyPr/>
          <a:lstStyle/>
          <a:p>
            <a:fld id="{3DDF14DF-09F7-D242-B49F-E8D1C1E3D6C4}" type="slidenum">
              <a:rPr lang="en-US" smtClean="0"/>
              <a:pPr/>
              <a:t>6</a:t>
            </a:fld>
            <a:endParaRPr lang="en-US" dirty="0"/>
          </a:p>
        </p:txBody>
      </p:sp>
      <p:sp>
        <p:nvSpPr>
          <p:cNvPr id="14" name="Rectangle 13">
            <a:extLst>
              <a:ext uri="{FF2B5EF4-FFF2-40B4-BE49-F238E27FC236}">
                <a16:creationId xmlns:a16="http://schemas.microsoft.com/office/drawing/2014/main" id="{C32113EA-8B12-93D1-719A-16E17F279D35}"/>
              </a:ext>
            </a:extLst>
          </p:cNvPr>
          <p:cNvSpPr/>
          <p:nvPr/>
        </p:nvSpPr>
        <p:spPr>
          <a:xfrm rot="10800000">
            <a:off x="2301316" y="325819"/>
            <a:ext cx="9592906" cy="4617254"/>
          </a:xfrm>
          <a:prstGeom prst="rect">
            <a:avLst/>
          </a:prstGeom>
          <a:gradFill>
            <a:gsLst>
              <a:gs pos="0">
                <a:schemeClr val="accent1">
                  <a:lumMod val="5000"/>
                  <a:lumOff val="95000"/>
                  <a:alpha val="50000"/>
                </a:schemeClr>
              </a:gs>
              <a:gs pos="45000">
                <a:schemeClr val="accent1">
                  <a:lumMod val="45000"/>
                  <a:lumOff val="55000"/>
                  <a:alpha val="50000"/>
                </a:schemeClr>
              </a:gs>
              <a:gs pos="63000">
                <a:schemeClr val="accent1">
                  <a:lumMod val="45000"/>
                  <a:lumOff val="55000"/>
                  <a:alpha val="50000"/>
                </a:schemeClr>
              </a:gs>
              <a:gs pos="100000">
                <a:schemeClr val="accent1">
                  <a:lumMod val="30000"/>
                  <a:lumOff val="70000"/>
                  <a:alpha val="5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ECDA48A-4859-B513-1A39-5304641887FB}"/>
              </a:ext>
            </a:extLst>
          </p:cNvPr>
          <p:cNvSpPr txBox="1"/>
          <p:nvPr/>
        </p:nvSpPr>
        <p:spPr>
          <a:xfrm>
            <a:off x="2456787" y="363486"/>
            <a:ext cx="4882950" cy="646331"/>
          </a:xfrm>
          <a:prstGeom prst="rect">
            <a:avLst/>
          </a:prstGeom>
          <a:noFill/>
        </p:spPr>
        <p:txBody>
          <a:bodyPr wrap="square" rtlCol="0">
            <a:spAutoFit/>
          </a:bodyPr>
          <a:lstStyle/>
          <a:p>
            <a:r>
              <a:rPr lang="en-US" dirty="0"/>
              <a:t>401k plan – Offered by employer, administered by a custodian</a:t>
            </a:r>
          </a:p>
        </p:txBody>
      </p:sp>
      <p:sp>
        <p:nvSpPr>
          <p:cNvPr id="16" name="Oval 15">
            <a:extLst>
              <a:ext uri="{FF2B5EF4-FFF2-40B4-BE49-F238E27FC236}">
                <a16:creationId xmlns:a16="http://schemas.microsoft.com/office/drawing/2014/main" id="{9F3553A1-9DEC-B1E5-4AB3-71B94513EAFB}"/>
              </a:ext>
            </a:extLst>
          </p:cNvPr>
          <p:cNvSpPr/>
          <p:nvPr/>
        </p:nvSpPr>
        <p:spPr>
          <a:xfrm>
            <a:off x="2572297" y="912415"/>
            <a:ext cx="3648449" cy="36484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Core 401k options:</a:t>
            </a:r>
          </a:p>
          <a:p>
            <a:pPr algn="ctr"/>
            <a:endParaRPr lang="en-US" dirty="0"/>
          </a:p>
          <a:p>
            <a:pPr algn="ctr"/>
            <a:r>
              <a:rPr lang="en-US" dirty="0"/>
              <a:t>Typically, 10-50 Mutual funds</a:t>
            </a:r>
          </a:p>
        </p:txBody>
      </p:sp>
      <p:sp>
        <p:nvSpPr>
          <p:cNvPr id="21" name="Oval 20">
            <a:extLst>
              <a:ext uri="{FF2B5EF4-FFF2-40B4-BE49-F238E27FC236}">
                <a16:creationId xmlns:a16="http://schemas.microsoft.com/office/drawing/2014/main" id="{9D1BDBA7-3BFB-3C9D-07ED-5C2410C1A2AF}"/>
              </a:ext>
            </a:extLst>
          </p:cNvPr>
          <p:cNvSpPr/>
          <p:nvPr/>
        </p:nvSpPr>
        <p:spPr>
          <a:xfrm>
            <a:off x="8138766" y="794877"/>
            <a:ext cx="3648449" cy="36484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Brokerage Account </a:t>
            </a:r>
          </a:p>
          <a:p>
            <a:pPr algn="ctr"/>
            <a:endParaRPr lang="en-US" dirty="0"/>
          </a:p>
          <a:p>
            <a:pPr marL="285750" indent="-285750" algn="ctr">
              <a:buFont typeface="Arial" panose="020B0604020202020204" pitchFamily="34" charset="0"/>
              <a:buChar char="•"/>
            </a:pPr>
            <a:r>
              <a:rPr lang="en-US" dirty="0"/>
              <a:t>Investment options wide open</a:t>
            </a:r>
          </a:p>
          <a:p>
            <a:pPr marL="285750" indent="-285750" algn="ctr">
              <a:buFont typeface="Arial" panose="020B0604020202020204" pitchFamily="34" charset="0"/>
              <a:buChar char="•"/>
            </a:pPr>
            <a:r>
              <a:rPr lang="en-US" dirty="0"/>
              <a:t>Employers can restrict certain positions</a:t>
            </a:r>
          </a:p>
          <a:p>
            <a:pPr marL="285750" indent="-285750" algn="ctr">
              <a:buFont typeface="Arial" panose="020B0604020202020204" pitchFamily="34" charset="0"/>
              <a:buChar char="•"/>
            </a:pPr>
            <a:r>
              <a:rPr lang="en-US" dirty="0"/>
              <a:t>Employers can restrict LPOA</a:t>
            </a:r>
          </a:p>
          <a:p>
            <a:pPr marL="285750" indent="-285750" algn="ctr">
              <a:buFont typeface="Arial" panose="020B0604020202020204" pitchFamily="34" charset="0"/>
              <a:buChar char="•"/>
            </a:pPr>
            <a:r>
              <a:rPr lang="en-US" dirty="0"/>
              <a:t>Employers can restrict fee billing</a:t>
            </a:r>
          </a:p>
        </p:txBody>
      </p:sp>
      <p:sp>
        <p:nvSpPr>
          <p:cNvPr id="26" name="Rectangle 25">
            <a:extLst>
              <a:ext uri="{FF2B5EF4-FFF2-40B4-BE49-F238E27FC236}">
                <a16:creationId xmlns:a16="http://schemas.microsoft.com/office/drawing/2014/main" id="{E962E743-AF8C-68D3-4314-3C66DDC7D3F6}"/>
              </a:ext>
            </a:extLst>
          </p:cNvPr>
          <p:cNvSpPr/>
          <p:nvPr/>
        </p:nvSpPr>
        <p:spPr>
          <a:xfrm>
            <a:off x="193964" y="325818"/>
            <a:ext cx="1475079" cy="12720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Paycheck</a:t>
            </a:r>
          </a:p>
        </p:txBody>
      </p:sp>
      <p:sp>
        <p:nvSpPr>
          <p:cNvPr id="27" name="Rectangle 26">
            <a:extLst>
              <a:ext uri="{FF2B5EF4-FFF2-40B4-BE49-F238E27FC236}">
                <a16:creationId xmlns:a16="http://schemas.microsoft.com/office/drawing/2014/main" id="{9449D212-7F88-40B1-921F-339D5CBCDF0C}"/>
              </a:ext>
            </a:extLst>
          </p:cNvPr>
          <p:cNvSpPr/>
          <p:nvPr/>
        </p:nvSpPr>
        <p:spPr>
          <a:xfrm>
            <a:off x="193963" y="2100602"/>
            <a:ext cx="1475079" cy="12720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Bank</a:t>
            </a:r>
          </a:p>
        </p:txBody>
      </p:sp>
      <p:sp>
        <p:nvSpPr>
          <p:cNvPr id="28" name="Rectangle 27">
            <a:extLst>
              <a:ext uri="{FF2B5EF4-FFF2-40B4-BE49-F238E27FC236}">
                <a16:creationId xmlns:a16="http://schemas.microsoft.com/office/drawing/2014/main" id="{B8335807-E4FB-178D-EAC3-C774CA1FC4EC}"/>
              </a:ext>
            </a:extLst>
          </p:cNvPr>
          <p:cNvSpPr/>
          <p:nvPr/>
        </p:nvSpPr>
        <p:spPr>
          <a:xfrm>
            <a:off x="193964" y="3852464"/>
            <a:ext cx="1475079" cy="12720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IRA</a:t>
            </a:r>
          </a:p>
        </p:txBody>
      </p:sp>
      <p:sp>
        <p:nvSpPr>
          <p:cNvPr id="4" name="Title 1">
            <a:extLst>
              <a:ext uri="{FF2B5EF4-FFF2-40B4-BE49-F238E27FC236}">
                <a16:creationId xmlns:a16="http://schemas.microsoft.com/office/drawing/2014/main" id="{901AABC5-C2A7-77F2-765E-E1E99F166475}"/>
              </a:ext>
            </a:extLst>
          </p:cNvPr>
          <p:cNvSpPr txBox="1">
            <a:spLocks/>
          </p:cNvSpPr>
          <p:nvPr/>
        </p:nvSpPr>
        <p:spPr>
          <a:xfrm>
            <a:off x="2507913" y="4319706"/>
            <a:ext cx="7737477" cy="2351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i="0" kern="1200">
                <a:solidFill>
                  <a:schemeClr val="tx1"/>
                </a:solidFill>
                <a:latin typeface="Gotham" panose="02000504050000020004" pitchFamily="2" charset="0"/>
                <a:ea typeface="Open Sans" panose="020B0606030504020204" pitchFamily="34" charset="0"/>
                <a:cs typeface="Open Sans" panose="020B0606030504020204" pitchFamily="34" charset="0"/>
              </a:defRPr>
            </a:lvl1pPr>
          </a:lstStyle>
          <a:p>
            <a:pPr algn="ctr"/>
            <a:r>
              <a:rPr lang="en-US" sz="2000" dirty="0">
                <a:solidFill>
                  <a:schemeClr val="accent6"/>
                </a:solidFill>
              </a:rPr>
              <a:t>Accidentally Moving funds from Core 401k to Brokerage account prior to having LPOA on brokerage account.  </a:t>
            </a:r>
          </a:p>
        </p:txBody>
      </p:sp>
      <p:sp>
        <p:nvSpPr>
          <p:cNvPr id="2" name="Rectangle 1">
            <a:extLst>
              <a:ext uri="{FF2B5EF4-FFF2-40B4-BE49-F238E27FC236}">
                <a16:creationId xmlns:a16="http://schemas.microsoft.com/office/drawing/2014/main" id="{F95F9C8B-E6A7-A5B7-AAEC-824C26C66859}"/>
              </a:ext>
            </a:extLst>
          </p:cNvPr>
          <p:cNvSpPr/>
          <p:nvPr/>
        </p:nvSpPr>
        <p:spPr>
          <a:xfrm>
            <a:off x="8596497" y="498538"/>
            <a:ext cx="2816775" cy="4202771"/>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We are blind to the PCRA, SDB, Brokerage account until we have LPOA.</a:t>
            </a:r>
          </a:p>
        </p:txBody>
      </p:sp>
      <p:sp>
        <p:nvSpPr>
          <p:cNvPr id="17" name="Rectangle 16">
            <a:extLst>
              <a:ext uri="{FF2B5EF4-FFF2-40B4-BE49-F238E27FC236}">
                <a16:creationId xmlns:a16="http://schemas.microsoft.com/office/drawing/2014/main" id="{B6C6680A-594B-A208-4C6E-B6B7D8311E37}"/>
              </a:ext>
            </a:extLst>
          </p:cNvPr>
          <p:cNvSpPr/>
          <p:nvPr/>
        </p:nvSpPr>
        <p:spPr>
          <a:xfrm>
            <a:off x="6336256" y="1514143"/>
            <a:ext cx="2373716" cy="2351900"/>
          </a:xfrm>
          <a:prstGeom prst="rect">
            <a:avLst/>
          </a:prstGeom>
          <a:gradFill flip="none" rotWithShape="1">
            <a:gsLst>
              <a:gs pos="0">
                <a:schemeClr val="accent2">
                  <a:lumMod val="20000"/>
                  <a:lumOff val="80000"/>
                </a:schemeClr>
              </a:gs>
              <a:gs pos="27000">
                <a:schemeClr val="accent2">
                  <a:lumMod val="40000"/>
                  <a:lumOff val="60000"/>
                </a:schemeClr>
              </a:gs>
              <a:gs pos="39000">
                <a:schemeClr val="accent2">
                  <a:lumMod val="60000"/>
                  <a:lumOff val="40000"/>
                </a:schemeClr>
              </a:gs>
              <a:gs pos="100000">
                <a:schemeClr val="bg1">
                  <a:lumMod val="95000"/>
                  <a:alpha val="60000"/>
                </a:schemeClr>
              </a:gs>
            </a:gsLst>
            <a:lin ang="2400000" scaled="0"/>
            <a:tileRect/>
          </a:gradFill>
          <a:ln w="76200">
            <a:solidFill>
              <a:srgbClr val="FF9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4DC5D983-8BB0-9396-0F3A-B86300CDC3E2}"/>
              </a:ext>
            </a:extLst>
          </p:cNvPr>
          <p:cNvSpPr/>
          <p:nvPr/>
        </p:nvSpPr>
        <p:spPr>
          <a:xfrm>
            <a:off x="6000400" y="2057139"/>
            <a:ext cx="2567709" cy="404374"/>
          </a:xfrm>
          <a:prstGeom prst="rightArrow">
            <a:avLst/>
          </a:prstGeom>
          <a:solidFill>
            <a:schemeClr val="accent6"/>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Cross 17">
            <a:extLst>
              <a:ext uri="{FF2B5EF4-FFF2-40B4-BE49-F238E27FC236}">
                <a16:creationId xmlns:a16="http://schemas.microsoft.com/office/drawing/2014/main" id="{D2D28E0A-3099-5DDA-12D0-AF88F455D1A3}"/>
              </a:ext>
            </a:extLst>
          </p:cNvPr>
          <p:cNvSpPr/>
          <p:nvPr/>
        </p:nvSpPr>
        <p:spPr>
          <a:xfrm>
            <a:off x="6373993" y="1514143"/>
            <a:ext cx="2335981" cy="2351900"/>
          </a:xfrm>
          <a:prstGeom prst="plus">
            <a:avLst>
              <a:gd name="adj" fmla="val 47585"/>
            </a:avLst>
          </a:prstGeom>
          <a:solidFill>
            <a:srgbClr val="FF9400"/>
          </a:solidFill>
          <a:ln>
            <a:solidFill>
              <a:srgbClr val="FF9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3709EE8-3294-F49A-2617-E6B6F504D507}"/>
              </a:ext>
            </a:extLst>
          </p:cNvPr>
          <p:cNvSpPr txBox="1"/>
          <p:nvPr/>
        </p:nvSpPr>
        <p:spPr>
          <a:xfrm>
            <a:off x="6345604" y="1108365"/>
            <a:ext cx="2392757" cy="400110"/>
          </a:xfrm>
          <a:prstGeom prst="rect">
            <a:avLst/>
          </a:prstGeom>
          <a:noFill/>
        </p:spPr>
        <p:txBody>
          <a:bodyPr wrap="square" rtlCol="0">
            <a:spAutoFit/>
          </a:bodyPr>
          <a:lstStyle/>
          <a:p>
            <a:pPr algn="ctr"/>
            <a:r>
              <a:rPr lang="en-US" sz="2000" b="1" dirty="0">
                <a:solidFill>
                  <a:srgbClr val="FF9400"/>
                </a:solidFill>
              </a:rPr>
              <a:t>Brokerage Window</a:t>
            </a:r>
          </a:p>
        </p:txBody>
      </p:sp>
      <p:cxnSp>
        <p:nvCxnSpPr>
          <p:cNvPr id="3" name="Straight Connector 2">
            <a:extLst>
              <a:ext uri="{FF2B5EF4-FFF2-40B4-BE49-F238E27FC236}">
                <a16:creationId xmlns:a16="http://schemas.microsoft.com/office/drawing/2014/main" id="{8299480D-1FC6-CBA7-AD14-A46602B533CC}"/>
              </a:ext>
            </a:extLst>
          </p:cNvPr>
          <p:cNvCxnSpPr>
            <a:cxnSpLocks/>
          </p:cNvCxnSpPr>
          <p:nvPr/>
        </p:nvCxnSpPr>
        <p:spPr>
          <a:xfrm>
            <a:off x="200184" y="6230799"/>
            <a:ext cx="1" cy="564944"/>
          </a:xfrm>
          <a:prstGeom prst="line">
            <a:avLst/>
          </a:prstGeom>
          <a:ln w="57150">
            <a:solidFill>
              <a:srgbClr val="FF9400"/>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323A3C93-6051-255A-95A9-33FCDF2AE2A0}"/>
              </a:ext>
            </a:extLst>
          </p:cNvPr>
          <p:cNvSpPr>
            <a:spLocks noGrp="1"/>
          </p:cNvSpPr>
          <p:nvPr>
            <p:ph type="title"/>
          </p:nvPr>
        </p:nvSpPr>
        <p:spPr>
          <a:xfrm>
            <a:off x="202408" y="6214779"/>
            <a:ext cx="5337224" cy="596983"/>
          </a:xfrm>
        </p:spPr>
        <p:txBody>
          <a:bodyPr/>
          <a:lstStyle/>
          <a:p>
            <a:r>
              <a:rPr lang="en-US" sz="3600" dirty="0"/>
              <a:t>Common Mistakes</a:t>
            </a:r>
          </a:p>
        </p:txBody>
      </p:sp>
    </p:spTree>
    <p:extLst>
      <p:ext uri="{BB962C8B-B14F-4D97-AF65-F5344CB8AC3E}">
        <p14:creationId xmlns:p14="http://schemas.microsoft.com/office/powerpoint/2010/main" val="4279367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B7ABF-58AA-6918-7A01-0CEBBCD6239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01BEEF3-1EEC-83D2-4BA2-E2AA345B8478}"/>
              </a:ext>
            </a:extLst>
          </p:cNvPr>
          <p:cNvSpPr/>
          <p:nvPr/>
        </p:nvSpPr>
        <p:spPr>
          <a:xfrm>
            <a:off x="10813677" y="0"/>
            <a:ext cx="13783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142FAAE-DAA5-1E9B-DEE0-ACA4A39DBB98}"/>
              </a:ext>
            </a:extLst>
          </p:cNvPr>
          <p:cNvPicPr>
            <a:picLocks noChangeAspect="1"/>
          </p:cNvPicPr>
          <p:nvPr/>
        </p:nvPicPr>
        <p:blipFill>
          <a:blip r:embed="rId2">
            <a:alphaModFix amt="19000"/>
          </a:blip>
          <a:stretch>
            <a:fillRect/>
          </a:stretch>
        </p:blipFill>
        <p:spPr>
          <a:xfrm rot="4500000">
            <a:off x="6267115" y="1226198"/>
            <a:ext cx="8575671" cy="5045287"/>
          </a:xfrm>
          <a:prstGeom prst="rect">
            <a:avLst/>
          </a:prstGeom>
        </p:spPr>
      </p:pic>
      <p:cxnSp>
        <p:nvCxnSpPr>
          <p:cNvPr id="11" name="Straight Connector 10">
            <a:extLst>
              <a:ext uri="{FF2B5EF4-FFF2-40B4-BE49-F238E27FC236}">
                <a16:creationId xmlns:a16="http://schemas.microsoft.com/office/drawing/2014/main" id="{FF21F715-865E-DCF8-2E87-0847D84F556B}"/>
              </a:ext>
            </a:extLst>
          </p:cNvPr>
          <p:cNvCxnSpPr>
            <a:cxnSpLocks/>
          </p:cNvCxnSpPr>
          <p:nvPr/>
        </p:nvCxnSpPr>
        <p:spPr>
          <a:xfrm>
            <a:off x="1892300" y="6061078"/>
            <a:ext cx="4432300" cy="0"/>
          </a:xfrm>
          <a:prstGeom prst="line">
            <a:avLst/>
          </a:prstGeom>
          <a:ln w="635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2BD16882-8AE6-A0DF-DC40-471A5FE920C3}"/>
              </a:ext>
            </a:extLst>
          </p:cNvPr>
          <p:cNvSpPr>
            <a:spLocks noGrp="1"/>
          </p:cNvSpPr>
          <p:nvPr>
            <p:ph type="sldNum" sz="quarter" idx="13"/>
          </p:nvPr>
        </p:nvSpPr>
        <p:spPr/>
        <p:txBody>
          <a:bodyPr/>
          <a:lstStyle/>
          <a:p>
            <a:fld id="{3DDF14DF-09F7-D242-B49F-E8D1C1E3D6C4}" type="slidenum">
              <a:rPr lang="en-US" smtClean="0"/>
              <a:pPr/>
              <a:t>7</a:t>
            </a:fld>
            <a:endParaRPr lang="en-US" dirty="0"/>
          </a:p>
        </p:txBody>
      </p:sp>
      <p:sp>
        <p:nvSpPr>
          <p:cNvPr id="14" name="Rectangle 13">
            <a:extLst>
              <a:ext uri="{FF2B5EF4-FFF2-40B4-BE49-F238E27FC236}">
                <a16:creationId xmlns:a16="http://schemas.microsoft.com/office/drawing/2014/main" id="{84E18B98-36AF-1674-6843-46A48AA4F5D2}"/>
              </a:ext>
            </a:extLst>
          </p:cNvPr>
          <p:cNvSpPr/>
          <p:nvPr/>
        </p:nvSpPr>
        <p:spPr>
          <a:xfrm rot="10800000">
            <a:off x="2301316" y="325819"/>
            <a:ext cx="9592906" cy="4617254"/>
          </a:xfrm>
          <a:prstGeom prst="rect">
            <a:avLst/>
          </a:prstGeom>
          <a:gradFill>
            <a:gsLst>
              <a:gs pos="0">
                <a:schemeClr val="accent1">
                  <a:lumMod val="5000"/>
                  <a:lumOff val="95000"/>
                  <a:alpha val="50000"/>
                </a:schemeClr>
              </a:gs>
              <a:gs pos="45000">
                <a:schemeClr val="accent1">
                  <a:lumMod val="45000"/>
                  <a:lumOff val="55000"/>
                  <a:alpha val="50000"/>
                </a:schemeClr>
              </a:gs>
              <a:gs pos="63000">
                <a:schemeClr val="accent1">
                  <a:lumMod val="45000"/>
                  <a:lumOff val="55000"/>
                  <a:alpha val="50000"/>
                </a:schemeClr>
              </a:gs>
              <a:gs pos="100000">
                <a:schemeClr val="accent1">
                  <a:lumMod val="30000"/>
                  <a:lumOff val="70000"/>
                  <a:alpha val="5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D64E103-ABB9-29B8-4F2C-4B4668BC6CAB}"/>
              </a:ext>
            </a:extLst>
          </p:cNvPr>
          <p:cNvSpPr txBox="1"/>
          <p:nvPr/>
        </p:nvSpPr>
        <p:spPr>
          <a:xfrm>
            <a:off x="2456787" y="363486"/>
            <a:ext cx="4882950" cy="646331"/>
          </a:xfrm>
          <a:prstGeom prst="rect">
            <a:avLst/>
          </a:prstGeom>
          <a:noFill/>
        </p:spPr>
        <p:txBody>
          <a:bodyPr wrap="square" rtlCol="0">
            <a:spAutoFit/>
          </a:bodyPr>
          <a:lstStyle/>
          <a:p>
            <a:r>
              <a:rPr lang="en-US" dirty="0"/>
              <a:t>401k plan – Offered by employer, administered by a custodian</a:t>
            </a:r>
          </a:p>
        </p:txBody>
      </p:sp>
      <p:sp>
        <p:nvSpPr>
          <p:cNvPr id="16" name="Oval 15">
            <a:extLst>
              <a:ext uri="{FF2B5EF4-FFF2-40B4-BE49-F238E27FC236}">
                <a16:creationId xmlns:a16="http://schemas.microsoft.com/office/drawing/2014/main" id="{FCDB744C-FCAC-3C7A-49F9-C6390FEA6AB9}"/>
              </a:ext>
            </a:extLst>
          </p:cNvPr>
          <p:cNvSpPr/>
          <p:nvPr/>
        </p:nvSpPr>
        <p:spPr>
          <a:xfrm>
            <a:off x="2572297" y="912415"/>
            <a:ext cx="3648449" cy="36484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Core 401k options:</a:t>
            </a:r>
          </a:p>
          <a:p>
            <a:pPr algn="ctr"/>
            <a:endParaRPr lang="en-US" dirty="0"/>
          </a:p>
          <a:p>
            <a:pPr algn="ctr"/>
            <a:r>
              <a:rPr lang="en-US" dirty="0"/>
              <a:t>Typically, 10-50 Mutual funds</a:t>
            </a:r>
          </a:p>
        </p:txBody>
      </p:sp>
      <p:sp>
        <p:nvSpPr>
          <p:cNvPr id="21" name="Oval 20">
            <a:extLst>
              <a:ext uri="{FF2B5EF4-FFF2-40B4-BE49-F238E27FC236}">
                <a16:creationId xmlns:a16="http://schemas.microsoft.com/office/drawing/2014/main" id="{099C7293-C460-FF72-578B-6A8E35F30F5B}"/>
              </a:ext>
            </a:extLst>
          </p:cNvPr>
          <p:cNvSpPr/>
          <p:nvPr/>
        </p:nvSpPr>
        <p:spPr>
          <a:xfrm>
            <a:off x="8138766" y="794877"/>
            <a:ext cx="3648449" cy="36484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Brokerage Account </a:t>
            </a:r>
          </a:p>
          <a:p>
            <a:pPr algn="ctr"/>
            <a:endParaRPr lang="en-US" dirty="0"/>
          </a:p>
          <a:p>
            <a:pPr marL="285750" indent="-285750" algn="ctr">
              <a:buFont typeface="Arial" panose="020B0604020202020204" pitchFamily="34" charset="0"/>
              <a:buChar char="•"/>
            </a:pPr>
            <a:r>
              <a:rPr lang="en-US" dirty="0"/>
              <a:t>Investment options wide open</a:t>
            </a:r>
          </a:p>
          <a:p>
            <a:pPr marL="285750" indent="-285750" algn="ctr">
              <a:buFont typeface="Arial" panose="020B0604020202020204" pitchFamily="34" charset="0"/>
              <a:buChar char="•"/>
            </a:pPr>
            <a:r>
              <a:rPr lang="en-US" dirty="0"/>
              <a:t>Employers can restrict certain positions</a:t>
            </a:r>
          </a:p>
          <a:p>
            <a:pPr marL="285750" indent="-285750" algn="ctr">
              <a:buFont typeface="Arial" panose="020B0604020202020204" pitchFamily="34" charset="0"/>
              <a:buChar char="•"/>
            </a:pPr>
            <a:r>
              <a:rPr lang="en-US" dirty="0"/>
              <a:t>Employers can restrict LPOA</a:t>
            </a:r>
          </a:p>
          <a:p>
            <a:pPr marL="285750" indent="-285750" algn="ctr">
              <a:buFont typeface="Arial" panose="020B0604020202020204" pitchFamily="34" charset="0"/>
              <a:buChar char="•"/>
            </a:pPr>
            <a:r>
              <a:rPr lang="en-US" dirty="0"/>
              <a:t>Employers can restrict fee billing</a:t>
            </a:r>
          </a:p>
        </p:txBody>
      </p:sp>
      <p:sp>
        <p:nvSpPr>
          <p:cNvPr id="26" name="Rectangle 25">
            <a:extLst>
              <a:ext uri="{FF2B5EF4-FFF2-40B4-BE49-F238E27FC236}">
                <a16:creationId xmlns:a16="http://schemas.microsoft.com/office/drawing/2014/main" id="{F4C33833-EDB2-05C6-BEC9-645D5E3E7D00}"/>
              </a:ext>
            </a:extLst>
          </p:cNvPr>
          <p:cNvSpPr/>
          <p:nvPr/>
        </p:nvSpPr>
        <p:spPr>
          <a:xfrm>
            <a:off x="193964" y="325818"/>
            <a:ext cx="1475079" cy="12720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Paycheck</a:t>
            </a:r>
          </a:p>
        </p:txBody>
      </p:sp>
      <p:sp>
        <p:nvSpPr>
          <p:cNvPr id="27" name="Rectangle 26">
            <a:extLst>
              <a:ext uri="{FF2B5EF4-FFF2-40B4-BE49-F238E27FC236}">
                <a16:creationId xmlns:a16="http://schemas.microsoft.com/office/drawing/2014/main" id="{1CEE25E1-254C-9ADE-1F6C-E56194B57BD6}"/>
              </a:ext>
            </a:extLst>
          </p:cNvPr>
          <p:cNvSpPr/>
          <p:nvPr/>
        </p:nvSpPr>
        <p:spPr>
          <a:xfrm>
            <a:off x="193963" y="2100602"/>
            <a:ext cx="1475079" cy="12720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Bank</a:t>
            </a:r>
          </a:p>
        </p:txBody>
      </p:sp>
      <p:sp>
        <p:nvSpPr>
          <p:cNvPr id="28" name="Rectangle 27">
            <a:extLst>
              <a:ext uri="{FF2B5EF4-FFF2-40B4-BE49-F238E27FC236}">
                <a16:creationId xmlns:a16="http://schemas.microsoft.com/office/drawing/2014/main" id="{9BED1E18-0805-FD0C-A425-DA6215C2C307}"/>
              </a:ext>
            </a:extLst>
          </p:cNvPr>
          <p:cNvSpPr/>
          <p:nvPr/>
        </p:nvSpPr>
        <p:spPr>
          <a:xfrm>
            <a:off x="193964" y="3852464"/>
            <a:ext cx="1475079" cy="12720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IRA</a:t>
            </a:r>
          </a:p>
        </p:txBody>
      </p:sp>
      <p:sp>
        <p:nvSpPr>
          <p:cNvPr id="4" name="Title 1">
            <a:extLst>
              <a:ext uri="{FF2B5EF4-FFF2-40B4-BE49-F238E27FC236}">
                <a16:creationId xmlns:a16="http://schemas.microsoft.com/office/drawing/2014/main" id="{AB32145B-0462-C9F5-8C21-A868F775FB49}"/>
              </a:ext>
            </a:extLst>
          </p:cNvPr>
          <p:cNvSpPr txBox="1">
            <a:spLocks/>
          </p:cNvSpPr>
          <p:nvPr/>
        </p:nvSpPr>
        <p:spPr>
          <a:xfrm>
            <a:off x="2507913" y="4814380"/>
            <a:ext cx="7737477" cy="18572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i="0" kern="1200">
                <a:solidFill>
                  <a:schemeClr val="tx1"/>
                </a:solidFill>
                <a:latin typeface="Gotham" panose="02000504050000020004" pitchFamily="2" charset="0"/>
                <a:ea typeface="Open Sans" panose="020B0606030504020204" pitchFamily="34" charset="0"/>
                <a:cs typeface="Open Sans" panose="020B0606030504020204" pitchFamily="34" charset="0"/>
              </a:defRPr>
            </a:lvl1pPr>
          </a:lstStyle>
          <a:p>
            <a:pPr algn="ctr"/>
            <a:r>
              <a:rPr lang="en-US" sz="2000" dirty="0">
                <a:solidFill>
                  <a:schemeClr val="accent6"/>
                </a:solidFill>
              </a:rPr>
              <a:t>Forgetting to account for future contribution elections when they are eligible to go to the brokerage account.</a:t>
            </a:r>
          </a:p>
          <a:p>
            <a:pPr algn="ctr"/>
            <a:endParaRPr lang="en-US" sz="2000" dirty="0">
              <a:solidFill>
                <a:schemeClr val="accent6"/>
              </a:solidFill>
            </a:endParaRPr>
          </a:p>
          <a:p>
            <a:pPr algn="ctr"/>
            <a:r>
              <a:rPr lang="en-US" sz="2000" dirty="0">
                <a:solidFill>
                  <a:schemeClr val="accent6"/>
                </a:solidFill>
              </a:rPr>
              <a:t>Forgetting to leave enough in the Core 401k when the employer requires it.</a:t>
            </a:r>
          </a:p>
        </p:txBody>
      </p:sp>
      <p:sp>
        <p:nvSpPr>
          <p:cNvPr id="17" name="Rectangle 16">
            <a:extLst>
              <a:ext uri="{FF2B5EF4-FFF2-40B4-BE49-F238E27FC236}">
                <a16:creationId xmlns:a16="http://schemas.microsoft.com/office/drawing/2014/main" id="{91D7527A-00D7-6013-F830-B7155D611524}"/>
              </a:ext>
            </a:extLst>
          </p:cNvPr>
          <p:cNvSpPr/>
          <p:nvPr/>
        </p:nvSpPr>
        <p:spPr>
          <a:xfrm>
            <a:off x="6336256" y="1514143"/>
            <a:ext cx="2373716" cy="2351900"/>
          </a:xfrm>
          <a:prstGeom prst="rect">
            <a:avLst/>
          </a:prstGeom>
          <a:gradFill flip="none" rotWithShape="1">
            <a:gsLst>
              <a:gs pos="0">
                <a:schemeClr val="accent2">
                  <a:lumMod val="20000"/>
                  <a:lumOff val="80000"/>
                </a:schemeClr>
              </a:gs>
              <a:gs pos="27000">
                <a:schemeClr val="accent2">
                  <a:lumMod val="40000"/>
                  <a:lumOff val="60000"/>
                </a:schemeClr>
              </a:gs>
              <a:gs pos="39000">
                <a:schemeClr val="accent2">
                  <a:lumMod val="60000"/>
                  <a:lumOff val="40000"/>
                </a:schemeClr>
              </a:gs>
              <a:gs pos="100000">
                <a:schemeClr val="bg1">
                  <a:lumMod val="95000"/>
                  <a:alpha val="60000"/>
                </a:schemeClr>
              </a:gs>
            </a:gsLst>
            <a:lin ang="2400000" scaled="0"/>
            <a:tileRect/>
          </a:gradFill>
          <a:ln w="76200">
            <a:solidFill>
              <a:srgbClr val="FF9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DA52455-CE95-7977-A9FF-E8BF3C8E9460}"/>
              </a:ext>
            </a:extLst>
          </p:cNvPr>
          <p:cNvSpPr txBox="1"/>
          <p:nvPr/>
        </p:nvSpPr>
        <p:spPr>
          <a:xfrm>
            <a:off x="6345604" y="1108365"/>
            <a:ext cx="2392757" cy="400110"/>
          </a:xfrm>
          <a:prstGeom prst="rect">
            <a:avLst/>
          </a:prstGeom>
          <a:noFill/>
        </p:spPr>
        <p:txBody>
          <a:bodyPr wrap="square" rtlCol="0">
            <a:spAutoFit/>
          </a:bodyPr>
          <a:lstStyle/>
          <a:p>
            <a:pPr algn="ctr"/>
            <a:r>
              <a:rPr lang="en-US" sz="2000" b="1" dirty="0">
                <a:solidFill>
                  <a:srgbClr val="FF9400"/>
                </a:solidFill>
              </a:rPr>
              <a:t>Brokerage Window</a:t>
            </a:r>
          </a:p>
        </p:txBody>
      </p:sp>
      <p:cxnSp>
        <p:nvCxnSpPr>
          <p:cNvPr id="5" name="Connector: Curved 4">
            <a:extLst>
              <a:ext uri="{FF2B5EF4-FFF2-40B4-BE49-F238E27FC236}">
                <a16:creationId xmlns:a16="http://schemas.microsoft.com/office/drawing/2014/main" id="{C17C0CBB-9F0D-93AE-DF71-816BA768196B}"/>
              </a:ext>
            </a:extLst>
          </p:cNvPr>
          <p:cNvCxnSpPr>
            <a:cxnSpLocks/>
          </p:cNvCxnSpPr>
          <p:nvPr/>
        </p:nvCxnSpPr>
        <p:spPr>
          <a:xfrm>
            <a:off x="1564769" y="961854"/>
            <a:ext cx="6774436" cy="2592679"/>
          </a:xfrm>
          <a:prstGeom prst="curvedConnector3">
            <a:avLst>
              <a:gd name="adj1" fmla="val 26549"/>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Cross 17">
            <a:extLst>
              <a:ext uri="{FF2B5EF4-FFF2-40B4-BE49-F238E27FC236}">
                <a16:creationId xmlns:a16="http://schemas.microsoft.com/office/drawing/2014/main" id="{A4DD2B8B-B397-32D3-87A6-C6D4B2562624}"/>
              </a:ext>
            </a:extLst>
          </p:cNvPr>
          <p:cNvSpPr/>
          <p:nvPr/>
        </p:nvSpPr>
        <p:spPr>
          <a:xfrm>
            <a:off x="6373993" y="1514143"/>
            <a:ext cx="2335981" cy="2351900"/>
          </a:xfrm>
          <a:prstGeom prst="plus">
            <a:avLst>
              <a:gd name="adj" fmla="val 47585"/>
            </a:avLst>
          </a:prstGeom>
          <a:solidFill>
            <a:srgbClr val="FF9400"/>
          </a:solidFill>
          <a:ln>
            <a:solidFill>
              <a:srgbClr val="FF9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B00E4AB9-6CF3-57D1-1AAD-6CBBCF60BFC9}"/>
              </a:ext>
            </a:extLst>
          </p:cNvPr>
          <p:cNvSpPr txBox="1">
            <a:spLocks/>
          </p:cNvSpPr>
          <p:nvPr/>
        </p:nvSpPr>
        <p:spPr>
          <a:xfrm>
            <a:off x="3513719" y="3428247"/>
            <a:ext cx="1765604" cy="10427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i="0" kern="1200">
                <a:solidFill>
                  <a:schemeClr val="tx1"/>
                </a:solidFill>
                <a:latin typeface="Gotham" panose="02000504050000020004" pitchFamily="2" charset="0"/>
                <a:ea typeface="Open Sans" panose="020B0606030504020204" pitchFamily="34" charset="0"/>
                <a:cs typeface="Open Sans" panose="020B0606030504020204" pitchFamily="34" charset="0"/>
              </a:defRPr>
            </a:lvl1pPr>
          </a:lstStyle>
          <a:p>
            <a:pPr algn="ctr"/>
            <a:r>
              <a:rPr lang="en-US" sz="2000" dirty="0">
                <a:solidFill>
                  <a:schemeClr val="accent6"/>
                </a:solidFill>
              </a:rPr>
              <a:t>$$$$</a:t>
            </a:r>
          </a:p>
        </p:txBody>
      </p:sp>
      <p:cxnSp>
        <p:nvCxnSpPr>
          <p:cNvPr id="19" name="Straight Connector 18">
            <a:extLst>
              <a:ext uri="{FF2B5EF4-FFF2-40B4-BE49-F238E27FC236}">
                <a16:creationId xmlns:a16="http://schemas.microsoft.com/office/drawing/2014/main" id="{6BF44222-AE54-3E1C-B653-C3E98A38BFB4}"/>
              </a:ext>
            </a:extLst>
          </p:cNvPr>
          <p:cNvCxnSpPr>
            <a:cxnSpLocks/>
          </p:cNvCxnSpPr>
          <p:nvPr/>
        </p:nvCxnSpPr>
        <p:spPr>
          <a:xfrm>
            <a:off x="200184" y="6230799"/>
            <a:ext cx="1" cy="564944"/>
          </a:xfrm>
          <a:prstGeom prst="line">
            <a:avLst/>
          </a:prstGeom>
          <a:ln w="57150">
            <a:solidFill>
              <a:srgbClr val="FF9400"/>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C6A4441B-394F-950C-07D2-EC002929B9EE}"/>
              </a:ext>
            </a:extLst>
          </p:cNvPr>
          <p:cNvSpPr>
            <a:spLocks noGrp="1"/>
          </p:cNvSpPr>
          <p:nvPr>
            <p:ph type="title"/>
          </p:nvPr>
        </p:nvSpPr>
        <p:spPr>
          <a:xfrm>
            <a:off x="202408" y="6214779"/>
            <a:ext cx="5337224" cy="596983"/>
          </a:xfrm>
        </p:spPr>
        <p:txBody>
          <a:bodyPr/>
          <a:lstStyle/>
          <a:p>
            <a:r>
              <a:rPr lang="en-US" sz="3600" dirty="0"/>
              <a:t>Common Mistakes</a:t>
            </a:r>
          </a:p>
        </p:txBody>
      </p:sp>
    </p:spTree>
    <p:extLst>
      <p:ext uri="{BB962C8B-B14F-4D97-AF65-F5344CB8AC3E}">
        <p14:creationId xmlns:p14="http://schemas.microsoft.com/office/powerpoint/2010/main" val="2786385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DBD08-7C60-8E03-73D8-097E07A6D47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A9EEBB4-A7E0-D214-E843-9CC93C7C0633}"/>
              </a:ext>
            </a:extLst>
          </p:cNvPr>
          <p:cNvSpPr/>
          <p:nvPr/>
        </p:nvSpPr>
        <p:spPr>
          <a:xfrm>
            <a:off x="10813677" y="0"/>
            <a:ext cx="13783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F52D16A-61A7-7F69-F84D-6E853B86ADC0}"/>
              </a:ext>
            </a:extLst>
          </p:cNvPr>
          <p:cNvPicPr>
            <a:picLocks noChangeAspect="1"/>
          </p:cNvPicPr>
          <p:nvPr/>
        </p:nvPicPr>
        <p:blipFill>
          <a:blip r:embed="rId2">
            <a:alphaModFix amt="19000"/>
          </a:blip>
          <a:stretch>
            <a:fillRect/>
          </a:stretch>
        </p:blipFill>
        <p:spPr>
          <a:xfrm rot="4500000">
            <a:off x="6267115" y="1226198"/>
            <a:ext cx="8575671" cy="5045287"/>
          </a:xfrm>
          <a:prstGeom prst="rect">
            <a:avLst/>
          </a:prstGeom>
        </p:spPr>
      </p:pic>
      <p:cxnSp>
        <p:nvCxnSpPr>
          <p:cNvPr id="11" name="Straight Connector 10">
            <a:extLst>
              <a:ext uri="{FF2B5EF4-FFF2-40B4-BE49-F238E27FC236}">
                <a16:creationId xmlns:a16="http://schemas.microsoft.com/office/drawing/2014/main" id="{CC8CC026-8EAC-52A1-3C5B-BD6528EC7157}"/>
              </a:ext>
            </a:extLst>
          </p:cNvPr>
          <p:cNvCxnSpPr>
            <a:cxnSpLocks/>
          </p:cNvCxnSpPr>
          <p:nvPr/>
        </p:nvCxnSpPr>
        <p:spPr>
          <a:xfrm>
            <a:off x="1892300" y="6061078"/>
            <a:ext cx="4432300" cy="0"/>
          </a:xfrm>
          <a:prstGeom prst="line">
            <a:avLst/>
          </a:prstGeom>
          <a:ln w="635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554D1919-5F60-4006-3CF2-167A4E61B46F}"/>
              </a:ext>
            </a:extLst>
          </p:cNvPr>
          <p:cNvSpPr>
            <a:spLocks noGrp="1"/>
          </p:cNvSpPr>
          <p:nvPr>
            <p:ph type="sldNum" sz="quarter" idx="13"/>
          </p:nvPr>
        </p:nvSpPr>
        <p:spPr/>
        <p:txBody>
          <a:bodyPr/>
          <a:lstStyle/>
          <a:p>
            <a:fld id="{3DDF14DF-09F7-D242-B49F-E8D1C1E3D6C4}" type="slidenum">
              <a:rPr lang="en-US" smtClean="0"/>
              <a:pPr/>
              <a:t>8</a:t>
            </a:fld>
            <a:endParaRPr lang="en-US" dirty="0"/>
          </a:p>
        </p:txBody>
      </p:sp>
      <p:sp>
        <p:nvSpPr>
          <p:cNvPr id="14" name="Rectangle 13">
            <a:extLst>
              <a:ext uri="{FF2B5EF4-FFF2-40B4-BE49-F238E27FC236}">
                <a16:creationId xmlns:a16="http://schemas.microsoft.com/office/drawing/2014/main" id="{CADF0B87-F679-45EE-670C-BBEAC2AFA8A1}"/>
              </a:ext>
            </a:extLst>
          </p:cNvPr>
          <p:cNvSpPr/>
          <p:nvPr/>
        </p:nvSpPr>
        <p:spPr>
          <a:xfrm rot="10800000">
            <a:off x="2301316" y="325819"/>
            <a:ext cx="9592906" cy="4617254"/>
          </a:xfrm>
          <a:prstGeom prst="rect">
            <a:avLst/>
          </a:prstGeom>
          <a:gradFill>
            <a:gsLst>
              <a:gs pos="0">
                <a:schemeClr val="accent1">
                  <a:lumMod val="5000"/>
                  <a:lumOff val="95000"/>
                  <a:alpha val="50000"/>
                </a:schemeClr>
              </a:gs>
              <a:gs pos="45000">
                <a:schemeClr val="accent1">
                  <a:lumMod val="45000"/>
                  <a:lumOff val="55000"/>
                  <a:alpha val="50000"/>
                </a:schemeClr>
              </a:gs>
              <a:gs pos="63000">
                <a:schemeClr val="accent1">
                  <a:lumMod val="45000"/>
                  <a:lumOff val="55000"/>
                  <a:alpha val="50000"/>
                </a:schemeClr>
              </a:gs>
              <a:gs pos="100000">
                <a:schemeClr val="accent1">
                  <a:lumMod val="30000"/>
                  <a:lumOff val="70000"/>
                  <a:alpha val="5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6F6147F-3559-DA09-9299-6E7E25895078}"/>
              </a:ext>
            </a:extLst>
          </p:cNvPr>
          <p:cNvSpPr txBox="1"/>
          <p:nvPr/>
        </p:nvSpPr>
        <p:spPr>
          <a:xfrm>
            <a:off x="2456787" y="363486"/>
            <a:ext cx="4882950" cy="646331"/>
          </a:xfrm>
          <a:prstGeom prst="rect">
            <a:avLst/>
          </a:prstGeom>
          <a:noFill/>
        </p:spPr>
        <p:txBody>
          <a:bodyPr wrap="square" rtlCol="0">
            <a:spAutoFit/>
          </a:bodyPr>
          <a:lstStyle/>
          <a:p>
            <a:r>
              <a:rPr lang="en-US" dirty="0"/>
              <a:t>401k plan – Offered by employer, administered by a custodian</a:t>
            </a:r>
          </a:p>
        </p:txBody>
      </p:sp>
      <p:sp>
        <p:nvSpPr>
          <p:cNvPr id="16" name="Oval 15">
            <a:extLst>
              <a:ext uri="{FF2B5EF4-FFF2-40B4-BE49-F238E27FC236}">
                <a16:creationId xmlns:a16="http://schemas.microsoft.com/office/drawing/2014/main" id="{72745DE8-DA23-E2E5-F88F-15A5265A296F}"/>
              </a:ext>
            </a:extLst>
          </p:cNvPr>
          <p:cNvSpPr/>
          <p:nvPr/>
        </p:nvSpPr>
        <p:spPr>
          <a:xfrm>
            <a:off x="2572297" y="912415"/>
            <a:ext cx="3648449" cy="36484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Core 401k</a:t>
            </a:r>
          </a:p>
        </p:txBody>
      </p:sp>
      <p:sp>
        <p:nvSpPr>
          <p:cNvPr id="21" name="Oval 20">
            <a:extLst>
              <a:ext uri="{FF2B5EF4-FFF2-40B4-BE49-F238E27FC236}">
                <a16:creationId xmlns:a16="http://schemas.microsoft.com/office/drawing/2014/main" id="{A4365987-A432-0BAC-D9E4-BECF4E4849F4}"/>
              </a:ext>
            </a:extLst>
          </p:cNvPr>
          <p:cNvSpPr/>
          <p:nvPr/>
        </p:nvSpPr>
        <p:spPr>
          <a:xfrm>
            <a:off x="8138766" y="794877"/>
            <a:ext cx="3648449" cy="36484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Brokerage Account </a:t>
            </a:r>
          </a:p>
          <a:p>
            <a:pPr algn="ctr"/>
            <a:endParaRPr lang="en-US" dirty="0"/>
          </a:p>
          <a:p>
            <a:pPr algn="ctr"/>
            <a:r>
              <a:rPr lang="en-US" dirty="0">
                <a:solidFill>
                  <a:srgbClr val="C00000"/>
                </a:solidFill>
              </a:rPr>
              <a:t>Assets sold and left too long</a:t>
            </a:r>
          </a:p>
        </p:txBody>
      </p:sp>
      <p:sp>
        <p:nvSpPr>
          <p:cNvPr id="17" name="Rectangle 16">
            <a:extLst>
              <a:ext uri="{FF2B5EF4-FFF2-40B4-BE49-F238E27FC236}">
                <a16:creationId xmlns:a16="http://schemas.microsoft.com/office/drawing/2014/main" id="{5705B290-8EC1-AEE1-8595-63A795AFC977}"/>
              </a:ext>
            </a:extLst>
          </p:cNvPr>
          <p:cNvSpPr/>
          <p:nvPr/>
        </p:nvSpPr>
        <p:spPr>
          <a:xfrm>
            <a:off x="6336256" y="1514143"/>
            <a:ext cx="2373716" cy="2351900"/>
          </a:xfrm>
          <a:prstGeom prst="rect">
            <a:avLst/>
          </a:prstGeom>
          <a:gradFill flip="none" rotWithShape="1">
            <a:gsLst>
              <a:gs pos="0">
                <a:schemeClr val="accent2">
                  <a:lumMod val="20000"/>
                  <a:lumOff val="80000"/>
                </a:schemeClr>
              </a:gs>
              <a:gs pos="27000">
                <a:schemeClr val="accent2">
                  <a:lumMod val="40000"/>
                  <a:lumOff val="60000"/>
                </a:schemeClr>
              </a:gs>
              <a:gs pos="39000">
                <a:schemeClr val="accent2">
                  <a:lumMod val="60000"/>
                  <a:lumOff val="40000"/>
                </a:schemeClr>
              </a:gs>
              <a:gs pos="100000">
                <a:schemeClr val="bg1">
                  <a:lumMod val="95000"/>
                  <a:alpha val="60000"/>
                </a:schemeClr>
              </a:gs>
            </a:gsLst>
            <a:lin ang="2400000" scaled="0"/>
            <a:tileRect/>
          </a:gradFill>
          <a:ln w="76200">
            <a:solidFill>
              <a:srgbClr val="FF9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EFE1DC1B-4A06-B140-07D0-0204F6051266}"/>
              </a:ext>
            </a:extLst>
          </p:cNvPr>
          <p:cNvSpPr/>
          <p:nvPr/>
        </p:nvSpPr>
        <p:spPr>
          <a:xfrm rot="10800000">
            <a:off x="5755417" y="2957327"/>
            <a:ext cx="2567708" cy="400988"/>
          </a:xfrm>
          <a:prstGeom prst="rightArrow">
            <a:avLst/>
          </a:prstGeom>
          <a:solidFill>
            <a:srgbClr val="C0000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Cross 17">
            <a:extLst>
              <a:ext uri="{FF2B5EF4-FFF2-40B4-BE49-F238E27FC236}">
                <a16:creationId xmlns:a16="http://schemas.microsoft.com/office/drawing/2014/main" id="{623F96F8-E3B9-9905-1E38-FEBCF2C2EF06}"/>
              </a:ext>
            </a:extLst>
          </p:cNvPr>
          <p:cNvSpPr/>
          <p:nvPr/>
        </p:nvSpPr>
        <p:spPr>
          <a:xfrm>
            <a:off x="6373993" y="1514143"/>
            <a:ext cx="2335981" cy="2351900"/>
          </a:xfrm>
          <a:prstGeom prst="plus">
            <a:avLst>
              <a:gd name="adj" fmla="val 47585"/>
            </a:avLst>
          </a:prstGeom>
          <a:solidFill>
            <a:srgbClr val="FF9400"/>
          </a:solidFill>
          <a:ln>
            <a:solidFill>
              <a:srgbClr val="FF9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91E19265-7B59-A51B-86FC-9613AABBF0D1}"/>
              </a:ext>
            </a:extLst>
          </p:cNvPr>
          <p:cNvSpPr txBox="1"/>
          <p:nvPr/>
        </p:nvSpPr>
        <p:spPr>
          <a:xfrm>
            <a:off x="6345604" y="1108365"/>
            <a:ext cx="2392757" cy="400110"/>
          </a:xfrm>
          <a:prstGeom prst="rect">
            <a:avLst/>
          </a:prstGeom>
          <a:noFill/>
        </p:spPr>
        <p:txBody>
          <a:bodyPr wrap="square" rtlCol="0">
            <a:spAutoFit/>
          </a:bodyPr>
          <a:lstStyle/>
          <a:p>
            <a:pPr algn="ctr"/>
            <a:r>
              <a:rPr lang="en-US" sz="2000" b="1" dirty="0">
                <a:solidFill>
                  <a:srgbClr val="FF9400"/>
                </a:solidFill>
              </a:rPr>
              <a:t>Brokerage Window</a:t>
            </a:r>
          </a:p>
        </p:txBody>
      </p:sp>
      <p:sp>
        <p:nvSpPr>
          <p:cNvPr id="26" name="Rectangle 25">
            <a:extLst>
              <a:ext uri="{FF2B5EF4-FFF2-40B4-BE49-F238E27FC236}">
                <a16:creationId xmlns:a16="http://schemas.microsoft.com/office/drawing/2014/main" id="{A2C3C8CA-2697-6253-DA0F-F42430490C31}"/>
              </a:ext>
            </a:extLst>
          </p:cNvPr>
          <p:cNvSpPr/>
          <p:nvPr/>
        </p:nvSpPr>
        <p:spPr>
          <a:xfrm>
            <a:off x="193964" y="325818"/>
            <a:ext cx="1475079" cy="12720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Paycheck</a:t>
            </a:r>
          </a:p>
        </p:txBody>
      </p:sp>
      <p:sp>
        <p:nvSpPr>
          <p:cNvPr id="27" name="Rectangle 26">
            <a:extLst>
              <a:ext uri="{FF2B5EF4-FFF2-40B4-BE49-F238E27FC236}">
                <a16:creationId xmlns:a16="http://schemas.microsoft.com/office/drawing/2014/main" id="{25754361-AE43-98BE-EDB9-37515485E427}"/>
              </a:ext>
            </a:extLst>
          </p:cNvPr>
          <p:cNvSpPr/>
          <p:nvPr/>
        </p:nvSpPr>
        <p:spPr>
          <a:xfrm>
            <a:off x="193963" y="2100602"/>
            <a:ext cx="1475079" cy="12720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Bank</a:t>
            </a:r>
          </a:p>
        </p:txBody>
      </p:sp>
      <p:sp>
        <p:nvSpPr>
          <p:cNvPr id="28" name="Rectangle 27">
            <a:extLst>
              <a:ext uri="{FF2B5EF4-FFF2-40B4-BE49-F238E27FC236}">
                <a16:creationId xmlns:a16="http://schemas.microsoft.com/office/drawing/2014/main" id="{89193608-C75B-472B-507D-83647B0DFDB7}"/>
              </a:ext>
            </a:extLst>
          </p:cNvPr>
          <p:cNvSpPr/>
          <p:nvPr/>
        </p:nvSpPr>
        <p:spPr>
          <a:xfrm>
            <a:off x="193964" y="3852464"/>
            <a:ext cx="1475079" cy="12720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IRA</a:t>
            </a:r>
          </a:p>
        </p:txBody>
      </p:sp>
      <p:sp>
        <p:nvSpPr>
          <p:cNvPr id="30" name="Arrow: Right 29">
            <a:extLst>
              <a:ext uri="{FF2B5EF4-FFF2-40B4-BE49-F238E27FC236}">
                <a16:creationId xmlns:a16="http://schemas.microsoft.com/office/drawing/2014/main" id="{B626C963-BE32-9F3A-FEEB-DC8CCCECC720}"/>
              </a:ext>
            </a:extLst>
          </p:cNvPr>
          <p:cNvSpPr/>
          <p:nvPr/>
        </p:nvSpPr>
        <p:spPr>
          <a:xfrm rot="10800000">
            <a:off x="1413383" y="2603659"/>
            <a:ext cx="1326487" cy="218792"/>
          </a:xfrm>
          <a:prstGeom prst="rightArrow">
            <a:avLst/>
          </a:prstGeom>
          <a:solidFill>
            <a:srgbClr val="C0000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EE27EB65-B967-9920-D06D-0E553CCC82AA}"/>
              </a:ext>
            </a:extLst>
          </p:cNvPr>
          <p:cNvSpPr/>
          <p:nvPr/>
        </p:nvSpPr>
        <p:spPr>
          <a:xfrm rot="9078297">
            <a:off x="1329102" y="3726987"/>
            <a:ext cx="1656967" cy="218792"/>
          </a:xfrm>
          <a:prstGeom prst="rightArrow">
            <a:avLst/>
          </a:prstGeom>
          <a:solidFill>
            <a:srgbClr val="C0000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C3161A-C578-008C-50FE-EB200870317A}"/>
              </a:ext>
            </a:extLst>
          </p:cNvPr>
          <p:cNvSpPr/>
          <p:nvPr/>
        </p:nvSpPr>
        <p:spPr>
          <a:xfrm>
            <a:off x="2804113" y="5109793"/>
            <a:ext cx="7930952" cy="108906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Selling in the brokerage account and delaying too long (or forgetting) to move the funds to the Core 401(k) in preparation to move the funds to the Bank or an IRA.</a:t>
            </a:r>
          </a:p>
        </p:txBody>
      </p:sp>
      <p:sp>
        <p:nvSpPr>
          <p:cNvPr id="6" name="Arrow: Right 5">
            <a:extLst>
              <a:ext uri="{FF2B5EF4-FFF2-40B4-BE49-F238E27FC236}">
                <a16:creationId xmlns:a16="http://schemas.microsoft.com/office/drawing/2014/main" id="{5E660239-F01F-366A-8004-65D854240C80}"/>
              </a:ext>
            </a:extLst>
          </p:cNvPr>
          <p:cNvSpPr/>
          <p:nvPr/>
        </p:nvSpPr>
        <p:spPr>
          <a:xfrm rot="16200000">
            <a:off x="9551319" y="4379919"/>
            <a:ext cx="1088246" cy="400988"/>
          </a:xfrm>
          <a:prstGeom prst="rightArrow">
            <a:avLst/>
          </a:prstGeom>
          <a:solidFill>
            <a:srgbClr val="C0000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2891546-C0B4-3F7C-060F-879E9C771E70}"/>
              </a:ext>
            </a:extLst>
          </p:cNvPr>
          <p:cNvCxnSpPr>
            <a:cxnSpLocks/>
          </p:cNvCxnSpPr>
          <p:nvPr/>
        </p:nvCxnSpPr>
        <p:spPr>
          <a:xfrm>
            <a:off x="200184" y="6230799"/>
            <a:ext cx="1" cy="564944"/>
          </a:xfrm>
          <a:prstGeom prst="line">
            <a:avLst/>
          </a:prstGeom>
          <a:ln w="57150">
            <a:solidFill>
              <a:srgbClr val="FF9400"/>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B57A9CF7-3E28-3CA3-282D-9EFE86BE9B55}"/>
              </a:ext>
            </a:extLst>
          </p:cNvPr>
          <p:cNvSpPr>
            <a:spLocks noGrp="1"/>
          </p:cNvSpPr>
          <p:nvPr>
            <p:ph type="title"/>
          </p:nvPr>
        </p:nvSpPr>
        <p:spPr>
          <a:xfrm>
            <a:off x="202408" y="6214779"/>
            <a:ext cx="5337224" cy="596983"/>
          </a:xfrm>
        </p:spPr>
        <p:txBody>
          <a:bodyPr/>
          <a:lstStyle/>
          <a:p>
            <a:r>
              <a:rPr lang="en-US" sz="3600" dirty="0"/>
              <a:t>Common Mistakes</a:t>
            </a:r>
          </a:p>
        </p:txBody>
      </p:sp>
    </p:spTree>
    <p:extLst>
      <p:ext uri="{BB962C8B-B14F-4D97-AF65-F5344CB8AC3E}">
        <p14:creationId xmlns:p14="http://schemas.microsoft.com/office/powerpoint/2010/main" val="782668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5D0AC-BDCE-3DAA-2722-82E2EC3B4E3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125EBF2-2CC0-06FD-006C-44515FB10DF5}"/>
              </a:ext>
            </a:extLst>
          </p:cNvPr>
          <p:cNvPicPr>
            <a:picLocks noChangeAspect="1"/>
          </p:cNvPicPr>
          <p:nvPr/>
        </p:nvPicPr>
        <p:blipFill>
          <a:blip r:embed="rId2">
            <a:alphaModFix amt="19000"/>
          </a:blip>
          <a:stretch>
            <a:fillRect/>
          </a:stretch>
        </p:blipFill>
        <p:spPr>
          <a:xfrm>
            <a:off x="479429" y="1175083"/>
            <a:ext cx="8575671" cy="5045287"/>
          </a:xfrm>
          <a:prstGeom prst="rect">
            <a:avLst/>
          </a:prstGeom>
        </p:spPr>
      </p:pic>
      <p:pic>
        <p:nvPicPr>
          <p:cNvPr id="6" name="Picture 5">
            <a:extLst>
              <a:ext uri="{FF2B5EF4-FFF2-40B4-BE49-F238E27FC236}">
                <a16:creationId xmlns:a16="http://schemas.microsoft.com/office/drawing/2014/main" id="{95769DAB-277D-70B5-28F6-D384BDC6E9D4}"/>
              </a:ext>
            </a:extLst>
          </p:cNvPr>
          <p:cNvPicPr>
            <a:picLocks noChangeAspect="1"/>
          </p:cNvPicPr>
          <p:nvPr/>
        </p:nvPicPr>
        <p:blipFill rotWithShape="1">
          <a:blip r:embed="rId3"/>
          <a:srcRect l="11642" t="13751" r="10939" b="11207"/>
          <a:stretch/>
        </p:blipFill>
        <p:spPr>
          <a:xfrm>
            <a:off x="9649911" y="1175482"/>
            <a:ext cx="3728160" cy="3613606"/>
          </a:xfrm>
          <a:prstGeom prst="rect">
            <a:avLst/>
          </a:prstGeom>
        </p:spPr>
      </p:pic>
      <p:pic>
        <p:nvPicPr>
          <p:cNvPr id="7" name="Picture 6">
            <a:extLst>
              <a:ext uri="{FF2B5EF4-FFF2-40B4-BE49-F238E27FC236}">
                <a16:creationId xmlns:a16="http://schemas.microsoft.com/office/drawing/2014/main" id="{6D98B5E0-2ABA-519B-4FCF-78E41B7F4A1E}"/>
              </a:ext>
            </a:extLst>
          </p:cNvPr>
          <p:cNvPicPr>
            <a:picLocks noChangeAspect="1"/>
          </p:cNvPicPr>
          <p:nvPr/>
        </p:nvPicPr>
        <p:blipFill>
          <a:blip r:embed="rId4"/>
          <a:stretch>
            <a:fillRect/>
          </a:stretch>
        </p:blipFill>
        <p:spPr>
          <a:xfrm>
            <a:off x="819428" y="374336"/>
            <a:ext cx="2911514" cy="686177"/>
          </a:xfrm>
          <a:prstGeom prst="rect">
            <a:avLst/>
          </a:prstGeom>
        </p:spPr>
      </p:pic>
      <p:sp>
        <p:nvSpPr>
          <p:cNvPr id="8" name="TextBox 7">
            <a:extLst>
              <a:ext uri="{FF2B5EF4-FFF2-40B4-BE49-F238E27FC236}">
                <a16:creationId xmlns:a16="http://schemas.microsoft.com/office/drawing/2014/main" id="{5C1DDCEC-7880-CF0E-8635-0E81F9AC04FE}"/>
              </a:ext>
            </a:extLst>
          </p:cNvPr>
          <p:cNvSpPr txBox="1"/>
          <p:nvPr/>
        </p:nvSpPr>
        <p:spPr>
          <a:xfrm>
            <a:off x="1052998" y="6066482"/>
            <a:ext cx="2992013" cy="307777"/>
          </a:xfrm>
          <a:prstGeom prst="rect">
            <a:avLst/>
          </a:prstGeom>
          <a:noFill/>
        </p:spPr>
        <p:txBody>
          <a:bodyPr wrap="square" rtlCol="0">
            <a:spAutoFit/>
          </a:bodyPr>
          <a:lstStyle/>
          <a:p>
            <a:r>
              <a:rPr lang="en-US" sz="1400" dirty="0" err="1">
                <a:solidFill>
                  <a:schemeClr val="bg1"/>
                </a:solidFill>
                <a:latin typeface="Avenir Book" panose="02000503020000020003" pitchFamily="2" charset="0"/>
                <a:ea typeface="Open Sans" panose="020B0606030504020204" pitchFamily="34" charset="0"/>
                <a:cs typeface="Open Sans" panose="020B0606030504020204" pitchFamily="34" charset="0"/>
              </a:rPr>
              <a:t>www.capitafinancialnetwork.com</a:t>
            </a:r>
            <a:endParaRPr lang="en-US" sz="1400" dirty="0">
              <a:solidFill>
                <a:schemeClr val="bg1"/>
              </a:solidFill>
              <a:latin typeface="Avenir Book" panose="02000503020000020003" pitchFamily="2"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81FDAF14-913E-0806-35C8-924B3E8483AE}"/>
              </a:ext>
            </a:extLst>
          </p:cNvPr>
          <p:cNvPicPr>
            <a:picLocks noChangeAspect="1"/>
          </p:cNvPicPr>
          <p:nvPr/>
        </p:nvPicPr>
        <p:blipFill>
          <a:blip r:embed="rId5"/>
          <a:stretch>
            <a:fillRect/>
          </a:stretch>
        </p:blipFill>
        <p:spPr>
          <a:xfrm>
            <a:off x="819428" y="6113433"/>
            <a:ext cx="233570" cy="232314"/>
          </a:xfrm>
          <a:prstGeom prst="rect">
            <a:avLst/>
          </a:prstGeom>
        </p:spPr>
      </p:pic>
      <p:sp>
        <p:nvSpPr>
          <p:cNvPr id="2" name="Title 1">
            <a:extLst>
              <a:ext uri="{FF2B5EF4-FFF2-40B4-BE49-F238E27FC236}">
                <a16:creationId xmlns:a16="http://schemas.microsoft.com/office/drawing/2014/main" id="{C5738D16-5F47-DAF6-D0D5-C838CF8C6787}"/>
              </a:ext>
            </a:extLst>
          </p:cNvPr>
          <p:cNvSpPr>
            <a:spLocks noGrp="1"/>
          </p:cNvSpPr>
          <p:nvPr>
            <p:ph type="title"/>
          </p:nvPr>
        </p:nvSpPr>
        <p:spPr>
          <a:xfrm>
            <a:off x="880411" y="2621715"/>
            <a:ext cx="8390429" cy="1015103"/>
          </a:xfrm>
        </p:spPr>
        <p:txBody>
          <a:bodyPr/>
          <a:lstStyle/>
          <a:p>
            <a:r>
              <a:rPr lang="en-US" dirty="0"/>
              <a:t>Opening &amp; Contributing </a:t>
            </a:r>
          </a:p>
        </p:txBody>
      </p:sp>
      <p:sp>
        <p:nvSpPr>
          <p:cNvPr id="5" name="Slide Number Placeholder 4">
            <a:extLst>
              <a:ext uri="{FF2B5EF4-FFF2-40B4-BE49-F238E27FC236}">
                <a16:creationId xmlns:a16="http://schemas.microsoft.com/office/drawing/2014/main" id="{BA207EF7-FD43-D05F-B2D6-6FA0866DDD98}"/>
              </a:ext>
            </a:extLst>
          </p:cNvPr>
          <p:cNvSpPr>
            <a:spLocks noGrp="1"/>
          </p:cNvSpPr>
          <p:nvPr>
            <p:ph type="sldNum" sz="quarter" idx="11"/>
          </p:nvPr>
        </p:nvSpPr>
        <p:spPr/>
        <p:txBody>
          <a:bodyPr/>
          <a:lstStyle/>
          <a:p>
            <a:fld id="{3DDF14DF-09F7-D242-B49F-E8D1C1E3D6C4}" type="slidenum">
              <a:rPr lang="en-US" smtClean="0"/>
              <a:pPr/>
              <a:t>9</a:t>
            </a:fld>
            <a:endParaRPr lang="en-US"/>
          </a:p>
        </p:txBody>
      </p:sp>
      <p:sp>
        <p:nvSpPr>
          <p:cNvPr id="11" name="Text Placeholder 10">
            <a:extLst>
              <a:ext uri="{FF2B5EF4-FFF2-40B4-BE49-F238E27FC236}">
                <a16:creationId xmlns:a16="http://schemas.microsoft.com/office/drawing/2014/main" id="{7657C57F-C03B-49CB-1C4A-CE42F91979EF}"/>
              </a:ext>
            </a:extLst>
          </p:cNvPr>
          <p:cNvSpPr>
            <a:spLocks noGrp="1"/>
          </p:cNvSpPr>
          <p:nvPr>
            <p:ph type="body" sz="quarter" idx="10"/>
          </p:nvPr>
        </p:nvSpPr>
        <p:spPr/>
        <p:txBody>
          <a:bodyPr/>
          <a:lstStyle/>
          <a:p>
            <a:r>
              <a:rPr lang="en-US" dirty="0"/>
              <a:t>Timeline &amp; Steps</a:t>
            </a:r>
          </a:p>
        </p:txBody>
      </p:sp>
    </p:spTree>
    <p:extLst>
      <p:ext uri="{BB962C8B-B14F-4D97-AF65-F5344CB8AC3E}">
        <p14:creationId xmlns:p14="http://schemas.microsoft.com/office/powerpoint/2010/main" val="2494307511"/>
      </p:ext>
    </p:extLst>
  </p:cSld>
  <p:clrMapOvr>
    <a:masterClrMapping/>
  </p:clrMapOvr>
</p:sld>
</file>

<file path=ppt/theme/theme1.xml><?xml version="1.0" encoding="utf-8"?>
<a:theme xmlns:a="http://schemas.openxmlformats.org/drawingml/2006/main" name="1_Office Theme">
  <a:themeElements>
    <a:clrScheme name="Capita Colors">
      <a:dk1>
        <a:srgbClr val="000000"/>
      </a:dk1>
      <a:lt1>
        <a:srgbClr val="FFFFFF"/>
      </a:lt1>
      <a:dk2>
        <a:srgbClr val="000000"/>
      </a:dk2>
      <a:lt2>
        <a:srgbClr val="E3DED1"/>
      </a:lt2>
      <a:accent1>
        <a:srgbClr val="000000"/>
      </a:accent1>
      <a:accent2>
        <a:srgbClr val="0273EA"/>
      </a:accent2>
      <a:accent3>
        <a:srgbClr val="0238A7"/>
      </a:accent3>
      <a:accent4>
        <a:srgbClr val="F0D25B"/>
      </a:accent4>
      <a:accent5>
        <a:srgbClr val="F3F5F5"/>
      </a:accent5>
      <a:accent6>
        <a:srgbClr val="D9410A"/>
      </a:accent6>
      <a:hlink>
        <a:srgbClr val="FF9300"/>
      </a:hlink>
      <a:folHlink>
        <a:srgbClr val="FFFF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ita PowerPoint Template" id="{900CD498-BA5A-7249-866B-E3FF943719D2}" vid="{E81600D4-8E05-B444-A5E6-694D778879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72162</TotalTime>
  <Words>1266</Words>
  <Application>Microsoft Office PowerPoint</Application>
  <PresentationFormat>Widescreen</PresentationFormat>
  <Paragraphs>299</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GOTHAM-BOOK</vt:lpstr>
      <vt:lpstr>Gotham</vt:lpstr>
      <vt:lpstr>Avenir Book</vt:lpstr>
      <vt:lpstr>Arial</vt:lpstr>
      <vt:lpstr>Calibri</vt:lpstr>
      <vt:lpstr>Bodoni 72 Book</vt:lpstr>
      <vt:lpstr>1_Office Theme</vt:lpstr>
      <vt:lpstr>PCRA/SDB TRAINING</vt:lpstr>
      <vt:lpstr>Understanding Money Flow</vt:lpstr>
      <vt:lpstr>Money Flow</vt:lpstr>
      <vt:lpstr>Common Mistakes</vt:lpstr>
      <vt:lpstr>Common Mistakes</vt:lpstr>
      <vt:lpstr>Common Mistakes</vt:lpstr>
      <vt:lpstr>Common Mistakes</vt:lpstr>
      <vt:lpstr>Common Mistakes</vt:lpstr>
      <vt:lpstr>Opening &amp; Contributing </vt:lpstr>
      <vt:lpstr>PowerPoint Presentation</vt:lpstr>
      <vt:lpstr>PowerPoint Presentation</vt:lpstr>
      <vt:lpstr>PCRA Rollovers</vt:lpstr>
      <vt:lpstr>PowerPoint Presentation</vt:lpstr>
      <vt:lpstr>PowerPoint Presentation</vt:lpstr>
      <vt:lpstr>PowerPoint Presentation</vt:lpstr>
      <vt:lpstr>PCRA Withdrawals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Kelsey Dent</cp:lastModifiedBy>
  <cp:revision>11139</cp:revision>
  <dcterms:created xsi:type="dcterms:W3CDTF">2017-12-06T10:15:39Z</dcterms:created>
  <dcterms:modified xsi:type="dcterms:W3CDTF">2025-03-10T17:25:43Z</dcterms:modified>
</cp:coreProperties>
</file>