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Props.xml" ContentType="application/vnd.openxmlformats-officedocument.presentationml.presProps+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ppt/presentation.xml" ContentType="application/vnd.openxmlformats-officedocument.presentationml.presentation.main+xml"/>
  <Override PartName="/ppt/viewProps.xml" ContentType="application/vnd.openxmlformats-officedocument.presentationml.viewProp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theme/theme2.xml" ContentType="application/vnd.openxmlformats-officedocument.theme+xml"/>
  <Override PartName="/ppt/notesMasters/notesMaster1.xml" ContentType="application/vnd.openxmlformats-officedocument.presentationml.notesMaster+xml"/>
  <Override PartName="/ppt/slides/slide5.xml" ContentType="application/vnd.openxmlformats-officedocument.presentationml.slide+xml"/>
  <Override PartName="/ppt/notesSlides/notesSlide3.xml" ContentType="application/vnd.openxmlformats-officedocument.presentationml.notesSlide+xml"/>
  <Override PartName="/ppt/slides/slide7.xml" ContentType="application/vnd.openxmlformats-officedocument.presentationml.slide+xml"/>
  <Override PartName="/ppt/notesSlides/notesSlide1.xml" ContentType="application/vnd.openxmlformats-officedocument.presentationml.notesSlide+xml"/>
  <Override PartName="/ppt/slides/slide4.xml" ContentType="application/vnd.openxmlformats-officedocument.presentationml.slide+xml"/>
  <Override PartName="/ppt/notesSlides/notesSlide2.xml" ContentType="application/vnd.openxmlformats-officedocument.presentationml.notesSlide+xml"/>
  <Override PartName="/ppt/slideLayouts/slideLayout12.xml" ContentType="application/vnd.openxmlformats-officedocument.presentationml.slideLayout+xml"/>
  <Override PartName="/ppt/slides/slide1.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revisionInfo.xml" ContentType="application/vnd.ms-powerpoint.revisioninfo+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0.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32.xml" ContentType="application/vnd.openxmlformats-officedocument.presentationml.slideLayout+xml"/>
  <Override PartName="/ppt/slideMasters/slideMaster2.xml" ContentType="application/vnd.openxmlformats-officedocument.presentationml.slideMaster+xml"/>
  <Override PartName="/ppt/slideLayouts/slideLayout21.xml" ContentType="application/vnd.openxmlformats-officedocument.presentationml.slideLayout+xml"/>
  <Override PartName="/ppt/slideLayouts/slideLayout25.xml" ContentType="application/vnd.openxmlformats-officedocument.presentationml.slideLayout+xml"/>
  <Override PartName="/ppt/slideLayouts/slideLayout31.xml" ContentType="application/vnd.openxmlformats-officedocument.presentationml.slideLayout+xml"/>
  <Override PartName="/ppt/slideLayouts/slideLayout19.xml" ContentType="application/vnd.openxmlformats-officedocument.presentationml.slideLayout+xml"/>
  <Override PartName="/ppt/slideLayouts/slideLayout16.xml" ContentType="application/vnd.openxmlformats-officedocument.presentationml.slideLayout+xml"/>
  <Override PartName="/ppt/slideLayouts/slideLayout27.xml" ContentType="application/vnd.openxmlformats-officedocument.presentationml.slideLayout+xml"/>
  <Override PartName="/ppt/slideLayouts/slideLayout13.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26.xml" ContentType="application/vnd.openxmlformats-officedocument.presentationml.slideLayout+xml"/>
  <Override PartName="/ppt/slideLayouts/slideLayout30.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9.xml" ContentType="application/vnd.openxmlformats-officedocument.presentationml.slideLayout+xml"/>
  <Override PartName="/ppt/slideLayouts/slideLayout37.xml" ContentType="application/vnd.openxmlformats-officedocument.presentationml.slideLayout+xml"/>
  <Override PartName="/ppt/slideLayouts/slideLayout43.xml" ContentType="application/vnd.openxmlformats-officedocument.presentationml.slideLayout+xml"/>
  <Override PartName="/ppt/slides/slide12.xml" ContentType="application/vnd.openxmlformats-officedocument.presentationml.slide+xml"/>
  <Override PartName="/ppt/slides/slide15.xml" ContentType="application/vnd.openxmlformats-officedocument.presentationml.slide+xml"/>
  <Override PartName="/ppt/slideLayouts/slideLayout41.xml" ContentType="application/vnd.openxmlformats-officedocument.presentationml.slideLayout+xml"/>
  <Override PartName="/ppt/slideMasters/slideMaster3.xml" ContentType="application/vnd.openxmlformats-officedocument.presentationml.slideMaster+xml"/>
  <Override PartName="/ppt/slideLayouts/slideLayout40.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8.xml" ContentType="application/vnd.openxmlformats-officedocument.presentationml.slideLayout+xml"/>
  <Override PartName="/ppt/slideLayouts/slideLayout42.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s/slide16.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theme/theme4.xml" ContentType="application/vnd.openxmlformats-officedocument.theme+xml"/>
  <Override PartName="/ppt/notesSlides/notesSlide11.xml" ContentType="application/vnd.openxmlformats-officedocument.presentationml.notesSlide+xml"/>
  <Override PartName="/ppt/slides/slide18.xml" ContentType="application/vnd.openxmlformats-officedocument.presentationml.slide+xml"/>
  <Override PartName="/ppt/notesSlides/notesSlide4.xml" ContentType="application/vnd.openxmlformats-officedocument.presentationml.notesSlide+xml"/>
  <Override PartName="/ppt/slides/slide20.xml" ContentType="application/vnd.openxmlformats-officedocument.presentationml.slide+xml"/>
  <Override PartName="/ppt/slides/slide23.xml" ContentType="application/vnd.openxmlformats-officedocument.presentationml.slide+xml"/>
  <Override PartName="/ppt/slides/slide26.xml" ContentType="application/vnd.openxmlformats-officedocument.presentationml.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slides/slide19.xml" ContentType="application/vnd.openxmlformats-officedocument.presentationml.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slides/slide31.xml" ContentType="application/vnd.openxmlformats-officedocument.presentationml.slide+xml"/>
  <Override PartName="/ppt/notesSlides/notesSlide6.xml" ContentType="application/vnd.openxmlformats-officedocument.presentationml.notesSlide+xml"/>
  <Override PartName="/ppt/slides/slide30.xml" ContentType="application/vnd.openxmlformats-officedocument.presentationml.slide+xml"/>
  <Override PartName="/ppt/notesSlides/notesSlide7.xml" ContentType="application/vnd.openxmlformats-officedocument.presentationml.notesSlide+xml"/>
  <Override PartName="/ppt/slides/slide27.xml" ContentType="application/vnd.openxmlformats-officedocument.presentationml.slide+xml"/>
  <Override PartName="/ppt/slides/slide28.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9.xml" ContentType="application/vnd.openxmlformats-officedocument.presentationml.slide+xml"/>
  <Override PartName="/ppt/slides/slide33.xml" ContentType="application/vnd.openxmlformats-officedocument.presentationml.slide+xml"/>
  <Override PartName="/ppt/notesSlides/notesSlide14.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s/slide34.xml" ContentType="application/vnd.openxmlformats-officedocument.presentationml.slide+xml"/>
  <Override PartName="/ppt/notesSlides/notesSlide18.xml" ContentType="application/vnd.openxmlformats-officedocument.presentationml.notesSlide+xml"/>
  <Override PartName="/ppt/slides/slide35.xml" ContentType="application/vnd.openxmlformats-officedocument.presentationml.slide+xml"/>
  <Override PartName="/ppt/notesSlides/notesSlide19.xml" ContentType="application/vnd.openxmlformats-officedocument.presentationml.notesSlide+xml"/>
  <Override PartName="/ppt/slides/slide32.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3.xml" ContentType="application/vnd.openxmlformats-officedocument.presentationml.slide+xml"/>
  <Override PartName="/ppt/slides/slide47.xml" ContentType="application/vnd.openxmlformats-officedocument.presentationml.slide+xml"/>
  <Override PartName="/ppt/slideLayouts/slideLayout50.xml" ContentType="application/vnd.openxmlformats-officedocument.presentationml.slideLayout+xml"/>
  <Override PartName="/ppt/slides/slide38.xml" ContentType="application/vnd.openxmlformats-officedocument.presentationml.slide+xml"/>
  <Override PartName="/ppt/slides/slide39.xml" ContentType="application/vnd.openxmlformats-officedocument.presentationml.slide+xml"/>
  <Override PartName="/ppt/theme/theme5.xml" ContentType="application/vnd.openxmlformats-officedocument.theme+xml"/>
  <Override PartName="/ppt/slides/slide44.xml" ContentType="application/vnd.openxmlformats-officedocument.presentationml.slide+xml"/>
  <Override PartName="/ppt/slideLayouts/slideLayout48.xml" ContentType="application/vnd.openxmlformats-officedocument.presentationml.slideLayout+xml"/>
  <Override PartName="/ppt/notesSlides/notesSlide20.xml" ContentType="application/vnd.openxmlformats-officedocument.presentationml.notesSlide+xml"/>
  <Override PartName="/ppt/slides/slide40.xml" ContentType="application/vnd.openxmlformats-officedocument.presentationml.slide+xml"/>
  <Override PartName="/ppt/slides/slide46.xml" ContentType="application/vnd.openxmlformats-officedocument.presentationml.slide+xml"/>
  <Override PartName="/ppt/slideMasters/slideMaster4.xml" ContentType="application/vnd.openxmlformats-officedocument.presentationml.slideMaster+xml"/>
  <Override PartName="/ppt/slideLayouts/slideLayout49.xml" ContentType="application/vnd.openxmlformats-officedocument.presentationml.slideLayout+xml"/>
  <Override PartName="/ppt/slideLayouts/slideLayout47.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s/slide42.xml" ContentType="application/vnd.openxmlformats-officedocument.presentationml.slide+xml"/>
  <Override PartName="/ppt/slides/slide41.xml" ContentType="application/vnd.openxmlformats-officedocument.presentationml.slide+xml"/>
  <Override PartName="/ppt/slides/slide45.xml" ContentType="application/vnd.openxmlformats-officedocument.presentationml.slide+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7" r:id="rId4"/>
  </p:sldMasterIdLst>
  <p:notesMasterIdLst>
    <p:notesMasterId r:id="rId52"/>
  </p:notesMasterIdLst>
  <p:sldIdLst>
    <p:sldId id="311" r:id="rId5"/>
    <p:sldId id="258" r:id="rId6"/>
    <p:sldId id="259" r:id="rId7"/>
    <p:sldId id="302" r:id="rId8"/>
    <p:sldId id="303" r:id="rId9"/>
    <p:sldId id="304" r:id="rId10"/>
    <p:sldId id="305" r:id="rId11"/>
    <p:sldId id="306" r:id="rId12"/>
    <p:sldId id="307" r:id="rId13"/>
    <p:sldId id="309" r:id="rId14"/>
    <p:sldId id="257" r:id="rId15"/>
    <p:sldId id="312" r:id="rId16"/>
    <p:sldId id="261" r:id="rId17"/>
    <p:sldId id="264" r:id="rId18"/>
    <p:sldId id="260" r:id="rId19"/>
    <p:sldId id="313" r:id="rId20"/>
    <p:sldId id="263" r:id="rId21"/>
    <p:sldId id="275" r:id="rId22"/>
    <p:sldId id="267" r:id="rId23"/>
    <p:sldId id="290" r:id="rId24"/>
    <p:sldId id="271" r:id="rId25"/>
    <p:sldId id="310" r:id="rId26"/>
    <p:sldId id="272" r:id="rId27"/>
    <p:sldId id="276" r:id="rId28"/>
    <p:sldId id="291" r:id="rId29"/>
    <p:sldId id="292" r:id="rId30"/>
    <p:sldId id="293" r:id="rId31"/>
    <p:sldId id="273" r:id="rId32"/>
    <p:sldId id="268" r:id="rId33"/>
    <p:sldId id="269" r:id="rId34"/>
    <p:sldId id="270" r:id="rId35"/>
    <p:sldId id="289" r:id="rId36"/>
    <p:sldId id="314" r:id="rId37"/>
    <p:sldId id="315" r:id="rId38"/>
    <p:sldId id="262" r:id="rId39"/>
    <p:sldId id="316" r:id="rId40"/>
    <p:sldId id="317" r:id="rId41"/>
    <p:sldId id="256" r:id="rId42"/>
    <p:sldId id="318" r:id="rId43"/>
    <p:sldId id="319" r:id="rId44"/>
    <p:sldId id="320" r:id="rId45"/>
    <p:sldId id="266" r:id="rId46"/>
    <p:sldId id="321" r:id="rId47"/>
    <p:sldId id="322" r:id="rId48"/>
    <p:sldId id="265" r:id="rId49"/>
    <p:sldId id="323" r:id="rId50"/>
    <p:sldId id="324" r:id="rId5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elppokäyttötoiminnot" id="{4F713CAF-92E9-4550-ABDF-B73E16B4EF4E}">
          <p14:sldIdLst>
            <p14:sldId id="311"/>
            <p14:sldId id="258"/>
            <p14:sldId id="259"/>
            <p14:sldId id="302"/>
            <p14:sldId id="303"/>
            <p14:sldId id="304"/>
            <p14:sldId id="305"/>
            <p14:sldId id="306"/>
            <p14:sldId id="307"/>
            <p14:sldId id="309"/>
          </p14:sldIdLst>
        </p14:section>
        <p14:section name="Ohjelmistot" id="{EC520E01-8500-4EE5-8092-0C54099C3097}">
          <p14:sldIdLst>
            <p14:sldId id="257"/>
            <p14:sldId id="312"/>
            <p14:sldId id="261"/>
            <p14:sldId id="264"/>
            <p14:sldId id="260"/>
            <p14:sldId id="313"/>
            <p14:sldId id="263"/>
          </p14:sldIdLst>
        </p14:section>
        <p14:section name="Nettiselain ja tietoturva" id="{08E71253-B370-4A64-A8E3-46BF0429DD80}">
          <p14:sldIdLst>
            <p14:sldId id="275"/>
            <p14:sldId id="267"/>
            <p14:sldId id="290"/>
            <p14:sldId id="271"/>
            <p14:sldId id="310"/>
            <p14:sldId id="272"/>
            <p14:sldId id="276"/>
            <p14:sldId id="291"/>
            <p14:sldId id="292"/>
            <p14:sldId id="293"/>
            <p14:sldId id="273"/>
            <p14:sldId id="268"/>
            <p14:sldId id="269"/>
            <p14:sldId id="270"/>
          </p14:sldIdLst>
        </p14:section>
        <p14:section name="Tekoäly" id="{F88C9D2F-6528-45B9-83E9-46D9CCAA1CA1}">
          <p14:sldIdLst>
            <p14:sldId id="289"/>
            <p14:sldId id="314"/>
            <p14:sldId id="315"/>
            <p14:sldId id="262"/>
            <p14:sldId id="316"/>
            <p14:sldId id="317"/>
          </p14:sldIdLst>
        </p14:section>
        <p14:section name="Tekijänoikeudet" id="{7951FD05-7E1A-4DF8-8AAF-E681226BD300}">
          <p14:sldIdLst>
            <p14:sldId id="256"/>
            <p14:sldId id="318"/>
            <p14:sldId id="319"/>
            <p14:sldId id="320"/>
            <p14:sldId id="266"/>
            <p14:sldId id="321"/>
            <p14:sldId id="322"/>
            <p14:sldId id="265"/>
            <p14:sldId id="323"/>
            <p14:sldId id="32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B28214-CC9D-4A22-B408-1C67F52BD9AC}" v="8" dt="2026-06-10T08:02:40.0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177" autoAdjust="0"/>
  </p:normalViewPr>
  <p:slideViewPr>
    <p:cSldViewPr snapToGrid="0">
      <p:cViewPr varScale="1">
        <p:scale>
          <a:sx n="87" d="100"/>
          <a:sy n="87" d="100"/>
        </p:scale>
        <p:origin x="147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customXml" Target="../customXml/item3.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ustomXml" Target="../customXml/item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60"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lle Koivunen" userId="338135b1-03b2-4136-9dfb-fd087383a93e" providerId="ADAL" clId="{CDF2694C-06D7-4AC5-8755-BC7915F8C6E2}"/>
    <pc:docChg chg="undo custSel addSld delSld modSld addSection modSection">
      <pc:chgData name="Ville Koivunen" userId="338135b1-03b2-4136-9dfb-fd087383a93e" providerId="ADAL" clId="{CDF2694C-06D7-4AC5-8755-BC7915F8C6E2}" dt="2026-06-10T08:02:43.919" v="25" actId="20577"/>
      <pc:docMkLst>
        <pc:docMk/>
      </pc:docMkLst>
      <pc:sldChg chg="add">
        <pc:chgData name="Ville Koivunen" userId="338135b1-03b2-4136-9dfb-fd087383a93e" providerId="ADAL" clId="{CDF2694C-06D7-4AC5-8755-BC7915F8C6E2}" dt="2026-06-10T08:02:40.034" v="24"/>
        <pc:sldMkLst>
          <pc:docMk/>
          <pc:sldMk cId="1234614962" sldId="256"/>
        </pc:sldMkLst>
      </pc:sldChg>
      <pc:sldChg chg="add">
        <pc:chgData name="Ville Koivunen" userId="338135b1-03b2-4136-9dfb-fd087383a93e" providerId="ADAL" clId="{CDF2694C-06D7-4AC5-8755-BC7915F8C6E2}" dt="2026-06-10T07:59:28.259" v="12"/>
        <pc:sldMkLst>
          <pc:docMk/>
          <pc:sldMk cId="2263110499" sldId="257"/>
        </pc:sldMkLst>
      </pc:sldChg>
      <pc:sldChg chg="add del">
        <pc:chgData name="Ville Koivunen" userId="338135b1-03b2-4136-9dfb-fd087383a93e" providerId="ADAL" clId="{CDF2694C-06D7-4AC5-8755-BC7915F8C6E2}" dt="2026-06-10T07:57:58.358" v="8"/>
        <pc:sldMkLst>
          <pc:docMk/>
          <pc:sldMk cId="2605776526" sldId="258"/>
        </pc:sldMkLst>
      </pc:sldChg>
      <pc:sldChg chg="modSp add del mod">
        <pc:chgData name="Ville Koivunen" userId="338135b1-03b2-4136-9dfb-fd087383a93e" providerId="ADAL" clId="{CDF2694C-06D7-4AC5-8755-BC7915F8C6E2}" dt="2026-06-10T07:57:58.358" v="8"/>
        <pc:sldMkLst>
          <pc:docMk/>
          <pc:sldMk cId="445922078" sldId="259"/>
        </pc:sldMkLst>
        <pc:spChg chg="mod">
          <ac:chgData name="Ville Koivunen" userId="338135b1-03b2-4136-9dfb-fd087383a93e" providerId="ADAL" clId="{CDF2694C-06D7-4AC5-8755-BC7915F8C6E2}" dt="2026-06-10T07:57:56.091" v="7"/>
          <ac:spMkLst>
            <pc:docMk/>
            <pc:sldMk cId="445922078" sldId="259"/>
            <ac:spMk id="3" creationId="{38892517-0922-5048-A336-0C01D3AA707C}"/>
          </ac:spMkLst>
        </pc:spChg>
      </pc:sldChg>
      <pc:sldChg chg="add">
        <pc:chgData name="Ville Koivunen" userId="338135b1-03b2-4136-9dfb-fd087383a93e" providerId="ADAL" clId="{CDF2694C-06D7-4AC5-8755-BC7915F8C6E2}" dt="2026-06-10T07:59:28.259" v="12"/>
        <pc:sldMkLst>
          <pc:docMk/>
          <pc:sldMk cId="3056734738" sldId="260"/>
        </pc:sldMkLst>
      </pc:sldChg>
      <pc:sldChg chg="add">
        <pc:chgData name="Ville Koivunen" userId="338135b1-03b2-4136-9dfb-fd087383a93e" providerId="ADAL" clId="{CDF2694C-06D7-4AC5-8755-BC7915F8C6E2}" dt="2026-06-10T07:59:28.259" v="12"/>
        <pc:sldMkLst>
          <pc:docMk/>
          <pc:sldMk cId="3560309883" sldId="261"/>
        </pc:sldMkLst>
      </pc:sldChg>
      <pc:sldChg chg="add">
        <pc:chgData name="Ville Koivunen" userId="338135b1-03b2-4136-9dfb-fd087383a93e" providerId="ADAL" clId="{CDF2694C-06D7-4AC5-8755-BC7915F8C6E2}" dt="2026-06-10T08:01:46.849" v="21"/>
        <pc:sldMkLst>
          <pc:docMk/>
          <pc:sldMk cId="278063934" sldId="262"/>
        </pc:sldMkLst>
      </pc:sldChg>
      <pc:sldChg chg="add">
        <pc:chgData name="Ville Koivunen" userId="338135b1-03b2-4136-9dfb-fd087383a93e" providerId="ADAL" clId="{CDF2694C-06D7-4AC5-8755-BC7915F8C6E2}" dt="2026-06-10T07:59:28.259" v="12"/>
        <pc:sldMkLst>
          <pc:docMk/>
          <pc:sldMk cId="1393972625" sldId="263"/>
        </pc:sldMkLst>
      </pc:sldChg>
      <pc:sldChg chg="add">
        <pc:chgData name="Ville Koivunen" userId="338135b1-03b2-4136-9dfb-fd087383a93e" providerId="ADAL" clId="{CDF2694C-06D7-4AC5-8755-BC7915F8C6E2}" dt="2026-06-10T07:59:28.259" v="12"/>
        <pc:sldMkLst>
          <pc:docMk/>
          <pc:sldMk cId="1830431271" sldId="264"/>
        </pc:sldMkLst>
      </pc:sldChg>
      <pc:sldChg chg="add">
        <pc:chgData name="Ville Koivunen" userId="338135b1-03b2-4136-9dfb-fd087383a93e" providerId="ADAL" clId="{CDF2694C-06D7-4AC5-8755-BC7915F8C6E2}" dt="2026-06-10T08:02:40.034" v="24"/>
        <pc:sldMkLst>
          <pc:docMk/>
          <pc:sldMk cId="805503270" sldId="265"/>
        </pc:sldMkLst>
      </pc:sldChg>
      <pc:sldChg chg="add">
        <pc:chgData name="Ville Koivunen" userId="338135b1-03b2-4136-9dfb-fd087383a93e" providerId="ADAL" clId="{CDF2694C-06D7-4AC5-8755-BC7915F8C6E2}" dt="2026-06-10T08:02:40.034" v="24"/>
        <pc:sldMkLst>
          <pc:docMk/>
          <pc:sldMk cId="664249038" sldId="266"/>
        </pc:sldMkLst>
      </pc:sldChg>
      <pc:sldChg chg="add del">
        <pc:chgData name="Ville Koivunen" userId="338135b1-03b2-4136-9dfb-fd087383a93e" providerId="ADAL" clId="{CDF2694C-06D7-4AC5-8755-BC7915F8C6E2}" dt="2026-06-10T08:00:44.044" v="17"/>
        <pc:sldMkLst>
          <pc:docMk/>
          <pc:sldMk cId="1596288449" sldId="267"/>
        </pc:sldMkLst>
      </pc:sldChg>
      <pc:sldChg chg="add">
        <pc:chgData name="Ville Koivunen" userId="338135b1-03b2-4136-9dfb-fd087383a93e" providerId="ADAL" clId="{CDF2694C-06D7-4AC5-8755-BC7915F8C6E2}" dt="2026-06-10T08:00:44.044" v="17"/>
        <pc:sldMkLst>
          <pc:docMk/>
          <pc:sldMk cId="4273186691" sldId="268"/>
        </pc:sldMkLst>
      </pc:sldChg>
      <pc:sldChg chg="add">
        <pc:chgData name="Ville Koivunen" userId="338135b1-03b2-4136-9dfb-fd087383a93e" providerId="ADAL" clId="{CDF2694C-06D7-4AC5-8755-BC7915F8C6E2}" dt="2026-06-10T08:00:44.044" v="17"/>
        <pc:sldMkLst>
          <pc:docMk/>
          <pc:sldMk cId="2504542804" sldId="269"/>
        </pc:sldMkLst>
      </pc:sldChg>
      <pc:sldChg chg="add">
        <pc:chgData name="Ville Koivunen" userId="338135b1-03b2-4136-9dfb-fd087383a93e" providerId="ADAL" clId="{CDF2694C-06D7-4AC5-8755-BC7915F8C6E2}" dt="2026-06-10T08:00:44.044" v="17"/>
        <pc:sldMkLst>
          <pc:docMk/>
          <pc:sldMk cId="4139939587" sldId="270"/>
        </pc:sldMkLst>
      </pc:sldChg>
      <pc:sldChg chg="add del">
        <pc:chgData name="Ville Koivunen" userId="338135b1-03b2-4136-9dfb-fd087383a93e" providerId="ADAL" clId="{CDF2694C-06D7-4AC5-8755-BC7915F8C6E2}" dt="2026-06-10T08:00:44.044" v="17"/>
        <pc:sldMkLst>
          <pc:docMk/>
          <pc:sldMk cId="1288348213" sldId="271"/>
        </pc:sldMkLst>
      </pc:sldChg>
      <pc:sldChg chg="add del">
        <pc:chgData name="Ville Koivunen" userId="338135b1-03b2-4136-9dfb-fd087383a93e" providerId="ADAL" clId="{CDF2694C-06D7-4AC5-8755-BC7915F8C6E2}" dt="2026-06-10T08:00:44.044" v="17"/>
        <pc:sldMkLst>
          <pc:docMk/>
          <pc:sldMk cId="1602644688" sldId="272"/>
        </pc:sldMkLst>
      </pc:sldChg>
      <pc:sldChg chg="add del">
        <pc:chgData name="Ville Koivunen" userId="338135b1-03b2-4136-9dfb-fd087383a93e" providerId="ADAL" clId="{CDF2694C-06D7-4AC5-8755-BC7915F8C6E2}" dt="2026-06-10T08:00:44.044" v="17"/>
        <pc:sldMkLst>
          <pc:docMk/>
          <pc:sldMk cId="1800287030" sldId="273"/>
        </pc:sldMkLst>
      </pc:sldChg>
      <pc:sldChg chg="add del modNotesTx">
        <pc:chgData name="Ville Koivunen" userId="338135b1-03b2-4136-9dfb-fd087383a93e" providerId="ADAL" clId="{CDF2694C-06D7-4AC5-8755-BC7915F8C6E2}" dt="2026-06-10T08:00:48.816" v="18" actId="20577"/>
        <pc:sldMkLst>
          <pc:docMk/>
          <pc:sldMk cId="3977161582" sldId="275"/>
        </pc:sldMkLst>
      </pc:sldChg>
      <pc:sldChg chg="add del">
        <pc:chgData name="Ville Koivunen" userId="338135b1-03b2-4136-9dfb-fd087383a93e" providerId="ADAL" clId="{CDF2694C-06D7-4AC5-8755-BC7915F8C6E2}" dt="2026-06-10T08:00:44.044" v="17"/>
        <pc:sldMkLst>
          <pc:docMk/>
          <pc:sldMk cId="216011344" sldId="276"/>
        </pc:sldMkLst>
      </pc:sldChg>
      <pc:sldChg chg="add modNotesTx">
        <pc:chgData name="Ville Koivunen" userId="338135b1-03b2-4136-9dfb-fd087383a93e" providerId="ADAL" clId="{CDF2694C-06D7-4AC5-8755-BC7915F8C6E2}" dt="2026-06-10T08:02:43.919" v="25" actId="20577"/>
        <pc:sldMkLst>
          <pc:docMk/>
          <pc:sldMk cId="1950712701" sldId="289"/>
        </pc:sldMkLst>
      </pc:sldChg>
      <pc:sldChg chg="add del">
        <pc:chgData name="Ville Koivunen" userId="338135b1-03b2-4136-9dfb-fd087383a93e" providerId="ADAL" clId="{CDF2694C-06D7-4AC5-8755-BC7915F8C6E2}" dt="2026-06-10T08:00:44.044" v="17"/>
        <pc:sldMkLst>
          <pc:docMk/>
          <pc:sldMk cId="1303790127" sldId="290"/>
        </pc:sldMkLst>
      </pc:sldChg>
      <pc:sldChg chg="add del">
        <pc:chgData name="Ville Koivunen" userId="338135b1-03b2-4136-9dfb-fd087383a93e" providerId="ADAL" clId="{CDF2694C-06D7-4AC5-8755-BC7915F8C6E2}" dt="2026-06-10T08:00:44.044" v="17"/>
        <pc:sldMkLst>
          <pc:docMk/>
          <pc:sldMk cId="1684520125" sldId="291"/>
        </pc:sldMkLst>
      </pc:sldChg>
      <pc:sldChg chg="add del">
        <pc:chgData name="Ville Koivunen" userId="338135b1-03b2-4136-9dfb-fd087383a93e" providerId="ADAL" clId="{CDF2694C-06D7-4AC5-8755-BC7915F8C6E2}" dt="2026-06-10T08:00:44.044" v="17"/>
        <pc:sldMkLst>
          <pc:docMk/>
          <pc:sldMk cId="178835778" sldId="292"/>
        </pc:sldMkLst>
      </pc:sldChg>
      <pc:sldChg chg="add del">
        <pc:chgData name="Ville Koivunen" userId="338135b1-03b2-4136-9dfb-fd087383a93e" providerId="ADAL" clId="{CDF2694C-06D7-4AC5-8755-BC7915F8C6E2}" dt="2026-06-10T08:00:44.044" v="17"/>
        <pc:sldMkLst>
          <pc:docMk/>
          <pc:sldMk cId="3593557073" sldId="293"/>
        </pc:sldMkLst>
      </pc:sldChg>
      <pc:sldChg chg="add del">
        <pc:chgData name="Ville Koivunen" userId="338135b1-03b2-4136-9dfb-fd087383a93e" providerId="ADAL" clId="{CDF2694C-06D7-4AC5-8755-BC7915F8C6E2}" dt="2026-06-10T07:57:58.358" v="8"/>
        <pc:sldMkLst>
          <pc:docMk/>
          <pc:sldMk cId="1963070300" sldId="302"/>
        </pc:sldMkLst>
      </pc:sldChg>
      <pc:sldChg chg="add del">
        <pc:chgData name="Ville Koivunen" userId="338135b1-03b2-4136-9dfb-fd087383a93e" providerId="ADAL" clId="{CDF2694C-06D7-4AC5-8755-BC7915F8C6E2}" dt="2026-06-10T07:57:58.358" v="8"/>
        <pc:sldMkLst>
          <pc:docMk/>
          <pc:sldMk cId="2436082144" sldId="303"/>
        </pc:sldMkLst>
      </pc:sldChg>
      <pc:sldChg chg="add del">
        <pc:chgData name="Ville Koivunen" userId="338135b1-03b2-4136-9dfb-fd087383a93e" providerId="ADAL" clId="{CDF2694C-06D7-4AC5-8755-BC7915F8C6E2}" dt="2026-06-10T07:57:58.358" v="8"/>
        <pc:sldMkLst>
          <pc:docMk/>
          <pc:sldMk cId="2736900613" sldId="304"/>
        </pc:sldMkLst>
      </pc:sldChg>
      <pc:sldChg chg="add del">
        <pc:chgData name="Ville Koivunen" userId="338135b1-03b2-4136-9dfb-fd087383a93e" providerId="ADAL" clId="{CDF2694C-06D7-4AC5-8755-BC7915F8C6E2}" dt="2026-06-10T07:57:58.358" v="8"/>
        <pc:sldMkLst>
          <pc:docMk/>
          <pc:sldMk cId="960492266" sldId="305"/>
        </pc:sldMkLst>
      </pc:sldChg>
      <pc:sldChg chg="add del">
        <pc:chgData name="Ville Koivunen" userId="338135b1-03b2-4136-9dfb-fd087383a93e" providerId="ADAL" clId="{CDF2694C-06D7-4AC5-8755-BC7915F8C6E2}" dt="2026-06-10T07:57:58.358" v="8"/>
        <pc:sldMkLst>
          <pc:docMk/>
          <pc:sldMk cId="3404006966" sldId="306"/>
        </pc:sldMkLst>
      </pc:sldChg>
      <pc:sldChg chg="add del">
        <pc:chgData name="Ville Koivunen" userId="338135b1-03b2-4136-9dfb-fd087383a93e" providerId="ADAL" clId="{CDF2694C-06D7-4AC5-8755-BC7915F8C6E2}" dt="2026-06-10T07:57:58.358" v="8"/>
        <pc:sldMkLst>
          <pc:docMk/>
          <pc:sldMk cId="3615065428" sldId="307"/>
        </pc:sldMkLst>
      </pc:sldChg>
      <pc:sldChg chg="modSp add del mod">
        <pc:chgData name="Ville Koivunen" userId="338135b1-03b2-4136-9dfb-fd087383a93e" providerId="ADAL" clId="{CDF2694C-06D7-4AC5-8755-BC7915F8C6E2}" dt="2026-06-10T07:57:58.358" v="8"/>
        <pc:sldMkLst>
          <pc:docMk/>
          <pc:sldMk cId="789128445" sldId="309"/>
        </pc:sldMkLst>
        <pc:spChg chg="mod">
          <ac:chgData name="Ville Koivunen" userId="338135b1-03b2-4136-9dfb-fd087383a93e" providerId="ADAL" clId="{CDF2694C-06D7-4AC5-8755-BC7915F8C6E2}" dt="2026-06-10T07:57:56.091" v="7"/>
          <ac:spMkLst>
            <pc:docMk/>
            <pc:sldMk cId="789128445" sldId="309"/>
            <ac:spMk id="3" creationId="{9C3D4F0B-BDC4-CE37-C027-C3C72A14D5D7}"/>
          </ac:spMkLst>
        </pc:spChg>
      </pc:sldChg>
      <pc:sldChg chg="add del">
        <pc:chgData name="Ville Koivunen" userId="338135b1-03b2-4136-9dfb-fd087383a93e" providerId="ADAL" clId="{CDF2694C-06D7-4AC5-8755-BC7915F8C6E2}" dt="2026-06-10T08:00:44.044" v="17"/>
        <pc:sldMkLst>
          <pc:docMk/>
          <pc:sldMk cId="1911453649" sldId="310"/>
        </pc:sldMkLst>
      </pc:sldChg>
      <pc:sldChg chg="add del modNotesTx">
        <pc:chgData name="Ville Koivunen" userId="338135b1-03b2-4136-9dfb-fd087383a93e" providerId="ADAL" clId="{CDF2694C-06D7-4AC5-8755-BC7915F8C6E2}" dt="2026-06-10T07:58:16.849" v="9" actId="20577"/>
        <pc:sldMkLst>
          <pc:docMk/>
          <pc:sldMk cId="921868519" sldId="311"/>
        </pc:sldMkLst>
      </pc:sldChg>
      <pc:sldChg chg="add">
        <pc:chgData name="Ville Koivunen" userId="338135b1-03b2-4136-9dfb-fd087383a93e" providerId="ADAL" clId="{CDF2694C-06D7-4AC5-8755-BC7915F8C6E2}" dt="2026-06-10T07:59:28.259" v="12"/>
        <pc:sldMkLst>
          <pc:docMk/>
          <pc:sldMk cId="3004008698" sldId="312"/>
        </pc:sldMkLst>
      </pc:sldChg>
      <pc:sldChg chg="add">
        <pc:chgData name="Ville Koivunen" userId="338135b1-03b2-4136-9dfb-fd087383a93e" providerId="ADAL" clId="{CDF2694C-06D7-4AC5-8755-BC7915F8C6E2}" dt="2026-06-10T07:59:28.259" v="12"/>
        <pc:sldMkLst>
          <pc:docMk/>
          <pc:sldMk cId="623856024" sldId="313"/>
        </pc:sldMkLst>
      </pc:sldChg>
      <pc:sldChg chg="add">
        <pc:chgData name="Ville Koivunen" userId="338135b1-03b2-4136-9dfb-fd087383a93e" providerId="ADAL" clId="{CDF2694C-06D7-4AC5-8755-BC7915F8C6E2}" dt="2026-06-10T08:01:46.849" v="21"/>
        <pc:sldMkLst>
          <pc:docMk/>
          <pc:sldMk cId="1345316935" sldId="314"/>
        </pc:sldMkLst>
      </pc:sldChg>
      <pc:sldChg chg="add">
        <pc:chgData name="Ville Koivunen" userId="338135b1-03b2-4136-9dfb-fd087383a93e" providerId="ADAL" clId="{CDF2694C-06D7-4AC5-8755-BC7915F8C6E2}" dt="2026-06-10T08:01:46.849" v="21"/>
        <pc:sldMkLst>
          <pc:docMk/>
          <pc:sldMk cId="3026694296" sldId="315"/>
        </pc:sldMkLst>
      </pc:sldChg>
      <pc:sldChg chg="add">
        <pc:chgData name="Ville Koivunen" userId="338135b1-03b2-4136-9dfb-fd087383a93e" providerId="ADAL" clId="{CDF2694C-06D7-4AC5-8755-BC7915F8C6E2}" dt="2026-06-10T08:01:46.849" v="21"/>
        <pc:sldMkLst>
          <pc:docMk/>
          <pc:sldMk cId="2513597080" sldId="316"/>
        </pc:sldMkLst>
      </pc:sldChg>
      <pc:sldChg chg="add">
        <pc:chgData name="Ville Koivunen" userId="338135b1-03b2-4136-9dfb-fd087383a93e" providerId="ADAL" clId="{CDF2694C-06D7-4AC5-8755-BC7915F8C6E2}" dt="2026-06-10T08:01:46.849" v="21"/>
        <pc:sldMkLst>
          <pc:docMk/>
          <pc:sldMk cId="237458848" sldId="317"/>
        </pc:sldMkLst>
      </pc:sldChg>
      <pc:sldChg chg="add">
        <pc:chgData name="Ville Koivunen" userId="338135b1-03b2-4136-9dfb-fd087383a93e" providerId="ADAL" clId="{CDF2694C-06D7-4AC5-8755-BC7915F8C6E2}" dt="2026-06-10T08:02:40.034" v="24"/>
        <pc:sldMkLst>
          <pc:docMk/>
          <pc:sldMk cId="4173754448" sldId="318"/>
        </pc:sldMkLst>
      </pc:sldChg>
      <pc:sldChg chg="add">
        <pc:chgData name="Ville Koivunen" userId="338135b1-03b2-4136-9dfb-fd087383a93e" providerId="ADAL" clId="{CDF2694C-06D7-4AC5-8755-BC7915F8C6E2}" dt="2026-06-10T08:02:40.034" v="24"/>
        <pc:sldMkLst>
          <pc:docMk/>
          <pc:sldMk cId="2988411752" sldId="319"/>
        </pc:sldMkLst>
      </pc:sldChg>
      <pc:sldChg chg="add">
        <pc:chgData name="Ville Koivunen" userId="338135b1-03b2-4136-9dfb-fd087383a93e" providerId="ADAL" clId="{CDF2694C-06D7-4AC5-8755-BC7915F8C6E2}" dt="2026-06-10T08:02:40.034" v="24"/>
        <pc:sldMkLst>
          <pc:docMk/>
          <pc:sldMk cId="3647589631" sldId="320"/>
        </pc:sldMkLst>
      </pc:sldChg>
      <pc:sldChg chg="add">
        <pc:chgData name="Ville Koivunen" userId="338135b1-03b2-4136-9dfb-fd087383a93e" providerId="ADAL" clId="{CDF2694C-06D7-4AC5-8755-BC7915F8C6E2}" dt="2026-06-10T08:02:40.034" v="24"/>
        <pc:sldMkLst>
          <pc:docMk/>
          <pc:sldMk cId="2219069062" sldId="321"/>
        </pc:sldMkLst>
      </pc:sldChg>
      <pc:sldChg chg="add">
        <pc:chgData name="Ville Koivunen" userId="338135b1-03b2-4136-9dfb-fd087383a93e" providerId="ADAL" clId="{CDF2694C-06D7-4AC5-8755-BC7915F8C6E2}" dt="2026-06-10T08:02:40.034" v="24"/>
        <pc:sldMkLst>
          <pc:docMk/>
          <pc:sldMk cId="1661297185" sldId="322"/>
        </pc:sldMkLst>
      </pc:sldChg>
      <pc:sldChg chg="add">
        <pc:chgData name="Ville Koivunen" userId="338135b1-03b2-4136-9dfb-fd087383a93e" providerId="ADAL" clId="{CDF2694C-06D7-4AC5-8755-BC7915F8C6E2}" dt="2026-06-10T08:02:40.034" v="24"/>
        <pc:sldMkLst>
          <pc:docMk/>
          <pc:sldMk cId="933537938" sldId="323"/>
        </pc:sldMkLst>
      </pc:sldChg>
      <pc:sldChg chg="add">
        <pc:chgData name="Ville Koivunen" userId="338135b1-03b2-4136-9dfb-fd087383a93e" providerId="ADAL" clId="{CDF2694C-06D7-4AC5-8755-BC7915F8C6E2}" dt="2026-06-10T08:02:40.034" v="24"/>
        <pc:sldMkLst>
          <pc:docMk/>
          <pc:sldMk cId="2874058018" sldId="32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6FED50-5B95-4E38-AED2-4C43E21C3475}" type="datetimeFigureOut">
              <a:rPr lang="fi-FI" smtClean="0"/>
              <a:t>10.6.2026</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3BD4CB-D28F-4B71-AF7D-61EFEB35187D}" type="slidenum">
              <a:rPr lang="fi-FI" smtClean="0"/>
              <a:t>‹#›</a:t>
            </a:fld>
            <a:endParaRPr lang="fi-FI"/>
          </a:p>
        </p:txBody>
      </p:sp>
    </p:spTree>
    <p:extLst>
      <p:ext uri="{BB962C8B-B14F-4D97-AF65-F5344CB8AC3E}">
        <p14:creationId xmlns:p14="http://schemas.microsoft.com/office/powerpoint/2010/main" val="3551690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vero.fi/henkiloasiakkaat/maksaminen/jaannosveron-maksaminen/maksuohjeet/"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B2A71E-C3F9-4260-87F2-8E8F7BC602FA}"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7105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BF335-D93B-481B-92BE-B5851D5C9E5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2443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sz="1200" b="0" i="0" kern="1200">
                <a:solidFill>
                  <a:schemeClr val="tx1"/>
                </a:solidFill>
                <a:effectLst/>
                <a:latin typeface="+mn-lt"/>
                <a:ea typeface="+mn-ea"/>
                <a:cs typeface="+mn-cs"/>
              </a:rPr>
              <a:t>Verkko-osoitetta kannattaa aina lukea rauhassa, ei vain vilkuilla</a:t>
            </a:r>
          </a:p>
          <a:p>
            <a:pPr marL="171450" indent="-171450">
              <a:buFont typeface="Arial" panose="020B0604020202020204" pitchFamily="34" charset="0"/>
              <a:buChar char="•"/>
            </a:pPr>
            <a:r>
              <a:rPr lang="fi-FI" sz="1200" b="1" i="0" kern="1200">
                <a:solidFill>
                  <a:schemeClr val="tx1"/>
                </a:solidFill>
                <a:effectLst/>
                <a:latin typeface="+mn-lt"/>
                <a:ea typeface="+mn-ea"/>
                <a:cs typeface="+mn-cs"/>
              </a:rPr>
              <a:t>HTTPS</a:t>
            </a:r>
            <a:r>
              <a:rPr lang="fi-FI" sz="1200" b="0" i="0" kern="1200">
                <a:solidFill>
                  <a:schemeClr val="tx1"/>
                </a:solidFill>
                <a:effectLst/>
                <a:latin typeface="+mn-lt"/>
                <a:ea typeface="+mn-ea"/>
                <a:cs typeface="+mn-cs"/>
              </a:rPr>
              <a:t> kertoo, että yhteys on salattu (mutta ei yksin takaa luotettavuutta)</a:t>
            </a:r>
          </a:p>
          <a:p>
            <a:pPr marL="171450" indent="-171450">
              <a:buFont typeface="Arial" panose="020B0604020202020204" pitchFamily="34" charset="0"/>
              <a:buChar char="•"/>
            </a:pPr>
            <a:r>
              <a:rPr lang="fi-FI" sz="1200" b="0" i="0" kern="1200">
                <a:solidFill>
                  <a:schemeClr val="tx1"/>
                </a:solidFill>
                <a:effectLst/>
                <a:latin typeface="+mn-lt"/>
                <a:ea typeface="+mn-ea"/>
                <a:cs typeface="+mn-cs"/>
              </a:rPr>
              <a:t>Osoitteen </a:t>
            </a:r>
            <a:r>
              <a:rPr lang="fi-FI" sz="1200" b="1" i="0" kern="1200">
                <a:solidFill>
                  <a:schemeClr val="tx1"/>
                </a:solidFill>
                <a:effectLst/>
                <a:latin typeface="+mn-lt"/>
                <a:ea typeface="+mn-ea"/>
                <a:cs typeface="+mn-cs"/>
              </a:rPr>
              <a:t>tärkein osa on domain-nimi</a:t>
            </a:r>
            <a:r>
              <a:rPr lang="fi-FI" sz="1200" b="0" i="0" kern="1200">
                <a:solidFill>
                  <a:schemeClr val="tx1"/>
                </a:solidFill>
                <a:effectLst/>
                <a:latin typeface="+mn-lt"/>
                <a:ea typeface="+mn-ea"/>
                <a:cs typeface="+mn-cs"/>
              </a:rPr>
              <a:t>, eli kuka palvelun oikeasti omistaa</a:t>
            </a:r>
          </a:p>
          <a:p>
            <a:pPr marL="171450" indent="-171450">
              <a:buFont typeface="Arial" panose="020B0604020202020204" pitchFamily="34" charset="0"/>
              <a:buChar char="•"/>
            </a:pPr>
            <a:r>
              <a:rPr lang="fi-FI" sz="1200" b="0" i="0" kern="1200">
                <a:solidFill>
                  <a:schemeClr val="tx1"/>
                </a:solidFill>
                <a:effectLst/>
                <a:latin typeface="+mn-lt"/>
                <a:ea typeface="+mn-ea"/>
                <a:cs typeface="+mn-cs"/>
              </a:rPr>
              <a:t>Domain luetaan </a:t>
            </a:r>
            <a:r>
              <a:rPr lang="fi-FI" sz="1200" b="1" i="0" kern="1200">
                <a:solidFill>
                  <a:schemeClr val="tx1"/>
                </a:solidFill>
                <a:effectLst/>
                <a:latin typeface="+mn-lt"/>
                <a:ea typeface="+mn-ea"/>
                <a:cs typeface="+mn-cs"/>
              </a:rPr>
              <a:t>lopusta alkuun</a:t>
            </a:r>
            <a:r>
              <a:rPr lang="fi-FI" sz="1200" b="0" i="0" kern="1200">
                <a:solidFill>
                  <a:schemeClr val="tx1"/>
                </a:solidFill>
                <a:effectLst/>
                <a:latin typeface="+mn-lt"/>
                <a:ea typeface="+mn-ea"/>
                <a:cs typeface="+mn-cs"/>
              </a:rPr>
              <a:t> </a:t>
            </a:r>
          </a:p>
          <a:p>
            <a:pPr marL="628650" lvl="1" indent="-171450">
              <a:buFont typeface="Arial" panose="020B0604020202020204" pitchFamily="34" charset="0"/>
              <a:buChar char="•"/>
            </a:pPr>
            <a:r>
              <a:rPr lang="fi-FI" sz="1200" b="0" i="0" kern="1200">
                <a:solidFill>
                  <a:schemeClr val="tx1"/>
                </a:solidFill>
                <a:effectLst/>
                <a:latin typeface="+mn-lt"/>
                <a:ea typeface="+mn-ea"/>
                <a:cs typeface="+mn-cs"/>
              </a:rPr>
              <a:t>esim. </a:t>
            </a:r>
            <a:r>
              <a:rPr lang="fi-FI" sz="1200" b="0" i="1" kern="1200">
                <a:solidFill>
                  <a:schemeClr val="tx1"/>
                </a:solidFill>
                <a:effectLst/>
                <a:latin typeface="+mn-lt"/>
                <a:ea typeface="+mn-ea"/>
                <a:cs typeface="+mn-cs"/>
              </a:rPr>
              <a:t>.fi</a:t>
            </a:r>
            <a:r>
              <a:rPr lang="fi-FI" sz="1200" b="0" i="0" kern="1200">
                <a:solidFill>
                  <a:schemeClr val="tx1"/>
                </a:solidFill>
                <a:effectLst/>
                <a:latin typeface="+mn-lt"/>
                <a:ea typeface="+mn-ea"/>
                <a:cs typeface="+mn-cs"/>
              </a:rPr>
              <a:t>, </a:t>
            </a:r>
            <a:r>
              <a:rPr lang="fi-FI" sz="1200" b="0" i="1" kern="1200">
                <a:solidFill>
                  <a:schemeClr val="tx1"/>
                </a:solidFill>
                <a:effectLst/>
                <a:latin typeface="+mn-lt"/>
                <a:ea typeface="+mn-ea"/>
                <a:cs typeface="+mn-cs"/>
              </a:rPr>
              <a:t>.com</a:t>
            </a:r>
            <a:r>
              <a:rPr lang="fi-FI" sz="1200" b="0" i="0" kern="1200">
                <a:solidFill>
                  <a:schemeClr val="tx1"/>
                </a:solidFill>
                <a:effectLst/>
                <a:latin typeface="+mn-lt"/>
                <a:ea typeface="+mn-ea"/>
                <a:cs typeface="+mn-cs"/>
              </a:rPr>
              <a:t> = ylätason domain</a:t>
            </a:r>
          </a:p>
          <a:p>
            <a:pPr marL="628650" lvl="1" indent="-171450">
              <a:buFont typeface="Arial" panose="020B0604020202020204" pitchFamily="34" charset="0"/>
              <a:buChar char="•"/>
            </a:pPr>
            <a:r>
              <a:rPr lang="fi-FI" sz="1200" b="0" i="0" kern="1200">
                <a:solidFill>
                  <a:schemeClr val="tx1"/>
                </a:solidFill>
                <a:effectLst/>
                <a:latin typeface="+mn-lt"/>
                <a:ea typeface="+mn-ea"/>
                <a:cs typeface="+mn-cs"/>
              </a:rPr>
              <a:t>sitä edeltävä osa kertoo varsinaisen palvelun nimen</a:t>
            </a:r>
          </a:p>
          <a:p>
            <a:pPr marL="171450" indent="-171450">
              <a:buFont typeface="Arial" panose="020B0604020202020204" pitchFamily="34" charset="0"/>
              <a:buChar char="•"/>
            </a:pPr>
            <a:r>
              <a:rPr lang="fi-FI" sz="1200" b="0" i="0" kern="1200">
                <a:solidFill>
                  <a:schemeClr val="tx1"/>
                </a:solidFill>
                <a:effectLst/>
                <a:latin typeface="+mn-lt"/>
                <a:ea typeface="+mn-ea"/>
                <a:cs typeface="+mn-cs"/>
              </a:rPr>
              <a:t>Kaikki mitä tulee ennen </a:t>
            </a:r>
            <a:r>
              <a:rPr lang="fi-FI" sz="1200" b="0" i="0" kern="1200" err="1">
                <a:solidFill>
                  <a:schemeClr val="tx1"/>
                </a:solidFill>
                <a:effectLst/>
                <a:latin typeface="+mn-lt"/>
                <a:ea typeface="+mn-ea"/>
                <a:cs typeface="+mn-cs"/>
              </a:rPr>
              <a:t>domainia</a:t>
            </a:r>
            <a:r>
              <a:rPr lang="fi-FI" sz="1200" b="0" i="0" kern="1200">
                <a:solidFill>
                  <a:schemeClr val="tx1"/>
                </a:solidFill>
                <a:effectLst/>
                <a:latin typeface="+mn-lt"/>
                <a:ea typeface="+mn-ea"/>
                <a:cs typeface="+mn-cs"/>
              </a:rPr>
              <a:t> (</a:t>
            </a:r>
            <a:r>
              <a:rPr lang="fi-FI" sz="1200" b="0" i="0" kern="1200" err="1">
                <a:solidFill>
                  <a:schemeClr val="tx1"/>
                </a:solidFill>
                <a:effectLst/>
                <a:latin typeface="+mn-lt"/>
                <a:ea typeface="+mn-ea"/>
                <a:cs typeface="+mn-cs"/>
              </a:rPr>
              <a:t>aladomainit</a:t>
            </a:r>
            <a:r>
              <a:rPr lang="fi-FI" sz="1200" b="0" i="0" kern="1200">
                <a:solidFill>
                  <a:schemeClr val="tx1"/>
                </a:solidFill>
                <a:effectLst/>
                <a:latin typeface="+mn-lt"/>
                <a:ea typeface="+mn-ea"/>
                <a:cs typeface="+mn-cs"/>
              </a:rPr>
              <a:t>) voi olla melkein mitä tahansa</a:t>
            </a:r>
          </a:p>
          <a:p>
            <a:pPr marL="171450" indent="-171450">
              <a:buFont typeface="Arial" panose="020B0604020202020204" pitchFamily="34" charset="0"/>
              <a:buChar char="•"/>
            </a:pPr>
            <a:r>
              <a:rPr lang="fi-FI" sz="1200" b="0" i="0" kern="1200">
                <a:solidFill>
                  <a:schemeClr val="tx1"/>
                </a:solidFill>
                <a:effectLst/>
                <a:latin typeface="+mn-lt"/>
                <a:ea typeface="+mn-ea"/>
                <a:cs typeface="+mn-cs"/>
              </a:rPr>
              <a:t>Polku osoitteen lopussa (/reseptit tms.) on vähemmän tärkeä turvallisuuden kannalta</a:t>
            </a:r>
          </a:p>
          <a:p>
            <a:pPr marL="171450" indent="-171450">
              <a:buFont typeface="Arial" panose="020B0604020202020204" pitchFamily="34" charset="0"/>
              <a:buChar char="•"/>
            </a:pPr>
            <a:r>
              <a:rPr lang="fi-FI" sz="1200" b="0" i="0" kern="1200">
                <a:solidFill>
                  <a:schemeClr val="tx1"/>
                </a:solidFill>
                <a:effectLst/>
                <a:latin typeface="+mn-lt"/>
                <a:ea typeface="+mn-ea"/>
                <a:cs typeface="+mn-cs"/>
              </a:rPr>
              <a:t>Huijaukset paljastuvat usein pienistä eroista: ylimääräinen sana, kirjain tai väärä pääte</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BF335-D93B-481B-92BE-B5851D5C9E5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0145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BF335-D93B-481B-92BE-B5851D5C9E5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5462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BF335-D93B-481B-92BE-B5851D5C9E5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287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B2A71E-C3F9-4260-87F2-8E8F7BC602FA}"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3357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BF335-D93B-481B-92BE-B5851D5C9E5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529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kern="1200">
                <a:solidFill>
                  <a:schemeClr val="tx1"/>
                </a:solidFill>
                <a:effectLst/>
                <a:latin typeface="+mn-lt"/>
                <a:ea typeface="+mn-ea"/>
                <a:cs typeface="+mn-cs"/>
              </a:rPr>
              <a:t>Yleisin tekoäly on chat-tyyppinen avustaja, vähän kuin keskusteleva hakukone. Taustalla on iso kielimalli, joka on opetettu valtavalla määrällä tekstiä. Se ei oikeasti “ymmärrä” tai “tiedä” asioita kuten ihminen, vaan ennustaa aina seuraavan sanan sen perusteella, mikä kuulostaa todennäköisimmältä. Tekoäly on kuin </a:t>
            </a:r>
            <a:r>
              <a:rPr lang="fi-FI" sz="1200" b="1" i="0" kern="1200">
                <a:solidFill>
                  <a:schemeClr val="tx1"/>
                </a:solidFill>
                <a:effectLst/>
                <a:latin typeface="+mn-lt"/>
                <a:ea typeface="+mn-ea"/>
                <a:cs typeface="+mn-cs"/>
              </a:rPr>
              <a:t>automaattinen tekstinsyöttö puhelimessa</a:t>
            </a:r>
            <a:r>
              <a:rPr lang="fi-FI" sz="1200" b="0" i="0" kern="1200">
                <a:solidFill>
                  <a:schemeClr val="tx1"/>
                </a:solidFill>
                <a:effectLst/>
                <a:latin typeface="+mn-lt"/>
                <a:ea typeface="+mn-ea"/>
                <a:cs typeface="+mn-cs"/>
              </a:rPr>
              <a:t>: se arvaa, mikä sana tulee seuraavaksi. Usein osuu oikeaan, mutta välillä menee pieleen. Se ei tiedä, milloin arvaa – siksi tärkeät asiat kannattaa aina tarkistaa.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kern="1200">
                <a:solidFill>
                  <a:schemeClr val="tx1"/>
                </a:solidFill>
                <a:effectLst/>
                <a:latin typeface="+mn-lt"/>
                <a:ea typeface="+mn-ea"/>
                <a:cs typeface="+mn-cs"/>
              </a:rPr>
              <a:t>GPT = Tekoälyn rakenne, tapa jolla se käsittelee tekstiä</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kern="1200">
                <a:solidFill>
                  <a:schemeClr val="tx1"/>
                </a:solidFill>
                <a:effectLst/>
                <a:latin typeface="+mn-lt"/>
                <a:ea typeface="+mn-ea"/>
                <a:cs typeface="+mn-cs"/>
              </a:rPr>
              <a:t>LLM = Se oppii, mitkä sanat ja lauseet yleensä liittyvät toisiinsa, ja käyttää tätä tietoa vastauksia muodostaessaan. Kyse ei ole ymmärtämisestä, vaan todennäköisyyksistä.</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B98C19-C806-4AD7-95CB-6F4B09983BE7}"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3496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kern="1200">
                <a:solidFill>
                  <a:schemeClr val="tx1"/>
                </a:solidFill>
                <a:effectLst/>
                <a:latin typeface="+mn-lt"/>
                <a:ea typeface="+mn-ea"/>
                <a:cs typeface="+mn-cs"/>
              </a:rPr>
              <a:t>Tekoälystä voi olla paljon apua työnhaussa, kun sitä käyttää järkevästi. Sillä voi tehdä tai muokata CV:tä, miettiä omaa osaamista ja etsiä siihen sopivia avainsanoja. Sitä voi käyttää myös saatekirjeen tai esittelytekstin pohjana. Lisäksi tekoälyllä voi harjoitella työhaastattelua ja keksiä mahdollisia kysymyksiä. Tärkeää on muistaa tietoturva: omia tai asiakkaan arkaluonteisia tietoja ei kannata syöttää tekoälylle.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kern="1200">
                <a:solidFill>
                  <a:schemeClr val="tx1"/>
                </a:solidFill>
                <a:effectLst/>
                <a:latin typeface="+mn-lt"/>
                <a:ea typeface="+mn-ea"/>
                <a:cs typeface="+mn-cs"/>
              </a:rPr>
              <a:t>Käytännössä tämä voi olla vaikka niin, että kopioidaan työpaikkailmoitus tekoälylle ja pyydetään sitä nostamaan esiin, mitä osaamista siinä haetaan. Sen jälkeen tekoälyltä voi pyytää apua CV:n muokkaamiseen juuri tätä paikkaa varten tai luonnoksen saatekirjeestä. Lopuksi teksti käydään itse läpi ja muokataan omannäköiseksi – tekoäly toimii apuna, ei korvaajana.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0" i="0" kern="120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BF335-D93B-481B-92BE-B5851D5C9E5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624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kern="1200" dirty="0">
                <a:solidFill>
                  <a:schemeClr val="tx1"/>
                </a:solidFill>
                <a:effectLst/>
                <a:latin typeface="+mn-lt"/>
                <a:ea typeface="+mn-ea"/>
                <a:cs typeface="+mn-cs"/>
              </a:rPr>
              <a:t>Tekoäly on arjen apuri monessa asiassa: sillä voi hakea tietoa, tiivistää tekstiä ja ideoida. Esimerkiksi pitkän ohjeen voi pyytää lyhyeksi yhteenvedoksi tai pyytää apua sähköpostin luonnosteluun. Hyvä muistaa, että vastaukset kannattaa tarkistaa – tekoäly auttaa, mutta ei aina ole oikeassa.</a:t>
            </a:r>
          </a:p>
          <a:p>
            <a:endParaRPr lang="fi-FI" dirty="0"/>
          </a:p>
          <a:p>
            <a:endParaRPr lang="fi-FI" dirty="0"/>
          </a:p>
          <a:p>
            <a:pPr marL="171450" indent="-171450">
              <a:buFont typeface="Arial" panose="020B0604020202020204" pitchFamily="34" charset="0"/>
              <a:buChar char="•"/>
            </a:pPr>
            <a:r>
              <a:rPr lang="fi-FI" dirty="0"/>
              <a:t>Tiedonhaku</a:t>
            </a:r>
          </a:p>
          <a:p>
            <a:pPr marL="628650" lvl="1" indent="-171450">
              <a:buFont typeface="Arial" panose="020B0604020202020204" pitchFamily="34" charset="0"/>
              <a:buChar char="•"/>
            </a:pPr>
            <a:r>
              <a:rPr lang="fi-FI" dirty="0"/>
              <a:t>Näytä esimerkkinä </a:t>
            </a:r>
            <a:r>
              <a:rPr lang="fi-FI" dirty="0" err="1"/>
              <a:t>Gemini</a:t>
            </a:r>
            <a:r>
              <a:rPr lang="fi-FI" dirty="0"/>
              <a:t> Google-haussa</a:t>
            </a:r>
          </a:p>
          <a:p>
            <a:pPr marL="171450" indent="-171450">
              <a:buFont typeface="Arial" panose="020B0604020202020204" pitchFamily="34" charset="0"/>
              <a:buChar char="•"/>
            </a:pPr>
            <a:r>
              <a:rPr lang="fi-FI" dirty="0"/>
              <a:t>Tiivistäminen</a:t>
            </a:r>
          </a:p>
          <a:p>
            <a:pPr marL="628650" lvl="1" indent="-171450">
              <a:buFont typeface="Arial" panose="020B0604020202020204" pitchFamily="34" charset="0"/>
              <a:buChar char="•"/>
            </a:pPr>
            <a:r>
              <a:rPr lang="fi-FI" sz="1200" b="0" i="0" kern="1200" dirty="0">
                <a:solidFill>
                  <a:schemeClr val="tx1"/>
                </a:solidFill>
                <a:effectLst/>
                <a:latin typeface="+mn-lt"/>
                <a:ea typeface="+mn-ea"/>
                <a:cs typeface="+mn-cs"/>
              </a:rPr>
              <a:t>Tiivistä minulle tämä sivu: </a:t>
            </a:r>
            <a:r>
              <a:rPr lang="fi-FI" sz="1200" b="0" i="0" u="sng" kern="1200" dirty="0">
                <a:solidFill>
                  <a:schemeClr val="tx1"/>
                </a:solidFill>
                <a:effectLst/>
                <a:latin typeface="+mn-lt"/>
                <a:ea typeface="+mn-ea"/>
                <a:cs typeface="+mn-cs"/>
                <a:hlinkClick r:id="rId3" tooltip="https://vero.fi/henkiloasiakkaat/maksaminen/jaannosveron-maksaminen/maksuohjeet/"/>
              </a:rPr>
              <a:t>https://vero.fi/henkiloasiakkaat/maksaminen/jaannosveron-maksaminen/maksuohjeet/</a:t>
            </a:r>
            <a:endParaRPr lang="fi-FI" sz="1200" b="0" i="0" u="sng" kern="1200" dirty="0">
              <a:solidFill>
                <a:schemeClr val="tx1"/>
              </a:solidFill>
              <a:effectLst/>
              <a:latin typeface="+mn-lt"/>
              <a:ea typeface="+mn-ea"/>
              <a:cs typeface="+mn-cs"/>
            </a:endParaRPr>
          </a:p>
          <a:p>
            <a:pPr marL="171450" lvl="0" indent="-171450">
              <a:buFont typeface="Arial" panose="020B0604020202020204" pitchFamily="34" charset="0"/>
              <a:buChar char="•"/>
            </a:pPr>
            <a:r>
              <a:rPr lang="fi-FI" b="0" i="0" u="none" kern="1200" dirty="0">
                <a:solidFill>
                  <a:schemeClr val="tx1"/>
                </a:solidFill>
                <a:effectLst/>
                <a:latin typeface="+mn-lt"/>
                <a:ea typeface="+mn-ea"/>
                <a:cs typeface="+mn-cs"/>
              </a:rPr>
              <a:t>Ideointi</a:t>
            </a:r>
          </a:p>
          <a:p>
            <a:pPr marL="628650" lvl="1" indent="-171450">
              <a:buFont typeface="Arial" panose="020B0604020202020204" pitchFamily="34" charset="0"/>
              <a:buChar char="•"/>
            </a:pPr>
            <a:r>
              <a:rPr lang="fi-FI" dirty="0"/>
              <a:t>Keksi lasten syntymäpäiville ohjelmanumeroita ja hauskaa tekemistä</a:t>
            </a:r>
          </a:p>
          <a:p>
            <a:pPr marL="171450" lvl="0" indent="-171450">
              <a:buFont typeface="Arial" panose="020B0604020202020204" pitchFamily="34" charset="0"/>
              <a:buChar char="•"/>
            </a:pPr>
            <a:r>
              <a:rPr lang="fi-FI" dirty="0"/>
              <a:t>Opiskelu</a:t>
            </a:r>
          </a:p>
          <a:p>
            <a:pPr marL="628650" lvl="1" indent="-171450">
              <a:buFont typeface="Arial" panose="020B0604020202020204" pitchFamily="34" charset="0"/>
              <a:buChar char="•"/>
            </a:pPr>
            <a:r>
              <a:rPr lang="fi-FI" dirty="0"/>
              <a:t>Pyydä kysymään kysymyksiä johonkin aineistoon viitaten</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BF335-D93B-481B-92BE-B5851D5C9E5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4799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kern="1200">
                <a:solidFill>
                  <a:schemeClr val="tx1"/>
                </a:solidFill>
                <a:effectLst/>
                <a:latin typeface="+mn-lt"/>
                <a:ea typeface="+mn-ea"/>
                <a:cs typeface="+mn-cs"/>
              </a:rPr>
              <a:t>Esimerkkityöpaikkailmoitus: https://duunitori.fi/tyopaikat/tyo/metallinkierratystyontekija-puijon-romu-oy-sossu-20098189</a:t>
            </a:r>
            <a:endParaRPr lang="fi-FI"/>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b="0" i="0" kern="1200">
                <a:solidFill>
                  <a:schemeClr val="tx1"/>
                </a:solidFill>
                <a:effectLst/>
                <a:latin typeface="+mn-lt"/>
                <a:ea typeface="+mn-ea"/>
                <a:cs typeface="+mn-cs"/>
              </a:rPr>
              <a:t>”Nosta esiin mitä osaamista tässä työpaikkailmoituksessa haetaan”</a:t>
            </a:r>
          </a:p>
          <a:p>
            <a:pPr marL="171450" indent="-171450">
              <a:buFont typeface="Arial" panose="020B0604020202020204" pitchFamily="34" charset="0"/>
              <a:buChar char="•"/>
            </a:pPr>
            <a:r>
              <a:rPr lang="fi-FI" sz="1200" b="0" i="0" kern="1200">
                <a:solidFill>
                  <a:schemeClr val="tx1"/>
                </a:solidFill>
                <a:effectLst/>
                <a:latin typeface="+mn-lt"/>
                <a:ea typeface="+mn-ea"/>
                <a:cs typeface="+mn-cs"/>
              </a:rPr>
              <a:t>” Miten voisin korostaa osaamistani tässä roolissa?”</a:t>
            </a:r>
          </a:p>
          <a:p>
            <a:pPr marL="171450" indent="-171450">
              <a:buFont typeface="Arial" panose="020B0604020202020204" pitchFamily="34" charset="0"/>
              <a:buChar char="•"/>
            </a:pPr>
            <a:r>
              <a:rPr lang="fi-FI" sz="1200" b="0" i="0" kern="1200">
                <a:solidFill>
                  <a:schemeClr val="tx1"/>
                </a:solidFill>
                <a:effectLst/>
                <a:latin typeface="+mn-lt"/>
                <a:ea typeface="+mn-ea"/>
                <a:cs typeface="+mn-cs"/>
              </a:rPr>
              <a:t>” Kirjoita esimerkki hakemustekstistäni”</a:t>
            </a:r>
          </a:p>
          <a:p>
            <a:endParaRPr lang="fi-FI"/>
          </a:p>
          <a:p>
            <a:r>
              <a:rPr lang="fi-FI"/>
              <a:t>Tee osaamisprofiili / CV / kartoita osaamiseni / kirjoita saatekirje:</a:t>
            </a:r>
          </a:p>
          <a:p>
            <a:r>
              <a:rPr lang="fi-FI"/>
              <a:t>Nimi: Matti Meikäläinen</a:t>
            </a:r>
          </a:p>
          <a:p>
            <a:r>
              <a:rPr lang="fi-FI"/>
              <a:t>Puhelin: 040 12456745</a:t>
            </a:r>
          </a:p>
          <a:p>
            <a:r>
              <a:rPr lang="fi-FI"/>
              <a:t>Sähköposti: matti.meikalainen@google.com</a:t>
            </a:r>
          </a:p>
          <a:p>
            <a:r>
              <a:rPr lang="fi-FI"/>
              <a:t>Koulutus: merkonomi 2015, XAMK</a:t>
            </a:r>
          </a:p>
          <a:p>
            <a:r>
              <a:rPr lang="fi-FI"/>
              <a:t>Työkokemus: 2015-2018: S-Market</a:t>
            </a:r>
          </a:p>
          <a:p>
            <a:r>
              <a:rPr lang="fi-FI"/>
              <a:t>Myymäläapulainen 2018-2020: Tradeka, Logistiikka</a:t>
            </a:r>
          </a:p>
          <a:p>
            <a:r>
              <a:rPr lang="fi-FI"/>
              <a:t>Kielitaito: Suomi, äidinkieli Englanti, välttävä</a:t>
            </a:r>
          </a:p>
          <a:p>
            <a:r>
              <a:rPr lang="fi-FI"/>
              <a:t>Hygieniapassi</a:t>
            </a:r>
          </a:p>
          <a:p>
            <a:r>
              <a:rPr lang="fi-FI"/>
              <a:t>Harrastukset: Ulkoilu koiran kanssa, lukeminen</a:t>
            </a:r>
          </a:p>
          <a:p>
            <a:endParaRPr lang="fi-FI"/>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B98C19-C806-4AD7-95CB-6F4B09983BE7}"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389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Mali – mukautuksia , yhdenvertaisuuslaki, saavutettavuus ja esteettömyys</a:t>
            </a:r>
          </a:p>
          <a:p>
            <a:endParaRPr lang="fi-FI"/>
          </a:p>
          <a:p>
            <a:pPr fontAlgn="t"/>
            <a:r>
              <a:rPr lang="fi-FI" sz="1200" b="1" i="0" kern="1200">
                <a:solidFill>
                  <a:schemeClr val="tx1"/>
                </a:solidFill>
                <a:effectLst/>
                <a:latin typeface="+mn-lt"/>
                <a:ea typeface="+mn-ea"/>
                <a:cs typeface="+mn-cs"/>
              </a:rPr>
              <a:t>Helppokäyttötoiminnot</a:t>
            </a:r>
            <a:r>
              <a:rPr lang="fi-FI" sz="1200" b="0" i="0" kern="1200">
                <a:solidFill>
                  <a:schemeClr val="tx1"/>
                </a:solidFill>
                <a:effectLst/>
                <a:latin typeface="+mn-lt"/>
                <a:ea typeface="+mn-ea"/>
                <a:cs typeface="+mn-cs"/>
              </a:rPr>
              <a:t> ovat ominaisuuksia ja asetuksia, joiden tarkoituksena on tehdä laitteiden, ohjelmien ja palvelujen käyttö helpommaksi kaikille käyttäjille – erityisesti niille, joilla on jokin toimintarajoite (esim. näön, kuulon, liikkumisen tai oppimisen haasteita).</a:t>
            </a:r>
          </a:p>
          <a:p>
            <a:pPr fontAlgn="t"/>
            <a:r>
              <a:rPr lang="fi-FI" sz="1200" b="0" i="0" kern="1200">
                <a:solidFill>
                  <a:schemeClr val="tx1"/>
                </a:solidFill>
                <a:effectLst/>
                <a:latin typeface="+mn-lt"/>
                <a:ea typeface="+mn-ea"/>
                <a:cs typeface="+mn-cs"/>
              </a:rPr>
              <a:t>Ne tukevat myös monia arjen tilanteita, kuten väsymystä, tilapäisiä vammoja tai uuden teknologian opettelua.</a:t>
            </a:r>
          </a:p>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BF335-D93B-481B-92BE-B5851D5C9E55}" type="slidenum">
              <a:rPr kumimoji="0" lang="fi-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91465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a:t>parodia (uutta 2019)</a:t>
            </a:r>
          </a:p>
          <a:p>
            <a:endParaRPr lang="fi-FI"/>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BFDDED-3E42-49B9-84CF-7C57841EF454}" type="slidenum">
              <a:rPr kumimoji="0" lang="fi-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fi-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37440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457652-33EF-4D8F-BC4A-1FF4D58CD25A}" type="slidenum">
              <a:rPr kumimoji="0" lang="fi-FI"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99618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B2A71E-C3F9-4260-87F2-8E8F7BC602FA}"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0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kern="1200">
                <a:solidFill>
                  <a:schemeClr val="tx1"/>
                </a:solidFill>
                <a:effectLst/>
                <a:latin typeface="+mn-lt"/>
                <a:ea typeface="+mn-ea"/>
                <a:cs typeface="+mn-cs"/>
              </a:rPr>
              <a:t>Selaimien taustalla on eri “moottoreita”, jotka vaikuttavat siihen, miten sivut toimivat. </a:t>
            </a:r>
            <a:r>
              <a:rPr lang="fi-FI" sz="1200" b="1" i="0" kern="1200" err="1">
                <a:solidFill>
                  <a:schemeClr val="tx1"/>
                </a:solidFill>
                <a:effectLst/>
                <a:latin typeface="+mn-lt"/>
                <a:ea typeface="+mn-ea"/>
                <a:cs typeface="+mn-cs"/>
              </a:rPr>
              <a:t>Chromium</a:t>
            </a:r>
            <a:r>
              <a:rPr lang="fi-FI" sz="1200" b="1" i="0" kern="1200">
                <a:solidFill>
                  <a:schemeClr val="tx1"/>
                </a:solidFill>
                <a:effectLst/>
                <a:latin typeface="+mn-lt"/>
                <a:ea typeface="+mn-ea"/>
                <a:cs typeface="+mn-cs"/>
              </a:rPr>
              <a:t>/</a:t>
            </a:r>
            <a:r>
              <a:rPr lang="fi-FI" sz="1200" b="1" i="0" kern="1200" err="1">
                <a:solidFill>
                  <a:schemeClr val="tx1"/>
                </a:solidFill>
                <a:effectLst/>
                <a:latin typeface="+mn-lt"/>
                <a:ea typeface="+mn-ea"/>
                <a:cs typeface="+mn-cs"/>
              </a:rPr>
              <a:t>Blink</a:t>
            </a:r>
            <a:r>
              <a:rPr lang="fi-FI" sz="1200" b="0" i="0" kern="1200">
                <a:solidFill>
                  <a:schemeClr val="tx1"/>
                </a:solidFill>
                <a:effectLst/>
                <a:latin typeface="+mn-lt"/>
                <a:ea typeface="+mn-ea"/>
                <a:cs typeface="+mn-cs"/>
              </a:rPr>
              <a:t> on Googlen kehittämä pohja, ja sitä käyttävät esimerkiksi Chrome, Edge ja </a:t>
            </a:r>
            <a:r>
              <a:rPr lang="fi-FI" sz="1200" b="0" i="0" kern="1200" err="1">
                <a:solidFill>
                  <a:schemeClr val="tx1"/>
                </a:solidFill>
                <a:effectLst/>
                <a:latin typeface="+mn-lt"/>
                <a:ea typeface="+mn-ea"/>
                <a:cs typeface="+mn-cs"/>
              </a:rPr>
              <a:t>Opera</a:t>
            </a:r>
            <a:r>
              <a:rPr lang="fi-FI" sz="1200" b="0" i="0" kern="1200">
                <a:solidFill>
                  <a:schemeClr val="tx1"/>
                </a:solidFill>
                <a:effectLst/>
                <a:latin typeface="+mn-lt"/>
                <a:ea typeface="+mn-ea"/>
                <a:cs typeface="+mn-cs"/>
              </a:rPr>
              <a:t>. Ne toimivat usein hyvin samalla tavalla ja tukevat uusia verkkosivuja nopeasti. </a:t>
            </a:r>
            <a:r>
              <a:rPr lang="fi-FI" sz="1200" b="1" i="0" kern="1200" err="1">
                <a:solidFill>
                  <a:schemeClr val="tx1"/>
                </a:solidFill>
                <a:effectLst/>
                <a:latin typeface="+mn-lt"/>
                <a:ea typeface="+mn-ea"/>
                <a:cs typeface="+mn-cs"/>
              </a:rPr>
              <a:t>Gecko</a:t>
            </a:r>
            <a:r>
              <a:rPr lang="fi-FI" sz="1200" b="1" i="0" kern="1200">
                <a:solidFill>
                  <a:schemeClr val="tx1"/>
                </a:solidFill>
                <a:effectLst/>
                <a:latin typeface="+mn-lt"/>
                <a:ea typeface="+mn-ea"/>
                <a:cs typeface="+mn-cs"/>
              </a:rPr>
              <a:t>/</a:t>
            </a:r>
            <a:r>
              <a:rPr lang="fi-FI" sz="1200" b="1" i="0" kern="1200" err="1">
                <a:solidFill>
                  <a:schemeClr val="tx1"/>
                </a:solidFill>
                <a:effectLst/>
                <a:latin typeface="+mn-lt"/>
                <a:ea typeface="+mn-ea"/>
                <a:cs typeface="+mn-cs"/>
              </a:rPr>
              <a:t>Spidermonkey</a:t>
            </a:r>
            <a:r>
              <a:rPr lang="fi-FI" sz="1200" b="0" i="0" kern="1200">
                <a:solidFill>
                  <a:schemeClr val="tx1"/>
                </a:solidFill>
                <a:effectLst/>
                <a:latin typeface="+mn-lt"/>
                <a:ea typeface="+mn-ea"/>
                <a:cs typeface="+mn-cs"/>
              </a:rPr>
              <a:t> on Firefoxin oma tekniikka. Se painottaa avoimuutta ja yksityisyyttä, ja toimii hieman eri tavalla kuin </a:t>
            </a:r>
            <a:r>
              <a:rPr lang="fi-FI" sz="1200" b="0" i="0" kern="1200" err="1">
                <a:solidFill>
                  <a:schemeClr val="tx1"/>
                </a:solidFill>
                <a:effectLst/>
                <a:latin typeface="+mn-lt"/>
                <a:ea typeface="+mn-ea"/>
                <a:cs typeface="+mn-cs"/>
              </a:rPr>
              <a:t>Chromium</a:t>
            </a:r>
            <a:r>
              <a:rPr lang="fi-FI" sz="1200" b="0" i="0" kern="1200">
                <a:solidFill>
                  <a:schemeClr val="tx1"/>
                </a:solidFill>
                <a:effectLst/>
                <a:latin typeface="+mn-lt"/>
                <a:ea typeface="+mn-ea"/>
                <a:cs typeface="+mn-cs"/>
              </a:rPr>
              <a:t>-selaimet. Tavalliselle käyttäjälle ero näkyy lähinnä siinä, että sama sivu voi joskus toimia tai näyttää vähän eri tavalla eri selaimissa.</a:t>
            </a:r>
          </a:p>
          <a:p>
            <a:endParaRPr lang="fi-FI"/>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kern="1200">
                <a:solidFill>
                  <a:schemeClr val="tx1"/>
                </a:solidFill>
                <a:effectLst/>
                <a:latin typeface="+mn-lt"/>
                <a:ea typeface="+mn-ea"/>
                <a:cs typeface="+mn-cs"/>
              </a:rPr>
              <a:t>AI-selaimet ovat tavallisia selaimia, joissa tekoäly auttaa suoraan sivujen ymmärtämisessä – se voi tiivistää sisältöä, selittää asioita ja nopeuttaa tiedonhakua.</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BF335-D93B-481B-92BE-B5851D5C9E5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4424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https://www.f-secure.com/en/password-generator</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BF335-D93B-481B-92BE-B5851D5C9E5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1981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Traficom: Hyvä salasana (1:47)</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BF335-D93B-481B-92BE-B5851D5C9E5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1562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fontAlgn="t">
              <a:buFont typeface="Arial" panose="020B0604020202020204" pitchFamily="34" charset="0"/>
              <a:buChar char="•"/>
            </a:pPr>
            <a:r>
              <a:rPr lang="fi-FI" sz="1200" b="0" i="0" kern="1200" dirty="0">
                <a:solidFill>
                  <a:schemeClr val="tx1"/>
                </a:solidFill>
                <a:effectLst/>
                <a:latin typeface="+mn-lt"/>
                <a:ea typeface="+mn-ea"/>
                <a:cs typeface="+mn-cs"/>
              </a:rPr>
              <a:t>Kaksivaiheinen tunnistus lisää tilin turvallisuutta selvästi</a:t>
            </a:r>
          </a:p>
          <a:p>
            <a:pPr marL="171450" indent="-171450" fontAlgn="t">
              <a:buFont typeface="Arial" panose="020B0604020202020204" pitchFamily="34" charset="0"/>
              <a:buChar char="•"/>
            </a:pPr>
            <a:r>
              <a:rPr lang="fi-FI" sz="1200" b="0" i="0" kern="1200" dirty="0">
                <a:solidFill>
                  <a:schemeClr val="tx1"/>
                </a:solidFill>
                <a:effectLst/>
                <a:latin typeface="+mn-lt"/>
                <a:ea typeface="+mn-ea"/>
                <a:cs typeface="+mn-cs"/>
              </a:rPr>
              <a:t>Perustuu kahteen asiaan:</a:t>
            </a:r>
          </a:p>
          <a:p>
            <a:pPr marL="628650" lvl="1" indent="-171450" fontAlgn="t">
              <a:buFont typeface="Arial" panose="020B0604020202020204" pitchFamily="34" charset="0"/>
              <a:buChar char="•"/>
            </a:pPr>
            <a:r>
              <a:rPr lang="fi-FI" sz="1200" b="0" i="0" kern="1200" dirty="0">
                <a:solidFill>
                  <a:schemeClr val="tx1"/>
                </a:solidFill>
                <a:effectLst/>
                <a:latin typeface="+mn-lt"/>
                <a:ea typeface="+mn-ea"/>
                <a:cs typeface="+mn-cs"/>
              </a:rPr>
              <a:t>jotain mitä tiedät (käyttäjätunnus ja salasana)</a:t>
            </a:r>
          </a:p>
          <a:p>
            <a:pPr marL="628650" lvl="1" indent="-171450" fontAlgn="t">
              <a:buFont typeface="Arial" panose="020B0604020202020204" pitchFamily="34" charset="0"/>
              <a:buChar char="•"/>
            </a:pPr>
            <a:r>
              <a:rPr lang="fi-FI" sz="1200" b="0" i="0" kern="1200" dirty="0">
                <a:solidFill>
                  <a:schemeClr val="tx1"/>
                </a:solidFill>
                <a:effectLst/>
                <a:latin typeface="+mn-lt"/>
                <a:ea typeface="+mn-ea"/>
                <a:cs typeface="+mn-cs"/>
              </a:rPr>
              <a:t>jotain mitä sinulla on (puhelin, sovellus, avain)</a:t>
            </a:r>
          </a:p>
          <a:p>
            <a:pPr marL="171450" indent="-171450" fontAlgn="t">
              <a:buFont typeface="Arial" panose="020B0604020202020204" pitchFamily="34" charset="0"/>
              <a:buChar char="•"/>
            </a:pPr>
            <a:r>
              <a:rPr lang="fi-FI" sz="1200" b="0" i="0" kern="1200" dirty="0">
                <a:solidFill>
                  <a:schemeClr val="tx1"/>
                </a:solidFill>
                <a:effectLst/>
                <a:latin typeface="+mn-lt"/>
                <a:ea typeface="+mn-ea"/>
                <a:cs typeface="+mn-cs"/>
              </a:rPr>
              <a:t>Suositeltavaa ottaa käyttöön ainakin sähköpostissa</a:t>
            </a:r>
          </a:p>
          <a:p>
            <a:pPr marL="171450" indent="-171450" fontAlgn="t">
              <a:buFont typeface="Arial" panose="020B0604020202020204" pitchFamily="34" charset="0"/>
              <a:buChar char="•"/>
            </a:pPr>
            <a:r>
              <a:rPr lang="fi-FI" sz="1200" b="0" i="0" kern="1200" dirty="0">
                <a:solidFill>
                  <a:schemeClr val="tx1"/>
                </a:solidFill>
                <a:effectLst/>
                <a:latin typeface="+mn-lt"/>
                <a:ea typeface="+mn-ea"/>
                <a:cs typeface="+mn-cs"/>
              </a:rPr>
              <a:t>Estää kirjautumisen, vaikka salasana vuotaisi</a:t>
            </a:r>
          </a:p>
          <a:p>
            <a:pPr marL="171450" indent="-171450" fontAlgn="t">
              <a:buFont typeface="Arial" panose="020B0604020202020204" pitchFamily="34" charset="0"/>
              <a:buChar char="•"/>
            </a:pPr>
            <a:r>
              <a:rPr lang="fi-FI" sz="1200" b="0" i="0" kern="1200" dirty="0">
                <a:solidFill>
                  <a:schemeClr val="tx1"/>
                </a:solidFill>
                <a:effectLst/>
                <a:latin typeface="+mn-lt"/>
                <a:ea typeface="+mn-ea"/>
                <a:cs typeface="+mn-cs"/>
              </a:rPr>
              <a:t>Tärkeää säilyttää palautuskoodit turvallisesti</a:t>
            </a:r>
          </a:p>
          <a:p>
            <a:pPr marL="171450" indent="-171450" fontAlgn="t">
              <a:buFont typeface="Arial" panose="020B0604020202020204" pitchFamily="34" charset="0"/>
              <a:buChar char="•"/>
            </a:pPr>
            <a:r>
              <a:rPr lang="fi-FI" sz="1200" b="0" i="0" kern="1200" dirty="0">
                <a:solidFill>
                  <a:schemeClr val="tx1"/>
                </a:solidFill>
                <a:effectLst/>
                <a:latin typeface="+mn-lt"/>
                <a:ea typeface="+mn-ea"/>
                <a:cs typeface="+mn-cs"/>
              </a:rPr>
              <a:t>Tarvitaan, jos puhelin katoaa tai rikkoutuu</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BF335-D93B-481B-92BE-B5851D5C9E5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3684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b="0" i="0" kern="1200">
                <a:solidFill>
                  <a:schemeClr val="tx1"/>
                </a:solidFill>
                <a:effectLst/>
                <a:latin typeface="+mn-lt"/>
                <a:ea typeface="+mn-ea"/>
                <a:cs typeface="+mn-cs"/>
              </a:rPr>
              <a:t>Nettihuijauksia on monenlaisia, ja ne näyttävät usein hyvin aidoilta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b="1" i="0" kern="1200" err="1">
                <a:solidFill>
                  <a:schemeClr val="tx1"/>
                </a:solidFill>
                <a:effectLst/>
                <a:latin typeface="+mn-lt"/>
                <a:ea typeface="+mn-ea"/>
                <a:cs typeface="+mn-cs"/>
              </a:rPr>
              <a:t>Phishing</a:t>
            </a:r>
            <a:r>
              <a:rPr lang="fi-FI" sz="1200" b="1" i="0" kern="1200">
                <a:solidFill>
                  <a:schemeClr val="tx1"/>
                </a:solidFill>
                <a:effectLst/>
                <a:latin typeface="+mn-lt"/>
                <a:ea typeface="+mn-ea"/>
                <a:cs typeface="+mn-cs"/>
              </a:rPr>
              <a:t>:</a:t>
            </a:r>
            <a:r>
              <a:rPr lang="fi-FI" sz="1200" b="0" i="0" kern="1200">
                <a:solidFill>
                  <a:schemeClr val="tx1"/>
                </a:solidFill>
                <a:effectLst/>
                <a:latin typeface="+mn-lt"/>
                <a:ea typeface="+mn-ea"/>
                <a:cs typeface="+mn-cs"/>
              </a:rPr>
              <a:t> huijausviestit, joilla yritetään kalastella tunnuksia tai tietoja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b="1" i="0" kern="1200">
                <a:solidFill>
                  <a:schemeClr val="tx1"/>
                </a:solidFill>
                <a:effectLst/>
                <a:latin typeface="+mn-lt"/>
                <a:ea typeface="+mn-ea"/>
                <a:cs typeface="+mn-cs"/>
              </a:rPr>
              <a:t>Huijaussivustot:</a:t>
            </a:r>
            <a:r>
              <a:rPr lang="fi-FI" sz="1200" b="0" i="0" kern="1200">
                <a:solidFill>
                  <a:schemeClr val="tx1"/>
                </a:solidFill>
                <a:effectLst/>
                <a:latin typeface="+mn-lt"/>
                <a:ea typeface="+mn-ea"/>
                <a:cs typeface="+mn-cs"/>
              </a:rPr>
              <a:t> sivut näyttävät oikeilta, mutta osoite paljastaa (pieni kirjoitusvirhe tms.)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b="1" i="0" kern="1200">
                <a:solidFill>
                  <a:schemeClr val="tx1"/>
                </a:solidFill>
                <a:effectLst/>
                <a:latin typeface="+mn-lt"/>
                <a:ea typeface="+mn-ea"/>
                <a:cs typeface="+mn-cs"/>
              </a:rPr>
              <a:t>Sosiaalinen manipulointi:</a:t>
            </a:r>
            <a:r>
              <a:rPr lang="fi-FI" sz="1200" b="0" i="0" kern="1200">
                <a:solidFill>
                  <a:schemeClr val="tx1"/>
                </a:solidFill>
                <a:effectLst/>
                <a:latin typeface="+mn-lt"/>
                <a:ea typeface="+mn-ea"/>
                <a:cs typeface="+mn-cs"/>
              </a:rPr>
              <a:t> vedotaan kiireeseen, pelkoon tai “viranomaisiin”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b="1" i="0" kern="1200">
                <a:solidFill>
                  <a:schemeClr val="tx1"/>
                </a:solidFill>
                <a:effectLst/>
                <a:latin typeface="+mn-lt"/>
                <a:ea typeface="+mn-ea"/>
                <a:cs typeface="+mn-cs"/>
              </a:rPr>
              <a:t>Maksu- ja sijoitushuijaukset:</a:t>
            </a:r>
            <a:r>
              <a:rPr lang="fi-FI" sz="1200" b="0" i="0" kern="1200">
                <a:solidFill>
                  <a:schemeClr val="tx1"/>
                </a:solidFill>
                <a:effectLst/>
                <a:latin typeface="+mn-lt"/>
                <a:ea typeface="+mn-ea"/>
                <a:cs typeface="+mn-cs"/>
              </a:rPr>
              <a:t> liian hyvä tarjous on usein huijaus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b="1" i="0" kern="1200">
                <a:solidFill>
                  <a:schemeClr val="tx1"/>
                </a:solidFill>
                <a:effectLst/>
                <a:latin typeface="+mn-lt"/>
                <a:ea typeface="+mn-ea"/>
                <a:cs typeface="+mn-cs"/>
              </a:rPr>
              <a:t>Virukset ja haittaohjelmat:</a:t>
            </a:r>
            <a:r>
              <a:rPr lang="fi-FI" sz="1200" b="0" i="0" kern="1200">
                <a:solidFill>
                  <a:schemeClr val="tx1"/>
                </a:solidFill>
                <a:effectLst/>
                <a:latin typeface="+mn-lt"/>
                <a:ea typeface="+mn-ea"/>
                <a:cs typeface="+mn-cs"/>
              </a:rPr>
              <a:t> lataukset, liitteet ja ponnahdusikkunat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b="1" i="0" kern="1200" err="1">
                <a:solidFill>
                  <a:schemeClr val="tx1"/>
                </a:solidFill>
                <a:effectLst/>
                <a:latin typeface="+mn-lt"/>
                <a:ea typeface="+mn-ea"/>
                <a:cs typeface="+mn-cs"/>
              </a:rPr>
              <a:t>Deepfaket</a:t>
            </a:r>
            <a:r>
              <a:rPr lang="fi-FI" sz="1200" b="1" i="0" kern="1200">
                <a:solidFill>
                  <a:schemeClr val="tx1"/>
                </a:solidFill>
                <a:effectLst/>
                <a:latin typeface="+mn-lt"/>
                <a:ea typeface="+mn-ea"/>
                <a:cs typeface="+mn-cs"/>
              </a:rPr>
              <a:t> &amp; AI:</a:t>
            </a:r>
            <a:r>
              <a:rPr lang="fi-FI" sz="1200" b="0" i="0" kern="1200">
                <a:solidFill>
                  <a:schemeClr val="tx1"/>
                </a:solidFill>
                <a:effectLst/>
                <a:latin typeface="+mn-lt"/>
                <a:ea typeface="+mn-ea"/>
                <a:cs typeface="+mn-cs"/>
              </a:rPr>
              <a:t> aidon oloiset kuvat, videot tai äänet – kaikkea ei kannata uskoa Perussääntö: jos viesti herättää kiireen tai epäilyksen, pysähdy ja tarkista</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BF335-D93B-481B-92BE-B5851D5C9E5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5399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5.svg"/><Relationship Id="rId1" Type="http://schemas.openxmlformats.org/officeDocument/2006/relationships/slideMaster" Target="../slideMasters/slideMaster2.xml"/><Relationship Id="rId5" Type="http://schemas.openxmlformats.org/officeDocument/2006/relationships/image" Target="../media/image3.svg"/><Relationship Id="rId4" Type="http://schemas.openxmlformats.org/officeDocument/2006/relationships/image" Target="../media/image2.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svg"/><Relationship Id="rId1" Type="http://schemas.openxmlformats.org/officeDocument/2006/relationships/slideMaster" Target="../slideMasters/slideMaster2.xml"/><Relationship Id="rId5" Type="http://schemas.openxmlformats.org/officeDocument/2006/relationships/image" Target="../media/image1.svg"/><Relationship Id="rId4" Type="http://schemas.openxmlformats.org/officeDocument/2006/relationships/image" Target="../media/image3.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svg"/><Relationship Id="rId1" Type="http://schemas.openxmlformats.org/officeDocument/2006/relationships/slideMaster" Target="../slideMasters/slideMaster2.xml"/><Relationship Id="rId5" Type="http://schemas.openxmlformats.org/officeDocument/2006/relationships/image" Target="../media/image1.svg"/><Relationship Id="rId4" Type="http://schemas.openxmlformats.org/officeDocument/2006/relationships/image" Target="../media/image3.sv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5.svg"/><Relationship Id="rId1" Type="http://schemas.openxmlformats.org/officeDocument/2006/relationships/slideMaster" Target="../slideMasters/slideMaster2.xml"/><Relationship Id="rId5" Type="http://schemas.openxmlformats.org/officeDocument/2006/relationships/image" Target="../media/image3.svg"/><Relationship Id="rId4" Type="http://schemas.openxmlformats.org/officeDocument/2006/relationships/image" Target="../media/image2.sv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svg"/><Relationship Id="rId1" Type="http://schemas.openxmlformats.org/officeDocument/2006/relationships/slideMaster" Target="../slideMasters/slideMaster2.xml"/><Relationship Id="rId5" Type="http://schemas.openxmlformats.org/officeDocument/2006/relationships/image" Target="../media/image1.svg"/><Relationship Id="rId4" Type="http://schemas.openxmlformats.org/officeDocument/2006/relationships/image" Target="../media/image3.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svg"/><Relationship Id="rId1" Type="http://schemas.openxmlformats.org/officeDocument/2006/relationships/slideMaster" Target="../slideMasters/slideMaster2.xml"/><Relationship Id="rId5" Type="http://schemas.openxmlformats.org/officeDocument/2006/relationships/image" Target="../media/image1.svg"/><Relationship Id="rId4" Type="http://schemas.openxmlformats.org/officeDocument/2006/relationships/image" Target="../media/image3.sv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svg"/><Relationship Id="rId1" Type="http://schemas.openxmlformats.org/officeDocument/2006/relationships/slideMaster" Target="../slideMasters/slideMaster2.xml"/><Relationship Id="rId5" Type="http://schemas.openxmlformats.org/officeDocument/2006/relationships/image" Target="../media/image1.svg"/><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svg"/><Relationship Id="rId1" Type="http://schemas.openxmlformats.org/officeDocument/2006/relationships/slideMaster" Target="../slideMasters/slideMaster2.xml"/><Relationship Id="rId5" Type="http://schemas.openxmlformats.org/officeDocument/2006/relationships/image" Target="../media/image9.svg"/><Relationship Id="rId4" Type="http://schemas.openxmlformats.org/officeDocument/2006/relationships/image" Target="../media/image8.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svg"/><Relationship Id="rId1" Type="http://schemas.openxmlformats.org/officeDocument/2006/relationships/slideMaster" Target="../slideMasters/slideMaster2.xml"/><Relationship Id="rId5" Type="http://schemas.openxmlformats.org/officeDocument/2006/relationships/image" Target="../media/image1.svg"/><Relationship Id="rId4" Type="http://schemas.openxmlformats.org/officeDocument/2006/relationships/image" Target="../media/image3.sv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4.sv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3.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9.svg"/><Relationship Id="rId1" Type="http://schemas.openxmlformats.org/officeDocument/2006/relationships/slideMaster" Target="../slideMasters/slideMaster3.xml"/><Relationship Id="rId5" Type="http://schemas.openxmlformats.org/officeDocument/2006/relationships/image" Target="../media/image8.svg"/><Relationship Id="rId4" Type="http://schemas.openxmlformats.org/officeDocument/2006/relationships/image" Target="../media/image2.sv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6.svg"/><Relationship Id="rId1" Type="http://schemas.openxmlformats.org/officeDocument/2006/relationships/slideMaster" Target="../slideMasters/slideMaster3.xml"/><Relationship Id="rId5" Type="http://schemas.openxmlformats.org/officeDocument/2006/relationships/image" Target="../media/image11.svg"/><Relationship Id="rId4" Type="http://schemas.openxmlformats.org/officeDocument/2006/relationships/image" Target="../media/image8.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6.svg"/><Relationship Id="rId1" Type="http://schemas.openxmlformats.org/officeDocument/2006/relationships/slideMaster" Target="../slideMasters/slideMaster3.xml"/><Relationship Id="rId5" Type="http://schemas.openxmlformats.org/officeDocument/2006/relationships/image" Target="../media/image11.svg"/><Relationship Id="rId4" Type="http://schemas.openxmlformats.org/officeDocument/2006/relationships/image" Target="../media/image8.sv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6.svg"/><Relationship Id="rId1" Type="http://schemas.openxmlformats.org/officeDocument/2006/relationships/slideMaster" Target="../slideMasters/slideMaster3.xml"/><Relationship Id="rId5" Type="http://schemas.openxmlformats.org/officeDocument/2006/relationships/image" Target="../media/image11.svg"/><Relationship Id="rId4" Type="http://schemas.openxmlformats.org/officeDocument/2006/relationships/image" Target="../media/image8.sv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6.svg"/><Relationship Id="rId1" Type="http://schemas.openxmlformats.org/officeDocument/2006/relationships/slideMaster" Target="../slideMasters/slideMaster3.xml"/><Relationship Id="rId5" Type="http://schemas.openxmlformats.org/officeDocument/2006/relationships/image" Target="../media/image9.svg"/><Relationship Id="rId4" Type="http://schemas.openxmlformats.org/officeDocument/2006/relationships/image" Target="../media/image8.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5.svg"/><Relationship Id="rId1" Type="http://schemas.openxmlformats.org/officeDocument/2006/relationships/slideMaster" Target="../slideMasters/slideMaster4.xml"/><Relationship Id="rId5" Type="http://schemas.openxmlformats.org/officeDocument/2006/relationships/image" Target="../media/image3.svg"/><Relationship Id="rId4" Type="http://schemas.openxmlformats.org/officeDocument/2006/relationships/image" Target="../media/image2.sv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svg"/><Relationship Id="rId1" Type="http://schemas.openxmlformats.org/officeDocument/2006/relationships/slideMaster" Target="../slideMasters/slideMaster4.xml"/><Relationship Id="rId5" Type="http://schemas.openxmlformats.org/officeDocument/2006/relationships/image" Target="../media/image1.svg"/><Relationship Id="rId4" Type="http://schemas.openxmlformats.org/officeDocument/2006/relationships/image" Target="../media/image3.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svg"/><Relationship Id="rId1" Type="http://schemas.openxmlformats.org/officeDocument/2006/relationships/slideMaster" Target="../slideMasters/slideMaster4.xml"/><Relationship Id="rId5" Type="http://schemas.openxmlformats.org/officeDocument/2006/relationships/image" Target="../media/image1.svg"/><Relationship Id="rId4" Type="http://schemas.openxmlformats.org/officeDocument/2006/relationships/image" Target="../media/image3.sv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4.svg"/><Relationship Id="rId1" Type="http://schemas.openxmlformats.org/officeDocument/2006/relationships/slideMaster" Target="../slideMasters/slideMaster4.xml"/><Relationship Id="rId5" Type="http://schemas.openxmlformats.org/officeDocument/2006/relationships/image" Target="../media/image1.svg"/><Relationship Id="rId4" Type="http://schemas.openxmlformats.org/officeDocument/2006/relationships/image" Target="../media/image3.svg"/></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4.svg"/><Relationship Id="rId1" Type="http://schemas.openxmlformats.org/officeDocument/2006/relationships/slideMaster" Target="../slideMasters/slideMaster4.xml"/><Relationship Id="rId5" Type="http://schemas.openxmlformats.org/officeDocument/2006/relationships/image" Target="../media/image5.svg"/><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68843D-D5F9-80D7-D90E-211B67AA8A18}"/>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6815063E-AB22-3DCE-8D1B-CA3D1CB7F0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3ABCA5EC-E146-EBB5-7267-68C98A1135B3}"/>
              </a:ext>
            </a:extLst>
          </p:cNvPr>
          <p:cNvSpPr>
            <a:spLocks noGrp="1"/>
          </p:cNvSpPr>
          <p:nvPr>
            <p:ph type="dt" sz="half" idx="10"/>
          </p:nvPr>
        </p:nvSpPr>
        <p:spPr/>
        <p:txBody>
          <a:bodyPr/>
          <a:lstStyle/>
          <a:p>
            <a:fld id="{C2A56324-105E-4555-8771-D8916A936275}" type="datetimeFigureOut">
              <a:rPr lang="fi-FI" smtClean="0"/>
              <a:t>10.6.2026</a:t>
            </a:fld>
            <a:endParaRPr lang="fi-FI"/>
          </a:p>
        </p:txBody>
      </p:sp>
      <p:sp>
        <p:nvSpPr>
          <p:cNvPr id="5" name="Alatunnisteen paikkamerkki 4">
            <a:extLst>
              <a:ext uri="{FF2B5EF4-FFF2-40B4-BE49-F238E27FC236}">
                <a16:creationId xmlns:a16="http://schemas.microsoft.com/office/drawing/2014/main" id="{A14D3C4D-C71A-B87E-6AF0-B199B82789C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4F39D08-DACC-5C56-6781-0A1E08610D94}"/>
              </a:ext>
            </a:extLst>
          </p:cNvPr>
          <p:cNvSpPr>
            <a:spLocks noGrp="1"/>
          </p:cNvSpPr>
          <p:nvPr>
            <p:ph type="sldNum" sz="quarter" idx="12"/>
          </p:nvPr>
        </p:nvSpPr>
        <p:spPr/>
        <p:txBody>
          <a:bodyPr/>
          <a:lstStyle/>
          <a:p>
            <a:fld id="{B281D1D9-690B-4661-B51A-35D7DCDC27A6}" type="slidenum">
              <a:rPr lang="fi-FI" smtClean="0"/>
              <a:t>‹#›</a:t>
            </a:fld>
            <a:endParaRPr lang="fi-FI"/>
          </a:p>
        </p:txBody>
      </p:sp>
    </p:spTree>
    <p:extLst>
      <p:ext uri="{BB962C8B-B14F-4D97-AF65-F5344CB8AC3E}">
        <p14:creationId xmlns:p14="http://schemas.microsoft.com/office/powerpoint/2010/main" val="4067929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FDF493-5D89-E6DD-FECF-5064E8E154A2}"/>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0DF82236-C607-C008-E05B-894BE6E57520}"/>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479680A-4D5B-AB3F-63BE-FC36A89AA653}"/>
              </a:ext>
            </a:extLst>
          </p:cNvPr>
          <p:cNvSpPr>
            <a:spLocks noGrp="1"/>
          </p:cNvSpPr>
          <p:nvPr>
            <p:ph type="dt" sz="half" idx="10"/>
          </p:nvPr>
        </p:nvSpPr>
        <p:spPr/>
        <p:txBody>
          <a:bodyPr/>
          <a:lstStyle/>
          <a:p>
            <a:fld id="{C2A56324-105E-4555-8771-D8916A936275}" type="datetimeFigureOut">
              <a:rPr lang="fi-FI" smtClean="0"/>
              <a:t>10.6.2026</a:t>
            </a:fld>
            <a:endParaRPr lang="fi-FI"/>
          </a:p>
        </p:txBody>
      </p:sp>
      <p:sp>
        <p:nvSpPr>
          <p:cNvPr id="5" name="Alatunnisteen paikkamerkki 4">
            <a:extLst>
              <a:ext uri="{FF2B5EF4-FFF2-40B4-BE49-F238E27FC236}">
                <a16:creationId xmlns:a16="http://schemas.microsoft.com/office/drawing/2014/main" id="{D26E1D34-D6BB-07B6-3453-84E4CBA4098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2F0B96F-1CAD-0B25-A930-F3590DA33AED}"/>
              </a:ext>
            </a:extLst>
          </p:cNvPr>
          <p:cNvSpPr>
            <a:spLocks noGrp="1"/>
          </p:cNvSpPr>
          <p:nvPr>
            <p:ph type="sldNum" sz="quarter" idx="12"/>
          </p:nvPr>
        </p:nvSpPr>
        <p:spPr/>
        <p:txBody>
          <a:bodyPr/>
          <a:lstStyle/>
          <a:p>
            <a:fld id="{B281D1D9-690B-4661-B51A-35D7DCDC27A6}" type="slidenum">
              <a:rPr lang="fi-FI" smtClean="0"/>
              <a:t>‹#›</a:t>
            </a:fld>
            <a:endParaRPr lang="fi-FI"/>
          </a:p>
        </p:txBody>
      </p:sp>
    </p:spTree>
    <p:extLst>
      <p:ext uri="{BB962C8B-B14F-4D97-AF65-F5344CB8AC3E}">
        <p14:creationId xmlns:p14="http://schemas.microsoft.com/office/powerpoint/2010/main" val="784882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3BE13782-377B-340D-A0E4-7A4A3B5238D7}"/>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5CAE802B-EDB7-2F6F-9CEC-B2084FB838F0}"/>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5D64522-AC2A-3BD3-5AB2-3EEEEA3ACE8E}"/>
              </a:ext>
            </a:extLst>
          </p:cNvPr>
          <p:cNvSpPr>
            <a:spLocks noGrp="1"/>
          </p:cNvSpPr>
          <p:nvPr>
            <p:ph type="dt" sz="half" idx="10"/>
          </p:nvPr>
        </p:nvSpPr>
        <p:spPr/>
        <p:txBody>
          <a:bodyPr/>
          <a:lstStyle/>
          <a:p>
            <a:fld id="{C2A56324-105E-4555-8771-D8916A936275}" type="datetimeFigureOut">
              <a:rPr lang="fi-FI" smtClean="0"/>
              <a:t>10.6.2026</a:t>
            </a:fld>
            <a:endParaRPr lang="fi-FI"/>
          </a:p>
        </p:txBody>
      </p:sp>
      <p:sp>
        <p:nvSpPr>
          <p:cNvPr id="5" name="Alatunnisteen paikkamerkki 4">
            <a:extLst>
              <a:ext uri="{FF2B5EF4-FFF2-40B4-BE49-F238E27FC236}">
                <a16:creationId xmlns:a16="http://schemas.microsoft.com/office/drawing/2014/main" id="{0183BF62-5BC0-FF2C-1C0C-26DE9596A58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F5F6559-FE23-00CF-20A5-212F8A3E1B63}"/>
              </a:ext>
            </a:extLst>
          </p:cNvPr>
          <p:cNvSpPr>
            <a:spLocks noGrp="1"/>
          </p:cNvSpPr>
          <p:nvPr>
            <p:ph type="sldNum" sz="quarter" idx="12"/>
          </p:nvPr>
        </p:nvSpPr>
        <p:spPr/>
        <p:txBody>
          <a:bodyPr/>
          <a:lstStyle/>
          <a:p>
            <a:fld id="{B281D1D9-690B-4661-B51A-35D7DCDC27A6}" type="slidenum">
              <a:rPr lang="fi-FI" smtClean="0"/>
              <a:t>‹#›</a:t>
            </a:fld>
            <a:endParaRPr lang="fi-FI"/>
          </a:p>
        </p:txBody>
      </p:sp>
    </p:spTree>
    <p:extLst>
      <p:ext uri="{BB962C8B-B14F-4D97-AF65-F5344CB8AC3E}">
        <p14:creationId xmlns:p14="http://schemas.microsoft.com/office/powerpoint/2010/main" val="1805770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Pääotsikko">
    <p:spTree>
      <p:nvGrpSpPr>
        <p:cNvPr id="1" name=""/>
        <p:cNvGrpSpPr/>
        <p:nvPr/>
      </p:nvGrpSpPr>
      <p:grpSpPr>
        <a:xfrm>
          <a:off x="0" y="0"/>
          <a:ext cx="0" cy="0"/>
          <a:chOff x="0" y="0"/>
          <a:chExt cx="0" cy="0"/>
        </a:xfrm>
      </p:grpSpPr>
      <p:sp>
        <p:nvSpPr>
          <p:cNvPr id="127" name="Vapaamuotoinen: Muoto 126">
            <a:extLst>
              <a:ext uri="{FF2B5EF4-FFF2-40B4-BE49-F238E27FC236}">
                <a16:creationId xmlns:a16="http://schemas.microsoft.com/office/drawing/2014/main" id="{CBC648E7-5016-43B4-AAF6-ECECDAFEF918}"/>
              </a:ext>
            </a:extLst>
          </p:cNvPr>
          <p:cNvSpPr/>
          <p:nvPr userDrawn="1"/>
        </p:nvSpPr>
        <p:spPr>
          <a:xfrm>
            <a:off x="16591" y="-13317"/>
            <a:ext cx="12191998" cy="2292564"/>
          </a:xfrm>
          <a:custGeom>
            <a:avLst/>
            <a:gdLst>
              <a:gd name="connsiteX0" fmla="*/ 11785014 w 12191998"/>
              <a:gd name="connsiteY0" fmla="*/ 2292564 h 6858000"/>
              <a:gd name="connsiteX1" fmla="*/ 11919674 w 12191998"/>
              <a:gd name="connsiteY1" fmla="*/ 2292564 h 6858000"/>
              <a:gd name="connsiteX2" fmla="*/ 11653342 w 12191998"/>
              <a:gd name="connsiteY2" fmla="*/ 3034281 h 6858000"/>
              <a:gd name="connsiteX3" fmla="*/ 0 w 12191998"/>
              <a:gd name="connsiteY3" fmla="*/ 16725 h 6858000"/>
              <a:gd name="connsiteX4" fmla="*/ 12189029 w 12191998"/>
              <a:gd name="connsiteY4" fmla="*/ 16725 h 6858000"/>
              <a:gd name="connsiteX5" fmla="*/ 11785014 w 12191998"/>
              <a:gd name="connsiteY5" fmla="*/ 2292564 h 6858000"/>
              <a:gd name="connsiteX6" fmla="*/ 0 w 12191998"/>
              <a:gd name="connsiteY6" fmla="*/ 2292564 h 6858000"/>
              <a:gd name="connsiteX7" fmla="*/ 12191998 w 12191998"/>
              <a:gd name="connsiteY7" fmla="*/ 0 h 6858000"/>
              <a:gd name="connsiteX8" fmla="*/ 12191998 w 12191998"/>
              <a:gd name="connsiteY8" fmla="*/ 6858000 h 6858000"/>
              <a:gd name="connsiteX9" fmla="*/ 12191997 w 12191998"/>
              <a:gd name="connsiteY9" fmla="*/ 6858000 h 6858000"/>
              <a:gd name="connsiteX10" fmla="*/ 12191997 w 12191998"/>
              <a:gd name="connsiteY10" fmla="*/ 1534161 h 6858000"/>
              <a:gd name="connsiteX11" fmla="*/ 12191996 w 12191998"/>
              <a:gd name="connsiteY11" fmla="*/ 1534164 h 6858000"/>
              <a:gd name="connsiteX12" fmla="*/ 12191996 w 12191998"/>
              <a:gd name="connsiteY12" fmla="*/ 16725 h 6858000"/>
              <a:gd name="connsiteX13" fmla="*/ 12189029 w 12191998"/>
              <a:gd name="connsiteY13" fmla="*/ 16725 h 6858000"/>
              <a:gd name="connsiteX0" fmla="*/ 11785014 w 12191998"/>
              <a:gd name="connsiteY0" fmla="*/ 2292564 h 6858000"/>
              <a:gd name="connsiteX1" fmla="*/ 11919674 w 12191998"/>
              <a:gd name="connsiteY1" fmla="*/ 2292564 h 6858000"/>
              <a:gd name="connsiteX2" fmla="*/ 11785014 w 12191998"/>
              <a:gd name="connsiteY2" fmla="*/ 2292564 h 6858000"/>
              <a:gd name="connsiteX3" fmla="*/ 0 w 12191998"/>
              <a:gd name="connsiteY3" fmla="*/ 16725 h 6858000"/>
              <a:gd name="connsiteX4" fmla="*/ 12189029 w 12191998"/>
              <a:gd name="connsiteY4" fmla="*/ 16725 h 6858000"/>
              <a:gd name="connsiteX5" fmla="*/ 11785014 w 12191998"/>
              <a:gd name="connsiteY5" fmla="*/ 2292564 h 6858000"/>
              <a:gd name="connsiteX6" fmla="*/ 0 w 12191998"/>
              <a:gd name="connsiteY6" fmla="*/ 2292564 h 6858000"/>
              <a:gd name="connsiteX7" fmla="*/ 0 w 12191998"/>
              <a:gd name="connsiteY7" fmla="*/ 16725 h 6858000"/>
              <a:gd name="connsiteX8" fmla="*/ 12191998 w 12191998"/>
              <a:gd name="connsiteY8" fmla="*/ 0 h 6858000"/>
              <a:gd name="connsiteX9" fmla="*/ 12191998 w 12191998"/>
              <a:gd name="connsiteY9" fmla="*/ 6858000 h 6858000"/>
              <a:gd name="connsiteX10" fmla="*/ 12191997 w 12191998"/>
              <a:gd name="connsiteY10" fmla="*/ 6858000 h 6858000"/>
              <a:gd name="connsiteX11" fmla="*/ 12191997 w 12191998"/>
              <a:gd name="connsiteY11" fmla="*/ 1534161 h 6858000"/>
              <a:gd name="connsiteX12" fmla="*/ 12191996 w 12191998"/>
              <a:gd name="connsiteY12" fmla="*/ 1534164 h 6858000"/>
              <a:gd name="connsiteX13" fmla="*/ 12191996 w 12191998"/>
              <a:gd name="connsiteY13" fmla="*/ 16725 h 6858000"/>
              <a:gd name="connsiteX14" fmla="*/ 12189029 w 12191998"/>
              <a:gd name="connsiteY14" fmla="*/ 16725 h 6858000"/>
              <a:gd name="connsiteX15" fmla="*/ 12191998 w 12191998"/>
              <a:gd name="connsiteY15" fmla="*/ 0 h 6858000"/>
              <a:gd name="connsiteX0" fmla="*/ 0 w 12191998"/>
              <a:gd name="connsiteY0" fmla="*/ 16725 h 6858000"/>
              <a:gd name="connsiteX1" fmla="*/ 12189029 w 12191998"/>
              <a:gd name="connsiteY1" fmla="*/ 16725 h 6858000"/>
              <a:gd name="connsiteX2" fmla="*/ 11785014 w 12191998"/>
              <a:gd name="connsiteY2" fmla="*/ 2292564 h 6858000"/>
              <a:gd name="connsiteX3" fmla="*/ 0 w 12191998"/>
              <a:gd name="connsiteY3" fmla="*/ 2292564 h 6858000"/>
              <a:gd name="connsiteX4" fmla="*/ 0 w 12191998"/>
              <a:gd name="connsiteY4" fmla="*/ 16725 h 6858000"/>
              <a:gd name="connsiteX5" fmla="*/ 12191998 w 12191998"/>
              <a:gd name="connsiteY5" fmla="*/ 0 h 6858000"/>
              <a:gd name="connsiteX6" fmla="*/ 12191998 w 12191998"/>
              <a:gd name="connsiteY6" fmla="*/ 6858000 h 6858000"/>
              <a:gd name="connsiteX7" fmla="*/ 12191997 w 12191998"/>
              <a:gd name="connsiteY7" fmla="*/ 6858000 h 6858000"/>
              <a:gd name="connsiteX8" fmla="*/ 12191997 w 12191998"/>
              <a:gd name="connsiteY8" fmla="*/ 1534161 h 6858000"/>
              <a:gd name="connsiteX9" fmla="*/ 12191996 w 12191998"/>
              <a:gd name="connsiteY9" fmla="*/ 1534164 h 6858000"/>
              <a:gd name="connsiteX10" fmla="*/ 12191996 w 12191998"/>
              <a:gd name="connsiteY10" fmla="*/ 16725 h 6858000"/>
              <a:gd name="connsiteX11" fmla="*/ 12189029 w 12191998"/>
              <a:gd name="connsiteY11" fmla="*/ 16725 h 6858000"/>
              <a:gd name="connsiteX12" fmla="*/ 12191998 w 12191998"/>
              <a:gd name="connsiteY12" fmla="*/ 0 h 6858000"/>
              <a:gd name="connsiteX0" fmla="*/ 0 w 12192216"/>
              <a:gd name="connsiteY0" fmla="*/ 16725 h 6858000"/>
              <a:gd name="connsiteX1" fmla="*/ 12189029 w 12192216"/>
              <a:gd name="connsiteY1" fmla="*/ 16725 h 6858000"/>
              <a:gd name="connsiteX2" fmla="*/ 11785014 w 12192216"/>
              <a:gd name="connsiteY2" fmla="*/ 2292564 h 6858000"/>
              <a:gd name="connsiteX3" fmla="*/ 0 w 12192216"/>
              <a:gd name="connsiteY3" fmla="*/ 2292564 h 6858000"/>
              <a:gd name="connsiteX4" fmla="*/ 0 w 12192216"/>
              <a:gd name="connsiteY4" fmla="*/ 16725 h 6858000"/>
              <a:gd name="connsiteX5" fmla="*/ 12191998 w 12192216"/>
              <a:gd name="connsiteY5" fmla="*/ 0 h 6858000"/>
              <a:gd name="connsiteX6" fmla="*/ 12191998 w 12192216"/>
              <a:gd name="connsiteY6" fmla="*/ 6858000 h 6858000"/>
              <a:gd name="connsiteX7" fmla="*/ 12191997 w 12192216"/>
              <a:gd name="connsiteY7" fmla="*/ 6858000 h 6858000"/>
              <a:gd name="connsiteX8" fmla="*/ 12191997 w 12192216"/>
              <a:gd name="connsiteY8" fmla="*/ 1534161 h 6858000"/>
              <a:gd name="connsiteX9" fmla="*/ 12191996 w 12192216"/>
              <a:gd name="connsiteY9" fmla="*/ 16725 h 6858000"/>
              <a:gd name="connsiteX10" fmla="*/ 12189029 w 12192216"/>
              <a:gd name="connsiteY10" fmla="*/ 16725 h 6858000"/>
              <a:gd name="connsiteX11" fmla="*/ 12191998 w 12192216"/>
              <a:gd name="connsiteY11" fmla="*/ 0 h 6858000"/>
              <a:gd name="connsiteX0" fmla="*/ 0 w 12191998"/>
              <a:gd name="connsiteY0" fmla="*/ 16725 h 6858000"/>
              <a:gd name="connsiteX1" fmla="*/ 12189029 w 12191998"/>
              <a:gd name="connsiteY1" fmla="*/ 16725 h 6858000"/>
              <a:gd name="connsiteX2" fmla="*/ 11785014 w 12191998"/>
              <a:gd name="connsiteY2" fmla="*/ 2292564 h 6858000"/>
              <a:gd name="connsiteX3" fmla="*/ 0 w 12191998"/>
              <a:gd name="connsiteY3" fmla="*/ 2292564 h 6858000"/>
              <a:gd name="connsiteX4" fmla="*/ 0 w 12191998"/>
              <a:gd name="connsiteY4" fmla="*/ 16725 h 6858000"/>
              <a:gd name="connsiteX5" fmla="*/ 12191998 w 12191998"/>
              <a:gd name="connsiteY5" fmla="*/ 0 h 6858000"/>
              <a:gd name="connsiteX6" fmla="*/ 12191998 w 12191998"/>
              <a:gd name="connsiteY6" fmla="*/ 6858000 h 6858000"/>
              <a:gd name="connsiteX7" fmla="*/ 12191997 w 12191998"/>
              <a:gd name="connsiteY7" fmla="*/ 6858000 h 6858000"/>
              <a:gd name="connsiteX8" fmla="*/ 12191996 w 12191998"/>
              <a:gd name="connsiteY8" fmla="*/ 16725 h 6858000"/>
              <a:gd name="connsiteX9" fmla="*/ 12189029 w 12191998"/>
              <a:gd name="connsiteY9" fmla="*/ 16725 h 6858000"/>
              <a:gd name="connsiteX10" fmla="*/ 12191998 w 12191998"/>
              <a:gd name="connsiteY10" fmla="*/ 0 h 6858000"/>
              <a:gd name="connsiteX0" fmla="*/ 0 w 12191998"/>
              <a:gd name="connsiteY0" fmla="*/ 16725 h 6858000"/>
              <a:gd name="connsiteX1" fmla="*/ 12189029 w 12191998"/>
              <a:gd name="connsiteY1" fmla="*/ 16725 h 6858000"/>
              <a:gd name="connsiteX2" fmla="*/ 11785014 w 12191998"/>
              <a:gd name="connsiteY2" fmla="*/ 2292564 h 6858000"/>
              <a:gd name="connsiteX3" fmla="*/ 0 w 12191998"/>
              <a:gd name="connsiteY3" fmla="*/ 2292564 h 6858000"/>
              <a:gd name="connsiteX4" fmla="*/ 0 w 12191998"/>
              <a:gd name="connsiteY4" fmla="*/ 16725 h 6858000"/>
              <a:gd name="connsiteX5" fmla="*/ 12191998 w 12191998"/>
              <a:gd name="connsiteY5" fmla="*/ 0 h 6858000"/>
              <a:gd name="connsiteX6" fmla="*/ 12191998 w 12191998"/>
              <a:gd name="connsiteY6" fmla="*/ 6858000 h 6858000"/>
              <a:gd name="connsiteX7" fmla="*/ 12191996 w 12191998"/>
              <a:gd name="connsiteY7" fmla="*/ 16725 h 6858000"/>
              <a:gd name="connsiteX8" fmla="*/ 12189029 w 12191998"/>
              <a:gd name="connsiteY8" fmla="*/ 16725 h 6858000"/>
              <a:gd name="connsiteX9" fmla="*/ 12191998 w 12191998"/>
              <a:gd name="connsiteY9" fmla="*/ 0 h 6858000"/>
              <a:gd name="connsiteX0" fmla="*/ 0 w 12191998"/>
              <a:gd name="connsiteY0" fmla="*/ 16725 h 2292564"/>
              <a:gd name="connsiteX1" fmla="*/ 12189029 w 12191998"/>
              <a:gd name="connsiteY1" fmla="*/ 16725 h 2292564"/>
              <a:gd name="connsiteX2" fmla="*/ 11785014 w 12191998"/>
              <a:gd name="connsiteY2" fmla="*/ 2292564 h 2292564"/>
              <a:gd name="connsiteX3" fmla="*/ 0 w 12191998"/>
              <a:gd name="connsiteY3" fmla="*/ 2292564 h 2292564"/>
              <a:gd name="connsiteX4" fmla="*/ 0 w 12191998"/>
              <a:gd name="connsiteY4" fmla="*/ 16725 h 2292564"/>
              <a:gd name="connsiteX5" fmla="*/ 12191998 w 12191998"/>
              <a:gd name="connsiteY5" fmla="*/ 0 h 2292564"/>
              <a:gd name="connsiteX6" fmla="*/ 12191996 w 12191998"/>
              <a:gd name="connsiteY6" fmla="*/ 16725 h 2292564"/>
              <a:gd name="connsiteX7" fmla="*/ 12189029 w 12191998"/>
              <a:gd name="connsiteY7" fmla="*/ 16725 h 2292564"/>
              <a:gd name="connsiteX8" fmla="*/ 12191998 w 12191998"/>
              <a:gd name="connsiteY8" fmla="*/ 0 h 229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998" h="2292564">
                <a:moveTo>
                  <a:pt x="0" y="16725"/>
                </a:moveTo>
                <a:lnTo>
                  <a:pt x="12189029" y="16725"/>
                </a:lnTo>
                <a:lnTo>
                  <a:pt x="11785014" y="2292564"/>
                </a:lnTo>
                <a:lnTo>
                  <a:pt x="0" y="2292564"/>
                </a:lnTo>
                <a:lnTo>
                  <a:pt x="0" y="16725"/>
                </a:lnTo>
                <a:close/>
                <a:moveTo>
                  <a:pt x="12191998" y="0"/>
                </a:moveTo>
                <a:cubicBezTo>
                  <a:pt x="12191997" y="5575"/>
                  <a:pt x="12191997" y="11150"/>
                  <a:pt x="12191996" y="16725"/>
                </a:cubicBezTo>
                <a:lnTo>
                  <a:pt x="12189029" y="16725"/>
                </a:lnTo>
                <a:lnTo>
                  <a:pt x="12191998" y="0"/>
                </a:lnTo>
                <a:close/>
              </a:path>
            </a:pathLst>
          </a:custGeom>
          <a:gradFill>
            <a:gsLst>
              <a:gs pos="0">
                <a:srgbClr val="00B050">
                  <a:lumMod val="90000"/>
                  <a:alpha val="50000"/>
                </a:srgbClr>
              </a:gs>
              <a:gs pos="100000">
                <a:srgbClr val="3FBD41">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76" name="Suorakulmio 75">
            <a:extLst>
              <a:ext uri="{FF2B5EF4-FFF2-40B4-BE49-F238E27FC236}">
                <a16:creationId xmlns:a16="http://schemas.microsoft.com/office/drawing/2014/main" id="{026C2764-607B-4197-B7D9-027D5DA63903}"/>
              </a:ext>
            </a:extLst>
          </p:cNvPr>
          <p:cNvSpPr/>
          <p:nvPr userDrawn="1"/>
        </p:nvSpPr>
        <p:spPr>
          <a:xfrm>
            <a:off x="0" y="4582161"/>
            <a:ext cx="12192000" cy="2275839"/>
          </a:xfrm>
          <a:prstGeom prst="rect">
            <a:avLst/>
          </a:prstGeom>
          <a:gradFill>
            <a:gsLst>
              <a:gs pos="0">
                <a:srgbClr val="FEA604">
                  <a:alpha val="25000"/>
                </a:srgbClr>
              </a:gs>
              <a:gs pos="100000">
                <a:srgbClr val="FFD281">
                  <a:alpha val="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55" name="Ryhmä 54">
            <a:extLst>
              <a:ext uri="{FF2B5EF4-FFF2-40B4-BE49-F238E27FC236}">
                <a16:creationId xmlns:a16="http://schemas.microsoft.com/office/drawing/2014/main" id="{FDDB2538-D703-457F-BF7F-5115AEA1068A}"/>
              </a:ext>
            </a:extLst>
          </p:cNvPr>
          <p:cNvGrpSpPr/>
          <p:nvPr userDrawn="1"/>
        </p:nvGrpSpPr>
        <p:grpSpPr>
          <a:xfrm flipH="1" flipV="1">
            <a:off x="-2" y="-2"/>
            <a:ext cx="12191997" cy="6858001"/>
            <a:chOff x="152400" y="152400"/>
            <a:chExt cx="12192000" cy="6858000"/>
          </a:xfrm>
        </p:grpSpPr>
        <p:sp>
          <p:nvSpPr>
            <p:cNvPr id="48" name="Suorakulmainen kolmio 47">
              <a:extLst>
                <a:ext uri="{FF2B5EF4-FFF2-40B4-BE49-F238E27FC236}">
                  <a16:creationId xmlns:a16="http://schemas.microsoft.com/office/drawing/2014/main" id="{86C01E80-3FDC-4D53-8C68-C7521B8C7549}"/>
                </a:ext>
              </a:extLst>
            </p:cNvPr>
            <p:cNvSpPr/>
            <p:nvPr userDrawn="1"/>
          </p:nvSpPr>
          <p:spPr>
            <a:xfrm flipH="1">
              <a:off x="152400" y="6309360"/>
              <a:ext cx="12192000" cy="70104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 name="Suorakulmainen kolmio 48">
              <a:extLst>
                <a:ext uri="{FF2B5EF4-FFF2-40B4-BE49-F238E27FC236}">
                  <a16:creationId xmlns:a16="http://schemas.microsoft.com/office/drawing/2014/main" id="{8521B79F-E8A0-463D-926B-7643A244D10C}"/>
                </a:ext>
              </a:extLst>
            </p:cNvPr>
            <p:cNvSpPr/>
            <p:nvPr userDrawn="1"/>
          </p:nvSpPr>
          <p:spPr>
            <a:xfrm flipH="1">
              <a:off x="2743200" y="5588000"/>
              <a:ext cx="9601200" cy="142240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 name="Suorakulmainen kolmio 49">
              <a:extLst>
                <a:ext uri="{FF2B5EF4-FFF2-40B4-BE49-F238E27FC236}">
                  <a16:creationId xmlns:a16="http://schemas.microsoft.com/office/drawing/2014/main" id="{3A330A97-766D-4BE8-B004-6381A4E2A9B8}"/>
                </a:ext>
              </a:extLst>
            </p:cNvPr>
            <p:cNvSpPr/>
            <p:nvPr userDrawn="1"/>
          </p:nvSpPr>
          <p:spPr>
            <a:xfrm flipH="1">
              <a:off x="5689600" y="4988560"/>
              <a:ext cx="6654800" cy="202184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1" name="Suorakulmainen kolmio 50">
              <a:extLst>
                <a:ext uri="{FF2B5EF4-FFF2-40B4-BE49-F238E27FC236}">
                  <a16:creationId xmlns:a16="http://schemas.microsoft.com/office/drawing/2014/main" id="{AFAB1A21-0102-4BAC-9158-31DB4301F692}"/>
                </a:ext>
              </a:extLst>
            </p:cNvPr>
            <p:cNvSpPr/>
            <p:nvPr userDrawn="1"/>
          </p:nvSpPr>
          <p:spPr>
            <a:xfrm flipH="1">
              <a:off x="7823200" y="4206240"/>
              <a:ext cx="4521200" cy="280416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2" name="Suorakulmainen kolmio 51">
              <a:extLst>
                <a:ext uri="{FF2B5EF4-FFF2-40B4-BE49-F238E27FC236}">
                  <a16:creationId xmlns:a16="http://schemas.microsoft.com/office/drawing/2014/main" id="{983FF965-705A-4C71-BA41-969CA69DE9C8}"/>
                </a:ext>
              </a:extLst>
            </p:cNvPr>
            <p:cNvSpPr/>
            <p:nvPr userDrawn="1"/>
          </p:nvSpPr>
          <p:spPr>
            <a:xfrm flipH="1">
              <a:off x="8910320" y="3261360"/>
              <a:ext cx="3434080" cy="374904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3" name="Suorakulmainen kolmio 52">
              <a:extLst>
                <a:ext uri="{FF2B5EF4-FFF2-40B4-BE49-F238E27FC236}">
                  <a16:creationId xmlns:a16="http://schemas.microsoft.com/office/drawing/2014/main" id="{3D91C456-B56F-4CA4-AA95-40AC539EAA2F}"/>
                </a:ext>
              </a:extLst>
            </p:cNvPr>
            <p:cNvSpPr/>
            <p:nvPr userDrawn="1"/>
          </p:nvSpPr>
          <p:spPr>
            <a:xfrm flipH="1">
              <a:off x="10341773" y="1686560"/>
              <a:ext cx="2002625" cy="532384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4" name="Suorakulmainen kolmio 53">
              <a:extLst>
                <a:ext uri="{FF2B5EF4-FFF2-40B4-BE49-F238E27FC236}">
                  <a16:creationId xmlns:a16="http://schemas.microsoft.com/office/drawing/2014/main" id="{4C3AC198-D10D-4B6B-A64C-5CEFC80F7A33}"/>
                </a:ext>
              </a:extLst>
            </p:cNvPr>
            <p:cNvSpPr/>
            <p:nvPr userDrawn="1"/>
          </p:nvSpPr>
          <p:spPr>
            <a:xfrm flipH="1">
              <a:off x="11126943" y="152400"/>
              <a:ext cx="1217455" cy="685800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31" name="Ryhmä 30">
            <a:extLst>
              <a:ext uri="{FF2B5EF4-FFF2-40B4-BE49-F238E27FC236}">
                <a16:creationId xmlns:a16="http://schemas.microsoft.com/office/drawing/2014/main" id="{44AD4A83-27DD-403C-BDB0-122771415E2D}"/>
              </a:ext>
            </a:extLst>
          </p:cNvPr>
          <p:cNvGrpSpPr/>
          <p:nvPr userDrawn="1"/>
        </p:nvGrpSpPr>
        <p:grpSpPr>
          <a:xfrm>
            <a:off x="0" y="0"/>
            <a:ext cx="12192000" cy="6858000"/>
            <a:chOff x="0" y="0"/>
            <a:chExt cx="12192000" cy="6858000"/>
          </a:xfrm>
        </p:grpSpPr>
        <p:sp>
          <p:nvSpPr>
            <p:cNvPr id="32" name="Suorakulmainen kolmio 31">
              <a:extLst>
                <a:ext uri="{FF2B5EF4-FFF2-40B4-BE49-F238E27FC236}">
                  <a16:creationId xmlns:a16="http://schemas.microsoft.com/office/drawing/2014/main" id="{AA0BCEE1-D7D0-485A-A6F6-448CBAAEDF6D}"/>
                </a:ext>
              </a:extLst>
            </p:cNvPr>
            <p:cNvSpPr/>
            <p:nvPr userDrawn="1"/>
          </p:nvSpPr>
          <p:spPr>
            <a:xfrm flipH="1">
              <a:off x="0" y="6156960"/>
              <a:ext cx="12192000" cy="701040"/>
            </a:xfrm>
            <a:prstGeom prst="rtTriangle">
              <a:avLst/>
            </a:prstGeom>
            <a:gradFill>
              <a:gsLst>
                <a:gs pos="0">
                  <a:srgbClr val="FFA400">
                    <a:alpha val="50000"/>
                  </a:srgbClr>
                </a:gs>
                <a:gs pos="100000">
                  <a:srgbClr val="FFD87D">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 name="Suorakulmainen kolmio 32">
              <a:extLst>
                <a:ext uri="{FF2B5EF4-FFF2-40B4-BE49-F238E27FC236}">
                  <a16:creationId xmlns:a16="http://schemas.microsoft.com/office/drawing/2014/main" id="{91B92F2F-2B4A-4AB3-8F09-984106AD9B9F}"/>
                </a:ext>
              </a:extLst>
            </p:cNvPr>
            <p:cNvSpPr/>
            <p:nvPr userDrawn="1"/>
          </p:nvSpPr>
          <p:spPr>
            <a:xfrm flipH="1">
              <a:off x="2590800" y="5575240"/>
              <a:ext cx="9601200" cy="1282759"/>
            </a:xfrm>
            <a:prstGeom prst="rtTriangle">
              <a:avLst/>
            </a:prstGeom>
            <a:gradFill>
              <a:gsLst>
                <a:gs pos="0">
                  <a:srgbClr val="FFA400">
                    <a:alpha val="50000"/>
                  </a:srgbClr>
                </a:gs>
                <a:gs pos="100000">
                  <a:srgbClr val="FFD87D">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 name="Suorakulmainen kolmio 33">
              <a:extLst>
                <a:ext uri="{FF2B5EF4-FFF2-40B4-BE49-F238E27FC236}">
                  <a16:creationId xmlns:a16="http://schemas.microsoft.com/office/drawing/2014/main" id="{D8E048F7-E74E-4330-96C8-68BF1FC098FA}"/>
                </a:ext>
              </a:extLst>
            </p:cNvPr>
            <p:cNvSpPr/>
            <p:nvPr userDrawn="1"/>
          </p:nvSpPr>
          <p:spPr>
            <a:xfrm flipH="1">
              <a:off x="5956916" y="4836160"/>
              <a:ext cx="6235082" cy="2021840"/>
            </a:xfrm>
            <a:prstGeom prst="rtTriangle">
              <a:avLst/>
            </a:prstGeom>
            <a:gradFill>
              <a:gsLst>
                <a:gs pos="0">
                  <a:srgbClr val="FFA400">
                    <a:alpha val="50000"/>
                  </a:srgbClr>
                </a:gs>
                <a:gs pos="100000">
                  <a:srgbClr val="FFD87D">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 name="Suorakulmainen kolmio 34">
              <a:extLst>
                <a:ext uri="{FF2B5EF4-FFF2-40B4-BE49-F238E27FC236}">
                  <a16:creationId xmlns:a16="http://schemas.microsoft.com/office/drawing/2014/main" id="{D0096CE9-1488-4E2B-9FC5-843DFD7EB2B8}"/>
                </a:ext>
              </a:extLst>
            </p:cNvPr>
            <p:cNvSpPr/>
            <p:nvPr userDrawn="1"/>
          </p:nvSpPr>
          <p:spPr>
            <a:xfrm flipH="1">
              <a:off x="7892248" y="4053840"/>
              <a:ext cx="4299751" cy="2804160"/>
            </a:xfrm>
            <a:prstGeom prst="rtTriangle">
              <a:avLst/>
            </a:prstGeom>
            <a:gradFill>
              <a:gsLst>
                <a:gs pos="0">
                  <a:srgbClr val="FFA400">
                    <a:alpha val="50000"/>
                  </a:srgbClr>
                </a:gs>
                <a:gs pos="100000">
                  <a:srgbClr val="FFD87D">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 name="Suorakulmainen kolmio 35">
              <a:extLst>
                <a:ext uri="{FF2B5EF4-FFF2-40B4-BE49-F238E27FC236}">
                  <a16:creationId xmlns:a16="http://schemas.microsoft.com/office/drawing/2014/main" id="{2AA50976-B5F9-47DD-8988-49ECD73D110B}"/>
                </a:ext>
              </a:extLst>
            </p:cNvPr>
            <p:cNvSpPr/>
            <p:nvPr userDrawn="1"/>
          </p:nvSpPr>
          <p:spPr>
            <a:xfrm flipH="1">
              <a:off x="9215020" y="3108960"/>
              <a:ext cx="2976979" cy="3749040"/>
            </a:xfrm>
            <a:prstGeom prst="rtTriangle">
              <a:avLst/>
            </a:prstGeom>
            <a:gradFill>
              <a:gsLst>
                <a:gs pos="0">
                  <a:srgbClr val="FFA400">
                    <a:alpha val="50000"/>
                  </a:srgbClr>
                </a:gs>
                <a:gs pos="100000">
                  <a:srgbClr val="FFD87D">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 name="Suorakulmainen kolmio 36">
              <a:extLst>
                <a:ext uri="{FF2B5EF4-FFF2-40B4-BE49-F238E27FC236}">
                  <a16:creationId xmlns:a16="http://schemas.microsoft.com/office/drawing/2014/main" id="{15C439C5-E5B1-4CE2-8306-B908C0A6290D}"/>
                </a:ext>
              </a:extLst>
            </p:cNvPr>
            <p:cNvSpPr/>
            <p:nvPr userDrawn="1"/>
          </p:nvSpPr>
          <p:spPr>
            <a:xfrm flipH="1">
              <a:off x="10280341" y="1534160"/>
              <a:ext cx="1911656" cy="5323840"/>
            </a:xfrm>
            <a:prstGeom prst="rtTriangle">
              <a:avLst/>
            </a:prstGeom>
            <a:gradFill>
              <a:gsLst>
                <a:gs pos="0">
                  <a:srgbClr val="FFA400">
                    <a:alpha val="50000"/>
                  </a:srgbClr>
                </a:gs>
                <a:gs pos="100000">
                  <a:srgbClr val="FFD87D">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 name="Suorakulmainen kolmio 37">
              <a:extLst>
                <a:ext uri="{FF2B5EF4-FFF2-40B4-BE49-F238E27FC236}">
                  <a16:creationId xmlns:a16="http://schemas.microsoft.com/office/drawing/2014/main" id="{319B289F-F9D0-4F00-A1F2-DF38A75F2904}"/>
                </a:ext>
              </a:extLst>
            </p:cNvPr>
            <p:cNvSpPr/>
            <p:nvPr userDrawn="1"/>
          </p:nvSpPr>
          <p:spPr>
            <a:xfrm flipH="1">
              <a:off x="10974543" y="0"/>
              <a:ext cx="1217455" cy="6858000"/>
            </a:xfrm>
            <a:prstGeom prst="rtTriangle">
              <a:avLst/>
            </a:prstGeom>
            <a:gradFill>
              <a:gsLst>
                <a:gs pos="0">
                  <a:srgbClr val="FFA400">
                    <a:alpha val="50000"/>
                  </a:srgbClr>
                </a:gs>
                <a:gs pos="100000">
                  <a:srgbClr val="FFD87D">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 name="Otsikko 1">
            <a:extLst>
              <a:ext uri="{FF2B5EF4-FFF2-40B4-BE49-F238E27FC236}">
                <a16:creationId xmlns:a16="http://schemas.microsoft.com/office/drawing/2014/main" id="{2AAD3D0D-2D0A-4472-A53B-A9AF56C6E43A}"/>
              </a:ext>
            </a:extLst>
          </p:cNvPr>
          <p:cNvSpPr>
            <a:spLocks noGrp="1"/>
          </p:cNvSpPr>
          <p:nvPr>
            <p:ph type="ctrTitle"/>
          </p:nvPr>
        </p:nvSpPr>
        <p:spPr>
          <a:xfrm>
            <a:off x="1250642" y="1890608"/>
            <a:ext cx="9690716" cy="1990995"/>
          </a:xfrm>
        </p:spPr>
        <p:txBody>
          <a:bodyPr anchor="b"/>
          <a:lstStyle>
            <a:lvl1pPr algn="ctr">
              <a:defRPr sz="60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068E6BB4-8F52-49CE-8E1D-3DF86EC1E2F2}"/>
              </a:ext>
            </a:extLst>
          </p:cNvPr>
          <p:cNvSpPr>
            <a:spLocks noGrp="1"/>
          </p:cNvSpPr>
          <p:nvPr>
            <p:ph type="subTitle" idx="1"/>
          </p:nvPr>
        </p:nvSpPr>
        <p:spPr>
          <a:xfrm>
            <a:off x="1250642" y="4023621"/>
            <a:ext cx="9690716" cy="140960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77" name="Kuva 76">
            <a:extLst>
              <a:ext uri="{FF2B5EF4-FFF2-40B4-BE49-F238E27FC236}">
                <a16:creationId xmlns:a16="http://schemas.microsoft.com/office/drawing/2014/main" id="{1F22A15D-BF2E-4BE2-9202-FEDE7C68D767}"/>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4863304" y="33338"/>
            <a:ext cx="2465384" cy="1758046"/>
          </a:xfrm>
          <a:prstGeom prst="rect">
            <a:avLst/>
          </a:prstGeom>
        </p:spPr>
      </p:pic>
      <p:pic>
        <p:nvPicPr>
          <p:cNvPr id="123" name="Kuva 122">
            <a:extLst>
              <a:ext uri="{FF2B5EF4-FFF2-40B4-BE49-F238E27FC236}">
                <a16:creationId xmlns:a16="http://schemas.microsoft.com/office/drawing/2014/main" id="{5B020EDA-ACBB-40DE-BB8C-33176C5DE653}"/>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44195" y="5481518"/>
            <a:ext cx="2854259" cy="1470201"/>
          </a:xfrm>
          <a:prstGeom prst="rect">
            <a:avLst/>
          </a:prstGeom>
        </p:spPr>
      </p:pic>
      <p:pic>
        <p:nvPicPr>
          <p:cNvPr id="124" name="Kuva 123">
            <a:extLst>
              <a:ext uri="{FF2B5EF4-FFF2-40B4-BE49-F238E27FC236}">
                <a16:creationId xmlns:a16="http://schemas.microsoft.com/office/drawing/2014/main" id="{935F6530-E213-4B8A-983E-77C8B09C6F1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90419" y="5596569"/>
            <a:ext cx="2011162" cy="1162917"/>
          </a:xfrm>
          <a:prstGeom prst="rect">
            <a:avLst/>
          </a:prstGeom>
        </p:spPr>
      </p:pic>
      <p:pic>
        <p:nvPicPr>
          <p:cNvPr id="125" name="Kuva 124">
            <a:extLst>
              <a:ext uri="{FF2B5EF4-FFF2-40B4-BE49-F238E27FC236}">
                <a16:creationId xmlns:a16="http://schemas.microsoft.com/office/drawing/2014/main" id="{7E2B75A3-D850-4E06-809F-DD693684273E}"/>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38881" y="5427303"/>
            <a:ext cx="1352268" cy="1550327"/>
          </a:xfrm>
          <a:prstGeom prst="rect">
            <a:avLst/>
          </a:prstGeom>
        </p:spPr>
      </p:pic>
    </p:spTree>
    <p:extLst>
      <p:ext uri="{BB962C8B-B14F-4D97-AF65-F5344CB8AC3E}">
        <p14:creationId xmlns:p14="http://schemas.microsoft.com/office/powerpoint/2010/main" val="1029803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Väli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3F4AE9-B487-4F8F-8660-BF10F582F59B}"/>
              </a:ext>
            </a:extLst>
          </p:cNvPr>
          <p:cNvSpPr>
            <a:spLocks noGrp="1"/>
          </p:cNvSpPr>
          <p:nvPr>
            <p:ph type="title"/>
          </p:nvPr>
        </p:nvSpPr>
        <p:spPr>
          <a:xfrm>
            <a:off x="831850" y="1709738"/>
            <a:ext cx="948055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2BDE5031-83AC-4B11-B715-A9F6731F2A53}"/>
              </a:ext>
            </a:extLst>
          </p:cNvPr>
          <p:cNvSpPr>
            <a:spLocks noGrp="1"/>
          </p:cNvSpPr>
          <p:nvPr>
            <p:ph type="body" idx="1"/>
          </p:nvPr>
        </p:nvSpPr>
        <p:spPr>
          <a:xfrm>
            <a:off x="831850" y="4589463"/>
            <a:ext cx="94805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a:extLst>
              <a:ext uri="{FF2B5EF4-FFF2-40B4-BE49-F238E27FC236}">
                <a16:creationId xmlns:a16="http://schemas.microsoft.com/office/drawing/2014/main" id="{168D7E47-B1E8-46EB-93A8-F44FE7154F3B}"/>
              </a:ext>
            </a:extLst>
          </p:cNvPr>
          <p:cNvSpPr>
            <a:spLocks noGrp="1"/>
          </p:cNvSpPr>
          <p:nvPr>
            <p:ph type="dt" sz="half" idx="10"/>
          </p:nvPr>
        </p:nvSpPr>
        <p:spPr/>
        <p:txBody>
          <a:bodyPr/>
          <a:lstStyle/>
          <a:p>
            <a:fld id="{51048E66-C875-4AB8-8407-2EB2AD97987F}" type="datetimeFigureOut">
              <a:rPr lang="fi-FI" smtClean="0"/>
              <a:t>10.6.2026</a:t>
            </a:fld>
            <a:endParaRPr lang="fi-FI"/>
          </a:p>
        </p:txBody>
      </p:sp>
      <p:sp>
        <p:nvSpPr>
          <p:cNvPr id="5" name="Alatunnisteen paikkamerkki 4">
            <a:extLst>
              <a:ext uri="{FF2B5EF4-FFF2-40B4-BE49-F238E27FC236}">
                <a16:creationId xmlns:a16="http://schemas.microsoft.com/office/drawing/2014/main" id="{065FFAC9-2ABD-4D7D-85FC-21CEE686C05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E825ABE-EF4F-411F-8EB7-30C634003F15}"/>
              </a:ext>
            </a:extLst>
          </p:cNvPr>
          <p:cNvSpPr>
            <a:spLocks noGrp="1"/>
          </p:cNvSpPr>
          <p:nvPr>
            <p:ph type="sldNum" sz="quarter" idx="12"/>
          </p:nvPr>
        </p:nvSpPr>
        <p:spPr/>
        <p:txBody>
          <a:bodyPr/>
          <a:lstStyle/>
          <a:p>
            <a:fld id="{B5FB2CA4-8150-40F8-A7CE-493E8EBB2279}" type="slidenum">
              <a:rPr lang="fi-FI" smtClean="0"/>
              <a:t>‹#›</a:t>
            </a:fld>
            <a:endParaRPr lang="fi-FI"/>
          </a:p>
        </p:txBody>
      </p:sp>
    </p:spTree>
    <p:extLst>
      <p:ext uri="{BB962C8B-B14F-4D97-AF65-F5344CB8AC3E}">
        <p14:creationId xmlns:p14="http://schemas.microsoft.com/office/powerpoint/2010/main" val="1306522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F345F0-8BB8-46F6-B875-9B8301AAAF91}"/>
              </a:ext>
            </a:extLst>
          </p:cNvPr>
          <p:cNvSpPr>
            <a:spLocks noGrp="1"/>
          </p:cNvSpPr>
          <p:nvPr>
            <p:ph type="title"/>
          </p:nvPr>
        </p:nvSpPr>
        <p:spPr>
          <a:xfrm>
            <a:off x="1046480" y="365125"/>
            <a:ext cx="10307320" cy="1325563"/>
          </a:xfrm>
        </p:spPr>
        <p:txBody>
          <a:bodyPr/>
          <a:lstStyle/>
          <a:p>
            <a:r>
              <a:rPr lang="fi-FI"/>
              <a:t>Muokkaa ots. perustyyl. napsautt.</a:t>
            </a:r>
          </a:p>
        </p:txBody>
      </p:sp>
      <p:sp>
        <p:nvSpPr>
          <p:cNvPr id="3" name="Sisällön paikkamerkki 2">
            <a:extLst>
              <a:ext uri="{FF2B5EF4-FFF2-40B4-BE49-F238E27FC236}">
                <a16:creationId xmlns:a16="http://schemas.microsoft.com/office/drawing/2014/main" id="{5030433B-6A40-47AE-8820-7717BEE30794}"/>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291F60C-E4A7-4982-B9D6-05885BAA794E}"/>
              </a:ext>
            </a:extLst>
          </p:cNvPr>
          <p:cNvSpPr>
            <a:spLocks noGrp="1"/>
          </p:cNvSpPr>
          <p:nvPr>
            <p:ph type="dt" sz="half" idx="10"/>
          </p:nvPr>
        </p:nvSpPr>
        <p:spPr/>
        <p:txBody>
          <a:bodyPr/>
          <a:lstStyle/>
          <a:p>
            <a:fld id="{51048E66-C875-4AB8-8407-2EB2AD97987F}" type="datetimeFigureOut">
              <a:rPr lang="fi-FI" smtClean="0"/>
              <a:t>10.6.2026</a:t>
            </a:fld>
            <a:endParaRPr lang="fi-FI"/>
          </a:p>
        </p:txBody>
      </p:sp>
      <p:sp>
        <p:nvSpPr>
          <p:cNvPr id="5" name="Alatunnisteen paikkamerkki 4">
            <a:extLst>
              <a:ext uri="{FF2B5EF4-FFF2-40B4-BE49-F238E27FC236}">
                <a16:creationId xmlns:a16="http://schemas.microsoft.com/office/drawing/2014/main" id="{4CED49C0-7AC7-4F75-8466-736C3CC158B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F4E7F2A-CE66-4456-A66F-C0F586526D90}"/>
              </a:ext>
            </a:extLst>
          </p:cNvPr>
          <p:cNvSpPr>
            <a:spLocks noGrp="1"/>
          </p:cNvSpPr>
          <p:nvPr>
            <p:ph type="sldNum" sz="quarter" idx="12"/>
          </p:nvPr>
        </p:nvSpPr>
        <p:spPr/>
        <p:txBody>
          <a:bodyPr/>
          <a:lstStyle/>
          <a:p>
            <a:fld id="{B5FB2CA4-8150-40F8-A7CE-493E8EBB2279}" type="slidenum">
              <a:rPr lang="fi-FI" smtClean="0"/>
              <a:t>‹#›</a:t>
            </a:fld>
            <a:endParaRPr lang="fi-FI"/>
          </a:p>
        </p:txBody>
      </p:sp>
    </p:spTree>
    <p:extLst>
      <p:ext uri="{BB962C8B-B14F-4D97-AF65-F5344CB8AC3E}">
        <p14:creationId xmlns:p14="http://schemas.microsoft.com/office/powerpoint/2010/main" val="2616177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F75FB48-35C0-4CB8-827C-3FCD2EA8FAAA}"/>
              </a:ext>
            </a:extLst>
          </p:cNvPr>
          <p:cNvSpPr>
            <a:spLocks noGrp="1"/>
          </p:cNvSpPr>
          <p:nvPr>
            <p:ph type="title"/>
          </p:nvPr>
        </p:nvSpPr>
        <p:spPr>
          <a:xfrm>
            <a:off x="1046480" y="365125"/>
            <a:ext cx="10307320" cy="1325563"/>
          </a:xfrm>
        </p:spPr>
        <p:txBody>
          <a:bodyPr/>
          <a:lstStyle/>
          <a:p>
            <a:r>
              <a:rPr lang="fi-FI"/>
              <a:t>Muokkaa ots. perustyyl. napsautt.</a:t>
            </a:r>
          </a:p>
        </p:txBody>
      </p:sp>
      <p:sp>
        <p:nvSpPr>
          <p:cNvPr id="3" name="Sisällön paikkamerkki 2">
            <a:extLst>
              <a:ext uri="{FF2B5EF4-FFF2-40B4-BE49-F238E27FC236}">
                <a16:creationId xmlns:a16="http://schemas.microsoft.com/office/drawing/2014/main" id="{3AB1A6F6-548B-494A-9D3B-1DDEA87F9F62}"/>
              </a:ext>
            </a:extLst>
          </p:cNvPr>
          <p:cNvSpPr>
            <a:spLocks noGrp="1"/>
          </p:cNvSpPr>
          <p:nvPr>
            <p:ph sz="half" idx="1"/>
          </p:nvPr>
        </p:nvSpPr>
        <p:spPr>
          <a:xfrm>
            <a:off x="838200" y="1825625"/>
            <a:ext cx="4744915"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3DB0EA2C-82D2-44A4-BDC6-B9C19BC46F42}"/>
              </a:ext>
            </a:extLst>
          </p:cNvPr>
          <p:cNvSpPr>
            <a:spLocks noGrp="1"/>
          </p:cNvSpPr>
          <p:nvPr>
            <p:ph sz="half" idx="2"/>
          </p:nvPr>
        </p:nvSpPr>
        <p:spPr>
          <a:xfrm>
            <a:off x="5784001" y="1825625"/>
            <a:ext cx="4744915"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AA342914-3317-4033-89DD-46822215EACE}"/>
              </a:ext>
            </a:extLst>
          </p:cNvPr>
          <p:cNvSpPr>
            <a:spLocks noGrp="1"/>
          </p:cNvSpPr>
          <p:nvPr>
            <p:ph type="dt" sz="half" idx="10"/>
          </p:nvPr>
        </p:nvSpPr>
        <p:spPr/>
        <p:txBody>
          <a:bodyPr/>
          <a:lstStyle/>
          <a:p>
            <a:fld id="{51048E66-C875-4AB8-8407-2EB2AD97987F}" type="datetimeFigureOut">
              <a:rPr lang="fi-FI" smtClean="0"/>
              <a:t>10.6.2026</a:t>
            </a:fld>
            <a:endParaRPr lang="fi-FI"/>
          </a:p>
        </p:txBody>
      </p:sp>
      <p:sp>
        <p:nvSpPr>
          <p:cNvPr id="6" name="Alatunnisteen paikkamerkki 5">
            <a:extLst>
              <a:ext uri="{FF2B5EF4-FFF2-40B4-BE49-F238E27FC236}">
                <a16:creationId xmlns:a16="http://schemas.microsoft.com/office/drawing/2014/main" id="{E57774D5-DE78-402A-857F-AB126B1B205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F356547A-DE9A-4BD7-96F1-6E24BA5ECAA0}"/>
              </a:ext>
            </a:extLst>
          </p:cNvPr>
          <p:cNvSpPr>
            <a:spLocks noGrp="1"/>
          </p:cNvSpPr>
          <p:nvPr>
            <p:ph type="sldNum" sz="quarter" idx="12"/>
          </p:nvPr>
        </p:nvSpPr>
        <p:spPr/>
        <p:txBody>
          <a:bodyPr/>
          <a:lstStyle/>
          <a:p>
            <a:fld id="{B5FB2CA4-8150-40F8-A7CE-493E8EBB2279}" type="slidenum">
              <a:rPr lang="fi-FI" smtClean="0"/>
              <a:t>‹#›</a:t>
            </a:fld>
            <a:endParaRPr lang="fi-FI"/>
          </a:p>
        </p:txBody>
      </p:sp>
    </p:spTree>
    <p:extLst>
      <p:ext uri="{BB962C8B-B14F-4D97-AF65-F5344CB8AC3E}">
        <p14:creationId xmlns:p14="http://schemas.microsoft.com/office/powerpoint/2010/main" val="1664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294EE1-7CF9-4A0F-8BF7-84F4F24CB82C}"/>
              </a:ext>
            </a:extLst>
          </p:cNvPr>
          <p:cNvSpPr>
            <a:spLocks noGrp="1"/>
          </p:cNvSpPr>
          <p:nvPr>
            <p:ph type="title"/>
          </p:nvPr>
        </p:nvSpPr>
        <p:spPr>
          <a:xfrm>
            <a:off x="1046480" y="365125"/>
            <a:ext cx="10308908"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F7EF8250-DE0E-474A-95E4-BC75A568AD93}"/>
              </a:ext>
            </a:extLst>
          </p:cNvPr>
          <p:cNvSpPr>
            <a:spLocks noGrp="1"/>
          </p:cNvSpPr>
          <p:nvPr>
            <p:ph type="body" idx="1"/>
          </p:nvPr>
        </p:nvSpPr>
        <p:spPr>
          <a:xfrm>
            <a:off x="839788" y="1681163"/>
            <a:ext cx="474332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a:extLst>
              <a:ext uri="{FF2B5EF4-FFF2-40B4-BE49-F238E27FC236}">
                <a16:creationId xmlns:a16="http://schemas.microsoft.com/office/drawing/2014/main" id="{F90878B4-84EE-4749-B438-7502F5430DCC}"/>
              </a:ext>
            </a:extLst>
          </p:cNvPr>
          <p:cNvSpPr>
            <a:spLocks noGrp="1"/>
          </p:cNvSpPr>
          <p:nvPr>
            <p:ph sz="half" idx="2"/>
          </p:nvPr>
        </p:nvSpPr>
        <p:spPr>
          <a:xfrm>
            <a:off x="839788" y="2505075"/>
            <a:ext cx="474332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2B7F1AFF-2F6F-4DD4-8E22-39F7BC7868CE}"/>
              </a:ext>
            </a:extLst>
          </p:cNvPr>
          <p:cNvSpPr>
            <a:spLocks noGrp="1"/>
          </p:cNvSpPr>
          <p:nvPr>
            <p:ph type="body" sz="quarter" idx="3"/>
          </p:nvPr>
        </p:nvSpPr>
        <p:spPr>
          <a:xfrm>
            <a:off x="5785589" y="1681163"/>
            <a:ext cx="474332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a:extLst>
              <a:ext uri="{FF2B5EF4-FFF2-40B4-BE49-F238E27FC236}">
                <a16:creationId xmlns:a16="http://schemas.microsoft.com/office/drawing/2014/main" id="{49A86971-EBA9-4223-85A1-5194901D5632}"/>
              </a:ext>
            </a:extLst>
          </p:cNvPr>
          <p:cNvSpPr>
            <a:spLocks noGrp="1"/>
          </p:cNvSpPr>
          <p:nvPr>
            <p:ph sz="quarter" idx="4"/>
          </p:nvPr>
        </p:nvSpPr>
        <p:spPr>
          <a:xfrm>
            <a:off x="5785589" y="2505075"/>
            <a:ext cx="474332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2FDAC5DF-E587-49F9-B597-9C5CAC1AA2EA}"/>
              </a:ext>
            </a:extLst>
          </p:cNvPr>
          <p:cNvSpPr>
            <a:spLocks noGrp="1"/>
          </p:cNvSpPr>
          <p:nvPr>
            <p:ph type="dt" sz="half" idx="10"/>
          </p:nvPr>
        </p:nvSpPr>
        <p:spPr/>
        <p:txBody>
          <a:bodyPr/>
          <a:lstStyle/>
          <a:p>
            <a:fld id="{51048E66-C875-4AB8-8407-2EB2AD97987F}" type="datetimeFigureOut">
              <a:rPr lang="fi-FI" smtClean="0"/>
              <a:t>10.6.2026</a:t>
            </a:fld>
            <a:endParaRPr lang="fi-FI"/>
          </a:p>
        </p:txBody>
      </p:sp>
      <p:sp>
        <p:nvSpPr>
          <p:cNvPr id="8" name="Alatunnisteen paikkamerkki 7">
            <a:extLst>
              <a:ext uri="{FF2B5EF4-FFF2-40B4-BE49-F238E27FC236}">
                <a16:creationId xmlns:a16="http://schemas.microsoft.com/office/drawing/2014/main" id="{D170F42F-46C6-407F-8FC1-5BF8C5580188}"/>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CA92B614-B0EE-4EEE-B80C-98C2F645B063}"/>
              </a:ext>
            </a:extLst>
          </p:cNvPr>
          <p:cNvSpPr>
            <a:spLocks noGrp="1"/>
          </p:cNvSpPr>
          <p:nvPr>
            <p:ph type="sldNum" sz="quarter" idx="12"/>
          </p:nvPr>
        </p:nvSpPr>
        <p:spPr/>
        <p:txBody>
          <a:bodyPr/>
          <a:lstStyle/>
          <a:p>
            <a:fld id="{B5FB2CA4-8150-40F8-A7CE-493E8EBB2279}" type="slidenum">
              <a:rPr lang="fi-FI" smtClean="0"/>
              <a:t>‹#›</a:t>
            </a:fld>
            <a:endParaRPr lang="fi-FI"/>
          </a:p>
        </p:txBody>
      </p:sp>
    </p:spTree>
    <p:extLst>
      <p:ext uri="{BB962C8B-B14F-4D97-AF65-F5344CB8AC3E}">
        <p14:creationId xmlns:p14="http://schemas.microsoft.com/office/powerpoint/2010/main" val="2056428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Kuvatekstillinen sisältö">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CF78D90B-B82A-4909-8BAA-5BA90B0D7276}"/>
              </a:ext>
            </a:extLst>
          </p:cNvPr>
          <p:cNvGrpSpPr/>
          <p:nvPr userDrawn="1"/>
        </p:nvGrpSpPr>
        <p:grpSpPr>
          <a:xfrm rot="16200000" flipH="1" flipV="1">
            <a:off x="-1092881" y="1092883"/>
            <a:ext cx="6858003" cy="4672240"/>
            <a:chOff x="152400" y="152400"/>
            <a:chExt cx="12192000" cy="6858000"/>
          </a:xfrm>
        </p:grpSpPr>
        <p:sp>
          <p:nvSpPr>
            <p:cNvPr id="18" name="Suorakulmainen kolmio 17">
              <a:extLst>
                <a:ext uri="{FF2B5EF4-FFF2-40B4-BE49-F238E27FC236}">
                  <a16:creationId xmlns:a16="http://schemas.microsoft.com/office/drawing/2014/main" id="{77B1AEA4-BEDC-41F8-B954-358F7A39501D}"/>
                </a:ext>
              </a:extLst>
            </p:cNvPr>
            <p:cNvSpPr/>
            <p:nvPr userDrawn="1"/>
          </p:nvSpPr>
          <p:spPr>
            <a:xfrm flipH="1">
              <a:off x="152400" y="6309360"/>
              <a:ext cx="12192000" cy="70104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ainen kolmio 18">
              <a:extLst>
                <a:ext uri="{FF2B5EF4-FFF2-40B4-BE49-F238E27FC236}">
                  <a16:creationId xmlns:a16="http://schemas.microsoft.com/office/drawing/2014/main" id="{1DB3B9F8-3DD8-4BAC-B7F2-F8F0A7D24E68}"/>
                </a:ext>
              </a:extLst>
            </p:cNvPr>
            <p:cNvSpPr/>
            <p:nvPr userDrawn="1"/>
          </p:nvSpPr>
          <p:spPr>
            <a:xfrm flipH="1">
              <a:off x="2743200" y="5588000"/>
              <a:ext cx="9601200" cy="142240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Suorakulmainen kolmio 19">
              <a:extLst>
                <a:ext uri="{FF2B5EF4-FFF2-40B4-BE49-F238E27FC236}">
                  <a16:creationId xmlns:a16="http://schemas.microsoft.com/office/drawing/2014/main" id="{825C7E25-AB45-416A-A9AC-A895928BA4F7}"/>
                </a:ext>
              </a:extLst>
            </p:cNvPr>
            <p:cNvSpPr/>
            <p:nvPr userDrawn="1"/>
          </p:nvSpPr>
          <p:spPr>
            <a:xfrm flipH="1">
              <a:off x="5689600" y="4988560"/>
              <a:ext cx="6654800" cy="202184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Suorakulmainen kolmio 20">
              <a:extLst>
                <a:ext uri="{FF2B5EF4-FFF2-40B4-BE49-F238E27FC236}">
                  <a16:creationId xmlns:a16="http://schemas.microsoft.com/office/drawing/2014/main" id="{8E88E79E-5DC3-4B93-A9E4-5582CF304459}"/>
                </a:ext>
              </a:extLst>
            </p:cNvPr>
            <p:cNvSpPr/>
            <p:nvPr userDrawn="1"/>
          </p:nvSpPr>
          <p:spPr>
            <a:xfrm flipH="1">
              <a:off x="7823200" y="4206240"/>
              <a:ext cx="4521200" cy="280416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Suorakulmainen kolmio 21">
              <a:extLst>
                <a:ext uri="{FF2B5EF4-FFF2-40B4-BE49-F238E27FC236}">
                  <a16:creationId xmlns:a16="http://schemas.microsoft.com/office/drawing/2014/main" id="{4B3E82D6-97E8-4804-90E5-BA223EDAC111}"/>
                </a:ext>
              </a:extLst>
            </p:cNvPr>
            <p:cNvSpPr/>
            <p:nvPr userDrawn="1"/>
          </p:nvSpPr>
          <p:spPr>
            <a:xfrm flipH="1">
              <a:off x="8910320" y="3261360"/>
              <a:ext cx="3434080" cy="374904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Suorakulmainen kolmio 22">
              <a:extLst>
                <a:ext uri="{FF2B5EF4-FFF2-40B4-BE49-F238E27FC236}">
                  <a16:creationId xmlns:a16="http://schemas.microsoft.com/office/drawing/2014/main" id="{128271D8-6EB5-4680-BA63-46AB941273A5}"/>
                </a:ext>
              </a:extLst>
            </p:cNvPr>
            <p:cNvSpPr/>
            <p:nvPr userDrawn="1"/>
          </p:nvSpPr>
          <p:spPr>
            <a:xfrm flipH="1">
              <a:off x="10341773" y="1686560"/>
              <a:ext cx="2002625" cy="532384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Suorakulmainen kolmio 23">
              <a:extLst>
                <a:ext uri="{FF2B5EF4-FFF2-40B4-BE49-F238E27FC236}">
                  <a16:creationId xmlns:a16="http://schemas.microsoft.com/office/drawing/2014/main" id="{F6544F9C-8D6B-4722-97EB-F402E679590B}"/>
                </a:ext>
              </a:extLst>
            </p:cNvPr>
            <p:cNvSpPr/>
            <p:nvPr userDrawn="1"/>
          </p:nvSpPr>
          <p:spPr>
            <a:xfrm flipH="1">
              <a:off x="11126943" y="152400"/>
              <a:ext cx="1217455" cy="685800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8" name="Suorakulmio 7">
            <a:extLst>
              <a:ext uri="{FF2B5EF4-FFF2-40B4-BE49-F238E27FC236}">
                <a16:creationId xmlns:a16="http://schemas.microsoft.com/office/drawing/2014/main" id="{6F8B6EB5-1CBA-44F8-A823-8D16901F5CCF}"/>
              </a:ext>
            </a:extLst>
          </p:cNvPr>
          <p:cNvSpPr/>
          <p:nvPr userDrawn="1"/>
        </p:nvSpPr>
        <p:spPr>
          <a:xfrm>
            <a:off x="0" y="-1"/>
            <a:ext cx="12191997" cy="1727199"/>
          </a:xfrm>
          <a:prstGeom prst="rect">
            <a:avLst/>
          </a:prstGeom>
          <a:gradFill>
            <a:gsLst>
              <a:gs pos="0">
                <a:srgbClr val="3FBD41"/>
              </a:gs>
              <a:gs pos="100000">
                <a:srgbClr val="3FBD41">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9E0C6031-F23A-43AB-8C07-95EBFFEC2607}"/>
              </a:ext>
            </a:extLst>
          </p:cNvPr>
          <p:cNvSpPr/>
          <p:nvPr userDrawn="1"/>
        </p:nvSpPr>
        <p:spPr>
          <a:xfrm flipV="1">
            <a:off x="4" y="1727197"/>
            <a:ext cx="4672242" cy="5130800"/>
          </a:xfrm>
          <a:prstGeom prst="rect">
            <a:avLst/>
          </a:prstGeom>
          <a:gradFill>
            <a:gsLst>
              <a:gs pos="0">
                <a:srgbClr val="3FBD41"/>
              </a:gs>
              <a:gs pos="100000">
                <a:srgbClr val="3FBD41">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96FA2F40-CDEF-4841-A904-8FB25108BE4F}"/>
              </a:ext>
            </a:extLst>
          </p:cNvPr>
          <p:cNvSpPr/>
          <p:nvPr userDrawn="1"/>
        </p:nvSpPr>
        <p:spPr>
          <a:xfrm>
            <a:off x="4672246" y="5524500"/>
            <a:ext cx="7519754" cy="1333500"/>
          </a:xfrm>
          <a:prstGeom prst="rect">
            <a:avLst/>
          </a:prstGeom>
          <a:gradFill>
            <a:gsLst>
              <a:gs pos="0">
                <a:srgbClr val="FFD87D">
                  <a:alpha val="0"/>
                </a:srgbClr>
              </a:gs>
              <a:gs pos="100000">
                <a:srgbClr val="FFA4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1" name="Ryhmä 10">
            <a:extLst>
              <a:ext uri="{FF2B5EF4-FFF2-40B4-BE49-F238E27FC236}">
                <a16:creationId xmlns:a16="http://schemas.microsoft.com/office/drawing/2014/main" id="{EC0AAE80-7701-4EC4-9EFE-3E6770ADD7B0}"/>
              </a:ext>
            </a:extLst>
          </p:cNvPr>
          <p:cNvGrpSpPr/>
          <p:nvPr userDrawn="1"/>
        </p:nvGrpSpPr>
        <p:grpSpPr>
          <a:xfrm>
            <a:off x="7102369" y="5663878"/>
            <a:ext cx="4783476" cy="1263861"/>
            <a:chOff x="7102369" y="5663878"/>
            <a:chExt cx="4783476" cy="1263861"/>
          </a:xfrm>
        </p:grpSpPr>
        <p:pic>
          <p:nvPicPr>
            <p:cNvPr id="12" name="Kuva 11">
              <a:extLst>
                <a:ext uri="{FF2B5EF4-FFF2-40B4-BE49-F238E27FC236}">
                  <a16:creationId xmlns:a16="http://schemas.microsoft.com/office/drawing/2014/main" id="{3AC68EAB-F836-48C8-B344-E43EBF18CBE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102369" y="5678609"/>
              <a:ext cx="1982174" cy="1020999"/>
            </a:xfrm>
            <a:prstGeom prst="rect">
              <a:avLst/>
            </a:prstGeom>
          </p:spPr>
        </p:pic>
        <p:pic>
          <p:nvPicPr>
            <p:cNvPr id="13" name="Kuva 12">
              <a:extLst>
                <a:ext uri="{FF2B5EF4-FFF2-40B4-BE49-F238E27FC236}">
                  <a16:creationId xmlns:a16="http://schemas.microsoft.com/office/drawing/2014/main" id="{A105F05B-3A2D-4DD2-BAC9-C6ADA3B69E9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85285" y="5785308"/>
              <a:ext cx="1396676" cy="807602"/>
            </a:xfrm>
            <a:prstGeom prst="rect">
              <a:avLst/>
            </a:prstGeom>
          </p:spPr>
        </p:pic>
        <p:pic>
          <p:nvPicPr>
            <p:cNvPr id="14" name="Kuva 13">
              <a:extLst>
                <a:ext uri="{FF2B5EF4-FFF2-40B4-BE49-F238E27FC236}">
                  <a16:creationId xmlns:a16="http://schemas.microsoft.com/office/drawing/2014/main" id="{4DAC6553-502B-482F-A903-90244621A64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3446" y="5663878"/>
              <a:ext cx="1102399" cy="1263861"/>
            </a:xfrm>
            <a:prstGeom prst="rect">
              <a:avLst/>
            </a:prstGeom>
          </p:spPr>
        </p:pic>
      </p:grpSp>
      <p:sp>
        <p:nvSpPr>
          <p:cNvPr id="2" name="Otsikko 1">
            <a:extLst>
              <a:ext uri="{FF2B5EF4-FFF2-40B4-BE49-F238E27FC236}">
                <a16:creationId xmlns:a16="http://schemas.microsoft.com/office/drawing/2014/main" id="{7DDE2E71-2882-4EEC-BD13-CD32DCB4F7EF}"/>
              </a:ext>
            </a:extLst>
          </p:cNvPr>
          <p:cNvSpPr>
            <a:spLocks noGrp="1"/>
          </p:cNvSpPr>
          <p:nvPr>
            <p:ph type="title"/>
          </p:nvPr>
        </p:nvSpPr>
        <p:spPr>
          <a:xfrm>
            <a:off x="523082" y="629921"/>
            <a:ext cx="3932237" cy="1356218"/>
          </a:xfrm>
        </p:spPr>
        <p:txBody>
          <a:bodyPr anchor="b"/>
          <a:lstStyle>
            <a:lvl1pPr>
              <a:defRPr sz="32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3">
            <a:extLst>
              <a:ext uri="{FF2B5EF4-FFF2-40B4-BE49-F238E27FC236}">
                <a16:creationId xmlns:a16="http://schemas.microsoft.com/office/drawing/2014/main" id="{F837CA7E-077F-4F90-9FFF-0D1BDAD56A2A}"/>
              </a:ext>
            </a:extLst>
          </p:cNvPr>
          <p:cNvSpPr>
            <a:spLocks noGrp="1"/>
          </p:cNvSpPr>
          <p:nvPr>
            <p:ph type="body" sz="half" idx="2"/>
          </p:nvPr>
        </p:nvSpPr>
        <p:spPr>
          <a:xfrm>
            <a:off x="523083" y="2068868"/>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51BD0AB0-ED75-41D0-B4C7-C30C83231DB2}"/>
              </a:ext>
            </a:extLst>
          </p:cNvPr>
          <p:cNvSpPr>
            <a:spLocks noGrp="1"/>
          </p:cNvSpPr>
          <p:nvPr>
            <p:ph type="dt" sz="half" idx="10"/>
          </p:nvPr>
        </p:nvSpPr>
        <p:spPr/>
        <p:txBody>
          <a:bodyPr/>
          <a:lstStyle/>
          <a:p>
            <a:fld id="{D396EA08-046E-4B28-9703-64B4EE983E82}" type="datetimeFigureOut">
              <a:rPr lang="fi-FI" smtClean="0"/>
              <a:t>10.6.2026</a:t>
            </a:fld>
            <a:endParaRPr lang="fi-FI"/>
          </a:p>
        </p:txBody>
      </p:sp>
      <p:sp>
        <p:nvSpPr>
          <p:cNvPr id="6" name="Alatunnisteen paikkamerkki 5">
            <a:extLst>
              <a:ext uri="{FF2B5EF4-FFF2-40B4-BE49-F238E27FC236}">
                <a16:creationId xmlns:a16="http://schemas.microsoft.com/office/drawing/2014/main" id="{0A44950A-3202-4E0F-A1E4-E8C9B3E56CE8}"/>
              </a:ext>
            </a:extLst>
          </p:cNvPr>
          <p:cNvSpPr>
            <a:spLocks noGrp="1"/>
          </p:cNvSpPr>
          <p:nvPr>
            <p:ph type="ftr" sz="quarter" idx="11"/>
          </p:nvPr>
        </p:nvSpPr>
        <p:spPr/>
        <p:txBody>
          <a:bodyPr/>
          <a:lstStyle/>
          <a:p>
            <a:endParaRPr lang="fi-FI"/>
          </a:p>
        </p:txBody>
      </p:sp>
      <p:pic>
        <p:nvPicPr>
          <p:cNvPr id="9" name="Kuva 8">
            <a:extLst>
              <a:ext uri="{FF2B5EF4-FFF2-40B4-BE49-F238E27FC236}">
                <a16:creationId xmlns:a16="http://schemas.microsoft.com/office/drawing/2014/main" id="{6891246E-2E21-4DA5-B411-A31454BDBD77}"/>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3872" y="156172"/>
            <a:ext cx="873694" cy="873694"/>
          </a:xfrm>
          <a:prstGeom prst="rect">
            <a:avLst/>
          </a:prstGeom>
        </p:spPr>
      </p:pic>
      <p:sp>
        <p:nvSpPr>
          <p:cNvPr id="16" name="Sisällön paikkamerkki 2">
            <a:extLst>
              <a:ext uri="{FF2B5EF4-FFF2-40B4-BE49-F238E27FC236}">
                <a16:creationId xmlns:a16="http://schemas.microsoft.com/office/drawing/2014/main" id="{6CA104E0-F130-43FE-B1B8-0A706BBF4504}"/>
              </a:ext>
            </a:extLst>
          </p:cNvPr>
          <p:cNvSpPr>
            <a:spLocks noGrp="1"/>
          </p:cNvSpPr>
          <p:nvPr>
            <p:ph idx="12"/>
          </p:nvPr>
        </p:nvSpPr>
        <p:spPr>
          <a:xfrm>
            <a:off x="4832974" y="629008"/>
            <a:ext cx="683594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668427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Kuvatekstillinen kuva">
    <p:spTree>
      <p:nvGrpSpPr>
        <p:cNvPr id="1" name=""/>
        <p:cNvGrpSpPr/>
        <p:nvPr/>
      </p:nvGrpSpPr>
      <p:grpSpPr>
        <a:xfrm>
          <a:off x="0" y="0"/>
          <a:ext cx="0" cy="0"/>
          <a:chOff x="0" y="0"/>
          <a:chExt cx="0" cy="0"/>
        </a:xfrm>
      </p:grpSpPr>
      <p:grpSp>
        <p:nvGrpSpPr>
          <p:cNvPr id="16" name="Ryhmä 15">
            <a:extLst>
              <a:ext uri="{FF2B5EF4-FFF2-40B4-BE49-F238E27FC236}">
                <a16:creationId xmlns:a16="http://schemas.microsoft.com/office/drawing/2014/main" id="{9F469884-A894-427F-8FA2-68EC53CDBC37}"/>
              </a:ext>
            </a:extLst>
          </p:cNvPr>
          <p:cNvGrpSpPr/>
          <p:nvPr userDrawn="1"/>
        </p:nvGrpSpPr>
        <p:grpSpPr>
          <a:xfrm rot="16200000" flipH="1" flipV="1">
            <a:off x="-1092881" y="1092883"/>
            <a:ext cx="6858003" cy="4672240"/>
            <a:chOff x="152400" y="152400"/>
            <a:chExt cx="12192000" cy="6858000"/>
          </a:xfrm>
        </p:grpSpPr>
        <p:sp>
          <p:nvSpPr>
            <p:cNvPr id="17" name="Suorakulmainen kolmio 16">
              <a:extLst>
                <a:ext uri="{FF2B5EF4-FFF2-40B4-BE49-F238E27FC236}">
                  <a16:creationId xmlns:a16="http://schemas.microsoft.com/office/drawing/2014/main" id="{58BBC9F1-94C4-452F-A9CF-18ED8C2EF0EF}"/>
                </a:ext>
              </a:extLst>
            </p:cNvPr>
            <p:cNvSpPr/>
            <p:nvPr userDrawn="1"/>
          </p:nvSpPr>
          <p:spPr>
            <a:xfrm flipH="1">
              <a:off x="152400" y="6309360"/>
              <a:ext cx="12192000" cy="70104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ainen kolmio 17">
              <a:extLst>
                <a:ext uri="{FF2B5EF4-FFF2-40B4-BE49-F238E27FC236}">
                  <a16:creationId xmlns:a16="http://schemas.microsoft.com/office/drawing/2014/main" id="{B6283021-249A-4E03-9E25-3CA440F69775}"/>
                </a:ext>
              </a:extLst>
            </p:cNvPr>
            <p:cNvSpPr/>
            <p:nvPr userDrawn="1"/>
          </p:nvSpPr>
          <p:spPr>
            <a:xfrm flipH="1">
              <a:off x="2743200" y="5588000"/>
              <a:ext cx="9601200" cy="142240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ainen kolmio 18">
              <a:extLst>
                <a:ext uri="{FF2B5EF4-FFF2-40B4-BE49-F238E27FC236}">
                  <a16:creationId xmlns:a16="http://schemas.microsoft.com/office/drawing/2014/main" id="{1338E869-33AD-405E-95DD-691B95BAB272}"/>
                </a:ext>
              </a:extLst>
            </p:cNvPr>
            <p:cNvSpPr/>
            <p:nvPr userDrawn="1"/>
          </p:nvSpPr>
          <p:spPr>
            <a:xfrm flipH="1">
              <a:off x="5689600" y="4988560"/>
              <a:ext cx="6654800" cy="202184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Suorakulmainen kolmio 19">
              <a:extLst>
                <a:ext uri="{FF2B5EF4-FFF2-40B4-BE49-F238E27FC236}">
                  <a16:creationId xmlns:a16="http://schemas.microsoft.com/office/drawing/2014/main" id="{BF2B9810-12A8-456A-90D3-E8116E7D66E4}"/>
                </a:ext>
              </a:extLst>
            </p:cNvPr>
            <p:cNvSpPr/>
            <p:nvPr userDrawn="1"/>
          </p:nvSpPr>
          <p:spPr>
            <a:xfrm flipH="1">
              <a:off x="7823200" y="4206240"/>
              <a:ext cx="4521200" cy="280416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Suorakulmainen kolmio 20">
              <a:extLst>
                <a:ext uri="{FF2B5EF4-FFF2-40B4-BE49-F238E27FC236}">
                  <a16:creationId xmlns:a16="http://schemas.microsoft.com/office/drawing/2014/main" id="{D3338E4F-C9A1-4821-A95F-7406B47E7992}"/>
                </a:ext>
              </a:extLst>
            </p:cNvPr>
            <p:cNvSpPr/>
            <p:nvPr userDrawn="1"/>
          </p:nvSpPr>
          <p:spPr>
            <a:xfrm flipH="1">
              <a:off x="8910320" y="3261360"/>
              <a:ext cx="3434080" cy="374904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Suorakulmainen kolmio 21">
              <a:extLst>
                <a:ext uri="{FF2B5EF4-FFF2-40B4-BE49-F238E27FC236}">
                  <a16:creationId xmlns:a16="http://schemas.microsoft.com/office/drawing/2014/main" id="{2BE13361-0E27-4027-9265-DA9A6533B9B4}"/>
                </a:ext>
              </a:extLst>
            </p:cNvPr>
            <p:cNvSpPr/>
            <p:nvPr userDrawn="1"/>
          </p:nvSpPr>
          <p:spPr>
            <a:xfrm flipH="1">
              <a:off x="10341773" y="1686560"/>
              <a:ext cx="2002625" cy="532384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Suorakulmainen kolmio 22">
              <a:extLst>
                <a:ext uri="{FF2B5EF4-FFF2-40B4-BE49-F238E27FC236}">
                  <a16:creationId xmlns:a16="http://schemas.microsoft.com/office/drawing/2014/main" id="{322760EC-E3AA-44ED-BE8C-9D3388540CD9}"/>
                </a:ext>
              </a:extLst>
            </p:cNvPr>
            <p:cNvSpPr/>
            <p:nvPr userDrawn="1"/>
          </p:nvSpPr>
          <p:spPr>
            <a:xfrm flipH="1">
              <a:off x="11126943" y="152400"/>
              <a:ext cx="1217455" cy="685800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15" name="Suorakulmio 14">
            <a:extLst>
              <a:ext uri="{FF2B5EF4-FFF2-40B4-BE49-F238E27FC236}">
                <a16:creationId xmlns:a16="http://schemas.microsoft.com/office/drawing/2014/main" id="{9E0C6031-F23A-43AB-8C07-95EBFFEC2607}"/>
              </a:ext>
            </a:extLst>
          </p:cNvPr>
          <p:cNvSpPr/>
          <p:nvPr userDrawn="1"/>
        </p:nvSpPr>
        <p:spPr>
          <a:xfrm flipV="1">
            <a:off x="4" y="1727197"/>
            <a:ext cx="4672242" cy="5130800"/>
          </a:xfrm>
          <a:prstGeom prst="rect">
            <a:avLst/>
          </a:prstGeom>
          <a:gradFill>
            <a:gsLst>
              <a:gs pos="0">
                <a:srgbClr val="3FBD41"/>
              </a:gs>
              <a:gs pos="100000">
                <a:srgbClr val="3FBD41">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96FA2F40-CDEF-4841-A904-8FB25108BE4F}"/>
              </a:ext>
            </a:extLst>
          </p:cNvPr>
          <p:cNvSpPr/>
          <p:nvPr userDrawn="1"/>
        </p:nvSpPr>
        <p:spPr>
          <a:xfrm>
            <a:off x="4672246" y="5524500"/>
            <a:ext cx="7519754" cy="1333500"/>
          </a:xfrm>
          <a:prstGeom prst="rect">
            <a:avLst/>
          </a:prstGeom>
          <a:gradFill>
            <a:gsLst>
              <a:gs pos="0">
                <a:srgbClr val="FFD87D">
                  <a:alpha val="0"/>
                </a:srgbClr>
              </a:gs>
              <a:gs pos="100000">
                <a:srgbClr val="FFA4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1" name="Ryhmä 10">
            <a:extLst>
              <a:ext uri="{FF2B5EF4-FFF2-40B4-BE49-F238E27FC236}">
                <a16:creationId xmlns:a16="http://schemas.microsoft.com/office/drawing/2014/main" id="{EC0AAE80-7701-4EC4-9EFE-3E6770ADD7B0}"/>
              </a:ext>
            </a:extLst>
          </p:cNvPr>
          <p:cNvGrpSpPr/>
          <p:nvPr userDrawn="1"/>
        </p:nvGrpSpPr>
        <p:grpSpPr>
          <a:xfrm>
            <a:off x="7102369" y="5663878"/>
            <a:ext cx="4783476" cy="1263861"/>
            <a:chOff x="7102369" y="5663878"/>
            <a:chExt cx="4783476" cy="1263861"/>
          </a:xfrm>
        </p:grpSpPr>
        <p:pic>
          <p:nvPicPr>
            <p:cNvPr id="12" name="Kuva 11">
              <a:extLst>
                <a:ext uri="{FF2B5EF4-FFF2-40B4-BE49-F238E27FC236}">
                  <a16:creationId xmlns:a16="http://schemas.microsoft.com/office/drawing/2014/main" id="{3AC68EAB-F836-48C8-B344-E43EBF18CBE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102369" y="5678609"/>
              <a:ext cx="1982174" cy="1020999"/>
            </a:xfrm>
            <a:prstGeom prst="rect">
              <a:avLst/>
            </a:prstGeom>
          </p:spPr>
        </p:pic>
        <p:pic>
          <p:nvPicPr>
            <p:cNvPr id="13" name="Kuva 12">
              <a:extLst>
                <a:ext uri="{FF2B5EF4-FFF2-40B4-BE49-F238E27FC236}">
                  <a16:creationId xmlns:a16="http://schemas.microsoft.com/office/drawing/2014/main" id="{A105F05B-3A2D-4DD2-BAC9-C6ADA3B69E9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85285" y="5785308"/>
              <a:ext cx="1396676" cy="807602"/>
            </a:xfrm>
            <a:prstGeom prst="rect">
              <a:avLst/>
            </a:prstGeom>
          </p:spPr>
        </p:pic>
        <p:pic>
          <p:nvPicPr>
            <p:cNvPr id="14" name="Kuva 13">
              <a:extLst>
                <a:ext uri="{FF2B5EF4-FFF2-40B4-BE49-F238E27FC236}">
                  <a16:creationId xmlns:a16="http://schemas.microsoft.com/office/drawing/2014/main" id="{4DAC6553-502B-482F-A903-90244621A64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3446" y="5663878"/>
              <a:ext cx="1102399" cy="1263861"/>
            </a:xfrm>
            <a:prstGeom prst="rect">
              <a:avLst/>
            </a:prstGeom>
          </p:spPr>
        </p:pic>
      </p:grpSp>
      <p:sp>
        <p:nvSpPr>
          <p:cNvPr id="2" name="Otsikko 1">
            <a:extLst>
              <a:ext uri="{FF2B5EF4-FFF2-40B4-BE49-F238E27FC236}">
                <a16:creationId xmlns:a16="http://schemas.microsoft.com/office/drawing/2014/main" id="{7DDE2E71-2882-4EEC-BD13-CD32DCB4F7EF}"/>
              </a:ext>
            </a:extLst>
          </p:cNvPr>
          <p:cNvSpPr>
            <a:spLocks noGrp="1"/>
          </p:cNvSpPr>
          <p:nvPr>
            <p:ph type="title"/>
          </p:nvPr>
        </p:nvSpPr>
        <p:spPr>
          <a:xfrm>
            <a:off x="523082" y="629921"/>
            <a:ext cx="3932237" cy="1356218"/>
          </a:xfrm>
        </p:spPr>
        <p:txBody>
          <a:bodyPr anchor="b"/>
          <a:lstStyle>
            <a:lvl1pPr>
              <a:defRPr sz="32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Kuvan paikkamerkki 2">
            <a:extLst>
              <a:ext uri="{FF2B5EF4-FFF2-40B4-BE49-F238E27FC236}">
                <a16:creationId xmlns:a16="http://schemas.microsoft.com/office/drawing/2014/main" id="{A77AF96E-38A2-4206-AB56-C8F78F4A3E3B}"/>
              </a:ext>
            </a:extLst>
          </p:cNvPr>
          <p:cNvSpPr>
            <a:spLocks noGrp="1"/>
          </p:cNvSpPr>
          <p:nvPr>
            <p:ph type="pic" idx="1"/>
          </p:nvPr>
        </p:nvSpPr>
        <p:spPr>
          <a:xfrm>
            <a:off x="4846117" y="629921"/>
            <a:ext cx="6822799" cy="49642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F837CA7E-077F-4F90-9FFF-0D1BDAD56A2A}"/>
              </a:ext>
            </a:extLst>
          </p:cNvPr>
          <p:cNvSpPr>
            <a:spLocks noGrp="1"/>
          </p:cNvSpPr>
          <p:nvPr>
            <p:ph type="body" sz="half" idx="2"/>
          </p:nvPr>
        </p:nvSpPr>
        <p:spPr>
          <a:xfrm>
            <a:off x="523083" y="2068868"/>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51BD0AB0-ED75-41D0-B4C7-C30C83231DB2}"/>
              </a:ext>
            </a:extLst>
          </p:cNvPr>
          <p:cNvSpPr>
            <a:spLocks noGrp="1"/>
          </p:cNvSpPr>
          <p:nvPr>
            <p:ph type="dt" sz="half" idx="10"/>
          </p:nvPr>
        </p:nvSpPr>
        <p:spPr/>
        <p:txBody>
          <a:bodyPr/>
          <a:lstStyle/>
          <a:p>
            <a:fld id="{D396EA08-046E-4B28-9703-64B4EE983E82}" type="datetimeFigureOut">
              <a:rPr lang="fi-FI" smtClean="0"/>
              <a:t>10.6.2026</a:t>
            </a:fld>
            <a:endParaRPr lang="fi-FI"/>
          </a:p>
        </p:txBody>
      </p:sp>
      <p:sp>
        <p:nvSpPr>
          <p:cNvPr id="6" name="Alatunnisteen paikkamerkki 5">
            <a:extLst>
              <a:ext uri="{FF2B5EF4-FFF2-40B4-BE49-F238E27FC236}">
                <a16:creationId xmlns:a16="http://schemas.microsoft.com/office/drawing/2014/main" id="{0A44950A-3202-4E0F-A1E4-E8C9B3E56CE8}"/>
              </a:ext>
            </a:extLst>
          </p:cNvPr>
          <p:cNvSpPr>
            <a:spLocks noGrp="1"/>
          </p:cNvSpPr>
          <p:nvPr>
            <p:ph type="ftr" sz="quarter" idx="11"/>
          </p:nvPr>
        </p:nvSpPr>
        <p:spPr/>
        <p:txBody>
          <a:bodyPr/>
          <a:lstStyle/>
          <a:p>
            <a:endParaRPr lang="fi-FI"/>
          </a:p>
        </p:txBody>
      </p:sp>
      <p:sp>
        <p:nvSpPr>
          <p:cNvPr id="8" name="Suorakulmio 7">
            <a:extLst>
              <a:ext uri="{FF2B5EF4-FFF2-40B4-BE49-F238E27FC236}">
                <a16:creationId xmlns:a16="http://schemas.microsoft.com/office/drawing/2014/main" id="{6F8B6EB5-1CBA-44F8-A823-8D16901F5CCF}"/>
              </a:ext>
            </a:extLst>
          </p:cNvPr>
          <p:cNvSpPr/>
          <p:nvPr userDrawn="1"/>
        </p:nvSpPr>
        <p:spPr>
          <a:xfrm>
            <a:off x="0" y="-1"/>
            <a:ext cx="12191997" cy="1727199"/>
          </a:xfrm>
          <a:prstGeom prst="rect">
            <a:avLst/>
          </a:prstGeom>
          <a:gradFill>
            <a:gsLst>
              <a:gs pos="0">
                <a:srgbClr val="3FBD41"/>
              </a:gs>
              <a:gs pos="100000">
                <a:srgbClr val="3FBD41">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a:extLst>
              <a:ext uri="{FF2B5EF4-FFF2-40B4-BE49-F238E27FC236}">
                <a16:creationId xmlns:a16="http://schemas.microsoft.com/office/drawing/2014/main" id="{6891246E-2E21-4DA5-B411-A31454BDBD77}"/>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3872" y="156172"/>
            <a:ext cx="873694" cy="873694"/>
          </a:xfrm>
          <a:prstGeom prst="rect">
            <a:avLst/>
          </a:prstGeom>
        </p:spPr>
      </p:pic>
    </p:spTree>
    <p:extLst>
      <p:ext uri="{BB962C8B-B14F-4D97-AF65-F5344CB8AC3E}">
        <p14:creationId xmlns:p14="http://schemas.microsoft.com/office/powerpoint/2010/main" val="16077021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385EA9A-AC6F-49BD-8A37-77999374EAD4}"/>
              </a:ext>
            </a:extLst>
          </p:cNvPr>
          <p:cNvSpPr>
            <a:spLocks noGrp="1"/>
          </p:cNvSpPr>
          <p:nvPr>
            <p:ph type="title"/>
          </p:nvPr>
        </p:nvSpPr>
        <p:spPr>
          <a:xfrm>
            <a:off x="1046480" y="365125"/>
            <a:ext cx="10307320" cy="1325563"/>
          </a:xfrm>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F0777034-8DD2-4CCF-9159-B5DF4C148D3B}"/>
              </a:ext>
            </a:extLst>
          </p:cNvPr>
          <p:cNvSpPr>
            <a:spLocks noGrp="1"/>
          </p:cNvSpPr>
          <p:nvPr>
            <p:ph type="dt" sz="half" idx="10"/>
          </p:nvPr>
        </p:nvSpPr>
        <p:spPr/>
        <p:txBody>
          <a:bodyPr/>
          <a:lstStyle/>
          <a:p>
            <a:fld id="{51048E66-C875-4AB8-8407-2EB2AD97987F}" type="datetimeFigureOut">
              <a:rPr lang="fi-FI" smtClean="0"/>
              <a:t>10.6.2026</a:t>
            </a:fld>
            <a:endParaRPr lang="fi-FI"/>
          </a:p>
        </p:txBody>
      </p:sp>
      <p:sp>
        <p:nvSpPr>
          <p:cNvPr id="4" name="Alatunnisteen paikkamerkki 3">
            <a:extLst>
              <a:ext uri="{FF2B5EF4-FFF2-40B4-BE49-F238E27FC236}">
                <a16:creationId xmlns:a16="http://schemas.microsoft.com/office/drawing/2014/main" id="{5928AC13-1552-49BD-8542-664D77BA89D8}"/>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ABC0CCC8-63B9-4345-8DA5-65DCA9CB81A7}"/>
              </a:ext>
            </a:extLst>
          </p:cNvPr>
          <p:cNvSpPr>
            <a:spLocks noGrp="1"/>
          </p:cNvSpPr>
          <p:nvPr>
            <p:ph type="sldNum" sz="quarter" idx="12"/>
          </p:nvPr>
        </p:nvSpPr>
        <p:spPr/>
        <p:txBody>
          <a:bodyPr/>
          <a:lstStyle/>
          <a:p>
            <a:fld id="{B5FB2CA4-8150-40F8-A7CE-493E8EBB2279}" type="slidenum">
              <a:rPr lang="fi-FI" smtClean="0"/>
              <a:t>‹#›</a:t>
            </a:fld>
            <a:endParaRPr lang="fi-FI"/>
          </a:p>
        </p:txBody>
      </p:sp>
    </p:spTree>
    <p:extLst>
      <p:ext uri="{BB962C8B-B14F-4D97-AF65-F5344CB8AC3E}">
        <p14:creationId xmlns:p14="http://schemas.microsoft.com/office/powerpoint/2010/main" val="1362942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DE01FAA-419F-C09C-E94C-0914B919389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B9DEDED5-E878-54ED-A101-4060D60D45D0}"/>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0F276BA-9544-75DD-DD5B-B1549B0AD70F}"/>
              </a:ext>
            </a:extLst>
          </p:cNvPr>
          <p:cNvSpPr>
            <a:spLocks noGrp="1"/>
          </p:cNvSpPr>
          <p:nvPr>
            <p:ph type="dt" sz="half" idx="10"/>
          </p:nvPr>
        </p:nvSpPr>
        <p:spPr/>
        <p:txBody>
          <a:bodyPr/>
          <a:lstStyle/>
          <a:p>
            <a:fld id="{C2A56324-105E-4555-8771-D8916A936275}" type="datetimeFigureOut">
              <a:rPr lang="fi-FI" smtClean="0"/>
              <a:t>10.6.2026</a:t>
            </a:fld>
            <a:endParaRPr lang="fi-FI"/>
          </a:p>
        </p:txBody>
      </p:sp>
      <p:sp>
        <p:nvSpPr>
          <p:cNvPr id="5" name="Alatunnisteen paikkamerkki 4">
            <a:extLst>
              <a:ext uri="{FF2B5EF4-FFF2-40B4-BE49-F238E27FC236}">
                <a16:creationId xmlns:a16="http://schemas.microsoft.com/office/drawing/2014/main" id="{E1B2A734-099A-7FFF-90E5-A126581988F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F81465E-40BE-8FA3-A422-F4C6CAA134F9}"/>
              </a:ext>
            </a:extLst>
          </p:cNvPr>
          <p:cNvSpPr>
            <a:spLocks noGrp="1"/>
          </p:cNvSpPr>
          <p:nvPr>
            <p:ph type="sldNum" sz="quarter" idx="12"/>
          </p:nvPr>
        </p:nvSpPr>
        <p:spPr/>
        <p:txBody>
          <a:bodyPr/>
          <a:lstStyle/>
          <a:p>
            <a:fld id="{B281D1D9-690B-4661-B51A-35D7DCDC27A6}" type="slidenum">
              <a:rPr lang="fi-FI" smtClean="0"/>
              <a:t>‹#›</a:t>
            </a:fld>
            <a:endParaRPr lang="fi-FI"/>
          </a:p>
        </p:txBody>
      </p:sp>
    </p:spTree>
    <p:extLst>
      <p:ext uri="{BB962C8B-B14F-4D97-AF65-F5344CB8AC3E}">
        <p14:creationId xmlns:p14="http://schemas.microsoft.com/office/powerpoint/2010/main" val="2240226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1_Pääotsikko">
    <p:spTree>
      <p:nvGrpSpPr>
        <p:cNvPr id="1" name=""/>
        <p:cNvGrpSpPr/>
        <p:nvPr/>
      </p:nvGrpSpPr>
      <p:grpSpPr>
        <a:xfrm>
          <a:off x="0" y="0"/>
          <a:ext cx="0" cy="0"/>
          <a:chOff x="0" y="0"/>
          <a:chExt cx="0" cy="0"/>
        </a:xfrm>
      </p:grpSpPr>
      <p:sp>
        <p:nvSpPr>
          <p:cNvPr id="127" name="Vapaamuotoinen: Muoto 126">
            <a:extLst>
              <a:ext uri="{FF2B5EF4-FFF2-40B4-BE49-F238E27FC236}">
                <a16:creationId xmlns:a16="http://schemas.microsoft.com/office/drawing/2014/main" id="{CBC648E7-5016-43B4-AAF6-ECECDAFEF918}"/>
              </a:ext>
            </a:extLst>
          </p:cNvPr>
          <p:cNvSpPr/>
          <p:nvPr userDrawn="1"/>
        </p:nvSpPr>
        <p:spPr>
          <a:xfrm>
            <a:off x="16591" y="-13317"/>
            <a:ext cx="12191998" cy="2292564"/>
          </a:xfrm>
          <a:custGeom>
            <a:avLst/>
            <a:gdLst>
              <a:gd name="connsiteX0" fmla="*/ 11785014 w 12191998"/>
              <a:gd name="connsiteY0" fmla="*/ 2292564 h 6858000"/>
              <a:gd name="connsiteX1" fmla="*/ 11919674 w 12191998"/>
              <a:gd name="connsiteY1" fmla="*/ 2292564 h 6858000"/>
              <a:gd name="connsiteX2" fmla="*/ 11653342 w 12191998"/>
              <a:gd name="connsiteY2" fmla="*/ 3034281 h 6858000"/>
              <a:gd name="connsiteX3" fmla="*/ 0 w 12191998"/>
              <a:gd name="connsiteY3" fmla="*/ 16725 h 6858000"/>
              <a:gd name="connsiteX4" fmla="*/ 12189029 w 12191998"/>
              <a:gd name="connsiteY4" fmla="*/ 16725 h 6858000"/>
              <a:gd name="connsiteX5" fmla="*/ 11785014 w 12191998"/>
              <a:gd name="connsiteY5" fmla="*/ 2292564 h 6858000"/>
              <a:gd name="connsiteX6" fmla="*/ 0 w 12191998"/>
              <a:gd name="connsiteY6" fmla="*/ 2292564 h 6858000"/>
              <a:gd name="connsiteX7" fmla="*/ 12191998 w 12191998"/>
              <a:gd name="connsiteY7" fmla="*/ 0 h 6858000"/>
              <a:gd name="connsiteX8" fmla="*/ 12191998 w 12191998"/>
              <a:gd name="connsiteY8" fmla="*/ 6858000 h 6858000"/>
              <a:gd name="connsiteX9" fmla="*/ 12191997 w 12191998"/>
              <a:gd name="connsiteY9" fmla="*/ 6858000 h 6858000"/>
              <a:gd name="connsiteX10" fmla="*/ 12191997 w 12191998"/>
              <a:gd name="connsiteY10" fmla="*/ 1534161 h 6858000"/>
              <a:gd name="connsiteX11" fmla="*/ 12191996 w 12191998"/>
              <a:gd name="connsiteY11" fmla="*/ 1534164 h 6858000"/>
              <a:gd name="connsiteX12" fmla="*/ 12191996 w 12191998"/>
              <a:gd name="connsiteY12" fmla="*/ 16725 h 6858000"/>
              <a:gd name="connsiteX13" fmla="*/ 12189029 w 12191998"/>
              <a:gd name="connsiteY13" fmla="*/ 16725 h 6858000"/>
              <a:gd name="connsiteX0" fmla="*/ 11785014 w 12191998"/>
              <a:gd name="connsiteY0" fmla="*/ 2292564 h 6858000"/>
              <a:gd name="connsiteX1" fmla="*/ 11919674 w 12191998"/>
              <a:gd name="connsiteY1" fmla="*/ 2292564 h 6858000"/>
              <a:gd name="connsiteX2" fmla="*/ 11785014 w 12191998"/>
              <a:gd name="connsiteY2" fmla="*/ 2292564 h 6858000"/>
              <a:gd name="connsiteX3" fmla="*/ 0 w 12191998"/>
              <a:gd name="connsiteY3" fmla="*/ 16725 h 6858000"/>
              <a:gd name="connsiteX4" fmla="*/ 12189029 w 12191998"/>
              <a:gd name="connsiteY4" fmla="*/ 16725 h 6858000"/>
              <a:gd name="connsiteX5" fmla="*/ 11785014 w 12191998"/>
              <a:gd name="connsiteY5" fmla="*/ 2292564 h 6858000"/>
              <a:gd name="connsiteX6" fmla="*/ 0 w 12191998"/>
              <a:gd name="connsiteY6" fmla="*/ 2292564 h 6858000"/>
              <a:gd name="connsiteX7" fmla="*/ 0 w 12191998"/>
              <a:gd name="connsiteY7" fmla="*/ 16725 h 6858000"/>
              <a:gd name="connsiteX8" fmla="*/ 12191998 w 12191998"/>
              <a:gd name="connsiteY8" fmla="*/ 0 h 6858000"/>
              <a:gd name="connsiteX9" fmla="*/ 12191998 w 12191998"/>
              <a:gd name="connsiteY9" fmla="*/ 6858000 h 6858000"/>
              <a:gd name="connsiteX10" fmla="*/ 12191997 w 12191998"/>
              <a:gd name="connsiteY10" fmla="*/ 6858000 h 6858000"/>
              <a:gd name="connsiteX11" fmla="*/ 12191997 w 12191998"/>
              <a:gd name="connsiteY11" fmla="*/ 1534161 h 6858000"/>
              <a:gd name="connsiteX12" fmla="*/ 12191996 w 12191998"/>
              <a:gd name="connsiteY12" fmla="*/ 1534164 h 6858000"/>
              <a:gd name="connsiteX13" fmla="*/ 12191996 w 12191998"/>
              <a:gd name="connsiteY13" fmla="*/ 16725 h 6858000"/>
              <a:gd name="connsiteX14" fmla="*/ 12189029 w 12191998"/>
              <a:gd name="connsiteY14" fmla="*/ 16725 h 6858000"/>
              <a:gd name="connsiteX15" fmla="*/ 12191998 w 12191998"/>
              <a:gd name="connsiteY15" fmla="*/ 0 h 6858000"/>
              <a:gd name="connsiteX0" fmla="*/ 0 w 12191998"/>
              <a:gd name="connsiteY0" fmla="*/ 16725 h 6858000"/>
              <a:gd name="connsiteX1" fmla="*/ 12189029 w 12191998"/>
              <a:gd name="connsiteY1" fmla="*/ 16725 h 6858000"/>
              <a:gd name="connsiteX2" fmla="*/ 11785014 w 12191998"/>
              <a:gd name="connsiteY2" fmla="*/ 2292564 h 6858000"/>
              <a:gd name="connsiteX3" fmla="*/ 0 w 12191998"/>
              <a:gd name="connsiteY3" fmla="*/ 2292564 h 6858000"/>
              <a:gd name="connsiteX4" fmla="*/ 0 w 12191998"/>
              <a:gd name="connsiteY4" fmla="*/ 16725 h 6858000"/>
              <a:gd name="connsiteX5" fmla="*/ 12191998 w 12191998"/>
              <a:gd name="connsiteY5" fmla="*/ 0 h 6858000"/>
              <a:gd name="connsiteX6" fmla="*/ 12191998 w 12191998"/>
              <a:gd name="connsiteY6" fmla="*/ 6858000 h 6858000"/>
              <a:gd name="connsiteX7" fmla="*/ 12191997 w 12191998"/>
              <a:gd name="connsiteY7" fmla="*/ 6858000 h 6858000"/>
              <a:gd name="connsiteX8" fmla="*/ 12191997 w 12191998"/>
              <a:gd name="connsiteY8" fmla="*/ 1534161 h 6858000"/>
              <a:gd name="connsiteX9" fmla="*/ 12191996 w 12191998"/>
              <a:gd name="connsiteY9" fmla="*/ 1534164 h 6858000"/>
              <a:gd name="connsiteX10" fmla="*/ 12191996 w 12191998"/>
              <a:gd name="connsiteY10" fmla="*/ 16725 h 6858000"/>
              <a:gd name="connsiteX11" fmla="*/ 12189029 w 12191998"/>
              <a:gd name="connsiteY11" fmla="*/ 16725 h 6858000"/>
              <a:gd name="connsiteX12" fmla="*/ 12191998 w 12191998"/>
              <a:gd name="connsiteY12" fmla="*/ 0 h 6858000"/>
              <a:gd name="connsiteX0" fmla="*/ 0 w 12192216"/>
              <a:gd name="connsiteY0" fmla="*/ 16725 h 6858000"/>
              <a:gd name="connsiteX1" fmla="*/ 12189029 w 12192216"/>
              <a:gd name="connsiteY1" fmla="*/ 16725 h 6858000"/>
              <a:gd name="connsiteX2" fmla="*/ 11785014 w 12192216"/>
              <a:gd name="connsiteY2" fmla="*/ 2292564 h 6858000"/>
              <a:gd name="connsiteX3" fmla="*/ 0 w 12192216"/>
              <a:gd name="connsiteY3" fmla="*/ 2292564 h 6858000"/>
              <a:gd name="connsiteX4" fmla="*/ 0 w 12192216"/>
              <a:gd name="connsiteY4" fmla="*/ 16725 h 6858000"/>
              <a:gd name="connsiteX5" fmla="*/ 12191998 w 12192216"/>
              <a:gd name="connsiteY5" fmla="*/ 0 h 6858000"/>
              <a:gd name="connsiteX6" fmla="*/ 12191998 w 12192216"/>
              <a:gd name="connsiteY6" fmla="*/ 6858000 h 6858000"/>
              <a:gd name="connsiteX7" fmla="*/ 12191997 w 12192216"/>
              <a:gd name="connsiteY7" fmla="*/ 6858000 h 6858000"/>
              <a:gd name="connsiteX8" fmla="*/ 12191997 w 12192216"/>
              <a:gd name="connsiteY8" fmla="*/ 1534161 h 6858000"/>
              <a:gd name="connsiteX9" fmla="*/ 12191996 w 12192216"/>
              <a:gd name="connsiteY9" fmla="*/ 16725 h 6858000"/>
              <a:gd name="connsiteX10" fmla="*/ 12189029 w 12192216"/>
              <a:gd name="connsiteY10" fmla="*/ 16725 h 6858000"/>
              <a:gd name="connsiteX11" fmla="*/ 12191998 w 12192216"/>
              <a:gd name="connsiteY11" fmla="*/ 0 h 6858000"/>
              <a:gd name="connsiteX0" fmla="*/ 0 w 12191998"/>
              <a:gd name="connsiteY0" fmla="*/ 16725 h 6858000"/>
              <a:gd name="connsiteX1" fmla="*/ 12189029 w 12191998"/>
              <a:gd name="connsiteY1" fmla="*/ 16725 h 6858000"/>
              <a:gd name="connsiteX2" fmla="*/ 11785014 w 12191998"/>
              <a:gd name="connsiteY2" fmla="*/ 2292564 h 6858000"/>
              <a:gd name="connsiteX3" fmla="*/ 0 w 12191998"/>
              <a:gd name="connsiteY3" fmla="*/ 2292564 h 6858000"/>
              <a:gd name="connsiteX4" fmla="*/ 0 w 12191998"/>
              <a:gd name="connsiteY4" fmla="*/ 16725 h 6858000"/>
              <a:gd name="connsiteX5" fmla="*/ 12191998 w 12191998"/>
              <a:gd name="connsiteY5" fmla="*/ 0 h 6858000"/>
              <a:gd name="connsiteX6" fmla="*/ 12191998 w 12191998"/>
              <a:gd name="connsiteY6" fmla="*/ 6858000 h 6858000"/>
              <a:gd name="connsiteX7" fmla="*/ 12191997 w 12191998"/>
              <a:gd name="connsiteY7" fmla="*/ 6858000 h 6858000"/>
              <a:gd name="connsiteX8" fmla="*/ 12191996 w 12191998"/>
              <a:gd name="connsiteY8" fmla="*/ 16725 h 6858000"/>
              <a:gd name="connsiteX9" fmla="*/ 12189029 w 12191998"/>
              <a:gd name="connsiteY9" fmla="*/ 16725 h 6858000"/>
              <a:gd name="connsiteX10" fmla="*/ 12191998 w 12191998"/>
              <a:gd name="connsiteY10" fmla="*/ 0 h 6858000"/>
              <a:gd name="connsiteX0" fmla="*/ 0 w 12191998"/>
              <a:gd name="connsiteY0" fmla="*/ 16725 h 6858000"/>
              <a:gd name="connsiteX1" fmla="*/ 12189029 w 12191998"/>
              <a:gd name="connsiteY1" fmla="*/ 16725 h 6858000"/>
              <a:gd name="connsiteX2" fmla="*/ 11785014 w 12191998"/>
              <a:gd name="connsiteY2" fmla="*/ 2292564 h 6858000"/>
              <a:gd name="connsiteX3" fmla="*/ 0 w 12191998"/>
              <a:gd name="connsiteY3" fmla="*/ 2292564 h 6858000"/>
              <a:gd name="connsiteX4" fmla="*/ 0 w 12191998"/>
              <a:gd name="connsiteY4" fmla="*/ 16725 h 6858000"/>
              <a:gd name="connsiteX5" fmla="*/ 12191998 w 12191998"/>
              <a:gd name="connsiteY5" fmla="*/ 0 h 6858000"/>
              <a:gd name="connsiteX6" fmla="*/ 12191998 w 12191998"/>
              <a:gd name="connsiteY6" fmla="*/ 6858000 h 6858000"/>
              <a:gd name="connsiteX7" fmla="*/ 12191996 w 12191998"/>
              <a:gd name="connsiteY7" fmla="*/ 16725 h 6858000"/>
              <a:gd name="connsiteX8" fmla="*/ 12189029 w 12191998"/>
              <a:gd name="connsiteY8" fmla="*/ 16725 h 6858000"/>
              <a:gd name="connsiteX9" fmla="*/ 12191998 w 12191998"/>
              <a:gd name="connsiteY9" fmla="*/ 0 h 6858000"/>
              <a:gd name="connsiteX0" fmla="*/ 0 w 12191998"/>
              <a:gd name="connsiteY0" fmla="*/ 16725 h 2292564"/>
              <a:gd name="connsiteX1" fmla="*/ 12189029 w 12191998"/>
              <a:gd name="connsiteY1" fmla="*/ 16725 h 2292564"/>
              <a:gd name="connsiteX2" fmla="*/ 11785014 w 12191998"/>
              <a:gd name="connsiteY2" fmla="*/ 2292564 h 2292564"/>
              <a:gd name="connsiteX3" fmla="*/ 0 w 12191998"/>
              <a:gd name="connsiteY3" fmla="*/ 2292564 h 2292564"/>
              <a:gd name="connsiteX4" fmla="*/ 0 w 12191998"/>
              <a:gd name="connsiteY4" fmla="*/ 16725 h 2292564"/>
              <a:gd name="connsiteX5" fmla="*/ 12191998 w 12191998"/>
              <a:gd name="connsiteY5" fmla="*/ 0 h 2292564"/>
              <a:gd name="connsiteX6" fmla="*/ 12191996 w 12191998"/>
              <a:gd name="connsiteY6" fmla="*/ 16725 h 2292564"/>
              <a:gd name="connsiteX7" fmla="*/ 12189029 w 12191998"/>
              <a:gd name="connsiteY7" fmla="*/ 16725 h 2292564"/>
              <a:gd name="connsiteX8" fmla="*/ 12191998 w 12191998"/>
              <a:gd name="connsiteY8" fmla="*/ 0 h 229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998" h="2292564">
                <a:moveTo>
                  <a:pt x="0" y="16725"/>
                </a:moveTo>
                <a:lnTo>
                  <a:pt x="12189029" y="16725"/>
                </a:lnTo>
                <a:lnTo>
                  <a:pt x="11785014" y="2292564"/>
                </a:lnTo>
                <a:lnTo>
                  <a:pt x="0" y="2292564"/>
                </a:lnTo>
                <a:lnTo>
                  <a:pt x="0" y="16725"/>
                </a:lnTo>
                <a:close/>
                <a:moveTo>
                  <a:pt x="12191998" y="0"/>
                </a:moveTo>
                <a:cubicBezTo>
                  <a:pt x="12191997" y="5575"/>
                  <a:pt x="12191997" y="11150"/>
                  <a:pt x="12191996" y="16725"/>
                </a:cubicBezTo>
                <a:lnTo>
                  <a:pt x="12189029" y="16725"/>
                </a:lnTo>
                <a:lnTo>
                  <a:pt x="12191998" y="0"/>
                </a:lnTo>
                <a:close/>
              </a:path>
            </a:pathLst>
          </a:custGeom>
          <a:gradFill>
            <a:gsLst>
              <a:gs pos="0">
                <a:srgbClr val="00B050">
                  <a:lumMod val="90000"/>
                  <a:alpha val="50000"/>
                </a:srgbClr>
              </a:gs>
              <a:gs pos="100000">
                <a:srgbClr val="3FBD41">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76" name="Suorakulmio 75">
            <a:extLst>
              <a:ext uri="{FF2B5EF4-FFF2-40B4-BE49-F238E27FC236}">
                <a16:creationId xmlns:a16="http://schemas.microsoft.com/office/drawing/2014/main" id="{026C2764-607B-4197-B7D9-027D5DA63903}"/>
              </a:ext>
            </a:extLst>
          </p:cNvPr>
          <p:cNvSpPr/>
          <p:nvPr userDrawn="1"/>
        </p:nvSpPr>
        <p:spPr>
          <a:xfrm>
            <a:off x="0" y="4582161"/>
            <a:ext cx="12192000" cy="2275839"/>
          </a:xfrm>
          <a:prstGeom prst="rect">
            <a:avLst/>
          </a:prstGeom>
          <a:gradFill>
            <a:gsLst>
              <a:gs pos="0">
                <a:srgbClr val="FEA604">
                  <a:alpha val="25000"/>
                </a:srgbClr>
              </a:gs>
              <a:gs pos="100000">
                <a:srgbClr val="FFD281">
                  <a:alpha val="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55" name="Ryhmä 54">
            <a:extLst>
              <a:ext uri="{FF2B5EF4-FFF2-40B4-BE49-F238E27FC236}">
                <a16:creationId xmlns:a16="http://schemas.microsoft.com/office/drawing/2014/main" id="{FDDB2538-D703-457F-BF7F-5115AEA1068A}"/>
              </a:ext>
            </a:extLst>
          </p:cNvPr>
          <p:cNvGrpSpPr/>
          <p:nvPr userDrawn="1"/>
        </p:nvGrpSpPr>
        <p:grpSpPr>
          <a:xfrm flipH="1" flipV="1">
            <a:off x="-2" y="-2"/>
            <a:ext cx="12191997" cy="6858001"/>
            <a:chOff x="152400" y="152400"/>
            <a:chExt cx="12192000" cy="6858000"/>
          </a:xfrm>
        </p:grpSpPr>
        <p:sp>
          <p:nvSpPr>
            <p:cNvPr id="48" name="Suorakulmainen kolmio 47">
              <a:extLst>
                <a:ext uri="{FF2B5EF4-FFF2-40B4-BE49-F238E27FC236}">
                  <a16:creationId xmlns:a16="http://schemas.microsoft.com/office/drawing/2014/main" id="{86C01E80-3FDC-4D53-8C68-C7521B8C7549}"/>
                </a:ext>
              </a:extLst>
            </p:cNvPr>
            <p:cNvSpPr/>
            <p:nvPr userDrawn="1"/>
          </p:nvSpPr>
          <p:spPr>
            <a:xfrm flipH="1">
              <a:off x="152400" y="6309360"/>
              <a:ext cx="12192000" cy="70104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 name="Suorakulmainen kolmio 48">
              <a:extLst>
                <a:ext uri="{FF2B5EF4-FFF2-40B4-BE49-F238E27FC236}">
                  <a16:creationId xmlns:a16="http://schemas.microsoft.com/office/drawing/2014/main" id="{8521B79F-E8A0-463D-926B-7643A244D10C}"/>
                </a:ext>
              </a:extLst>
            </p:cNvPr>
            <p:cNvSpPr/>
            <p:nvPr userDrawn="1"/>
          </p:nvSpPr>
          <p:spPr>
            <a:xfrm flipH="1">
              <a:off x="2743200" y="5588000"/>
              <a:ext cx="9601200" cy="142240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 name="Suorakulmainen kolmio 49">
              <a:extLst>
                <a:ext uri="{FF2B5EF4-FFF2-40B4-BE49-F238E27FC236}">
                  <a16:creationId xmlns:a16="http://schemas.microsoft.com/office/drawing/2014/main" id="{3A330A97-766D-4BE8-B004-6381A4E2A9B8}"/>
                </a:ext>
              </a:extLst>
            </p:cNvPr>
            <p:cNvSpPr/>
            <p:nvPr userDrawn="1"/>
          </p:nvSpPr>
          <p:spPr>
            <a:xfrm flipH="1">
              <a:off x="5689600" y="4988560"/>
              <a:ext cx="6654800" cy="202184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1" name="Suorakulmainen kolmio 50">
              <a:extLst>
                <a:ext uri="{FF2B5EF4-FFF2-40B4-BE49-F238E27FC236}">
                  <a16:creationId xmlns:a16="http://schemas.microsoft.com/office/drawing/2014/main" id="{AFAB1A21-0102-4BAC-9158-31DB4301F692}"/>
                </a:ext>
              </a:extLst>
            </p:cNvPr>
            <p:cNvSpPr/>
            <p:nvPr userDrawn="1"/>
          </p:nvSpPr>
          <p:spPr>
            <a:xfrm flipH="1">
              <a:off x="7823200" y="4206240"/>
              <a:ext cx="4521200" cy="280416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2" name="Suorakulmainen kolmio 51">
              <a:extLst>
                <a:ext uri="{FF2B5EF4-FFF2-40B4-BE49-F238E27FC236}">
                  <a16:creationId xmlns:a16="http://schemas.microsoft.com/office/drawing/2014/main" id="{983FF965-705A-4C71-BA41-969CA69DE9C8}"/>
                </a:ext>
              </a:extLst>
            </p:cNvPr>
            <p:cNvSpPr/>
            <p:nvPr userDrawn="1"/>
          </p:nvSpPr>
          <p:spPr>
            <a:xfrm flipH="1">
              <a:off x="8910320" y="3261360"/>
              <a:ext cx="3434080" cy="374904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3" name="Suorakulmainen kolmio 52">
              <a:extLst>
                <a:ext uri="{FF2B5EF4-FFF2-40B4-BE49-F238E27FC236}">
                  <a16:creationId xmlns:a16="http://schemas.microsoft.com/office/drawing/2014/main" id="{3D91C456-B56F-4CA4-AA95-40AC539EAA2F}"/>
                </a:ext>
              </a:extLst>
            </p:cNvPr>
            <p:cNvSpPr/>
            <p:nvPr userDrawn="1"/>
          </p:nvSpPr>
          <p:spPr>
            <a:xfrm flipH="1">
              <a:off x="10341773" y="1686560"/>
              <a:ext cx="2002625" cy="532384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4" name="Suorakulmainen kolmio 53">
              <a:extLst>
                <a:ext uri="{FF2B5EF4-FFF2-40B4-BE49-F238E27FC236}">
                  <a16:creationId xmlns:a16="http://schemas.microsoft.com/office/drawing/2014/main" id="{4C3AC198-D10D-4B6B-A64C-5CEFC80F7A33}"/>
                </a:ext>
              </a:extLst>
            </p:cNvPr>
            <p:cNvSpPr/>
            <p:nvPr userDrawn="1"/>
          </p:nvSpPr>
          <p:spPr>
            <a:xfrm flipH="1">
              <a:off x="11126943" y="152400"/>
              <a:ext cx="1217455" cy="685800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31" name="Ryhmä 30">
            <a:extLst>
              <a:ext uri="{FF2B5EF4-FFF2-40B4-BE49-F238E27FC236}">
                <a16:creationId xmlns:a16="http://schemas.microsoft.com/office/drawing/2014/main" id="{44AD4A83-27DD-403C-BDB0-122771415E2D}"/>
              </a:ext>
            </a:extLst>
          </p:cNvPr>
          <p:cNvGrpSpPr/>
          <p:nvPr userDrawn="1"/>
        </p:nvGrpSpPr>
        <p:grpSpPr>
          <a:xfrm>
            <a:off x="0" y="0"/>
            <a:ext cx="12192000" cy="6858000"/>
            <a:chOff x="0" y="0"/>
            <a:chExt cx="12192000" cy="6858000"/>
          </a:xfrm>
        </p:grpSpPr>
        <p:sp>
          <p:nvSpPr>
            <p:cNvPr id="32" name="Suorakulmainen kolmio 31">
              <a:extLst>
                <a:ext uri="{FF2B5EF4-FFF2-40B4-BE49-F238E27FC236}">
                  <a16:creationId xmlns:a16="http://schemas.microsoft.com/office/drawing/2014/main" id="{AA0BCEE1-D7D0-485A-A6F6-448CBAAEDF6D}"/>
                </a:ext>
              </a:extLst>
            </p:cNvPr>
            <p:cNvSpPr/>
            <p:nvPr userDrawn="1"/>
          </p:nvSpPr>
          <p:spPr>
            <a:xfrm flipH="1">
              <a:off x="0" y="6156960"/>
              <a:ext cx="12192000" cy="701040"/>
            </a:xfrm>
            <a:prstGeom prst="rtTriangle">
              <a:avLst/>
            </a:prstGeom>
            <a:gradFill>
              <a:gsLst>
                <a:gs pos="0">
                  <a:srgbClr val="FFA400">
                    <a:alpha val="50000"/>
                  </a:srgbClr>
                </a:gs>
                <a:gs pos="100000">
                  <a:srgbClr val="FFD87D">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 name="Suorakulmainen kolmio 32">
              <a:extLst>
                <a:ext uri="{FF2B5EF4-FFF2-40B4-BE49-F238E27FC236}">
                  <a16:creationId xmlns:a16="http://schemas.microsoft.com/office/drawing/2014/main" id="{91B92F2F-2B4A-4AB3-8F09-984106AD9B9F}"/>
                </a:ext>
              </a:extLst>
            </p:cNvPr>
            <p:cNvSpPr/>
            <p:nvPr userDrawn="1"/>
          </p:nvSpPr>
          <p:spPr>
            <a:xfrm flipH="1">
              <a:off x="2590800" y="5575240"/>
              <a:ext cx="9601200" cy="1282759"/>
            </a:xfrm>
            <a:prstGeom prst="rtTriangle">
              <a:avLst/>
            </a:prstGeom>
            <a:gradFill>
              <a:gsLst>
                <a:gs pos="0">
                  <a:srgbClr val="FFA400">
                    <a:alpha val="50000"/>
                  </a:srgbClr>
                </a:gs>
                <a:gs pos="100000">
                  <a:srgbClr val="FFD87D">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 name="Suorakulmainen kolmio 33">
              <a:extLst>
                <a:ext uri="{FF2B5EF4-FFF2-40B4-BE49-F238E27FC236}">
                  <a16:creationId xmlns:a16="http://schemas.microsoft.com/office/drawing/2014/main" id="{D8E048F7-E74E-4330-96C8-68BF1FC098FA}"/>
                </a:ext>
              </a:extLst>
            </p:cNvPr>
            <p:cNvSpPr/>
            <p:nvPr userDrawn="1"/>
          </p:nvSpPr>
          <p:spPr>
            <a:xfrm flipH="1">
              <a:off x="5956916" y="4836160"/>
              <a:ext cx="6235082" cy="2021840"/>
            </a:xfrm>
            <a:prstGeom prst="rtTriangle">
              <a:avLst/>
            </a:prstGeom>
            <a:gradFill>
              <a:gsLst>
                <a:gs pos="0">
                  <a:srgbClr val="FFA400">
                    <a:alpha val="50000"/>
                  </a:srgbClr>
                </a:gs>
                <a:gs pos="100000">
                  <a:srgbClr val="FFD87D">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 name="Suorakulmainen kolmio 34">
              <a:extLst>
                <a:ext uri="{FF2B5EF4-FFF2-40B4-BE49-F238E27FC236}">
                  <a16:creationId xmlns:a16="http://schemas.microsoft.com/office/drawing/2014/main" id="{D0096CE9-1488-4E2B-9FC5-843DFD7EB2B8}"/>
                </a:ext>
              </a:extLst>
            </p:cNvPr>
            <p:cNvSpPr/>
            <p:nvPr userDrawn="1"/>
          </p:nvSpPr>
          <p:spPr>
            <a:xfrm flipH="1">
              <a:off x="7892248" y="4053840"/>
              <a:ext cx="4299751" cy="2804160"/>
            </a:xfrm>
            <a:prstGeom prst="rtTriangle">
              <a:avLst/>
            </a:prstGeom>
            <a:gradFill>
              <a:gsLst>
                <a:gs pos="0">
                  <a:srgbClr val="FFA400">
                    <a:alpha val="50000"/>
                  </a:srgbClr>
                </a:gs>
                <a:gs pos="100000">
                  <a:srgbClr val="FFD87D">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 name="Suorakulmainen kolmio 35">
              <a:extLst>
                <a:ext uri="{FF2B5EF4-FFF2-40B4-BE49-F238E27FC236}">
                  <a16:creationId xmlns:a16="http://schemas.microsoft.com/office/drawing/2014/main" id="{2AA50976-B5F9-47DD-8988-49ECD73D110B}"/>
                </a:ext>
              </a:extLst>
            </p:cNvPr>
            <p:cNvSpPr/>
            <p:nvPr userDrawn="1"/>
          </p:nvSpPr>
          <p:spPr>
            <a:xfrm flipH="1">
              <a:off x="9215020" y="3108960"/>
              <a:ext cx="2976979" cy="3749040"/>
            </a:xfrm>
            <a:prstGeom prst="rtTriangle">
              <a:avLst/>
            </a:prstGeom>
            <a:gradFill>
              <a:gsLst>
                <a:gs pos="0">
                  <a:srgbClr val="FFA400">
                    <a:alpha val="50000"/>
                  </a:srgbClr>
                </a:gs>
                <a:gs pos="100000">
                  <a:srgbClr val="FFD87D">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 name="Suorakulmainen kolmio 36">
              <a:extLst>
                <a:ext uri="{FF2B5EF4-FFF2-40B4-BE49-F238E27FC236}">
                  <a16:creationId xmlns:a16="http://schemas.microsoft.com/office/drawing/2014/main" id="{15C439C5-E5B1-4CE2-8306-B908C0A6290D}"/>
                </a:ext>
              </a:extLst>
            </p:cNvPr>
            <p:cNvSpPr/>
            <p:nvPr userDrawn="1"/>
          </p:nvSpPr>
          <p:spPr>
            <a:xfrm flipH="1">
              <a:off x="10280341" y="1534160"/>
              <a:ext cx="1911656" cy="5323840"/>
            </a:xfrm>
            <a:prstGeom prst="rtTriangle">
              <a:avLst/>
            </a:prstGeom>
            <a:gradFill>
              <a:gsLst>
                <a:gs pos="0">
                  <a:srgbClr val="FFA400">
                    <a:alpha val="50000"/>
                  </a:srgbClr>
                </a:gs>
                <a:gs pos="100000">
                  <a:srgbClr val="FFD87D">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 name="Suorakulmainen kolmio 37">
              <a:extLst>
                <a:ext uri="{FF2B5EF4-FFF2-40B4-BE49-F238E27FC236}">
                  <a16:creationId xmlns:a16="http://schemas.microsoft.com/office/drawing/2014/main" id="{319B289F-F9D0-4F00-A1F2-DF38A75F2904}"/>
                </a:ext>
              </a:extLst>
            </p:cNvPr>
            <p:cNvSpPr/>
            <p:nvPr userDrawn="1"/>
          </p:nvSpPr>
          <p:spPr>
            <a:xfrm flipH="1">
              <a:off x="10974543" y="0"/>
              <a:ext cx="1217455" cy="6858000"/>
            </a:xfrm>
            <a:prstGeom prst="rtTriangle">
              <a:avLst/>
            </a:prstGeom>
            <a:gradFill>
              <a:gsLst>
                <a:gs pos="0">
                  <a:srgbClr val="FFA400">
                    <a:alpha val="50000"/>
                  </a:srgbClr>
                </a:gs>
                <a:gs pos="100000">
                  <a:srgbClr val="FFD87D">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 name="Otsikko 1">
            <a:extLst>
              <a:ext uri="{FF2B5EF4-FFF2-40B4-BE49-F238E27FC236}">
                <a16:creationId xmlns:a16="http://schemas.microsoft.com/office/drawing/2014/main" id="{2AAD3D0D-2D0A-4472-A53B-A9AF56C6E43A}"/>
              </a:ext>
            </a:extLst>
          </p:cNvPr>
          <p:cNvSpPr>
            <a:spLocks noGrp="1"/>
          </p:cNvSpPr>
          <p:nvPr>
            <p:ph type="ctrTitle"/>
          </p:nvPr>
        </p:nvSpPr>
        <p:spPr>
          <a:xfrm>
            <a:off x="1250642" y="1890608"/>
            <a:ext cx="9690716" cy="1990995"/>
          </a:xfrm>
        </p:spPr>
        <p:txBody>
          <a:bodyPr anchor="b"/>
          <a:lstStyle>
            <a:lvl1pPr algn="ctr">
              <a:defRPr sz="6000"/>
            </a:lvl1pPr>
          </a:lstStyle>
          <a:p>
            <a:r>
              <a:rPr lang="en-US"/>
              <a:t>Click to edit Master title style</a:t>
            </a:r>
            <a:endParaRPr lang="fi-FI"/>
          </a:p>
        </p:txBody>
      </p:sp>
      <p:sp>
        <p:nvSpPr>
          <p:cNvPr id="3" name="Alaotsikko 2">
            <a:extLst>
              <a:ext uri="{FF2B5EF4-FFF2-40B4-BE49-F238E27FC236}">
                <a16:creationId xmlns:a16="http://schemas.microsoft.com/office/drawing/2014/main" id="{068E6BB4-8F52-49CE-8E1D-3DF86EC1E2F2}"/>
              </a:ext>
            </a:extLst>
          </p:cNvPr>
          <p:cNvSpPr>
            <a:spLocks noGrp="1"/>
          </p:cNvSpPr>
          <p:nvPr>
            <p:ph type="subTitle" idx="1"/>
          </p:nvPr>
        </p:nvSpPr>
        <p:spPr>
          <a:xfrm>
            <a:off x="1250642" y="4023621"/>
            <a:ext cx="9690716" cy="140960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77" name="Kuva 76">
            <a:extLst>
              <a:ext uri="{FF2B5EF4-FFF2-40B4-BE49-F238E27FC236}">
                <a16:creationId xmlns:a16="http://schemas.microsoft.com/office/drawing/2014/main" id="{1F22A15D-BF2E-4BE2-9202-FEDE7C68D767}"/>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4863304" y="33338"/>
            <a:ext cx="2465384" cy="1758046"/>
          </a:xfrm>
          <a:prstGeom prst="rect">
            <a:avLst/>
          </a:prstGeom>
        </p:spPr>
      </p:pic>
      <p:pic>
        <p:nvPicPr>
          <p:cNvPr id="123" name="Kuva 122">
            <a:extLst>
              <a:ext uri="{FF2B5EF4-FFF2-40B4-BE49-F238E27FC236}">
                <a16:creationId xmlns:a16="http://schemas.microsoft.com/office/drawing/2014/main" id="{5B020EDA-ACBB-40DE-BB8C-33176C5DE653}"/>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44195" y="5481518"/>
            <a:ext cx="2854259" cy="1470201"/>
          </a:xfrm>
          <a:prstGeom prst="rect">
            <a:avLst/>
          </a:prstGeom>
        </p:spPr>
      </p:pic>
      <p:pic>
        <p:nvPicPr>
          <p:cNvPr id="124" name="Kuva 123">
            <a:extLst>
              <a:ext uri="{FF2B5EF4-FFF2-40B4-BE49-F238E27FC236}">
                <a16:creationId xmlns:a16="http://schemas.microsoft.com/office/drawing/2014/main" id="{935F6530-E213-4B8A-983E-77C8B09C6F1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90419" y="5596569"/>
            <a:ext cx="2011162" cy="1162917"/>
          </a:xfrm>
          <a:prstGeom prst="rect">
            <a:avLst/>
          </a:prstGeom>
        </p:spPr>
      </p:pic>
      <p:pic>
        <p:nvPicPr>
          <p:cNvPr id="125" name="Kuva 124">
            <a:extLst>
              <a:ext uri="{FF2B5EF4-FFF2-40B4-BE49-F238E27FC236}">
                <a16:creationId xmlns:a16="http://schemas.microsoft.com/office/drawing/2014/main" id="{7E2B75A3-D850-4E06-809F-DD693684273E}"/>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38881" y="5427303"/>
            <a:ext cx="1352268" cy="1550327"/>
          </a:xfrm>
          <a:prstGeom prst="rect">
            <a:avLst/>
          </a:prstGeom>
        </p:spPr>
      </p:pic>
    </p:spTree>
    <p:extLst>
      <p:ext uri="{BB962C8B-B14F-4D97-AF65-F5344CB8AC3E}">
        <p14:creationId xmlns:p14="http://schemas.microsoft.com/office/powerpoint/2010/main" val="3391779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1_Väli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3F4AE9-B487-4F8F-8660-BF10F582F59B}"/>
              </a:ext>
            </a:extLst>
          </p:cNvPr>
          <p:cNvSpPr>
            <a:spLocks noGrp="1"/>
          </p:cNvSpPr>
          <p:nvPr>
            <p:ph type="title"/>
          </p:nvPr>
        </p:nvSpPr>
        <p:spPr>
          <a:xfrm>
            <a:off x="831850" y="1709738"/>
            <a:ext cx="9480550" cy="2852737"/>
          </a:xfrm>
        </p:spPr>
        <p:txBody>
          <a:bodyPr anchor="b"/>
          <a:lstStyle>
            <a:lvl1pPr>
              <a:defRPr sz="6000"/>
            </a:lvl1pPr>
          </a:lstStyle>
          <a:p>
            <a:r>
              <a:rPr lang="en-US"/>
              <a:t>Click to edit Master title style</a:t>
            </a:r>
            <a:endParaRPr lang="fi-FI"/>
          </a:p>
        </p:txBody>
      </p:sp>
      <p:sp>
        <p:nvSpPr>
          <p:cNvPr id="3" name="Tekstin paikkamerkki 2">
            <a:extLst>
              <a:ext uri="{FF2B5EF4-FFF2-40B4-BE49-F238E27FC236}">
                <a16:creationId xmlns:a16="http://schemas.microsoft.com/office/drawing/2014/main" id="{2BDE5031-83AC-4B11-B715-A9F6731F2A53}"/>
              </a:ext>
            </a:extLst>
          </p:cNvPr>
          <p:cNvSpPr>
            <a:spLocks noGrp="1"/>
          </p:cNvSpPr>
          <p:nvPr>
            <p:ph type="body" idx="1"/>
          </p:nvPr>
        </p:nvSpPr>
        <p:spPr>
          <a:xfrm>
            <a:off x="831850" y="4589463"/>
            <a:ext cx="94805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Päivämäärän paikkamerkki 3">
            <a:extLst>
              <a:ext uri="{FF2B5EF4-FFF2-40B4-BE49-F238E27FC236}">
                <a16:creationId xmlns:a16="http://schemas.microsoft.com/office/drawing/2014/main" id="{168D7E47-B1E8-46EB-93A8-F44FE7154F3B}"/>
              </a:ext>
            </a:extLst>
          </p:cNvPr>
          <p:cNvSpPr>
            <a:spLocks noGrp="1"/>
          </p:cNvSpPr>
          <p:nvPr>
            <p:ph type="dt" sz="half" idx="10"/>
          </p:nvPr>
        </p:nvSpPr>
        <p:spPr/>
        <p:txBody>
          <a:bodyPr/>
          <a:lstStyle/>
          <a:p>
            <a:fld id="{51048E66-C875-4AB8-8407-2EB2AD97987F}" type="datetimeFigureOut">
              <a:rPr lang="fi-FI" smtClean="0"/>
              <a:t>10.6.2026</a:t>
            </a:fld>
            <a:endParaRPr lang="fi-FI"/>
          </a:p>
        </p:txBody>
      </p:sp>
      <p:sp>
        <p:nvSpPr>
          <p:cNvPr id="5" name="Alatunnisteen paikkamerkki 4">
            <a:extLst>
              <a:ext uri="{FF2B5EF4-FFF2-40B4-BE49-F238E27FC236}">
                <a16:creationId xmlns:a16="http://schemas.microsoft.com/office/drawing/2014/main" id="{065FFAC9-2ABD-4D7D-85FC-21CEE686C05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E825ABE-EF4F-411F-8EB7-30C634003F15}"/>
              </a:ext>
            </a:extLst>
          </p:cNvPr>
          <p:cNvSpPr>
            <a:spLocks noGrp="1"/>
          </p:cNvSpPr>
          <p:nvPr>
            <p:ph type="sldNum" sz="quarter" idx="12"/>
          </p:nvPr>
        </p:nvSpPr>
        <p:spPr/>
        <p:txBody>
          <a:bodyPr/>
          <a:lstStyle/>
          <a:p>
            <a:fld id="{B5FB2CA4-8150-40F8-A7CE-493E8EBB2279}" type="slidenum">
              <a:rPr lang="fi-FI" smtClean="0"/>
              <a:t>‹#›</a:t>
            </a:fld>
            <a:endParaRPr lang="fi-FI"/>
          </a:p>
        </p:txBody>
      </p:sp>
    </p:spTree>
    <p:extLst>
      <p:ext uri="{BB962C8B-B14F-4D97-AF65-F5344CB8AC3E}">
        <p14:creationId xmlns:p14="http://schemas.microsoft.com/office/powerpoint/2010/main" val="10174001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F345F0-8BB8-46F6-B875-9B8301AAAF91}"/>
              </a:ext>
            </a:extLst>
          </p:cNvPr>
          <p:cNvSpPr>
            <a:spLocks noGrp="1"/>
          </p:cNvSpPr>
          <p:nvPr>
            <p:ph type="title"/>
          </p:nvPr>
        </p:nvSpPr>
        <p:spPr>
          <a:xfrm>
            <a:off x="1046480" y="365125"/>
            <a:ext cx="10307320" cy="1325563"/>
          </a:xfrm>
        </p:spPr>
        <p:txBody>
          <a:bodyPr/>
          <a:lstStyle/>
          <a:p>
            <a:r>
              <a:rPr lang="en-US"/>
              <a:t>Click to edit Master title style</a:t>
            </a:r>
            <a:endParaRPr lang="fi-FI"/>
          </a:p>
        </p:txBody>
      </p:sp>
      <p:sp>
        <p:nvSpPr>
          <p:cNvPr id="3" name="Sisällön paikkamerkki 2">
            <a:extLst>
              <a:ext uri="{FF2B5EF4-FFF2-40B4-BE49-F238E27FC236}">
                <a16:creationId xmlns:a16="http://schemas.microsoft.com/office/drawing/2014/main" id="{5030433B-6A40-47AE-8820-7717BEE307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Päivämäärän paikkamerkki 3">
            <a:extLst>
              <a:ext uri="{FF2B5EF4-FFF2-40B4-BE49-F238E27FC236}">
                <a16:creationId xmlns:a16="http://schemas.microsoft.com/office/drawing/2014/main" id="{9291F60C-E4A7-4982-B9D6-05885BAA794E}"/>
              </a:ext>
            </a:extLst>
          </p:cNvPr>
          <p:cNvSpPr>
            <a:spLocks noGrp="1"/>
          </p:cNvSpPr>
          <p:nvPr>
            <p:ph type="dt" sz="half" idx="10"/>
          </p:nvPr>
        </p:nvSpPr>
        <p:spPr/>
        <p:txBody>
          <a:bodyPr/>
          <a:lstStyle/>
          <a:p>
            <a:fld id="{51048E66-C875-4AB8-8407-2EB2AD97987F}" type="datetimeFigureOut">
              <a:rPr lang="fi-FI" smtClean="0"/>
              <a:t>10.6.2026</a:t>
            </a:fld>
            <a:endParaRPr lang="fi-FI"/>
          </a:p>
        </p:txBody>
      </p:sp>
      <p:sp>
        <p:nvSpPr>
          <p:cNvPr id="5" name="Alatunnisteen paikkamerkki 4">
            <a:extLst>
              <a:ext uri="{FF2B5EF4-FFF2-40B4-BE49-F238E27FC236}">
                <a16:creationId xmlns:a16="http://schemas.microsoft.com/office/drawing/2014/main" id="{4CED49C0-7AC7-4F75-8466-736C3CC158B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F4E7F2A-CE66-4456-A66F-C0F586526D90}"/>
              </a:ext>
            </a:extLst>
          </p:cNvPr>
          <p:cNvSpPr>
            <a:spLocks noGrp="1"/>
          </p:cNvSpPr>
          <p:nvPr>
            <p:ph type="sldNum" sz="quarter" idx="12"/>
          </p:nvPr>
        </p:nvSpPr>
        <p:spPr/>
        <p:txBody>
          <a:bodyPr/>
          <a:lstStyle/>
          <a:p>
            <a:fld id="{B5FB2CA4-8150-40F8-A7CE-493E8EBB2279}" type="slidenum">
              <a:rPr lang="fi-FI" smtClean="0"/>
              <a:t>‹#›</a:t>
            </a:fld>
            <a:endParaRPr lang="fi-FI"/>
          </a:p>
        </p:txBody>
      </p:sp>
    </p:spTree>
    <p:extLst>
      <p:ext uri="{BB962C8B-B14F-4D97-AF65-F5344CB8AC3E}">
        <p14:creationId xmlns:p14="http://schemas.microsoft.com/office/powerpoint/2010/main" val="39501012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1_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F75FB48-35C0-4CB8-827C-3FCD2EA8FAAA}"/>
              </a:ext>
            </a:extLst>
          </p:cNvPr>
          <p:cNvSpPr>
            <a:spLocks noGrp="1"/>
          </p:cNvSpPr>
          <p:nvPr>
            <p:ph type="title"/>
          </p:nvPr>
        </p:nvSpPr>
        <p:spPr>
          <a:xfrm>
            <a:off x="1046480" y="365125"/>
            <a:ext cx="10307320" cy="1325563"/>
          </a:xfrm>
        </p:spPr>
        <p:txBody>
          <a:bodyPr/>
          <a:lstStyle/>
          <a:p>
            <a:r>
              <a:rPr lang="en-US"/>
              <a:t>Click to edit Master title style</a:t>
            </a:r>
            <a:endParaRPr lang="fi-FI"/>
          </a:p>
        </p:txBody>
      </p:sp>
      <p:sp>
        <p:nvSpPr>
          <p:cNvPr id="3" name="Sisällön paikkamerkki 2">
            <a:extLst>
              <a:ext uri="{FF2B5EF4-FFF2-40B4-BE49-F238E27FC236}">
                <a16:creationId xmlns:a16="http://schemas.microsoft.com/office/drawing/2014/main" id="{3AB1A6F6-548B-494A-9D3B-1DDEA87F9F62}"/>
              </a:ext>
            </a:extLst>
          </p:cNvPr>
          <p:cNvSpPr>
            <a:spLocks noGrp="1"/>
          </p:cNvSpPr>
          <p:nvPr>
            <p:ph sz="half" idx="1"/>
          </p:nvPr>
        </p:nvSpPr>
        <p:spPr>
          <a:xfrm>
            <a:off x="838200" y="1825625"/>
            <a:ext cx="474491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Sisällön paikkamerkki 3">
            <a:extLst>
              <a:ext uri="{FF2B5EF4-FFF2-40B4-BE49-F238E27FC236}">
                <a16:creationId xmlns:a16="http://schemas.microsoft.com/office/drawing/2014/main" id="{3DB0EA2C-82D2-44A4-BDC6-B9C19BC46F42}"/>
              </a:ext>
            </a:extLst>
          </p:cNvPr>
          <p:cNvSpPr>
            <a:spLocks noGrp="1"/>
          </p:cNvSpPr>
          <p:nvPr>
            <p:ph sz="half" idx="2"/>
          </p:nvPr>
        </p:nvSpPr>
        <p:spPr>
          <a:xfrm>
            <a:off x="5784001" y="1825625"/>
            <a:ext cx="474491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Päivämäärän paikkamerkki 4">
            <a:extLst>
              <a:ext uri="{FF2B5EF4-FFF2-40B4-BE49-F238E27FC236}">
                <a16:creationId xmlns:a16="http://schemas.microsoft.com/office/drawing/2014/main" id="{AA342914-3317-4033-89DD-46822215EACE}"/>
              </a:ext>
            </a:extLst>
          </p:cNvPr>
          <p:cNvSpPr>
            <a:spLocks noGrp="1"/>
          </p:cNvSpPr>
          <p:nvPr>
            <p:ph type="dt" sz="half" idx="10"/>
          </p:nvPr>
        </p:nvSpPr>
        <p:spPr/>
        <p:txBody>
          <a:bodyPr/>
          <a:lstStyle/>
          <a:p>
            <a:fld id="{51048E66-C875-4AB8-8407-2EB2AD97987F}" type="datetimeFigureOut">
              <a:rPr lang="fi-FI" smtClean="0"/>
              <a:t>10.6.2026</a:t>
            </a:fld>
            <a:endParaRPr lang="fi-FI"/>
          </a:p>
        </p:txBody>
      </p:sp>
      <p:sp>
        <p:nvSpPr>
          <p:cNvPr id="6" name="Alatunnisteen paikkamerkki 5">
            <a:extLst>
              <a:ext uri="{FF2B5EF4-FFF2-40B4-BE49-F238E27FC236}">
                <a16:creationId xmlns:a16="http://schemas.microsoft.com/office/drawing/2014/main" id="{E57774D5-DE78-402A-857F-AB126B1B205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F356547A-DE9A-4BD7-96F1-6E24BA5ECAA0}"/>
              </a:ext>
            </a:extLst>
          </p:cNvPr>
          <p:cNvSpPr>
            <a:spLocks noGrp="1"/>
          </p:cNvSpPr>
          <p:nvPr>
            <p:ph type="sldNum" sz="quarter" idx="12"/>
          </p:nvPr>
        </p:nvSpPr>
        <p:spPr/>
        <p:txBody>
          <a:bodyPr/>
          <a:lstStyle/>
          <a:p>
            <a:fld id="{B5FB2CA4-8150-40F8-A7CE-493E8EBB2279}" type="slidenum">
              <a:rPr lang="fi-FI" smtClean="0"/>
              <a:t>‹#›</a:t>
            </a:fld>
            <a:endParaRPr lang="fi-FI"/>
          </a:p>
        </p:txBody>
      </p:sp>
    </p:spTree>
    <p:extLst>
      <p:ext uri="{BB962C8B-B14F-4D97-AF65-F5344CB8AC3E}">
        <p14:creationId xmlns:p14="http://schemas.microsoft.com/office/powerpoint/2010/main" val="2666153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1_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294EE1-7CF9-4A0F-8BF7-84F4F24CB82C}"/>
              </a:ext>
            </a:extLst>
          </p:cNvPr>
          <p:cNvSpPr>
            <a:spLocks noGrp="1"/>
          </p:cNvSpPr>
          <p:nvPr>
            <p:ph type="title"/>
          </p:nvPr>
        </p:nvSpPr>
        <p:spPr>
          <a:xfrm>
            <a:off x="1046480" y="365125"/>
            <a:ext cx="10308908" cy="1325563"/>
          </a:xfrm>
        </p:spPr>
        <p:txBody>
          <a:bodyPr/>
          <a:lstStyle/>
          <a:p>
            <a:r>
              <a:rPr lang="en-US"/>
              <a:t>Click to edit Master title style</a:t>
            </a:r>
            <a:endParaRPr lang="fi-FI"/>
          </a:p>
        </p:txBody>
      </p:sp>
      <p:sp>
        <p:nvSpPr>
          <p:cNvPr id="3" name="Tekstin paikkamerkki 2">
            <a:extLst>
              <a:ext uri="{FF2B5EF4-FFF2-40B4-BE49-F238E27FC236}">
                <a16:creationId xmlns:a16="http://schemas.microsoft.com/office/drawing/2014/main" id="{F7EF8250-DE0E-474A-95E4-BC75A568AD93}"/>
              </a:ext>
            </a:extLst>
          </p:cNvPr>
          <p:cNvSpPr>
            <a:spLocks noGrp="1"/>
          </p:cNvSpPr>
          <p:nvPr>
            <p:ph type="body" idx="1"/>
          </p:nvPr>
        </p:nvSpPr>
        <p:spPr>
          <a:xfrm>
            <a:off x="839788" y="1681163"/>
            <a:ext cx="474332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Sisällön paikkamerkki 3">
            <a:extLst>
              <a:ext uri="{FF2B5EF4-FFF2-40B4-BE49-F238E27FC236}">
                <a16:creationId xmlns:a16="http://schemas.microsoft.com/office/drawing/2014/main" id="{F90878B4-84EE-4749-B438-7502F5430DCC}"/>
              </a:ext>
            </a:extLst>
          </p:cNvPr>
          <p:cNvSpPr>
            <a:spLocks noGrp="1"/>
          </p:cNvSpPr>
          <p:nvPr>
            <p:ph sz="half" idx="2"/>
          </p:nvPr>
        </p:nvSpPr>
        <p:spPr>
          <a:xfrm>
            <a:off x="839788" y="2505075"/>
            <a:ext cx="47433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kstin paikkamerkki 4">
            <a:extLst>
              <a:ext uri="{FF2B5EF4-FFF2-40B4-BE49-F238E27FC236}">
                <a16:creationId xmlns:a16="http://schemas.microsoft.com/office/drawing/2014/main" id="{2B7F1AFF-2F6F-4DD4-8E22-39F7BC7868CE}"/>
              </a:ext>
            </a:extLst>
          </p:cNvPr>
          <p:cNvSpPr>
            <a:spLocks noGrp="1"/>
          </p:cNvSpPr>
          <p:nvPr>
            <p:ph type="body" sz="quarter" idx="3"/>
          </p:nvPr>
        </p:nvSpPr>
        <p:spPr>
          <a:xfrm>
            <a:off x="5785589" y="1681163"/>
            <a:ext cx="474332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Sisällön paikkamerkki 5">
            <a:extLst>
              <a:ext uri="{FF2B5EF4-FFF2-40B4-BE49-F238E27FC236}">
                <a16:creationId xmlns:a16="http://schemas.microsoft.com/office/drawing/2014/main" id="{49A86971-EBA9-4223-85A1-5194901D5632}"/>
              </a:ext>
            </a:extLst>
          </p:cNvPr>
          <p:cNvSpPr>
            <a:spLocks noGrp="1"/>
          </p:cNvSpPr>
          <p:nvPr>
            <p:ph sz="quarter" idx="4"/>
          </p:nvPr>
        </p:nvSpPr>
        <p:spPr>
          <a:xfrm>
            <a:off x="5785589" y="2505075"/>
            <a:ext cx="47433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Päivämäärän paikkamerkki 6">
            <a:extLst>
              <a:ext uri="{FF2B5EF4-FFF2-40B4-BE49-F238E27FC236}">
                <a16:creationId xmlns:a16="http://schemas.microsoft.com/office/drawing/2014/main" id="{2FDAC5DF-E587-49F9-B597-9C5CAC1AA2EA}"/>
              </a:ext>
            </a:extLst>
          </p:cNvPr>
          <p:cNvSpPr>
            <a:spLocks noGrp="1"/>
          </p:cNvSpPr>
          <p:nvPr>
            <p:ph type="dt" sz="half" idx="10"/>
          </p:nvPr>
        </p:nvSpPr>
        <p:spPr/>
        <p:txBody>
          <a:bodyPr/>
          <a:lstStyle/>
          <a:p>
            <a:fld id="{51048E66-C875-4AB8-8407-2EB2AD97987F}" type="datetimeFigureOut">
              <a:rPr lang="fi-FI" smtClean="0"/>
              <a:t>10.6.2026</a:t>
            </a:fld>
            <a:endParaRPr lang="fi-FI"/>
          </a:p>
        </p:txBody>
      </p:sp>
      <p:sp>
        <p:nvSpPr>
          <p:cNvPr id="8" name="Alatunnisteen paikkamerkki 7">
            <a:extLst>
              <a:ext uri="{FF2B5EF4-FFF2-40B4-BE49-F238E27FC236}">
                <a16:creationId xmlns:a16="http://schemas.microsoft.com/office/drawing/2014/main" id="{D170F42F-46C6-407F-8FC1-5BF8C5580188}"/>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CA92B614-B0EE-4EEE-B80C-98C2F645B063}"/>
              </a:ext>
            </a:extLst>
          </p:cNvPr>
          <p:cNvSpPr>
            <a:spLocks noGrp="1"/>
          </p:cNvSpPr>
          <p:nvPr>
            <p:ph type="sldNum" sz="quarter" idx="12"/>
          </p:nvPr>
        </p:nvSpPr>
        <p:spPr/>
        <p:txBody>
          <a:bodyPr/>
          <a:lstStyle/>
          <a:p>
            <a:fld id="{B5FB2CA4-8150-40F8-A7CE-493E8EBB2279}" type="slidenum">
              <a:rPr lang="fi-FI" smtClean="0"/>
              <a:t>‹#›</a:t>
            </a:fld>
            <a:endParaRPr lang="fi-FI"/>
          </a:p>
        </p:txBody>
      </p:sp>
    </p:spTree>
    <p:extLst>
      <p:ext uri="{BB962C8B-B14F-4D97-AF65-F5344CB8AC3E}">
        <p14:creationId xmlns:p14="http://schemas.microsoft.com/office/powerpoint/2010/main" val="741012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Kuvatekstillinen sisältö">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CF78D90B-B82A-4909-8BAA-5BA90B0D7276}"/>
              </a:ext>
            </a:extLst>
          </p:cNvPr>
          <p:cNvGrpSpPr/>
          <p:nvPr userDrawn="1"/>
        </p:nvGrpSpPr>
        <p:grpSpPr>
          <a:xfrm rot="16200000" flipH="1" flipV="1">
            <a:off x="-1092881" y="1092883"/>
            <a:ext cx="6858003" cy="4672240"/>
            <a:chOff x="152400" y="152400"/>
            <a:chExt cx="12192000" cy="6858000"/>
          </a:xfrm>
        </p:grpSpPr>
        <p:sp>
          <p:nvSpPr>
            <p:cNvPr id="18" name="Suorakulmainen kolmio 17">
              <a:extLst>
                <a:ext uri="{FF2B5EF4-FFF2-40B4-BE49-F238E27FC236}">
                  <a16:creationId xmlns:a16="http://schemas.microsoft.com/office/drawing/2014/main" id="{77B1AEA4-BEDC-41F8-B954-358F7A39501D}"/>
                </a:ext>
              </a:extLst>
            </p:cNvPr>
            <p:cNvSpPr/>
            <p:nvPr userDrawn="1"/>
          </p:nvSpPr>
          <p:spPr>
            <a:xfrm flipH="1">
              <a:off x="152400" y="6309360"/>
              <a:ext cx="12192000" cy="70104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ainen kolmio 18">
              <a:extLst>
                <a:ext uri="{FF2B5EF4-FFF2-40B4-BE49-F238E27FC236}">
                  <a16:creationId xmlns:a16="http://schemas.microsoft.com/office/drawing/2014/main" id="{1DB3B9F8-3DD8-4BAC-B7F2-F8F0A7D24E68}"/>
                </a:ext>
              </a:extLst>
            </p:cNvPr>
            <p:cNvSpPr/>
            <p:nvPr userDrawn="1"/>
          </p:nvSpPr>
          <p:spPr>
            <a:xfrm flipH="1">
              <a:off x="2743200" y="5588000"/>
              <a:ext cx="9601200" cy="142240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Suorakulmainen kolmio 19">
              <a:extLst>
                <a:ext uri="{FF2B5EF4-FFF2-40B4-BE49-F238E27FC236}">
                  <a16:creationId xmlns:a16="http://schemas.microsoft.com/office/drawing/2014/main" id="{825C7E25-AB45-416A-A9AC-A895928BA4F7}"/>
                </a:ext>
              </a:extLst>
            </p:cNvPr>
            <p:cNvSpPr/>
            <p:nvPr userDrawn="1"/>
          </p:nvSpPr>
          <p:spPr>
            <a:xfrm flipH="1">
              <a:off x="5689600" y="4988560"/>
              <a:ext cx="6654800" cy="202184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Suorakulmainen kolmio 20">
              <a:extLst>
                <a:ext uri="{FF2B5EF4-FFF2-40B4-BE49-F238E27FC236}">
                  <a16:creationId xmlns:a16="http://schemas.microsoft.com/office/drawing/2014/main" id="{8E88E79E-5DC3-4B93-A9E4-5582CF304459}"/>
                </a:ext>
              </a:extLst>
            </p:cNvPr>
            <p:cNvSpPr/>
            <p:nvPr userDrawn="1"/>
          </p:nvSpPr>
          <p:spPr>
            <a:xfrm flipH="1">
              <a:off x="7823200" y="4206240"/>
              <a:ext cx="4521200" cy="280416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Suorakulmainen kolmio 21">
              <a:extLst>
                <a:ext uri="{FF2B5EF4-FFF2-40B4-BE49-F238E27FC236}">
                  <a16:creationId xmlns:a16="http://schemas.microsoft.com/office/drawing/2014/main" id="{4B3E82D6-97E8-4804-90E5-BA223EDAC111}"/>
                </a:ext>
              </a:extLst>
            </p:cNvPr>
            <p:cNvSpPr/>
            <p:nvPr userDrawn="1"/>
          </p:nvSpPr>
          <p:spPr>
            <a:xfrm flipH="1">
              <a:off x="8910320" y="3261360"/>
              <a:ext cx="3434080" cy="374904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Suorakulmainen kolmio 22">
              <a:extLst>
                <a:ext uri="{FF2B5EF4-FFF2-40B4-BE49-F238E27FC236}">
                  <a16:creationId xmlns:a16="http://schemas.microsoft.com/office/drawing/2014/main" id="{128271D8-6EB5-4680-BA63-46AB941273A5}"/>
                </a:ext>
              </a:extLst>
            </p:cNvPr>
            <p:cNvSpPr/>
            <p:nvPr userDrawn="1"/>
          </p:nvSpPr>
          <p:spPr>
            <a:xfrm flipH="1">
              <a:off x="10341773" y="1686560"/>
              <a:ext cx="2002625" cy="532384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Suorakulmainen kolmio 23">
              <a:extLst>
                <a:ext uri="{FF2B5EF4-FFF2-40B4-BE49-F238E27FC236}">
                  <a16:creationId xmlns:a16="http://schemas.microsoft.com/office/drawing/2014/main" id="{F6544F9C-8D6B-4722-97EB-F402E679590B}"/>
                </a:ext>
              </a:extLst>
            </p:cNvPr>
            <p:cNvSpPr/>
            <p:nvPr userDrawn="1"/>
          </p:nvSpPr>
          <p:spPr>
            <a:xfrm flipH="1">
              <a:off x="11126943" y="152400"/>
              <a:ext cx="1217455" cy="685800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8" name="Suorakulmio 7">
            <a:extLst>
              <a:ext uri="{FF2B5EF4-FFF2-40B4-BE49-F238E27FC236}">
                <a16:creationId xmlns:a16="http://schemas.microsoft.com/office/drawing/2014/main" id="{6F8B6EB5-1CBA-44F8-A823-8D16901F5CCF}"/>
              </a:ext>
            </a:extLst>
          </p:cNvPr>
          <p:cNvSpPr/>
          <p:nvPr userDrawn="1"/>
        </p:nvSpPr>
        <p:spPr>
          <a:xfrm>
            <a:off x="0" y="-1"/>
            <a:ext cx="12191997" cy="1727199"/>
          </a:xfrm>
          <a:prstGeom prst="rect">
            <a:avLst/>
          </a:prstGeom>
          <a:gradFill>
            <a:gsLst>
              <a:gs pos="0">
                <a:srgbClr val="3FBD41"/>
              </a:gs>
              <a:gs pos="100000">
                <a:srgbClr val="3FBD41">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9E0C6031-F23A-43AB-8C07-95EBFFEC2607}"/>
              </a:ext>
            </a:extLst>
          </p:cNvPr>
          <p:cNvSpPr/>
          <p:nvPr userDrawn="1"/>
        </p:nvSpPr>
        <p:spPr>
          <a:xfrm flipV="1">
            <a:off x="4" y="1727197"/>
            <a:ext cx="4672242" cy="5130800"/>
          </a:xfrm>
          <a:prstGeom prst="rect">
            <a:avLst/>
          </a:prstGeom>
          <a:gradFill>
            <a:gsLst>
              <a:gs pos="0">
                <a:srgbClr val="3FBD41"/>
              </a:gs>
              <a:gs pos="100000">
                <a:srgbClr val="3FBD41">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96FA2F40-CDEF-4841-A904-8FB25108BE4F}"/>
              </a:ext>
            </a:extLst>
          </p:cNvPr>
          <p:cNvSpPr/>
          <p:nvPr userDrawn="1"/>
        </p:nvSpPr>
        <p:spPr>
          <a:xfrm>
            <a:off x="4672246" y="5524500"/>
            <a:ext cx="7519754" cy="1333500"/>
          </a:xfrm>
          <a:prstGeom prst="rect">
            <a:avLst/>
          </a:prstGeom>
          <a:gradFill>
            <a:gsLst>
              <a:gs pos="0">
                <a:srgbClr val="FFD87D">
                  <a:alpha val="0"/>
                </a:srgbClr>
              </a:gs>
              <a:gs pos="100000">
                <a:srgbClr val="FFA4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1" name="Ryhmä 10">
            <a:extLst>
              <a:ext uri="{FF2B5EF4-FFF2-40B4-BE49-F238E27FC236}">
                <a16:creationId xmlns:a16="http://schemas.microsoft.com/office/drawing/2014/main" id="{EC0AAE80-7701-4EC4-9EFE-3E6770ADD7B0}"/>
              </a:ext>
            </a:extLst>
          </p:cNvPr>
          <p:cNvGrpSpPr/>
          <p:nvPr userDrawn="1"/>
        </p:nvGrpSpPr>
        <p:grpSpPr>
          <a:xfrm>
            <a:off x="7102369" y="5663878"/>
            <a:ext cx="4783476" cy="1263861"/>
            <a:chOff x="7102369" y="5663878"/>
            <a:chExt cx="4783476" cy="1263861"/>
          </a:xfrm>
        </p:grpSpPr>
        <p:pic>
          <p:nvPicPr>
            <p:cNvPr id="12" name="Kuva 11">
              <a:extLst>
                <a:ext uri="{FF2B5EF4-FFF2-40B4-BE49-F238E27FC236}">
                  <a16:creationId xmlns:a16="http://schemas.microsoft.com/office/drawing/2014/main" id="{3AC68EAB-F836-48C8-B344-E43EBF18CBE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102369" y="5678609"/>
              <a:ext cx="1982174" cy="1020999"/>
            </a:xfrm>
            <a:prstGeom prst="rect">
              <a:avLst/>
            </a:prstGeom>
          </p:spPr>
        </p:pic>
        <p:pic>
          <p:nvPicPr>
            <p:cNvPr id="13" name="Kuva 12">
              <a:extLst>
                <a:ext uri="{FF2B5EF4-FFF2-40B4-BE49-F238E27FC236}">
                  <a16:creationId xmlns:a16="http://schemas.microsoft.com/office/drawing/2014/main" id="{A105F05B-3A2D-4DD2-BAC9-C6ADA3B69E9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85285" y="5785308"/>
              <a:ext cx="1396676" cy="807602"/>
            </a:xfrm>
            <a:prstGeom prst="rect">
              <a:avLst/>
            </a:prstGeom>
          </p:spPr>
        </p:pic>
        <p:pic>
          <p:nvPicPr>
            <p:cNvPr id="14" name="Kuva 13">
              <a:extLst>
                <a:ext uri="{FF2B5EF4-FFF2-40B4-BE49-F238E27FC236}">
                  <a16:creationId xmlns:a16="http://schemas.microsoft.com/office/drawing/2014/main" id="{4DAC6553-502B-482F-A903-90244621A64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3446" y="5663878"/>
              <a:ext cx="1102399" cy="1263861"/>
            </a:xfrm>
            <a:prstGeom prst="rect">
              <a:avLst/>
            </a:prstGeom>
          </p:spPr>
        </p:pic>
      </p:grpSp>
      <p:sp>
        <p:nvSpPr>
          <p:cNvPr id="2" name="Otsikko 1">
            <a:extLst>
              <a:ext uri="{FF2B5EF4-FFF2-40B4-BE49-F238E27FC236}">
                <a16:creationId xmlns:a16="http://schemas.microsoft.com/office/drawing/2014/main" id="{7DDE2E71-2882-4EEC-BD13-CD32DCB4F7EF}"/>
              </a:ext>
            </a:extLst>
          </p:cNvPr>
          <p:cNvSpPr>
            <a:spLocks noGrp="1"/>
          </p:cNvSpPr>
          <p:nvPr>
            <p:ph type="title"/>
          </p:nvPr>
        </p:nvSpPr>
        <p:spPr>
          <a:xfrm>
            <a:off x="523082" y="629921"/>
            <a:ext cx="3932237" cy="1356218"/>
          </a:xfrm>
        </p:spPr>
        <p:txBody>
          <a:bodyPr anchor="b"/>
          <a:lstStyle>
            <a:lvl1pPr>
              <a:defRPr sz="3200"/>
            </a:lvl1pPr>
          </a:lstStyle>
          <a:p>
            <a:r>
              <a:rPr lang="en-US"/>
              <a:t>Click to edit Master title style</a:t>
            </a:r>
            <a:endParaRPr lang="fi-FI"/>
          </a:p>
        </p:txBody>
      </p:sp>
      <p:sp>
        <p:nvSpPr>
          <p:cNvPr id="4" name="Tekstin paikkamerkki 3">
            <a:extLst>
              <a:ext uri="{FF2B5EF4-FFF2-40B4-BE49-F238E27FC236}">
                <a16:creationId xmlns:a16="http://schemas.microsoft.com/office/drawing/2014/main" id="{F837CA7E-077F-4F90-9FFF-0D1BDAD56A2A}"/>
              </a:ext>
            </a:extLst>
          </p:cNvPr>
          <p:cNvSpPr>
            <a:spLocks noGrp="1"/>
          </p:cNvSpPr>
          <p:nvPr>
            <p:ph type="body" sz="half" idx="2"/>
          </p:nvPr>
        </p:nvSpPr>
        <p:spPr>
          <a:xfrm>
            <a:off x="523083" y="2068868"/>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Päivämäärän paikkamerkki 4">
            <a:extLst>
              <a:ext uri="{FF2B5EF4-FFF2-40B4-BE49-F238E27FC236}">
                <a16:creationId xmlns:a16="http://schemas.microsoft.com/office/drawing/2014/main" id="{51BD0AB0-ED75-41D0-B4C7-C30C83231DB2}"/>
              </a:ext>
            </a:extLst>
          </p:cNvPr>
          <p:cNvSpPr>
            <a:spLocks noGrp="1"/>
          </p:cNvSpPr>
          <p:nvPr>
            <p:ph type="dt" sz="half" idx="10"/>
          </p:nvPr>
        </p:nvSpPr>
        <p:spPr/>
        <p:txBody>
          <a:bodyPr/>
          <a:lstStyle/>
          <a:p>
            <a:fld id="{D396EA08-046E-4B28-9703-64B4EE983E82}" type="datetimeFigureOut">
              <a:rPr lang="fi-FI" smtClean="0"/>
              <a:t>10.6.2026</a:t>
            </a:fld>
            <a:endParaRPr lang="fi-FI"/>
          </a:p>
        </p:txBody>
      </p:sp>
      <p:sp>
        <p:nvSpPr>
          <p:cNvPr id="6" name="Alatunnisteen paikkamerkki 5">
            <a:extLst>
              <a:ext uri="{FF2B5EF4-FFF2-40B4-BE49-F238E27FC236}">
                <a16:creationId xmlns:a16="http://schemas.microsoft.com/office/drawing/2014/main" id="{0A44950A-3202-4E0F-A1E4-E8C9B3E56CE8}"/>
              </a:ext>
            </a:extLst>
          </p:cNvPr>
          <p:cNvSpPr>
            <a:spLocks noGrp="1"/>
          </p:cNvSpPr>
          <p:nvPr>
            <p:ph type="ftr" sz="quarter" idx="11"/>
          </p:nvPr>
        </p:nvSpPr>
        <p:spPr/>
        <p:txBody>
          <a:bodyPr/>
          <a:lstStyle/>
          <a:p>
            <a:endParaRPr lang="fi-FI"/>
          </a:p>
        </p:txBody>
      </p:sp>
      <p:pic>
        <p:nvPicPr>
          <p:cNvPr id="9" name="Kuva 8">
            <a:extLst>
              <a:ext uri="{FF2B5EF4-FFF2-40B4-BE49-F238E27FC236}">
                <a16:creationId xmlns:a16="http://schemas.microsoft.com/office/drawing/2014/main" id="{6891246E-2E21-4DA5-B411-A31454BDBD77}"/>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3872" y="156172"/>
            <a:ext cx="873694" cy="873694"/>
          </a:xfrm>
          <a:prstGeom prst="rect">
            <a:avLst/>
          </a:prstGeom>
        </p:spPr>
      </p:pic>
      <p:sp>
        <p:nvSpPr>
          <p:cNvPr id="16" name="Sisällön paikkamerkki 2">
            <a:extLst>
              <a:ext uri="{FF2B5EF4-FFF2-40B4-BE49-F238E27FC236}">
                <a16:creationId xmlns:a16="http://schemas.microsoft.com/office/drawing/2014/main" id="{6CA104E0-F130-43FE-B1B8-0A706BBF4504}"/>
              </a:ext>
            </a:extLst>
          </p:cNvPr>
          <p:cNvSpPr>
            <a:spLocks noGrp="1"/>
          </p:cNvSpPr>
          <p:nvPr>
            <p:ph idx="12"/>
          </p:nvPr>
        </p:nvSpPr>
        <p:spPr>
          <a:xfrm>
            <a:off x="4832974" y="629008"/>
            <a:ext cx="683594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769934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1_Kuvatekstillinen kuva">
    <p:spTree>
      <p:nvGrpSpPr>
        <p:cNvPr id="1" name=""/>
        <p:cNvGrpSpPr/>
        <p:nvPr/>
      </p:nvGrpSpPr>
      <p:grpSpPr>
        <a:xfrm>
          <a:off x="0" y="0"/>
          <a:ext cx="0" cy="0"/>
          <a:chOff x="0" y="0"/>
          <a:chExt cx="0" cy="0"/>
        </a:xfrm>
      </p:grpSpPr>
      <p:grpSp>
        <p:nvGrpSpPr>
          <p:cNvPr id="16" name="Ryhmä 15">
            <a:extLst>
              <a:ext uri="{FF2B5EF4-FFF2-40B4-BE49-F238E27FC236}">
                <a16:creationId xmlns:a16="http://schemas.microsoft.com/office/drawing/2014/main" id="{9F469884-A894-427F-8FA2-68EC53CDBC37}"/>
              </a:ext>
            </a:extLst>
          </p:cNvPr>
          <p:cNvGrpSpPr/>
          <p:nvPr userDrawn="1"/>
        </p:nvGrpSpPr>
        <p:grpSpPr>
          <a:xfrm rot="16200000" flipH="1" flipV="1">
            <a:off x="-1092881" y="1092883"/>
            <a:ext cx="6858003" cy="4672240"/>
            <a:chOff x="152400" y="152400"/>
            <a:chExt cx="12192000" cy="6858000"/>
          </a:xfrm>
        </p:grpSpPr>
        <p:sp>
          <p:nvSpPr>
            <p:cNvPr id="17" name="Suorakulmainen kolmio 16">
              <a:extLst>
                <a:ext uri="{FF2B5EF4-FFF2-40B4-BE49-F238E27FC236}">
                  <a16:creationId xmlns:a16="http://schemas.microsoft.com/office/drawing/2014/main" id="{58BBC9F1-94C4-452F-A9CF-18ED8C2EF0EF}"/>
                </a:ext>
              </a:extLst>
            </p:cNvPr>
            <p:cNvSpPr/>
            <p:nvPr userDrawn="1"/>
          </p:nvSpPr>
          <p:spPr>
            <a:xfrm flipH="1">
              <a:off x="152400" y="6309360"/>
              <a:ext cx="12192000" cy="70104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ainen kolmio 17">
              <a:extLst>
                <a:ext uri="{FF2B5EF4-FFF2-40B4-BE49-F238E27FC236}">
                  <a16:creationId xmlns:a16="http://schemas.microsoft.com/office/drawing/2014/main" id="{B6283021-249A-4E03-9E25-3CA440F69775}"/>
                </a:ext>
              </a:extLst>
            </p:cNvPr>
            <p:cNvSpPr/>
            <p:nvPr userDrawn="1"/>
          </p:nvSpPr>
          <p:spPr>
            <a:xfrm flipH="1">
              <a:off x="2743200" y="5588000"/>
              <a:ext cx="9601200" cy="142240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ainen kolmio 18">
              <a:extLst>
                <a:ext uri="{FF2B5EF4-FFF2-40B4-BE49-F238E27FC236}">
                  <a16:creationId xmlns:a16="http://schemas.microsoft.com/office/drawing/2014/main" id="{1338E869-33AD-405E-95DD-691B95BAB272}"/>
                </a:ext>
              </a:extLst>
            </p:cNvPr>
            <p:cNvSpPr/>
            <p:nvPr userDrawn="1"/>
          </p:nvSpPr>
          <p:spPr>
            <a:xfrm flipH="1">
              <a:off x="5689600" y="4988560"/>
              <a:ext cx="6654800" cy="202184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Suorakulmainen kolmio 19">
              <a:extLst>
                <a:ext uri="{FF2B5EF4-FFF2-40B4-BE49-F238E27FC236}">
                  <a16:creationId xmlns:a16="http://schemas.microsoft.com/office/drawing/2014/main" id="{BF2B9810-12A8-456A-90D3-E8116E7D66E4}"/>
                </a:ext>
              </a:extLst>
            </p:cNvPr>
            <p:cNvSpPr/>
            <p:nvPr userDrawn="1"/>
          </p:nvSpPr>
          <p:spPr>
            <a:xfrm flipH="1">
              <a:off x="7823200" y="4206240"/>
              <a:ext cx="4521200" cy="280416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Suorakulmainen kolmio 20">
              <a:extLst>
                <a:ext uri="{FF2B5EF4-FFF2-40B4-BE49-F238E27FC236}">
                  <a16:creationId xmlns:a16="http://schemas.microsoft.com/office/drawing/2014/main" id="{D3338E4F-C9A1-4821-A95F-7406B47E7992}"/>
                </a:ext>
              </a:extLst>
            </p:cNvPr>
            <p:cNvSpPr/>
            <p:nvPr userDrawn="1"/>
          </p:nvSpPr>
          <p:spPr>
            <a:xfrm flipH="1">
              <a:off x="8910320" y="3261360"/>
              <a:ext cx="3434080" cy="374904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Suorakulmainen kolmio 21">
              <a:extLst>
                <a:ext uri="{FF2B5EF4-FFF2-40B4-BE49-F238E27FC236}">
                  <a16:creationId xmlns:a16="http://schemas.microsoft.com/office/drawing/2014/main" id="{2BE13361-0E27-4027-9265-DA9A6533B9B4}"/>
                </a:ext>
              </a:extLst>
            </p:cNvPr>
            <p:cNvSpPr/>
            <p:nvPr userDrawn="1"/>
          </p:nvSpPr>
          <p:spPr>
            <a:xfrm flipH="1">
              <a:off x="10341773" y="1686560"/>
              <a:ext cx="2002625" cy="532384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Suorakulmainen kolmio 22">
              <a:extLst>
                <a:ext uri="{FF2B5EF4-FFF2-40B4-BE49-F238E27FC236}">
                  <a16:creationId xmlns:a16="http://schemas.microsoft.com/office/drawing/2014/main" id="{322760EC-E3AA-44ED-BE8C-9D3388540CD9}"/>
                </a:ext>
              </a:extLst>
            </p:cNvPr>
            <p:cNvSpPr/>
            <p:nvPr userDrawn="1"/>
          </p:nvSpPr>
          <p:spPr>
            <a:xfrm flipH="1">
              <a:off x="11126943" y="152400"/>
              <a:ext cx="1217455" cy="685800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15" name="Suorakulmio 14">
            <a:extLst>
              <a:ext uri="{FF2B5EF4-FFF2-40B4-BE49-F238E27FC236}">
                <a16:creationId xmlns:a16="http://schemas.microsoft.com/office/drawing/2014/main" id="{9E0C6031-F23A-43AB-8C07-95EBFFEC2607}"/>
              </a:ext>
            </a:extLst>
          </p:cNvPr>
          <p:cNvSpPr/>
          <p:nvPr userDrawn="1"/>
        </p:nvSpPr>
        <p:spPr>
          <a:xfrm flipV="1">
            <a:off x="4" y="1727197"/>
            <a:ext cx="4672242" cy="5130800"/>
          </a:xfrm>
          <a:prstGeom prst="rect">
            <a:avLst/>
          </a:prstGeom>
          <a:gradFill>
            <a:gsLst>
              <a:gs pos="0">
                <a:srgbClr val="3FBD41"/>
              </a:gs>
              <a:gs pos="100000">
                <a:srgbClr val="3FBD41">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96FA2F40-CDEF-4841-A904-8FB25108BE4F}"/>
              </a:ext>
            </a:extLst>
          </p:cNvPr>
          <p:cNvSpPr/>
          <p:nvPr userDrawn="1"/>
        </p:nvSpPr>
        <p:spPr>
          <a:xfrm>
            <a:off x="4672246" y="5524500"/>
            <a:ext cx="7519754" cy="1333500"/>
          </a:xfrm>
          <a:prstGeom prst="rect">
            <a:avLst/>
          </a:prstGeom>
          <a:gradFill>
            <a:gsLst>
              <a:gs pos="0">
                <a:srgbClr val="FFD87D">
                  <a:alpha val="0"/>
                </a:srgbClr>
              </a:gs>
              <a:gs pos="100000">
                <a:srgbClr val="FFA4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1" name="Ryhmä 10">
            <a:extLst>
              <a:ext uri="{FF2B5EF4-FFF2-40B4-BE49-F238E27FC236}">
                <a16:creationId xmlns:a16="http://schemas.microsoft.com/office/drawing/2014/main" id="{EC0AAE80-7701-4EC4-9EFE-3E6770ADD7B0}"/>
              </a:ext>
            </a:extLst>
          </p:cNvPr>
          <p:cNvGrpSpPr/>
          <p:nvPr userDrawn="1"/>
        </p:nvGrpSpPr>
        <p:grpSpPr>
          <a:xfrm>
            <a:off x="7102369" y="5663878"/>
            <a:ext cx="4783476" cy="1263861"/>
            <a:chOff x="7102369" y="5663878"/>
            <a:chExt cx="4783476" cy="1263861"/>
          </a:xfrm>
        </p:grpSpPr>
        <p:pic>
          <p:nvPicPr>
            <p:cNvPr id="12" name="Kuva 11">
              <a:extLst>
                <a:ext uri="{FF2B5EF4-FFF2-40B4-BE49-F238E27FC236}">
                  <a16:creationId xmlns:a16="http://schemas.microsoft.com/office/drawing/2014/main" id="{3AC68EAB-F836-48C8-B344-E43EBF18CBE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102369" y="5678609"/>
              <a:ext cx="1982174" cy="1020999"/>
            </a:xfrm>
            <a:prstGeom prst="rect">
              <a:avLst/>
            </a:prstGeom>
          </p:spPr>
        </p:pic>
        <p:pic>
          <p:nvPicPr>
            <p:cNvPr id="13" name="Kuva 12">
              <a:extLst>
                <a:ext uri="{FF2B5EF4-FFF2-40B4-BE49-F238E27FC236}">
                  <a16:creationId xmlns:a16="http://schemas.microsoft.com/office/drawing/2014/main" id="{A105F05B-3A2D-4DD2-BAC9-C6ADA3B69E9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85285" y="5785308"/>
              <a:ext cx="1396676" cy="807602"/>
            </a:xfrm>
            <a:prstGeom prst="rect">
              <a:avLst/>
            </a:prstGeom>
          </p:spPr>
        </p:pic>
        <p:pic>
          <p:nvPicPr>
            <p:cNvPr id="14" name="Kuva 13">
              <a:extLst>
                <a:ext uri="{FF2B5EF4-FFF2-40B4-BE49-F238E27FC236}">
                  <a16:creationId xmlns:a16="http://schemas.microsoft.com/office/drawing/2014/main" id="{4DAC6553-502B-482F-A903-90244621A64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3446" y="5663878"/>
              <a:ext cx="1102399" cy="1263861"/>
            </a:xfrm>
            <a:prstGeom prst="rect">
              <a:avLst/>
            </a:prstGeom>
          </p:spPr>
        </p:pic>
      </p:grpSp>
      <p:sp>
        <p:nvSpPr>
          <p:cNvPr id="2" name="Otsikko 1">
            <a:extLst>
              <a:ext uri="{FF2B5EF4-FFF2-40B4-BE49-F238E27FC236}">
                <a16:creationId xmlns:a16="http://schemas.microsoft.com/office/drawing/2014/main" id="{7DDE2E71-2882-4EEC-BD13-CD32DCB4F7EF}"/>
              </a:ext>
            </a:extLst>
          </p:cNvPr>
          <p:cNvSpPr>
            <a:spLocks noGrp="1"/>
          </p:cNvSpPr>
          <p:nvPr>
            <p:ph type="title"/>
          </p:nvPr>
        </p:nvSpPr>
        <p:spPr>
          <a:xfrm>
            <a:off x="523082" y="629921"/>
            <a:ext cx="3932237" cy="1356218"/>
          </a:xfrm>
        </p:spPr>
        <p:txBody>
          <a:bodyPr anchor="b"/>
          <a:lstStyle>
            <a:lvl1pPr>
              <a:defRPr sz="3200"/>
            </a:lvl1pPr>
          </a:lstStyle>
          <a:p>
            <a:r>
              <a:rPr lang="en-US"/>
              <a:t>Click to edit Master title style</a:t>
            </a:r>
            <a:endParaRPr lang="fi-FI"/>
          </a:p>
        </p:txBody>
      </p:sp>
      <p:sp>
        <p:nvSpPr>
          <p:cNvPr id="3" name="Kuvan paikkamerkki 2">
            <a:extLst>
              <a:ext uri="{FF2B5EF4-FFF2-40B4-BE49-F238E27FC236}">
                <a16:creationId xmlns:a16="http://schemas.microsoft.com/office/drawing/2014/main" id="{A77AF96E-38A2-4206-AB56-C8F78F4A3E3B}"/>
              </a:ext>
            </a:extLst>
          </p:cNvPr>
          <p:cNvSpPr>
            <a:spLocks noGrp="1"/>
          </p:cNvSpPr>
          <p:nvPr>
            <p:ph type="pic" idx="1"/>
          </p:nvPr>
        </p:nvSpPr>
        <p:spPr>
          <a:xfrm>
            <a:off x="4846117" y="629921"/>
            <a:ext cx="6822799" cy="49642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4" name="Tekstin paikkamerkki 3">
            <a:extLst>
              <a:ext uri="{FF2B5EF4-FFF2-40B4-BE49-F238E27FC236}">
                <a16:creationId xmlns:a16="http://schemas.microsoft.com/office/drawing/2014/main" id="{F837CA7E-077F-4F90-9FFF-0D1BDAD56A2A}"/>
              </a:ext>
            </a:extLst>
          </p:cNvPr>
          <p:cNvSpPr>
            <a:spLocks noGrp="1"/>
          </p:cNvSpPr>
          <p:nvPr>
            <p:ph type="body" sz="half" idx="2"/>
          </p:nvPr>
        </p:nvSpPr>
        <p:spPr>
          <a:xfrm>
            <a:off x="523083" y="2068868"/>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Päivämäärän paikkamerkki 4">
            <a:extLst>
              <a:ext uri="{FF2B5EF4-FFF2-40B4-BE49-F238E27FC236}">
                <a16:creationId xmlns:a16="http://schemas.microsoft.com/office/drawing/2014/main" id="{51BD0AB0-ED75-41D0-B4C7-C30C83231DB2}"/>
              </a:ext>
            </a:extLst>
          </p:cNvPr>
          <p:cNvSpPr>
            <a:spLocks noGrp="1"/>
          </p:cNvSpPr>
          <p:nvPr>
            <p:ph type="dt" sz="half" idx="10"/>
          </p:nvPr>
        </p:nvSpPr>
        <p:spPr/>
        <p:txBody>
          <a:bodyPr/>
          <a:lstStyle/>
          <a:p>
            <a:fld id="{D396EA08-046E-4B28-9703-64B4EE983E82}" type="datetimeFigureOut">
              <a:rPr lang="fi-FI" smtClean="0"/>
              <a:t>10.6.2026</a:t>
            </a:fld>
            <a:endParaRPr lang="fi-FI"/>
          </a:p>
        </p:txBody>
      </p:sp>
      <p:sp>
        <p:nvSpPr>
          <p:cNvPr id="6" name="Alatunnisteen paikkamerkki 5">
            <a:extLst>
              <a:ext uri="{FF2B5EF4-FFF2-40B4-BE49-F238E27FC236}">
                <a16:creationId xmlns:a16="http://schemas.microsoft.com/office/drawing/2014/main" id="{0A44950A-3202-4E0F-A1E4-E8C9B3E56CE8}"/>
              </a:ext>
            </a:extLst>
          </p:cNvPr>
          <p:cNvSpPr>
            <a:spLocks noGrp="1"/>
          </p:cNvSpPr>
          <p:nvPr>
            <p:ph type="ftr" sz="quarter" idx="11"/>
          </p:nvPr>
        </p:nvSpPr>
        <p:spPr/>
        <p:txBody>
          <a:bodyPr/>
          <a:lstStyle/>
          <a:p>
            <a:endParaRPr lang="fi-FI"/>
          </a:p>
        </p:txBody>
      </p:sp>
      <p:sp>
        <p:nvSpPr>
          <p:cNvPr id="8" name="Suorakulmio 7">
            <a:extLst>
              <a:ext uri="{FF2B5EF4-FFF2-40B4-BE49-F238E27FC236}">
                <a16:creationId xmlns:a16="http://schemas.microsoft.com/office/drawing/2014/main" id="{6F8B6EB5-1CBA-44F8-A823-8D16901F5CCF}"/>
              </a:ext>
            </a:extLst>
          </p:cNvPr>
          <p:cNvSpPr/>
          <p:nvPr userDrawn="1"/>
        </p:nvSpPr>
        <p:spPr>
          <a:xfrm>
            <a:off x="0" y="-1"/>
            <a:ext cx="12191997" cy="1727199"/>
          </a:xfrm>
          <a:prstGeom prst="rect">
            <a:avLst/>
          </a:prstGeom>
          <a:gradFill>
            <a:gsLst>
              <a:gs pos="0">
                <a:srgbClr val="3FBD41"/>
              </a:gs>
              <a:gs pos="100000">
                <a:srgbClr val="3FBD41">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a:extLst>
              <a:ext uri="{FF2B5EF4-FFF2-40B4-BE49-F238E27FC236}">
                <a16:creationId xmlns:a16="http://schemas.microsoft.com/office/drawing/2014/main" id="{6891246E-2E21-4DA5-B411-A31454BDBD77}"/>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3872" y="156172"/>
            <a:ext cx="873694" cy="873694"/>
          </a:xfrm>
          <a:prstGeom prst="rect">
            <a:avLst/>
          </a:prstGeom>
        </p:spPr>
      </p:pic>
    </p:spTree>
    <p:extLst>
      <p:ext uri="{BB962C8B-B14F-4D97-AF65-F5344CB8AC3E}">
        <p14:creationId xmlns:p14="http://schemas.microsoft.com/office/powerpoint/2010/main" val="11857895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1_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385EA9A-AC6F-49BD-8A37-77999374EAD4}"/>
              </a:ext>
            </a:extLst>
          </p:cNvPr>
          <p:cNvSpPr>
            <a:spLocks noGrp="1"/>
          </p:cNvSpPr>
          <p:nvPr>
            <p:ph type="title"/>
          </p:nvPr>
        </p:nvSpPr>
        <p:spPr>
          <a:xfrm>
            <a:off x="1046480" y="365125"/>
            <a:ext cx="10307320" cy="1325563"/>
          </a:xfrm>
        </p:spPr>
        <p:txBody>
          <a:bodyPr/>
          <a:lstStyle/>
          <a:p>
            <a:r>
              <a:rPr lang="en-US"/>
              <a:t>Click to edit Master title style</a:t>
            </a:r>
            <a:endParaRPr lang="fi-FI"/>
          </a:p>
        </p:txBody>
      </p:sp>
      <p:sp>
        <p:nvSpPr>
          <p:cNvPr id="3" name="Päivämäärän paikkamerkki 2">
            <a:extLst>
              <a:ext uri="{FF2B5EF4-FFF2-40B4-BE49-F238E27FC236}">
                <a16:creationId xmlns:a16="http://schemas.microsoft.com/office/drawing/2014/main" id="{F0777034-8DD2-4CCF-9159-B5DF4C148D3B}"/>
              </a:ext>
            </a:extLst>
          </p:cNvPr>
          <p:cNvSpPr>
            <a:spLocks noGrp="1"/>
          </p:cNvSpPr>
          <p:nvPr>
            <p:ph type="dt" sz="half" idx="10"/>
          </p:nvPr>
        </p:nvSpPr>
        <p:spPr/>
        <p:txBody>
          <a:bodyPr/>
          <a:lstStyle/>
          <a:p>
            <a:fld id="{51048E66-C875-4AB8-8407-2EB2AD97987F}" type="datetimeFigureOut">
              <a:rPr lang="fi-FI" smtClean="0"/>
              <a:t>10.6.2026</a:t>
            </a:fld>
            <a:endParaRPr lang="fi-FI"/>
          </a:p>
        </p:txBody>
      </p:sp>
      <p:sp>
        <p:nvSpPr>
          <p:cNvPr id="4" name="Alatunnisteen paikkamerkki 3">
            <a:extLst>
              <a:ext uri="{FF2B5EF4-FFF2-40B4-BE49-F238E27FC236}">
                <a16:creationId xmlns:a16="http://schemas.microsoft.com/office/drawing/2014/main" id="{5928AC13-1552-49BD-8542-664D77BA89D8}"/>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ABC0CCC8-63B9-4345-8DA5-65DCA9CB81A7}"/>
              </a:ext>
            </a:extLst>
          </p:cNvPr>
          <p:cNvSpPr>
            <a:spLocks noGrp="1"/>
          </p:cNvSpPr>
          <p:nvPr>
            <p:ph type="sldNum" sz="quarter" idx="12"/>
          </p:nvPr>
        </p:nvSpPr>
        <p:spPr/>
        <p:txBody>
          <a:bodyPr/>
          <a:lstStyle/>
          <a:p>
            <a:fld id="{B5FB2CA4-8150-40F8-A7CE-493E8EBB2279}" type="slidenum">
              <a:rPr lang="fi-FI" smtClean="0"/>
              <a:t>‹#›</a:t>
            </a:fld>
            <a:endParaRPr lang="fi-FI"/>
          </a:p>
        </p:txBody>
      </p:sp>
    </p:spTree>
    <p:extLst>
      <p:ext uri="{BB962C8B-B14F-4D97-AF65-F5344CB8AC3E}">
        <p14:creationId xmlns:p14="http://schemas.microsoft.com/office/powerpoint/2010/main" val="3587883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317BD27-088A-4B35-85A4-766347DBA28A}"/>
              </a:ext>
            </a:extLst>
          </p:cNvPr>
          <p:cNvSpPr>
            <a:spLocks noGrp="1"/>
          </p:cNvSpPr>
          <p:nvPr>
            <p:ph type="dt" sz="half" idx="10"/>
          </p:nvPr>
        </p:nvSpPr>
        <p:spPr/>
        <p:txBody>
          <a:bodyPr/>
          <a:lstStyle/>
          <a:p>
            <a:fld id="{51048E66-C875-4AB8-8407-2EB2AD97987F}" type="datetimeFigureOut">
              <a:rPr lang="fi-FI" smtClean="0"/>
              <a:t>10.6.2026</a:t>
            </a:fld>
            <a:endParaRPr lang="fi-FI"/>
          </a:p>
        </p:txBody>
      </p:sp>
      <p:sp>
        <p:nvSpPr>
          <p:cNvPr id="3" name="Alatunnisteen paikkamerkki 2">
            <a:extLst>
              <a:ext uri="{FF2B5EF4-FFF2-40B4-BE49-F238E27FC236}">
                <a16:creationId xmlns:a16="http://schemas.microsoft.com/office/drawing/2014/main" id="{8A140BE0-57EC-4AD6-B6B1-EE236A40246C}"/>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D6A586B6-87B2-4A6E-AC61-4755DCAC558E}"/>
              </a:ext>
            </a:extLst>
          </p:cNvPr>
          <p:cNvSpPr>
            <a:spLocks noGrp="1"/>
          </p:cNvSpPr>
          <p:nvPr>
            <p:ph type="sldNum" sz="quarter" idx="12"/>
          </p:nvPr>
        </p:nvSpPr>
        <p:spPr/>
        <p:txBody>
          <a:bodyPr/>
          <a:lstStyle/>
          <a:p>
            <a:fld id="{B5FB2CA4-8150-40F8-A7CE-493E8EBB2279}" type="slidenum">
              <a:rPr lang="fi-FI" smtClean="0"/>
              <a:t>‹#›</a:t>
            </a:fld>
            <a:endParaRPr lang="fi-FI"/>
          </a:p>
        </p:txBody>
      </p:sp>
    </p:spTree>
    <p:extLst>
      <p:ext uri="{BB962C8B-B14F-4D97-AF65-F5344CB8AC3E}">
        <p14:creationId xmlns:p14="http://schemas.microsoft.com/office/powerpoint/2010/main" val="33454347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yhjä Extra">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2BAD7C3F-C8F7-4AED-9216-B49306579DB8}"/>
              </a:ext>
            </a:extLst>
          </p:cNvPr>
          <p:cNvSpPr/>
          <p:nvPr userDrawn="1"/>
        </p:nvSpPr>
        <p:spPr>
          <a:xfrm>
            <a:off x="3" y="5524500"/>
            <a:ext cx="12191997" cy="1333500"/>
          </a:xfrm>
          <a:prstGeom prst="rect">
            <a:avLst/>
          </a:prstGeom>
          <a:gradFill>
            <a:gsLst>
              <a:gs pos="0">
                <a:srgbClr val="FFD87D">
                  <a:alpha val="0"/>
                </a:srgbClr>
              </a:gs>
              <a:gs pos="100000">
                <a:srgbClr val="FFA4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9" name="Ryhmä 8">
            <a:extLst>
              <a:ext uri="{FF2B5EF4-FFF2-40B4-BE49-F238E27FC236}">
                <a16:creationId xmlns:a16="http://schemas.microsoft.com/office/drawing/2014/main" id="{8E4BA662-5447-4522-8387-49F8594185D0}"/>
              </a:ext>
            </a:extLst>
          </p:cNvPr>
          <p:cNvGrpSpPr/>
          <p:nvPr userDrawn="1"/>
        </p:nvGrpSpPr>
        <p:grpSpPr>
          <a:xfrm>
            <a:off x="7102369" y="5588421"/>
            <a:ext cx="4783476" cy="1339318"/>
            <a:chOff x="7102369" y="5588421"/>
            <a:chExt cx="4783476" cy="1339318"/>
          </a:xfrm>
        </p:grpSpPr>
        <p:pic>
          <p:nvPicPr>
            <p:cNvPr id="10" name="Kuva 9">
              <a:extLst>
                <a:ext uri="{FF2B5EF4-FFF2-40B4-BE49-F238E27FC236}">
                  <a16:creationId xmlns:a16="http://schemas.microsoft.com/office/drawing/2014/main" id="{0D8E0A71-E227-418E-8A80-D0DB44AD7AC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102369" y="5588421"/>
              <a:ext cx="1982174" cy="1020999"/>
            </a:xfrm>
            <a:prstGeom prst="rect">
              <a:avLst/>
            </a:prstGeom>
          </p:spPr>
        </p:pic>
        <p:pic>
          <p:nvPicPr>
            <p:cNvPr id="11" name="Kuva 10">
              <a:extLst>
                <a:ext uri="{FF2B5EF4-FFF2-40B4-BE49-F238E27FC236}">
                  <a16:creationId xmlns:a16="http://schemas.microsoft.com/office/drawing/2014/main" id="{E232983C-4EA8-4339-AB4D-D5770422BF4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85285" y="5785308"/>
              <a:ext cx="1396676" cy="807602"/>
            </a:xfrm>
            <a:prstGeom prst="rect">
              <a:avLst/>
            </a:prstGeom>
          </p:spPr>
        </p:pic>
        <p:pic>
          <p:nvPicPr>
            <p:cNvPr id="12" name="Kuva 11">
              <a:extLst>
                <a:ext uri="{FF2B5EF4-FFF2-40B4-BE49-F238E27FC236}">
                  <a16:creationId xmlns:a16="http://schemas.microsoft.com/office/drawing/2014/main" id="{62900B96-89A9-4DAE-B8E5-61253FEF7E5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3446" y="5663878"/>
              <a:ext cx="1102399" cy="1263861"/>
            </a:xfrm>
            <a:prstGeom prst="rect">
              <a:avLst/>
            </a:prstGeom>
          </p:spPr>
        </p:pic>
      </p:grpSp>
      <p:sp>
        <p:nvSpPr>
          <p:cNvPr id="2" name="Otsikko 1">
            <a:extLst>
              <a:ext uri="{FF2B5EF4-FFF2-40B4-BE49-F238E27FC236}">
                <a16:creationId xmlns:a16="http://schemas.microsoft.com/office/drawing/2014/main" id="{03AC929C-E0C5-46D0-818B-4FD9A3286207}"/>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0315CA59-75B7-434C-A7D3-4E07D2C3BA01}"/>
              </a:ext>
            </a:extLst>
          </p:cNvPr>
          <p:cNvSpPr>
            <a:spLocks noGrp="1"/>
          </p:cNvSpPr>
          <p:nvPr>
            <p:ph type="dt" sz="half" idx="10"/>
          </p:nvPr>
        </p:nvSpPr>
        <p:spPr/>
        <p:txBody>
          <a:bodyPr/>
          <a:lstStyle/>
          <a:p>
            <a:fld id="{51048E66-C875-4AB8-8407-2EB2AD97987F}" type="datetimeFigureOut">
              <a:rPr lang="fi-FI" smtClean="0"/>
              <a:pPr/>
              <a:t>10.6.2026</a:t>
            </a:fld>
            <a:endParaRPr lang="fi-FI"/>
          </a:p>
        </p:txBody>
      </p:sp>
      <p:sp>
        <p:nvSpPr>
          <p:cNvPr id="5" name="Alatunnisteen paikkamerkki 4">
            <a:extLst>
              <a:ext uri="{FF2B5EF4-FFF2-40B4-BE49-F238E27FC236}">
                <a16:creationId xmlns:a16="http://schemas.microsoft.com/office/drawing/2014/main" id="{C3DDAAF1-4A99-4B93-B22B-73B1CA60E583}"/>
              </a:ext>
            </a:extLst>
          </p:cNvPr>
          <p:cNvSpPr>
            <a:spLocks noGrp="1"/>
          </p:cNvSpPr>
          <p:nvPr>
            <p:ph type="ftr" sz="quarter" idx="12"/>
          </p:nvPr>
        </p:nvSpPr>
        <p:spPr/>
        <p:txBody>
          <a:bodyPr/>
          <a:lstStyle/>
          <a:p>
            <a:endParaRPr lang="fi-FI"/>
          </a:p>
        </p:txBody>
      </p:sp>
      <p:sp>
        <p:nvSpPr>
          <p:cNvPr id="6" name="Suorakulmio 5">
            <a:extLst>
              <a:ext uri="{FF2B5EF4-FFF2-40B4-BE49-F238E27FC236}">
                <a16:creationId xmlns:a16="http://schemas.microsoft.com/office/drawing/2014/main" id="{0D799E74-13A2-4BBE-A3B2-9FFDD9B15259}"/>
              </a:ext>
            </a:extLst>
          </p:cNvPr>
          <p:cNvSpPr/>
          <p:nvPr userDrawn="1"/>
        </p:nvSpPr>
        <p:spPr>
          <a:xfrm>
            <a:off x="0" y="-1"/>
            <a:ext cx="12191997" cy="1727199"/>
          </a:xfrm>
          <a:prstGeom prst="rect">
            <a:avLst/>
          </a:prstGeom>
          <a:gradFill>
            <a:gsLst>
              <a:gs pos="0">
                <a:srgbClr val="3FBD41"/>
              </a:gs>
              <a:gs pos="100000">
                <a:srgbClr val="3FBD41">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a:extLst>
              <a:ext uri="{FF2B5EF4-FFF2-40B4-BE49-F238E27FC236}">
                <a16:creationId xmlns:a16="http://schemas.microsoft.com/office/drawing/2014/main" id="{3670F608-9E53-40D4-9A98-113BFCDAFA4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3872" y="156172"/>
            <a:ext cx="873694" cy="873694"/>
          </a:xfrm>
          <a:prstGeom prst="rect">
            <a:avLst/>
          </a:prstGeom>
        </p:spPr>
      </p:pic>
    </p:spTree>
    <p:extLst>
      <p:ext uri="{BB962C8B-B14F-4D97-AF65-F5344CB8AC3E}">
        <p14:creationId xmlns:p14="http://schemas.microsoft.com/office/powerpoint/2010/main" val="1299212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25B065-BF60-E5DE-E6A3-B0A9791D320A}"/>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D78797A8-6A8E-A9BD-002B-EA4CE8323BD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8017A53-F6CD-FBD9-C86C-D312DE6C13A1}"/>
              </a:ext>
            </a:extLst>
          </p:cNvPr>
          <p:cNvSpPr>
            <a:spLocks noGrp="1"/>
          </p:cNvSpPr>
          <p:nvPr>
            <p:ph type="dt" sz="half" idx="10"/>
          </p:nvPr>
        </p:nvSpPr>
        <p:spPr/>
        <p:txBody>
          <a:bodyPr/>
          <a:lstStyle/>
          <a:p>
            <a:fld id="{C2A56324-105E-4555-8771-D8916A936275}" type="datetimeFigureOut">
              <a:rPr lang="fi-FI" smtClean="0"/>
              <a:t>10.6.2026</a:t>
            </a:fld>
            <a:endParaRPr lang="fi-FI"/>
          </a:p>
        </p:txBody>
      </p:sp>
      <p:sp>
        <p:nvSpPr>
          <p:cNvPr id="5" name="Alatunnisteen paikkamerkki 4">
            <a:extLst>
              <a:ext uri="{FF2B5EF4-FFF2-40B4-BE49-F238E27FC236}">
                <a16:creationId xmlns:a16="http://schemas.microsoft.com/office/drawing/2014/main" id="{4DF05049-EF20-562E-523D-5FA6C3419DB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3023682-7D12-1FC6-69C4-17F24ABB060B}"/>
              </a:ext>
            </a:extLst>
          </p:cNvPr>
          <p:cNvSpPr>
            <a:spLocks noGrp="1"/>
          </p:cNvSpPr>
          <p:nvPr>
            <p:ph type="sldNum" sz="quarter" idx="12"/>
          </p:nvPr>
        </p:nvSpPr>
        <p:spPr/>
        <p:txBody>
          <a:bodyPr/>
          <a:lstStyle/>
          <a:p>
            <a:fld id="{B281D1D9-690B-4661-B51A-35D7DCDC27A6}" type="slidenum">
              <a:rPr lang="fi-FI" smtClean="0"/>
              <a:t>‹#›</a:t>
            </a:fld>
            <a:endParaRPr lang="fi-FI"/>
          </a:p>
        </p:txBody>
      </p:sp>
    </p:spTree>
    <p:extLst>
      <p:ext uri="{BB962C8B-B14F-4D97-AF65-F5344CB8AC3E}">
        <p14:creationId xmlns:p14="http://schemas.microsoft.com/office/powerpoint/2010/main" val="41651646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yhjä++">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E7652C-9FB1-4331-B9AD-0F1A3D818DFD}"/>
              </a:ext>
            </a:extLst>
          </p:cNvPr>
          <p:cNvSpPr>
            <a:spLocks noGrp="1"/>
          </p:cNvSpPr>
          <p:nvPr>
            <p:ph type="title"/>
          </p:nvPr>
        </p:nvSpPr>
        <p:spPr/>
        <p:txBody>
          <a:bodyPr/>
          <a:lstStyle/>
          <a:p>
            <a:r>
              <a:rPr lang="fi-FI"/>
              <a:t>Muokkaa ots. perustyyl. napsautt.</a:t>
            </a:r>
          </a:p>
        </p:txBody>
      </p:sp>
      <p:sp>
        <p:nvSpPr>
          <p:cNvPr id="6" name="Suorakulmio 5">
            <a:extLst>
              <a:ext uri="{FF2B5EF4-FFF2-40B4-BE49-F238E27FC236}">
                <a16:creationId xmlns:a16="http://schemas.microsoft.com/office/drawing/2014/main" id="{9148E5EE-5788-4D26-BA34-0B9BA538FC9E}"/>
              </a:ext>
            </a:extLst>
          </p:cNvPr>
          <p:cNvSpPr/>
          <p:nvPr userDrawn="1"/>
        </p:nvSpPr>
        <p:spPr>
          <a:xfrm>
            <a:off x="0" y="-1"/>
            <a:ext cx="12191997" cy="1727199"/>
          </a:xfrm>
          <a:prstGeom prst="rect">
            <a:avLst/>
          </a:prstGeom>
          <a:gradFill>
            <a:gsLst>
              <a:gs pos="0">
                <a:srgbClr val="3FBD41"/>
              </a:gs>
              <a:gs pos="100000">
                <a:srgbClr val="3FBD41">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a:extLst>
              <a:ext uri="{FF2B5EF4-FFF2-40B4-BE49-F238E27FC236}">
                <a16:creationId xmlns:a16="http://schemas.microsoft.com/office/drawing/2014/main" id="{A7A7FE42-6686-43C7-A7D0-F0D2181EFD50}"/>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73872" y="156172"/>
            <a:ext cx="873694" cy="873694"/>
          </a:xfrm>
          <a:prstGeom prst="rect">
            <a:avLst/>
          </a:prstGeom>
        </p:spPr>
      </p:pic>
    </p:spTree>
    <p:extLst>
      <p:ext uri="{BB962C8B-B14F-4D97-AF65-F5344CB8AC3E}">
        <p14:creationId xmlns:p14="http://schemas.microsoft.com/office/powerpoint/2010/main" val="35178843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Kiitos / Loppudia">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3244702A-5B7D-470B-9DFC-A1B24888FA4C}"/>
              </a:ext>
            </a:extLst>
          </p:cNvPr>
          <p:cNvSpPr/>
          <p:nvPr userDrawn="1"/>
        </p:nvSpPr>
        <p:spPr>
          <a:xfrm>
            <a:off x="3" y="1690688"/>
            <a:ext cx="12191997" cy="5167312"/>
          </a:xfrm>
          <a:prstGeom prst="rect">
            <a:avLst/>
          </a:prstGeom>
          <a:gradFill>
            <a:gsLst>
              <a:gs pos="0">
                <a:srgbClr val="FFD87D">
                  <a:alpha val="0"/>
                </a:srgbClr>
              </a:gs>
              <a:gs pos="100000">
                <a:srgbClr val="FFA4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1440F747-76DF-4CA8-8015-F41A2AE5CFCB}"/>
              </a:ext>
            </a:extLst>
          </p:cNvPr>
          <p:cNvSpPr/>
          <p:nvPr userDrawn="1"/>
        </p:nvSpPr>
        <p:spPr>
          <a:xfrm>
            <a:off x="0" y="-1"/>
            <a:ext cx="12191997" cy="1727199"/>
          </a:xfrm>
          <a:prstGeom prst="rect">
            <a:avLst/>
          </a:prstGeom>
          <a:gradFill>
            <a:gsLst>
              <a:gs pos="0">
                <a:srgbClr val="3FBD41"/>
              </a:gs>
              <a:gs pos="100000">
                <a:srgbClr val="3FBD41">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B3FA6BF8-EAA0-4AB0-8212-ADF749E99D2E}"/>
              </a:ext>
            </a:extLst>
          </p:cNvPr>
          <p:cNvSpPr>
            <a:spLocks noGrp="1"/>
          </p:cNvSpPr>
          <p:nvPr>
            <p:ph type="title" hasCustomPrompt="1"/>
          </p:nvPr>
        </p:nvSpPr>
        <p:spPr>
          <a:xfrm>
            <a:off x="838200" y="365125"/>
            <a:ext cx="10515600" cy="1325563"/>
          </a:xfrm>
        </p:spPr>
        <p:txBody>
          <a:bodyPr/>
          <a:lstStyle>
            <a:lvl1pPr algn="ctr">
              <a:defRPr b="0" cap="all" baseline="0"/>
            </a:lvl1pPr>
          </a:lstStyle>
          <a:p>
            <a:r>
              <a:rPr lang="fi-FI"/>
              <a:t>kiitos</a:t>
            </a:r>
          </a:p>
        </p:txBody>
      </p:sp>
      <p:pic>
        <p:nvPicPr>
          <p:cNvPr id="13" name="Kuva 12">
            <a:extLst>
              <a:ext uri="{FF2B5EF4-FFF2-40B4-BE49-F238E27FC236}">
                <a16:creationId xmlns:a16="http://schemas.microsoft.com/office/drawing/2014/main" id="{8ADA982E-C5B7-4B3D-ADDC-29680F69DA4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582419" y="5022674"/>
            <a:ext cx="2854259" cy="1470201"/>
          </a:xfrm>
          <a:prstGeom prst="rect">
            <a:avLst/>
          </a:prstGeom>
        </p:spPr>
      </p:pic>
      <p:pic>
        <p:nvPicPr>
          <p:cNvPr id="17" name="Kuva 16">
            <a:extLst>
              <a:ext uri="{FF2B5EF4-FFF2-40B4-BE49-F238E27FC236}">
                <a16:creationId xmlns:a16="http://schemas.microsoft.com/office/drawing/2014/main" id="{9C6C5F8D-A757-425D-BA3E-F48936BBCB7B}"/>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87889" y="5167312"/>
            <a:ext cx="2011162" cy="1162917"/>
          </a:xfrm>
          <a:prstGeom prst="rect">
            <a:avLst/>
          </a:prstGeom>
        </p:spPr>
      </p:pic>
      <p:pic>
        <p:nvPicPr>
          <p:cNvPr id="15" name="Kuva 14">
            <a:extLst>
              <a:ext uri="{FF2B5EF4-FFF2-40B4-BE49-F238E27FC236}">
                <a16:creationId xmlns:a16="http://schemas.microsoft.com/office/drawing/2014/main" id="{8326C17C-A436-466B-8245-DD8A82D9B6AB}"/>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50262" y="5053789"/>
            <a:ext cx="1352268" cy="1550327"/>
          </a:xfrm>
          <a:prstGeom prst="rect">
            <a:avLst/>
          </a:prstGeom>
        </p:spPr>
      </p:pic>
      <p:pic>
        <p:nvPicPr>
          <p:cNvPr id="18" name="Kuva 17">
            <a:extLst>
              <a:ext uri="{FF2B5EF4-FFF2-40B4-BE49-F238E27FC236}">
                <a16:creationId xmlns:a16="http://schemas.microsoft.com/office/drawing/2014/main" id="{68EE8565-2DA9-4C07-95F7-E8156D221242}"/>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0754" y="5167312"/>
            <a:ext cx="2360454" cy="1683221"/>
          </a:xfrm>
          <a:prstGeom prst="rect">
            <a:avLst/>
          </a:prstGeom>
        </p:spPr>
      </p:pic>
      <p:sp>
        <p:nvSpPr>
          <p:cNvPr id="28" name="Tekstin paikkamerkki 27">
            <a:extLst>
              <a:ext uri="{FF2B5EF4-FFF2-40B4-BE49-F238E27FC236}">
                <a16:creationId xmlns:a16="http://schemas.microsoft.com/office/drawing/2014/main" id="{D1919A8A-4971-48AC-A484-A9C7B54AC691}"/>
              </a:ext>
            </a:extLst>
          </p:cNvPr>
          <p:cNvSpPr>
            <a:spLocks noGrp="1"/>
          </p:cNvSpPr>
          <p:nvPr>
            <p:ph type="body" sz="quarter" idx="10"/>
          </p:nvPr>
        </p:nvSpPr>
        <p:spPr>
          <a:xfrm>
            <a:off x="838200" y="2092324"/>
            <a:ext cx="10515600" cy="2676467"/>
          </a:xfrm>
        </p:spPr>
        <p:txBody>
          <a:bodyPr anchor="ctr" anchorCtr="0"/>
          <a:lstStyle>
            <a:lvl1pPr algn="ctr">
              <a:defRPr/>
            </a:lvl1pPr>
            <a:lvl2pPr algn="ctr">
              <a:defRPr/>
            </a:lvl2pPr>
            <a:lvl3pPr algn="ctr">
              <a:defRPr/>
            </a:lvl3pPr>
            <a:lvl4pPr algn="ctr">
              <a:defRPr/>
            </a:lvl4pPr>
            <a:lvl5pPr algn="ctr">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a:t>
            </a:r>
          </a:p>
        </p:txBody>
      </p:sp>
    </p:spTree>
    <p:extLst>
      <p:ext uri="{BB962C8B-B14F-4D97-AF65-F5344CB8AC3E}">
        <p14:creationId xmlns:p14="http://schemas.microsoft.com/office/powerpoint/2010/main" val="41702870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Tyhjä Extra">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2BAD7C3F-C8F7-4AED-9216-B49306579DB8}"/>
              </a:ext>
            </a:extLst>
          </p:cNvPr>
          <p:cNvSpPr/>
          <p:nvPr userDrawn="1"/>
        </p:nvSpPr>
        <p:spPr>
          <a:xfrm>
            <a:off x="3" y="5524500"/>
            <a:ext cx="12191997" cy="1333500"/>
          </a:xfrm>
          <a:prstGeom prst="rect">
            <a:avLst/>
          </a:prstGeom>
          <a:gradFill>
            <a:gsLst>
              <a:gs pos="0">
                <a:srgbClr val="FFD87D">
                  <a:alpha val="0"/>
                </a:srgbClr>
              </a:gs>
              <a:gs pos="100000">
                <a:srgbClr val="FFA4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9" name="Ryhmä 8">
            <a:extLst>
              <a:ext uri="{FF2B5EF4-FFF2-40B4-BE49-F238E27FC236}">
                <a16:creationId xmlns:a16="http://schemas.microsoft.com/office/drawing/2014/main" id="{8E4BA662-5447-4522-8387-49F8594185D0}"/>
              </a:ext>
            </a:extLst>
          </p:cNvPr>
          <p:cNvGrpSpPr/>
          <p:nvPr userDrawn="1"/>
        </p:nvGrpSpPr>
        <p:grpSpPr>
          <a:xfrm>
            <a:off x="7102369" y="5588421"/>
            <a:ext cx="4783476" cy="1339318"/>
            <a:chOff x="7102369" y="5588421"/>
            <a:chExt cx="4783476" cy="1339318"/>
          </a:xfrm>
        </p:grpSpPr>
        <p:pic>
          <p:nvPicPr>
            <p:cNvPr id="10" name="Kuva 9">
              <a:extLst>
                <a:ext uri="{FF2B5EF4-FFF2-40B4-BE49-F238E27FC236}">
                  <a16:creationId xmlns:a16="http://schemas.microsoft.com/office/drawing/2014/main" id="{0D8E0A71-E227-418E-8A80-D0DB44AD7AC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102369" y="5588421"/>
              <a:ext cx="1982174" cy="1020999"/>
            </a:xfrm>
            <a:prstGeom prst="rect">
              <a:avLst/>
            </a:prstGeom>
          </p:spPr>
        </p:pic>
        <p:pic>
          <p:nvPicPr>
            <p:cNvPr id="11" name="Kuva 10">
              <a:extLst>
                <a:ext uri="{FF2B5EF4-FFF2-40B4-BE49-F238E27FC236}">
                  <a16:creationId xmlns:a16="http://schemas.microsoft.com/office/drawing/2014/main" id="{E232983C-4EA8-4339-AB4D-D5770422BF4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85285" y="5785308"/>
              <a:ext cx="1396676" cy="807602"/>
            </a:xfrm>
            <a:prstGeom prst="rect">
              <a:avLst/>
            </a:prstGeom>
          </p:spPr>
        </p:pic>
        <p:pic>
          <p:nvPicPr>
            <p:cNvPr id="12" name="Kuva 11">
              <a:extLst>
                <a:ext uri="{FF2B5EF4-FFF2-40B4-BE49-F238E27FC236}">
                  <a16:creationId xmlns:a16="http://schemas.microsoft.com/office/drawing/2014/main" id="{62900B96-89A9-4DAE-B8E5-61253FEF7E5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3446" y="5663878"/>
              <a:ext cx="1102399" cy="1263861"/>
            </a:xfrm>
            <a:prstGeom prst="rect">
              <a:avLst/>
            </a:prstGeom>
          </p:spPr>
        </p:pic>
      </p:grpSp>
      <p:sp>
        <p:nvSpPr>
          <p:cNvPr id="2" name="Otsikko 1">
            <a:extLst>
              <a:ext uri="{FF2B5EF4-FFF2-40B4-BE49-F238E27FC236}">
                <a16:creationId xmlns:a16="http://schemas.microsoft.com/office/drawing/2014/main" id="{03AC929C-E0C5-46D0-818B-4FD9A3286207}"/>
              </a:ext>
            </a:extLst>
          </p:cNvPr>
          <p:cNvSpPr>
            <a:spLocks noGrp="1"/>
          </p:cNvSpPr>
          <p:nvPr>
            <p:ph type="title"/>
          </p:nvPr>
        </p:nvSpPr>
        <p:spPr/>
        <p:txBody>
          <a:bodyPr/>
          <a:lstStyle/>
          <a:p>
            <a:r>
              <a:rPr lang="en-US"/>
              <a:t>Click to edit Master title style</a:t>
            </a:r>
            <a:endParaRPr lang="fi-FI"/>
          </a:p>
        </p:txBody>
      </p:sp>
      <p:sp>
        <p:nvSpPr>
          <p:cNvPr id="3" name="Päivämäärän paikkamerkki 2">
            <a:extLst>
              <a:ext uri="{FF2B5EF4-FFF2-40B4-BE49-F238E27FC236}">
                <a16:creationId xmlns:a16="http://schemas.microsoft.com/office/drawing/2014/main" id="{0315CA59-75B7-434C-A7D3-4E07D2C3BA01}"/>
              </a:ext>
            </a:extLst>
          </p:cNvPr>
          <p:cNvSpPr>
            <a:spLocks noGrp="1"/>
          </p:cNvSpPr>
          <p:nvPr>
            <p:ph type="dt" sz="half" idx="10"/>
          </p:nvPr>
        </p:nvSpPr>
        <p:spPr/>
        <p:txBody>
          <a:bodyPr/>
          <a:lstStyle/>
          <a:p>
            <a:fld id="{51048E66-C875-4AB8-8407-2EB2AD97987F}" type="datetimeFigureOut">
              <a:rPr lang="fi-FI" smtClean="0"/>
              <a:pPr/>
              <a:t>10.6.2026</a:t>
            </a:fld>
            <a:endParaRPr lang="fi-FI"/>
          </a:p>
        </p:txBody>
      </p:sp>
      <p:sp>
        <p:nvSpPr>
          <p:cNvPr id="5" name="Alatunnisteen paikkamerkki 4">
            <a:extLst>
              <a:ext uri="{FF2B5EF4-FFF2-40B4-BE49-F238E27FC236}">
                <a16:creationId xmlns:a16="http://schemas.microsoft.com/office/drawing/2014/main" id="{C3DDAAF1-4A99-4B93-B22B-73B1CA60E583}"/>
              </a:ext>
            </a:extLst>
          </p:cNvPr>
          <p:cNvSpPr>
            <a:spLocks noGrp="1"/>
          </p:cNvSpPr>
          <p:nvPr>
            <p:ph type="ftr" sz="quarter" idx="12"/>
          </p:nvPr>
        </p:nvSpPr>
        <p:spPr/>
        <p:txBody>
          <a:bodyPr/>
          <a:lstStyle/>
          <a:p>
            <a:endParaRPr lang="fi-FI"/>
          </a:p>
        </p:txBody>
      </p:sp>
      <p:sp>
        <p:nvSpPr>
          <p:cNvPr id="6" name="Suorakulmio 5">
            <a:extLst>
              <a:ext uri="{FF2B5EF4-FFF2-40B4-BE49-F238E27FC236}">
                <a16:creationId xmlns:a16="http://schemas.microsoft.com/office/drawing/2014/main" id="{0D799E74-13A2-4BBE-A3B2-9FFDD9B15259}"/>
              </a:ext>
            </a:extLst>
          </p:cNvPr>
          <p:cNvSpPr/>
          <p:nvPr userDrawn="1"/>
        </p:nvSpPr>
        <p:spPr>
          <a:xfrm>
            <a:off x="0" y="-1"/>
            <a:ext cx="12191997" cy="1727199"/>
          </a:xfrm>
          <a:prstGeom prst="rect">
            <a:avLst/>
          </a:prstGeom>
          <a:gradFill>
            <a:gsLst>
              <a:gs pos="0">
                <a:srgbClr val="3FBD41"/>
              </a:gs>
              <a:gs pos="100000">
                <a:srgbClr val="3FBD41">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a:extLst>
              <a:ext uri="{FF2B5EF4-FFF2-40B4-BE49-F238E27FC236}">
                <a16:creationId xmlns:a16="http://schemas.microsoft.com/office/drawing/2014/main" id="{3670F608-9E53-40D4-9A98-113BFCDAFA4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3872" y="156172"/>
            <a:ext cx="873694" cy="873694"/>
          </a:xfrm>
          <a:prstGeom prst="rect">
            <a:avLst/>
          </a:prstGeom>
        </p:spPr>
      </p:pic>
    </p:spTree>
    <p:extLst>
      <p:ext uri="{BB962C8B-B14F-4D97-AF65-F5344CB8AC3E}">
        <p14:creationId xmlns:p14="http://schemas.microsoft.com/office/powerpoint/2010/main" val="2637806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Tyhjä++">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E7652C-9FB1-4331-B9AD-0F1A3D818DFD}"/>
              </a:ext>
            </a:extLst>
          </p:cNvPr>
          <p:cNvSpPr>
            <a:spLocks noGrp="1"/>
          </p:cNvSpPr>
          <p:nvPr>
            <p:ph type="title"/>
          </p:nvPr>
        </p:nvSpPr>
        <p:spPr/>
        <p:txBody>
          <a:bodyPr/>
          <a:lstStyle/>
          <a:p>
            <a:r>
              <a:rPr lang="en-US"/>
              <a:t>Click to edit Master title style</a:t>
            </a:r>
            <a:endParaRPr lang="fi-FI"/>
          </a:p>
        </p:txBody>
      </p:sp>
      <p:sp>
        <p:nvSpPr>
          <p:cNvPr id="6" name="Suorakulmio 5">
            <a:extLst>
              <a:ext uri="{FF2B5EF4-FFF2-40B4-BE49-F238E27FC236}">
                <a16:creationId xmlns:a16="http://schemas.microsoft.com/office/drawing/2014/main" id="{9148E5EE-5788-4D26-BA34-0B9BA538FC9E}"/>
              </a:ext>
            </a:extLst>
          </p:cNvPr>
          <p:cNvSpPr/>
          <p:nvPr userDrawn="1"/>
        </p:nvSpPr>
        <p:spPr>
          <a:xfrm>
            <a:off x="0" y="-1"/>
            <a:ext cx="12191997" cy="1727199"/>
          </a:xfrm>
          <a:prstGeom prst="rect">
            <a:avLst/>
          </a:prstGeom>
          <a:gradFill>
            <a:gsLst>
              <a:gs pos="0">
                <a:srgbClr val="3FBD41"/>
              </a:gs>
              <a:gs pos="100000">
                <a:srgbClr val="3FBD41">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a:extLst>
              <a:ext uri="{FF2B5EF4-FFF2-40B4-BE49-F238E27FC236}">
                <a16:creationId xmlns:a16="http://schemas.microsoft.com/office/drawing/2014/main" id="{A7A7FE42-6686-43C7-A7D0-F0D2181EFD50}"/>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73872" y="156172"/>
            <a:ext cx="873694" cy="873694"/>
          </a:xfrm>
          <a:prstGeom prst="rect">
            <a:avLst/>
          </a:prstGeom>
        </p:spPr>
      </p:pic>
    </p:spTree>
    <p:extLst>
      <p:ext uri="{BB962C8B-B14F-4D97-AF65-F5344CB8AC3E}">
        <p14:creationId xmlns:p14="http://schemas.microsoft.com/office/powerpoint/2010/main" val="7046035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Kiitos / Loppudia">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3244702A-5B7D-470B-9DFC-A1B24888FA4C}"/>
              </a:ext>
            </a:extLst>
          </p:cNvPr>
          <p:cNvSpPr/>
          <p:nvPr userDrawn="1"/>
        </p:nvSpPr>
        <p:spPr>
          <a:xfrm>
            <a:off x="3" y="1690688"/>
            <a:ext cx="12191997" cy="5167312"/>
          </a:xfrm>
          <a:prstGeom prst="rect">
            <a:avLst/>
          </a:prstGeom>
          <a:gradFill>
            <a:gsLst>
              <a:gs pos="0">
                <a:srgbClr val="FFD87D">
                  <a:alpha val="0"/>
                </a:srgbClr>
              </a:gs>
              <a:gs pos="100000">
                <a:srgbClr val="FFA4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1440F747-76DF-4CA8-8015-F41A2AE5CFCB}"/>
              </a:ext>
            </a:extLst>
          </p:cNvPr>
          <p:cNvSpPr/>
          <p:nvPr userDrawn="1"/>
        </p:nvSpPr>
        <p:spPr>
          <a:xfrm>
            <a:off x="0" y="-1"/>
            <a:ext cx="12191997" cy="1727199"/>
          </a:xfrm>
          <a:prstGeom prst="rect">
            <a:avLst/>
          </a:prstGeom>
          <a:gradFill>
            <a:gsLst>
              <a:gs pos="0">
                <a:srgbClr val="3FBD41"/>
              </a:gs>
              <a:gs pos="100000">
                <a:srgbClr val="3FBD41">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B3FA6BF8-EAA0-4AB0-8212-ADF749E99D2E}"/>
              </a:ext>
            </a:extLst>
          </p:cNvPr>
          <p:cNvSpPr>
            <a:spLocks noGrp="1"/>
          </p:cNvSpPr>
          <p:nvPr>
            <p:ph type="title" hasCustomPrompt="1"/>
          </p:nvPr>
        </p:nvSpPr>
        <p:spPr>
          <a:xfrm>
            <a:off x="838200" y="365125"/>
            <a:ext cx="10515600" cy="1325563"/>
          </a:xfrm>
        </p:spPr>
        <p:txBody>
          <a:bodyPr/>
          <a:lstStyle>
            <a:lvl1pPr algn="ctr">
              <a:defRPr b="0" cap="all" baseline="0"/>
            </a:lvl1pPr>
          </a:lstStyle>
          <a:p>
            <a:r>
              <a:rPr lang="fi-FI"/>
              <a:t>kiitos</a:t>
            </a:r>
          </a:p>
        </p:txBody>
      </p:sp>
      <p:pic>
        <p:nvPicPr>
          <p:cNvPr id="13" name="Kuva 12">
            <a:extLst>
              <a:ext uri="{FF2B5EF4-FFF2-40B4-BE49-F238E27FC236}">
                <a16:creationId xmlns:a16="http://schemas.microsoft.com/office/drawing/2014/main" id="{8ADA982E-C5B7-4B3D-ADDC-29680F69DA4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582419" y="5022674"/>
            <a:ext cx="2854259" cy="1470201"/>
          </a:xfrm>
          <a:prstGeom prst="rect">
            <a:avLst/>
          </a:prstGeom>
        </p:spPr>
      </p:pic>
      <p:pic>
        <p:nvPicPr>
          <p:cNvPr id="17" name="Kuva 16">
            <a:extLst>
              <a:ext uri="{FF2B5EF4-FFF2-40B4-BE49-F238E27FC236}">
                <a16:creationId xmlns:a16="http://schemas.microsoft.com/office/drawing/2014/main" id="{9C6C5F8D-A757-425D-BA3E-F48936BBCB7B}"/>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87889" y="5167312"/>
            <a:ext cx="2011162" cy="1162917"/>
          </a:xfrm>
          <a:prstGeom prst="rect">
            <a:avLst/>
          </a:prstGeom>
        </p:spPr>
      </p:pic>
      <p:pic>
        <p:nvPicPr>
          <p:cNvPr id="15" name="Kuva 14">
            <a:extLst>
              <a:ext uri="{FF2B5EF4-FFF2-40B4-BE49-F238E27FC236}">
                <a16:creationId xmlns:a16="http://schemas.microsoft.com/office/drawing/2014/main" id="{8326C17C-A436-466B-8245-DD8A82D9B6AB}"/>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50262" y="5053789"/>
            <a:ext cx="1352268" cy="1550327"/>
          </a:xfrm>
          <a:prstGeom prst="rect">
            <a:avLst/>
          </a:prstGeom>
        </p:spPr>
      </p:pic>
      <p:pic>
        <p:nvPicPr>
          <p:cNvPr id="18" name="Kuva 17">
            <a:extLst>
              <a:ext uri="{FF2B5EF4-FFF2-40B4-BE49-F238E27FC236}">
                <a16:creationId xmlns:a16="http://schemas.microsoft.com/office/drawing/2014/main" id="{68EE8565-2DA9-4C07-95F7-E8156D221242}"/>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0754" y="5167312"/>
            <a:ext cx="2360454" cy="1683221"/>
          </a:xfrm>
          <a:prstGeom prst="rect">
            <a:avLst/>
          </a:prstGeom>
        </p:spPr>
      </p:pic>
      <p:sp>
        <p:nvSpPr>
          <p:cNvPr id="28" name="Tekstin paikkamerkki 27">
            <a:extLst>
              <a:ext uri="{FF2B5EF4-FFF2-40B4-BE49-F238E27FC236}">
                <a16:creationId xmlns:a16="http://schemas.microsoft.com/office/drawing/2014/main" id="{D1919A8A-4971-48AC-A484-A9C7B54AC691}"/>
              </a:ext>
            </a:extLst>
          </p:cNvPr>
          <p:cNvSpPr>
            <a:spLocks noGrp="1"/>
          </p:cNvSpPr>
          <p:nvPr>
            <p:ph type="body" sz="quarter" idx="10"/>
          </p:nvPr>
        </p:nvSpPr>
        <p:spPr>
          <a:xfrm>
            <a:off x="838200" y="2092324"/>
            <a:ext cx="10515600" cy="2676467"/>
          </a:xfrm>
        </p:spPr>
        <p:txBody>
          <a:bodyPr anchor="ctr" anchorCtr="0"/>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24795714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Pääotsikko">
    <p:spTree>
      <p:nvGrpSpPr>
        <p:cNvPr id="1" name=""/>
        <p:cNvGrpSpPr/>
        <p:nvPr/>
      </p:nvGrpSpPr>
      <p:grpSpPr>
        <a:xfrm>
          <a:off x="0" y="0"/>
          <a:ext cx="0" cy="0"/>
          <a:chOff x="0" y="0"/>
          <a:chExt cx="0" cy="0"/>
        </a:xfrm>
      </p:grpSpPr>
      <p:sp>
        <p:nvSpPr>
          <p:cNvPr id="127" name="Vapaamuotoinen: Muoto 126">
            <a:extLst>
              <a:ext uri="{FF2B5EF4-FFF2-40B4-BE49-F238E27FC236}">
                <a16:creationId xmlns:a16="http://schemas.microsoft.com/office/drawing/2014/main" id="{CBC648E7-5016-43B4-AAF6-ECECDAFEF918}"/>
              </a:ext>
            </a:extLst>
          </p:cNvPr>
          <p:cNvSpPr/>
          <p:nvPr userDrawn="1"/>
        </p:nvSpPr>
        <p:spPr>
          <a:xfrm>
            <a:off x="16591" y="-13317"/>
            <a:ext cx="12191998" cy="2292564"/>
          </a:xfrm>
          <a:custGeom>
            <a:avLst/>
            <a:gdLst>
              <a:gd name="connsiteX0" fmla="*/ 11785014 w 12191998"/>
              <a:gd name="connsiteY0" fmla="*/ 2292564 h 6858000"/>
              <a:gd name="connsiteX1" fmla="*/ 11919674 w 12191998"/>
              <a:gd name="connsiteY1" fmla="*/ 2292564 h 6858000"/>
              <a:gd name="connsiteX2" fmla="*/ 11653342 w 12191998"/>
              <a:gd name="connsiteY2" fmla="*/ 3034281 h 6858000"/>
              <a:gd name="connsiteX3" fmla="*/ 0 w 12191998"/>
              <a:gd name="connsiteY3" fmla="*/ 16725 h 6858000"/>
              <a:gd name="connsiteX4" fmla="*/ 12189029 w 12191998"/>
              <a:gd name="connsiteY4" fmla="*/ 16725 h 6858000"/>
              <a:gd name="connsiteX5" fmla="*/ 11785014 w 12191998"/>
              <a:gd name="connsiteY5" fmla="*/ 2292564 h 6858000"/>
              <a:gd name="connsiteX6" fmla="*/ 0 w 12191998"/>
              <a:gd name="connsiteY6" fmla="*/ 2292564 h 6858000"/>
              <a:gd name="connsiteX7" fmla="*/ 12191998 w 12191998"/>
              <a:gd name="connsiteY7" fmla="*/ 0 h 6858000"/>
              <a:gd name="connsiteX8" fmla="*/ 12191998 w 12191998"/>
              <a:gd name="connsiteY8" fmla="*/ 6858000 h 6858000"/>
              <a:gd name="connsiteX9" fmla="*/ 12191997 w 12191998"/>
              <a:gd name="connsiteY9" fmla="*/ 6858000 h 6858000"/>
              <a:gd name="connsiteX10" fmla="*/ 12191997 w 12191998"/>
              <a:gd name="connsiteY10" fmla="*/ 1534161 h 6858000"/>
              <a:gd name="connsiteX11" fmla="*/ 12191996 w 12191998"/>
              <a:gd name="connsiteY11" fmla="*/ 1534164 h 6858000"/>
              <a:gd name="connsiteX12" fmla="*/ 12191996 w 12191998"/>
              <a:gd name="connsiteY12" fmla="*/ 16725 h 6858000"/>
              <a:gd name="connsiteX13" fmla="*/ 12189029 w 12191998"/>
              <a:gd name="connsiteY13" fmla="*/ 16725 h 6858000"/>
              <a:gd name="connsiteX0" fmla="*/ 11785014 w 12191998"/>
              <a:gd name="connsiteY0" fmla="*/ 2292564 h 6858000"/>
              <a:gd name="connsiteX1" fmla="*/ 11919674 w 12191998"/>
              <a:gd name="connsiteY1" fmla="*/ 2292564 h 6858000"/>
              <a:gd name="connsiteX2" fmla="*/ 11785014 w 12191998"/>
              <a:gd name="connsiteY2" fmla="*/ 2292564 h 6858000"/>
              <a:gd name="connsiteX3" fmla="*/ 0 w 12191998"/>
              <a:gd name="connsiteY3" fmla="*/ 16725 h 6858000"/>
              <a:gd name="connsiteX4" fmla="*/ 12189029 w 12191998"/>
              <a:gd name="connsiteY4" fmla="*/ 16725 h 6858000"/>
              <a:gd name="connsiteX5" fmla="*/ 11785014 w 12191998"/>
              <a:gd name="connsiteY5" fmla="*/ 2292564 h 6858000"/>
              <a:gd name="connsiteX6" fmla="*/ 0 w 12191998"/>
              <a:gd name="connsiteY6" fmla="*/ 2292564 h 6858000"/>
              <a:gd name="connsiteX7" fmla="*/ 0 w 12191998"/>
              <a:gd name="connsiteY7" fmla="*/ 16725 h 6858000"/>
              <a:gd name="connsiteX8" fmla="*/ 12191998 w 12191998"/>
              <a:gd name="connsiteY8" fmla="*/ 0 h 6858000"/>
              <a:gd name="connsiteX9" fmla="*/ 12191998 w 12191998"/>
              <a:gd name="connsiteY9" fmla="*/ 6858000 h 6858000"/>
              <a:gd name="connsiteX10" fmla="*/ 12191997 w 12191998"/>
              <a:gd name="connsiteY10" fmla="*/ 6858000 h 6858000"/>
              <a:gd name="connsiteX11" fmla="*/ 12191997 w 12191998"/>
              <a:gd name="connsiteY11" fmla="*/ 1534161 h 6858000"/>
              <a:gd name="connsiteX12" fmla="*/ 12191996 w 12191998"/>
              <a:gd name="connsiteY12" fmla="*/ 1534164 h 6858000"/>
              <a:gd name="connsiteX13" fmla="*/ 12191996 w 12191998"/>
              <a:gd name="connsiteY13" fmla="*/ 16725 h 6858000"/>
              <a:gd name="connsiteX14" fmla="*/ 12189029 w 12191998"/>
              <a:gd name="connsiteY14" fmla="*/ 16725 h 6858000"/>
              <a:gd name="connsiteX15" fmla="*/ 12191998 w 12191998"/>
              <a:gd name="connsiteY15" fmla="*/ 0 h 6858000"/>
              <a:gd name="connsiteX0" fmla="*/ 0 w 12191998"/>
              <a:gd name="connsiteY0" fmla="*/ 16725 h 6858000"/>
              <a:gd name="connsiteX1" fmla="*/ 12189029 w 12191998"/>
              <a:gd name="connsiteY1" fmla="*/ 16725 h 6858000"/>
              <a:gd name="connsiteX2" fmla="*/ 11785014 w 12191998"/>
              <a:gd name="connsiteY2" fmla="*/ 2292564 h 6858000"/>
              <a:gd name="connsiteX3" fmla="*/ 0 w 12191998"/>
              <a:gd name="connsiteY3" fmla="*/ 2292564 h 6858000"/>
              <a:gd name="connsiteX4" fmla="*/ 0 w 12191998"/>
              <a:gd name="connsiteY4" fmla="*/ 16725 h 6858000"/>
              <a:gd name="connsiteX5" fmla="*/ 12191998 w 12191998"/>
              <a:gd name="connsiteY5" fmla="*/ 0 h 6858000"/>
              <a:gd name="connsiteX6" fmla="*/ 12191998 w 12191998"/>
              <a:gd name="connsiteY6" fmla="*/ 6858000 h 6858000"/>
              <a:gd name="connsiteX7" fmla="*/ 12191997 w 12191998"/>
              <a:gd name="connsiteY7" fmla="*/ 6858000 h 6858000"/>
              <a:gd name="connsiteX8" fmla="*/ 12191997 w 12191998"/>
              <a:gd name="connsiteY8" fmla="*/ 1534161 h 6858000"/>
              <a:gd name="connsiteX9" fmla="*/ 12191996 w 12191998"/>
              <a:gd name="connsiteY9" fmla="*/ 1534164 h 6858000"/>
              <a:gd name="connsiteX10" fmla="*/ 12191996 w 12191998"/>
              <a:gd name="connsiteY10" fmla="*/ 16725 h 6858000"/>
              <a:gd name="connsiteX11" fmla="*/ 12189029 w 12191998"/>
              <a:gd name="connsiteY11" fmla="*/ 16725 h 6858000"/>
              <a:gd name="connsiteX12" fmla="*/ 12191998 w 12191998"/>
              <a:gd name="connsiteY12" fmla="*/ 0 h 6858000"/>
              <a:gd name="connsiteX0" fmla="*/ 0 w 12192216"/>
              <a:gd name="connsiteY0" fmla="*/ 16725 h 6858000"/>
              <a:gd name="connsiteX1" fmla="*/ 12189029 w 12192216"/>
              <a:gd name="connsiteY1" fmla="*/ 16725 h 6858000"/>
              <a:gd name="connsiteX2" fmla="*/ 11785014 w 12192216"/>
              <a:gd name="connsiteY2" fmla="*/ 2292564 h 6858000"/>
              <a:gd name="connsiteX3" fmla="*/ 0 w 12192216"/>
              <a:gd name="connsiteY3" fmla="*/ 2292564 h 6858000"/>
              <a:gd name="connsiteX4" fmla="*/ 0 w 12192216"/>
              <a:gd name="connsiteY4" fmla="*/ 16725 h 6858000"/>
              <a:gd name="connsiteX5" fmla="*/ 12191998 w 12192216"/>
              <a:gd name="connsiteY5" fmla="*/ 0 h 6858000"/>
              <a:gd name="connsiteX6" fmla="*/ 12191998 w 12192216"/>
              <a:gd name="connsiteY6" fmla="*/ 6858000 h 6858000"/>
              <a:gd name="connsiteX7" fmla="*/ 12191997 w 12192216"/>
              <a:gd name="connsiteY7" fmla="*/ 6858000 h 6858000"/>
              <a:gd name="connsiteX8" fmla="*/ 12191997 w 12192216"/>
              <a:gd name="connsiteY8" fmla="*/ 1534161 h 6858000"/>
              <a:gd name="connsiteX9" fmla="*/ 12191996 w 12192216"/>
              <a:gd name="connsiteY9" fmla="*/ 16725 h 6858000"/>
              <a:gd name="connsiteX10" fmla="*/ 12189029 w 12192216"/>
              <a:gd name="connsiteY10" fmla="*/ 16725 h 6858000"/>
              <a:gd name="connsiteX11" fmla="*/ 12191998 w 12192216"/>
              <a:gd name="connsiteY11" fmla="*/ 0 h 6858000"/>
              <a:gd name="connsiteX0" fmla="*/ 0 w 12191998"/>
              <a:gd name="connsiteY0" fmla="*/ 16725 h 6858000"/>
              <a:gd name="connsiteX1" fmla="*/ 12189029 w 12191998"/>
              <a:gd name="connsiteY1" fmla="*/ 16725 h 6858000"/>
              <a:gd name="connsiteX2" fmla="*/ 11785014 w 12191998"/>
              <a:gd name="connsiteY2" fmla="*/ 2292564 h 6858000"/>
              <a:gd name="connsiteX3" fmla="*/ 0 w 12191998"/>
              <a:gd name="connsiteY3" fmla="*/ 2292564 h 6858000"/>
              <a:gd name="connsiteX4" fmla="*/ 0 w 12191998"/>
              <a:gd name="connsiteY4" fmla="*/ 16725 h 6858000"/>
              <a:gd name="connsiteX5" fmla="*/ 12191998 w 12191998"/>
              <a:gd name="connsiteY5" fmla="*/ 0 h 6858000"/>
              <a:gd name="connsiteX6" fmla="*/ 12191998 w 12191998"/>
              <a:gd name="connsiteY6" fmla="*/ 6858000 h 6858000"/>
              <a:gd name="connsiteX7" fmla="*/ 12191997 w 12191998"/>
              <a:gd name="connsiteY7" fmla="*/ 6858000 h 6858000"/>
              <a:gd name="connsiteX8" fmla="*/ 12191996 w 12191998"/>
              <a:gd name="connsiteY8" fmla="*/ 16725 h 6858000"/>
              <a:gd name="connsiteX9" fmla="*/ 12189029 w 12191998"/>
              <a:gd name="connsiteY9" fmla="*/ 16725 h 6858000"/>
              <a:gd name="connsiteX10" fmla="*/ 12191998 w 12191998"/>
              <a:gd name="connsiteY10" fmla="*/ 0 h 6858000"/>
              <a:gd name="connsiteX0" fmla="*/ 0 w 12191998"/>
              <a:gd name="connsiteY0" fmla="*/ 16725 h 6858000"/>
              <a:gd name="connsiteX1" fmla="*/ 12189029 w 12191998"/>
              <a:gd name="connsiteY1" fmla="*/ 16725 h 6858000"/>
              <a:gd name="connsiteX2" fmla="*/ 11785014 w 12191998"/>
              <a:gd name="connsiteY2" fmla="*/ 2292564 h 6858000"/>
              <a:gd name="connsiteX3" fmla="*/ 0 w 12191998"/>
              <a:gd name="connsiteY3" fmla="*/ 2292564 h 6858000"/>
              <a:gd name="connsiteX4" fmla="*/ 0 w 12191998"/>
              <a:gd name="connsiteY4" fmla="*/ 16725 h 6858000"/>
              <a:gd name="connsiteX5" fmla="*/ 12191998 w 12191998"/>
              <a:gd name="connsiteY5" fmla="*/ 0 h 6858000"/>
              <a:gd name="connsiteX6" fmla="*/ 12191998 w 12191998"/>
              <a:gd name="connsiteY6" fmla="*/ 6858000 h 6858000"/>
              <a:gd name="connsiteX7" fmla="*/ 12191996 w 12191998"/>
              <a:gd name="connsiteY7" fmla="*/ 16725 h 6858000"/>
              <a:gd name="connsiteX8" fmla="*/ 12189029 w 12191998"/>
              <a:gd name="connsiteY8" fmla="*/ 16725 h 6858000"/>
              <a:gd name="connsiteX9" fmla="*/ 12191998 w 12191998"/>
              <a:gd name="connsiteY9" fmla="*/ 0 h 6858000"/>
              <a:gd name="connsiteX0" fmla="*/ 0 w 12191998"/>
              <a:gd name="connsiteY0" fmla="*/ 16725 h 2292564"/>
              <a:gd name="connsiteX1" fmla="*/ 12189029 w 12191998"/>
              <a:gd name="connsiteY1" fmla="*/ 16725 h 2292564"/>
              <a:gd name="connsiteX2" fmla="*/ 11785014 w 12191998"/>
              <a:gd name="connsiteY2" fmla="*/ 2292564 h 2292564"/>
              <a:gd name="connsiteX3" fmla="*/ 0 w 12191998"/>
              <a:gd name="connsiteY3" fmla="*/ 2292564 h 2292564"/>
              <a:gd name="connsiteX4" fmla="*/ 0 w 12191998"/>
              <a:gd name="connsiteY4" fmla="*/ 16725 h 2292564"/>
              <a:gd name="connsiteX5" fmla="*/ 12191998 w 12191998"/>
              <a:gd name="connsiteY5" fmla="*/ 0 h 2292564"/>
              <a:gd name="connsiteX6" fmla="*/ 12191996 w 12191998"/>
              <a:gd name="connsiteY6" fmla="*/ 16725 h 2292564"/>
              <a:gd name="connsiteX7" fmla="*/ 12189029 w 12191998"/>
              <a:gd name="connsiteY7" fmla="*/ 16725 h 2292564"/>
              <a:gd name="connsiteX8" fmla="*/ 12191998 w 12191998"/>
              <a:gd name="connsiteY8" fmla="*/ 0 h 229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998" h="2292564">
                <a:moveTo>
                  <a:pt x="0" y="16725"/>
                </a:moveTo>
                <a:lnTo>
                  <a:pt x="12189029" y="16725"/>
                </a:lnTo>
                <a:lnTo>
                  <a:pt x="11785014" y="2292564"/>
                </a:lnTo>
                <a:lnTo>
                  <a:pt x="0" y="2292564"/>
                </a:lnTo>
                <a:lnTo>
                  <a:pt x="0" y="16725"/>
                </a:lnTo>
                <a:close/>
                <a:moveTo>
                  <a:pt x="12191998" y="0"/>
                </a:moveTo>
                <a:cubicBezTo>
                  <a:pt x="12191997" y="5575"/>
                  <a:pt x="12191997" y="11150"/>
                  <a:pt x="12191996" y="16725"/>
                </a:cubicBezTo>
                <a:lnTo>
                  <a:pt x="12189029" y="16725"/>
                </a:lnTo>
                <a:lnTo>
                  <a:pt x="12191998" y="0"/>
                </a:lnTo>
                <a:close/>
              </a:path>
            </a:pathLst>
          </a:custGeom>
          <a:gradFill>
            <a:gsLst>
              <a:gs pos="0">
                <a:srgbClr val="00B050">
                  <a:lumMod val="90000"/>
                  <a:alpha val="50000"/>
                </a:srgbClr>
              </a:gs>
              <a:gs pos="100000">
                <a:srgbClr val="3FBD41">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76" name="Suorakulmio 75">
            <a:extLst>
              <a:ext uri="{FF2B5EF4-FFF2-40B4-BE49-F238E27FC236}">
                <a16:creationId xmlns:a16="http://schemas.microsoft.com/office/drawing/2014/main" id="{026C2764-607B-4197-B7D9-027D5DA63903}"/>
              </a:ext>
            </a:extLst>
          </p:cNvPr>
          <p:cNvSpPr/>
          <p:nvPr userDrawn="1"/>
        </p:nvSpPr>
        <p:spPr>
          <a:xfrm>
            <a:off x="0" y="4582161"/>
            <a:ext cx="12192000" cy="2275839"/>
          </a:xfrm>
          <a:prstGeom prst="rect">
            <a:avLst/>
          </a:prstGeom>
          <a:gradFill>
            <a:gsLst>
              <a:gs pos="0">
                <a:srgbClr val="FEA604">
                  <a:alpha val="25000"/>
                </a:srgbClr>
              </a:gs>
              <a:gs pos="100000">
                <a:srgbClr val="FFD281">
                  <a:alpha val="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55" name="Ryhmä 54">
            <a:extLst>
              <a:ext uri="{FF2B5EF4-FFF2-40B4-BE49-F238E27FC236}">
                <a16:creationId xmlns:a16="http://schemas.microsoft.com/office/drawing/2014/main" id="{FDDB2538-D703-457F-BF7F-5115AEA1068A}"/>
              </a:ext>
            </a:extLst>
          </p:cNvPr>
          <p:cNvGrpSpPr/>
          <p:nvPr userDrawn="1"/>
        </p:nvGrpSpPr>
        <p:grpSpPr>
          <a:xfrm flipH="1" flipV="1">
            <a:off x="-2" y="-2"/>
            <a:ext cx="12191997" cy="6858001"/>
            <a:chOff x="152400" y="152400"/>
            <a:chExt cx="12192000" cy="6858000"/>
          </a:xfrm>
        </p:grpSpPr>
        <p:sp>
          <p:nvSpPr>
            <p:cNvPr id="48" name="Suorakulmainen kolmio 47">
              <a:extLst>
                <a:ext uri="{FF2B5EF4-FFF2-40B4-BE49-F238E27FC236}">
                  <a16:creationId xmlns:a16="http://schemas.microsoft.com/office/drawing/2014/main" id="{86C01E80-3FDC-4D53-8C68-C7521B8C7549}"/>
                </a:ext>
              </a:extLst>
            </p:cNvPr>
            <p:cNvSpPr/>
            <p:nvPr userDrawn="1"/>
          </p:nvSpPr>
          <p:spPr>
            <a:xfrm flipH="1">
              <a:off x="152400" y="6309360"/>
              <a:ext cx="12192000" cy="70104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 name="Suorakulmainen kolmio 48">
              <a:extLst>
                <a:ext uri="{FF2B5EF4-FFF2-40B4-BE49-F238E27FC236}">
                  <a16:creationId xmlns:a16="http://schemas.microsoft.com/office/drawing/2014/main" id="{8521B79F-E8A0-463D-926B-7643A244D10C}"/>
                </a:ext>
              </a:extLst>
            </p:cNvPr>
            <p:cNvSpPr/>
            <p:nvPr userDrawn="1"/>
          </p:nvSpPr>
          <p:spPr>
            <a:xfrm flipH="1">
              <a:off x="2743200" y="5588000"/>
              <a:ext cx="9601200" cy="142240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 name="Suorakulmainen kolmio 49">
              <a:extLst>
                <a:ext uri="{FF2B5EF4-FFF2-40B4-BE49-F238E27FC236}">
                  <a16:creationId xmlns:a16="http://schemas.microsoft.com/office/drawing/2014/main" id="{3A330A97-766D-4BE8-B004-6381A4E2A9B8}"/>
                </a:ext>
              </a:extLst>
            </p:cNvPr>
            <p:cNvSpPr/>
            <p:nvPr userDrawn="1"/>
          </p:nvSpPr>
          <p:spPr>
            <a:xfrm flipH="1">
              <a:off x="5689600" y="4988560"/>
              <a:ext cx="6654800" cy="202184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1" name="Suorakulmainen kolmio 50">
              <a:extLst>
                <a:ext uri="{FF2B5EF4-FFF2-40B4-BE49-F238E27FC236}">
                  <a16:creationId xmlns:a16="http://schemas.microsoft.com/office/drawing/2014/main" id="{AFAB1A21-0102-4BAC-9158-31DB4301F692}"/>
                </a:ext>
              </a:extLst>
            </p:cNvPr>
            <p:cNvSpPr/>
            <p:nvPr userDrawn="1"/>
          </p:nvSpPr>
          <p:spPr>
            <a:xfrm flipH="1">
              <a:off x="7823200" y="4206240"/>
              <a:ext cx="4521200" cy="280416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2" name="Suorakulmainen kolmio 51">
              <a:extLst>
                <a:ext uri="{FF2B5EF4-FFF2-40B4-BE49-F238E27FC236}">
                  <a16:creationId xmlns:a16="http://schemas.microsoft.com/office/drawing/2014/main" id="{983FF965-705A-4C71-BA41-969CA69DE9C8}"/>
                </a:ext>
              </a:extLst>
            </p:cNvPr>
            <p:cNvSpPr/>
            <p:nvPr userDrawn="1"/>
          </p:nvSpPr>
          <p:spPr>
            <a:xfrm flipH="1">
              <a:off x="8910320" y="3261360"/>
              <a:ext cx="3434080" cy="374904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3" name="Suorakulmainen kolmio 52">
              <a:extLst>
                <a:ext uri="{FF2B5EF4-FFF2-40B4-BE49-F238E27FC236}">
                  <a16:creationId xmlns:a16="http://schemas.microsoft.com/office/drawing/2014/main" id="{3D91C456-B56F-4CA4-AA95-40AC539EAA2F}"/>
                </a:ext>
              </a:extLst>
            </p:cNvPr>
            <p:cNvSpPr/>
            <p:nvPr userDrawn="1"/>
          </p:nvSpPr>
          <p:spPr>
            <a:xfrm flipH="1">
              <a:off x="10341773" y="1686560"/>
              <a:ext cx="2002625" cy="532384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4" name="Suorakulmainen kolmio 53">
              <a:extLst>
                <a:ext uri="{FF2B5EF4-FFF2-40B4-BE49-F238E27FC236}">
                  <a16:creationId xmlns:a16="http://schemas.microsoft.com/office/drawing/2014/main" id="{4C3AC198-D10D-4B6B-A64C-5CEFC80F7A33}"/>
                </a:ext>
              </a:extLst>
            </p:cNvPr>
            <p:cNvSpPr/>
            <p:nvPr userDrawn="1"/>
          </p:nvSpPr>
          <p:spPr>
            <a:xfrm flipH="1">
              <a:off x="11126943" y="152400"/>
              <a:ext cx="1217455" cy="685800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31" name="Ryhmä 30">
            <a:extLst>
              <a:ext uri="{FF2B5EF4-FFF2-40B4-BE49-F238E27FC236}">
                <a16:creationId xmlns:a16="http://schemas.microsoft.com/office/drawing/2014/main" id="{44AD4A83-27DD-403C-BDB0-122771415E2D}"/>
              </a:ext>
            </a:extLst>
          </p:cNvPr>
          <p:cNvGrpSpPr/>
          <p:nvPr userDrawn="1"/>
        </p:nvGrpSpPr>
        <p:grpSpPr>
          <a:xfrm>
            <a:off x="0" y="0"/>
            <a:ext cx="12192000" cy="6858000"/>
            <a:chOff x="0" y="0"/>
            <a:chExt cx="12192000" cy="6858000"/>
          </a:xfrm>
        </p:grpSpPr>
        <p:sp>
          <p:nvSpPr>
            <p:cNvPr id="32" name="Suorakulmainen kolmio 31">
              <a:extLst>
                <a:ext uri="{FF2B5EF4-FFF2-40B4-BE49-F238E27FC236}">
                  <a16:creationId xmlns:a16="http://schemas.microsoft.com/office/drawing/2014/main" id="{AA0BCEE1-D7D0-485A-A6F6-448CBAAEDF6D}"/>
                </a:ext>
              </a:extLst>
            </p:cNvPr>
            <p:cNvSpPr/>
            <p:nvPr userDrawn="1"/>
          </p:nvSpPr>
          <p:spPr>
            <a:xfrm flipH="1">
              <a:off x="0" y="6156960"/>
              <a:ext cx="12192000" cy="701040"/>
            </a:xfrm>
            <a:prstGeom prst="rtTriangle">
              <a:avLst/>
            </a:prstGeom>
            <a:gradFill>
              <a:gsLst>
                <a:gs pos="0">
                  <a:srgbClr val="FFA400">
                    <a:alpha val="50000"/>
                  </a:srgbClr>
                </a:gs>
                <a:gs pos="100000">
                  <a:srgbClr val="FFD87D">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 name="Suorakulmainen kolmio 32">
              <a:extLst>
                <a:ext uri="{FF2B5EF4-FFF2-40B4-BE49-F238E27FC236}">
                  <a16:creationId xmlns:a16="http://schemas.microsoft.com/office/drawing/2014/main" id="{91B92F2F-2B4A-4AB3-8F09-984106AD9B9F}"/>
                </a:ext>
              </a:extLst>
            </p:cNvPr>
            <p:cNvSpPr/>
            <p:nvPr userDrawn="1"/>
          </p:nvSpPr>
          <p:spPr>
            <a:xfrm flipH="1">
              <a:off x="2590800" y="5575240"/>
              <a:ext cx="9601200" cy="1282759"/>
            </a:xfrm>
            <a:prstGeom prst="rtTriangle">
              <a:avLst/>
            </a:prstGeom>
            <a:gradFill>
              <a:gsLst>
                <a:gs pos="0">
                  <a:srgbClr val="FFA400">
                    <a:alpha val="50000"/>
                  </a:srgbClr>
                </a:gs>
                <a:gs pos="100000">
                  <a:srgbClr val="FFD87D">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 name="Suorakulmainen kolmio 33">
              <a:extLst>
                <a:ext uri="{FF2B5EF4-FFF2-40B4-BE49-F238E27FC236}">
                  <a16:creationId xmlns:a16="http://schemas.microsoft.com/office/drawing/2014/main" id="{D8E048F7-E74E-4330-96C8-68BF1FC098FA}"/>
                </a:ext>
              </a:extLst>
            </p:cNvPr>
            <p:cNvSpPr/>
            <p:nvPr userDrawn="1"/>
          </p:nvSpPr>
          <p:spPr>
            <a:xfrm flipH="1">
              <a:off x="5956916" y="4836160"/>
              <a:ext cx="6235082" cy="2021840"/>
            </a:xfrm>
            <a:prstGeom prst="rtTriangle">
              <a:avLst/>
            </a:prstGeom>
            <a:gradFill>
              <a:gsLst>
                <a:gs pos="0">
                  <a:srgbClr val="FFA400">
                    <a:alpha val="50000"/>
                  </a:srgbClr>
                </a:gs>
                <a:gs pos="100000">
                  <a:srgbClr val="FFD87D">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 name="Suorakulmainen kolmio 34">
              <a:extLst>
                <a:ext uri="{FF2B5EF4-FFF2-40B4-BE49-F238E27FC236}">
                  <a16:creationId xmlns:a16="http://schemas.microsoft.com/office/drawing/2014/main" id="{D0096CE9-1488-4E2B-9FC5-843DFD7EB2B8}"/>
                </a:ext>
              </a:extLst>
            </p:cNvPr>
            <p:cNvSpPr/>
            <p:nvPr userDrawn="1"/>
          </p:nvSpPr>
          <p:spPr>
            <a:xfrm flipH="1">
              <a:off x="7892248" y="4053840"/>
              <a:ext cx="4299751" cy="2804160"/>
            </a:xfrm>
            <a:prstGeom prst="rtTriangle">
              <a:avLst/>
            </a:prstGeom>
            <a:gradFill>
              <a:gsLst>
                <a:gs pos="0">
                  <a:srgbClr val="FFA400">
                    <a:alpha val="50000"/>
                  </a:srgbClr>
                </a:gs>
                <a:gs pos="100000">
                  <a:srgbClr val="FFD87D">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 name="Suorakulmainen kolmio 35">
              <a:extLst>
                <a:ext uri="{FF2B5EF4-FFF2-40B4-BE49-F238E27FC236}">
                  <a16:creationId xmlns:a16="http://schemas.microsoft.com/office/drawing/2014/main" id="{2AA50976-B5F9-47DD-8988-49ECD73D110B}"/>
                </a:ext>
              </a:extLst>
            </p:cNvPr>
            <p:cNvSpPr/>
            <p:nvPr userDrawn="1"/>
          </p:nvSpPr>
          <p:spPr>
            <a:xfrm flipH="1">
              <a:off x="9215020" y="3108960"/>
              <a:ext cx="2976979" cy="3749040"/>
            </a:xfrm>
            <a:prstGeom prst="rtTriangle">
              <a:avLst/>
            </a:prstGeom>
            <a:gradFill>
              <a:gsLst>
                <a:gs pos="0">
                  <a:srgbClr val="FFA400">
                    <a:alpha val="50000"/>
                  </a:srgbClr>
                </a:gs>
                <a:gs pos="100000">
                  <a:srgbClr val="FFD87D">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 name="Suorakulmainen kolmio 36">
              <a:extLst>
                <a:ext uri="{FF2B5EF4-FFF2-40B4-BE49-F238E27FC236}">
                  <a16:creationId xmlns:a16="http://schemas.microsoft.com/office/drawing/2014/main" id="{15C439C5-E5B1-4CE2-8306-B908C0A6290D}"/>
                </a:ext>
              </a:extLst>
            </p:cNvPr>
            <p:cNvSpPr/>
            <p:nvPr userDrawn="1"/>
          </p:nvSpPr>
          <p:spPr>
            <a:xfrm flipH="1">
              <a:off x="10280341" y="1534160"/>
              <a:ext cx="1911656" cy="5323840"/>
            </a:xfrm>
            <a:prstGeom prst="rtTriangle">
              <a:avLst/>
            </a:prstGeom>
            <a:gradFill>
              <a:gsLst>
                <a:gs pos="0">
                  <a:srgbClr val="FFA400">
                    <a:alpha val="50000"/>
                  </a:srgbClr>
                </a:gs>
                <a:gs pos="100000">
                  <a:srgbClr val="FFD87D">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 name="Suorakulmainen kolmio 37">
              <a:extLst>
                <a:ext uri="{FF2B5EF4-FFF2-40B4-BE49-F238E27FC236}">
                  <a16:creationId xmlns:a16="http://schemas.microsoft.com/office/drawing/2014/main" id="{319B289F-F9D0-4F00-A1F2-DF38A75F2904}"/>
                </a:ext>
              </a:extLst>
            </p:cNvPr>
            <p:cNvSpPr/>
            <p:nvPr userDrawn="1"/>
          </p:nvSpPr>
          <p:spPr>
            <a:xfrm flipH="1">
              <a:off x="10974543" y="0"/>
              <a:ext cx="1217455" cy="6858000"/>
            </a:xfrm>
            <a:prstGeom prst="rtTriangle">
              <a:avLst/>
            </a:prstGeom>
            <a:gradFill>
              <a:gsLst>
                <a:gs pos="0">
                  <a:srgbClr val="FFA400">
                    <a:alpha val="50000"/>
                  </a:srgbClr>
                </a:gs>
                <a:gs pos="100000">
                  <a:srgbClr val="FFD87D">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 name="Otsikko 1">
            <a:extLst>
              <a:ext uri="{FF2B5EF4-FFF2-40B4-BE49-F238E27FC236}">
                <a16:creationId xmlns:a16="http://schemas.microsoft.com/office/drawing/2014/main" id="{2AAD3D0D-2D0A-4472-A53B-A9AF56C6E43A}"/>
              </a:ext>
            </a:extLst>
          </p:cNvPr>
          <p:cNvSpPr>
            <a:spLocks noGrp="1"/>
          </p:cNvSpPr>
          <p:nvPr>
            <p:ph type="ctrTitle"/>
          </p:nvPr>
        </p:nvSpPr>
        <p:spPr>
          <a:xfrm>
            <a:off x="1250642" y="1890608"/>
            <a:ext cx="9690716" cy="1990995"/>
          </a:xfrm>
        </p:spPr>
        <p:txBody>
          <a:bodyPr anchor="b"/>
          <a:lstStyle>
            <a:lvl1pPr algn="ctr">
              <a:defRPr sz="60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Alaotsikko 2">
            <a:extLst>
              <a:ext uri="{FF2B5EF4-FFF2-40B4-BE49-F238E27FC236}">
                <a16:creationId xmlns:a16="http://schemas.microsoft.com/office/drawing/2014/main" id="{068E6BB4-8F52-49CE-8E1D-3DF86EC1E2F2}"/>
              </a:ext>
            </a:extLst>
          </p:cNvPr>
          <p:cNvSpPr>
            <a:spLocks noGrp="1"/>
          </p:cNvSpPr>
          <p:nvPr>
            <p:ph type="subTitle" idx="1"/>
          </p:nvPr>
        </p:nvSpPr>
        <p:spPr>
          <a:xfrm>
            <a:off x="1250642" y="4023621"/>
            <a:ext cx="9690716" cy="140960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77" name="Kuva 76">
            <a:extLst>
              <a:ext uri="{FF2B5EF4-FFF2-40B4-BE49-F238E27FC236}">
                <a16:creationId xmlns:a16="http://schemas.microsoft.com/office/drawing/2014/main" id="{1F22A15D-BF2E-4BE2-9202-FEDE7C68D767}"/>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4863304" y="33338"/>
            <a:ext cx="2465384" cy="1758046"/>
          </a:xfrm>
          <a:prstGeom prst="rect">
            <a:avLst/>
          </a:prstGeom>
        </p:spPr>
      </p:pic>
      <p:pic>
        <p:nvPicPr>
          <p:cNvPr id="123" name="Kuva 122">
            <a:extLst>
              <a:ext uri="{FF2B5EF4-FFF2-40B4-BE49-F238E27FC236}">
                <a16:creationId xmlns:a16="http://schemas.microsoft.com/office/drawing/2014/main" id="{5B020EDA-ACBB-40DE-BB8C-33176C5DE653}"/>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44195" y="5481518"/>
            <a:ext cx="2854259" cy="1470201"/>
          </a:xfrm>
          <a:prstGeom prst="rect">
            <a:avLst/>
          </a:prstGeom>
        </p:spPr>
      </p:pic>
      <p:pic>
        <p:nvPicPr>
          <p:cNvPr id="124" name="Kuva 123">
            <a:extLst>
              <a:ext uri="{FF2B5EF4-FFF2-40B4-BE49-F238E27FC236}">
                <a16:creationId xmlns:a16="http://schemas.microsoft.com/office/drawing/2014/main" id="{935F6530-E213-4B8A-983E-77C8B09C6F1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90419" y="5596569"/>
            <a:ext cx="2011162" cy="1162917"/>
          </a:xfrm>
          <a:prstGeom prst="rect">
            <a:avLst/>
          </a:prstGeom>
        </p:spPr>
      </p:pic>
      <p:pic>
        <p:nvPicPr>
          <p:cNvPr id="125" name="Kuva 124">
            <a:extLst>
              <a:ext uri="{FF2B5EF4-FFF2-40B4-BE49-F238E27FC236}">
                <a16:creationId xmlns:a16="http://schemas.microsoft.com/office/drawing/2014/main" id="{7E2B75A3-D850-4E06-809F-DD693684273E}"/>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38881" y="5427303"/>
            <a:ext cx="1352268" cy="1550327"/>
          </a:xfrm>
          <a:prstGeom prst="rect">
            <a:avLst/>
          </a:prstGeom>
        </p:spPr>
      </p:pic>
    </p:spTree>
    <p:extLst>
      <p:ext uri="{BB962C8B-B14F-4D97-AF65-F5344CB8AC3E}">
        <p14:creationId xmlns:p14="http://schemas.microsoft.com/office/powerpoint/2010/main" val="40106363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Väli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3F4AE9-B487-4F8F-8660-BF10F582F59B}"/>
              </a:ext>
            </a:extLst>
          </p:cNvPr>
          <p:cNvSpPr>
            <a:spLocks noGrp="1"/>
          </p:cNvSpPr>
          <p:nvPr>
            <p:ph type="title"/>
          </p:nvPr>
        </p:nvSpPr>
        <p:spPr>
          <a:xfrm>
            <a:off x="831850" y="1709738"/>
            <a:ext cx="948055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2BDE5031-83AC-4B11-B715-A9F6731F2A53}"/>
              </a:ext>
            </a:extLst>
          </p:cNvPr>
          <p:cNvSpPr>
            <a:spLocks noGrp="1"/>
          </p:cNvSpPr>
          <p:nvPr>
            <p:ph type="body" idx="1"/>
          </p:nvPr>
        </p:nvSpPr>
        <p:spPr>
          <a:xfrm>
            <a:off x="831850" y="4589463"/>
            <a:ext cx="94805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a:extLst>
              <a:ext uri="{FF2B5EF4-FFF2-40B4-BE49-F238E27FC236}">
                <a16:creationId xmlns:a16="http://schemas.microsoft.com/office/drawing/2014/main" id="{168D7E47-B1E8-46EB-93A8-F44FE7154F3B}"/>
              </a:ext>
            </a:extLst>
          </p:cNvPr>
          <p:cNvSpPr>
            <a:spLocks noGrp="1"/>
          </p:cNvSpPr>
          <p:nvPr>
            <p:ph type="dt" sz="half" idx="10"/>
          </p:nvPr>
        </p:nvSpPr>
        <p:spPr/>
        <p:txBody>
          <a:bodyPr/>
          <a:lstStyle/>
          <a:p>
            <a:fld id="{51048E66-C875-4AB8-8407-2EB2AD97987F}" type="datetimeFigureOut">
              <a:rPr lang="fi-FI" smtClean="0"/>
              <a:t>10.6.2026</a:t>
            </a:fld>
            <a:endParaRPr lang="fi-FI"/>
          </a:p>
        </p:txBody>
      </p:sp>
      <p:sp>
        <p:nvSpPr>
          <p:cNvPr id="5" name="Alatunnisteen paikkamerkki 4">
            <a:extLst>
              <a:ext uri="{FF2B5EF4-FFF2-40B4-BE49-F238E27FC236}">
                <a16:creationId xmlns:a16="http://schemas.microsoft.com/office/drawing/2014/main" id="{065FFAC9-2ABD-4D7D-85FC-21CEE686C05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E825ABE-EF4F-411F-8EB7-30C634003F15}"/>
              </a:ext>
            </a:extLst>
          </p:cNvPr>
          <p:cNvSpPr>
            <a:spLocks noGrp="1"/>
          </p:cNvSpPr>
          <p:nvPr>
            <p:ph type="sldNum" sz="quarter" idx="12"/>
          </p:nvPr>
        </p:nvSpPr>
        <p:spPr/>
        <p:txBody>
          <a:bodyPr/>
          <a:lstStyle/>
          <a:p>
            <a:fld id="{B5FB2CA4-8150-40F8-A7CE-493E8EBB2279}" type="slidenum">
              <a:rPr lang="fi-FI" smtClean="0"/>
              <a:t>‹#›</a:t>
            </a:fld>
            <a:endParaRPr lang="fi-FI"/>
          </a:p>
        </p:txBody>
      </p:sp>
    </p:spTree>
    <p:extLst>
      <p:ext uri="{BB962C8B-B14F-4D97-AF65-F5344CB8AC3E}">
        <p14:creationId xmlns:p14="http://schemas.microsoft.com/office/powerpoint/2010/main" val="26742612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F345F0-8BB8-46F6-B875-9B8301AAAF91}"/>
              </a:ext>
            </a:extLst>
          </p:cNvPr>
          <p:cNvSpPr>
            <a:spLocks noGrp="1"/>
          </p:cNvSpPr>
          <p:nvPr>
            <p:ph type="title"/>
          </p:nvPr>
        </p:nvSpPr>
        <p:spPr>
          <a:xfrm>
            <a:off x="1046480" y="365125"/>
            <a:ext cx="10307320" cy="1325563"/>
          </a:xfrm>
        </p:spPr>
        <p:txBody>
          <a:bodyPr/>
          <a:lstStyle/>
          <a:p>
            <a:r>
              <a:rPr lang="fi-FI"/>
              <a:t>Muokkaa ots. perustyyl. napsautt.</a:t>
            </a:r>
          </a:p>
        </p:txBody>
      </p:sp>
      <p:sp>
        <p:nvSpPr>
          <p:cNvPr id="3" name="Sisällön paikkamerkki 2">
            <a:extLst>
              <a:ext uri="{FF2B5EF4-FFF2-40B4-BE49-F238E27FC236}">
                <a16:creationId xmlns:a16="http://schemas.microsoft.com/office/drawing/2014/main" id="{5030433B-6A40-47AE-8820-7717BEE30794}"/>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291F60C-E4A7-4982-B9D6-05885BAA794E}"/>
              </a:ext>
            </a:extLst>
          </p:cNvPr>
          <p:cNvSpPr>
            <a:spLocks noGrp="1"/>
          </p:cNvSpPr>
          <p:nvPr>
            <p:ph type="dt" sz="half" idx="10"/>
          </p:nvPr>
        </p:nvSpPr>
        <p:spPr/>
        <p:txBody>
          <a:bodyPr/>
          <a:lstStyle/>
          <a:p>
            <a:fld id="{51048E66-C875-4AB8-8407-2EB2AD97987F}" type="datetimeFigureOut">
              <a:rPr lang="fi-FI" smtClean="0"/>
              <a:t>10.6.2026</a:t>
            </a:fld>
            <a:endParaRPr lang="fi-FI"/>
          </a:p>
        </p:txBody>
      </p:sp>
      <p:sp>
        <p:nvSpPr>
          <p:cNvPr id="5" name="Alatunnisteen paikkamerkki 4">
            <a:extLst>
              <a:ext uri="{FF2B5EF4-FFF2-40B4-BE49-F238E27FC236}">
                <a16:creationId xmlns:a16="http://schemas.microsoft.com/office/drawing/2014/main" id="{4CED49C0-7AC7-4F75-8466-736C3CC158B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F4E7F2A-CE66-4456-A66F-C0F586526D90}"/>
              </a:ext>
            </a:extLst>
          </p:cNvPr>
          <p:cNvSpPr>
            <a:spLocks noGrp="1"/>
          </p:cNvSpPr>
          <p:nvPr>
            <p:ph type="sldNum" sz="quarter" idx="12"/>
          </p:nvPr>
        </p:nvSpPr>
        <p:spPr/>
        <p:txBody>
          <a:bodyPr/>
          <a:lstStyle/>
          <a:p>
            <a:fld id="{B5FB2CA4-8150-40F8-A7CE-493E8EBB2279}" type="slidenum">
              <a:rPr lang="fi-FI" smtClean="0"/>
              <a:t>‹#›</a:t>
            </a:fld>
            <a:endParaRPr lang="fi-FI"/>
          </a:p>
        </p:txBody>
      </p:sp>
    </p:spTree>
    <p:extLst>
      <p:ext uri="{BB962C8B-B14F-4D97-AF65-F5344CB8AC3E}">
        <p14:creationId xmlns:p14="http://schemas.microsoft.com/office/powerpoint/2010/main" val="31939566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F75FB48-35C0-4CB8-827C-3FCD2EA8FAAA}"/>
              </a:ext>
            </a:extLst>
          </p:cNvPr>
          <p:cNvSpPr>
            <a:spLocks noGrp="1"/>
          </p:cNvSpPr>
          <p:nvPr>
            <p:ph type="title"/>
          </p:nvPr>
        </p:nvSpPr>
        <p:spPr>
          <a:xfrm>
            <a:off x="1046480" y="365125"/>
            <a:ext cx="10307320" cy="1325563"/>
          </a:xfrm>
        </p:spPr>
        <p:txBody>
          <a:bodyPr/>
          <a:lstStyle/>
          <a:p>
            <a:r>
              <a:rPr lang="fi-FI"/>
              <a:t>Muokkaa ots. perustyyl. napsautt.</a:t>
            </a:r>
          </a:p>
        </p:txBody>
      </p:sp>
      <p:sp>
        <p:nvSpPr>
          <p:cNvPr id="3" name="Sisällön paikkamerkki 2">
            <a:extLst>
              <a:ext uri="{FF2B5EF4-FFF2-40B4-BE49-F238E27FC236}">
                <a16:creationId xmlns:a16="http://schemas.microsoft.com/office/drawing/2014/main" id="{3AB1A6F6-548B-494A-9D3B-1DDEA87F9F62}"/>
              </a:ext>
            </a:extLst>
          </p:cNvPr>
          <p:cNvSpPr>
            <a:spLocks noGrp="1"/>
          </p:cNvSpPr>
          <p:nvPr>
            <p:ph sz="half" idx="1"/>
          </p:nvPr>
        </p:nvSpPr>
        <p:spPr>
          <a:xfrm>
            <a:off x="838200" y="1825625"/>
            <a:ext cx="4744915"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3DB0EA2C-82D2-44A4-BDC6-B9C19BC46F42}"/>
              </a:ext>
            </a:extLst>
          </p:cNvPr>
          <p:cNvSpPr>
            <a:spLocks noGrp="1"/>
          </p:cNvSpPr>
          <p:nvPr>
            <p:ph sz="half" idx="2"/>
          </p:nvPr>
        </p:nvSpPr>
        <p:spPr>
          <a:xfrm>
            <a:off x="5784001" y="1825625"/>
            <a:ext cx="4744915"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AA342914-3317-4033-89DD-46822215EACE}"/>
              </a:ext>
            </a:extLst>
          </p:cNvPr>
          <p:cNvSpPr>
            <a:spLocks noGrp="1"/>
          </p:cNvSpPr>
          <p:nvPr>
            <p:ph type="dt" sz="half" idx="10"/>
          </p:nvPr>
        </p:nvSpPr>
        <p:spPr/>
        <p:txBody>
          <a:bodyPr/>
          <a:lstStyle/>
          <a:p>
            <a:fld id="{51048E66-C875-4AB8-8407-2EB2AD97987F}" type="datetimeFigureOut">
              <a:rPr lang="fi-FI" smtClean="0"/>
              <a:t>10.6.2026</a:t>
            </a:fld>
            <a:endParaRPr lang="fi-FI"/>
          </a:p>
        </p:txBody>
      </p:sp>
      <p:sp>
        <p:nvSpPr>
          <p:cNvPr id="6" name="Alatunnisteen paikkamerkki 5">
            <a:extLst>
              <a:ext uri="{FF2B5EF4-FFF2-40B4-BE49-F238E27FC236}">
                <a16:creationId xmlns:a16="http://schemas.microsoft.com/office/drawing/2014/main" id="{E57774D5-DE78-402A-857F-AB126B1B205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F356547A-DE9A-4BD7-96F1-6E24BA5ECAA0}"/>
              </a:ext>
            </a:extLst>
          </p:cNvPr>
          <p:cNvSpPr>
            <a:spLocks noGrp="1"/>
          </p:cNvSpPr>
          <p:nvPr>
            <p:ph type="sldNum" sz="quarter" idx="12"/>
          </p:nvPr>
        </p:nvSpPr>
        <p:spPr/>
        <p:txBody>
          <a:bodyPr/>
          <a:lstStyle/>
          <a:p>
            <a:fld id="{B5FB2CA4-8150-40F8-A7CE-493E8EBB2279}" type="slidenum">
              <a:rPr lang="fi-FI" smtClean="0"/>
              <a:t>‹#›</a:t>
            </a:fld>
            <a:endParaRPr lang="fi-FI"/>
          </a:p>
        </p:txBody>
      </p:sp>
    </p:spTree>
    <p:extLst>
      <p:ext uri="{BB962C8B-B14F-4D97-AF65-F5344CB8AC3E}">
        <p14:creationId xmlns:p14="http://schemas.microsoft.com/office/powerpoint/2010/main" val="27148429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294EE1-7CF9-4A0F-8BF7-84F4F24CB82C}"/>
              </a:ext>
            </a:extLst>
          </p:cNvPr>
          <p:cNvSpPr>
            <a:spLocks noGrp="1"/>
          </p:cNvSpPr>
          <p:nvPr>
            <p:ph type="title"/>
          </p:nvPr>
        </p:nvSpPr>
        <p:spPr>
          <a:xfrm>
            <a:off x="1046480" y="365125"/>
            <a:ext cx="10308908"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F7EF8250-DE0E-474A-95E4-BC75A568AD93}"/>
              </a:ext>
            </a:extLst>
          </p:cNvPr>
          <p:cNvSpPr>
            <a:spLocks noGrp="1"/>
          </p:cNvSpPr>
          <p:nvPr>
            <p:ph type="body" idx="1"/>
          </p:nvPr>
        </p:nvSpPr>
        <p:spPr>
          <a:xfrm>
            <a:off x="839788" y="1681163"/>
            <a:ext cx="474332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a:extLst>
              <a:ext uri="{FF2B5EF4-FFF2-40B4-BE49-F238E27FC236}">
                <a16:creationId xmlns:a16="http://schemas.microsoft.com/office/drawing/2014/main" id="{F90878B4-84EE-4749-B438-7502F5430DCC}"/>
              </a:ext>
            </a:extLst>
          </p:cNvPr>
          <p:cNvSpPr>
            <a:spLocks noGrp="1"/>
          </p:cNvSpPr>
          <p:nvPr>
            <p:ph sz="half" idx="2"/>
          </p:nvPr>
        </p:nvSpPr>
        <p:spPr>
          <a:xfrm>
            <a:off x="839788" y="2505075"/>
            <a:ext cx="474332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2B7F1AFF-2F6F-4DD4-8E22-39F7BC7868CE}"/>
              </a:ext>
            </a:extLst>
          </p:cNvPr>
          <p:cNvSpPr>
            <a:spLocks noGrp="1"/>
          </p:cNvSpPr>
          <p:nvPr>
            <p:ph type="body" sz="quarter" idx="3"/>
          </p:nvPr>
        </p:nvSpPr>
        <p:spPr>
          <a:xfrm>
            <a:off x="5785589" y="1681163"/>
            <a:ext cx="474332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a:extLst>
              <a:ext uri="{FF2B5EF4-FFF2-40B4-BE49-F238E27FC236}">
                <a16:creationId xmlns:a16="http://schemas.microsoft.com/office/drawing/2014/main" id="{49A86971-EBA9-4223-85A1-5194901D5632}"/>
              </a:ext>
            </a:extLst>
          </p:cNvPr>
          <p:cNvSpPr>
            <a:spLocks noGrp="1"/>
          </p:cNvSpPr>
          <p:nvPr>
            <p:ph sz="quarter" idx="4"/>
          </p:nvPr>
        </p:nvSpPr>
        <p:spPr>
          <a:xfrm>
            <a:off x="5785589" y="2505075"/>
            <a:ext cx="474332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2FDAC5DF-E587-49F9-B597-9C5CAC1AA2EA}"/>
              </a:ext>
            </a:extLst>
          </p:cNvPr>
          <p:cNvSpPr>
            <a:spLocks noGrp="1"/>
          </p:cNvSpPr>
          <p:nvPr>
            <p:ph type="dt" sz="half" idx="10"/>
          </p:nvPr>
        </p:nvSpPr>
        <p:spPr/>
        <p:txBody>
          <a:bodyPr/>
          <a:lstStyle/>
          <a:p>
            <a:fld id="{51048E66-C875-4AB8-8407-2EB2AD97987F}" type="datetimeFigureOut">
              <a:rPr lang="fi-FI" smtClean="0"/>
              <a:t>10.6.2026</a:t>
            </a:fld>
            <a:endParaRPr lang="fi-FI"/>
          </a:p>
        </p:txBody>
      </p:sp>
      <p:sp>
        <p:nvSpPr>
          <p:cNvPr id="8" name="Alatunnisteen paikkamerkki 7">
            <a:extLst>
              <a:ext uri="{FF2B5EF4-FFF2-40B4-BE49-F238E27FC236}">
                <a16:creationId xmlns:a16="http://schemas.microsoft.com/office/drawing/2014/main" id="{D170F42F-46C6-407F-8FC1-5BF8C5580188}"/>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CA92B614-B0EE-4EEE-B80C-98C2F645B063}"/>
              </a:ext>
            </a:extLst>
          </p:cNvPr>
          <p:cNvSpPr>
            <a:spLocks noGrp="1"/>
          </p:cNvSpPr>
          <p:nvPr>
            <p:ph type="sldNum" sz="quarter" idx="12"/>
          </p:nvPr>
        </p:nvSpPr>
        <p:spPr/>
        <p:txBody>
          <a:bodyPr/>
          <a:lstStyle/>
          <a:p>
            <a:fld id="{B5FB2CA4-8150-40F8-A7CE-493E8EBB2279}" type="slidenum">
              <a:rPr lang="fi-FI" smtClean="0"/>
              <a:t>‹#›</a:t>
            </a:fld>
            <a:endParaRPr lang="fi-FI"/>
          </a:p>
        </p:txBody>
      </p:sp>
    </p:spTree>
    <p:extLst>
      <p:ext uri="{BB962C8B-B14F-4D97-AF65-F5344CB8AC3E}">
        <p14:creationId xmlns:p14="http://schemas.microsoft.com/office/powerpoint/2010/main" val="2022676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55F1A7C-F72A-538C-CB00-79B954F7F764}"/>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6C2235F9-D39B-6C3E-CD2E-F9053983A55D}"/>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7CE115B8-7AEE-D480-474F-477C42FF8C54}"/>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A3109456-075E-9C92-813F-94D9EB5DAFB0}"/>
              </a:ext>
            </a:extLst>
          </p:cNvPr>
          <p:cNvSpPr>
            <a:spLocks noGrp="1"/>
          </p:cNvSpPr>
          <p:nvPr>
            <p:ph type="dt" sz="half" idx="10"/>
          </p:nvPr>
        </p:nvSpPr>
        <p:spPr/>
        <p:txBody>
          <a:bodyPr/>
          <a:lstStyle/>
          <a:p>
            <a:fld id="{C2A56324-105E-4555-8771-D8916A936275}" type="datetimeFigureOut">
              <a:rPr lang="fi-FI" smtClean="0"/>
              <a:t>10.6.2026</a:t>
            </a:fld>
            <a:endParaRPr lang="fi-FI"/>
          </a:p>
        </p:txBody>
      </p:sp>
      <p:sp>
        <p:nvSpPr>
          <p:cNvPr id="6" name="Alatunnisteen paikkamerkki 5">
            <a:extLst>
              <a:ext uri="{FF2B5EF4-FFF2-40B4-BE49-F238E27FC236}">
                <a16:creationId xmlns:a16="http://schemas.microsoft.com/office/drawing/2014/main" id="{9F0178AB-4894-28A6-B82E-84970B0343B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138EB33D-0C9E-0FFD-C6D2-C0BC9A5BEFA4}"/>
              </a:ext>
            </a:extLst>
          </p:cNvPr>
          <p:cNvSpPr>
            <a:spLocks noGrp="1"/>
          </p:cNvSpPr>
          <p:nvPr>
            <p:ph type="sldNum" sz="quarter" idx="12"/>
          </p:nvPr>
        </p:nvSpPr>
        <p:spPr/>
        <p:txBody>
          <a:bodyPr/>
          <a:lstStyle/>
          <a:p>
            <a:fld id="{B281D1D9-690B-4661-B51A-35D7DCDC27A6}" type="slidenum">
              <a:rPr lang="fi-FI" smtClean="0"/>
              <a:t>‹#›</a:t>
            </a:fld>
            <a:endParaRPr lang="fi-FI"/>
          </a:p>
        </p:txBody>
      </p:sp>
    </p:spTree>
    <p:extLst>
      <p:ext uri="{BB962C8B-B14F-4D97-AF65-F5344CB8AC3E}">
        <p14:creationId xmlns:p14="http://schemas.microsoft.com/office/powerpoint/2010/main" val="18467047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Kuvatekstillinen sisältö">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CF78D90B-B82A-4909-8BAA-5BA90B0D7276}"/>
              </a:ext>
            </a:extLst>
          </p:cNvPr>
          <p:cNvGrpSpPr/>
          <p:nvPr userDrawn="1"/>
        </p:nvGrpSpPr>
        <p:grpSpPr>
          <a:xfrm rot="16200000" flipH="1" flipV="1">
            <a:off x="-1092881" y="1092883"/>
            <a:ext cx="6858003" cy="4672240"/>
            <a:chOff x="152400" y="152400"/>
            <a:chExt cx="12192000" cy="6858000"/>
          </a:xfrm>
        </p:grpSpPr>
        <p:sp>
          <p:nvSpPr>
            <p:cNvPr id="18" name="Suorakulmainen kolmio 17">
              <a:extLst>
                <a:ext uri="{FF2B5EF4-FFF2-40B4-BE49-F238E27FC236}">
                  <a16:creationId xmlns:a16="http://schemas.microsoft.com/office/drawing/2014/main" id="{77B1AEA4-BEDC-41F8-B954-358F7A39501D}"/>
                </a:ext>
              </a:extLst>
            </p:cNvPr>
            <p:cNvSpPr/>
            <p:nvPr userDrawn="1"/>
          </p:nvSpPr>
          <p:spPr>
            <a:xfrm flipH="1">
              <a:off x="152400" y="6309360"/>
              <a:ext cx="12192000" cy="70104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ainen kolmio 18">
              <a:extLst>
                <a:ext uri="{FF2B5EF4-FFF2-40B4-BE49-F238E27FC236}">
                  <a16:creationId xmlns:a16="http://schemas.microsoft.com/office/drawing/2014/main" id="{1DB3B9F8-3DD8-4BAC-B7F2-F8F0A7D24E68}"/>
                </a:ext>
              </a:extLst>
            </p:cNvPr>
            <p:cNvSpPr/>
            <p:nvPr userDrawn="1"/>
          </p:nvSpPr>
          <p:spPr>
            <a:xfrm flipH="1">
              <a:off x="2743200" y="5588000"/>
              <a:ext cx="9601200" cy="142240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Suorakulmainen kolmio 19">
              <a:extLst>
                <a:ext uri="{FF2B5EF4-FFF2-40B4-BE49-F238E27FC236}">
                  <a16:creationId xmlns:a16="http://schemas.microsoft.com/office/drawing/2014/main" id="{825C7E25-AB45-416A-A9AC-A895928BA4F7}"/>
                </a:ext>
              </a:extLst>
            </p:cNvPr>
            <p:cNvSpPr/>
            <p:nvPr userDrawn="1"/>
          </p:nvSpPr>
          <p:spPr>
            <a:xfrm flipH="1">
              <a:off x="5689600" y="4988560"/>
              <a:ext cx="6654800" cy="202184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Suorakulmainen kolmio 20">
              <a:extLst>
                <a:ext uri="{FF2B5EF4-FFF2-40B4-BE49-F238E27FC236}">
                  <a16:creationId xmlns:a16="http://schemas.microsoft.com/office/drawing/2014/main" id="{8E88E79E-5DC3-4B93-A9E4-5582CF304459}"/>
                </a:ext>
              </a:extLst>
            </p:cNvPr>
            <p:cNvSpPr/>
            <p:nvPr userDrawn="1"/>
          </p:nvSpPr>
          <p:spPr>
            <a:xfrm flipH="1">
              <a:off x="7823200" y="4206240"/>
              <a:ext cx="4521200" cy="280416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Suorakulmainen kolmio 21">
              <a:extLst>
                <a:ext uri="{FF2B5EF4-FFF2-40B4-BE49-F238E27FC236}">
                  <a16:creationId xmlns:a16="http://schemas.microsoft.com/office/drawing/2014/main" id="{4B3E82D6-97E8-4804-90E5-BA223EDAC111}"/>
                </a:ext>
              </a:extLst>
            </p:cNvPr>
            <p:cNvSpPr/>
            <p:nvPr userDrawn="1"/>
          </p:nvSpPr>
          <p:spPr>
            <a:xfrm flipH="1">
              <a:off x="8910320" y="3261360"/>
              <a:ext cx="3434080" cy="374904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Suorakulmainen kolmio 22">
              <a:extLst>
                <a:ext uri="{FF2B5EF4-FFF2-40B4-BE49-F238E27FC236}">
                  <a16:creationId xmlns:a16="http://schemas.microsoft.com/office/drawing/2014/main" id="{128271D8-6EB5-4680-BA63-46AB941273A5}"/>
                </a:ext>
              </a:extLst>
            </p:cNvPr>
            <p:cNvSpPr/>
            <p:nvPr userDrawn="1"/>
          </p:nvSpPr>
          <p:spPr>
            <a:xfrm flipH="1">
              <a:off x="10341773" y="1686560"/>
              <a:ext cx="2002625" cy="532384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Suorakulmainen kolmio 23">
              <a:extLst>
                <a:ext uri="{FF2B5EF4-FFF2-40B4-BE49-F238E27FC236}">
                  <a16:creationId xmlns:a16="http://schemas.microsoft.com/office/drawing/2014/main" id="{F6544F9C-8D6B-4722-97EB-F402E679590B}"/>
                </a:ext>
              </a:extLst>
            </p:cNvPr>
            <p:cNvSpPr/>
            <p:nvPr userDrawn="1"/>
          </p:nvSpPr>
          <p:spPr>
            <a:xfrm flipH="1">
              <a:off x="11126943" y="152400"/>
              <a:ext cx="1217455" cy="685800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8" name="Suorakulmio 7">
            <a:extLst>
              <a:ext uri="{FF2B5EF4-FFF2-40B4-BE49-F238E27FC236}">
                <a16:creationId xmlns:a16="http://schemas.microsoft.com/office/drawing/2014/main" id="{6F8B6EB5-1CBA-44F8-A823-8D16901F5CCF}"/>
              </a:ext>
            </a:extLst>
          </p:cNvPr>
          <p:cNvSpPr/>
          <p:nvPr userDrawn="1"/>
        </p:nvSpPr>
        <p:spPr>
          <a:xfrm>
            <a:off x="0" y="-1"/>
            <a:ext cx="12191997" cy="1727199"/>
          </a:xfrm>
          <a:prstGeom prst="rect">
            <a:avLst/>
          </a:prstGeom>
          <a:gradFill>
            <a:gsLst>
              <a:gs pos="0">
                <a:srgbClr val="3FBD41"/>
              </a:gs>
              <a:gs pos="100000">
                <a:srgbClr val="3FBD41">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9E0C6031-F23A-43AB-8C07-95EBFFEC2607}"/>
              </a:ext>
            </a:extLst>
          </p:cNvPr>
          <p:cNvSpPr/>
          <p:nvPr userDrawn="1"/>
        </p:nvSpPr>
        <p:spPr>
          <a:xfrm flipV="1">
            <a:off x="4" y="1727197"/>
            <a:ext cx="4672242" cy="5130800"/>
          </a:xfrm>
          <a:prstGeom prst="rect">
            <a:avLst/>
          </a:prstGeom>
          <a:gradFill>
            <a:gsLst>
              <a:gs pos="0">
                <a:srgbClr val="3FBD41"/>
              </a:gs>
              <a:gs pos="100000">
                <a:srgbClr val="3FBD41">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96FA2F40-CDEF-4841-A904-8FB25108BE4F}"/>
              </a:ext>
            </a:extLst>
          </p:cNvPr>
          <p:cNvSpPr/>
          <p:nvPr userDrawn="1"/>
        </p:nvSpPr>
        <p:spPr>
          <a:xfrm>
            <a:off x="4672246" y="5524500"/>
            <a:ext cx="7519754" cy="1333500"/>
          </a:xfrm>
          <a:prstGeom prst="rect">
            <a:avLst/>
          </a:prstGeom>
          <a:gradFill>
            <a:gsLst>
              <a:gs pos="0">
                <a:srgbClr val="FFD87D">
                  <a:alpha val="0"/>
                </a:srgbClr>
              </a:gs>
              <a:gs pos="100000">
                <a:srgbClr val="FFA4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1" name="Ryhmä 10">
            <a:extLst>
              <a:ext uri="{FF2B5EF4-FFF2-40B4-BE49-F238E27FC236}">
                <a16:creationId xmlns:a16="http://schemas.microsoft.com/office/drawing/2014/main" id="{EC0AAE80-7701-4EC4-9EFE-3E6770ADD7B0}"/>
              </a:ext>
            </a:extLst>
          </p:cNvPr>
          <p:cNvGrpSpPr/>
          <p:nvPr userDrawn="1"/>
        </p:nvGrpSpPr>
        <p:grpSpPr>
          <a:xfrm>
            <a:off x="7102369" y="5663878"/>
            <a:ext cx="4783476" cy="1263861"/>
            <a:chOff x="7102369" y="5663878"/>
            <a:chExt cx="4783476" cy="1263861"/>
          </a:xfrm>
        </p:grpSpPr>
        <p:pic>
          <p:nvPicPr>
            <p:cNvPr id="12" name="Kuva 11">
              <a:extLst>
                <a:ext uri="{FF2B5EF4-FFF2-40B4-BE49-F238E27FC236}">
                  <a16:creationId xmlns:a16="http://schemas.microsoft.com/office/drawing/2014/main" id="{3AC68EAB-F836-48C8-B344-E43EBF18CBE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102369" y="5678609"/>
              <a:ext cx="1982174" cy="1020999"/>
            </a:xfrm>
            <a:prstGeom prst="rect">
              <a:avLst/>
            </a:prstGeom>
          </p:spPr>
        </p:pic>
        <p:pic>
          <p:nvPicPr>
            <p:cNvPr id="13" name="Kuva 12">
              <a:extLst>
                <a:ext uri="{FF2B5EF4-FFF2-40B4-BE49-F238E27FC236}">
                  <a16:creationId xmlns:a16="http://schemas.microsoft.com/office/drawing/2014/main" id="{A105F05B-3A2D-4DD2-BAC9-C6ADA3B69E9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85285" y="5785308"/>
              <a:ext cx="1396676" cy="807602"/>
            </a:xfrm>
            <a:prstGeom prst="rect">
              <a:avLst/>
            </a:prstGeom>
          </p:spPr>
        </p:pic>
        <p:pic>
          <p:nvPicPr>
            <p:cNvPr id="14" name="Kuva 13">
              <a:extLst>
                <a:ext uri="{FF2B5EF4-FFF2-40B4-BE49-F238E27FC236}">
                  <a16:creationId xmlns:a16="http://schemas.microsoft.com/office/drawing/2014/main" id="{4DAC6553-502B-482F-A903-90244621A64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3446" y="5663878"/>
              <a:ext cx="1102399" cy="1263861"/>
            </a:xfrm>
            <a:prstGeom prst="rect">
              <a:avLst/>
            </a:prstGeom>
          </p:spPr>
        </p:pic>
      </p:grpSp>
      <p:sp>
        <p:nvSpPr>
          <p:cNvPr id="2" name="Otsikko 1">
            <a:extLst>
              <a:ext uri="{FF2B5EF4-FFF2-40B4-BE49-F238E27FC236}">
                <a16:creationId xmlns:a16="http://schemas.microsoft.com/office/drawing/2014/main" id="{7DDE2E71-2882-4EEC-BD13-CD32DCB4F7EF}"/>
              </a:ext>
            </a:extLst>
          </p:cNvPr>
          <p:cNvSpPr>
            <a:spLocks noGrp="1"/>
          </p:cNvSpPr>
          <p:nvPr>
            <p:ph type="title"/>
          </p:nvPr>
        </p:nvSpPr>
        <p:spPr>
          <a:xfrm>
            <a:off x="523082" y="629921"/>
            <a:ext cx="3932237" cy="1356218"/>
          </a:xfrm>
        </p:spPr>
        <p:txBody>
          <a:bodyPr anchor="b"/>
          <a:lstStyle>
            <a:lvl1pPr>
              <a:defRPr sz="32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4" name="Tekstin paikkamerkki 3">
            <a:extLst>
              <a:ext uri="{FF2B5EF4-FFF2-40B4-BE49-F238E27FC236}">
                <a16:creationId xmlns:a16="http://schemas.microsoft.com/office/drawing/2014/main" id="{F837CA7E-077F-4F90-9FFF-0D1BDAD56A2A}"/>
              </a:ext>
            </a:extLst>
          </p:cNvPr>
          <p:cNvSpPr>
            <a:spLocks noGrp="1"/>
          </p:cNvSpPr>
          <p:nvPr>
            <p:ph type="body" sz="half" idx="2"/>
          </p:nvPr>
        </p:nvSpPr>
        <p:spPr>
          <a:xfrm>
            <a:off x="523083" y="2068868"/>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51BD0AB0-ED75-41D0-B4C7-C30C83231DB2}"/>
              </a:ext>
            </a:extLst>
          </p:cNvPr>
          <p:cNvSpPr>
            <a:spLocks noGrp="1"/>
          </p:cNvSpPr>
          <p:nvPr>
            <p:ph type="dt" sz="half" idx="10"/>
          </p:nvPr>
        </p:nvSpPr>
        <p:spPr/>
        <p:txBody>
          <a:bodyPr/>
          <a:lstStyle/>
          <a:p>
            <a:fld id="{D396EA08-046E-4B28-9703-64B4EE983E82}" type="datetimeFigureOut">
              <a:rPr lang="fi-FI" smtClean="0"/>
              <a:t>10.6.2026</a:t>
            </a:fld>
            <a:endParaRPr lang="fi-FI"/>
          </a:p>
        </p:txBody>
      </p:sp>
      <p:sp>
        <p:nvSpPr>
          <p:cNvPr id="6" name="Alatunnisteen paikkamerkki 5">
            <a:extLst>
              <a:ext uri="{FF2B5EF4-FFF2-40B4-BE49-F238E27FC236}">
                <a16:creationId xmlns:a16="http://schemas.microsoft.com/office/drawing/2014/main" id="{0A44950A-3202-4E0F-A1E4-E8C9B3E56CE8}"/>
              </a:ext>
            </a:extLst>
          </p:cNvPr>
          <p:cNvSpPr>
            <a:spLocks noGrp="1"/>
          </p:cNvSpPr>
          <p:nvPr>
            <p:ph type="ftr" sz="quarter" idx="11"/>
          </p:nvPr>
        </p:nvSpPr>
        <p:spPr/>
        <p:txBody>
          <a:bodyPr/>
          <a:lstStyle/>
          <a:p>
            <a:endParaRPr lang="fi-FI"/>
          </a:p>
        </p:txBody>
      </p:sp>
      <p:pic>
        <p:nvPicPr>
          <p:cNvPr id="9" name="Kuva 8">
            <a:extLst>
              <a:ext uri="{FF2B5EF4-FFF2-40B4-BE49-F238E27FC236}">
                <a16:creationId xmlns:a16="http://schemas.microsoft.com/office/drawing/2014/main" id="{6891246E-2E21-4DA5-B411-A31454BDBD77}"/>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3872" y="156172"/>
            <a:ext cx="873694" cy="873694"/>
          </a:xfrm>
          <a:prstGeom prst="rect">
            <a:avLst/>
          </a:prstGeom>
        </p:spPr>
      </p:pic>
      <p:sp>
        <p:nvSpPr>
          <p:cNvPr id="16" name="Sisällön paikkamerkki 2">
            <a:extLst>
              <a:ext uri="{FF2B5EF4-FFF2-40B4-BE49-F238E27FC236}">
                <a16:creationId xmlns:a16="http://schemas.microsoft.com/office/drawing/2014/main" id="{6CA104E0-F130-43FE-B1B8-0A706BBF4504}"/>
              </a:ext>
            </a:extLst>
          </p:cNvPr>
          <p:cNvSpPr>
            <a:spLocks noGrp="1"/>
          </p:cNvSpPr>
          <p:nvPr>
            <p:ph idx="12"/>
          </p:nvPr>
        </p:nvSpPr>
        <p:spPr>
          <a:xfrm>
            <a:off x="4832974" y="629008"/>
            <a:ext cx="683594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9313273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Kuvatekstillinen kuva">
    <p:spTree>
      <p:nvGrpSpPr>
        <p:cNvPr id="1" name=""/>
        <p:cNvGrpSpPr/>
        <p:nvPr/>
      </p:nvGrpSpPr>
      <p:grpSpPr>
        <a:xfrm>
          <a:off x="0" y="0"/>
          <a:ext cx="0" cy="0"/>
          <a:chOff x="0" y="0"/>
          <a:chExt cx="0" cy="0"/>
        </a:xfrm>
      </p:grpSpPr>
      <p:grpSp>
        <p:nvGrpSpPr>
          <p:cNvPr id="16" name="Ryhmä 15">
            <a:extLst>
              <a:ext uri="{FF2B5EF4-FFF2-40B4-BE49-F238E27FC236}">
                <a16:creationId xmlns:a16="http://schemas.microsoft.com/office/drawing/2014/main" id="{9F469884-A894-427F-8FA2-68EC53CDBC37}"/>
              </a:ext>
            </a:extLst>
          </p:cNvPr>
          <p:cNvGrpSpPr/>
          <p:nvPr userDrawn="1"/>
        </p:nvGrpSpPr>
        <p:grpSpPr>
          <a:xfrm rot="16200000" flipH="1" flipV="1">
            <a:off x="-1092881" y="1092883"/>
            <a:ext cx="6858003" cy="4672240"/>
            <a:chOff x="152400" y="152400"/>
            <a:chExt cx="12192000" cy="6858000"/>
          </a:xfrm>
        </p:grpSpPr>
        <p:sp>
          <p:nvSpPr>
            <p:cNvPr id="17" name="Suorakulmainen kolmio 16">
              <a:extLst>
                <a:ext uri="{FF2B5EF4-FFF2-40B4-BE49-F238E27FC236}">
                  <a16:creationId xmlns:a16="http://schemas.microsoft.com/office/drawing/2014/main" id="{58BBC9F1-94C4-452F-A9CF-18ED8C2EF0EF}"/>
                </a:ext>
              </a:extLst>
            </p:cNvPr>
            <p:cNvSpPr/>
            <p:nvPr userDrawn="1"/>
          </p:nvSpPr>
          <p:spPr>
            <a:xfrm flipH="1">
              <a:off x="152400" y="6309360"/>
              <a:ext cx="12192000" cy="70104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ainen kolmio 17">
              <a:extLst>
                <a:ext uri="{FF2B5EF4-FFF2-40B4-BE49-F238E27FC236}">
                  <a16:creationId xmlns:a16="http://schemas.microsoft.com/office/drawing/2014/main" id="{B6283021-249A-4E03-9E25-3CA440F69775}"/>
                </a:ext>
              </a:extLst>
            </p:cNvPr>
            <p:cNvSpPr/>
            <p:nvPr userDrawn="1"/>
          </p:nvSpPr>
          <p:spPr>
            <a:xfrm flipH="1">
              <a:off x="2743200" y="5588000"/>
              <a:ext cx="9601200" cy="142240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ainen kolmio 18">
              <a:extLst>
                <a:ext uri="{FF2B5EF4-FFF2-40B4-BE49-F238E27FC236}">
                  <a16:creationId xmlns:a16="http://schemas.microsoft.com/office/drawing/2014/main" id="{1338E869-33AD-405E-95DD-691B95BAB272}"/>
                </a:ext>
              </a:extLst>
            </p:cNvPr>
            <p:cNvSpPr/>
            <p:nvPr userDrawn="1"/>
          </p:nvSpPr>
          <p:spPr>
            <a:xfrm flipH="1">
              <a:off x="5689600" y="4988560"/>
              <a:ext cx="6654800" cy="202184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Suorakulmainen kolmio 19">
              <a:extLst>
                <a:ext uri="{FF2B5EF4-FFF2-40B4-BE49-F238E27FC236}">
                  <a16:creationId xmlns:a16="http://schemas.microsoft.com/office/drawing/2014/main" id="{BF2B9810-12A8-456A-90D3-E8116E7D66E4}"/>
                </a:ext>
              </a:extLst>
            </p:cNvPr>
            <p:cNvSpPr/>
            <p:nvPr userDrawn="1"/>
          </p:nvSpPr>
          <p:spPr>
            <a:xfrm flipH="1">
              <a:off x="7823200" y="4206240"/>
              <a:ext cx="4521200" cy="280416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Suorakulmainen kolmio 20">
              <a:extLst>
                <a:ext uri="{FF2B5EF4-FFF2-40B4-BE49-F238E27FC236}">
                  <a16:creationId xmlns:a16="http://schemas.microsoft.com/office/drawing/2014/main" id="{D3338E4F-C9A1-4821-A95F-7406B47E7992}"/>
                </a:ext>
              </a:extLst>
            </p:cNvPr>
            <p:cNvSpPr/>
            <p:nvPr userDrawn="1"/>
          </p:nvSpPr>
          <p:spPr>
            <a:xfrm flipH="1">
              <a:off x="8910320" y="3261360"/>
              <a:ext cx="3434080" cy="374904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Suorakulmainen kolmio 21">
              <a:extLst>
                <a:ext uri="{FF2B5EF4-FFF2-40B4-BE49-F238E27FC236}">
                  <a16:creationId xmlns:a16="http://schemas.microsoft.com/office/drawing/2014/main" id="{2BE13361-0E27-4027-9265-DA9A6533B9B4}"/>
                </a:ext>
              </a:extLst>
            </p:cNvPr>
            <p:cNvSpPr/>
            <p:nvPr userDrawn="1"/>
          </p:nvSpPr>
          <p:spPr>
            <a:xfrm flipH="1">
              <a:off x="10341773" y="1686560"/>
              <a:ext cx="2002625" cy="532384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Suorakulmainen kolmio 22">
              <a:extLst>
                <a:ext uri="{FF2B5EF4-FFF2-40B4-BE49-F238E27FC236}">
                  <a16:creationId xmlns:a16="http://schemas.microsoft.com/office/drawing/2014/main" id="{322760EC-E3AA-44ED-BE8C-9D3388540CD9}"/>
                </a:ext>
              </a:extLst>
            </p:cNvPr>
            <p:cNvSpPr/>
            <p:nvPr userDrawn="1"/>
          </p:nvSpPr>
          <p:spPr>
            <a:xfrm flipH="1">
              <a:off x="11126943" y="152400"/>
              <a:ext cx="1217455" cy="685800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15" name="Suorakulmio 14">
            <a:extLst>
              <a:ext uri="{FF2B5EF4-FFF2-40B4-BE49-F238E27FC236}">
                <a16:creationId xmlns:a16="http://schemas.microsoft.com/office/drawing/2014/main" id="{9E0C6031-F23A-43AB-8C07-95EBFFEC2607}"/>
              </a:ext>
            </a:extLst>
          </p:cNvPr>
          <p:cNvSpPr/>
          <p:nvPr userDrawn="1"/>
        </p:nvSpPr>
        <p:spPr>
          <a:xfrm flipV="1">
            <a:off x="4" y="1727197"/>
            <a:ext cx="4672242" cy="5130800"/>
          </a:xfrm>
          <a:prstGeom prst="rect">
            <a:avLst/>
          </a:prstGeom>
          <a:gradFill>
            <a:gsLst>
              <a:gs pos="0">
                <a:srgbClr val="3FBD41"/>
              </a:gs>
              <a:gs pos="100000">
                <a:srgbClr val="3FBD41">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96FA2F40-CDEF-4841-A904-8FB25108BE4F}"/>
              </a:ext>
            </a:extLst>
          </p:cNvPr>
          <p:cNvSpPr/>
          <p:nvPr userDrawn="1"/>
        </p:nvSpPr>
        <p:spPr>
          <a:xfrm>
            <a:off x="4672246" y="5524500"/>
            <a:ext cx="7519754" cy="1333500"/>
          </a:xfrm>
          <a:prstGeom prst="rect">
            <a:avLst/>
          </a:prstGeom>
          <a:gradFill>
            <a:gsLst>
              <a:gs pos="0">
                <a:srgbClr val="FFD87D">
                  <a:alpha val="0"/>
                </a:srgbClr>
              </a:gs>
              <a:gs pos="100000">
                <a:srgbClr val="FFA4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1" name="Ryhmä 10">
            <a:extLst>
              <a:ext uri="{FF2B5EF4-FFF2-40B4-BE49-F238E27FC236}">
                <a16:creationId xmlns:a16="http://schemas.microsoft.com/office/drawing/2014/main" id="{EC0AAE80-7701-4EC4-9EFE-3E6770ADD7B0}"/>
              </a:ext>
            </a:extLst>
          </p:cNvPr>
          <p:cNvGrpSpPr/>
          <p:nvPr userDrawn="1"/>
        </p:nvGrpSpPr>
        <p:grpSpPr>
          <a:xfrm>
            <a:off x="7102369" y="5663878"/>
            <a:ext cx="4783476" cy="1263861"/>
            <a:chOff x="7102369" y="5663878"/>
            <a:chExt cx="4783476" cy="1263861"/>
          </a:xfrm>
        </p:grpSpPr>
        <p:pic>
          <p:nvPicPr>
            <p:cNvPr id="12" name="Kuva 11">
              <a:extLst>
                <a:ext uri="{FF2B5EF4-FFF2-40B4-BE49-F238E27FC236}">
                  <a16:creationId xmlns:a16="http://schemas.microsoft.com/office/drawing/2014/main" id="{3AC68EAB-F836-48C8-B344-E43EBF18CBE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102369" y="5678609"/>
              <a:ext cx="1982174" cy="1020999"/>
            </a:xfrm>
            <a:prstGeom prst="rect">
              <a:avLst/>
            </a:prstGeom>
          </p:spPr>
        </p:pic>
        <p:pic>
          <p:nvPicPr>
            <p:cNvPr id="13" name="Kuva 12">
              <a:extLst>
                <a:ext uri="{FF2B5EF4-FFF2-40B4-BE49-F238E27FC236}">
                  <a16:creationId xmlns:a16="http://schemas.microsoft.com/office/drawing/2014/main" id="{A105F05B-3A2D-4DD2-BAC9-C6ADA3B69E9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85285" y="5785308"/>
              <a:ext cx="1396676" cy="807602"/>
            </a:xfrm>
            <a:prstGeom prst="rect">
              <a:avLst/>
            </a:prstGeom>
          </p:spPr>
        </p:pic>
        <p:pic>
          <p:nvPicPr>
            <p:cNvPr id="14" name="Kuva 13">
              <a:extLst>
                <a:ext uri="{FF2B5EF4-FFF2-40B4-BE49-F238E27FC236}">
                  <a16:creationId xmlns:a16="http://schemas.microsoft.com/office/drawing/2014/main" id="{4DAC6553-502B-482F-A903-90244621A64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3446" y="5663878"/>
              <a:ext cx="1102399" cy="1263861"/>
            </a:xfrm>
            <a:prstGeom prst="rect">
              <a:avLst/>
            </a:prstGeom>
          </p:spPr>
        </p:pic>
      </p:grpSp>
      <p:sp>
        <p:nvSpPr>
          <p:cNvPr id="2" name="Otsikko 1">
            <a:extLst>
              <a:ext uri="{FF2B5EF4-FFF2-40B4-BE49-F238E27FC236}">
                <a16:creationId xmlns:a16="http://schemas.microsoft.com/office/drawing/2014/main" id="{7DDE2E71-2882-4EEC-BD13-CD32DCB4F7EF}"/>
              </a:ext>
            </a:extLst>
          </p:cNvPr>
          <p:cNvSpPr>
            <a:spLocks noGrp="1"/>
          </p:cNvSpPr>
          <p:nvPr>
            <p:ph type="title"/>
          </p:nvPr>
        </p:nvSpPr>
        <p:spPr>
          <a:xfrm>
            <a:off x="523082" y="629921"/>
            <a:ext cx="3932237" cy="1356218"/>
          </a:xfrm>
        </p:spPr>
        <p:txBody>
          <a:bodyPr anchor="b"/>
          <a:lstStyle>
            <a:lvl1pPr>
              <a:defRPr sz="320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Kuvan paikkamerkki 2">
            <a:extLst>
              <a:ext uri="{FF2B5EF4-FFF2-40B4-BE49-F238E27FC236}">
                <a16:creationId xmlns:a16="http://schemas.microsoft.com/office/drawing/2014/main" id="{A77AF96E-38A2-4206-AB56-C8F78F4A3E3B}"/>
              </a:ext>
            </a:extLst>
          </p:cNvPr>
          <p:cNvSpPr>
            <a:spLocks noGrp="1"/>
          </p:cNvSpPr>
          <p:nvPr>
            <p:ph type="pic" idx="1"/>
          </p:nvPr>
        </p:nvSpPr>
        <p:spPr>
          <a:xfrm>
            <a:off x="4846117" y="629921"/>
            <a:ext cx="6822799" cy="49642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F837CA7E-077F-4F90-9FFF-0D1BDAD56A2A}"/>
              </a:ext>
            </a:extLst>
          </p:cNvPr>
          <p:cNvSpPr>
            <a:spLocks noGrp="1"/>
          </p:cNvSpPr>
          <p:nvPr>
            <p:ph type="body" sz="half" idx="2"/>
          </p:nvPr>
        </p:nvSpPr>
        <p:spPr>
          <a:xfrm>
            <a:off x="523083" y="2068868"/>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51BD0AB0-ED75-41D0-B4C7-C30C83231DB2}"/>
              </a:ext>
            </a:extLst>
          </p:cNvPr>
          <p:cNvSpPr>
            <a:spLocks noGrp="1"/>
          </p:cNvSpPr>
          <p:nvPr>
            <p:ph type="dt" sz="half" idx="10"/>
          </p:nvPr>
        </p:nvSpPr>
        <p:spPr/>
        <p:txBody>
          <a:bodyPr/>
          <a:lstStyle/>
          <a:p>
            <a:fld id="{D396EA08-046E-4B28-9703-64B4EE983E82}" type="datetimeFigureOut">
              <a:rPr lang="fi-FI" smtClean="0"/>
              <a:t>10.6.2026</a:t>
            </a:fld>
            <a:endParaRPr lang="fi-FI"/>
          </a:p>
        </p:txBody>
      </p:sp>
      <p:sp>
        <p:nvSpPr>
          <p:cNvPr id="6" name="Alatunnisteen paikkamerkki 5">
            <a:extLst>
              <a:ext uri="{FF2B5EF4-FFF2-40B4-BE49-F238E27FC236}">
                <a16:creationId xmlns:a16="http://schemas.microsoft.com/office/drawing/2014/main" id="{0A44950A-3202-4E0F-A1E4-E8C9B3E56CE8}"/>
              </a:ext>
            </a:extLst>
          </p:cNvPr>
          <p:cNvSpPr>
            <a:spLocks noGrp="1"/>
          </p:cNvSpPr>
          <p:nvPr>
            <p:ph type="ftr" sz="quarter" idx="11"/>
          </p:nvPr>
        </p:nvSpPr>
        <p:spPr/>
        <p:txBody>
          <a:bodyPr/>
          <a:lstStyle/>
          <a:p>
            <a:endParaRPr lang="fi-FI"/>
          </a:p>
        </p:txBody>
      </p:sp>
      <p:sp>
        <p:nvSpPr>
          <p:cNvPr id="8" name="Suorakulmio 7">
            <a:extLst>
              <a:ext uri="{FF2B5EF4-FFF2-40B4-BE49-F238E27FC236}">
                <a16:creationId xmlns:a16="http://schemas.microsoft.com/office/drawing/2014/main" id="{6F8B6EB5-1CBA-44F8-A823-8D16901F5CCF}"/>
              </a:ext>
            </a:extLst>
          </p:cNvPr>
          <p:cNvSpPr/>
          <p:nvPr userDrawn="1"/>
        </p:nvSpPr>
        <p:spPr>
          <a:xfrm>
            <a:off x="0" y="-1"/>
            <a:ext cx="12191997" cy="1727199"/>
          </a:xfrm>
          <a:prstGeom prst="rect">
            <a:avLst/>
          </a:prstGeom>
          <a:gradFill>
            <a:gsLst>
              <a:gs pos="0">
                <a:srgbClr val="3FBD41"/>
              </a:gs>
              <a:gs pos="100000">
                <a:srgbClr val="3FBD41">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a:extLst>
              <a:ext uri="{FF2B5EF4-FFF2-40B4-BE49-F238E27FC236}">
                <a16:creationId xmlns:a16="http://schemas.microsoft.com/office/drawing/2014/main" id="{6891246E-2E21-4DA5-B411-A31454BDBD77}"/>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3872" y="156172"/>
            <a:ext cx="873694" cy="873694"/>
          </a:xfrm>
          <a:prstGeom prst="rect">
            <a:avLst/>
          </a:prstGeom>
        </p:spPr>
      </p:pic>
    </p:spTree>
    <p:extLst>
      <p:ext uri="{BB962C8B-B14F-4D97-AF65-F5344CB8AC3E}">
        <p14:creationId xmlns:p14="http://schemas.microsoft.com/office/powerpoint/2010/main" val="11959600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385EA9A-AC6F-49BD-8A37-77999374EAD4}"/>
              </a:ext>
            </a:extLst>
          </p:cNvPr>
          <p:cNvSpPr>
            <a:spLocks noGrp="1"/>
          </p:cNvSpPr>
          <p:nvPr>
            <p:ph type="title"/>
          </p:nvPr>
        </p:nvSpPr>
        <p:spPr>
          <a:xfrm>
            <a:off x="1046480" y="365125"/>
            <a:ext cx="10307320" cy="1325563"/>
          </a:xfrm>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F0777034-8DD2-4CCF-9159-B5DF4C148D3B}"/>
              </a:ext>
            </a:extLst>
          </p:cNvPr>
          <p:cNvSpPr>
            <a:spLocks noGrp="1"/>
          </p:cNvSpPr>
          <p:nvPr>
            <p:ph type="dt" sz="half" idx="10"/>
          </p:nvPr>
        </p:nvSpPr>
        <p:spPr/>
        <p:txBody>
          <a:bodyPr/>
          <a:lstStyle/>
          <a:p>
            <a:fld id="{51048E66-C875-4AB8-8407-2EB2AD97987F}" type="datetimeFigureOut">
              <a:rPr lang="fi-FI" smtClean="0"/>
              <a:t>10.6.2026</a:t>
            </a:fld>
            <a:endParaRPr lang="fi-FI"/>
          </a:p>
        </p:txBody>
      </p:sp>
      <p:sp>
        <p:nvSpPr>
          <p:cNvPr id="4" name="Alatunnisteen paikkamerkki 3">
            <a:extLst>
              <a:ext uri="{FF2B5EF4-FFF2-40B4-BE49-F238E27FC236}">
                <a16:creationId xmlns:a16="http://schemas.microsoft.com/office/drawing/2014/main" id="{5928AC13-1552-49BD-8542-664D77BA89D8}"/>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ABC0CCC8-63B9-4345-8DA5-65DCA9CB81A7}"/>
              </a:ext>
            </a:extLst>
          </p:cNvPr>
          <p:cNvSpPr>
            <a:spLocks noGrp="1"/>
          </p:cNvSpPr>
          <p:nvPr>
            <p:ph type="sldNum" sz="quarter" idx="12"/>
          </p:nvPr>
        </p:nvSpPr>
        <p:spPr/>
        <p:txBody>
          <a:bodyPr/>
          <a:lstStyle/>
          <a:p>
            <a:fld id="{B5FB2CA4-8150-40F8-A7CE-493E8EBB2279}" type="slidenum">
              <a:rPr lang="fi-FI" smtClean="0"/>
              <a:t>‹#›</a:t>
            </a:fld>
            <a:endParaRPr lang="fi-FI"/>
          </a:p>
        </p:txBody>
      </p:sp>
    </p:spTree>
    <p:extLst>
      <p:ext uri="{BB962C8B-B14F-4D97-AF65-F5344CB8AC3E}">
        <p14:creationId xmlns:p14="http://schemas.microsoft.com/office/powerpoint/2010/main" val="28164070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317BD27-088A-4B35-85A4-766347DBA28A}"/>
              </a:ext>
            </a:extLst>
          </p:cNvPr>
          <p:cNvSpPr>
            <a:spLocks noGrp="1"/>
          </p:cNvSpPr>
          <p:nvPr>
            <p:ph type="dt" sz="half" idx="10"/>
          </p:nvPr>
        </p:nvSpPr>
        <p:spPr/>
        <p:txBody>
          <a:bodyPr/>
          <a:lstStyle/>
          <a:p>
            <a:fld id="{51048E66-C875-4AB8-8407-2EB2AD97987F}" type="datetimeFigureOut">
              <a:rPr lang="fi-FI" smtClean="0"/>
              <a:t>10.6.2026</a:t>
            </a:fld>
            <a:endParaRPr lang="fi-FI"/>
          </a:p>
        </p:txBody>
      </p:sp>
      <p:sp>
        <p:nvSpPr>
          <p:cNvPr id="3" name="Alatunnisteen paikkamerkki 2">
            <a:extLst>
              <a:ext uri="{FF2B5EF4-FFF2-40B4-BE49-F238E27FC236}">
                <a16:creationId xmlns:a16="http://schemas.microsoft.com/office/drawing/2014/main" id="{8A140BE0-57EC-4AD6-B6B1-EE236A40246C}"/>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D6A586B6-87B2-4A6E-AC61-4755DCAC558E}"/>
              </a:ext>
            </a:extLst>
          </p:cNvPr>
          <p:cNvSpPr>
            <a:spLocks noGrp="1"/>
          </p:cNvSpPr>
          <p:nvPr>
            <p:ph type="sldNum" sz="quarter" idx="12"/>
          </p:nvPr>
        </p:nvSpPr>
        <p:spPr/>
        <p:txBody>
          <a:bodyPr/>
          <a:lstStyle/>
          <a:p>
            <a:fld id="{B5FB2CA4-8150-40F8-A7CE-493E8EBB2279}" type="slidenum">
              <a:rPr lang="fi-FI" smtClean="0"/>
              <a:t>‹#›</a:t>
            </a:fld>
            <a:endParaRPr lang="fi-FI"/>
          </a:p>
        </p:txBody>
      </p:sp>
    </p:spTree>
    <p:extLst>
      <p:ext uri="{BB962C8B-B14F-4D97-AF65-F5344CB8AC3E}">
        <p14:creationId xmlns:p14="http://schemas.microsoft.com/office/powerpoint/2010/main" val="35627774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yhjä Extra">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2BAD7C3F-C8F7-4AED-9216-B49306579DB8}"/>
              </a:ext>
            </a:extLst>
          </p:cNvPr>
          <p:cNvSpPr/>
          <p:nvPr userDrawn="1"/>
        </p:nvSpPr>
        <p:spPr>
          <a:xfrm>
            <a:off x="3" y="5524500"/>
            <a:ext cx="12191997" cy="1333500"/>
          </a:xfrm>
          <a:prstGeom prst="rect">
            <a:avLst/>
          </a:prstGeom>
          <a:gradFill>
            <a:gsLst>
              <a:gs pos="0">
                <a:srgbClr val="FFD87D">
                  <a:alpha val="0"/>
                </a:srgbClr>
              </a:gs>
              <a:gs pos="100000">
                <a:srgbClr val="FFA4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9" name="Ryhmä 8">
            <a:extLst>
              <a:ext uri="{FF2B5EF4-FFF2-40B4-BE49-F238E27FC236}">
                <a16:creationId xmlns:a16="http://schemas.microsoft.com/office/drawing/2014/main" id="{8E4BA662-5447-4522-8387-49F8594185D0}"/>
              </a:ext>
            </a:extLst>
          </p:cNvPr>
          <p:cNvGrpSpPr/>
          <p:nvPr userDrawn="1"/>
        </p:nvGrpSpPr>
        <p:grpSpPr>
          <a:xfrm>
            <a:off x="7102369" y="5588421"/>
            <a:ext cx="4783476" cy="1339318"/>
            <a:chOff x="7102369" y="5588421"/>
            <a:chExt cx="4783476" cy="1339318"/>
          </a:xfrm>
        </p:grpSpPr>
        <p:pic>
          <p:nvPicPr>
            <p:cNvPr id="10" name="Kuva 9">
              <a:extLst>
                <a:ext uri="{FF2B5EF4-FFF2-40B4-BE49-F238E27FC236}">
                  <a16:creationId xmlns:a16="http://schemas.microsoft.com/office/drawing/2014/main" id="{0D8E0A71-E227-418E-8A80-D0DB44AD7AC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102369" y="5588421"/>
              <a:ext cx="1982174" cy="1020999"/>
            </a:xfrm>
            <a:prstGeom prst="rect">
              <a:avLst/>
            </a:prstGeom>
          </p:spPr>
        </p:pic>
        <p:pic>
          <p:nvPicPr>
            <p:cNvPr id="11" name="Kuva 10">
              <a:extLst>
                <a:ext uri="{FF2B5EF4-FFF2-40B4-BE49-F238E27FC236}">
                  <a16:creationId xmlns:a16="http://schemas.microsoft.com/office/drawing/2014/main" id="{E232983C-4EA8-4339-AB4D-D5770422BF4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85285" y="5785308"/>
              <a:ext cx="1396676" cy="807602"/>
            </a:xfrm>
            <a:prstGeom prst="rect">
              <a:avLst/>
            </a:prstGeom>
          </p:spPr>
        </p:pic>
        <p:pic>
          <p:nvPicPr>
            <p:cNvPr id="12" name="Kuva 11">
              <a:extLst>
                <a:ext uri="{FF2B5EF4-FFF2-40B4-BE49-F238E27FC236}">
                  <a16:creationId xmlns:a16="http://schemas.microsoft.com/office/drawing/2014/main" id="{62900B96-89A9-4DAE-B8E5-61253FEF7E5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3446" y="5663878"/>
              <a:ext cx="1102399" cy="1263861"/>
            </a:xfrm>
            <a:prstGeom prst="rect">
              <a:avLst/>
            </a:prstGeom>
          </p:spPr>
        </p:pic>
      </p:grpSp>
      <p:sp>
        <p:nvSpPr>
          <p:cNvPr id="2" name="Otsikko 1">
            <a:extLst>
              <a:ext uri="{FF2B5EF4-FFF2-40B4-BE49-F238E27FC236}">
                <a16:creationId xmlns:a16="http://schemas.microsoft.com/office/drawing/2014/main" id="{03AC929C-E0C5-46D0-818B-4FD9A3286207}"/>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0315CA59-75B7-434C-A7D3-4E07D2C3BA01}"/>
              </a:ext>
            </a:extLst>
          </p:cNvPr>
          <p:cNvSpPr>
            <a:spLocks noGrp="1"/>
          </p:cNvSpPr>
          <p:nvPr>
            <p:ph type="dt" sz="half" idx="10"/>
          </p:nvPr>
        </p:nvSpPr>
        <p:spPr/>
        <p:txBody>
          <a:bodyPr/>
          <a:lstStyle/>
          <a:p>
            <a:fld id="{51048E66-C875-4AB8-8407-2EB2AD97987F}" type="datetimeFigureOut">
              <a:rPr lang="fi-FI" smtClean="0"/>
              <a:pPr/>
              <a:t>10.6.2026</a:t>
            </a:fld>
            <a:endParaRPr lang="fi-FI"/>
          </a:p>
        </p:txBody>
      </p:sp>
      <p:sp>
        <p:nvSpPr>
          <p:cNvPr id="5" name="Alatunnisteen paikkamerkki 4">
            <a:extLst>
              <a:ext uri="{FF2B5EF4-FFF2-40B4-BE49-F238E27FC236}">
                <a16:creationId xmlns:a16="http://schemas.microsoft.com/office/drawing/2014/main" id="{C3DDAAF1-4A99-4B93-B22B-73B1CA60E583}"/>
              </a:ext>
            </a:extLst>
          </p:cNvPr>
          <p:cNvSpPr>
            <a:spLocks noGrp="1"/>
          </p:cNvSpPr>
          <p:nvPr>
            <p:ph type="ftr" sz="quarter" idx="12"/>
          </p:nvPr>
        </p:nvSpPr>
        <p:spPr/>
        <p:txBody>
          <a:bodyPr/>
          <a:lstStyle/>
          <a:p>
            <a:endParaRPr lang="fi-FI"/>
          </a:p>
        </p:txBody>
      </p:sp>
      <p:sp>
        <p:nvSpPr>
          <p:cNvPr id="6" name="Suorakulmio 5">
            <a:extLst>
              <a:ext uri="{FF2B5EF4-FFF2-40B4-BE49-F238E27FC236}">
                <a16:creationId xmlns:a16="http://schemas.microsoft.com/office/drawing/2014/main" id="{0D799E74-13A2-4BBE-A3B2-9FFDD9B15259}"/>
              </a:ext>
            </a:extLst>
          </p:cNvPr>
          <p:cNvSpPr/>
          <p:nvPr userDrawn="1"/>
        </p:nvSpPr>
        <p:spPr>
          <a:xfrm>
            <a:off x="0" y="-1"/>
            <a:ext cx="12191997" cy="1727199"/>
          </a:xfrm>
          <a:prstGeom prst="rect">
            <a:avLst/>
          </a:prstGeom>
          <a:gradFill>
            <a:gsLst>
              <a:gs pos="0">
                <a:srgbClr val="3FBD41"/>
              </a:gs>
              <a:gs pos="100000">
                <a:srgbClr val="3FBD41">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a:extLst>
              <a:ext uri="{FF2B5EF4-FFF2-40B4-BE49-F238E27FC236}">
                <a16:creationId xmlns:a16="http://schemas.microsoft.com/office/drawing/2014/main" id="{3670F608-9E53-40D4-9A98-113BFCDAFA4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3872" y="156172"/>
            <a:ext cx="873694" cy="873694"/>
          </a:xfrm>
          <a:prstGeom prst="rect">
            <a:avLst/>
          </a:prstGeom>
        </p:spPr>
      </p:pic>
    </p:spTree>
    <p:extLst>
      <p:ext uri="{BB962C8B-B14F-4D97-AF65-F5344CB8AC3E}">
        <p14:creationId xmlns:p14="http://schemas.microsoft.com/office/powerpoint/2010/main" val="2574331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yhjä++">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E7652C-9FB1-4331-B9AD-0F1A3D818DFD}"/>
              </a:ext>
            </a:extLst>
          </p:cNvPr>
          <p:cNvSpPr>
            <a:spLocks noGrp="1"/>
          </p:cNvSpPr>
          <p:nvPr>
            <p:ph type="title"/>
          </p:nvPr>
        </p:nvSpPr>
        <p:spPr/>
        <p:txBody>
          <a:bodyPr/>
          <a:lstStyle/>
          <a:p>
            <a:r>
              <a:rPr lang="fi-FI"/>
              <a:t>Muokkaa ots. perustyyl. napsautt.</a:t>
            </a:r>
          </a:p>
        </p:txBody>
      </p:sp>
      <p:sp>
        <p:nvSpPr>
          <p:cNvPr id="6" name="Suorakulmio 5">
            <a:extLst>
              <a:ext uri="{FF2B5EF4-FFF2-40B4-BE49-F238E27FC236}">
                <a16:creationId xmlns:a16="http://schemas.microsoft.com/office/drawing/2014/main" id="{9148E5EE-5788-4D26-BA34-0B9BA538FC9E}"/>
              </a:ext>
            </a:extLst>
          </p:cNvPr>
          <p:cNvSpPr/>
          <p:nvPr userDrawn="1"/>
        </p:nvSpPr>
        <p:spPr>
          <a:xfrm>
            <a:off x="0" y="-1"/>
            <a:ext cx="12191997" cy="1727199"/>
          </a:xfrm>
          <a:prstGeom prst="rect">
            <a:avLst/>
          </a:prstGeom>
          <a:gradFill>
            <a:gsLst>
              <a:gs pos="0">
                <a:srgbClr val="3FBD41"/>
              </a:gs>
              <a:gs pos="100000">
                <a:srgbClr val="3FBD41">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a:extLst>
              <a:ext uri="{FF2B5EF4-FFF2-40B4-BE49-F238E27FC236}">
                <a16:creationId xmlns:a16="http://schemas.microsoft.com/office/drawing/2014/main" id="{A7A7FE42-6686-43C7-A7D0-F0D2181EFD50}"/>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73872" y="156172"/>
            <a:ext cx="873694" cy="873694"/>
          </a:xfrm>
          <a:prstGeom prst="rect">
            <a:avLst/>
          </a:prstGeom>
        </p:spPr>
      </p:pic>
    </p:spTree>
    <p:extLst>
      <p:ext uri="{BB962C8B-B14F-4D97-AF65-F5344CB8AC3E}">
        <p14:creationId xmlns:p14="http://schemas.microsoft.com/office/powerpoint/2010/main" val="18088975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Kiitos / Loppudia">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3244702A-5B7D-470B-9DFC-A1B24888FA4C}"/>
              </a:ext>
            </a:extLst>
          </p:cNvPr>
          <p:cNvSpPr/>
          <p:nvPr userDrawn="1"/>
        </p:nvSpPr>
        <p:spPr>
          <a:xfrm>
            <a:off x="3" y="1690688"/>
            <a:ext cx="12191997" cy="5167312"/>
          </a:xfrm>
          <a:prstGeom prst="rect">
            <a:avLst/>
          </a:prstGeom>
          <a:gradFill>
            <a:gsLst>
              <a:gs pos="0">
                <a:srgbClr val="FFD87D">
                  <a:alpha val="0"/>
                </a:srgbClr>
              </a:gs>
              <a:gs pos="100000">
                <a:srgbClr val="FFA4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1440F747-76DF-4CA8-8015-F41A2AE5CFCB}"/>
              </a:ext>
            </a:extLst>
          </p:cNvPr>
          <p:cNvSpPr/>
          <p:nvPr userDrawn="1"/>
        </p:nvSpPr>
        <p:spPr>
          <a:xfrm>
            <a:off x="0" y="-1"/>
            <a:ext cx="12191997" cy="1727199"/>
          </a:xfrm>
          <a:prstGeom prst="rect">
            <a:avLst/>
          </a:prstGeom>
          <a:gradFill>
            <a:gsLst>
              <a:gs pos="0">
                <a:srgbClr val="3FBD41"/>
              </a:gs>
              <a:gs pos="100000">
                <a:srgbClr val="3FBD41">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B3FA6BF8-EAA0-4AB0-8212-ADF749E99D2E}"/>
              </a:ext>
            </a:extLst>
          </p:cNvPr>
          <p:cNvSpPr>
            <a:spLocks noGrp="1"/>
          </p:cNvSpPr>
          <p:nvPr>
            <p:ph type="title" hasCustomPrompt="1"/>
          </p:nvPr>
        </p:nvSpPr>
        <p:spPr>
          <a:xfrm>
            <a:off x="838200" y="365125"/>
            <a:ext cx="10515600" cy="1325563"/>
          </a:xfrm>
        </p:spPr>
        <p:txBody>
          <a:bodyPr/>
          <a:lstStyle>
            <a:lvl1pPr algn="ctr">
              <a:defRPr b="0" cap="all" baseline="0"/>
            </a:lvl1pPr>
          </a:lstStyle>
          <a:p>
            <a:r>
              <a:rPr lang="fi-FI"/>
              <a:t>kiitos</a:t>
            </a:r>
          </a:p>
        </p:txBody>
      </p:sp>
      <p:pic>
        <p:nvPicPr>
          <p:cNvPr id="13" name="Kuva 12">
            <a:extLst>
              <a:ext uri="{FF2B5EF4-FFF2-40B4-BE49-F238E27FC236}">
                <a16:creationId xmlns:a16="http://schemas.microsoft.com/office/drawing/2014/main" id="{8ADA982E-C5B7-4B3D-ADDC-29680F69DA4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582419" y="5022674"/>
            <a:ext cx="2854259" cy="1470201"/>
          </a:xfrm>
          <a:prstGeom prst="rect">
            <a:avLst/>
          </a:prstGeom>
        </p:spPr>
      </p:pic>
      <p:pic>
        <p:nvPicPr>
          <p:cNvPr id="17" name="Kuva 16">
            <a:extLst>
              <a:ext uri="{FF2B5EF4-FFF2-40B4-BE49-F238E27FC236}">
                <a16:creationId xmlns:a16="http://schemas.microsoft.com/office/drawing/2014/main" id="{9C6C5F8D-A757-425D-BA3E-F48936BBCB7B}"/>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87889" y="5167312"/>
            <a:ext cx="2011162" cy="1162917"/>
          </a:xfrm>
          <a:prstGeom prst="rect">
            <a:avLst/>
          </a:prstGeom>
        </p:spPr>
      </p:pic>
      <p:pic>
        <p:nvPicPr>
          <p:cNvPr id="15" name="Kuva 14">
            <a:extLst>
              <a:ext uri="{FF2B5EF4-FFF2-40B4-BE49-F238E27FC236}">
                <a16:creationId xmlns:a16="http://schemas.microsoft.com/office/drawing/2014/main" id="{8326C17C-A436-466B-8245-DD8A82D9B6AB}"/>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50262" y="5053789"/>
            <a:ext cx="1352268" cy="1550327"/>
          </a:xfrm>
          <a:prstGeom prst="rect">
            <a:avLst/>
          </a:prstGeom>
        </p:spPr>
      </p:pic>
      <p:pic>
        <p:nvPicPr>
          <p:cNvPr id="18" name="Kuva 17">
            <a:extLst>
              <a:ext uri="{FF2B5EF4-FFF2-40B4-BE49-F238E27FC236}">
                <a16:creationId xmlns:a16="http://schemas.microsoft.com/office/drawing/2014/main" id="{68EE8565-2DA9-4C07-95F7-E8156D221242}"/>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0754" y="5167312"/>
            <a:ext cx="2360454" cy="1683221"/>
          </a:xfrm>
          <a:prstGeom prst="rect">
            <a:avLst/>
          </a:prstGeom>
        </p:spPr>
      </p:pic>
      <p:sp>
        <p:nvSpPr>
          <p:cNvPr id="28" name="Tekstin paikkamerkki 27">
            <a:extLst>
              <a:ext uri="{FF2B5EF4-FFF2-40B4-BE49-F238E27FC236}">
                <a16:creationId xmlns:a16="http://schemas.microsoft.com/office/drawing/2014/main" id="{D1919A8A-4971-48AC-A484-A9C7B54AC691}"/>
              </a:ext>
            </a:extLst>
          </p:cNvPr>
          <p:cNvSpPr>
            <a:spLocks noGrp="1"/>
          </p:cNvSpPr>
          <p:nvPr>
            <p:ph type="body" sz="quarter" idx="10"/>
          </p:nvPr>
        </p:nvSpPr>
        <p:spPr>
          <a:xfrm>
            <a:off x="838200" y="2092324"/>
            <a:ext cx="10515600" cy="2676467"/>
          </a:xfrm>
        </p:spPr>
        <p:txBody>
          <a:bodyPr anchor="ctr" anchorCtr="0"/>
          <a:lstStyle>
            <a:lvl1pPr algn="ctr">
              <a:defRPr/>
            </a:lvl1pPr>
            <a:lvl2pPr algn="ctr">
              <a:defRPr/>
            </a:lvl2pPr>
            <a:lvl3pPr algn="ctr">
              <a:defRPr/>
            </a:lvl3pPr>
            <a:lvl4pPr algn="ctr">
              <a:defRPr/>
            </a:lvl4pPr>
            <a:lvl5pPr algn="ctr">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a:t>
            </a:r>
          </a:p>
        </p:txBody>
      </p:sp>
    </p:spTree>
    <p:extLst>
      <p:ext uri="{BB962C8B-B14F-4D97-AF65-F5344CB8AC3E}">
        <p14:creationId xmlns:p14="http://schemas.microsoft.com/office/powerpoint/2010/main" val="19457593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Pääotsikko">
    <p:spTree>
      <p:nvGrpSpPr>
        <p:cNvPr id="1" name=""/>
        <p:cNvGrpSpPr/>
        <p:nvPr/>
      </p:nvGrpSpPr>
      <p:grpSpPr>
        <a:xfrm>
          <a:off x="0" y="0"/>
          <a:ext cx="0" cy="0"/>
          <a:chOff x="0" y="0"/>
          <a:chExt cx="0" cy="0"/>
        </a:xfrm>
      </p:grpSpPr>
      <p:sp>
        <p:nvSpPr>
          <p:cNvPr id="127" name="Vapaamuotoinen: Muoto 126">
            <a:extLst>
              <a:ext uri="{FF2B5EF4-FFF2-40B4-BE49-F238E27FC236}">
                <a16:creationId xmlns:a16="http://schemas.microsoft.com/office/drawing/2014/main" id="{CBC648E7-5016-43B4-AAF6-ECECDAFEF918}"/>
              </a:ext>
            </a:extLst>
          </p:cNvPr>
          <p:cNvSpPr/>
          <p:nvPr userDrawn="1"/>
        </p:nvSpPr>
        <p:spPr>
          <a:xfrm>
            <a:off x="16591" y="-13317"/>
            <a:ext cx="12191998" cy="2292564"/>
          </a:xfrm>
          <a:custGeom>
            <a:avLst/>
            <a:gdLst>
              <a:gd name="connsiteX0" fmla="*/ 11785014 w 12191998"/>
              <a:gd name="connsiteY0" fmla="*/ 2292564 h 6858000"/>
              <a:gd name="connsiteX1" fmla="*/ 11919674 w 12191998"/>
              <a:gd name="connsiteY1" fmla="*/ 2292564 h 6858000"/>
              <a:gd name="connsiteX2" fmla="*/ 11653342 w 12191998"/>
              <a:gd name="connsiteY2" fmla="*/ 3034281 h 6858000"/>
              <a:gd name="connsiteX3" fmla="*/ 0 w 12191998"/>
              <a:gd name="connsiteY3" fmla="*/ 16725 h 6858000"/>
              <a:gd name="connsiteX4" fmla="*/ 12189029 w 12191998"/>
              <a:gd name="connsiteY4" fmla="*/ 16725 h 6858000"/>
              <a:gd name="connsiteX5" fmla="*/ 11785014 w 12191998"/>
              <a:gd name="connsiteY5" fmla="*/ 2292564 h 6858000"/>
              <a:gd name="connsiteX6" fmla="*/ 0 w 12191998"/>
              <a:gd name="connsiteY6" fmla="*/ 2292564 h 6858000"/>
              <a:gd name="connsiteX7" fmla="*/ 12191998 w 12191998"/>
              <a:gd name="connsiteY7" fmla="*/ 0 h 6858000"/>
              <a:gd name="connsiteX8" fmla="*/ 12191998 w 12191998"/>
              <a:gd name="connsiteY8" fmla="*/ 6858000 h 6858000"/>
              <a:gd name="connsiteX9" fmla="*/ 12191997 w 12191998"/>
              <a:gd name="connsiteY9" fmla="*/ 6858000 h 6858000"/>
              <a:gd name="connsiteX10" fmla="*/ 12191997 w 12191998"/>
              <a:gd name="connsiteY10" fmla="*/ 1534161 h 6858000"/>
              <a:gd name="connsiteX11" fmla="*/ 12191996 w 12191998"/>
              <a:gd name="connsiteY11" fmla="*/ 1534164 h 6858000"/>
              <a:gd name="connsiteX12" fmla="*/ 12191996 w 12191998"/>
              <a:gd name="connsiteY12" fmla="*/ 16725 h 6858000"/>
              <a:gd name="connsiteX13" fmla="*/ 12189029 w 12191998"/>
              <a:gd name="connsiteY13" fmla="*/ 16725 h 6858000"/>
              <a:gd name="connsiteX0" fmla="*/ 11785014 w 12191998"/>
              <a:gd name="connsiteY0" fmla="*/ 2292564 h 6858000"/>
              <a:gd name="connsiteX1" fmla="*/ 11919674 w 12191998"/>
              <a:gd name="connsiteY1" fmla="*/ 2292564 h 6858000"/>
              <a:gd name="connsiteX2" fmla="*/ 11785014 w 12191998"/>
              <a:gd name="connsiteY2" fmla="*/ 2292564 h 6858000"/>
              <a:gd name="connsiteX3" fmla="*/ 0 w 12191998"/>
              <a:gd name="connsiteY3" fmla="*/ 16725 h 6858000"/>
              <a:gd name="connsiteX4" fmla="*/ 12189029 w 12191998"/>
              <a:gd name="connsiteY4" fmla="*/ 16725 h 6858000"/>
              <a:gd name="connsiteX5" fmla="*/ 11785014 w 12191998"/>
              <a:gd name="connsiteY5" fmla="*/ 2292564 h 6858000"/>
              <a:gd name="connsiteX6" fmla="*/ 0 w 12191998"/>
              <a:gd name="connsiteY6" fmla="*/ 2292564 h 6858000"/>
              <a:gd name="connsiteX7" fmla="*/ 0 w 12191998"/>
              <a:gd name="connsiteY7" fmla="*/ 16725 h 6858000"/>
              <a:gd name="connsiteX8" fmla="*/ 12191998 w 12191998"/>
              <a:gd name="connsiteY8" fmla="*/ 0 h 6858000"/>
              <a:gd name="connsiteX9" fmla="*/ 12191998 w 12191998"/>
              <a:gd name="connsiteY9" fmla="*/ 6858000 h 6858000"/>
              <a:gd name="connsiteX10" fmla="*/ 12191997 w 12191998"/>
              <a:gd name="connsiteY10" fmla="*/ 6858000 h 6858000"/>
              <a:gd name="connsiteX11" fmla="*/ 12191997 w 12191998"/>
              <a:gd name="connsiteY11" fmla="*/ 1534161 h 6858000"/>
              <a:gd name="connsiteX12" fmla="*/ 12191996 w 12191998"/>
              <a:gd name="connsiteY12" fmla="*/ 1534164 h 6858000"/>
              <a:gd name="connsiteX13" fmla="*/ 12191996 w 12191998"/>
              <a:gd name="connsiteY13" fmla="*/ 16725 h 6858000"/>
              <a:gd name="connsiteX14" fmla="*/ 12189029 w 12191998"/>
              <a:gd name="connsiteY14" fmla="*/ 16725 h 6858000"/>
              <a:gd name="connsiteX15" fmla="*/ 12191998 w 12191998"/>
              <a:gd name="connsiteY15" fmla="*/ 0 h 6858000"/>
              <a:gd name="connsiteX0" fmla="*/ 0 w 12191998"/>
              <a:gd name="connsiteY0" fmla="*/ 16725 h 6858000"/>
              <a:gd name="connsiteX1" fmla="*/ 12189029 w 12191998"/>
              <a:gd name="connsiteY1" fmla="*/ 16725 h 6858000"/>
              <a:gd name="connsiteX2" fmla="*/ 11785014 w 12191998"/>
              <a:gd name="connsiteY2" fmla="*/ 2292564 h 6858000"/>
              <a:gd name="connsiteX3" fmla="*/ 0 w 12191998"/>
              <a:gd name="connsiteY3" fmla="*/ 2292564 h 6858000"/>
              <a:gd name="connsiteX4" fmla="*/ 0 w 12191998"/>
              <a:gd name="connsiteY4" fmla="*/ 16725 h 6858000"/>
              <a:gd name="connsiteX5" fmla="*/ 12191998 w 12191998"/>
              <a:gd name="connsiteY5" fmla="*/ 0 h 6858000"/>
              <a:gd name="connsiteX6" fmla="*/ 12191998 w 12191998"/>
              <a:gd name="connsiteY6" fmla="*/ 6858000 h 6858000"/>
              <a:gd name="connsiteX7" fmla="*/ 12191997 w 12191998"/>
              <a:gd name="connsiteY7" fmla="*/ 6858000 h 6858000"/>
              <a:gd name="connsiteX8" fmla="*/ 12191997 w 12191998"/>
              <a:gd name="connsiteY8" fmla="*/ 1534161 h 6858000"/>
              <a:gd name="connsiteX9" fmla="*/ 12191996 w 12191998"/>
              <a:gd name="connsiteY9" fmla="*/ 1534164 h 6858000"/>
              <a:gd name="connsiteX10" fmla="*/ 12191996 w 12191998"/>
              <a:gd name="connsiteY10" fmla="*/ 16725 h 6858000"/>
              <a:gd name="connsiteX11" fmla="*/ 12189029 w 12191998"/>
              <a:gd name="connsiteY11" fmla="*/ 16725 h 6858000"/>
              <a:gd name="connsiteX12" fmla="*/ 12191998 w 12191998"/>
              <a:gd name="connsiteY12" fmla="*/ 0 h 6858000"/>
              <a:gd name="connsiteX0" fmla="*/ 0 w 12192216"/>
              <a:gd name="connsiteY0" fmla="*/ 16725 h 6858000"/>
              <a:gd name="connsiteX1" fmla="*/ 12189029 w 12192216"/>
              <a:gd name="connsiteY1" fmla="*/ 16725 h 6858000"/>
              <a:gd name="connsiteX2" fmla="*/ 11785014 w 12192216"/>
              <a:gd name="connsiteY2" fmla="*/ 2292564 h 6858000"/>
              <a:gd name="connsiteX3" fmla="*/ 0 w 12192216"/>
              <a:gd name="connsiteY3" fmla="*/ 2292564 h 6858000"/>
              <a:gd name="connsiteX4" fmla="*/ 0 w 12192216"/>
              <a:gd name="connsiteY4" fmla="*/ 16725 h 6858000"/>
              <a:gd name="connsiteX5" fmla="*/ 12191998 w 12192216"/>
              <a:gd name="connsiteY5" fmla="*/ 0 h 6858000"/>
              <a:gd name="connsiteX6" fmla="*/ 12191998 w 12192216"/>
              <a:gd name="connsiteY6" fmla="*/ 6858000 h 6858000"/>
              <a:gd name="connsiteX7" fmla="*/ 12191997 w 12192216"/>
              <a:gd name="connsiteY7" fmla="*/ 6858000 h 6858000"/>
              <a:gd name="connsiteX8" fmla="*/ 12191997 w 12192216"/>
              <a:gd name="connsiteY8" fmla="*/ 1534161 h 6858000"/>
              <a:gd name="connsiteX9" fmla="*/ 12191996 w 12192216"/>
              <a:gd name="connsiteY9" fmla="*/ 16725 h 6858000"/>
              <a:gd name="connsiteX10" fmla="*/ 12189029 w 12192216"/>
              <a:gd name="connsiteY10" fmla="*/ 16725 h 6858000"/>
              <a:gd name="connsiteX11" fmla="*/ 12191998 w 12192216"/>
              <a:gd name="connsiteY11" fmla="*/ 0 h 6858000"/>
              <a:gd name="connsiteX0" fmla="*/ 0 w 12191998"/>
              <a:gd name="connsiteY0" fmla="*/ 16725 h 6858000"/>
              <a:gd name="connsiteX1" fmla="*/ 12189029 w 12191998"/>
              <a:gd name="connsiteY1" fmla="*/ 16725 h 6858000"/>
              <a:gd name="connsiteX2" fmla="*/ 11785014 w 12191998"/>
              <a:gd name="connsiteY2" fmla="*/ 2292564 h 6858000"/>
              <a:gd name="connsiteX3" fmla="*/ 0 w 12191998"/>
              <a:gd name="connsiteY3" fmla="*/ 2292564 h 6858000"/>
              <a:gd name="connsiteX4" fmla="*/ 0 w 12191998"/>
              <a:gd name="connsiteY4" fmla="*/ 16725 h 6858000"/>
              <a:gd name="connsiteX5" fmla="*/ 12191998 w 12191998"/>
              <a:gd name="connsiteY5" fmla="*/ 0 h 6858000"/>
              <a:gd name="connsiteX6" fmla="*/ 12191998 w 12191998"/>
              <a:gd name="connsiteY6" fmla="*/ 6858000 h 6858000"/>
              <a:gd name="connsiteX7" fmla="*/ 12191997 w 12191998"/>
              <a:gd name="connsiteY7" fmla="*/ 6858000 h 6858000"/>
              <a:gd name="connsiteX8" fmla="*/ 12191996 w 12191998"/>
              <a:gd name="connsiteY8" fmla="*/ 16725 h 6858000"/>
              <a:gd name="connsiteX9" fmla="*/ 12189029 w 12191998"/>
              <a:gd name="connsiteY9" fmla="*/ 16725 h 6858000"/>
              <a:gd name="connsiteX10" fmla="*/ 12191998 w 12191998"/>
              <a:gd name="connsiteY10" fmla="*/ 0 h 6858000"/>
              <a:gd name="connsiteX0" fmla="*/ 0 w 12191998"/>
              <a:gd name="connsiteY0" fmla="*/ 16725 h 6858000"/>
              <a:gd name="connsiteX1" fmla="*/ 12189029 w 12191998"/>
              <a:gd name="connsiteY1" fmla="*/ 16725 h 6858000"/>
              <a:gd name="connsiteX2" fmla="*/ 11785014 w 12191998"/>
              <a:gd name="connsiteY2" fmla="*/ 2292564 h 6858000"/>
              <a:gd name="connsiteX3" fmla="*/ 0 w 12191998"/>
              <a:gd name="connsiteY3" fmla="*/ 2292564 h 6858000"/>
              <a:gd name="connsiteX4" fmla="*/ 0 w 12191998"/>
              <a:gd name="connsiteY4" fmla="*/ 16725 h 6858000"/>
              <a:gd name="connsiteX5" fmla="*/ 12191998 w 12191998"/>
              <a:gd name="connsiteY5" fmla="*/ 0 h 6858000"/>
              <a:gd name="connsiteX6" fmla="*/ 12191998 w 12191998"/>
              <a:gd name="connsiteY6" fmla="*/ 6858000 h 6858000"/>
              <a:gd name="connsiteX7" fmla="*/ 12191996 w 12191998"/>
              <a:gd name="connsiteY7" fmla="*/ 16725 h 6858000"/>
              <a:gd name="connsiteX8" fmla="*/ 12189029 w 12191998"/>
              <a:gd name="connsiteY8" fmla="*/ 16725 h 6858000"/>
              <a:gd name="connsiteX9" fmla="*/ 12191998 w 12191998"/>
              <a:gd name="connsiteY9" fmla="*/ 0 h 6858000"/>
              <a:gd name="connsiteX0" fmla="*/ 0 w 12191998"/>
              <a:gd name="connsiteY0" fmla="*/ 16725 h 2292564"/>
              <a:gd name="connsiteX1" fmla="*/ 12189029 w 12191998"/>
              <a:gd name="connsiteY1" fmla="*/ 16725 h 2292564"/>
              <a:gd name="connsiteX2" fmla="*/ 11785014 w 12191998"/>
              <a:gd name="connsiteY2" fmla="*/ 2292564 h 2292564"/>
              <a:gd name="connsiteX3" fmla="*/ 0 w 12191998"/>
              <a:gd name="connsiteY3" fmla="*/ 2292564 h 2292564"/>
              <a:gd name="connsiteX4" fmla="*/ 0 w 12191998"/>
              <a:gd name="connsiteY4" fmla="*/ 16725 h 2292564"/>
              <a:gd name="connsiteX5" fmla="*/ 12191998 w 12191998"/>
              <a:gd name="connsiteY5" fmla="*/ 0 h 2292564"/>
              <a:gd name="connsiteX6" fmla="*/ 12191996 w 12191998"/>
              <a:gd name="connsiteY6" fmla="*/ 16725 h 2292564"/>
              <a:gd name="connsiteX7" fmla="*/ 12189029 w 12191998"/>
              <a:gd name="connsiteY7" fmla="*/ 16725 h 2292564"/>
              <a:gd name="connsiteX8" fmla="*/ 12191998 w 12191998"/>
              <a:gd name="connsiteY8" fmla="*/ 0 h 229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998" h="2292564">
                <a:moveTo>
                  <a:pt x="0" y="16725"/>
                </a:moveTo>
                <a:lnTo>
                  <a:pt x="12189029" y="16725"/>
                </a:lnTo>
                <a:lnTo>
                  <a:pt x="11785014" y="2292564"/>
                </a:lnTo>
                <a:lnTo>
                  <a:pt x="0" y="2292564"/>
                </a:lnTo>
                <a:lnTo>
                  <a:pt x="0" y="16725"/>
                </a:lnTo>
                <a:close/>
                <a:moveTo>
                  <a:pt x="12191998" y="0"/>
                </a:moveTo>
                <a:cubicBezTo>
                  <a:pt x="12191997" y="5575"/>
                  <a:pt x="12191997" y="11150"/>
                  <a:pt x="12191996" y="16725"/>
                </a:cubicBezTo>
                <a:lnTo>
                  <a:pt x="12189029" y="16725"/>
                </a:lnTo>
                <a:lnTo>
                  <a:pt x="12191998" y="0"/>
                </a:lnTo>
                <a:close/>
              </a:path>
            </a:pathLst>
          </a:custGeom>
          <a:gradFill>
            <a:gsLst>
              <a:gs pos="0">
                <a:srgbClr val="00B050">
                  <a:lumMod val="90000"/>
                  <a:alpha val="50000"/>
                </a:srgbClr>
              </a:gs>
              <a:gs pos="100000">
                <a:srgbClr val="3FBD41">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sp>
        <p:nvSpPr>
          <p:cNvPr id="76" name="Suorakulmio 75">
            <a:extLst>
              <a:ext uri="{FF2B5EF4-FFF2-40B4-BE49-F238E27FC236}">
                <a16:creationId xmlns:a16="http://schemas.microsoft.com/office/drawing/2014/main" id="{026C2764-607B-4197-B7D9-027D5DA63903}"/>
              </a:ext>
            </a:extLst>
          </p:cNvPr>
          <p:cNvSpPr/>
          <p:nvPr userDrawn="1"/>
        </p:nvSpPr>
        <p:spPr>
          <a:xfrm>
            <a:off x="0" y="4582161"/>
            <a:ext cx="12192000" cy="2275839"/>
          </a:xfrm>
          <a:prstGeom prst="rect">
            <a:avLst/>
          </a:prstGeom>
          <a:gradFill>
            <a:gsLst>
              <a:gs pos="0">
                <a:srgbClr val="FEA604">
                  <a:alpha val="25000"/>
                </a:srgbClr>
              </a:gs>
              <a:gs pos="100000">
                <a:srgbClr val="FFD281">
                  <a:alpha val="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55" name="Ryhmä 54">
            <a:extLst>
              <a:ext uri="{FF2B5EF4-FFF2-40B4-BE49-F238E27FC236}">
                <a16:creationId xmlns:a16="http://schemas.microsoft.com/office/drawing/2014/main" id="{FDDB2538-D703-457F-BF7F-5115AEA1068A}"/>
              </a:ext>
            </a:extLst>
          </p:cNvPr>
          <p:cNvGrpSpPr/>
          <p:nvPr userDrawn="1"/>
        </p:nvGrpSpPr>
        <p:grpSpPr>
          <a:xfrm flipH="1" flipV="1">
            <a:off x="-2" y="-2"/>
            <a:ext cx="12191997" cy="6858001"/>
            <a:chOff x="152400" y="152400"/>
            <a:chExt cx="12192000" cy="6858000"/>
          </a:xfrm>
        </p:grpSpPr>
        <p:sp>
          <p:nvSpPr>
            <p:cNvPr id="48" name="Suorakulmainen kolmio 47">
              <a:extLst>
                <a:ext uri="{FF2B5EF4-FFF2-40B4-BE49-F238E27FC236}">
                  <a16:creationId xmlns:a16="http://schemas.microsoft.com/office/drawing/2014/main" id="{86C01E80-3FDC-4D53-8C68-C7521B8C7549}"/>
                </a:ext>
              </a:extLst>
            </p:cNvPr>
            <p:cNvSpPr/>
            <p:nvPr userDrawn="1"/>
          </p:nvSpPr>
          <p:spPr>
            <a:xfrm flipH="1">
              <a:off x="152400" y="6309360"/>
              <a:ext cx="12192000" cy="70104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 name="Suorakulmainen kolmio 48">
              <a:extLst>
                <a:ext uri="{FF2B5EF4-FFF2-40B4-BE49-F238E27FC236}">
                  <a16:creationId xmlns:a16="http://schemas.microsoft.com/office/drawing/2014/main" id="{8521B79F-E8A0-463D-926B-7643A244D10C}"/>
                </a:ext>
              </a:extLst>
            </p:cNvPr>
            <p:cNvSpPr/>
            <p:nvPr userDrawn="1"/>
          </p:nvSpPr>
          <p:spPr>
            <a:xfrm flipH="1">
              <a:off x="2743200" y="5588000"/>
              <a:ext cx="9601200" cy="142240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 name="Suorakulmainen kolmio 49">
              <a:extLst>
                <a:ext uri="{FF2B5EF4-FFF2-40B4-BE49-F238E27FC236}">
                  <a16:creationId xmlns:a16="http://schemas.microsoft.com/office/drawing/2014/main" id="{3A330A97-766D-4BE8-B004-6381A4E2A9B8}"/>
                </a:ext>
              </a:extLst>
            </p:cNvPr>
            <p:cNvSpPr/>
            <p:nvPr userDrawn="1"/>
          </p:nvSpPr>
          <p:spPr>
            <a:xfrm flipH="1">
              <a:off x="5689600" y="4988560"/>
              <a:ext cx="6654800" cy="202184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1" name="Suorakulmainen kolmio 50">
              <a:extLst>
                <a:ext uri="{FF2B5EF4-FFF2-40B4-BE49-F238E27FC236}">
                  <a16:creationId xmlns:a16="http://schemas.microsoft.com/office/drawing/2014/main" id="{AFAB1A21-0102-4BAC-9158-31DB4301F692}"/>
                </a:ext>
              </a:extLst>
            </p:cNvPr>
            <p:cNvSpPr/>
            <p:nvPr userDrawn="1"/>
          </p:nvSpPr>
          <p:spPr>
            <a:xfrm flipH="1">
              <a:off x="7823200" y="4206240"/>
              <a:ext cx="4521200" cy="280416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2" name="Suorakulmainen kolmio 51">
              <a:extLst>
                <a:ext uri="{FF2B5EF4-FFF2-40B4-BE49-F238E27FC236}">
                  <a16:creationId xmlns:a16="http://schemas.microsoft.com/office/drawing/2014/main" id="{983FF965-705A-4C71-BA41-969CA69DE9C8}"/>
                </a:ext>
              </a:extLst>
            </p:cNvPr>
            <p:cNvSpPr/>
            <p:nvPr userDrawn="1"/>
          </p:nvSpPr>
          <p:spPr>
            <a:xfrm flipH="1">
              <a:off x="8910320" y="3261360"/>
              <a:ext cx="3434080" cy="374904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3" name="Suorakulmainen kolmio 52">
              <a:extLst>
                <a:ext uri="{FF2B5EF4-FFF2-40B4-BE49-F238E27FC236}">
                  <a16:creationId xmlns:a16="http://schemas.microsoft.com/office/drawing/2014/main" id="{3D91C456-B56F-4CA4-AA95-40AC539EAA2F}"/>
                </a:ext>
              </a:extLst>
            </p:cNvPr>
            <p:cNvSpPr/>
            <p:nvPr userDrawn="1"/>
          </p:nvSpPr>
          <p:spPr>
            <a:xfrm flipH="1">
              <a:off x="10341773" y="1686560"/>
              <a:ext cx="2002625" cy="532384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4" name="Suorakulmainen kolmio 53">
              <a:extLst>
                <a:ext uri="{FF2B5EF4-FFF2-40B4-BE49-F238E27FC236}">
                  <a16:creationId xmlns:a16="http://schemas.microsoft.com/office/drawing/2014/main" id="{4C3AC198-D10D-4B6B-A64C-5CEFC80F7A33}"/>
                </a:ext>
              </a:extLst>
            </p:cNvPr>
            <p:cNvSpPr/>
            <p:nvPr userDrawn="1"/>
          </p:nvSpPr>
          <p:spPr>
            <a:xfrm flipH="1">
              <a:off x="11126943" y="152400"/>
              <a:ext cx="1217455" cy="685800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31" name="Ryhmä 30">
            <a:extLst>
              <a:ext uri="{FF2B5EF4-FFF2-40B4-BE49-F238E27FC236}">
                <a16:creationId xmlns:a16="http://schemas.microsoft.com/office/drawing/2014/main" id="{44AD4A83-27DD-403C-BDB0-122771415E2D}"/>
              </a:ext>
            </a:extLst>
          </p:cNvPr>
          <p:cNvGrpSpPr/>
          <p:nvPr userDrawn="1"/>
        </p:nvGrpSpPr>
        <p:grpSpPr>
          <a:xfrm>
            <a:off x="0" y="0"/>
            <a:ext cx="12192000" cy="6858000"/>
            <a:chOff x="0" y="0"/>
            <a:chExt cx="12192000" cy="6858000"/>
          </a:xfrm>
        </p:grpSpPr>
        <p:sp>
          <p:nvSpPr>
            <p:cNvPr id="32" name="Suorakulmainen kolmio 31">
              <a:extLst>
                <a:ext uri="{FF2B5EF4-FFF2-40B4-BE49-F238E27FC236}">
                  <a16:creationId xmlns:a16="http://schemas.microsoft.com/office/drawing/2014/main" id="{AA0BCEE1-D7D0-485A-A6F6-448CBAAEDF6D}"/>
                </a:ext>
              </a:extLst>
            </p:cNvPr>
            <p:cNvSpPr/>
            <p:nvPr userDrawn="1"/>
          </p:nvSpPr>
          <p:spPr>
            <a:xfrm flipH="1">
              <a:off x="0" y="6156960"/>
              <a:ext cx="12192000" cy="701040"/>
            </a:xfrm>
            <a:prstGeom prst="rtTriangle">
              <a:avLst/>
            </a:prstGeom>
            <a:gradFill>
              <a:gsLst>
                <a:gs pos="0">
                  <a:srgbClr val="FFA400">
                    <a:alpha val="50000"/>
                  </a:srgbClr>
                </a:gs>
                <a:gs pos="100000">
                  <a:srgbClr val="FFD87D">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 name="Suorakulmainen kolmio 32">
              <a:extLst>
                <a:ext uri="{FF2B5EF4-FFF2-40B4-BE49-F238E27FC236}">
                  <a16:creationId xmlns:a16="http://schemas.microsoft.com/office/drawing/2014/main" id="{91B92F2F-2B4A-4AB3-8F09-984106AD9B9F}"/>
                </a:ext>
              </a:extLst>
            </p:cNvPr>
            <p:cNvSpPr/>
            <p:nvPr userDrawn="1"/>
          </p:nvSpPr>
          <p:spPr>
            <a:xfrm flipH="1">
              <a:off x="2590800" y="5575240"/>
              <a:ext cx="9601200" cy="1282759"/>
            </a:xfrm>
            <a:prstGeom prst="rtTriangle">
              <a:avLst/>
            </a:prstGeom>
            <a:gradFill>
              <a:gsLst>
                <a:gs pos="0">
                  <a:srgbClr val="FFA400">
                    <a:alpha val="50000"/>
                  </a:srgbClr>
                </a:gs>
                <a:gs pos="100000">
                  <a:srgbClr val="FFD87D">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 name="Suorakulmainen kolmio 33">
              <a:extLst>
                <a:ext uri="{FF2B5EF4-FFF2-40B4-BE49-F238E27FC236}">
                  <a16:creationId xmlns:a16="http://schemas.microsoft.com/office/drawing/2014/main" id="{D8E048F7-E74E-4330-96C8-68BF1FC098FA}"/>
                </a:ext>
              </a:extLst>
            </p:cNvPr>
            <p:cNvSpPr/>
            <p:nvPr userDrawn="1"/>
          </p:nvSpPr>
          <p:spPr>
            <a:xfrm flipH="1">
              <a:off x="5956916" y="4836160"/>
              <a:ext cx="6235082" cy="2021840"/>
            </a:xfrm>
            <a:prstGeom prst="rtTriangle">
              <a:avLst/>
            </a:prstGeom>
            <a:gradFill>
              <a:gsLst>
                <a:gs pos="0">
                  <a:srgbClr val="FFA400">
                    <a:alpha val="50000"/>
                  </a:srgbClr>
                </a:gs>
                <a:gs pos="100000">
                  <a:srgbClr val="FFD87D">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 name="Suorakulmainen kolmio 34">
              <a:extLst>
                <a:ext uri="{FF2B5EF4-FFF2-40B4-BE49-F238E27FC236}">
                  <a16:creationId xmlns:a16="http://schemas.microsoft.com/office/drawing/2014/main" id="{D0096CE9-1488-4E2B-9FC5-843DFD7EB2B8}"/>
                </a:ext>
              </a:extLst>
            </p:cNvPr>
            <p:cNvSpPr/>
            <p:nvPr userDrawn="1"/>
          </p:nvSpPr>
          <p:spPr>
            <a:xfrm flipH="1">
              <a:off x="7892248" y="4053840"/>
              <a:ext cx="4299751" cy="2804160"/>
            </a:xfrm>
            <a:prstGeom prst="rtTriangle">
              <a:avLst/>
            </a:prstGeom>
            <a:gradFill>
              <a:gsLst>
                <a:gs pos="0">
                  <a:srgbClr val="FFA400">
                    <a:alpha val="50000"/>
                  </a:srgbClr>
                </a:gs>
                <a:gs pos="100000">
                  <a:srgbClr val="FFD87D">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 name="Suorakulmainen kolmio 35">
              <a:extLst>
                <a:ext uri="{FF2B5EF4-FFF2-40B4-BE49-F238E27FC236}">
                  <a16:creationId xmlns:a16="http://schemas.microsoft.com/office/drawing/2014/main" id="{2AA50976-B5F9-47DD-8988-49ECD73D110B}"/>
                </a:ext>
              </a:extLst>
            </p:cNvPr>
            <p:cNvSpPr/>
            <p:nvPr userDrawn="1"/>
          </p:nvSpPr>
          <p:spPr>
            <a:xfrm flipH="1">
              <a:off x="9215020" y="3108960"/>
              <a:ext cx="2976979" cy="3749040"/>
            </a:xfrm>
            <a:prstGeom prst="rtTriangle">
              <a:avLst/>
            </a:prstGeom>
            <a:gradFill>
              <a:gsLst>
                <a:gs pos="0">
                  <a:srgbClr val="FFA400">
                    <a:alpha val="50000"/>
                  </a:srgbClr>
                </a:gs>
                <a:gs pos="100000">
                  <a:srgbClr val="FFD87D">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 name="Suorakulmainen kolmio 36">
              <a:extLst>
                <a:ext uri="{FF2B5EF4-FFF2-40B4-BE49-F238E27FC236}">
                  <a16:creationId xmlns:a16="http://schemas.microsoft.com/office/drawing/2014/main" id="{15C439C5-E5B1-4CE2-8306-B908C0A6290D}"/>
                </a:ext>
              </a:extLst>
            </p:cNvPr>
            <p:cNvSpPr/>
            <p:nvPr userDrawn="1"/>
          </p:nvSpPr>
          <p:spPr>
            <a:xfrm flipH="1">
              <a:off x="10280341" y="1534160"/>
              <a:ext cx="1911656" cy="5323840"/>
            </a:xfrm>
            <a:prstGeom prst="rtTriangle">
              <a:avLst/>
            </a:prstGeom>
            <a:gradFill>
              <a:gsLst>
                <a:gs pos="0">
                  <a:srgbClr val="FFA400">
                    <a:alpha val="50000"/>
                  </a:srgbClr>
                </a:gs>
                <a:gs pos="100000">
                  <a:srgbClr val="FFD87D">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 name="Suorakulmainen kolmio 37">
              <a:extLst>
                <a:ext uri="{FF2B5EF4-FFF2-40B4-BE49-F238E27FC236}">
                  <a16:creationId xmlns:a16="http://schemas.microsoft.com/office/drawing/2014/main" id="{319B289F-F9D0-4F00-A1F2-DF38A75F2904}"/>
                </a:ext>
              </a:extLst>
            </p:cNvPr>
            <p:cNvSpPr/>
            <p:nvPr userDrawn="1"/>
          </p:nvSpPr>
          <p:spPr>
            <a:xfrm flipH="1">
              <a:off x="10974543" y="0"/>
              <a:ext cx="1217455" cy="6858000"/>
            </a:xfrm>
            <a:prstGeom prst="rtTriangle">
              <a:avLst/>
            </a:prstGeom>
            <a:gradFill>
              <a:gsLst>
                <a:gs pos="0">
                  <a:srgbClr val="FFA400">
                    <a:alpha val="50000"/>
                  </a:srgbClr>
                </a:gs>
                <a:gs pos="100000">
                  <a:srgbClr val="FFD87D">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 name="Otsikko 1">
            <a:extLst>
              <a:ext uri="{FF2B5EF4-FFF2-40B4-BE49-F238E27FC236}">
                <a16:creationId xmlns:a16="http://schemas.microsoft.com/office/drawing/2014/main" id="{2AAD3D0D-2D0A-4472-A53B-A9AF56C6E43A}"/>
              </a:ext>
            </a:extLst>
          </p:cNvPr>
          <p:cNvSpPr>
            <a:spLocks noGrp="1"/>
          </p:cNvSpPr>
          <p:nvPr>
            <p:ph type="ctrTitle"/>
          </p:nvPr>
        </p:nvSpPr>
        <p:spPr>
          <a:xfrm>
            <a:off x="1250642" y="1890608"/>
            <a:ext cx="9690716" cy="1990995"/>
          </a:xfrm>
        </p:spPr>
        <p:txBody>
          <a:bodyPr anchor="b"/>
          <a:lstStyle>
            <a:lvl1pPr algn="ctr">
              <a:defRPr sz="6000"/>
            </a:lvl1pPr>
          </a:lstStyle>
          <a:p>
            <a:r>
              <a:rPr lang="en-US"/>
              <a:t>Click to edit Master title style</a:t>
            </a:r>
            <a:endParaRPr lang="fi-FI"/>
          </a:p>
        </p:txBody>
      </p:sp>
      <p:sp>
        <p:nvSpPr>
          <p:cNvPr id="3" name="Alaotsikko 2">
            <a:extLst>
              <a:ext uri="{FF2B5EF4-FFF2-40B4-BE49-F238E27FC236}">
                <a16:creationId xmlns:a16="http://schemas.microsoft.com/office/drawing/2014/main" id="{068E6BB4-8F52-49CE-8E1D-3DF86EC1E2F2}"/>
              </a:ext>
            </a:extLst>
          </p:cNvPr>
          <p:cNvSpPr>
            <a:spLocks noGrp="1"/>
          </p:cNvSpPr>
          <p:nvPr>
            <p:ph type="subTitle" idx="1"/>
          </p:nvPr>
        </p:nvSpPr>
        <p:spPr>
          <a:xfrm>
            <a:off x="1250642" y="4023621"/>
            <a:ext cx="9690716" cy="1409601"/>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77" name="Kuva 76">
            <a:extLst>
              <a:ext uri="{FF2B5EF4-FFF2-40B4-BE49-F238E27FC236}">
                <a16:creationId xmlns:a16="http://schemas.microsoft.com/office/drawing/2014/main" id="{1F22A15D-BF2E-4BE2-9202-FEDE7C68D767}"/>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4863304" y="33338"/>
            <a:ext cx="2465384" cy="1758046"/>
          </a:xfrm>
          <a:prstGeom prst="rect">
            <a:avLst/>
          </a:prstGeom>
        </p:spPr>
      </p:pic>
      <p:pic>
        <p:nvPicPr>
          <p:cNvPr id="123" name="Kuva 122">
            <a:extLst>
              <a:ext uri="{FF2B5EF4-FFF2-40B4-BE49-F238E27FC236}">
                <a16:creationId xmlns:a16="http://schemas.microsoft.com/office/drawing/2014/main" id="{5B020EDA-ACBB-40DE-BB8C-33176C5DE653}"/>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44195" y="5481518"/>
            <a:ext cx="2854259" cy="1470201"/>
          </a:xfrm>
          <a:prstGeom prst="rect">
            <a:avLst/>
          </a:prstGeom>
        </p:spPr>
      </p:pic>
      <p:pic>
        <p:nvPicPr>
          <p:cNvPr id="124" name="Kuva 123">
            <a:extLst>
              <a:ext uri="{FF2B5EF4-FFF2-40B4-BE49-F238E27FC236}">
                <a16:creationId xmlns:a16="http://schemas.microsoft.com/office/drawing/2014/main" id="{935F6530-E213-4B8A-983E-77C8B09C6F1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90419" y="5596569"/>
            <a:ext cx="2011162" cy="1162917"/>
          </a:xfrm>
          <a:prstGeom prst="rect">
            <a:avLst/>
          </a:prstGeom>
        </p:spPr>
      </p:pic>
      <p:pic>
        <p:nvPicPr>
          <p:cNvPr id="125" name="Kuva 124">
            <a:extLst>
              <a:ext uri="{FF2B5EF4-FFF2-40B4-BE49-F238E27FC236}">
                <a16:creationId xmlns:a16="http://schemas.microsoft.com/office/drawing/2014/main" id="{7E2B75A3-D850-4E06-809F-DD693684273E}"/>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38881" y="5427303"/>
            <a:ext cx="1352268" cy="1550327"/>
          </a:xfrm>
          <a:prstGeom prst="rect">
            <a:avLst/>
          </a:prstGeom>
        </p:spPr>
      </p:pic>
    </p:spTree>
    <p:extLst>
      <p:ext uri="{BB962C8B-B14F-4D97-AF65-F5344CB8AC3E}">
        <p14:creationId xmlns:p14="http://schemas.microsoft.com/office/powerpoint/2010/main" val="6182209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Väli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3F4AE9-B487-4F8F-8660-BF10F582F59B}"/>
              </a:ext>
            </a:extLst>
          </p:cNvPr>
          <p:cNvSpPr>
            <a:spLocks noGrp="1"/>
          </p:cNvSpPr>
          <p:nvPr>
            <p:ph type="title"/>
          </p:nvPr>
        </p:nvSpPr>
        <p:spPr>
          <a:xfrm>
            <a:off x="831850" y="1709738"/>
            <a:ext cx="9480550" cy="2852737"/>
          </a:xfrm>
        </p:spPr>
        <p:txBody>
          <a:bodyPr anchor="b"/>
          <a:lstStyle>
            <a:lvl1pPr>
              <a:defRPr sz="6000"/>
            </a:lvl1pPr>
          </a:lstStyle>
          <a:p>
            <a:r>
              <a:rPr lang="en-US"/>
              <a:t>Click to edit Master title style</a:t>
            </a:r>
            <a:endParaRPr lang="fi-FI"/>
          </a:p>
        </p:txBody>
      </p:sp>
      <p:sp>
        <p:nvSpPr>
          <p:cNvPr id="3" name="Tekstin paikkamerkki 2">
            <a:extLst>
              <a:ext uri="{FF2B5EF4-FFF2-40B4-BE49-F238E27FC236}">
                <a16:creationId xmlns:a16="http://schemas.microsoft.com/office/drawing/2014/main" id="{2BDE5031-83AC-4B11-B715-A9F6731F2A53}"/>
              </a:ext>
            </a:extLst>
          </p:cNvPr>
          <p:cNvSpPr>
            <a:spLocks noGrp="1"/>
          </p:cNvSpPr>
          <p:nvPr>
            <p:ph type="body" idx="1"/>
          </p:nvPr>
        </p:nvSpPr>
        <p:spPr>
          <a:xfrm>
            <a:off x="831850" y="4589463"/>
            <a:ext cx="948055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Päivämäärän paikkamerkki 3">
            <a:extLst>
              <a:ext uri="{FF2B5EF4-FFF2-40B4-BE49-F238E27FC236}">
                <a16:creationId xmlns:a16="http://schemas.microsoft.com/office/drawing/2014/main" id="{168D7E47-B1E8-46EB-93A8-F44FE7154F3B}"/>
              </a:ext>
            </a:extLst>
          </p:cNvPr>
          <p:cNvSpPr>
            <a:spLocks noGrp="1"/>
          </p:cNvSpPr>
          <p:nvPr>
            <p:ph type="dt" sz="half" idx="10"/>
          </p:nvPr>
        </p:nvSpPr>
        <p:spPr/>
        <p:txBody>
          <a:bodyPr/>
          <a:lstStyle/>
          <a:p>
            <a:fld id="{51048E66-C875-4AB8-8407-2EB2AD97987F}" type="datetimeFigureOut">
              <a:rPr lang="fi-FI" smtClean="0"/>
              <a:t>10.6.2026</a:t>
            </a:fld>
            <a:endParaRPr lang="fi-FI"/>
          </a:p>
        </p:txBody>
      </p:sp>
      <p:sp>
        <p:nvSpPr>
          <p:cNvPr id="5" name="Alatunnisteen paikkamerkki 4">
            <a:extLst>
              <a:ext uri="{FF2B5EF4-FFF2-40B4-BE49-F238E27FC236}">
                <a16:creationId xmlns:a16="http://schemas.microsoft.com/office/drawing/2014/main" id="{065FFAC9-2ABD-4D7D-85FC-21CEE686C05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E825ABE-EF4F-411F-8EB7-30C634003F15}"/>
              </a:ext>
            </a:extLst>
          </p:cNvPr>
          <p:cNvSpPr>
            <a:spLocks noGrp="1"/>
          </p:cNvSpPr>
          <p:nvPr>
            <p:ph type="sldNum" sz="quarter" idx="12"/>
          </p:nvPr>
        </p:nvSpPr>
        <p:spPr/>
        <p:txBody>
          <a:bodyPr/>
          <a:lstStyle/>
          <a:p>
            <a:fld id="{B5FB2CA4-8150-40F8-A7CE-493E8EBB2279}" type="slidenum">
              <a:rPr lang="fi-FI" smtClean="0"/>
              <a:t>‹#›</a:t>
            </a:fld>
            <a:endParaRPr lang="fi-FI"/>
          </a:p>
        </p:txBody>
      </p:sp>
    </p:spTree>
    <p:extLst>
      <p:ext uri="{BB962C8B-B14F-4D97-AF65-F5344CB8AC3E}">
        <p14:creationId xmlns:p14="http://schemas.microsoft.com/office/powerpoint/2010/main" val="26882025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F345F0-8BB8-46F6-B875-9B8301AAAF91}"/>
              </a:ext>
            </a:extLst>
          </p:cNvPr>
          <p:cNvSpPr>
            <a:spLocks noGrp="1"/>
          </p:cNvSpPr>
          <p:nvPr>
            <p:ph type="title"/>
          </p:nvPr>
        </p:nvSpPr>
        <p:spPr>
          <a:xfrm>
            <a:off x="1046480" y="365125"/>
            <a:ext cx="10307320" cy="1325563"/>
          </a:xfrm>
        </p:spPr>
        <p:txBody>
          <a:bodyPr/>
          <a:lstStyle/>
          <a:p>
            <a:r>
              <a:rPr lang="en-US"/>
              <a:t>Click to edit Master title style</a:t>
            </a:r>
            <a:endParaRPr lang="fi-FI"/>
          </a:p>
        </p:txBody>
      </p:sp>
      <p:sp>
        <p:nvSpPr>
          <p:cNvPr id="3" name="Sisällön paikkamerkki 2">
            <a:extLst>
              <a:ext uri="{FF2B5EF4-FFF2-40B4-BE49-F238E27FC236}">
                <a16:creationId xmlns:a16="http://schemas.microsoft.com/office/drawing/2014/main" id="{5030433B-6A40-47AE-8820-7717BEE307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Päivämäärän paikkamerkki 3">
            <a:extLst>
              <a:ext uri="{FF2B5EF4-FFF2-40B4-BE49-F238E27FC236}">
                <a16:creationId xmlns:a16="http://schemas.microsoft.com/office/drawing/2014/main" id="{9291F60C-E4A7-4982-B9D6-05885BAA794E}"/>
              </a:ext>
            </a:extLst>
          </p:cNvPr>
          <p:cNvSpPr>
            <a:spLocks noGrp="1"/>
          </p:cNvSpPr>
          <p:nvPr>
            <p:ph type="dt" sz="half" idx="10"/>
          </p:nvPr>
        </p:nvSpPr>
        <p:spPr/>
        <p:txBody>
          <a:bodyPr/>
          <a:lstStyle/>
          <a:p>
            <a:fld id="{51048E66-C875-4AB8-8407-2EB2AD97987F}" type="datetimeFigureOut">
              <a:rPr lang="fi-FI" smtClean="0"/>
              <a:t>10.6.2026</a:t>
            </a:fld>
            <a:endParaRPr lang="fi-FI"/>
          </a:p>
        </p:txBody>
      </p:sp>
      <p:sp>
        <p:nvSpPr>
          <p:cNvPr id="5" name="Alatunnisteen paikkamerkki 4">
            <a:extLst>
              <a:ext uri="{FF2B5EF4-FFF2-40B4-BE49-F238E27FC236}">
                <a16:creationId xmlns:a16="http://schemas.microsoft.com/office/drawing/2014/main" id="{4CED49C0-7AC7-4F75-8466-736C3CC158B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F4E7F2A-CE66-4456-A66F-C0F586526D90}"/>
              </a:ext>
            </a:extLst>
          </p:cNvPr>
          <p:cNvSpPr>
            <a:spLocks noGrp="1"/>
          </p:cNvSpPr>
          <p:nvPr>
            <p:ph type="sldNum" sz="quarter" idx="12"/>
          </p:nvPr>
        </p:nvSpPr>
        <p:spPr/>
        <p:txBody>
          <a:bodyPr/>
          <a:lstStyle/>
          <a:p>
            <a:fld id="{B5FB2CA4-8150-40F8-A7CE-493E8EBB2279}" type="slidenum">
              <a:rPr lang="fi-FI" smtClean="0"/>
              <a:t>‹#›</a:t>
            </a:fld>
            <a:endParaRPr lang="fi-FI"/>
          </a:p>
        </p:txBody>
      </p:sp>
    </p:spTree>
    <p:extLst>
      <p:ext uri="{BB962C8B-B14F-4D97-AF65-F5344CB8AC3E}">
        <p14:creationId xmlns:p14="http://schemas.microsoft.com/office/powerpoint/2010/main" val="867227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3A7D73-841E-C47D-2375-49A680DAC761}"/>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8A12193B-EBC6-F290-50C7-961D9E28C7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CA50A9F7-3957-C197-D6E9-1804315AE73E}"/>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DD6B2316-7257-64CF-C4F4-D170FB9909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FC866175-4058-6028-56F1-1650C473CDAA}"/>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E93C34E5-B46F-F3B3-370A-3CBD1C223E34}"/>
              </a:ext>
            </a:extLst>
          </p:cNvPr>
          <p:cNvSpPr>
            <a:spLocks noGrp="1"/>
          </p:cNvSpPr>
          <p:nvPr>
            <p:ph type="dt" sz="half" idx="10"/>
          </p:nvPr>
        </p:nvSpPr>
        <p:spPr/>
        <p:txBody>
          <a:bodyPr/>
          <a:lstStyle/>
          <a:p>
            <a:fld id="{C2A56324-105E-4555-8771-D8916A936275}" type="datetimeFigureOut">
              <a:rPr lang="fi-FI" smtClean="0"/>
              <a:t>10.6.2026</a:t>
            </a:fld>
            <a:endParaRPr lang="fi-FI"/>
          </a:p>
        </p:txBody>
      </p:sp>
      <p:sp>
        <p:nvSpPr>
          <p:cNvPr id="8" name="Alatunnisteen paikkamerkki 7">
            <a:extLst>
              <a:ext uri="{FF2B5EF4-FFF2-40B4-BE49-F238E27FC236}">
                <a16:creationId xmlns:a16="http://schemas.microsoft.com/office/drawing/2014/main" id="{869D9D01-6CC8-31A6-DEC5-7AD64CAD1462}"/>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14874504-B125-6534-BA50-6ABDA43D969A}"/>
              </a:ext>
            </a:extLst>
          </p:cNvPr>
          <p:cNvSpPr>
            <a:spLocks noGrp="1"/>
          </p:cNvSpPr>
          <p:nvPr>
            <p:ph type="sldNum" sz="quarter" idx="12"/>
          </p:nvPr>
        </p:nvSpPr>
        <p:spPr/>
        <p:txBody>
          <a:bodyPr/>
          <a:lstStyle/>
          <a:p>
            <a:fld id="{B281D1D9-690B-4661-B51A-35D7DCDC27A6}" type="slidenum">
              <a:rPr lang="fi-FI" smtClean="0"/>
              <a:t>‹#›</a:t>
            </a:fld>
            <a:endParaRPr lang="fi-FI"/>
          </a:p>
        </p:txBody>
      </p:sp>
    </p:spTree>
    <p:extLst>
      <p:ext uri="{BB962C8B-B14F-4D97-AF65-F5344CB8AC3E}">
        <p14:creationId xmlns:p14="http://schemas.microsoft.com/office/powerpoint/2010/main" val="5000479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F75FB48-35C0-4CB8-827C-3FCD2EA8FAAA}"/>
              </a:ext>
            </a:extLst>
          </p:cNvPr>
          <p:cNvSpPr>
            <a:spLocks noGrp="1"/>
          </p:cNvSpPr>
          <p:nvPr>
            <p:ph type="title"/>
          </p:nvPr>
        </p:nvSpPr>
        <p:spPr>
          <a:xfrm>
            <a:off x="1046480" y="365125"/>
            <a:ext cx="10307320" cy="1325563"/>
          </a:xfrm>
        </p:spPr>
        <p:txBody>
          <a:bodyPr/>
          <a:lstStyle/>
          <a:p>
            <a:r>
              <a:rPr lang="en-US"/>
              <a:t>Click to edit Master title style</a:t>
            </a:r>
            <a:endParaRPr lang="fi-FI"/>
          </a:p>
        </p:txBody>
      </p:sp>
      <p:sp>
        <p:nvSpPr>
          <p:cNvPr id="3" name="Sisällön paikkamerkki 2">
            <a:extLst>
              <a:ext uri="{FF2B5EF4-FFF2-40B4-BE49-F238E27FC236}">
                <a16:creationId xmlns:a16="http://schemas.microsoft.com/office/drawing/2014/main" id="{3AB1A6F6-548B-494A-9D3B-1DDEA87F9F62}"/>
              </a:ext>
            </a:extLst>
          </p:cNvPr>
          <p:cNvSpPr>
            <a:spLocks noGrp="1"/>
          </p:cNvSpPr>
          <p:nvPr>
            <p:ph sz="half" idx="1"/>
          </p:nvPr>
        </p:nvSpPr>
        <p:spPr>
          <a:xfrm>
            <a:off x="838200" y="1825625"/>
            <a:ext cx="474491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Sisällön paikkamerkki 3">
            <a:extLst>
              <a:ext uri="{FF2B5EF4-FFF2-40B4-BE49-F238E27FC236}">
                <a16:creationId xmlns:a16="http://schemas.microsoft.com/office/drawing/2014/main" id="{3DB0EA2C-82D2-44A4-BDC6-B9C19BC46F42}"/>
              </a:ext>
            </a:extLst>
          </p:cNvPr>
          <p:cNvSpPr>
            <a:spLocks noGrp="1"/>
          </p:cNvSpPr>
          <p:nvPr>
            <p:ph sz="half" idx="2"/>
          </p:nvPr>
        </p:nvSpPr>
        <p:spPr>
          <a:xfrm>
            <a:off x="5784001" y="1825625"/>
            <a:ext cx="474491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Päivämäärän paikkamerkki 4">
            <a:extLst>
              <a:ext uri="{FF2B5EF4-FFF2-40B4-BE49-F238E27FC236}">
                <a16:creationId xmlns:a16="http://schemas.microsoft.com/office/drawing/2014/main" id="{AA342914-3317-4033-89DD-46822215EACE}"/>
              </a:ext>
            </a:extLst>
          </p:cNvPr>
          <p:cNvSpPr>
            <a:spLocks noGrp="1"/>
          </p:cNvSpPr>
          <p:nvPr>
            <p:ph type="dt" sz="half" idx="10"/>
          </p:nvPr>
        </p:nvSpPr>
        <p:spPr/>
        <p:txBody>
          <a:bodyPr/>
          <a:lstStyle/>
          <a:p>
            <a:fld id="{51048E66-C875-4AB8-8407-2EB2AD97987F}" type="datetimeFigureOut">
              <a:rPr lang="fi-FI" smtClean="0"/>
              <a:t>10.6.2026</a:t>
            </a:fld>
            <a:endParaRPr lang="fi-FI"/>
          </a:p>
        </p:txBody>
      </p:sp>
      <p:sp>
        <p:nvSpPr>
          <p:cNvPr id="6" name="Alatunnisteen paikkamerkki 5">
            <a:extLst>
              <a:ext uri="{FF2B5EF4-FFF2-40B4-BE49-F238E27FC236}">
                <a16:creationId xmlns:a16="http://schemas.microsoft.com/office/drawing/2014/main" id="{E57774D5-DE78-402A-857F-AB126B1B205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F356547A-DE9A-4BD7-96F1-6E24BA5ECAA0}"/>
              </a:ext>
            </a:extLst>
          </p:cNvPr>
          <p:cNvSpPr>
            <a:spLocks noGrp="1"/>
          </p:cNvSpPr>
          <p:nvPr>
            <p:ph type="sldNum" sz="quarter" idx="12"/>
          </p:nvPr>
        </p:nvSpPr>
        <p:spPr/>
        <p:txBody>
          <a:bodyPr/>
          <a:lstStyle/>
          <a:p>
            <a:fld id="{B5FB2CA4-8150-40F8-A7CE-493E8EBB2279}" type="slidenum">
              <a:rPr lang="fi-FI" smtClean="0"/>
              <a:t>‹#›</a:t>
            </a:fld>
            <a:endParaRPr lang="fi-FI"/>
          </a:p>
        </p:txBody>
      </p:sp>
    </p:spTree>
    <p:extLst>
      <p:ext uri="{BB962C8B-B14F-4D97-AF65-F5344CB8AC3E}">
        <p14:creationId xmlns:p14="http://schemas.microsoft.com/office/powerpoint/2010/main" val="37472354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294EE1-7CF9-4A0F-8BF7-84F4F24CB82C}"/>
              </a:ext>
            </a:extLst>
          </p:cNvPr>
          <p:cNvSpPr>
            <a:spLocks noGrp="1"/>
          </p:cNvSpPr>
          <p:nvPr>
            <p:ph type="title"/>
          </p:nvPr>
        </p:nvSpPr>
        <p:spPr>
          <a:xfrm>
            <a:off x="1046480" y="365125"/>
            <a:ext cx="10308908" cy="1325563"/>
          </a:xfrm>
        </p:spPr>
        <p:txBody>
          <a:bodyPr/>
          <a:lstStyle/>
          <a:p>
            <a:r>
              <a:rPr lang="en-US"/>
              <a:t>Click to edit Master title style</a:t>
            </a:r>
            <a:endParaRPr lang="fi-FI"/>
          </a:p>
        </p:txBody>
      </p:sp>
      <p:sp>
        <p:nvSpPr>
          <p:cNvPr id="3" name="Tekstin paikkamerkki 2">
            <a:extLst>
              <a:ext uri="{FF2B5EF4-FFF2-40B4-BE49-F238E27FC236}">
                <a16:creationId xmlns:a16="http://schemas.microsoft.com/office/drawing/2014/main" id="{F7EF8250-DE0E-474A-95E4-BC75A568AD93}"/>
              </a:ext>
            </a:extLst>
          </p:cNvPr>
          <p:cNvSpPr>
            <a:spLocks noGrp="1"/>
          </p:cNvSpPr>
          <p:nvPr>
            <p:ph type="body" idx="1"/>
          </p:nvPr>
        </p:nvSpPr>
        <p:spPr>
          <a:xfrm>
            <a:off x="839788" y="1681163"/>
            <a:ext cx="474332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Sisällön paikkamerkki 3">
            <a:extLst>
              <a:ext uri="{FF2B5EF4-FFF2-40B4-BE49-F238E27FC236}">
                <a16:creationId xmlns:a16="http://schemas.microsoft.com/office/drawing/2014/main" id="{F90878B4-84EE-4749-B438-7502F5430DCC}"/>
              </a:ext>
            </a:extLst>
          </p:cNvPr>
          <p:cNvSpPr>
            <a:spLocks noGrp="1"/>
          </p:cNvSpPr>
          <p:nvPr>
            <p:ph sz="half" idx="2"/>
          </p:nvPr>
        </p:nvSpPr>
        <p:spPr>
          <a:xfrm>
            <a:off x="839788" y="2505075"/>
            <a:ext cx="47433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kstin paikkamerkki 4">
            <a:extLst>
              <a:ext uri="{FF2B5EF4-FFF2-40B4-BE49-F238E27FC236}">
                <a16:creationId xmlns:a16="http://schemas.microsoft.com/office/drawing/2014/main" id="{2B7F1AFF-2F6F-4DD4-8E22-39F7BC7868CE}"/>
              </a:ext>
            </a:extLst>
          </p:cNvPr>
          <p:cNvSpPr>
            <a:spLocks noGrp="1"/>
          </p:cNvSpPr>
          <p:nvPr>
            <p:ph type="body" sz="quarter" idx="3"/>
          </p:nvPr>
        </p:nvSpPr>
        <p:spPr>
          <a:xfrm>
            <a:off x="5785589" y="1681163"/>
            <a:ext cx="474332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Sisällön paikkamerkki 5">
            <a:extLst>
              <a:ext uri="{FF2B5EF4-FFF2-40B4-BE49-F238E27FC236}">
                <a16:creationId xmlns:a16="http://schemas.microsoft.com/office/drawing/2014/main" id="{49A86971-EBA9-4223-85A1-5194901D5632}"/>
              </a:ext>
            </a:extLst>
          </p:cNvPr>
          <p:cNvSpPr>
            <a:spLocks noGrp="1"/>
          </p:cNvSpPr>
          <p:nvPr>
            <p:ph sz="quarter" idx="4"/>
          </p:nvPr>
        </p:nvSpPr>
        <p:spPr>
          <a:xfrm>
            <a:off x="5785589" y="2505075"/>
            <a:ext cx="47433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Päivämäärän paikkamerkki 6">
            <a:extLst>
              <a:ext uri="{FF2B5EF4-FFF2-40B4-BE49-F238E27FC236}">
                <a16:creationId xmlns:a16="http://schemas.microsoft.com/office/drawing/2014/main" id="{2FDAC5DF-E587-49F9-B597-9C5CAC1AA2EA}"/>
              </a:ext>
            </a:extLst>
          </p:cNvPr>
          <p:cNvSpPr>
            <a:spLocks noGrp="1"/>
          </p:cNvSpPr>
          <p:nvPr>
            <p:ph type="dt" sz="half" idx="10"/>
          </p:nvPr>
        </p:nvSpPr>
        <p:spPr/>
        <p:txBody>
          <a:bodyPr/>
          <a:lstStyle/>
          <a:p>
            <a:fld id="{51048E66-C875-4AB8-8407-2EB2AD97987F}" type="datetimeFigureOut">
              <a:rPr lang="fi-FI" smtClean="0"/>
              <a:t>10.6.2026</a:t>
            </a:fld>
            <a:endParaRPr lang="fi-FI"/>
          </a:p>
        </p:txBody>
      </p:sp>
      <p:sp>
        <p:nvSpPr>
          <p:cNvPr id="8" name="Alatunnisteen paikkamerkki 7">
            <a:extLst>
              <a:ext uri="{FF2B5EF4-FFF2-40B4-BE49-F238E27FC236}">
                <a16:creationId xmlns:a16="http://schemas.microsoft.com/office/drawing/2014/main" id="{D170F42F-46C6-407F-8FC1-5BF8C5580188}"/>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CA92B614-B0EE-4EEE-B80C-98C2F645B063}"/>
              </a:ext>
            </a:extLst>
          </p:cNvPr>
          <p:cNvSpPr>
            <a:spLocks noGrp="1"/>
          </p:cNvSpPr>
          <p:nvPr>
            <p:ph type="sldNum" sz="quarter" idx="12"/>
          </p:nvPr>
        </p:nvSpPr>
        <p:spPr/>
        <p:txBody>
          <a:bodyPr/>
          <a:lstStyle/>
          <a:p>
            <a:fld id="{B5FB2CA4-8150-40F8-A7CE-493E8EBB2279}" type="slidenum">
              <a:rPr lang="fi-FI" smtClean="0"/>
              <a:t>‹#›</a:t>
            </a:fld>
            <a:endParaRPr lang="fi-FI"/>
          </a:p>
        </p:txBody>
      </p:sp>
    </p:spTree>
    <p:extLst>
      <p:ext uri="{BB962C8B-B14F-4D97-AF65-F5344CB8AC3E}">
        <p14:creationId xmlns:p14="http://schemas.microsoft.com/office/powerpoint/2010/main" val="34251965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Kuvatekstillinen sisältö">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CF78D90B-B82A-4909-8BAA-5BA90B0D7276}"/>
              </a:ext>
            </a:extLst>
          </p:cNvPr>
          <p:cNvGrpSpPr/>
          <p:nvPr userDrawn="1"/>
        </p:nvGrpSpPr>
        <p:grpSpPr>
          <a:xfrm rot="16200000" flipH="1" flipV="1">
            <a:off x="-1092881" y="1092883"/>
            <a:ext cx="6858003" cy="4672240"/>
            <a:chOff x="152400" y="152400"/>
            <a:chExt cx="12192000" cy="6858000"/>
          </a:xfrm>
        </p:grpSpPr>
        <p:sp>
          <p:nvSpPr>
            <p:cNvPr id="18" name="Suorakulmainen kolmio 17">
              <a:extLst>
                <a:ext uri="{FF2B5EF4-FFF2-40B4-BE49-F238E27FC236}">
                  <a16:creationId xmlns:a16="http://schemas.microsoft.com/office/drawing/2014/main" id="{77B1AEA4-BEDC-41F8-B954-358F7A39501D}"/>
                </a:ext>
              </a:extLst>
            </p:cNvPr>
            <p:cNvSpPr/>
            <p:nvPr userDrawn="1"/>
          </p:nvSpPr>
          <p:spPr>
            <a:xfrm flipH="1">
              <a:off x="152400" y="6309360"/>
              <a:ext cx="12192000" cy="70104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ainen kolmio 18">
              <a:extLst>
                <a:ext uri="{FF2B5EF4-FFF2-40B4-BE49-F238E27FC236}">
                  <a16:creationId xmlns:a16="http://schemas.microsoft.com/office/drawing/2014/main" id="{1DB3B9F8-3DD8-4BAC-B7F2-F8F0A7D24E68}"/>
                </a:ext>
              </a:extLst>
            </p:cNvPr>
            <p:cNvSpPr/>
            <p:nvPr userDrawn="1"/>
          </p:nvSpPr>
          <p:spPr>
            <a:xfrm flipH="1">
              <a:off x="2743200" y="5588000"/>
              <a:ext cx="9601200" cy="142240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Suorakulmainen kolmio 19">
              <a:extLst>
                <a:ext uri="{FF2B5EF4-FFF2-40B4-BE49-F238E27FC236}">
                  <a16:creationId xmlns:a16="http://schemas.microsoft.com/office/drawing/2014/main" id="{825C7E25-AB45-416A-A9AC-A895928BA4F7}"/>
                </a:ext>
              </a:extLst>
            </p:cNvPr>
            <p:cNvSpPr/>
            <p:nvPr userDrawn="1"/>
          </p:nvSpPr>
          <p:spPr>
            <a:xfrm flipH="1">
              <a:off x="5689600" y="4988560"/>
              <a:ext cx="6654800" cy="202184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Suorakulmainen kolmio 20">
              <a:extLst>
                <a:ext uri="{FF2B5EF4-FFF2-40B4-BE49-F238E27FC236}">
                  <a16:creationId xmlns:a16="http://schemas.microsoft.com/office/drawing/2014/main" id="{8E88E79E-5DC3-4B93-A9E4-5582CF304459}"/>
                </a:ext>
              </a:extLst>
            </p:cNvPr>
            <p:cNvSpPr/>
            <p:nvPr userDrawn="1"/>
          </p:nvSpPr>
          <p:spPr>
            <a:xfrm flipH="1">
              <a:off x="7823200" y="4206240"/>
              <a:ext cx="4521200" cy="280416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Suorakulmainen kolmio 21">
              <a:extLst>
                <a:ext uri="{FF2B5EF4-FFF2-40B4-BE49-F238E27FC236}">
                  <a16:creationId xmlns:a16="http://schemas.microsoft.com/office/drawing/2014/main" id="{4B3E82D6-97E8-4804-90E5-BA223EDAC111}"/>
                </a:ext>
              </a:extLst>
            </p:cNvPr>
            <p:cNvSpPr/>
            <p:nvPr userDrawn="1"/>
          </p:nvSpPr>
          <p:spPr>
            <a:xfrm flipH="1">
              <a:off x="8910320" y="3261360"/>
              <a:ext cx="3434080" cy="374904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Suorakulmainen kolmio 22">
              <a:extLst>
                <a:ext uri="{FF2B5EF4-FFF2-40B4-BE49-F238E27FC236}">
                  <a16:creationId xmlns:a16="http://schemas.microsoft.com/office/drawing/2014/main" id="{128271D8-6EB5-4680-BA63-46AB941273A5}"/>
                </a:ext>
              </a:extLst>
            </p:cNvPr>
            <p:cNvSpPr/>
            <p:nvPr userDrawn="1"/>
          </p:nvSpPr>
          <p:spPr>
            <a:xfrm flipH="1">
              <a:off x="10341773" y="1686560"/>
              <a:ext cx="2002625" cy="532384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Suorakulmainen kolmio 23">
              <a:extLst>
                <a:ext uri="{FF2B5EF4-FFF2-40B4-BE49-F238E27FC236}">
                  <a16:creationId xmlns:a16="http://schemas.microsoft.com/office/drawing/2014/main" id="{F6544F9C-8D6B-4722-97EB-F402E679590B}"/>
                </a:ext>
              </a:extLst>
            </p:cNvPr>
            <p:cNvSpPr/>
            <p:nvPr userDrawn="1"/>
          </p:nvSpPr>
          <p:spPr>
            <a:xfrm flipH="1">
              <a:off x="11126943" y="152400"/>
              <a:ext cx="1217455" cy="685800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8" name="Suorakulmio 7">
            <a:extLst>
              <a:ext uri="{FF2B5EF4-FFF2-40B4-BE49-F238E27FC236}">
                <a16:creationId xmlns:a16="http://schemas.microsoft.com/office/drawing/2014/main" id="{6F8B6EB5-1CBA-44F8-A823-8D16901F5CCF}"/>
              </a:ext>
            </a:extLst>
          </p:cNvPr>
          <p:cNvSpPr/>
          <p:nvPr userDrawn="1"/>
        </p:nvSpPr>
        <p:spPr>
          <a:xfrm>
            <a:off x="0" y="-1"/>
            <a:ext cx="12191997" cy="1727199"/>
          </a:xfrm>
          <a:prstGeom prst="rect">
            <a:avLst/>
          </a:prstGeom>
          <a:gradFill>
            <a:gsLst>
              <a:gs pos="0">
                <a:srgbClr val="3FBD41"/>
              </a:gs>
              <a:gs pos="100000">
                <a:srgbClr val="3FBD41">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9E0C6031-F23A-43AB-8C07-95EBFFEC2607}"/>
              </a:ext>
            </a:extLst>
          </p:cNvPr>
          <p:cNvSpPr/>
          <p:nvPr userDrawn="1"/>
        </p:nvSpPr>
        <p:spPr>
          <a:xfrm flipV="1">
            <a:off x="4" y="1727197"/>
            <a:ext cx="4672242" cy="5130800"/>
          </a:xfrm>
          <a:prstGeom prst="rect">
            <a:avLst/>
          </a:prstGeom>
          <a:gradFill>
            <a:gsLst>
              <a:gs pos="0">
                <a:srgbClr val="3FBD41"/>
              </a:gs>
              <a:gs pos="100000">
                <a:srgbClr val="3FBD41">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96FA2F40-CDEF-4841-A904-8FB25108BE4F}"/>
              </a:ext>
            </a:extLst>
          </p:cNvPr>
          <p:cNvSpPr/>
          <p:nvPr userDrawn="1"/>
        </p:nvSpPr>
        <p:spPr>
          <a:xfrm>
            <a:off x="4672246" y="5524500"/>
            <a:ext cx="7519754" cy="1333500"/>
          </a:xfrm>
          <a:prstGeom prst="rect">
            <a:avLst/>
          </a:prstGeom>
          <a:gradFill>
            <a:gsLst>
              <a:gs pos="0">
                <a:srgbClr val="FFD87D">
                  <a:alpha val="0"/>
                </a:srgbClr>
              </a:gs>
              <a:gs pos="100000">
                <a:srgbClr val="FFA4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1" name="Ryhmä 10">
            <a:extLst>
              <a:ext uri="{FF2B5EF4-FFF2-40B4-BE49-F238E27FC236}">
                <a16:creationId xmlns:a16="http://schemas.microsoft.com/office/drawing/2014/main" id="{EC0AAE80-7701-4EC4-9EFE-3E6770ADD7B0}"/>
              </a:ext>
            </a:extLst>
          </p:cNvPr>
          <p:cNvGrpSpPr/>
          <p:nvPr userDrawn="1"/>
        </p:nvGrpSpPr>
        <p:grpSpPr>
          <a:xfrm>
            <a:off x="7102369" y="5663878"/>
            <a:ext cx="4783476" cy="1263861"/>
            <a:chOff x="7102369" y="5663878"/>
            <a:chExt cx="4783476" cy="1263861"/>
          </a:xfrm>
        </p:grpSpPr>
        <p:pic>
          <p:nvPicPr>
            <p:cNvPr id="12" name="Kuva 11">
              <a:extLst>
                <a:ext uri="{FF2B5EF4-FFF2-40B4-BE49-F238E27FC236}">
                  <a16:creationId xmlns:a16="http://schemas.microsoft.com/office/drawing/2014/main" id="{3AC68EAB-F836-48C8-B344-E43EBF18CBE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102369" y="5678609"/>
              <a:ext cx="1982174" cy="1020999"/>
            </a:xfrm>
            <a:prstGeom prst="rect">
              <a:avLst/>
            </a:prstGeom>
          </p:spPr>
        </p:pic>
        <p:pic>
          <p:nvPicPr>
            <p:cNvPr id="13" name="Kuva 12">
              <a:extLst>
                <a:ext uri="{FF2B5EF4-FFF2-40B4-BE49-F238E27FC236}">
                  <a16:creationId xmlns:a16="http://schemas.microsoft.com/office/drawing/2014/main" id="{A105F05B-3A2D-4DD2-BAC9-C6ADA3B69E9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85285" y="5785308"/>
              <a:ext cx="1396676" cy="807602"/>
            </a:xfrm>
            <a:prstGeom prst="rect">
              <a:avLst/>
            </a:prstGeom>
          </p:spPr>
        </p:pic>
        <p:pic>
          <p:nvPicPr>
            <p:cNvPr id="14" name="Kuva 13">
              <a:extLst>
                <a:ext uri="{FF2B5EF4-FFF2-40B4-BE49-F238E27FC236}">
                  <a16:creationId xmlns:a16="http://schemas.microsoft.com/office/drawing/2014/main" id="{4DAC6553-502B-482F-A903-90244621A64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3446" y="5663878"/>
              <a:ext cx="1102399" cy="1263861"/>
            </a:xfrm>
            <a:prstGeom prst="rect">
              <a:avLst/>
            </a:prstGeom>
          </p:spPr>
        </p:pic>
      </p:grpSp>
      <p:sp>
        <p:nvSpPr>
          <p:cNvPr id="2" name="Otsikko 1">
            <a:extLst>
              <a:ext uri="{FF2B5EF4-FFF2-40B4-BE49-F238E27FC236}">
                <a16:creationId xmlns:a16="http://schemas.microsoft.com/office/drawing/2014/main" id="{7DDE2E71-2882-4EEC-BD13-CD32DCB4F7EF}"/>
              </a:ext>
            </a:extLst>
          </p:cNvPr>
          <p:cNvSpPr>
            <a:spLocks noGrp="1"/>
          </p:cNvSpPr>
          <p:nvPr>
            <p:ph type="title"/>
          </p:nvPr>
        </p:nvSpPr>
        <p:spPr>
          <a:xfrm>
            <a:off x="523082" y="629921"/>
            <a:ext cx="3932237" cy="1356218"/>
          </a:xfrm>
        </p:spPr>
        <p:txBody>
          <a:bodyPr anchor="b"/>
          <a:lstStyle>
            <a:lvl1pPr>
              <a:defRPr sz="3200"/>
            </a:lvl1pPr>
          </a:lstStyle>
          <a:p>
            <a:r>
              <a:rPr lang="en-US"/>
              <a:t>Click to edit Master title style</a:t>
            </a:r>
            <a:endParaRPr lang="fi-FI"/>
          </a:p>
        </p:txBody>
      </p:sp>
      <p:sp>
        <p:nvSpPr>
          <p:cNvPr id="4" name="Tekstin paikkamerkki 3">
            <a:extLst>
              <a:ext uri="{FF2B5EF4-FFF2-40B4-BE49-F238E27FC236}">
                <a16:creationId xmlns:a16="http://schemas.microsoft.com/office/drawing/2014/main" id="{F837CA7E-077F-4F90-9FFF-0D1BDAD56A2A}"/>
              </a:ext>
            </a:extLst>
          </p:cNvPr>
          <p:cNvSpPr>
            <a:spLocks noGrp="1"/>
          </p:cNvSpPr>
          <p:nvPr>
            <p:ph type="body" sz="half" idx="2"/>
          </p:nvPr>
        </p:nvSpPr>
        <p:spPr>
          <a:xfrm>
            <a:off x="523083" y="2068868"/>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Päivämäärän paikkamerkki 4">
            <a:extLst>
              <a:ext uri="{FF2B5EF4-FFF2-40B4-BE49-F238E27FC236}">
                <a16:creationId xmlns:a16="http://schemas.microsoft.com/office/drawing/2014/main" id="{51BD0AB0-ED75-41D0-B4C7-C30C83231DB2}"/>
              </a:ext>
            </a:extLst>
          </p:cNvPr>
          <p:cNvSpPr>
            <a:spLocks noGrp="1"/>
          </p:cNvSpPr>
          <p:nvPr>
            <p:ph type="dt" sz="half" idx="10"/>
          </p:nvPr>
        </p:nvSpPr>
        <p:spPr/>
        <p:txBody>
          <a:bodyPr/>
          <a:lstStyle/>
          <a:p>
            <a:fld id="{D396EA08-046E-4B28-9703-64B4EE983E82}" type="datetimeFigureOut">
              <a:rPr lang="fi-FI" smtClean="0"/>
              <a:t>10.6.2026</a:t>
            </a:fld>
            <a:endParaRPr lang="fi-FI"/>
          </a:p>
        </p:txBody>
      </p:sp>
      <p:sp>
        <p:nvSpPr>
          <p:cNvPr id="6" name="Alatunnisteen paikkamerkki 5">
            <a:extLst>
              <a:ext uri="{FF2B5EF4-FFF2-40B4-BE49-F238E27FC236}">
                <a16:creationId xmlns:a16="http://schemas.microsoft.com/office/drawing/2014/main" id="{0A44950A-3202-4E0F-A1E4-E8C9B3E56CE8}"/>
              </a:ext>
            </a:extLst>
          </p:cNvPr>
          <p:cNvSpPr>
            <a:spLocks noGrp="1"/>
          </p:cNvSpPr>
          <p:nvPr>
            <p:ph type="ftr" sz="quarter" idx="11"/>
          </p:nvPr>
        </p:nvSpPr>
        <p:spPr/>
        <p:txBody>
          <a:bodyPr/>
          <a:lstStyle/>
          <a:p>
            <a:endParaRPr lang="fi-FI"/>
          </a:p>
        </p:txBody>
      </p:sp>
      <p:pic>
        <p:nvPicPr>
          <p:cNvPr id="9" name="Kuva 8">
            <a:extLst>
              <a:ext uri="{FF2B5EF4-FFF2-40B4-BE49-F238E27FC236}">
                <a16:creationId xmlns:a16="http://schemas.microsoft.com/office/drawing/2014/main" id="{6891246E-2E21-4DA5-B411-A31454BDBD77}"/>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3872" y="156172"/>
            <a:ext cx="873694" cy="873694"/>
          </a:xfrm>
          <a:prstGeom prst="rect">
            <a:avLst/>
          </a:prstGeom>
        </p:spPr>
      </p:pic>
      <p:sp>
        <p:nvSpPr>
          <p:cNvPr id="16" name="Sisällön paikkamerkki 2">
            <a:extLst>
              <a:ext uri="{FF2B5EF4-FFF2-40B4-BE49-F238E27FC236}">
                <a16:creationId xmlns:a16="http://schemas.microsoft.com/office/drawing/2014/main" id="{6CA104E0-F130-43FE-B1B8-0A706BBF4504}"/>
              </a:ext>
            </a:extLst>
          </p:cNvPr>
          <p:cNvSpPr>
            <a:spLocks noGrp="1"/>
          </p:cNvSpPr>
          <p:nvPr>
            <p:ph idx="12"/>
          </p:nvPr>
        </p:nvSpPr>
        <p:spPr>
          <a:xfrm>
            <a:off x="4832974" y="629008"/>
            <a:ext cx="683594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8716343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Kuvatekstillinen kuva">
    <p:spTree>
      <p:nvGrpSpPr>
        <p:cNvPr id="1" name=""/>
        <p:cNvGrpSpPr/>
        <p:nvPr/>
      </p:nvGrpSpPr>
      <p:grpSpPr>
        <a:xfrm>
          <a:off x="0" y="0"/>
          <a:ext cx="0" cy="0"/>
          <a:chOff x="0" y="0"/>
          <a:chExt cx="0" cy="0"/>
        </a:xfrm>
      </p:grpSpPr>
      <p:grpSp>
        <p:nvGrpSpPr>
          <p:cNvPr id="16" name="Ryhmä 15">
            <a:extLst>
              <a:ext uri="{FF2B5EF4-FFF2-40B4-BE49-F238E27FC236}">
                <a16:creationId xmlns:a16="http://schemas.microsoft.com/office/drawing/2014/main" id="{9F469884-A894-427F-8FA2-68EC53CDBC37}"/>
              </a:ext>
            </a:extLst>
          </p:cNvPr>
          <p:cNvGrpSpPr/>
          <p:nvPr userDrawn="1"/>
        </p:nvGrpSpPr>
        <p:grpSpPr>
          <a:xfrm rot="16200000" flipH="1" flipV="1">
            <a:off x="-1092881" y="1092883"/>
            <a:ext cx="6858003" cy="4672240"/>
            <a:chOff x="152400" y="152400"/>
            <a:chExt cx="12192000" cy="6858000"/>
          </a:xfrm>
        </p:grpSpPr>
        <p:sp>
          <p:nvSpPr>
            <p:cNvPr id="17" name="Suorakulmainen kolmio 16">
              <a:extLst>
                <a:ext uri="{FF2B5EF4-FFF2-40B4-BE49-F238E27FC236}">
                  <a16:creationId xmlns:a16="http://schemas.microsoft.com/office/drawing/2014/main" id="{58BBC9F1-94C4-452F-A9CF-18ED8C2EF0EF}"/>
                </a:ext>
              </a:extLst>
            </p:cNvPr>
            <p:cNvSpPr/>
            <p:nvPr userDrawn="1"/>
          </p:nvSpPr>
          <p:spPr>
            <a:xfrm flipH="1">
              <a:off x="152400" y="6309360"/>
              <a:ext cx="12192000" cy="70104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Suorakulmainen kolmio 17">
              <a:extLst>
                <a:ext uri="{FF2B5EF4-FFF2-40B4-BE49-F238E27FC236}">
                  <a16:creationId xmlns:a16="http://schemas.microsoft.com/office/drawing/2014/main" id="{B6283021-249A-4E03-9E25-3CA440F69775}"/>
                </a:ext>
              </a:extLst>
            </p:cNvPr>
            <p:cNvSpPr/>
            <p:nvPr userDrawn="1"/>
          </p:nvSpPr>
          <p:spPr>
            <a:xfrm flipH="1">
              <a:off x="2743200" y="5588000"/>
              <a:ext cx="9601200" cy="142240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Suorakulmainen kolmio 18">
              <a:extLst>
                <a:ext uri="{FF2B5EF4-FFF2-40B4-BE49-F238E27FC236}">
                  <a16:creationId xmlns:a16="http://schemas.microsoft.com/office/drawing/2014/main" id="{1338E869-33AD-405E-95DD-691B95BAB272}"/>
                </a:ext>
              </a:extLst>
            </p:cNvPr>
            <p:cNvSpPr/>
            <p:nvPr userDrawn="1"/>
          </p:nvSpPr>
          <p:spPr>
            <a:xfrm flipH="1">
              <a:off x="5689600" y="4988560"/>
              <a:ext cx="6654800" cy="202184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Suorakulmainen kolmio 19">
              <a:extLst>
                <a:ext uri="{FF2B5EF4-FFF2-40B4-BE49-F238E27FC236}">
                  <a16:creationId xmlns:a16="http://schemas.microsoft.com/office/drawing/2014/main" id="{BF2B9810-12A8-456A-90D3-E8116E7D66E4}"/>
                </a:ext>
              </a:extLst>
            </p:cNvPr>
            <p:cNvSpPr/>
            <p:nvPr userDrawn="1"/>
          </p:nvSpPr>
          <p:spPr>
            <a:xfrm flipH="1">
              <a:off x="7823200" y="4206240"/>
              <a:ext cx="4521200" cy="280416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Suorakulmainen kolmio 20">
              <a:extLst>
                <a:ext uri="{FF2B5EF4-FFF2-40B4-BE49-F238E27FC236}">
                  <a16:creationId xmlns:a16="http://schemas.microsoft.com/office/drawing/2014/main" id="{D3338E4F-C9A1-4821-A95F-7406B47E7992}"/>
                </a:ext>
              </a:extLst>
            </p:cNvPr>
            <p:cNvSpPr/>
            <p:nvPr userDrawn="1"/>
          </p:nvSpPr>
          <p:spPr>
            <a:xfrm flipH="1">
              <a:off x="8910320" y="3261360"/>
              <a:ext cx="3434080" cy="374904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Suorakulmainen kolmio 21">
              <a:extLst>
                <a:ext uri="{FF2B5EF4-FFF2-40B4-BE49-F238E27FC236}">
                  <a16:creationId xmlns:a16="http://schemas.microsoft.com/office/drawing/2014/main" id="{2BE13361-0E27-4027-9265-DA9A6533B9B4}"/>
                </a:ext>
              </a:extLst>
            </p:cNvPr>
            <p:cNvSpPr/>
            <p:nvPr userDrawn="1"/>
          </p:nvSpPr>
          <p:spPr>
            <a:xfrm flipH="1">
              <a:off x="10341773" y="1686560"/>
              <a:ext cx="2002625" cy="532384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Suorakulmainen kolmio 22">
              <a:extLst>
                <a:ext uri="{FF2B5EF4-FFF2-40B4-BE49-F238E27FC236}">
                  <a16:creationId xmlns:a16="http://schemas.microsoft.com/office/drawing/2014/main" id="{322760EC-E3AA-44ED-BE8C-9D3388540CD9}"/>
                </a:ext>
              </a:extLst>
            </p:cNvPr>
            <p:cNvSpPr/>
            <p:nvPr userDrawn="1"/>
          </p:nvSpPr>
          <p:spPr>
            <a:xfrm flipH="1">
              <a:off x="11126943" y="152400"/>
              <a:ext cx="1217455" cy="6858000"/>
            </a:xfrm>
            <a:prstGeom prst="rtTriangle">
              <a:avLst/>
            </a:prstGeom>
            <a:gradFill>
              <a:gsLst>
                <a:gs pos="0">
                  <a:srgbClr val="00542C">
                    <a:alpha val="50000"/>
                  </a:srgbClr>
                </a:gs>
                <a:gs pos="100000">
                  <a:srgbClr val="3FBD41">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15" name="Suorakulmio 14">
            <a:extLst>
              <a:ext uri="{FF2B5EF4-FFF2-40B4-BE49-F238E27FC236}">
                <a16:creationId xmlns:a16="http://schemas.microsoft.com/office/drawing/2014/main" id="{9E0C6031-F23A-43AB-8C07-95EBFFEC2607}"/>
              </a:ext>
            </a:extLst>
          </p:cNvPr>
          <p:cNvSpPr/>
          <p:nvPr userDrawn="1"/>
        </p:nvSpPr>
        <p:spPr>
          <a:xfrm flipV="1">
            <a:off x="4" y="1727197"/>
            <a:ext cx="4672242" cy="5130800"/>
          </a:xfrm>
          <a:prstGeom prst="rect">
            <a:avLst/>
          </a:prstGeom>
          <a:gradFill>
            <a:gsLst>
              <a:gs pos="0">
                <a:srgbClr val="3FBD41"/>
              </a:gs>
              <a:gs pos="100000">
                <a:srgbClr val="3FBD41">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96FA2F40-CDEF-4841-A904-8FB25108BE4F}"/>
              </a:ext>
            </a:extLst>
          </p:cNvPr>
          <p:cNvSpPr/>
          <p:nvPr userDrawn="1"/>
        </p:nvSpPr>
        <p:spPr>
          <a:xfrm>
            <a:off x="4672246" y="5524500"/>
            <a:ext cx="7519754" cy="1333500"/>
          </a:xfrm>
          <a:prstGeom prst="rect">
            <a:avLst/>
          </a:prstGeom>
          <a:gradFill>
            <a:gsLst>
              <a:gs pos="0">
                <a:srgbClr val="FFD87D">
                  <a:alpha val="0"/>
                </a:srgbClr>
              </a:gs>
              <a:gs pos="100000">
                <a:srgbClr val="FFA4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1" name="Ryhmä 10">
            <a:extLst>
              <a:ext uri="{FF2B5EF4-FFF2-40B4-BE49-F238E27FC236}">
                <a16:creationId xmlns:a16="http://schemas.microsoft.com/office/drawing/2014/main" id="{EC0AAE80-7701-4EC4-9EFE-3E6770ADD7B0}"/>
              </a:ext>
            </a:extLst>
          </p:cNvPr>
          <p:cNvGrpSpPr/>
          <p:nvPr userDrawn="1"/>
        </p:nvGrpSpPr>
        <p:grpSpPr>
          <a:xfrm>
            <a:off x="7102369" y="5663878"/>
            <a:ext cx="4783476" cy="1263861"/>
            <a:chOff x="7102369" y="5663878"/>
            <a:chExt cx="4783476" cy="1263861"/>
          </a:xfrm>
        </p:grpSpPr>
        <p:pic>
          <p:nvPicPr>
            <p:cNvPr id="12" name="Kuva 11">
              <a:extLst>
                <a:ext uri="{FF2B5EF4-FFF2-40B4-BE49-F238E27FC236}">
                  <a16:creationId xmlns:a16="http://schemas.microsoft.com/office/drawing/2014/main" id="{3AC68EAB-F836-48C8-B344-E43EBF18CBE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102369" y="5678609"/>
              <a:ext cx="1982174" cy="1020999"/>
            </a:xfrm>
            <a:prstGeom prst="rect">
              <a:avLst/>
            </a:prstGeom>
          </p:spPr>
        </p:pic>
        <p:pic>
          <p:nvPicPr>
            <p:cNvPr id="13" name="Kuva 12">
              <a:extLst>
                <a:ext uri="{FF2B5EF4-FFF2-40B4-BE49-F238E27FC236}">
                  <a16:creationId xmlns:a16="http://schemas.microsoft.com/office/drawing/2014/main" id="{A105F05B-3A2D-4DD2-BAC9-C6ADA3B69E9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85285" y="5785308"/>
              <a:ext cx="1396676" cy="807602"/>
            </a:xfrm>
            <a:prstGeom prst="rect">
              <a:avLst/>
            </a:prstGeom>
          </p:spPr>
        </p:pic>
        <p:pic>
          <p:nvPicPr>
            <p:cNvPr id="14" name="Kuva 13">
              <a:extLst>
                <a:ext uri="{FF2B5EF4-FFF2-40B4-BE49-F238E27FC236}">
                  <a16:creationId xmlns:a16="http://schemas.microsoft.com/office/drawing/2014/main" id="{4DAC6553-502B-482F-A903-90244621A64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3446" y="5663878"/>
              <a:ext cx="1102399" cy="1263861"/>
            </a:xfrm>
            <a:prstGeom prst="rect">
              <a:avLst/>
            </a:prstGeom>
          </p:spPr>
        </p:pic>
      </p:grpSp>
      <p:sp>
        <p:nvSpPr>
          <p:cNvPr id="2" name="Otsikko 1">
            <a:extLst>
              <a:ext uri="{FF2B5EF4-FFF2-40B4-BE49-F238E27FC236}">
                <a16:creationId xmlns:a16="http://schemas.microsoft.com/office/drawing/2014/main" id="{7DDE2E71-2882-4EEC-BD13-CD32DCB4F7EF}"/>
              </a:ext>
            </a:extLst>
          </p:cNvPr>
          <p:cNvSpPr>
            <a:spLocks noGrp="1"/>
          </p:cNvSpPr>
          <p:nvPr>
            <p:ph type="title"/>
          </p:nvPr>
        </p:nvSpPr>
        <p:spPr>
          <a:xfrm>
            <a:off x="523082" y="629921"/>
            <a:ext cx="3932237" cy="1356218"/>
          </a:xfrm>
        </p:spPr>
        <p:txBody>
          <a:bodyPr anchor="b"/>
          <a:lstStyle>
            <a:lvl1pPr>
              <a:defRPr sz="3200"/>
            </a:lvl1pPr>
          </a:lstStyle>
          <a:p>
            <a:r>
              <a:rPr lang="en-US"/>
              <a:t>Click to edit Master title style</a:t>
            </a:r>
            <a:endParaRPr lang="fi-FI"/>
          </a:p>
        </p:txBody>
      </p:sp>
      <p:sp>
        <p:nvSpPr>
          <p:cNvPr id="3" name="Kuvan paikkamerkki 2">
            <a:extLst>
              <a:ext uri="{FF2B5EF4-FFF2-40B4-BE49-F238E27FC236}">
                <a16:creationId xmlns:a16="http://schemas.microsoft.com/office/drawing/2014/main" id="{A77AF96E-38A2-4206-AB56-C8F78F4A3E3B}"/>
              </a:ext>
            </a:extLst>
          </p:cNvPr>
          <p:cNvSpPr>
            <a:spLocks noGrp="1"/>
          </p:cNvSpPr>
          <p:nvPr>
            <p:ph type="pic" idx="1"/>
          </p:nvPr>
        </p:nvSpPr>
        <p:spPr>
          <a:xfrm>
            <a:off x="4846117" y="629921"/>
            <a:ext cx="6822799" cy="49642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4" name="Tekstin paikkamerkki 3">
            <a:extLst>
              <a:ext uri="{FF2B5EF4-FFF2-40B4-BE49-F238E27FC236}">
                <a16:creationId xmlns:a16="http://schemas.microsoft.com/office/drawing/2014/main" id="{F837CA7E-077F-4F90-9FFF-0D1BDAD56A2A}"/>
              </a:ext>
            </a:extLst>
          </p:cNvPr>
          <p:cNvSpPr>
            <a:spLocks noGrp="1"/>
          </p:cNvSpPr>
          <p:nvPr>
            <p:ph type="body" sz="half" idx="2"/>
          </p:nvPr>
        </p:nvSpPr>
        <p:spPr>
          <a:xfrm>
            <a:off x="523083" y="2068868"/>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Päivämäärän paikkamerkki 4">
            <a:extLst>
              <a:ext uri="{FF2B5EF4-FFF2-40B4-BE49-F238E27FC236}">
                <a16:creationId xmlns:a16="http://schemas.microsoft.com/office/drawing/2014/main" id="{51BD0AB0-ED75-41D0-B4C7-C30C83231DB2}"/>
              </a:ext>
            </a:extLst>
          </p:cNvPr>
          <p:cNvSpPr>
            <a:spLocks noGrp="1"/>
          </p:cNvSpPr>
          <p:nvPr>
            <p:ph type="dt" sz="half" idx="10"/>
          </p:nvPr>
        </p:nvSpPr>
        <p:spPr/>
        <p:txBody>
          <a:bodyPr/>
          <a:lstStyle/>
          <a:p>
            <a:fld id="{D396EA08-046E-4B28-9703-64B4EE983E82}" type="datetimeFigureOut">
              <a:rPr lang="fi-FI" smtClean="0"/>
              <a:t>10.6.2026</a:t>
            </a:fld>
            <a:endParaRPr lang="fi-FI"/>
          </a:p>
        </p:txBody>
      </p:sp>
      <p:sp>
        <p:nvSpPr>
          <p:cNvPr id="6" name="Alatunnisteen paikkamerkki 5">
            <a:extLst>
              <a:ext uri="{FF2B5EF4-FFF2-40B4-BE49-F238E27FC236}">
                <a16:creationId xmlns:a16="http://schemas.microsoft.com/office/drawing/2014/main" id="{0A44950A-3202-4E0F-A1E4-E8C9B3E56CE8}"/>
              </a:ext>
            </a:extLst>
          </p:cNvPr>
          <p:cNvSpPr>
            <a:spLocks noGrp="1"/>
          </p:cNvSpPr>
          <p:nvPr>
            <p:ph type="ftr" sz="quarter" idx="11"/>
          </p:nvPr>
        </p:nvSpPr>
        <p:spPr/>
        <p:txBody>
          <a:bodyPr/>
          <a:lstStyle/>
          <a:p>
            <a:endParaRPr lang="fi-FI"/>
          </a:p>
        </p:txBody>
      </p:sp>
      <p:sp>
        <p:nvSpPr>
          <p:cNvPr id="8" name="Suorakulmio 7">
            <a:extLst>
              <a:ext uri="{FF2B5EF4-FFF2-40B4-BE49-F238E27FC236}">
                <a16:creationId xmlns:a16="http://schemas.microsoft.com/office/drawing/2014/main" id="{6F8B6EB5-1CBA-44F8-A823-8D16901F5CCF}"/>
              </a:ext>
            </a:extLst>
          </p:cNvPr>
          <p:cNvSpPr/>
          <p:nvPr userDrawn="1"/>
        </p:nvSpPr>
        <p:spPr>
          <a:xfrm>
            <a:off x="0" y="-1"/>
            <a:ext cx="12191997" cy="1727199"/>
          </a:xfrm>
          <a:prstGeom prst="rect">
            <a:avLst/>
          </a:prstGeom>
          <a:gradFill>
            <a:gsLst>
              <a:gs pos="0">
                <a:srgbClr val="3FBD41"/>
              </a:gs>
              <a:gs pos="100000">
                <a:srgbClr val="3FBD41">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a:extLst>
              <a:ext uri="{FF2B5EF4-FFF2-40B4-BE49-F238E27FC236}">
                <a16:creationId xmlns:a16="http://schemas.microsoft.com/office/drawing/2014/main" id="{6891246E-2E21-4DA5-B411-A31454BDBD77}"/>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3872" y="156172"/>
            <a:ext cx="873694" cy="873694"/>
          </a:xfrm>
          <a:prstGeom prst="rect">
            <a:avLst/>
          </a:prstGeom>
        </p:spPr>
      </p:pic>
    </p:spTree>
    <p:extLst>
      <p:ext uri="{BB962C8B-B14F-4D97-AF65-F5344CB8AC3E}">
        <p14:creationId xmlns:p14="http://schemas.microsoft.com/office/powerpoint/2010/main" val="6258799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385EA9A-AC6F-49BD-8A37-77999374EAD4}"/>
              </a:ext>
            </a:extLst>
          </p:cNvPr>
          <p:cNvSpPr>
            <a:spLocks noGrp="1"/>
          </p:cNvSpPr>
          <p:nvPr>
            <p:ph type="title"/>
          </p:nvPr>
        </p:nvSpPr>
        <p:spPr>
          <a:xfrm>
            <a:off x="1046480" y="365125"/>
            <a:ext cx="10307320" cy="1325563"/>
          </a:xfrm>
        </p:spPr>
        <p:txBody>
          <a:bodyPr/>
          <a:lstStyle/>
          <a:p>
            <a:r>
              <a:rPr lang="en-US"/>
              <a:t>Click to edit Master title style</a:t>
            </a:r>
            <a:endParaRPr lang="fi-FI"/>
          </a:p>
        </p:txBody>
      </p:sp>
      <p:sp>
        <p:nvSpPr>
          <p:cNvPr id="3" name="Päivämäärän paikkamerkki 2">
            <a:extLst>
              <a:ext uri="{FF2B5EF4-FFF2-40B4-BE49-F238E27FC236}">
                <a16:creationId xmlns:a16="http://schemas.microsoft.com/office/drawing/2014/main" id="{F0777034-8DD2-4CCF-9159-B5DF4C148D3B}"/>
              </a:ext>
            </a:extLst>
          </p:cNvPr>
          <p:cNvSpPr>
            <a:spLocks noGrp="1"/>
          </p:cNvSpPr>
          <p:nvPr>
            <p:ph type="dt" sz="half" idx="10"/>
          </p:nvPr>
        </p:nvSpPr>
        <p:spPr/>
        <p:txBody>
          <a:bodyPr/>
          <a:lstStyle/>
          <a:p>
            <a:fld id="{51048E66-C875-4AB8-8407-2EB2AD97987F}" type="datetimeFigureOut">
              <a:rPr lang="fi-FI" smtClean="0"/>
              <a:t>10.6.2026</a:t>
            </a:fld>
            <a:endParaRPr lang="fi-FI"/>
          </a:p>
        </p:txBody>
      </p:sp>
      <p:sp>
        <p:nvSpPr>
          <p:cNvPr id="4" name="Alatunnisteen paikkamerkki 3">
            <a:extLst>
              <a:ext uri="{FF2B5EF4-FFF2-40B4-BE49-F238E27FC236}">
                <a16:creationId xmlns:a16="http://schemas.microsoft.com/office/drawing/2014/main" id="{5928AC13-1552-49BD-8542-664D77BA89D8}"/>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ABC0CCC8-63B9-4345-8DA5-65DCA9CB81A7}"/>
              </a:ext>
            </a:extLst>
          </p:cNvPr>
          <p:cNvSpPr>
            <a:spLocks noGrp="1"/>
          </p:cNvSpPr>
          <p:nvPr>
            <p:ph type="sldNum" sz="quarter" idx="12"/>
          </p:nvPr>
        </p:nvSpPr>
        <p:spPr/>
        <p:txBody>
          <a:bodyPr/>
          <a:lstStyle/>
          <a:p>
            <a:fld id="{B5FB2CA4-8150-40F8-A7CE-493E8EBB2279}" type="slidenum">
              <a:rPr lang="fi-FI" smtClean="0"/>
              <a:t>‹#›</a:t>
            </a:fld>
            <a:endParaRPr lang="fi-FI"/>
          </a:p>
        </p:txBody>
      </p:sp>
    </p:spTree>
    <p:extLst>
      <p:ext uri="{BB962C8B-B14F-4D97-AF65-F5344CB8AC3E}">
        <p14:creationId xmlns:p14="http://schemas.microsoft.com/office/powerpoint/2010/main" val="35307504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317BD27-088A-4B35-85A4-766347DBA28A}"/>
              </a:ext>
            </a:extLst>
          </p:cNvPr>
          <p:cNvSpPr>
            <a:spLocks noGrp="1"/>
          </p:cNvSpPr>
          <p:nvPr>
            <p:ph type="dt" sz="half" idx="10"/>
          </p:nvPr>
        </p:nvSpPr>
        <p:spPr/>
        <p:txBody>
          <a:bodyPr/>
          <a:lstStyle/>
          <a:p>
            <a:fld id="{51048E66-C875-4AB8-8407-2EB2AD97987F}" type="datetimeFigureOut">
              <a:rPr lang="fi-FI" smtClean="0"/>
              <a:t>10.6.2026</a:t>
            </a:fld>
            <a:endParaRPr lang="fi-FI"/>
          </a:p>
        </p:txBody>
      </p:sp>
      <p:sp>
        <p:nvSpPr>
          <p:cNvPr id="3" name="Alatunnisteen paikkamerkki 2">
            <a:extLst>
              <a:ext uri="{FF2B5EF4-FFF2-40B4-BE49-F238E27FC236}">
                <a16:creationId xmlns:a16="http://schemas.microsoft.com/office/drawing/2014/main" id="{8A140BE0-57EC-4AD6-B6B1-EE236A40246C}"/>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D6A586B6-87B2-4A6E-AC61-4755DCAC558E}"/>
              </a:ext>
            </a:extLst>
          </p:cNvPr>
          <p:cNvSpPr>
            <a:spLocks noGrp="1"/>
          </p:cNvSpPr>
          <p:nvPr>
            <p:ph type="sldNum" sz="quarter" idx="12"/>
          </p:nvPr>
        </p:nvSpPr>
        <p:spPr/>
        <p:txBody>
          <a:bodyPr/>
          <a:lstStyle/>
          <a:p>
            <a:fld id="{B5FB2CA4-8150-40F8-A7CE-493E8EBB2279}" type="slidenum">
              <a:rPr lang="fi-FI" smtClean="0"/>
              <a:t>‹#›</a:t>
            </a:fld>
            <a:endParaRPr lang="fi-FI"/>
          </a:p>
        </p:txBody>
      </p:sp>
    </p:spTree>
    <p:extLst>
      <p:ext uri="{BB962C8B-B14F-4D97-AF65-F5344CB8AC3E}">
        <p14:creationId xmlns:p14="http://schemas.microsoft.com/office/powerpoint/2010/main" val="41557734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yhjä Extra">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2BAD7C3F-C8F7-4AED-9216-B49306579DB8}"/>
              </a:ext>
            </a:extLst>
          </p:cNvPr>
          <p:cNvSpPr/>
          <p:nvPr userDrawn="1"/>
        </p:nvSpPr>
        <p:spPr>
          <a:xfrm>
            <a:off x="3" y="5524500"/>
            <a:ext cx="12191997" cy="1333500"/>
          </a:xfrm>
          <a:prstGeom prst="rect">
            <a:avLst/>
          </a:prstGeom>
          <a:gradFill>
            <a:gsLst>
              <a:gs pos="0">
                <a:srgbClr val="FFD87D">
                  <a:alpha val="0"/>
                </a:srgbClr>
              </a:gs>
              <a:gs pos="100000">
                <a:srgbClr val="FFA4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9" name="Ryhmä 8">
            <a:extLst>
              <a:ext uri="{FF2B5EF4-FFF2-40B4-BE49-F238E27FC236}">
                <a16:creationId xmlns:a16="http://schemas.microsoft.com/office/drawing/2014/main" id="{8E4BA662-5447-4522-8387-49F8594185D0}"/>
              </a:ext>
            </a:extLst>
          </p:cNvPr>
          <p:cNvGrpSpPr/>
          <p:nvPr userDrawn="1"/>
        </p:nvGrpSpPr>
        <p:grpSpPr>
          <a:xfrm>
            <a:off x="7102369" y="5588421"/>
            <a:ext cx="4783476" cy="1339318"/>
            <a:chOff x="7102369" y="5588421"/>
            <a:chExt cx="4783476" cy="1339318"/>
          </a:xfrm>
        </p:grpSpPr>
        <p:pic>
          <p:nvPicPr>
            <p:cNvPr id="10" name="Kuva 9">
              <a:extLst>
                <a:ext uri="{FF2B5EF4-FFF2-40B4-BE49-F238E27FC236}">
                  <a16:creationId xmlns:a16="http://schemas.microsoft.com/office/drawing/2014/main" id="{0D8E0A71-E227-418E-8A80-D0DB44AD7AC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102369" y="5588421"/>
              <a:ext cx="1982174" cy="1020999"/>
            </a:xfrm>
            <a:prstGeom prst="rect">
              <a:avLst/>
            </a:prstGeom>
          </p:spPr>
        </p:pic>
        <p:pic>
          <p:nvPicPr>
            <p:cNvPr id="11" name="Kuva 10">
              <a:extLst>
                <a:ext uri="{FF2B5EF4-FFF2-40B4-BE49-F238E27FC236}">
                  <a16:creationId xmlns:a16="http://schemas.microsoft.com/office/drawing/2014/main" id="{E232983C-4EA8-4339-AB4D-D5770422BF4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85285" y="5785308"/>
              <a:ext cx="1396676" cy="807602"/>
            </a:xfrm>
            <a:prstGeom prst="rect">
              <a:avLst/>
            </a:prstGeom>
          </p:spPr>
        </p:pic>
        <p:pic>
          <p:nvPicPr>
            <p:cNvPr id="12" name="Kuva 11">
              <a:extLst>
                <a:ext uri="{FF2B5EF4-FFF2-40B4-BE49-F238E27FC236}">
                  <a16:creationId xmlns:a16="http://schemas.microsoft.com/office/drawing/2014/main" id="{62900B96-89A9-4DAE-B8E5-61253FEF7E5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3446" y="5663878"/>
              <a:ext cx="1102399" cy="1263861"/>
            </a:xfrm>
            <a:prstGeom prst="rect">
              <a:avLst/>
            </a:prstGeom>
          </p:spPr>
        </p:pic>
      </p:grpSp>
      <p:sp>
        <p:nvSpPr>
          <p:cNvPr id="2" name="Otsikko 1">
            <a:extLst>
              <a:ext uri="{FF2B5EF4-FFF2-40B4-BE49-F238E27FC236}">
                <a16:creationId xmlns:a16="http://schemas.microsoft.com/office/drawing/2014/main" id="{03AC929C-E0C5-46D0-818B-4FD9A3286207}"/>
              </a:ext>
            </a:extLst>
          </p:cNvPr>
          <p:cNvSpPr>
            <a:spLocks noGrp="1"/>
          </p:cNvSpPr>
          <p:nvPr>
            <p:ph type="title"/>
          </p:nvPr>
        </p:nvSpPr>
        <p:spPr/>
        <p:txBody>
          <a:bodyPr/>
          <a:lstStyle/>
          <a:p>
            <a:r>
              <a:rPr lang="en-US"/>
              <a:t>Click to edit Master title style</a:t>
            </a:r>
            <a:endParaRPr lang="fi-FI"/>
          </a:p>
        </p:txBody>
      </p:sp>
      <p:sp>
        <p:nvSpPr>
          <p:cNvPr id="3" name="Päivämäärän paikkamerkki 2">
            <a:extLst>
              <a:ext uri="{FF2B5EF4-FFF2-40B4-BE49-F238E27FC236}">
                <a16:creationId xmlns:a16="http://schemas.microsoft.com/office/drawing/2014/main" id="{0315CA59-75B7-434C-A7D3-4E07D2C3BA01}"/>
              </a:ext>
            </a:extLst>
          </p:cNvPr>
          <p:cNvSpPr>
            <a:spLocks noGrp="1"/>
          </p:cNvSpPr>
          <p:nvPr>
            <p:ph type="dt" sz="half" idx="10"/>
          </p:nvPr>
        </p:nvSpPr>
        <p:spPr/>
        <p:txBody>
          <a:bodyPr/>
          <a:lstStyle/>
          <a:p>
            <a:fld id="{51048E66-C875-4AB8-8407-2EB2AD97987F}" type="datetimeFigureOut">
              <a:rPr lang="fi-FI" smtClean="0"/>
              <a:pPr/>
              <a:t>10.6.2026</a:t>
            </a:fld>
            <a:endParaRPr lang="fi-FI"/>
          </a:p>
        </p:txBody>
      </p:sp>
      <p:sp>
        <p:nvSpPr>
          <p:cNvPr id="5" name="Alatunnisteen paikkamerkki 4">
            <a:extLst>
              <a:ext uri="{FF2B5EF4-FFF2-40B4-BE49-F238E27FC236}">
                <a16:creationId xmlns:a16="http://schemas.microsoft.com/office/drawing/2014/main" id="{C3DDAAF1-4A99-4B93-B22B-73B1CA60E583}"/>
              </a:ext>
            </a:extLst>
          </p:cNvPr>
          <p:cNvSpPr>
            <a:spLocks noGrp="1"/>
          </p:cNvSpPr>
          <p:nvPr>
            <p:ph type="ftr" sz="quarter" idx="12"/>
          </p:nvPr>
        </p:nvSpPr>
        <p:spPr/>
        <p:txBody>
          <a:bodyPr/>
          <a:lstStyle/>
          <a:p>
            <a:endParaRPr lang="fi-FI"/>
          </a:p>
        </p:txBody>
      </p:sp>
      <p:sp>
        <p:nvSpPr>
          <p:cNvPr id="6" name="Suorakulmio 5">
            <a:extLst>
              <a:ext uri="{FF2B5EF4-FFF2-40B4-BE49-F238E27FC236}">
                <a16:creationId xmlns:a16="http://schemas.microsoft.com/office/drawing/2014/main" id="{0D799E74-13A2-4BBE-A3B2-9FFDD9B15259}"/>
              </a:ext>
            </a:extLst>
          </p:cNvPr>
          <p:cNvSpPr/>
          <p:nvPr userDrawn="1"/>
        </p:nvSpPr>
        <p:spPr>
          <a:xfrm>
            <a:off x="0" y="-1"/>
            <a:ext cx="12191997" cy="1727199"/>
          </a:xfrm>
          <a:prstGeom prst="rect">
            <a:avLst/>
          </a:prstGeom>
          <a:gradFill>
            <a:gsLst>
              <a:gs pos="0">
                <a:srgbClr val="3FBD41"/>
              </a:gs>
              <a:gs pos="100000">
                <a:srgbClr val="3FBD41">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a:extLst>
              <a:ext uri="{FF2B5EF4-FFF2-40B4-BE49-F238E27FC236}">
                <a16:creationId xmlns:a16="http://schemas.microsoft.com/office/drawing/2014/main" id="{3670F608-9E53-40D4-9A98-113BFCDAFA4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3872" y="156172"/>
            <a:ext cx="873694" cy="873694"/>
          </a:xfrm>
          <a:prstGeom prst="rect">
            <a:avLst/>
          </a:prstGeom>
        </p:spPr>
      </p:pic>
    </p:spTree>
    <p:extLst>
      <p:ext uri="{BB962C8B-B14F-4D97-AF65-F5344CB8AC3E}">
        <p14:creationId xmlns:p14="http://schemas.microsoft.com/office/powerpoint/2010/main" val="11044174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yhjä++">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E7652C-9FB1-4331-B9AD-0F1A3D818DFD}"/>
              </a:ext>
            </a:extLst>
          </p:cNvPr>
          <p:cNvSpPr>
            <a:spLocks noGrp="1"/>
          </p:cNvSpPr>
          <p:nvPr>
            <p:ph type="title"/>
          </p:nvPr>
        </p:nvSpPr>
        <p:spPr/>
        <p:txBody>
          <a:bodyPr/>
          <a:lstStyle/>
          <a:p>
            <a:r>
              <a:rPr lang="en-US"/>
              <a:t>Click to edit Master title style</a:t>
            </a:r>
            <a:endParaRPr lang="fi-FI"/>
          </a:p>
        </p:txBody>
      </p:sp>
      <p:sp>
        <p:nvSpPr>
          <p:cNvPr id="6" name="Suorakulmio 5">
            <a:extLst>
              <a:ext uri="{FF2B5EF4-FFF2-40B4-BE49-F238E27FC236}">
                <a16:creationId xmlns:a16="http://schemas.microsoft.com/office/drawing/2014/main" id="{9148E5EE-5788-4D26-BA34-0B9BA538FC9E}"/>
              </a:ext>
            </a:extLst>
          </p:cNvPr>
          <p:cNvSpPr/>
          <p:nvPr userDrawn="1"/>
        </p:nvSpPr>
        <p:spPr>
          <a:xfrm>
            <a:off x="0" y="-1"/>
            <a:ext cx="12191997" cy="1727199"/>
          </a:xfrm>
          <a:prstGeom prst="rect">
            <a:avLst/>
          </a:prstGeom>
          <a:gradFill>
            <a:gsLst>
              <a:gs pos="0">
                <a:srgbClr val="3FBD41"/>
              </a:gs>
              <a:gs pos="100000">
                <a:srgbClr val="3FBD41">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a:extLst>
              <a:ext uri="{FF2B5EF4-FFF2-40B4-BE49-F238E27FC236}">
                <a16:creationId xmlns:a16="http://schemas.microsoft.com/office/drawing/2014/main" id="{A7A7FE42-6686-43C7-A7D0-F0D2181EFD50}"/>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73872" y="156172"/>
            <a:ext cx="873694" cy="873694"/>
          </a:xfrm>
          <a:prstGeom prst="rect">
            <a:avLst/>
          </a:prstGeom>
        </p:spPr>
      </p:pic>
    </p:spTree>
    <p:extLst>
      <p:ext uri="{BB962C8B-B14F-4D97-AF65-F5344CB8AC3E}">
        <p14:creationId xmlns:p14="http://schemas.microsoft.com/office/powerpoint/2010/main" val="41130125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Kiitos / Loppudia">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3244702A-5B7D-470B-9DFC-A1B24888FA4C}"/>
              </a:ext>
            </a:extLst>
          </p:cNvPr>
          <p:cNvSpPr/>
          <p:nvPr userDrawn="1"/>
        </p:nvSpPr>
        <p:spPr>
          <a:xfrm>
            <a:off x="3" y="1690688"/>
            <a:ext cx="12191997" cy="5167312"/>
          </a:xfrm>
          <a:prstGeom prst="rect">
            <a:avLst/>
          </a:prstGeom>
          <a:gradFill>
            <a:gsLst>
              <a:gs pos="0">
                <a:srgbClr val="FFD87D">
                  <a:alpha val="0"/>
                </a:srgbClr>
              </a:gs>
              <a:gs pos="100000">
                <a:srgbClr val="FFA4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Suorakulmio 6">
            <a:extLst>
              <a:ext uri="{FF2B5EF4-FFF2-40B4-BE49-F238E27FC236}">
                <a16:creationId xmlns:a16="http://schemas.microsoft.com/office/drawing/2014/main" id="{1440F747-76DF-4CA8-8015-F41A2AE5CFCB}"/>
              </a:ext>
            </a:extLst>
          </p:cNvPr>
          <p:cNvSpPr/>
          <p:nvPr userDrawn="1"/>
        </p:nvSpPr>
        <p:spPr>
          <a:xfrm>
            <a:off x="0" y="-1"/>
            <a:ext cx="12191997" cy="1727199"/>
          </a:xfrm>
          <a:prstGeom prst="rect">
            <a:avLst/>
          </a:prstGeom>
          <a:gradFill>
            <a:gsLst>
              <a:gs pos="0">
                <a:srgbClr val="3FBD41"/>
              </a:gs>
              <a:gs pos="100000">
                <a:srgbClr val="3FBD41">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B3FA6BF8-EAA0-4AB0-8212-ADF749E99D2E}"/>
              </a:ext>
            </a:extLst>
          </p:cNvPr>
          <p:cNvSpPr>
            <a:spLocks noGrp="1"/>
          </p:cNvSpPr>
          <p:nvPr>
            <p:ph type="title" hasCustomPrompt="1"/>
          </p:nvPr>
        </p:nvSpPr>
        <p:spPr>
          <a:xfrm>
            <a:off x="838200" y="365125"/>
            <a:ext cx="10515600" cy="1325563"/>
          </a:xfrm>
        </p:spPr>
        <p:txBody>
          <a:bodyPr/>
          <a:lstStyle>
            <a:lvl1pPr algn="ctr">
              <a:defRPr b="0" cap="all" baseline="0"/>
            </a:lvl1pPr>
          </a:lstStyle>
          <a:p>
            <a:r>
              <a:rPr lang="fi-FI"/>
              <a:t>kiitos</a:t>
            </a:r>
          </a:p>
        </p:txBody>
      </p:sp>
      <p:pic>
        <p:nvPicPr>
          <p:cNvPr id="13" name="Kuva 12">
            <a:extLst>
              <a:ext uri="{FF2B5EF4-FFF2-40B4-BE49-F238E27FC236}">
                <a16:creationId xmlns:a16="http://schemas.microsoft.com/office/drawing/2014/main" id="{8ADA982E-C5B7-4B3D-ADDC-29680F69DA4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3582419" y="5022674"/>
            <a:ext cx="2854259" cy="1470201"/>
          </a:xfrm>
          <a:prstGeom prst="rect">
            <a:avLst/>
          </a:prstGeom>
        </p:spPr>
      </p:pic>
      <p:pic>
        <p:nvPicPr>
          <p:cNvPr id="17" name="Kuva 16">
            <a:extLst>
              <a:ext uri="{FF2B5EF4-FFF2-40B4-BE49-F238E27FC236}">
                <a16:creationId xmlns:a16="http://schemas.microsoft.com/office/drawing/2014/main" id="{9C6C5F8D-A757-425D-BA3E-F48936BBCB7B}"/>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87889" y="5167312"/>
            <a:ext cx="2011162" cy="1162917"/>
          </a:xfrm>
          <a:prstGeom prst="rect">
            <a:avLst/>
          </a:prstGeom>
        </p:spPr>
      </p:pic>
      <p:pic>
        <p:nvPicPr>
          <p:cNvPr id="15" name="Kuva 14">
            <a:extLst>
              <a:ext uri="{FF2B5EF4-FFF2-40B4-BE49-F238E27FC236}">
                <a16:creationId xmlns:a16="http://schemas.microsoft.com/office/drawing/2014/main" id="{8326C17C-A436-466B-8245-DD8A82D9B6AB}"/>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50262" y="5053789"/>
            <a:ext cx="1352268" cy="1550327"/>
          </a:xfrm>
          <a:prstGeom prst="rect">
            <a:avLst/>
          </a:prstGeom>
        </p:spPr>
      </p:pic>
      <p:pic>
        <p:nvPicPr>
          <p:cNvPr id="18" name="Kuva 17">
            <a:extLst>
              <a:ext uri="{FF2B5EF4-FFF2-40B4-BE49-F238E27FC236}">
                <a16:creationId xmlns:a16="http://schemas.microsoft.com/office/drawing/2014/main" id="{68EE8565-2DA9-4C07-95F7-E8156D221242}"/>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0754" y="5167312"/>
            <a:ext cx="2360454" cy="1683221"/>
          </a:xfrm>
          <a:prstGeom prst="rect">
            <a:avLst/>
          </a:prstGeom>
        </p:spPr>
      </p:pic>
      <p:sp>
        <p:nvSpPr>
          <p:cNvPr id="28" name="Tekstin paikkamerkki 27">
            <a:extLst>
              <a:ext uri="{FF2B5EF4-FFF2-40B4-BE49-F238E27FC236}">
                <a16:creationId xmlns:a16="http://schemas.microsoft.com/office/drawing/2014/main" id="{D1919A8A-4971-48AC-A484-A9C7B54AC691}"/>
              </a:ext>
            </a:extLst>
          </p:cNvPr>
          <p:cNvSpPr>
            <a:spLocks noGrp="1"/>
          </p:cNvSpPr>
          <p:nvPr>
            <p:ph type="body" sz="quarter" idx="10"/>
          </p:nvPr>
        </p:nvSpPr>
        <p:spPr>
          <a:xfrm>
            <a:off x="838200" y="2092324"/>
            <a:ext cx="10515600" cy="2676467"/>
          </a:xfrm>
        </p:spPr>
        <p:txBody>
          <a:bodyPr anchor="ctr" anchorCtr="0"/>
          <a:lstStyle>
            <a:lvl1pPr algn="ctr">
              <a:defRPr/>
            </a:lvl1pPr>
            <a:lvl2pPr algn="ctr">
              <a:defRPr/>
            </a:lvl2pPr>
            <a:lvl3pPr algn="ctr">
              <a:defRPr/>
            </a:lvl3pPr>
            <a:lvl4pPr algn="ctr">
              <a:defRPr/>
            </a:lvl4pPr>
            <a:lvl5pPr algn="ct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2334811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A56522-BF13-ADED-E10A-541A5EDF9E43}"/>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F27CFA27-4300-4A72-4E21-FA43C0E4A16D}"/>
              </a:ext>
            </a:extLst>
          </p:cNvPr>
          <p:cNvSpPr>
            <a:spLocks noGrp="1"/>
          </p:cNvSpPr>
          <p:nvPr>
            <p:ph type="dt" sz="half" idx="10"/>
          </p:nvPr>
        </p:nvSpPr>
        <p:spPr/>
        <p:txBody>
          <a:bodyPr/>
          <a:lstStyle/>
          <a:p>
            <a:fld id="{C2A56324-105E-4555-8771-D8916A936275}" type="datetimeFigureOut">
              <a:rPr lang="fi-FI" smtClean="0"/>
              <a:t>10.6.2026</a:t>
            </a:fld>
            <a:endParaRPr lang="fi-FI"/>
          </a:p>
        </p:txBody>
      </p:sp>
      <p:sp>
        <p:nvSpPr>
          <p:cNvPr id="4" name="Alatunnisteen paikkamerkki 3">
            <a:extLst>
              <a:ext uri="{FF2B5EF4-FFF2-40B4-BE49-F238E27FC236}">
                <a16:creationId xmlns:a16="http://schemas.microsoft.com/office/drawing/2014/main" id="{07A11091-981F-7664-FFC0-4E8F8CC2B467}"/>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376116B-9FF9-A4FE-B926-A8BC081C8054}"/>
              </a:ext>
            </a:extLst>
          </p:cNvPr>
          <p:cNvSpPr>
            <a:spLocks noGrp="1"/>
          </p:cNvSpPr>
          <p:nvPr>
            <p:ph type="sldNum" sz="quarter" idx="12"/>
          </p:nvPr>
        </p:nvSpPr>
        <p:spPr/>
        <p:txBody>
          <a:bodyPr/>
          <a:lstStyle/>
          <a:p>
            <a:fld id="{B281D1D9-690B-4661-B51A-35D7DCDC27A6}" type="slidenum">
              <a:rPr lang="fi-FI" smtClean="0"/>
              <a:t>‹#›</a:t>
            </a:fld>
            <a:endParaRPr lang="fi-FI"/>
          </a:p>
        </p:txBody>
      </p:sp>
    </p:spTree>
    <p:extLst>
      <p:ext uri="{BB962C8B-B14F-4D97-AF65-F5344CB8AC3E}">
        <p14:creationId xmlns:p14="http://schemas.microsoft.com/office/powerpoint/2010/main" val="2496904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E413195-8FAD-38C3-B0B6-3B639CD37E24}"/>
              </a:ext>
            </a:extLst>
          </p:cNvPr>
          <p:cNvSpPr>
            <a:spLocks noGrp="1"/>
          </p:cNvSpPr>
          <p:nvPr>
            <p:ph type="dt" sz="half" idx="10"/>
          </p:nvPr>
        </p:nvSpPr>
        <p:spPr/>
        <p:txBody>
          <a:bodyPr/>
          <a:lstStyle/>
          <a:p>
            <a:fld id="{C2A56324-105E-4555-8771-D8916A936275}" type="datetimeFigureOut">
              <a:rPr lang="fi-FI" smtClean="0"/>
              <a:t>10.6.2026</a:t>
            </a:fld>
            <a:endParaRPr lang="fi-FI"/>
          </a:p>
        </p:txBody>
      </p:sp>
      <p:sp>
        <p:nvSpPr>
          <p:cNvPr id="3" name="Alatunnisteen paikkamerkki 2">
            <a:extLst>
              <a:ext uri="{FF2B5EF4-FFF2-40B4-BE49-F238E27FC236}">
                <a16:creationId xmlns:a16="http://schemas.microsoft.com/office/drawing/2014/main" id="{0EC53E5A-07CC-7B04-2F4C-236BAA38B6B1}"/>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8BADED28-03DB-224E-65D2-3313E1CD256B}"/>
              </a:ext>
            </a:extLst>
          </p:cNvPr>
          <p:cNvSpPr>
            <a:spLocks noGrp="1"/>
          </p:cNvSpPr>
          <p:nvPr>
            <p:ph type="sldNum" sz="quarter" idx="12"/>
          </p:nvPr>
        </p:nvSpPr>
        <p:spPr/>
        <p:txBody>
          <a:bodyPr/>
          <a:lstStyle/>
          <a:p>
            <a:fld id="{B281D1D9-690B-4661-B51A-35D7DCDC27A6}" type="slidenum">
              <a:rPr lang="fi-FI" smtClean="0"/>
              <a:t>‹#›</a:t>
            </a:fld>
            <a:endParaRPr lang="fi-FI"/>
          </a:p>
        </p:txBody>
      </p:sp>
    </p:spTree>
    <p:extLst>
      <p:ext uri="{BB962C8B-B14F-4D97-AF65-F5344CB8AC3E}">
        <p14:creationId xmlns:p14="http://schemas.microsoft.com/office/powerpoint/2010/main" val="1737646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17497E-616D-6AA8-A7D6-18F0A09EE4ED}"/>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35765D1D-4E6B-02DE-C049-849CE5BA7B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1F14ED41-D5F2-E974-DE95-33211B2C5C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511E0A0E-9F37-3E62-3316-885F876D9E64}"/>
              </a:ext>
            </a:extLst>
          </p:cNvPr>
          <p:cNvSpPr>
            <a:spLocks noGrp="1"/>
          </p:cNvSpPr>
          <p:nvPr>
            <p:ph type="dt" sz="half" idx="10"/>
          </p:nvPr>
        </p:nvSpPr>
        <p:spPr/>
        <p:txBody>
          <a:bodyPr/>
          <a:lstStyle/>
          <a:p>
            <a:fld id="{C2A56324-105E-4555-8771-D8916A936275}" type="datetimeFigureOut">
              <a:rPr lang="fi-FI" smtClean="0"/>
              <a:t>10.6.2026</a:t>
            </a:fld>
            <a:endParaRPr lang="fi-FI"/>
          </a:p>
        </p:txBody>
      </p:sp>
      <p:sp>
        <p:nvSpPr>
          <p:cNvPr id="6" name="Alatunnisteen paikkamerkki 5">
            <a:extLst>
              <a:ext uri="{FF2B5EF4-FFF2-40B4-BE49-F238E27FC236}">
                <a16:creationId xmlns:a16="http://schemas.microsoft.com/office/drawing/2014/main" id="{7C34B732-0686-F533-E611-BCD61F968F8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7EDC9BED-1380-B493-9176-D67CF6E7E331}"/>
              </a:ext>
            </a:extLst>
          </p:cNvPr>
          <p:cNvSpPr>
            <a:spLocks noGrp="1"/>
          </p:cNvSpPr>
          <p:nvPr>
            <p:ph type="sldNum" sz="quarter" idx="12"/>
          </p:nvPr>
        </p:nvSpPr>
        <p:spPr/>
        <p:txBody>
          <a:bodyPr/>
          <a:lstStyle/>
          <a:p>
            <a:fld id="{B281D1D9-690B-4661-B51A-35D7DCDC27A6}" type="slidenum">
              <a:rPr lang="fi-FI" smtClean="0"/>
              <a:t>‹#›</a:t>
            </a:fld>
            <a:endParaRPr lang="fi-FI"/>
          </a:p>
        </p:txBody>
      </p:sp>
    </p:spTree>
    <p:extLst>
      <p:ext uri="{BB962C8B-B14F-4D97-AF65-F5344CB8AC3E}">
        <p14:creationId xmlns:p14="http://schemas.microsoft.com/office/powerpoint/2010/main" val="2318291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23C5C0-6F0A-2905-B0A1-40D728946794}"/>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A0338196-2FA5-238C-E157-D717B39B58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BE70D356-EDE4-53A4-6F99-5F1703F50C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84A84BA5-9665-7BD3-E611-EC56E2F23EA4}"/>
              </a:ext>
            </a:extLst>
          </p:cNvPr>
          <p:cNvSpPr>
            <a:spLocks noGrp="1"/>
          </p:cNvSpPr>
          <p:nvPr>
            <p:ph type="dt" sz="half" idx="10"/>
          </p:nvPr>
        </p:nvSpPr>
        <p:spPr/>
        <p:txBody>
          <a:bodyPr/>
          <a:lstStyle/>
          <a:p>
            <a:fld id="{C2A56324-105E-4555-8771-D8916A936275}" type="datetimeFigureOut">
              <a:rPr lang="fi-FI" smtClean="0"/>
              <a:t>10.6.2026</a:t>
            </a:fld>
            <a:endParaRPr lang="fi-FI"/>
          </a:p>
        </p:txBody>
      </p:sp>
      <p:sp>
        <p:nvSpPr>
          <p:cNvPr id="6" name="Alatunnisteen paikkamerkki 5">
            <a:extLst>
              <a:ext uri="{FF2B5EF4-FFF2-40B4-BE49-F238E27FC236}">
                <a16:creationId xmlns:a16="http://schemas.microsoft.com/office/drawing/2014/main" id="{C0ED4088-5ACC-F3AB-DDF1-9F8FF198B28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BE5B9854-E1B0-76FC-5CE3-D8EB636A9604}"/>
              </a:ext>
            </a:extLst>
          </p:cNvPr>
          <p:cNvSpPr>
            <a:spLocks noGrp="1"/>
          </p:cNvSpPr>
          <p:nvPr>
            <p:ph type="sldNum" sz="quarter" idx="12"/>
          </p:nvPr>
        </p:nvSpPr>
        <p:spPr/>
        <p:txBody>
          <a:bodyPr/>
          <a:lstStyle/>
          <a:p>
            <a:fld id="{B281D1D9-690B-4661-B51A-35D7DCDC27A6}" type="slidenum">
              <a:rPr lang="fi-FI" smtClean="0"/>
              <a:t>‹#›</a:t>
            </a:fld>
            <a:endParaRPr lang="fi-FI"/>
          </a:p>
        </p:txBody>
      </p:sp>
    </p:spTree>
    <p:extLst>
      <p:ext uri="{BB962C8B-B14F-4D97-AF65-F5344CB8AC3E}">
        <p14:creationId xmlns:p14="http://schemas.microsoft.com/office/powerpoint/2010/main" val="2535859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image" Target="../media/image2.svg"/><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1.sv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image" Target="../media/image4.sv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image" Target="../media/image3.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image" Target="../media/image6.svg"/><Relationship Id="rId2" Type="http://schemas.openxmlformats.org/officeDocument/2006/relationships/slideLayout" Target="../slideLayouts/slideLayout36.xml"/><Relationship Id="rId16" Type="http://schemas.openxmlformats.org/officeDocument/2006/relationships/image" Target="../media/image8.sv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2.sv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1.sv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image" Target="../media/image4.svg"/><Relationship Id="rId2" Type="http://schemas.openxmlformats.org/officeDocument/2006/relationships/slideLayout" Target="../slideLayouts/slideLayout48.xml"/><Relationship Id="rId16" Type="http://schemas.openxmlformats.org/officeDocument/2006/relationships/image" Target="../media/image3.sv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2.sv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1.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524E2D3B-C870-D311-EE25-65F1B3A328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6C1EA290-0F98-CF8C-1C2A-5AEFF91E9D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EA5712F-BF7A-EF63-2A50-239485A502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2A56324-105E-4555-8771-D8916A936275}" type="datetimeFigureOut">
              <a:rPr lang="fi-FI" smtClean="0"/>
              <a:t>10.6.2026</a:t>
            </a:fld>
            <a:endParaRPr lang="fi-FI"/>
          </a:p>
        </p:txBody>
      </p:sp>
      <p:sp>
        <p:nvSpPr>
          <p:cNvPr id="5" name="Alatunnisteen paikkamerkki 4">
            <a:extLst>
              <a:ext uri="{FF2B5EF4-FFF2-40B4-BE49-F238E27FC236}">
                <a16:creationId xmlns:a16="http://schemas.microsoft.com/office/drawing/2014/main" id="{81D20083-A4AE-9E45-9826-D0CE8135F7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i-FI"/>
          </a:p>
        </p:txBody>
      </p:sp>
      <p:sp>
        <p:nvSpPr>
          <p:cNvPr id="6" name="Dian numeron paikkamerkki 5">
            <a:extLst>
              <a:ext uri="{FF2B5EF4-FFF2-40B4-BE49-F238E27FC236}">
                <a16:creationId xmlns:a16="http://schemas.microsoft.com/office/drawing/2014/main" id="{46DC60EC-6B64-1270-D315-F5442DC2D7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281D1D9-690B-4661-B51A-35D7DCDC27A6}" type="slidenum">
              <a:rPr lang="fi-FI" smtClean="0"/>
              <a:t>‹#›</a:t>
            </a:fld>
            <a:endParaRPr lang="fi-FI"/>
          </a:p>
        </p:txBody>
      </p:sp>
    </p:spTree>
    <p:extLst>
      <p:ext uri="{BB962C8B-B14F-4D97-AF65-F5344CB8AC3E}">
        <p14:creationId xmlns:p14="http://schemas.microsoft.com/office/powerpoint/2010/main" val="3285777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0" name="Ryhmä 19">
            <a:extLst>
              <a:ext uri="{FF2B5EF4-FFF2-40B4-BE49-F238E27FC236}">
                <a16:creationId xmlns:a16="http://schemas.microsoft.com/office/drawing/2014/main" id="{489FC5ED-5F80-461E-92CE-A5C5556D030A}"/>
              </a:ext>
            </a:extLst>
          </p:cNvPr>
          <p:cNvGrpSpPr/>
          <p:nvPr userDrawn="1"/>
        </p:nvGrpSpPr>
        <p:grpSpPr>
          <a:xfrm>
            <a:off x="0" y="0"/>
            <a:ext cx="12192000" cy="6858000"/>
            <a:chOff x="0" y="0"/>
            <a:chExt cx="12192000" cy="6858000"/>
          </a:xfrm>
        </p:grpSpPr>
        <p:sp>
          <p:nvSpPr>
            <p:cNvPr id="7" name="Suorakulmainen kolmio 6">
              <a:extLst>
                <a:ext uri="{FF2B5EF4-FFF2-40B4-BE49-F238E27FC236}">
                  <a16:creationId xmlns:a16="http://schemas.microsoft.com/office/drawing/2014/main" id="{9ABAEFC6-2F32-4D5C-95DE-B830FD2701F4}"/>
                </a:ext>
              </a:extLst>
            </p:cNvPr>
            <p:cNvSpPr/>
            <p:nvPr userDrawn="1"/>
          </p:nvSpPr>
          <p:spPr>
            <a:xfrm flipH="1">
              <a:off x="0" y="6156960"/>
              <a:ext cx="12192000" cy="701040"/>
            </a:xfrm>
            <a:prstGeom prst="rtTriangle">
              <a:avLst/>
            </a:prstGeom>
            <a:gradFill>
              <a:gsLst>
                <a:gs pos="0">
                  <a:srgbClr val="FFA400">
                    <a:alpha val="50000"/>
                  </a:srgbClr>
                </a:gs>
                <a:gs pos="100000">
                  <a:srgbClr val="FFD87D">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ainen kolmio 8">
              <a:extLst>
                <a:ext uri="{FF2B5EF4-FFF2-40B4-BE49-F238E27FC236}">
                  <a16:creationId xmlns:a16="http://schemas.microsoft.com/office/drawing/2014/main" id="{56211F17-275D-4AA1-B18E-D8F0404A51C1}"/>
                </a:ext>
              </a:extLst>
            </p:cNvPr>
            <p:cNvSpPr/>
            <p:nvPr userDrawn="1"/>
          </p:nvSpPr>
          <p:spPr>
            <a:xfrm flipH="1">
              <a:off x="2590800" y="5575240"/>
              <a:ext cx="9601200" cy="1282759"/>
            </a:xfrm>
            <a:prstGeom prst="rtTriangle">
              <a:avLst/>
            </a:prstGeom>
            <a:gradFill>
              <a:gsLst>
                <a:gs pos="0">
                  <a:srgbClr val="FFA400">
                    <a:alpha val="50000"/>
                  </a:srgbClr>
                </a:gs>
                <a:gs pos="100000">
                  <a:srgbClr val="FFD87D">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ainen kolmio 9">
              <a:extLst>
                <a:ext uri="{FF2B5EF4-FFF2-40B4-BE49-F238E27FC236}">
                  <a16:creationId xmlns:a16="http://schemas.microsoft.com/office/drawing/2014/main" id="{0FECBE9A-6E4B-4196-ADF3-31A0D4FC80D3}"/>
                </a:ext>
              </a:extLst>
            </p:cNvPr>
            <p:cNvSpPr/>
            <p:nvPr userDrawn="1"/>
          </p:nvSpPr>
          <p:spPr>
            <a:xfrm flipH="1">
              <a:off x="5956916" y="4836160"/>
              <a:ext cx="6235082" cy="2021840"/>
            </a:xfrm>
            <a:prstGeom prst="rtTriangle">
              <a:avLst/>
            </a:prstGeom>
            <a:gradFill>
              <a:gsLst>
                <a:gs pos="0">
                  <a:srgbClr val="FFA400">
                    <a:alpha val="50000"/>
                  </a:srgbClr>
                </a:gs>
                <a:gs pos="100000">
                  <a:srgbClr val="FFD87D">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ainen kolmio 10">
              <a:extLst>
                <a:ext uri="{FF2B5EF4-FFF2-40B4-BE49-F238E27FC236}">
                  <a16:creationId xmlns:a16="http://schemas.microsoft.com/office/drawing/2014/main" id="{8053EE8E-C1E1-468F-B037-B59625D6E2D6}"/>
                </a:ext>
              </a:extLst>
            </p:cNvPr>
            <p:cNvSpPr/>
            <p:nvPr userDrawn="1"/>
          </p:nvSpPr>
          <p:spPr>
            <a:xfrm flipH="1">
              <a:off x="7892248" y="4053840"/>
              <a:ext cx="4299751" cy="2804160"/>
            </a:xfrm>
            <a:prstGeom prst="rtTriangle">
              <a:avLst/>
            </a:prstGeom>
            <a:gradFill>
              <a:gsLst>
                <a:gs pos="0">
                  <a:srgbClr val="FFA400">
                    <a:alpha val="50000"/>
                  </a:srgbClr>
                </a:gs>
                <a:gs pos="100000">
                  <a:srgbClr val="FFD87D">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ainen kolmio 11">
              <a:extLst>
                <a:ext uri="{FF2B5EF4-FFF2-40B4-BE49-F238E27FC236}">
                  <a16:creationId xmlns:a16="http://schemas.microsoft.com/office/drawing/2014/main" id="{94BE4C96-A065-46D9-BD67-E3BB3F169876}"/>
                </a:ext>
              </a:extLst>
            </p:cNvPr>
            <p:cNvSpPr/>
            <p:nvPr userDrawn="1"/>
          </p:nvSpPr>
          <p:spPr>
            <a:xfrm flipH="1">
              <a:off x="9215020" y="3108960"/>
              <a:ext cx="2976979" cy="3749040"/>
            </a:xfrm>
            <a:prstGeom prst="rtTriangle">
              <a:avLst/>
            </a:prstGeom>
            <a:gradFill>
              <a:gsLst>
                <a:gs pos="0">
                  <a:srgbClr val="FFA400">
                    <a:alpha val="50000"/>
                  </a:srgbClr>
                </a:gs>
                <a:gs pos="100000">
                  <a:srgbClr val="FFD87D">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Suorakulmainen kolmio 12">
              <a:extLst>
                <a:ext uri="{FF2B5EF4-FFF2-40B4-BE49-F238E27FC236}">
                  <a16:creationId xmlns:a16="http://schemas.microsoft.com/office/drawing/2014/main" id="{E690A597-26DA-4BA8-81E3-61BE672AFB44}"/>
                </a:ext>
              </a:extLst>
            </p:cNvPr>
            <p:cNvSpPr/>
            <p:nvPr userDrawn="1"/>
          </p:nvSpPr>
          <p:spPr>
            <a:xfrm flipH="1">
              <a:off x="10280341" y="1534160"/>
              <a:ext cx="1911656" cy="5323840"/>
            </a:xfrm>
            <a:prstGeom prst="rtTriangle">
              <a:avLst/>
            </a:prstGeom>
            <a:gradFill>
              <a:gsLst>
                <a:gs pos="0">
                  <a:srgbClr val="FFA400">
                    <a:alpha val="50000"/>
                  </a:srgbClr>
                </a:gs>
                <a:gs pos="100000">
                  <a:srgbClr val="FFD87D">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Suorakulmainen kolmio 13">
              <a:extLst>
                <a:ext uri="{FF2B5EF4-FFF2-40B4-BE49-F238E27FC236}">
                  <a16:creationId xmlns:a16="http://schemas.microsoft.com/office/drawing/2014/main" id="{617AE8CE-EEDC-4BDF-A9DF-830315C3DBCE}"/>
                </a:ext>
              </a:extLst>
            </p:cNvPr>
            <p:cNvSpPr/>
            <p:nvPr userDrawn="1"/>
          </p:nvSpPr>
          <p:spPr>
            <a:xfrm flipH="1">
              <a:off x="10974543" y="0"/>
              <a:ext cx="1217455" cy="6858000"/>
            </a:xfrm>
            <a:prstGeom prst="rtTriangle">
              <a:avLst/>
            </a:prstGeom>
            <a:gradFill>
              <a:gsLst>
                <a:gs pos="0">
                  <a:srgbClr val="FFA400">
                    <a:alpha val="50000"/>
                  </a:srgbClr>
                </a:gs>
                <a:gs pos="100000">
                  <a:srgbClr val="FFD87D">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 name="Otsikon paikkamerkki 1">
            <a:extLst>
              <a:ext uri="{FF2B5EF4-FFF2-40B4-BE49-F238E27FC236}">
                <a16:creationId xmlns:a16="http://schemas.microsoft.com/office/drawing/2014/main" id="{00CD0F6F-DCD8-4A98-B8AC-C2C55BF3FAE1}"/>
              </a:ext>
            </a:extLst>
          </p:cNvPr>
          <p:cNvSpPr>
            <a:spLocks noGrp="1"/>
          </p:cNvSpPr>
          <p:nvPr>
            <p:ph type="title"/>
          </p:nvPr>
        </p:nvSpPr>
        <p:spPr>
          <a:xfrm>
            <a:off x="1047566" y="365125"/>
            <a:ext cx="10306234"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ACA15D30-9A25-4A19-962C-255217EB288D}"/>
              </a:ext>
            </a:extLst>
          </p:cNvPr>
          <p:cNvSpPr>
            <a:spLocks noGrp="1"/>
          </p:cNvSpPr>
          <p:nvPr>
            <p:ph type="body" idx="1"/>
          </p:nvPr>
        </p:nvSpPr>
        <p:spPr>
          <a:xfrm>
            <a:off x="838200" y="1825625"/>
            <a:ext cx="9690716"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24852A-9CF3-4F8B-A017-551D87F5F4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51048E66-C875-4AB8-8407-2EB2AD97987F}" type="datetimeFigureOut">
              <a:rPr lang="fi-FI" smtClean="0"/>
              <a:pPr/>
              <a:t>10.6.2026</a:t>
            </a:fld>
            <a:endParaRPr lang="fi-FI"/>
          </a:p>
        </p:txBody>
      </p:sp>
      <p:sp>
        <p:nvSpPr>
          <p:cNvPr id="6" name="Dian numeron paikkamerkki 5">
            <a:extLst>
              <a:ext uri="{FF2B5EF4-FFF2-40B4-BE49-F238E27FC236}">
                <a16:creationId xmlns:a16="http://schemas.microsoft.com/office/drawing/2014/main" id="{78EF4F4D-E48F-4FC5-BF28-3CCE7B8131D4}"/>
              </a:ext>
            </a:extLst>
          </p:cNvPr>
          <p:cNvSpPr>
            <a:spLocks noGrp="1"/>
          </p:cNvSpPr>
          <p:nvPr>
            <p:ph type="sldNum" sz="quarter" idx="4"/>
          </p:nvPr>
        </p:nvSpPr>
        <p:spPr>
          <a:xfrm>
            <a:off x="8610600" y="6356350"/>
            <a:ext cx="1918316" cy="365125"/>
          </a:xfrm>
          <a:prstGeom prst="rect">
            <a:avLst/>
          </a:prstGeom>
        </p:spPr>
        <p:txBody>
          <a:bodyPr vert="horz" lIns="91440" tIns="45720" rIns="91440" bIns="45720" rtlCol="0" anchor="ctr"/>
          <a:lstStyle>
            <a:lvl1pPr algn="r">
              <a:defRPr sz="1200">
                <a:solidFill>
                  <a:schemeClr val="tx1"/>
                </a:solidFill>
              </a:defRPr>
            </a:lvl1pPr>
          </a:lstStyle>
          <a:p>
            <a:fld id="{B5FB2CA4-8150-40F8-A7CE-493E8EBB2279}" type="slidenum">
              <a:rPr lang="fi-FI" smtClean="0"/>
              <a:pPr/>
              <a:t>‹#›</a:t>
            </a:fld>
            <a:endParaRPr lang="fi-FI"/>
          </a:p>
        </p:txBody>
      </p:sp>
      <p:sp>
        <p:nvSpPr>
          <p:cNvPr id="8" name="Vapaamuotoinen: Muoto 7">
            <a:extLst>
              <a:ext uri="{FF2B5EF4-FFF2-40B4-BE49-F238E27FC236}">
                <a16:creationId xmlns:a16="http://schemas.microsoft.com/office/drawing/2014/main" id="{40274E65-46AB-476F-B237-698AA7B12170}"/>
              </a:ext>
            </a:extLst>
          </p:cNvPr>
          <p:cNvSpPr/>
          <p:nvPr userDrawn="1"/>
        </p:nvSpPr>
        <p:spPr>
          <a:xfrm>
            <a:off x="0" y="0"/>
            <a:ext cx="12192000" cy="1635760"/>
          </a:xfrm>
          <a:custGeom>
            <a:avLst/>
            <a:gdLst>
              <a:gd name="connsiteX0" fmla="*/ 0 w 12192000"/>
              <a:gd name="connsiteY0" fmla="*/ 0 h 1635760"/>
              <a:gd name="connsiteX1" fmla="*/ 12192000 w 12192000"/>
              <a:gd name="connsiteY1" fmla="*/ 0 h 1635760"/>
              <a:gd name="connsiteX2" fmla="*/ 12192000 w 12192000"/>
              <a:gd name="connsiteY2" fmla="*/ 1635760 h 1635760"/>
              <a:gd name="connsiteX3" fmla="*/ 12186060 w 12192000"/>
              <a:gd name="connsiteY3" fmla="*/ 1635760 h 1635760"/>
              <a:gd name="connsiteX4" fmla="*/ 12186060 w 12192000"/>
              <a:gd name="connsiteY4" fmla="*/ 102906 h 1635760"/>
              <a:gd name="connsiteX5" fmla="*/ 11913943 w 12192000"/>
              <a:gd name="connsiteY5" fmla="*/ 1635760 h 1635760"/>
              <a:gd name="connsiteX6" fmla="*/ 0 w 12192000"/>
              <a:gd name="connsiteY6" fmla="*/ 1635760 h 163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635760">
                <a:moveTo>
                  <a:pt x="0" y="0"/>
                </a:moveTo>
                <a:lnTo>
                  <a:pt x="12192000" y="0"/>
                </a:lnTo>
                <a:lnTo>
                  <a:pt x="12192000" y="1635760"/>
                </a:lnTo>
                <a:lnTo>
                  <a:pt x="12186060" y="1635760"/>
                </a:lnTo>
                <a:lnTo>
                  <a:pt x="12186060" y="102906"/>
                </a:lnTo>
                <a:lnTo>
                  <a:pt x="11913943" y="1635760"/>
                </a:lnTo>
                <a:lnTo>
                  <a:pt x="0" y="1635760"/>
                </a:lnTo>
                <a:close/>
              </a:path>
            </a:pathLst>
          </a:custGeom>
          <a:gradFill>
            <a:gsLst>
              <a:gs pos="0">
                <a:srgbClr val="3FBD41">
                  <a:alpha val="0"/>
                </a:srgbClr>
              </a:gs>
              <a:gs pos="100000">
                <a:srgbClr val="3FBD4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pic>
        <p:nvPicPr>
          <p:cNvPr id="17" name="Kuva 16">
            <a:extLst>
              <a:ext uri="{FF2B5EF4-FFF2-40B4-BE49-F238E27FC236}">
                <a16:creationId xmlns:a16="http://schemas.microsoft.com/office/drawing/2014/main" id="{831E74FD-C220-4550-AF73-29D1990AF4B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73872" y="156172"/>
            <a:ext cx="873694" cy="873694"/>
          </a:xfrm>
          <a:prstGeom prst="rect">
            <a:avLst/>
          </a:prstGeom>
        </p:spPr>
      </p:pic>
      <p:grpSp>
        <p:nvGrpSpPr>
          <p:cNvPr id="19" name="Ryhmä 18">
            <a:extLst>
              <a:ext uri="{FF2B5EF4-FFF2-40B4-BE49-F238E27FC236}">
                <a16:creationId xmlns:a16="http://schemas.microsoft.com/office/drawing/2014/main" id="{41F07573-3C39-40CE-9E7A-6BFC8FAAF1F0}"/>
              </a:ext>
            </a:extLst>
          </p:cNvPr>
          <p:cNvGrpSpPr/>
          <p:nvPr userDrawn="1"/>
        </p:nvGrpSpPr>
        <p:grpSpPr>
          <a:xfrm>
            <a:off x="10343558" y="3931626"/>
            <a:ext cx="1982174" cy="2996113"/>
            <a:chOff x="10343558" y="3931626"/>
            <a:chExt cx="1982174" cy="2996113"/>
          </a:xfrm>
        </p:grpSpPr>
        <p:pic>
          <p:nvPicPr>
            <p:cNvPr id="15" name="Kuva 14">
              <a:extLst>
                <a:ext uri="{FF2B5EF4-FFF2-40B4-BE49-F238E27FC236}">
                  <a16:creationId xmlns:a16="http://schemas.microsoft.com/office/drawing/2014/main" id="{F858658E-7D6D-481C-8966-019093B14156}"/>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0636307" y="3931626"/>
              <a:ext cx="1396676" cy="807602"/>
            </a:xfrm>
            <a:prstGeom prst="rect">
              <a:avLst/>
            </a:prstGeom>
          </p:spPr>
        </p:pic>
        <p:pic>
          <p:nvPicPr>
            <p:cNvPr id="16" name="Kuva 15">
              <a:extLst>
                <a:ext uri="{FF2B5EF4-FFF2-40B4-BE49-F238E27FC236}">
                  <a16:creationId xmlns:a16="http://schemas.microsoft.com/office/drawing/2014/main" id="{EB99418F-81DC-4B12-A888-AE68CD73B8DE}"/>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0783446" y="5663878"/>
              <a:ext cx="1102399" cy="1263861"/>
            </a:xfrm>
            <a:prstGeom prst="rect">
              <a:avLst/>
            </a:prstGeom>
          </p:spPr>
        </p:pic>
        <p:pic>
          <p:nvPicPr>
            <p:cNvPr id="18" name="Kuva 17">
              <a:extLst>
                <a:ext uri="{FF2B5EF4-FFF2-40B4-BE49-F238E27FC236}">
                  <a16:creationId xmlns:a16="http://schemas.microsoft.com/office/drawing/2014/main" id="{F64D97A6-DE20-48C7-BAA4-1453A617AA05}"/>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10343558" y="4813340"/>
              <a:ext cx="1982174" cy="1020999"/>
            </a:xfrm>
            <a:prstGeom prst="rect">
              <a:avLst/>
            </a:prstGeom>
          </p:spPr>
        </p:pic>
      </p:grpSp>
      <p:sp>
        <p:nvSpPr>
          <p:cNvPr id="5" name="Alatunnisteen paikkamerkki 4">
            <a:extLst>
              <a:ext uri="{FF2B5EF4-FFF2-40B4-BE49-F238E27FC236}">
                <a16:creationId xmlns:a16="http://schemas.microsoft.com/office/drawing/2014/main" id="{A1F7AB70-972A-4E74-BBD3-A536266099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fi-FI"/>
          </a:p>
        </p:txBody>
      </p:sp>
    </p:spTree>
    <p:extLst>
      <p:ext uri="{BB962C8B-B14F-4D97-AF65-F5344CB8AC3E}">
        <p14:creationId xmlns:p14="http://schemas.microsoft.com/office/powerpoint/2010/main" val="41564630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0" name="Ryhmä 19">
            <a:extLst>
              <a:ext uri="{FF2B5EF4-FFF2-40B4-BE49-F238E27FC236}">
                <a16:creationId xmlns:a16="http://schemas.microsoft.com/office/drawing/2014/main" id="{489FC5ED-5F80-461E-92CE-A5C5556D030A}"/>
              </a:ext>
            </a:extLst>
          </p:cNvPr>
          <p:cNvGrpSpPr/>
          <p:nvPr userDrawn="1"/>
        </p:nvGrpSpPr>
        <p:grpSpPr>
          <a:xfrm>
            <a:off x="0" y="0"/>
            <a:ext cx="12192000" cy="6858000"/>
            <a:chOff x="0" y="0"/>
            <a:chExt cx="12192000" cy="6858000"/>
          </a:xfrm>
        </p:grpSpPr>
        <p:sp>
          <p:nvSpPr>
            <p:cNvPr id="7" name="Suorakulmainen kolmio 6">
              <a:extLst>
                <a:ext uri="{FF2B5EF4-FFF2-40B4-BE49-F238E27FC236}">
                  <a16:creationId xmlns:a16="http://schemas.microsoft.com/office/drawing/2014/main" id="{9ABAEFC6-2F32-4D5C-95DE-B830FD2701F4}"/>
                </a:ext>
              </a:extLst>
            </p:cNvPr>
            <p:cNvSpPr/>
            <p:nvPr userDrawn="1"/>
          </p:nvSpPr>
          <p:spPr>
            <a:xfrm flipH="1">
              <a:off x="0" y="6156960"/>
              <a:ext cx="12192000" cy="701040"/>
            </a:xfrm>
            <a:prstGeom prst="rtTriangle">
              <a:avLst/>
            </a:prstGeom>
            <a:gradFill>
              <a:gsLst>
                <a:gs pos="0">
                  <a:srgbClr val="FFA400">
                    <a:alpha val="50000"/>
                  </a:srgbClr>
                </a:gs>
                <a:gs pos="100000">
                  <a:srgbClr val="FFD87D">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ainen kolmio 8">
              <a:extLst>
                <a:ext uri="{FF2B5EF4-FFF2-40B4-BE49-F238E27FC236}">
                  <a16:creationId xmlns:a16="http://schemas.microsoft.com/office/drawing/2014/main" id="{56211F17-275D-4AA1-B18E-D8F0404A51C1}"/>
                </a:ext>
              </a:extLst>
            </p:cNvPr>
            <p:cNvSpPr/>
            <p:nvPr userDrawn="1"/>
          </p:nvSpPr>
          <p:spPr>
            <a:xfrm flipH="1">
              <a:off x="2590800" y="5575240"/>
              <a:ext cx="9601200" cy="1282759"/>
            </a:xfrm>
            <a:prstGeom prst="rtTriangle">
              <a:avLst/>
            </a:prstGeom>
            <a:gradFill>
              <a:gsLst>
                <a:gs pos="0">
                  <a:srgbClr val="FFA400">
                    <a:alpha val="50000"/>
                  </a:srgbClr>
                </a:gs>
                <a:gs pos="100000">
                  <a:srgbClr val="FFD87D">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ainen kolmio 9">
              <a:extLst>
                <a:ext uri="{FF2B5EF4-FFF2-40B4-BE49-F238E27FC236}">
                  <a16:creationId xmlns:a16="http://schemas.microsoft.com/office/drawing/2014/main" id="{0FECBE9A-6E4B-4196-ADF3-31A0D4FC80D3}"/>
                </a:ext>
              </a:extLst>
            </p:cNvPr>
            <p:cNvSpPr/>
            <p:nvPr userDrawn="1"/>
          </p:nvSpPr>
          <p:spPr>
            <a:xfrm flipH="1">
              <a:off x="5956916" y="4836160"/>
              <a:ext cx="6235082" cy="2021840"/>
            </a:xfrm>
            <a:prstGeom prst="rtTriangle">
              <a:avLst/>
            </a:prstGeom>
            <a:gradFill>
              <a:gsLst>
                <a:gs pos="0">
                  <a:srgbClr val="FFA400">
                    <a:alpha val="50000"/>
                  </a:srgbClr>
                </a:gs>
                <a:gs pos="100000">
                  <a:srgbClr val="FFD87D">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ainen kolmio 10">
              <a:extLst>
                <a:ext uri="{FF2B5EF4-FFF2-40B4-BE49-F238E27FC236}">
                  <a16:creationId xmlns:a16="http://schemas.microsoft.com/office/drawing/2014/main" id="{8053EE8E-C1E1-468F-B037-B59625D6E2D6}"/>
                </a:ext>
              </a:extLst>
            </p:cNvPr>
            <p:cNvSpPr/>
            <p:nvPr userDrawn="1"/>
          </p:nvSpPr>
          <p:spPr>
            <a:xfrm flipH="1">
              <a:off x="7892248" y="4053840"/>
              <a:ext cx="4299751" cy="2804160"/>
            </a:xfrm>
            <a:prstGeom prst="rtTriangle">
              <a:avLst/>
            </a:prstGeom>
            <a:gradFill>
              <a:gsLst>
                <a:gs pos="0">
                  <a:srgbClr val="FFA400">
                    <a:alpha val="50000"/>
                  </a:srgbClr>
                </a:gs>
                <a:gs pos="100000">
                  <a:srgbClr val="FFD87D">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ainen kolmio 11">
              <a:extLst>
                <a:ext uri="{FF2B5EF4-FFF2-40B4-BE49-F238E27FC236}">
                  <a16:creationId xmlns:a16="http://schemas.microsoft.com/office/drawing/2014/main" id="{94BE4C96-A065-46D9-BD67-E3BB3F169876}"/>
                </a:ext>
              </a:extLst>
            </p:cNvPr>
            <p:cNvSpPr/>
            <p:nvPr userDrawn="1"/>
          </p:nvSpPr>
          <p:spPr>
            <a:xfrm flipH="1">
              <a:off x="9215020" y="3108960"/>
              <a:ext cx="2976979" cy="3749040"/>
            </a:xfrm>
            <a:prstGeom prst="rtTriangle">
              <a:avLst/>
            </a:prstGeom>
            <a:gradFill>
              <a:gsLst>
                <a:gs pos="0">
                  <a:srgbClr val="FFA400">
                    <a:alpha val="50000"/>
                  </a:srgbClr>
                </a:gs>
                <a:gs pos="100000">
                  <a:srgbClr val="FFD87D">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Suorakulmainen kolmio 12">
              <a:extLst>
                <a:ext uri="{FF2B5EF4-FFF2-40B4-BE49-F238E27FC236}">
                  <a16:creationId xmlns:a16="http://schemas.microsoft.com/office/drawing/2014/main" id="{E690A597-26DA-4BA8-81E3-61BE672AFB44}"/>
                </a:ext>
              </a:extLst>
            </p:cNvPr>
            <p:cNvSpPr/>
            <p:nvPr userDrawn="1"/>
          </p:nvSpPr>
          <p:spPr>
            <a:xfrm flipH="1">
              <a:off x="10280341" y="1534160"/>
              <a:ext cx="1911656" cy="5323840"/>
            </a:xfrm>
            <a:prstGeom prst="rtTriangle">
              <a:avLst/>
            </a:prstGeom>
            <a:gradFill>
              <a:gsLst>
                <a:gs pos="0">
                  <a:srgbClr val="FFA400">
                    <a:alpha val="50000"/>
                  </a:srgbClr>
                </a:gs>
                <a:gs pos="100000">
                  <a:srgbClr val="FFD87D">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Suorakulmainen kolmio 13">
              <a:extLst>
                <a:ext uri="{FF2B5EF4-FFF2-40B4-BE49-F238E27FC236}">
                  <a16:creationId xmlns:a16="http://schemas.microsoft.com/office/drawing/2014/main" id="{617AE8CE-EEDC-4BDF-A9DF-830315C3DBCE}"/>
                </a:ext>
              </a:extLst>
            </p:cNvPr>
            <p:cNvSpPr/>
            <p:nvPr userDrawn="1"/>
          </p:nvSpPr>
          <p:spPr>
            <a:xfrm flipH="1">
              <a:off x="10974543" y="0"/>
              <a:ext cx="1217455" cy="6858000"/>
            </a:xfrm>
            <a:prstGeom prst="rtTriangle">
              <a:avLst/>
            </a:prstGeom>
            <a:gradFill>
              <a:gsLst>
                <a:gs pos="0">
                  <a:srgbClr val="FFA400">
                    <a:alpha val="50000"/>
                  </a:srgbClr>
                </a:gs>
                <a:gs pos="100000">
                  <a:srgbClr val="FFD87D">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 name="Otsikon paikkamerkki 1">
            <a:extLst>
              <a:ext uri="{FF2B5EF4-FFF2-40B4-BE49-F238E27FC236}">
                <a16:creationId xmlns:a16="http://schemas.microsoft.com/office/drawing/2014/main" id="{00CD0F6F-DCD8-4A98-B8AC-C2C55BF3FAE1}"/>
              </a:ext>
            </a:extLst>
          </p:cNvPr>
          <p:cNvSpPr>
            <a:spLocks noGrp="1"/>
          </p:cNvSpPr>
          <p:nvPr>
            <p:ph type="title"/>
          </p:nvPr>
        </p:nvSpPr>
        <p:spPr>
          <a:xfrm>
            <a:off x="1047566" y="365125"/>
            <a:ext cx="10306234"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ACA15D30-9A25-4A19-962C-255217EB288D}"/>
              </a:ext>
            </a:extLst>
          </p:cNvPr>
          <p:cNvSpPr>
            <a:spLocks noGrp="1"/>
          </p:cNvSpPr>
          <p:nvPr>
            <p:ph type="body" idx="1"/>
          </p:nvPr>
        </p:nvSpPr>
        <p:spPr>
          <a:xfrm>
            <a:off x="838200" y="1825625"/>
            <a:ext cx="9690716"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24852A-9CF3-4F8B-A017-551D87F5F4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51048E66-C875-4AB8-8407-2EB2AD97987F}" type="datetimeFigureOut">
              <a:rPr lang="fi-FI" smtClean="0"/>
              <a:pPr/>
              <a:t>10.6.2026</a:t>
            </a:fld>
            <a:endParaRPr lang="fi-FI"/>
          </a:p>
        </p:txBody>
      </p:sp>
      <p:sp>
        <p:nvSpPr>
          <p:cNvPr id="6" name="Dian numeron paikkamerkki 5">
            <a:extLst>
              <a:ext uri="{FF2B5EF4-FFF2-40B4-BE49-F238E27FC236}">
                <a16:creationId xmlns:a16="http://schemas.microsoft.com/office/drawing/2014/main" id="{78EF4F4D-E48F-4FC5-BF28-3CCE7B8131D4}"/>
              </a:ext>
            </a:extLst>
          </p:cNvPr>
          <p:cNvSpPr>
            <a:spLocks noGrp="1"/>
          </p:cNvSpPr>
          <p:nvPr>
            <p:ph type="sldNum" sz="quarter" idx="4"/>
          </p:nvPr>
        </p:nvSpPr>
        <p:spPr>
          <a:xfrm>
            <a:off x="8610600" y="6356350"/>
            <a:ext cx="1918316" cy="365125"/>
          </a:xfrm>
          <a:prstGeom prst="rect">
            <a:avLst/>
          </a:prstGeom>
        </p:spPr>
        <p:txBody>
          <a:bodyPr vert="horz" lIns="91440" tIns="45720" rIns="91440" bIns="45720" rtlCol="0" anchor="ctr"/>
          <a:lstStyle>
            <a:lvl1pPr algn="r">
              <a:defRPr sz="1200">
                <a:solidFill>
                  <a:schemeClr val="tx1"/>
                </a:solidFill>
              </a:defRPr>
            </a:lvl1pPr>
          </a:lstStyle>
          <a:p>
            <a:fld id="{B5FB2CA4-8150-40F8-A7CE-493E8EBB2279}" type="slidenum">
              <a:rPr lang="fi-FI" smtClean="0"/>
              <a:pPr/>
              <a:t>‹#›</a:t>
            </a:fld>
            <a:endParaRPr lang="fi-FI"/>
          </a:p>
        </p:txBody>
      </p:sp>
      <p:sp>
        <p:nvSpPr>
          <p:cNvPr id="8" name="Vapaamuotoinen: Muoto 7">
            <a:extLst>
              <a:ext uri="{FF2B5EF4-FFF2-40B4-BE49-F238E27FC236}">
                <a16:creationId xmlns:a16="http://schemas.microsoft.com/office/drawing/2014/main" id="{40274E65-46AB-476F-B237-698AA7B12170}"/>
              </a:ext>
            </a:extLst>
          </p:cNvPr>
          <p:cNvSpPr/>
          <p:nvPr userDrawn="1"/>
        </p:nvSpPr>
        <p:spPr>
          <a:xfrm>
            <a:off x="0" y="0"/>
            <a:ext cx="12192000" cy="1635760"/>
          </a:xfrm>
          <a:custGeom>
            <a:avLst/>
            <a:gdLst>
              <a:gd name="connsiteX0" fmla="*/ 0 w 12192000"/>
              <a:gd name="connsiteY0" fmla="*/ 0 h 1635760"/>
              <a:gd name="connsiteX1" fmla="*/ 12192000 w 12192000"/>
              <a:gd name="connsiteY1" fmla="*/ 0 h 1635760"/>
              <a:gd name="connsiteX2" fmla="*/ 12192000 w 12192000"/>
              <a:gd name="connsiteY2" fmla="*/ 1635760 h 1635760"/>
              <a:gd name="connsiteX3" fmla="*/ 12186060 w 12192000"/>
              <a:gd name="connsiteY3" fmla="*/ 1635760 h 1635760"/>
              <a:gd name="connsiteX4" fmla="*/ 12186060 w 12192000"/>
              <a:gd name="connsiteY4" fmla="*/ 102906 h 1635760"/>
              <a:gd name="connsiteX5" fmla="*/ 11913943 w 12192000"/>
              <a:gd name="connsiteY5" fmla="*/ 1635760 h 1635760"/>
              <a:gd name="connsiteX6" fmla="*/ 0 w 12192000"/>
              <a:gd name="connsiteY6" fmla="*/ 1635760 h 163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635760">
                <a:moveTo>
                  <a:pt x="0" y="0"/>
                </a:moveTo>
                <a:lnTo>
                  <a:pt x="12192000" y="0"/>
                </a:lnTo>
                <a:lnTo>
                  <a:pt x="12192000" y="1635760"/>
                </a:lnTo>
                <a:lnTo>
                  <a:pt x="12186060" y="1635760"/>
                </a:lnTo>
                <a:lnTo>
                  <a:pt x="12186060" y="102906"/>
                </a:lnTo>
                <a:lnTo>
                  <a:pt x="11913943" y="1635760"/>
                </a:lnTo>
                <a:lnTo>
                  <a:pt x="0" y="1635760"/>
                </a:lnTo>
                <a:close/>
              </a:path>
            </a:pathLst>
          </a:custGeom>
          <a:gradFill>
            <a:gsLst>
              <a:gs pos="0">
                <a:srgbClr val="3FBD41">
                  <a:alpha val="0"/>
                </a:srgbClr>
              </a:gs>
              <a:gs pos="100000">
                <a:srgbClr val="3FBD4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pic>
        <p:nvPicPr>
          <p:cNvPr id="17" name="Kuva 16">
            <a:extLst>
              <a:ext uri="{FF2B5EF4-FFF2-40B4-BE49-F238E27FC236}">
                <a16:creationId xmlns:a16="http://schemas.microsoft.com/office/drawing/2014/main" id="{831E74FD-C220-4550-AF73-29D1990AF4B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73872" y="156172"/>
            <a:ext cx="873694" cy="873694"/>
          </a:xfrm>
          <a:prstGeom prst="rect">
            <a:avLst/>
          </a:prstGeom>
        </p:spPr>
      </p:pic>
      <p:grpSp>
        <p:nvGrpSpPr>
          <p:cNvPr id="19" name="Ryhmä 18">
            <a:extLst>
              <a:ext uri="{FF2B5EF4-FFF2-40B4-BE49-F238E27FC236}">
                <a16:creationId xmlns:a16="http://schemas.microsoft.com/office/drawing/2014/main" id="{41F07573-3C39-40CE-9E7A-6BFC8FAAF1F0}"/>
              </a:ext>
            </a:extLst>
          </p:cNvPr>
          <p:cNvGrpSpPr/>
          <p:nvPr userDrawn="1"/>
        </p:nvGrpSpPr>
        <p:grpSpPr>
          <a:xfrm>
            <a:off x="10343558" y="3931626"/>
            <a:ext cx="1982174" cy="2996113"/>
            <a:chOff x="10343558" y="3931626"/>
            <a:chExt cx="1982174" cy="2996113"/>
          </a:xfrm>
        </p:grpSpPr>
        <p:pic>
          <p:nvPicPr>
            <p:cNvPr id="15" name="Kuva 14">
              <a:extLst>
                <a:ext uri="{FF2B5EF4-FFF2-40B4-BE49-F238E27FC236}">
                  <a16:creationId xmlns:a16="http://schemas.microsoft.com/office/drawing/2014/main" id="{F858658E-7D6D-481C-8966-019093B14156}"/>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636307" y="3931626"/>
              <a:ext cx="1396676" cy="807602"/>
            </a:xfrm>
            <a:prstGeom prst="rect">
              <a:avLst/>
            </a:prstGeom>
          </p:spPr>
        </p:pic>
        <p:pic>
          <p:nvPicPr>
            <p:cNvPr id="16" name="Kuva 15">
              <a:extLst>
                <a:ext uri="{FF2B5EF4-FFF2-40B4-BE49-F238E27FC236}">
                  <a16:creationId xmlns:a16="http://schemas.microsoft.com/office/drawing/2014/main" id="{EB99418F-81DC-4B12-A888-AE68CD73B8DE}"/>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783446" y="5663878"/>
              <a:ext cx="1102399" cy="1263861"/>
            </a:xfrm>
            <a:prstGeom prst="rect">
              <a:avLst/>
            </a:prstGeom>
          </p:spPr>
        </p:pic>
        <p:pic>
          <p:nvPicPr>
            <p:cNvPr id="18" name="Kuva 17">
              <a:extLst>
                <a:ext uri="{FF2B5EF4-FFF2-40B4-BE49-F238E27FC236}">
                  <a16:creationId xmlns:a16="http://schemas.microsoft.com/office/drawing/2014/main" id="{F64D97A6-DE20-48C7-BAA4-1453A617AA05}"/>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343558" y="4813340"/>
              <a:ext cx="1982174" cy="1020999"/>
            </a:xfrm>
            <a:prstGeom prst="rect">
              <a:avLst/>
            </a:prstGeom>
          </p:spPr>
        </p:pic>
      </p:grpSp>
      <p:sp>
        <p:nvSpPr>
          <p:cNvPr id="5" name="Alatunnisteen paikkamerkki 4">
            <a:extLst>
              <a:ext uri="{FF2B5EF4-FFF2-40B4-BE49-F238E27FC236}">
                <a16:creationId xmlns:a16="http://schemas.microsoft.com/office/drawing/2014/main" id="{A1F7AB70-972A-4E74-BBD3-A536266099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fi-FI"/>
          </a:p>
        </p:txBody>
      </p:sp>
    </p:spTree>
    <p:extLst>
      <p:ext uri="{BB962C8B-B14F-4D97-AF65-F5344CB8AC3E}">
        <p14:creationId xmlns:p14="http://schemas.microsoft.com/office/powerpoint/2010/main" val="23783209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0" name="Ryhmä 19">
            <a:extLst>
              <a:ext uri="{FF2B5EF4-FFF2-40B4-BE49-F238E27FC236}">
                <a16:creationId xmlns:a16="http://schemas.microsoft.com/office/drawing/2014/main" id="{489FC5ED-5F80-461E-92CE-A5C5556D030A}"/>
              </a:ext>
            </a:extLst>
          </p:cNvPr>
          <p:cNvGrpSpPr/>
          <p:nvPr userDrawn="1"/>
        </p:nvGrpSpPr>
        <p:grpSpPr>
          <a:xfrm>
            <a:off x="0" y="0"/>
            <a:ext cx="12192000" cy="6858000"/>
            <a:chOff x="0" y="0"/>
            <a:chExt cx="12192000" cy="6858000"/>
          </a:xfrm>
        </p:grpSpPr>
        <p:sp>
          <p:nvSpPr>
            <p:cNvPr id="7" name="Suorakulmainen kolmio 6">
              <a:extLst>
                <a:ext uri="{FF2B5EF4-FFF2-40B4-BE49-F238E27FC236}">
                  <a16:creationId xmlns:a16="http://schemas.microsoft.com/office/drawing/2014/main" id="{9ABAEFC6-2F32-4D5C-95DE-B830FD2701F4}"/>
                </a:ext>
              </a:extLst>
            </p:cNvPr>
            <p:cNvSpPr/>
            <p:nvPr userDrawn="1"/>
          </p:nvSpPr>
          <p:spPr>
            <a:xfrm flipH="1">
              <a:off x="0" y="6156960"/>
              <a:ext cx="12192000" cy="701040"/>
            </a:xfrm>
            <a:prstGeom prst="rtTriangle">
              <a:avLst/>
            </a:prstGeom>
            <a:gradFill>
              <a:gsLst>
                <a:gs pos="0">
                  <a:srgbClr val="FFA400">
                    <a:alpha val="50000"/>
                  </a:srgbClr>
                </a:gs>
                <a:gs pos="100000">
                  <a:srgbClr val="FFD87D">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Suorakulmainen kolmio 8">
              <a:extLst>
                <a:ext uri="{FF2B5EF4-FFF2-40B4-BE49-F238E27FC236}">
                  <a16:creationId xmlns:a16="http://schemas.microsoft.com/office/drawing/2014/main" id="{56211F17-275D-4AA1-B18E-D8F0404A51C1}"/>
                </a:ext>
              </a:extLst>
            </p:cNvPr>
            <p:cNvSpPr/>
            <p:nvPr userDrawn="1"/>
          </p:nvSpPr>
          <p:spPr>
            <a:xfrm flipH="1">
              <a:off x="2590800" y="5575240"/>
              <a:ext cx="9601200" cy="1282759"/>
            </a:xfrm>
            <a:prstGeom prst="rtTriangle">
              <a:avLst/>
            </a:prstGeom>
            <a:gradFill>
              <a:gsLst>
                <a:gs pos="0">
                  <a:srgbClr val="FFA400">
                    <a:alpha val="50000"/>
                  </a:srgbClr>
                </a:gs>
                <a:gs pos="100000">
                  <a:srgbClr val="FFD87D">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ainen kolmio 9">
              <a:extLst>
                <a:ext uri="{FF2B5EF4-FFF2-40B4-BE49-F238E27FC236}">
                  <a16:creationId xmlns:a16="http://schemas.microsoft.com/office/drawing/2014/main" id="{0FECBE9A-6E4B-4196-ADF3-31A0D4FC80D3}"/>
                </a:ext>
              </a:extLst>
            </p:cNvPr>
            <p:cNvSpPr/>
            <p:nvPr userDrawn="1"/>
          </p:nvSpPr>
          <p:spPr>
            <a:xfrm flipH="1">
              <a:off x="5956916" y="4836160"/>
              <a:ext cx="6235082" cy="2021840"/>
            </a:xfrm>
            <a:prstGeom prst="rtTriangle">
              <a:avLst/>
            </a:prstGeom>
            <a:gradFill>
              <a:gsLst>
                <a:gs pos="0">
                  <a:srgbClr val="FFA400">
                    <a:alpha val="50000"/>
                  </a:srgbClr>
                </a:gs>
                <a:gs pos="100000">
                  <a:srgbClr val="FFD87D">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ainen kolmio 10">
              <a:extLst>
                <a:ext uri="{FF2B5EF4-FFF2-40B4-BE49-F238E27FC236}">
                  <a16:creationId xmlns:a16="http://schemas.microsoft.com/office/drawing/2014/main" id="{8053EE8E-C1E1-468F-B037-B59625D6E2D6}"/>
                </a:ext>
              </a:extLst>
            </p:cNvPr>
            <p:cNvSpPr/>
            <p:nvPr userDrawn="1"/>
          </p:nvSpPr>
          <p:spPr>
            <a:xfrm flipH="1">
              <a:off x="7892248" y="4053840"/>
              <a:ext cx="4299751" cy="2804160"/>
            </a:xfrm>
            <a:prstGeom prst="rtTriangle">
              <a:avLst/>
            </a:prstGeom>
            <a:gradFill>
              <a:gsLst>
                <a:gs pos="0">
                  <a:srgbClr val="FFA400">
                    <a:alpha val="50000"/>
                  </a:srgbClr>
                </a:gs>
                <a:gs pos="100000">
                  <a:srgbClr val="FFD87D">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ainen kolmio 11">
              <a:extLst>
                <a:ext uri="{FF2B5EF4-FFF2-40B4-BE49-F238E27FC236}">
                  <a16:creationId xmlns:a16="http://schemas.microsoft.com/office/drawing/2014/main" id="{94BE4C96-A065-46D9-BD67-E3BB3F169876}"/>
                </a:ext>
              </a:extLst>
            </p:cNvPr>
            <p:cNvSpPr/>
            <p:nvPr userDrawn="1"/>
          </p:nvSpPr>
          <p:spPr>
            <a:xfrm flipH="1">
              <a:off x="9215020" y="3108960"/>
              <a:ext cx="2976979" cy="3749040"/>
            </a:xfrm>
            <a:prstGeom prst="rtTriangle">
              <a:avLst/>
            </a:prstGeom>
            <a:gradFill>
              <a:gsLst>
                <a:gs pos="0">
                  <a:srgbClr val="FFA400">
                    <a:alpha val="50000"/>
                  </a:srgbClr>
                </a:gs>
                <a:gs pos="100000">
                  <a:srgbClr val="FFD87D">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Suorakulmainen kolmio 12">
              <a:extLst>
                <a:ext uri="{FF2B5EF4-FFF2-40B4-BE49-F238E27FC236}">
                  <a16:creationId xmlns:a16="http://schemas.microsoft.com/office/drawing/2014/main" id="{E690A597-26DA-4BA8-81E3-61BE672AFB44}"/>
                </a:ext>
              </a:extLst>
            </p:cNvPr>
            <p:cNvSpPr/>
            <p:nvPr userDrawn="1"/>
          </p:nvSpPr>
          <p:spPr>
            <a:xfrm flipH="1">
              <a:off x="10280341" y="1534160"/>
              <a:ext cx="1911656" cy="5323840"/>
            </a:xfrm>
            <a:prstGeom prst="rtTriangle">
              <a:avLst/>
            </a:prstGeom>
            <a:gradFill>
              <a:gsLst>
                <a:gs pos="0">
                  <a:srgbClr val="FFA400">
                    <a:alpha val="50000"/>
                  </a:srgbClr>
                </a:gs>
                <a:gs pos="100000">
                  <a:srgbClr val="FFD87D">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Suorakulmainen kolmio 13">
              <a:extLst>
                <a:ext uri="{FF2B5EF4-FFF2-40B4-BE49-F238E27FC236}">
                  <a16:creationId xmlns:a16="http://schemas.microsoft.com/office/drawing/2014/main" id="{617AE8CE-EEDC-4BDF-A9DF-830315C3DBCE}"/>
                </a:ext>
              </a:extLst>
            </p:cNvPr>
            <p:cNvSpPr/>
            <p:nvPr userDrawn="1"/>
          </p:nvSpPr>
          <p:spPr>
            <a:xfrm flipH="1">
              <a:off x="10974543" y="0"/>
              <a:ext cx="1217455" cy="6858000"/>
            </a:xfrm>
            <a:prstGeom prst="rtTriangle">
              <a:avLst/>
            </a:prstGeom>
            <a:gradFill>
              <a:gsLst>
                <a:gs pos="0">
                  <a:srgbClr val="FFA400">
                    <a:alpha val="50000"/>
                  </a:srgbClr>
                </a:gs>
                <a:gs pos="100000">
                  <a:srgbClr val="FFD87D">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 name="Otsikon paikkamerkki 1">
            <a:extLst>
              <a:ext uri="{FF2B5EF4-FFF2-40B4-BE49-F238E27FC236}">
                <a16:creationId xmlns:a16="http://schemas.microsoft.com/office/drawing/2014/main" id="{00CD0F6F-DCD8-4A98-B8AC-C2C55BF3FAE1}"/>
              </a:ext>
            </a:extLst>
          </p:cNvPr>
          <p:cNvSpPr>
            <a:spLocks noGrp="1"/>
          </p:cNvSpPr>
          <p:nvPr>
            <p:ph type="title"/>
          </p:nvPr>
        </p:nvSpPr>
        <p:spPr>
          <a:xfrm>
            <a:off x="1047566" y="365125"/>
            <a:ext cx="10306234"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ACA15D30-9A25-4A19-962C-255217EB288D}"/>
              </a:ext>
            </a:extLst>
          </p:cNvPr>
          <p:cNvSpPr>
            <a:spLocks noGrp="1"/>
          </p:cNvSpPr>
          <p:nvPr>
            <p:ph type="body" idx="1"/>
          </p:nvPr>
        </p:nvSpPr>
        <p:spPr>
          <a:xfrm>
            <a:off x="838200" y="1825625"/>
            <a:ext cx="9690716"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24852A-9CF3-4F8B-A017-551D87F5F4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51048E66-C875-4AB8-8407-2EB2AD97987F}" type="datetimeFigureOut">
              <a:rPr lang="fi-FI" smtClean="0"/>
              <a:pPr/>
              <a:t>10.6.2026</a:t>
            </a:fld>
            <a:endParaRPr lang="fi-FI"/>
          </a:p>
        </p:txBody>
      </p:sp>
      <p:sp>
        <p:nvSpPr>
          <p:cNvPr id="6" name="Dian numeron paikkamerkki 5">
            <a:extLst>
              <a:ext uri="{FF2B5EF4-FFF2-40B4-BE49-F238E27FC236}">
                <a16:creationId xmlns:a16="http://schemas.microsoft.com/office/drawing/2014/main" id="{78EF4F4D-E48F-4FC5-BF28-3CCE7B8131D4}"/>
              </a:ext>
            </a:extLst>
          </p:cNvPr>
          <p:cNvSpPr>
            <a:spLocks noGrp="1"/>
          </p:cNvSpPr>
          <p:nvPr>
            <p:ph type="sldNum" sz="quarter" idx="4"/>
          </p:nvPr>
        </p:nvSpPr>
        <p:spPr>
          <a:xfrm>
            <a:off x="8610600" y="6356350"/>
            <a:ext cx="1918316" cy="365125"/>
          </a:xfrm>
          <a:prstGeom prst="rect">
            <a:avLst/>
          </a:prstGeom>
        </p:spPr>
        <p:txBody>
          <a:bodyPr vert="horz" lIns="91440" tIns="45720" rIns="91440" bIns="45720" rtlCol="0" anchor="ctr"/>
          <a:lstStyle>
            <a:lvl1pPr algn="r">
              <a:defRPr sz="1200">
                <a:solidFill>
                  <a:schemeClr val="tx1"/>
                </a:solidFill>
              </a:defRPr>
            </a:lvl1pPr>
          </a:lstStyle>
          <a:p>
            <a:fld id="{B5FB2CA4-8150-40F8-A7CE-493E8EBB2279}" type="slidenum">
              <a:rPr lang="fi-FI" smtClean="0"/>
              <a:pPr/>
              <a:t>‹#›</a:t>
            </a:fld>
            <a:endParaRPr lang="fi-FI"/>
          </a:p>
        </p:txBody>
      </p:sp>
      <p:sp>
        <p:nvSpPr>
          <p:cNvPr id="8" name="Vapaamuotoinen: Muoto 7">
            <a:extLst>
              <a:ext uri="{FF2B5EF4-FFF2-40B4-BE49-F238E27FC236}">
                <a16:creationId xmlns:a16="http://schemas.microsoft.com/office/drawing/2014/main" id="{40274E65-46AB-476F-B237-698AA7B12170}"/>
              </a:ext>
            </a:extLst>
          </p:cNvPr>
          <p:cNvSpPr/>
          <p:nvPr userDrawn="1"/>
        </p:nvSpPr>
        <p:spPr>
          <a:xfrm>
            <a:off x="0" y="0"/>
            <a:ext cx="12192000" cy="1635760"/>
          </a:xfrm>
          <a:custGeom>
            <a:avLst/>
            <a:gdLst>
              <a:gd name="connsiteX0" fmla="*/ 0 w 12192000"/>
              <a:gd name="connsiteY0" fmla="*/ 0 h 1635760"/>
              <a:gd name="connsiteX1" fmla="*/ 12192000 w 12192000"/>
              <a:gd name="connsiteY1" fmla="*/ 0 h 1635760"/>
              <a:gd name="connsiteX2" fmla="*/ 12192000 w 12192000"/>
              <a:gd name="connsiteY2" fmla="*/ 1635760 h 1635760"/>
              <a:gd name="connsiteX3" fmla="*/ 12186060 w 12192000"/>
              <a:gd name="connsiteY3" fmla="*/ 1635760 h 1635760"/>
              <a:gd name="connsiteX4" fmla="*/ 12186060 w 12192000"/>
              <a:gd name="connsiteY4" fmla="*/ 102906 h 1635760"/>
              <a:gd name="connsiteX5" fmla="*/ 11913943 w 12192000"/>
              <a:gd name="connsiteY5" fmla="*/ 1635760 h 1635760"/>
              <a:gd name="connsiteX6" fmla="*/ 0 w 12192000"/>
              <a:gd name="connsiteY6" fmla="*/ 1635760 h 163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635760">
                <a:moveTo>
                  <a:pt x="0" y="0"/>
                </a:moveTo>
                <a:lnTo>
                  <a:pt x="12192000" y="0"/>
                </a:lnTo>
                <a:lnTo>
                  <a:pt x="12192000" y="1635760"/>
                </a:lnTo>
                <a:lnTo>
                  <a:pt x="12186060" y="1635760"/>
                </a:lnTo>
                <a:lnTo>
                  <a:pt x="12186060" y="102906"/>
                </a:lnTo>
                <a:lnTo>
                  <a:pt x="11913943" y="1635760"/>
                </a:lnTo>
                <a:lnTo>
                  <a:pt x="0" y="1635760"/>
                </a:lnTo>
                <a:close/>
              </a:path>
            </a:pathLst>
          </a:custGeom>
          <a:gradFill>
            <a:gsLst>
              <a:gs pos="0">
                <a:srgbClr val="3FBD41">
                  <a:alpha val="0"/>
                </a:srgbClr>
              </a:gs>
              <a:gs pos="100000">
                <a:srgbClr val="3FBD4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i-FI"/>
          </a:p>
        </p:txBody>
      </p:sp>
      <p:pic>
        <p:nvPicPr>
          <p:cNvPr id="17" name="Kuva 16">
            <a:extLst>
              <a:ext uri="{FF2B5EF4-FFF2-40B4-BE49-F238E27FC236}">
                <a16:creationId xmlns:a16="http://schemas.microsoft.com/office/drawing/2014/main" id="{831E74FD-C220-4550-AF73-29D1990AF4B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73872" y="156172"/>
            <a:ext cx="873694" cy="873694"/>
          </a:xfrm>
          <a:prstGeom prst="rect">
            <a:avLst/>
          </a:prstGeom>
        </p:spPr>
      </p:pic>
      <p:grpSp>
        <p:nvGrpSpPr>
          <p:cNvPr id="19" name="Ryhmä 18">
            <a:extLst>
              <a:ext uri="{FF2B5EF4-FFF2-40B4-BE49-F238E27FC236}">
                <a16:creationId xmlns:a16="http://schemas.microsoft.com/office/drawing/2014/main" id="{41F07573-3C39-40CE-9E7A-6BFC8FAAF1F0}"/>
              </a:ext>
            </a:extLst>
          </p:cNvPr>
          <p:cNvGrpSpPr/>
          <p:nvPr userDrawn="1"/>
        </p:nvGrpSpPr>
        <p:grpSpPr>
          <a:xfrm>
            <a:off x="10343558" y="3931626"/>
            <a:ext cx="1982174" cy="2996113"/>
            <a:chOff x="10343558" y="3931626"/>
            <a:chExt cx="1982174" cy="2996113"/>
          </a:xfrm>
        </p:grpSpPr>
        <p:pic>
          <p:nvPicPr>
            <p:cNvPr id="15" name="Kuva 14">
              <a:extLst>
                <a:ext uri="{FF2B5EF4-FFF2-40B4-BE49-F238E27FC236}">
                  <a16:creationId xmlns:a16="http://schemas.microsoft.com/office/drawing/2014/main" id="{F858658E-7D6D-481C-8966-019093B14156}"/>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636307" y="3931626"/>
              <a:ext cx="1396676" cy="807602"/>
            </a:xfrm>
            <a:prstGeom prst="rect">
              <a:avLst/>
            </a:prstGeom>
          </p:spPr>
        </p:pic>
        <p:pic>
          <p:nvPicPr>
            <p:cNvPr id="16" name="Kuva 15">
              <a:extLst>
                <a:ext uri="{FF2B5EF4-FFF2-40B4-BE49-F238E27FC236}">
                  <a16:creationId xmlns:a16="http://schemas.microsoft.com/office/drawing/2014/main" id="{EB99418F-81DC-4B12-A888-AE68CD73B8DE}"/>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783446" y="5663878"/>
              <a:ext cx="1102399" cy="1263861"/>
            </a:xfrm>
            <a:prstGeom prst="rect">
              <a:avLst/>
            </a:prstGeom>
          </p:spPr>
        </p:pic>
        <p:pic>
          <p:nvPicPr>
            <p:cNvPr id="18" name="Kuva 17">
              <a:extLst>
                <a:ext uri="{FF2B5EF4-FFF2-40B4-BE49-F238E27FC236}">
                  <a16:creationId xmlns:a16="http://schemas.microsoft.com/office/drawing/2014/main" id="{F64D97A6-DE20-48C7-BAA4-1453A617AA05}"/>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343558" y="4813340"/>
              <a:ext cx="1982174" cy="1020999"/>
            </a:xfrm>
            <a:prstGeom prst="rect">
              <a:avLst/>
            </a:prstGeom>
          </p:spPr>
        </p:pic>
      </p:grpSp>
      <p:sp>
        <p:nvSpPr>
          <p:cNvPr id="5" name="Alatunnisteen paikkamerkki 4">
            <a:extLst>
              <a:ext uri="{FF2B5EF4-FFF2-40B4-BE49-F238E27FC236}">
                <a16:creationId xmlns:a16="http://schemas.microsoft.com/office/drawing/2014/main" id="{A1F7AB70-972A-4E74-BBD3-A536266099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fi-FI"/>
          </a:p>
        </p:txBody>
      </p:sp>
    </p:spTree>
    <p:extLst>
      <p:ext uri="{BB962C8B-B14F-4D97-AF65-F5344CB8AC3E}">
        <p14:creationId xmlns:p14="http://schemas.microsoft.com/office/powerpoint/2010/main" val="153734269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hyperlink" Target="https://www.libreoffice.org/" TargetMode="External"/><Relationship Id="rId2" Type="http://schemas.openxmlformats.org/officeDocument/2006/relationships/hyperlink" Target="https://www.office.com/" TargetMode="External"/><Relationship Id="rId1" Type="http://schemas.openxmlformats.org/officeDocument/2006/relationships/slideLayout" Target="../slideLayouts/slideLayout39.xml"/><Relationship Id="rId6" Type="http://schemas.openxmlformats.org/officeDocument/2006/relationships/hyperlink" Target="https://www.zoho.com/officesuite/" TargetMode="External"/><Relationship Id="rId5" Type="http://schemas.openxmlformats.org/officeDocument/2006/relationships/hyperlink" Target="https://www.wps.com/" TargetMode="External"/><Relationship Id="rId4" Type="http://schemas.openxmlformats.org/officeDocument/2006/relationships/hyperlink" Target="https://docs.google.co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hyperlink" Target="https://www.microsoft.com/fi-fi/translator/personal/" TargetMode="External"/><Relationship Id="rId2" Type="http://schemas.openxmlformats.org/officeDocument/2006/relationships/hyperlink" Target="https://play.google.com/store/apps/details?id=com.microsoft.translator" TargetMode="External"/><Relationship Id="rId1" Type="http://schemas.openxmlformats.org/officeDocument/2006/relationships/slideLayout" Target="../slideLayouts/slideLayout38.xml"/><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3" Type="http://schemas.openxmlformats.org/officeDocument/2006/relationships/hyperlink" Target="https://www.foxit.com/pdf-reader/" TargetMode="External"/><Relationship Id="rId2" Type="http://schemas.openxmlformats.org/officeDocument/2006/relationships/hyperlink" Target="https://get.adobe.com/reader/" TargetMode="External"/><Relationship Id="rId1" Type="http://schemas.openxmlformats.org/officeDocument/2006/relationships/slideLayout" Target="../slideLayouts/slideLayout37.xml"/><Relationship Id="rId4" Type="http://schemas.openxmlformats.org/officeDocument/2006/relationships/hyperlink" Target="https://www.sumatrapdfreader.org/free-pdf-reader"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gimp.org/" TargetMode="External"/><Relationship Id="rId3" Type="http://schemas.openxmlformats.org/officeDocument/2006/relationships/hyperlink" Target="https://www.affinity.studio/" TargetMode="External"/><Relationship Id="rId7" Type="http://schemas.openxmlformats.org/officeDocument/2006/relationships/hyperlink" Target="https://www.getpaint.net/" TargetMode="External"/><Relationship Id="rId2" Type="http://schemas.openxmlformats.org/officeDocument/2006/relationships/hyperlink" Target="https://www.canva.com/" TargetMode="External"/><Relationship Id="rId1" Type="http://schemas.openxmlformats.org/officeDocument/2006/relationships/slideLayout" Target="../slideLayouts/slideLayout39.xml"/><Relationship Id="rId6" Type="http://schemas.openxmlformats.org/officeDocument/2006/relationships/hyperlink" Target="https://www.visme.co/" TargetMode="External"/><Relationship Id="rId5" Type="http://schemas.openxmlformats.org/officeDocument/2006/relationships/hyperlink" Target="https://vectr.com/" TargetMode="External"/><Relationship Id="rId4" Type="http://schemas.openxmlformats.org/officeDocument/2006/relationships/hyperlink" Target="https://inkscape.org/" TargetMode="External"/><Relationship Id="rId9" Type="http://schemas.openxmlformats.org/officeDocument/2006/relationships/hyperlink" Target="https://krita.org/en/"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blackmagicdesign.com/fi/products/davinciresolve" TargetMode="External"/><Relationship Id="rId2" Type="http://schemas.openxmlformats.org/officeDocument/2006/relationships/hyperlink" Target="https://www.openshot.org/" TargetMode="Externa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tikoteekkiverkosto.fi/"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hyperlink" Target="https://papunet.net/tietoa/"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sv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26.svg"/><Relationship Id="rId5" Type="http://schemas.openxmlformats.org/officeDocument/2006/relationships/image" Target="../media/image25.sv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sv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9.xml"/><Relationship Id="rId1" Type="http://schemas.openxmlformats.org/officeDocument/2006/relationships/video" Target="https://www.youtube.com/embed/JYwRqdI-swk?feature=oembed" TargetMode="Externa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hyperlink" Target="https://grok.com/" TargetMode="External"/><Relationship Id="rId3" Type="http://schemas.openxmlformats.org/officeDocument/2006/relationships/hyperlink" Target="https://chatgpt.com/" TargetMode="External"/><Relationship Id="rId7" Type="http://schemas.openxmlformats.org/officeDocument/2006/relationships/hyperlink" Target="https://claude.ai/" TargetMode="External"/><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hyperlink" Target="https://www.meta.ai/" TargetMode="External"/><Relationship Id="rId5" Type="http://schemas.openxmlformats.org/officeDocument/2006/relationships/hyperlink" Target="https://gemini.google.com/app" TargetMode="External"/><Relationship Id="rId4" Type="http://schemas.openxmlformats.org/officeDocument/2006/relationships/hyperlink" Target="https://copilot.microsoft.com/"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hyperlink" Target="https://creativecommons.org/share-your-work/cclicenses/" TargetMode="External"/><Relationship Id="rId1" Type="http://schemas.openxmlformats.org/officeDocument/2006/relationships/slideLayout" Target="../slideLayouts/slideLayout49.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png"/><Relationship Id="rId1" Type="http://schemas.openxmlformats.org/officeDocument/2006/relationships/slideLayout" Target="../slideLayouts/slideLayout53.xml"/></Relationships>
</file>

<file path=ppt/slides/_rels/slide46.xml.rels><?xml version="1.0" encoding="UTF-8" standalone="yes"?>
<Relationships xmlns="http://schemas.openxmlformats.org/package/2006/relationships"><Relationship Id="rId8" Type="http://schemas.openxmlformats.org/officeDocument/2006/relationships/hyperlink" Target="https://www.vecteezy.com/" TargetMode="External"/><Relationship Id="rId13" Type="http://schemas.openxmlformats.org/officeDocument/2006/relationships/hyperlink" Target="https://freesound.org/" TargetMode="External"/><Relationship Id="rId3" Type="http://schemas.openxmlformats.org/officeDocument/2006/relationships/hyperlink" Target="https://pixabay.com/" TargetMode="External"/><Relationship Id="rId7" Type="http://schemas.openxmlformats.org/officeDocument/2006/relationships/hyperlink" Target="https://www.kuviasuomesta.fi/" TargetMode="External"/><Relationship Id="rId12" Type="http://schemas.openxmlformats.org/officeDocument/2006/relationships/hyperlink" Target="https://freepd.com/" TargetMode="External"/><Relationship Id="rId17" Type="http://schemas.openxmlformats.org/officeDocument/2006/relationships/hyperlink" Target="https://pixabay.com/fi/videos/" TargetMode="External"/><Relationship Id="rId2" Type="http://schemas.openxmlformats.org/officeDocument/2006/relationships/hyperlink" Target="https://www.pexels.com/" TargetMode="External"/><Relationship Id="rId16" Type="http://schemas.openxmlformats.org/officeDocument/2006/relationships/hyperlink" Target="https://www.pexels.com/videos/" TargetMode="External"/><Relationship Id="rId1" Type="http://schemas.openxmlformats.org/officeDocument/2006/relationships/slideLayout" Target="../slideLayouts/slideLayout57.xml"/><Relationship Id="rId6" Type="http://schemas.openxmlformats.org/officeDocument/2006/relationships/hyperlink" Target="https://www.helsinkikuvia.fi/" TargetMode="External"/><Relationship Id="rId11" Type="http://schemas.openxmlformats.org/officeDocument/2006/relationships/hyperlink" Target="https://audionautix.com/" TargetMode="External"/><Relationship Id="rId5" Type="http://schemas.openxmlformats.org/officeDocument/2006/relationships/hyperlink" Target="https://www.freeimages.com/" TargetMode="External"/><Relationship Id="rId15" Type="http://schemas.openxmlformats.org/officeDocument/2006/relationships/hyperlink" Target="https://www.freesoundslibrary.com/" TargetMode="External"/><Relationship Id="rId10" Type="http://schemas.openxmlformats.org/officeDocument/2006/relationships/hyperlink" Target="https://incompetech.com/music/royalty-free/music.html" TargetMode="External"/><Relationship Id="rId4" Type="http://schemas.openxmlformats.org/officeDocument/2006/relationships/hyperlink" Target="https://commons.wikimedia.org/wiki/Main_Page" TargetMode="External"/><Relationship Id="rId9" Type="http://schemas.openxmlformats.org/officeDocument/2006/relationships/hyperlink" Target="https://www.youtube.com/audiolibrary/music" TargetMode="External"/><Relationship Id="rId14" Type="http://schemas.openxmlformats.org/officeDocument/2006/relationships/hyperlink" Target="https://freesound.org/people/YleArkisto/"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kopiraittila.fi/osaamismerkit/" TargetMode="External"/><Relationship Id="rId2" Type="http://schemas.openxmlformats.org/officeDocument/2006/relationships/hyperlink" Target="https://kopiraittila.fi/" TargetMode="External"/><Relationship Id="rId1" Type="http://schemas.openxmlformats.org/officeDocument/2006/relationships/slideLayout" Target="../slideLayouts/slideLayout49.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FFEA90F-5F09-465E-B2FF-34F41F25F6AE}"/>
              </a:ext>
            </a:extLst>
          </p:cNvPr>
          <p:cNvSpPr>
            <a:spLocks noGrp="1"/>
          </p:cNvSpPr>
          <p:nvPr>
            <p:ph type="ctrTitle"/>
          </p:nvPr>
        </p:nvSpPr>
        <p:spPr/>
        <p:txBody>
          <a:bodyPr>
            <a:normAutofit/>
          </a:bodyPr>
          <a:lstStyle/>
          <a:p>
            <a:r>
              <a:rPr lang="fi-FI" noProof="0"/>
              <a:t>Helppokäyttöisyys-ominaisuudet</a:t>
            </a:r>
          </a:p>
        </p:txBody>
      </p:sp>
      <p:sp>
        <p:nvSpPr>
          <p:cNvPr id="3" name="Alaotsikko 2">
            <a:extLst>
              <a:ext uri="{FF2B5EF4-FFF2-40B4-BE49-F238E27FC236}">
                <a16:creationId xmlns:a16="http://schemas.microsoft.com/office/drawing/2014/main" id="{B757607C-9391-4EA9-86E1-6F3C7A94BCDF}"/>
              </a:ext>
            </a:extLst>
          </p:cNvPr>
          <p:cNvSpPr>
            <a:spLocks noGrp="1"/>
          </p:cNvSpPr>
          <p:nvPr>
            <p:ph type="subTitle" idx="1"/>
          </p:nvPr>
        </p:nvSpPr>
        <p:spPr/>
        <p:txBody>
          <a:bodyPr vert="horz" lIns="91440" tIns="45720" rIns="91440" bIns="45720" rtlCol="0" anchor="t">
            <a:normAutofit/>
          </a:bodyPr>
          <a:lstStyle/>
          <a:p>
            <a:endParaRPr lang="fi-FI" noProof="0">
              <a:ea typeface="Source Sans Pro"/>
            </a:endParaRPr>
          </a:p>
        </p:txBody>
      </p:sp>
    </p:spTree>
    <p:extLst>
      <p:ext uri="{BB962C8B-B14F-4D97-AF65-F5344CB8AC3E}">
        <p14:creationId xmlns:p14="http://schemas.microsoft.com/office/powerpoint/2010/main" val="921868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32A63D4-FAC4-5E5A-D5F8-92D9E92F8B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140" y="1951982"/>
            <a:ext cx="2716842" cy="36168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A8C3FBE-45C7-D21C-7B9C-EC59373CAAEA}"/>
              </a:ext>
            </a:extLst>
          </p:cNvPr>
          <p:cNvSpPr>
            <a:spLocks noGrp="1"/>
          </p:cNvSpPr>
          <p:nvPr>
            <p:ph type="title"/>
          </p:nvPr>
        </p:nvSpPr>
        <p:spPr/>
        <p:txBody>
          <a:bodyPr/>
          <a:lstStyle/>
          <a:p>
            <a:r>
              <a:rPr lang="fi-FI"/>
              <a:t>Etä-apu tietokoneella</a:t>
            </a:r>
          </a:p>
        </p:txBody>
      </p:sp>
      <p:sp>
        <p:nvSpPr>
          <p:cNvPr id="3" name="Content Placeholder 2">
            <a:extLst>
              <a:ext uri="{FF2B5EF4-FFF2-40B4-BE49-F238E27FC236}">
                <a16:creationId xmlns:a16="http://schemas.microsoft.com/office/drawing/2014/main" id="{9C3D4F0B-BDC4-CE37-C027-C3C72A14D5D7}"/>
              </a:ext>
            </a:extLst>
          </p:cNvPr>
          <p:cNvSpPr>
            <a:spLocks noGrp="1"/>
          </p:cNvSpPr>
          <p:nvPr>
            <p:ph idx="1"/>
          </p:nvPr>
        </p:nvSpPr>
        <p:spPr>
          <a:xfrm>
            <a:off x="838200" y="1825625"/>
            <a:ext cx="5395249" cy="4351338"/>
          </a:xfrm>
        </p:spPr>
        <p:txBody>
          <a:bodyPr>
            <a:normAutofit lnSpcReduction="10000"/>
          </a:bodyPr>
          <a:lstStyle/>
          <a:p>
            <a:r>
              <a:rPr lang="fi-FI"/>
              <a:t>Windowsin mukana tulee etä-avustus ohjelma </a:t>
            </a:r>
            <a:r>
              <a:rPr lang="fi-FI" err="1"/>
              <a:t>Quick</a:t>
            </a:r>
            <a:r>
              <a:rPr lang="fi-FI"/>
              <a:t> </a:t>
            </a:r>
            <a:r>
              <a:rPr lang="fi-FI" err="1"/>
              <a:t>Assist</a:t>
            </a:r>
            <a:r>
              <a:rPr lang="fi-FI"/>
              <a:t> / Pikatuki</a:t>
            </a:r>
          </a:p>
          <a:p>
            <a:r>
              <a:rPr lang="fi-FI"/>
              <a:t>Auttaja kirjautuu ja saa koodin</a:t>
            </a:r>
          </a:p>
          <a:p>
            <a:pPr lvl="1"/>
            <a:r>
              <a:rPr lang="fi-FI"/>
              <a:t>Anna koodi autettavalle</a:t>
            </a:r>
          </a:p>
          <a:p>
            <a:pPr lvl="1"/>
            <a:r>
              <a:rPr lang="fi-FI"/>
              <a:t>Autettava laittaa koodin ohjelmaan</a:t>
            </a:r>
          </a:p>
          <a:p>
            <a:pPr lvl="1"/>
            <a:r>
              <a:rPr lang="fi-FI"/>
              <a:t>Ohjelma avaa etä-yhteyden</a:t>
            </a:r>
          </a:p>
          <a:p>
            <a:r>
              <a:rPr lang="fi-FI"/>
              <a:t>Oletuksena auttaja vain </a:t>
            </a:r>
            <a:r>
              <a:rPr lang="fi-FI" b="1"/>
              <a:t>näkee</a:t>
            </a:r>
            <a:r>
              <a:rPr lang="fi-FI"/>
              <a:t> ruudun</a:t>
            </a:r>
          </a:p>
          <a:p>
            <a:pPr lvl="1"/>
            <a:r>
              <a:rPr lang="fi-FI"/>
              <a:t>voi tarvittaessa pyytää luvan myös etä-käyttää konetta</a:t>
            </a:r>
            <a:endParaRPr lang="fi-FI" b="1"/>
          </a:p>
          <a:p>
            <a:endParaRPr lang="fi-FI"/>
          </a:p>
        </p:txBody>
      </p:sp>
      <p:pic>
        <p:nvPicPr>
          <p:cNvPr id="7" name="Picture 6">
            <a:extLst>
              <a:ext uri="{FF2B5EF4-FFF2-40B4-BE49-F238E27FC236}">
                <a16:creationId xmlns:a16="http://schemas.microsoft.com/office/drawing/2014/main" id="{9C3BD27B-656A-382F-96EB-2B536C6333BF}"/>
              </a:ext>
            </a:extLst>
          </p:cNvPr>
          <p:cNvPicPr>
            <a:picLocks noChangeAspect="1"/>
          </p:cNvPicPr>
          <p:nvPr/>
        </p:nvPicPr>
        <p:blipFill>
          <a:blip r:embed="rId4"/>
          <a:stretch>
            <a:fillRect/>
          </a:stretch>
        </p:blipFill>
        <p:spPr>
          <a:xfrm>
            <a:off x="8712186" y="1027906"/>
            <a:ext cx="3268797" cy="2732514"/>
          </a:xfrm>
          <a:prstGeom prst="rect">
            <a:avLst/>
          </a:prstGeom>
        </p:spPr>
      </p:pic>
    </p:spTree>
    <p:extLst>
      <p:ext uri="{BB962C8B-B14F-4D97-AF65-F5344CB8AC3E}">
        <p14:creationId xmlns:p14="http://schemas.microsoft.com/office/powerpoint/2010/main" val="789128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FFEA90F-5F09-465E-B2FF-34F41F25F6AE}"/>
              </a:ext>
            </a:extLst>
          </p:cNvPr>
          <p:cNvSpPr>
            <a:spLocks noGrp="1"/>
          </p:cNvSpPr>
          <p:nvPr>
            <p:ph type="ctrTitle"/>
          </p:nvPr>
        </p:nvSpPr>
        <p:spPr/>
        <p:txBody>
          <a:bodyPr>
            <a:normAutofit/>
          </a:bodyPr>
          <a:lstStyle/>
          <a:p>
            <a:r>
              <a:rPr lang="fi-FI"/>
              <a:t>Ilmaissovellukset</a:t>
            </a:r>
            <a:endParaRPr lang="en-US"/>
          </a:p>
        </p:txBody>
      </p:sp>
      <p:sp>
        <p:nvSpPr>
          <p:cNvPr id="3" name="Alaotsikko 2">
            <a:extLst>
              <a:ext uri="{FF2B5EF4-FFF2-40B4-BE49-F238E27FC236}">
                <a16:creationId xmlns:a16="http://schemas.microsoft.com/office/drawing/2014/main" id="{B757607C-9391-4EA9-86E1-6F3C7A94BCDF}"/>
              </a:ext>
            </a:extLst>
          </p:cNvPr>
          <p:cNvSpPr>
            <a:spLocks noGrp="1"/>
          </p:cNvSpPr>
          <p:nvPr>
            <p:ph type="subTitle" idx="1"/>
          </p:nvPr>
        </p:nvSpPr>
        <p:spPr/>
        <p:txBody>
          <a:bodyPr vert="horz" lIns="91440" tIns="45720" rIns="91440" bIns="45720" rtlCol="0" anchor="t">
            <a:normAutofit/>
          </a:bodyPr>
          <a:lstStyle/>
          <a:p>
            <a:endParaRPr lang="fi-FI">
              <a:ea typeface="Source Sans Pro"/>
            </a:endParaRPr>
          </a:p>
        </p:txBody>
      </p:sp>
    </p:spTree>
    <p:extLst>
      <p:ext uri="{BB962C8B-B14F-4D97-AF65-F5344CB8AC3E}">
        <p14:creationId xmlns:p14="http://schemas.microsoft.com/office/powerpoint/2010/main" val="2263110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CAC871-AF49-3A5F-AEEF-0C482D5F67A6}"/>
              </a:ext>
            </a:extLst>
          </p:cNvPr>
          <p:cNvSpPr>
            <a:spLocks noGrp="1"/>
          </p:cNvSpPr>
          <p:nvPr>
            <p:ph type="title"/>
          </p:nvPr>
        </p:nvSpPr>
        <p:spPr/>
        <p:txBody>
          <a:bodyPr/>
          <a:lstStyle/>
          <a:p>
            <a:r>
              <a:rPr lang="en-FI" err="1"/>
              <a:t>Toimisto-ohjelmat</a:t>
            </a:r>
            <a:endParaRPr lang="fi-FI"/>
          </a:p>
        </p:txBody>
      </p:sp>
      <p:sp>
        <p:nvSpPr>
          <p:cNvPr id="5" name="Tekstin paikkamerkki 4">
            <a:extLst>
              <a:ext uri="{FF2B5EF4-FFF2-40B4-BE49-F238E27FC236}">
                <a16:creationId xmlns:a16="http://schemas.microsoft.com/office/drawing/2014/main" id="{28279A96-332F-8B08-3549-DE09018D2400}"/>
              </a:ext>
            </a:extLst>
          </p:cNvPr>
          <p:cNvSpPr>
            <a:spLocks noGrp="1"/>
          </p:cNvSpPr>
          <p:nvPr>
            <p:ph type="body" idx="1"/>
          </p:nvPr>
        </p:nvSpPr>
        <p:spPr/>
        <p:txBody>
          <a:bodyPr anchor="t"/>
          <a:lstStyle/>
          <a:p>
            <a:r>
              <a:rPr lang="en-FI" b="1"/>
              <a:t>Microsoft 365 </a:t>
            </a:r>
            <a:r>
              <a:rPr lang="en-FI" b="1" err="1"/>
              <a:t>pilvessä</a:t>
            </a:r>
            <a:endParaRPr lang="en-FI" b="1"/>
          </a:p>
        </p:txBody>
      </p:sp>
      <p:sp>
        <p:nvSpPr>
          <p:cNvPr id="3" name="Sisällön paikkamerkki 2">
            <a:extLst>
              <a:ext uri="{FF2B5EF4-FFF2-40B4-BE49-F238E27FC236}">
                <a16:creationId xmlns:a16="http://schemas.microsoft.com/office/drawing/2014/main" id="{83A287C5-AEC6-EBE4-190D-B95249B09D63}"/>
              </a:ext>
            </a:extLst>
          </p:cNvPr>
          <p:cNvSpPr>
            <a:spLocks noGrp="1"/>
          </p:cNvSpPr>
          <p:nvPr>
            <p:ph sz="half" idx="2"/>
          </p:nvPr>
        </p:nvSpPr>
        <p:spPr/>
        <p:txBody>
          <a:bodyPr>
            <a:normAutofit fontScale="92500" lnSpcReduction="10000"/>
          </a:bodyPr>
          <a:lstStyle/>
          <a:p>
            <a:r>
              <a:rPr lang="en-FI" err="1"/>
              <a:t>Riisutut</a:t>
            </a:r>
            <a:r>
              <a:rPr lang="en-FI"/>
              <a:t> </a:t>
            </a:r>
            <a:r>
              <a:rPr lang="en-FI" err="1"/>
              <a:t>versiot</a:t>
            </a:r>
            <a:r>
              <a:rPr lang="en-FI"/>
              <a:t> </a:t>
            </a:r>
            <a:r>
              <a:rPr lang="en-FI" err="1"/>
              <a:t>ilmaiseksi</a:t>
            </a:r>
            <a:r>
              <a:rPr lang="en-FI"/>
              <a:t> </a:t>
            </a:r>
            <a:r>
              <a:rPr lang="en-FI" err="1"/>
              <a:t>käytettävissä</a:t>
            </a:r>
            <a:endParaRPr lang="en-FI"/>
          </a:p>
          <a:p>
            <a:r>
              <a:rPr lang="en-FI" err="1"/>
              <a:t>Vaatii</a:t>
            </a:r>
            <a:r>
              <a:rPr lang="en-FI"/>
              <a:t> Microsoft-</a:t>
            </a:r>
            <a:r>
              <a:rPr lang="en-FI" err="1"/>
              <a:t>tunnuksen</a:t>
            </a:r>
            <a:endParaRPr lang="en-FI"/>
          </a:p>
          <a:p>
            <a:r>
              <a:rPr lang="fi-FI">
                <a:hlinkClick r:id="rId2"/>
              </a:rPr>
              <a:t>https://www.office.com/</a:t>
            </a:r>
            <a:endParaRPr lang="en-FI"/>
          </a:p>
          <a:p>
            <a:pPr lvl="1"/>
            <a:r>
              <a:rPr lang="en-FI"/>
              <a:t>Word</a:t>
            </a:r>
          </a:p>
          <a:p>
            <a:pPr lvl="1"/>
            <a:r>
              <a:rPr lang="en-FI"/>
              <a:t>Excel</a:t>
            </a:r>
          </a:p>
          <a:p>
            <a:pPr lvl="1"/>
            <a:r>
              <a:rPr lang="en-FI"/>
              <a:t>PowerPoint</a:t>
            </a:r>
          </a:p>
          <a:p>
            <a:pPr lvl="1"/>
            <a:r>
              <a:rPr lang="en-FI"/>
              <a:t>Teams</a:t>
            </a:r>
          </a:p>
          <a:p>
            <a:pPr lvl="1"/>
            <a:r>
              <a:rPr lang="fi-FI"/>
              <a:t>P</a:t>
            </a:r>
            <a:r>
              <a:rPr lang="en-FI" err="1"/>
              <a:t>lus</a:t>
            </a:r>
            <a:r>
              <a:rPr lang="en-FI"/>
              <a:t> </a:t>
            </a:r>
            <a:r>
              <a:rPr lang="en-FI" err="1"/>
              <a:t>muita</a:t>
            </a:r>
            <a:endParaRPr lang="en-FI"/>
          </a:p>
          <a:p>
            <a:endParaRPr lang="en-FI"/>
          </a:p>
          <a:p>
            <a:endParaRPr lang="fi-FI"/>
          </a:p>
        </p:txBody>
      </p:sp>
      <p:sp>
        <p:nvSpPr>
          <p:cNvPr id="6" name="Tekstin paikkamerkki 5">
            <a:extLst>
              <a:ext uri="{FF2B5EF4-FFF2-40B4-BE49-F238E27FC236}">
                <a16:creationId xmlns:a16="http://schemas.microsoft.com/office/drawing/2014/main" id="{83F06173-FFA9-DF31-6C11-92FBEA580B77}"/>
              </a:ext>
            </a:extLst>
          </p:cNvPr>
          <p:cNvSpPr>
            <a:spLocks noGrp="1"/>
          </p:cNvSpPr>
          <p:nvPr>
            <p:ph type="body" sz="quarter" idx="3"/>
          </p:nvPr>
        </p:nvSpPr>
        <p:spPr/>
        <p:txBody>
          <a:bodyPr anchor="t"/>
          <a:lstStyle/>
          <a:p>
            <a:r>
              <a:rPr lang="en-FI" b="1"/>
              <a:t>Muut ilmaiset toimis</a:t>
            </a:r>
            <a:r>
              <a:rPr lang="fi-FI" b="1"/>
              <a:t>t</a:t>
            </a:r>
            <a:r>
              <a:rPr lang="en-FI" b="1"/>
              <a:t>o-ohjelmat</a:t>
            </a:r>
          </a:p>
        </p:txBody>
      </p:sp>
      <p:sp>
        <p:nvSpPr>
          <p:cNvPr id="4" name="Sisällön paikkamerkki 3">
            <a:extLst>
              <a:ext uri="{FF2B5EF4-FFF2-40B4-BE49-F238E27FC236}">
                <a16:creationId xmlns:a16="http://schemas.microsoft.com/office/drawing/2014/main" id="{CE1AB8A6-1244-2A20-7FC0-C24C8F247008}"/>
              </a:ext>
            </a:extLst>
          </p:cNvPr>
          <p:cNvSpPr>
            <a:spLocks noGrp="1"/>
          </p:cNvSpPr>
          <p:nvPr>
            <p:ph sz="quarter" idx="4"/>
          </p:nvPr>
        </p:nvSpPr>
        <p:spPr/>
        <p:txBody>
          <a:bodyPr>
            <a:normAutofit fontScale="92500" lnSpcReduction="10000"/>
          </a:bodyPr>
          <a:lstStyle/>
          <a:p>
            <a:r>
              <a:rPr lang="en-FI"/>
              <a:t>LibreOffice</a:t>
            </a:r>
          </a:p>
          <a:p>
            <a:pPr lvl="1"/>
            <a:r>
              <a:rPr lang="fi-FI">
                <a:hlinkClick r:id="rId3"/>
              </a:rPr>
              <a:t>https://www.libreoffice.org/</a:t>
            </a:r>
            <a:endParaRPr lang="en-FI"/>
          </a:p>
          <a:p>
            <a:r>
              <a:rPr lang="en-FI"/>
              <a:t>Google Docs/Workspace</a:t>
            </a:r>
          </a:p>
          <a:p>
            <a:pPr lvl="1"/>
            <a:r>
              <a:rPr lang="fi-FI">
                <a:hlinkClick r:id="rId4"/>
              </a:rPr>
              <a:t>https://docs.google.com/</a:t>
            </a:r>
            <a:endParaRPr lang="en-FI"/>
          </a:p>
          <a:p>
            <a:r>
              <a:rPr lang="en-FI"/>
              <a:t>WPS Office Free</a:t>
            </a:r>
          </a:p>
          <a:p>
            <a:pPr lvl="1"/>
            <a:r>
              <a:rPr lang="fi-FI">
                <a:hlinkClick r:id="rId5"/>
              </a:rPr>
              <a:t>https://www.wps.com/</a:t>
            </a:r>
            <a:endParaRPr lang="en-FI"/>
          </a:p>
          <a:p>
            <a:r>
              <a:rPr lang="en-FI"/>
              <a:t>Zoho Office</a:t>
            </a:r>
          </a:p>
          <a:p>
            <a:pPr lvl="1"/>
            <a:r>
              <a:rPr lang="en-FI"/>
              <a:t>(</a:t>
            </a:r>
            <a:r>
              <a:rPr lang="en-FI" err="1"/>
              <a:t>ilmainen</a:t>
            </a:r>
            <a:r>
              <a:rPr lang="en-FI"/>
              <a:t> </a:t>
            </a:r>
            <a:r>
              <a:rPr lang="en-FI" err="1"/>
              <a:t>yksityishenkilöille</a:t>
            </a:r>
            <a:r>
              <a:rPr lang="en-FI"/>
              <a:t>)</a:t>
            </a:r>
          </a:p>
          <a:p>
            <a:pPr lvl="1"/>
            <a:r>
              <a:rPr lang="fi-FI">
                <a:hlinkClick r:id="rId6"/>
              </a:rPr>
              <a:t>https://www.zoho.com/officesuite</a:t>
            </a:r>
            <a:r>
              <a:rPr lang="en-FI">
                <a:hlinkClick r:id="rId6"/>
              </a:rPr>
              <a:t>/</a:t>
            </a:r>
            <a:endParaRPr lang="en-FI"/>
          </a:p>
          <a:p>
            <a:endParaRPr lang="fi-FI"/>
          </a:p>
        </p:txBody>
      </p:sp>
    </p:spTree>
    <p:extLst>
      <p:ext uri="{BB962C8B-B14F-4D97-AF65-F5344CB8AC3E}">
        <p14:creationId xmlns:p14="http://schemas.microsoft.com/office/powerpoint/2010/main" val="3004008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8145CA-4F39-9B08-CF60-BBEB4687D649}"/>
              </a:ext>
            </a:extLst>
          </p:cNvPr>
          <p:cNvSpPr>
            <a:spLocks noGrp="1"/>
          </p:cNvSpPr>
          <p:nvPr>
            <p:ph type="title"/>
          </p:nvPr>
        </p:nvSpPr>
        <p:spPr/>
        <p:txBody>
          <a:bodyPr/>
          <a:lstStyle/>
          <a:p>
            <a:r>
              <a:rPr lang="en-FI" err="1"/>
              <a:t>Googlen</a:t>
            </a:r>
            <a:r>
              <a:rPr lang="en-FI"/>
              <a:t> </a:t>
            </a:r>
            <a:r>
              <a:rPr lang="en-FI" err="1"/>
              <a:t>palvelut</a:t>
            </a:r>
            <a:endParaRPr lang="fi-FI"/>
          </a:p>
        </p:txBody>
      </p:sp>
      <p:sp>
        <p:nvSpPr>
          <p:cNvPr id="3" name="Sisällön paikkamerkki 2">
            <a:extLst>
              <a:ext uri="{FF2B5EF4-FFF2-40B4-BE49-F238E27FC236}">
                <a16:creationId xmlns:a16="http://schemas.microsoft.com/office/drawing/2014/main" id="{58B17AFD-A449-7B33-4BFB-990CF384C1A7}"/>
              </a:ext>
            </a:extLst>
          </p:cNvPr>
          <p:cNvSpPr>
            <a:spLocks noGrp="1"/>
          </p:cNvSpPr>
          <p:nvPr>
            <p:ph idx="1"/>
          </p:nvPr>
        </p:nvSpPr>
        <p:spPr>
          <a:xfrm>
            <a:off x="838200" y="1595535"/>
            <a:ext cx="9690716" cy="4897340"/>
          </a:xfrm>
        </p:spPr>
        <p:txBody>
          <a:bodyPr>
            <a:normAutofit fontScale="77500" lnSpcReduction="20000"/>
          </a:bodyPr>
          <a:lstStyle/>
          <a:p>
            <a:r>
              <a:rPr lang="en-FI"/>
              <a:t>Gmail – sähköposti</a:t>
            </a:r>
          </a:p>
          <a:p>
            <a:r>
              <a:rPr lang="en-FI"/>
              <a:t>Google Workspace</a:t>
            </a:r>
          </a:p>
          <a:p>
            <a:pPr lvl="1"/>
            <a:r>
              <a:rPr lang="en-FI"/>
              <a:t>Docs – tekstinkäsittely</a:t>
            </a:r>
          </a:p>
          <a:p>
            <a:pPr lvl="1"/>
            <a:r>
              <a:rPr lang="en-FI"/>
              <a:t>Sheets – taulukkolaskenta</a:t>
            </a:r>
          </a:p>
          <a:p>
            <a:pPr lvl="1"/>
            <a:r>
              <a:rPr lang="en-FI"/>
              <a:t>Slides – esitysgrafiikka (“powerpoint”)</a:t>
            </a:r>
          </a:p>
          <a:p>
            <a:pPr lvl="1"/>
            <a:r>
              <a:rPr lang="en-FI"/>
              <a:t>Forms – kyselyt</a:t>
            </a:r>
          </a:p>
          <a:p>
            <a:r>
              <a:rPr lang="en-FI"/>
              <a:t>Drive – pilvitallennus &amp; tiedostojen jakaminen</a:t>
            </a:r>
          </a:p>
          <a:p>
            <a:r>
              <a:rPr lang="en-FI"/>
              <a:t>Gemini – Google</a:t>
            </a:r>
            <a:r>
              <a:rPr lang="fi-FI"/>
              <a:t>n</a:t>
            </a:r>
            <a:r>
              <a:rPr lang="en-FI"/>
              <a:t> AI</a:t>
            </a:r>
            <a:r>
              <a:rPr lang="fi-FI"/>
              <a:t> palvelu</a:t>
            </a:r>
            <a:endParaRPr lang="en-FI"/>
          </a:p>
          <a:p>
            <a:r>
              <a:rPr lang="en-FI"/>
              <a:t>Calendar – kalenteri (jos Android niin tämä on todennäköisesti käytössä puhelimen kalenterina)</a:t>
            </a:r>
          </a:p>
          <a:p>
            <a:r>
              <a:rPr lang="en-FI"/>
              <a:t>Meet – videopuhelut ja videokonfferenssit</a:t>
            </a:r>
          </a:p>
          <a:p>
            <a:pPr lvl="1"/>
            <a:r>
              <a:rPr lang="en-FI"/>
              <a:t>Chat – pikaviestin</a:t>
            </a:r>
          </a:p>
          <a:p>
            <a:r>
              <a:rPr lang="en-FI"/>
              <a:t>Sosiaalinen media</a:t>
            </a:r>
          </a:p>
          <a:p>
            <a:pPr lvl="1"/>
            <a:r>
              <a:rPr lang="en-FI"/>
              <a:t>Youtube – videoalusta</a:t>
            </a:r>
          </a:p>
          <a:p>
            <a:pPr lvl="1"/>
            <a:r>
              <a:rPr lang="en-FI"/>
              <a:t>Photos – valokuvagalleria ja kuvien jakaminen</a:t>
            </a:r>
          </a:p>
          <a:p>
            <a:pPr lvl="1"/>
            <a:r>
              <a:rPr lang="en-FI"/>
              <a:t>Blogger – blogipalvelu</a:t>
            </a:r>
          </a:p>
          <a:p>
            <a:endParaRPr lang="fi-FI"/>
          </a:p>
        </p:txBody>
      </p:sp>
    </p:spTree>
    <p:extLst>
      <p:ext uri="{BB962C8B-B14F-4D97-AF65-F5344CB8AC3E}">
        <p14:creationId xmlns:p14="http://schemas.microsoft.com/office/powerpoint/2010/main" val="3560309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7BB70-C0D6-186E-6312-4028A49F8E36}"/>
              </a:ext>
            </a:extLst>
          </p:cNvPr>
          <p:cNvSpPr>
            <a:spLocks noGrp="1"/>
          </p:cNvSpPr>
          <p:nvPr>
            <p:ph type="title"/>
          </p:nvPr>
        </p:nvSpPr>
        <p:spPr/>
        <p:txBody>
          <a:bodyPr/>
          <a:lstStyle/>
          <a:p>
            <a:r>
              <a:rPr lang="fi-FI"/>
              <a:t>Käännöspalvelut</a:t>
            </a:r>
          </a:p>
        </p:txBody>
      </p:sp>
      <p:sp>
        <p:nvSpPr>
          <p:cNvPr id="3" name="Content Placeholder 2">
            <a:extLst>
              <a:ext uri="{FF2B5EF4-FFF2-40B4-BE49-F238E27FC236}">
                <a16:creationId xmlns:a16="http://schemas.microsoft.com/office/drawing/2014/main" id="{951090CE-0942-4D4A-AC7F-5BA82D8D6C88}"/>
              </a:ext>
            </a:extLst>
          </p:cNvPr>
          <p:cNvSpPr>
            <a:spLocks noGrp="1"/>
          </p:cNvSpPr>
          <p:nvPr>
            <p:ph sz="half" idx="1"/>
          </p:nvPr>
        </p:nvSpPr>
        <p:spPr/>
        <p:txBody>
          <a:bodyPr>
            <a:normAutofit fontScale="85000" lnSpcReduction="10000"/>
          </a:bodyPr>
          <a:lstStyle/>
          <a:p>
            <a:r>
              <a:rPr lang="fi-FI"/>
              <a:t>Tekstin käännös</a:t>
            </a:r>
          </a:p>
          <a:p>
            <a:pPr lvl="1"/>
            <a:r>
              <a:rPr lang="fi-FI"/>
              <a:t>Google </a:t>
            </a:r>
            <a:r>
              <a:rPr lang="fi-FI" err="1"/>
              <a:t>Translate</a:t>
            </a:r>
            <a:endParaRPr lang="fi-FI"/>
          </a:p>
          <a:p>
            <a:pPr lvl="1"/>
            <a:r>
              <a:rPr lang="fi-FI"/>
              <a:t>Tekoäly (</a:t>
            </a:r>
            <a:r>
              <a:rPr lang="fi-FI" err="1"/>
              <a:t>ChatGPT</a:t>
            </a:r>
            <a:r>
              <a:rPr lang="fi-FI"/>
              <a:t>, </a:t>
            </a:r>
            <a:r>
              <a:rPr lang="fi-FI" err="1"/>
              <a:t>Copilot</a:t>
            </a:r>
            <a:r>
              <a:rPr lang="fi-FI"/>
              <a:t>, </a:t>
            </a:r>
            <a:r>
              <a:rPr lang="fi-FI" err="1"/>
              <a:t>etc</a:t>
            </a:r>
            <a:r>
              <a:rPr lang="fi-FI"/>
              <a:t>)</a:t>
            </a:r>
          </a:p>
          <a:p>
            <a:r>
              <a:rPr lang="fi-FI"/>
              <a:t>Kuvasta</a:t>
            </a:r>
          </a:p>
          <a:p>
            <a:pPr lvl="1"/>
            <a:r>
              <a:rPr lang="fi-FI"/>
              <a:t>Google </a:t>
            </a:r>
            <a:r>
              <a:rPr lang="fi-FI" err="1"/>
              <a:t>Translate</a:t>
            </a:r>
            <a:r>
              <a:rPr lang="fi-FI"/>
              <a:t> / Google </a:t>
            </a:r>
            <a:r>
              <a:rPr lang="fi-FI" err="1"/>
              <a:t>Lens</a:t>
            </a:r>
            <a:endParaRPr lang="fi-FI"/>
          </a:p>
          <a:p>
            <a:pPr lvl="1"/>
            <a:r>
              <a:rPr lang="fi-FI"/>
              <a:t>Tekoäly </a:t>
            </a:r>
          </a:p>
          <a:p>
            <a:pPr lvl="2"/>
            <a:r>
              <a:rPr lang="fi-FI" err="1"/>
              <a:t>App:it</a:t>
            </a:r>
            <a:r>
              <a:rPr lang="fi-FI"/>
              <a:t> kännykällä</a:t>
            </a:r>
          </a:p>
          <a:p>
            <a:pPr lvl="2"/>
            <a:r>
              <a:rPr lang="fi-FI"/>
              <a:t>Kuvan lataus tietokoneella AI chattiin</a:t>
            </a:r>
          </a:p>
          <a:p>
            <a:r>
              <a:rPr lang="fi-FI"/>
              <a:t>Puheesta</a:t>
            </a:r>
          </a:p>
          <a:p>
            <a:pPr lvl="1"/>
            <a:r>
              <a:rPr lang="fi-FI"/>
              <a:t>Microsoft </a:t>
            </a:r>
            <a:r>
              <a:rPr lang="fi-FI" err="1"/>
              <a:t>Translator</a:t>
            </a:r>
            <a:r>
              <a:rPr lang="fi-FI"/>
              <a:t> (kännykkä </a:t>
            </a:r>
            <a:r>
              <a:rPr lang="fi-FI" err="1"/>
              <a:t>app</a:t>
            </a:r>
            <a:r>
              <a:rPr lang="fi-FI"/>
              <a:t>)</a:t>
            </a:r>
          </a:p>
          <a:p>
            <a:pPr lvl="1"/>
            <a:r>
              <a:rPr lang="fi-FI" sz="2100">
                <a:hlinkClick r:id="rId2"/>
              </a:rPr>
              <a:t>https://play.google.com/store/apps/details?id=com.microsoft.translator</a:t>
            </a:r>
            <a:endParaRPr lang="fi-FI" sz="2100"/>
          </a:p>
          <a:p>
            <a:pPr lvl="1"/>
            <a:r>
              <a:rPr lang="fi-FI" sz="2100">
                <a:hlinkClick r:id="rId3"/>
              </a:rPr>
              <a:t>https://www.microsoft.com/fi-fi/translator/personal/</a:t>
            </a:r>
            <a:endParaRPr lang="fi-FI" sz="2100"/>
          </a:p>
          <a:p>
            <a:pPr lvl="1"/>
            <a:endParaRPr lang="fi-FI"/>
          </a:p>
        </p:txBody>
      </p:sp>
      <p:pic>
        <p:nvPicPr>
          <p:cNvPr id="9" name="Content Placeholder 8">
            <a:extLst>
              <a:ext uri="{FF2B5EF4-FFF2-40B4-BE49-F238E27FC236}">
                <a16:creationId xmlns:a16="http://schemas.microsoft.com/office/drawing/2014/main" id="{31197567-017B-3AD2-1294-FC8EC896C802}"/>
              </a:ext>
            </a:extLst>
          </p:cNvPr>
          <p:cNvPicPr>
            <a:picLocks noGrp="1" noChangeAspect="1"/>
          </p:cNvPicPr>
          <p:nvPr>
            <p:ph sz="half" idx="2"/>
          </p:nvPr>
        </p:nvPicPr>
        <p:blipFill>
          <a:blip r:embed="rId4"/>
          <a:srcRect l="-1" r="291" b="212"/>
          <a:stretch>
            <a:fillRect/>
          </a:stretch>
        </p:blipFill>
        <p:spPr>
          <a:xfrm>
            <a:off x="7172227" y="719194"/>
            <a:ext cx="2682973" cy="5939514"/>
          </a:xfrm>
          <a:prstGeom prst="rect">
            <a:avLst/>
          </a:prstGeom>
          <a:ln>
            <a:solidFill>
              <a:schemeClr val="tx1"/>
            </a:solidFill>
          </a:ln>
        </p:spPr>
      </p:pic>
    </p:spTree>
    <p:extLst>
      <p:ext uri="{BB962C8B-B14F-4D97-AF65-F5344CB8AC3E}">
        <p14:creationId xmlns:p14="http://schemas.microsoft.com/office/powerpoint/2010/main" val="1830431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2E1DA0-395B-323C-B9C4-BB87134055FE}"/>
              </a:ext>
            </a:extLst>
          </p:cNvPr>
          <p:cNvSpPr>
            <a:spLocks noGrp="1"/>
          </p:cNvSpPr>
          <p:nvPr>
            <p:ph type="title"/>
          </p:nvPr>
        </p:nvSpPr>
        <p:spPr/>
        <p:txBody>
          <a:bodyPr/>
          <a:lstStyle/>
          <a:p>
            <a:r>
              <a:rPr lang="en-FI"/>
              <a:t>PDF Readers</a:t>
            </a:r>
            <a:endParaRPr lang="fi-FI"/>
          </a:p>
        </p:txBody>
      </p:sp>
      <p:sp>
        <p:nvSpPr>
          <p:cNvPr id="3" name="Sisällön paikkamerkki 2">
            <a:extLst>
              <a:ext uri="{FF2B5EF4-FFF2-40B4-BE49-F238E27FC236}">
                <a16:creationId xmlns:a16="http://schemas.microsoft.com/office/drawing/2014/main" id="{2CB5B6CA-CE9E-3494-DF19-BAF760482667}"/>
              </a:ext>
            </a:extLst>
          </p:cNvPr>
          <p:cNvSpPr>
            <a:spLocks noGrp="1"/>
          </p:cNvSpPr>
          <p:nvPr>
            <p:ph idx="1"/>
          </p:nvPr>
        </p:nvSpPr>
        <p:spPr/>
        <p:txBody>
          <a:bodyPr/>
          <a:lstStyle/>
          <a:p>
            <a:r>
              <a:rPr lang="en-FI"/>
              <a:t>Adobe Acrobat Reader</a:t>
            </a:r>
          </a:p>
          <a:p>
            <a:pPr lvl="1"/>
            <a:r>
              <a:rPr lang="en-FI" err="1"/>
              <a:t>Tukee</a:t>
            </a:r>
            <a:r>
              <a:rPr lang="en-FI"/>
              <a:t> </a:t>
            </a:r>
            <a:r>
              <a:rPr lang="en-FI" err="1"/>
              <a:t>kaikkia</a:t>
            </a:r>
            <a:r>
              <a:rPr lang="en-FI"/>
              <a:t> PDF </a:t>
            </a:r>
            <a:r>
              <a:rPr lang="en-FI" err="1"/>
              <a:t>ominaisuuksia</a:t>
            </a:r>
            <a:r>
              <a:rPr lang="en-FI"/>
              <a:t>, </a:t>
            </a:r>
            <a:r>
              <a:rPr lang="en-FI" err="1"/>
              <a:t>raskas</a:t>
            </a:r>
            <a:r>
              <a:rPr lang="en-FI"/>
              <a:t> </a:t>
            </a:r>
            <a:r>
              <a:rPr lang="en-FI" err="1"/>
              <a:t>ohjelma</a:t>
            </a:r>
            <a:endParaRPr lang="en-FI"/>
          </a:p>
          <a:p>
            <a:pPr lvl="1"/>
            <a:r>
              <a:rPr lang="fi-FI">
                <a:hlinkClick r:id="rId2"/>
              </a:rPr>
              <a:t>https://get.adobe.com/reader/</a:t>
            </a:r>
            <a:endParaRPr lang="en-FI"/>
          </a:p>
          <a:p>
            <a:r>
              <a:rPr lang="en-FI"/>
              <a:t>Foxit Reader</a:t>
            </a:r>
          </a:p>
          <a:p>
            <a:pPr lvl="1"/>
            <a:r>
              <a:rPr lang="en-FI" err="1"/>
              <a:t>Kevyempi</a:t>
            </a:r>
            <a:r>
              <a:rPr lang="en-FI"/>
              <a:t>, </a:t>
            </a:r>
            <a:r>
              <a:rPr lang="en-FI" err="1"/>
              <a:t>mutta</a:t>
            </a:r>
            <a:r>
              <a:rPr lang="en-FI"/>
              <a:t> </a:t>
            </a:r>
            <a:r>
              <a:rPr lang="en-FI" err="1"/>
              <a:t>hyvä</a:t>
            </a:r>
            <a:r>
              <a:rPr lang="en-FI"/>
              <a:t> </a:t>
            </a:r>
            <a:r>
              <a:rPr lang="en-FI" err="1"/>
              <a:t>tuki</a:t>
            </a:r>
            <a:r>
              <a:rPr lang="en-FI"/>
              <a:t> PDF </a:t>
            </a:r>
            <a:r>
              <a:rPr lang="en-FI" err="1"/>
              <a:t>ominaisuuksille</a:t>
            </a:r>
            <a:endParaRPr lang="en-FI"/>
          </a:p>
          <a:p>
            <a:pPr lvl="1"/>
            <a:r>
              <a:rPr lang="fi-FI">
                <a:hlinkClick r:id="rId3"/>
              </a:rPr>
              <a:t>https://www.foxit.com/pdf-reader/</a:t>
            </a:r>
            <a:endParaRPr lang="en-FI"/>
          </a:p>
          <a:p>
            <a:r>
              <a:rPr lang="en-FI"/>
              <a:t>Sumatra PDF</a:t>
            </a:r>
          </a:p>
          <a:p>
            <a:pPr lvl="1"/>
            <a:r>
              <a:rPr lang="en-FI" err="1"/>
              <a:t>Erittäin</a:t>
            </a:r>
            <a:r>
              <a:rPr lang="en-FI"/>
              <a:t> </a:t>
            </a:r>
            <a:r>
              <a:rPr lang="en-FI" err="1"/>
              <a:t>kevyt</a:t>
            </a:r>
            <a:endParaRPr lang="en-FI"/>
          </a:p>
          <a:p>
            <a:pPr lvl="1"/>
            <a:r>
              <a:rPr lang="fi-FI">
                <a:hlinkClick r:id="rId4"/>
              </a:rPr>
              <a:t>https://www.sumatrapdfreader.org/free-pdf-reader</a:t>
            </a:r>
            <a:endParaRPr lang="en-FI"/>
          </a:p>
          <a:p>
            <a:endParaRPr lang="fi-FI"/>
          </a:p>
        </p:txBody>
      </p:sp>
    </p:spTree>
    <p:extLst>
      <p:ext uri="{BB962C8B-B14F-4D97-AF65-F5344CB8AC3E}">
        <p14:creationId xmlns:p14="http://schemas.microsoft.com/office/powerpoint/2010/main" val="3056734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82FF22-BE17-5F10-6B2E-B2949901D5D5}"/>
              </a:ext>
            </a:extLst>
          </p:cNvPr>
          <p:cNvSpPr>
            <a:spLocks noGrp="1"/>
          </p:cNvSpPr>
          <p:nvPr>
            <p:ph type="title"/>
          </p:nvPr>
        </p:nvSpPr>
        <p:spPr/>
        <p:txBody>
          <a:bodyPr/>
          <a:lstStyle/>
          <a:p>
            <a:r>
              <a:rPr lang="en-FI" err="1"/>
              <a:t>Graafinen</a:t>
            </a:r>
            <a:r>
              <a:rPr lang="en-FI"/>
              <a:t> </a:t>
            </a:r>
            <a:r>
              <a:rPr lang="en-FI" err="1"/>
              <a:t>suunnittelu</a:t>
            </a:r>
            <a:r>
              <a:rPr lang="en-FI"/>
              <a:t> </a:t>
            </a:r>
            <a:r>
              <a:rPr lang="en-FI" err="1"/>
              <a:t>ja</a:t>
            </a:r>
            <a:r>
              <a:rPr lang="en-FI"/>
              <a:t> </a:t>
            </a:r>
            <a:r>
              <a:rPr lang="en-FI" err="1"/>
              <a:t>kuvankäsittely</a:t>
            </a:r>
            <a:endParaRPr lang="fi-FI"/>
          </a:p>
        </p:txBody>
      </p:sp>
      <p:sp>
        <p:nvSpPr>
          <p:cNvPr id="10" name="Tekstin paikkamerkki 9">
            <a:extLst>
              <a:ext uri="{FF2B5EF4-FFF2-40B4-BE49-F238E27FC236}">
                <a16:creationId xmlns:a16="http://schemas.microsoft.com/office/drawing/2014/main" id="{421FFB10-1A83-F6E2-377D-B171EF800672}"/>
              </a:ext>
            </a:extLst>
          </p:cNvPr>
          <p:cNvSpPr>
            <a:spLocks noGrp="1"/>
          </p:cNvSpPr>
          <p:nvPr>
            <p:ph type="body" idx="1"/>
          </p:nvPr>
        </p:nvSpPr>
        <p:spPr/>
        <p:txBody>
          <a:bodyPr anchor="t"/>
          <a:lstStyle/>
          <a:p>
            <a:r>
              <a:rPr lang="en-FI" err="1"/>
              <a:t>Suunnittelu</a:t>
            </a:r>
            <a:endParaRPr lang="fi-FI"/>
          </a:p>
        </p:txBody>
      </p:sp>
      <p:sp>
        <p:nvSpPr>
          <p:cNvPr id="5" name="Sisällön paikkamerkki 4">
            <a:extLst>
              <a:ext uri="{FF2B5EF4-FFF2-40B4-BE49-F238E27FC236}">
                <a16:creationId xmlns:a16="http://schemas.microsoft.com/office/drawing/2014/main" id="{F23395F4-E0FB-7F7D-BADA-F8FE840F6500}"/>
              </a:ext>
            </a:extLst>
          </p:cNvPr>
          <p:cNvSpPr>
            <a:spLocks noGrp="1"/>
          </p:cNvSpPr>
          <p:nvPr>
            <p:ph sz="half" idx="2"/>
          </p:nvPr>
        </p:nvSpPr>
        <p:spPr/>
        <p:txBody>
          <a:bodyPr>
            <a:normAutofit fontScale="70000" lnSpcReduction="20000"/>
          </a:bodyPr>
          <a:lstStyle/>
          <a:p>
            <a:r>
              <a:rPr lang="en-FI"/>
              <a:t>Canva (web pohjainen, helppo)</a:t>
            </a:r>
          </a:p>
          <a:p>
            <a:pPr lvl="1"/>
            <a:r>
              <a:rPr lang="fi-FI">
                <a:hlinkClick r:id="rId2"/>
              </a:rPr>
              <a:t>https://www.canva.com/</a:t>
            </a:r>
            <a:endParaRPr lang="fi-FI"/>
          </a:p>
          <a:p>
            <a:r>
              <a:rPr lang="fi-FI" err="1"/>
              <a:t>Affinity</a:t>
            </a:r>
            <a:r>
              <a:rPr lang="fi-FI"/>
              <a:t> </a:t>
            </a:r>
            <a:r>
              <a:rPr lang="fi-FI" err="1"/>
              <a:t>Vector</a:t>
            </a:r>
            <a:endParaRPr lang="fi-FI"/>
          </a:p>
          <a:p>
            <a:r>
              <a:rPr lang="fi-FI" err="1"/>
              <a:t>Affinity</a:t>
            </a:r>
            <a:r>
              <a:rPr lang="fi-FI"/>
              <a:t> Layout</a:t>
            </a:r>
          </a:p>
          <a:p>
            <a:pPr lvl="1"/>
            <a:r>
              <a:rPr lang="fi-FI">
                <a:hlinkClick r:id="rId3"/>
              </a:rPr>
              <a:t>https://www.affinity.studio/</a:t>
            </a:r>
            <a:endParaRPr lang="en-FI"/>
          </a:p>
          <a:p>
            <a:r>
              <a:rPr lang="en-FI"/>
              <a:t>Inkscape</a:t>
            </a:r>
          </a:p>
          <a:p>
            <a:pPr lvl="1"/>
            <a:r>
              <a:rPr lang="fi-FI">
                <a:hlinkClick r:id="rId4"/>
              </a:rPr>
              <a:t>https://inkscape.org/</a:t>
            </a:r>
            <a:endParaRPr lang="en-FI"/>
          </a:p>
          <a:p>
            <a:r>
              <a:rPr lang="fi-FI" err="1"/>
              <a:t>Vectr</a:t>
            </a:r>
            <a:endParaRPr lang="en-FI"/>
          </a:p>
          <a:p>
            <a:pPr lvl="1"/>
            <a:r>
              <a:rPr lang="fi-FI">
                <a:hlinkClick r:id="rId5"/>
              </a:rPr>
              <a:t>https://vectr.com/</a:t>
            </a:r>
            <a:endParaRPr lang="en-FI"/>
          </a:p>
          <a:p>
            <a:r>
              <a:rPr lang="en-FI"/>
              <a:t>Visme</a:t>
            </a:r>
          </a:p>
          <a:p>
            <a:pPr lvl="1"/>
            <a:r>
              <a:rPr lang="en-FI"/>
              <a:t>Esitysgrafiikka</a:t>
            </a:r>
          </a:p>
          <a:p>
            <a:pPr lvl="1"/>
            <a:r>
              <a:rPr lang="fi-FI">
                <a:hlinkClick r:id="rId6"/>
              </a:rPr>
              <a:t>https://www.visme.co/</a:t>
            </a:r>
            <a:endParaRPr lang="en-FI"/>
          </a:p>
          <a:p>
            <a:endParaRPr lang="en-FI"/>
          </a:p>
          <a:p>
            <a:endParaRPr lang="fi-FI"/>
          </a:p>
        </p:txBody>
      </p:sp>
      <p:sp>
        <p:nvSpPr>
          <p:cNvPr id="11" name="Tekstin paikkamerkki 10">
            <a:extLst>
              <a:ext uri="{FF2B5EF4-FFF2-40B4-BE49-F238E27FC236}">
                <a16:creationId xmlns:a16="http://schemas.microsoft.com/office/drawing/2014/main" id="{51D7F22E-18B1-3BB7-0D9F-73E934C0FCE4}"/>
              </a:ext>
            </a:extLst>
          </p:cNvPr>
          <p:cNvSpPr>
            <a:spLocks noGrp="1"/>
          </p:cNvSpPr>
          <p:nvPr>
            <p:ph type="body" sz="quarter" idx="3"/>
          </p:nvPr>
        </p:nvSpPr>
        <p:spPr/>
        <p:txBody>
          <a:bodyPr anchor="t"/>
          <a:lstStyle/>
          <a:p>
            <a:r>
              <a:rPr lang="en-FI" err="1"/>
              <a:t>Kuvankäsittely</a:t>
            </a:r>
            <a:endParaRPr lang="fi-FI"/>
          </a:p>
        </p:txBody>
      </p:sp>
      <p:sp>
        <p:nvSpPr>
          <p:cNvPr id="9" name="Sisällön paikkamerkki 8">
            <a:extLst>
              <a:ext uri="{FF2B5EF4-FFF2-40B4-BE49-F238E27FC236}">
                <a16:creationId xmlns:a16="http://schemas.microsoft.com/office/drawing/2014/main" id="{37DCB0B2-641E-5132-6AE0-936AA017B319}"/>
              </a:ext>
            </a:extLst>
          </p:cNvPr>
          <p:cNvSpPr>
            <a:spLocks noGrp="1"/>
          </p:cNvSpPr>
          <p:nvPr>
            <p:ph sz="quarter" idx="4"/>
          </p:nvPr>
        </p:nvSpPr>
        <p:spPr/>
        <p:txBody>
          <a:bodyPr>
            <a:normAutofit fontScale="70000" lnSpcReduction="20000"/>
          </a:bodyPr>
          <a:lstStyle/>
          <a:p>
            <a:r>
              <a:rPr lang="fi-FI" err="1"/>
              <a:t>Affinity</a:t>
            </a:r>
            <a:r>
              <a:rPr lang="fi-FI"/>
              <a:t> </a:t>
            </a:r>
            <a:r>
              <a:rPr lang="fi-FI" err="1"/>
              <a:t>Pixel</a:t>
            </a:r>
            <a:endParaRPr lang="fi-FI"/>
          </a:p>
          <a:p>
            <a:pPr lvl="1"/>
            <a:r>
              <a:rPr lang="fi-FI">
                <a:hlinkClick r:id="rId3"/>
              </a:rPr>
              <a:t>https://www.affinity.studio/</a:t>
            </a:r>
            <a:endParaRPr lang="fi-FI"/>
          </a:p>
          <a:p>
            <a:r>
              <a:rPr lang="en-FI"/>
              <a:t>Paint.net</a:t>
            </a:r>
          </a:p>
          <a:p>
            <a:pPr lvl="1"/>
            <a:r>
              <a:rPr lang="fi-FI">
                <a:hlinkClick r:id="rId7"/>
              </a:rPr>
              <a:t>https://www.getpaint.net/</a:t>
            </a:r>
            <a:endParaRPr lang="en-FI"/>
          </a:p>
          <a:p>
            <a:r>
              <a:rPr lang="en-FI"/>
              <a:t>GIMP</a:t>
            </a:r>
          </a:p>
          <a:p>
            <a:pPr lvl="1"/>
            <a:r>
              <a:rPr lang="en-FI"/>
              <a:t>(GNU Image Manipulation Program)</a:t>
            </a:r>
          </a:p>
          <a:p>
            <a:pPr lvl="1"/>
            <a:r>
              <a:rPr lang="fi-FI">
                <a:hlinkClick r:id="rId8"/>
              </a:rPr>
              <a:t>https://www.gimp.org/</a:t>
            </a:r>
            <a:endParaRPr lang="en-FI"/>
          </a:p>
          <a:p>
            <a:r>
              <a:rPr lang="en-FI"/>
              <a:t>Krita</a:t>
            </a:r>
          </a:p>
          <a:p>
            <a:pPr lvl="1"/>
            <a:r>
              <a:rPr lang="fi-FI">
                <a:hlinkClick r:id="rId9"/>
              </a:rPr>
              <a:t>https://krita.org/en/</a:t>
            </a:r>
            <a:endParaRPr lang="en-FI"/>
          </a:p>
          <a:p>
            <a:endParaRPr lang="en-FI"/>
          </a:p>
          <a:p>
            <a:endParaRPr lang="fi-FI"/>
          </a:p>
        </p:txBody>
      </p:sp>
    </p:spTree>
    <p:extLst>
      <p:ext uri="{BB962C8B-B14F-4D97-AF65-F5344CB8AC3E}">
        <p14:creationId xmlns:p14="http://schemas.microsoft.com/office/powerpoint/2010/main" val="623856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55D6E40-8757-83E4-3741-FE597D6725BF}"/>
              </a:ext>
            </a:extLst>
          </p:cNvPr>
          <p:cNvSpPr>
            <a:spLocks noGrp="1"/>
          </p:cNvSpPr>
          <p:nvPr>
            <p:ph type="title"/>
          </p:nvPr>
        </p:nvSpPr>
        <p:spPr/>
        <p:txBody>
          <a:bodyPr/>
          <a:lstStyle/>
          <a:p>
            <a:r>
              <a:rPr lang="fi-FI"/>
              <a:t>Videoeditointi</a:t>
            </a:r>
          </a:p>
        </p:txBody>
      </p:sp>
      <p:sp>
        <p:nvSpPr>
          <p:cNvPr id="8" name="Content Placeholder 7">
            <a:extLst>
              <a:ext uri="{FF2B5EF4-FFF2-40B4-BE49-F238E27FC236}">
                <a16:creationId xmlns:a16="http://schemas.microsoft.com/office/drawing/2014/main" id="{D29F9D71-2340-A8EB-03AA-89B56154F658}"/>
              </a:ext>
            </a:extLst>
          </p:cNvPr>
          <p:cNvSpPr>
            <a:spLocks noGrp="1"/>
          </p:cNvSpPr>
          <p:nvPr>
            <p:ph idx="1"/>
          </p:nvPr>
        </p:nvSpPr>
        <p:spPr>
          <a:xfrm>
            <a:off x="838200" y="1825625"/>
            <a:ext cx="9690716" cy="4667250"/>
          </a:xfrm>
        </p:spPr>
        <p:txBody>
          <a:bodyPr>
            <a:normAutofit/>
          </a:bodyPr>
          <a:lstStyle/>
          <a:p>
            <a:r>
              <a:rPr lang="fi-FI" err="1"/>
              <a:t>OpenShot</a:t>
            </a:r>
            <a:endParaRPr lang="fi-FI"/>
          </a:p>
          <a:p>
            <a:pPr lvl="1"/>
            <a:r>
              <a:rPr lang="fi-FI">
                <a:hlinkClick r:id="rId2"/>
              </a:rPr>
              <a:t>https://www.openshot.org/</a:t>
            </a:r>
            <a:endParaRPr lang="fi-FI"/>
          </a:p>
          <a:p>
            <a:pPr lvl="1"/>
            <a:r>
              <a:rPr lang="fi-FI"/>
              <a:t>Helppokäyttöinen</a:t>
            </a:r>
          </a:p>
          <a:p>
            <a:pPr lvl="1"/>
            <a:r>
              <a:rPr lang="fi-FI"/>
              <a:t>Yksinkertainen, mutta hieman rajoittunut, perusjutut onnistuu hyvin</a:t>
            </a:r>
          </a:p>
          <a:p>
            <a:pPr lvl="1"/>
            <a:r>
              <a:rPr lang="fi-FI"/>
              <a:t>Avointa lähdekoodia</a:t>
            </a:r>
          </a:p>
          <a:p>
            <a:r>
              <a:rPr lang="fi-FI" err="1"/>
              <a:t>DaVinci</a:t>
            </a:r>
            <a:r>
              <a:rPr lang="fi-FI"/>
              <a:t> </a:t>
            </a:r>
            <a:r>
              <a:rPr lang="fi-FI" err="1"/>
              <a:t>Resolve</a:t>
            </a:r>
            <a:endParaRPr lang="fi-FI"/>
          </a:p>
          <a:p>
            <a:pPr lvl="1"/>
            <a:r>
              <a:rPr lang="fi-FI">
                <a:hlinkClick r:id="rId3"/>
              </a:rPr>
              <a:t>https://www.blackmagicdesign.com/fi/products/davinciresolve</a:t>
            </a:r>
            <a:endParaRPr lang="fi-FI"/>
          </a:p>
          <a:p>
            <a:pPr lvl="1"/>
            <a:r>
              <a:rPr lang="fi-FI"/>
              <a:t>Täysi ammattilaissovellus</a:t>
            </a:r>
          </a:p>
          <a:p>
            <a:pPr lvl="1"/>
            <a:r>
              <a:rPr lang="fi-FI"/>
              <a:t>Käytettävissä ilmaiseksi (studio versio maksullinen)</a:t>
            </a:r>
          </a:p>
          <a:p>
            <a:pPr lvl="1"/>
            <a:r>
              <a:rPr lang="fi-FI"/>
              <a:t>Pieniä rajoitteita käytettävissä olevissa erikoisefekteissä, ei käytännössä tule vastaan normaalikäytössä</a:t>
            </a:r>
          </a:p>
          <a:p>
            <a:pPr lvl="1"/>
            <a:endParaRPr lang="fi-FI"/>
          </a:p>
        </p:txBody>
      </p:sp>
    </p:spTree>
    <p:extLst>
      <p:ext uri="{BB962C8B-B14F-4D97-AF65-F5344CB8AC3E}">
        <p14:creationId xmlns:p14="http://schemas.microsoft.com/office/powerpoint/2010/main" val="1393972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8902F0-5602-0AE9-37D9-4154EF76CC7D}"/>
              </a:ext>
            </a:extLst>
          </p:cNvPr>
          <p:cNvSpPr>
            <a:spLocks noGrp="1"/>
          </p:cNvSpPr>
          <p:nvPr>
            <p:ph type="ctrTitle"/>
          </p:nvPr>
        </p:nvSpPr>
        <p:spPr/>
        <p:txBody>
          <a:bodyPr/>
          <a:lstStyle/>
          <a:p>
            <a:r>
              <a:rPr lang="en-FI" err="1"/>
              <a:t>Nettiselaimet</a:t>
            </a:r>
            <a:r>
              <a:rPr lang="en-FI"/>
              <a:t> </a:t>
            </a:r>
            <a:r>
              <a:rPr lang="en-FI" err="1"/>
              <a:t>ja</a:t>
            </a:r>
            <a:r>
              <a:rPr lang="en-FI"/>
              <a:t> </a:t>
            </a:r>
            <a:r>
              <a:rPr lang="en-FI" err="1"/>
              <a:t>tietoturva</a:t>
            </a:r>
            <a:endParaRPr lang="fi-FI"/>
          </a:p>
        </p:txBody>
      </p:sp>
      <p:sp>
        <p:nvSpPr>
          <p:cNvPr id="3" name="Alaotsikko 2">
            <a:extLst>
              <a:ext uri="{FF2B5EF4-FFF2-40B4-BE49-F238E27FC236}">
                <a16:creationId xmlns:a16="http://schemas.microsoft.com/office/drawing/2014/main" id="{B9D8203A-40D7-98F5-00FD-9DB6742E7507}"/>
              </a:ext>
            </a:extLst>
          </p:cNvPr>
          <p:cNvSpPr>
            <a:spLocks noGrp="1"/>
          </p:cNvSpPr>
          <p:nvPr>
            <p:ph type="subTitle" idx="1"/>
          </p:nvPr>
        </p:nvSpPr>
        <p:spPr/>
        <p:txBody>
          <a:bodyPr/>
          <a:lstStyle/>
          <a:p>
            <a:r>
              <a:rPr lang="en-FI" err="1"/>
              <a:t>Internetin</a:t>
            </a:r>
            <a:r>
              <a:rPr lang="en-FI"/>
              <a:t> perusteet</a:t>
            </a:r>
            <a:endParaRPr lang="fi-FI"/>
          </a:p>
        </p:txBody>
      </p:sp>
    </p:spTree>
    <p:extLst>
      <p:ext uri="{BB962C8B-B14F-4D97-AF65-F5344CB8AC3E}">
        <p14:creationId xmlns:p14="http://schemas.microsoft.com/office/powerpoint/2010/main" val="3977161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191C3-631A-2705-A7D4-4739A3810159}"/>
              </a:ext>
            </a:extLst>
          </p:cNvPr>
          <p:cNvSpPr>
            <a:spLocks noGrp="1"/>
          </p:cNvSpPr>
          <p:nvPr>
            <p:ph type="title"/>
          </p:nvPr>
        </p:nvSpPr>
        <p:spPr/>
        <p:txBody>
          <a:bodyPr/>
          <a:lstStyle/>
          <a:p>
            <a:r>
              <a:rPr lang="en-GB" err="1"/>
              <a:t>Aihealueet</a:t>
            </a:r>
            <a:endParaRPr lang="en-FI"/>
          </a:p>
        </p:txBody>
      </p:sp>
      <p:sp>
        <p:nvSpPr>
          <p:cNvPr id="3" name="Content Placeholder 2">
            <a:extLst>
              <a:ext uri="{FF2B5EF4-FFF2-40B4-BE49-F238E27FC236}">
                <a16:creationId xmlns:a16="http://schemas.microsoft.com/office/drawing/2014/main" id="{A53291D2-C4CD-A55A-5B45-7D13836CBA45}"/>
              </a:ext>
            </a:extLst>
          </p:cNvPr>
          <p:cNvSpPr>
            <a:spLocks noGrp="1"/>
          </p:cNvSpPr>
          <p:nvPr>
            <p:ph idx="1"/>
          </p:nvPr>
        </p:nvSpPr>
        <p:spPr/>
        <p:txBody>
          <a:bodyPr/>
          <a:lstStyle/>
          <a:p>
            <a:r>
              <a:rPr lang="en-GB" err="1"/>
              <a:t>Nettiselaimet</a:t>
            </a:r>
            <a:endParaRPr lang="en-GB"/>
          </a:p>
          <a:p>
            <a:r>
              <a:rPr lang="en-GB" err="1"/>
              <a:t>Internetissä</a:t>
            </a:r>
            <a:r>
              <a:rPr lang="en-GB"/>
              <a:t> </a:t>
            </a:r>
            <a:r>
              <a:rPr lang="en-GB" err="1"/>
              <a:t>toimiminen</a:t>
            </a:r>
            <a:endParaRPr lang="en-GB"/>
          </a:p>
          <a:p>
            <a:r>
              <a:rPr lang="en-GB" err="1"/>
              <a:t>Verkko-osoitteiden</a:t>
            </a:r>
            <a:r>
              <a:rPr lang="en-GB"/>
              <a:t> </a:t>
            </a:r>
            <a:r>
              <a:rPr lang="en-GB" err="1"/>
              <a:t>tulkinta</a:t>
            </a:r>
            <a:r>
              <a:rPr lang="en-GB"/>
              <a:t> </a:t>
            </a:r>
            <a:r>
              <a:rPr lang="en-GB" err="1"/>
              <a:t>ja</a:t>
            </a:r>
            <a:r>
              <a:rPr lang="en-GB"/>
              <a:t> </a:t>
            </a:r>
            <a:r>
              <a:rPr lang="en-GB" err="1"/>
              <a:t>luotettavuuden</a:t>
            </a:r>
            <a:r>
              <a:rPr lang="en-GB"/>
              <a:t> </a:t>
            </a:r>
            <a:r>
              <a:rPr lang="en-GB" err="1"/>
              <a:t>arviointi</a:t>
            </a:r>
            <a:endParaRPr lang="en-GB"/>
          </a:p>
          <a:p>
            <a:r>
              <a:rPr lang="en-GB"/>
              <a:t>Tiedonhaku</a:t>
            </a:r>
          </a:p>
        </p:txBody>
      </p:sp>
    </p:spTree>
    <p:extLst>
      <p:ext uri="{BB962C8B-B14F-4D97-AF65-F5344CB8AC3E}">
        <p14:creationId xmlns:p14="http://schemas.microsoft.com/office/powerpoint/2010/main" val="1596288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91A4E-6C64-D526-7634-82299FCCA606}"/>
              </a:ext>
            </a:extLst>
          </p:cNvPr>
          <p:cNvSpPr>
            <a:spLocks noGrp="1"/>
          </p:cNvSpPr>
          <p:nvPr>
            <p:ph type="title"/>
          </p:nvPr>
        </p:nvSpPr>
        <p:spPr/>
        <p:txBody>
          <a:bodyPr/>
          <a:lstStyle/>
          <a:p>
            <a:r>
              <a:rPr lang="fi-FI" noProof="0"/>
              <a:t>Aluksi</a:t>
            </a:r>
          </a:p>
        </p:txBody>
      </p:sp>
      <p:sp>
        <p:nvSpPr>
          <p:cNvPr id="3" name="Sisällön paikkamerkki 2">
            <a:extLst>
              <a:ext uri="{FF2B5EF4-FFF2-40B4-BE49-F238E27FC236}">
                <a16:creationId xmlns:a16="http://schemas.microsoft.com/office/drawing/2014/main" id="{3FFD9873-0645-5460-F760-96192EA23260}"/>
              </a:ext>
            </a:extLst>
          </p:cNvPr>
          <p:cNvSpPr>
            <a:spLocks noGrp="1"/>
          </p:cNvSpPr>
          <p:nvPr>
            <p:ph idx="1"/>
          </p:nvPr>
        </p:nvSpPr>
        <p:spPr/>
        <p:txBody>
          <a:bodyPr/>
          <a:lstStyle/>
          <a:p>
            <a:r>
              <a:rPr lang="fi-FI" noProof="0"/>
              <a:t>Digitaidot ovat kansalaistaitoja ja ne tukevat jokaisen omaa toimijuutta ja osallisuutta yhteiskunnassa</a:t>
            </a:r>
          </a:p>
          <a:p>
            <a:r>
              <a:rPr lang="fi-FI" noProof="0"/>
              <a:t>Mitä helppokäyttötoiminnot ovat?</a:t>
            </a:r>
          </a:p>
          <a:p>
            <a:r>
              <a:rPr lang="fi-FI" noProof="0"/>
              <a:t>Mitkä toiminnot jo tuttuja? </a:t>
            </a:r>
          </a:p>
          <a:p>
            <a:pPr lvl="1"/>
            <a:r>
              <a:rPr lang="fi-FI" noProof="0"/>
              <a:t>Esim. suurennuslasi osana tietokoneen toimintoja</a:t>
            </a:r>
          </a:p>
          <a:p>
            <a:r>
              <a:rPr lang="fi-FI" noProof="0"/>
              <a:t>Kehitysvammaliiton sivusto apuvälineistä: </a:t>
            </a:r>
            <a:r>
              <a:rPr lang="fi-FI" noProof="0" err="1">
                <a:hlinkClick r:id="rId3"/>
              </a:rPr>
              <a:t>Tikoteekkiverkosto</a:t>
            </a:r>
            <a:r>
              <a:rPr lang="fi-FI" noProof="0">
                <a:hlinkClick r:id="rId3"/>
              </a:rPr>
              <a:t> » Etusivu</a:t>
            </a:r>
            <a:r>
              <a:rPr lang="fi-FI" noProof="0"/>
              <a:t>  </a:t>
            </a:r>
          </a:p>
          <a:p>
            <a:pPr lvl="1"/>
            <a:r>
              <a:rPr lang="fi-FI">
                <a:hlinkClick r:id="rId4"/>
              </a:rPr>
              <a:t>Tietoa – Papunet</a:t>
            </a:r>
            <a:r>
              <a:rPr lang="fi-FI"/>
              <a:t> – esim. kommunikointiohjelmat</a:t>
            </a:r>
            <a:endParaRPr lang="fi-FI" noProof="0"/>
          </a:p>
        </p:txBody>
      </p:sp>
    </p:spTree>
    <p:extLst>
      <p:ext uri="{BB962C8B-B14F-4D97-AF65-F5344CB8AC3E}">
        <p14:creationId xmlns:p14="http://schemas.microsoft.com/office/powerpoint/2010/main" val="2605776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white circle with a black background&#10;&#10;Description automatically generated">
            <a:extLst>
              <a:ext uri="{FF2B5EF4-FFF2-40B4-BE49-F238E27FC236}">
                <a16:creationId xmlns:a16="http://schemas.microsoft.com/office/drawing/2014/main" id="{196C8B5F-9EEA-8377-6663-BE5F626F1F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2812" y="3628252"/>
            <a:ext cx="1409338" cy="1409338"/>
          </a:xfrm>
          <a:prstGeom prst="rect">
            <a:avLst/>
          </a:prstGeom>
        </p:spPr>
      </p:pic>
      <p:sp>
        <p:nvSpPr>
          <p:cNvPr id="2" name="Title 1">
            <a:extLst>
              <a:ext uri="{FF2B5EF4-FFF2-40B4-BE49-F238E27FC236}">
                <a16:creationId xmlns:a16="http://schemas.microsoft.com/office/drawing/2014/main" id="{6B323D98-A26E-8508-0E1D-AE3987918CFB}"/>
              </a:ext>
            </a:extLst>
          </p:cNvPr>
          <p:cNvSpPr>
            <a:spLocks noGrp="1"/>
          </p:cNvSpPr>
          <p:nvPr>
            <p:ph type="title"/>
          </p:nvPr>
        </p:nvSpPr>
        <p:spPr/>
        <p:txBody>
          <a:bodyPr/>
          <a:lstStyle/>
          <a:p>
            <a:r>
              <a:rPr lang="en-GB" err="1"/>
              <a:t>Selaimet</a:t>
            </a:r>
            <a:endParaRPr lang="en-FI"/>
          </a:p>
        </p:txBody>
      </p:sp>
      <p:pic>
        <p:nvPicPr>
          <p:cNvPr id="4" name="Graphic 3">
            <a:extLst>
              <a:ext uri="{FF2B5EF4-FFF2-40B4-BE49-F238E27FC236}">
                <a16:creationId xmlns:a16="http://schemas.microsoft.com/office/drawing/2014/main" id="{E4A6282D-9AD9-BC4D-386C-5FB45AECF82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200683" y="1093275"/>
            <a:ext cx="2041849" cy="2041849"/>
          </a:xfrm>
          <a:prstGeom prst="rect">
            <a:avLst/>
          </a:prstGeom>
        </p:spPr>
      </p:pic>
      <p:pic>
        <p:nvPicPr>
          <p:cNvPr id="6" name="Graphic 5">
            <a:extLst>
              <a:ext uri="{FF2B5EF4-FFF2-40B4-BE49-F238E27FC236}">
                <a16:creationId xmlns:a16="http://schemas.microsoft.com/office/drawing/2014/main" id="{3A6828E3-0B77-C963-81F9-EC1CF9157B9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602894" y="225425"/>
            <a:ext cx="2159761" cy="2230016"/>
          </a:xfrm>
          <a:prstGeom prst="rect">
            <a:avLst/>
          </a:prstGeom>
        </p:spPr>
      </p:pic>
      <p:pic>
        <p:nvPicPr>
          <p:cNvPr id="8" name="Graphic 7">
            <a:extLst>
              <a:ext uri="{FF2B5EF4-FFF2-40B4-BE49-F238E27FC236}">
                <a16:creationId xmlns:a16="http://schemas.microsoft.com/office/drawing/2014/main" id="{19F40E5B-79A4-89FE-A4B1-BA45E03EFB0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9266485" y="1366860"/>
            <a:ext cx="2008577" cy="2008577"/>
          </a:xfrm>
          <a:prstGeom prst="rect">
            <a:avLst/>
          </a:prstGeom>
        </p:spPr>
      </p:pic>
      <p:sp>
        <p:nvSpPr>
          <p:cNvPr id="10" name="Content Placeholder 2">
            <a:extLst>
              <a:ext uri="{FF2B5EF4-FFF2-40B4-BE49-F238E27FC236}">
                <a16:creationId xmlns:a16="http://schemas.microsoft.com/office/drawing/2014/main" id="{F207E4F5-B770-7280-5AE3-4AE9134D411B}"/>
              </a:ext>
            </a:extLst>
          </p:cNvPr>
          <p:cNvSpPr txBox="1">
            <a:spLocks/>
          </p:cNvSpPr>
          <p:nvPr/>
        </p:nvSpPr>
        <p:spPr>
          <a:xfrm>
            <a:off x="838200" y="1617785"/>
            <a:ext cx="5372879" cy="43062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err="1">
                <a:ln>
                  <a:noFill/>
                </a:ln>
                <a:solidFill>
                  <a:prstClr val="black"/>
                </a:solidFill>
                <a:effectLst/>
                <a:uLnTx/>
                <a:uFillTx/>
                <a:latin typeface="Source Sans Pro"/>
                <a:ea typeface="+mn-ea"/>
                <a:cs typeface="+mn-cs"/>
              </a:rPr>
              <a:t>Yleisimmät</a:t>
            </a:r>
            <a:r>
              <a:rPr kumimoji="0" lang="en-GB" sz="2400" b="0" i="0" u="none" strike="noStrike" kern="1200" cap="none" spc="0" normalizeH="0" baseline="0" noProof="0">
                <a:ln>
                  <a:noFill/>
                </a:ln>
                <a:solidFill>
                  <a:prstClr val="black"/>
                </a:solidFill>
                <a:effectLst/>
                <a:uLnTx/>
                <a:uFillTx/>
                <a:latin typeface="Source Sans Pro"/>
                <a:ea typeface="+mn-ea"/>
                <a:cs typeface="+mn-cs"/>
              </a:rPr>
              <a:t> </a:t>
            </a:r>
            <a:r>
              <a:rPr kumimoji="0" lang="en-GB" sz="2400" b="0" i="0" u="none" strike="noStrike" kern="1200" cap="none" spc="0" normalizeH="0" baseline="0" noProof="0" err="1">
                <a:ln>
                  <a:noFill/>
                </a:ln>
                <a:solidFill>
                  <a:prstClr val="black"/>
                </a:solidFill>
                <a:effectLst/>
                <a:uLnTx/>
                <a:uFillTx/>
                <a:latin typeface="Source Sans Pro"/>
                <a:ea typeface="+mn-ea"/>
                <a:cs typeface="+mn-cs"/>
              </a:rPr>
              <a:t>selaimet</a:t>
            </a:r>
            <a:endParaRPr kumimoji="0" lang="en-GB" sz="2400" b="0" i="0" u="none" strike="noStrike" kern="1200" cap="none" spc="0" normalizeH="0" baseline="0" noProof="0">
              <a:ln>
                <a:noFill/>
              </a:ln>
              <a:solidFill>
                <a:prstClr val="black"/>
              </a:solidFill>
              <a:effectLst/>
              <a:uLnTx/>
              <a:uFillTx/>
              <a:latin typeface="Source Sans Pro"/>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70AD47">
                    <a:lumMod val="75000"/>
                  </a:srgbClr>
                </a:solidFill>
                <a:effectLst/>
                <a:uLnTx/>
                <a:uFillTx/>
                <a:latin typeface="Source Sans Pro"/>
                <a:ea typeface="+mn-ea"/>
                <a:cs typeface="+mn-cs"/>
              </a:rPr>
              <a:t>Google Chrome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5B9BD5">
                    <a:lumMod val="75000"/>
                  </a:srgbClr>
                </a:solidFill>
                <a:effectLst/>
                <a:uLnTx/>
                <a:uFillTx/>
                <a:latin typeface="Source Sans Pro"/>
                <a:ea typeface="+mn-ea"/>
                <a:cs typeface="+mn-cs"/>
              </a:rPr>
              <a:t>Firefox</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70AD47">
                    <a:lumMod val="75000"/>
                  </a:srgbClr>
                </a:solidFill>
                <a:effectLst/>
                <a:uLnTx/>
                <a:uFillTx/>
                <a:latin typeface="Source Sans Pro"/>
                <a:ea typeface="+mn-ea"/>
                <a:cs typeface="+mn-cs"/>
              </a:rPr>
              <a:t>Microsoft Edge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prstClr val="black"/>
                </a:solidFill>
                <a:effectLst/>
                <a:uLnTx/>
                <a:uFillTx/>
                <a:latin typeface="Source Sans Pro"/>
                <a:ea typeface="+mn-ea"/>
                <a:cs typeface="+mn-cs"/>
              </a:rPr>
              <a:t>Muita </a:t>
            </a:r>
            <a:r>
              <a:rPr kumimoji="0" lang="en-GB" sz="2400" b="0" i="0" u="none" strike="noStrike" kern="1200" cap="none" spc="0" normalizeH="0" baseline="0" noProof="0" err="1">
                <a:ln>
                  <a:noFill/>
                </a:ln>
                <a:solidFill>
                  <a:prstClr val="black"/>
                </a:solidFill>
                <a:effectLst/>
                <a:uLnTx/>
                <a:uFillTx/>
                <a:latin typeface="Source Sans Pro"/>
                <a:ea typeface="+mn-ea"/>
                <a:cs typeface="+mn-cs"/>
              </a:rPr>
              <a:t>selainvaihtoehtoja</a:t>
            </a:r>
            <a:endParaRPr kumimoji="0" lang="en-GB" sz="2400" b="0" i="0" u="none" strike="noStrike" kern="1200" cap="none" spc="0" normalizeH="0" baseline="0" noProof="0">
              <a:ln>
                <a:noFill/>
              </a:ln>
              <a:solidFill>
                <a:prstClr val="black"/>
              </a:solidFill>
              <a:effectLst/>
              <a:uLnTx/>
              <a:uFillTx/>
              <a:latin typeface="Source Sans Pro"/>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70AD47">
                    <a:lumMod val="75000"/>
                  </a:srgbClr>
                </a:solidFill>
                <a:effectLst/>
                <a:uLnTx/>
                <a:uFillTx/>
                <a:latin typeface="Source Sans Pro"/>
                <a:ea typeface="+mn-ea"/>
                <a:cs typeface="+mn-cs"/>
              </a:rPr>
              <a:t>Chromium</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70AD47">
                    <a:lumMod val="75000"/>
                  </a:srgbClr>
                </a:solidFill>
                <a:effectLst/>
                <a:uLnTx/>
                <a:uFillTx/>
                <a:latin typeface="Source Sans Pro"/>
                <a:ea typeface="+mn-ea"/>
                <a:cs typeface="+mn-cs"/>
              </a:rPr>
              <a:t>Opera</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70AD47">
                    <a:lumMod val="75000"/>
                  </a:srgbClr>
                </a:solidFill>
                <a:effectLst/>
                <a:uLnTx/>
                <a:uFillTx/>
                <a:latin typeface="Source Sans Pro"/>
                <a:ea typeface="+mn-ea"/>
                <a:cs typeface="+mn-cs"/>
              </a:rPr>
              <a:t>Vivaldi</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70AD47">
                    <a:lumMod val="75000"/>
                  </a:srgbClr>
                </a:solidFill>
                <a:effectLst/>
                <a:uLnTx/>
                <a:uFillTx/>
                <a:latin typeface="Source Sans Pro"/>
                <a:ea typeface="+mn-ea"/>
                <a:cs typeface="+mn-cs"/>
              </a:rPr>
              <a:t>DuckDuckGo Private Browser</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5B9BD5">
                    <a:lumMod val="75000"/>
                  </a:srgbClr>
                </a:solidFill>
                <a:effectLst/>
                <a:uLnTx/>
                <a:uFillTx/>
                <a:latin typeface="Source Sans Pro"/>
                <a:ea typeface="+mn-ea"/>
                <a:cs typeface="+mn-cs"/>
              </a:rPr>
              <a:t>Pale Moon</a:t>
            </a:r>
            <a:endParaRPr kumimoji="0" lang="fi-FI" sz="2000" b="0" i="0" u="none" strike="noStrike" kern="1200" cap="none" spc="0" normalizeH="0" baseline="0" noProof="0">
              <a:ln>
                <a:noFill/>
              </a:ln>
              <a:solidFill>
                <a:srgbClr val="5B9BD5">
                  <a:lumMod val="75000"/>
                </a:srgbClr>
              </a:solidFill>
              <a:effectLst/>
              <a:uLnTx/>
              <a:uFillTx/>
              <a:latin typeface="Source Sans Pro"/>
              <a:ea typeface="+mn-ea"/>
              <a:cs typeface="+mn-cs"/>
            </a:endParaRPr>
          </a:p>
          <a:p>
            <a:pPr marL="228600" marR="0" lvl="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2400" b="0" i="0" u="none" strike="noStrike" kern="1200" cap="none" spc="0" normalizeH="0" baseline="0" noProof="0">
                <a:ln>
                  <a:noFill/>
                </a:ln>
                <a:solidFill>
                  <a:prstClr val="black"/>
                </a:solidFill>
                <a:effectLst/>
                <a:uLnTx/>
                <a:uFillTx/>
                <a:latin typeface="Source Sans Pro"/>
                <a:ea typeface="+mn-ea"/>
                <a:cs typeface="+mn-cs"/>
              </a:rPr>
              <a:t>AI selaimet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2000" b="0" i="0" u="none" strike="noStrike" kern="1200" cap="none" spc="0" normalizeH="0" baseline="0" noProof="0" err="1">
                <a:ln>
                  <a:noFill/>
                </a:ln>
                <a:solidFill>
                  <a:prstClr val="black"/>
                </a:solidFill>
                <a:effectLst/>
                <a:uLnTx/>
                <a:uFillTx/>
                <a:latin typeface="Source Sans Pro"/>
                <a:ea typeface="+mn-ea"/>
                <a:cs typeface="+mn-cs"/>
              </a:rPr>
              <a:t>Comet</a:t>
            </a:r>
            <a:endParaRPr kumimoji="0" lang="fi-FI" sz="2000" b="0" i="0" u="none" strike="noStrike" kern="1200" cap="none" spc="0" normalizeH="0" baseline="0" noProof="0">
              <a:ln>
                <a:noFill/>
              </a:ln>
              <a:solidFill>
                <a:prstClr val="black"/>
              </a:solidFill>
              <a:effectLst/>
              <a:uLnTx/>
              <a:uFillTx/>
              <a:latin typeface="Source Sans Pro"/>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2000" b="0" i="0" u="none" strike="noStrike" kern="1200" cap="none" spc="0" normalizeH="0" baseline="0" noProof="0" err="1">
                <a:ln>
                  <a:noFill/>
                </a:ln>
                <a:solidFill>
                  <a:prstClr val="black"/>
                </a:solidFill>
                <a:effectLst/>
                <a:uLnTx/>
                <a:uFillTx/>
                <a:latin typeface="Source Sans Pro"/>
                <a:ea typeface="+mn-ea"/>
                <a:cs typeface="+mn-cs"/>
              </a:rPr>
              <a:t>ChatGPT</a:t>
            </a:r>
            <a:r>
              <a:rPr kumimoji="0" lang="fi-FI" sz="2000" b="0" i="0" u="none" strike="noStrike" kern="1200" cap="none" spc="0" normalizeH="0" baseline="0" noProof="0">
                <a:ln>
                  <a:noFill/>
                </a:ln>
                <a:solidFill>
                  <a:prstClr val="black"/>
                </a:solidFill>
                <a:effectLst/>
                <a:uLnTx/>
                <a:uFillTx/>
                <a:latin typeface="Source Sans Pro"/>
                <a:ea typeface="+mn-ea"/>
                <a:cs typeface="+mn-cs"/>
              </a:rPr>
              <a:t> Atlas</a:t>
            </a:r>
            <a:endParaRPr kumimoji="0" lang="en-GB" sz="2000" b="0" i="0" u="none" strike="noStrike" kern="1200" cap="none" spc="0" normalizeH="0" baseline="0" noProof="0">
              <a:ln>
                <a:noFill/>
              </a:ln>
              <a:solidFill>
                <a:prstClr val="black"/>
              </a:solidFill>
              <a:effectLst/>
              <a:uLnTx/>
              <a:uFillTx/>
              <a:latin typeface="Source Sans Pro"/>
              <a:ea typeface="+mn-ea"/>
              <a:cs typeface="+mn-cs"/>
            </a:endParaRPr>
          </a:p>
        </p:txBody>
      </p:sp>
      <p:pic>
        <p:nvPicPr>
          <p:cNvPr id="12" name="Graphic 11">
            <a:extLst>
              <a:ext uri="{FF2B5EF4-FFF2-40B4-BE49-F238E27FC236}">
                <a16:creationId xmlns:a16="http://schemas.microsoft.com/office/drawing/2014/main" id="{5619EDD6-DEF3-16D5-3B28-E8B5A92FDF0C}"/>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843709" y="3457176"/>
            <a:ext cx="1616836" cy="1616836"/>
          </a:xfrm>
          <a:prstGeom prst="rect">
            <a:avLst/>
          </a:prstGeom>
        </p:spPr>
      </p:pic>
      <p:pic>
        <p:nvPicPr>
          <p:cNvPr id="14" name="Graphic 13">
            <a:extLst>
              <a:ext uri="{FF2B5EF4-FFF2-40B4-BE49-F238E27FC236}">
                <a16:creationId xmlns:a16="http://schemas.microsoft.com/office/drawing/2014/main" id="{78203404-1556-1C86-470F-28D0825849A4}"/>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8430275" y="3628252"/>
            <a:ext cx="1534108" cy="1530744"/>
          </a:xfrm>
          <a:prstGeom prst="rect">
            <a:avLst/>
          </a:prstGeom>
        </p:spPr>
      </p:pic>
      <p:pic>
        <p:nvPicPr>
          <p:cNvPr id="16" name="Graphic 15">
            <a:extLst>
              <a:ext uri="{FF2B5EF4-FFF2-40B4-BE49-F238E27FC236}">
                <a16:creationId xmlns:a16="http://schemas.microsoft.com/office/drawing/2014/main" id="{0CF69E0F-B362-2E26-51EB-561D72FDC82D}"/>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7109663" y="3947536"/>
            <a:ext cx="1469821" cy="1469821"/>
          </a:xfrm>
          <a:prstGeom prst="rect">
            <a:avLst/>
          </a:prstGeom>
        </p:spPr>
      </p:pic>
      <p:pic>
        <p:nvPicPr>
          <p:cNvPr id="18" name="Graphic 17">
            <a:extLst>
              <a:ext uri="{FF2B5EF4-FFF2-40B4-BE49-F238E27FC236}">
                <a16:creationId xmlns:a16="http://schemas.microsoft.com/office/drawing/2014/main" id="{ED013D70-3644-2FDD-93CB-742A3FB66876}"/>
              </a:ext>
            </a:extLst>
          </p:cNvPr>
          <p:cNvPicPr>
            <a:picLocks noChangeAspect="1"/>
          </p:cNvPicPr>
          <p:nvPr/>
        </p:nvPicPr>
        <p:blipFill>
          <a:blip>
            <a:extLst>
              <a:ext uri="{96DAC541-7B7A-43D3-8B79-37D633B846F1}">
                <asvg:svgBlip xmlns:asvg="http://schemas.microsoft.com/office/drawing/2016/SVG/main" r:embed="rId10"/>
              </a:ext>
            </a:extLst>
          </a:blip>
          <a:srcRect l="15050" r="16535" b="21499"/>
          <a:stretch/>
        </p:blipFill>
        <p:spPr>
          <a:xfrm>
            <a:off x="9437913" y="3815088"/>
            <a:ext cx="1915887" cy="1734716"/>
          </a:xfrm>
          <a:prstGeom prst="rect">
            <a:avLst/>
          </a:prstGeom>
        </p:spPr>
      </p:pic>
      <p:sp>
        <p:nvSpPr>
          <p:cNvPr id="21" name="TextBox 20">
            <a:extLst>
              <a:ext uri="{FF2B5EF4-FFF2-40B4-BE49-F238E27FC236}">
                <a16:creationId xmlns:a16="http://schemas.microsoft.com/office/drawing/2014/main" id="{E34DFA99-B6A1-5B91-1B78-30516EBF5C57}"/>
              </a:ext>
            </a:extLst>
          </p:cNvPr>
          <p:cNvSpPr txBox="1"/>
          <p:nvPr/>
        </p:nvSpPr>
        <p:spPr>
          <a:xfrm>
            <a:off x="541175" y="6308209"/>
            <a:ext cx="480612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70AD47">
                    <a:lumMod val="75000"/>
                  </a:srgbClr>
                </a:solidFill>
                <a:effectLst/>
                <a:uLnTx/>
                <a:uFillTx/>
                <a:latin typeface="Source Sans Pro"/>
                <a:ea typeface="+mn-ea"/>
                <a:cs typeface="+mn-cs"/>
              </a:rPr>
              <a:t>* Chromium/Blink              </a:t>
            </a:r>
            <a:r>
              <a:rPr kumimoji="0" lang="en-GB" sz="1800" b="0" i="0" u="none" strike="noStrike" kern="1200" cap="none" spc="0" normalizeH="0" baseline="0" noProof="0">
                <a:ln>
                  <a:noFill/>
                </a:ln>
                <a:solidFill>
                  <a:srgbClr val="5B9BD5">
                    <a:lumMod val="75000"/>
                  </a:srgbClr>
                </a:solidFill>
                <a:effectLst/>
                <a:uLnTx/>
                <a:uFillTx/>
                <a:latin typeface="Source Sans Pro"/>
                <a:ea typeface="+mn-ea"/>
                <a:cs typeface="+mn-cs"/>
              </a:rPr>
              <a:t>* Gecko/</a:t>
            </a:r>
            <a:r>
              <a:rPr kumimoji="0" lang="en-GB" sz="1800" b="0" i="0" u="none" strike="noStrike" kern="1200" cap="none" spc="0" normalizeH="0" baseline="0" noProof="0" err="1">
                <a:ln>
                  <a:noFill/>
                </a:ln>
                <a:solidFill>
                  <a:srgbClr val="5B9BD5">
                    <a:lumMod val="75000"/>
                  </a:srgbClr>
                </a:solidFill>
                <a:effectLst/>
                <a:uLnTx/>
                <a:uFillTx/>
                <a:latin typeface="Source Sans Pro"/>
                <a:ea typeface="+mn-ea"/>
                <a:cs typeface="+mn-cs"/>
              </a:rPr>
              <a:t>Spidermonkey</a:t>
            </a:r>
            <a:endParaRPr kumimoji="0" lang="en-FI" sz="1800" b="0" i="0" u="none" strike="noStrike" kern="1200" cap="none" spc="0" normalizeH="0" baseline="0" noProof="0">
              <a:ln>
                <a:noFill/>
              </a:ln>
              <a:solidFill>
                <a:srgbClr val="5B9BD5">
                  <a:lumMod val="75000"/>
                </a:srgbClr>
              </a:solidFill>
              <a:effectLst/>
              <a:uLnTx/>
              <a:uFillTx/>
              <a:latin typeface="Source Sans Pro"/>
              <a:ea typeface="+mn-ea"/>
              <a:cs typeface="+mn-cs"/>
            </a:endParaRPr>
          </a:p>
        </p:txBody>
      </p:sp>
    </p:spTree>
    <p:extLst>
      <p:ext uri="{BB962C8B-B14F-4D97-AF65-F5344CB8AC3E}">
        <p14:creationId xmlns:p14="http://schemas.microsoft.com/office/powerpoint/2010/main" val="1303790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A7B27-C785-86B7-9438-8AE66CA7D9DC}"/>
              </a:ext>
            </a:extLst>
          </p:cNvPr>
          <p:cNvSpPr>
            <a:spLocks noGrp="1"/>
          </p:cNvSpPr>
          <p:nvPr>
            <p:ph type="title"/>
          </p:nvPr>
        </p:nvSpPr>
        <p:spPr/>
        <p:txBody>
          <a:bodyPr/>
          <a:lstStyle/>
          <a:p>
            <a:r>
              <a:rPr lang="fi-FI"/>
              <a:t>Salasanat</a:t>
            </a:r>
          </a:p>
        </p:txBody>
      </p:sp>
      <p:grpSp>
        <p:nvGrpSpPr>
          <p:cNvPr id="6" name="Group 5">
            <a:extLst>
              <a:ext uri="{FF2B5EF4-FFF2-40B4-BE49-F238E27FC236}">
                <a16:creationId xmlns:a16="http://schemas.microsoft.com/office/drawing/2014/main" id="{E7E9B717-5D63-0926-03B2-E46D3CC9C85F}"/>
              </a:ext>
            </a:extLst>
          </p:cNvPr>
          <p:cNvGrpSpPr/>
          <p:nvPr/>
        </p:nvGrpSpPr>
        <p:grpSpPr>
          <a:xfrm>
            <a:off x="7184570" y="1616658"/>
            <a:ext cx="5007429" cy="3707618"/>
            <a:chOff x="7184570" y="1616658"/>
            <a:chExt cx="5007429" cy="3707618"/>
          </a:xfrm>
        </p:grpSpPr>
        <p:pic>
          <p:nvPicPr>
            <p:cNvPr id="4" name="Picture 3" descr="Colorful sticky notes">
              <a:extLst>
                <a:ext uri="{FF2B5EF4-FFF2-40B4-BE49-F238E27FC236}">
                  <a16:creationId xmlns:a16="http://schemas.microsoft.com/office/drawing/2014/main" id="{4EA52972-0111-243E-A0F4-5B3F3A6D7B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4570" y="1616658"/>
              <a:ext cx="5007429" cy="3338286"/>
            </a:xfrm>
            <a:prstGeom prst="rect">
              <a:avLst/>
            </a:prstGeom>
          </p:spPr>
        </p:pic>
        <p:sp>
          <p:nvSpPr>
            <p:cNvPr id="5" name="TextBox 4">
              <a:extLst>
                <a:ext uri="{FF2B5EF4-FFF2-40B4-BE49-F238E27FC236}">
                  <a16:creationId xmlns:a16="http://schemas.microsoft.com/office/drawing/2014/main" id="{39006610-FA04-2C9D-E2EB-AA28953C0EE1}"/>
                </a:ext>
              </a:extLst>
            </p:cNvPr>
            <p:cNvSpPr txBox="1"/>
            <p:nvPr/>
          </p:nvSpPr>
          <p:spPr>
            <a:xfrm>
              <a:off x="7184570" y="4954944"/>
              <a:ext cx="100860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Source Sans Pro"/>
                  <a:ea typeface="+mn-ea"/>
                  <a:cs typeface="+mn-cs"/>
                </a:rPr>
                <a:t>Ei näin...</a:t>
              </a:r>
            </a:p>
          </p:txBody>
        </p:sp>
      </p:grpSp>
      <p:sp>
        <p:nvSpPr>
          <p:cNvPr id="10" name="Content Placeholder 2">
            <a:extLst>
              <a:ext uri="{FF2B5EF4-FFF2-40B4-BE49-F238E27FC236}">
                <a16:creationId xmlns:a16="http://schemas.microsoft.com/office/drawing/2014/main" id="{63C197AC-C8C6-0229-8CFF-8ADCEF287007}"/>
              </a:ext>
            </a:extLst>
          </p:cNvPr>
          <p:cNvSpPr txBox="1">
            <a:spLocks/>
          </p:cNvSpPr>
          <p:nvPr/>
        </p:nvSpPr>
        <p:spPr>
          <a:xfrm>
            <a:off x="615820" y="1825625"/>
            <a:ext cx="6354147" cy="39686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err="1">
                <a:ln>
                  <a:noFill/>
                </a:ln>
                <a:solidFill>
                  <a:prstClr val="black"/>
                </a:solidFill>
                <a:effectLst/>
                <a:uLnTx/>
                <a:uFillTx/>
                <a:latin typeface="Source Sans Pro"/>
                <a:ea typeface="+mn-ea"/>
                <a:cs typeface="+mn-cs"/>
              </a:rPr>
              <a:t>Monissa</a:t>
            </a:r>
            <a:r>
              <a:rPr kumimoji="0" lang="en-GB" sz="2400" b="0" i="0" u="none" strike="noStrike" kern="1200" cap="none" spc="0" normalizeH="0" baseline="0" noProof="0">
                <a:ln>
                  <a:noFill/>
                </a:ln>
                <a:solidFill>
                  <a:prstClr val="black"/>
                </a:solidFill>
                <a:effectLst/>
                <a:uLnTx/>
                <a:uFillTx/>
                <a:latin typeface="Source Sans Pro"/>
                <a:ea typeface="+mn-ea"/>
                <a:cs typeface="+mn-cs"/>
              </a:rPr>
              <a:t> </a:t>
            </a:r>
            <a:r>
              <a:rPr kumimoji="0" lang="en-GB" sz="2400" b="0" i="0" u="none" strike="noStrike" kern="1200" cap="none" spc="0" normalizeH="0" baseline="0" noProof="0" err="1">
                <a:ln>
                  <a:noFill/>
                </a:ln>
                <a:solidFill>
                  <a:prstClr val="black"/>
                </a:solidFill>
                <a:effectLst/>
                <a:uLnTx/>
                <a:uFillTx/>
                <a:latin typeface="Source Sans Pro"/>
                <a:ea typeface="+mn-ea"/>
                <a:cs typeface="+mn-cs"/>
              </a:rPr>
              <a:t>selaimissa</a:t>
            </a:r>
            <a:r>
              <a:rPr kumimoji="0" lang="en-GB" sz="2400" b="0" i="0" u="none" strike="noStrike" kern="1200" cap="none" spc="0" normalizeH="0" baseline="0" noProof="0">
                <a:ln>
                  <a:noFill/>
                </a:ln>
                <a:solidFill>
                  <a:prstClr val="black"/>
                </a:solidFill>
                <a:effectLst/>
                <a:uLnTx/>
                <a:uFillTx/>
                <a:latin typeface="Source Sans Pro"/>
                <a:ea typeface="+mn-ea"/>
                <a:cs typeface="+mn-cs"/>
              </a:rPr>
              <a:t> on </a:t>
            </a:r>
            <a:r>
              <a:rPr kumimoji="0" lang="en-GB" sz="2400" b="0" i="0" u="none" strike="noStrike" kern="1200" cap="none" spc="0" normalizeH="0" baseline="0" noProof="0" err="1">
                <a:ln>
                  <a:noFill/>
                </a:ln>
                <a:solidFill>
                  <a:prstClr val="black"/>
                </a:solidFill>
                <a:effectLst/>
                <a:uLnTx/>
                <a:uFillTx/>
                <a:latin typeface="Source Sans Pro"/>
                <a:ea typeface="+mn-ea"/>
                <a:cs typeface="+mn-cs"/>
              </a:rPr>
              <a:t>nykyään</a:t>
            </a:r>
            <a:r>
              <a:rPr kumimoji="0" lang="en-GB" sz="2400" b="0" i="0" u="none" strike="noStrike" kern="1200" cap="none" spc="0" normalizeH="0" baseline="0" noProof="0">
                <a:ln>
                  <a:noFill/>
                </a:ln>
                <a:solidFill>
                  <a:prstClr val="black"/>
                </a:solidFill>
                <a:effectLst/>
                <a:uLnTx/>
                <a:uFillTx/>
                <a:latin typeface="Source Sans Pro"/>
                <a:ea typeface="+mn-ea"/>
                <a:cs typeface="+mn-cs"/>
              </a:rPr>
              <a:t> </a:t>
            </a:r>
            <a:r>
              <a:rPr kumimoji="0" lang="en-GB" sz="2400" b="0" i="0" u="none" strike="noStrike" kern="1200" cap="none" spc="0" normalizeH="0" baseline="0" noProof="0" err="1">
                <a:ln>
                  <a:noFill/>
                </a:ln>
                <a:solidFill>
                  <a:prstClr val="black"/>
                </a:solidFill>
                <a:effectLst/>
                <a:uLnTx/>
                <a:uFillTx/>
                <a:latin typeface="Source Sans Pro"/>
                <a:ea typeface="+mn-ea"/>
                <a:cs typeface="+mn-cs"/>
              </a:rPr>
              <a:t>salasanamanagerit</a:t>
            </a:r>
            <a:r>
              <a:rPr kumimoji="0" lang="en-GB" sz="2400" b="0" i="0" u="none" strike="noStrike" kern="1200" cap="none" spc="0" normalizeH="0" baseline="0" noProof="0">
                <a:ln>
                  <a:noFill/>
                </a:ln>
                <a:solidFill>
                  <a:prstClr val="black"/>
                </a:solidFill>
                <a:effectLst/>
                <a:uLnTx/>
                <a:uFillTx/>
                <a:latin typeface="Source Sans Pro"/>
                <a:ea typeface="+mn-ea"/>
                <a:cs typeface="+mn-cs"/>
              </a:rPr>
              <a:t> </a:t>
            </a:r>
            <a:r>
              <a:rPr kumimoji="0" lang="en-GB" sz="2400" b="0" i="0" u="none" strike="noStrike" kern="1200" cap="none" spc="0" normalizeH="0" baseline="0" noProof="0" err="1">
                <a:ln>
                  <a:noFill/>
                </a:ln>
                <a:solidFill>
                  <a:prstClr val="black"/>
                </a:solidFill>
                <a:effectLst/>
                <a:uLnTx/>
                <a:uFillTx/>
                <a:latin typeface="Source Sans Pro"/>
                <a:ea typeface="+mn-ea"/>
                <a:cs typeface="+mn-cs"/>
              </a:rPr>
              <a:t>sisäänrakennettuna</a:t>
            </a:r>
            <a:endParaRPr kumimoji="0" lang="en-GB" sz="2400" b="0" i="0" u="none" strike="noStrike" kern="1200" cap="none" spc="0" normalizeH="0" baseline="0" noProof="0">
              <a:ln>
                <a:noFill/>
              </a:ln>
              <a:solidFill>
                <a:prstClr val="black"/>
              </a:solidFill>
              <a:effectLst/>
              <a:uLnTx/>
              <a:uFillTx/>
              <a:latin typeface="Source Sans Pro"/>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000" b="0" i="0" u="none" strike="noStrike" kern="1200" cap="none" spc="0" normalizeH="0" baseline="0" noProof="0" err="1">
                <a:ln>
                  <a:noFill/>
                </a:ln>
                <a:solidFill>
                  <a:prstClr val="black"/>
                </a:solidFill>
                <a:effectLst/>
                <a:uLnTx/>
                <a:uFillTx/>
                <a:latin typeface="Source Sans Pro"/>
                <a:ea typeface="+mn-ea"/>
                <a:cs typeface="+mn-cs"/>
              </a:rPr>
              <a:t>Myös</a:t>
            </a:r>
            <a:r>
              <a:rPr kumimoji="0" lang="en-GB" sz="2000" b="0" i="0" u="none" strike="noStrike" kern="1200" cap="none" spc="0" normalizeH="0" baseline="0" noProof="0">
                <a:ln>
                  <a:noFill/>
                </a:ln>
                <a:solidFill>
                  <a:prstClr val="black"/>
                </a:solidFill>
                <a:effectLst/>
                <a:uLnTx/>
                <a:uFillTx/>
                <a:latin typeface="Source Sans Pro"/>
                <a:ea typeface="+mn-ea"/>
                <a:cs typeface="+mn-cs"/>
              </a:rPr>
              <a:t> </a:t>
            </a:r>
            <a:r>
              <a:rPr kumimoji="0" lang="en-GB" sz="2000" b="0" i="0" u="none" strike="noStrike" kern="1200" cap="none" spc="0" normalizeH="0" baseline="0" noProof="0" err="1">
                <a:ln>
                  <a:noFill/>
                </a:ln>
                <a:solidFill>
                  <a:prstClr val="black"/>
                </a:solidFill>
                <a:effectLst/>
                <a:uLnTx/>
                <a:uFillTx/>
                <a:latin typeface="Source Sans Pro"/>
                <a:ea typeface="+mn-ea"/>
                <a:cs typeface="+mn-cs"/>
              </a:rPr>
              <a:t>erillisiä</a:t>
            </a:r>
            <a:r>
              <a:rPr kumimoji="0" lang="en-GB" sz="2000" b="0" i="0" u="none" strike="noStrike" kern="1200" cap="none" spc="0" normalizeH="0" baseline="0" noProof="0">
                <a:ln>
                  <a:noFill/>
                </a:ln>
                <a:solidFill>
                  <a:prstClr val="black"/>
                </a:solidFill>
                <a:effectLst/>
                <a:uLnTx/>
                <a:uFillTx/>
                <a:latin typeface="Source Sans Pro"/>
                <a:ea typeface="+mn-ea"/>
                <a:cs typeface="+mn-cs"/>
              </a:rPr>
              <a:t> </a:t>
            </a:r>
            <a:r>
              <a:rPr kumimoji="0" lang="en-GB" sz="2000" b="0" i="0" u="none" strike="noStrike" kern="1200" cap="none" spc="0" normalizeH="0" baseline="0" noProof="0" err="1">
                <a:ln>
                  <a:noFill/>
                </a:ln>
                <a:solidFill>
                  <a:prstClr val="black"/>
                </a:solidFill>
                <a:effectLst/>
                <a:uLnTx/>
                <a:uFillTx/>
                <a:latin typeface="Source Sans Pro"/>
                <a:ea typeface="+mn-ea"/>
                <a:cs typeface="+mn-cs"/>
              </a:rPr>
              <a:t>salasanamanagereita</a:t>
            </a:r>
            <a:r>
              <a:rPr kumimoji="0" lang="en-GB" sz="2000" b="0" i="0" u="none" strike="noStrike" kern="1200" cap="none" spc="0" normalizeH="0" baseline="0" noProof="0">
                <a:ln>
                  <a:noFill/>
                </a:ln>
                <a:solidFill>
                  <a:prstClr val="black"/>
                </a:solidFill>
                <a:effectLst/>
                <a:uLnTx/>
                <a:uFillTx/>
                <a:latin typeface="Source Sans Pro"/>
                <a:ea typeface="+mn-ea"/>
                <a:cs typeface="+mn-cs"/>
              </a:rPr>
              <a:t> on </a:t>
            </a:r>
            <a:r>
              <a:rPr kumimoji="0" lang="en-GB" sz="2000" b="0" i="0" u="none" strike="noStrike" kern="1200" cap="none" spc="0" normalizeH="0" baseline="0" noProof="0" err="1">
                <a:ln>
                  <a:noFill/>
                </a:ln>
                <a:solidFill>
                  <a:prstClr val="black"/>
                </a:solidFill>
                <a:effectLst/>
                <a:uLnTx/>
                <a:uFillTx/>
                <a:latin typeface="Source Sans Pro"/>
                <a:ea typeface="+mn-ea"/>
                <a:cs typeface="+mn-cs"/>
              </a:rPr>
              <a:t>olemassa</a:t>
            </a:r>
            <a:endParaRPr kumimoji="0" lang="en-GB" sz="2000" b="0" i="0" u="none" strike="noStrike" kern="1200" cap="none" spc="0" normalizeH="0" baseline="0" noProof="0">
              <a:ln>
                <a:noFill/>
              </a:ln>
              <a:solidFill>
                <a:prstClr val="black"/>
              </a:solidFill>
              <a:effectLst/>
              <a:uLnTx/>
              <a:uFillTx/>
              <a:latin typeface="Source Sans Pro"/>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000" b="0" i="0" u="none" strike="noStrike" kern="1200" cap="none" spc="0" normalizeH="0" baseline="0" noProof="0" err="1">
                <a:ln>
                  <a:noFill/>
                </a:ln>
                <a:solidFill>
                  <a:prstClr val="black"/>
                </a:solidFill>
                <a:effectLst/>
                <a:uLnTx/>
                <a:uFillTx/>
                <a:latin typeface="Source Sans Pro"/>
                <a:ea typeface="+mn-ea"/>
                <a:cs typeface="+mn-cs"/>
              </a:rPr>
              <a:t>Pystyvät</a:t>
            </a:r>
            <a:r>
              <a:rPr kumimoji="0" lang="en-GB" sz="2000" b="0" i="0" u="none" strike="noStrike" kern="1200" cap="none" spc="0" normalizeH="0" baseline="0" noProof="0">
                <a:ln>
                  <a:noFill/>
                </a:ln>
                <a:solidFill>
                  <a:prstClr val="black"/>
                </a:solidFill>
                <a:effectLst/>
                <a:uLnTx/>
                <a:uFillTx/>
                <a:latin typeface="Source Sans Pro"/>
                <a:ea typeface="+mn-ea"/>
                <a:cs typeface="+mn-cs"/>
              </a:rPr>
              <a:t> </a:t>
            </a:r>
            <a:r>
              <a:rPr kumimoji="0" lang="en-GB" sz="2000" b="0" i="0" u="none" strike="noStrike" kern="1200" cap="none" spc="0" normalizeH="0" baseline="0" noProof="0" err="1">
                <a:ln>
                  <a:noFill/>
                </a:ln>
                <a:solidFill>
                  <a:prstClr val="black"/>
                </a:solidFill>
                <a:effectLst/>
                <a:uLnTx/>
                <a:uFillTx/>
                <a:latin typeface="Source Sans Pro"/>
                <a:ea typeface="+mn-ea"/>
                <a:cs typeface="+mn-cs"/>
              </a:rPr>
              <a:t>synkronoimaan</a:t>
            </a:r>
            <a:r>
              <a:rPr kumimoji="0" lang="en-GB" sz="2000" b="0" i="0" u="none" strike="noStrike" kern="1200" cap="none" spc="0" normalizeH="0" baseline="0" noProof="0">
                <a:ln>
                  <a:noFill/>
                </a:ln>
                <a:solidFill>
                  <a:prstClr val="black"/>
                </a:solidFill>
                <a:effectLst/>
                <a:uLnTx/>
                <a:uFillTx/>
                <a:latin typeface="Source Sans Pro"/>
                <a:ea typeface="+mn-ea"/>
                <a:cs typeface="+mn-cs"/>
              </a:rPr>
              <a:t> </a:t>
            </a:r>
            <a:r>
              <a:rPr kumimoji="0" lang="en-GB" sz="2000" b="0" i="0" u="none" strike="noStrike" kern="1200" cap="none" spc="0" normalizeH="0" baseline="0" noProof="0" err="1">
                <a:ln>
                  <a:noFill/>
                </a:ln>
                <a:solidFill>
                  <a:prstClr val="black"/>
                </a:solidFill>
                <a:effectLst/>
                <a:uLnTx/>
                <a:uFillTx/>
                <a:latin typeface="Source Sans Pro"/>
                <a:ea typeface="+mn-ea"/>
                <a:cs typeface="+mn-cs"/>
              </a:rPr>
              <a:t>kaikkien</a:t>
            </a:r>
            <a:r>
              <a:rPr kumimoji="0" lang="en-GB" sz="2000" b="0" i="0" u="none" strike="noStrike" kern="1200" cap="none" spc="0" normalizeH="0" baseline="0" noProof="0">
                <a:ln>
                  <a:noFill/>
                </a:ln>
                <a:solidFill>
                  <a:prstClr val="black"/>
                </a:solidFill>
                <a:effectLst/>
                <a:uLnTx/>
                <a:uFillTx/>
                <a:latin typeface="Source Sans Pro"/>
                <a:ea typeface="+mn-ea"/>
                <a:cs typeface="+mn-cs"/>
              </a:rPr>
              <a:t> </a:t>
            </a:r>
            <a:r>
              <a:rPr kumimoji="0" lang="en-GB" sz="2000" b="0" i="0" u="none" strike="noStrike" kern="1200" cap="none" spc="0" normalizeH="0" baseline="0" noProof="0" err="1">
                <a:ln>
                  <a:noFill/>
                </a:ln>
                <a:solidFill>
                  <a:prstClr val="black"/>
                </a:solidFill>
                <a:effectLst/>
                <a:uLnTx/>
                <a:uFillTx/>
                <a:latin typeface="Source Sans Pro"/>
                <a:ea typeface="+mn-ea"/>
                <a:cs typeface="+mn-cs"/>
              </a:rPr>
              <a:t>laitteiden</a:t>
            </a:r>
            <a:r>
              <a:rPr kumimoji="0" lang="en-GB" sz="2000" b="0" i="0" u="none" strike="noStrike" kern="1200" cap="none" spc="0" normalizeH="0" baseline="0" noProof="0">
                <a:ln>
                  <a:noFill/>
                </a:ln>
                <a:solidFill>
                  <a:prstClr val="black"/>
                </a:solidFill>
                <a:effectLst/>
                <a:uLnTx/>
                <a:uFillTx/>
                <a:latin typeface="Source Sans Pro"/>
                <a:ea typeface="+mn-ea"/>
                <a:cs typeface="+mn-cs"/>
              </a:rPr>
              <a:t> </a:t>
            </a:r>
            <a:r>
              <a:rPr kumimoji="0" lang="en-GB" sz="2000" b="0" i="0" u="none" strike="noStrike" kern="1200" cap="none" spc="0" normalizeH="0" baseline="0" noProof="0" err="1">
                <a:ln>
                  <a:noFill/>
                </a:ln>
                <a:solidFill>
                  <a:prstClr val="black"/>
                </a:solidFill>
                <a:effectLst/>
                <a:uLnTx/>
                <a:uFillTx/>
                <a:latin typeface="Source Sans Pro"/>
                <a:ea typeface="+mn-ea"/>
                <a:cs typeface="+mn-cs"/>
              </a:rPr>
              <a:t>välillä</a:t>
            </a:r>
            <a:endParaRPr kumimoji="0" lang="en-GB" sz="2000" b="0" i="0" u="none" strike="noStrike" kern="1200" cap="none" spc="0" normalizeH="0" baseline="0" noProof="0">
              <a:ln>
                <a:noFill/>
              </a:ln>
              <a:solidFill>
                <a:prstClr val="black"/>
              </a:solidFill>
              <a:effectLst/>
              <a:uLnTx/>
              <a:uFillTx/>
              <a:latin typeface="Source Sans Pro"/>
              <a:ea typeface="+mn-ea"/>
              <a:cs typeface="+mn-cs"/>
            </a:endParaRP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800" b="0" i="0" u="none" strike="noStrike" kern="1200" cap="none" spc="0" normalizeH="0" baseline="0" noProof="0" err="1">
                <a:ln>
                  <a:noFill/>
                </a:ln>
                <a:solidFill>
                  <a:prstClr val="black"/>
                </a:solidFill>
                <a:effectLst/>
                <a:uLnTx/>
                <a:uFillTx/>
                <a:latin typeface="Source Sans Pro"/>
                <a:ea typeface="+mn-ea"/>
                <a:cs typeface="+mn-cs"/>
              </a:rPr>
              <a:t>Kannattaa</a:t>
            </a:r>
            <a:r>
              <a:rPr kumimoji="0" lang="en-GB" sz="1800" b="0" i="0" u="none" strike="noStrike" kern="1200" cap="none" spc="0" normalizeH="0" baseline="0" noProof="0">
                <a:ln>
                  <a:noFill/>
                </a:ln>
                <a:solidFill>
                  <a:prstClr val="black"/>
                </a:solidFill>
                <a:effectLst/>
                <a:uLnTx/>
                <a:uFillTx/>
                <a:latin typeface="Source Sans Pro"/>
                <a:ea typeface="+mn-ea"/>
                <a:cs typeface="+mn-cs"/>
              </a:rPr>
              <a:t> </a:t>
            </a:r>
            <a:r>
              <a:rPr kumimoji="0" lang="en-GB" sz="1800" b="0" i="0" u="none" strike="noStrike" kern="1200" cap="none" spc="0" normalizeH="0" baseline="0" noProof="0" err="1">
                <a:ln>
                  <a:noFill/>
                </a:ln>
                <a:solidFill>
                  <a:prstClr val="black"/>
                </a:solidFill>
                <a:effectLst/>
                <a:uLnTx/>
                <a:uFillTx/>
                <a:latin typeface="Source Sans Pro"/>
                <a:ea typeface="+mn-ea"/>
                <a:cs typeface="+mn-cs"/>
              </a:rPr>
              <a:t>käyttää</a:t>
            </a:r>
            <a:r>
              <a:rPr kumimoji="0" lang="en-GB" sz="1800" b="0" i="0" u="none" strike="noStrike" kern="1200" cap="none" spc="0" normalizeH="0" baseline="0" noProof="0">
                <a:ln>
                  <a:noFill/>
                </a:ln>
                <a:solidFill>
                  <a:prstClr val="black"/>
                </a:solidFill>
                <a:effectLst/>
                <a:uLnTx/>
                <a:uFillTx/>
                <a:latin typeface="Source Sans Pro"/>
                <a:ea typeface="+mn-ea"/>
                <a:cs typeface="+mn-cs"/>
              </a:rPr>
              <a:t> </a:t>
            </a:r>
            <a:r>
              <a:rPr kumimoji="0" lang="en-GB" sz="1800" b="0" i="0" u="none" strike="noStrike" kern="1200" cap="none" spc="0" normalizeH="0" baseline="0" noProof="0" err="1">
                <a:ln>
                  <a:noFill/>
                </a:ln>
                <a:solidFill>
                  <a:prstClr val="black"/>
                </a:solidFill>
                <a:effectLst/>
                <a:uLnTx/>
                <a:uFillTx/>
                <a:latin typeface="Source Sans Pro"/>
                <a:ea typeface="+mn-ea"/>
                <a:cs typeface="+mn-cs"/>
              </a:rPr>
              <a:t>samaa</a:t>
            </a:r>
            <a:r>
              <a:rPr kumimoji="0" lang="en-GB" sz="1800" b="0" i="0" u="none" strike="noStrike" kern="1200" cap="none" spc="0" normalizeH="0" baseline="0" noProof="0">
                <a:ln>
                  <a:noFill/>
                </a:ln>
                <a:solidFill>
                  <a:prstClr val="black"/>
                </a:solidFill>
                <a:effectLst/>
                <a:uLnTx/>
                <a:uFillTx/>
                <a:latin typeface="Source Sans Pro"/>
                <a:ea typeface="+mn-ea"/>
                <a:cs typeface="+mn-cs"/>
              </a:rPr>
              <a:t> </a:t>
            </a:r>
            <a:r>
              <a:rPr kumimoji="0" lang="en-GB" sz="1800" b="0" i="0" u="none" strike="noStrike" kern="1200" cap="none" spc="0" normalizeH="0" baseline="0" noProof="0" err="1">
                <a:ln>
                  <a:noFill/>
                </a:ln>
                <a:solidFill>
                  <a:prstClr val="black"/>
                </a:solidFill>
                <a:effectLst/>
                <a:uLnTx/>
                <a:uFillTx/>
                <a:latin typeface="Source Sans Pro"/>
                <a:ea typeface="+mn-ea"/>
                <a:cs typeface="+mn-cs"/>
              </a:rPr>
              <a:t>selainta</a:t>
            </a:r>
            <a:r>
              <a:rPr kumimoji="0" lang="en-GB" sz="1800" b="0" i="0" u="none" strike="noStrike" kern="1200" cap="none" spc="0" normalizeH="0" baseline="0" noProof="0">
                <a:ln>
                  <a:noFill/>
                </a:ln>
                <a:solidFill>
                  <a:prstClr val="black"/>
                </a:solidFill>
                <a:effectLst/>
                <a:uLnTx/>
                <a:uFillTx/>
                <a:latin typeface="Source Sans Pro"/>
                <a:ea typeface="+mn-ea"/>
                <a:cs typeface="+mn-cs"/>
              </a:rPr>
              <a:t> </a:t>
            </a:r>
            <a:r>
              <a:rPr kumimoji="0" lang="en-GB" sz="1800" b="0" i="0" u="none" strike="noStrike" kern="1200" cap="none" spc="0" normalizeH="0" baseline="0" noProof="0" err="1">
                <a:ln>
                  <a:noFill/>
                </a:ln>
                <a:solidFill>
                  <a:prstClr val="black"/>
                </a:solidFill>
                <a:effectLst/>
                <a:uLnTx/>
                <a:uFillTx/>
                <a:latin typeface="Source Sans Pro"/>
                <a:ea typeface="+mn-ea"/>
                <a:cs typeface="+mn-cs"/>
              </a:rPr>
              <a:t>puhelimessa</a:t>
            </a:r>
            <a:r>
              <a:rPr kumimoji="0" lang="en-GB" sz="1800" b="0" i="0" u="none" strike="noStrike" kern="1200" cap="none" spc="0" normalizeH="0" baseline="0" noProof="0">
                <a:ln>
                  <a:noFill/>
                </a:ln>
                <a:solidFill>
                  <a:prstClr val="black"/>
                </a:solidFill>
                <a:effectLst/>
                <a:uLnTx/>
                <a:uFillTx/>
                <a:latin typeface="Source Sans Pro"/>
                <a:ea typeface="+mn-ea"/>
                <a:cs typeface="+mn-cs"/>
              </a:rPr>
              <a:t> </a:t>
            </a:r>
            <a:r>
              <a:rPr kumimoji="0" lang="en-GB" sz="1800" b="0" i="0" u="none" strike="noStrike" kern="1200" cap="none" spc="0" normalizeH="0" baseline="0" noProof="0" err="1">
                <a:ln>
                  <a:noFill/>
                </a:ln>
                <a:solidFill>
                  <a:prstClr val="black"/>
                </a:solidFill>
                <a:effectLst/>
                <a:uLnTx/>
                <a:uFillTx/>
                <a:latin typeface="Source Sans Pro"/>
                <a:ea typeface="+mn-ea"/>
                <a:cs typeface="+mn-cs"/>
              </a:rPr>
              <a:t>ja</a:t>
            </a:r>
            <a:r>
              <a:rPr kumimoji="0" lang="en-GB" sz="1800" b="0" i="0" u="none" strike="noStrike" kern="1200" cap="none" spc="0" normalizeH="0" baseline="0" noProof="0">
                <a:ln>
                  <a:noFill/>
                </a:ln>
                <a:solidFill>
                  <a:prstClr val="black"/>
                </a:solidFill>
                <a:effectLst/>
                <a:uLnTx/>
                <a:uFillTx/>
                <a:latin typeface="Source Sans Pro"/>
                <a:ea typeface="+mn-ea"/>
                <a:cs typeface="+mn-cs"/>
              </a:rPr>
              <a:t> </a:t>
            </a:r>
            <a:r>
              <a:rPr kumimoji="0" lang="en-GB" sz="1800" b="0" i="0" u="none" strike="noStrike" kern="1200" cap="none" spc="0" normalizeH="0" baseline="0" noProof="0" err="1">
                <a:ln>
                  <a:noFill/>
                </a:ln>
                <a:solidFill>
                  <a:prstClr val="black"/>
                </a:solidFill>
                <a:effectLst/>
                <a:uLnTx/>
                <a:uFillTx/>
                <a:latin typeface="Source Sans Pro"/>
                <a:ea typeface="+mn-ea"/>
                <a:cs typeface="+mn-cs"/>
              </a:rPr>
              <a:t>koneella</a:t>
            </a:r>
            <a:r>
              <a:rPr kumimoji="0" lang="en-GB" sz="1800" b="0" i="0" u="none" strike="noStrike" kern="1200" cap="none" spc="0" normalizeH="0" baseline="0" noProof="0">
                <a:ln>
                  <a:noFill/>
                </a:ln>
                <a:solidFill>
                  <a:prstClr val="black"/>
                </a:solidFill>
                <a:effectLst/>
                <a:uLnTx/>
                <a:uFillTx/>
                <a:latin typeface="Source Sans Pro"/>
                <a:ea typeface="+mn-ea"/>
                <a:cs typeface="+mn-cs"/>
              </a:rPr>
              <a:t> </a:t>
            </a:r>
            <a:r>
              <a:rPr kumimoji="0" lang="en-GB" sz="1800" b="0" i="0" u="none" strike="noStrike" kern="1200" cap="none" spc="0" normalizeH="0" baseline="0" noProof="0" err="1">
                <a:ln>
                  <a:noFill/>
                </a:ln>
                <a:solidFill>
                  <a:prstClr val="black"/>
                </a:solidFill>
                <a:effectLst/>
                <a:uLnTx/>
                <a:uFillTx/>
                <a:latin typeface="Source Sans Pro"/>
                <a:ea typeface="+mn-ea"/>
                <a:cs typeface="+mn-cs"/>
              </a:rPr>
              <a:t>jos</a:t>
            </a:r>
            <a:r>
              <a:rPr kumimoji="0" lang="en-GB" sz="1800" b="0" i="0" u="none" strike="noStrike" kern="1200" cap="none" spc="0" normalizeH="0" baseline="0" noProof="0">
                <a:ln>
                  <a:noFill/>
                </a:ln>
                <a:solidFill>
                  <a:prstClr val="black"/>
                </a:solidFill>
                <a:effectLst/>
                <a:uLnTx/>
                <a:uFillTx/>
                <a:latin typeface="Source Sans Pro"/>
                <a:ea typeface="+mn-ea"/>
                <a:cs typeface="+mn-cs"/>
              </a:rPr>
              <a:t> </a:t>
            </a:r>
            <a:r>
              <a:rPr kumimoji="0" lang="en-GB" sz="1800" b="0" i="0" u="none" strike="noStrike" kern="1200" cap="none" spc="0" normalizeH="0" baseline="0" noProof="0" err="1">
                <a:ln>
                  <a:noFill/>
                </a:ln>
                <a:solidFill>
                  <a:prstClr val="black"/>
                </a:solidFill>
                <a:effectLst/>
                <a:uLnTx/>
                <a:uFillTx/>
                <a:latin typeface="Source Sans Pro"/>
                <a:ea typeface="+mn-ea"/>
                <a:cs typeface="+mn-cs"/>
              </a:rPr>
              <a:t>mahdollista</a:t>
            </a:r>
            <a:endParaRPr kumimoji="0" lang="en-GB" sz="1800" b="0" i="0" u="none" strike="noStrike" kern="1200" cap="none" spc="0" normalizeH="0" baseline="0" noProof="0">
              <a:ln>
                <a:noFill/>
              </a:ln>
              <a:solidFill>
                <a:prstClr val="black"/>
              </a:solidFill>
              <a:effectLst/>
              <a:uLnTx/>
              <a:uFillTx/>
              <a:latin typeface="Source Sans Pro"/>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black"/>
                </a:solidFill>
                <a:effectLst/>
                <a:uLnTx/>
                <a:uFillTx/>
                <a:latin typeface="Source Sans Pro"/>
                <a:ea typeface="+mn-ea"/>
                <a:cs typeface="+mn-cs"/>
              </a:rPr>
              <a:t>Google, Microsoft, Mozilla </a:t>
            </a:r>
            <a:r>
              <a:rPr kumimoji="0" lang="en-GB" sz="2000" b="0" i="0" u="none" strike="noStrike" kern="1200" cap="none" spc="0" normalizeH="0" baseline="0" noProof="0" err="1">
                <a:ln>
                  <a:noFill/>
                </a:ln>
                <a:solidFill>
                  <a:prstClr val="black"/>
                </a:solidFill>
                <a:effectLst/>
                <a:uLnTx/>
                <a:uFillTx/>
                <a:latin typeface="Source Sans Pro"/>
                <a:ea typeface="+mn-ea"/>
                <a:cs typeface="+mn-cs"/>
              </a:rPr>
              <a:t>ja</a:t>
            </a:r>
            <a:r>
              <a:rPr kumimoji="0" lang="en-GB" sz="2000" b="0" i="0" u="none" strike="noStrike" kern="1200" cap="none" spc="0" normalizeH="0" baseline="0" noProof="0">
                <a:ln>
                  <a:noFill/>
                </a:ln>
                <a:solidFill>
                  <a:prstClr val="black"/>
                </a:solidFill>
                <a:effectLst/>
                <a:uLnTx/>
                <a:uFillTx/>
                <a:latin typeface="Source Sans Pro"/>
                <a:ea typeface="+mn-ea"/>
                <a:cs typeface="+mn-cs"/>
              </a:rPr>
              <a:t> Apple </a:t>
            </a:r>
            <a:r>
              <a:rPr kumimoji="0" lang="en-GB" sz="2000" b="0" i="0" u="none" strike="noStrike" kern="1200" cap="none" spc="0" normalizeH="0" baseline="0" noProof="0" err="1">
                <a:ln>
                  <a:noFill/>
                </a:ln>
                <a:solidFill>
                  <a:prstClr val="black"/>
                </a:solidFill>
                <a:effectLst/>
                <a:uLnTx/>
                <a:uFillTx/>
                <a:latin typeface="Source Sans Pro"/>
                <a:ea typeface="+mn-ea"/>
                <a:cs typeface="+mn-cs"/>
              </a:rPr>
              <a:t>osaavat</a:t>
            </a:r>
            <a:r>
              <a:rPr kumimoji="0" lang="en-GB" sz="2000" b="0" i="0" u="none" strike="noStrike" kern="1200" cap="none" spc="0" normalizeH="0" baseline="0" noProof="0">
                <a:ln>
                  <a:noFill/>
                </a:ln>
                <a:solidFill>
                  <a:prstClr val="black"/>
                </a:solidFill>
                <a:effectLst/>
                <a:uLnTx/>
                <a:uFillTx/>
                <a:latin typeface="Source Sans Pro"/>
                <a:ea typeface="+mn-ea"/>
                <a:cs typeface="+mn-cs"/>
              </a:rPr>
              <a:t> </a:t>
            </a:r>
            <a:r>
              <a:rPr kumimoji="0" lang="en-GB" sz="2000" b="0" i="0" u="none" strike="noStrike" kern="1200" cap="none" spc="0" normalizeH="0" baseline="0" noProof="0" err="1">
                <a:ln>
                  <a:noFill/>
                </a:ln>
                <a:solidFill>
                  <a:prstClr val="black"/>
                </a:solidFill>
                <a:effectLst/>
                <a:uLnTx/>
                <a:uFillTx/>
                <a:latin typeface="Source Sans Pro"/>
                <a:ea typeface="+mn-ea"/>
                <a:cs typeface="+mn-cs"/>
              </a:rPr>
              <a:t>kyllä</a:t>
            </a:r>
            <a:r>
              <a:rPr kumimoji="0" lang="en-GB" sz="2000" b="0" i="0" u="none" strike="noStrike" kern="1200" cap="none" spc="0" normalizeH="0" baseline="0" noProof="0">
                <a:ln>
                  <a:noFill/>
                </a:ln>
                <a:solidFill>
                  <a:prstClr val="black"/>
                </a:solidFill>
                <a:effectLst/>
                <a:uLnTx/>
                <a:uFillTx/>
                <a:latin typeface="Source Sans Pro"/>
                <a:ea typeface="+mn-ea"/>
                <a:cs typeface="+mn-cs"/>
              </a:rPr>
              <a:t> </a:t>
            </a:r>
            <a:r>
              <a:rPr kumimoji="0" lang="en-GB" sz="2000" b="0" i="0" u="none" strike="noStrike" kern="1200" cap="none" spc="0" normalizeH="0" baseline="0" noProof="0" err="1">
                <a:ln>
                  <a:noFill/>
                </a:ln>
                <a:solidFill>
                  <a:prstClr val="black"/>
                </a:solidFill>
                <a:effectLst/>
                <a:uLnTx/>
                <a:uFillTx/>
                <a:latin typeface="Source Sans Pro"/>
                <a:ea typeface="+mn-ea"/>
                <a:cs typeface="+mn-cs"/>
              </a:rPr>
              <a:t>pitää</a:t>
            </a:r>
            <a:r>
              <a:rPr kumimoji="0" lang="en-GB" sz="2000" b="0" i="0" u="none" strike="noStrike" kern="1200" cap="none" spc="0" normalizeH="0" baseline="0" noProof="0">
                <a:ln>
                  <a:noFill/>
                </a:ln>
                <a:solidFill>
                  <a:prstClr val="black"/>
                </a:solidFill>
                <a:effectLst/>
                <a:uLnTx/>
                <a:uFillTx/>
                <a:latin typeface="Source Sans Pro"/>
                <a:ea typeface="+mn-ea"/>
                <a:cs typeface="+mn-cs"/>
              </a:rPr>
              <a:t> </a:t>
            </a:r>
            <a:r>
              <a:rPr kumimoji="0" lang="en-GB" sz="2000" b="0" i="0" u="none" strike="noStrike" kern="1200" cap="none" spc="0" normalizeH="0" baseline="0" noProof="0" err="1">
                <a:ln>
                  <a:noFill/>
                </a:ln>
                <a:solidFill>
                  <a:prstClr val="black"/>
                </a:solidFill>
                <a:effectLst/>
                <a:uLnTx/>
                <a:uFillTx/>
                <a:latin typeface="Source Sans Pro"/>
                <a:ea typeface="+mn-ea"/>
                <a:cs typeface="+mn-cs"/>
              </a:rPr>
              <a:t>salasanat</a:t>
            </a:r>
            <a:r>
              <a:rPr kumimoji="0" lang="en-GB" sz="2000" b="0" i="0" u="none" strike="noStrike" kern="1200" cap="none" spc="0" normalizeH="0" baseline="0" noProof="0">
                <a:ln>
                  <a:noFill/>
                </a:ln>
                <a:solidFill>
                  <a:prstClr val="black"/>
                </a:solidFill>
                <a:effectLst/>
                <a:uLnTx/>
                <a:uFillTx/>
                <a:latin typeface="Source Sans Pro"/>
                <a:ea typeface="+mn-ea"/>
                <a:cs typeface="+mn-cs"/>
              </a:rPr>
              <a:t> </a:t>
            </a:r>
            <a:r>
              <a:rPr kumimoji="0" lang="en-GB" sz="2000" b="0" i="0" u="none" strike="noStrike" kern="1200" cap="none" spc="0" normalizeH="0" baseline="0" noProof="0" err="1">
                <a:ln>
                  <a:noFill/>
                </a:ln>
                <a:solidFill>
                  <a:prstClr val="black"/>
                </a:solidFill>
                <a:effectLst/>
                <a:uLnTx/>
                <a:uFillTx/>
                <a:latin typeface="Source Sans Pro"/>
                <a:ea typeface="+mn-ea"/>
                <a:cs typeface="+mn-cs"/>
              </a:rPr>
              <a:t>turvassa</a:t>
            </a:r>
            <a:endParaRPr kumimoji="0" lang="en-GB" sz="2000" b="0" i="0" u="none" strike="noStrike" kern="1200" cap="none" spc="0" normalizeH="0" baseline="0" noProof="0">
              <a:ln>
                <a:noFill/>
              </a:ln>
              <a:solidFill>
                <a:prstClr val="black"/>
              </a:solidFill>
              <a:effectLst/>
              <a:uLnTx/>
              <a:uFillTx/>
              <a:latin typeface="Source Sans Pro"/>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err="1">
                <a:ln>
                  <a:noFill/>
                </a:ln>
                <a:solidFill>
                  <a:prstClr val="black"/>
                </a:solidFill>
                <a:effectLst/>
                <a:uLnTx/>
                <a:uFillTx/>
                <a:latin typeface="Source Sans Pro"/>
                <a:ea typeface="+mn-ea"/>
                <a:cs typeface="+mn-cs"/>
              </a:rPr>
              <a:t>Managerit</a:t>
            </a:r>
            <a:r>
              <a:rPr kumimoji="0" lang="en-GB" sz="2400" b="0" i="0" u="none" strike="noStrike" kern="1200" cap="none" spc="0" normalizeH="0" baseline="0" noProof="0">
                <a:ln>
                  <a:noFill/>
                </a:ln>
                <a:solidFill>
                  <a:prstClr val="black"/>
                </a:solidFill>
                <a:effectLst/>
                <a:uLnTx/>
                <a:uFillTx/>
                <a:latin typeface="Source Sans Pro"/>
                <a:ea typeface="+mn-ea"/>
                <a:cs typeface="+mn-cs"/>
              </a:rPr>
              <a:t> </a:t>
            </a:r>
            <a:r>
              <a:rPr kumimoji="0" lang="en-GB" sz="2400" b="0" i="0" u="none" strike="noStrike" kern="1200" cap="none" spc="0" normalizeH="0" baseline="0" noProof="0" err="1">
                <a:ln>
                  <a:noFill/>
                </a:ln>
                <a:solidFill>
                  <a:prstClr val="black"/>
                </a:solidFill>
                <a:effectLst/>
                <a:uLnTx/>
                <a:uFillTx/>
                <a:latin typeface="Source Sans Pro"/>
                <a:ea typeface="+mn-ea"/>
                <a:cs typeface="+mn-cs"/>
              </a:rPr>
              <a:t>pystyvät</a:t>
            </a:r>
            <a:r>
              <a:rPr kumimoji="0" lang="en-GB" sz="2400" b="0" i="0" u="none" strike="noStrike" kern="1200" cap="none" spc="0" normalizeH="0" baseline="0" noProof="0">
                <a:ln>
                  <a:noFill/>
                </a:ln>
                <a:solidFill>
                  <a:prstClr val="black"/>
                </a:solidFill>
                <a:effectLst/>
                <a:uLnTx/>
                <a:uFillTx/>
                <a:latin typeface="Source Sans Pro"/>
                <a:ea typeface="+mn-ea"/>
                <a:cs typeface="+mn-cs"/>
              </a:rPr>
              <a:t> </a:t>
            </a:r>
            <a:r>
              <a:rPr kumimoji="0" lang="en-GB" sz="2400" b="0" i="0" u="none" strike="noStrike" kern="1200" cap="none" spc="0" normalizeH="0" baseline="0" noProof="0" err="1">
                <a:ln>
                  <a:noFill/>
                </a:ln>
                <a:solidFill>
                  <a:prstClr val="black"/>
                </a:solidFill>
                <a:effectLst/>
                <a:uLnTx/>
                <a:uFillTx/>
                <a:latin typeface="Source Sans Pro"/>
                <a:ea typeface="+mn-ea"/>
                <a:cs typeface="+mn-cs"/>
              </a:rPr>
              <a:t>myös</a:t>
            </a:r>
            <a:r>
              <a:rPr kumimoji="0" lang="en-GB" sz="2400" b="0" i="0" u="none" strike="noStrike" kern="1200" cap="none" spc="0" normalizeH="0" baseline="0" noProof="0">
                <a:ln>
                  <a:noFill/>
                </a:ln>
                <a:solidFill>
                  <a:prstClr val="black"/>
                </a:solidFill>
                <a:effectLst/>
                <a:uLnTx/>
                <a:uFillTx/>
                <a:latin typeface="Source Sans Pro"/>
                <a:ea typeface="+mn-ea"/>
                <a:cs typeface="+mn-cs"/>
              </a:rPr>
              <a:t> </a:t>
            </a:r>
            <a:r>
              <a:rPr kumimoji="0" lang="en-GB" sz="2400" b="0" i="0" u="none" strike="noStrike" kern="1200" cap="none" spc="0" normalizeH="0" baseline="0" noProof="0" err="1">
                <a:ln>
                  <a:noFill/>
                </a:ln>
                <a:solidFill>
                  <a:prstClr val="black"/>
                </a:solidFill>
                <a:effectLst/>
                <a:uLnTx/>
                <a:uFillTx/>
                <a:latin typeface="Source Sans Pro"/>
                <a:ea typeface="+mn-ea"/>
                <a:cs typeface="+mn-cs"/>
              </a:rPr>
              <a:t>generoimaan</a:t>
            </a:r>
            <a:r>
              <a:rPr kumimoji="0" lang="en-GB" sz="2400" b="0" i="0" u="none" strike="noStrike" kern="1200" cap="none" spc="0" normalizeH="0" baseline="0" noProof="0">
                <a:ln>
                  <a:noFill/>
                </a:ln>
                <a:solidFill>
                  <a:prstClr val="black"/>
                </a:solidFill>
                <a:effectLst/>
                <a:uLnTx/>
                <a:uFillTx/>
                <a:latin typeface="Source Sans Pro"/>
                <a:ea typeface="+mn-ea"/>
                <a:cs typeface="+mn-cs"/>
              </a:rPr>
              <a:t> </a:t>
            </a:r>
            <a:r>
              <a:rPr kumimoji="0" lang="en-GB" sz="2400" b="0" i="0" u="none" strike="noStrike" kern="1200" cap="none" spc="0" normalizeH="0" baseline="0" noProof="0" err="1">
                <a:ln>
                  <a:noFill/>
                </a:ln>
                <a:solidFill>
                  <a:prstClr val="black"/>
                </a:solidFill>
                <a:effectLst/>
                <a:uLnTx/>
                <a:uFillTx/>
                <a:latin typeface="Source Sans Pro"/>
                <a:ea typeface="+mn-ea"/>
                <a:cs typeface="+mn-cs"/>
              </a:rPr>
              <a:t>hyviä</a:t>
            </a:r>
            <a:r>
              <a:rPr kumimoji="0" lang="en-GB" sz="2400" b="0" i="0" u="none" strike="noStrike" kern="1200" cap="none" spc="0" normalizeH="0" baseline="0" noProof="0">
                <a:ln>
                  <a:noFill/>
                </a:ln>
                <a:solidFill>
                  <a:prstClr val="black"/>
                </a:solidFill>
                <a:effectLst/>
                <a:uLnTx/>
                <a:uFillTx/>
                <a:latin typeface="Source Sans Pro"/>
                <a:ea typeface="+mn-ea"/>
                <a:cs typeface="+mn-cs"/>
              </a:rPr>
              <a:t>, </a:t>
            </a:r>
            <a:r>
              <a:rPr kumimoji="0" lang="en-GB" sz="2400" b="0" i="0" u="none" strike="noStrike" kern="1200" cap="none" spc="0" normalizeH="0" baseline="0" noProof="0" err="1">
                <a:ln>
                  <a:noFill/>
                </a:ln>
                <a:solidFill>
                  <a:prstClr val="black"/>
                </a:solidFill>
                <a:effectLst/>
                <a:uLnTx/>
                <a:uFillTx/>
                <a:latin typeface="Source Sans Pro"/>
                <a:ea typeface="+mn-ea"/>
                <a:cs typeface="+mn-cs"/>
              </a:rPr>
              <a:t>turvallisia</a:t>
            </a:r>
            <a:r>
              <a:rPr kumimoji="0" lang="en-GB" sz="2400" b="0" i="0" u="none" strike="noStrike" kern="1200" cap="none" spc="0" normalizeH="0" baseline="0" noProof="0">
                <a:ln>
                  <a:noFill/>
                </a:ln>
                <a:solidFill>
                  <a:prstClr val="black"/>
                </a:solidFill>
                <a:effectLst/>
                <a:uLnTx/>
                <a:uFillTx/>
                <a:latin typeface="Source Sans Pro"/>
                <a:ea typeface="+mn-ea"/>
                <a:cs typeface="+mn-cs"/>
              </a:rPr>
              <a:t> </a:t>
            </a:r>
            <a:r>
              <a:rPr kumimoji="0" lang="en-GB" sz="2400" b="0" i="0" u="none" strike="noStrike" kern="1200" cap="none" spc="0" normalizeH="0" baseline="0" noProof="0" err="1">
                <a:ln>
                  <a:noFill/>
                </a:ln>
                <a:solidFill>
                  <a:prstClr val="black"/>
                </a:solidFill>
                <a:effectLst/>
                <a:uLnTx/>
                <a:uFillTx/>
                <a:latin typeface="Source Sans Pro"/>
                <a:ea typeface="+mn-ea"/>
                <a:cs typeface="+mn-cs"/>
              </a:rPr>
              <a:t>salasanoja</a:t>
            </a:r>
            <a:r>
              <a:rPr kumimoji="0" lang="en-GB" sz="2400" b="0" i="0" u="none" strike="noStrike" kern="1200" cap="none" spc="0" normalizeH="0" baseline="0" noProof="0">
                <a:ln>
                  <a:noFill/>
                </a:ln>
                <a:solidFill>
                  <a:prstClr val="black"/>
                </a:solidFill>
                <a:effectLst/>
                <a:uLnTx/>
                <a:uFillTx/>
                <a:latin typeface="Source Sans Pro"/>
                <a:ea typeface="+mn-ea"/>
                <a:cs typeface="+mn-cs"/>
              </a:rPr>
              <a:t> </a:t>
            </a:r>
            <a:r>
              <a:rPr kumimoji="0" lang="en-GB" sz="2400" b="0" i="0" u="none" strike="noStrike" kern="1200" cap="none" spc="0" normalizeH="0" baseline="0" noProof="0" err="1">
                <a:ln>
                  <a:noFill/>
                </a:ln>
                <a:solidFill>
                  <a:prstClr val="black"/>
                </a:solidFill>
                <a:effectLst/>
                <a:uLnTx/>
                <a:uFillTx/>
                <a:latin typeface="Source Sans Pro"/>
                <a:ea typeface="+mn-ea"/>
                <a:cs typeface="+mn-cs"/>
              </a:rPr>
              <a:t>joita</a:t>
            </a:r>
            <a:r>
              <a:rPr kumimoji="0" lang="en-GB" sz="2400" b="0" i="0" u="none" strike="noStrike" kern="1200" cap="none" spc="0" normalizeH="0" baseline="0" noProof="0">
                <a:ln>
                  <a:noFill/>
                </a:ln>
                <a:solidFill>
                  <a:prstClr val="black"/>
                </a:solidFill>
                <a:effectLst/>
                <a:uLnTx/>
                <a:uFillTx/>
                <a:latin typeface="Source Sans Pro"/>
                <a:ea typeface="+mn-ea"/>
                <a:cs typeface="+mn-cs"/>
              </a:rPr>
              <a:t> </a:t>
            </a:r>
            <a:r>
              <a:rPr kumimoji="0" lang="en-GB" sz="2400" b="0" i="0" u="none" strike="noStrike" kern="1200" cap="none" spc="0" normalizeH="0" baseline="0" noProof="0" err="1">
                <a:ln>
                  <a:noFill/>
                </a:ln>
                <a:solidFill>
                  <a:prstClr val="black"/>
                </a:solidFill>
                <a:effectLst/>
                <a:uLnTx/>
                <a:uFillTx/>
                <a:latin typeface="Source Sans Pro"/>
                <a:ea typeface="+mn-ea"/>
                <a:cs typeface="+mn-cs"/>
              </a:rPr>
              <a:t>ei</a:t>
            </a:r>
            <a:r>
              <a:rPr kumimoji="0" lang="en-GB" sz="2400" b="0" i="0" u="none" strike="noStrike" kern="1200" cap="none" spc="0" normalizeH="0" baseline="0" noProof="0">
                <a:ln>
                  <a:noFill/>
                </a:ln>
                <a:solidFill>
                  <a:prstClr val="black"/>
                </a:solidFill>
                <a:effectLst/>
                <a:uLnTx/>
                <a:uFillTx/>
                <a:latin typeface="Source Sans Pro"/>
                <a:ea typeface="+mn-ea"/>
                <a:cs typeface="+mn-cs"/>
              </a:rPr>
              <a:t> </a:t>
            </a:r>
            <a:r>
              <a:rPr kumimoji="0" lang="en-GB" sz="2400" b="0" i="0" u="none" strike="noStrike" kern="1200" cap="none" spc="0" normalizeH="0" baseline="0" noProof="0" err="1">
                <a:ln>
                  <a:noFill/>
                </a:ln>
                <a:solidFill>
                  <a:prstClr val="black"/>
                </a:solidFill>
                <a:effectLst/>
                <a:uLnTx/>
                <a:uFillTx/>
                <a:latin typeface="Source Sans Pro"/>
                <a:ea typeface="+mn-ea"/>
                <a:cs typeface="+mn-cs"/>
              </a:rPr>
              <a:t>voi</a:t>
            </a:r>
            <a:r>
              <a:rPr kumimoji="0" lang="en-GB" sz="2400" b="0" i="0" u="none" strike="noStrike" kern="1200" cap="none" spc="0" normalizeH="0" baseline="0" noProof="0">
                <a:ln>
                  <a:noFill/>
                </a:ln>
                <a:solidFill>
                  <a:prstClr val="black"/>
                </a:solidFill>
                <a:effectLst/>
                <a:uLnTx/>
                <a:uFillTx/>
                <a:latin typeface="Source Sans Pro"/>
                <a:ea typeface="+mn-ea"/>
                <a:cs typeface="+mn-cs"/>
              </a:rPr>
              <a:t> </a:t>
            </a:r>
            <a:r>
              <a:rPr kumimoji="0" lang="en-GB" sz="2400" b="0" i="0" u="none" strike="noStrike" kern="1200" cap="none" spc="0" normalizeH="0" baseline="0" noProof="0" err="1">
                <a:ln>
                  <a:noFill/>
                </a:ln>
                <a:solidFill>
                  <a:prstClr val="black"/>
                </a:solidFill>
                <a:effectLst/>
                <a:uLnTx/>
                <a:uFillTx/>
                <a:latin typeface="Source Sans Pro"/>
                <a:ea typeface="+mn-ea"/>
                <a:cs typeface="+mn-cs"/>
              </a:rPr>
              <a:t>arvata</a:t>
            </a:r>
            <a:endParaRPr kumimoji="0" lang="en-GB" sz="2400" b="0" i="0" u="none" strike="noStrike" kern="1200" cap="none" spc="0" normalizeH="0" baseline="0" noProof="0">
              <a:ln>
                <a:noFill/>
              </a:ln>
              <a:solidFill>
                <a:prstClr val="black"/>
              </a:solidFill>
              <a:effectLst/>
              <a:uLnTx/>
              <a:uFillTx/>
              <a:latin typeface="Source Sans Pro"/>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000" b="0" i="0" u="none" strike="noStrike" kern="1200" cap="none" spc="0" normalizeH="0" baseline="0" noProof="0" err="1">
                <a:ln>
                  <a:noFill/>
                </a:ln>
                <a:solidFill>
                  <a:prstClr val="black"/>
                </a:solidFill>
                <a:effectLst/>
                <a:uLnTx/>
                <a:uFillTx/>
                <a:latin typeface="Source Sans Pro"/>
                <a:ea typeface="+mn-ea"/>
                <a:cs typeface="+mn-cs"/>
              </a:rPr>
              <a:t>Usein</a:t>
            </a:r>
            <a:r>
              <a:rPr kumimoji="0" lang="en-GB" sz="2000" b="0" i="0" u="none" strike="noStrike" kern="1200" cap="none" spc="0" normalizeH="0" baseline="0" noProof="0">
                <a:ln>
                  <a:noFill/>
                </a:ln>
                <a:solidFill>
                  <a:prstClr val="black"/>
                </a:solidFill>
                <a:effectLst/>
                <a:uLnTx/>
                <a:uFillTx/>
                <a:latin typeface="Source Sans Pro"/>
                <a:ea typeface="+mn-ea"/>
                <a:cs typeface="+mn-cs"/>
              </a:rPr>
              <a:t> </a:t>
            </a:r>
            <a:r>
              <a:rPr kumimoji="0" lang="en-GB" sz="2000" b="0" i="0" u="none" strike="noStrike" kern="1200" cap="none" spc="0" normalizeH="0" baseline="0" noProof="0" err="1">
                <a:ln>
                  <a:noFill/>
                </a:ln>
                <a:solidFill>
                  <a:prstClr val="black"/>
                </a:solidFill>
                <a:effectLst/>
                <a:uLnTx/>
                <a:uFillTx/>
                <a:latin typeface="Source Sans Pro"/>
                <a:ea typeface="+mn-ea"/>
                <a:cs typeface="+mn-cs"/>
              </a:rPr>
              <a:t>pystyvät</a:t>
            </a:r>
            <a:r>
              <a:rPr kumimoji="0" lang="en-GB" sz="2000" b="0" i="0" u="none" strike="noStrike" kern="1200" cap="none" spc="0" normalizeH="0" baseline="0" noProof="0">
                <a:ln>
                  <a:noFill/>
                </a:ln>
                <a:solidFill>
                  <a:prstClr val="black"/>
                </a:solidFill>
                <a:effectLst/>
                <a:uLnTx/>
                <a:uFillTx/>
                <a:latin typeface="Source Sans Pro"/>
                <a:ea typeface="+mn-ea"/>
                <a:cs typeface="+mn-cs"/>
              </a:rPr>
              <a:t> </a:t>
            </a:r>
            <a:r>
              <a:rPr kumimoji="0" lang="en-GB" sz="2000" b="0" i="0" u="none" strike="noStrike" kern="1200" cap="none" spc="0" normalizeH="0" baseline="0" noProof="0" err="1">
                <a:ln>
                  <a:noFill/>
                </a:ln>
                <a:solidFill>
                  <a:prstClr val="black"/>
                </a:solidFill>
                <a:effectLst/>
                <a:uLnTx/>
                <a:uFillTx/>
                <a:latin typeface="Source Sans Pro"/>
                <a:ea typeface="+mn-ea"/>
                <a:cs typeface="+mn-cs"/>
              </a:rPr>
              <a:t>myös</a:t>
            </a:r>
            <a:r>
              <a:rPr kumimoji="0" lang="en-GB" sz="2000" b="0" i="0" u="none" strike="noStrike" kern="1200" cap="none" spc="0" normalizeH="0" baseline="0" noProof="0">
                <a:ln>
                  <a:noFill/>
                </a:ln>
                <a:solidFill>
                  <a:prstClr val="black"/>
                </a:solidFill>
                <a:effectLst/>
                <a:uLnTx/>
                <a:uFillTx/>
                <a:latin typeface="Source Sans Pro"/>
                <a:ea typeface="+mn-ea"/>
                <a:cs typeface="+mn-cs"/>
              </a:rPr>
              <a:t> </a:t>
            </a:r>
            <a:r>
              <a:rPr kumimoji="0" lang="en-GB" sz="2000" b="0" i="0" u="none" strike="noStrike" kern="1200" cap="none" spc="0" normalizeH="0" baseline="0" noProof="0" err="1">
                <a:ln>
                  <a:noFill/>
                </a:ln>
                <a:solidFill>
                  <a:prstClr val="black"/>
                </a:solidFill>
                <a:effectLst/>
                <a:uLnTx/>
                <a:uFillTx/>
                <a:latin typeface="Source Sans Pro"/>
                <a:ea typeface="+mn-ea"/>
                <a:cs typeface="+mn-cs"/>
              </a:rPr>
              <a:t>tarkastamaan</a:t>
            </a:r>
            <a:r>
              <a:rPr kumimoji="0" lang="en-GB" sz="2000" b="0" i="0" u="none" strike="noStrike" kern="1200" cap="none" spc="0" normalizeH="0" baseline="0" noProof="0">
                <a:ln>
                  <a:noFill/>
                </a:ln>
                <a:solidFill>
                  <a:prstClr val="black"/>
                </a:solidFill>
                <a:effectLst/>
                <a:uLnTx/>
                <a:uFillTx/>
                <a:latin typeface="Source Sans Pro"/>
                <a:ea typeface="+mn-ea"/>
                <a:cs typeface="+mn-cs"/>
              </a:rPr>
              <a:t> </a:t>
            </a:r>
            <a:r>
              <a:rPr kumimoji="0" lang="en-GB" sz="2000" b="0" i="0" u="none" strike="noStrike" kern="1200" cap="none" spc="0" normalizeH="0" baseline="0" noProof="0" err="1">
                <a:ln>
                  <a:noFill/>
                </a:ln>
                <a:solidFill>
                  <a:prstClr val="black"/>
                </a:solidFill>
                <a:effectLst/>
                <a:uLnTx/>
                <a:uFillTx/>
                <a:latin typeface="Source Sans Pro"/>
                <a:ea typeface="+mn-ea"/>
                <a:cs typeface="+mn-cs"/>
              </a:rPr>
              <a:t>onko</a:t>
            </a:r>
            <a:r>
              <a:rPr kumimoji="0" lang="en-GB" sz="2000" b="0" i="0" u="none" strike="noStrike" kern="1200" cap="none" spc="0" normalizeH="0" baseline="0" noProof="0">
                <a:ln>
                  <a:noFill/>
                </a:ln>
                <a:solidFill>
                  <a:prstClr val="black"/>
                </a:solidFill>
                <a:effectLst/>
                <a:uLnTx/>
                <a:uFillTx/>
                <a:latin typeface="Source Sans Pro"/>
                <a:ea typeface="+mn-ea"/>
                <a:cs typeface="+mn-cs"/>
              </a:rPr>
              <a:t> </a:t>
            </a:r>
            <a:r>
              <a:rPr kumimoji="0" lang="en-GB" sz="2000" b="0" i="0" u="none" strike="noStrike" kern="1200" cap="none" spc="0" normalizeH="0" baseline="0" noProof="0" err="1">
                <a:ln>
                  <a:noFill/>
                </a:ln>
                <a:solidFill>
                  <a:prstClr val="black"/>
                </a:solidFill>
                <a:effectLst/>
                <a:uLnTx/>
                <a:uFillTx/>
                <a:latin typeface="Source Sans Pro"/>
                <a:ea typeface="+mn-ea"/>
                <a:cs typeface="+mn-cs"/>
              </a:rPr>
              <a:t>tunnukset</a:t>
            </a:r>
            <a:r>
              <a:rPr kumimoji="0" lang="en-GB" sz="2000" b="0" i="0" u="none" strike="noStrike" kern="1200" cap="none" spc="0" normalizeH="0" baseline="0" noProof="0">
                <a:ln>
                  <a:noFill/>
                </a:ln>
                <a:solidFill>
                  <a:prstClr val="black"/>
                </a:solidFill>
                <a:effectLst/>
                <a:uLnTx/>
                <a:uFillTx/>
                <a:latin typeface="Source Sans Pro"/>
                <a:ea typeface="+mn-ea"/>
                <a:cs typeface="+mn-cs"/>
              </a:rPr>
              <a:t> </a:t>
            </a:r>
            <a:r>
              <a:rPr kumimoji="0" lang="en-GB" sz="2000" b="0" i="0" u="none" strike="noStrike" kern="1200" cap="none" spc="0" normalizeH="0" baseline="0" noProof="0" err="1">
                <a:ln>
                  <a:noFill/>
                </a:ln>
                <a:solidFill>
                  <a:prstClr val="black"/>
                </a:solidFill>
                <a:effectLst/>
                <a:uLnTx/>
                <a:uFillTx/>
                <a:latin typeface="Source Sans Pro"/>
                <a:ea typeface="+mn-ea"/>
                <a:cs typeface="+mn-cs"/>
              </a:rPr>
              <a:t>olleet</a:t>
            </a:r>
            <a:r>
              <a:rPr kumimoji="0" lang="en-GB" sz="2000" b="0" i="0" u="none" strike="noStrike" kern="1200" cap="none" spc="0" normalizeH="0" baseline="0" noProof="0">
                <a:ln>
                  <a:noFill/>
                </a:ln>
                <a:solidFill>
                  <a:prstClr val="black"/>
                </a:solidFill>
                <a:effectLst/>
                <a:uLnTx/>
                <a:uFillTx/>
                <a:latin typeface="Source Sans Pro"/>
                <a:ea typeface="+mn-ea"/>
                <a:cs typeface="+mn-cs"/>
              </a:rPr>
              <a:t> </a:t>
            </a:r>
            <a:r>
              <a:rPr kumimoji="0" lang="en-GB" sz="2000" b="0" i="0" u="none" strike="noStrike" kern="1200" cap="none" spc="0" normalizeH="0" baseline="0" noProof="0" err="1">
                <a:ln>
                  <a:noFill/>
                </a:ln>
                <a:solidFill>
                  <a:prstClr val="black"/>
                </a:solidFill>
                <a:effectLst/>
                <a:uLnTx/>
                <a:uFillTx/>
                <a:latin typeface="Source Sans Pro"/>
                <a:ea typeface="+mn-ea"/>
                <a:cs typeface="+mn-cs"/>
              </a:rPr>
              <a:t>tietomurtojen</a:t>
            </a:r>
            <a:r>
              <a:rPr kumimoji="0" lang="en-GB" sz="2000" b="0" i="0" u="none" strike="noStrike" kern="1200" cap="none" spc="0" normalizeH="0" baseline="0" noProof="0">
                <a:ln>
                  <a:noFill/>
                </a:ln>
                <a:solidFill>
                  <a:prstClr val="black"/>
                </a:solidFill>
                <a:effectLst/>
                <a:uLnTx/>
                <a:uFillTx/>
                <a:latin typeface="Source Sans Pro"/>
                <a:ea typeface="+mn-ea"/>
                <a:cs typeface="+mn-cs"/>
              </a:rPr>
              <a:t> </a:t>
            </a:r>
            <a:r>
              <a:rPr kumimoji="0" lang="en-GB" sz="2000" b="0" i="0" u="none" strike="noStrike" kern="1200" cap="none" spc="0" normalizeH="0" baseline="0" noProof="0" err="1">
                <a:ln>
                  <a:noFill/>
                </a:ln>
                <a:solidFill>
                  <a:prstClr val="black"/>
                </a:solidFill>
                <a:effectLst/>
                <a:uLnTx/>
                <a:uFillTx/>
                <a:latin typeface="Source Sans Pro"/>
                <a:ea typeface="+mn-ea"/>
                <a:cs typeface="+mn-cs"/>
              </a:rPr>
              <a:t>kohteena</a:t>
            </a:r>
            <a:endParaRPr kumimoji="0" lang="en-FI" sz="2000" b="0" i="0" u="none" strike="noStrike" kern="1200" cap="none" spc="0" normalizeH="0" baseline="0" noProof="0">
              <a:ln>
                <a:noFill/>
              </a:ln>
              <a:solidFill>
                <a:prstClr val="black"/>
              </a:solidFill>
              <a:effectLst/>
              <a:uLnTx/>
              <a:uFillTx/>
              <a:latin typeface="Source Sans Pro"/>
              <a:ea typeface="+mn-ea"/>
              <a:cs typeface="+mn-cs"/>
            </a:endParaRPr>
          </a:p>
        </p:txBody>
      </p:sp>
    </p:spTree>
    <p:extLst>
      <p:ext uri="{BB962C8B-B14F-4D97-AF65-F5344CB8AC3E}">
        <p14:creationId xmlns:p14="http://schemas.microsoft.com/office/powerpoint/2010/main" val="1288348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492CC6-AF41-3FAB-42E5-B9FB80B7A202}"/>
              </a:ext>
            </a:extLst>
          </p:cNvPr>
          <p:cNvSpPr>
            <a:spLocks noGrp="1"/>
          </p:cNvSpPr>
          <p:nvPr>
            <p:ph type="title"/>
          </p:nvPr>
        </p:nvSpPr>
        <p:spPr/>
        <p:txBody>
          <a:bodyPr/>
          <a:lstStyle/>
          <a:p>
            <a:endParaRPr lang="fi-FI"/>
          </a:p>
        </p:txBody>
      </p:sp>
      <p:pic>
        <p:nvPicPr>
          <p:cNvPr id="3" name="Online-media 2" title="Pidempi parempi: Näin teet kestävän salasanan">
            <a:hlinkClick r:id="" action="ppaction://media"/>
            <a:extLst>
              <a:ext uri="{FF2B5EF4-FFF2-40B4-BE49-F238E27FC236}">
                <a16:creationId xmlns:a16="http://schemas.microsoft.com/office/drawing/2014/main" id="{51FE843D-2476-545F-9B2A-0E0BCD76977C}"/>
              </a:ext>
            </a:extLst>
          </p:cNvPr>
          <p:cNvPicPr>
            <a:picLocks noRot="1" noChangeAspect="1"/>
          </p:cNvPicPr>
          <p:nvPr>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91145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8AD0F-A6CA-94A3-7AF0-B0920C3A7D11}"/>
              </a:ext>
            </a:extLst>
          </p:cNvPr>
          <p:cNvSpPr>
            <a:spLocks noGrp="1"/>
          </p:cNvSpPr>
          <p:nvPr>
            <p:ph type="title"/>
          </p:nvPr>
        </p:nvSpPr>
        <p:spPr/>
        <p:txBody>
          <a:bodyPr/>
          <a:lstStyle/>
          <a:p>
            <a:r>
              <a:rPr lang="fi-FI"/>
              <a:t>Kaksivaiheinen tunnistus</a:t>
            </a:r>
            <a:br>
              <a:rPr lang="fi-FI"/>
            </a:br>
            <a:r>
              <a:rPr lang="fi-FI"/>
              <a:t>(2FA/TFA – Two Factor Authentication)</a:t>
            </a:r>
          </a:p>
        </p:txBody>
      </p:sp>
      <p:sp>
        <p:nvSpPr>
          <p:cNvPr id="3" name="Content Placeholder 2">
            <a:extLst>
              <a:ext uri="{FF2B5EF4-FFF2-40B4-BE49-F238E27FC236}">
                <a16:creationId xmlns:a16="http://schemas.microsoft.com/office/drawing/2014/main" id="{88B07953-788E-AD43-7121-232FF7F78B3E}"/>
              </a:ext>
            </a:extLst>
          </p:cNvPr>
          <p:cNvSpPr>
            <a:spLocks noGrp="1"/>
          </p:cNvSpPr>
          <p:nvPr>
            <p:ph idx="1"/>
          </p:nvPr>
        </p:nvSpPr>
        <p:spPr/>
        <p:txBody>
          <a:bodyPr/>
          <a:lstStyle/>
          <a:p>
            <a:r>
              <a:rPr lang="fi-FI"/>
              <a:t>Kaksivaiheinen tunnistus lisää tunnuksen turvallisuutta</a:t>
            </a:r>
          </a:p>
          <a:p>
            <a:pPr lvl="1"/>
            <a:r>
              <a:rPr lang="fi-FI"/>
              <a:t>Kannattaa olla käytössä ainakin sähköpostissa</a:t>
            </a:r>
          </a:p>
          <a:p>
            <a:r>
              <a:rPr lang="fi-FI"/>
              <a:t>2FA on jotain mitä tiedät (tunnus/salasana) ja jotain mitä sinulla on hallussasi (tunnistuslaite)</a:t>
            </a:r>
          </a:p>
          <a:p>
            <a:r>
              <a:rPr lang="fi-FI"/>
              <a:t>Koska 2FA on sidottu fyysiseen laitteeseen on tärkeää että palautuskoodit ovat hyvin tallessa, koska niitä tarvitaan jos tunnistuslaite rikkoutuu</a:t>
            </a:r>
          </a:p>
        </p:txBody>
      </p:sp>
    </p:spTree>
    <p:extLst>
      <p:ext uri="{BB962C8B-B14F-4D97-AF65-F5344CB8AC3E}">
        <p14:creationId xmlns:p14="http://schemas.microsoft.com/office/powerpoint/2010/main" val="1602644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6F745-347C-AEAE-1570-431ADF7BE909}"/>
              </a:ext>
            </a:extLst>
          </p:cNvPr>
          <p:cNvSpPr>
            <a:spLocks noGrp="1"/>
          </p:cNvSpPr>
          <p:nvPr>
            <p:ph type="title"/>
          </p:nvPr>
        </p:nvSpPr>
        <p:spPr/>
        <p:txBody>
          <a:bodyPr/>
          <a:lstStyle/>
          <a:p>
            <a:r>
              <a:rPr lang="fi-FI"/>
              <a:t>Nettihuijaukset</a:t>
            </a:r>
          </a:p>
        </p:txBody>
      </p:sp>
      <p:sp>
        <p:nvSpPr>
          <p:cNvPr id="3" name="Content Placeholder 2">
            <a:extLst>
              <a:ext uri="{FF2B5EF4-FFF2-40B4-BE49-F238E27FC236}">
                <a16:creationId xmlns:a16="http://schemas.microsoft.com/office/drawing/2014/main" id="{EEB89E95-D178-B298-87DD-D961784BE284}"/>
              </a:ext>
            </a:extLst>
          </p:cNvPr>
          <p:cNvSpPr>
            <a:spLocks noGrp="1"/>
          </p:cNvSpPr>
          <p:nvPr>
            <p:ph idx="1"/>
          </p:nvPr>
        </p:nvSpPr>
        <p:spPr/>
        <p:txBody>
          <a:bodyPr/>
          <a:lstStyle/>
          <a:p>
            <a:r>
              <a:rPr lang="fi-FI"/>
              <a:t>Tyypit</a:t>
            </a:r>
          </a:p>
          <a:p>
            <a:pPr lvl="1"/>
            <a:r>
              <a:rPr lang="fi-FI" err="1"/>
              <a:t>Phishing</a:t>
            </a:r>
            <a:endParaRPr lang="fi-FI"/>
          </a:p>
          <a:p>
            <a:pPr lvl="1"/>
            <a:r>
              <a:rPr lang="fi-FI"/>
              <a:t>Huijaussivustot</a:t>
            </a:r>
          </a:p>
          <a:p>
            <a:pPr lvl="1"/>
            <a:r>
              <a:rPr lang="fi-FI" err="1"/>
              <a:t>Social</a:t>
            </a:r>
            <a:r>
              <a:rPr lang="fi-FI"/>
              <a:t> Engineering (sähköposti)</a:t>
            </a:r>
          </a:p>
          <a:p>
            <a:pPr lvl="1"/>
            <a:r>
              <a:rPr lang="fi-FI"/>
              <a:t>Maksuhuijaukset</a:t>
            </a:r>
          </a:p>
          <a:p>
            <a:pPr lvl="2"/>
            <a:r>
              <a:rPr lang="fi-FI" err="1"/>
              <a:t>Crypto</a:t>
            </a:r>
            <a:r>
              <a:rPr lang="fi-FI"/>
              <a:t> &amp; NFT</a:t>
            </a:r>
          </a:p>
          <a:p>
            <a:pPr lvl="1"/>
            <a:r>
              <a:rPr lang="fi-FI"/>
              <a:t>Virukset ja haittaohjelmat</a:t>
            </a:r>
          </a:p>
          <a:p>
            <a:pPr lvl="1"/>
            <a:r>
              <a:rPr lang="fi-FI" err="1"/>
              <a:t>Deepfakes</a:t>
            </a:r>
            <a:r>
              <a:rPr lang="fi-FI"/>
              <a:t> &amp; AI</a:t>
            </a:r>
          </a:p>
          <a:p>
            <a:pPr lvl="1"/>
            <a:endParaRPr lang="fi-FI"/>
          </a:p>
        </p:txBody>
      </p:sp>
    </p:spTree>
    <p:extLst>
      <p:ext uri="{BB962C8B-B14F-4D97-AF65-F5344CB8AC3E}">
        <p14:creationId xmlns:p14="http://schemas.microsoft.com/office/powerpoint/2010/main" val="216011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FB5C2-B235-F609-2319-83973A36BDCE}"/>
              </a:ext>
            </a:extLst>
          </p:cNvPr>
          <p:cNvSpPr>
            <a:spLocks noGrp="1"/>
          </p:cNvSpPr>
          <p:nvPr>
            <p:ph type="title"/>
          </p:nvPr>
        </p:nvSpPr>
        <p:spPr/>
        <p:txBody>
          <a:bodyPr/>
          <a:lstStyle/>
          <a:p>
            <a:r>
              <a:rPr lang="fi-FI"/>
              <a:t>Näin</a:t>
            </a:r>
            <a:r>
              <a:rPr lang="en-GB"/>
              <a:t> </a:t>
            </a:r>
            <a:r>
              <a:rPr lang="en-GB" err="1"/>
              <a:t>luet</a:t>
            </a:r>
            <a:r>
              <a:rPr lang="en-GB"/>
              <a:t> </a:t>
            </a:r>
            <a:r>
              <a:rPr lang="en-GB" err="1"/>
              <a:t>verkko-osoitetta</a:t>
            </a:r>
            <a:endParaRPr lang="en-FI"/>
          </a:p>
        </p:txBody>
      </p:sp>
      <p:sp>
        <p:nvSpPr>
          <p:cNvPr id="3" name="Content Placeholder 2">
            <a:extLst>
              <a:ext uri="{FF2B5EF4-FFF2-40B4-BE49-F238E27FC236}">
                <a16:creationId xmlns:a16="http://schemas.microsoft.com/office/drawing/2014/main" id="{1524F2F5-3034-5626-554D-9324310FEB8A}"/>
              </a:ext>
            </a:extLst>
          </p:cNvPr>
          <p:cNvSpPr>
            <a:spLocks noGrp="1"/>
          </p:cNvSpPr>
          <p:nvPr>
            <p:ph idx="1"/>
          </p:nvPr>
        </p:nvSpPr>
        <p:spPr>
          <a:xfrm>
            <a:off x="726233" y="2967135"/>
            <a:ext cx="9690716" cy="718457"/>
          </a:xfrm>
        </p:spPr>
        <p:txBody>
          <a:bodyPr>
            <a:normAutofit/>
          </a:bodyPr>
          <a:lstStyle/>
          <a:p>
            <a:pPr marL="0" indent="0" algn="ctr">
              <a:buNone/>
            </a:pPr>
            <a:r>
              <a:rPr lang="en-GB" sz="4000"/>
              <a:t>https://omakanta.kanta.fi/reseptit</a:t>
            </a:r>
            <a:endParaRPr lang="en-FI" sz="4000"/>
          </a:p>
        </p:txBody>
      </p:sp>
      <p:sp>
        <p:nvSpPr>
          <p:cNvPr id="4" name="TextBox 3">
            <a:extLst>
              <a:ext uri="{FF2B5EF4-FFF2-40B4-BE49-F238E27FC236}">
                <a16:creationId xmlns:a16="http://schemas.microsoft.com/office/drawing/2014/main" id="{0CECFF48-B6DF-18F7-1C47-C462FE78934A}"/>
              </a:ext>
            </a:extLst>
          </p:cNvPr>
          <p:cNvSpPr txBox="1"/>
          <p:nvPr/>
        </p:nvSpPr>
        <p:spPr>
          <a:xfrm>
            <a:off x="195944" y="2126071"/>
            <a:ext cx="438613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err="1">
                <a:ln>
                  <a:noFill/>
                </a:ln>
                <a:solidFill>
                  <a:prstClr val="black"/>
                </a:solidFill>
                <a:effectLst/>
                <a:uLnTx/>
                <a:uFillTx/>
                <a:latin typeface="Source Sans Pro"/>
                <a:ea typeface="+mn-ea"/>
                <a:cs typeface="+mn-cs"/>
              </a:rPr>
              <a:t>Protokolla</a:t>
            </a:r>
            <a:r>
              <a:rPr kumimoji="0" lang="en-GB" sz="2400" b="0" i="0" u="none" strike="noStrike" kern="1200" cap="none" spc="0" normalizeH="0" baseline="0" noProof="0">
                <a:ln>
                  <a:noFill/>
                </a:ln>
                <a:solidFill>
                  <a:prstClr val="black"/>
                </a:solidFill>
                <a:effectLst/>
                <a:uLnTx/>
                <a:uFillTx/>
                <a:latin typeface="Source Sans Pro"/>
                <a:ea typeface="+mn-ea"/>
                <a:cs typeface="+mn-cs"/>
              </a:rPr>
              <a:t> (</a:t>
            </a:r>
            <a:r>
              <a:rPr kumimoji="0" lang="en-GB" sz="2400" b="0" i="0" u="none" strike="noStrike" kern="1200" cap="none" spc="0" normalizeH="0" baseline="0" noProof="0" err="1">
                <a:ln>
                  <a:noFill/>
                </a:ln>
                <a:solidFill>
                  <a:prstClr val="black"/>
                </a:solidFill>
                <a:effectLst/>
                <a:uLnTx/>
                <a:uFillTx/>
                <a:latin typeface="Source Sans Pro"/>
                <a:ea typeface="+mn-ea"/>
                <a:cs typeface="+mn-cs"/>
              </a:rPr>
              <a:t>yleensä</a:t>
            </a:r>
            <a:r>
              <a:rPr kumimoji="0" lang="en-GB" sz="2400" b="0" i="0" u="none" strike="noStrike" kern="1200" cap="none" spc="0" normalizeH="0" baseline="0" noProof="0">
                <a:ln>
                  <a:noFill/>
                </a:ln>
                <a:solidFill>
                  <a:prstClr val="black"/>
                </a:solidFill>
                <a:effectLst/>
                <a:uLnTx/>
                <a:uFillTx/>
                <a:latin typeface="Source Sans Pro"/>
                <a:ea typeface="+mn-ea"/>
                <a:cs typeface="+mn-cs"/>
              </a:rPr>
              <a:t> </a:t>
            </a:r>
            <a:r>
              <a:rPr kumimoji="0" lang="en-GB" sz="2400" b="0" i="0" u="none" strike="noStrike" kern="1200" cap="none" spc="0" normalizeH="0" baseline="0" noProof="0" err="1">
                <a:ln>
                  <a:noFill/>
                </a:ln>
                <a:solidFill>
                  <a:prstClr val="black"/>
                </a:solidFill>
                <a:effectLst/>
                <a:uLnTx/>
                <a:uFillTx/>
                <a:latin typeface="Source Sans Pro"/>
                <a:ea typeface="+mn-ea"/>
                <a:cs typeface="+mn-cs"/>
              </a:rPr>
              <a:t>aina</a:t>
            </a:r>
            <a:r>
              <a:rPr kumimoji="0" lang="en-GB" sz="2400" b="0" i="0" u="none" strike="noStrike" kern="1200" cap="none" spc="0" normalizeH="0" baseline="0" noProof="0">
                <a:ln>
                  <a:noFill/>
                </a:ln>
                <a:solidFill>
                  <a:prstClr val="black"/>
                </a:solidFill>
                <a:effectLst/>
                <a:uLnTx/>
                <a:uFillTx/>
                <a:latin typeface="Source Sans Pro"/>
                <a:ea typeface="+mn-ea"/>
                <a:cs typeface="+mn-cs"/>
              </a:rPr>
              <a:t> HTTPS)</a:t>
            </a:r>
            <a:endParaRPr kumimoji="0" lang="en-FI" sz="2400" b="0" i="0" u="none" strike="noStrike" kern="1200" cap="none" spc="0" normalizeH="0" baseline="0" noProof="0">
              <a:ln>
                <a:noFill/>
              </a:ln>
              <a:solidFill>
                <a:prstClr val="black"/>
              </a:solidFill>
              <a:effectLst/>
              <a:uLnTx/>
              <a:uFillTx/>
              <a:latin typeface="Source Sans Pro"/>
              <a:ea typeface="+mn-ea"/>
              <a:cs typeface="+mn-cs"/>
            </a:endParaRPr>
          </a:p>
        </p:txBody>
      </p:sp>
      <p:sp>
        <p:nvSpPr>
          <p:cNvPr id="5" name="TextBox 4">
            <a:extLst>
              <a:ext uri="{FF2B5EF4-FFF2-40B4-BE49-F238E27FC236}">
                <a16:creationId xmlns:a16="http://schemas.microsoft.com/office/drawing/2014/main" id="{045BEA09-A576-A814-697E-5E99770DEF4D}"/>
              </a:ext>
            </a:extLst>
          </p:cNvPr>
          <p:cNvSpPr txBox="1"/>
          <p:nvPr/>
        </p:nvSpPr>
        <p:spPr>
          <a:xfrm>
            <a:off x="5054130" y="2126071"/>
            <a:ext cx="172194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err="1">
                <a:ln>
                  <a:noFill/>
                </a:ln>
                <a:solidFill>
                  <a:prstClr val="black"/>
                </a:solidFill>
                <a:effectLst/>
                <a:uLnTx/>
                <a:uFillTx/>
                <a:latin typeface="Source Sans Pro"/>
                <a:ea typeface="+mn-ea"/>
                <a:cs typeface="+mn-cs"/>
              </a:rPr>
              <a:t>Erottimet</a:t>
            </a:r>
            <a:r>
              <a:rPr kumimoji="0" lang="en-GB" sz="2400" b="0" i="0" u="none" strike="noStrike" kern="1200" cap="none" spc="0" normalizeH="0" baseline="0" noProof="0">
                <a:ln>
                  <a:noFill/>
                </a:ln>
                <a:solidFill>
                  <a:prstClr val="black"/>
                </a:solidFill>
                <a:effectLst/>
                <a:uLnTx/>
                <a:uFillTx/>
                <a:latin typeface="Source Sans Pro"/>
                <a:ea typeface="+mn-ea"/>
                <a:cs typeface="+mn-cs"/>
              </a:rPr>
              <a:t> </a:t>
            </a:r>
            <a:r>
              <a:rPr kumimoji="0" lang="en-GB" sz="2400" b="1" i="0" u="none" strike="noStrike" kern="1200" cap="none" spc="0" normalizeH="0" baseline="0" noProof="0">
                <a:ln>
                  <a:noFill/>
                </a:ln>
                <a:solidFill>
                  <a:prstClr val="black"/>
                </a:solidFill>
                <a:effectLst/>
                <a:uLnTx/>
                <a:uFillTx/>
                <a:latin typeface="Source Sans Pro"/>
                <a:ea typeface="+mn-ea"/>
                <a:cs typeface="+mn-cs"/>
              </a:rPr>
              <a:t>/</a:t>
            </a:r>
            <a:r>
              <a:rPr kumimoji="0" lang="en-GB" sz="2400" b="0" i="0" u="none" strike="noStrike" kern="1200" cap="none" spc="0" normalizeH="0" baseline="0" noProof="0">
                <a:ln>
                  <a:noFill/>
                </a:ln>
                <a:solidFill>
                  <a:prstClr val="black"/>
                </a:solidFill>
                <a:effectLst/>
                <a:uLnTx/>
                <a:uFillTx/>
                <a:latin typeface="Source Sans Pro"/>
                <a:ea typeface="+mn-ea"/>
                <a:cs typeface="+mn-cs"/>
              </a:rPr>
              <a:t> </a:t>
            </a:r>
            <a:r>
              <a:rPr kumimoji="0" lang="en-GB" sz="2400" b="1" i="0" u="none" strike="noStrike" kern="1200" cap="none" spc="0" normalizeH="0" baseline="0" noProof="0">
                <a:ln>
                  <a:noFill/>
                </a:ln>
                <a:solidFill>
                  <a:prstClr val="black"/>
                </a:solidFill>
                <a:effectLst/>
                <a:uLnTx/>
                <a:uFillTx/>
                <a:latin typeface="Source Sans Pro"/>
                <a:ea typeface="+mn-ea"/>
                <a:cs typeface="+mn-cs"/>
              </a:rPr>
              <a:t>.</a:t>
            </a:r>
            <a:endParaRPr kumimoji="0" lang="en-FI" sz="2400" b="1" i="0" u="none" strike="noStrike" kern="1200" cap="none" spc="0" normalizeH="0" baseline="0" noProof="0">
              <a:ln>
                <a:noFill/>
              </a:ln>
              <a:solidFill>
                <a:prstClr val="black"/>
              </a:solidFill>
              <a:effectLst/>
              <a:uLnTx/>
              <a:uFillTx/>
              <a:latin typeface="Source Sans Pro"/>
              <a:ea typeface="+mn-ea"/>
              <a:cs typeface="+mn-cs"/>
            </a:endParaRPr>
          </a:p>
        </p:txBody>
      </p:sp>
      <p:cxnSp>
        <p:nvCxnSpPr>
          <p:cNvPr id="7" name="Straight Arrow Connector 6">
            <a:extLst>
              <a:ext uri="{FF2B5EF4-FFF2-40B4-BE49-F238E27FC236}">
                <a16:creationId xmlns:a16="http://schemas.microsoft.com/office/drawing/2014/main" id="{D1863CD7-B5CC-4B2D-E612-8D56A5B987DD}"/>
              </a:ext>
            </a:extLst>
          </p:cNvPr>
          <p:cNvCxnSpPr>
            <a:stCxn id="4" idx="2"/>
          </p:cNvCxnSpPr>
          <p:nvPr/>
        </p:nvCxnSpPr>
        <p:spPr>
          <a:xfrm flipH="1">
            <a:off x="2350540" y="2587736"/>
            <a:ext cx="38473" cy="379399"/>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Arrow Connector 10">
            <a:extLst>
              <a:ext uri="{FF2B5EF4-FFF2-40B4-BE49-F238E27FC236}">
                <a16:creationId xmlns:a16="http://schemas.microsoft.com/office/drawing/2014/main" id="{3B2C9D7B-5BBD-BFA0-E11E-2AC26C4FA817}"/>
              </a:ext>
            </a:extLst>
          </p:cNvPr>
          <p:cNvCxnSpPr/>
          <p:nvPr/>
        </p:nvCxnSpPr>
        <p:spPr>
          <a:xfrm flipH="1">
            <a:off x="3638939" y="2587736"/>
            <a:ext cx="1415191" cy="379399"/>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Arrow Connector 11">
            <a:extLst>
              <a:ext uri="{FF2B5EF4-FFF2-40B4-BE49-F238E27FC236}">
                <a16:creationId xmlns:a16="http://schemas.microsoft.com/office/drawing/2014/main" id="{E62072E7-3C0C-310F-B987-2C71AA92FAE9}"/>
              </a:ext>
            </a:extLst>
          </p:cNvPr>
          <p:cNvCxnSpPr>
            <a:cxnSpLocks/>
          </p:cNvCxnSpPr>
          <p:nvPr/>
        </p:nvCxnSpPr>
        <p:spPr>
          <a:xfrm>
            <a:off x="6736702" y="2587736"/>
            <a:ext cx="615821" cy="379399"/>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6" name="Straight Arrow Connector 15">
            <a:extLst>
              <a:ext uri="{FF2B5EF4-FFF2-40B4-BE49-F238E27FC236}">
                <a16:creationId xmlns:a16="http://schemas.microsoft.com/office/drawing/2014/main" id="{1894C202-69BE-2734-BF15-4AB700D55D59}"/>
              </a:ext>
            </a:extLst>
          </p:cNvPr>
          <p:cNvCxnSpPr>
            <a:cxnSpLocks/>
          </p:cNvCxnSpPr>
          <p:nvPr/>
        </p:nvCxnSpPr>
        <p:spPr>
          <a:xfrm>
            <a:off x="5728996" y="2587736"/>
            <a:ext cx="0" cy="472705"/>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9" name="Straight Arrow Connector 18">
            <a:extLst>
              <a:ext uri="{FF2B5EF4-FFF2-40B4-BE49-F238E27FC236}">
                <a16:creationId xmlns:a16="http://schemas.microsoft.com/office/drawing/2014/main" id="{47210B4C-49D7-4B43-09F6-07AFBD24F393}"/>
              </a:ext>
            </a:extLst>
          </p:cNvPr>
          <p:cNvCxnSpPr>
            <a:cxnSpLocks/>
          </p:cNvCxnSpPr>
          <p:nvPr/>
        </p:nvCxnSpPr>
        <p:spPr>
          <a:xfrm>
            <a:off x="6301274" y="2578428"/>
            <a:ext cx="612661" cy="482013"/>
          </a:xfrm>
          <a:prstGeom prst="straightConnector1">
            <a:avLst/>
          </a:prstGeom>
          <a:ln w="381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2" name="Straight Connector 21">
            <a:extLst>
              <a:ext uri="{FF2B5EF4-FFF2-40B4-BE49-F238E27FC236}">
                <a16:creationId xmlns:a16="http://schemas.microsoft.com/office/drawing/2014/main" id="{08061B3F-D853-9069-0F08-88A314404196}"/>
              </a:ext>
            </a:extLst>
          </p:cNvPr>
          <p:cNvCxnSpPr/>
          <p:nvPr/>
        </p:nvCxnSpPr>
        <p:spPr>
          <a:xfrm>
            <a:off x="3554964" y="3685592"/>
            <a:ext cx="3797559" cy="0"/>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24" name="Straight Connector 23">
            <a:extLst>
              <a:ext uri="{FF2B5EF4-FFF2-40B4-BE49-F238E27FC236}">
                <a16:creationId xmlns:a16="http://schemas.microsoft.com/office/drawing/2014/main" id="{E2321AED-1E27-FB24-D8FF-9F1A27386A5E}"/>
              </a:ext>
            </a:extLst>
          </p:cNvPr>
          <p:cNvCxnSpPr/>
          <p:nvPr/>
        </p:nvCxnSpPr>
        <p:spPr>
          <a:xfrm>
            <a:off x="7669764" y="3685592"/>
            <a:ext cx="1586204" cy="0"/>
          </a:xfrm>
          <a:prstGeom prst="line">
            <a:avLst/>
          </a:prstGeom>
          <a:ln w="57150"/>
        </p:spPr>
        <p:style>
          <a:lnRef idx="3">
            <a:schemeClr val="accent6"/>
          </a:lnRef>
          <a:fillRef idx="0">
            <a:schemeClr val="accent6"/>
          </a:fillRef>
          <a:effectRef idx="2">
            <a:schemeClr val="accent6"/>
          </a:effectRef>
          <a:fontRef idx="minor">
            <a:schemeClr val="tx1"/>
          </a:fontRef>
        </p:style>
      </p:cxnSp>
      <p:sp>
        <p:nvSpPr>
          <p:cNvPr id="25" name="TextBox 24">
            <a:extLst>
              <a:ext uri="{FF2B5EF4-FFF2-40B4-BE49-F238E27FC236}">
                <a16:creationId xmlns:a16="http://schemas.microsoft.com/office/drawing/2014/main" id="{486FA1D2-440E-5537-1683-536131E63B2E}"/>
              </a:ext>
            </a:extLst>
          </p:cNvPr>
          <p:cNvSpPr txBox="1"/>
          <p:nvPr/>
        </p:nvSpPr>
        <p:spPr>
          <a:xfrm>
            <a:off x="4037329" y="3880829"/>
            <a:ext cx="2832827"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err="1">
                <a:ln>
                  <a:noFill/>
                </a:ln>
                <a:solidFill>
                  <a:srgbClr val="0070C0"/>
                </a:solidFill>
                <a:effectLst/>
                <a:uLnTx/>
                <a:uFillTx/>
                <a:latin typeface="Source Sans Pro"/>
                <a:ea typeface="+mn-ea"/>
                <a:cs typeface="+mn-cs"/>
              </a:rPr>
              <a:t>Palvelin</a:t>
            </a:r>
            <a:r>
              <a:rPr kumimoji="0" lang="en-GB" sz="2800" b="1" i="0" u="none" strike="noStrike" kern="1200" cap="none" spc="0" normalizeH="0" baseline="0" noProof="0">
                <a:ln>
                  <a:noFill/>
                </a:ln>
                <a:solidFill>
                  <a:srgbClr val="0070C0"/>
                </a:solidFill>
                <a:effectLst/>
                <a:uLnTx/>
                <a:uFillTx/>
                <a:latin typeface="Source Sans Pro"/>
                <a:ea typeface="+mn-ea"/>
                <a:cs typeface="+mn-cs"/>
              </a:rPr>
              <a:t> (</a:t>
            </a:r>
            <a:r>
              <a:rPr kumimoji="0" lang="en-GB" sz="2800" b="1" i="0" u="none" strike="noStrike" kern="1200" cap="none" spc="0" normalizeH="0" baseline="0" noProof="0" err="1">
                <a:ln>
                  <a:noFill/>
                </a:ln>
                <a:solidFill>
                  <a:srgbClr val="0070C0"/>
                </a:solidFill>
                <a:effectLst/>
                <a:uLnTx/>
                <a:uFillTx/>
                <a:latin typeface="Source Sans Pro"/>
                <a:ea typeface="+mn-ea"/>
                <a:cs typeface="+mn-cs"/>
              </a:rPr>
              <a:t>tärkeä</a:t>
            </a:r>
            <a:r>
              <a:rPr kumimoji="0" lang="en-GB" sz="2800" b="1" i="0" u="none" strike="noStrike" kern="1200" cap="none" spc="0" normalizeH="0" baseline="0" noProof="0">
                <a:ln>
                  <a:noFill/>
                </a:ln>
                <a:solidFill>
                  <a:srgbClr val="0070C0"/>
                </a:solidFill>
                <a:effectLst/>
                <a:uLnTx/>
                <a:uFillTx/>
                <a:latin typeface="Source Sans Pro"/>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err="1">
                <a:ln>
                  <a:noFill/>
                </a:ln>
                <a:solidFill>
                  <a:srgbClr val="0070C0"/>
                </a:solidFill>
                <a:effectLst/>
                <a:uLnTx/>
                <a:uFillTx/>
                <a:latin typeface="Source Sans Pro"/>
                <a:ea typeface="+mn-ea"/>
                <a:cs typeface="+mn-cs"/>
              </a:rPr>
              <a:t>nk</a:t>
            </a:r>
            <a:r>
              <a:rPr kumimoji="0" lang="en-GB" sz="2800" b="1" i="0" u="none" strike="noStrike" kern="1200" cap="none" spc="0" normalizeH="0" baseline="0" noProof="0">
                <a:ln>
                  <a:noFill/>
                </a:ln>
                <a:solidFill>
                  <a:srgbClr val="0070C0"/>
                </a:solidFill>
                <a:effectLst/>
                <a:uLnTx/>
                <a:uFillTx/>
                <a:latin typeface="Source Sans Pro"/>
                <a:ea typeface="+mn-ea"/>
                <a:cs typeface="+mn-cs"/>
              </a:rPr>
              <a:t>. domain </a:t>
            </a:r>
            <a:r>
              <a:rPr kumimoji="0" lang="en-GB" sz="2800" b="1" i="0" u="none" strike="noStrike" kern="1200" cap="none" spc="0" normalizeH="0" baseline="0" noProof="0" err="1">
                <a:ln>
                  <a:noFill/>
                </a:ln>
                <a:solidFill>
                  <a:srgbClr val="0070C0"/>
                </a:solidFill>
                <a:effectLst/>
                <a:uLnTx/>
                <a:uFillTx/>
                <a:latin typeface="Source Sans Pro"/>
                <a:ea typeface="+mn-ea"/>
                <a:cs typeface="+mn-cs"/>
              </a:rPr>
              <a:t>nimi</a:t>
            </a:r>
            <a:endParaRPr kumimoji="0" lang="en-FI" sz="2800" b="1" i="0" u="none" strike="noStrike" kern="1200" cap="none" spc="0" normalizeH="0" baseline="0" noProof="0">
              <a:ln>
                <a:noFill/>
              </a:ln>
              <a:solidFill>
                <a:srgbClr val="0070C0"/>
              </a:solidFill>
              <a:effectLst/>
              <a:uLnTx/>
              <a:uFillTx/>
              <a:latin typeface="Source Sans Pro"/>
              <a:ea typeface="+mn-ea"/>
              <a:cs typeface="+mn-cs"/>
            </a:endParaRPr>
          </a:p>
        </p:txBody>
      </p:sp>
      <p:sp>
        <p:nvSpPr>
          <p:cNvPr id="26" name="TextBox 25">
            <a:extLst>
              <a:ext uri="{FF2B5EF4-FFF2-40B4-BE49-F238E27FC236}">
                <a16:creationId xmlns:a16="http://schemas.microsoft.com/office/drawing/2014/main" id="{B222824E-3C0C-D74E-4B76-B7C6516B3ADE}"/>
              </a:ext>
            </a:extLst>
          </p:cNvPr>
          <p:cNvSpPr txBox="1"/>
          <p:nvPr/>
        </p:nvSpPr>
        <p:spPr>
          <a:xfrm>
            <a:off x="7585789" y="3880829"/>
            <a:ext cx="2975495"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err="1">
                <a:ln>
                  <a:noFill/>
                </a:ln>
                <a:solidFill>
                  <a:srgbClr val="00542C"/>
                </a:solidFill>
                <a:effectLst/>
                <a:uLnTx/>
                <a:uFillTx/>
                <a:latin typeface="Source Sans Pro"/>
                <a:ea typeface="+mn-ea"/>
                <a:cs typeface="+mn-cs"/>
              </a:rPr>
              <a:t>Sivu</a:t>
            </a:r>
            <a:r>
              <a:rPr kumimoji="0" lang="en-GB" sz="2800" b="0" i="0" u="none" strike="noStrike" kern="1200" cap="none" spc="0" normalizeH="0" baseline="0" noProof="0">
                <a:ln>
                  <a:noFill/>
                </a:ln>
                <a:solidFill>
                  <a:srgbClr val="00542C"/>
                </a:solidFill>
                <a:effectLst/>
                <a:uLnTx/>
                <a:uFillTx/>
                <a:latin typeface="Source Sans Pro"/>
                <a:ea typeface="+mn-ea"/>
                <a:cs typeface="+mn-cs"/>
              </a:rPr>
              <a:t> </a:t>
            </a:r>
            <a:r>
              <a:rPr kumimoji="0" lang="en-GB" sz="2800" b="0" i="0" u="none" strike="noStrike" kern="1200" cap="none" spc="0" normalizeH="0" baseline="0" noProof="0" err="1">
                <a:ln>
                  <a:noFill/>
                </a:ln>
                <a:solidFill>
                  <a:srgbClr val="00542C"/>
                </a:solidFill>
                <a:effectLst/>
                <a:uLnTx/>
                <a:uFillTx/>
                <a:latin typeface="Source Sans Pro"/>
                <a:ea typeface="+mn-ea"/>
                <a:cs typeface="+mn-cs"/>
              </a:rPr>
              <a:t>palvelimella</a:t>
            </a:r>
            <a:endParaRPr kumimoji="0" lang="en-GB" sz="2800" b="0" i="0" u="none" strike="noStrike" kern="1200" cap="none" spc="0" normalizeH="0" baseline="0" noProof="0">
              <a:ln>
                <a:noFill/>
              </a:ln>
              <a:solidFill>
                <a:srgbClr val="00542C"/>
              </a:solidFill>
              <a:effectLst/>
              <a:uLnTx/>
              <a:uFillTx/>
              <a:latin typeface="Source Sans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00542C"/>
                </a:solidFill>
                <a:effectLst/>
                <a:uLnTx/>
                <a:uFillTx/>
                <a:latin typeface="Source Sans Pro"/>
                <a:ea typeface="+mn-ea"/>
                <a:cs typeface="+mn-cs"/>
              </a:rPr>
              <a:t>(</a:t>
            </a:r>
            <a:r>
              <a:rPr kumimoji="0" lang="en-GB" sz="2800" b="0" i="0" u="none" strike="noStrike" kern="1200" cap="none" spc="0" normalizeH="0" baseline="0" noProof="0" err="1">
                <a:ln>
                  <a:noFill/>
                </a:ln>
                <a:solidFill>
                  <a:srgbClr val="00542C"/>
                </a:solidFill>
                <a:effectLst/>
                <a:uLnTx/>
                <a:uFillTx/>
                <a:latin typeface="Source Sans Pro"/>
                <a:ea typeface="+mn-ea"/>
                <a:cs typeface="+mn-cs"/>
              </a:rPr>
              <a:t>Vähemmän</a:t>
            </a:r>
            <a:r>
              <a:rPr kumimoji="0" lang="en-GB" sz="2800" b="0" i="0" u="none" strike="noStrike" kern="1200" cap="none" spc="0" normalizeH="0" baseline="0" noProof="0">
                <a:ln>
                  <a:noFill/>
                </a:ln>
                <a:solidFill>
                  <a:srgbClr val="00542C"/>
                </a:solidFill>
                <a:effectLst/>
                <a:uLnTx/>
                <a:uFillTx/>
                <a:latin typeface="Source Sans Pro"/>
                <a:ea typeface="+mn-ea"/>
                <a:cs typeface="+mn-cs"/>
              </a:rPr>
              <a:t> </a:t>
            </a:r>
            <a:r>
              <a:rPr kumimoji="0" lang="en-GB" sz="2800" b="0" i="0" u="none" strike="noStrike" kern="1200" cap="none" spc="0" normalizeH="0" baseline="0" noProof="0" err="1">
                <a:ln>
                  <a:noFill/>
                </a:ln>
                <a:solidFill>
                  <a:srgbClr val="00542C"/>
                </a:solidFill>
                <a:effectLst/>
                <a:uLnTx/>
                <a:uFillTx/>
                <a:latin typeface="Source Sans Pro"/>
                <a:ea typeface="+mn-ea"/>
                <a:cs typeface="+mn-cs"/>
              </a:rPr>
              <a:t>tärkä</a:t>
            </a:r>
            <a:r>
              <a:rPr kumimoji="0" lang="en-GB" sz="2800" b="0" i="0" u="none" strike="noStrike" kern="1200" cap="none" spc="0" normalizeH="0" baseline="0" noProof="0">
                <a:ln>
                  <a:noFill/>
                </a:ln>
                <a:solidFill>
                  <a:srgbClr val="00542C"/>
                </a:solidFill>
                <a:effectLst/>
                <a:uLnTx/>
                <a:uFillTx/>
                <a:latin typeface="Source Sans Pro"/>
                <a:ea typeface="+mn-ea"/>
                <a:cs typeface="+mn-cs"/>
              </a:rPr>
              <a:t>)</a:t>
            </a:r>
            <a:endParaRPr kumimoji="0" lang="en-FI" sz="2800" b="0" i="0" u="none" strike="noStrike" kern="1200" cap="none" spc="0" normalizeH="0" baseline="0" noProof="0">
              <a:ln>
                <a:noFill/>
              </a:ln>
              <a:solidFill>
                <a:srgbClr val="00542C"/>
              </a:solidFill>
              <a:effectLst/>
              <a:uLnTx/>
              <a:uFillTx/>
              <a:latin typeface="Source Sans Pro"/>
              <a:ea typeface="+mn-ea"/>
              <a:cs typeface="+mn-cs"/>
            </a:endParaRPr>
          </a:p>
        </p:txBody>
      </p:sp>
    </p:spTree>
    <p:extLst>
      <p:ext uri="{BB962C8B-B14F-4D97-AF65-F5344CB8AC3E}">
        <p14:creationId xmlns:p14="http://schemas.microsoft.com/office/powerpoint/2010/main" val="1684520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88EDA-065C-AA9D-6D9C-016F061C8C87}"/>
              </a:ext>
            </a:extLst>
          </p:cNvPr>
          <p:cNvSpPr>
            <a:spLocks noGrp="1"/>
          </p:cNvSpPr>
          <p:nvPr>
            <p:ph type="title"/>
          </p:nvPr>
        </p:nvSpPr>
        <p:spPr/>
        <p:txBody>
          <a:bodyPr/>
          <a:lstStyle/>
          <a:p>
            <a:r>
              <a:rPr lang="fi-FI" noProof="0"/>
              <a:t>Verkko-osoitteen luotettavuuden arviointi</a:t>
            </a:r>
          </a:p>
        </p:txBody>
      </p:sp>
      <p:sp>
        <p:nvSpPr>
          <p:cNvPr id="4" name="Content Placeholder 2">
            <a:extLst>
              <a:ext uri="{FF2B5EF4-FFF2-40B4-BE49-F238E27FC236}">
                <a16:creationId xmlns:a16="http://schemas.microsoft.com/office/drawing/2014/main" id="{3D96C350-A27D-825F-60B1-92968C21A7AB}"/>
              </a:ext>
            </a:extLst>
          </p:cNvPr>
          <p:cNvSpPr>
            <a:spLocks noGrp="1"/>
          </p:cNvSpPr>
          <p:nvPr>
            <p:ph idx="1"/>
          </p:nvPr>
        </p:nvSpPr>
        <p:spPr>
          <a:xfrm>
            <a:off x="838200" y="1492899"/>
            <a:ext cx="9294845" cy="4833256"/>
          </a:xfrm>
        </p:spPr>
        <p:txBody>
          <a:bodyPr>
            <a:normAutofit/>
          </a:bodyPr>
          <a:lstStyle/>
          <a:p>
            <a:pPr marL="0" indent="0" algn="ctr">
              <a:buNone/>
            </a:pPr>
            <a:r>
              <a:rPr lang="fi-FI" sz="4000" noProof="0">
                <a:solidFill>
                  <a:schemeClr val="bg1">
                    <a:lumMod val="75000"/>
                  </a:schemeClr>
                </a:solidFill>
              </a:rPr>
              <a:t>https:</a:t>
            </a:r>
            <a:r>
              <a:rPr lang="fi-FI" sz="4000" noProof="0">
                <a:solidFill>
                  <a:schemeClr val="bg1">
                    <a:lumMod val="50000"/>
                  </a:schemeClr>
                </a:solidFill>
              </a:rPr>
              <a:t>//</a:t>
            </a:r>
            <a:r>
              <a:rPr lang="fi-FI" sz="4000" noProof="0">
                <a:solidFill>
                  <a:srgbClr val="FF0000"/>
                </a:solidFill>
              </a:rPr>
              <a:t>omakanta</a:t>
            </a:r>
            <a:r>
              <a:rPr lang="fi-FI" sz="4000" b="1" noProof="0"/>
              <a:t>.kanta.fi</a:t>
            </a:r>
            <a:r>
              <a:rPr lang="fi-FI" sz="4000" noProof="0">
                <a:solidFill>
                  <a:schemeClr val="bg1">
                    <a:lumMod val="50000"/>
                  </a:schemeClr>
                </a:solidFill>
              </a:rPr>
              <a:t>/</a:t>
            </a:r>
            <a:r>
              <a:rPr lang="fi-FI" sz="4000" noProof="0">
                <a:solidFill>
                  <a:schemeClr val="bg1">
                    <a:lumMod val="75000"/>
                  </a:schemeClr>
                </a:solidFill>
              </a:rPr>
              <a:t>reseptit</a:t>
            </a:r>
          </a:p>
          <a:p>
            <a:endParaRPr lang="fi-FI" noProof="0"/>
          </a:p>
          <a:p>
            <a:r>
              <a:rPr lang="fi-FI" sz="2400" noProof="0"/>
              <a:t>Domain luetaan lopusta alkuun</a:t>
            </a:r>
          </a:p>
          <a:p>
            <a:r>
              <a:rPr lang="fi-FI" sz="2400" noProof="0"/>
              <a:t>Viimeinen osa </a:t>
            </a:r>
            <a:r>
              <a:rPr lang="fi-FI" sz="2400" b="1" noProof="0"/>
              <a:t>.fi </a:t>
            </a:r>
            <a:r>
              <a:rPr lang="fi-FI" sz="2400" noProof="0"/>
              <a:t>on ylätason domain, usein maakoodi </a:t>
            </a:r>
            <a:r>
              <a:rPr lang="fi-FI" sz="2400" b="1" noProof="0"/>
              <a:t>.fi</a:t>
            </a:r>
            <a:r>
              <a:rPr lang="fi-FI" sz="2400" noProof="0"/>
              <a:t> tai ilmaisee toimialan </a:t>
            </a:r>
            <a:r>
              <a:rPr lang="fi-FI" sz="2400" b="1" noProof="0"/>
              <a:t>.com </a:t>
            </a:r>
            <a:r>
              <a:rPr lang="fi-FI" sz="2400" noProof="0"/>
              <a:t>(kaupallinen), </a:t>
            </a:r>
            <a:r>
              <a:rPr lang="fi-FI" sz="2400" b="1" noProof="0"/>
              <a:t>.</a:t>
            </a:r>
            <a:r>
              <a:rPr lang="fi-FI" sz="2400" b="1" noProof="0" err="1"/>
              <a:t>gov</a:t>
            </a:r>
            <a:r>
              <a:rPr lang="fi-FI" sz="2400" b="1" noProof="0"/>
              <a:t> </a:t>
            </a:r>
            <a:r>
              <a:rPr lang="fi-FI" sz="2400" noProof="0"/>
              <a:t>(Yhdysvaltojen hallitus), </a:t>
            </a:r>
            <a:r>
              <a:rPr lang="fi-FI" sz="2400" b="1" noProof="0"/>
              <a:t>.</a:t>
            </a:r>
            <a:r>
              <a:rPr lang="fi-FI" sz="2400" b="1" noProof="0" err="1"/>
              <a:t>edu</a:t>
            </a:r>
            <a:r>
              <a:rPr lang="fi-FI" sz="2400" b="1" noProof="0"/>
              <a:t> </a:t>
            </a:r>
            <a:r>
              <a:rPr lang="fi-FI" sz="2400" noProof="0"/>
              <a:t>(koulutus), jne.</a:t>
            </a:r>
          </a:p>
          <a:p>
            <a:r>
              <a:rPr lang="fi-FI" sz="2400" noProof="0"/>
              <a:t>Seuraava osa, esim. </a:t>
            </a:r>
            <a:r>
              <a:rPr lang="fi-FI" sz="2400" b="1" noProof="0"/>
              <a:t>kanta</a:t>
            </a:r>
            <a:r>
              <a:rPr lang="fi-FI" sz="2400" noProof="0"/>
              <a:t> on palvelun varsinainen nimi. Tämän osoitteen palvelun tuottaja rekisteröi ylätason </a:t>
            </a:r>
            <a:r>
              <a:rPr lang="fi-FI" sz="2400" noProof="0" err="1"/>
              <a:t>domainin</a:t>
            </a:r>
            <a:r>
              <a:rPr lang="fi-FI" sz="2400" noProof="0"/>
              <a:t> rekisterinpitäjältä</a:t>
            </a:r>
          </a:p>
          <a:p>
            <a:r>
              <a:rPr lang="fi-FI" sz="2400" noProof="0"/>
              <a:t>Kaikki mitkä tulevat ennen tätä ovat </a:t>
            </a:r>
            <a:r>
              <a:rPr lang="fi-FI" sz="2400" noProof="0" err="1"/>
              <a:t>aladomainin</a:t>
            </a:r>
            <a:r>
              <a:rPr lang="fi-FI" sz="2400" noProof="0"/>
              <a:t> </a:t>
            </a:r>
            <a:r>
              <a:rPr lang="fi-FI" sz="2400" noProof="0" err="1"/>
              <a:t>nimejä</a:t>
            </a:r>
            <a:r>
              <a:rPr lang="fi-FI" sz="2400" noProof="0"/>
              <a:t> ja </a:t>
            </a:r>
            <a:r>
              <a:rPr lang="fi-FI" sz="2400" noProof="0" err="1"/>
              <a:t>nämät</a:t>
            </a:r>
            <a:r>
              <a:rPr lang="fi-FI" sz="2400" noProof="0"/>
              <a:t> ovat </a:t>
            </a:r>
            <a:r>
              <a:rPr lang="fi-FI" sz="2400" noProof="0" err="1"/>
              <a:t>domainin</a:t>
            </a:r>
            <a:r>
              <a:rPr lang="fi-FI" sz="2400" noProof="0"/>
              <a:t> omistajan vapaasti määriteltävissä miksi tahansa</a:t>
            </a:r>
          </a:p>
        </p:txBody>
      </p:sp>
      <p:cxnSp>
        <p:nvCxnSpPr>
          <p:cNvPr id="6" name="Straight Arrow Connector 5">
            <a:extLst>
              <a:ext uri="{FF2B5EF4-FFF2-40B4-BE49-F238E27FC236}">
                <a16:creationId xmlns:a16="http://schemas.microsoft.com/office/drawing/2014/main" id="{91FC17F1-4E52-E7D4-32E9-5B0E44CCB275}"/>
              </a:ext>
            </a:extLst>
          </p:cNvPr>
          <p:cNvCxnSpPr>
            <a:cxnSpLocks/>
          </p:cNvCxnSpPr>
          <p:nvPr/>
        </p:nvCxnSpPr>
        <p:spPr>
          <a:xfrm flipH="1">
            <a:off x="3377682" y="2267339"/>
            <a:ext cx="3918857" cy="0"/>
          </a:xfrm>
          <a:prstGeom prst="straightConnector1">
            <a:avLst/>
          </a:prstGeom>
          <a:ln w="3810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78835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DE2E2-A1C7-5649-D575-7363F3397BFB}"/>
              </a:ext>
            </a:extLst>
          </p:cNvPr>
          <p:cNvSpPr>
            <a:spLocks noGrp="1"/>
          </p:cNvSpPr>
          <p:nvPr>
            <p:ph type="title"/>
          </p:nvPr>
        </p:nvSpPr>
        <p:spPr/>
        <p:txBody>
          <a:bodyPr/>
          <a:lstStyle/>
          <a:p>
            <a:r>
              <a:rPr lang="en-GB" err="1"/>
              <a:t>Esimerkkejä</a:t>
            </a:r>
            <a:r>
              <a:rPr lang="en-GB"/>
              <a:t> </a:t>
            </a:r>
            <a:r>
              <a:rPr lang="en-GB" err="1"/>
              <a:t>huijausdomaineista</a:t>
            </a:r>
            <a:endParaRPr lang="en-FI"/>
          </a:p>
        </p:txBody>
      </p:sp>
      <p:sp>
        <p:nvSpPr>
          <p:cNvPr id="3" name="Content Placeholder 2">
            <a:extLst>
              <a:ext uri="{FF2B5EF4-FFF2-40B4-BE49-F238E27FC236}">
                <a16:creationId xmlns:a16="http://schemas.microsoft.com/office/drawing/2014/main" id="{17E9FEF2-2C52-ABC4-B3CA-5B9EA4E87402}"/>
              </a:ext>
            </a:extLst>
          </p:cNvPr>
          <p:cNvSpPr>
            <a:spLocks noGrp="1"/>
          </p:cNvSpPr>
          <p:nvPr>
            <p:ph idx="1"/>
          </p:nvPr>
        </p:nvSpPr>
        <p:spPr/>
        <p:txBody>
          <a:bodyPr/>
          <a:lstStyle/>
          <a:p>
            <a:r>
              <a:rPr lang="en-US"/>
              <a:t>https://google.security-check.com/</a:t>
            </a:r>
          </a:p>
          <a:p>
            <a:r>
              <a:rPr lang="en-US"/>
              <a:t>https://microsoft-login.com/</a:t>
            </a:r>
          </a:p>
          <a:p>
            <a:r>
              <a:rPr lang="en-US"/>
              <a:t>https://rnicrosoft.com/</a:t>
            </a:r>
          </a:p>
          <a:p>
            <a:r>
              <a:rPr lang="en-US"/>
              <a:t>https://omakanta.kanta.top/</a:t>
            </a:r>
          </a:p>
          <a:p>
            <a:endParaRPr lang="en-FI"/>
          </a:p>
        </p:txBody>
      </p:sp>
    </p:spTree>
    <p:extLst>
      <p:ext uri="{BB962C8B-B14F-4D97-AF65-F5344CB8AC3E}">
        <p14:creationId xmlns:p14="http://schemas.microsoft.com/office/powerpoint/2010/main" val="3593557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45D4A-771C-238E-9098-0CD2B76FFA45}"/>
              </a:ext>
            </a:extLst>
          </p:cNvPr>
          <p:cNvSpPr>
            <a:spLocks noGrp="1"/>
          </p:cNvSpPr>
          <p:nvPr>
            <p:ph type="title"/>
          </p:nvPr>
        </p:nvSpPr>
        <p:spPr/>
        <p:txBody>
          <a:bodyPr/>
          <a:lstStyle/>
          <a:p>
            <a:r>
              <a:rPr lang="fi-FI"/>
              <a:t>Let’s play: Huijari vai Hyvis</a:t>
            </a:r>
          </a:p>
        </p:txBody>
      </p:sp>
      <p:sp>
        <p:nvSpPr>
          <p:cNvPr id="3" name="Content Placeholder 2">
            <a:extLst>
              <a:ext uri="{FF2B5EF4-FFF2-40B4-BE49-F238E27FC236}">
                <a16:creationId xmlns:a16="http://schemas.microsoft.com/office/drawing/2014/main" id="{C2D161AC-8325-C6B8-6008-5E43B86A9EE2}"/>
              </a:ext>
            </a:extLst>
          </p:cNvPr>
          <p:cNvSpPr>
            <a:spLocks noGrp="1"/>
          </p:cNvSpPr>
          <p:nvPr>
            <p:ph sz="half" idx="1"/>
          </p:nvPr>
        </p:nvSpPr>
        <p:spPr>
          <a:xfrm>
            <a:off x="401216" y="1825625"/>
            <a:ext cx="9060026" cy="4351338"/>
          </a:xfrm>
        </p:spPr>
        <p:txBody>
          <a:bodyPr/>
          <a:lstStyle/>
          <a:p>
            <a:pPr marL="0" indent="0">
              <a:buNone/>
            </a:pPr>
            <a:r>
              <a:rPr lang="fi-FI"/>
              <a:t>https://applesupport.com/</a:t>
            </a:r>
          </a:p>
          <a:p>
            <a:pPr marL="0" indent="0">
              <a:buNone/>
            </a:pPr>
            <a:r>
              <a:rPr lang="fi-FI"/>
              <a:t>https://kansalainen.kanta.fi/palvelukuvaus.faces</a:t>
            </a:r>
          </a:p>
          <a:p>
            <a:pPr marL="0" indent="0">
              <a:buNone/>
            </a:pPr>
            <a:r>
              <a:rPr lang="fi-FI"/>
              <a:t>https://www.suomi.fi/viestit/viestiketjut</a:t>
            </a:r>
          </a:p>
          <a:p>
            <a:pPr marL="0" indent="0">
              <a:buNone/>
            </a:pPr>
            <a:r>
              <a:rPr lang="fi-FI"/>
              <a:t>https://paypa1.com/</a:t>
            </a:r>
          </a:p>
          <a:p>
            <a:pPr marL="0" indent="0">
              <a:buNone/>
            </a:pPr>
            <a:r>
              <a:rPr lang="fi-FI"/>
              <a:t>https://microsoft.secure-login.com/</a:t>
            </a:r>
          </a:p>
          <a:p>
            <a:pPr marL="0" indent="0">
              <a:buNone/>
            </a:pPr>
            <a:r>
              <a:rPr lang="fi-FI" sz="2400"/>
              <a:t>https://tunnistautuminen.suomi.fi/SAML2/POST/SSO?execution=e2s2</a:t>
            </a:r>
          </a:p>
          <a:p>
            <a:pPr marL="0" indent="0">
              <a:buNone/>
            </a:pPr>
            <a:r>
              <a:rPr lang="fi-FI"/>
              <a:t>https://bit.ly/omakanta-fi/</a:t>
            </a:r>
          </a:p>
          <a:p>
            <a:pPr marL="0" indent="0">
              <a:buNone/>
            </a:pPr>
            <a:endParaRPr lang="fi-FI"/>
          </a:p>
        </p:txBody>
      </p:sp>
      <p:sp>
        <p:nvSpPr>
          <p:cNvPr id="4" name="Content Placeholder 3">
            <a:extLst>
              <a:ext uri="{FF2B5EF4-FFF2-40B4-BE49-F238E27FC236}">
                <a16:creationId xmlns:a16="http://schemas.microsoft.com/office/drawing/2014/main" id="{92CBF505-EDC3-AA91-14F0-AED0A35C9C3A}"/>
              </a:ext>
            </a:extLst>
          </p:cNvPr>
          <p:cNvSpPr>
            <a:spLocks noGrp="1"/>
          </p:cNvSpPr>
          <p:nvPr>
            <p:ph sz="half" idx="2"/>
          </p:nvPr>
        </p:nvSpPr>
        <p:spPr>
          <a:xfrm>
            <a:off x="9461242" y="1825625"/>
            <a:ext cx="1067673" cy="4351338"/>
          </a:xfrm>
        </p:spPr>
        <p:txBody>
          <a:bodyPr>
            <a:normAutofit/>
          </a:bodyPr>
          <a:lstStyle/>
          <a:p>
            <a:pPr marL="0" indent="0">
              <a:buNone/>
            </a:pPr>
            <a:r>
              <a:rPr lang="fi-FI"/>
              <a:t>❌</a:t>
            </a:r>
          </a:p>
          <a:p>
            <a:pPr marL="0" indent="0">
              <a:buNone/>
            </a:pPr>
            <a:r>
              <a:rPr lang="fi-FI"/>
              <a:t>✅</a:t>
            </a:r>
          </a:p>
          <a:p>
            <a:pPr marL="0" indent="0">
              <a:buNone/>
            </a:pPr>
            <a:r>
              <a:rPr lang="fi-FI"/>
              <a:t>✅</a:t>
            </a:r>
          </a:p>
          <a:p>
            <a:pPr marL="0" indent="0">
              <a:buNone/>
            </a:pPr>
            <a:r>
              <a:rPr lang="fi-FI"/>
              <a:t>❌</a:t>
            </a:r>
          </a:p>
          <a:p>
            <a:pPr marL="0" indent="0">
              <a:buNone/>
            </a:pPr>
            <a:r>
              <a:rPr lang="fi-FI"/>
              <a:t>❌</a:t>
            </a:r>
          </a:p>
          <a:p>
            <a:pPr marL="0" indent="0">
              <a:buNone/>
            </a:pPr>
            <a:r>
              <a:rPr lang="fi-FI" sz="2400"/>
              <a:t>✅</a:t>
            </a:r>
          </a:p>
          <a:p>
            <a:pPr marL="0" indent="0">
              <a:buNone/>
            </a:pPr>
            <a:r>
              <a:rPr lang="fi-FI"/>
              <a:t>❌</a:t>
            </a:r>
          </a:p>
          <a:p>
            <a:pPr marL="0" indent="0">
              <a:buNone/>
            </a:pPr>
            <a:endParaRPr lang="fi-FI" sz="2400"/>
          </a:p>
        </p:txBody>
      </p:sp>
    </p:spTree>
    <p:extLst>
      <p:ext uri="{BB962C8B-B14F-4D97-AF65-F5344CB8AC3E}">
        <p14:creationId xmlns:p14="http://schemas.microsoft.com/office/powerpoint/2010/main" val="180028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5D6C7-1972-2403-2CCE-B6A79C894233}"/>
              </a:ext>
            </a:extLst>
          </p:cNvPr>
          <p:cNvSpPr>
            <a:spLocks noGrp="1"/>
          </p:cNvSpPr>
          <p:nvPr>
            <p:ph type="title"/>
          </p:nvPr>
        </p:nvSpPr>
        <p:spPr/>
        <p:txBody>
          <a:bodyPr/>
          <a:lstStyle/>
          <a:p>
            <a:r>
              <a:rPr lang="en-GB" err="1"/>
              <a:t>Hakukoneet</a:t>
            </a:r>
            <a:endParaRPr lang="en-FI"/>
          </a:p>
        </p:txBody>
      </p:sp>
      <p:sp>
        <p:nvSpPr>
          <p:cNvPr id="3" name="Content Placeholder 2">
            <a:extLst>
              <a:ext uri="{FF2B5EF4-FFF2-40B4-BE49-F238E27FC236}">
                <a16:creationId xmlns:a16="http://schemas.microsoft.com/office/drawing/2014/main" id="{5566CBC5-27BD-FBEE-C920-7B3BBEA478DC}"/>
              </a:ext>
            </a:extLst>
          </p:cNvPr>
          <p:cNvSpPr>
            <a:spLocks noGrp="1"/>
          </p:cNvSpPr>
          <p:nvPr>
            <p:ph idx="1"/>
          </p:nvPr>
        </p:nvSpPr>
        <p:spPr/>
        <p:txBody>
          <a:bodyPr>
            <a:normAutofit/>
          </a:bodyPr>
          <a:lstStyle/>
          <a:p>
            <a:r>
              <a:rPr lang="en-GB" err="1"/>
              <a:t>Yleisimmät</a:t>
            </a:r>
            <a:r>
              <a:rPr lang="en-GB"/>
              <a:t> </a:t>
            </a:r>
            <a:r>
              <a:rPr lang="en-GB" err="1"/>
              <a:t>hakukoneet</a:t>
            </a:r>
            <a:endParaRPr lang="en-GB"/>
          </a:p>
          <a:p>
            <a:pPr lvl="1"/>
            <a:r>
              <a:rPr lang="en-GB"/>
              <a:t>Google</a:t>
            </a:r>
          </a:p>
          <a:p>
            <a:pPr lvl="1"/>
            <a:r>
              <a:rPr lang="en-GB"/>
              <a:t>Bing</a:t>
            </a:r>
          </a:p>
          <a:p>
            <a:pPr lvl="1"/>
            <a:r>
              <a:rPr lang="en-GB"/>
              <a:t>Yahoo! (</a:t>
            </a:r>
            <a:r>
              <a:rPr lang="en-GB" err="1"/>
              <a:t>käyttää</a:t>
            </a:r>
            <a:r>
              <a:rPr lang="en-GB"/>
              <a:t> </a:t>
            </a:r>
            <a:r>
              <a:rPr lang="en-GB" err="1"/>
              <a:t>Bingiä</a:t>
            </a:r>
            <a:r>
              <a:rPr lang="en-GB"/>
              <a:t>)</a:t>
            </a:r>
          </a:p>
          <a:p>
            <a:r>
              <a:rPr lang="en-GB" err="1"/>
              <a:t>Yksityisyyden</a:t>
            </a:r>
            <a:r>
              <a:rPr lang="en-GB"/>
              <a:t> </a:t>
            </a:r>
            <a:r>
              <a:rPr lang="en-GB" err="1"/>
              <a:t>suojaus</a:t>
            </a:r>
            <a:endParaRPr lang="en-GB"/>
          </a:p>
          <a:p>
            <a:pPr lvl="1"/>
            <a:r>
              <a:rPr lang="en-GB"/>
              <a:t>DuckDuckGo</a:t>
            </a:r>
          </a:p>
          <a:p>
            <a:r>
              <a:rPr lang="en-GB" err="1"/>
              <a:t>Tekoäly</a:t>
            </a:r>
            <a:r>
              <a:rPr lang="en-GB"/>
              <a:t> + </a:t>
            </a:r>
            <a:r>
              <a:rPr lang="en-GB" err="1"/>
              <a:t>hakukone</a:t>
            </a:r>
            <a:endParaRPr lang="en-GB"/>
          </a:p>
          <a:p>
            <a:pPr lvl="1"/>
            <a:r>
              <a:rPr lang="en-GB"/>
              <a:t>ChatGPT (Bing)</a:t>
            </a:r>
          </a:p>
          <a:p>
            <a:pPr lvl="1"/>
            <a:r>
              <a:rPr lang="en-GB"/>
              <a:t>Copilot (Bing)</a:t>
            </a:r>
          </a:p>
          <a:p>
            <a:pPr lvl="1"/>
            <a:r>
              <a:rPr lang="en-GB"/>
              <a:t>Gemini (Google)</a:t>
            </a:r>
            <a:endParaRPr lang="en-FI"/>
          </a:p>
        </p:txBody>
      </p:sp>
    </p:spTree>
    <p:extLst>
      <p:ext uri="{BB962C8B-B14F-4D97-AF65-F5344CB8AC3E}">
        <p14:creationId xmlns:p14="http://schemas.microsoft.com/office/powerpoint/2010/main" val="4273186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452F70-AE20-CCF0-1C21-7E955CD05E78}"/>
              </a:ext>
            </a:extLst>
          </p:cNvPr>
          <p:cNvSpPr>
            <a:spLocks noGrp="1"/>
          </p:cNvSpPr>
          <p:nvPr>
            <p:ph type="title"/>
          </p:nvPr>
        </p:nvSpPr>
        <p:spPr/>
        <p:txBody>
          <a:bodyPr/>
          <a:lstStyle/>
          <a:p>
            <a:r>
              <a:rPr lang="fi-FI" noProof="0"/>
              <a:t>Mistä helppokäyttöisyystoiminnot löytyvät</a:t>
            </a:r>
          </a:p>
        </p:txBody>
      </p:sp>
      <p:sp>
        <p:nvSpPr>
          <p:cNvPr id="3" name="Sisällön paikkamerkki 2">
            <a:extLst>
              <a:ext uri="{FF2B5EF4-FFF2-40B4-BE49-F238E27FC236}">
                <a16:creationId xmlns:a16="http://schemas.microsoft.com/office/drawing/2014/main" id="{38892517-0922-5048-A336-0C01D3AA707C}"/>
              </a:ext>
            </a:extLst>
          </p:cNvPr>
          <p:cNvSpPr>
            <a:spLocks noGrp="1"/>
          </p:cNvSpPr>
          <p:nvPr>
            <p:ph idx="1"/>
          </p:nvPr>
        </p:nvSpPr>
        <p:spPr>
          <a:xfrm>
            <a:off x="117988" y="1825625"/>
            <a:ext cx="7541341" cy="4351338"/>
          </a:xfrm>
        </p:spPr>
        <p:txBody>
          <a:bodyPr/>
          <a:lstStyle/>
          <a:p>
            <a:r>
              <a:rPr lang="fi-FI" noProof="0"/>
              <a:t>Helppokäyttö- tai käyttöaputoimintoja löytyy nykyään yleisimmistä tietokoneiden, älypuhelinten ja tablettien käyttöjärjestelmistä</a:t>
            </a:r>
          </a:p>
          <a:p>
            <a:pPr lvl="1"/>
            <a:r>
              <a:rPr lang="fi-FI" b="1" noProof="0"/>
              <a:t>iOS / iPhone / </a:t>
            </a:r>
            <a:r>
              <a:rPr lang="fi-FI" b="1" noProof="0" err="1"/>
              <a:t>iPad</a:t>
            </a:r>
            <a:r>
              <a:rPr lang="fi-FI" noProof="0"/>
              <a:t>: Asetukset → Yleiset → Käyttöapu</a:t>
            </a:r>
          </a:p>
          <a:p>
            <a:pPr lvl="1"/>
            <a:r>
              <a:rPr lang="fi-FI" b="1" noProof="0"/>
              <a:t>Android</a:t>
            </a:r>
            <a:r>
              <a:rPr lang="fi-FI" noProof="0"/>
              <a:t>: Asetukset → Oman puhelimen valikko → Helppokäyttöisyys</a:t>
            </a:r>
          </a:p>
          <a:p>
            <a:pPr lvl="1"/>
            <a:r>
              <a:rPr lang="fi-FI" b="1" noProof="0"/>
              <a:t>Windows</a:t>
            </a:r>
            <a:r>
              <a:rPr lang="fi-FI" noProof="0"/>
              <a:t>: </a:t>
            </a:r>
            <a:r>
              <a:rPr lang="fi-FI" i="1" noProof="0"/>
              <a:t>Windows-näppäin + U</a:t>
            </a:r>
            <a:r>
              <a:rPr lang="fi-FI" noProof="0"/>
              <a:t> → Aputoiminnot</a:t>
            </a:r>
          </a:p>
          <a:p>
            <a:pPr lvl="1"/>
            <a:r>
              <a:rPr lang="fi-FI" b="1" noProof="0"/>
              <a:t>Windows 11</a:t>
            </a:r>
            <a:r>
              <a:rPr lang="fi-FI" noProof="0"/>
              <a:t>: Pikatoiminnot valikko tehtäväpalkissa → helppokäyttöisyys</a:t>
            </a:r>
          </a:p>
          <a:p>
            <a:pPr lvl="1"/>
            <a:r>
              <a:rPr lang="fi-FI" noProof="0"/>
              <a:t>Myös: </a:t>
            </a:r>
            <a:r>
              <a:rPr lang="fi-FI" noProof="0" err="1"/>
              <a:t>Start</a:t>
            </a:r>
            <a:r>
              <a:rPr lang="fi-FI" noProof="0"/>
              <a:t> valikosta kaikki ohjelmat, helppokäyttöisyys</a:t>
            </a:r>
          </a:p>
        </p:txBody>
      </p:sp>
      <p:pic>
        <p:nvPicPr>
          <p:cNvPr id="7" name="Kuva 6">
            <a:extLst>
              <a:ext uri="{FF2B5EF4-FFF2-40B4-BE49-F238E27FC236}">
                <a16:creationId xmlns:a16="http://schemas.microsoft.com/office/drawing/2014/main" id="{33716903-11B9-2759-A9BA-C89ED7CAD9B5}"/>
              </a:ext>
            </a:extLst>
          </p:cNvPr>
          <p:cNvPicPr>
            <a:picLocks noChangeAspect="1"/>
          </p:cNvPicPr>
          <p:nvPr/>
        </p:nvPicPr>
        <p:blipFill>
          <a:blip r:embed="rId2"/>
          <a:stretch>
            <a:fillRect/>
          </a:stretch>
        </p:blipFill>
        <p:spPr>
          <a:xfrm>
            <a:off x="6379046" y="4986299"/>
            <a:ext cx="1038370" cy="543001"/>
          </a:xfrm>
          <a:prstGeom prst="rect">
            <a:avLst/>
          </a:prstGeom>
        </p:spPr>
      </p:pic>
      <p:pic>
        <p:nvPicPr>
          <p:cNvPr id="11" name="Kuva 10">
            <a:extLst>
              <a:ext uri="{FF2B5EF4-FFF2-40B4-BE49-F238E27FC236}">
                <a16:creationId xmlns:a16="http://schemas.microsoft.com/office/drawing/2014/main" id="{C4C34D42-7D9B-9C32-192F-AF87F713C0F2}"/>
              </a:ext>
            </a:extLst>
          </p:cNvPr>
          <p:cNvPicPr>
            <a:picLocks noChangeAspect="1"/>
          </p:cNvPicPr>
          <p:nvPr/>
        </p:nvPicPr>
        <p:blipFill>
          <a:blip r:embed="rId3"/>
          <a:stretch>
            <a:fillRect/>
          </a:stretch>
        </p:blipFill>
        <p:spPr>
          <a:xfrm>
            <a:off x="3544639" y="5797453"/>
            <a:ext cx="752580" cy="695422"/>
          </a:xfrm>
          <a:prstGeom prst="rect">
            <a:avLst/>
          </a:prstGeom>
        </p:spPr>
      </p:pic>
      <p:pic>
        <p:nvPicPr>
          <p:cNvPr id="4" name="Picture 3">
            <a:extLst>
              <a:ext uri="{FF2B5EF4-FFF2-40B4-BE49-F238E27FC236}">
                <a16:creationId xmlns:a16="http://schemas.microsoft.com/office/drawing/2014/main" id="{C5C1120E-2A5F-951F-9524-5C734F99FBC7}"/>
              </a:ext>
            </a:extLst>
          </p:cNvPr>
          <p:cNvPicPr>
            <a:picLocks noChangeAspect="1"/>
          </p:cNvPicPr>
          <p:nvPr/>
        </p:nvPicPr>
        <p:blipFill>
          <a:blip r:embed="rId4"/>
          <a:stretch>
            <a:fillRect/>
          </a:stretch>
        </p:blipFill>
        <p:spPr>
          <a:xfrm>
            <a:off x="7655719" y="3143250"/>
            <a:ext cx="2714625" cy="3429000"/>
          </a:xfrm>
          <a:prstGeom prst="rect">
            <a:avLst/>
          </a:prstGeom>
        </p:spPr>
      </p:pic>
    </p:spTree>
    <p:extLst>
      <p:ext uri="{BB962C8B-B14F-4D97-AF65-F5344CB8AC3E}">
        <p14:creationId xmlns:p14="http://schemas.microsoft.com/office/powerpoint/2010/main" val="445922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36750-FEF9-5DDA-E81C-CBD9E2CD7D02}"/>
              </a:ext>
            </a:extLst>
          </p:cNvPr>
          <p:cNvSpPr>
            <a:spLocks noGrp="1"/>
          </p:cNvSpPr>
          <p:nvPr>
            <p:ph type="title"/>
          </p:nvPr>
        </p:nvSpPr>
        <p:spPr/>
        <p:txBody>
          <a:bodyPr/>
          <a:lstStyle/>
          <a:p>
            <a:r>
              <a:rPr lang="en-GB" err="1"/>
              <a:t>Hakutyyppejä</a:t>
            </a:r>
            <a:endParaRPr lang="en-FI"/>
          </a:p>
        </p:txBody>
      </p:sp>
      <p:sp>
        <p:nvSpPr>
          <p:cNvPr id="3" name="Content Placeholder 2">
            <a:extLst>
              <a:ext uri="{FF2B5EF4-FFF2-40B4-BE49-F238E27FC236}">
                <a16:creationId xmlns:a16="http://schemas.microsoft.com/office/drawing/2014/main" id="{033857CF-1DB3-DE77-F03D-5BE114A92A4B}"/>
              </a:ext>
            </a:extLst>
          </p:cNvPr>
          <p:cNvSpPr>
            <a:spLocks noGrp="1"/>
          </p:cNvSpPr>
          <p:nvPr>
            <p:ph idx="1"/>
          </p:nvPr>
        </p:nvSpPr>
        <p:spPr>
          <a:xfrm>
            <a:off x="838200" y="1825625"/>
            <a:ext cx="9690716" cy="4667250"/>
          </a:xfrm>
        </p:spPr>
        <p:txBody>
          <a:bodyPr>
            <a:normAutofit fontScale="92500" lnSpcReduction="10000"/>
          </a:bodyPr>
          <a:lstStyle/>
          <a:p>
            <a:r>
              <a:rPr lang="en-GB" err="1"/>
              <a:t>Tekstihaku</a:t>
            </a:r>
            <a:endParaRPr lang="en-GB"/>
          </a:p>
          <a:p>
            <a:pPr lvl="1"/>
            <a:r>
              <a:rPr lang="en-GB" err="1"/>
              <a:t>Avainsanat</a:t>
            </a:r>
            <a:endParaRPr lang="en-GB"/>
          </a:p>
          <a:p>
            <a:pPr lvl="2"/>
            <a:r>
              <a:rPr lang="en-GB"/>
              <a:t>“</a:t>
            </a:r>
            <a:r>
              <a:rPr lang="en-GB" err="1"/>
              <a:t>Intia</a:t>
            </a:r>
            <a:r>
              <a:rPr lang="en-GB"/>
              <a:t> </a:t>
            </a:r>
            <a:r>
              <a:rPr lang="en-GB" err="1"/>
              <a:t>pääkaupunki</a:t>
            </a:r>
            <a:r>
              <a:rPr lang="en-GB"/>
              <a:t>”</a:t>
            </a:r>
          </a:p>
          <a:p>
            <a:pPr lvl="1"/>
            <a:r>
              <a:rPr lang="en-GB" err="1"/>
              <a:t>Kysymys</a:t>
            </a:r>
            <a:endParaRPr lang="en-GB"/>
          </a:p>
          <a:p>
            <a:pPr lvl="2"/>
            <a:r>
              <a:rPr lang="en-GB"/>
              <a:t>“</a:t>
            </a:r>
            <a:r>
              <a:rPr lang="en-GB" err="1"/>
              <a:t>Mikä</a:t>
            </a:r>
            <a:r>
              <a:rPr lang="en-GB"/>
              <a:t> on </a:t>
            </a:r>
            <a:r>
              <a:rPr lang="en-GB" err="1"/>
              <a:t>Intian</a:t>
            </a:r>
            <a:r>
              <a:rPr lang="en-GB"/>
              <a:t> </a:t>
            </a:r>
            <a:r>
              <a:rPr lang="en-GB" err="1"/>
              <a:t>pääkaupunki</a:t>
            </a:r>
            <a:r>
              <a:rPr lang="en-GB"/>
              <a:t>?”</a:t>
            </a:r>
          </a:p>
          <a:p>
            <a:r>
              <a:rPr lang="en-GB" err="1"/>
              <a:t>Kuvahaku</a:t>
            </a:r>
            <a:endParaRPr lang="en-GB"/>
          </a:p>
          <a:p>
            <a:pPr lvl="1"/>
            <a:r>
              <a:rPr lang="en-GB"/>
              <a:t>Haku </a:t>
            </a:r>
            <a:r>
              <a:rPr lang="en-GB" err="1"/>
              <a:t>kuvan</a:t>
            </a:r>
            <a:r>
              <a:rPr lang="en-GB"/>
              <a:t> </a:t>
            </a:r>
            <a:r>
              <a:rPr lang="en-GB" err="1"/>
              <a:t>perusteella</a:t>
            </a:r>
            <a:endParaRPr lang="en-GB"/>
          </a:p>
          <a:p>
            <a:r>
              <a:rPr lang="en-GB"/>
              <a:t>Muut </a:t>
            </a:r>
            <a:r>
              <a:rPr lang="en-GB" err="1"/>
              <a:t>erikoistuneet</a:t>
            </a:r>
            <a:r>
              <a:rPr lang="en-GB"/>
              <a:t> </a:t>
            </a:r>
            <a:r>
              <a:rPr lang="en-GB" err="1"/>
              <a:t>hakukoneet</a:t>
            </a:r>
            <a:endParaRPr lang="en-GB"/>
          </a:p>
          <a:p>
            <a:pPr lvl="1"/>
            <a:r>
              <a:rPr lang="en-GB"/>
              <a:t>Google Lens</a:t>
            </a:r>
          </a:p>
          <a:p>
            <a:pPr lvl="1"/>
            <a:r>
              <a:rPr lang="en-GB" err="1"/>
              <a:t>Mobiilisovelluksia</a:t>
            </a:r>
            <a:r>
              <a:rPr lang="en-GB"/>
              <a:t> </a:t>
            </a:r>
            <a:r>
              <a:rPr lang="en-GB" err="1"/>
              <a:t>erikoishakuihin</a:t>
            </a:r>
            <a:endParaRPr lang="en-GB"/>
          </a:p>
          <a:p>
            <a:pPr lvl="2"/>
            <a:r>
              <a:rPr lang="en-GB"/>
              <a:t>Kasvintunnistus, </a:t>
            </a:r>
            <a:r>
              <a:rPr lang="en-GB" err="1"/>
              <a:t>yms</a:t>
            </a:r>
            <a:r>
              <a:rPr lang="en-GB"/>
              <a:t>.</a:t>
            </a:r>
          </a:p>
          <a:p>
            <a:pPr lvl="1"/>
            <a:r>
              <a:rPr lang="en-GB"/>
              <a:t>Wolfram Alpha</a:t>
            </a:r>
          </a:p>
          <a:p>
            <a:pPr lvl="2"/>
            <a:r>
              <a:rPr lang="en-GB" err="1"/>
              <a:t>Numeeriset</a:t>
            </a:r>
            <a:r>
              <a:rPr lang="en-GB"/>
              <a:t> </a:t>
            </a:r>
            <a:r>
              <a:rPr lang="en-GB" err="1"/>
              <a:t>faktat</a:t>
            </a:r>
            <a:r>
              <a:rPr lang="en-GB"/>
              <a:t> </a:t>
            </a:r>
            <a:r>
              <a:rPr lang="en-GB" err="1"/>
              <a:t>ja</a:t>
            </a:r>
            <a:r>
              <a:rPr lang="en-GB"/>
              <a:t> </a:t>
            </a:r>
            <a:r>
              <a:rPr lang="en-GB" err="1"/>
              <a:t>laskenta</a:t>
            </a:r>
            <a:endParaRPr lang="en-FI"/>
          </a:p>
        </p:txBody>
      </p:sp>
    </p:spTree>
    <p:extLst>
      <p:ext uri="{BB962C8B-B14F-4D97-AF65-F5344CB8AC3E}">
        <p14:creationId xmlns:p14="http://schemas.microsoft.com/office/powerpoint/2010/main" val="2504542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D88D1-2ED3-FA77-F885-18372D1343F9}"/>
              </a:ext>
            </a:extLst>
          </p:cNvPr>
          <p:cNvSpPr>
            <a:spLocks noGrp="1"/>
          </p:cNvSpPr>
          <p:nvPr>
            <p:ph type="title"/>
          </p:nvPr>
        </p:nvSpPr>
        <p:spPr/>
        <p:txBody>
          <a:bodyPr/>
          <a:lstStyle/>
          <a:p>
            <a:r>
              <a:rPr lang="en-GB" err="1"/>
              <a:t>Hakujen</a:t>
            </a:r>
            <a:r>
              <a:rPr lang="en-GB"/>
              <a:t> </a:t>
            </a:r>
            <a:r>
              <a:rPr lang="en-GB" err="1"/>
              <a:t>tarkennus</a:t>
            </a:r>
            <a:r>
              <a:rPr lang="en-GB"/>
              <a:t>*</a:t>
            </a:r>
            <a:endParaRPr lang="en-FI"/>
          </a:p>
        </p:txBody>
      </p:sp>
      <p:sp>
        <p:nvSpPr>
          <p:cNvPr id="3" name="Content Placeholder 2">
            <a:extLst>
              <a:ext uri="{FF2B5EF4-FFF2-40B4-BE49-F238E27FC236}">
                <a16:creationId xmlns:a16="http://schemas.microsoft.com/office/drawing/2014/main" id="{310A551B-754D-8F17-7651-23239D737CD1}"/>
              </a:ext>
            </a:extLst>
          </p:cNvPr>
          <p:cNvSpPr>
            <a:spLocks noGrp="1"/>
          </p:cNvSpPr>
          <p:nvPr>
            <p:ph idx="1"/>
          </p:nvPr>
        </p:nvSpPr>
        <p:spPr/>
        <p:txBody>
          <a:bodyPr>
            <a:normAutofit lnSpcReduction="10000"/>
          </a:bodyPr>
          <a:lstStyle/>
          <a:p>
            <a:r>
              <a:rPr lang="en-GB" err="1"/>
              <a:t>Avainsanahakuja</a:t>
            </a:r>
            <a:r>
              <a:rPr lang="en-GB"/>
              <a:t> </a:t>
            </a:r>
            <a:r>
              <a:rPr lang="en-GB" err="1"/>
              <a:t>voi</a:t>
            </a:r>
            <a:r>
              <a:rPr lang="en-GB"/>
              <a:t> </a:t>
            </a:r>
            <a:r>
              <a:rPr lang="en-GB" err="1"/>
              <a:t>tarkentaa</a:t>
            </a:r>
            <a:r>
              <a:rPr lang="en-GB"/>
              <a:t> </a:t>
            </a:r>
            <a:r>
              <a:rPr lang="en-GB" err="1"/>
              <a:t>käyttämällä</a:t>
            </a:r>
            <a:r>
              <a:rPr lang="en-GB"/>
              <a:t> </a:t>
            </a:r>
            <a:r>
              <a:rPr lang="en-GB" err="1"/>
              <a:t>erikoismerkkejä</a:t>
            </a:r>
            <a:endParaRPr lang="en-GB"/>
          </a:p>
          <a:p>
            <a:pPr lvl="1"/>
            <a:r>
              <a:rPr lang="en-GB" err="1"/>
              <a:t>Lainausmerkit</a:t>
            </a:r>
            <a:r>
              <a:rPr lang="en-GB"/>
              <a:t> </a:t>
            </a:r>
            <a:r>
              <a:rPr lang="en-GB" err="1"/>
              <a:t>tarkoittavat</a:t>
            </a:r>
            <a:r>
              <a:rPr lang="en-GB"/>
              <a:t> </a:t>
            </a:r>
            <a:r>
              <a:rPr lang="en-GB" err="1"/>
              <a:t>että</a:t>
            </a:r>
            <a:r>
              <a:rPr lang="en-GB"/>
              <a:t> sana </a:t>
            </a:r>
            <a:r>
              <a:rPr lang="en-GB" err="1"/>
              <a:t>esiintyy</a:t>
            </a:r>
            <a:r>
              <a:rPr lang="en-GB"/>
              <a:t> </a:t>
            </a:r>
            <a:r>
              <a:rPr lang="en-GB" err="1"/>
              <a:t>kirjaimellisesti</a:t>
            </a:r>
            <a:endParaRPr lang="en-GB"/>
          </a:p>
          <a:p>
            <a:pPr lvl="1"/>
            <a:r>
              <a:rPr lang="en-GB"/>
              <a:t>Plus (</a:t>
            </a:r>
            <a:r>
              <a:rPr lang="en-GB">
                <a:latin typeface="+mj-lt"/>
              </a:rPr>
              <a:t>+</a:t>
            </a:r>
            <a:r>
              <a:rPr lang="en-GB"/>
              <a:t>) </a:t>
            </a:r>
            <a:r>
              <a:rPr lang="en-GB" err="1"/>
              <a:t>takoittaa</a:t>
            </a:r>
            <a:r>
              <a:rPr lang="en-GB"/>
              <a:t> </a:t>
            </a:r>
            <a:r>
              <a:rPr lang="en-GB" err="1"/>
              <a:t>että</a:t>
            </a:r>
            <a:r>
              <a:rPr lang="en-GB"/>
              <a:t> </a:t>
            </a:r>
            <a:r>
              <a:rPr lang="en-GB" err="1"/>
              <a:t>sanan</a:t>
            </a:r>
            <a:r>
              <a:rPr lang="en-GB"/>
              <a:t> </a:t>
            </a:r>
            <a:r>
              <a:rPr lang="en-GB" err="1"/>
              <a:t>pitää</a:t>
            </a:r>
            <a:r>
              <a:rPr lang="en-GB"/>
              <a:t> </a:t>
            </a:r>
            <a:r>
              <a:rPr lang="en-GB" err="1"/>
              <a:t>esiintyä</a:t>
            </a:r>
            <a:r>
              <a:rPr lang="en-GB"/>
              <a:t> </a:t>
            </a:r>
            <a:r>
              <a:rPr lang="en-GB" err="1"/>
              <a:t>tuloksessa</a:t>
            </a:r>
            <a:r>
              <a:rPr lang="en-GB"/>
              <a:t>, </a:t>
            </a:r>
            <a:r>
              <a:rPr lang="en-GB" err="1"/>
              <a:t>miinus</a:t>
            </a:r>
            <a:r>
              <a:rPr lang="en-GB"/>
              <a:t> (</a:t>
            </a:r>
            <a:r>
              <a:rPr lang="en-GB">
                <a:latin typeface="+mj-lt"/>
              </a:rPr>
              <a:t>-</a:t>
            </a:r>
            <a:r>
              <a:rPr lang="en-GB"/>
              <a:t>) </a:t>
            </a:r>
            <a:r>
              <a:rPr lang="en-GB" err="1"/>
              <a:t>tarkoittaa</a:t>
            </a:r>
            <a:r>
              <a:rPr lang="en-GB"/>
              <a:t> </a:t>
            </a:r>
            <a:r>
              <a:rPr lang="en-GB" err="1"/>
              <a:t>että</a:t>
            </a:r>
            <a:r>
              <a:rPr lang="en-GB"/>
              <a:t> sana </a:t>
            </a:r>
            <a:r>
              <a:rPr lang="en-GB" err="1"/>
              <a:t>ei</a:t>
            </a:r>
            <a:r>
              <a:rPr lang="en-GB"/>
              <a:t> </a:t>
            </a:r>
            <a:r>
              <a:rPr lang="en-GB" err="1"/>
              <a:t>saa</a:t>
            </a:r>
            <a:r>
              <a:rPr lang="en-GB"/>
              <a:t> </a:t>
            </a:r>
            <a:r>
              <a:rPr lang="en-GB" err="1"/>
              <a:t>esiintyä</a:t>
            </a:r>
            <a:endParaRPr lang="en-GB"/>
          </a:p>
          <a:p>
            <a:pPr lvl="2"/>
            <a:r>
              <a:rPr lang="en-GB" err="1"/>
              <a:t>Esim</a:t>
            </a:r>
            <a:r>
              <a:rPr lang="en-GB"/>
              <a:t>: </a:t>
            </a:r>
            <a:r>
              <a:rPr lang="en-GB">
                <a:latin typeface="+mj-lt"/>
              </a:rPr>
              <a:t>+</a:t>
            </a:r>
            <a:r>
              <a:rPr lang="en-GB" err="1">
                <a:latin typeface="+mj-lt"/>
              </a:rPr>
              <a:t>aurinkolasit</a:t>
            </a:r>
            <a:r>
              <a:rPr lang="en-GB">
                <a:latin typeface="+mj-lt"/>
              </a:rPr>
              <a:t> -</a:t>
            </a:r>
            <a:r>
              <a:rPr lang="en-GB" err="1">
                <a:latin typeface="+mj-lt"/>
              </a:rPr>
              <a:t>Rayban</a:t>
            </a:r>
            <a:endParaRPr lang="en-GB">
              <a:latin typeface="+mj-lt"/>
            </a:endParaRPr>
          </a:p>
          <a:p>
            <a:pPr lvl="1"/>
            <a:r>
              <a:rPr lang="en-GB" err="1"/>
              <a:t>Nykyään</a:t>
            </a:r>
            <a:r>
              <a:rPr lang="en-GB"/>
              <a:t> </a:t>
            </a:r>
            <a:r>
              <a:rPr lang="en-GB" err="1"/>
              <a:t>monet</a:t>
            </a:r>
            <a:r>
              <a:rPr lang="en-GB"/>
              <a:t> </a:t>
            </a:r>
            <a:r>
              <a:rPr lang="en-GB" err="1"/>
              <a:t>hakukoneet</a:t>
            </a:r>
            <a:r>
              <a:rPr lang="en-GB"/>
              <a:t> </a:t>
            </a:r>
            <a:r>
              <a:rPr lang="en-GB" err="1"/>
              <a:t>yrittävät</a:t>
            </a:r>
            <a:r>
              <a:rPr lang="en-GB"/>
              <a:t> olla “</a:t>
            </a:r>
            <a:r>
              <a:rPr lang="en-GB" err="1"/>
              <a:t>fiksuja</a:t>
            </a:r>
            <a:r>
              <a:rPr lang="en-GB"/>
              <a:t>” </a:t>
            </a:r>
            <a:r>
              <a:rPr lang="en-GB" err="1"/>
              <a:t>ja</a:t>
            </a:r>
            <a:r>
              <a:rPr lang="en-GB"/>
              <a:t> </a:t>
            </a:r>
            <a:r>
              <a:rPr lang="en-GB" err="1"/>
              <a:t>tulkitsevat</a:t>
            </a:r>
            <a:r>
              <a:rPr lang="en-GB"/>
              <a:t> </a:t>
            </a:r>
            <a:r>
              <a:rPr lang="en-GB" err="1"/>
              <a:t>tuloksia</a:t>
            </a:r>
            <a:r>
              <a:rPr lang="en-GB"/>
              <a:t> </a:t>
            </a:r>
            <a:r>
              <a:rPr lang="en-GB" err="1"/>
              <a:t>löyhästi</a:t>
            </a:r>
            <a:r>
              <a:rPr lang="en-GB"/>
              <a:t> </a:t>
            </a:r>
            <a:r>
              <a:rPr lang="en-GB" err="1"/>
              <a:t>erikoismerkeistä</a:t>
            </a:r>
            <a:r>
              <a:rPr lang="en-GB"/>
              <a:t> </a:t>
            </a:r>
            <a:r>
              <a:rPr lang="en-GB" err="1"/>
              <a:t>huolimatta</a:t>
            </a:r>
            <a:endParaRPr lang="en-FI"/>
          </a:p>
          <a:p>
            <a:r>
              <a:rPr lang="en-GB"/>
              <a:t>Haun </a:t>
            </a:r>
            <a:r>
              <a:rPr lang="en-GB" err="1"/>
              <a:t>voi</a:t>
            </a:r>
            <a:r>
              <a:rPr lang="en-GB"/>
              <a:t> </a:t>
            </a:r>
            <a:r>
              <a:rPr lang="en-GB" err="1"/>
              <a:t>rajoittaa</a:t>
            </a:r>
            <a:r>
              <a:rPr lang="en-GB"/>
              <a:t> </a:t>
            </a:r>
            <a:r>
              <a:rPr lang="en-GB" err="1"/>
              <a:t>tietylle</a:t>
            </a:r>
            <a:r>
              <a:rPr lang="en-GB"/>
              <a:t> </a:t>
            </a:r>
            <a:r>
              <a:rPr lang="en-GB" err="1"/>
              <a:t>sivustolle</a:t>
            </a:r>
            <a:r>
              <a:rPr lang="en-GB"/>
              <a:t> </a:t>
            </a:r>
            <a:r>
              <a:rPr lang="en-GB" err="1">
                <a:latin typeface="+mj-lt"/>
              </a:rPr>
              <a:t>site:sivusto.fi</a:t>
            </a:r>
            <a:endParaRPr lang="en-GB">
              <a:latin typeface="+mj-lt"/>
            </a:endParaRPr>
          </a:p>
          <a:p>
            <a:pPr lvl="1"/>
            <a:r>
              <a:rPr lang="en-GB" err="1"/>
              <a:t>Esim</a:t>
            </a:r>
            <a:r>
              <a:rPr lang="en-GB"/>
              <a:t>: </a:t>
            </a:r>
            <a:r>
              <a:rPr lang="fi-FI">
                <a:latin typeface="+mj-lt"/>
              </a:rPr>
              <a:t>työelämätaidot kuntoon </a:t>
            </a:r>
            <a:r>
              <a:rPr lang="fi-FI" err="1">
                <a:latin typeface="+mj-lt"/>
              </a:rPr>
              <a:t>site:kuntoutussaatio.fi</a:t>
            </a:r>
            <a:endParaRPr lang="en-GB">
              <a:latin typeface="+mj-lt"/>
            </a:endParaRPr>
          </a:p>
          <a:p>
            <a:r>
              <a:rPr lang="en-GB"/>
              <a:t>Haun </a:t>
            </a:r>
            <a:r>
              <a:rPr lang="en-GB" err="1"/>
              <a:t>voi</a:t>
            </a:r>
            <a:r>
              <a:rPr lang="en-GB"/>
              <a:t> </a:t>
            </a:r>
            <a:r>
              <a:rPr lang="en-GB" err="1"/>
              <a:t>myös</a:t>
            </a:r>
            <a:r>
              <a:rPr lang="en-GB"/>
              <a:t> </a:t>
            </a:r>
            <a:r>
              <a:rPr lang="en-GB" err="1"/>
              <a:t>rajoittaa</a:t>
            </a:r>
            <a:r>
              <a:rPr lang="en-GB"/>
              <a:t> </a:t>
            </a:r>
            <a:r>
              <a:rPr lang="en-GB" err="1"/>
              <a:t>tiettyyn</a:t>
            </a:r>
            <a:r>
              <a:rPr lang="en-GB"/>
              <a:t> </a:t>
            </a:r>
            <a:r>
              <a:rPr lang="en-GB" err="1"/>
              <a:t>tiedostotyyppiin</a:t>
            </a:r>
            <a:r>
              <a:rPr lang="en-GB"/>
              <a:t> </a:t>
            </a:r>
            <a:r>
              <a:rPr lang="en-GB" err="1">
                <a:latin typeface="+mj-lt"/>
              </a:rPr>
              <a:t>filetype:pdf</a:t>
            </a:r>
            <a:endParaRPr lang="en-GB">
              <a:latin typeface="+mj-lt"/>
            </a:endParaRPr>
          </a:p>
          <a:p>
            <a:pPr lvl="1"/>
            <a:r>
              <a:rPr lang="en-GB" err="1"/>
              <a:t>Esim</a:t>
            </a:r>
            <a:r>
              <a:rPr lang="en-GB"/>
              <a:t>: </a:t>
            </a:r>
            <a:r>
              <a:rPr lang="en-GB" err="1">
                <a:latin typeface="+mj-lt"/>
              </a:rPr>
              <a:t>digitaalinen</a:t>
            </a:r>
            <a:r>
              <a:rPr lang="en-GB">
                <a:latin typeface="+mj-lt"/>
              </a:rPr>
              <a:t> </a:t>
            </a:r>
            <a:r>
              <a:rPr lang="en-GB" err="1">
                <a:latin typeface="+mj-lt"/>
              </a:rPr>
              <a:t>markkinointi</a:t>
            </a:r>
            <a:r>
              <a:rPr lang="en-GB">
                <a:latin typeface="+mj-lt"/>
              </a:rPr>
              <a:t> </a:t>
            </a:r>
            <a:r>
              <a:rPr lang="en-GB" err="1">
                <a:latin typeface="+mj-lt"/>
              </a:rPr>
              <a:t>filetype:pdf</a:t>
            </a:r>
            <a:endParaRPr lang="en-FI">
              <a:latin typeface="+mj-lt"/>
            </a:endParaRPr>
          </a:p>
        </p:txBody>
      </p:sp>
      <p:sp>
        <p:nvSpPr>
          <p:cNvPr id="4" name="TextBox 3">
            <a:extLst>
              <a:ext uri="{FF2B5EF4-FFF2-40B4-BE49-F238E27FC236}">
                <a16:creationId xmlns:a16="http://schemas.microsoft.com/office/drawing/2014/main" id="{60495CDA-7600-6666-4FC3-A51BCCB0B073}"/>
              </a:ext>
            </a:extLst>
          </p:cNvPr>
          <p:cNvSpPr txBox="1"/>
          <p:nvPr/>
        </p:nvSpPr>
        <p:spPr>
          <a:xfrm>
            <a:off x="9237307" y="681037"/>
            <a:ext cx="27525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black"/>
                </a:solidFill>
                <a:effectLst/>
                <a:uLnTx/>
                <a:uFillTx/>
                <a:latin typeface="Source Sans Pro"/>
                <a:ea typeface="+mn-ea"/>
                <a:cs typeface="+mn-cs"/>
              </a:rPr>
              <a:t>* Kaikki hakukoneet eivät tue kaikkia ominaisuuksia</a:t>
            </a:r>
          </a:p>
        </p:txBody>
      </p:sp>
    </p:spTree>
    <p:extLst>
      <p:ext uri="{BB962C8B-B14F-4D97-AF65-F5344CB8AC3E}">
        <p14:creationId xmlns:p14="http://schemas.microsoft.com/office/powerpoint/2010/main" val="4139939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FFEA90F-5F09-465E-B2FF-34F41F25F6AE}"/>
              </a:ext>
            </a:extLst>
          </p:cNvPr>
          <p:cNvSpPr>
            <a:spLocks noGrp="1"/>
          </p:cNvSpPr>
          <p:nvPr>
            <p:ph type="ctrTitle"/>
          </p:nvPr>
        </p:nvSpPr>
        <p:spPr>
          <a:xfrm>
            <a:off x="1250642" y="2433502"/>
            <a:ext cx="9690716" cy="1990995"/>
          </a:xfrm>
        </p:spPr>
        <p:txBody>
          <a:bodyPr/>
          <a:lstStyle/>
          <a:p>
            <a:r>
              <a:rPr lang="fi-FI"/>
              <a:t>Tekoäly työnhaussa ja muuta tekoälyyn liittyvää</a:t>
            </a:r>
          </a:p>
        </p:txBody>
      </p:sp>
    </p:spTree>
    <p:extLst>
      <p:ext uri="{BB962C8B-B14F-4D97-AF65-F5344CB8AC3E}">
        <p14:creationId xmlns:p14="http://schemas.microsoft.com/office/powerpoint/2010/main" val="1950712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BB682-E541-2C6C-900B-861C35EF94F5}"/>
              </a:ext>
            </a:extLst>
          </p:cNvPr>
          <p:cNvSpPr>
            <a:spLocks noGrp="1"/>
          </p:cNvSpPr>
          <p:nvPr>
            <p:ph type="title"/>
          </p:nvPr>
        </p:nvSpPr>
        <p:spPr/>
        <p:txBody>
          <a:bodyPr/>
          <a:lstStyle/>
          <a:p>
            <a:r>
              <a:rPr lang="fi-FI"/>
              <a:t>Tekoälypalvelut</a:t>
            </a:r>
          </a:p>
        </p:txBody>
      </p:sp>
      <p:sp>
        <p:nvSpPr>
          <p:cNvPr id="4" name="Text Placeholder 3">
            <a:extLst>
              <a:ext uri="{FF2B5EF4-FFF2-40B4-BE49-F238E27FC236}">
                <a16:creationId xmlns:a16="http://schemas.microsoft.com/office/drawing/2014/main" id="{14F977F9-1B9D-EB99-4F32-37C84640E583}"/>
              </a:ext>
            </a:extLst>
          </p:cNvPr>
          <p:cNvSpPr>
            <a:spLocks noGrp="1"/>
          </p:cNvSpPr>
          <p:nvPr>
            <p:ph type="body" idx="1"/>
          </p:nvPr>
        </p:nvSpPr>
        <p:spPr>
          <a:xfrm>
            <a:off x="839788" y="1681163"/>
            <a:ext cx="4743327" cy="566091"/>
          </a:xfrm>
        </p:spPr>
        <p:txBody>
          <a:bodyPr/>
          <a:lstStyle/>
          <a:p>
            <a:r>
              <a:rPr lang="fi-FI"/>
              <a:t>Yleiset AI avustajat</a:t>
            </a:r>
          </a:p>
        </p:txBody>
      </p:sp>
      <p:sp>
        <p:nvSpPr>
          <p:cNvPr id="5" name="Content Placeholder 4">
            <a:extLst>
              <a:ext uri="{FF2B5EF4-FFF2-40B4-BE49-F238E27FC236}">
                <a16:creationId xmlns:a16="http://schemas.microsoft.com/office/drawing/2014/main" id="{10A4DED0-22A4-5A97-E9ED-11B28B8E78C8}"/>
              </a:ext>
            </a:extLst>
          </p:cNvPr>
          <p:cNvSpPr>
            <a:spLocks noGrp="1"/>
          </p:cNvSpPr>
          <p:nvPr>
            <p:ph sz="half" idx="2"/>
          </p:nvPr>
        </p:nvSpPr>
        <p:spPr>
          <a:xfrm>
            <a:off x="839788" y="2247254"/>
            <a:ext cx="4743327" cy="4245621"/>
          </a:xfrm>
        </p:spPr>
        <p:txBody>
          <a:bodyPr>
            <a:normAutofit fontScale="70000" lnSpcReduction="20000"/>
          </a:bodyPr>
          <a:lstStyle/>
          <a:p>
            <a:r>
              <a:rPr lang="fi-FI" err="1"/>
              <a:t>ChatGPT</a:t>
            </a:r>
            <a:r>
              <a:rPr lang="fi-FI"/>
              <a:t> (</a:t>
            </a:r>
            <a:r>
              <a:rPr lang="fi-FI" err="1"/>
              <a:t>OpenAI</a:t>
            </a:r>
            <a:r>
              <a:rPr lang="fi-FI"/>
              <a:t>)</a:t>
            </a:r>
          </a:p>
          <a:p>
            <a:pPr lvl="1"/>
            <a:r>
              <a:rPr lang="fi-FI">
                <a:hlinkClick r:id="rId3"/>
              </a:rPr>
              <a:t>https://chatgpt.com/</a:t>
            </a:r>
            <a:endParaRPr lang="fi-FI"/>
          </a:p>
          <a:p>
            <a:r>
              <a:rPr lang="fi-FI" err="1"/>
              <a:t>Copilot</a:t>
            </a:r>
            <a:r>
              <a:rPr lang="fi-FI"/>
              <a:t> (Microsoft)</a:t>
            </a:r>
          </a:p>
          <a:p>
            <a:pPr lvl="1"/>
            <a:r>
              <a:rPr lang="fi-FI">
                <a:hlinkClick r:id="rId4"/>
              </a:rPr>
              <a:t>https://copilot.microsoft.com/</a:t>
            </a:r>
            <a:endParaRPr lang="fi-FI"/>
          </a:p>
          <a:p>
            <a:pPr lvl="1"/>
            <a:r>
              <a:rPr lang="fi-FI"/>
              <a:t>+ sisäänrakennettu Microsoft ohjelmiin &amp; </a:t>
            </a:r>
            <a:br>
              <a:rPr lang="fi-FI"/>
            </a:br>
            <a:r>
              <a:rPr lang="fi-FI"/>
              <a:t>Windows 11</a:t>
            </a:r>
          </a:p>
          <a:p>
            <a:r>
              <a:rPr lang="fi-FI" err="1"/>
              <a:t>Gemini</a:t>
            </a:r>
            <a:r>
              <a:rPr lang="fi-FI"/>
              <a:t> (Google)</a:t>
            </a:r>
          </a:p>
          <a:p>
            <a:pPr lvl="1"/>
            <a:r>
              <a:rPr lang="fi-FI">
                <a:hlinkClick r:id="rId5"/>
              </a:rPr>
              <a:t>https://gemini.google.com/app</a:t>
            </a:r>
            <a:endParaRPr lang="fi-FI"/>
          </a:p>
          <a:p>
            <a:r>
              <a:rPr lang="fi-FI"/>
              <a:t>Meta AI (Meta)</a:t>
            </a:r>
          </a:p>
          <a:p>
            <a:pPr lvl="1"/>
            <a:r>
              <a:rPr lang="fi-FI">
                <a:hlinkClick r:id="rId6"/>
              </a:rPr>
              <a:t>https://www.meta.ai/</a:t>
            </a:r>
            <a:endParaRPr lang="fi-FI"/>
          </a:p>
          <a:p>
            <a:r>
              <a:rPr lang="fi-FI"/>
              <a:t>Claude (</a:t>
            </a:r>
            <a:r>
              <a:rPr lang="fi-FI" err="1"/>
              <a:t>Anthropic</a:t>
            </a:r>
            <a:r>
              <a:rPr lang="fi-FI"/>
              <a:t>)</a:t>
            </a:r>
          </a:p>
          <a:p>
            <a:pPr lvl="1"/>
            <a:r>
              <a:rPr lang="fi-FI">
                <a:hlinkClick r:id="rId7"/>
              </a:rPr>
              <a:t>https://claude.ai/</a:t>
            </a:r>
            <a:endParaRPr lang="fi-FI"/>
          </a:p>
          <a:p>
            <a:r>
              <a:rPr lang="fi-FI" err="1"/>
              <a:t>Grok</a:t>
            </a:r>
            <a:r>
              <a:rPr lang="fi-FI"/>
              <a:t> (X)</a:t>
            </a:r>
          </a:p>
          <a:p>
            <a:pPr lvl="1"/>
            <a:r>
              <a:rPr lang="fi-FI">
                <a:hlinkClick r:id="rId8"/>
              </a:rPr>
              <a:t>https://grok.com/</a:t>
            </a:r>
            <a:endParaRPr lang="fi-FI"/>
          </a:p>
        </p:txBody>
      </p:sp>
      <p:sp>
        <p:nvSpPr>
          <p:cNvPr id="6" name="Text Placeholder 5">
            <a:extLst>
              <a:ext uri="{FF2B5EF4-FFF2-40B4-BE49-F238E27FC236}">
                <a16:creationId xmlns:a16="http://schemas.microsoft.com/office/drawing/2014/main" id="{58832298-06A1-82A5-E9C9-511859B119BC}"/>
              </a:ext>
            </a:extLst>
          </p:cNvPr>
          <p:cNvSpPr>
            <a:spLocks noGrp="1"/>
          </p:cNvSpPr>
          <p:nvPr>
            <p:ph type="body" sz="quarter" idx="3"/>
          </p:nvPr>
        </p:nvSpPr>
        <p:spPr>
          <a:xfrm>
            <a:off x="5785589" y="1681163"/>
            <a:ext cx="4743327" cy="566091"/>
          </a:xfrm>
        </p:spPr>
        <p:txBody>
          <a:bodyPr/>
          <a:lstStyle/>
          <a:p>
            <a:r>
              <a:rPr lang="fi-FI"/>
              <a:t>Erityissovellukset</a:t>
            </a:r>
          </a:p>
        </p:txBody>
      </p:sp>
      <p:sp>
        <p:nvSpPr>
          <p:cNvPr id="7" name="Content Placeholder 6">
            <a:extLst>
              <a:ext uri="{FF2B5EF4-FFF2-40B4-BE49-F238E27FC236}">
                <a16:creationId xmlns:a16="http://schemas.microsoft.com/office/drawing/2014/main" id="{915CCC05-D271-CF75-65DD-FBA8ED50333C}"/>
              </a:ext>
            </a:extLst>
          </p:cNvPr>
          <p:cNvSpPr>
            <a:spLocks noGrp="1"/>
          </p:cNvSpPr>
          <p:nvPr>
            <p:ph sz="quarter" idx="4"/>
          </p:nvPr>
        </p:nvSpPr>
        <p:spPr>
          <a:xfrm>
            <a:off x="5785589" y="2255713"/>
            <a:ext cx="4743327" cy="4362801"/>
          </a:xfrm>
        </p:spPr>
        <p:txBody>
          <a:bodyPr vert="horz" lIns="91440" tIns="45720" rIns="91440" bIns="45720" rtlCol="0" anchor="t">
            <a:normAutofit fontScale="70000" lnSpcReduction="20000"/>
          </a:bodyPr>
          <a:lstStyle/>
          <a:p>
            <a:r>
              <a:rPr lang="fi-FI"/>
              <a:t>Kuvageneraattorit</a:t>
            </a:r>
          </a:p>
          <a:p>
            <a:pPr lvl="1"/>
            <a:r>
              <a:rPr lang="fi-FI"/>
              <a:t>Esim. </a:t>
            </a:r>
            <a:r>
              <a:rPr lang="fi-FI" err="1"/>
              <a:t>Midjourney</a:t>
            </a:r>
            <a:r>
              <a:rPr lang="fi-FI"/>
              <a:t>, </a:t>
            </a:r>
            <a:r>
              <a:rPr lang="fi-FI" err="1"/>
              <a:t>Dall</a:t>
            </a:r>
            <a:r>
              <a:rPr lang="fi-FI"/>
              <a:t>-E (</a:t>
            </a:r>
            <a:r>
              <a:rPr lang="fi-FI" err="1"/>
              <a:t>ChatGPT</a:t>
            </a:r>
            <a:r>
              <a:rPr lang="fi-FI"/>
              <a:t>), </a:t>
            </a:r>
            <a:r>
              <a:rPr lang="fi-FI" err="1"/>
              <a:t>etc</a:t>
            </a:r>
            <a:r>
              <a:rPr lang="fi-FI"/>
              <a:t>…</a:t>
            </a:r>
          </a:p>
          <a:p>
            <a:r>
              <a:rPr lang="fi-FI"/>
              <a:t>Videogeneraattorit</a:t>
            </a:r>
          </a:p>
          <a:p>
            <a:pPr lvl="1"/>
            <a:r>
              <a:rPr lang="fi-FI"/>
              <a:t>Esim. </a:t>
            </a:r>
            <a:r>
              <a:rPr lang="fi-FI" err="1"/>
              <a:t>OpenAI</a:t>
            </a:r>
            <a:r>
              <a:rPr lang="fi-FI"/>
              <a:t> Sora</a:t>
            </a:r>
          </a:p>
          <a:p>
            <a:r>
              <a:rPr lang="fi-FI"/>
              <a:t>Ääneen lukijat / AI ääninäyttelijät</a:t>
            </a:r>
          </a:p>
          <a:p>
            <a:pPr lvl="1"/>
            <a:r>
              <a:rPr lang="fi-FI"/>
              <a:t>Esim. </a:t>
            </a:r>
            <a:r>
              <a:rPr lang="fi-FI" err="1"/>
              <a:t>ElevenLabs</a:t>
            </a:r>
            <a:endParaRPr lang="fi-FI"/>
          </a:p>
          <a:p>
            <a:r>
              <a:rPr lang="fi-FI"/>
              <a:t>Musiikin generointi</a:t>
            </a:r>
          </a:p>
          <a:p>
            <a:pPr lvl="1"/>
            <a:r>
              <a:rPr lang="fi-FI"/>
              <a:t>Esim. </a:t>
            </a:r>
            <a:r>
              <a:rPr lang="fi-FI" err="1"/>
              <a:t>Suno</a:t>
            </a:r>
            <a:r>
              <a:rPr lang="fi-FI"/>
              <a:t>, </a:t>
            </a:r>
            <a:r>
              <a:rPr lang="fi-FI" err="1"/>
              <a:t>Udio</a:t>
            </a:r>
            <a:r>
              <a:rPr lang="fi-FI"/>
              <a:t>, </a:t>
            </a:r>
            <a:r>
              <a:rPr lang="fi-FI" err="1"/>
              <a:t>etc</a:t>
            </a:r>
            <a:r>
              <a:rPr lang="fi-FI"/>
              <a:t>…</a:t>
            </a:r>
          </a:p>
          <a:p>
            <a:r>
              <a:rPr lang="fi-FI"/>
              <a:t>Paljon muitakin palveluita eri tarkoituksiin</a:t>
            </a:r>
          </a:p>
          <a:p>
            <a:pPr lvl="1"/>
            <a:r>
              <a:rPr lang="fi-FI"/>
              <a:t>Koodaus: </a:t>
            </a:r>
            <a:r>
              <a:rPr lang="fi-FI" err="1"/>
              <a:t>Codex</a:t>
            </a:r>
            <a:r>
              <a:rPr lang="fi-FI"/>
              <a:t>, </a:t>
            </a:r>
            <a:r>
              <a:rPr lang="fi-FI" err="1"/>
              <a:t>Cursor</a:t>
            </a:r>
            <a:endParaRPr lang="fi-FI"/>
          </a:p>
          <a:p>
            <a:pPr lvl="1"/>
            <a:r>
              <a:rPr lang="fi-FI"/>
              <a:t>AI Agentit</a:t>
            </a:r>
          </a:p>
          <a:p>
            <a:pPr lvl="1"/>
            <a:r>
              <a:rPr lang="fi-FI"/>
              <a:t>Business </a:t>
            </a:r>
            <a:r>
              <a:rPr lang="fi-FI" err="1"/>
              <a:t>Intelligence</a:t>
            </a:r>
            <a:endParaRPr lang="fi-FI"/>
          </a:p>
          <a:p>
            <a:pPr lvl="1"/>
            <a:r>
              <a:rPr lang="fi-FI"/>
              <a:t>Google </a:t>
            </a:r>
            <a:r>
              <a:rPr lang="fi-FI" err="1"/>
              <a:t>Lens</a:t>
            </a:r>
            <a:r>
              <a:rPr lang="fi-FI"/>
              <a:t> (hakuja kameran kuvan perusteella)</a:t>
            </a:r>
          </a:p>
          <a:p>
            <a:pPr lvl="1"/>
            <a:r>
              <a:rPr lang="fi-FI"/>
              <a:t>…</a:t>
            </a:r>
          </a:p>
          <a:p>
            <a:pPr marL="0" indent="0">
              <a:buNone/>
            </a:pPr>
            <a:endParaRPr lang="fi-FI"/>
          </a:p>
        </p:txBody>
      </p:sp>
    </p:spTree>
    <p:extLst>
      <p:ext uri="{BB962C8B-B14F-4D97-AF65-F5344CB8AC3E}">
        <p14:creationId xmlns:p14="http://schemas.microsoft.com/office/powerpoint/2010/main" val="13453169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20964-9E5F-D4E7-479D-9C534A12D9DF}"/>
              </a:ext>
            </a:extLst>
          </p:cNvPr>
          <p:cNvSpPr>
            <a:spLocks noGrp="1"/>
          </p:cNvSpPr>
          <p:nvPr>
            <p:ph type="title"/>
          </p:nvPr>
        </p:nvSpPr>
        <p:spPr/>
        <p:txBody>
          <a:bodyPr/>
          <a:lstStyle/>
          <a:p>
            <a:r>
              <a:rPr lang="fi-FI"/>
              <a:t>Mitä tekoäly on?</a:t>
            </a:r>
          </a:p>
        </p:txBody>
      </p:sp>
      <p:sp>
        <p:nvSpPr>
          <p:cNvPr id="3" name="Content Placeholder 2">
            <a:extLst>
              <a:ext uri="{FF2B5EF4-FFF2-40B4-BE49-F238E27FC236}">
                <a16:creationId xmlns:a16="http://schemas.microsoft.com/office/drawing/2014/main" id="{D3236B9F-7765-EF70-7DC9-D4C65FD2CC32}"/>
              </a:ext>
            </a:extLst>
          </p:cNvPr>
          <p:cNvSpPr>
            <a:spLocks noGrp="1"/>
          </p:cNvSpPr>
          <p:nvPr>
            <p:ph idx="1"/>
          </p:nvPr>
        </p:nvSpPr>
        <p:spPr>
          <a:xfrm>
            <a:off x="838199" y="1825625"/>
            <a:ext cx="9444925" cy="4489934"/>
          </a:xfrm>
        </p:spPr>
        <p:txBody>
          <a:bodyPr>
            <a:normAutofit fontScale="85000" lnSpcReduction="20000"/>
          </a:bodyPr>
          <a:lstStyle/>
          <a:p>
            <a:r>
              <a:rPr lang="fi-FI"/>
              <a:t>Yleisin tekoälypalvelu on chat tyyppinen avustaja</a:t>
            </a:r>
          </a:p>
          <a:p>
            <a:r>
              <a:rPr lang="fi-FI"/>
              <a:t>Tekoälynä toimii neuroverkko, yleensä GPT arkkitehtuurilla</a:t>
            </a:r>
            <a:br>
              <a:rPr lang="fi-FI"/>
            </a:br>
            <a:r>
              <a:rPr lang="fi-FI"/>
              <a:t>(</a:t>
            </a:r>
            <a:r>
              <a:rPr lang="fi-FI" i="1" err="1"/>
              <a:t>Generative</a:t>
            </a:r>
            <a:r>
              <a:rPr lang="fi-FI" i="1"/>
              <a:t> </a:t>
            </a:r>
            <a:r>
              <a:rPr lang="fi-FI" i="1" err="1"/>
              <a:t>Pre-Transformer</a:t>
            </a:r>
            <a:r>
              <a:rPr lang="fi-FI"/>
              <a:t>) joka on harjoitettu nk. LLM malliksi (</a:t>
            </a:r>
            <a:r>
              <a:rPr lang="fi-FI" i="1" err="1"/>
              <a:t>Large</a:t>
            </a:r>
            <a:r>
              <a:rPr lang="fi-FI" i="1"/>
              <a:t> Language </a:t>
            </a:r>
            <a:r>
              <a:rPr lang="fi-FI" i="1" err="1"/>
              <a:t>Model</a:t>
            </a:r>
            <a:r>
              <a:rPr lang="fi-FI"/>
              <a:t>).</a:t>
            </a:r>
          </a:p>
          <a:p>
            <a:r>
              <a:rPr lang="fi-FI"/>
              <a:t>Tarkoittaa:</a:t>
            </a:r>
          </a:p>
          <a:p>
            <a:pPr lvl="1"/>
            <a:r>
              <a:rPr lang="fi-FI"/>
              <a:t>Tekoäly työstää tekstiä (</a:t>
            </a:r>
            <a:r>
              <a:rPr lang="fi-FI" err="1"/>
              <a:t>language</a:t>
            </a:r>
            <a:r>
              <a:rPr lang="fi-FI"/>
              <a:t> </a:t>
            </a:r>
            <a:r>
              <a:rPr lang="fi-FI" err="1"/>
              <a:t>model</a:t>
            </a:r>
            <a:r>
              <a:rPr lang="fi-FI"/>
              <a:t>)</a:t>
            </a:r>
          </a:p>
          <a:p>
            <a:pPr lvl="1"/>
            <a:r>
              <a:rPr lang="fi-FI"/>
              <a:t>Se ennustaa miten sille annettu teksti (”konteksti”) todennäköisimmin jatkuu sana kerrallaan</a:t>
            </a:r>
          </a:p>
          <a:p>
            <a:pPr lvl="1"/>
            <a:r>
              <a:rPr lang="fi-FI"/>
              <a:t>Tekoäly ei ”tiedä” samalla tavalla kuin sinä ja minä ”tiedämme”</a:t>
            </a:r>
          </a:p>
          <a:p>
            <a:pPr lvl="2"/>
            <a:r>
              <a:rPr lang="fi-FI"/>
              <a:t>Se tietää että sanoilla on tietyt relaatiot toisiinsa ja nämä relaatiot </a:t>
            </a:r>
            <a:r>
              <a:rPr lang="fi-FI" err="1"/>
              <a:t>enkoodaavat</a:t>
            </a:r>
            <a:r>
              <a:rPr lang="fi-FI"/>
              <a:t> tiedon mallin neuroverkkoon</a:t>
            </a:r>
          </a:p>
          <a:p>
            <a:pPr lvl="1"/>
            <a:r>
              <a:rPr lang="fi-FI"/>
              <a:t>Mutta myös tekoäly ei varsinaisesti tiedä mitä se ei tiedä</a:t>
            </a:r>
          </a:p>
          <a:p>
            <a:pPr lvl="2"/>
            <a:r>
              <a:rPr lang="fi-FI"/>
              <a:t>Se ennustaa että teksti jatkuu jollakin joka näyttä todennäköisimmältä kuten se parhaiten tietää, mutta jos se ei tiedä oikeaa vastausta, tämä parhaiten on jotain ”sinne päin”</a:t>
            </a:r>
          </a:p>
          <a:p>
            <a:pPr lvl="2"/>
            <a:r>
              <a:rPr lang="fi-FI"/>
              <a:t>Nämä nk. ”hallusinaatiot” voivat olla hyvin vakuuttavia, koska tekoäly löytää aina</a:t>
            </a:r>
            <a:br>
              <a:rPr lang="fi-FI"/>
            </a:br>
            <a:r>
              <a:rPr lang="fi-FI"/>
              <a:t>jonkin sanan joka sopii kontekstiin</a:t>
            </a:r>
          </a:p>
        </p:txBody>
      </p:sp>
    </p:spTree>
    <p:extLst>
      <p:ext uri="{BB962C8B-B14F-4D97-AF65-F5344CB8AC3E}">
        <p14:creationId xmlns:p14="http://schemas.microsoft.com/office/powerpoint/2010/main" val="302669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ACA4-AA8A-B13D-7D21-9F75E12FBB5D}"/>
              </a:ext>
            </a:extLst>
          </p:cNvPr>
          <p:cNvSpPr>
            <a:spLocks noGrp="1"/>
          </p:cNvSpPr>
          <p:nvPr>
            <p:ph type="title"/>
          </p:nvPr>
        </p:nvSpPr>
        <p:spPr/>
        <p:txBody>
          <a:bodyPr/>
          <a:lstStyle/>
          <a:p>
            <a:r>
              <a:rPr lang="fi-FI"/>
              <a:t>Esimerkkejä tekoälyn käytöstä työnhaussa</a:t>
            </a:r>
          </a:p>
        </p:txBody>
      </p:sp>
      <p:sp>
        <p:nvSpPr>
          <p:cNvPr id="3" name="Content Placeholder 2">
            <a:extLst>
              <a:ext uri="{FF2B5EF4-FFF2-40B4-BE49-F238E27FC236}">
                <a16:creationId xmlns:a16="http://schemas.microsoft.com/office/drawing/2014/main" id="{639B1DD8-6C92-FDEA-936E-C0C61F9F79BF}"/>
              </a:ext>
            </a:extLst>
          </p:cNvPr>
          <p:cNvSpPr>
            <a:spLocks noGrp="1"/>
          </p:cNvSpPr>
          <p:nvPr>
            <p:ph idx="1"/>
          </p:nvPr>
        </p:nvSpPr>
        <p:spPr>
          <a:xfrm>
            <a:off x="838200" y="1825625"/>
            <a:ext cx="9690716" cy="4667250"/>
          </a:xfrm>
        </p:spPr>
        <p:txBody>
          <a:bodyPr>
            <a:normAutofit fontScale="92500" lnSpcReduction="20000"/>
          </a:bodyPr>
          <a:lstStyle/>
          <a:p>
            <a:r>
              <a:rPr lang="en-FI"/>
              <a:t>Henkilötiedot rajoitteisesti (huomioi tietoturva)</a:t>
            </a:r>
            <a:endParaRPr lang="fi-FI"/>
          </a:p>
          <a:p>
            <a:r>
              <a:rPr lang="fi-FI"/>
              <a:t>CV:n teko</a:t>
            </a:r>
          </a:p>
          <a:p>
            <a:pPr lvl="1"/>
            <a:r>
              <a:rPr lang="fi-FI"/>
              <a:t>Osaamisen kartoitus</a:t>
            </a:r>
          </a:p>
          <a:p>
            <a:pPr lvl="2"/>
            <a:r>
              <a:rPr lang="fi-FI"/>
              <a:t>esim. oman osaamisen avainsanat</a:t>
            </a:r>
          </a:p>
          <a:p>
            <a:pPr lvl="1"/>
            <a:r>
              <a:rPr lang="fi-FI"/>
              <a:t>CV:n kustomointi työilmoitukseen</a:t>
            </a:r>
          </a:p>
          <a:p>
            <a:pPr lvl="1"/>
            <a:r>
              <a:rPr lang="fi-FI"/>
              <a:t>Esittelytekstit</a:t>
            </a:r>
          </a:p>
          <a:p>
            <a:r>
              <a:rPr lang="fi-FI"/>
              <a:t>Työpaikkojen haku</a:t>
            </a:r>
          </a:p>
          <a:p>
            <a:r>
              <a:rPr lang="fi-FI"/>
              <a:t>Saatekirje / työnhakukirje</a:t>
            </a:r>
          </a:p>
          <a:p>
            <a:r>
              <a:rPr lang="fi-FI"/>
              <a:t>LinkedIn, ym. profiilit</a:t>
            </a:r>
          </a:p>
          <a:p>
            <a:r>
              <a:rPr lang="fi-FI"/>
              <a:t>Haastatteluun valmistautuminen</a:t>
            </a:r>
          </a:p>
          <a:p>
            <a:pPr lvl="1"/>
            <a:r>
              <a:rPr lang="fi-FI"/>
              <a:t>Video-hakemuksen tekeminen</a:t>
            </a:r>
          </a:p>
          <a:p>
            <a:pPr lvl="1"/>
            <a:r>
              <a:rPr lang="fi-FI"/>
              <a:t>Haastattelukysymykset</a:t>
            </a:r>
          </a:p>
          <a:p>
            <a:pPr lvl="1"/>
            <a:r>
              <a:rPr lang="fi-FI"/>
              <a:t>Interaktiivinen harjoittelu – AI ottaa roolin haastattelijasta</a:t>
            </a:r>
          </a:p>
          <a:p>
            <a:pPr lvl="1"/>
            <a:endParaRPr lang="fi-FI"/>
          </a:p>
        </p:txBody>
      </p:sp>
    </p:spTree>
    <p:extLst>
      <p:ext uri="{BB962C8B-B14F-4D97-AF65-F5344CB8AC3E}">
        <p14:creationId xmlns:p14="http://schemas.microsoft.com/office/powerpoint/2010/main" val="2780639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12F2F-298F-EC48-9C52-20F54211311B}"/>
              </a:ext>
            </a:extLst>
          </p:cNvPr>
          <p:cNvSpPr>
            <a:spLocks noGrp="1"/>
          </p:cNvSpPr>
          <p:nvPr>
            <p:ph type="title"/>
          </p:nvPr>
        </p:nvSpPr>
        <p:spPr/>
        <p:txBody>
          <a:bodyPr/>
          <a:lstStyle/>
          <a:p>
            <a:r>
              <a:rPr lang="fi-FI"/>
              <a:t>Muita käytännön tekoälyesimerkkejä</a:t>
            </a:r>
          </a:p>
        </p:txBody>
      </p:sp>
      <p:sp>
        <p:nvSpPr>
          <p:cNvPr id="3" name="Content Placeholder 2">
            <a:extLst>
              <a:ext uri="{FF2B5EF4-FFF2-40B4-BE49-F238E27FC236}">
                <a16:creationId xmlns:a16="http://schemas.microsoft.com/office/drawing/2014/main" id="{D427A89F-9C59-9161-1971-10F2796C5871}"/>
              </a:ext>
            </a:extLst>
          </p:cNvPr>
          <p:cNvSpPr>
            <a:spLocks noGrp="1"/>
          </p:cNvSpPr>
          <p:nvPr>
            <p:ph idx="1"/>
          </p:nvPr>
        </p:nvSpPr>
        <p:spPr>
          <a:xfrm>
            <a:off x="838200" y="1825624"/>
            <a:ext cx="9690716" cy="4520931"/>
          </a:xfrm>
        </p:spPr>
        <p:txBody>
          <a:bodyPr>
            <a:normAutofit fontScale="85000" lnSpcReduction="20000"/>
          </a:bodyPr>
          <a:lstStyle/>
          <a:p>
            <a:r>
              <a:rPr lang="fi-FI"/>
              <a:t>Tiedonhaku</a:t>
            </a:r>
          </a:p>
          <a:p>
            <a:pPr lvl="1"/>
            <a:r>
              <a:rPr lang="fi-FI"/>
              <a:t>Huomioi että tietoon joka tulee </a:t>
            </a:r>
            <a:r>
              <a:rPr lang="fi-FI" err="1"/>
              <a:t>AI:n</a:t>
            </a:r>
            <a:r>
              <a:rPr lang="fi-FI"/>
              <a:t> ”omasta päästä” ei ole referoitavissa olevia lähteitä</a:t>
            </a:r>
          </a:p>
          <a:p>
            <a:pPr lvl="1"/>
            <a:r>
              <a:rPr lang="fi-FI"/>
              <a:t>Nettihakujen tuloksiin saa sitaatit</a:t>
            </a:r>
          </a:p>
          <a:p>
            <a:r>
              <a:rPr lang="fi-FI"/>
              <a:t>Tiivistäminen</a:t>
            </a:r>
          </a:p>
          <a:p>
            <a:pPr lvl="1"/>
            <a:r>
              <a:rPr lang="fi-FI"/>
              <a:t>Dokumentti, nettisivu, yms.</a:t>
            </a:r>
          </a:p>
          <a:p>
            <a:r>
              <a:rPr lang="fi-FI"/>
              <a:t>Analysointi</a:t>
            </a:r>
          </a:p>
          <a:p>
            <a:pPr lvl="1"/>
            <a:r>
              <a:rPr lang="fi-FI"/>
              <a:t>Dokumentit, data, yms.</a:t>
            </a:r>
          </a:p>
          <a:p>
            <a:pPr lvl="1"/>
            <a:r>
              <a:rPr lang="fi-FI"/>
              <a:t>Ota huomioon </a:t>
            </a:r>
            <a:r>
              <a:rPr lang="fi-FI" err="1"/>
              <a:t>AI:n</a:t>
            </a:r>
            <a:r>
              <a:rPr lang="fi-FI"/>
              <a:t> rajoitukset, esim. datan analysoinnissa – tarkista aina itse analyysit</a:t>
            </a:r>
          </a:p>
          <a:p>
            <a:r>
              <a:rPr lang="fi-FI"/>
              <a:t>Ideointi – ideoiden generointi</a:t>
            </a:r>
          </a:p>
          <a:p>
            <a:r>
              <a:rPr lang="fi-FI"/>
              <a:t>Materiaalin tuottaminen</a:t>
            </a:r>
          </a:p>
          <a:p>
            <a:r>
              <a:rPr lang="fi-FI"/>
              <a:t>Opiskelu</a:t>
            </a:r>
          </a:p>
          <a:p>
            <a:pPr lvl="1"/>
            <a:r>
              <a:rPr lang="fi-FI"/>
              <a:t>AI pystyy selittämään ja antamaan harjoituksia</a:t>
            </a:r>
          </a:p>
        </p:txBody>
      </p:sp>
    </p:spTree>
    <p:extLst>
      <p:ext uri="{BB962C8B-B14F-4D97-AF65-F5344CB8AC3E}">
        <p14:creationId xmlns:p14="http://schemas.microsoft.com/office/powerpoint/2010/main" val="25135970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069C1-B57E-9673-5B70-62F79862F1B8}"/>
              </a:ext>
            </a:extLst>
          </p:cNvPr>
          <p:cNvSpPr>
            <a:spLocks noGrp="1"/>
          </p:cNvSpPr>
          <p:nvPr>
            <p:ph type="title"/>
          </p:nvPr>
        </p:nvSpPr>
        <p:spPr/>
        <p:txBody>
          <a:bodyPr/>
          <a:lstStyle/>
          <a:p>
            <a:r>
              <a:rPr lang="fi-FI"/>
              <a:t>Esimerkkiasiakas</a:t>
            </a:r>
          </a:p>
        </p:txBody>
      </p:sp>
      <p:sp>
        <p:nvSpPr>
          <p:cNvPr id="4" name="Content Placeholder 3">
            <a:extLst>
              <a:ext uri="{FF2B5EF4-FFF2-40B4-BE49-F238E27FC236}">
                <a16:creationId xmlns:a16="http://schemas.microsoft.com/office/drawing/2014/main" id="{D407B7DF-90BB-DE9B-F050-E41016956FDC}"/>
              </a:ext>
            </a:extLst>
          </p:cNvPr>
          <p:cNvSpPr>
            <a:spLocks noGrp="1"/>
          </p:cNvSpPr>
          <p:nvPr>
            <p:ph sz="half" idx="1"/>
          </p:nvPr>
        </p:nvSpPr>
        <p:spPr/>
        <p:txBody>
          <a:bodyPr>
            <a:normAutofit fontScale="77500" lnSpcReduction="20000"/>
          </a:bodyPr>
          <a:lstStyle/>
          <a:p>
            <a:r>
              <a:rPr lang="fi-FI"/>
              <a:t>Osaamisen kartoitus</a:t>
            </a:r>
          </a:p>
          <a:p>
            <a:r>
              <a:rPr lang="fi-FI"/>
              <a:t>Tee seuraavien tietojen pohjalta CV</a:t>
            </a:r>
          </a:p>
          <a:p>
            <a:r>
              <a:rPr lang="fi-FI"/>
              <a:t>Tee esittelyteksti / hissipuhe</a:t>
            </a:r>
          </a:p>
          <a:p>
            <a:r>
              <a:rPr lang="fi-FI"/>
              <a:t>Räätälöi CV seuraavaa työpaikkailmoitusta varten:</a:t>
            </a:r>
            <a:br>
              <a:rPr lang="fi-FI"/>
            </a:br>
            <a:r>
              <a:rPr lang="fi-FI"/>
              <a:t>[työpaikkailmoitus tähän]</a:t>
            </a:r>
          </a:p>
          <a:p>
            <a:r>
              <a:rPr lang="fi-FI"/>
              <a:t>Kirjoita saatekirje</a:t>
            </a:r>
          </a:p>
          <a:p>
            <a:r>
              <a:rPr lang="fi-FI"/>
              <a:t>Työhaastattelun harjoittelu</a:t>
            </a:r>
          </a:p>
          <a:p>
            <a:pPr lvl="1"/>
            <a:r>
              <a:rPr lang="fi-FI"/>
              <a:t>Esimerkkikysymykset</a:t>
            </a:r>
          </a:p>
          <a:p>
            <a:pPr lvl="1"/>
            <a:r>
              <a:rPr lang="fi-FI"/>
              <a:t>Interaktiivinen haastattelu</a:t>
            </a:r>
          </a:p>
          <a:p>
            <a:pPr lvl="1"/>
            <a:r>
              <a:rPr lang="fi-FI"/>
              <a:t>Eri kielet mahdollisia</a:t>
            </a:r>
          </a:p>
        </p:txBody>
      </p:sp>
      <p:sp>
        <p:nvSpPr>
          <p:cNvPr id="5" name="Content Placeholder 4">
            <a:extLst>
              <a:ext uri="{FF2B5EF4-FFF2-40B4-BE49-F238E27FC236}">
                <a16:creationId xmlns:a16="http://schemas.microsoft.com/office/drawing/2014/main" id="{4B9528FC-6439-CD2F-F1E2-A1AAE493979D}"/>
              </a:ext>
            </a:extLst>
          </p:cNvPr>
          <p:cNvSpPr>
            <a:spLocks noGrp="1"/>
          </p:cNvSpPr>
          <p:nvPr>
            <p:ph sz="half" idx="2"/>
          </p:nvPr>
        </p:nvSpPr>
        <p:spPr/>
        <p:txBody>
          <a:bodyPr>
            <a:normAutofit fontScale="77500" lnSpcReduction="20000"/>
          </a:bodyPr>
          <a:lstStyle/>
          <a:p>
            <a:pPr marL="0" indent="0">
              <a:buNone/>
            </a:pPr>
            <a:r>
              <a:rPr lang="fi-FI"/>
              <a:t>Nimi: Matti Meikäläinen</a:t>
            </a:r>
          </a:p>
          <a:p>
            <a:pPr marL="0" indent="0">
              <a:buNone/>
            </a:pPr>
            <a:r>
              <a:rPr lang="fi-FI"/>
              <a:t>Puhelin: 040 12456745</a:t>
            </a:r>
          </a:p>
          <a:p>
            <a:pPr marL="0" indent="0">
              <a:buNone/>
            </a:pPr>
            <a:r>
              <a:rPr lang="fi-FI"/>
              <a:t>Sähköposti: matti.meikalainen@google.com</a:t>
            </a:r>
          </a:p>
          <a:p>
            <a:pPr marL="0" indent="0">
              <a:buNone/>
            </a:pPr>
            <a:r>
              <a:rPr lang="fi-FI"/>
              <a:t>Koulutus: merkonomi 2015, XAMK</a:t>
            </a:r>
          </a:p>
          <a:p>
            <a:pPr marL="0" indent="0">
              <a:buNone/>
            </a:pPr>
            <a:r>
              <a:rPr lang="fi-FI"/>
              <a:t>Työkokemus: 2015-2018: S-Market</a:t>
            </a:r>
          </a:p>
          <a:p>
            <a:pPr marL="0" indent="0">
              <a:buNone/>
            </a:pPr>
            <a:r>
              <a:rPr lang="fi-FI"/>
              <a:t>Myymäläapulainen 2018-2020: Tradeka, Logistiikka</a:t>
            </a:r>
          </a:p>
          <a:p>
            <a:pPr marL="0" indent="0">
              <a:buNone/>
            </a:pPr>
            <a:r>
              <a:rPr lang="fi-FI"/>
              <a:t>Kielitaito: Suomi, äidinkieli Englanti, välttävä</a:t>
            </a:r>
          </a:p>
          <a:p>
            <a:pPr marL="0" indent="0">
              <a:buNone/>
            </a:pPr>
            <a:r>
              <a:rPr lang="fi-FI"/>
              <a:t>Hygieniapassi</a:t>
            </a:r>
          </a:p>
          <a:p>
            <a:pPr marL="0" indent="0">
              <a:buNone/>
            </a:pPr>
            <a:r>
              <a:rPr lang="fi-FI"/>
              <a:t>Harrastukset: Ulkoilu koiran kanssa, lukeminen</a:t>
            </a:r>
          </a:p>
        </p:txBody>
      </p:sp>
    </p:spTree>
    <p:extLst>
      <p:ext uri="{BB962C8B-B14F-4D97-AF65-F5344CB8AC3E}">
        <p14:creationId xmlns:p14="http://schemas.microsoft.com/office/powerpoint/2010/main" val="2374588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FFEA90F-5F09-465E-B2FF-34F41F25F6AE}"/>
              </a:ext>
            </a:extLst>
          </p:cNvPr>
          <p:cNvSpPr>
            <a:spLocks noGrp="1"/>
          </p:cNvSpPr>
          <p:nvPr>
            <p:ph type="ctrTitle"/>
          </p:nvPr>
        </p:nvSpPr>
        <p:spPr/>
        <p:txBody>
          <a:bodyPr/>
          <a:lstStyle/>
          <a:p>
            <a:r>
              <a:rPr lang="fi-FI"/>
              <a:t>Tekijänoikeudet</a:t>
            </a:r>
          </a:p>
        </p:txBody>
      </p:sp>
      <p:sp>
        <p:nvSpPr>
          <p:cNvPr id="3" name="Alaotsikko 2">
            <a:extLst>
              <a:ext uri="{FF2B5EF4-FFF2-40B4-BE49-F238E27FC236}">
                <a16:creationId xmlns:a16="http://schemas.microsoft.com/office/drawing/2014/main" id="{B757607C-9391-4EA9-86E1-6F3C7A94BCDF}"/>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12346149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1C6E-F71E-90F8-66BD-E178DB94AC0B}"/>
              </a:ext>
            </a:extLst>
          </p:cNvPr>
          <p:cNvSpPr>
            <a:spLocks noGrp="1"/>
          </p:cNvSpPr>
          <p:nvPr>
            <p:ph type="title"/>
          </p:nvPr>
        </p:nvSpPr>
        <p:spPr/>
        <p:txBody>
          <a:bodyPr/>
          <a:lstStyle/>
          <a:p>
            <a:r>
              <a:rPr lang="fi-FI"/>
              <a:t>Lyhyt ABC</a:t>
            </a:r>
          </a:p>
        </p:txBody>
      </p:sp>
      <p:sp>
        <p:nvSpPr>
          <p:cNvPr id="3" name="Content Placeholder 2">
            <a:extLst>
              <a:ext uri="{FF2B5EF4-FFF2-40B4-BE49-F238E27FC236}">
                <a16:creationId xmlns:a16="http://schemas.microsoft.com/office/drawing/2014/main" id="{F9A247EF-1FA3-D79D-2F10-DE8CD0B1E0F9}"/>
              </a:ext>
            </a:extLst>
          </p:cNvPr>
          <p:cNvSpPr>
            <a:spLocks noGrp="1"/>
          </p:cNvSpPr>
          <p:nvPr>
            <p:ph idx="1"/>
          </p:nvPr>
        </p:nvSpPr>
        <p:spPr/>
        <p:txBody>
          <a:bodyPr>
            <a:normAutofit fontScale="85000" lnSpcReduction="20000"/>
          </a:bodyPr>
          <a:lstStyle/>
          <a:p>
            <a:r>
              <a:rPr lang="fi-FI"/>
              <a:t>Kaikki materiaali alkaa tekijänoikeuksien alaisena</a:t>
            </a:r>
          </a:p>
          <a:p>
            <a:pPr lvl="1"/>
            <a:r>
              <a:rPr lang="fi-FI"/>
              <a:t>Suomi ja EU: 70 vuotta tekijän kuolemasta (henkilökohtainen tekijänoikeus), tai 70 vuotta julkaisusta (muut)</a:t>
            </a:r>
          </a:p>
          <a:p>
            <a:pPr lvl="1"/>
            <a:r>
              <a:rPr lang="fi-FI"/>
              <a:t>Maailma: Vähintään 50 vuotta, USA 70 vuotta kuolemasta tai 95 vuotta julkaisusta</a:t>
            </a:r>
          </a:p>
          <a:p>
            <a:pPr lvl="1"/>
            <a:r>
              <a:rPr lang="fi-FI" b="1"/>
              <a:t>Copyright symboli tai lauseke ei ole vaadittu, tekijänoikeus on automaattinen</a:t>
            </a:r>
          </a:p>
          <a:p>
            <a:r>
              <a:rPr lang="fi-FI"/>
              <a:t>”</a:t>
            </a:r>
            <a:r>
              <a:rPr lang="fi-FI" err="1"/>
              <a:t>All</a:t>
            </a:r>
            <a:r>
              <a:rPr lang="fi-FI"/>
              <a:t> </a:t>
            </a:r>
            <a:r>
              <a:rPr lang="fi-FI" err="1"/>
              <a:t>rights</a:t>
            </a:r>
            <a:r>
              <a:rPr lang="fi-FI"/>
              <a:t> </a:t>
            </a:r>
            <a:r>
              <a:rPr lang="fi-FI" err="1"/>
              <a:t>reserved</a:t>
            </a:r>
            <a:r>
              <a:rPr lang="fi-FI"/>
              <a:t>”</a:t>
            </a:r>
          </a:p>
          <a:p>
            <a:pPr lvl="1"/>
            <a:r>
              <a:rPr lang="fi-FI" b="1"/>
              <a:t>Ei oikeuksia käyttää – ellei niitä erikseen myönnetä</a:t>
            </a:r>
          </a:p>
          <a:p>
            <a:r>
              <a:rPr lang="fi-FI"/>
              <a:t>Poikkeukset</a:t>
            </a:r>
          </a:p>
          <a:p>
            <a:pPr lvl="1"/>
            <a:r>
              <a:rPr lang="fi-FI"/>
              <a:t>Suomessa ei ”</a:t>
            </a:r>
            <a:r>
              <a:rPr lang="fi-FI" err="1"/>
              <a:t>fair</a:t>
            </a:r>
            <a:r>
              <a:rPr lang="fi-FI"/>
              <a:t> </a:t>
            </a:r>
            <a:r>
              <a:rPr lang="fi-FI" err="1"/>
              <a:t>use</a:t>
            </a:r>
            <a:r>
              <a:rPr lang="fi-FI"/>
              <a:t>” doktriinia, poikkeukset mainittu tekijänoikeuslaissa</a:t>
            </a:r>
          </a:p>
          <a:p>
            <a:pPr lvl="1"/>
            <a:r>
              <a:rPr lang="fi-FI"/>
              <a:t>Yksityinen käyttö (12§), </a:t>
            </a:r>
            <a:r>
              <a:rPr lang="fi-FI" err="1"/>
              <a:t>sitaattit</a:t>
            </a:r>
            <a:r>
              <a:rPr lang="fi-FI"/>
              <a:t> (22§), opetuskäyttö (14§), tutkimuskäyttö (14§), uutiskäyttö (15§), parodia (23a§)</a:t>
            </a:r>
          </a:p>
          <a:p>
            <a:r>
              <a:rPr lang="fi-FI"/>
              <a:t>Käyttölisenssi</a:t>
            </a:r>
          </a:p>
          <a:p>
            <a:pPr lvl="1"/>
            <a:r>
              <a:rPr lang="fi-FI"/>
              <a:t>Lisenssi antaa luvan käyttää materiaalia</a:t>
            </a:r>
          </a:p>
          <a:p>
            <a:pPr lvl="1"/>
            <a:r>
              <a:rPr lang="fi-FI"/>
              <a:t>Lisenssi määrää ehdot miten materiaalia saa käyttää</a:t>
            </a:r>
          </a:p>
        </p:txBody>
      </p:sp>
    </p:spTree>
    <p:extLst>
      <p:ext uri="{BB962C8B-B14F-4D97-AF65-F5344CB8AC3E}">
        <p14:creationId xmlns:p14="http://schemas.microsoft.com/office/powerpoint/2010/main" val="417375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38D19A-2E7C-E4E5-B112-84BD14E3445E}"/>
              </a:ext>
            </a:extLst>
          </p:cNvPr>
          <p:cNvSpPr>
            <a:spLocks noGrp="1"/>
          </p:cNvSpPr>
          <p:nvPr>
            <p:ph type="title"/>
          </p:nvPr>
        </p:nvSpPr>
        <p:spPr/>
        <p:txBody>
          <a:bodyPr/>
          <a:lstStyle/>
          <a:p>
            <a:r>
              <a:rPr lang="fi-FI" noProof="0"/>
              <a:t>Mitä avustustoimintoja on? (Windows)</a:t>
            </a:r>
          </a:p>
        </p:txBody>
      </p:sp>
      <p:sp>
        <p:nvSpPr>
          <p:cNvPr id="3" name="Sisällön paikkamerkki 2">
            <a:extLst>
              <a:ext uri="{FF2B5EF4-FFF2-40B4-BE49-F238E27FC236}">
                <a16:creationId xmlns:a16="http://schemas.microsoft.com/office/drawing/2014/main" id="{8C0A0008-58D0-E9B4-6A04-1F6CAD2CA68F}"/>
              </a:ext>
            </a:extLst>
          </p:cNvPr>
          <p:cNvSpPr>
            <a:spLocks noGrp="1"/>
          </p:cNvSpPr>
          <p:nvPr>
            <p:ph idx="1"/>
          </p:nvPr>
        </p:nvSpPr>
        <p:spPr>
          <a:xfrm>
            <a:off x="838200" y="1825625"/>
            <a:ext cx="9318523" cy="4667249"/>
          </a:xfrm>
        </p:spPr>
        <p:txBody>
          <a:bodyPr>
            <a:normAutofit fontScale="92500" lnSpcReduction="20000"/>
          </a:bodyPr>
          <a:lstStyle/>
          <a:p>
            <a:r>
              <a:rPr lang="fi-FI" noProof="0"/>
              <a:t>Tekstin oletuskoon säätäminen</a:t>
            </a:r>
          </a:p>
          <a:p>
            <a:r>
              <a:rPr lang="fi-FI" noProof="0"/>
              <a:t>Suurennuslasi – suurentaa koko näytön</a:t>
            </a:r>
          </a:p>
          <a:p>
            <a:r>
              <a:rPr lang="fi-FI" noProof="0"/>
              <a:t>Lukija – lukee tekstiä ruudulla ääneen</a:t>
            </a:r>
          </a:p>
          <a:p>
            <a:pPr lvl="1"/>
            <a:r>
              <a:rPr lang="fi-FI" noProof="0"/>
              <a:t>Suomen kielen tuki on olemassa</a:t>
            </a:r>
          </a:p>
          <a:p>
            <a:pPr lvl="1"/>
            <a:r>
              <a:rPr lang="fi-FI" noProof="0"/>
              <a:t>Voi lukea kaiken, tai vain valittua tekstiä (tämä löytyy suurennuslasista)</a:t>
            </a:r>
          </a:p>
          <a:p>
            <a:r>
              <a:rPr lang="fi-FI" noProof="0"/>
              <a:t>Live tekstitykset (ei tukea suomen kielelle)</a:t>
            </a:r>
          </a:p>
          <a:p>
            <a:r>
              <a:rPr lang="fi-FI" noProof="0"/>
              <a:t>“</a:t>
            </a:r>
            <a:r>
              <a:rPr lang="fi-FI" noProof="0" err="1"/>
              <a:t>sticky</a:t>
            </a:r>
            <a:r>
              <a:rPr lang="fi-FI" noProof="0"/>
              <a:t> </a:t>
            </a:r>
            <a:r>
              <a:rPr lang="fi-FI" noProof="0" err="1"/>
              <a:t>keys</a:t>
            </a:r>
            <a:r>
              <a:rPr lang="fi-FI" noProof="0"/>
              <a:t>” – </a:t>
            </a:r>
            <a:r>
              <a:rPr lang="fi-FI" noProof="0" err="1"/>
              <a:t>shift</a:t>
            </a:r>
            <a:r>
              <a:rPr lang="fi-FI" noProof="0"/>
              <a:t> ym. näppäimet jäävät pohjaan jolloin niitä ei </a:t>
            </a:r>
            <a:r>
              <a:rPr lang="fi-FI" noProof="0" err="1"/>
              <a:t>tarvi</a:t>
            </a:r>
            <a:r>
              <a:rPr lang="fi-FI" noProof="0"/>
              <a:t> pitää alhaalla ison kirjaimen tekemiseksi</a:t>
            </a:r>
          </a:p>
          <a:p>
            <a:r>
              <a:rPr lang="fi-FI" noProof="0"/>
              <a:t>Ison kontrastin teemat</a:t>
            </a:r>
          </a:p>
          <a:p>
            <a:r>
              <a:rPr lang="fi-FI" noProof="0"/>
              <a:t>Näyttönäppäimistö – näppäimistö jota voi käyttää hiirellä</a:t>
            </a:r>
          </a:p>
          <a:p>
            <a:r>
              <a:rPr lang="fi-FI" noProof="0"/>
              <a:t>Äänikomennot – Käytä konetta puheentunnistuksella (ei tukea suomen kielelle)</a:t>
            </a:r>
          </a:p>
        </p:txBody>
      </p:sp>
    </p:spTree>
    <p:extLst>
      <p:ext uri="{BB962C8B-B14F-4D97-AF65-F5344CB8AC3E}">
        <p14:creationId xmlns:p14="http://schemas.microsoft.com/office/powerpoint/2010/main" val="1963070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5CED1-E422-BCCB-0DFF-4C15B59CB082}"/>
              </a:ext>
            </a:extLst>
          </p:cNvPr>
          <p:cNvSpPr>
            <a:spLocks noGrp="1"/>
          </p:cNvSpPr>
          <p:nvPr>
            <p:ph type="title"/>
          </p:nvPr>
        </p:nvSpPr>
        <p:spPr/>
        <p:txBody>
          <a:bodyPr/>
          <a:lstStyle/>
          <a:p>
            <a:r>
              <a:rPr lang="fi-FI"/>
              <a:t>Suomen poikkeukset tekijänoikeudesta</a:t>
            </a:r>
          </a:p>
        </p:txBody>
      </p:sp>
      <p:sp>
        <p:nvSpPr>
          <p:cNvPr id="3" name="Content Placeholder 2">
            <a:extLst>
              <a:ext uri="{FF2B5EF4-FFF2-40B4-BE49-F238E27FC236}">
                <a16:creationId xmlns:a16="http://schemas.microsoft.com/office/drawing/2014/main" id="{A2303157-ADC7-837A-A8A6-1C52B15DD109}"/>
              </a:ext>
            </a:extLst>
          </p:cNvPr>
          <p:cNvSpPr>
            <a:spLocks noGrp="1"/>
          </p:cNvSpPr>
          <p:nvPr>
            <p:ph idx="1"/>
          </p:nvPr>
        </p:nvSpPr>
        <p:spPr>
          <a:xfrm>
            <a:off x="838200" y="1825624"/>
            <a:ext cx="9690716" cy="4812919"/>
          </a:xfrm>
        </p:spPr>
        <p:txBody>
          <a:bodyPr>
            <a:normAutofit fontScale="92500" lnSpcReduction="10000"/>
          </a:bodyPr>
          <a:lstStyle/>
          <a:p>
            <a:r>
              <a:rPr lang="fi-FI"/>
              <a:t>Yksityinen käyttö (12 §)</a:t>
            </a:r>
          </a:p>
          <a:p>
            <a:pPr lvl="1"/>
            <a:r>
              <a:rPr lang="fi-FI"/>
              <a:t>Kopioiminen yksityiseen käyttöön on sallittua</a:t>
            </a:r>
          </a:p>
          <a:p>
            <a:pPr lvl="1"/>
            <a:r>
              <a:rPr lang="fi-FI"/>
              <a:t>Ei koske tietokoneohjelmia, eikä tietokantoja</a:t>
            </a:r>
          </a:p>
          <a:p>
            <a:pPr lvl="1"/>
            <a:r>
              <a:rPr lang="fi-FI"/>
              <a:t>Yksityinen käyttö ei ole koskaan työssä tapahtuvaa käyttöä</a:t>
            </a:r>
          </a:p>
          <a:p>
            <a:r>
              <a:rPr lang="fi-FI"/>
              <a:t>Uutiskäyttö (15§)</a:t>
            </a:r>
          </a:p>
          <a:p>
            <a:pPr lvl="1"/>
            <a:r>
              <a:rPr lang="fi-FI"/>
              <a:t>Uutisia raportoitaessa saa kopioida kirjoituksia muista uutislähteistä (pl. jälkipainantakielto)</a:t>
            </a:r>
          </a:p>
          <a:p>
            <a:pPr lvl="1"/>
            <a:r>
              <a:rPr lang="fi-FI"/>
              <a:t>Tekijänoikeudellisia materiaaleja saa valokuvata selostettaessa uutistapahtumaa</a:t>
            </a:r>
          </a:p>
          <a:p>
            <a:r>
              <a:rPr lang="fi-FI"/>
              <a:t>Parodia (23a §)</a:t>
            </a:r>
          </a:p>
          <a:p>
            <a:pPr lvl="1"/>
            <a:r>
              <a:rPr lang="fi-FI"/>
              <a:t>Tekijänoikeudellisia materiaaleja saa käyttää parodiassa, karikatyyrissä ja pastississa</a:t>
            </a:r>
          </a:p>
          <a:p>
            <a:pPr lvl="1"/>
            <a:r>
              <a:rPr lang="fi-FI"/>
              <a:t>Uutta Suomessa, </a:t>
            </a:r>
            <a:r>
              <a:rPr lang="fi-FI" err="1"/>
              <a:t>harmonoitu</a:t>
            </a:r>
            <a:r>
              <a:rPr lang="fi-FI"/>
              <a:t> EU:n 2019/790 DSM</a:t>
            </a:r>
            <a:br>
              <a:rPr lang="fi-FI"/>
            </a:br>
            <a:r>
              <a:rPr lang="fi-FI"/>
              <a:t>(Digital Single Market) direktiivin kanssa</a:t>
            </a:r>
          </a:p>
        </p:txBody>
      </p:sp>
    </p:spTree>
    <p:extLst>
      <p:ext uri="{BB962C8B-B14F-4D97-AF65-F5344CB8AC3E}">
        <p14:creationId xmlns:p14="http://schemas.microsoft.com/office/powerpoint/2010/main" val="298841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BB2C8-118E-D832-6444-1371C173EF6E}"/>
              </a:ext>
            </a:extLst>
          </p:cNvPr>
          <p:cNvSpPr>
            <a:spLocks noGrp="1"/>
          </p:cNvSpPr>
          <p:nvPr>
            <p:ph type="title"/>
          </p:nvPr>
        </p:nvSpPr>
        <p:spPr/>
        <p:txBody>
          <a:bodyPr/>
          <a:lstStyle/>
          <a:p>
            <a:r>
              <a:rPr lang="fi-FI"/>
              <a:t>Suomen poikkeukset tekijänoikeudesta</a:t>
            </a:r>
          </a:p>
        </p:txBody>
      </p:sp>
      <p:sp>
        <p:nvSpPr>
          <p:cNvPr id="3" name="Content Placeholder 2">
            <a:extLst>
              <a:ext uri="{FF2B5EF4-FFF2-40B4-BE49-F238E27FC236}">
                <a16:creationId xmlns:a16="http://schemas.microsoft.com/office/drawing/2014/main" id="{DAE1E63E-3C42-ADE0-4D8C-FEAA06A2464E}"/>
              </a:ext>
            </a:extLst>
          </p:cNvPr>
          <p:cNvSpPr>
            <a:spLocks noGrp="1"/>
          </p:cNvSpPr>
          <p:nvPr>
            <p:ph idx="1"/>
          </p:nvPr>
        </p:nvSpPr>
        <p:spPr>
          <a:xfrm>
            <a:off x="838200" y="1825624"/>
            <a:ext cx="9690716" cy="4849495"/>
          </a:xfrm>
        </p:spPr>
        <p:txBody>
          <a:bodyPr>
            <a:normAutofit fontScale="77500" lnSpcReduction="20000"/>
          </a:bodyPr>
          <a:lstStyle/>
          <a:p>
            <a:r>
              <a:rPr lang="fi-FI"/>
              <a:t>Sitaatit (22 §)</a:t>
            </a:r>
          </a:p>
          <a:p>
            <a:pPr lvl="1"/>
            <a:r>
              <a:rPr lang="fi-FI"/>
              <a:t>Teosta saa siteerata tarkoituksen edellyttämällä laajuudella</a:t>
            </a:r>
          </a:p>
          <a:p>
            <a:pPr lvl="1"/>
            <a:r>
              <a:rPr lang="fi-FI"/>
              <a:t>Sitaattien tulee olla hyvän tavan mukaisia ja oleellisesti liittyä käsiteltyyn asiaan</a:t>
            </a:r>
          </a:p>
          <a:p>
            <a:pPr lvl="1"/>
            <a:r>
              <a:rPr lang="fi-FI"/>
              <a:t>Sitaattien tyyppiä ei ole rajoitettu (teksti, kaaviot, kuvat)</a:t>
            </a:r>
          </a:p>
          <a:p>
            <a:pPr lvl="1"/>
            <a:r>
              <a:rPr lang="fi-FI"/>
              <a:t>Siteerattaessa tulee mainita lähde (nimi, lähdeteos)</a:t>
            </a:r>
          </a:p>
          <a:p>
            <a:r>
              <a:rPr lang="fi-FI"/>
              <a:t>Opetuskäyttö (14 §, 14a §)</a:t>
            </a:r>
          </a:p>
          <a:p>
            <a:pPr lvl="1"/>
            <a:r>
              <a:rPr lang="fi-FI"/>
              <a:t>Teoksista saa tehdä kopioita opetustoiminnassa tapahtuvaan esittämiseen ja opetuksen havainnollistamiseen, sekä oppimistoiminnan tukemiseen (kuten rikastuttaminen)</a:t>
            </a:r>
          </a:p>
          <a:p>
            <a:pPr lvl="1"/>
            <a:r>
              <a:rPr lang="fi-FI"/>
              <a:t>Yleisön tulee olla rajoitettu, suljettu ympäristö (2023 muutos tekijänoikeuslakiin)</a:t>
            </a:r>
          </a:p>
          <a:p>
            <a:pPr lvl="1"/>
            <a:r>
              <a:rPr lang="fi-FI"/>
              <a:t>Laki ei anna tarkkoja rajoja, Teostolla on ohjeelliset määrät</a:t>
            </a:r>
          </a:p>
          <a:p>
            <a:pPr lvl="2"/>
            <a:r>
              <a:rPr lang="fi-FI" err="1"/>
              <a:t>max</a:t>
            </a:r>
            <a:r>
              <a:rPr lang="fi-FI"/>
              <a:t>. 20% julkaisusta tai 20 sivua (kumpi pienempi)</a:t>
            </a:r>
          </a:p>
          <a:p>
            <a:pPr lvl="2"/>
            <a:r>
              <a:rPr lang="fi-FI" err="1"/>
              <a:t>max</a:t>
            </a:r>
            <a:r>
              <a:rPr lang="fi-FI"/>
              <a:t>. 20 kuvaa tai tulostettua sivua verkkolähteestä</a:t>
            </a:r>
          </a:p>
          <a:p>
            <a:pPr lvl="2"/>
            <a:r>
              <a:rPr lang="fi-FI"/>
              <a:t>kokonainen artikkeli, </a:t>
            </a:r>
            <a:r>
              <a:rPr lang="fi-FI" err="1"/>
              <a:t>max</a:t>
            </a:r>
            <a:r>
              <a:rPr lang="fi-FI"/>
              <a:t>. 20 artikkelia samasta julkaisusta</a:t>
            </a:r>
          </a:p>
          <a:p>
            <a:pPr lvl="2"/>
            <a:r>
              <a:rPr lang="fi-FI" err="1"/>
              <a:t>max</a:t>
            </a:r>
            <a:r>
              <a:rPr lang="fi-FI"/>
              <a:t>. 10 sivua nuotteja tai 50% julkaisusta (kumpi pienempi)</a:t>
            </a:r>
          </a:p>
          <a:p>
            <a:r>
              <a:rPr lang="fi-FI"/>
              <a:t>Tutkimuskäyttö (14§)</a:t>
            </a:r>
          </a:p>
          <a:p>
            <a:pPr lvl="1"/>
            <a:r>
              <a:rPr lang="fi-FI"/>
              <a:t>Pääosin samat edellytykset kuin opetuskäyttö</a:t>
            </a:r>
          </a:p>
          <a:p>
            <a:pPr lvl="1"/>
            <a:r>
              <a:rPr lang="fi-FI"/>
              <a:t>Tutkimuksella tarkoitetaan </a:t>
            </a:r>
            <a:r>
              <a:rPr lang="fi-FI" b="1"/>
              <a:t>ei-kaupallista</a:t>
            </a:r>
            <a:r>
              <a:rPr lang="fi-FI"/>
              <a:t> tieteellistä ja taiteellista tutkimusta</a:t>
            </a:r>
          </a:p>
          <a:p>
            <a:endParaRPr lang="fi-FI"/>
          </a:p>
        </p:txBody>
      </p:sp>
    </p:spTree>
    <p:extLst>
      <p:ext uri="{BB962C8B-B14F-4D97-AF65-F5344CB8AC3E}">
        <p14:creationId xmlns:p14="http://schemas.microsoft.com/office/powerpoint/2010/main" val="364758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27BBC-FC37-F8E3-4490-CFBC96A7F6FB}"/>
              </a:ext>
            </a:extLst>
          </p:cNvPr>
          <p:cNvSpPr>
            <a:spLocks noGrp="1"/>
          </p:cNvSpPr>
          <p:nvPr>
            <p:ph type="title"/>
          </p:nvPr>
        </p:nvSpPr>
        <p:spPr/>
        <p:txBody>
          <a:bodyPr/>
          <a:lstStyle/>
          <a:p>
            <a:r>
              <a:rPr lang="fi-FI"/>
              <a:t>Käyttölisenssi</a:t>
            </a:r>
          </a:p>
        </p:txBody>
      </p:sp>
      <p:sp>
        <p:nvSpPr>
          <p:cNvPr id="3" name="Content Placeholder 2">
            <a:extLst>
              <a:ext uri="{FF2B5EF4-FFF2-40B4-BE49-F238E27FC236}">
                <a16:creationId xmlns:a16="http://schemas.microsoft.com/office/drawing/2014/main" id="{06F7A9FB-D0B1-0764-E997-5B9C70575897}"/>
              </a:ext>
            </a:extLst>
          </p:cNvPr>
          <p:cNvSpPr>
            <a:spLocks noGrp="1"/>
          </p:cNvSpPr>
          <p:nvPr>
            <p:ph idx="1"/>
          </p:nvPr>
        </p:nvSpPr>
        <p:spPr>
          <a:xfrm>
            <a:off x="838200" y="1825624"/>
            <a:ext cx="9690716" cy="4758055"/>
          </a:xfrm>
        </p:spPr>
        <p:txBody>
          <a:bodyPr>
            <a:normAutofit lnSpcReduction="10000"/>
          </a:bodyPr>
          <a:lstStyle/>
          <a:p>
            <a:r>
              <a:rPr lang="fi-FI"/>
              <a:t>Materiaalilla voi olla lisenssi joka antaa luvan sen käyttöön</a:t>
            </a:r>
          </a:p>
          <a:p>
            <a:pPr lvl="1"/>
            <a:r>
              <a:rPr lang="fi-FI"/>
              <a:t>Kuvapankkipalveluilla on yleensä oma lisenssi</a:t>
            </a:r>
          </a:p>
          <a:p>
            <a:pPr lvl="1"/>
            <a:r>
              <a:rPr lang="fi-FI"/>
              <a:t>Creative </a:t>
            </a:r>
            <a:r>
              <a:rPr lang="fi-FI" err="1"/>
              <a:t>Commons</a:t>
            </a:r>
            <a:r>
              <a:rPr lang="fi-FI"/>
              <a:t> on yleinen lisenssi levittää vapaasti käytettävää materiaalia (tietyin rajoituksin)</a:t>
            </a:r>
          </a:p>
          <a:p>
            <a:pPr lvl="1"/>
            <a:r>
              <a:rPr lang="fi-FI"/>
              <a:t>Open </a:t>
            </a:r>
            <a:r>
              <a:rPr lang="fi-FI" err="1"/>
              <a:t>Source</a:t>
            </a:r>
            <a:r>
              <a:rPr lang="fi-FI"/>
              <a:t> lisenssit (MIT, BSD, ODL (Open </a:t>
            </a:r>
            <a:r>
              <a:rPr lang="fi-FI" err="1"/>
              <a:t>Document</a:t>
            </a:r>
            <a:r>
              <a:rPr lang="fi-FI"/>
              <a:t> License), </a:t>
            </a:r>
            <a:r>
              <a:rPr lang="fi-FI" err="1"/>
              <a:t>etc</a:t>
            </a:r>
            <a:r>
              <a:rPr lang="fi-FI"/>
              <a:t>)</a:t>
            </a:r>
          </a:p>
          <a:p>
            <a:pPr lvl="2"/>
            <a:r>
              <a:rPr lang="fi-FI"/>
              <a:t>Yleensä tietokoneohjelmilla, mutta joskus näkee myös muulla materiaalilla</a:t>
            </a:r>
          </a:p>
          <a:p>
            <a:pPr lvl="1"/>
            <a:r>
              <a:rPr lang="fi-FI"/>
              <a:t>Public Domain</a:t>
            </a:r>
          </a:p>
          <a:p>
            <a:pPr lvl="2"/>
            <a:r>
              <a:rPr lang="fi-FI"/>
              <a:t>Ei ole lisenssi vaan materiaalia joka on vapautunut tai vapautettu tekijänoikeuksista</a:t>
            </a:r>
          </a:p>
          <a:p>
            <a:endParaRPr lang="fi-FI"/>
          </a:p>
          <a:p>
            <a:r>
              <a:rPr lang="fi-FI"/>
              <a:t>Jos ei ole lisenssiä, ei ole käyttöoikeutta</a:t>
            </a:r>
          </a:p>
          <a:p>
            <a:r>
              <a:rPr lang="fi-FI"/>
              <a:t>Ihan pelkkä lupa käyttää on informaali lisenssi</a:t>
            </a:r>
          </a:p>
        </p:txBody>
      </p:sp>
    </p:spTree>
    <p:extLst>
      <p:ext uri="{BB962C8B-B14F-4D97-AF65-F5344CB8AC3E}">
        <p14:creationId xmlns:p14="http://schemas.microsoft.com/office/powerpoint/2010/main" val="6642490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7C3F7-436D-FEC3-DB87-58D4F61AC4A6}"/>
              </a:ext>
            </a:extLst>
          </p:cNvPr>
          <p:cNvSpPr>
            <a:spLocks noGrp="1"/>
          </p:cNvSpPr>
          <p:nvPr>
            <p:ph type="title"/>
          </p:nvPr>
        </p:nvSpPr>
        <p:spPr/>
        <p:txBody>
          <a:bodyPr/>
          <a:lstStyle/>
          <a:p>
            <a:r>
              <a:rPr lang="fi-FI"/>
              <a:t>Creative </a:t>
            </a:r>
            <a:r>
              <a:rPr lang="fi-FI" err="1"/>
              <a:t>Commons</a:t>
            </a:r>
            <a:endParaRPr lang="fi-FI"/>
          </a:p>
        </p:txBody>
      </p:sp>
      <p:sp>
        <p:nvSpPr>
          <p:cNvPr id="3" name="Content Placeholder 2">
            <a:extLst>
              <a:ext uri="{FF2B5EF4-FFF2-40B4-BE49-F238E27FC236}">
                <a16:creationId xmlns:a16="http://schemas.microsoft.com/office/drawing/2014/main" id="{3861240B-0CBB-EA5E-A705-4A5601C9FC52}"/>
              </a:ext>
            </a:extLst>
          </p:cNvPr>
          <p:cNvSpPr>
            <a:spLocks noGrp="1"/>
          </p:cNvSpPr>
          <p:nvPr>
            <p:ph idx="1"/>
          </p:nvPr>
        </p:nvSpPr>
        <p:spPr>
          <a:xfrm>
            <a:off x="838200" y="1825624"/>
            <a:ext cx="9690716" cy="4940935"/>
          </a:xfrm>
        </p:spPr>
        <p:txBody>
          <a:bodyPr/>
          <a:lstStyle/>
          <a:p>
            <a:r>
              <a:rPr lang="fi-FI"/>
              <a:t>Perhe lisenssejä joissa yhteiset termit</a:t>
            </a:r>
          </a:p>
          <a:p>
            <a:pPr lvl="1"/>
            <a:r>
              <a:rPr lang="fi-FI"/>
              <a:t>BY – Attribuutio</a:t>
            </a:r>
          </a:p>
          <a:p>
            <a:pPr lvl="1"/>
            <a:r>
              <a:rPr lang="fi-FI"/>
              <a:t>SA – </a:t>
            </a:r>
            <a:r>
              <a:rPr lang="fi-FI" err="1"/>
              <a:t>Share</a:t>
            </a:r>
            <a:r>
              <a:rPr lang="fi-FI"/>
              <a:t> </a:t>
            </a:r>
            <a:r>
              <a:rPr lang="fi-FI" err="1"/>
              <a:t>Alike</a:t>
            </a:r>
            <a:r>
              <a:rPr lang="fi-FI"/>
              <a:t>, levitys samoin ehdoin</a:t>
            </a:r>
          </a:p>
          <a:p>
            <a:pPr lvl="1"/>
            <a:r>
              <a:rPr lang="fi-FI"/>
              <a:t>NC – </a:t>
            </a:r>
            <a:r>
              <a:rPr lang="fi-FI" err="1"/>
              <a:t>Non</a:t>
            </a:r>
            <a:r>
              <a:rPr lang="fi-FI"/>
              <a:t> Commercial, ei kaupallinen</a:t>
            </a:r>
          </a:p>
          <a:p>
            <a:pPr lvl="1"/>
            <a:r>
              <a:rPr lang="fi-FI"/>
              <a:t>ND – No </a:t>
            </a:r>
            <a:r>
              <a:rPr lang="fi-FI" err="1"/>
              <a:t>Derivatives</a:t>
            </a:r>
            <a:r>
              <a:rPr lang="fi-FI"/>
              <a:t>, ei johdannaisia</a:t>
            </a:r>
          </a:p>
          <a:p>
            <a:pPr lvl="1"/>
            <a:r>
              <a:rPr lang="fi-FI"/>
              <a:t>CC0 – Public Domain</a:t>
            </a:r>
          </a:p>
          <a:p>
            <a:r>
              <a:rPr lang="fi-FI"/>
              <a:t>Termejä voidaan yhdistää, esim. BY-NC-SA</a:t>
            </a:r>
          </a:p>
          <a:p>
            <a:endParaRPr lang="fi-FI"/>
          </a:p>
          <a:p>
            <a:r>
              <a:rPr lang="fi-FI">
                <a:hlinkClick r:id="rId2"/>
              </a:rPr>
              <a:t>https://creativecommons.org/</a:t>
            </a:r>
          </a:p>
          <a:p>
            <a:r>
              <a:rPr lang="fi-FI">
                <a:hlinkClick r:id="rId2"/>
              </a:rPr>
              <a:t>https://creativecommons.org/share-your-work/cclicenses/</a:t>
            </a:r>
            <a:endParaRPr lang="fi-FI"/>
          </a:p>
          <a:p>
            <a:endParaRPr lang="fi-FI"/>
          </a:p>
        </p:txBody>
      </p:sp>
      <p:pic>
        <p:nvPicPr>
          <p:cNvPr id="1026" name="Picture 2">
            <a:extLst>
              <a:ext uri="{FF2B5EF4-FFF2-40B4-BE49-F238E27FC236}">
                <a16:creationId xmlns:a16="http://schemas.microsoft.com/office/drawing/2014/main" id="{282F2F8E-3B20-31DE-F65A-7BE67DF4EC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4556" y="4756567"/>
            <a:ext cx="1393984" cy="4877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B8479C1-C301-FFF9-135A-2BC027D01D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437" y="2088199"/>
            <a:ext cx="1678495" cy="58726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C38E37F-348B-41AA-3628-9180567A54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8684" y="2841735"/>
            <a:ext cx="1678495" cy="58726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2232361E-5BD8-ABA8-C5A1-A5A5B38292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9292" y="3563936"/>
            <a:ext cx="1678495" cy="58726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C782D14-9D72-5903-6764-EEBF8D60DB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50421" y="3914026"/>
            <a:ext cx="1678495" cy="591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0690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36491-7ADA-D627-49B3-6885AFD3A387}"/>
              </a:ext>
            </a:extLst>
          </p:cNvPr>
          <p:cNvSpPr>
            <a:spLocks noGrp="1"/>
          </p:cNvSpPr>
          <p:nvPr>
            <p:ph type="title"/>
          </p:nvPr>
        </p:nvSpPr>
        <p:spPr/>
        <p:txBody>
          <a:bodyPr/>
          <a:lstStyle/>
          <a:p>
            <a:r>
              <a:rPr lang="fi-FI"/>
              <a:t>Tekoäly ja tekijänoikeudet</a:t>
            </a:r>
          </a:p>
        </p:txBody>
      </p:sp>
      <p:sp>
        <p:nvSpPr>
          <p:cNvPr id="3" name="Content Placeholder 2">
            <a:extLst>
              <a:ext uri="{FF2B5EF4-FFF2-40B4-BE49-F238E27FC236}">
                <a16:creationId xmlns:a16="http://schemas.microsoft.com/office/drawing/2014/main" id="{E35A9E51-B158-8803-EE37-414A9CDB70B6}"/>
              </a:ext>
            </a:extLst>
          </p:cNvPr>
          <p:cNvSpPr>
            <a:spLocks noGrp="1"/>
          </p:cNvSpPr>
          <p:nvPr>
            <p:ph idx="1"/>
          </p:nvPr>
        </p:nvSpPr>
        <p:spPr/>
        <p:txBody>
          <a:bodyPr/>
          <a:lstStyle/>
          <a:p>
            <a:r>
              <a:rPr lang="fi-FI"/>
              <a:t>Tekoälyllä tuotettu materiaali ei ole lähtökohtaisesti tekijänoikeuksien alaista</a:t>
            </a:r>
          </a:p>
          <a:p>
            <a:pPr lvl="1"/>
            <a:r>
              <a:rPr lang="fi-FI"/>
              <a:t>Jos tekoälyn tuottamaa materiaalia muokkaa ihminen, niin teoskynnys saattaa ylittyä (tekoälyavusteinen tuotanto)</a:t>
            </a:r>
          </a:p>
          <a:p>
            <a:r>
              <a:rPr lang="fi-FI"/>
              <a:t>Mutta jos tekoäly käsittelee tekijänoikeuksien alaista materiaalia, saattaa lopputulos rikkoa lähdemateriaalin tekijänoikeuksia</a:t>
            </a:r>
          </a:p>
          <a:p>
            <a:pPr lvl="1"/>
            <a:r>
              <a:rPr lang="fi-FI"/>
              <a:t>Käyttäjä on vastuussa mitä materiaalia hän syöttää tekoälylle</a:t>
            </a:r>
          </a:p>
          <a:p>
            <a:pPr lvl="1"/>
            <a:r>
              <a:rPr lang="fi-FI"/>
              <a:t>Tekoälyä ei voi käyttää ”valkopesemään” tekijänoikeuksien alaista materiaalia omaa julkaisua varten</a:t>
            </a:r>
          </a:p>
        </p:txBody>
      </p:sp>
    </p:spTree>
    <p:extLst>
      <p:ext uri="{BB962C8B-B14F-4D97-AF65-F5344CB8AC3E}">
        <p14:creationId xmlns:p14="http://schemas.microsoft.com/office/powerpoint/2010/main" val="16612971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17D9F-1C68-B429-9805-DA676A326242}"/>
              </a:ext>
            </a:extLst>
          </p:cNvPr>
          <p:cNvSpPr>
            <a:spLocks noGrp="1"/>
          </p:cNvSpPr>
          <p:nvPr>
            <p:ph type="title"/>
          </p:nvPr>
        </p:nvSpPr>
        <p:spPr>
          <a:xfrm>
            <a:off x="523082" y="629921"/>
            <a:ext cx="4058062" cy="1356218"/>
          </a:xfrm>
        </p:spPr>
        <p:txBody>
          <a:bodyPr>
            <a:normAutofit fontScale="90000"/>
          </a:bodyPr>
          <a:lstStyle/>
          <a:p>
            <a:r>
              <a:rPr lang="fi-FI"/>
              <a:t>Mitä </a:t>
            </a:r>
            <a:r>
              <a:rPr lang="fi-FI" b="1"/>
              <a:t>EI</a:t>
            </a:r>
            <a:r>
              <a:rPr lang="fi-FI"/>
              <a:t> voi käyttää</a:t>
            </a:r>
            <a:br>
              <a:rPr lang="fi-FI"/>
            </a:br>
            <a:r>
              <a:rPr lang="fi-FI"/>
              <a:t>(pl. edelliset poikkeukset)</a:t>
            </a:r>
          </a:p>
        </p:txBody>
      </p:sp>
      <p:pic>
        <p:nvPicPr>
          <p:cNvPr id="7" name="Picture Placeholder 6">
            <a:extLst>
              <a:ext uri="{FF2B5EF4-FFF2-40B4-BE49-F238E27FC236}">
                <a16:creationId xmlns:a16="http://schemas.microsoft.com/office/drawing/2014/main" id="{117497AE-6FB0-122F-547B-56F4A29CE20B}"/>
              </a:ext>
            </a:extLst>
          </p:cNvPr>
          <p:cNvPicPr>
            <a:picLocks noGrp="1" noChangeAspect="1"/>
          </p:cNvPicPr>
          <p:nvPr>
            <p:ph type="pic"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rcRect t="-1324" b="-517"/>
          <a:stretch>
            <a:fillRect/>
          </a:stretch>
        </p:blipFill>
        <p:spPr>
          <a:xfrm>
            <a:off x="5093005" y="201168"/>
            <a:ext cx="6822799" cy="5394960"/>
          </a:xfrm>
          <a:prstGeom prst="rect">
            <a:avLst/>
          </a:prstGeom>
        </p:spPr>
      </p:pic>
      <p:sp>
        <p:nvSpPr>
          <p:cNvPr id="5" name="Text Placeholder 4">
            <a:extLst>
              <a:ext uri="{FF2B5EF4-FFF2-40B4-BE49-F238E27FC236}">
                <a16:creationId xmlns:a16="http://schemas.microsoft.com/office/drawing/2014/main" id="{ADCB49E6-3414-900B-FAB7-D0A30FFB8F1A}"/>
              </a:ext>
            </a:extLst>
          </p:cNvPr>
          <p:cNvSpPr>
            <a:spLocks noGrp="1"/>
          </p:cNvSpPr>
          <p:nvPr>
            <p:ph type="body" sz="half" idx="2"/>
          </p:nvPr>
        </p:nvSpPr>
        <p:spPr>
          <a:xfrm>
            <a:off x="523083" y="2068868"/>
            <a:ext cx="3932237" cy="4624540"/>
          </a:xfrm>
        </p:spPr>
        <p:txBody>
          <a:bodyPr>
            <a:normAutofit lnSpcReduction="10000"/>
          </a:bodyPr>
          <a:lstStyle/>
          <a:p>
            <a:pPr marL="285750" indent="-285750">
              <a:buFont typeface="Arial" panose="020B0604020202020204" pitchFamily="34" charset="0"/>
              <a:buChar char="•"/>
            </a:pPr>
            <a:r>
              <a:rPr lang="fi-FI"/>
              <a:t>Kaupallisesti julkaistu materiaali</a:t>
            </a:r>
          </a:p>
          <a:p>
            <a:pPr marL="742950" lvl="1" indent="-285750">
              <a:buFont typeface="Arial" panose="020B0604020202020204" pitchFamily="34" charset="0"/>
              <a:buChar char="•"/>
            </a:pPr>
            <a:r>
              <a:rPr lang="fi-FI" err="1"/>
              <a:t>Musiikki-CD:t</a:t>
            </a:r>
            <a:r>
              <a:rPr lang="fi-FI"/>
              <a:t>, elokuvat, yms.</a:t>
            </a:r>
          </a:p>
          <a:p>
            <a:pPr marL="742950" lvl="1" indent="-285750">
              <a:buFont typeface="Arial" panose="020B0604020202020204" pitchFamily="34" charset="0"/>
              <a:buChar char="•"/>
            </a:pPr>
            <a:r>
              <a:rPr lang="fi-FI"/>
              <a:t>Sanomalehtien artikkelit, artikkeleiden kuvat</a:t>
            </a:r>
          </a:p>
          <a:p>
            <a:pPr marL="742950" lvl="1" indent="-285750">
              <a:buFont typeface="Arial" panose="020B0604020202020204" pitchFamily="34" charset="0"/>
              <a:buChar char="•"/>
            </a:pPr>
            <a:r>
              <a:rPr lang="fi-FI"/>
              <a:t>Kirjat</a:t>
            </a:r>
          </a:p>
          <a:p>
            <a:pPr marL="285750" indent="-285750">
              <a:buFont typeface="Arial" panose="020B0604020202020204" pitchFamily="34" charset="0"/>
              <a:buChar char="•"/>
            </a:pPr>
            <a:r>
              <a:rPr lang="fi-FI"/>
              <a:t>Satunnainen netistä löydetty materiaali</a:t>
            </a:r>
          </a:p>
          <a:p>
            <a:pPr marL="742950" lvl="1" indent="-285750">
              <a:buFont typeface="Arial" panose="020B0604020202020204" pitchFamily="34" charset="0"/>
              <a:buChar char="•"/>
            </a:pPr>
            <a:r>
              <a:rPr lang="fi-FI"/>
              <a:t>Googlehaut, Google kuvahaut</a:t>
            </a:r>
          </a:p>
          <a:p>
            <a:pPr marL="285750" indent="-285750">
              <a:buFont typeface="Arial" panose="020B0604020202020204" pitchFamily="34" charset="0"/>
              <a:buChar char="•"/>
            </a:pPr>
            <a:endParaRPr lang="fi-FI"/>
          </a:p>
          <a:p>
            <a:pPr marL="285750" indent="-285750">
              <a:buFont typeface="Arial" panose="020B0604020202020204" pitchFamily="34" charset="0"/>
              <a:buChar char="•"/>
            </a:pPr>
            <a:r>
              <a:rPr lang="fi-FI"/>
              <a:t>Joissakin tapauksissa haku osuu sivustolle joka antaa lisenssin käyttöön</a:t>
            </a:r>
          </a:p>
          <a:p>
            <a:pPr marL="742950" lvl="1" indent="-285750">
              <a:buFont typeface="Arial" panose="020B0604020202020204" pitchFamily="34" charset="0"/>
              <a:buChar char="•"/>
            </a:pPr>
            <a:r>
              <a:rPr lang="fi-FI"/>
              <a:t>esim. Wikipedia, Wikimedia, ilmaiset kuvapankit, jotkin yksityishenkilöt, Open </a:t>
            </a:r>
            <a:r>
              <a:rPr lang="fi-FI" err="1"/>
              <a:t>Source</a:t>
            </a:r>
            <a:r>
              <a:rPr lang="fi-FI"/>
              <a:t> lähteet</a:t>
            </a:r>
          </a:p>
          <a:p>
            <a:pPr marL="742950" lvl="1" indent="-285750">
              <a:buFont typeface="Arial" panose="020B0604020202020204" pitchFamily="34" charset="0"/>
              <a:buChar char="•"/>
            </a:pPr>
            <a:r>
              <a:rPr lang="fi-FI"/>
              <a:t>Voit myös yrittää kysyä luvan oikeuksien haltijalta tarvittaessa</a:t>
            </a:r>
          </a:p>
          <a:p>
            <a:pPr marL="742950" lvl="1" indent="-285750">
              <a:buFont typeface="Arial" panose="020B0604020202020204" pitchFamily="34" charset="0"/>
              <a:buChar char="•"/>
            </a:pPr>
            <a:r>
              <a:rPr lang="fi-FI"/>
              <a:t>Hyvin vanhassa materiaalissa tekijänoikeudet saattavat olla rauenneet, jolloin se on vapaasti käytettävissä (</a:t>
            </a:r>
            <a:r>
              <a:rPr lang="fi-FI" err="1"/>
              <a:t>public</a:t>
            </a:r>
            <a:r>
              <a:rPr lang="fi-FI"/>
              <a:t> domain)</a:t>
            </a:r>
          </a:p>
        </p:txBody>
      </p:sp>
    </p:spTree>
    <p:extLst>
      <p:ext uri="{BB962C8B-B14F-4D97-AF65-F5344CB8AC3E}">
        <p14:creationId xmlns:p14="http://schemas.microsoft.com/office/powerpoint/2010/main" val="8055032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9AE3F9-4B05-EDE8-F102-A0C03CE22EEE}"/>
              </a:ext>
            </a:extLst>
          </p:cNvPr>
          <p:cNvSpPr>
            <a:spLocks noGrp="1"/>
          </p:cNvSpPr>
          <p:nvPr>
            <p:ph type="title"/>
          </p:nvPr>
        </p:nvSpPr>
        <p:spPr/>
        <p:txBody>
          <a:bodyPr/>
          <a:lstStyle/>
          <a:p>
            <a:r>
              <a:rPr lang="fi-FI"/>
              <a:t>Mitä VOI käyttää?</a:t>
            </a:r>
          </a:p>
        </p:txBody>
      </p:sp>
      <p:sp>
        <p:nvSpPr>
          <p:cNvPr id="3" name="Content Placeholder 2">
            <a:extLst>
              <a:ext uri="{FF2B5EF4-FFF2-40B4-BE49-F238E27FC236}">
                <a16:creationId xmlns:a16="http://schemas.microsoft.com/office/drawing/2014/main" id="{DFC10F6B-14BC-DEF7-F59C-F16C58C87A44}"/>
              </a:ext>
            </a:extLst>
          </p:cNvPr>
          <p:cNvSpPr>
            <a:spLocks noGrp="1"/>
          </p:cNvSpPr>
          <p:nvPr>
            <p:ph sz="half" idx="4294967295"/>
          </p:nvPr>
        </p:nvSpPr>
        <p:spPr>
          <a:xfrm>
            <a:off x="311595" y="1831594"/>
            <a:ext cx="5458968" cy="5032375"/>
          </a:xfrm>
        </p:spPr>
        <p:txBody>
          <a:bodyPr numCol="1">
            <a:normAutofit fontScale="85000" lnSpcReduction="20000"/>
          </a:bodyPr>
          <a:lstStyle/>
          <a:p>
            <a:r>
              <a:rPr lang="fi-FI"/>
              <a:t>Ohjelmien omat mediapankit</a:t>
            </a:r>
          </a:p>
          <a:p>
            <a:pPr lvl="1"/>
            <a:r>
              <a:rPr lang="fi-FI"/>
              <a:t>Microsoft Office, Adobe, </a:t>
            </a:r>
            <a:r>
              <a:rPr lang="fi-FI" err="1"/>
              <a:t>Canva</a:t>
            </a:r>
            <a:endParaRPr lang="fi-FI"/>
          </a:p>
          <a:p>
            <a:pPr lvl="1"/>
            <a:r>
              <a:rPr lang="fi-FI" err="1"/>
              <a:t>Huom</a:t>
            </a:r>
            <a:r>
              <a:rPr lang="fi-FI"/>
              <a:t>! Officen ”</a:t>
            </a:r>
            <a:r>
              <a:rPr lang="fi-FI" err="1"/>
              <a:t>online</a:t>
            </a:r>
            <a:r>
              <a:rPr lang="fi-FI"/>
              <a:t> </a:t>
            </a:r>
            <a:r>
              <a:rPr lang="fi-FI" err="1"/>
              <a:t>pictures</a:t>
            </a:r>
            <a:r>
              <a:rPr lang="fi-FI"/>
              <a:t>” tekee kuvahaun Bing hakukoneella, huomioi lisenssit</a:t>
            </a:r>
          </a:p>
          <a:p>
            <a:r>
              <a:rPr lang="fi-FI"/>
              <a:t>Kuvia</a:t>
            </a:r>
          </a:p>
          <a:p>
            <a:pPr lvl="1"/>
            <a:r>
              <a:rPr lang="fi-FI" sz="2100">
                <a:hlinkClick r:id="rId2"/>
              </a:rPr>
              <a:t>https://www.pexels.com/</a:t>
            </a:r>
            <a:endParaRPr lang="fi-FI" sz="2100"/>
          </a:p>
          <a:p>
            <a:pPr lvl="1"/>
            <a:r>
              <a:rPr lang="fi-FI" sz="2100">
                <a:hlinkClick r:id="rId3"/>
              </a:rPr>
              <a:t>https://pixabay.com/</a:t>
            </a:r>
            <a:endParaRPr lang="fi-FI" sz="2100"/>
          </a:p>
          <a:p>
            <a:pPr lvl="1"/>
            <a:r>
              <a:rPr lang="fi-FI" sz="1600">
                <a:hlinkClick r:id="rId4"/>
              </a:rPr>
              <a:t>https://commons.wikimedia.org/wiki/Main_Page</a:t>
            </a:r>
            <a:endParaRPr lang="fi-FI" sz="1600"/>
          </a:p>
          <a:p>
            <a:pPr lvl="2"/>
            <a:r>
              <a:rPr lang="fi-FI"/>
              <a:t>(useita eri lisenssejä)</a:t>
            </a:r>
          </a:p>
          <a:p>
            <a:pPr lvl="1"/>
            <a:r>
              <a:rPr lang="fi-FI" sz="2100">
                <a:hlinkClick r:id="rId5"/>
              </a:rPr>
              <a:t>https://www.freeimages.com/</a:t>
            </a:r>
            <a:endParaRPr lang="fi-FI" sz="2100"/>
          </a:p>
          <a:p>
            <a:r>
              <a:rPr lang="fi-FI"/>
              <a:t>Suomalaisia kuvapankkeja</a:t>
            </a:r>
          </a:p>
          <a:p>
            <a:pPr lvl="1"/>
            <a:r>
              <a:rPr lang="fi-FI" sz="2100">
                <a:hlinkClick r:id="rId6"/>
              </a:rPr>
              <a:t>https://www.helsinkikuvia.fi/</a:t>
            </a:r>
            <a:endParaRPr lang="fi-FI" sz="2100"/>
          </a:p>
          <a:p>
            <a:pPr lvl="1"/>
            <a:r>
              <a:rPr lang="fi-FI" sz="2100">
                <a:hlinkClick r:id="rId7"/>
              </a:rPr>
              <a:t>https://www.kuviasuomesta.fi/</a:t>
            </a:r>
            <a:endParaRPr lang="fi-FI" sz="2100"/>
          </a:p>
          <a:p>
            <a:r>
              <a:rPr lang="fi-FI"/>
              <a:t>Vektorikuvia</a:t>
            </a:r>
          </a:p>
          <a:p>
            <a:pPr lvl="1"/>
            <a:r>
              <a:rPr lang="fi-FI" sz="2100">
                <a:hlinkClick r:id="rId8"/>
              </a:rPr>
              <a:t>https://www.vecteezy.com/</a:t>
            </a:r>
            <a:endParaRPr lang="fi-FI" sz="2100"/>
          </a:p>
          <a:p>
            <a:pPr lvl="2"/>
            <a:r>
              <a:rPr lang="fi-FI"/>
              <a:t>(osa maksullisia)</a:t>
            </a:r>
          </a:p>
        </p:txBody>
      </p:sp>
      <p:sp>
        <p:nvSpPr>
          <p:cNvPr id="5" name="Content Placeholder 4">
            <a:extLst>
              <a:ext uri="{FF2B5EF4-FFF2-40B4-BE49-F238E27FC236}">
                <a16:creationId xmlns:a16="http://schemas.microsoft.com/office/drawing/2014/main" id="{AAD29B92-A1F4-6972-6BD7-57EFA2BA7C5F}"/>
              </a:ext>
            </a:extLst>
          </p:cNvPr>
          <p:cNvSpPr>
            <a:spLocks noGrp="1"/>
          </p:cNvSpPr>
          <p:nvPr>
            <p:ph sz="half" idx="4294967295"/>
          </p:nvPr>
        </p:nvSpPr>
        <p:spPr>
          <a:xfrm>
            <a:off x="6421438" y="1825625"/>
            <a:ext cx="5770562" cy="4803775"/>
          </a:xfrm>
        </p:spPr>
        <p:txBody>
          <a:bodyPr>
            <a:normAutofit fontScale="85000" lnSpcReduction="20000"/>
          </a:bodyPr>
          <a:lstStyle/>
          <a:p>
            <a:r>
              <a:rPr lang="fi-FI"/>
              <a:t>Musiikkia</a:t>
            </a:r>
          </a:p>
          <a:p>
            <a:pPr lvl="1"/>
            <a:r>
              <a:rPr lang="fi-FI" sz="2100">
                <a:hlinkClick r:id="rId9"/>
              </a:rPr>
              <a:t>https://www.youtube.com/audiolibrary/music</a:t>
            </a:r>
            <a:endParaRPr lang="fi-FI" sz="2100"/>
          </a:p>
          <a:p>
            <a:pPr lvl="1"/>
            <a:r>
              <a:rPr lang="fi-FI" sz="2100">
                <a:hlinkClick r:id="rId10"/>
              </a:rPr>
              <a:t>https://incompetech.com/music/royalty-free/music.html</a:t>
            </a:r>
            <a:endParaRPr lang="fi-FI" sz="2100"/>
          </a:p>
          <a:p>
            <a:pPr lvl="1"/>
            <a:r>
              <a:rPr lang="fi-FI" sz="2100">
                <a:hlinkClick r:id="rId11"/>
              </a:rPr>
              <a:t>https://audionautix.com/</a:t>
            </a:r>
            <a:endParaRPr lang="fi-FI" sz="2100"/>
          </a:p>
          <a:p>
            <a:pPr lvl="1"/>
            <a:r>
              <a:rPr lang="fi-FI" sz="2100">
                <a:hlinkClick r:id="rId12"/>
              </a:rPr>
              <a:t>https://freepd.com/</a:t>
            </a:r>
            <a:endParaRPr lang="fi-FI" sz="2100"/>
          </a:p>
          <a:p>
            <a:r>
              <a:rPr lang="fi-FI"/>
              <a:t>Ääniefektejä</a:t>
            </a:r>
          </a:p>
          <a:p>
            <a:pPr lvl="1"/>
            <a:r>
              <a:rPr lang="fi-FI" sz="2200">
                <a:hlinkClick r:id="rId13"/>
              </a:rPr>
              <a:t>https://freesound.org/</a:t>
            </a:r>
            <a:endParaRPr lang="fi-FI" sz="2200"/>
          </a:p>
          <a:p>
            <a:pPr lvl="1"/>
            <a:r>
              <a:rPr lang="fi-FI" sz="2200">
                <a:hlinkClick r:id="rId14"/>
              </a:rPr>
              <a:t>https://freesound.org/people/YleArkisto/</a:t>
            </a:r>
            <a:endParaRPr lang="fi-FI" sz="2200"/>
          </a:p>
          <a:p>
            <a:pPr lvl="1"/>
            <a:r>
              <a:rPr lang="fi-FI" sz="2200">
                <a:hlinkClick r:id="rId15"/>
              </a:rPr>
              <a:t>https://www.freesoundslibrary.com/</a:t>
            </a:r>
            <a:endParaRPr lang="fi-FI" sz="2200"/>
          </a:p>
          <a:p>
            <a:r>
              <a:rPr lang="fi-FI"/>
              <a:t>Videoklippejä</a:t>
            </a:r>
          </a:p>
          <a:p>
            <a:pPr lvl="1"/>
            <a:r>
              <a:rPr lang="fi-FI" sz="2200">
                <a:hlinkClick r:id="rId16"/>
              </a:rPr>
              <a:t>https://www.pexels.com/videos/</a:t>
            </a:r>
            <a:endParaRPr lang="fi-FI" sz="2200"/>
          </a:p>
          <a:p>
            <a:pPr lvl="1"/>
            <a:r>
              <a:rPr lang="fi-FI" sz="2200">
                <a:hlinkClick r:id="rId17"/>
              </a:rPr>
              <a:t>https://pixabay.com/fi/videos/</a:t>
            </a:r>
            <a:endParaRPr lang="fi-FI" sz="2200"/>
          </a:p>
          <a:p>
            <a:endParaRPr lang="fi-FI"/>
          </a:p>
          <a:p>
            <a:r>
              <a:rPr lang="fi-FI"/>
              <a:t>Muista tarkastaa kunkin palvelun lisenssiehdot!</a:t>
            </a:r>
          </a:p>
        </p:txBody>
      </p:sp>
    </p:spTree>
    <p:extLst>
      <p:ext uri="{BB962C8B-B14F-4D97-AF65-F5344CB8AC3E}">
        <p14:creationId xmlns:p14="http://schemas.microsoft.com/office/powerpoint/2010/main" val="9335379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3493AE-C9C9-455A-314A-F365B0695B97}"/>
              </a:ext>
            </a:extLst>
          </p:cNvPr>
          <p:cNvSpPr>
            <a:spLocks noGrp="1"/>
          </p:cNvSpPr>
          <p:nvPr>
            <p:ph type="title"/>
          </p:nvPr>
        </p:nvSpPr>
        <p:spPr/>
        <p:txBody>
          <a:bodyPr/>
          <a:lstStyle/>
          <a:p>
            <a:r>
              <a:rPr lang="fi-FI"/>
              <a:t>Lisää tietoa</a:t>
            </a:r>
          </a:p>
        </p:txBody>
      </p:sp>
      <p:sp>
        <p:nvSpPr>
          <p:cNvPr id="4" name="Content Placeholder 3">
            <a:extLst>
              <a:ext uri="{FF2B5EF4-FFF2-40B4-BE49-F238E27FC236}">
                <a16:creationId xmlns:a16="http://schemas.microsoft.com/office/drawing/2014/main" id="{F0FAF8D6-3AE2-39CD-6853-8AEE387444B1}"/>
              </a:ext>
            </a:extLst>
          </p:cNvPr>
          <p:cNvSpPr>
            <a:spLocks noGrp="1"/>
          </p:cNvSpPr>
          <p:nvPr>
            <p:ph idx="1"/>
          </p:nvPr>
        </p:nvSpPr>
        <p:spPr/>
        <p:txBody>
          <a:bodyPr/>
          <a:lstStyle/>
          <a:p>
            <a:r>
              <a:rPr lang="fi-FI"/>
              <a:t>Teosto Kopiraittila koulu + osaamismerkki</a:t>
            </a:r>
          </a:p>
          <a:p>
            <a:pPr lvl="1"/>
            <a:r>
              <a:rPr lang="fi-FI">
                <a:hlinkClick r:id="rId2"/>
              </a:rPr>
              <a:t>https://kopiraittila.fi/</a:t>
            </a:r>
            <a:endParaRPr lang="fi-FI"/>
          </a:p>
          <a:p>
            <a:pPr lvl="1"/>
            <a:r>
              <a:rPr lang="fi-FI">
                <a:hlinkClick r:id="rId3"/>
              </a:rPr>
              <a:t>https://kopiraittila.fi/osaamismerkit/</a:t>
            </a:r>
            <a:endParaRPr lang="fi-FI"/>
          </a:p>
          <a:p>
            <a:pPr lvl="1"/>
            <a:r>
              <a:rPr lang="fi-FI"/>
              <a:t>Pelillinen oppimisympäristö</a:t>
            </a:r>
          </a:p>
          <a:p>
            <a:pPr lvl="1"/>
            <a:r>
              <a:rPr lang="fi-FI"/>
              <a:t>Paljon materiaalia helppolukuisesti</a:t>
            </a:r>
          </a:p>
          <a:p>
            <a:pPr lvl="1"/>
            <a:endParaRPr lang="fi-FI"/>
          </a:p>
          <a:p>
            <a:r>
              <a:rPr lang="fi-FI"/>
              <a:t>Tekijänoikeuslaki 404/1961 ja sen lisäykset</a:t>
            </a:r>
          </a:p>
          <a:p>
            <a:pPr lvl="1"/>
            <a:r>
              <a:rPr lang="fi-FI"/>
              <a:t>576/1984, 446/1995, 821/2005, 763/2013, 764/2013, 608/2015, 1216/2023</a:t>
            </a:r>
          </a:p>
          <a:p>
            <a:pPr lvl="1"/>
            <a:r>
              <a:rPr lang="fi-FI"/>
              <a:t>Valitettavasti hankala tulkita näiden lukuisten lisäyksien takia</a:t>
            </a:r>
          </a:p>
        </p:txBody>
      </p:sp>
      <p:pic>
        <p:nvPicPr>
          <p:cNvPr id="5" name="Picture 2" descr="Tekijänoikeusekspertti">
            <a:extLst>
              <a:ext uri="{FF2B5EF4-FFF2-40B4-BE49-F238E27FC236}">
                <a16:creationId xmlns:a16="http://schemas.microsoft.com/office/drawing/2014/main" id="{A938CCB2-D98F-D780-225F-E7B1625533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6826" y="1690688"/>
            <a:ext cx="1511133" cy="1511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058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2457C6F-A50F-F51C-5DC9-EB6D1D45C9DF}"/>
              </a:ext>
            </a:extLst>
          </p:cNvPr>
          <p:cNvSpPr>
            <a:spLocks noGrp="1"/>
          </p:cNvSpPr>
          <p:nvPr>
            <p:ph type="title"/>
          </p:nvPr>
        </p:nvSpPr>
        <p:spPr>
          <a:xfrm>
            <a:off x="523083" y="1039354"/>
            <a:ext cx="3932237" cy="1356218"/>
          </a:xfrm>
        </p:spPr>
        <p:txBody>
          <a:bodyPr>
            <a:normAutofit fontScale="90000"/>
          </a:bodyPr>
          <a:lstStyle/>
          <a:p>
            <a:r>
              <a:rPr lang="fi-FI" noProof="0"/>
              <a:t>Kaikki helppokäyttöisyys- toiminnot</a:t>
            </a:r>
          </a:p>
        </p:txBody>
      </p:sp>
      <p:sp>
        <p:nvSpPr>
          <p:cNvPr id="15" name="Text Placeholder 3">
            <a:extLst>
              <a:ext uri="{FF2B5EF4-FFF2-40B4-BE49-F238E27FC236}">
                <a16:creationId xmlns:a16="http://schemas.microsoft.com/office/drawing/2014/main" id="{BEA4B00C-1B59-8E56-ADE7-EAE3A9D64916}"/>
              </a:ext>
            </a:extLst>
          </p:cNvPr>
          <p:cNvSpPr>
            <a:spLocks noGrp="1"/>
          </p:cNvSpPr>
          <p:nvPr>
            <p:ph type="body" sz="half" idx="2"/>
          </p:nvPr>
        </p:nvSpPr>
        <p:spPr>
          <a:xfrm>
            <a:off x="523084" y="2478301"/>
            <a:ext cx="3932237" cy="3811588"/>
          </a:xfrm>
        </p:spPr>
        <p:txBody>
          <a:bodyPr/>
          <a:lstStyle/>
          <a:p>
            <a:r>
              <a:rPr lang="fi-FI" i="1" noProof="0"/>
              <a:t>Windows-näppäin + U</a:t>
            </a:r>
            <a:r>
              <a:rPr lang="fi-FI" noProof="0"/>
              <a:t> → Aputoiminnot</a:t>
            </a:r>
          </a:p>
          <a:p>
            <a:r>
              <a:rPr lang="fi-FI" noProof="0"/>
              <a:t>Tästä valikosta löytyvät kaikki helppokäyttöisyystoiminnot.</a:t>
            </a:r>
          </a:p>
          <a:p>
            <a:endParaRPr lang="fi-FI" noProof="0"/>
          </a:p>
        </p:txBody>
      </p:sp>
      <p:pic>
        <p:nvPicPr>
          <p:cNvPr id="3" name="Kuva 2">
            <a:extLst>
              <a:ext uri="{FF2B5EF4-FFF2-40B4-BE49-F238E27FC236}">
                <a16:creationId xmlns:a16="http://schemas.microsoft.com/office/drawing/2014/main" id="{C2A87FDD-9C9A-3A51-2B84-8AC7A60A895C}"/>
              </a:ext>
            </a:extLst>
          </p:cNvPr>
          <p:cNvPicPr>
            <a:picLocks noChangeAspect="1"/>
          </p:cNvPicPr>
          <p:nvPr/>
        </p:nvPicPr>
        <p:blipFill>
          <a:blip r:embed="rId2"/>
          <a:stretch>
            <a:fillRect/>
          </a:stretch>
        </p:blipFill>
        <p:spPr>
          <a:xfrm>
            <a:off x="5322372" y="404057"/>
            <a:ext cx="6001264" cy="5340156"/>
          </a:xfrm>
          <a:prstGeom prst="rect">
            <a:avLst/>
          </a:prstGeom>
        </p:spPr>
      </p:pic>
    </p:spTree>
    <p:extLst>
      <p:ext uri="{BB962C8B-B14F-4D97-AF65-F5344CB8AC3E}">
        <p14:creationId xmlns:p14="http://schemas.microsoft.com/office/powerpoint/2010/main" val="2436082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91D8FD-283B-DABA-99FD-A22708FF4834}"/>
              </a:ext>
            </a:extLst>
          </p:cNvPr>
          <p:cNvSpPr>
            <a:spLocks noGrp="1"/>
          </p:cNvSpPr>
          <p:nvPr>
            <p:ph type="title"/>
          </p:nvPr>
        </p:nvSpPr>
        <p:spPr/>
        <p:txBody>
          <a:bodyPr/>
          <a:lstStyle/>
          <a:p>
            <a:r>
              <a:rPr lang="fi-FI" noProof="0"/>
              <a:t>Suurennuslasi (</a:t>
            </a:r>
            <a:r>
              <a:rPr lang="fi-FI" noProof="0" err="1"/>
              <a:t>magnifier</a:t>
            </a:r>
            <a:r>
              <a:rPr lang="fi-FI" noProof="0"/>
              <a:t>)</a:t>
            </a:r>
          </a:p>
        </p:txBody>
      </p:sp>
      <p:pic>
        <p:nvPicPr>
          <p:cNvPr id="5" name="Kuva 4">
            <a:extLst>
              <a:ext uri="{FF2B5EF4-FFF2-40B4-BE49-F238E27FC236}">
                <a16:creationId xmlns:a16="http://schemas.microsoft.com/office/drawing/2014/main" id="{AB89F924-82A8-E0FA-F793-0B09EE715579}"/>
              </a:ext>
            </a:extLst>
          </p:cNvPr>
          <p:cNvPicPr>
            <a:picLocks noChangeAspect="1"/>
          </p:cNvPicPr>
          <p:nvPr/>
        </p:nvPicPr>
        <p:blipFill>
          <a:blip r:embed="rId2"/>
          <a:stretch>
            <a:fillRect/>
          </a:stretch>
        </p:blipFill>
        <p:spPr>
          <a:xfrm>
            <a:off x="2189546" y="2040425"/>
            <a:ext cx="6239746" cy="1086002"/>
          </a:xfrm>
          <a:prstGeom prst="rect">
            <a:avLst/>
          </a:prstGeom>
        </p:spPr>
      </p:pic>
      <p:sp>
        <p:nvSpPr>
          <p:cNvPr id="6" name="Tekstiruutu 5">
            <a:extLst>
              <a:ext uri="{FF2B5EF4-FFF2-40B4-BE49-F238E27FC236}">
                <a16:creationId xmlns:a16="http://schemas.microsoft.com/office/drawing/2014/main" id="{48063754-1039-504B-CA86-3553FAD804CE}"/>
              </a:ext>
            </a:extLst>
          </p:cNvPr>
          <p:cNvSpPr txBox="1"/>
          <p:nvPr/>
        </p:nvSpPr>
        <p:spPr>
          <a:xfrm>
            <a:off x="1710813" y="3438832"/>
            <a:ext cx="231826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a:ln>
                  <a:noFill/>
                </a:ln>
                <a:solidFill>
                  <a:prstClr val="black"/>
                </a:solidFill>
                <a:effectLst/>
                <a:uLnTx/>
                <a:uFillTx/>
                <a:latin typeface="Source Sans Pro"/>
                <a:ea typeface="+mn-ea"/>
                <a:cs typeface="+mn-cs"/>
              </a:rPr>
              <a:t>Zoomauskerroin</a:t>
            </a:r>
          </a:p>
        </p:txBody>
      </p:sp>
      <p:sp>
        <p:nvSpPr>
          <p:cNvPr id="7" name="Tekstiruutu 6">
            <a:extLst>
              <a:ext uri="{FF2B5EF4-FFF2-40B4-BE49-F238E27FC236}">
                <a16:creationId xmlns:a16="http://schemas.microsoft.com/office/drawing/2014/main" id="{30752F81-D9CE-918C-9197-6A2C056AE3C3}"/>
              </a:ext>
            </a:extLst>
          </p:cNvPr>
          <p:cNvSpPr txBox="1"/>
          <p:nvPr/>
        </p:nvSpPr>
        <p:spPr>
          <a:xfrm>
            <a:off x="7068820" y="3520405"/>
            <a:ext cx="166584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a:ln>
                  <a:noFill/>
                </a:ln>
                <a:solidFill>
                  <a:prstClr val="black"/>
                </a:solidFill>
                <a:effectLst/>
                <a:uLnTx/>
                <a:uFillTx/>
                <a:latin typeface="Source Sans Pro"/>
                <a:ea typeface="+mn-ea"/>
                <a:cs typeface="+mn-cs"/>
              </a:rPr>
              <a:t>Lue ääneen</a:t>
            </a:r>
          </a:p>
        </p:txBody>
      </p:sp>
      <p:sp>
        <p:nvSpPr>
          <p:cNvPr id="8" name="Tekstiruutu 7">
            <a:extLst>
              <a:ext uri="{FF2B5EF4-FFF2-40B4-BE49-F238E27FC236}">
                <a16:creationId xmlns:a16="http://schemas.microsoft.com/office/drawing/2014/main" id="{14A4B7BF-A723-CDCD-330D-1F7445E908B1}"/>
              </a:ext>
            </a:extLst>
          </p:cNvPr>
          <p:cNvSpPr txBox="1"/>
          <p:nvPr/>
        </p:nvSpPr>
        <p:spPr>
          <a:xfrm>
            <a:off x="5309419" y="4115315"/>
            <a:ext cx="2488182"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a:ln>
                  <a:noFill/>
                </a:ln>
                <a:solidFill>
                  <a:prstClr val="black"/>
                </a:solidFill>
                <a:effectLst/>
                <a:uLnTx/>
                <a:uFillTx/>
                <a:latin typeface="Source Sans Pro"/>
                <a:ea typeface="+mn-ea"/>
                <a:cs typeface="+mn-cs"/>
              </a:rPr>
              <a:t>Kontrolloi ääneen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a:ln>
                  <a:noFill/>
                </a:ln>
                <a:solidFill>
                  <a:prstClr val="black"/>
                </a:solidFill>
                <a:effectLst/>
                <a:uLnTx/>
                <a:uFillTx/>
                <a:latin typeface="Source Sans Pro"/>
                <a:ea typeface="+mn-ea"/>
                <a:cs typeface="+mn-cs"/>
              </a:rPr>
              <a:t>lukemista</a:t>
            </a:r>
          </a:p>
        </p:txBody>
      </p:sp>
      <p:sp>
        <p:nvSpPr>
          <p:cNvPr id="10" name="Tekstiruutu 9">
            <a:extLst>
              <a:ext uri="{FF2B5EF4-FFF2-40B4-BE49-F238E27FC236}">
                <a16:creationId xmlns:a16="http://schemas.microsoft.com/office/drawing/2014/main" id="{B0E981EC-F75E-0341-DAF3-E14E212A6534}"/>
              </a:ext>
            </a:extLst>
          </p:cNvPr>
          <p:cNvSpPr txBox="1"/>
          <p:nvPr/>
        </p:nvSpPr>
        <p:spPr>
          <a:xfrm>
            <a:off x="8901378" y="2529864"/>
            <a:ext cx="143981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a:ln>
                  <a:noFill/>
                </a:ln>
                <a:solidFill>
                  <a:prstClr val="black"/>
                </a:solidFill>
                <a:effectLst/>
                <a:uLnTx/>
                <a:uFillTx/>
                <a:latin typeface="Source Sans Pro"/>
                <a:ea typeface="+mn-ea"/>
                <a:cs typeface="+mn-cs"/>
              </a:rPr>
              <a:t>Asetukset</a:t>
            </a:r>
          </a:p>
        </p:txBody>
      </p:sp>
      <p:cxnSp>
        <p:nvCxnSpPr>
          <p:cNvPr id="12" name="Suora yhdysviiva 11">
            <a:extLst>
              <a:ext uri="{FF2B5EF4-FFF2-40B4-BE49-F238E27FC236}">
                <a16:creationId xmlns:a16="http://schemas.microsoft.com/office/drawing/2014/main" id="{7511B956-C3E8-76B4-8803-5B0FBBE3F8B5}"/>
              </a:ext>
            </a:extLst>
          </p:cNvPr>
          <p:cNvCxnSpPr>
            <a:stCxn id="6" idx="0"/>
          </p:cNvCxnSpPr>
          <p:nvPr/>
        </p:nvCxnSpPr>
        <p:spPr>
          <a:xfrm flipV="1">
            <a:off x="2869945" y="2910348"/>
            <a:ext cx="276378" cy="5284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uora yhdysviiva 12">
            <a:extLst>
              <a:ext uri="{FF2B5EF4-FFF2-40B4-BE49-F238E27FC236}">
                <a16:creationId xmlns:a16="http://schemas.microsoft.com/office/drawing/2014/main" id="{BB1F5F1D-9143-FF15-2565-2D73322EA0A0}"/>
              </a:ext>
            </a:extLst>
          </p:cNvPr>
          <p:cNvCxnSpPr>
            <a:cxnSpLocks/>
            <a:stCxn id="7" idx="0"/>
          </p:cNvCxnSpPr>
          <p:nvPr/>
        </p:nvCxnSpPr>
        <p:spPr>
          <a:xfrm flipH="1" flipV="1">
            <a:off x="7462684" y="2991529"/>
            <a:ext cx="439057" cy="528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uora yhdysviiva 15">
            <a:extLst>
              <a:ext uri="{FF2B5EF4-FFF2-40B4-BE49-F238E27FC236}">
                <a16:creationId xmlns:a16="http://schemas.microsoft.com/office/drawing/2014/main" id="{E4C7E632-EA57-814C-6DBD-79E2935FCA9D}"/>
              </a:ext>
            </a:extLst>
          </p:cNvPr>
          <p:cNvCxnSpPr>
            <a:cxnSpLocks/>
            <a:stCxn id="10" idx="1"/>
          </p:cNvCxnSpPr>
          <p:nvPr/>
        </p:nvCxnSpPr>
        <p:spPr>
          <a:xfrm flipH="1" flipV="1">
            <a:off x="8227522" y="2733291"/>
            <a:ext cx="673856" cy="2740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uora yhdysviiva 18">
            <a:extLst>
              <a:ext uri="{FF2B5EF4-FFF2-40B4-BE49-F238E27FC236}">
                <a16:creationId xmlns:a16="http://schemas.microsoft.com/office/drawing/2014/main" id="{2DB88F36-A3D7-61E8-AF34-D3A904042362}"/>
              </a:ext>
            </a:extLst>
          </p:cNvPr>
          <p:cNvCxnSpPr>
            <a:cxnSpLocks/>
            <a:stCxn id="8" idx="0"/>
          </p:cNvCxnSpPr>
          <p:nvPr/>
        </p:nvCxnSpPr>
        <p:spPr>
          <a:xfrm flipH="1" flipV="1">
            <a:off x="6282813" y="2964124"/>
            <a:ext cx="270697" cy="11511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900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D4F552-38B9-F7BB-C9CA-8C1212AFA6BF}"/>
              </a:ext>
            </a:extLst>
          </p:cNvPr>
          <p:cNvSpPr>
            <a:spLocks noGrp="1"/>
          </p:cNvSpPr>
          <p:nvPr>
            <p:ph type="title"/>
          </p:nvPr>
        </p:nvSpPr>
        <p:spPr/>
        <p:txBody>
          <a:bodyPr/>
          <a:lstStyle/>
          <a:p>
            <a:r>
              <a:rPr lang="fi-FI" noProof="0"/>
              <a:t>Tekstin koko</a:t>
            </a:r>
          </a:p>
        </p:txBody>
      </p:sp>
      <p:sp>
        <p:nvSpPr>
          <p:cNvPr id="7" name="Sisällön paikkamerkki 2">
            <a:extLst>
              <a:ext uri="{FF2B5EF4-FFF2-40B4-BE49-F238E27FC236}">
                <a16:creationId xmlns:a16="http://schemas.microsoft.com/office/drawing/2014/main" id="{CA796F15-7076-5A4D-ED1E-7BFE4937CBD7}"/>
              </a:ext>
            </a:extLst>
          </p:cNvPr>
          <p:cNvSpPr txBox="1">
            <a:spLocks/>
          </p:cNvSpPr>
          <p:nvPr/>
        </p:nvSpPr>
        <p:spPr>
          <a:xfrm>
            <a:off x="484240" y="1582533"/>
            <a:ext cx="4815348" cy="40513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800" b="0" i="0" u="none" strike="noStrike" kern="1200" cap="none" spc="0" normalizeH="0" baseline="0" noProof="0">
                <a:ln>
                  <a:noFill/>
                </a:ln>
                <a:solidFill>
                  <a:prstClr val="black"/>
                </a:solidFill>
                <a:effectLst/>
                <a:uLnTx/>
                <a:uFillTx/>
                <a:latin typeface="Source Sans Pro"/>
                <a:ea typeface="+mn-ea"/>
                <a:cs typeface="+mn-cs"/>
              </a:rPr>
              <a:t>Tekstin koon oletusasetus löytyy helppokäyttöisyys- asetuksista</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2400" b="0" i="1" u="none" strike="noStrike" kern="1200" cap="none" spc="0" normalizeH="0" baseline="0" noProof="0">
                <a:ln>
                  <a:noFill/>
                </a:ln>
                <a:solidFill>
                  <a:prstClr val="black"/>
                </a:solidFill>
                <a:effectLst/>
                <a:uLnTx/>
                <a:uFillTx/>
                <a:latin typeface="Source Sans Pro"/>
                <a:ea typeface="+mn-ea"/>
                <a:cs typeface="+mn-cs"/>
              </a:rPr>
              <a:t>Windows-näppäin + U</a:t>
            </a:r>
            <a:r>
              <a:rPr kumimoji="0" lang="fi-FI" sz="2400" b="0" i="0" u="none" strike="noStrike" kern="1200" cap="none" spc="0" normalizeH="0" baseline="0" noProof="0">
                <a:ln>
                  <a:noFill/>
                </a:ln>
                <a:solidFill>
                  <a:prstClr val="black"/>
                </a:solidFill>
                <a:effectLst/>
                <a:uLnTx/>
                <a:uFillTx/>
                <a:latin typeface="Source Sans Pro"/>
                <a:ea typeface="+mn-ea"/>
                <a:cs typeface="+mn-cs"/>
              </a:rPr>
              <a:t> → Aputoiminnot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800" b="0" i="0" u="none" strike="noStrike" kern="1200" cap="none" spc="0" normalizeH="0" baseline="0" noProof="0">
                <a:ln>
                  <a:noFill/>
                </a:ln>
                <a:solidFill>
                  <a:prstClr val="black"/>
                </a:solidFill>
                <a:effectLst/>
                <a:uLnTx/>
                <a:uFillTx/>
                <a:latin typeface="Source Sans Pro"/>
                <a:ea typeface="+mn-ea"/>
                <a:cs typeface="+mn-cs"/>
              </a:rPr>
              <a:t>Myös käyttöliittymän skaalaa pystyy säätämään, löytyy näytön asetuksista</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2400" b="0" i="0" u="none" strike="noStrike" kern="1200" cap="none" spc="0" normalizeH="0" baseline="0" noProof="0">
                <a:ln>
                  <a:noFill/>
                </a:ln>
                <a:solidFill>
                  <a:prstClr val="black"/>
                </a:solidFill>
                <a:effectLst/>
                <a:uLnTx/>
                <a:uFillTx/>
                <a:latin typeface="Source Sans Pro"/>
                <a:ea typeface="+mn-ea"/>
                <a:cs typeface="+mn-cs"/>
              </a:rPr>
              <a:t>Kaikki asetukset → näyttö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fi-FI" sz="2800" b="0" i="0" u="none" strike="noStrike" kern="1200" cap="none" spc="0" normalizeH="0" baseline="0" noProof="0">
              <a:ln>
                <a:noFill/>
              </a:ln>
              <a:solidFill>
                <a:prstClr val="black"/>
              </a:solidFill>
              <a:effectLst/>
              <a:uLnTx/>
              <a:uFillTx/>
              <a:latin typeface="Source Sans Pro"/>
              <a:ea typeface="+mn-ea"/>
              <a:cs typeface="+mn-cs"/>
            </a:endParaRPr>
          </a:p>
        </p:txBody>
      </p:sp>
      <p:pic>
        <p:nvPicPr>
          <p:cNvPr id="3" name="Picture 2">
            <a:extLst>
              <a:ext uri="{FF2B5EF4-FFF2-40B4-BE49-F238E27FC236}">
                <a16:creationId xmlns:a16="http://schemas.microsoft.com/office/drawing/2014/main" id="{BFE6C9B7-4547-8750-44B3-D2B50B49B093}"/>
              </a:ext>
            </a:extLst>
          </p:cNvPr>
          <p:cNvPicPr>
            <a:picLocks noChangeAspect="1"/>
          </p:cNvPicPr>
          <p:nvPr/>
        </p:nvPicPr>
        <p:blipFill>
          <a:blip r:embed="rId2"/>
          <a:stretch>
            <a:fillRect/>
          </a:stretch>
        </p:blipFill>
        <p:spPr>
          <a:xfrm>
            <a:off x="5593555" y="1588293"/>
            <a:ext cx="6481764" cy="2216945"/>
          </a:xfrm>
          <a:prstGeom prst="rect">
            <a:avLst/>
          </a:prstGeom>
        </p:spPr>
      </p:pic>
      <p:pic>
        <p:nvPicPr>
          <p:cNvPr id="6" name="Picture 5">
            <a:extLst>
              <a:ext uri="{FF2B5EF4-FFF2-40B4-BE49-F238E27FC236}">
                <a16:creationId xmlns:a16="http://schemas.microsoft.com/office/drawing/2014/main" id="{94D0455D-55C5-589F-0BBA-649D70DA2F7B}"/>
              </a:ext>
            </a:extLst>
          </p:cNvPr>
          <p:cNvPicPr>
            <a:picLocks noChangeAspect="1"/>
          </p:cNvPicPr>
          <p:nvPr/>
        </p:nvPicPr>
        <p:blipFill>
          <a:blip r:embed="rId3"/>
          <a:stretch>
            <a:fillRect/>
          </a:stretch>
        </p:blipFill>
        <p:spPr>
          <a:xfrm>
            <a:off x="5948362" y="4095750"/>
            <a:ext cx="5772150" cy="762000"/>
          </a:xfrm>
          <a:prstGeom prst="rect">
            <a:avLst/>
          </a:prstGeom>
        </p:spPr>
      </p:pic>
    </p:spTree>
    <p:extLst>
      <p:ext uri="{BB962C8B-B14F-4D97-AF65-F5344CB8AC3E}">
        <p14:creationId xmlns:p14="http://schemas.microsoft.com/office/powerpoint/2010/main" val="960492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0D616F-5C5D-5658-C6F2-6D345B456915}"/>
              </a:ext>
            </a:extLst>
          </p:cNvPr>
          <p:cNvSpPr>
            <a:spLocks noGrp="1"/>
          </p:cNvSpPr>
          <p:nvPr>
            <p:ph type="title"/>
          </p:nvPr>
        </p:nvSpPr>
        <p:spPr/>
        <p:txBody>
          <a:bodyPr/>
          <a:lstStyle/>
          <a:p>
            <a:r>
              <a:rPr lang="fi-FI" noProof="0"/>
              <a:t>Apua tekoälyltä</a:t>
            </a:r>
          </a:p>
        </p:txBody>
      </p:sp>
      <p:sp>
        <p:nvSpPr>
          <p:cNvPr id="3" name="Sisällön paikkamerkki 2">
            <a:extLst>
              <a:ext uri="{FF2B5EF4-FFF2-40B4-BE49-F238E27FC236}">
                <a16:creationId xmlns:a16="http://schemas.microsoft.com/office/drawing/2014/main" id="{6D7849EE-B577-EB19-72B3-F7FF5F330300}"/>
              </a:ext>
            </a:extLst>
          </p:cNvPr>
          <p:cNvSpPr>
            <a:spLocks noGrp="1"/>
          </p:cNvSpPr>
          <p:nvPr>
            <p:ph idx="1"/>
          </p:nvPr>
        </p:nvSpPr>
        <p:spPr/>
        <p:txBody>
          <a:bodyPr/>
          <a:lstStyle/>
          <a:p>
            <a:r>
              <a:rPr lang="fi-FI" noProof="0"/>
              <a:t>Tekoäly toimii myös avustajana</a:t>
            </a:r>
          </a:p>
          <a:p>
            <a:r>
              <a:rPr lang="fi-FI" noProof="0"/>
              <a:t>Osaa lukea tekstiä kuvasta</a:t>
            </a:r>
          </a:p>
          <a:p>
            <a:pPr lvl="1"/>
            <a:r>
              <a:rPr lang="fi-FI" noProof="0"/>
              <a:t>Tähän on myös omia sovelluksia (esim. </a:t>
            </a:r>
            <a:r>
              <a:rPr lang="fi-FI" noProof="0" err="1"/>
              <a:t>Camscanner</a:t>
            </a:r>
            <a:r>
              <a:rPr lang="fi-FI" noProof="0"/>
              <a:t> Androidille) ja web palveluita</a:t>
            </a:r>
          </a:p>
          <a:p>
            <a:r>
              <a:rPr lang="fi-FI" noProof="0"/>
              <a:t>Tekoäly osaa myös avustaa </a:t>
            </a:r>
          </a:p>
          <a:p>
            <a:pPr lvl="1"/>
            <a:r>
              <a:rPr lang="fi-FI" noProof="0"/>
              <a:t>Miten jokin asia pitää tehdä (räätälöidyt ohjeet)</a:t>
            </a:r>
          </a:p>
          <a:p>
            <a:pPr lvl="1"/>
            <a:r>
              <a:rPr lang="fi-FI" noProof="0"/>
              <a:t>Tiivistää tekstiä jos lukeminen on hankalaa</a:t>
            </a:r>
          </a:p>
          <a:p>
            <a:pPr lvl="1"/>
            <a:r>
              <a:rPr lang="fi-FI" noProof="0"/>
              <a:t>Kääntämään kieltä</a:t>
            </a:r>
          </a:p>
          <a:p>
            <a:pPr lvl="1"/>
            <a:r>
              <a:rPr lang="fi-FI" noProof="0"/>
              <a:t>Toimimaan kirjoitusavustajana ja copyeditorina</a:t>
            </a:r>
          </a:p>
          <a:p>
            <a:pPr lvl="1"/>
            <a:r>
              <a:rPr lang="fi-FI" noProof="0"/>
              <a:t>Yms.</a:t>
            </a:r>
          </a:p>
          <a:p>
            <a:pPr lvl="1"/>
            <a:endParaRPr lang="fi-FI" noProof="0"/>
          </a:p>
          <a:p>
            <a:endParaRPr lang="fi-FI" noProof="0"/>
          </a:p>
        </p:txBody>
      </p:sp>
    </p:spTree>
    <p:extLst>
      <p:ext uri="{BB962C8B-B14F-4D97-AF65-F5344CB8AC3E}">
        <p14:creationId xmlns:p14="http://schemas.microsoft.com/office/powerpoint/2010/main" val="3404006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BD083-B254-EBC0-C967-2C08EFDD0948}"/>
              </a:ext>
            </a:extLst>
          </p:cNvPr>
          <p:cNvSpPr>
            <a:spLocks noGrp="1"/>
          </p:cNvSpPr>
          <p:nvPr>
            <p:ph type="title"/>
          </p:nvPr>
        </p:nvSpPr>
        <p:spPr/>
        <p:txBody>
          <a:bodyPr/>
          <a:lstStyle/>
          <a:p>
            <a:r>
              <a:rPr lang="fi-FI"/>
              <a:t>Puhelinvinkkejä</a:t>
            </a:r>
          </a:p>
        </p:txBody>
      </p:sp>
      <p:sp>
        <p:nvSpPr>
          <p:cNvPr id="3" name="Content Placeholder 2">
            <a:extLst>
              <a:ext uri="{FF2B5EF4-FFF2-40B4-BE49-F238E27FC236}">
                <a16:creationId xmlns:a16="http://schemas.microsoft.com/office/drawing/2014/main" id="{2830CA04-3C82-5A52-CF8D-137075781322}"/>
              </a:ext>
            </a:extLst>
          </p:cNvPr>
          <p:cNvSpPr>
            <a:spLocks noGrp="1"/>
          </p:cNvSpPr>
          <p:nvPr>
            <p:ph idx="1"/>
          </p:nvPr>
        </p:nvSpPr>
        <p:spPr/>
        <p:txBody>
          <a:bodyPr/>
          <a:lstStyle/>
          <a:p>
            <a:r>
              <a:rPr lang="fi-FI"/>
              <a:t>Dokumenttien skannaus</a:t>
            </a:r>
          </a:p>
          <a:p>
            <a:pPr lvl="1"/>
            <a:r>
              <a:rPr lang="fi-FI"/>
              <a:t>Kamerasovelluksesta yleensä löytyy optio joka auttaa dokumenttien skannauksessa</a:t>
            </a:r>
          </a:p>
          <a:p>
            <a:r>
              <a:rPr lang="fi-FI"/>
              <a:t>Google </a:t>
            </a:r>
            <a:r>
              <a:rPr lang="fi-FI" err="1"/>
              <a:t>Lens</a:t>
            </a:r>
            <a:endParaRPr lang="fi-FI"/>
          </a:p>
          <a:p>
            <a:pPr lvl="1"/>
            <a:r>
              <a:rPr lang="fi-FI"/>
              <a:t>Google </a:t>
            </a:r>
            <a:r>
              <a:rPr lang="fi-FI" err="1"/>
              <a:t>Lens</a:t>
            </a:r>
            <a:r>
              <a:rPr lang="fi-FI"/>
              <a:t> sovelluksella (erillinen sovellus, tai integroitu kamerasovellukseen) voi tehdä hakuja reaalimaailman esineistä</a:t>
            </a:r>
          </a:p>
          <a:p>
            <a:pPr lvl="1"/>
            <a:r>
              <a:rPr lang="fi-FI"/>
              <a:t>Esimerkiksi viivakoodit, QR koodit, esineiden tunnistaminen, ym.</a:t>
            </a:r>
          </a:p>
          <a:p>
            <a:pPr lvl="1"/>
            <a:r>
              <a:rPr lang="fi-FI" b="1"/>
              <a:t>Sovelluksella voi myös kääntää tekstiä kieleltä toiselle</a:t>
            </a:r>
          </a:p>
          <a:p>
            <a:r>
              <a:rPr lang="fi-FI"/>
              <a:t>Microsoft </a:t>
            </a:r>
            <a:r>
              <a:rPr lang="fi-FI" err="1"/>
              <a:t>Translator</a:t>
            </a:r>
            <a:endParaRPr lang="fi-FI"/>
          </a:p>
          <a:p>
            <a:pPr lvl="1"/>
            <a:r>
              <a:rPr lang="fi-FI"/>
              <a:t>Reaaliaikainen kääntäjä keskuteluihin</a:t>
            </a:r>
          </a:p>
        </p:txBody>
      </p:sp>
    </p:spTree>
    <p:extLst>
      <p:ext uri="{BB962C8B-B14F-4D97-AF65-F5344CB8AC3E}">
        <p14:creationId xmlns:p14="http://schemas.microsoft.com/office/powerpoint/2010/main" val="3615065428"/>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yöelämätaidot Teema Swoos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ukautettu 1">
      <a:majorFont>
        <a:latin typeface="Source Sans Pro Light"/>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yöelämät kuntoon PP Template.pptx" id="{1A86630C-9331-4392-81E5-44C990BA6277}" vid="{260294D7-EC9B-450B-87E0-8810700306F8}"/>
    </a:ext>
  </a:extLst>
</a:theme>
</file>

<file path=ppt/theme/theme3.xml><?xml version="1.0" encoding="utf-8"?>
<a:theme xmlns:a="http://schemas.openxmlformats.org/drawingml/2006/main" name="1_Työelämätaidot Teema Swoos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ukautettu 1">
      <a:majorFont>
        <a:latin typeface="Source Sans Pro Light"/>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yöelämät kuntoon PP Template.pptx" id="{1A86630C-9331-4392-81E5-44C990BA6277}" vid="{260294D7-EC9B-450B-87E0-8810700306F8}"/>
    </a:ext>
  </a:extLst>
</a:theme>
</file>

<file path=ppt/theme/theme4.xml><?xml version="1.0" encoding="utf-8"?>
<a:theme xmlns:a="http://schemas.openxmlformats.org/drawingml/2006/main" name="2_Työelämätaidot Teema Swoos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ukautettu 1">
      <a:majorFont>
        <a:latin typeface="Source Sans Pro Light"/>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yöelämät kuntoon PP Template.pptx" id="{1A86630C-9331-4392-81E5-44C990BA6277}" vid="{260294D7-EC9B-450B-87E0-8810700306F8}"/>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409C2D946DB0A947B03FAF790AE555CA" ma:contentTypeVersion="14" ma:contentTypeDescription="Luo uusi asiakirja." ma:contentTypeScope="" ma:versionID="ff91affd1e9d3c553ec90c39f565a5fb">
  <xsd:schema xmlns:xsd="http://www.w3.org/2001/XMLSchema" xmlns:xs="http://www.w3.org/2001/XMLSchema" xmlns:p="http://schemas.microsoft.com/office/2006/metadata/properties" xmlns:ns2="981f7998-3dba-4aad-a158-ba7f05e6b1f4" xmlns:ns3="b6118aa3-75ce-4953-b5b2-292d70e247cd" targetNamespace="http://schemas.microsoft.com/office/2006/metadata/properties" ma:root="true" ma:fieldsID="7a3ad5733cf4203ae69e4c91c00d2d42" ns2:_="" ns3:_="">
    <xsd:import namespace="981f7998-3dba-4aad-a158-ba7f05e6b1f4"/>
    <xsd:import namespace="b6118aa3-75ce-4953-b5b2-292d70e247c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1f7998-3dba-4aad-a158-ba7f05e6b1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Kuvien tunnisteet" ma:readOnly="false" ma:fieldId="{5cf76f15-5ced-4ddc-b409-7134ff3c332f}" ma:taxonomyMulti="true" ma:sspId="b1535a54-c89f-4981-aaf4-ce2b58e93b43"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6118aa3-75ce-4953-b5b2-292d70e247cd" elementFormDefault="qualified">
    <xsd:import namespace="http://schemas.microsoft.com/office/2006/documentManagement/types"/>
    <xsd:import namespace="http://schemas.microsoft.com/office/infopath/2007/PartnerControls"/>
    <xsd:element name="SharedWithUsers" ma:index="16"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Jakamisen tiedot" ma:internalName="SharedWithDetails" ma:readOnly="true">
      <xsd:simpleType>
        <xsd:restriction base="dms:Note">
          <xsd:maxLength value="255"/>
        </xsd:restriction>
      </xsd:simpleType>
    </xsd:element>
    <xsd:element name="TaxCatchAll" ma:index="20" nillable="true" ma:displayName="Taxonomy Catch All Column" ma:hidden="true" ma:list="{d1f618e5-0b1c-4fb2-86d1-a67cb6b0e190}" ma:internalName="TaxCatchAll" ma:showField="CatchAllData" ma:web="b6118aa3-75ce-4953-b5b2-292d70e247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1f7998-3dba-4aad-a158-ba7f05e6b1f4">
      <Terms xmlns="http://schemas.microsoft.com/office/infopath/2007/PartnerControls"/>
    </lcf76f155ced4ddcb4097134ff3c332f>
    <TaxCatchAll xmlns="b6118aa3-75ce-4953-b5b2-292d70e247cd" xsi:nil="true"/>
  </documentManagement>
</p:properties>
</file>

<file path=customXml/itemProps1.xml><?xml version="1.0" encoding="utf-8"?>
<ds:datastoreItem xmlns:ds="http://schemas.openxmlformats.org/officeDocument/2006/customXml" ds:itemID="{574199B9-1E76-4A2F-A232-F8A31D76B5CB}"/>
</file>

<file path=customXml/itemProps2.xml><?xml version="1.0" encoding="utf-8"?>
<ds:datastoreItem xmlns:ds="http://schemas.openxmlformats.org/officeDocument/2006/customXml" ds:itemID="{28F2C89F-8539-4278-9574-EB57B7CA7607}"/>
</file>

<file path=customXml/itemProps3.xml><?xml version="1.0" encoding="utf-8"?>
<ds:datastoreItem xmlns:ds="http://schemas.openxmlformats.org/officeDocument/2006/customXml" ds:itemID="{042CE592-DFA2-4237-A5FD-1C0A8338F994}"/>
</file>

<file path=docProps/app.xml><?xml version="1.0" encoding="utf-8"?>
<Properties xmlns="http://schemas.openxmlformats.org/officeDocument/2006/extended-properties" xmlns:vt="http://schemas.openxmlformats.org/officeDocument/2006/docPropsVTypes">
  <TotalTime>7</TotalTime>
  <Words>3629</Words>
  <Application>Microsoft Office PowerPoint</Application>
  <PresentationFormat>Laajakuva</PresentationFormat>
  <Paragraphs>575</Paragraphs>
  <Slides>47</Slides>
  <Notes>20</Notes>
  <HiddenSlides>0</HiddenSlides>
  <MMClips>1</MMClips>
  <ScaleCrop>false</ScaleCrop>
  <HeadingPairs>
    <vt:vector size="6" baseType="variant">
      <vt:variant>
        <vt:lpstr>Käytetyt fontit</vt:lpstr>
      </vt:variant>
      <vt:variant>
        <vt:i4>6</vt:i4>
      </vt:variant>
      <vt:variant>
        <vt:lpstr>Teema</vt:lpstr>
      </vt:variant>
      <vt:variant>
        <vt:i4>4</vt:i4>
      </vt:variant>
      <vt:variant>
        <vt:lpstr>Dian otsikot</vt:lpstr>
      </vt:variant>
      <vt:variant>
        <vt:i4>47</vt:i4>
      </vt:variant>
    </vt:vector>
  </HeadingPairs>
  <TitlesOfParts>
    <vt:vector size="57" baseType="lpstr">
      <vt:lpstr>Aptos</vt:lpstr>
      <vt:lpstr>Aptos Display</vt:lpstr>
      <vt:lpstr>Arial</vt:lpstr>
      <vt:lpstr>Calibri</vt:lpstr>
      <vt:lpstr>Source Sans Pro</vt:lpstr>
      <vt:lpstr>Source Sans Pro Light</vt:lpstr>
      <vt:lpstr>Office-teema</vt:lpstr>
      <vt:lpstr>Työelämätaidot Teema Swoosh</vt:lpstr>
      <vt:lpstr>1_Työelämätaidot Teema Swoosh</vt:lpstr>
      <vt:lpstr>2_Työelämätaidot Teema Swoosh</vt:lpstr>
      <vt:lpstr>Helppokäyttöisyys-ominaisuudet</vt:lpstr>
      <vt:lpstr>Aluksi</vt:lpstr>
      <vt:lpstr>Mistä helppokäyttöisyystoiminnot löytyvät</vt:lpstr>
      <vt:lpstr>Mitä avustustoimintoja on? (Windows)</vt:lpstr>
      <vt:lpstr>Kaikki helppokäyttöisyys- toiminnot</vt:lpstr>
      <vt:lpstr>Suurennuslasi (magnifier)</vt:lpstr>
      <vt:lpstr>Tekstin koko</vt:lpstr>
      <vt:lpstr>Apua tekoälyltä</vt:lpstr>
      <vt:lpstr>Puhelinvinkkejä</vt:lpstr>
      <vt:lpstr>Etä-apu tietokoneella</vt:lpstr>
      <vt:lpstr>Ilmaissovellukset</vt:lpstr>
      <vt:lpstr>Toimisto-ohjelmat</vt:lpstr>
      <vt:lpstr>Googlen palvelut</vt:lpstr>
      <vt:lpstr>Käännöspalvelut</vt:lpstr>
      <vt:lpstr>PDF Readers</vt:lpstr>
      <vt:lpstr>Graafinen suunnittelu ja kuvankäsittely</vt:lpstr>
      <vt:lpstr>Videoeditointi</vt:lpstr>
      <vt:lpstr>Nettiselaimet ja tietoturva</vt:lpstr>
      <vt:lpstr>Aihealueet</vt:lpstr>
      <vt:lpstr>Selaimet</vt:lpstr>
      <vt:lpstr>Salasanat</vt:lpstr>
      <vt:lpstr>PowerPoint-esitys</vt:lpstr>
      <vt:lpstr>Kaksivaiheinen tunnistus (2FA/TFA – Two Factor Authentication)</vt:lpstr>
      <vt:lpstr>Nettihuijaukset</vt:lpstr>
      <vt:lpstr>Näin luet verkko-osoitetta</vt:lpstr>
      <vt:lpstr>Verkko-osoitteen luotettavuuden arviointi</vt:lpstr>
      <vt:lpstr>Esimerkkejä huijausdomaineista</vt:lpstr>
      <vt:lpstr>Let’s play: Huijari vai Hyvis</vt:lpstr>
      <vt:lpstr>Hakukoneet</vt:lpstr>
      <vt:lpstr>Hakutyyppejä</vt:lpstr>
      <vt:lpstr>Hakujen tarkennus*</vt:lpstr>
      <vt:lpstr>Tekoäly työnhaussa ja muuta tekoälyyn liittyvää</vt:lpstr>
      <vt:lpstr>Tekoälypalvelut</vt:lpstr>
      <vt:lpstr>Mitä tekoäly on?</vt:lpstr>
      <vt:lpstr>Esimerkkejä tekoälyn käytöstä työnhaussa</vt:lpstr>
      <vt:lpstr>Muita käytännön tekoälyesimerkkejä</vt:lpstr>
      <vt:lpstr>Esimerkkiasiakas</vt:lpstr>
      <vt:lpstr>Tekijänoikeudet</vt:lpstr>
      <vt:lpstr>Lyhyt ABC</vt:lpstr>
      <vt:lpstr>Suomen poikkeukset tekijänoikeudesta</vt:lpstr>
      <vt:lpstr>Suomen poikkeukset tekijänoikeudesta</vt:lpstr>
      <vt:lpstr>Käyttölisenssi</vt:lpstr>
      <vt:lpstr>Creative Commons</vt:lpstr>
      <vt:lpstr>Tekoäly ja tekijänoikeudet</vt:lpstr>
      <vt:lpstr>Mitä EI voi käyttää (pl. edelliset poikkeukset)</vt:lpstr>
      <vt:lpstr>Mitä VOI käyttää?</vt:lpstr>
      <vt:lpstr>Lisää tietoa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Ville Koivunen</dc:creator>
  <cp:lastModifiedBy>Ville Koivunen</cp:lastModifiedBy>
  <cp:revision>1</cp:revision>
  <dcterms:created xsi:type="dcterms:W3CDTF">2026-06-10T07:55:49Z</dcterms:created>
  <dcterms:modified xsi:type="dcterms:W3CDTF">2026-06-10T08:02:51Z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0x010100409C2D946DB0A947B03FAF790AE555CA</vt:lpwstr>
  </property>
</Properties>
</file>