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8" r:id="rId5"/>
    <p:sldId id="256" r:id="rId6"/>
    <p:sldId id="257" r:id="rId7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4ED525-CC3B-4C83-A2E5-58CA6112688A}" v="4" dt="2024-12-02T20:50:11.0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3132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Darby" userId="e421c9d8-4c7e-4b3e-a485-3a92519b0433" providerId="ADAL" clId="{624ED525-CC3B-4C83-A2E5-58CA6112688A}"/>
    <pc:docChg chg="custSel addSld modSld">
      <pc:chgData name="Daniel Darby" userId="e421c9d8-4c7e-4b3e-a485-3a92519b0433" providerId="ADAL" clId="{624ED525-CC3B-4C83-A2E5-58CA6112688A}" dt="2024-12-02T20:50:14.354" v="9" actId="1076"/>
      <pc:docMkLst>
        <pc:docMk/>
      </pc:docMkLst>
      <pc:sldChg chg="addSp delSp modSp mod">
        <pc:chgData name="Daniel Darby" userId="e421c9d8-4c7e-4b3e-a485-3a92519b0433" providerId="ADAL" clId="{624ED525-CC3B-4C83-A2E5-58CA6112688A}" dt="2024-11-19T17:27:27.978" v="2" actId="1076"/>
        <pc:sldMkLst>
          <pc:docMk/>
          <pc:sldMk cId="4103608509" sldId="257"/>
        </pc:sldMkLst>
        <pc:spChg chg="del">
          <ac:chgData name="Daniel Darby" userId="e421c9d8-4c7e-4b3e-a485-3a92519b0433" providerId="ADAL" clId="{624ED525-CC3B-4C83-A2E5-58CA6112688A}" dt="2024-11-19T17:27:19.860" v="0" actId="21"/>
          <ac:spMkLst>
            <pc:docMk/>
            <pc:sldMk cId="4103608509" sldId="257"/>
            <ac:spMk id="4" creationId="{783629A2-1779-688C-5377-B3557E7294AF}"/>
          </ac:spMkLst>
        </pc:spChg>
        <pc:spChg chg="del">
          <ac:chgData name="Daniel Darby" userId="e421c9d8-4c7e-4b3e-a485-3a92519b0433" providerId="ADAL" clId="{624ED525-CC3B-4C83-A2E5-58CA6112688A}" dt="2024-11-19T17:27:19.860" v="0" actId="21"/>
          <ac:spMkLst>
            <pc:docMk/>
            <pc:sldMk cId="4103608509" sldId="257"/>
            <ac:spMk id="5" creationId="{03BB1C49-E702-3FA1-3064-AE91EF878405}"/>
          </ac:spMkLst>
        </pc:spChg>
        <pc:spChg chg="del">
          <ac:chgData name="Daniel Darby" userId="e421c9d8-4c7e-4b3e-a485-3a92519b0433" providerId="ADAL" clId="{624ED525-CC3B-4C83-A2E5-58CA6112688A}" dt="2024-11-19T17:27:19.860" v="0" actId="21"/>
          <ac:spMkLst>
            <pc:docMk/>
            <pc:sldMk cId="4103608509" sldId="257"/>
            <ac:spMk id="6" creationId="{6365EA9C-C5AB-E2AE-90D3-E1A7A9E75234}"/>
          </ac:spMkLst>
        </pc:spChg>
        <pc:picChg chg="add mod">
          <ac:chgData name="Daniel Darby" userId="e421c9d8-4c7e-4b3e-a485-3a92519b0433" providerId="ADAL" clId="{624ED525-CC3B-4C83-A2E5-58CA6112688A}" dt="2024-11-19T17:27:27.978" v="2" actId="1076"/>
          <ac:picMkLst>
            <pc:docMk/>
            <pc:sldMk cId="4103608509" sldId="257"/>
            <ac:picMk id="2" creationId="{00B68D13-57A7-B5F7-41DA-E5C633EB07B2}"/>
          </ac:picMkLst>
        </pc:picChg>
      </pc:sldChg>
      <pc:sldChg chg="addSp delSp modSp add mod">
        <pc:chgData name="Daniel Darby" userId="e421c9d8-4c7e-4b3e-a485-3a92519b0433" providerId="ADAL" clId="{624ED525-CC3B-4C83-A2E5-58CA6112688A}" dt="2024-12-02T20:50:14.354" v="9" actId="1076"/>
        <pc:sldMkLst>
          <pc:docMk/>
          <pc:sldMk cId="1980172081" sldId="258"/>
        </pc:sldMkLst>
        <pc:spChg chg="del">
          <ac:chgData name="Daniel Darby" userId="e421c9d8-4c7e-4b3e-a485-3a92519b0433" providerId="ADAL" clId="{624ED525-CC3B-4C83-A2E5-58CA6112688A}" dt="2024-12-02T20:49:46.005" v="4" actId="21"/>
          <ac:spMkLst>
            <pc:docMk/>
            <pc:sldMk cId="1980172081" sldId="258"/>
            <ac:spMk id="29" creationId="{B50CE63B-AE4D-8FE9-5DDA-EA5B4D348F1A}"/>
          </ac:spMkLst>
        </pc:spChg>
        <pc:spChg chg="del">
          <ac:chgData name="Daniel Darby" userId="e421c9d8-4c7e-4b3e-a485-3a92519b0433" providerId="ADAL" clId="{624ED525-CC3B-4C83-A2E5-58CA6112688A}" dt="2024-12-02T20:49:46.005" v="4" actId="21"/>
          <ac:spMkLst>
            <pc:docMk/>
            <pc:sldMk cId="1980172081" sldId="258"/>
            <ac:spMk id="33" creationId="{E89B6D90-1E5B-B82A-479F-025CF584C13C}"/>
          </ac:spMkLst>
        </pc:spChg>
        <pc:picChg chg="add mod">
          <ac:chgData name="Daniel Darby" userId="e421c9d8-4c7e-4b3e-a485-3a92519b0433" providerId="ADAL" clId="{624ED525-CC3B-4C83-A2E5-58CA6112688A}" dt="2024-12-02T20:49:52.463" v="7" actId="1076"/>
          <ac:picMkLst>
            <pc:docMk/>
            <pc:sldMk cId="1980172081" sldId="258"/>
            <ac:picMk id="2" creationId="{D54DEA45-F64D-232A-483C-E6C3770361DD}"/>
          </ac:picMkLst>
        </pc:picChg>
        <pc:picChg chg="add mod">
          <ac:chgData name="Daniel Darby" userId="e421c9d8-4c7e-4b3e-a485-3a92519b0433" providerId="ADAL" clId="{624ED525-CC3B-4C83-A2E5-58CA6112688A}" dt="2024-12-02T20:50:14.354" v="9" actId="1076"/>
          <ac:picMkLst>
            <pc:docMk/>
            <pc:sldMk cId="1980172081" sldId="258"/>
            <ac:picMk id="3" creationId="{857C791A-8FE6-503B-AFC6-158D515397C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9020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446C9-B602-48FD-8B73-F26380950E0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8F-83ED-45B1-8CA5-BC34733B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1351" y="7524750"/>
            <a:ext cx="2873828" cy="127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Insert your logo over this box.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6061" y="2109962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b="1"/>
              <a:t>Instructions: </a:t>
            </a:r>
            <a:r>
              <a:rPr lang="en-US"/>
              <a:t>change the grey box to your primary company colors on this page. </a:t>
            </a:r>
            <a:r>
              <a:rPr lang="en-US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0D0F1498-4033-930F-DFF0-EF22F99586CA}"/>
              </a:ext>
            </a:extLst>
          </p:cNvPr>
          <p:cNvSpPr/>
          <p:nvPr userDrawn="1"/>
        </p:nvSpPr>
        <p:spPr>
          <a:xfrm rot="16200000" flipH="1">
            <a:off x="3703491" y="836610"/>
            <a:ext cx="3464877" cy="2844143"/>
          </a:xfrm>
          <a:prstGeom prst="round2SameRect">
            <a:avLst>
              <a:gd name="adj1" fmla="val 4728"/>
              <a:gd name="adj2" fmla="val 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350"/>
          </a:p>
        </p:txBody>
      </p:sp>
    </p:spTree>
    <p:extLst>
      <p:ext uri="{BB962C8B-B14F-4D97-AF65-F5344CB8AC3E}">
        <p14:creationId xmlns:p14="http://schemas.microsoft.com/office/powerpoint/2010/main" val="185893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A5783-E0B1-1471-BA0E-CC2E416A8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F3690E2-E3B5-4316-527E-52C804C24A65}"/>
              </a:ext>
            </a:extLst>
          </p:cNvPr>
          <p:cNvSpPr/>
          <p:nvPr/>
        </p:nvSpPr>
        <p:spPr>
          <a:xfrm>
            <a:off x="0" y="3835400"/>
            <a:ext cx="6858000" cy="530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BE9526F-C368-0B02-C9AA-83411C3707C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0" r="4660"/>
          <a:stretch/>
        </p:blipFill>
        <p:spPr>
          <a:xfrm>
            <a:off x="0" y="0"/>
            <a:ext cx="6858000" cy="5041900"/>
          </a:xfrm>
          <a:custGeom>
            <a:avLst/>
            <a:gdLst>
              <a:gd name="connsiteX0" fmla="*/ 0 w 6858000"/>
              <a:gd name="connsiteY0" fmla="*/ 0 h 5041900"/>
              <a:gd name="connsiteX1" fmla="*/ 6858000 w 6858000"/>
              <a:gd name="connsiteY1" fmla="*/ 0 h 5041900"/>
              <a:gd name="connsiteX2" fmla="*/ 6858000 w 6858000"/>
              <a:gd name="connsiteY2" fmla="*/ 5007454 h 5041900"/>
              <a:gd name="connsiteX3" fmla="*/ 5181600 w 6858000"/>
              <a:gd name="connsiteY3" fmla="*/ 5041900 h 5041900"/>
              <a:gd name="connsiteX4" fmla="*/ 1945639 w 6858000"/>
              <a:gd name="connsiteY4" fmla="*/ 4699408 h 5041900"/>
              <a:gd name="connsiteX5" fmla="*/ 0 w 6858000"/>
              <a:gd name="connsiteY5" fmla="*/ 4134870 h 5041900"/>
              <a:gd name="connsiteX6" fmla="*/ 0 w 6858000"/>
              <a:gd name="connsiteY6" fmla="*/ 4127500 h 5041900"/>
              <a:gd name="connsiteX7" fmla="*/ 50800 w 6858000"/>
              <a:gd name="connsiteY7" fmla="*/ 4127500 h 5041900"/>
              <a:gd name="connsiteX8" fmla="*/ 0 w 6858000"/>
              <a:gd name="connsiteY8" fmla="*/ 4119803 h 5041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5041900">
                <a:moveTo>
                  <a:pt x="0" y="0"/>
                </a:moveTo>
                <a:lnTo>
                  <a:pt x="6858000" y="0"/>
                </a:lnTo>
                <a:lnTo>
                  <a:pt x="6858000" y="5007454"/>
                </a:lnTo>
                <a:lnTo>
                  <a:pt x="5181600" y="5041900"/>
                </a:lnTo>
                <a:lnTo>
                  <a:pt x="1945639" y="4699408"/>
                </a:lnTo>
                <a:lnTo>
                  <a:pt x="0" y="4134870"/>
                </a:lnTo>
                <a:lnTo>
                  <a:pt x="0" y="4127500"/>
                </a:lnTo>
                <a:lnTo>
                  <a:pt x="50800" y="4127500"/>
                </a:lnTo>
                <a:lnTo>
                  <a:pt x="0" y="4119803"/>
                </a:lnTo>
                <a:close/>
              </a:path>
            </a:pathLst>
          </a:cu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D7D6ED0-F41E-E366-02A8-BD8219FBC8DC}"/>
              </a:ext>
            </a:extLst>
          </p:cNvPr>
          <p:cNvSpPr/>
          <p:nvPr/>
        </p:nvSpPr>
        <p:spPr>
          <a:xfrm rot="373164" flipV="1">
            <a:off x="-52295" y="4284817"/>
            <a:ext cx="6941593" cy="737166"/>
          </a:xfrm>
          <a:custGeom>
            <a:avLst/>
            <a:gdLst>
              <a:gd name="connsiteX0" fmla="*/ 0 w 6941593"/>
              <a:gd name="connsiteY0" fmla="*/ 716382 h 716382"/>
              <a:gd name="connsiteX1" fmla="*/ 149670 w 6941593"/>
              <a:gd name="connsiteY1" fmla="*/ 667067 h 716382"/>
              <a:gd name="connsiteX2" fmla="*/ 3670446 w 6941593"/>
              <a:gd name="connsiteY2" fmla="*/ 280507 h 716382"/>
              <a:gd name="connsiteX3" fmla="*/ 6632223 w 6941593"/>
              <a:gd name="connsiteY3" fmla="*/ 535941 h 716382"/>
              <a:gd name="connsiteX4" fmla="*/ 6911695 w 6941593"/>
              <a:gd name="connsiteY4" fmla="*/ 596235 h 716382"/>
              <a:gd name="connsiteX5" fmla="*/ 6941593 w 6941593"/>
              <a:gd name="connsiteY5" fmla="*/ 321887 h 716382"/>
              <a:gd name="connsiteX6" fmla="*/ 6637242 w 6941593"/>
              <a:gd name="connsiteY6" fmla="*/ 255434 h 716382"/>
              <a:gd name="connsiteX7" fmla="*/ 3675464 w 6941593"/>
              <a:gd name="connsiteY7" fmla="*/ 0 h 716382"/>
              <a:gd name="connsiteX8" fmla="*/ 82512 w 6941593"/>
              <a:gd name="connsiteY8" fmla="*/ 407067 h 716382"/>
              <a:gd name="connsiteX9" fmla="*/ 31938 w 6941593"/>
              <a:gd name="connsiteY9" fmla="*/ 423314 h 716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941593" h="716382">
                <a:moveTo>
                  <a:pt x="0" y="716382"/>
                </a:moveTo>
                <a:lnTo>
                  <a:pt x="149670" y="667067"/>
                </a:lnTo>
                <a:cubicBezTo>
                  <a:pt x="1003430" y="430287"/>
                  <a:pt x="2264129" y="280507"/>
                  <a:pt x="3670446" y="280507"/>
                </a:cubicBezTo>
                <a:cubicBezTo>
                  <a:pt x="4795498" y="280507"/>
                  <a:pt x="5827357" y="376366"/>
                  <a:pt x="6632223" y="535941"/>
                </a:cubicBezTo>
                <a:lnTo>
                  <a:pt x="6911695" y="596235"/>
                </a:lnTo>
                <a:lnTo>
                  <a:pt x="6941593" y="321887"/>
                </a:lnTo>
                <a:lnTo>
                  <a:pt x="6637242" y="255434"/>
                </a:lnTo>
                <a:cubicBezTo>
                  <a:pt x="5832375" y="95859"/>
                  <a:pt x="4800518" y="0"/>
                  <a:pt x="3675464" y="0"/>
                </a:cubicBezTo>
                <a:cubicBezTo>
                  <a:pt x="2228967" y="0"/>
                  <a:pt x="936528" y="158461"/>
                  <a:pt x="82512" y="407067"/>
                </a:cubicBezTo>
                <a:lnTo>
                  <a:pt x="31938" y="423314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object 14">
            <a:extLst>
              <a:ext uri="{FF2B5EF4-FFF2-40B4-BE49-F238E27FC236}">
                <a16:creationId xmlns:a16="http://schemas.microsoft.com/office/drawing/2014/main" id="{39440807-67E2-0E57-0A5F-0814938EEED7}"/>
              </a:ext>
            </a:extLst>
          </p:cNvPr>
          <p:cNvSpPr txBox="1"/>
          <p:nvPr/>
        </p:nvSpPr>
        <p:spPr>
          <a:xfrm>
            <a:off x="152400" y="2019300"/>
            <a:ext cx="6896100" cy="3680495"/>
          </a:xfrm>
          <a:prstGeom prst="rect">
            <a:avLst/>
          </a:prstGeom>
          <a:ln w="6350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4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0"/>
              </a:spcBef>
            </a:pPr>
            <a:endParaRPr sz="4400" dirty="0">
              <a:latin typeface="Times New Roman"/>
              <a:cs typeface="Times New Roman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4DEA45-F64D-232A-483C-E6C3770361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69283"/>
            <a:ext cx="6285521" cy="2225233"/>
          </a:xfrm>
          <a:prstGeom prst="rect">
            <a:avLst/>
          </a:prstGeom>
        </p:spPr>
      </p:pic>
      <p:pic>
        <p:nvPicPr>
          <p:cNvPr id="3" name="Picture 2" descr="A black and grey logo&#10;&#10;Description automatically generated">
            <a:extLst>
              <a:ext uri="{FF2B5EF4-FFF2-40B4-BE49-F238E27FC236}">
                <a16:creationId xmlns:a16="http://schemas.microsoft.com/office/drawing/2014/main" id="{857C791A-8FE6-503B-AFC6-158D515397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5242878"/>
            <a:ext cx="1587500" cy="1020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17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223CDC5-40ED-0C1C-13DB-587528DAFF25}"/>
              </a:ext>
            </a:extLst>
          </p:cNvPr>
          <p:cNvSpPr/>
          <p:nvPr/>
        </p:nvSpPr>
        <p:spPr>
          <a:xfrm>
            <a:off x="0" y="4572000"/>
            <a:ext cx="6858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E11B2B-7F4B-98B4-5337-ED7A60DC0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3244"/>
            <a:ext cx="6858000" cy="820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347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88FC61F-F921-68B7-0D77-F39AFBFBF4AF}"/>
              </a:ext>
            </a:extLst>
          </p:cNvPr>
          <p:cNvSpPr/>
          <p:nvPr/>
        </p:nvSpPr>
        <p:spPr>
          <a:xfrm>
            <a:off x="3632200" y="520700"/>
            <a:ext cx="3225800" cy="400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B68D13-57A7-B5F7-41DA-E5C633EB07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2" y="234926"/>
            <a:ext cx="6681795" cy="641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608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7FDE4F2D39574A9D184763BC8A651E" ma:contentTypeVersion="16" ma:contentTypeDescription="Create a new document." ma:contentTypeScope="" ma:versionID="dac1e69d1fae2174d25b1dd864681663">
  <xsd:schema xmlns:xsd="http://www.w3.org/2001/XMLSchema" xmlns:xs="http://www.w3.org/2001/XMLSchema" xmlns:p="http://schemas.microsoft.com/office/2006/metadata/properties" xmlns:ns2="63ac8538-4566-4155-8030-8b4ec38a4206" xmlns:ns3="39813194-cb5f-446e-8b7c-7c6d3fc4701b" targetNamespace="http://schemas.microsoft.com/office/2006/metadata/properties" ma:root="true" ma:fieldsID="deee2bfd9814ed0848f582fcb896d650" ns2:_="" ns3:_="">
    <xsd:import namespace="63ac8538-4566-4155-8030-8b4ec38a4206"/>
    <xsd:import namespace="39813194-cb5f-446e-8b7c-7c6d3fc470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c8538-4566-4155-8030-8b4ec38a42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145435a-383f-414f-8e29-f4c8e0f319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813194-cb5f-446e-8b7c-7c6d3fc4701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cd49e1b-5ff5-4fe1-b7dc-7cc871c27660}" ma:internalName="TaxCatchAll" ma:showField="CatchAllData" ma:web="39813194-cb5f-446e-8b7c-7c6d3fc470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813194-cb5f-446e-8b7c-7c6d3fc4701b" xsi:nil="true"/>
    <lcf76f155ced4ddcb4097134ff3c332f xmlns="63ac8538-4566-4155-8030-8b4ec38a420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1F34C8-43FA-4B5D-BBEF-EE5441821A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c8538-4566-4155-8030-8b4ec38a4206"/>
    <ds:schemaRef ds:uri="39813194-cb5f-446e-8b7c-7c6d3fc470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63199F-9568-465D-8A51-E9D3C5CFC2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FEFF36-80DB-494F-8B4D-0545F927AEB2}">
  <ds:schemaRefs>
    <ds:schemaRef ds:uri="http://schemas.microsoft.com/office/2006/metadata/properties"/>
    <ds:schemaRef ds:uri="http://schemas.microsoft.com/office/infopath/2007/PartnerControls"/>
    <ds:schemaRef ds:uri="39813194-cb5f-446e-8b7c-7c6d3fc4701b"/>
    <ds:schemaRef ds:uri="63ac8538-4566-4155-8030-8b4ec38a420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0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Darby</dc:creator>
  <cp:lastModifiedBy>Daniel Darby</cp:lastModifiedBy>
  <cp:revision>5</cp:revision>
  <dcterms:created xsi:type="dcterms:W3CDTF">2024-11-06T14:37:51Z</dcterms:created>
  <dcterms:modified xsi:type="dcterms:W3CDTF">2024-12-02T20:50:19Z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0x010100E57FDE4F2D39574A9D184763BC8A651E</vt:lpwstr>
  </property>
  <property fmtid="{D5CDD505-2E9C-101B-9397-08002B2CF9AE}" pid="3" name="MediaServiceImageTags">
    <vt:lpwstr/>
  </property>
</Properties>
</file>