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308" r:id="rId4"/>
    <p:sldId id="314" r:id="rId5"/>
    <p:sldId id="315" r:id="rId6"/>
    <p:sldId id="274" r:id="rId7"/>
    <p:sldId id="275" r:id="rId8"/>
    <p:sldId id="276" r:id="rId9"/>
    <p:sldId id="277" r:id="rId10"/>
    <p:sldId id="294" r:id="rId11"/>
    <p:sldId id="295" r:id="rId12"/>
    <p:sldId id="296" r:id="rId13"/>
    <p:sldId id="297" r:id="rId14"/>
    <p:sldId id="301" r:id="rId15"/>
    <p:sldId id="310" r:id="rId16"/>
    <p:sldId id="302" r:id="rId17"/>
    <p:sldId id="311" r:id="rId18"/>
    <p:sldId id="303" r:id="rId19"/>
    <p:sldId id="312" r:id="rId20"/>
    <p:sldId id="313" r:id="rId21"/>
    <p:sldId id="304" r:id="rId22"/>
    <p:sldId id="305" r:id="rId23"/>
    <p:sldId id="317" r:id="rId24"/>
    <p:sldId id="318" r:id="rId25"/>
    <p:sldId id="319" r:id="rId26"/>
    <p:sldId id="306" r:id="rId27"/>
    <p:sldId id="307" r:id="rId28"/>
    <p:sldId id="298" r:id="rId29"/>
    <p:sldId id="299" r:id="rId30"/>
  </p:sldIdLst>
  <p:sldSz cx="12192000" cy="6858000"/>
  <p:notesSz cx="6858000" cy="9144000"/>
  <p:embeddedFontLst>
    <p:embeddedFont>
      <p:font typeface="Josefin Sans"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sryQHM/Azat9H2mFqa5rSG/qe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6F1E42-C363-4CBD-AE4C-57FD5DA7E222}" v="31" dt="2026-05-03T23:31:12.658"/>
  </p1510:revLst>
</p1510:revInfo>
</file>

<file path=ppt/tableStyles.xml><?xml version="1.0" encoding="utf-8"?>
<a:tblStyleLst xmlns:a="http://schemas.openxmlformats.org/drawingml/2006/main" def="{F3BE9948-6EFD-4423-96F7-0F7E703812DF}">
  <a:tblStyle styleId="{F3BE9948-6EFD-4423-96F7-0F7E703812DF}" styleName="Table_0">
    <a:wholeTbl>
      <a:tcTxStyle b="off" i="off">
        <a:font>
          <a:latin typeface="Calibri"/>
          <a:ea typeface="Calibri"/>
          <a:cs typeface="Calibri"/>
        </a:font>
        <a:schemeClr val="lt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77" autoAdjust="0"/>
  </p:normalViewPr>
  <p:slideViewPr>
    <p:cSldViewPr snapToGrid="0">
      <p:cViewPr varScale="1">
        <p:scale>
          <a:sx n="78" d="100"/>
          <a:sy n="78" d="100"/>
        </p:scale>
        <p:origin x="7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64"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9.xml"/><Relationship Id="rId6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Buckingham" userId="72245ff2-de1e-4983-9ca3-ae76a23302ba" providerId="ADAL" clId="{C5B361A3-1C43-4126-9DDA-8532921787BF}"/>
    <pc:docChg chg="undo custSel addSld delSld modSld sldOrd">
      <pc:chgData name="Sam Buckingham" userId="72245ff2-de1e-4983-9ca3-ae76a23302ba" providerId="ADAL" clId="{C5B361A3-1C43-4126-9DDA-8532921787BF}" dt="2026-05-03T23:42:23.454" v="13294" actId="20577"/>
      <pc:docMkLst>
        <pc:docMk/>
      </pc:docMkLst>
      <pc:sldChg chg="modSp mod">
        <pc:chgData name="Sam Buckingham" userId="72245ff2-de1e-4983-9ca3-ae76a23302ba" providerId="ADAL" clId="{C5B361A3-1C43-4126-9DDA-8532921787BF}" dt="2026-05-03T02:37:31.728" v="8583" actId="20577"/>
        <pc:sldMkLst>
          <pc:docMk/>
          <pc:sldMk cId="0" sldId="256"/>
        </pc:sldMkLst>
        <pc:spChg chg="mod">
          <ac:chgData name="Sam Buckingham" userId="72245ff2-de1e-4983-9ca3-ae76a23302ba" providerId="ADAL" clId="{C5B361A3-1C43-4126-9DDA-8532921787BF}" dt="2026-05-03T02:37:31.728" v="8583" actId="20577"/>
          <ac:spMkLst>
            <pc:docMk/>
            <pc:sldMk cId="0" sldId="256"/>
            <ac:spMk id="89" creationId="{00000000-0000-0000-0000-000000000000}"/>
          </ac:spMkLst>
        </pc:spChg>
        <pc:spChg chg="mod">
          <ac:chgData name="Sam Buckingham" userId="72245ff2-de1e-4983-9ca3-ae76a23302ba" providerId="ADAL" clId="{C5B361A3-1C43-4126-9DDA-8532921787BF}" dt="2026-05-03T00:13:19.515" v="8533" actId="20577"/>
          <ac:spMkLst>
            <pc:docMk/>
            <pc:sldMk cId="0" sldId="256"/>
            <ac:spMk id="90" creationId="{00000000-0000-0000-0000-000000000000}"/>
          </ac:spMkLst>
        </pc:spChg>
      </pc:sldChg>
      <pc:sldChg chg="del">
        <pc:chgData name="Sam Buckingham" userId="72245ff2-de1e-4983-9ca3-ae76a23302ba" providerId="ADAL" clId="{C5B361A3-1C43-4126-9DDA-8532921787BF}" dt="2026-05-02T03:35:15.575" v="0" actId="47"/>
        <pc:sldMkLst>
          <pc:docMk/>
          <pc:sldMk cId="0" sldId="258"/>
        </pc:sldMkLst>
      </pc:sldChg>
      <pc:sldChg chg="del">
        <pc:chgData name="Sam Buckingham" userId="72245ff2-de1e-4983-9ca3-ae76a23302ba" providerId="ADAL" clId="{C5B361A3-1C43-4126-9DDA-8532921787BF}" dt="2026-05-02T03:39:38.606" v="82" actId="47"/>
        <pc:sldMkLst>
          <pc:docMk/>
          <pc:sldMk cId="0" sldId="259"/>
        </pc:sldMkLst>
      </pc:sldChg>
      <pc:sldChg chg="del">
        <pc:chgData name="Sam Buckingham" userId="72245ff2-de1e-4983-9ca3-ae76a23302ba" providerId="ADAL" clId="{C5B361A3-1C43-4126-9DDA-8532921787BF}" dt="2026-05-02T03:39:32.811" v="80" actId="47"/>
        <pc:sldMkLst>
          <pc:docMk/>
          <pc:sldMk cId="0" sldId="260"/>
        </pc:sldMkLst>
      </pc:sldChg>
      <pc:sldChg chg="del">
        <pc:chgData name="Sam Buckingham" userId="72245ff2-de1e-4983-9ca3-ae76a23302ba" providerId="ADAL" clId="{C5B361A3-1C43-4126-9DDA-8532921787BF}" dt="2026-05-02T03:39:34.912" v="81" actId="47"/>
        <pc:sldMkLst>
          <pc:docMk/>
          <pc:sldMk cId="0" sldId="261"/>
        </pc:sldMkLst>
      </pc:sldChg>
      <pc:sldChg chg="del">
        <pc:chgData name="Sam Buckingham" userId="72245ff2-de1e-4983-9ca3-ae76a23302ba" providerId="ADAL" clId="{C5B361A3-1C43-4126-9DDA-8532921787BF}" dt="2026-05-02T04:57:07.206" v="4874" actId="47"/>
        <pc:sldMkLst>
          <pc:docMk/>
          <pc:sldMk cId="0" sldId="262"/>
        </pc:sldMkLst>
      </pc:sldChg>
      <pc:sldChg chg="del">
        <pc:chgData name="Sam Buckingham" userId="72245ff2-de1e-4983-9ca3-ae76a23302ba" providerId="ADAL" clId="{C5B361A3-1C43-4126-9DDA-8532921787BF}" dt="2026-05-02T03:39:29.904" v="79" actId="47"/>
        <pc:sldMkLst>
          <pc:docMk/>
          <pc:sldMk cId="0" sldId="263"/>
        </pc:sldMkLst>
      </pc:sldChg>
      <pc:sldChg chg="del">
        <pc:chgData name="Sam Buckingham" userId="72245ff2-de1e-4983-9ca3-ae76a23302ba" providerId="ADAL" clId="{C5B361A3-1C43-4126-9DDA-8532921787BF}" dt="2026-05-02T03:39:27.895" v="78" actId="47"/>
        <pc:sldMkLst>
          <pc:docMk/>
          <pc:sldMk cId="0" sldId="264"/>
        </pc:sldMkLst>
      </pc:sldChg>
      <pc:sldChg chg="del">
        <pc:chgData name="Sam Buckingham" userId="72245ff2-de1e-4983-9ca3-ae76a23302ba" providerId="ADAL" clId="{C5B361A3-1C43-4126-9DDA-8532921787BF}" dt="2026-05-02T03:39:26.239" v="77" actId="47"/>
        <pc:sldMkLst>
          <pc:docMk/>
          <pc:sldMk cId="0" sldId="265"/>
        </pc:sldMkLst>
      </pc:sldChg>
      <pc:sldChg chg="del">
        <pc:chgData name="Sam Buckingham" userId="72245ff2-de1e-4983-9ca3-ae76a23302ba" providerId="ADAL" clId="{C5B361A3-1C43-4126-9DDA-8532921787BF}" dt="2026-05-02T03:39:20.838" v="76" actId="47"/>
        <pc:sldMkLst>
          <pc:docMk/>
          <pc:sldMk cId="0" sldId="266"/>
        </pc:sldMkLst>
      </pc:sldChg>
      <pc:sldChg chg="del">
        <pc:chgData name="Sam Buckingham" userId="72245ff2-de1e-4983-9ca3-ae76a23302ba" providerId="ADAL" clId="{C5B361A3-1C43-4126-9DDA-8532921787BF}" dt="2026-05-02T03:39:18.741" v="75" actId="47"/>
        <pc:sldMkLst>
          <pc:docMk/>
          <pc:sldMk cId="0" sldId="267"/>
        </pc:sldMkLst>
      </pc:sldChg>
      <pc:sldChg chg="del">
        <pc:chgData name="Sam Buckingham" userId="72245ff2-de1e-4983-9ca3-ae76a23302ba" providerId="ADAL" clId="{C5B361A3-1C43-4126-9DDA-8532921787BF}" dt="2026-05-02T03:39:14.772" v="74" actId="47"/>
        <pc:sldMkLst>
          <pc:docMk/>
          <pc:sldMk cId="0" sldId="268"/>
        </pc:sldMkLst>
      </pc:sldChg>
      <pc:sldChg chg="del">
        <pc:chgData name="Sam Buckingham" userId="72245ff2-de1e-4983-9ca3-ae76a23302ba" providerId="ADAL" clId="{C5B361A3-1C43-4126-9DDA-8532921787BF}" dt="2026-05-02T03:39:12.513" v="73" actId="47"/>
        <pc:sldMkLst>
          <pc:docMk/>
          <pc:sldMk cId="0" sldId="269"/>
        </pc:sldMkLst>
      </pc:sldChg>
      <pc:sldChg chg="del">
        <pc:chgData name="Sam Buckingham" userId="72245ff2-de1e-4983-9ca3-ae76a23302ba" providerId="ADAL" clId="{C5B361A3-1C43-4126-9DDA-8532921787BF}" dt="2026-05-02T03:39:07.699" v="71" actId="47"/>
        <pc:sldMkLst>
          <pc:docMk/>
          <pc:sldMk cId="0" sldId="270"/>
        </pc:sldMkLst>
      </pc:sldChg>
      <pc:sldChg chg="del">
        <pc:chgData name="Sam Buckingham" userId="72245ff2-de1e-4983-9ca3-ae76a23302ba" providerId="ADAL" clId="{C5B361A3-1C43-4126-9DDA-8532921787BF}" dt="2026-05-02T03:39:08.732" v="72" actId="47"/>
        <pc:sldMkLst>
          <pc:docMk/>
          <pc:sldMk cId="0" sldId="271"/>
        </pc:sldMkLst>
      </pc:sldChg>
      <pc:sldChg chg="del">
        <pc:chgData name="Sam Buckingham" userId="72245ff2-de1e-4983-9ca3-ae76a23302ba" providerId="ADAL" clId="{C5B361A3-1C43-4126-9DDA-8532921787BF}" dt="2026-05-02T03:39:00.567" v="69" actId="47"/>
        <pc:sldMkLst>
          <pc:docMk/>
          <pc:sldMk cId="0" sldId="272"/>
        </pc:sldMkLst>
      </pc:sldChg>
      <pc:sldChg chg="del">
        <pc:chgData name="Sam Buckingham" userId="72245ff2-de1e-4983-9ca3-ae76a23302ba" providerId="ADAL" clId="{C5B361A3-1C43-4126-9DDA-8532921787BF}" dt="2026-05-02T03:39:02.827" v="70" actId="47"/>
        <pc:sldMkLst>
          <pc:docMk/>
          <pc:sldMk cId="0" sldId="273"/>
        </pc:sldMkLst>
      </pc:sldChg>
      <pc:sldChg chg="ord modNotesTx">
        <pc:chgData name="Sam Buckingham" userId="72245ff2-de1e-4983-9ca3-ae76a23302ba" providerId="ADAL" clId="{C5B361A3-1C43-4126-9DDA-8532921787BF}" dt="2026-05-03T23:41:04.871" v="13106" actId="20577"/>
        <pc:sldMkLst>
          <pc:docMk/>
          <pc:sldMk cId="0" sldId="274"/>
        </pc:sldMkLst>
      </pc:sldChg>
      <pc:sldChg chg="ord">
        <pc:chgData name="Sam Buckingham" userId="72245ff2-de1e-4983-9ca3-ae76a23302ba" providerId="ADAL" clId="{C5B361A3-1C43-4126-9DDA-8532921787BF}" dt="2026-05-02T23:21:41.295" v="6890"/>
        <pc:sldMkLst>
          <pc:docMk/>
          <pc:sldMk cId="0" sldId="275"/>
        </pc:sldMkLst>
      </pc:sldChg>
      <pc:sldChg chg="ord modNotesTx">
        <pc:chgData name="Sam Buckingham" userId="72245ff2-de1e-4983-9ca3-ae76a23302ba" providerId="ADAL" clId="{C5B361A3-1C43-4126-9DDA-8532921787BF}" dt="2026-05-03T23:42:23.454" v="13294" actId="20577"/>
        <pc:sldMkLst>
          <pc:docMk/>
          <pc:sldMk cId="0" sldId="276"/>
        </pc:sldMkLst>
      </pc:sldChg>
      <pc:sldChg chg="ord">
        <pc:chgData name="Sam Buckingham" userId="72245ff2-de1e-4983-9ca3-ae76a23302ba" providerId="ADAL" clId="{C5B361A3-1C43-4126-9DDA-8532921787BF}" dt="2026-05-02T23:21:55.755" v="6894"/>
        <pc:sldMkLst>
          <pc:docMk/>
          <pc:sldMk cId="0" sldId="277"/>
        </pc:sldMkLst>
      </pc:sldChg>
      <pc:sldChg chg="del">
        <pc:chgData name="Sam Buckingham" userId="72245ff2-de1e-4983-9ca3-ae76a23302ba" providerId="ADAL" clId="{C5B361A3-1C43-4126-9DDA-8532921787BF}" dt="2026-05-02T03:38:54.518" v="68" actId="47"/>
        <pc:sldMkLst>
          <pc:docMk/>
          <pc:sldMk cId="0" sldId="278"/>
        </pc:sldMkLst>
      </pc:sldChg>
      <pc:sldChg chg="del">
        <pc:chgData name="Sam Buckingham" userId="72245ff2-de1e-4983-9ca3-ae76a23302ba" providerId="ADAL" clId="{C5B361A3-1C43-4126-9DDA-8532921787BF}" dt="2026-05-02T03:38:42.879" v="59" actId="47"/>
        <pc:sldMkLst>
          <pc:docMk/>
          <pc:sldMk cId="0" sldId="279"/>
        </pc:sldMkLst>
      </pc:sldChg>
      <pc:sldChg chg="del">
        <pc:chgData name="Sam Buckingham" userId="72245ff2-de1e-4983-9ca3-ae76a23302ba" providerId="ADAL" clId="{C5B361A3-1C43-4126-9DDA-8532921787BF}" dt="2026-05-02T03:38:43.464" v="60" actId="47"/>
        <pc:sldMkLst>
          <pc:docMk/>
          <pc:sldMk cId="0" sldId="280"/>
        </pc:sldMkLst>
      </pc:sldChg>
      <pc:sldChg chg="del">
        <pc:chgData name="Sam Buckingham" userId="72245ff2-de1e-4983-9ca3-ae76a23302ba" providerId="ADAL" clId="{C5B361A3-1C43-4126-9DDA-8532921787BF}" dt="2026-05-02T03:38:43.945" v="61" actId="47"/>
        <pc:sldMkLst>
          <pc:docMk/>
          <pc:sldMk cId="0" sldId="281"/>
        </pc:sldMkLst>
      </pc:sldChg>
      <pc:sldChg chg="del">
        <pc:chgData name="Sam Buckingham" userId="72245ff2-de1e-4983-9ca3-ae76a23302ba" providerId="ADAL" clId="{C5B361A3-1C43-4126-9DDA-8532921787BF}" dt="2026-05-02T03:38:44.413" v="62" actId="47"/>
        <pc:sldMkLst>
          <pc:docMk/>
          <pc:sldMk cId="0" sldId="282"/>
        </pc:sldMkLst>
      </pc:sldChg>
      <pc:sldChg chg="del">
        <pc:chgData name="Sam Buckingham" userId="72245ff2-de1e-4983-9ca3-ae76a23302ba" providerId="ADAL" clId="{C5B361A3-1C43-4126-9DDA-8532921787BF}" dt="2026-05-02T03:38:45.497" v="63" actId="47"/>
        <pc:sldMkLst>
          <pc:docMk/>
          <pc:sldMk cId="0" sldId="283"/>
        </pc:sldMkLst>
      </pc:sldChg>
      <pc:sldChg chg="del">
        <pc:chgData name="Sam Buckingham" userId="72245ff2-de1e-4983-9ca3-ae76a23302ba" providerId="ADAL" clId="{C5B361A3-1C43-4126-9DDA-8532921787BF}" dt="2026-05-02T03:38:46.277" v="64" actId="47"/>
        <pc:sldMkLst>
          <pc:docMk/>
          <pc:sldMk cId="0" sldId="284"/>
        </pc:sldMkLst>
      </pc:sldChg>
      <pc:sldChg chg="del">
        <pc:chgData name="Sam Buckingham" userId="72245ff2-de1e-4983-9ca3-ae76a23302ba" providerId="ADAL" clId="{C5B361A3-1C43-4126-9DDA-8532921787BF}" dt="2026-05-02T03:38:47.230" v="65" actId="47"/>
        <pc:sldMkLst>
          <pc:docMk/>
          <pc:sldMk cId="0" sldId="285"/>
        </pc:sldMkLst>
      </pc:sldChg>
      <pc:sldChg chg="del">
        <pc:chgData name="Sam Buckingham" userId="72245ff2-de1e-4983-9ca3-ae76a23302ba" providerId="ADAL" clId="{C5B361A3-1C43-4126-9DDA-8532921787BF}" dt="2026-05-02T03:38:48.827" v="66" actId="47"/>
        <pc:sldMkLst>
          <pc:docMk/>
          <pc:sldMk cId="0" sldId="286"/>
        </pc:sldMkLst>
      </pc:sldChg>
      <pc:sldChg chg="del">
        <pc:chgData name="Sam Buckingham" userId="72245ff2-de1e-4983-9ca3-ae76a23302ba" providerId="ADAL" clId="{C5B361A3-1C43-4126-9DDA-8532921787BF}" dt="2026-05-02T03:38:51.721" v="67" actId="47"/>
        <pc:sldMkLst>
          <pc:docMk/>
          <pc:sldMk cId="0" sldId="287"/>
        </pc:sldMkLst>
      </pc:sldChg>
      <pc:sldChg chg="del">
        <pc:chgData name="Sam Buckingham" userId="72245ff2-de1e-4983-9ca3-ae76a23302ba" providerId="ADAL" clId="{C5B361A3-1C43-4126-9DDA-8532921787BF}" dt="2026-05-02T03:38:33.341" v="54" actId="47"/>
        <pc:sldMkLst>
          <pc:docMk/>
          <pc:sldMk cId="0" sldId="288"/>
        </pc:sldMkLst>
      </pc:sldChg>
      <pc:sldChg chg="del">
        <pc:chgData name="Sam Buckingham" userId="72245ff2-de1e-4983-9ca3-ae76a23302ba" providerId="ADAL" clId="{C5B361A3-1C43-4126-9DDA-8532921787BF}" dt="2026-05-02T03:38:33.915" v="55" actId="47"/>
        <pc:sldMkLst>
          <pc:docMk/>
          <pc:sldMk cId="0" sldId="289"/>
        </pc:sldMkLst>
      </pc:sldChg>
      <pc:sldChg chg="del">
        <pc:chgData name="Sam Buckingham" userId="72245ff2-de1e-4983-9ca3-ae76a23302ba" providerId="ADAL" clId="{C5B361A3-1C43-4126-9DDA-8532921787BF}" dt="2026-05-02T03:38:34.641" v="56" actId="47"/>
        <pc:sldMkLst>
          <pc:docMk/>
          <pc:sldMk cId="0" sldId="290"/>
        </pc:sldMkLst>
      </pc:sldChg>
      <pc:sldChg chg="del">
        <pc:chgData name="Sam Buckingham" userId="72245ff2-de1e-4983-9ca3-ae76a23302ba" providerId="ADAL" clId="{C5B361A3-1C43-4126-9DDA-8532921787BF}" dt="2026-05-02T03:38:35.150" v="57" actId="47"/>
        <pc:sldMkLst>
          <pc:docMk/>
          <pc:sldMk cId="0" sldId="291"/>
        </pc:sldMkLst>
      </pc:sldChg>
      <pc:sldChg chg="del">
        <pc:chgData name="Sam Buckingham" userId="72245ff2-de1e-4983-9ca3-ae76a23302ba" providerId="ADAL" clId="{C5B361A3-1C43-4126-9DDA-8532921787BF}" dt="2026-05-02T03:38:35.679" v="58" actId="47"/>
        <pc:sldMkLst>
          <pc:docMk/>
          <pc:sldMk cId="0" sldId="292"/>
        </pc:sldMkLst>
      </pc:sldChg>
      <pc:sldChg chg="del">
        <pc:chgData name="Sam Buckingham" userId="72245ff2-de1e-4983-9ca3-ae76a23302ba" providerId="ADAL" clId="{C5B361A3-1C43-4126-9DDA-8532921787BF}" dt="2026-05-02T03:38:29.029" v="53" actId="47"/>
        <pc:sldMkLst>
          <pc:docMk/>
          <pc:sldMk cId="0" sldId="293"/>
        </pc:sldMkLst>
      </pc:sldChg>
      <pc:sldChg chg="ord modNotesTx">
        <pc:chgData name="Sam Buckingham" userId="72245ff2-de1e-4983-9ca3-ae76a23302ba" providerId="ADAL" clId="{C5B361A3-1C43-4126-9DDA-8532921787BF}" dt="2026-05-03T22:46:08.894" v="9750" actId="20577"/>
        <pc:sldMkLst>
          <pc:docMk/>
          <pc:sldMk cId="0" sldId="294"/>
        </pc:sldMkLst>
      </pc:sldChg>
      <pc:sldChg chg="modSp mod ord">
        <pc:chgData name="Sam Buckingham" userId="72245ff2-de1e-4983-9ca3-ae76a23302ba" providerId="ADAL" clId="{C5B361A3-1C43-4126-9DDA-8532921787BF}" dt="2026-05-02T23:34:46.629" v="8498" actId="1076"/>
        <pc:sldMkLst>
          <pc:docMk/>
          <pc:sldMk cId="0" sldId="295"/>
        </pc:sldMkLst>
        <pc:spChg chg="mod">
          <ac:chgData name="Sam Buckingham" userId="72245ff2-de1e-4983-9ca3-ae76a23302ba" providerId="ADAL" clId="{C5B361A3-1C43-4126-9DDA-8532921787BF}" dt="2026-05-02T23:34:34.496" v="8495" actId="1076"/>
          <ac:spMkLst>
            <pc:docMk/>
            <pc:sldMk cId="0" sldId="295"/>
            <ac:spMk id="377" creationId="{00000000-0000-0000-0000-000000000000}"/>
          </ac:spMkLst>
        </pc:spChg>
        <pc:spChg chg="mod">
          <ac:chgData name="Sam Buckingham" userId="72245ff2-de1e-4983-9ca3-ae76a23302ba" providerId="ADAL" clId="{C5B361A3-1C43-4126-9DDA-8532921787BF}" dt="2026-05-02T23:34:32.352" v="8494" actId="1076"/>
          <ac:spMkLst>
            <pc:docMk/>
            <pc:sldMk cId="0" sldId="295"/>
            <ac:spMk id="378" creationId="{00000000-0000-0000-0000-000000000000}"/>
          </ac:spMkLst>
        </pc:spChg>
        <pc:spChg chg="mod">
          <ac:chgData name="Sam Buckingham" userId="72245ff2-de1e-4983-9ca3-ae76a23302ba" providerId="ADAL" clId="{C5B361A3-1C43-4126-9DDA-8532921787BF}" dt="2026-05-02T23:34:40.331" v="8497" actId="1076"/>
          <ac:spMkLst>
            <pc:docMk/>
            <pc:sldMk cId="0" sldId="295"/>
            <ac:spMk id="379" creationId="{00000000-0000-0000-0000-000000000000}"/>
          </ac:spMkLst>
        </pc:spChg>
        <pc:spChg chg="mod">
          <ac:chgData name="Sam Buckingham" userId="72245ff2-de1e-4983-9ca3-ae76a23302ba" providerId="ADAL" clId="{C5B361A3-1C43-4126-9DDA-8532921787BF}" dt="2026-05-02T23:34:46.629" v="8498" actId="1076"/>
          <ac:spMkLst>
            <pc:docMk/>
            <pc:sldMk cId="0" sldId="295"/>
            <ac:spMk id="380" creationId="{00000000-0000-0000-0000-000000000000}"/>
          </ac:spMkLst>
        </pc:spChg>
        <pc:picChg chg="mod">
          <ac:chgData name="Sam Buckingham" userId="72245ff2-de1e-4983-9ca3-ae76a23302ba" providerId="ADAL" clId="{C5B361A3-1C43-4126-9DDA-8532921787BF}" dt="2026-05-02T23:34:36.156" v="8496" actId="1076"/>
          <ac:picMkLst>
            <pc:docMk/>
            <pc:sldMk cId="0" sldId="295"/>
            <ac:picMk id="376" creationId="{00000000-0000-0000-0000-000000000000}"/>
          </ac:picMkLst>
        </pc:picChg>
      </pc:sldChg>
      <pc:sldChg chg="modSp mod ord">
        <pc:chgData name="Sam Buckingham" userId="72245ff2-de1e-4983-9ca3-ae76a23302ba" providerId="ADAL" clId="{C5B361A3-1C43-4126-9DDA-8532921787BF}" dt="2026-05-02T23:34:25.283" v="8492" actId="1076"/>
        <pc:sldMkLst>
          <pc:docMk/>
          <pc:sldMk cId="0" sldId="296"/>
        </pc:sldMkLst>
        <pc:spChg chg="mod">
          <ac:chgData name="Sam Buckingham" userId="72245ff2-de1e-4983-9ca3-ae76a23302ba" providerId="ADAL" clId="{C5B361A3-1C43-4126-9DDA-8532921787BF}" dt="2026-05-02T23:34:22.375" v="8491" actId="1076"/>
          <ac:spMkLst>
            <pc:docMk/>
            <pc:sldMk cId="0" sldId="296"/>
            <ac:spMk id="385" creationId="{00000000-0000-0000-0000-000000000000}"/>
          </ac:spMkLst>
        </pc:spChg>
        <pc:picChg chg="mod">
          <ac:chgData name="Sam Buckingham" userId="72245ff2-de1e-4983-9ca3-ae76a23302ba" providerId="ADAL" clId="{C5B361A3-1C43-4126-9DDA-8532921787BF}" dt="2026-05-02T23:34:25.283" v="8492" actId="1076"/>
          <ac:picMkLst>
            <pc:docMk/>
            <pc:sldMk cId="0" sldId="296"/>
            <ac:picMk id="387" creationId="{00000000-0000-0000-0000-000000000000}"/>
          </ac:picMkLst>
        </pc:picChg>
      </pc:sldChg>
      <pc:sldChg chg="modSp mod ord modNotesTx">
        <pc:chgData name="Sam Buckingham" userId="72245ff2-de1e-4983-9ca3-ae76a23302ba" providerId="ADAL" clId="{C5B361A3-1C43-4126-9DDA-8532921787BF}" dt="2026-05-03T22:43:50" v="9381" actId="20577"/>
        <pc:sldMkLst>
          <pc:docMk/>
          <pc:sldMk cId="0" sldId="297"/>
        </pc:sldMkLst>
        <pc:spChg chg="mod">
          <ac:chgData name="Sam Buckingham" userId="72245ff2-de1e-4983-9ca3-ae76a23302ba" providerId="ADAL" clId="{C5B361A3-1C43-4126-9DDA-8532921787BF}" dt="2026-05-02T23:35:20.143" v="8502" actId="6549"/>
          <ac:spMkLst>
            <pc:docMk/>
            <pc:sldMk cId="0" sldId="297"/>
            <ac:spMk id="395" creationId="{00000000-0000-0000-0000-000000000000}"/>
          </ac:spMkLst>
        </pc:spChg>
      </pc:sldChg>
      <pc:sldChg chg="modSp mod">
        <pc:chgData name="Sam Buckingham" userId="72245ff2-de1e-4983-9ca3-ae76a23302ba" providerId="ADAL" clId="{C5B361A3-1C43-4126-9DDA-8532921787BF}" dt="2026-05-02T04:57:59.462" v="4916" actId="20577"/>
        <pc:sldMkLst>
          <pc:docMk/>
          <pc:sldMk cId="0" sldId="298"/>
        </pc:sldMkLst>
        <pc:spChg chg="mod">
          <ac:chgData name="Sam Buckingham" userId="72245ff2-de1e-4983-9ca3-ae76a23302ba" providerId="ADAL" clId="{C5B361A3-1C43-4126-9DDA-8532921787BF}" dt="2026-05-02T04:57:59.462" v="4916" actId="20577"/>
          <ac:spMkLst>
            <pc:docMk/>
            <pc:sldMk cId="0" sldId="298"/>
            <ac:spMk id="403" creationId="{00000000-0000-0000-0000-000000000000}"/>
          </ac:spMkLst>
        </pc:spChg>
      </pc:sldChg>
      <pc:sldChg chg="new del">
        <pc:chgData name="Sam Buckingham" userId="72245ff2-de1e-4983-9ca3-ae76a23302ba" providerId="ADAL" clId="{C5B361A3-1C43-4126-9DDA-8532921787BF}" dt="2026-05-02T03:35:22.201" v="3" actId="47"/>
        <pc:sldMkLst>
          <pc:docMk/>
          <pc:sldMk cId="4067697760" sldId="300"/>
        </pc:sldMkLst>
      </pc:sldChg>
      <pc:sldChg chg="modSp add mod">
        <pc:chgData name="Sam Buckingham" userId="72245ff2-de1e-4983-9ca3-ae76a23302ba" providerId="ADAL" clId="{C5B361A3-1C43-4126-9DDA-8532921787BF}" dt="2026-05-02T03:46:53.220" v="293" actId="20577"/>
        <pc:sldMkLst>
          <pc:docMk/>
          <pc:sldMk cId="0" sldId="301"/>
        </pc:sldMkLst>
        <pc:spChg chg="mod">
          <ac:chgData name="Sam Buckingham" userId="72245ff2-de1e-4983-9ca3-ae76a23302ba" providerId="ADAL" clId="{C5B361A3-1C43-4126-9DDA-8532921787BF}" dt="2026-05-02T03:46:53.220" v="293" actId="20577"/>
          <ac:spMkLst>
            <pc:docMk/>
            <pc:sldMk cId="0" sldId="301"/>
            <ac:spMk id="115" creationId="{00000000-0000-0000-0000-000000000000}"/>
          </ac:spMkLst>
        </pc:spChg>
      </pc:sldChg>
      <pc:sldChg chg="addSp delSp modSp add mod">
        <pc:chgData name="Sam Buckingham" userId="72245ff2-de1e-4983-9ca3-ae76a23302ba" providerId="ADAL" clId="{C5B361A3-1C43-4126-9DDA-8532921787BF}" dt="2026-05-02T03:36:23.826" v="20" actId="14100"/>
        <pc:sldMkLst>
          <pc:docMk/>
          <pc:sldMk cId="0" sldId="302"/>
        </pc:sldMkLst>
        <pc:spChg chg="add del mod">
          <ac:chgData name="Sam Buckingham" userId="72245ff2-de1e-4983-9ca3-ae76a23302ba" providerId="ADAL" clId="{C5B361A3-1C43-4126-9DDA-8532921787BF}" dt="2026-05-02T03:36:18.314" v="18" actId="478"/>
          <ac:spMkLst>
            <pc:docMk/>
            <pc:sldMk cId="0" sldId="302"/>
            <ac:spMk id="5" creationId="{5399E1BE-707D-4AC0-1A49-D429B3471E33}"/>
          </ac:spMkLst>
        </pc:spChg>
        <pc:spChg chg="del mod">
          <ac:chgData name="Sam Buckingham" userId="72245ff2-de1e-4983-9ca3-ae76a23302ba" providerId="ADAL" clId="{C5B361A3-1C43-4126-9DDA-8532921787BF}" dt="2026-05-02T03:36:14.321" v="15" actId="478"/>
          <ac:spMkLst>
            <pc:docMk/>
            <pc:sldMk cId="0" sldId="302"/>
            <ac:spMk id="122" creationId="{00000000-0000-0000-0000-000000000000}"/>
          </ac:spMkLst>
        </pc:spChg>
        <pc:graphicFrameChg chg="del mod modGraphic">
          <ac:chgData name="Sam Buckingham" userId="72245ff2-de1e-4983-9ca3-ae76a23302ba" providerId="ADAL" clId="{C5B361A3-1C43-4126-9DDA-8532921787BF}" dt="2026-05-02T03:36:07.230" v="10" actId="478"/>
          <ac:graphicFrameMkLst>
            <pc:docMk/>
            <pc:sldMk cId="0" sldId="302"/>
            <ac:graphicFrameMk id="123" creationId="{00000000-0000-0000-0000-000000000000}"/>
          </ac:graphicFrameMkLst>
        </pc:graphicFrameChg>
        <pc:picChg chg="add mod">
          <ac:chgData name="Sam Buckingham" userId="72245ff2-de1e-4983-9ca3-ae76a23302ba" providerId="ADAL" clId="{C5B361A3-1C43-4126-9DDA-8532921787BF}" dt="2026-05-02T03:36:23.826" v="20" actId="14100"/>
          <ac:picMkLst>
            <pc:docMk/>
            <pc:sldMk cId="0" sldId="302"/>
            <ac:picMk id="3" creationId="{C564444F-4D52-CFEF-FE75-DF5EAF20CE6B}"/>
          </ac:picMkLst>
        </pc:picChg>
      </pc:sldChg>
      <pc:sldChg chg="modSp add del">
        <pc:chgData name="Sam Buckingham" userId="72245ff2-de1e-4983-9ca3-ae76a23302ba" providerId="ADAL" clId="{C5B361A3-1C43-4126-9DDA-8532921787BF}" dt="2026-05-02T03:36:34.562" v="21"/>
        <pc:sldMkLst>
          <pc:docMk/>
          <pc:sldMk cId="0" sldId="303"/>
        </pc:sldMkLst>
        <pc:graphicFrameChg chg="mod">
          <ac:chgData name="Sam Buckingham" userId="72245ff2-de1e-4983-9ca3-ae76a23302ba" providerId="ADAL" clId="{C5B361A3-1C43-4126-9DDA-8532921787BF}" dt="2026-05-02T03:35:50.341" v="5"/>
          <ac:graphicFrameMkLst>
            <pc:docMk/>
            <pc:sldMk cId="0" sldId="303"/>
            <ac:graphicFrameMk id="123" creationId="{00000000-0000-0000-0000-000000000000}"/>
          </ac:graphicFrameMkLst>
        </pc:graphicFrameChg>
      </pc:sldChg>
      <pc:sldChg chg="addSp delSp modSp add mod modNotesTx">
        <pc:chgData name="Sam Buckingham" userId="72245ff2-de1e-4983-9ca3-ae76a23302ba" providerId="ADAL" clId="{C5B361A3-1C43-4126-9DDA-8532921787BF}" dt="2026-05-03T23:37:50.541" v="13091" actId="20577"/>
        <pc:sldMkLst>
          <pc:docMk/>
          <pc:sldMk cId="0" sldId="304"/>
        </pc:sldMkLst>
        <pc:spChg chg="add del mod">
          <ac:chgData name="Sam Buckingham" userId="72245ff2-de1e-4983-9ca3-ae76a23302ba" providerId="ADAL" clId="{C5B361A3-1C43-4126-9DDA-8532921787BF}" dt="2026-05-03T23:31:33.378" v="12079" actId="14100"/>
          <ac:spMkLst>
            <pc:docMk/>
            <pc:sldMk cId="0" sldId="304"/>
            <ac:spMk id="2" creationId="{878F4B4B-BAD6-AF84-AC80-C84FE556AA19}"/>
          </ac:spMkLst>
        </pc:spChg>
        <pc:spChg chg="add del mod">
          <ac:chgData name="Sam Buckingham" userId="72245ff2-de1e-4983-9ca3-ae76a23302ba" providerId="ADAL" clId="{C5B361A3-1C43-4126-9DDA-8532921787BF}" dt="2026-05-02T03:37:02.254" v="28" actId="478"/>
          <ac:spMkLst>
            <pc:docMk/>
            <pc:sldMk cId="0" sldId="304"/>
            <ac:spMk id="5" creationId="{9D2C9F70-EE4F-BDDB-BA30-BA148D296836}"/>
          </ac:spMkLst>
        </pc:spChg>
        <pc:spChg chg="add del mod">
          <ac:chgData name="Sam Buckingham" userId="72245ff2-de1e-4983-9ca3-ae76a23302ba" providerId="ADAL" clId="{C5B361A3-1C43-4126-9DDA-8532921787BF}" dt="2026-05-02T03:37:08.181" v="34" actId="478"/>
          <ac:spMkLst>
            <pc:docMk/>
            <pc:sldMk cId="0" sldId="304"/>
            <ac:spMk id="7" creationId="{7DDC6F98-1A93-AE5C-D5B9-080C4D6C393C}"/>
          </ac:spMkLst>
        </pc:spChg>
        <pc:spChg chg="del mod">
          <ac:chgData name="Sam Buckingham" userId="72245ff2-de1e-4983-9ca3-ae76a23302ba" providerId="ADAL" clId="{C5B361A3-1C43-4126-9DDA-8532921787BF}" dt="2026-05-02T03:37:05.765" v="31" actId="478"/>
          <ac:spMkLst>
            <pc:docMk/>
            <pc:sldMk cId="0" sldId="304"/>
            <ac:spMk id="144" creationId="{00000000-0000-0000-0000-000000000000}"/>
          </ac:spMkLst>
        </pc:spChg>
        <pc:picChg chg="add del mod">
          <ac:chgData name="Sam Buckingham" userId="72245ff2-de1e-4983-9ca3-ae76a23302ba" providerId="ADAL" clId="{C5B361A3-1C43-4126-9DDA-8532921787BF}" dt="2026-05-02T03:37:15.857" v="37" actId="1076"/>
          <ac:picMkLst>
            <pc:docMk/>
            <pc:sldMk cId="0" sldId="304"/>
            <ac:picMk id="3" creationId="{6081CC2A-F77E-62F5-A560-746E533505C4}"/>
          </ac:picMkLst>
        </pc:picChg>
        <pc:picChg chg="del">
          <ac:chgData name="Sam Buckingham" userId="72245ff2-de1e-4983-9ca3-ae76a23302ba" providerId="ADAL" clId="{C5B361A3-1C43-4126-9DDA-8532921787BF}" dt="2026-05-02T03:36:59.619" v="26" actId="478"/>
          <ac:picMkLst>
            <pc:docMk/>
            <pc:sldMk cId="0" sldId="304"/>
            <ac:picMk id="145" creationId="{00000000-0000-0000-0000-000000000000}"/>
          </ac:picMkLst>
        </pc:picChg>
      </pc:sldChg>
      <pc:sldChg chg="addSp delSp modSp add mod">
        <pc:chgData name="Sam Buckingham" userId="72245ff2-de1e-4983-9ca3-ae76a23302ba" providerId="ADAL" clId="{C5B361A3-1C43-4126-9DDA-8532921787BF}" dt="2026-05-03T23:19:27.784" v="10577" actId="1076"/>
        <pc:sldMkLst>
          <pc:docMk/>
          <pc:sldMk cId="0" sldId="305"/>
        </pc:sldMkLst>
        <pc:spChg chg="add del mod">
          <ac:chgData name="Sam Buckingham" userId="72245ff2-de1e-4983-9ca3-ae76a23302ba" providerId="ADAL" clId="{C5B361A3-1C43-4126-9DDA-8532921787BF}" dt="2026-05-02T03:37:36.851" v="42" actId="478"/>
          <ac:spMkLst>
            <pc:docMk/>
            <pc:sldMk cId="0" sldId="305"/>
            <ac:spMk id="5" creationId="{83D582DF-C430-30A0-7028-7F15511065F3}"/>
          </ac:spMkLst>
        </pc:spChg>
        <pc:spChg chg="add del mod">
          <ac:chgData name="Sam Buckingham" userId="72245ff2-de1e-4983-9ca3-ae76a23302ba" providerId="ADAL" clId="{C5B361A3-1C43-4126-9DDA-8532921787BF}" dt="2026-05-02T03:37:40.773" v="48" actId="478"/>
          <ac:spMkLst>
            <pc:docMk/>
            <pc:sldMk cId="0" sldId="305"/>
            <ac:spMk id="7" creationId="{6D90CD6A-EF20-3AF0-10F6-2E84813DE31D}"/>
          </ac:spMkLst>
        </pc:spChg>
        <pc:spChg chg="del mod">
          <ac:chgData name="Sam Buckingham" userId="72245ff2-de1e-4983-9ca3-ae76a23302ba" providerId="ADAL" clId="{C5B361A3-1C43-4126-9DDA-8532921787BF}" dt="2026-05-02T03:37:38.906" v="45" actId="478"/>
          <ac:spMkLst>
            <pc:docMk/>
            <pc:sldMk cId="0" sldId="305"/>
            <ac:spMk id="152" creationId="{00000000-0000-0000-0000-000000000000}"/>
          </ac:spMkLst>
        </pc:spChg>
        <pc:graphicFrameChg chg="del mod modGraphic">
          <ac:chgData name="Sam Buckingham" userId="72245ff2-de1e-4983-9ca3-ae76a23302ba" providerId="ADAL" clId="{C5B361A3-1C43-4126-9DDA-8532921787BF}" dt="2026-05-02T04:55:42.627" v="4859" actId="478"/>
          <ac:graphicFrameMkLst>
            <pc:docMk/>
            <pc:sldMk cId="0" sldId="305"/>
            <ac:graphicFrameMk id="154" creationId="{00000000-0000-0000-0000-000000000000}"/>
          </ac:graphicFrameMkLst>
        </pc:graphicFrameChg>
        <pc:picChg chg="add mod">
          <ac:chgData name="Sam Buckingham" userId="72245ff2-de1e-4983-9ca3-ae76a23302ba" providerId="ADAL" clId="{C5B361A3-1C43-4126-9DDA-8532921787BF}" dt="2026-05-03T23:19:27.784" v="10577" actId="1076"/>
          <ac:picMkLst>
            <pc:docMk/>
            <pc:sldMk cId="0" sldId="305"/>
            <ac:picMk id="3" creationId="{BDEA95EE-51D2-E6D6-BD40-9FAEF5FAEC35}"/>
          </ac:picMkLst>
        </pc:picChg>
        <pc:picChg chg="del">
          <ac:chgData name="Sam Buckingham" userId="72245ff2-de1e-4983-9ca3-ae76a23302ba" providerId="ADAL" clId="{C5B361A3-1C43-4126-9DDA-8532921787BF}" dt="2026-05-02T03:37:34.723" v="40" actId="478"/>
          <ac:picMkLst>
            <pc:docMk/>
            <pc:sldMk cId="0" sldId="305"/>
            <ac:picMk id="153" creationId="{00000000-0000-0000-0000-000000000000}"/>
          </ac:picMkLst>
        </pc:picChg>
      </pc:sldChg>
      <pc:sldChg chg="modSp add mod modNotesTx">
        <pc:chgData name="Sam Buckingham" userId="72245ff2-de1e-4983-9ca3-ae76a23302ba" providerId="ADAL" clId="{C5B361A3-1C43-4126-9DDA-8532921787BF}" dt="2026-05-02T04:56:49.921" v="4873" actId="313"/>
        <pc:sldMkLst>
          <pc:docMk/>
          <pc:sldMk cId="0" sldId="306"/>
        </pc:sldMkLst>
        <pc:spChg chg="mod">
          <ac:chgData name="Sam Buckingham" userId="72245ff2-de1e-4983-9ca3-ae76a23302ba" providerId="ADAL" clId="{C5B361A3-1C43-4126-9DDA-8532921787BF}" dt="2026-05-02T04:56:38.569" v="4871" actId="1076"/>
          <ac:spMkLst>
            <pc:docMk/>
            <pc:sldMk cId="0" sldId="306"/>
            <ac:spMk id="160" creationId="{00000000-0000-0000-0000-000000000000}"/>
          </ac:spMkLst>
        </pc:spChg>
        <pc:spChg chg="mod">
          <ac:chgData name="Sam Buckingham" userId="72245ff2-de1e-4983-9ca3-ae76a23302ba" providerId="ADAL" clId="{C5B361A3-1C43-4126-9DDA-8532921787BF}" dt="2026-05-02T04:56:32.272" v="4869" actId="1076"/>
          <ac:spMkLst>
            <pc:docMk/>
            <pc:sldMk cId="0" sldId="306"/>
            <ac:spMk id="161" creationId="{00000000-0000-0000-0000-000000000000}"/>
          </ac:spMkLst>
        </pc:spChg>
        <pc:spChg chg="mod">
          <ac:chgData name="Sam Buckingham" userId="72245ff2-de1e-4983-9ca3-ae76a23302ba" providerId="ADAL" clId="{C5B361A3-1C43-4126-9DDA-8532921787BF}" dt="2026-05-02T04:56:42.481" v="4872" actId="1076"/>
          <ac:spMkLst>
            <pc:docMk/>
            <pc:sldMk cId="0" sldId="306"/>
            <ac:spMk id="163" creationId="{00000000-0000-0000-0000-000000000000}"/>
          </ac:spMkLst>
        </pc:spChg>
        <pc:picChg chg="mod">
          <ac:chgData name="Sam Buckingham" userId="72245ff2-de1e-4983-9ca3-ae76a23302ba" providerId="ADAL" clId="{C5B361A3-1C43-4126-9DDA-8532921787BF}" dt="2026-05-02T04:56:34.549" v="4870" actId="1076"/>
          <ac:picMkLst>
            <pc:docMk/>
            <pc:sldMk cId="0" sldId="306"/>
            <ac:picMk id="162" creationId="{00000000-0000-0000-0000-000000000000}"/>
          </ac:picMkLst>
        </pc:picChg>
      </pc:sldChg>
      <pc:sldChg chg="add">
        <pc:chgData name="Sam Buckingham" userId="72245ff2-de1e-4983-9ca3-ae76a23302ba" providerId="ADAL" clId="{C5B361A3-1C43-4126-9DDA-8532921787BF}" dt="2026-05-02T03:38:07.980" v="52"/>
        <pc:sldMkLst>
          <pc:docMk/>
          <pc:sldMk cId="0" sldId="307"/>
        </pc:sldMkLst>
      </pc:sldChg>
      <pc:sldChg chg="modSp add mod modNotesTx">
        <pc:chgData name="Sam Buckingham" userId="72245ff2-de1e-4983-9ca3-ae76a23302ba" providerId="ADAL" clId="{C5B361A3-1C43-4126-9DDA-8532921787BF}" dt="2026-05-02T23:05:33.598" v="5088" actId="20577"/>
        <pc:sldMkLst>
          <pc:docMk/>
          <pc:sldMk cId="0" sldId="308"/>
        </pc:sldMkLst>
        <pc:spChg chg="mod">
          <ac:chgData name="Sam Buckingham" userId="72245ff2-de1e-4983-9ca3-ae76a23302ba" providerId="ADAL" clId="{C5B361A3-1C43-4126-9DDA-8532921787BF}" dt="2026-05-02T03:41:32.656" v="94" actId="20577"/>
          <ac:spMkLst>
            <pc:docMk/>
            <pc:sldMk cId="0" sldId="308"/>
            <ac:spMk id="98" creationId="{00000000-0000-0000-0000-000000000000}"/>
          </ac:spMkLst>
        </pc:spChg>
        <pc:spChg chg="mod">
          <ac:chgData name="Sam Buckingham" userId="72245ff2-de1e-4983-9ca3-ae76a23302ba" providerId="ADAL" clId="{C5B361A3-1C43-4126-9DDA-8532921787BF}" dt="2026-05-02T23:05:33.598" v="5088" actId="20577"/>
          <ac:spMkLst>
            <pc:docMk/>
            <pc:sldMk cId="0" sldId="308"/>
            <ac:spMk id="99" creationId="{00000000-0000-0000-0000-000000000000}"/>
          </ac:spMkLst>
        </pc:spChg>
      </pc:sldChg>
      <pc:sldChg chg="delSp modSp new del mod">
        <pc:chgData name="Sam Buckingham" userId="72245ff2-de1e-4983-9ca3-ae76a23302ba" providerId="ADAL" clId="{C5B361A3-1C43-4126-9DDA-8532921787BF}" dt="2026-05-02T05:08:32.577" v="4917" actId="47"/>
        <pc:sldMkLst>
          <pc:docMk/>
          <pc:sldMk cId="2412538269" sldId="309"/>
        </pc:sldMkLst>
        <pc:spChg chg="mod">
          <ac:chgData name="Sam Buckingham" userId="72245ff2-de1e-4983-9ca3-ae76a23302ba" providerId="ADAL" clId="{C5B361A3-1C43-4126-9DDA-8532921787BF}" dt="2026-05-02T03:45:21.437" v="240" actId="1076"/>
          <ac:spMkLst>
            <pc:docMk/>
            <pc:sldMk cId="2412538269" sldId="309"/>
            <ac:spMk id="2" creationId="{CB7BCBBF-EF4B-AAC5-88AB-CDAC7D06A394}"/>
          </ac:spMkLst>
        </pc:spChg>
        <pc:spChg chg="del mod">
          <ac:chgData name="Sam Buckingham" userId="72245ff2-de1e-4983-9ca3-ae76a23302ba" providerId="ADAL" clId="{C5B361A3-1C43-4126-9DDA-8532921787BF}" dt="2026-05-02T03:45:04.827" v="236" actId="478"/>
          <ac:spMkLst>
            <pc:docMk/>
            <pc:sldMk cId="2412538269" sldId="309"/>
            <ac:spMk id="3" creationId="{E8EF3427-13F2-DAFC-FFC3-42479900B4B3}"/>
          </ac:spMkLst>
        </pc:spChg>
      </pc:sldChg>
      <pc:sldChg chg="delSp modSp new mod modNotesTx">
        <pc:chgData name="Sam Buckingham" userId="72245ff2-de1e-4983-9ca3-ae76a23302ba" providerId="ADAL" clId="{C5B361A3-1C43-4126-9DDA-8532921787BF}" dt="2026-05-02T23:36:46.998" v="8515" actId="20577"/>
        <pc:sldMkLst>
          <pc:docMk/>
          <pc:sldMk cId="3258761375" sldId="310"/>
        </pc:sldMkLst>
        <pc:spChg chg="del mod">
          <ac:chgData name="Sam Buckingham" userId="72245ff2-de1e-4983-9ca3-ae76a23302ba" providerId="ADAL" clId="{C5B361A3-1C43-4126-9DDA-8532921787BF}" dt="2026-05-02T03:47:28.830" v="296" actId="478"/>
          <ac:spMkLst>
            <pc:docMk/>
            <pc:sldMk cId="3258761375" sldId="310"/>
            <ac:spMk id="2" creationId="{0F4DAA61-F1F1-1467-36F8-468E839B5B5E}"/>
          </ac:spMkLst>
        </pc:spChg>
        <pc:spChg chg="mod">
          <ac:chgData name="Sam Buckingham" userId="72245ff2-de1e-4983-9ca3-ae76a23302ba" providerId="ADAL" clId="{C5B361A3-1C43-4126-9DDA-8532921787BF}" dt="2026-05-02T03:49:20.753" v="473" actId="20577"/>
          <ac:spMkLst>
            <pc:docMk/>
            <pc:sldMk cId="3258761375" sldId="310"/>
            <ac:spMk id="3" creationId="{A50FAA95-613F-7883-0972-157B1F9D3A33}"/>
          </ac:spMkLst>
        </pc:spChg>
      </pc:sldChg>
      <pc:sldChg chg="delSp modSp new mod modNotesTx">
        <pc:chgData name="Sam Buckingham" userId="72245ff2-de1e-4983-9ca3-ae76a23302ba" providerId="ADAL" clId="{C5B361A3-1C43-4126-9DDA-8532921787BF}" dt="2026-05-02T03:56:46.679" v="1460" actId="20577"/>
        <pc:sldMkLst>
          <pc:docMk/>
          <pc:sldMk cId="267865517" sldId="311"/>
        </pc:sldMkLst>
        <pc:spChg chg="del mod">
          <ac:chgData name="Sam Buckingham" userId="72245ff2-de1e-4983-9ca3-ae76a23302ba" providerId="ADAL" clId="{C5B361A3-1C43-4126-9DDA-8532921787BF}" dt="2026-05-02T03:51:52.964" v="824" actId="478"/>
          <ac:spMkLst>
            <pc:docMk/>
            <pc:sldMk cId="267865517" sldId="311"/>
            <ac:spMk id="2" creationId="{6A919C1E-A70B-5C44-A993-AD9729B06EA9}"/>
          </ac:spMkLst>
        </pc:spChg>
        <pc:spChg chg="mod">
          <ac:chgData name="Sam Buckingham" userId="72245ff2-de1e-4983-9ca3-ae76a23302ba" providerId="ADAL" clId="{C5B361A3-1C43-4126-9DDA-8532921787BF}" dt="2026-05-02T03:54:04.518" v="999" actId="20577"/>
          <ac:spMkLst>
            <pc:docMk/>
            <pc:sldMk cId="267865517" sldId="311"/>
            <ac:spMk id="3" creationId="{83C690FE-1559-C2F1-2433-18F9841322F7}"/>
          </ac:spMkLst>
        </pc:spChg>
      </pc:sldChg>
      <pc:sldChg chg="addSp delSp modSp new mod modNotesTx">
        <pc:chgData name="Sam Buckingham" userId="72245ff2-de1e-4983-9ca3-ae76a23302ba" providerId="ADAL" clId="{C5B361A3-1C43-4126-9DDA-8532921787BF}" dt="2026-05-02T04:55:24.711" v="4857" actId="20577"/>
        <pc:sldMkLst>
          <pc:docMk/>
          <pc:sldMk cId="2197753729" sldId="312"/>
        </pc:sldMkLst>
        <pc:spChg chg="del mod">
          <ac:chgData name="Sam Buckingham" userId="72245ff2-de1e-4983-9ca3-ae76a23302ba" providerId="ADAL" clId="{C5B361A3-1C43-4126-9DDA-8532921787BF}" dt="2026-05-02T04:07:47.702" v="1463" actId="478"/>
          <ac:spMkLst>
            <pc:docMk/>
            <pc:sldMk cId="2197753729" sldId="312"/>
            <ac:spMk id="2" creationId="{FEC5A9C1-A304-F14D-8641-C20BAB044490}"/>
          </ac:spMkLst>
        </pc:spChg>
        <pc:spChg chg="mod">
          <ac:chgData name="Sam Buckingham" userId="72245ff2-de1e-4983-9ca3-ae76a23302ba" providerId="ADAL" clId="{C5B361A3-1C43-4126-9DDA-8532921787BF}" dt="2026-05-02T04:26:20.960" v="3673" actId="20577"/>
          <ac:spMkLst>
            <pc:docMk/>
            <pc:sldMk cId="2197753729" sldId="312"/>
            <ac:spMk id="3" creationId="{8ADB3617-0A06-DF30-70DD-943D47B04482}"/>
          </ac:spMkLst>
        </pc:spChg>
        <pc:picChg chg="add mod">
          <ac:chgData name="Sam Buckingham" userId="72245ff2-de1e-4983-9ca3-ae76a23302ba" providerId="ADAL" clId="{C5B361A3-1C43-4126-9DDA-8532921787BF}" dt="2026-05-02T04:15:33.464" v="2112" actId="1076"/>
          <ac:picMkLst>
            <pc:docMk/>
            <pc:sldMk cId="2197753729" sldId="312"/>
            <ac:picMk id="4" creationId="{FFECA06B-E074-9B80-9EF0-C6FFB836D867}"/>
          </ac:picMkLst>
        </pc:picChg>
        <pc:picChg chg="add mod">
          <ac:chgData name="Sam Buckingham" userId="72245ff2-de1e-4983-9ca3-ae76a23302ba" providerId="ADAL" clId="{C5B361A3-1C43-4126-9DDA-8532921787BF}" dt="2026-05-02T04:15:35.926" v="2113" actId="1076"/>
          <ac:picMkLst>
            <pc:docMk/>
            <pc:sldMk cId="2197753729" sldId="312"/>
            <ac:picMk id="5" creationId="{6BC14BCB-7264-8EEA-041F-D8280837B7DF}"/>
          </ac:picMkLst>
        </pc:picChg>
      </pc:sldChg>
      <pc:sldChg chg="addSp delSp modSp add mod modNotesTx">
        <pc:chgData name="Sam Buckingham" userId="72245ff2-de1e-4983-9ca3-ae76a23302ba" providerId="ADAL" clId="{C5B361A3-1C43-4126-9DDA-8532921787BF}" dt="2026-05-02T04:27:07.407" v="3826" actId="20577"/>
        <pc:sldMkLst>
          <pc:docMk/>
          <pc:sldMk cId="1986453155" sldId="313"/>
        </pc:sldMkLst>
        <pc:spChg chg="mod">
          <ac:chgData name="Sam Buckingham" userId="72245ff2-de1e-4983-9ca3-ae76a23302ba" providerId="ADAL" clId="{C5B361A3-1C43-4126-9DDA-8532921787BF}" dt="2026-05-02T04:21:02.004" v="2559" actId="20577"/>
          <ac:spMkLst>
            <pc:docMk/>
            <pc:sldMk cId="1986453155" sldId="313"/>
            <ac:spMk id="3" creationId="{8B49BA6D-577B-7342-2BFD-8AB5DA9C5D0C}"/>
          </ac:spMkLst>
        </pc:spChg>
        <pc:picChg chg="add mod">
          <ac:chgData name="Sam Buckingham" userId="72245ff2-de1e-4983-9ca3-ae76a23302ba" providerId="ADAL" clId="{C5B361A3-1C43-4126-9DDA-8532921787BF}" dt="2026-05-02T04:19:13.459" v="2279" actId="1076"/>
          <ac:picMkLst>
            <pc:docMk/>
            <pc:sldMk cId="1986453155" sldId="313"/>
            <ac:picMk id="2" creationId="{4EAD3E3F-1A2F-B757-6D98-F982BDFD712D}"/>
          </ac:picMkLst>
        </pc:picChg>
        <pc:picChg chg="del">
          <ac:chgData name="Sam Buckingham" userId="72245ff2-de1e-4983-9ca3-ae76a23302ba" providerId="ADAL" clId="{C5B361A3-1C43-4126-9DDA-8532921787BF}" dt="2026-05-02T04:16:26.113" v="2124" actId="478"/>
          <ac:picMkLst>
            <pc:docMk/>
            <pc:sldMk cId="1986453155" sldId="313"/>
            <ac:picMk id="4" creationId="{DED96F90-990A-3487-BEE8-FC19ECAA4D2A}"/>
          </ac:picMkLst>
        </pc:picChg>
        <pc:picChg chg="del">
          <ac:chgData name="Sam Buckingham" userId="72245ff2-de1e-4983-9ca3-ae76a23302ba" providerId="ADAL" clId="{C5B361A3-1C43-4126-9DDA-8532921787BF}" dt="2026-05-02T04:16:33.591" v="2127" actId="478"/>
          <ac:picMkLst>
            <pc:docMk/>
            <pc:sldMk cId="1986453155" sldId="313"/>
            <ac:picMk id="5" creationId="{CBF09EF9-D0B7-CF50-7EBA-286D756C0624}"/>
          </ac:picMkLst>
        </pc:picChg>
        <pc:picChg chg="add mod">
          <ac:chgData name="Sam Buckingham" userId="72245ff2-de1e-4983-9ca3-ae76a23302ba" providerId="ADAL" clId="{C5B361A3-1C43-4126-9DDA-8532921787BF}" dt="2026-05-02T04:19:14.865" v="2280" actId="1076"/>
          <ac:picMkLst>
            <pc:docMk/>
            <pc:sldMk cId="1986453155" sldId="313"/>
            <ac:picMk id="6" creationId="{C7FAEB0C-00DA-AACE-C4A8-EA83958F169C}"/>
          </ac:picMkLst>
        </pc:picChg>
      </pc:sldChg>
      <pc:sldChg chg="addSp modSp new mod modNotesTx">
        <pc:chgData name="Sam Buckingham" userId="72245ff2-de1e-4983-9ca3-ae76a23302ba" providerId="ADAL" clId="{C5B361A3-1C43-4126-9DDA-8532921787BF}" dt="2026-05-03T07:21:31.831" v="8584" actId="20577"/>
        <pc:sldMkLst>
          <pc:docMk/>
          <pc:sldMk cId="3960279263" sldId="314"/>
        </pc:sldMkLst>
        <pc:spChg chg="mod">
          <ac:chgData name="Sam Buckingham" userId="72245ff2-de1e-4983-9ca3-ae76a23302ba" providerId="ADAL" clId="{C5B361A3-1C43-4126-9DDA-8532921787BF}" dt="2026-05-02T23:06:48.382" v="5111" actId="1076"/>
          <ac:spMkLst>
            <pc:docMk/>
            <pc:sldMk cId="3960279263" sldId="314"/>
            <ac:spMk id="2" creationId="{1EA207C2-4755-76E8-CCFD-54C2E267F8CB}"/>
          </ac:spMkLst>
        </pc:spChg>
        <pc:spChg chg="mod">
          <ac:chgData name="Sam Buckingham" userId="72245ff2-de1e-4983-9ca3-ae76a23302ba" providerId="ADAL" clId="{C5B361A3-1C43-4126-9DDA-8532921787BF}" dt="2026-05-02T23:16:36.396" v="6882" actId="27636"/>
          <ac:spMkLst>
            <pc:docMk/>
            <pc:sldMk cId="3960279263" sldId="314"/>
            <ac:spMk id="3" creationId="{B21CB708-C4D0-5B61-F71F-6E70AEBAB3BD}"/>
          </ac:spMkLst>
        </pc:spChg>
        <pc:picChg chg="add mod">
          <ac:chgData name="Sam Buckingham" userId="72245ff2-de1e-4983-9ca3-ae76a23302ba" providerId="ADAL" clId="{C5B361A3-1C43-4126-9DDA-8532921787BF}" dt="2026-05-02T23:16:44.655" v="6883" actId="1076"/>
          <ac:picMkLst>
            <pc:docMk/>
            <pc:sldMk cId="3960279263" sldId="314"/>
            <ac:picMk id="5" creationId="{B78D4361-731E-1E03-131B-90DE61763CBC}"/>
          </ac:picMkLst>
        </pc:picChg>
      </pc:sldChg>
      <pc:sldChg chg="modSp new mod modNotesTx">
        <pc:chgData name="Sam Buckingham" userId="72245ff2-de1e-4983-9ca3-ae76a23302ba" providerId="ADAL" clId="{C5B361A3-1C43-4126-9DDA-8532921787BF}" dt="2026-05-02T23:31:08.621" v="8490" actId="20577"/>
        <pc:sldMkLst>
          <pc:docMk/>
          <pc:sldMk cId="1120118303" sldId="315"/>
        </pc:sldMkLst>
        <pc:spChg chg="mod">
          <ac:chgData name="Sam Buckingham" userId="72245ff2-de1e-4983-9ca3-ae76a23302ba" providerId="ADAL" clId="{C5B361A3-1C43-4126-9DDA-8532921787BF}" dt="2026-05-02T23:23:06.317" v="6916" actId="1076"/>
          <ac:spMkLst>
            <pc:docMk/>
            <pc:sldMk cId="1120118303" sldId="315"/>
            <ac:spMk id="2" creationId="{1A8BA4CD-689F-2296-10CF-C331BB7BDA63}"/>
          </ac:spMkLst>
        </pc:spChg>
        <pc:spChg chg="mod">
          <ac:chgData name="Sam Buckingham" userId="72245ff2-de1e-4983-9ca3-ae76a23302ba" providerId="ADAL" clId="{C5B361A3-1C43-4126-9DDA-8532921787BF}" dt="2026-05-02T23:31:08.621" v="8490" actId="20577"/>
          <ac:spMkLst>
            <pc:docMk/>
            <pc:sldMk cId="1120118303" sldId="315"/>
            <ac:spMk id="3" creationId="{50513E7A-B226-E3C8-26A6-33CF6F1A1389}"/>
          </ac:spMkLst>
        </pc:spChg>
      </pc:sldChg>
      <pc:sldChg chg="new del">
        <pc:chgData name="Sam Buckingham" userId="72245ff2-de1e-4983-9ca3-ae76a23302ba" providerId="ADAL" clId="{C5B361A3-1C43-4126-9DDA-8532921787BF}" dt="2026-05-03T23:38:41.007" v="13092" actId="47"/>
        <pc:sldMkLst>
          <pc:docMk/>
          <pc:sldMk cId="3461540506" sldId="316"/>
        </pc:sldMkLst>
      </pc:sldChg>
      <pc:sldChg chg="addSp delSp modSp new mod chgLayout">
        <pc:chgData name="Sam Buckingham" userId="72245ff2-de1e-4983-9ca3-ae76a23302ba" providerId="ADAL" clId="{C5B361A3-1C43-4126-9DDA-8532921787BF}" dt="2026-05-03T23:13:32.492" v="9860" actId="20577"/>
        <pc:sldMkLst>
          <pc:docMk/>
          <pc:sldMk cId="1728386662" sldId="317"/>
        </pc:sldMkLst>
        <pc:spChg chg="del mod">
          <ac:chgData name="Sam Buckingham" userId="72245ff2-de1e-4983-9ca3-ae76a23302ba" providerId="ADAL" clId="{C5B361A3-1C43-4126-9DDA-8532921787BF}" dt="2026-05-03T22:48:29.249" v="9754" actId="478"/>
          <ac:spMkLst>
            <pc:docMk/>
            <pc:sldMk cId="1728386662" sldId="317"/>
            <ac:spMk id="2" creationId="{16A34832-46C7-A6E6-92FC-F56B6E7ECBEC}"/>
          </ac:spMkLst>
        </pc:spChg>
        <pc:spChg chg="mod ord">
          <ac:chgData name="Sam Buckingham" userId="72245ff2-de1e-4983-9ca3-ae76a23302ba" providerId="ADAL" clId="{C5B361A3-1C43-4126-9DDA-8532921787BF}" dt="2026-05-03T23:13:32.492" v="9860" actId="20577"/>
          <ac:spMkLst>
            <pc:docMk/>
            <pc:sldMk cId="1728386662" sldId="317"/>
            <ac:spMk id="3" creationId="{633404D9-5B8F-8F79-2A84-77558CBF94B8}"/>
          </ac:spMkLst>
        </pc:spChg>
        <pc:spChg chg="add mod ord">
          <ac:chgData name="Sam Buckingham" userId="72245ff2-de1e-4983-9ca3-ae76a23302ba" providerId="ADAL" clId="{C5B361A3-1C43-4126-9DDA-8532921787BF}" dt="2026-05-03T22:50:18.241" v="9794" actId="1076"/>
          <ac:spMkLst>
            <pc:docMk/>
            <pc:sldMk cId="1728386662" sldId="317"/>
            <ac:spMk id="4" creationId="{F8910E78-2368-F3E6-EEFD-A1075F768A48}"/>
          </ac:spMkLst>
        </pc:spChg>
      </pc:sldChg>
      <pc:sldChg chg="addSp delSp modSp new mod modClrScheme chgLayout">
        <pc:chgData name="Sam Buckingham" userId="72245ff2-de1e-4983-9ca3-ae76a23302ba" providerId="ADAL" clId="{C5B361A3-1C43-4126-9DDA-8532921787BF}" dt="2026-05-03T23:19:20.346" v="10576" actId="1076"/>
        <pc:sldMkLst>
          <pc:docMk/>
          <pc:sldMk cId="218459942" sldId="318"/>
        </pc:sldMkLst>
        <pc:spChg chg="del mod">
          <ac:chgData name="Sam Buckingham" userId="72245ff2-de1e-4983-9ca3-ae76a23302ba" providerId="ADAL" clId="{C5B361A3-1C43-4126-9DDA-8532921787BF}" dt="2026-05-03T23:12:58.103" v="9822" actId="478"/>
          <ac:spMkLst>
            <pc:docMk/>
            <pc:sldMk cId="218459942" sldId="318"/>
            <ac:spMk id="2" creationId="{5D78D73F-C57E-3DC5-2E61-E85DC0EDF25D}"/>
          </ac:spMkLst>
        </pc:spChg>
        <pc:spChg chg="del mod">
          <ac:chgData name="Sam Buckingham" userId="72245ff2-de1e-4983-9ca3-ae76a23302ba" providerId="ADAL" clId="{C5B361A3-1C43-4126-9DDA-8532921787BF}" dt="2026-05-03T23:05:35.625" v="9803" actId="478"/>
          <ac:spMkLst>
            <pc:docMk/>
            <pc:sldMk cId="218459942" sldId="318"/>
            <ac:spMk id="3" creationId="{922FD694-9A33-106D-7ED5-0B58782FADCF}"/>
          </ac:spMkLst>
        </pc:spChg>
        <pc:spChg chg="add del mod ord">
          <ac:chgData name="Sam Buckingham" userId="72245ff2-de1e-4983-9ca3-ae76a23302ba" providerId="ADAL" clId="{C5B361A3-1C43-4126-9DDA-8532921787BF}" dt="2026-05-03T23:13:04.539" v="9825" actId="478"/>
          <ac:spMkLst>
            <pc:docMk/>
            <pc:sldMk cId="218459942" sldId="318"/>
            <ac:spMk id="12" creationId="{5A92AC8B-69A4-D1A9-3931-24C585CA68B2}"/>
          </ac:spMkLst>
        </pc:spChg>
        <pc:spChg chg="add del mod ord">
          <ac:chgData name="Sam Buckingham" userId="72245ff2-de1e-4983-9ca3-ae76a23302ba" providerId="ADAL" clId="{C5B361A3-1C43-4126-9DDA-8532921787BF}" dt="2026-05-03T23:13:06.308" v="9827" actId="478"/>
          <ac:spMkLst>
            <pc:docMk/>
            <pc:sldMk cId="218459942" sldId="318"/>
            <ac:spMk id="13" creationId="{3D12D17E-C259-3D49-4A2C-A71D311D7663}"/>
          </ac:spMkLst>
        </pc:spChg>
        <pc:spChg chg="add mod ord">
          <ac:chgData name="Sam Buckingham" userId="72245ff2-de1e-4983-9ca3-ae76a23302ba" providerId="ADAL" clId="{C5B361A3-1C43-4126-9DDA-8532921787BF}" dt="2026-05-03T23:18:32.008" v="10542" actId="1076"/>
          <ac:spMkLst>
            <pc:docMk/>
            <pc:sldMk cId="218459942" sldId="318"/>
            <ac:spMk id="14" creationId="{41A82ABF-97F4-4C35-C543-938ECE05AE84}"/>
          </ac:spMkLst>
        </pc:spChg>
        <pc:spChg chg="add mod">
          <ac:chgData name="Sam Buckingham" userId="72245ff2-de1e-4983-9ca3-ae76a23302ba" providerId="ADAL" clId="{C5B361A3-1C43-4126-9DDA-8532921787BF}" dt="2026-05-03T23:19:20.346" v="10576" actId="1076"/>
          <ac:spMkLst>
            <pc:docMk/>
            <pc:sldMk cId="218459942" sldId="318"/>
            <ac:spMk id="15" creationId="{50A86B82-90B1-B3BB-3F47-4BB0DC6540D1}"/>
          </ac:spMkLst>
        </pc:spChg>
        <pc:grpChg chg="mod">
          <ac:chgData name="Sam Buckingham" userId="72245ff2-de1e-4983-9ca3-ae76a23302ba" providerId="ADAL" clId="{C5B361A3-1C43-4126-9DDA-8532921787BF}" dt="2026-05-03T23:05:51.661" v="9811"/>
          <ac:grpSpMkLst>
            <pc:docMk/>
            <pc:sldMk cId="218459942" sldId="318"/>
            <ac:grpSpMk id="8" creationId="{08860F3A-5377-544B-6B4C-92E7419DA1C7}"/>
          </ac:grpSpMkLst>
        </pc:grpChg>
        <pc:picChg chg="add del mod">
          <ac:chgData name="Sam Buckingham" userId="72245ff2-de1e-4983-9ca3-ae76a23302ba" providerId="ADAL" clId="{C5B361A3-1C43-4126-9DDA-8532921787BF}" dt="2026-05-03T23:12:42.501" v="9814" actId="478"/>
          <ac:picMkLst>
            <pc:docMk/>
            <pc:sldMk cId="218459942" sldId="318"/>
            <ac:picMk id="5" creationId="{2ED6C310-598C-C2C1-E8FE-01DC96DBE247}"/>
          </ac:picMkLst>
        </pc:picChg>
        <pc:picChg chg="add mod">
          <ac:chgData name="Sam Buckingham" userId="72245ff2-de1e-4983-9ca3-ae76a23302ba" providerId="ADAL" clId="{C5B361A3-1C43-4126-9DDA-8532921787BF}" dt="2026-05-03T23:18:34.648" v="10543" actId="1076"/>
          <ac:picMkLst>
            <pc:docMk/>
            <pc:sldMk cId="218459942" sldId="318"/>
            <ac:picMk id="11" creationId="{C64EC740-4D0B-4D50-0372-F2E5D688AF65}"/>
          </ac:picMkLst>
        </pc:picChg>
        <pc:inkChg chg="add del mod">
          <ac:chgData name="Sam Buckingham" userId="72245ff2-de1e-4983-9ca3-ae76a23302ba" providerId="ADAL" clId="{C5B361A3-1C43-4126-9DDA-8532921787BF}" dt="2026-05-03T23:05:52.056" v="9812" actId="9405"/>
          <ac:inkMkLst>
            <pc:docMk/>
            <pc:sldMk cId="218459942" sldId="318"/>
            <ac:inkMk id="6" creationId="{2984B606-AB67-B36A-8243-07A12F0C733F}"/>
          </ac:inkMkLst>
        </pc:inkChg>
        <pc:inkChg chg="add del mod">
          <ac:chgData name="Sam Buckingham" userId="72245ff2-de1e-4983-9ca3-ae76a23302ba" providerId="ADAL" clId="{C5B361A3-1C43-4126-9DDA-8532921787BF}" dt="2026-05-03T23:05:51.661" v="9811"/>
          <ac:inkMkLst>
            <pc:docMk/>
            <pc:sldMk cId="218459942" sldId="318"/>
            <ac:inkMk id="7" creationId="{6C13C5AE-E808-75E8-B791-488A24E853AE}"/>
          </ac:inkMkLst>
        </pc:inkChg>
        <pc:inkChg chg="add">
          <ac:chgData name="Sam Buckingham" userId="72245ff2-de1e-4983-9ca3-ae76a23302ba" providerId="ADAL" clId="{C5B361A3-1C43-4126-9DDA-8532921787BF}" dt="2026-05-03T23:05:55.281" v="9813" actId="9405"/>
          <ac:inkMkLst>
            <pc:docMk/>
            <pc:sldMk cId="218459942" sldId="318"/>
            <ac:inkMk id="9" creationId="{59F09A22-F42A-A86D-4A7A-D73C8E179D85}"/>
          </ac:inkMkLst>
        </pc:inkChg>
      </pc:sldChg>
      <pc:sldChg chg="addSp delSp modSp new mod modClrScheme chgLayout modNotesTx">
        <pc:chgData name="Sam Buckingham" userId="72245ff2-de1e-4983-9ca3-ae76a23302ba" providerId="ADAL" clId="{C5B361A3-1C43-4126-9DDA-8532921787BF}" dt="2026-05-03T23:28:23.932" v="11849" actId="20577"/>
        <pc:sldMkLst>
          <pc:docMk/>
          <pc:sldMk cId="2767817839" sldId="319"/>
        </pc:sldMkLst>
        <pc:spChg chg="del mod ord">
          <ac:chgData name="Sam Buckingham" userId="72245ff2-de1e-4983-9ca3-ae76a23302ba" providerId="ADAL" clId="{C5B361A3-1C43-4126-9DDA-8532921787BF}" dt="2026-05-03T23:17:55.623" v="10531" actId="700"/>
          <ac:spMkLst>
            <pc:docMk/>
            <pc:sldMk cId="2767817839" sldId="319"/>
            <ac:spMk id="2" creationId="{5EA98AB0-B6AC-9E3B-AC88-E1A9AC53932B}"/>
          </ac:spMkLst>
        </pc:spChg>
        <pc:spChg chg="del mod ord">
          <ac:chgData name="Sam Buckingham" userId="72245ff2-de1e-4983-9ca3-ae76a23302ba" providerId="ADAL" clId="{C5B361A3-1C43-4126-9DDA-8532921787BF}" dt="2026-05-03T23:17:55.623" v="10531" actId="700"/>
          <ac:spMkLst>
            <pc:docMk/>
            <pc:sldMk cId="2767817839" sldId="319"/>
            <ac:spMk id="3" creationId="{B47BEB1D-F182-7473-6B48-AC1CD3D87AE6}"/>
          </ac:spMkLst>
        </pc:spChg>
        <pc:spChg chg="del">
          <ac:chgData name="Sam Buckingham" userId="72245ff2-de1e-4983-9ca3-ae76a23302ba" providerId="ADAL" clId="{C5B361A3-1C43-4126-9DDA-8532921787BF}" dt="2026-05-03T23:17:55.623" v="10531" actId="700"/>
          <ac:spMkLst>
            <pc:docMk/>
            <pc:sldMk cId="2767817839" sldId="319"/>
            <ac:spMk id="4" creationId="{862252E4-5D99-740B-C244-676C8B8DA6F1}"/>
          </ac:spMkLst>
        </pc:spChg>
        <pc:spChg chg="add del mod ord">
          <ac:chgData name="Sam Buckingham" userId="72245ff2-de1e-4983-9ca3-ae76a23302ba" providerId="ADAL" clId="{C5B361A3-1C43-4126-9DDA-8532921787BF}" dt="2026-05-03T23:18:10.388" v="10534" actId="478"/>
          <ac:spMkLst>
            <pc:docMk/>
            <pc:sldMk cId="2767817839" sldId="319"/>
            <ac:spMk id="5" creationId="{967CF306-4404-C37E-F3AD-C5BF190E2F2F}"/>
          </ac:spMkLst>
        </pc:spChg>
        <pc:spChg chg="add mod ord">
          <ac:chgData name="Sam Buckingham" userId="72245ff2-de1e-4983-9ca3-ae76a23302ba" providerId="ADAL" clId="{C5B361A3-1C43-4126-9DDA-8532921787BF}" dt="2026-05-03T23:18:19.834" v="10539" actId="255"/>
          <ac:spMkLst>
            <pc:docMk/>
            <pc:sldMk cId="2767817839" sldId="319"/>
            <ac:spMk id="6" creationId="{CBC28A58-542D-B3D7-7C07-883469B22F3E}"/>
          </ac:spMkLst>
        </pc:spChg>
        <pc:picChg chg="add mod">
          <ac:chgData name="Sam Buckingham" userId="72245ff2-de1e-4983-9ca3-ae76a23302ba" providerId="ADAL" clId="{C5B361A3-1C43-4126-9DDA-8532921787BF}" dt="2026-05-03T23:21:23.537" v="10579" actId="1076"/>
          <ac:picMkLst>
            <pc:docMk/>
            <pc:sldMk cId="2767817839" sldId="319"/>
            <ac:picMk id="8" creationId="{66621BFB-11BF-FB30-0954-A61DEDBBE9D3}"/>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3T23:05:55.278"/>
    </inkml:context>
    <inkml:brush xml:id="br0">
      <inkml:brushProperty name="width" value="0.035" units="cm"/>
      <inkml:brushProperty name="height" value="0.03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Introduce</a:t>
            </a:r>
            <a:endParaRPr dirty="0"/>
          </a:p>
          <a:p>
            <a:pPr marL="180897" lvl="0" indent="-180897" algn="l" rtl="0">
              <a:lnSpc>
                <a:spcPct val="100000"/>
              </a:lnSpc>
              <a:spcBef>
                <a:spcPts val="0"/>
              </a:spcBef>
              <a:spcAft>
                <a:spcPts val="0"/>
              </a:spcAft>
              <a:buClr>
                <a:schemeClr val="dk1"/>
              </a:buClr>
              <a:buSzPts val="1200"/>
              <a:buFont typeface="Arial"/>
              <a:buChar char="•"/>
            </a:pPr>
            <a:r>
              <a:rPr lang="en-NZ" dirty="0"/>
              <a:t>Ourselves</a:t>
            </a:r>
            <a:endParaRPr dirty="0"/>
          </a:p>
          <a:p>
            <a:pPr marL="180897" lvl="0" indent="-180897" algn="l" rtl="0">
              <a:lnSpc>
                <a:spcPct val="100000"/>
              </a:lnSpc>
              <a:spcBef>
                <a:spcPts val="0"/>
              </a:spcBef>
              <a:spcAft>
                <a:spcPts val="0"/>
              </a:spcAft>
              <a:buClr>
                <a:schemeClr val="dk1"/>
              </a:buClr>
              <a:buSzPts val="1200"/>
              <a:buFont typeface="Arial"/>
              <a:buChar char="•"/>
            </a:pPr>
            <a:r>
              <a:rPr lang="en-NZ" dirty="0"/>
              <a:t>The Club</a:t>
            </a:r>
            <a:endParaRPr dirty="0"/>
          </a:p>
          <a:p>
            <a:pPr marL="180897" lvl="0" indent="-180897" algn="l" rtl="0">
              <a:lnSpc>
                <a:spcPct val="100000"/>
              </a:lnSpc>
              <a:spcBef>
                <a:spcPts val="0"/>
              </a:spcBef>
              <a:spcAft>
                <a:spcPts val="0"/>
              </a:spcAft>
              <a:buClr>
                <a:schemeClr val="dk1"/>
              </a:buClr>
              <a:buSzPts val="1200"/>
              <a:buFont typeface="Arial"/>
              <a:buChar char="•"/>
            </a:pPr>
            <a:r>
              <a:rPr lang="en-NZ" dirty="0"/>
              <a:t>Thank for coming</a:t>
            </a:r>
            <a:endParaRPr dirty="0"/>
          </a:p>
          <a:p>
            <a:pPr marL="180897" lvl="0" indent="-104697"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r>
              <a:rPr lang="en-NZ" dirty="0"/>
              <a:t>Explain</a:t>
            </a:r>
            <a:endParaRPr dirty="0"/>
          </a:p>
          <a:p>
            <a:pPr marL="180897" lvl="0" indent="-180897" algn="l" rtl="0">
              <a:lnSpc>
                <a:spcPct val="100000"/>
              </a:lnSpc>
              <a:spcBef>
                <a:spcPts val="0"/>
              </a:spcBef>
              <a:spcAft>
                <a:spcPts val="0"/>
              </a:spcAft>
              <a:buClr>
                <a:schemeClr val="dk1"/>
              </a:buClr>
              <a:buSzPts val="1200"/>
              <a:buFont typeface="Arial"/>
              <a:buChar char="•"/>
            </a:pPr>
            <a:r>
              <a:rPr lang="en-NZ" dirty="0"/>
              <a:t>Thank for submitting</a:t>
            </a:r>
            <a:endParaRPr dirty="0"/>
          </a:p>
          <a:p>
            <a:pPr marL="180897" lvl="0" indent="-180897" algn="l" rtl="0">
              <a:lnSpc>
                <a:spcPct val="100000"/>
              </a:lnSpc>
              <a:spcBef>
                <a:spcPts val="0"/>
              </a:spcBef>
              <a:spcAft>
                <a:spcPts val="0"/>
              </a:spcAft>
              <a:buClr>
                <a:schemeClr val="dk1"/>
              </a:buClr>
              <a:buSzPts val="1200"/>
              <a:buFont typeface="Arial"/>
              <a:buChar char="•"/>
            </a:pPr>
            <a:r>
              <a:rPr lang="en-NZ" dirty="0"/>
              <a:t>Why we are going these</a:t>
            </a:r>
            <a:endParaRPr dirty="0"/>
          </a:p>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Constructing an indifference curve remember to follow the conditions</a:t>
            </a:r>
          </a:p>
          <a:p>
            <a:pPr marL="171450" lvl="0" indent="-171450" algn="l" rtl="0">
              <a:lnSpc>
                <a:spcPct val="100000"/>
              </a:lnSpc>
              <a:spcBef>
                <a:spcPts val="0"/>
              </a:spcBef>
              <a:spcAft>
                <a:spcPts val="0"/>
              </a:spcAft>
              <a:buSzPts val="1400"/>
              <a:buFontTx/>
              <a:buChar char="-"/>
            </a:pPr>
            <a:r>
              <a:rPr lang="en-NZ" dirty="0"/>
              <a:t>Indifference curve downward sloping and convex to origin</a:t>
            </a:r>
          </a:p>
          <a:p>
            <a:pPr marL="171450" lvl="0" indent="-171450" algn="l" rtl="0">
              <a:lnSpc>
                <a:spcPct val="100000"/>
              </a:lnSpc>
              <a:spcBef>
                <a:spcPts val="0"/>
              </a:spcBef>
              <a:spcAft>
                <a:spcPts val="0"/>
              </a:spcAft>
              <a:buSzPts val="1400"/>
              <a:buFontTx/>
              <a:buChar char="-"/>
            </a:pPr>
            <a:r>
              <a:rPr lang="en-NZ" dirty="0"/>
              <a:t>Budget Line straight line where points of intersection on axis are the intercepts</a:t>
            </a:r>
          </a:p>
          <a:p>
            <a:pPr marL="171450" lvl="0" indent="-171450" algn="l" rtl="0">
              <a:lnSpc>
                <a:spcPct val="100000"/>
              </a:lnSpc>
              <a:spcBef>
                <a:spcPts val="0"/>
              </a:spcBef>
              <a:spcAft>
                <a:spcPts val="0"/>
              </a:spcAft>
              <a:buSzPts val="1400"/>
              <a:buFontTx/>
              <a:buChar char="-"/>
            </a:pPr>
            <a:r>
              <a:rPr lang="en-NZ" dirty="0"/>
              <a:t>Label the axis </a:t>
            </a:r>
          </a:p>
          <a:p>
            <a:pPr marL="171450" lvl="0" indent="-171450" algn="l" rtl="0">
              <a:lnSpc>
                <a:spcPct val="100000"/>
              </a:lnSpc>
              <a:spcBef>
                <a:spcPts val="0"/>
              </a:spcBef>
              <a:spcAft>
                <a:spcPts val="0"/>
              </a:spcAft>
              <a:buSzPts val="1400"/>
              <a:buFontTx/>
              <a:buChar char="-"/>
            </a:pPr>
            <a:r>
              <a:rPr lang="en-NZ" dirty="0"/>
              <a:t>And ensure there is a singular point of intersection between I and BL</a:t>
            </a:r>
            <a:endParaRPr dirty="0"/>
          </a:p>
        </p:txBody>
      </p:sp>
      <p:sp>
        <p:nvSpPr>
          <p:cNvPr id="367" name="Google Shape;36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4" name="Google Shape;37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A-&gt; B is the substitution effect, effectively what would the consumer choose if we changed the price ratio but held utility constant.</a:t>
            </a:r>
          </a:p>
          <a:p>
            <a:pPr marL="0" lvl="0" indent="0" algn="l" rtl="0">
              <a:lnSpc>
                <a:spcPct val="100000"/>
              </a:lnSpc>
              <a:spcBef>
                <a:spcPts val="0"/>
              </a:spcBef>
              <a:spcAft>
                <a:spcPts val="0"/>
              </a:spcAft>
              <a:buSzPts val="1400"/>
              <a:buNone/>
            </a:pPr>
            <a:r>
              <a:rPr lang="en-GB" dirty="0"/>
              <a:t>Point B is obtained by drawing a hypothetical budget line the red line which has a flatter slope parallel to the new BL1- still on same indifference curve but higher up on the sock side due to cheaper pricing.</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B -&gt; C is the income effect where as the price falls the consumer effectively has more purchasing power, which is resembled by the move from B to C reaching a higher indifference curve as the new budget line has increased so we have a outward shift of a new indifference curve where the intersection of those is point C our new utility maximising bundle</a:t>
            </a:r>
          </a:p>
          <a:p>
            <a:pPr marL="0" lvl="0" indent="0" algn="l" rtl="0">
              <a:lnSpc>
                <a:spcPct val="100000"/>
              </a:lnSpc>
              <a:spcBef>
                <a:spcPts val="0"/>
              </a:spcBef>
              <a:spcAft>
                <a:spcPts val="0"/>
              </a:spcAft>
              <a:buSzPts val="1400"/>
              <a:buNone/>
            </a:pPr>
            <a:endParaRPr dirty="0"/>
          </a:p>
        </p:txBody>
      </p:sp>
      <p:sp>
        <p:nvSpPr>
          <p:cNvPr id="383" name="Google Shape;38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A-&gt; B is the substitution effect, effectively what would the consumer choose if we changed the price ratio but held utility constant.</a:t>
            </a:r>
          </a:p>
          <a:p>
            <a:pPr marL="0" lvl="0" indent="0" algn="l" rtl="0">
              <a:lnSpc>
                <a:spcPct val="100000"/>
              </a:lnSpc>
              <a:spcBef>
                <a:spcPts val="0"/>
              </a:spcBef>
              <a:spcAft>
                <a:spcPts val="0"/>
              </a:spcAft>
              <a:buSzPts val="1400"/>
              <a:buNone/>
            </a:pPr>
            <a:r>
              <a:rPr lang="en-NZ" dirty="0"/>
              <a:t>Point B is obtained by drawing a hypothetical budget line the red line which has a flatter slope parallel to the new BL1- still on same indifference curve but higher up on the sock side due to cheaper pricing.</a:t>
            </a:r>
          </a:p>
          <a:p>
            <a:pPr marL="0" lvl="0" indent="0" algn="l" rtl="0">
              <a:lnSpc>
                <a:spcPct val="100000"/>
              </a:lnSpc>
              <a:spcBef>
                <a:spcPts val="0"/>
              </a:spcBef>
              <a:spcAft>
                <a:spcPts val="0"/>
              </a:spcAft>
              <a:buSzPts val="1400"/>
              <a:buNone/>
            </a:pPr>
            <a:endParaRPr lang="en-NZ" dirty="0"/>
          </a:p>
          <a:p>
            <a:pPr marL="0" lvl="0" indent="0" algn="l" rtl="0">
              <a:lnSpc>
                <a:spcPct val="100000"/>
              </a:lnSpc>
              <a:spcBef>
                <a:spcPts val="0"/>
              </a:spcBef>
              <a:spcAft>
                <a:spcPts val="0"/>
              </a:spcAft>
              <a:buSzPts val="1400"/>
              <a:buNone/>
            </a:pPr>
            <a:r>
              <a:rPr lang="en-NZ" dirty="0"/>
              <a:t>B -&gt; C is the income effect where as the price falls the consumer effectively has more purchasing power, which is resembled by the move from B to C reaching a higher indifference curve as the new budget line has increased so we have a outward shift of a new indifference curve where the intersection of those is point C our new utility maximising bundle</a:t>
            </a:r>
            <a:endParaRPr dirty="0"/>
          </a:p>
        </p:txBody>
      </p:sp>
      <p:sp>
        <p:nvSpPr>
          <p:cNvPr id="390" name="Google Shape;39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The first topic is imperfect information, this will most likely come in multichoice format, as they are quite a small part of the content. </a:t>
            </a:r>
            <a:endParaRPr dirty="0"/>
          </a:p>
          <a:p>
            <a:pPr marL="0" lvl="0" indent="0" algn="l" rtl="0">
              <a:spcBef>
                <a:spcPts val="0"/>
              </a:spcBef>
              <a:spcAft>
                <a:spcPts val="0"/>
              </a:spcAft>
              <a:buNone/>
            </a:pPr>
            <a:r>
              <a:rPr lang="en-NZ" dirty="0"/>
              <a:t>- Helps understanding them in context of examples </a:t>
            </a:r>
            <a:endParaRPr dirty="0"/>
          </a:p>
          <a:p>
            <a:pPr marL="0" lvl="0" indent="0" algn="l" rtl="0">
              <a:spcBef>
                <a:spcPts val="0"/>
              </a:spcBef>
              <a:spcAft>
                <a:spcPts val="0"/>
              </a:spcAft>
              <a:buNone/>
            </a:pPr>
            <a:endParaRPr dirty="0"/>
          </a:p>
          <a:p>
            <a:pPr marL="228600" lvl="0" indent="-228600" algn="l" rtl="0">
              <a:spcBef>
                <a:spcPts val="0"/>
              </a:spcBef>
              <a:spcAft>
                <a:spcPts val="0"/>
              </a:spcAft>
              <a:buClr>
                <a:schemeClr val="dk1"/>
              </a:buClr>
              <a:buSzPts val="1200"/>
              <a:buFont typeface="Calibri"/>
              <a:buAutoNum type="arabicPeriod"/>
            </a:pPr>
            <a:r>
              <a:rPr lang="en-NZ" dirty="0"/>
              <a:t>Asymmetric information: Example: of buying a car from a second-hand dealer, and you aren’t aware of the condition of the car, allows the seller to take advantage of you</a:t>
            </a:r>
            <a:endParaRPr dirty="0"/>
          </a:p>
          <a:p>
            <a:pPr marL="228600" lvl="0" indent="-228600" algn="l" rtl="0">
              <a:spcBef>
                <a:spcPts val="0"/>
              </a:spcBef>
              <a:spcAft>
                <a:spcPts val="0"/>
              </a:spcAft>
              <a:buClr>
                <a:schemeClr val="dk1"/>
              </a:buClr>
              <a:buSzPts val="1200"/>
              <a:buFont typeface="Calibri"/>
              <a:buAutoNum type="arabicPeriod"/>
            </a:pPr>
            <a:r>
              <a:rPr lang="en-NZ" dirty="0"/>
              <a:t>Adverse selection: Example of health insurance, people who genetically are more predisposed to medical conditions are going to take the insurance as it is good value for them, whereas those who are low risk will not, this leads to the insurance company, insuring a bunch of people who are high risk, not what they want and the reason they ask questions before you can get a policy from them</a:t>
            </a:r>
            <a:endParaRPr dirty="0"/>
          </a:p>
          <a:p>
            <a:pPr marL="228600" lvl="0" indent="-228600" algn="l" rtl="0">
              <a:spcBef>
                <a:spcPts val="0"/>
              </a:spcBef>
              <a:spcAft>
                <a:spcPts val="0"/>
              </a:spcAft>
              <a:buClr>
                <a:schemeClr val="dk1"/>
              </a:buClr>
              <a:buSzPts val="1200"/>
              <a:buFont typeface="Calibri"/>
              <a:buAutoNum type="arabicPeriod"/>
            </a:pPr>
            <a:r>
              <a:rPr lang="en-NZ" dirty="0"/>
              <a:t>Moral hazard: Example when someone get’s car insurance they no longer feel like they bare the full cost, so may drive more dangerously, this is the reason insurance companies make you pay an excess or no claims bonus. </a:t>
            </a:r>
            <a:endParaRPr dirty="0"/>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Answer C</a:t>
            </a:r>
          </a:p>
          <a:p>
            <a:r>
              <a:rPr lang="en-NZ" dirty="0"/>
              <a:t>Explanation:</a:t>
            </a:r>
          </a:p>
          <a:p>
            <a:pPr>
              <a:buFontTx/>
              <a:buChar char="-"/>
            </a:pPr>
            <a:r>
              <a:rPr lang="en-NZ" dirty="0"/>
              <a:t>Risky behaviour – dropping phone occurs after transaction, because user no longer bears cost of broken device as the insurance now bears it. </a:t>
            </a:r>
          </a:p>
          <a:p>
            <a:pPr marL="228600" indent="0">
              <a:buFontTx/>
              <a:buNone/>
            </a:pPr>
            <a:r>
              <a:rPr lang="en-NZ" dirty="0"/>
              <a:t>To fix this the company must introduce an excess fee for replacement, else exploitation of this will pursue.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15</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6108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These questions mostly come in multichoice form again as still a small part of the content. </a:t>
            </a:r>
            <a:endParaRPr dirty="0"/>
          </a:p>
          <a:p>
            <a:pPr marL="0" lvl="0" indent="0" algn="l" rtl="0">
              <a:spcBef>
                <a:spcPts val="0"/>
              </a:spcBef>
              <a:spcAft>
                <a:spcPts val="0"/>
              </a:spcAft>
              <a:buNone/>
            </a:pPr>
            <a:r>
              <a:rPr lang="en-NZ" dirty="0"/>
              <a:t>Basically, all you need to know is this table: as likely may ask you to classify something as one of these categories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Rival vs non rival : means that if one person is consuming it, then it means another person can’t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Excludable vs non: basically, whether you can stop someone from consuming it, either through price or other measures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Free rider effect: non-excludable goods, when people can get away with not paying for the good but still getting value from it, coming at the cost of others that may use it, or provide it.</a:t>
            </a:r>
            <a:endParaRPr dirty="0"/>
          </a:p>
          <a:p>
            <a:pPr marL="0" lvl="0" indent="0" algn="l" rtl="0">
              <a:spcBef>
                <a:spcPts val="0"/>
              </a:spcBef>
              <a:spcAft>
                <a:spcPts val="0"/>
              </a:spcAft>
              <a:buNone/>
            </a:pPr>
            <a:r>
              <a:rPr lang="en-NZ" dirty="0"/>
              <a:t>- Example people fishing more than they should</a:t>
            </a:r>
            <a:endParaRPr dirty="0"/>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Answer b) Here at 6am it is non-rival and non-excludable therefore a Public Good as everyone has access to it and no one is stopping the consumption for others to use it</a:t>
            </a:r>
          </a:p>
          <a:p>
            <a:r>
              <a:rPr lang="en-NZ" dirty="0"/>
              <a:t>At 12pm it remains non-excludable where anyone can log on however it becomes rival where one persons heavy downloading slows down another’s. This turns the good into a common resource and therefore suffers for the tragedy of commons.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17</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7984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Externalities, will likely make up a decent part of short answer questions,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Fundamental idea of externalities being the “spill over costs and benefits that is not part of the original transaction” and that these externalities can be either positive or negative, and either effect consumption or production.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Essentially there is a different curve than what is represented in the market, this is shown by either the social marginal benefit or marginal cost curves (in blue).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We want the market to be operating at these curves, so a simple logic test if you are trying to work out where the social marginal benefit or cost curve goes is, do you think we would want the consumption for this product to increase or decrease.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For example, for something like cigarettes, first work out, does the externality (the effects), come from producing or consuming the product, then work out are the effects, good or bad, then finally do you think society would prefer the consumption for this product to increase or decrease?.... So we will be putting the social marginal benefit curve, left of the private marginal benefit as this is the location where consumption would decrease. </a:t>
            </a:r>
            <a:endParaRPr dirty="0"/>
          </a:p>
          <a:p>
            <a:pPr marL="0" lvl="0" indent="0" algn="l" rtl="0">
              <a:spcBef>
                <a:spcPts val="0"/>
              </a:spcBef>
              <a:spcAft>
                <a:spcPts val="0"/>
              </a:spcAft>
              <a:buNone/>
            </a:pPr>
            <a:endParaRPr dirty="0"/>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NZ" dirty="0"/>
              <a:t>Here externalities are on the demand side, and are a case of overconsumption (negative) or underconsumption (positive)</a:t>
            </a:r>
          </a:p>
          <a:p>
            <a:pPr>
              <a:buFontTx/>
              <a:buChar char="-"/>
            </a:pPr>
            <a:r>
              <a:rPr lang="en-NZ" dirty="0"/>
              <a:t>The negative consumption situations could be such as cigarette smoke, alcohol abuse, traffic congestion where the market fails because the price mechanism fails to reflect the true social cost</a:t>
            </a:r>
          </a:p>
          <a:p>
            <a:pPr>
              <a:buFontTx/>
              <a:buChar char="-"/>
            </a:pPr>
            <a:r>
              <a:rPr lang="en-NZ" dirty="0"/>
              <a:t>Solutions: To correct this, Governments can intervene with taxes, regulations or legislation to discourage consumption</a:t>
            </a:r>
          </a:p>
          <a:p>
            <a:pPr>
              <a:buFontTx/>
              <a:buChar char="-"/>
            </a:pPr>
            <a:endParaRPr lang="en-NZ" dirty="0"/>
          </a:p>
          <a:p>
            <a:pPr>
              <a:buFontTx/>
              <a:buChar char="-"/>
            </a:pPr>
            <a:r>
              <a:rPr lang="en-NZ" dirty="0"/>
              <a:t>Positive externalities of consumption could be such as education or vaccines which provides private benefits for those of higher income whilst benefiting society as a whole less viruses and more skilled workforce</a:t>
            </a:r>
          </a:p>
          <a:p>
            <a:pPr>
              <a:buFontTx/>
              <a:buChar char="-"/>
            </a:pPr>
            <a:r>
              <a:rPr lang="en-NZ" dirty="0"/>
              <a:t>However the good is under-consumed because the price doesn’t reflect the added external benefits.</a:t>
            </a:r>
          </a:p>
          <a:p>
            <a:pPr>
              <a:buFontTx/>
              <a:buChar char="-"/>
            </a:pPr>
            <a:r>
              <a:rPr lang="en-NZ" dirty="0"/>
              <a:t>Solution could be the Government provides subsidies for education or vaccines to increase consumption to increase to reach social optimum</a:t>
            </a:r>
          </a:p>
          <a:p>
            <a:pPr>
              <a:buFontTx/>
              <a:buChar char="-"/>
            </a:pP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19</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597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B03F4-3D44-210E-2BF2-81FFEFED8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50EAA-FB5A-83FC-792F-A4FB80578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8F9BF-23C5-D8BB-4910-DC6F882DE852}"/>
              </a:ext>
            </a:extLst>
          </p:cNvPr>
          <p:cNvSpPr>
            <a:spLocks noGrp="1"/>
          </p:cNvSpPr>
          <p:nvPr>
            <p:ph type="body" idx="1"/>
          </p:nvPr>
        </p:nvSpPr>
        <p:spPr/>
        <p:txBody>
          <a:bodyPr/>
          <a:lstStyle/>
          <a:p>
            <a:pPr>
              <a:buFontTx/>
              <a:buChar char="-"/>
            </a:pPr>
            <a:r>
              <a:rPr lang="en-NZ" dirty="0"/>
              <a:t>Here externalities are on the supply side, and are either a case of overproduction (negative) or underproduction (positive)</a:t>
            </a:r>
          </a:p>
          <a:p>
            <a:pPr>
              <a:buFontTx/>
              <a:buChar char="-"/>
            </a:pPr>
            <a:r>
              <a:rPr lang="en-NZ" dirty="0"/>
              <a:t>The negative externalities could be situations such as … air water pollution, industrial waste, noise pollution – the production process forms harmful byproducts -&gt; damage surrounding communities or ecosystems</a:t>
            </a:r>
          </a:p>
          <a:p>
            <a:pPr>
              <a:buFontTx/>
              <a:buChar char="-"/>
            </a:pPr>
            <a:r>
              <a:rPr lang="en-NZ" dirty="0"/>
              <a:t>Solutions: Government Intervention such as taxes or regulations which forces companies to internalise these costs and therefore increase PMC and reduce SMC where they equal each other at a social optimal quantity</a:t>
            </a:r>
          </a:p>
          <a:p>
            <a:pPr>
              <a:buFontTx/>
              <a:buChar char="-"/>
            </a:pPr>
            <a:endParaRPr lang="en-NZ" dirty="0"/>
          </a:p>
          <a:p>
            <a:pPr>
              <a:buFontTx/>
              <a:buChar char="-"/>
            </a:pPr>
            <a:r>
              <a:rPr lang="en-NZ" dirty="0"/>
              <a:t>The positive externalities could be situations such as … Beekeeping where producers bees pollinate farmers crops boosting harvest at 0 cost, or companies R&amp;D leads to firms becoming more efficient</a:t>
            </a:r>
          </a:p>
          <a:p>
            <a:pPr>
              <a:buFontTx/>
              <a:buChar char="-"/>
            </a:pPr>
            <a:r>
              <a:rPr lang="en-NZ" dirty="0"/>
              <a:t>The effects are positive however not maximised as private firms operate for their own benefits (PMC) which are less than the social optimal benefits </a:t>
            </a:r>
          </a:p>
          <a:p>
            <a:pPr>
              <a:buFontTx/>
              <a:buChar char="-"/>
            </a:pPr>
            <a:r>
              <a:rPr lang="en-NZ" dirty="0"/>
              <a:t>Solution: Government often uses subsidies to increase social optimum level.</a:t>
            </a:r>
          </a:p>
        </p:txBody>
      </p:sp>
      <p:sp>
        <p:nvSpPr>
          <p:cNvPr id="4" name="Slide Number Placeholder 3">
            <a:extLst>
              <a:ext uri="{FF2B5EF4-FFF2-40B4-BE49-F238E27FC236}">
                <a16:creationId xmlns:a16="http://schemas.microsoft.com/office/drawing/2014/main" id="{B11827D6-1890-DE1E-72B5-5F4D71BBD14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20</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54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So what we have got here is a Positive externality of consumption: we get that as we can see that SMB is greater than PMB</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But the subsidy is done on the supply side, as we can’t really apply a subsidy to the demand curve, so this shifts the supply curve right the same distance of the externality (which still works)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 Works as moves to the same quantity as if we operated at PMB</a:t>
            </a:r>
            <a:endParaRPr dirty="0"/>
          </a:p>
          <a:p>
            <a:pPr marL="0" lvl="0" indent="0" algn="l" rtl="0">
              <a:spcBef>
                <a:spcPts val="0"/>
              </a:spcBef>
              <a:spcAft>
                <a:spcPts val="0"/>
              </a:spcAft>
              <a:buNone/>
            </a:pPr>
            <a:endParaRPr dirty="0"/>
          </a:p>
          <a:p>
            <a:pPr marL="171450" lvl="0" indent="-171450" algn="l" rtl="0">
              <a:spcBef>
                <a:spcPts val="0"/>
              </a:spcBef>
              <a:spcAft>
                <a:spcPts val="0"/>
              </a:spcAft>
              <a:buFontTx/>
              <a:buChar char="-"/>
            </a:pPr>
            <a:r>
              <a:rPr lang="en-NZ" dirty="0"/>
              <a:t>So give this one a go</a:t>
            </a:r>
          </a:p>
          <a:p>
            <a:pPr marL="171450" lvl="0" indent="-171450" algn="l" rtl="0">
              <a:spcBef>
                <a:spcPts val="0"/>
              </a:spcBef>
              <a:spcAft>
                <a:spcPts val="0"/>
              </a:spcAft>
              <a:buFontTx/>
              <a:buChar char="-"/>
            </a:pPr>
            <a:endParaRPr lang="en-NZ" dirty="0"/>
          </a:p>
          <a:p>
            <a:pPr marL="0" lvl="0" indent="0" algn="l" rtl="0">
              <a:spcBef>
                <a:spcPts val="0"/>
              </a:spcBef>
              <a:spcAft>
                <a:spcPts val="0"/>
              </a:spcAft>
              <a:buFontTx/>
              <a:buNone/>
            </a:pPr>
            <a:r>
              <a:rPr lang="en-NZ" dirty="0"/>
              <a:t>Initially operating at point PMB = PMC so A, D therefore price = D for both consumers and producers</a:t>
            </a:r>
          </a:p>
          <a:p>
            <a:pPr marL="0" lvl="0" indent="0" algn="l" rtl="0">
              <a:spcBef>
                <a:spcPts val="0"/>
              </a:spcBef>
              <a:spcAft>
                <a:spcPts val="0"/>
              </a:spcAft>
              <a:buFontTx/>
              <a:buNone/>
            </a:pPr>
            <a:r>
              <a:rPr lang="en-NZ" dirty="0"/>
              <a:t>Therefore CS = 1,2 and PS = 4,8 whilst area of positive externality = 5,9 as bounded by quantity produced (A), Govt cost none before and same with gain in efficiency</a:t>
            </a:r>
          </a:p>
          <a:p>
            <a:pPr marL="0" lvl="0" indent="0" algn="l" rtl="0">
              <a:spcBef>
                <a:spcPts val="0"/>
              </a:spcBef>
              <a:spcAft>
                <a:spcPts val="0"/>
              </a:spcAft>
              <a:buFontTx/>
              <a:buNone/>
            </a:pPr>
            <a:endParaRPr lang="en-NZ" dirty="0"/>
          </a:p>
          <a:p>
            <a:pPr marL="0" lvl="0" indent="0" algn="l" rtl="0">
              <a:spcBef>
                <a:spcPts val="0"/>
              </a:spcBef>
              <a:spcAft>
                <a:spcPts val="0"/>
              </a:spcAft>
              <a:buFontTx/>
              <a:buNone/>
            </a:pPr>
            <a:r>
              <a:rPr lang="en-NZ" dirty="0"/>
              <a:t>After subsidy is imposed: We now operate at two different prices, the quantity is now B but the price received is C and price paid E as the subsidy covers the difference</a:t>
            </a:r>
          </a:p>
          <a:p>
            <a:pPr marL="0" lvl="0" indent="0" algn="l" rtl="0">
              <a:spcBef>
                <a:spcPts val="0"/>
              </a:spcBef>
              <a:spcAft>
                <a:spcPts val="0"/>
              </a:spcAft>
              <a:buFontTx/>
              <a:buNone/>
            </a:pPr>
            <a:r>
              <a:rPr lang="en-NZ" dirty="0"/>
              <a:t>Therefore CS = 1,2,4,5,6 as bounded by PMB curve but lower bound is the E as price paid, PS = 2,3,4,8 as bounded by PMC but now upper bound is C</a:t>
            </a:r>
          </a:p>
          <a:p>
            <a:pPr marL="0" lvl="0" indent="0" algn="l" rtl="0">
              <a:spcBef>
                <a:spcPts val="0"/>
              </a:spcBef>
              <a:spcAft>
                <a:spcPts val="0"/>
              </a:spcAft>
              <a:buFontTx/>
              <a:buNone/>
            </a:pPr>
            <a:r>
              <a:rPr lang="en-NZ" dirty="0"/>
              <a:t>Pos Ext = 5,6,7,9,10 as quantity increased allowing these additional areas to be experienced, Govt cost = rectangle = 2,3,4,5,6,7 (negatives)</a:t>
            </a:r>
          </a:p>
          <a:p>
            <a:pPr marL="0" lvl="0" indent="0" algn="l" rtl="0">
              <a:spcBef>
                <a:spcPts val="0"/>
              </a:spcBef>
              <a:spcAft>
                <a:spcPts val="0"/>
              </a:spcAft>
              <a:buFontTx/>
              <a:buNone/>
            </a:pPr>
            <a:endParaRPr lang="en-NZ" dirty="0"/>
          </a:p>
          <a:p>
            <a:pPr marL="0" lvl="0" indent="0" algn="l" rtl="0">
              <a:spcBef>
                <a:spcPts val="0"/>
              </a:spcBef>
              <a:spcAft>
                <a:spcPts val="0"/>
              </a:spcAft>
              <a:buFontTx/>
              <a:buNone/>
            </a:pPr>
            <a:r>
              <a:rPr lang="en-NZ" dirty="0"/>
              <a:t>Therefore to calculate our gain in efficiency we look at changes CS: 4,5,6 gain PS: 2,3 gain Ext: 6,7,10 gain , Govt Cost: -(2,3,4,5,6,7)</a:t>
            </a:r>
          </a:p>
          <a:p>
            <a:pPr marL="0" lvl="0" indent="0" algn="l" rtl="0">
              <a:spcBef>
                <a:spcPts val="0"/>
              </a:spcBef>
              <a:spcAft>
                <a:spcPts val="0"/>
              </a:spcAft>
              <a:buFontTx/>
              <a:buNone/>
            </a:pPr>
            <a:r>
              <a:rPr lang="en-NZ" dirty="0"/>
              <a:t>These cancel so that we are left with 6 and 10 as our gain in efficiency as a result of the subsidy </a:t>
            </a:r>
          </a:p>
          <a:p>
            <a:pPr marL="0" lvl="0" indent="0" algn="l" rtl="0">
              <a:spcBef>
                <a:spcPts val="0"/>
              </a:spcBef>
              <a:spcAft>
                <a:spcPts val="0"/>
              </a:spcAft>
              <a:buFontTx/>
              <a:buNone/>
            </a:pPr>
            <a:endParaRPr lang="en-NZ" dirty="0"/>
          </a:p>
          <a:p>
            <a:pPr marL="0" lvl="0" indent="0" algn="l" rtl="0">
              <a:spcBef>
                <a:spcPts val="0"/>
              </a:spcBef>
              <a:spcAft>
                <a:spcPts val="0"/>
              </a:spcAft>
              <a:buFontTx/>
              <a:buNone/>
            </a:pPr>
            <a:endParaRPr lang="en-NZ" dirty="0"/>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Remember what producer and consumer surplus areas are…</a:t>
            </a:r>
            <a:endParaRPr/>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23</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5076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the free market equilibrium occurs where MPC meets demand at </a:t>
            </a:r>
            <a:r>
              <a:rPr lang="en-NZ" dirty="0" err="1"/>
              <a:t>Qm</a:t>
            </a:r>
            <a:r>
              <a:rPr lang="en-NZ" dirty="0"/>
              <a:t>. However the steel producer only considers their own private costs ignoring the external costs imposed on third parties (pollution damaging the fishing industry and local communities. Therefore the market price is too low and output is too high relative to what is socially efficient.</a:t>
            </a:r>
          </a:p>
          <a:p>
            <a:endParaRPr lang="en-NZ" dirty="0"/>
          </a:p>
          <a:p>
            <a:r>
              <a:rPr lang="en-NZ" dirty="0"/>
              <a:t>Looking at our graph here can note that I have drawn a the </a:t>
            </a:r>
            <a:r>
              <a:rPr lang="en-NZ" dirty="0" err="1"/>
              <a:t>Qm</a:t>
            </a:r>
            <a:r>
              <a:rPr lang="en-NZ" dirty="0"/>
              <a:t> line up to intersect MSC this outlines the total area of spillover cost: 4, 5, 6, 7, 8. To calculate the area of deadweight loss we must consider which costs are internalised by the steel manufacturer and buyers first. Here the CS = 1, 2, 5, 6 at equilibrium </a:t>
            </a:r>
            <a:r>
              <a:rPr lang="en-NZ" dirty="0" err="1"/>
              <a:t>Qm</a:t>
            </a:r>
            <a:r>
              <a:rPr lang="en-NZ" dirty="0"/>
              <a:t>, Pm and PS = 3, 4 therefore only area not internalised in the private market of CS and PS is area 8 our deadweight loss</a:t>
            </a:r>
          </a:p>
          <a:p>
            <a:endParaRPr lang="en-NZ" dirty="0"/>
          </a:p>
          <a:p>
            <a:r>
              <a:rPr lang="en-NZ" dirty="0"/>
              <a:t>- Common theme where the deadweight loss is this triangle above the demand curve </a:t>
            </a:r>
          </a:p>
          <a:p>
            <a:endParaRPr lang="en-NZ" dirty="0"/>
          </a:p>
          <a:p>
            <a:r>
              <a:rPr lang="en-NZ" dirty="0"/>
              <a:t>Question how can we remove this deadweight loss? – Tax that brings our MPC to equal our MSC where MSC = MPC + tax</a:t>
            </a:r>
          </a:p>
          <a:p>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25</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09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Labour market is fundamentally the same as what was covered in term 1 with normal supply and demand, with the exception that it is now consumers supplying the labour, and producers the ones that are demanding it.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Shifting the supply curve is guided basically by anything that shifts the numbers of workers available: such as immigration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Shifting the demand curve: a little bit more complicated, it is anything that changes the value of the marginal product of workers – which essentially you can imagine to mean anything that changes the value of the workers for the organisation, workers will be hired as long as this value is greater than wage rate, so anything like changes in technology, or changes in demand for product can affect this.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Common question comes in the form of minimum wage and the effect of this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NZ" dirty="0"/>
              <a:t>Run through this question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So we have three key categories of workers in this market. </a:t>
            </a:r>
            <a:endParaRPr dirty="0"/>
          </a:p>
          <a:p>
            <a:pPr marL="0" lvl="0" indent="0" algn="l" rtl="0">
              <a:spcBef>
                <a:spcPts val="0"/>
              </a:spcBef>
              <a:spcAft>
                <a:spcPts val="0"/>
              </a:spcAft>
              <a:buNone/>
            </a:pPr>
            <a:endParaRPr dirty="0"/>
          </a:p>
          <a:p>
            <a:pPr marL="228600" lvl="0" indent="-228600" algn="l" rtl="0">
              <a:spcBef>
                <a:spcPts val="0"/>
              </a:spcBef>
              <a:spcAft>
                <a:spcPts val="0"/>
              </a:spcAft>
              <a:buClr>
                <a:schemeClr val="dk1"/>
              </a:buClr>
              <a:buSzPts val="1200"/>
              <a:buFont typeface="Calibri"/>
              <a:buAutoNum type="arabicPeriod"/>
            </a:pPr>
            <a:r>
              <a:rPr lang="en-NZ" dirty="0"/>
              <a:t>Those still employed: better off</a:t>
            </a:r>
            <a:endParaRPr dirty="0"/>
          </a:p>
          <a:p>
            <a:pPr marL="228600" lvl="0" indent="-228600" algn="l" rtl="0">
              <a:spcBef>
                <a:spcPts val="0"/>
              </a:spcBef>
              <a:spcAft>
                <a:spcPts val="0"/>
              </a:spcAft>
              <a:buClr>
                <a:schemeClr val="dk1"/>
              </a:buClr>
              <a:buSzPts val="1200"/>
              <a:buFont typeface="Calibri"/>
              <a:buAutoNum type="arabicPeriod"/>
            </a:pPr>
            <a:r>
              <a:rPr lang="en-NZ" dirty="0"/>
              <a:t>Those who were employed now unemployed, worse off</a:t>
            </a:r>
            <a:endParaRPr dirty="0"/>
          </a:p>
          <a:p>
            <a:pPr marL="228600" lvl="0" indent="-228600" algn="l" rtl="0">
              <a:spcBef>
                <a:spcPts val="0"/>
              </a:spcBef>
              <a:spcAft>
                <a:spcPts val="0"/>
              </a:spcAft>
              <a:buClr>
                <a:schemeClr val="dk1"/>
              </a:buClr>
              <a:buSzPts val="1200"/>
              <a:buFont typeface="Calibri"/>
              <a:buAutoNum type="arabicPeriod"/>
            </a:pPr>
            <a:r>
              <a:rPr lang="en-NZ" dirty="0"/>
              <a:t>Those who weren’t in job market but no are: ambiguous </a:t>
            </a:r>
            <a:endParaRPr dirty="0"/>
          </a:p>
          <a:p>
            <a:pPr marL="228600" lvl="0" indent="-15240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NZ" dirty="0"/>
              <a:t>Overall can go either way in terms of whether people better or worse off, all depends on elasticity of demand</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NZ" dirty="0"/>
              <a:t>- If elastic: larger increase in unemployment overall worse off (more horizontal curve)</a:t>
            </a:r>
            <a:endParaRPr dirty="0"/>
          </a:p>
          <a:p>
            <a:pPr marL="0" lvl="0" indent="0" algn="l" rtl="0">
              <a:spcBef>
                <a:spcPts val="0"/>
              </a:spcBef>
              <a:spcAft>
                <a:spcPts val="0"/>
              </a:spcAft>
              <a:buClr>
                <a:schemeClr val="dk1"/>
              </a:buClr>
              <a:buSzPts val="1200"/>
              <a:buFont typeface="Calibri"/>
              <a:buNone/>
            </a:pPr>
            <a:r>
              <a:rPr lang="en-NZ" dirty="0"/>
              <a:t>- If inelastic: lesser increase in unemployment, might be better off</a:t>
            </a:r>
            <a:endParaRPr dirty="0"/>
          </a:p>
          <a:p>
            <a:pPr marL="0" lvl="0" indent="0" algn="l" rtl="0">
              <a:spcBef>
                <a:spcPts val="0"/>
              </a:spcBef>
              <a:spcAft>
                <a:spcPts val="0"/>
              </a:spcAft>
              <a:buClr>
                <a:schemeClr val="dk1"/>
              </a:buClr>
              <a:buSzPts val="1200"/>
              <a:buFont typeface="Calibri"/>
              <a:buNone/>
            </a:pPr>
            <a:endParaRPr dirty="0"/>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dirty="0"/>
              <a:t>Structure the IC and BL content at the start as that’s the initial content and end on the Labour Market stuff </a:t>
            </a: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As all points on this curve/ boundary are equal the consumer would be indifferent between any point on the same curve</a:t>
            </a:r>
          </a:p>
          <a:p>
            <a:pPr>
              <a:buAutoNum type="arabicParenR"/>
            </a:pPr>
            <a:r>
              <a:rPr lang="en-NZ" dirty="0"/>
              <a:t>We expect this trade off as we have fixed things such as time and money therefore cannot just increase one good without expecting to decrease another.</a:t>
            </a:r>
          </a:p>
          <a:p>
            <a:pPr>
              <a:buAutoNum type="arabicParenR"/>
            </a:pPr>
            <a:r>
              <a:rPr lang="en-NZ" dirty="0"/>
              <a:t>The higher curve at any point on this indifference curve will produce more utility than the other curve- else the indifferent curve is not true – i.e. indifference curves cannot cross</a:t>
            </a:r>
          </a:p>
          <a:p>
            <a:pPr>
              <a:buAutoNum type="arabicParenR"/>
            </a:pPr>
            <a:r>
              <a:rPr lang="en-NZ" dirty="0"/>
              <a:t>As said we must have the whole curve above the lower curve otherwise the utility wouldn’t be equal along that higher curve</a:t>
            </a:r>
          </a:p>
          <a:p>
            <a:pPr>
              <a:buAutoNum type="arabicParenR"/>
            </a:pPr>
            <a:r>
              <a:rPr lang="en-NZ" dirty="0"/>
              <a:t>As you get more of another good produces less utility as you are already consuming that good therefore the trade off is stricter where you are less willing to trade the other good, hence this slope</a:t>
            </a:r>
          </a:p>
          <a:p>
            <a:pPr marL="228600" indent="0">
              <a:buNone/>
            </a:pPr>
            <a:r>
              <a:rPr lang="en-NZ" dirty="0"/>
              <a:t>The MRS is the slope of the curve at any point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4</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073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X = M/ </a:t>
            </a:r>
            <a:r>
              <a:rPr lang="en-NZ" dirty="0" err="1"/>
              <a:t>Px</a:t>
            </a:r>
            <a:r>
              <a:rPr lang="en-NZ" dirty="0"/>
              <a:t> i.e. income over price of good X, same applies for Y intercept </a:t>
            </a:r>
          </a:p>
          <a:p>
            <a:endParaRPr lang="en-NZ" dirty="0"/>
          </a:p>
          <a:p>
            <a:r>
              <a:rPr lang="en-NZ" dirty="0"/>
              <a:t>Shifts of the Budget line:</a:t>
            </a:r>
          </a:p>
          <a:p>
            <a:pPr>
              <a:buFontTx/>
              <a:buChar char="-"/>
            </a:pPr>
            <a:r>
              <a:rPr lang="en-NZ" dirty="0"/>
              <a:t>If Income increases – Parallel shift outwards vice versa- causes slope to be unchanged but intercepts move proportionally</a:t>
            </a:r>
          </a:p>
          <a:p>
            <a:pPr>
              <a:buFontTx/>
              <a:buChar char="-"/>
            </a:pPr>
            <a:r>
              <a:rPr lang="en-NZ" dirty="0"/>
              <a:t>Price of X changes – causes the X-int to move, therefore higher price = less of good X able to be purchased so int moves inward whilst income and Py are unchanged</a:t>
            </a:r>
          </a:p>
          <a:p>
            <a:pPr>
              <a:buFontTx/>
              <a:buChar char="-"/>
            </a:pPr>
            <a:r>
              <a:rPr lang="en-NZ" dirty="0"/>
              <a:t>Price of Y change – opposite effect of X</a:t>
            </a:r>
          </a:p>
          <a:p>
            <a:pPr>
              <a:buFontTx/>
              <a:buChar char="-"/>
            </a:pPr>
            <a:r>
              <a:rPr lang="en-NZ" dirty="0"/>
              <a:t>Both prices change at same rate can resemble a income shift without income changing </a:t>
            </a:r>
          </a:p>
          <a:p>
            <a:pPr marL="228600" indent="0">
              <a:buFontTx/>
              <a:buNone/>
            </a:pPr>
            <a:endParaRPr lang="en-NZ" dirty="0"/>
          </a:p>
          <a:p>
            <a:pPr marL="228600" indent="0">
              <a:buFontTx/>
              <a:buNone/>
            </a:pP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smtClean="0">
                <a:solidFill>
                  <a:schemeClr val="dk1"/>
                </a:solidFill>
                <a:latin typeface="Calibri"/>
                <a:ea typeface="Calibri"/>
                <a:cs typeface="Calibri"/>
                <a:sym typeface="Calibri"/>
              </a:rPr>
              <a:t>5</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306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4)</a:t>
            </a:r>
          </a:p>
          <a:p>
            <a:pPr marL="0" lvl="0" indent="0" algn="l" rtl="0">
              <a:lnSpc>
                <a:spcPct val="100000"/>
              </a:lnSpc>
              <a:spcBef>
                <a:spcPts val="0"/>
              </a:spcBef>
              <a:spcAft>
                <a:spcPts val="0"/>
              </a:spcAft>
              <a:buSzPts val="1400"/>
              <a:buNone/>
            </a:pPr>
            <a:r>
              <a:rPr lang="en-NZ" dirty="0"/>
              <a:t>3)</a:t>
            </a:r>
            <a:endParaRPr dirty="0"/>
          </a:p>
        </p:txBody>
      </p:sp>
      <p:sp>
        <p:nvSpPr>
          <p:cNvPr id="221" name="Google Shape;2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dirty="0"/>
              <a:t>2)</a:t>
            </a:r>
          </a:p>
          <a:p>
            <a:pPr marL="0" lvl="0" indent="0" algn="l" rtl="0">
              <a:lnSpc>
                <a:spcPct val="100000"/>
              </a:lnSpc>
              <a:spcBef>
                <a:spcPts val="0"/>
              </a:spcBef>
              <a:spcAft>
                <a:spcPts val="0"/>
              </a:spcAft>
              <a:buSzPts val="1400"/>
              <a:buNone/>
            </a:pPr>
            <a:r>
              <a:rPr lang="en-NZ" dirty="0"/>
              <a:t>2)</a:t>
            </a:r>
          </a:p>
          <a:p>
            <a:pPr marL="0" lvl="0" indent="0" algn="l" rtl="0">
              <a:lnSpc>
                <a:spcPct val="100000"/>
              </a:lnSpc>
              <a:spcBef>
                <a:spcPts val="0"/>
              </a:spcBef>
              <a:spcAft>
                <a:spcPts val="0"/>
              </a:spcAft>
              <a:buSzPts val="1400"/>
              <a:buNone/>
            </a:pPr>
            <a:r>
              <a:rPr lang="en-NZ" dirty="0"/>
              <a:t>1)- This is because as we explained increasing demand for another good will mean willing to give up less of other good hence the MRS will decrease as the trade off isn’t as much</a:t>
            </a:r>
          </a:p>
          <a:p>
            <a:pPr marL="0" lvl="0" indent="0" algn="l" rtl="0">
              <a:lnSpc>
                <a:spcPct val="100000"/>
              </a:lnSpc>
              <a:spcBef>
                <a:spcPts val="0"/>
              </a:spcBef>
              <a:spcAft>
                <a:spcPts val="0"/>
              </a:spcAft>
              <a:buSzPts val="1400"/>
              <a:buNone/>
            </a:pPr>
            <a:endParaRPr dirty="0"/>
          </a:p>
        </p:txBody>
      </p:sp>
      <p:sp>
        <p:nvSpPr>
          <p:cNvPr id="236" name="Google Shape;2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4" name="Google Shape;2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5" name="Google Shape;45;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4"/>
          <p:cNvSpPr>
            <a:spLocks noGrp="1"/>
          </p:cNvSpPr>
          <p:nvPr>
            <p:ph type="pic" idx="2"/>
          </p:nvPr>
        </p:nvSpPr>
        <p:spPr>
          <a:xfrm>
            <a:off x="5183188" y="987425"/>
            <a:ext cx="6172200" cy="4873625"/>
          </a:xfrm>
          <a:prstGeom prst="rect">
            <a:avLst/>
          </a:prstGeom>
          <a:noFill/>
          <a:ln>
            <a:noFill/>
          </a:ln>
        </p:spPr>
      </p:sp>
      <p:sp>
        <p:nvSpPr>
          <p:cNvPr id="68" name="Google Shape;68;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524000" y="3118625"/>
            <a:ext cx="9144000" cy="1655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FFFF"/>
              </a:buClr>
              <a:buSzPts val="6000"/>
              <a:buFont typeface="Arial"/>
              <a:buNone/>
            </a:pPr>
            <a:r>
              <a:rPr lang="en-NZ" sz="6000" b="1" i="0" u="none" strike="noStrike" cap="none" dirty="0">
                <a:solidFill>
                  <a:srgbClr val="FFFFFF"/>
                </a:solidFill>
                <a:latin typeface="Arial"/>
                <a:ea typeface="Arial"/>
                <a:cs typeface="Arial"/>
                <a:sym typeface="Arial"/>
              </a:rPr>
              <a:t>ECON104 Term </a:t>
            </a:r>
          </a:p>
          <a:p>
            <a:pPr marL="0" marR="0" lvl="0" indent="0" algn="ctr" rtl="0">
              <a:lnSpc>
                <a:spcPct val="90000"/>
              </a:lnSpc>
              <a:spcBef>
                <a:spcPts val="0"/>
              </a:spcBef>
              <a:spcAft>
                <a:spcPts val="0"/>
              </a:spcAft>
              <a:buClr>
                <a:srgbClr val="FFFFFF"/>
              </a:buClr>
              <a:buSzPts val="6000"/>
              <a:buFont typeface="Arial"/>
              <a:buNone/>
            </a:pPr>
            <a:r>
              <a:rPr lang="en-NZ" sz="6000" b="1" i="0" u="none" strike="noStrike" cap="none" dirty="0">
                <a:solidFill>
                  <a:srgbClr val="FFFFFF"/>
                </a:solidFill>
                <a:latin typeface="Arial"/>
                <a:ea typeface="Arial"/>
                <a:cs typeface="Arial"/>
                <a:sym typeface="Arial"/>
              </a:rPr>
              <a:t>Test 2 Tutorial</a:t>
            </a:r>
            <a:r>
              <a:rPr lang="en-NZ" sz="6000" b="1" i="0" u="none" strike="noStrike" cap="none" dirty="0">
                <a:solidFill>
                  <a:srgbClr val="FF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0" name="Google Shape;90;p1"/>
          <p:cNvSpPr txBox="1">
            <a:spLocks noGrp="1"/>
          </p:cNvSpPr>
          <p:nvPr>
            <p:ph type="subTitle" idx="1"/>
          </p:nvPr>
        </p:nvSpPr>
        <p:spPr>
          <a:xfrm>
            <a:off x="1524000" y="485976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3600"/>
              <a:buNone/>
            </a:pPr>
            <a:r>
              <a:rPr lang="en-NZ" sz="3600" b="1" dirty="0">
                <a:solidFill>
                  <a:srgbClr val="FF0000"/>
                </a:solidFill>
                <a:latin typeface="Josefin Sans"/>
                <a:ea typeface="Josefin Sans"/>
                <a:cs typeface="Josefin Sans"/>
                <a:sym typeface="Josefin Sans"/>
              </a:rPr>
              <a:t>Monday 4</a:t>
            </a:r>
            <a:r>
              <a:rPr lang="en-NZ" sz="3600" b="1" baseline="30000" dirty="0">
                <a:solidFill>
                  <a:srgbClr val="FF0000"/>
                </a:solidFill>
                <a:latin typeface="Josefin Sans"/>
                <a:ea typeface="Josefin Sans"/>
                <a:cs typeface="Josefin Sans"/>
                <a:sym typeface="Josefin Sans"/>
              </a:rPr>
              <a:t>th</a:t>
            </a:r>
            <a:r>
              <a:rPr lang="en-NZ" sz="3600" b="1" dirty="0">
                <a:solidFill>
                  <a:srgbClr val="FF0000"/>
                </a:solidFill>
                <a:latin typeface="Josefin Sans"/>
                <a:ea typeface="Josefin Sans"/>
                <a:cs typeface="Josefin Sans"/>
                <a:sym typeface="Josefin Sans"/>
              </a:rPr>
              <a:t> May</a:t>
            </a:r>
            <a:endParaRPr sz="3600" b="1" dirty="0">
              <a:solidFill>
                <a:srgbClr val="FF0000"/>
              </a:solidFill>
              <a:latin typeface="Josefin Sans"/>
              <a:ea typeface="Josefin Sans"/>
              <a:cs typeface="Josefin Sans"/>
              <a:sym typeface="Josefin Sans"/>
            </a:endParaRPr>
          </a:p>
          <a:p>
            <a:pPr marL="0" lvl="0" indent="0" algn="ctr" rtl="0">
              <a:lnSpc>
                <a:spcPct val="90000"/>
              </a:lnSpc>
              <a:spcBef>
                <a:spcPts val="0"/>
              </a:spcBef>
              <a:spcAft>
                <a:spcPts val="0"/>
              </a:spcAft>
              <a:buClr>
                <a:srgbClr val="FF0000"/>
              </a:buClr>
              <a:buSzPts val="3600"/>
              <a:buFont typeface="Josefin Sans"/>
              <a:buNone/>
            </a:pPr>
            <a:r>
              <a:rPr lang="en-NZ" sz="3600" b="1" dirty="0">
                <a:solidFill>
                  <a:srgbClr val="A5FA94"/>
                </a:solidFill>
                <a:latin typeface="Josefin Sans"/>
                <a:ea typeface="Josefin Sans"/>
                <a:cs typeface="Josefin Sans"/>
                <a:sym typeface="Josefin Sans"/>
              </a:rPr>
              <a:t>4 - 5pm F1</a:t>
            </a:r>
            <a:endParaRPr sz="1400" dirty="0">
              <a:solidFill>
                <a:srgbClr val="A5FA94"/>
              </a:solidFill>
              <a:latin typeface="Arial"/>
              <a:ea typeface="Arial"/>
              <a:cs typeface="Arial"/>
              <a:sym typeface="Arial"/>
            </a:endParaRPr>
          </a:p>
          <a:p>
            <a:pPr marL="0" lvl="0" indent="0" algn="ctr" rtl="0">
              <a:lnSpc>
                <a:spcPct val="90000"/>
              </a:lnSpc>
              <a:spcBef>
                <a:spcPts val="0"/>
              </a:spcBef>
              <a:spcAft>
                <a:spcPts val="0"/>
              </a:spcAft>
              <a:buClr>
                <a:schemeClr val="lt1"/>
              </a:buClr>
              <a:buSzPts val="2400"/>
              <a:buNone/>
            </a:pPr>
            <a:endParaRPr dirty="0"/>
          </a:p>
        </p:txBody>
      </p:sp>
      <p:pic>
        <p:nvPicPr>
          <p:cNvPr id="91" name="Google Shape;91;p1" descr="Text&#10;&#10;Description automatically generated"/>
          <p:cNvPicPr preferRelativeResize="0"/>
          <p:nvPr/>
        </p:nvPicPr>
        <p:blipFill rotWithShape="1">
          <a:blip r:embed="rId3">
            <a:alphaModFix/>
          </a:blip>
          <a:srcRect/>
          <a:stretch/>
        </p:blipFill>
        <p:spPr>
          <a:xfrm>
            <a:off x="3521438" y="540327"/>
            <a:ext cx="5149123" cy="1720927"/>
          </a:xfrm>
          <a:prstGeom prst="rect">
            <a:avLst/>
          </a:prstGeom>
          <a:noFill/>
          <a:ln>
            <a:noFill/>
          </a:ln>
        </p:spPr>
      </p:pic>
      <p:pic>
        <p:nvPicPr>
          <p:cNvPr id="92" name="Google Shape;92;p1" descr="Logo&#10;&#10;Description automatically generated"/>
          <p:cNvPicPr preferRelativeResize="0"/>
          <p:nvPr/>
        </p:nvPicPr>
        <p:blipFill rotWithShape="1">
          <a:blip r:embed="rId4">
            <a:alphaModFix/>
          </a:blip>
          <a:srcRect/>
          <a:stretch/>
        </p:blipFill>
        <p:spPr>
          <a:xfrm>
            <a:off x="3015673" y="755433"/>
            <a:ext cx="6160655" cy="21221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p:nvPr/>
        </p:nvSpPr>
        <p:spPr>
          <a:xfrm>
            <a:off x="1839310" y="1613367"/>
            <a:ext cx="609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Show a utility maximizing consumer consuming a combination of socks and all other goods, on the axis below</a:t>
            </a:r>
            <a:endParaRPr sz="1400" b="0" i="0" u="none" strike="noStrike" cap="none">
              <a:solidFill>
                <a:srgbClr val="000000"/>
              </a:solidFill>
              <a:latin typeface="Arial"/>
              <a:ea typeface="Arial"/>
              <a:cs typeface="Arial"/>
              <a:sym typeface="Arial"/>
            </a:endParaRPr>
          </a:p>
        </p:txBody>
      </p:sp>
      <p:pic>
        <p:nvPicPr>
          <p:cNvPr id="370" name="Google Shape;370;p39"/>
          <p:cNvPicPr preferRelativeResize="0"/>
          <p:nvPr/>
        </p:nvPicPr>
        <p:blipFill rotWithShape="1">
          <a:blip r:embed="rId3">
            <a:alphaModFix/>
          </a:blip>
          <a:srcRect/>
          <a:stretch/>
        </p:blipFill>
        <p:spPr>
          <a:xfrm>
            <a:off x="1963581" y="2543250"/>
            <a:ext cx="4794570" cy="3661787"/>
          </a:xfrm>
          <a:prstGeom prst="rect">
            <a:avLst/>
          </a:prstGeom>
          <a:noFill/>
          <a:ln>
            <a:noFill/>
          </a:ln>
        </p:spPr>
      </p:pic>
      <p:sp>
        <p:nvSpPr>
          <p:cNvPr id="371" name="Google Shape;371;p39"/>
          <p:cNvSpPr txBox="1"/>
          <p:nvPr/>
        </p:nvSpPr>
        <p:spPr>
          <a:xfrm>
            <a:off x="768524" y="623049"/>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Utility Example Question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40"/>
          <p:cNvPicPr preferRelativeResize="0"/>
          <p:nvPr/>
        </p:nvPicPr>
        <p:blipFill rotWithShape="1">
          <a:blip r:embed="rId3">
            <a:alphaModFix/>
          </a:blip>
          <a:srcRect/>
          <a:stretch/>
        </p:blipFill>
        <p:spPr>
          <a:xfrm>
            <a:off x="647748" y="2050991"/>
            <a:ext cx="5336409" cy="3939682"/>
          </a:xfrm>
          <a:prstGeom prst="rect">
            <a:avLst/>
          </a:prstGeom>
          <a:noFill/>
          <a:ln>
            <a:noFill/>
          </a:ln>
        </p:spPr>
      </p:pic>
      <p:sp>
        <p:nvSpPr>
          <p:cNvPr id="377" name="Google Shape;377;p40"/>
          <p:cNvSpPr/>
          <p:nvPr/>
        </p:nvSpPr>
        <p:spPr>
          <a:xfrm>
            <a:off x="495519" y="1100816"/>
            <a:ext cx="609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dirty="0">
                <a:solidFill>
                  <a:schemeClr val="lt1"/>
                </a:solidFill>
                <a:latin typeface="Calibri"/>
                <a:ea typeface="Calibri"/>
                <a:cs typeface="Calibri"/>
                <a:sym typeface="Calibri"/>
              </a:rPr>
              <a:t>Show a utility maximizing consumer consuming a combination of socks and all other goods, on the axis below</a:t>
            </a:r>
            <a:endParaRPr sz="1400" b="0" i="0" u="none" strike="noStrike" cap="none" dirty="0">
              <a:solidFill>
                <a:srgbClr val="000000"/>
              </a:solidFill>
              <a:latin typeface="Arial"/>
              <a:ea typeface="Arial"/>
              <a:cs typeface="Arial"/>
              <a:sym typeface="Arial"/>
            </a:endParaRPr>
          </a:p>
        </p:txBody>
      </p:sp>
      <p:sp>
        <p:nvSpPr>
          <p:cNvPr id="378" name="Google Shape;378;p40"/>
          <p:cNvSpPr txBox="1"/>
          <p:nvPr/>
        </p:nvSpPr>
        <p:spPr>
          <a:xfrm>
            <a:off x="495519" y="367468"/>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dirty="0">
                <a:solidFill>
                  <a:srgbClr val="92D050"/>
                </a:solidFill>
                <a:latin typeface="Roboto"/>
                <a:ea typeface="Roboto"/>
                <a:cs typeface="Roboto"/>
                <a:sym typeface="Roboto"/>
              </a:rPr>
              <a:t>Utility Example Question</a:t>
            </a:r>
            <a:endParaRPr sz="1400" b="0" i="0" u="none" strike="noStrike" cap="none" dirty="0">
              <a:solidFill>
                <a:srgbClr val="000000"/>
              </a:solidFill>
              <a:latin typeface="Arial"/>
              <a:ea typeface="Arial"/>
              <a:cs typeface="Arial"/>
              <a:sym typeface="Arial"/>
            </a:endParaRPr>
          </a:p>
        </p:txBody>
      </p:sp>
      <p:sp>
        <p:nvSpPr>
          <p:cNvPr id="379" name="Google Shape;379;p40"/>
          <p:cNvSpPr txBox="1"/>
          <p:nvPr/>
        </p:nvSpPr>
        <p:spPr>
          <a:xfrm>
            <a:off x="6404172" y="2050991"/>
            <a:ext cx="2984938"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dirty="0">
                <a:solidFill>
                  <a:schemeClr val="lt1"/>
                </a:solidFill>
                <a:latin typeface="Calibri"/>
                <a:ea typeface="Calibri"/>
                <a:cs typeface="Calibri"/>
                <a:sym typeface="Calibri"/>
              </a:rPr>
              <a:t>Remember to:</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NZ" sz="1800" b="0" i="0" u="none" strike="noStrike" cap="none" dirty="0">
                <a:solidFill>
                  <a:schemeClr val="lt1"/>
                </a:solidFill>
                <a:latin typeface="Calibri"/>
                <a:ea typeface="Calibri"/>
                <a:cs typeface="Calibri"/>
                <a:sym typeface="Calibri"/>
              </a:rPr>
              <a:t>Label Axis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NZ" sz="1800" b="0" i="0" u="none" strike="noStrike" cap="none" dirty="0">
                <a:solidFill>
                  <a:schemeClr val="lt1"/>
                </a:solidFill>
                <a:latin typeface="Calibri"/>
                <a:ea typeface="Calibri"/>
                <a:cs typeface="Calibri"/>
                <a:sym typeface="Calibri"/>
              </a:rPr>
              <a:t>Label Budget Line and Indifference Curve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NZ" sz="1800" b="0" i="0" u="none" strike="noStrike" cap="none" dirty="0">
                <a:solidFill>
                  <a:schemeClr val="lt1"/>
                </a:solidFill>
                <a:latin typeface="Calibri"/>
                <a:ea typeface="Calibri"/>
                <a:cs typeface="Calibri"/>
                <a:sym typeface="Calibri"/>
              </a:rPr>
              <a:t>Label Quantity on axis</a:t>
            </a:r>
            <a:endParaRPr sz="1400" b="0" i="0" u="none" strike="noStrike" cap="none" dirty="0">
              <a:solidFill>
                <a:srgbClr val="000000"/>
              </a:solidFill>
              <a:latin typeface="Arial"/>
              <a:ea typeface="Arial"/>
              <a:cs typeface="Arial"/>
              <a:sym typeface="Arial"/>
            </a:endParaRPr>
          </a:p>
        </p:txBody>
      </p:sp>
      <p:sp>
        <p:nvSpPr>
          <p:cNvPr id="380" name="Google Shape;380;p40"/>
          <p:cNvSpPr txBox="1"/>
          <p:nvPr/>
        </p:nvSpPr>
        <p:spPr>
          <a:xfrm>
            <a:off x="6591519" y="3705188"/>
            <a:ext cx="388882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dirty="0">
                <a:solidFill>
                  <a:schemeClr val="lt1"/>
                </a:solidFill>
                <a:latin typeface="Calibri"/>
                <a:ea typeface="Calibri"/>
                <a:cs typeface="Calibri"/>
                <a:sym typeface="Calibri"/>
              </a:rPr>
              <a:t>Utility maximizing occurs at point of tangency between Budget Line and Indifference curve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1"/>
          <p:cNvSpPr/>
          <p:nvPr/>
        </p:nvSpPr>
        <p:spPr>
          <a:xfrm>
            <a:off x="767255" y="1371095"/>
            <a:ext cx="6096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dirty="0">
                <a:solidFill>
                  <a:schemeClr val="lt1"/>
                </a:solidFill>
                <a:latin typeface="Calibri"/>
                <a:ea typeface="Calibri"/>
                <a:cs typeface="Calibri"/>
                <a:sym typeface="Calibri"/>
              </a:rPr>
              <a:t>Show the effect on your diagram of a price decrease for socks. Be sure to show </a:t>
            </a:r>
            <a:r>
              <a:rPr lang="en-NZ" sz="1800" b="1" i="0" u="none" strike="noStrike" cap="none" dirty="0">
                <a:solidFill>
                  <a:schemeClr val="lt1"/>
                </a:solidFill>
                <a:latin typeface="Calibri"/>
                <a:ea typeface="Calibri"/>
                <a:cs typeface="Calibri"/>
                <a:sym typeface="Calibri"/>
              </a:rPr>
              <a:t>and explain </a:t>
            </a:r>
            <a:r>
              <a:rPr lang="en-NZ" sz="1800" b="0" i="0" u="none" strike="noStrike" cap="none" dirty="0">
                <a:solidFill>
                  <a:schemeClr val="lt1"/>
                </a:solidFill>
                <a:latin typeface="Calibri"/>
                <a:ea typeface="Calibri"/>
                <a:cs typeface="Calibri"/>
                <a:sym typeface="Calibri"/>
              </a:rPr>
              <a:t>the income and substitution effects. </a:t>
            </a:r>
            <a:endParaRPr sz="1800" b="0" i="0" u="none" strike="noStrike" cap="none" dirty="0">
              <a:solidFill>
                <a:schemeClr val="lt1"/>
              </a:solidFill>
              <a:latin typeface="Calibri"/>
              <a:ea typeface="Calibri"/>
              <a:cs typeface="Calibri"/>
              <a:sym typeface="Calibri"/>
            </a:endParaRPr>
          </a:p>
        </p:txBody>
      </p:sp>
      <p:sp>
        <p:nvSpPr>
          <p:cNvPr id="386" name="Google Shape;386;p41"/>
          <p:cNvSpPr txBox="1"/>
          <p:nvPr/>
        </p:nvSpPr>
        <p:spPr>
          <a:xfrm>
            <a:off x="768524" y="623049"/>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Utility Example Question</a:t>
            </a:r>
            <a:endParaRPr sz="1400" b="0" i="0" u="none" strike="noStrike" cap="none">
              <a:solidFill>
                <a:srgbClr val="000000"/>
              </a:solidFill>
              <a:latin typeface="Arial"/>
              <a:ea typeface="Arial"/>
              <a:cs typeface="Arial"/>
              <a:sym typeface="Arial"/>
            </a:endParaRPr>
          </a:p>
        </p:txBody>
      </p:sp>
      <p:pic>
        <p:nvPicPr>
          <p:cNvPr id="387" name="Google Shape;387;p41"/>
          <p:cNvPicPr preferRelativeResize="0"/>
          <p:nvPr/>
        </p:nvPicPr>
        <p:blipFill rotWithShape="1">
          <a:blip r:embed="rId3">
            <a:alphaModFix/>
          </a:blip>
          <a:srcRect/>
          <a:stretch/>
        </p:blipFill>
        <p:spPr>
          <a:xfrm>
            <a:off x="866446" y="2459147"/>
            <a:ext cx="5336409" cy="39396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2"/>
          <p:cNvSpPr/>
          <p:nvPr/>
        </p:nvSpPr>
        <p:spPr>
          <a:xfrm>
            <a:off x="1808281" y="1415026"/>
            <a:ext cx="6096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Show the effect on your diagram of a price decrease for socks. Be sure to show </a:t>
            </a:r>
            <a:r>
              <a:rPr lang="en-NZ" sz="1800" b="1" i="0" u="none" strike="noStrike" cap="none">
                <a:solidFill>
                  <a:schemeClr val="lt1"/>
                </a:solidFill>
                <a:latin typeface="Calibri"/>
                <a:ea typeface="Calibri"/>
                <a:cs typeface="Calibri"/>
                <a:sym typeface="Calibri"/>
              </a:rPr>
              <a:t>and explain </a:t>
            </a:r>
            <a:r>
              <a:rPr lang="en-NZ" sz="1800" b="0" i="0" u="none" strike="noStrike" cap="none">
                <a:solidFill>
                  <a:schemeClr val="lt1"/>
                </a:solidFill>
                <a:latin typeface="Calibri"/>
                <a:ea typeface="Calibri"/>
                <a:cs typeface="Calibri"/>
                <a:sym typeface="Calibri"/>
              </a:rPr>
              <a:t>the income and substitution effects. </a:t>
            </a:r>
            <a:endParaRPr sz="1800" b="0" i="0" u="none" strike="noStrike" cap="none">
              <a:solidFill>
                <a:schemeClr val="lt1"/>
              </a:solidFill>
              <a:latin typeface="Calibri"/>
              <a:ea typeface="Calibri"/>
              <a:cs typeface="Calibri"/>
              <a:sym typeface="Calibri"/>
            </a:endParaRPr>
          </a:p>
        </p:txBody>
      </p:sp>
      <p:sp>
        <p:nvSpPr>
          <p:cNvPr id="393" name="Google Shape;393;p42"/>
          <p:cNvSpPr txBox="1"/>
          <p:nvPr/>
        </p:nvSpPr>
        <p:spPr>
          <a:xfrm>
            <a:off x="768524" y="623049"/>
            <a:ext cx="8175515" cy="58332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2800"/>
              <a:buFont typeface="Roboto"/>
              <a:buNone/>
            </a:pPr>
            <a:r>
              <a:rPr lang="en-NZ" sz="2800" b="1" i="0" u="none" strike="noStrike" cap="none">
                <a:solidFill>
                  <a:srgbClr val="92D050"/>
                </a:solidFill>
                <a:latin typeface="Roboto"/>
                <a:ea typeface="Roboto"/>
                <a:cs typeface="Roboto"/>
                <a:sym typeface="Roboto"/>
              </a:rPr>
              <a:t>Utility Example Question</a:t>
            </a:r>
            <a:endParaRPr sz="1400" b="0" i="0" u="none" strike="noStrike" cap="none">
              <a:solidFill>
                <a:srgbClr val="000000"/>
              </a:solidFill>
              <a:latin typeface="Arial"/>
              <a:ea typeface="Arial"/>
              <a:cs typeface="Arial"/>
              <a:sym typeface="Arial"/>
            </a:endParaRPr>
          </a:p>
        </p:txBody>
      </p:sp>
      <p:pic>
        <p:nvPicPr>
          <p:cNvPr id="394" name="Google Shape;394;p42"/>
          <p:cNvPicPr preferRelativeResize="0"/>
          <p:nvPr/>
        </p:nvPicPr>
        <p:blipFill rotWithShape="1">
          <a:blip r:embed="rId3">
            <a:alphaModFix/>
          </a:blip>
          <a:srcRect/>
          <a:stretch/>
        </p:blipFill>
        <p:spPr>
          <a:xfrm>
            <a:off x="867520" y="2338356"/>
            <a:ext cx="5784083" cy="4101441"/>
          </a:xfrm>
          <a:prstGeom prst="rect">
            <a:avLst/>
          </a:prstGeom>
          <a:noFill/>
          <a:ln>
            <a:noFill/>
          </a:ln>
        </p:spPr>
      </p:pic>
      <p:sp>
        <p:nvSpPr>
          <p:cNvPr id="395" name="Google Shape;395;p42"/>
          <p:cNvSpPr/>
          <p:nvPr/>
        </p:nvSpPr>
        <p:spPr>
          <a:xfrm>
            <a:off x="6765903" y="2338356"/>
            <a:ext cx="5286968" cy="2304000"/>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1800"/>
              <a:buFont typeface="Arial"/>
              <a:buNone/>
            </a:pPr>
            <a:r>
              <a:rPr lang="en-NZ" sz="1800" b="0" i="0" u="none" strike="noStrike" cap="none" dirty="0">
                <a:solidFill>
                  <a:srgbClr val="FF0000"/>
                </a:solidFill>
                <a:latin typeface="Calibri"/>
                <a:ea typeface="Calibri"/>
                <a:cs typeface="Calibri"/>
                <a:sym typeface="Calibri"/>
              </a:rPr>
              <a:t>A to B is the substitution effect which is the movement around the existing indifference curve as a result of a change in relative prices.</a:t>
            </a:r>
            <a:endParaRPr sz="1400" b="0" i="0" u="none" strike="noStrike" cap="none" dirty="0">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1800"/>
              <a:buFont typeface="Arial"/>
              <a:buNone/>
            </a:pPr>
            <a:r>
              <a:rPr lang="en-NZ" sz="1800" b="0" i="0" u="none" strike="noStrike" cap="none" dirty="0">
                <a:solidFill>
                  <a:srgbClr val="FF0000"/>
                </a:solidFill>
                <a:latin typeface="Calibri"/>
                <a:ea typeface="Calibri"/>
                <a:cs typeface="Calibri"/>
                <a:sym typeface="Calibri"/>
              </a:rPr>
              <a:t>B to C is the income effect which is a shift to a higher indifference curve due to increased purchasing power</a:t>
            </a:r>
            <a:endParaRPr sz="1400" b="0" i="0" u="none" strike="noStrike" cap="none" dirty="0">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367145" y="11574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Imperfect</a:t>
            </a:r>
            <a:r>
              <a:rPr lang="en-NZ">
                <a:solidFill>
                  <a:srgbClr val="CCFFCD"/>
                </a:solidFill>
              </a:rPr>
              <a:t> </a:t>
            </a:r>
            <a:r>
              <a:rPr lang="en-NZ" b="1">
                <a:solidFill>
                  <a:srgbClr val="CCFFCD"/>
                </a:solidFill>
                <a:latin typeface="Josefin Sans"/>
                <a:ea typeface="Josefin Sans"/>
                <a:cs typeface="Josefin Sans"/>
                <a:sym typeface="Josefin Sans"/>
              </a:rPr>
              <a:t>information</a:t>
            </a:r>
            <a:endParaRPr/>
          </a:p>
        </p:txBody>
      </p:sp>
      <p:sp>
        <p:nvSpPr>
          <p:cNvPr id="115" name="Google Shape;115;p4"/>
          <p:cNvSpPr txBox="1">
            <a:spLocks noGrp="1"/>
          </p:cNvSpPr>
          <p:nvPr>
            <p:ph type="body" idx="1"/>
          </p:nvPr>
        </p:nvSpPr>
        <p:spPr>
          <a:xfrm>
            <a:off x="468745" y="1596083"/>
            <a:ext cx="5811982"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ts val="2800"/>
              <a:buNone/>
            </a:pPr>
            <a:r>
              <a:rPr lang="en-NZ" u="sng" dirty="0"/>
              <a:t>Key ideas </a:t>
            </a:r>
            <a:endParaRPr dirty="0"/>
          </a:p>
          <a:p>
            <a:pPr marL="228600" lvl="0" indent="-228600" algn="l" rtl="0">
              <a:lnSpc>
                <a:spcPct val="90000"/>
              </a:lnSpc>
              <a:spcBef>
                <a:spcPts val="1000"/>
              </a:spcBef>
              <a:spcAft>
                <a:spcPts val="0"/>
              </a:spcAft>
              <a:buClr>
                <a:schemeClr val="lt1"/>
              </a:buClr>
              <a:buSzPts val="2800"/>
              <a:buChar char="•"/>
            </a:pPr>
            <a:r>
              <a:rPr lang="en-NZ" dirty="0"/>
              <a:t>Asymmetric information: </a:t>
            </a:r>
            <a:r>
              <a:rPr lang="en-NZ" dirty="0">
                <a:solidFill>
                  <a:srgbClr val="CCFFCD"/>
                </a:solidFill>
              </a:rPr>
              <a:t>When the buyer/seller knows more than the other party (Hidden Information</a:t>
            </a:r>
            <a:endParaRPr dirty="0"/>
          </a:p>
          <a:p>
            <a:pPr marL="228600" lvl="0" indent="-228600" algn="l" rtl="0">
              <a:lnSpc>
                <a:spcPct val="90000"/>
              </a:lnSpc>
              <a:spcBef>
                <a:spcPts val="1000"/>
              </a:spcBef>
              <a:spcAft>
                <a:spcPts val="0"/>
              </a:spcAft>
              <a:buClr>
                <a:schemeClr val="lt1"/>
              </a:buClr>
              <a:buSzPts val="2800"/>
              <a:buChar char="•"/>
            </a:pPr>
            <a:r>
              <a:rPr lang="en-NZ" dirty="0"/>
              <a:t>Adverse selection: </a:t>
            </a:r>
            <a:r>
              <a:rPr lang="en-NZ" dirty="0">
                <a:solidFill>
                  <a:srgbClr val="CCFFCD"/>
                </a:solidFill>
              </a:rPr>
              <a:t>As a result of asymmetric information, you end up trading with parties you don’t want to </a:t>
            </a:r>
            <a:endParaRPr dirty="0"/>
          </a:p>
          <a:p>
            <a:pPr marL="228600" lvl="0" indent="-228600" algn="l" rtl="0">
              <a:lnSpc>
                <a:spcPct val="90000"/>
              </a:lnSpc>
              <a:spcBef>
                <a:spcPts val="1000"/>
              </a:spcBef>
              <a:spcAft>
                <a:spcPts val="0"/>
              </a:spcAft>
              <a:buClr>
                <a:schemeClr val="lt1"/>
              </a:buClr>
              <a:buSzPts val="2800"/>
              <a:buChar char="•"/>
            </a:pPr>
            <a:r>
              <a:rPr lang="en-NZ" dirty="0"/>
              <a:t>Moral hazard</a:t>
            </a:r>
            <a:r>
              <a:rPr lang="en-NZ" dirty="0">
                <a:solidFill>
                  <a:srgbClr val="CCFFCD"/>
                </a:solidFill>
              </a:rPr>
              <a:t>: In the insurance industry, people changing their behaviour once insured (Hidden action)</a:t>
            </a:r>
            <a:endParaRPr dirty="0"/>
          </a:p>
          <a:p>
            <a:pPr marL="228600" lvl="0" indent="-50800" algn="l" rtl="0">
              <a:lnSpc>
                <a:spcPct val="90000"/>
              </a:lnSpc>
              <a:spcBef>
                <a:spcPts val="1000"/>
              </a:spcBef>
              <a:spcAft>
                <a:spcPts val="0"/>
              </a:spcAft>
              <a:buClr>
                <a:schemeClr val="lt1"/>
              </a:buClr>
              <a:buSzPts val="2800"/>
              <a:buNone/>
            </a:pPr>
            <a:endParaRPr dirty="0"/>
          </a:p>
        </p:txBody>
      </p:sp>
      <p:sp>
        <p:nvSpPr>
          <p:cNvPr id="116" name="Google Shape;116;p4"/>
          <p:cNvSpPr txBox="1"/>
          <p:nvPr/>
        </p:nvSpPr>
        <p:spPr>
          <a:xfrm>
            <a:off x="6881091" y="2225964"/>
            <a:ext cx="4590473"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u="sng" dirty="0">
                <a:solidFill>
                  <a:schemeClr val="lt1"/>
                </a:solidFill>
                <a:latin typeface="Calibri"/>
                <a:ea typeface="Calibri"/>
                <a:cs typeface="Calibri"/>
                <a:sym typeface="Calibri"/>
              </a:rPr>
              <a:t>Example question</a:t>
            </a:r>
            <a:endParaRPr dirty="0"/>
          </a:p>
          <a:p>
            <a:pPr marL="0" marR="0" lvl="0" indent="0" algn="l" rtl="0">
              <a:spcBef>
                <a:spcPts val="0"/>
              </a:spcBef>
              <a:spcAft>
                <a:spcPts val="0"/>
              </a:spcAft>
              <a:buNone/>
            </a:pPr>
            <a:endParaRPr sz="1800" u="sng" dirty="0">
              <a:solidFill>
                <a:schemeClr val="lt1"/>
              </a:solidFill>
              <a:latin typeface="Calibri"/>
              <a:ea typeface="Calibri"/>
              <a:cs typeface="Calibri"/>
              <a:sym typeface="Calibri"/>
            </a:endParaRPr>
          </a:p>
          <a:p>
            <a:pPr marL="0" marR="0" lvl="0" indent="0" algn="l" rtl="0">
              <a:spcBef>
                <a:spcPts val="0"/>
              </a:spcBef>
              <a:spcAft>
                <a:spcPts val="0"/>
              </a:spcAft>
              <a:buNone/>
            </a:pPr>
            <a:r>
              <a:rPr lang="en-NZ" sz="1800" i="1" dirty="0">
                <a:solidFill>
                  <a:schemeClr val="lt1"/>
                </a:solidFill>
                <a:latin typeface="Calibri"/>
                <a:ea typeface="Calibri"/>
                <a:cs typeface="Calibri"/>
                <a:sym typeface="Calibri"/>
              </a:rPr>
              <a:t>An example of moral hazard in the insurance industry would be?</a:t>
            </a:r>
            <a:endParaRPr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1800"/>
              <a:buFont typeface="Calibri"/>
              <a:buAutoNum type="alphaLcPeriod"/>
            </a:pPr>
            <a:r>
              <a:rPr lang="en-NZ" sz="1800" dirty="0">
                <a:solidFill>
                  <a:schemeClr val="lt1"/>
                </a:solidFill>
                <a:latin typeface="Calibri"/>
                <a:ea typeface="Calibri"/>
                <a:cs typeface="Calibri"/>
                <a:sym typeface="Calibri"/>
              </a:rPr>
              <a:t>Two parties colluding to form a cartel</a:t>
            </a:r>
            <a:endParaRPr dirty="0"/>
          </a:p>
          <a:p>
            <a:pPr marL="342900" marR="0" lvl="0" indent="-342900" algn="l" rtl="0">
              <a:spcBef>
                <a:spcPts val="0"/>
              </a:spcBef>
              <a:spcAft>
                <a:spcPts val="0"/>
              </a:spcAft>
              <a:buClr>
                <a:schemeClr val="lt1"/>
              </a:buClr>
              <a:buSzPts val="1800"/>
              <a:buFont typeface="Calibri"/>
              <a:buAutoNum type="alphaLcPeriod"/>
            </a:pPr>
            <a:r>
              <a:rPr lang="en-NZ" sz="1800" dirty="0">
                <a:solidFill>
                  <a:schemeClr val="lt1"/>
                </a:solidFill>
                <a:latin typeface="Calibri"/>
                <a:ea typeface="Calibri"/>
                <a:cs typeface="Calibri"/>
                <a:sym typeface="Calibri"/>
              </a:rPr>
              <a:t>Insurance companies dealing with the wrong type of people</a:t>
            </a:r>
            <a:endParaRPr dirty="0"/>
          </a:p>
          <a:p>
            <a:pPr marL="342900" marR="0" lvl="0" indent="-342900" algn="l" rtl="0">
              <a:spcBef>
                <a:spcPts val="0"/>
              </a:spcBef>
              <a:spcAft>
                <a:spcPts val="0"/>
              </a:spcAft>
              <a:buClr>
                <a:schemeClr val="lt1"/>
              </a:buClr>
              <a:buSzPts val="1800"/>
              <a:buFont typeface="Calibri"/>
              <a:buAutoNum type="alphaLcPeriod"/>
            </a:pPr>
            <a:r>
              <a:rPr lang="en-NZ" sz="1800" dirty="0">
                <a:solidFill>
                  <a:schemeClr val="lt1"/>
                </a:solidFill>
                <a:latin typeface="Calibri"/>
                <a:ea typeface="Calibri"/>
                <a:cs typeface="Calibri"/>
                <a:sym typeface="Calibri"/>
              </a:rPr>
              <a:t>People lying on policy forms</a:t>
            </a:r>
            <a:endParaRPr dirty="0"/>
          </a:p>
          <a:p>
            <a:pPr marL="342900" marR="0" lvl="0" indent="-342900" algn="l" rtl="0">
              <a:spcBef>
                <a:spcPts val="0"/>
              </a:spcBef>
              <a:spcAft>
                <a:spcPts val="0"/>
              </a:spcAft>
              <a:buClr>
                <a:schemeClr val="lt1"/>
              </a:buClr>
              <a:buSzPts val="1800"/>
              <a:buFont typeface="Calibri"/>
              <a:buAutoNum type="alphaLcPeriod"/>
            </a:pPr>
            <a:r>
              <a:rPr lang="en-NZ" sz="1800" dirty="0">
                <a:solidFill>
                  <a:schemeClr val="lt1"/>
                </a:solidFill>
                <a:latin typeface="Calibri"/>
                <a:ea typeface="Calibri"/>
                <a:cs typeface="Calibri"/>
                <a:sym typeface="Calibri"/>
              </a:rPr>
              <a:t>People who have car insurance driving faster</a:t>
            </a:r>
            <a:endParaRPr dirty="0"/>
          </a:p>
          <a:p>
            <a:pPr marL="0" marR="0" lvl="0" indent="0" algn="l" rtl="0">
              <a:spcBef>
                <a:spcPts val="0"/>
              </a:spcBef>
              <a:spcAft>
                <a:spcPts val="0"/>
              </a:spcAft>
              <a:buNone/>
            </a:pPr>
            <a:endParaRPr sz="1800" u="sng"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u="sng"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u="sng"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u="sng"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u="sng"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u="sng"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0FAA95-613F-7883-0972-157B1F9D3A33}"/>
              </a:ext>
            </a:extLst>
          </p:cNvPr>
          <p:cNvSpPr>
            <a:spLocks noGrp="1"/>
          </p:cNvSpPr>
          <p:nvPr>
            <p:ph type="body" idx="1"/>
          </p:nvPr>
        </p:nvSpPr>
        <p:spPr>
          <a:xfrm>
            <a:off x="368300" y="444500"/>
            <a:ext cx="10985500" cy="5732463"/>
          </a:xfrm>
        </p:spPr>
        <p:txBody>
          <a:bodyPr/>
          <a:lstStyle/>
          <a:p>
            <a:pPr marL="114300" indent="0">
              <a:buNone/>
            </a:pPr>
            <a:r>
              <a:rPr lang="en-GB" u="sng" dirty="0"/>
              <a:t>Example:</a:t>
            </a:r>
          </a:p>
          <a:p>
            <a:pPr marL="114300" indent="0">
              <a:buNone/>
            </a:pPr>
            <a:r>
              <a:rPr lang="en-GB" dirty="0"/>
              <a:t>A tech company launches a comprehensive "no questions asked" replacement warranty for a new smartphone. Within a month, they notice a massive spike in users accidentally dropping their phones in swimming pools.</a:t>
            </a:r>
          </a:p>
          <a:p>
            <a:pPr marL="114300" indent="0">
              <a:buNone/>
            </a:pPr>
            <a:r>
              <a:rPr lang="en-GB" dirty="0"/>
              <a:t>This is a primary example of:</a:t>
            </a:r>
          </a:p>
          <a:p>
            <a:pPr marL="628650" indent="-514350">
              <a:buAutoNum type="alphaLcParenR"/>
            </a:pPr>
            <a:r>
              <a:rPr lang="en-GB" dirty="0"/>
              <a:t>Free-Rider Problem</a:t>
            </a:r>
          </a:p>
          <a:p>
            <a:pPr marL="628650" indent="-514350">
              <a:buAutoNum type="alphaLcParenR"/>
            </a:pPr>
            <a:r>
              <a:rPr lang="en-GB" dirty="0"/>
              <a:t>Adverse Selection</a:t>
            </a:r>
          </a:p>
          <a:p>
            <a:pPr marL="628650" indent="-514350">
              <a:buAutoNum type="alphaLcParenR"/>
            </a:pPr>
            <a:r>
              <a:rPr lang="en-GB" dirty="0"/>
              <a:t>Moral Hazard</a:t>
            </a:r>
          </a:p>
          <a:p>
            <a:pPr marL="628650" indent="-514350">
              <a:buAutoNum type="alphaLcParenR"/>
            </a:pPr>
            <a:r>
              <a:rPr lang="en-GB" dirty="0"/>
              <a:t>Asymmetric Information</a:t>
            </a:r>
            <a:endParaRPr lang="en-NZ" dirty="0"/>
          </a:p>
        </p:txBody>
      </p:sp>
    </p:spTree>
    <p:extLst>
      <p:ext uri="{BB962C8B-B14F-4D97-AF65-F5344CB8AC3E}">
        <p14:creationId xmlns:p14="http://schemas.microsoft.com/office/powerpoint/2010/main" val="325876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3" name="Picture 2">
            <a:extLst>
              <a:ext uri="{FF2B5EF4-FFF2-40B4-BE49-F238E27FC236}">
                <a16:creationId xmlns:a16="http://schemas.microsoft.com/office/drawing/2014/main" id="{C564444F-4D52-CFEF-FE75-DF5EAF20CE6B}"/>
              </a:ext>
            </a:extLst>
          </p:cNvPr>
          <p:cNvPicPr>
            <a:picLocks noChangeAspect="1"/>
          </p:cNvPicPr>
          <p:nvPr/>
        </p:nvPicPr>
        <p:blipFill>
          <a:blip r:embed="rId3"/>
          <a:stretch>
            <a:fillRect/>
          </a:stretch>
        </p:blipFill>
        <p:spPr>
          <a:xfrm>
            <a:off x="457200" y="171492"/>
            <a:ext cx="10407828" cy="58544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C690FE-1559-C2F1-2433-18F9841322F7}"/>
              </a:ext>
            </a:extLst>
          </p:cNvPr>
          <p:cNvSpPr>
            <a:spLocks noGrp="1"/>
          </p:cNvSpPr>
          <p:nvPr>
            <p:ph type="body" idx="1"/>
          </p:nvPr>
        </p:nvSpPr>
        <p:spPr>
          <a:xfrm>
            <a:off x="838200" y="457200"/>
            <a:ext cx="10515600" cy="6019800"/>
          </a:xfrm>
        </p:spPr>
        <p:txBody>
          <a:bodyPr/>
          <a:lstStyle/>
          <a:p>
            <a:pPr marL="114300" indent="0">
              <a:buNone/>
            </a:pPr>
            <a:r>
              <a:rPr lang="en-NZ" u="sng" dirty="0"/>
              <a:t>Example:</a:t>
            </a:r>
          </a:p>
          <a:p>
            <a:pPr marL="114300" indent="0">
              <a:buNone/>
            </a:pPr>
            <a:r>
              <a:rPr lang="en-GB" dirty="0"/>
              <a:t>A local council provides a free, open-access outdoor Wi-Fi network in the city centre. At 6:00 AM, the network is incredibly fast for the few early birds using it. By 12:00 PM, hundreds of workers log on, causing speeds to crawl to a halt for everyone.</a:t>
            </a:r>
          </a:p>
          <a:p>
            <a:pPr marL="114300" indent="0">
              <a:buNone/>
            </a:pPr>
            <a:r>
              <a:rPr lang="en-GB" dirty="0"/>
              <a:t>At 12:00 PM, the Wi-Fi network transitions from behaving as a __ to a</a:t>
            </a:r>
          </a:p>
          <a:p>
            <a:pPr marL="114300" indent="0">
              <a:buNone/>
            </a:pPr>
            <a:r>
              <a:rPr lang="en-NZ" dirty="0"/>
              <a:t>___.</a:t>
            </a:r>
          </a:p>
          <a:p>
            <a:pPr marL="628650" indent="-514350">
              <a:buAutoNum type="alphaLcParenR"/>
            </a:pPr>
            <a:r>
              <a:rPr lang="en-NZ" dirty="0"/>
              <a:t>Public Good -&gt; Private Good</a:t>
            </a:r>
          </a:p>
          <a:p>
            <a:pPr marL="628650" indent="-514350">
              <a:buAutoNum type="alphaLcParenR"/>
            </a:pPr>
            <a:r>
              <a:rPr lang="en-NZ" dirty="0"/>
              <a:t>Public Good -&gt; Common Resource</a:t>
            </a:r>
          </a:p>
          <a:p>
            <a:pPr marL="628650" indent="-514350">
              <a:buAutoNum type="alphaLcParenR"/>
            </a:pPr>
            <a:r>
              <a:rPr lang="en-NZ" dirty="0"/>
              <a:t>Private -&gt; Common Resource</a:t>
            </a:r>
          </a:p>
          <a:p>
            <a:pPr marL="628650" indent="-514350">
              <a:buAutoNum type="alphaLcParenR"/>
            </a:pPr>
            <a:r>
              <a:rPr lang="en-NZ" dirty="0"/>
              <a:t>Common Resource -&gt; Public Good</a:t>
            </a:r>
          </a:p>
          <a:p>
            <a:pPr marL="628650" indent="-514350">
              <a:buAutoNum type="alphaLcParenR"/>
            </a:pPr>
            <a:endParaRPr lang="en-NZ" dirty="0"/>
          </a:p>
        </p:txBody>
      </p:sp>
    </p:spTree>
    <p:extLst>
      <p:ext uri="{BB962C8B-B14F-4D97-AF65-F5344CB8AC3E}">
        <p14:creationId xmlns:p14="http://schemas.microsoft.com/office/powerpoint/2010/main" val="26786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222251" y="175491"/>
            <a:ext cx="10515600" cy="99723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CCFFCD"/>
              </a:buClr>
              <a:buSzPct val="166666"/>
              <a:buFont typeface="Josefin Sans"/>
              <a:buNone/>
            </a:pPr>
            <a:br>
              <a:rPr lang="en-NZ" b="1">
                <a:solidFill>
                  <a:srgbClr val="CCFFCD"/>
                </a:solidFill>
                <a:latin typeface="Josefin Sans"/>
                <a:ea typeface="Josefin Sans"/>
                <a:cs typeface="Josefin Sans"/>
                <a:sym typeface="Josefin Sans"/>
              </a:rPr>
            </a:br>
            <a:r>
              <a:rPr lang="en-NZ" b="1">
                <a:solidFill>
                  <a:srgbClr val="CCFFCD"/>
                </a:solidFill>
                <a:latin typeface="Josefin Sans"/>
                <a:ea typeface="Josefin Sans"/>
                <a:cs typeface="Josefin Sans"/>
                <a:sym typeface="Josefin Sans"/>
              </a:rPr>
              <a:t>EXTERNALITIES</a:t>
            </a:r>
            <a:endParaRPr sz="3600" b="1">
              <a:solidFill>
                <a:srgbClr val="CCFFCD"/>
              </a:solidFill>
              <a:latin typeface="Josefin Sans"/>
              <a:ea typeface="Josefin Sans"/>
              <a:cs typeface="Josefin Sans"/>
              <a:sym typeface="Josefin Sans"/>
            </a:endParaRPr>
          </a:p>
        </p:txBody>
      </p:sp>
      <p:pic>
        <p:nvPicPr>
          <p:cNvPr id="130" name="Google Shape;130;p6" descr="Text&#10;&#10;Description automatically generated"/>
          <p:cNvPicPr preferRelativeResize="0"/>
          <p:nvPr/>
        </p:nvPicPr>
        <p:blipFill rotWithShape="1">
          <a:blip r:embed="rId3">
            <a:alphaModFix/>
          </a:blip>
          <a:srcRect/>
          <a:stretch/>
        </p:blipFill>
        <p:spPr>
          <a:xfrm>
            <a:off x="8930374" y="5228996"/>
            <a:ext cx="2874049" cy="1214464"/>
          </a:xfrm>
          <a:prstGeom prst="rect">
            <a:avLst/>
          </a:prstGeom>
          <a:noFill/>
          <a:ln>
            <a:noFill/>
          </a:ln>
        </p:spPr>
      </p:pic>
      <p:pic>
        <p:nvPicPr>
          <p:cNvPr id="131" name="Google Shape;131;p6"/>
          <p:cNvPicPr preferRelativeResize="0"/>
          <p:nvPr/>
        </p:nvPicPr>
        <p:blipFill rotWithShape="1">
          <a:blip r:embed="rId4">
            <a:alphaModFix/>
          </a:blip>
          <a:srcRect/>
          <a:stretch/>
        </p:blipFill>
        <p:spPr>
          <a:xfrm>
            <a:off x="387577" y="1526996"/>
            <a:ext cx="4329559" cy="2298881"/>
          </a:xfrm>
          <a:prstGeom prst="rect">
            <a:avLst/>
          </a:prstGeom>
          <a:noFill/>
          <a:ln>
            <a:noFill/>
          </a:ln>
        </p:spPr>
      </p:pic>
      <p:sp>
        <p:nvSpPr>
          <p:cNvPr id="132" name="Google Shape;132;p6"/>
          <p:cNvSpPr txBox="1"/>
          <p:nvPr/>
        </p:nvSpPr>
        <p:spPr>
          <a:xfrm>
            <a:off x="478179" y="1172730"/>
            <a:ext cx="28725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u="sng">
                <a:solidFill>
                  <a:schemeClr val="lt1"/>
                </a:solidFill>
                <a:latin typeface="Calibri"/>
                <a:ea typeface="Calibri"/>
                <a:cs typeface="Calibri"/>
                <a:sym typeface="Calibri"/>
              </a:rPr>
              <a:t>Negative, Consumption</a:t>
            </a:r>
            <a:endParaRPr/>
          </a:p>
        </p:txBody>
      </p:sp>
      <p:pic>
        <p:nvPicPr>
          <p:cNvPr id="133" name="Google Shape;133;p6"/>
          <p:cNvPicPr preferRelativeResize="0"/>
          <p:nvPr/>
        </p:nvPicPr>
        <p:blipFill rotWithShape="1">
          <a:blip r:embed="rId5">
            <a:alphaModFix/>
          </a:blip>
          <a:srcRect/>
          <a:stretch/>
        </p:blipFill>
        <p:spPr>
          <a:xfrm>
            <a:off x="5063666" y="1542062"/>
            <a:ext cx="3959255" cy="2207902"/>
          </a:xfrm>
          <a:prstGeom prst="rect">
            <a:avLst/>
          </a:prstGeom>
          <a:noFill/>
          <a:ln>
            <a:noFill/>
          </a:ln>
        </p:spPr>
      </p:pic>
      <p:sp>
        <p:nvSpPr>
          <p:cNvPr id="134" name="Google Shape;134;p6"/>
          <p:cNvSpPr txBox="1"/>
          <p:nvPr/>
        </p:nvSpPr>
        <p:spPr>
          <a:xfrm>
            <a:off x="5939146" y="1157664"/>
            <a:ext cx="28725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u="sng">
                <a:solidFill>
                  <a:schemeClr val="lt1"/>
                </a:solidFill>
                <a:latin typeface="Calibri"/>
                <a:ea typeface="Calibri"/>
                <a:cs typeface="Calibri"/>
                <a:sym typeface="Calibri"/>
              </a:rPr>
              <a:t>Negative, Production </a:t>
            </a:r>
            <a:endParaRPr/>
          </a:p>
        </p:txBody>
      </p:sp>
      <p:pic>
        <p:nvPicPr>
          <p:cNvPr id="135" name="Google Shape;135;p6"/>
          <p:cNvPicPr preferRelativeResize="0"/>
          <p:nvPr/>
        </p:nvPicPr>
        <p:blipFill rotWithShape="1">
          <a:blip r:embed="rId6">
            <a:alphaModFix/>
          </a:blip>
          <a:srcRect/>
          <a:stretch/>
        </p:blipFill>
        <p:spPr>
          <a:xfrm>
            <a:off x="5018611" y="4274956"/>
            <a:ext cx="3903882" cy="2340741"/>
          </a:xfrm>
          <a:prstGeom prst="rect">
            <a:avLst/>
          </a:prstGeom>
          <a:noFill/>
          <a:ln>
            <a:noFill/>
          </a:ln>
        </p:spPr>
      </p:pic>
      <p:sp>
        <p:nvSpPr>
          <p:cNvPr id="136" name="Google Shape;136;p6"/>
          <p:cNvSpPr txBox="1"/>
          <p:nvPr/>
        </p:nvSpPr>
        <p:spPr>
          <a:xfrm>
            <a:off x="5939147" y="3854023"/>
            <a:ext cx="28725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u="sng">
                <a:solidFill>
                  <a:schemeClr val="lt1"/>
                </a:solidFill>
                <a:latin typeface="Calibri"/>
                <a:ea typeface="Calibri"/>
                <a:cs typeface="Calibri"/>
                <a:sym typeface="Calibri"/>
              </a:rPr>
              <a:t>Positive, Production </a:t>
            </a:r>
            <a:endParaRPr/>
          </a:p>
        </p:txBody>
      </p:sp>
      <p:pic>
        <p:nvPicPr>
          <p:cNvPr id="137" name="Google Shape;137;p6"/>
          <p:cNvPicPr preferRelativeResize="0"/>
          <p:nvPr/>
        </p:nvPicPr>
        <p:blipFill rotWithShape="1">
          <a:blip r:embed="rId7">
            <a:alphaModFix/>
          </a:blip>
          <a:srcRect/>
          <a:stretch/>
        </p:blipFill>
        <p:spPr>
          <a:xfrm>
            <a:off x="387577" y="4296008"/>
            <a:ext cx="4402749" cy="2277829"/>
          </a:xfrm>
          <a:prstGeom prst="rect">
            <a:avLst/>
          </a:prstGeom>
          <a:noFill/>
          <a:ln>
            <a:noFill/>
          </a:ln>
        </p:spPr>
      </p:pic>
      <p:sp>
        <p:nvSpPr>
          <p:cNvPr id="138" name="Google Shape;138;p6"/>
          <p:cNvSpPr txBox="1"/>
          <p:nvPr/>
        </p:nvSpPr>
        <p:spPr>
          <a:xfrm>
            <a:off x="757381" y="3905624"/>
            <a:ext cx="28725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u="sng">
                <a:solidFill>
                  <a:schemeClr val="lt1"/>
                </a:solidFill>
                <a:latin typeface="Calibri"/>
                <a:ea typeface="Calibri"/>
                <a:cs typeface="Calibri"/>
                <a:sym typeface="Calibri"/>
              </a:rPr>
              <a:t>Positive, Consumption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DB3617-0A06-DF30-70DD-943D47B04482}"/>
              </a:ext>
            </a:extLst>
          </p:cNvPr>
          <p:cNvSpPr>
            <a:spLocks noGrp="1"/>
          </p:cNvSpPr>
          <p:nvPr>
            <p:ph type="body" idx="1"/>
          </p:nvPr>
        </p:nvSpPr>
        <p:spPr>
          <a:xfrm>
            <a:off x="310009" y="0"/>
            <a:ext cx="10515600" cy="5562600"/>
          </a:xfrm>
        </p:spPr>
        <p:txBody>
          <a:bodyPr>
            <a:normAutofit/>
          </a:bodyPr>
          <a:lstStyle/>
          <a:p>
            <a:r>
              <a:rPr lang="en-NZ" sz="2600" u="sng" dirty="0"/>
              <a:t>Consumption Externalities</a:t>
            </a:r>
          </a:p>
          <a:p>
            <a:pPr marL="571500" indent="-342900">
              <a:buFontTx/>
              <a:buChar char="-"/>
            </a:pPr>
            <a:r>
              <a:rPr lang="en-NZ" sz="1900" dirty="0"/>
              <a:t>Negative Consumption = SMB &lt; PMB therefore as we see the market overconsumes, which this product will provide a negative impact on a third party.</a:t>
            </a:r>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571500" indent="-342900">
              <a:buFontTx/>
              <a:buChar char="-"/>
            </a:pPr>
            <a:r>
              <a:rPr lang="en-NZ" sz="1900" dirty="0"/>
              <a:t>Positive Consumption is the opposite where consumption provides unintended benefits to third parties however as the SMB &gt; PMB, the good is under-consumed as consumers only consider personal gains rather than total benefit to society </a:t>
            </a:r>
          </a:p>
        </p:txBody>
      </p:sp>
      <p:pic>
        <p:nvPicPr>
          <p:cNvPr id="4" name="Google Shape;131;p6">
            <a:extLst>
              <a:ext uri="{FF2B5EF4-FFF2-40B4-BE49-F238E27FC236}">
                <a16:creationId xmlns:a16="http://schemas.microsoft.com/office/drawing/2014/main" id="{FFECA06B-E074-9B80-9EF0-C6FFB836D867}"/>
              </a:ext>
            </a:extLst>
          </p:cNvPr>
          <p:cNvPicPr preferRelativeResize="0"/>
          <p:nvPr/>
        </p:nvPicPr>
        <p:blipFill rotWithShape="1">
          <a:blip r:embed="rId3">
            <a:alphaModFix/>
          </a:blip>
          <a:srcRect/>
          <a:stretch/>
        </p:blipFill>
        <p:spPr>
          <a:xfrm>
            <a:off x="957709" y="1403259"/>
            <a:ext cx="4329559" cy="2298881"/>
          </a:xfrm>
          <a:prstGeom prst="rect">
            <a:avLst/>
          </a:prstGeom>
          <a:noFill/>
          <a:ln>
            <a:noFill/>
          </a:ln>
        </p:spPr>
      </p:pic>
      <p:pic>
        <p:nvPicPr>
          <p:cNvPr id="5" name="Google Shape;137;p6">
            <a:extLst>
              <a:ext uri="{FF2B5EF4-FFF2-40B4-BE49-F238E27FC236}">
                <a16:creationId xmlns:a16="http://schemas.microsoft.com/office/drawing/2014/main" id="{6BC14BCB-7264-8EEA-041F-D8280837B7DF}"/>
              </a:ext>
            </a:extLst>
          </p:cNvPr>
          <p:cNvPicPr preferRelativeResize="0"/>
          <p:nvPr/>
        </p:nvPicPr>
        <p:blipFill rotWithShape="1">
          <a:blip r:embed="rId4">
            <a:alphaModFix/>
          </a:blip>
          <a:srcRect/>
          <a:stretch/>
        </p:blipFill>
        <p:spPr>
          <a:xfrm>
            <a:off x="6096000" y="1424311"/>
            <a:ext cx="4402749" cy="2277829"/>
          </a:xfrm>
          <a:prstGeom prst="rect">
            <a:avLst/>
          </a:prstGeom>
          <a:noFill/>
          <a:ln>
            <a:noFill/>
          </a:ln>
        </p:spPr>
      </p:pic>
    </p:spTree>
    <p:extLst>
      <p:ext uri="{BB962C8B-B14F-4D97-AF65-F5344CB8AC3E}">
        <p14:creationId xmlns:p14="http://schemas.microsoft.com/office/powerpoint/2010/main" val="219775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838200" y="2276127"/>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FFFF"/>
              </a:buClr>
              <a:buSzPts val="4800"/>
              <a:buFont typeface="Arial"/>
              <a:buNone/>
            </a:pPr>
            <a:r>
              <a:rPr lang="en-NZ" sz="4800" b="1" i="0" u="none" strike="noStrike" cap="none">
                <a:solidFill>
                  <a:srgbClr val="FFFFFF"/>
                </a:solidFill>
                <a:latin typeface="Arial"/>
                <a:ea typeface="Arial"/>
                <a:cs typeface="Arial"/>
                <a:sym typeface="Arial"/>
              </a:rPr>
              <a:t>STAY UPDATED FOR EVENTS </a:t>
            </a:r>
            <a:endParaRPr sz="4800" b="1" i="0" u="none" strike="noStrike" cap="none">
              <a:solidFill>
                <a:srgbClr val="FFFFFF"/>
              </a:solidFill>
              <a:latin typeface="Arial"/>
              <a:ea typeface="Arial"/>
              <a:cs typeface="Arial"/>
              <a:sym typeface="Arial"/>
            </a:endParaRPr>
          </a:p>
        </p:txBody>
      </p:sp>
      <p:sp>
        <p:nvSpPr>
          <p:cNvPr id="99" name="Google Shape;99;p2"/>
          <p:cNvSpPr txBox="1"/>
          <p:nvPr/>
        </p:nvSpPr>
        <p:spPr>
          <a:xfrm>
            <a:off x="838200" y="3240706"/>
            <a:ext cx="10515600" cy="868492"/>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90000"/>
              </a:lnSpc>
              <a:spcBef>
                <a:spcPts val="0"/>
              </a:spcBef>
              <a:spcAft>
                <a:spcPts val="0"/>
              </a:spcAft>
              <a:buClr>
                <a:srgbClr val="FF0000"/>
              </a:buClr>
              <a:buSzPct val="100000"/>
              <a:buFont typeface="Arial"/>
              <a:buChar char="•"/>
            </a:pPr>
            <a:r>
              <a:rPr lang="en-NZ" sz="2800" b="1" i="0" u="none" strike="noStrike" cap="none">
                <a:solidFill>
                  <a:srgbClr val="FF0000"/>
                </a:solidFill>
                <a:latin typeface="Arial"/>
                <a:ea typeface="Arial"/>
                <a:cs typeface="Arial"/>
                <a:sym typeface="Arial"/>
              </a:rPr>
              <a:t>Facebook Page: The Investment Society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FF0000"/>
              </a:buClr>
              <a:buSzPct val="100000"/>
              <a:buFont typeface="Arial"/>
              <a:buChar char="•"/>
            </a:pPr>
            <a:r>
              <a:rPr lang="en-NZ" sz="2800" b="1" i="0" u="none" strike="noStrike" cap="none">
                <a:solidFill>
                  <a:srgbClr val="FF0000"/>
                </a:solidFill>
                <a:latin typeface="Arial"/>
                <a:ea typeface="Arial"/>
                <a:cs typeface="Arial"/>
                <a:sym typeface="Arial"/>
              </a:rPr>
              <a:t>Instagram: the_investmentsociety</a:t>
            </a:r>
            <a:endParaRPr sz="2800" b="0" i="0" u="none" strike="noStrike" cap="none">
              <a:solidFill>
                <a:srgbClr val="FF0000"/>
              </a:solidFill>
              <a:latin typeface="Arial"/>
              <a:ea typeface="Arial"/>
              <a:cs typeface="Arial"/>
              <a:sym typeface="Arial"/>
            </a:endParaRPr>
          </a:p>
        </p:txBody>
      </p:sp>
      <p:sp>
        <p:nvSpPr>
          <p:cNvPr id="100" name="Google Shape;100;p2"/>
          <p:cNvSpPr txBox="1"/>
          <p:nvPr/>
        </p:nvSpPr>
        <p:spPr>
          <a:xfrm>
            <a:off x="838200" y="522166"/>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FFFF"/>
              </a:buClr>
              <a:buSzPts val="5400"/>
              <a:buFont typeface="Arial"/>
              <a:buNone/>
            </a:pPr>
            <a:r>
              <a:rPr lang="en-NZ" sz="5400" b="1" i="0" u="none" strike="noStrike" cap="none">
                <a:solidFill>
                  <a:srgbClr val="FFFFFF"/>
                </a:solidFill>
                <a:latin typeface="Arial"/>
                <a:ea typeface="Arial"/>
                <a:cs typeface="Arial"/>
                <a:sym typeface="Arial"/>
              </a:rPr>
              <a:t>SIGN UP FOR FREE </a:t>
            </a: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838200" y="1554514"/>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1" i="0" u="none" strike="noStrike" cap="none">
                <a:solidFill>
                  <a:srgbClr val="FF0000"/>
                </a:solidFill>
                <a:latin typeface="Arial"/>
                <a:ea typeface="Arial"/>
                <a:cs typeface="Arial"/>
                <a:sym typeface="Arial"/>
              </a:rPr>
              <a:t>Website: www.ucinvestmentsociety.com</a:t>
            </a:r>
            <a:endParaRPr sz="2400" b="0" i="0" u="none" strike="noStrike" cap="none">
              <a:solidFill>
                <a:srgbClr val="FF0000"/>
              </a:solidFill>
              <a:latin typeface="Arial"/>
              <a:ea typeface="Arial"/>
              <a:cs typeface="Arial"/>
              <a:sym typeface="Arial"/>
            </a:endParaRPr>
          </a:p>
        </p:txBody>
      </p:sp>
      <p:sp>
        <p:nvSpPr>
          <p:cNvPr id="102" name="Google Shape;102;p2"/>
          <p:cNvSpPr txBox="1"/>
          <p:nvPr/>
        </p:nvSpPr>
        <p:spPr>
          <a:xfrm>
            <a:off x="838200" y="4555602"/>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FFFF"/>
              </a:buClr>
              <a:buSzPts val="4800"/>
              <a:buFont typeface="Arial"/>
              <a:buNone/>
            </a:pPr>
            <a:r>
              <a:rPr lang="en-NZ" sz="4800" b="1" i="0" u="none" strike="noStrike" cap="none">
                <a:solidFill>
                  <a:srgbClr val="FFFFFF"/>
                </a:solidFill>
                <a:latin typeface="Arial"/>
                <a:ea typeface="Arial"/>
                <a:cs typeface="Arial"/>
                <a:sym typeface="Arial"/>
              </a:rPr>
              <a:t>QUESTIONS AND FEEDBACK</a:t>
            </a:r>
            <a:endParaRPr sz="1400" b="0" i="0" u="none" strike="noStrike" cap="none">
              <a:solidFill>
                <a:srgbClr val="000000"/>
              </a:solidFill>
              <a:latin typeface="Arial"/>
              <a:ea typeface="Arial"/>
              <a:cs typeface="Arial"/>
              <a:sym typeface="Arial"/>
            </a:endParaRPr>
          </a:p>
        </p:txBody>
      </p:sp>
      <p:sp>
        <p:nvSpPr>
          <p:cNvPr id="103" name="Google Shape;103;p2"/>
          <p:cNvSpPr txBox="1"/>
          <p:nvPr/>
        </p:nvSpPr>
        <p:spPr>
          <a:xfrm>
            <a:off x="838200" y="5587950"/>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1" i="0" u="none" strike="noStrike" cap="none">
                <a:solidFill>
                  <a:srgbClr val="FF0000"/>
                </a:solidFill>
                <a:latin typeface="Arial"/>
                <a:ea typeface="Arial"/>
                <a:cs typeface="Arial"/>
                <a:sym typeface="Arial"/>
              </a:rPr>
              <a:t>Email: cco115</a:t>
            </a:r>
            <a:endParaRPr sz="2400" b="0" i="0" u="none" strike="noStrike" cap="none">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7AE4E-FB15-18C8-9FC1-A8E9D2DB06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B49BA6D-577B-7342-2BFD-8AB5DA9C5D0C}"/>
              </a:ext>
            </a:extLst>
          </p:cNvPr>
          <p:cNvSpPr>
            <a:spLocks noGrp="1"/>
          </p:cNvSpPr>
          <p:nvPr>
            <p:ph type="body" idx="1"/>
          </p:nvPr>
        </p:nvSpPr>
        <p:spPr>
          <a:xfrm>
            <a:off x="310009" y="0"/>
            <a:ext cx="10515600" cy="5562600"/>
          </a:xfrm>
        </p:spPr>
        <p:txBody>
          <a:bodyPr>
            <a:normAutofit/>
          </a:bodyPr>
          <a:lstStyle/>
          <a:p>
            <a:r>
              <a:rPr lang="en-NZ" sz="2600" u="sng" dirty="0"/>
              <a:t>Production Externalities</a:t>
            </a:r>
          </a:p>
          <a:p>
            <a:pPr marL="571500" indent="-342900">
              <a:buFontTx/>
              <a:buChar char="-"/>
            </a:pPr>
            <a:r>
              <a:rPr lang="en-NZ" sz="1900" dirty="0"/>
              <a:t>Negative Production = SMC &gt; PMC therefore as we see there is an overproduction, which this product will provide a negative impact on a third party which isn’t internalised but imposed on society. </a:t>
            </a:r>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571500" indent="-342900">
              <a:buFontTx/>
              <a:buChar char="-"/>
            </a:pPr>
            <a:endParaRPr lang="en-NZ" sz="1900" dirty="0"/>
          </a:p>
          <a:p>
            <a:pPr marL="228600" indent="0"/>
            <a:endParaRPr lang="en-NZ" sz="1900" dirty="0"/>
          </a:p>
          <a:p>
            <a:pPr marL="571500" indent="-342900">
              <a:buFontTx/>
              <a:buChar char="-"/>
            </a:pPr>
            <a:r>
              <a:rPr lang="en-NZ" sz="1900" dirty="0"/>
              <a:t>Positive Production is the opposite where a firms manufacturing process creates unintended benefits for third parties. The SMC &lt; PMC which causes the firm to underproduce the good. As the firm only considers their private costs they produce lower quantity than socially optimal.</a:t>
            </a:r>
          </a:p>
        </p:txBody>
      </p:sp>
      <p:pic>
        <p:nvPicPr>
          <p:cNvPr id="2" name="Google Shape;133;p6">
            <a:extLst>
              <a:ext uri="{FF2B5EF4-FFF2-40B4-BE49-F238E27FC236}">
                <a16:creationId xmlns:a16="http://schemas.microsoft.com/office/drawing/2014/main" id="{4EAD3E3F-1A2F-B757-6D98-F982BDFD712D}"/>
              </a:ext>
            </a:extLst>
          </p:cNvPr>
          <p:cNvPicPr preferRelativeResize="0"/>
          <p:nvPr/>
        </p:nvPicPr>
        <p:blipFill rotWithShape="1">
          <a:blip r:embed="rId3">
            <a:alphaModFix/>
          </a:blip>
          <a:srcRect/>
          <a:stretch/>
        </p:blipFill>
        <p:spPr>
          <a:xfrm>
            <a:off x="948866" y="1557150"/>
            <a:ext cx="3959255" cy="2207902"/>
          </a:xfrm>
          <a:prstGeom prst="rect">
            <a:avLst/>
          </a:prstGeom>
          <a:noFill/>
          <a:ln>
            <a:noFill/>
          </a:ln>
        </p:spPr>
      </p:pic>
      <p:pic>
        <p:nvPicPr>
          <p:cNvPr id="6" name="Google Shape;135;p6">
            <a:extLst>
              <a:ext uri="{FF2B5EF4-FFF2-40B4-BE49-F238E27FC236}">
                <a16:creationId xmlns:a16="http://schemas.microsoft.com/office/drawing/2014/main" id="{C7FAEB0C-00DA-AACE-C4A8-EA83958F169C}"/>
              </a:ext>
            </a:extLst>
          </p:cNvPr>
          <p:cNvPicPr preferRelativeResize="0"/>
          <p:nvPr/>
        </p:nvPicPr>
        <p:blipFill rotWithShape="1">
          <a:blip r:embed="rId4">
            <a:alphaModFix/>
          </a:blip>
          <a:srcRect/>
          <a:stretch/>
        </p:blipFill>
        <p:spPr>
          <a:xfrm>
            <a:off x="6096000" y="1557150"/>
            <a:ext cx="3903882" cy="2340741"/>
          </a:xfrm>
          <a:prstGeom prst="rect">
            <a:avLst/>
          </a:prstGeom>
          <a:noFill/>
          <a:ln>
            <a:noFill/>
          </a:ln>
        </p:spPr>
      </p:pic>
    </p:spTree>
    <p:extLst>
      <p:ext uri="{BB962C8B-B14F-4D97-AF65-F5344CB8AC3E}">
        <p14:creationId xmlns:p14="http://schemas.microsoft.com/office/powerpoint/2010/main" val="198645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6" name="Google Shape;146;p7"/>
          <p:cNvGraphicFramePr/>
          <p:nvPr/>
        </p:nvGraphicFramePr>
        <p:xfrm>
          <a:off x="6797964" y="1428019"/>
          <a:ext cx="5043075" cy="5120720"/>
        </p:xfrm>
        <a:graphic>
          <a:graphicData uri="http://schemas.openxmlformats.org/drawingml/2006/table">
            <a:tbl>
              <a:tblPr firstRow="1" bandRow="1">
                <a:noFill/>
              </a:tblPr>
              <a:tblGrid>
                <a:gridCol w="1681025">
                  <a:extLst>
                    <a:ext uri="{9D8B030D-6E8A-4147-A177-3AD203B41FA5}">
                      <a16:colId xmlns:a16="http://schemas.microsoft.com/office/drawing/2014/main" val="20000"/>
                    </a:ext>
                  </a:extLst>
                </a:gridCol>
                <a:gridCol w="1681025">
                  <a:extLst>
                    <a:ext uri="{9D8B030D-6E8A-4147-A177-3AD203B41FA5}">
                      <a16:colId xmlns:a16="http://schemas.microsoft.com/office/drawing/2014/main" val="20001"/>
                    </a:ext>
                  </a:extLst>
                </a:gridCol>
                <a:gridCol w="1681025">
                  <a:extLst>
                    <a:ext uri="{9D8B030D-6E8A-4147-A177-3AD203B41FA5}">
                      <a16:colId xmlns:a16="http://schemas.microsoft.com/office/drawing/2014/main" val="20002"/>
                    </a:ext>
                  </a:extLst>
                </a:gridCol>
              </a:tblGrid>
              <a:tr h="5843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NZ" sz="1800"/>
                        <a:t>Before subsidy</a:t>
                      </a:r>
                      <a:endParaRPr/>
                    </a:p>
                  </a:txBody>
                  <a:tcPr marL="91450" marR="91450" marT="45725" marB="45725"/>
                </a:tc>
                <a:tc>
                  <a:txBody>
                    <a:bodyPr/>
                    <a:lstStyle/>
                    <a:p>
                      <a:pPr marL="0" marR="0" lvl="0" indent="0" algn="l" rtl="0">
                        <a:spcBef>
                          <a:spcPts val="0"/>
                        </a:spcBef>
                        <a:spcAft>
                          <a:spcPts val="0"/>
                        </a:spcAft>
                        <a:buNone/>
                      </a:pPr>
                      <a:r>
                        <a:rPr lang="en-NZ" sz="1800"/>
                        <a:t>After subsidy</a:t>
                      </a:r>
                      <a:endParaRPr/>
                    </a:p>
                  </a:txBody>
                  <a:tcPr marL="91450" marR="91450" marT="45725" marB="45725"/>
                </a:tc>
                <a:extLst>
                  <a:ext uri="{0D108BD9-81ED-4DB2-BD59-A6C34878D82A}">
                    <a16:rowId xmlns:a16="http://schemas.microsoft.com/office/drawing/2014/main" val="10000"/>
                  </a:ext>
                </a:extLst>
              </a:tr>
              <a:tr h="584300">
                <a:tc>
                  <a:txBody>
                    <a:bodyPr/>
                    <a:lstStyle/>
                    <a:p>
                      <a:pPr marL="0" marR="0" lvl="0" indent="0" algn="l" rtl="0">
                        <a:spcBef>
                          <a:spcPts val="0"/>
                        </a:spcBef>
                        <a:spcAft>
                          <a:spcPts val="0"/>
                        </a:spcAft>
                        <a:buNone/>
                      </a:pPr>
                      <a:r>
                        <a:rPr lang="en-NZ" sz="1800" dirty="0"/>
                        <a:t>Price paid by producers</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584300">
                <a:tc>
                  <a:txBody>
                    <a:bodyPr/>
                    <a:lstStyle/>
                    <a:p>
                      <a:pPr marL="0" marR="0" lvl="0" indent="0" algn="l" rtl="0">
                        <a:spcBef>
                          <a:spcPts val="0"/>
                        </a:spcBef>
                        <a:spcAft>
                          <a:spcPts val="0"/>
                        </a:spcAft>
                        <a:buNone/>
                      </a:pPr>
                      <a:r>
                        <a:rPr lang="en-NZ" sz="1800"/>
                        <a:t>Price paid by consumers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r h="584300">
                <a:tc>
                  <a:txBody>
                    <a:bodyPr/>
                    <a:lstStyle/>
                    <a:p>
                      <a:pPr marL="0" marR="0" lvl="0" indent="0" algn="l" rtl="0">
                        <a:spcBef>
                          <a:spcPts val="0"/>
                        </a:spcBef>
                        <a:spcAft>
                          <a:spcPts val="0"/>
                        </a:spcAft>
                        <a:buNone/>
                      </a:pPr>
                      <a:r>
                        <a:rPr lang="en-NZ" sz="1800"/>
                        <a:t>Consumer surplus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584300">
                <a:tc>
                  <a:txBody>
                    <a:bodyPr/>
                    <a:lstStyle/>
                    <a:p>
                      <a:pPr marL="0" marR="0" lvl="0" indent="0" algn="l" rtl="0">
                        <a:spcBef>
                          <a:spcPts val="0"/>
                        </a:spcBef>
                        <a:spcAft>
                          <a:spcPts val="0"/>
                        </a:spcAft>
                        <a:buNone/>
                      </a:pPr>
                      <a:r>
                        <a:rPr lang="en-NZ" sz="1800"/>
                        <a:t>Producer surplus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584300">
                <a:tc>
                  <a:txBody>
                    <a:bodyPr/>
                    <a:lstStyle/>
                    <a:p>
                      <a:pPr marL="0" marR="0" lvl="0" indent="0" algn="l" rtl="0">
                        <a:spcBef>
                          <a:spcPts val="0"/>
                        </a:spcBef>
                        <a:spcAft>
                          <a:spcPts val="0"/>
                        </a:spcAft>
                        <a:buNone/>
                      </a:pPr>
                      <a:r>
                        <a:rPr lang="en-NZ" sz="1800"/>
                        <a:t>Area positive externality</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584300">
                <a:tc>
                  <a:txBody>
                    <a:bodyPr/>
                    <a:lstStyle/>
                    <a:p>
                      <a:pPr marL="0" marR="0" lvl="0" indent="0" algn="l" rtl="0">
                        <a:spcBef>
                          <a:spcPts val="0"/>
                        </a:spcBef>
                        <a:spcAft>
                          <a:spcPts val="0"/>
                        </a:spcAft>
                        <a:buNone/>
                      </a:pPr>
                      <a:r>
                        <a:rPr lang="en-NZ" sz="1800"/>
                        <a:t>Government cost</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r h="584300">
                <a:tc>
                  <a:txBody>
                    <a:bodyPr/>
                    <a:lstStyle/>
                    <a:p>
                      <a:pPr marL="0" marR="0" lvl="0" indent="0" algn="l" rtl="0">
                        <a:spcBef>
                          <a:spcPts val="0"/>
                        </a:spcBef>
                        <a:spcAft>
                          <a:spcPts val="0"/>
                        </a:spcAft>
                        <a:buNone/>
                      </a:pPr>
                      <a:r>
                        <a:rPr lang="en-NZ" sz="1800" dirty="0"/>
                        <a:t>Gain in efficiency </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7"/>
                  </a:ext>
                </a:extLst>
              </a:tr>
            </a:tbl>
          </a:graphicData>
        </a:graphic>
      </p:graphicFrame>
      <p:pic>
        <p:nvPicPr>
          <p:cNvPr id="3" name="Picture 2">
            <a:extLst>
              <a:ext uri="{FF2B5EF4-FFF2-40B4-BE49-F238E27FC236}">
                <a16:creationId xmlns:a16="http://schemas.microsoft.com/office/drawing/2014/main" id="{6081CC2A-F77E-62F5-A560-746E533505C4}"/>
              </a:ext>
            </a:extLst>
          </p:cNvPr>
          <p:cNvPicPr>
            <a:picLocks noChangeAspect="1"/>
          </p:cNvPicPr>
          <p:nvPr/>
        </p:nvPicPr>
        <p:blipFill>
          <a:blip r:embed="rId3"/>
          <a:stretch>
            <a:fillRect/>
          </a:stretch>
        </p:blipFill>
        <p:spPr>
          <a:xfrm>
            <a:off x="0" y="0"/>
            <a:ext cx="9399017" cy="5286947"/>
          </a:xfrm>
          <a:prstGeom prst="rect">
            <a:avLst/>
          </a:prstGeom>
        </p:spPr>
      </p:pic>
      <p:sp>
        <p:nvSpPr>
          <p:cNvPr id="2" name="TextBox 1">
            <a:extLst>
              <a:ext uri="{FF2B5EF4-FFF2-40B4-BE49-F238E27FC236}">
                <a16:creationId xmlns:a16="http://schemas.microsoft.com/office/drawing/2014/main" id="{878F4B4B-BAD6-AF84-AC80-C84FE556AA19}"/>
              </a:ext>
            </a:extLst>
          </p:cNvPr>
          <p:cNvSpPr txBox="1"/>
          <p:nvPr/>
        </p:nvSpPr>
        <p:spPr>
          <a:xfrm>
            <a:off x="9495064" y="1159329"/>
            <a:ext cx="1861457" cy="738664"/>
          </a:xfrm>
          <a:prstGeom prst="rect">
            <a:avLst/>
          </a:prstGeom>
          <a:noFill/>
        </p:spPr>
        <p:txBody>
          <a:bodyPr wrap="square" rtlCol="0">
            <a:spAutoFit/>
          </a:bodyPr>
          <a:lstStyle/>
          <a:p>
            <a:r>
              <a:rPr lang="en-NZ" dirty="0">
                <a:solidFill>
                  <a:schemeClr val="bg1"/>
                </a:solidFill>
              </a:rPr>
              <a:t>Note: should say price received by producers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3" name="Picture 2">
            <a:extLst>
              <a:ext uri="{FF2B5EF4-FFF2-40B4-BE49-F238E27FC236}">
                <a16:creationId xmlns:a16="http://schemas.microsoft.com/office/drawing/2014/main" id="{BDEA95EE-51D2-E6D6-BD40-9FAEF5FAEC35}"/>
              </a:ext>
            </a:extLst>
          </p:cNvPr>
          <p:cNvPicPr>
            <a:picLocks noChangeAspect="1"/>
          </p:cNvPicPr>
          <p:nvPr/>
        </p:nvPicPr>
        <p:blipFill>
          <a:blip r:embed="rId3"/>
          <a:stretch>
            <a:fillRect/>
          </a:stretch>
        </p:blipFill>
        <p:spPr>
          <a:xfrm>
            <a:off x="406908" y="118871"/>
            <a:ext cx="9144264" cy="51436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910E78-2368-F3E6-EEFD-A1075F768A48}"/>
              </a:ext>
            </a:extLst>
          </p:cNvPr>
          <p:cNvSpPr>
            <a:spLocks noGrp="1"/>
          </p:cNvSpPr>
          <p:nvPr>
            <p:ph type="title"/>
          </p:nvPr>
        </p:nvSpPr>
        <p:spPr>
          <a:xfrm>
            <a:off x="250372" y="144689"/>
            <a:ext cx="10515600" cy="1325563"/>
          </a:xfrm>
        </p:spPr>
        <p:txBody>
          <a:bodyPr/>
          <a:lstStyle/>
          <a:p>
            <a:r>
              <a:rPr lang="en-NZ" dirty="0">
                <a:solidFill>
                  <a:schemeClr val="accent6">
                    <a:lumMod val="60000"/>
                    <a:lumOff val="40000"/>
                  </a:schemeClr>
                </a:solidFill>
              </a:rPr>
              <a:t>Externalities Question </a:t>
            </a:r>
          </a:p>
        </p:txBody>
      </p:sp>
      <p:sp>
        <p:nvSpPr>
          <p:cNvPr id="3" name="Text Placeholder 2">
            <a:extLst>
              <a:ext uri="{FF2B5EF4-FFF2-40B4-BE49-F238E27FC236}">
                <a16:creationId xmlns:a16="http://schemas.microsoft.com/office/drawing/2014/main" id="{633404D9-5B8F-8F79-2A84-77558CBF94B8}"/>
              </a:ext>
            </a:extLst>
          </p:cNvPr>
          <p:cNvSpPr>
            <a:spLocks noGrp="1"/>
          </p:cNvSpPr>
          <p:nvPr>
            <p:ph type="body" idx="1"/>
          </p:nvPr>
        </p:nvSpPr>
        <p:spPr>
          <a:xfrm>
            <a:off x="323850" y="1253331"/>
            <a:ext cx="10515600" cy="4351338"/>
          </a:xfrm>
        </p:spPr>
        <p:txBody>
          <a:bodyPr>
            <a:normAutofit fontScale="92500" lnSpcReduction="20000"/>
          </a:bodyPr>
          <a:lstStyle/>
          <a:p>
            <a:pPr marL="114300" indent="0">
              <a:buNone/>
            </a:pPr>
            <a:r>
              <a:rPr lang="en-GB" dirty="0"/>
              <a:t>A steel manufacturing plant operates in a competitive market and produces steel for commercial sale. As a by-product of production, the plant releases pollution into a nearby river, damaging the local fishing industry and reducing water quality for surrounding communities.</a:t>
            </a:r>
          </a:p>
          <a:p>
            <a:pPr marL="114300" indent="0">
              <a:buNone/>
            </a:pPr>
            <a:r>
              <a:rPr lang="en-GB" b="1" dirty="0"/>
              <a:t>(a)</a:t>
            </a:r>
            <a:r>
              <a:rPr lang="en-GB" dirty="0"/>
              <a:t> Draw a </a:t>
            </a:r>
            <a:r>
              <a:rPr lang="en-GB" b="1" dirty="0"/>
              <a:t>supply and demand diagram</a:t>
            </a:r>
            <a:r>
              <a:rPr lang="en-GB" dirty="0"/>
              <a:t> for the steel market. On your diagram show:</a:t>
            </a:r>
          </a:p>
          <a:p>
            <a:r>
              <a:rPr lang="en-GB" dirty="0"/>
              <a:t>The demand curve (representing marginal social benefit)</a:t>
            </a:r>
          </a:p>
          <a:p>
            <a:r>
              <a:rPr lang="en-GB" dirty="0"/>
              <a:t>The MPC curve (the private supply curve)</a:t>
            </a:r>
          </a:p>
          <a:p>
            <a:r>
              <a:rPr lang="en-GB" dirty="0"/>
              <a:t>The MSC curve</a:t>
            </a:r>
          </a:p>
          <a:p>
            <a:r>
              <a:rPr lang="en-GB" dirty="0"/>
              <a:t>The free market (private) equilibrium quantity and price (</a:t>
            </a:r>
            <a:r>
              <a:rPr lang="en-GB" dirty="0" err="1"/>
              <a:t>Qm</a:t>
            </a:r>
            <a:r>
              <a:rPr lang="en-GB" dirty="0"/>
              <a:t>, Pm)</a:t>
            </a:r>
          </a:p>
          <a:p>
            <a:r>
              <a:rPr lang="en-GB" dirty="0"/>
              <a:t>The socially optimal quantity and price (Qs, Ps)</a:t>
            </a:r>
          </a:p>
          <a:p>
            <a:endParaRPr lang="en-NZ" dirty="0"/>
          </a:p>
        </p:txBody>
      </p:sp>
    </p:spTree>
    <p:extLst>
      <p:ext uri="{BB962C8B-B14F-4D97-AF65-F5344CB8AC3E}">
        <p14:creationId xmlns:p14="http://schemas.microsoft.com/office/powerpoint/2010/main" val="172838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9" name="Ink 8">
                <a:extLst>
                  <a:ext uri="{FF2B5EF4-FFF2-40B4-BE49-F238E27FC236}">
                    <a16:creationId xmlns:a16="http://schemas.microsoft.com/office/drawing/2014/main" id="{59F09A22-F42A-A86D-4A7A-D73C8E179D85}"/>
                  </a:ext>
                </a:extLst>
              </p14:cNvPr>
              <p14:cNvContentPartPr/>
              <p14:nvPr/>
            </p14:nvContentPartPr>
            <p14:xfrm>
              <a:off x="4343066" y="1804384"/>
              <a:ext cx="360" cy="360"/>
            </p14:xfrm>
          </p:contentPart>
        </mc:Choice>
        <mc:Fallback>
          <p:pic>
            <p:nvPicPr>
              <p:cNvPr id="9" name="Ink 8">
                <a:extLst>
                  <a:ext uri="{FF2B5EF4-FFF2-40B4-BE49-F238E27FC236}">
                    <a16:creationId xmlns:a16="http://schemas.microsoft.com/office/drawing/2014/main" id="{59F09A22-F42A-A86D-4A7A-D73C8E179D85}"/>
                  </a:ext>
                </a:extLst>
              </p:cNvPr>
              <p:cNvPicPr/>
              <p:nvPr/>
            </p:nvPicPr>
            <p:blipFill>
              <a:blip r:embed="rId3"/>
              <a:stretch>
                <a:fillRect/>
              </a:stretch>
            </p:blipFill>
            <p:spPr>
              <a:xfrm>
                <a:off x="4336946" y="1798264"/>
                <a:ext cx="12600" cy="12600"/>
              </a:xfrm>
              <a:prstGeom prst="rect">
                <a:avLst/>
              </a:prstGeom>
            </p:spPr>
          </p:pic>
        </mc:Fallback>
      </mc:AlternateContent>
      <p:pic>
        <p:nvPicPr>
          <p:cNvPr id="11" name="Picture 10">
            <a:extLst>
              <a:ext uri="{FF2B5EF4-FFF2-40B4-BE49-F238E27FC236}">
                <a16:creationId xmlns:a16="http://schemas.microsoft.com/office/drawing/2014/main" id="{C64EC740-4D0B-4D50-0372-F2E5D688AF65}"/>
              </a:ext>
            </a:extLst>
          </p:cNvPr>
          <p:cNvPicPr>
            <a:picLocks noChangeAspect="1"/>
          </p:cNvPicPr>
          <p:nvPr/>
        </p:nvPicPr>
        <p:blipFill>
          <a:blip r:embed="rId4"/>
          <a:stretch>
            <a:fillRect/>
          </a:stretch>
        </p:blipFill>
        <p:spPr>
          <a:xfrm>
            <a:off x="6463058" y="1322448"/>
            <a:ext cx="5431691" cy="3599730"/>
          </a:xfrm>
          <a:prstGeom prst="rect">
            <a:avLst/>
          </a:prstGeom>
        </p:spPr>
      </p:pic>
      <p:sp>
        <p:nvSpPr>
          <p:cNvPr id="14" name="Text Placeholder 13">
            <a:extLst>
              <a:ext uri="{FF2B5EF4-FFF2-40B4-BE49-F238E27FC236}">
                <a16:creationId xmlns:a16="http://schemas.microsoft.com/office/drawing/2014/main" id="{41A82ABF-97F4-4C35-C543-938ECE05AE84}"/>
              </a:ext>
            </a:extLst>
          </p:cNvPr>
          <p:cNvSpPr>
            <a:spLocks noGrp="1"/>
          </p:cNvSpPr>
          <p:nvPr>
            <p:ph type="body" idx="2"/>
          </p:nvPr>
        </p:nvSpPr>
        <p:spPr>
          <a:xfrm>
            <a:off x="297251" y="1163008"/>
            <a:ext cx="5662678" cy="5689540"/>
          </a:xfrm>
        </p:spPr>
        <p:txBody>
          <a:bodyPr>
            <a:normAutofit/>
          </a:bodyPr>
          <a:lstStyle/>
          <a:p>
            <a:pPr marL="514350" indent="-285750">
              <a:buFontTx/>
              <a:buChar char="-"/>
            </a:pPr>
            <a:r>
              <a:rPr lang="en-NZ" sz="2000" dirty="0"/>
              <a:t>As we have a steel production firm releasing effluents into the environment we have a negative production externality.</a:t>
            </a:r>
          </a:p>
          <a:p>
            <a:pPr marL="514350" indent="-285750">
              <a:buFontTx/>
              <a:buChar char="-"/>
            </a:pPr>
            <a:r>
              <a:rPr lang="en-NZ" sz="2000" dirty="0"/>
              <a:t>We can identify that the externality will be on the production side so between the supply curves.</a:t>
            </a:r>
          </a:p>
          <a:p>
            <a:pPr marL="514350" indent="-285750">
              <a:buFontTx/>
              <a:buChar char="-"/>
            </a:pPr>
            <a:r>
              <a:rPr lang="en-NZ" sz="2000" dirty="0"/>
              <a:t>Here the quantity expected by the social market Qs will be less than what is produced by the private market </a:t>
            </a:r>
            <a:r>
              <a:rPr lang="en-NZ" sz="2000" dirty="0" err="1"/>
              <a:t>Qm</a:t>
            </a:r>
            <a:endParaRPr lang="en-NZ" sz="2000" dirty="0"/>
          </a:p>
          <a:p>
            <a:pPr marL="514350" indent="-285750">
              <a:buFontTx/>
              <a:buChar char="-"/>
            </a:pPr>
            <a:r>
              <a:rPr lang="en-NZ" sz="2000" dirty="0"/>
              <a:t>Therefore MPC is to the right of MSC and the gap between supply curves is the total spillover costs of the pollution created by the steel manufacturing plant.</a:t>
            </a:r>
          </a:p>
        </p:txBody>
      </p:sp>
      <p:sp>
        <p:nvSpPr>
          <p:cNvPr id="15" name="TextBox 14">
            <a:extLst>
              <a:ext uri="{FF2B5EF4-FFF2-40B4-BE49-F238E27FC236}">
                <a16:creationId xmlns:a16="http://schemas.microsoft.com/office/drawing/2014/main" id="{50A86B82-90B1-B3BB-3F47-4BB0DC6540D1}"/>
              </a:ext>
            </a:extLst>
          </p:cNvPr>
          <p:cNvSpPr txBox="1"/>
          <p:nvPr/>
        </p:nvSpPr>
        <p:spPr>
          <a:xfrm>
            <a:off x="641797" y="329535"/>
            <a:ext cx="10636264" cy="769441"/>
          </a:xfrm>
          <a:prstGeom prst="rect">
            <a:avLst/>
          </a:prstGeom>
          <a:noFill/>
        </p:spPr>
        <p:txBody>
          <a:bodyPr wrap="square" rtlCol="0">
            <a:spAutoFit/>
          </a:bodyPr>
          <a:lstStyle/>
          <a:p>
            <a:r>
              <a:rPr lang="en-NZ" sz="4400" dirty="0">
                <a:solidFill>
                  <a:schemeClr val="accent6">
                    <a:lumMod val="60000"/>
                    <a:lumOff val="40000"/>
                  </a:schemeClr>
                </a:solidFill>
              </a:rPr>
              <a:t>Externalities Question</a:t>
            </a:r>
          </a:p>
        </p:txBody>
      </p:sp>
    </p:spTree>
    <p:extLst>
      <p:ext uri="{BB962C8B-B14F-4D97-AF65-F5344CB8AC3E}">
        <p14:creationId xmlns:p14="http://schemas.microsoft.com/office/powerpoint/2010/main" val="21845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28A58-542D-B3D7-7C07-883469B22F3E}"/>
              </a:ext>
            </a:extLst>
          </p:cNvPr>
          <p:cNvSpPr>
            <a:spLocks noGrp="1"/>
          </p:cNvSpPr>
          <p:nvPr>
            <p:ph type="body" idx="1"/>
          </p:nvPr>
        </p:nvSpPr>
        <p:spPr>
          <a:xfrm>
            <a:off x="416379" y="367393"/>
            <a:ext cx="10937421" cy="5809570"/>
          </a:xfrm>
        </p:spPr>
        <p:txBody>
          <a:bodyPr>
            <a:normAutofit/>
          </a:bodyPr>
          <a:lstStyle/>
          <a:p>
            <a:pPr marL="114300" indent="0">
              <a:buNone/>
            </a:pPr>
            <a:r>
              <a:rPr lang="en-GB" sz="2000" b="1" dirty="0"/>
              <a:t>(c)</a:t>
            </a:r>
            <a:r>
              <a:rPr lang="en-GB" sz="2000" dirty="0"/>
              <a:t> Using your diagram, explain why the free market </a:t>
            </a:r>
            <a:r>
              <a:rPr lang="en-GB" sz="2000" b="1" dirty="0"/>
              <a:t>overproduces</a:t>
            </a:r>
            <a:r>
              <a:rPr lang="en-GB" sz="2000" dirty="0"/>
              <a:t> steel relative to the socially optimal level. In your answer refer to the wedge between MPC and MSC, and identify the area on your diagram that represents the </a:t>
            </a:r>
            <a:r>
              <a:rPr lang="en-GB" sz="2000" b="1" dirty="0"/>
              <a:t>deadweight welfare loss</a:t>
            </a:r>
            <a:r>
              <a:rPr lang="en-GB" sz="2000" dirty="0"/>
              <a:t> from the externality.</a:t>
            </a:r>
            <a:endParaRPr lang="en-NZ" sz="2000" dirty="0"/>
          </a:p>
        </p:txBody>
      </p:sp>
      <p:pic>
        <p:nvPicPr>
          <p:cNvPr id="8" name="Picture 7">
            <a:extLst>
              <a:ext uri="{FF2B5EF4-FFF2-40B4-BE49-F238E27FC236}">
                <a16:creationId xmlns:a16="http://schemas.microsoft.com/office/drawing/2014/main" id="{66621BFB-11BF-FB30-0954-A61DEDBBE9D3}"/>
              </a:ext>
            </a:extLst>
          </p:cNvPr>
          <p:cNvPicPr>
            <a:picLocks noChangeAspect="1"/>
          </p:cNvPicPr>
          <p:nvPr/>
        </p:nvPicPr>
        <p:blipFill>
          <a:blip r:embed="rId3"/>
          <a:stretch>
            <a:fillRect/>
          </a:stretch>
        </p:blipFill>
        <p:spPr>
          <a:xfrm>
            <a:off x="593501" y="1636649"/>
            <a:ext cx="6449325" cy="4172532"/>
          </a:xfrm>
          <a:prstGeom prst="rect">
            <a:avLst/>
          </a:prstGeom>
        </p:spPr>
      </p:pic>
    </p:spTree>
    <p:extLst>
      <p:ext uri="{BB962C8B-B14F-4D97-AF65-F5344CB8AC3E}">
        <p14:creationId xmlns:p14="http://schemas.microsoft.com/office/powerpoint/2010/main" val="2767817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39503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dirty="0">
                <a:solidFill>
                  <a:srgbClr val="CCFFCD"/>
                </a:solidFill>
                <a:latin typeface="Josefin Sans"/>
                <a:ea typeface="Josefin Sans"/>
                <a:cs typeface="Josefin Sans"/>
                <a:sym typeface="Josefin Sans"/>
              </a:rPr>
              <a:t>Labour market </a:t>
            </a:r>
            <a:endParaRPr dirty="0"/>
          </a:p>
        </p:txBody>
      </p:sp>
      <p:sp>
        <p:nvSpPr>
          <p:cNvPr id="161" name="Google Shape;161;p9"/>
          <p:cNvSpPr txBox="1"/>
          <p:nvPr/>
        </p:nvSpPr>
        <p:spPr>
          <a:xfrm>
            <a:off x="6539164" y="567287"/>
            <a:ext cx="5411536"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b="1" u="sng" dirty="0">
                <a:solidFill>
                  <a:schemeClr val="lt1"/>
                </a:solidFill>
                <a:latin typeface="Calibri"/>
                <a:ea typeface="Calibri"/>
                <a:cs typeface="Calibri"/>
                <a:sym typeface="Calibri"/>
              </a:rPr>
              <a:t>Supply of labour: </a:t>
            </a:r>
            <a:endParaRPr dirty="0"/>
          </a:p>
          <a:p>
            <a:pPr marL="285750" marR="0" lvl="0" indent="-285750" algn="l" rtl="0">
              <a:lnSpc>
                <a:spcPct val="150000"/>
              </a:lnSpc>
              <a:spcBef>
                <a:spcPts val="0"/>
              </a:spcBef>
              <a:spcAft>
                <a:spcPts val="0"/>
              </a:spcAft>
              <a:buClr>
                <a:schemeClr val="lt1"/>
              </a:buClr>
              <a:buSzPts val="1800"/>
              <a:buFont typeface="Arial"/>
              <a:buChar char="•"/>
            </a:pPr>
            <a:r>
              <a:rPr lang="en-NZ" sz="1800" dirty="0">
                <a:solidFill>
                  <a:schemeClr val="lt1"/>
                </a:solidFill>
                <a:latin typeface="Calibri"/>
                <a:ea typeface="Calibri"/>
                <a:cs typeface="Calibri"/>
                <a:sym typeface="Calibri"/>
              </a:rPr>
              <a:t>It is supplied by households </a:t>
            </a:r>
            <a:endParaRPr dirty="0"/>
          </a:p>
          <a:p>
            <a:pPr marL="285750" marR="0" lvl="0" indent="-285750" algn="l" rtl="0">
              <a:lnSpc>
                <a:spcPct val="150000"/>
              </a:lnSpc>
              <a:spcBef>
                <a:spcPts val="0"/>
              </a:spcBef>
              <a:spcAft>
                <a:spcPts val="0"/>
              </a:spcAft>
              <a:buClr>
                <a:schemeClr val="lt1"/>
              </a:buClr>
              <a:buSzPts val="1800"/>
              <a:buFont typeface="Arial"/>
              <a:buChar char="•"/>
            </a:pPr>
            <a:r>
              <a:rPr lang="en-NZ" sz="1800" dirty="0">
                <a:solidFill>
                  <a:schemeClr val="lt1"/>
                </a:solidFill>
                <a:latin typeface="Calibri"/>
                <a:ea typeface="Calibri"/>
                <a:cs typeface="Calibri"/>
                <a:sym typeface="Calibri"/>
              </a:rPr>
              <a:t>Curve is shifted by anything that changes the number of workers available</a:t>
            </a:r>
            <a:endParaRPr dirty="0"/>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NZ" sz="1800" b="1" u="sng" dirty="0">
                <a:solidFill>
                  <a:schemeClr val="lt1"/>
                </a:solidFill>
                <a:latin typeface="Calibri"/>
                <a:ea typeface="Calibri"/>
                <a:cs typeface="Calibri"/>
                <a:sym typeface="Calibri"/>
              </a:rPr>
              <a:t>Demand for labour </a:t>
            </a:r>
            <a:endParaRPr dirty="0"/>
          </a:p>
          <a:p>
            <a:pPr marL="285750" marR="0" lvl="0" indent="-285750" algn="l" rtl="0">
              <a:lnSpc>
                <a:spcPct val="150000"/>
              </a:lnSpc>
              <a:spcBef>
                <a:spcPts val="0"/>
              </a:spcBef>
              <a:spcAft>
                <a:spcPts val="0"/>
              </a:spcAft>
              <a:buClr>
                <a:schemeClr val="lt1"/>
              </a:buClr>
              <a:buSzPts val="1800"/>
              <a:buFont typeface="Arial"/>
              <a:buChar char="•"/>
            </a:pPr>
            <a:r>
              <a:rPr lang="en-NZ" sz="1800" dirty="0">
                <a:solidFill>
                  <a:schemeClr val="lt1"/>
                </a:solidFill>
                <a:latin typeface="Calibri"/>
                <a:ea typeface="Calibri"/>
                <a:cs typeface="Calibri"/>
                <a:sym typeface="Calibri"/>
              </a:rPr>
              <a:t>Demand comes from firms</a:t>
            </a:r>
            <a:endParaRPr dirty="0"/>
          </a:p>
          <a:p>
            <a:pPr marL="285750" marR="0" lvl="0" indent="-285750" algn="l" rtl="0">
              <a:lnSpc>
                <a:spcPct val="150000"/>
              </a:lnSpc>
              <a:spcBef>
                <a:spcPts val="0"/>
              </a:spcBef>
              <a:spcAft>
                <a:spcPts val="0"/>
              </a:spcAft>
              <a:buClr>
                <a:schemeClr val="lt1"/>
              </a:buClr>
              <a:buSzPts val="1800"/>
              <a:buFont typeface="Arial"/>
              <a:buChar char="•"/>
            </a:pPr>
            <a:r>
              <a:rPr lang="en-NZ" sz="1800" dirty="0">
                <a:solidFill>
                  <a:schemeClr val="lt1"/>
                </a:solidFill>
                <a:latin typeface="Calibri"/>
                <a:ea typeface="Calibri"/>
                <a:cs typeface="Calibri"/>
                <a:sym typeface="Calibri"/>
              </a:rPr>
              <a:t>Curve is shifted by anything that affects the value of the marginal product of labour</a:t>
            </a:r>
            <a:endParaRPr dirty="0"/>
          </a:p>
          <a:p>
            <a:pPr marL="285750" marR="0" lvl="0" indent="-285750" algn="l" rtl="0">
              <a:lnSpc>
                <a:spcPct val="150000"/>
              </a:lnSpc>
              <a:spcBef>
                <a:spcPts val="0"/>
              </a:spcBef>
              <a:spcAft>
                <a:spcPts val="0"/>
              </a:spcAft>
              <a:buClr>
                <a:schemeClr val="lt1"/>
              </a:buClr>
              <a:buSzPts val="1800"/>
              <a:buFont typeface="Arial"/>
              <a:buChar char="•"/>
            </a:pPr>
            <a:r>
              <a:rPr lang="en-NZ" sz="1800" dirty="0">
                <a:solidFill>
                  <a:schemeClr val="lt1"/>
                </a:solidFill>
                <a:latin typeface="Calibri"/>
                <a:ea typeface="Calibri"/>
                <a:cs typeface="Calibri"/>
                <a:sym typeface="Calibri"/>
              </a:rPr>
              <a:t>Firms will hire workers as long as the value they provide is greater than the wage rate </a:t>
            </a:r>
            <a:endParaRPr dirty="0"/>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p:txBody>
      </p:sp>
      <p:pic>
        <p:nvPicPr>
          <p:cNvPr id="162" name="Google Shape;162;p9"/>
          <p:cNvPicPr preferRelativeResize="0"/>
          <p:nvPr/>
        </p:nvPicPr>
        <p:blipFill rotWithShape="1">
          <a:blip r:embed="rId3">
            <a:alphaModFix/>
          </a:blip>
          <a:srcRect/>
          <a:stretch/>
        </p:blipFill>
        <p:spPr>
          <a:xfrm>
            <a:off x="496637" y="1074239"/>
            <a:ext cx="5063474" cy="3845921"/>
          </a:xfrm>
          <a:prstGeom prst="rect">
            <a:avLst/>
          </a:prstGeom>
          <a:noFill/>
          <a:ln>
            <a:noFill/>
          </a:ln>
        </p:spPr>
      </p:pic>
      <p:sp>
        <p:nvSpPr>
          <p:cNvPr id="163" name="Google Shape;163;p9"/>
          <p:cNvSpPr txBox="1"/>
          <p:nvPr/>
        </p:nvSpPr>
        <p:spPr>
          <a:xfrm>
            <a:off x="395037" y="5071069"/>
            <a:ext cx="603134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b="1" dirty="0">
                <a:solidFill>
                  <a:schemeClr val="lt1"/>
                </a:solidFill>
                <a:latin typeface="Calibri"/>
                <a:ea typeface="Calibri"/>
                <a:cs typeface="Calibri"/>
                <a:sym typeface="Calibri"/>
              </a:rPr>
              <a:t>Question: Minimum wage is implemented in this labour market, explain whether workers are better or worse off as a result of this?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FFCD"/>
              </a:buClr>
              <a:buSzPts val="4400"/>
              <a:buFont typeface="Josefin Sans"/>
              <a:buNone/>
            </a:pPr>
            <a:r>
              <a:rPr lang="en-NZ" b="1">
                <a:solidFill>
                  <a:srgbClr val="CCFFCD"/>
                </a:solidFill>
                <a:latin typeface="Josefin Sans"/>
                <a:ea typeface="Josefin Sans"/>
                <a:cs typeface="Josefin Sans"/>
                <a:sym typeface="Josefin Sans"/>
              </a:rPr>
              <a:t>Labour market exam question</a:t>
            </a:r>
            <a:endParaRPr/>
          </a:p>
        </p:txBody>
      </p:sp>
      <p:pic>
        <p:nvPicPr>
          <p:cNvPr id="170" name="Google Shape;170;p10"/>
          <p:cNvPicPr preferRelativeResize="0">
            <a:picLocks noGrp="1"/>
          </p:cNvPicPr>
          <p:nvPr>
            <p:ph type="body" idx="1"/>
          </p:nvPr>
        </p:nvPicPr>
        <p:blipFill rotWithShape="1">
          <a:blip r:embed="rId3">
            <a:alphaModFix/>
          </a:blip>
          <a:srcRect/>
          <a:stretch/>
        </p:blipFill>
        <p:spPr>
          <a:xfrm>
            <a:off x="986115" y="1690688"/>
            <a:ext cx="6920212" cy="43606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txBox="1">
            <a:spLocks noGrp="1"/>
          </p:cNvSpPr>
          <p:nvPr>
            <p:ph type="title"/>
          </p:nvPr>
        </p:nvSpPr>
        <p:spPr>
          <a:xfrm>
            <a:off x="831850" y="3933237"/>
            <a:ext cx="10515600" cy="10053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4400"/>
              <a:buFont typeface="Roboto"/>
              <a:buNone/>
            </a:pPr>
            <a:r>
              <a:rPr lang="en-NZ" b="1">
                <a:solidFill>
                  <a:srgbClr val="92D050"/>
                </a:solidFill>
                <a:latin typeface="Roboto"/>
                <a:ea typeface="Roboto"/>
                <a:cs typeface="Roboto"/>
                <a:sym typeface="Roboto"/>
              </a:rPr>
              <a:t>Stay Updated for Events </a:t>
            </a:r>
            <a:endParaRPr sz="3600" b="1">
              <a:solidFill>
                <a:srgbClr val="92D050"/>
              </a:solidFill>
              <a:latin typeface="Roboto"/>
              <a:ea typeface="Roboto"/>
              <a:cs typeface="Roboto"/>
              <a:sym typeface="Roboto"/>
            </a:endParaRPr>
          </a:p>
        </p:txBody>
      </p:sp>
      <p:sp>
        <p:nvSpPr>
          <p:cNvPr id="401" name="Google Shape;401;p43"/>
          <p:cNvSpPr txBox="1"/>
          <p:nvPr/>
        </p:nvSpPr>
        <p:spPr>
          <a:xfrm>
            <a:off x="831850" y="4897816"/>
            <a:ext cx="10515600" cy="868492"/>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90000"/>
              </a:lnSpc>
              <a:spcBef>
                <a:spcPts val="0"/>
              </a:spcBef>
              <a:spcAft>
                <a:spcPts val="0"/>
              </a:spcAft>
              <a:buClr>
                <a:srgbClr val="FF0000"/>
              </a:buClr>
              <a:buSzPct val="100000"/>
              <a:buFont typeface="Arial"/>
              <a:buChar char="•"/>
            </a:pPr>
            <a:r>
              <a:rPr lang="en-NZ" sz="2800" b="1" i="0" u="none" strike="noStrike" cap="none">
                <a:solidFill>
                  <a:srgbClr val="FF0000"/>
                </a:solidFill>
                <a:latin typeface="Roboto"/>
                <a:ea typeface="Roboto"/>
                <a:cs typeface="Roboto"/>
                <a:sym typeface="Roboto"/>
              </a:rPr>
              <a:t>Facebook Page: The Investment Society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FF0000"/>
              </a:buClr>
              <a:buSzPct val="100000"/>
              <a:buFont typeface="Arial"/>
              <a:buChar char="•"/>
            </a:pPr>
            <a:r>
              <a:rPr lang="en-NZ" sz="2800" b="1" i="0" u="none" strike="noStrike" cap="none">
                <a:solidFill>
                  <a:srgbClr val="FF0000"/>
                </a:solidFill>
                <a:latin typeface="Roboto"/>
                <a:ea typeface="Roboto"/>
                <a:cs typeface="Roboto"/>
                <a:sym typeface="Roboto"/>
              </a:rPr>
              <a:t>Instagram: the_investmentsociety</a:t>
            </a:r>
            <a:endParaRPr sz="2800" b="0" i="0" u="none" strike="noStrike" cap="none">
              <a:solidFill>
                <a:srgbClr val="FF0000"/>
              </a:solidFill>
              <a:latin typeface="Calibri"/>
              <a:ea typeface="Calibri"/>
              <a:cs typeface="Calibri"/>
              <a:sym typeface="Calibri"/>
            </a:endParaRPr>
          </a:p>
        </p:txBody>
      </p:sp>
      <p:sp>
        <p:nvSpPr>
          <p:cNvPr id="402" name="Google Shape;402;p43"/>
          <p:cNvSpPr txBox="1"/>
          <p:nvPr/>
        </p:nvSpPr>
        <p:spPr>
          <a:xfrm>
            <a:off x="831850" y="644768"/>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2D050"/>
              </a:buClr>
              <a:buSzPts val="6000"/>
              <a:buFont typeface="Roboto"/>
              <a:buNone/>
            </a:pPr>
            <a:r>
              <a:rPr lang="en-NZ" sz="6000" b="1" i="0" u="none" strike="noStrike" cap="none">
                <a:solidFill>
                  <a:srgbClr val="92D050"/>
                </a:solidFill>
                <a:latin typeface="Roboto"/>
                <a:ea typeface="Roboto"/>
                <a:cs typeface="Roboto"/>
                <a:sym typeface="Roboto"/>
              </a:rPr>
              <a:t>Sign Up for Free! </a:t>
            </a:r>
            <a:endParaRPr sz="3600" b="1" i="0" u="none" strike="noStrike" cap="none">
              <a:solidFill>
                <a:srgbClr val="92D050"/>
              </a:solidFill>
              <a:latin typeface="Roboto"/>
              <a:ea typeface="Roboto"/>
              <a:cs typeface="Roboto"/>
              <a:sym typeface="Roboto"/>
            </a:endParaRPr>
          </a:p>
        </p:txBody>
      </p:sp>
      <p:sp>
        <p:nvSpPr>
          <p:cNvPr id="403" name="Google Shape;403;p43"/>
          <p:cNvSpPr txBox="1"/>
          <p:nvPr/>
        </p:nvSpPr>
        <p:spPr>
          <a:xfrm>
            <a:off x="831850" y="1677116"/>
            <a:ext cx="10515600" cy="474906"/>
          </a:xfrm>
          <a:prstGeom prst="rect">
            <a:avLst/>
          </a:prstGeom>
          <a:noFill/>
          <a:ln>
            <a:noFill/>
          </a:ln>
        </p:spPr>
        <p:txBody>
          <a:bodyPr spcFirstLastPara="1" wrap="square" lIns="91425" tIns="45700" rIns="91425" bIns="45700" anchor="t" anchorCtr="0">
            <a:normAutofit/>
          </a:bodyPr>
          <a:lstStyle/>
          <a:p>
            <a:pPr lvl="0">
              <a:lnSpc>
                <a:spcPct val="90000"/>
              </a:lnSpc>
              <a:buClr>
                <a:srgbClr val="FF0000"/>
              </a:buClr>
              <a:buSzPts val="2400"/>
            </a:pPr>
            <a:r>
              <a:rPr lang="en-NZ" sz="2400" b="1" i="0" u="none" strike="noStrike" cap="none" dirty="0">
                <a:solidFill>
                  <a:srgbClr val="FF0000"/>
                </a:solidFill>
                <a:latin typeface="Roboto"/>
                <a:ea typeface="Roboto"/>
                <a:cs typeface="Roboto"/>
                <a:sym typeface="Roboto"/>
              </a:rPr>
              <a:t>Website</a:t>
            </a:r>
            <a:r>
              <a:rPr lang="en-NZ" sz="2400" b="1" dirty="0">
                <a:solidFill>
                  <a:srgbClr val="FF0000"/>
                </a:solidFill>
                <a:latin typeface="Roboto"/>
                <a:ea typeface="Roboto"/>
                <a:cs typeface="Roboto"/>
                <a:sym typeface="Roboto"/>
              </a:rPr>
              <a:t>: www.theinvestmentsociety.org</a:t>
            </a:r>
            <a:endParaRPr sz="2400" b="0" i="0" u="none" strike="noStrike" cap="none" dirty="0">
              <a:solidFill>
                <a:srgbClr val="FF0000"/>
              </a:solidFill>
              <a:latin typeface="Calibri"/>
              <a:ea typeface="Calibri"/>
              <a:cs typeface="Calibri"/>
              <a:sym typeface="Calibri"/>
            </a:endParaRPr>
          </a:p>
        </p:txBody>
      </p:sp>
      <p:sp>
        <p:nvSpPr>
          <p:cNvPr id="404" name="Google Shape;404;p43"/>
          <p:cNvSpPr txBox="1"/>
          <p:nvPr/>
        </p:nvSpPr>
        <p:spPr>
          <a:xfrm>
            <a:off x="831850" y="2367891"/>
            <a:ext cx="10515600" cy="1005359"/>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92D050"/>
              </a:buClr>
              <a:buSzPct val="100000"/>
              <a:buFont typeface="Roboto"/>
              <a:buNone/>
            </a:pPr>
            <a:r>
              <a:rPr lang="en-NZ" sz="4400" b="1" i="0" u="none" strike="noStrike" cap="none">
                <a:solidFill>
                  <a:srgbClr val="92D050"/>
                </a:solidFill>
                <a:latin typeface="Roboto"/>
                <a:ea typeface="Roboto"/>
                <a:cs typeface="Roboto"/>
                <a:sym typeface="Roboto"/>
              </a:rPr>
              <a:t>These slides are available on our Website</a:t>
            </a:r>
            <a:endParaRPr sz="3600" b="1" i="0" u="none" strike="noStrike" cap="none">
              <a:solidFill>
                <a:srgbClr val="92D050"/>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4"/>
          <p:cNvSpPr txBox="1"/>
          <p:nvPr/>
        </p:nvSpPr>
        <p:spPr>
          <a:xfrm>
            <a:off x="2259724" y="2056859"/>
            <a:ext cx="9144000" cy="206296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2D050"/>
              </a:buClr>
              <a:buSzPts val="4400"/>
              <a:buFont typeface="Roboto"/>
              <a:buNone/>
            </a:pPr>
            <a:r>
              <a:rPr lang="en-NZ" sz="4400" b="1" i="0" u="none" strike="noStrike" cap="none">
                <a:solidFill>
                  <a:srgbClr val="92D050"/>
                </a:solidFill>
                <a:latin typeface="Roboto"/>
                <a:ea typeface="Roboto"/>
                <a:cs typeface="Roboto"/>
                <a:sym typeface="Roboto"/>
              </a:rPr>
              <a:t>Thank You and Good Luck!</a:t>
            </a:r>
            <a:br>
              <a:rPr lang="en-NZ" sz="4400" b="1" i="0" u="none" strike="noStrike" cap="none">
                <a:solidFill>
                  <a:srgbClr val="92D050"/>
                </a:solidFill>
                <a:latin typeface="Roboto"/>
                <a:ea typeface="Roboto"/>
                <a:cs typeface="Roboto"/>
                <a:sym typeface="Roboto"/>
              </a:rPr>
            </a:br>
            <a:endParaRPr sz="3600" b="1" i="0" u="none" strike="noStrike" cap="none">
              <a:solidFill>
                <a:srgbClr val="FF0000"/>
              </a:solidFill>
              <a:latin typeface="Roboto"/>
              <a:ea typeface="Roboto"/>
              <a:cs typeface="Roboto"/>
              <a:sym typeface="Roboto"/>
            </a:endParaRPr>
          </a:p>
        </p:txBody>
      </p:sp>
      <p:sp>
        <p:nvSpPr>
          <p:cNvPr id="410" name="Google Shape;410;p44"/>
          <p:cNvSpPr txBox="1"/>
          <p:nvPr/>
        </p:nvSpPr>
        <p:spPr>
          <a:xfrm>
            <a:off x="1881352" y="4119824"/>
            <a:ext cx="9144000" cy="11189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600"/>
              <a:buFont typeface="Arial"/>
              <a:buNone/>
            </a:pPr>
            <a:r>
              <a:rPr lang="en-NZ" sz="3600" b="1" i="0" u="none" strike="noStrike" cap="none">
                <a:solidFill>
                  <a:schemeClr val="lt1"/>
                </a:solidFill>
                <a:latin typeface="Roboto"/>
                <a:ea typeface="Roboto"/>
                <a:cs typeface="Roboto"/>
                <a:sym typeface="Roboto"/>
              </a:rPr>
              <a:t>Presented by The Investment Society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Josefin Sans"/>
              <a:buNone/>
            </a:pPr>
            <a:r>
              <a:rPr lang="en-NZ" sz="3600" b="1" dirty="0">
                <a:solidFill>
                  <a:srgbClr val="FF0000"/>
                </a:solidFill>
                <a:latin typeface="Josefin Sans"/>
                <a:ea typeface="Josefin Sans"/>
                <a:cs typeface="Josefin Sans"/>
                <a:sym typeface="Josefin Sans"/>
              </a:rPr>
              <a:t>Term Test INFORMATION</a:t>
            </a:r>
            <a:endParaRPr dirty="0"/>
          </a:p>
        </p:txBody>
      </p:sp>
      <p:sp>
        <p:nvSpPr>
          <p:cNvPr id="99" name="Google Shape;99;p2"/>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NZ" u="sng" dirty="0">
                <a:latin typeface="Josefin Sans"/>
                <a:ea typeface="Josefin Sans"/>
                <a:cs typeface="Josefin Sans"/>
                <a:sym typeface="Josefin Sans"/>
              </a:rPr>
              <a:t>Term One Content: </a:t>
            </a:r>
            <a:endParaRPr dirty="0"/>
          </a:p>
          <a:p>
            <a:pPr lvl="0" indent="-457200" algn="l" rtl="0">
              <a:lnSpc>
                <a:spcPct val="90000"/>
              </a:lnSpc>
              <a:spcBef>
                <a:spcPts val="1000"/>
              </a:spcBef>
              <a:spcAft>
                <a:spcPts val="0"/>
              </a:spcAft>
              <a:buClr>
                <a:schemeClr val="lt1"/>
              </a:buClr>
              <a:buSzPts val="2800"/>
              <a:buFontTx/>
              <a:buChar char="-"/>
            </a:pPr>
            <a:r>
              <a:rPr lang="en-NZ" dirty="0">
                <a:latin typeface="Josefin Sans"/>
                <a:ea typeface="Josefin Sans"/>
                <a:cs typeface="Josefin Sans"/>
                <a:sym typeface="Josefin Sans"/>
              </a:rPr>
              <a:t>Indifference Curves and Budget Lines</a:t>
            </a:r>
          </a:p>
          <a:p>
            <a:pPr lvl="0" indent="-457200" algn="l" rtl="0">
              <a:lnSpc>
                <a:spcPct val="90000"/>
              </a:lnSpc>
              <a:spcBef>
                <a:spcPts val="1000"/>
              </a:spcBef>
              <a:spcAft>
                <a:spcPts val="0"/>
              </a:spcAft>
              <a:buClr>
                <a:schemeClr val="lt1"/>
              </a:buClr>
              <a:buSzPts val="2800"/>
              <a:buFontTx/>
              <a:buChar char="-"/>
            </a:pPr>
            <a:r>
              <a:rPr lang="en-NZ" dirty="0">
                <a:latin typeface="Josefin Sans"/>
                <a:ea typeface="Josefin Sans"/>
                <a:cs typeface="Josefin Sans"/>
                <a:sym typeface="Josefin Sans"/>
              </a:rPr>
              <a:t>Imperfect Information, Public Goods</a:t>
            </a:r>
          </a:p>
          <a:p>
            <a:pPr marL="0" lvl="0" indent="0" algn="l" rtl="0">
              <a:lnSpc>
                <a:spcPct val="90000"/>
              </a:lnSpc>
              <a:spcBef>
                <a:spcPts val="1000"/>
              </a:spcBef>
              <a:spcAft>
                <a:spcPts val="0"/>
              </a:spcAft>
              <a:buClr>
                <a:schemeClr val="lt1"/>
              </a:buClr>
              <a:buSzPts val="2800"/>
              <a:buNone/>
            </a:pPr>
            <a:endParaRPr lang="en-NZ" dirty="0">
              <a:latin typeface="Josefin Sans"/>
              <a:ea typeface="Josefin Sans"/>
              <a:cs typeface="Josefin Sans"/>
              <a:sym typeface="Josefin Sans"/>
            </a:endParaRPr>
          </a:p>
          <a:p>
            <a:pPr marL="0" lvl="0" indent="0" algn="l" rtl="0">
              <a:lnSpc>
                <a:spcPct val="90000"/>
              </a:lnSpc>
              <a:spcBef>
                <a:spcPts val="1000"/>
              </a:spcBef>
              <a:spcAft>
                <a:spcPts val="0"/>
              </a:spcAft>
              <a:buClr>
                <a:schemeClr val="lt1"/>
              </a:buClr>
              <a:buSzPts val="2800"/>
              <a:buNone/>
            </a:pPr>
            <a:r>
              <a:rPr lang="en-NZ" u="sng" dirty="0">
                <a:latin typeface="Josefin Sans"/>
                <a:ea typeface="Josefin Sans"/>
                <a:cs typeface="Josefin Sans"/>
                <a:sym typeface="Josefin Sans"/>
              </a:rPr>
              <a:t>Term Two Content: </a:t>
            </a:r>
          </a:p>
          <a:p>
            <a:pPr lvl="0" indent="-457200" algn="l" rtl="0">
              <a:lnSpc>
                <a:spcPct val="90000"/>
              </a:lnSpc>
              <a:spcBef>
                <a:spcPts val="1000"/>
              </a:spcBef>
              <a:spcAft>
                <a:spcPts val="0"/>
              </a:spcAft>
              <a:buClr>
                <a:schemeClr val="lt1"/>
              </a:buClr>
              <a:buSzPts val="2800"/>
              <a:buFontTx/>
              <a:buChar char="-"/>
            </a:pPr>
            <a:r>
              <a:rPr lang="en-NZ" dirty="0">
                <a:latin typeface="Josefin Sans"/>
                <a:sym typeface="Josefin Sans"/>
              </a:rPr>
              <a:t>Externalities</a:t>
            </a:r>
          </a:p>
          <a:p>
            <a:pPr lvl="0" indent="-457200" algn="l" rtl="0">
              <a:lnSpc>
                <a:spcPct val="90000"/>
              </a:lnSpc>
              <a:spcBef>
                <a:spcPts val="1000"/>
              </a:spcBef>
              <a:spcAft>
                <a:spcPts val="0"/>
              </a:spcAft>
              <a:buClr>
                <a:schemeClr val="lt1"/>
              </a:buClr>
              <a:buSzPts val="2800"/>
              <a:buFontTx/>
              <a:buChar char="-"/>
            </a:pPr>
            <a:r>
              <a:rPr lang="en-NZ" dirty="0">
                <a:latin typeface="Josefin Sans"/>
                <a:sym typeface="Josefin Sans"/>
              </a:rPr>
              <a:t>Labour Market </a:t>
            </a:r>
            <a:endParaRPr dirty="0"/>
          </a:p>
        </p:txBody>
      </p:sp>
      <p:pic>
        <p:nvPicPr>
          <p:cNvPr id="100" name="Google Shape;100;p2" descr="Text&#10;&#10;Description automatically generated"/>
          <p:cNvPicPr preferRelativeResize="0"/>
          <p:nvPr/>
        </p:nvPicPr>
        <p:blipFill rotWithShape="1">
          <a:blip r:embed="rId3">
            <a:alphaModFix/>
          </a:blip>
          <a:srcRect/>
          <a:stretch/>
        </p:blipFill>
        <p:spPr>
          <a:xfrm>
            <a:off x="8930374" y="5228996"/>
            <a:ext cx="2874049" cy="12144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07C2-4755-76E8-CCFD-54C2E267F8CB}"/>
              </a:ext>
            </a:extLst>
          </p:cNvPr>
          <p:cNvSpPr>
            <a:spLocks noGrp="1"/>
          </p:cNvSpPr>
          <p:nvPr>
            <p:ph type="title"/>
          </p:nvPr>
        </p:nvSpPr>
        <p:spPr>
          <a:xfrm>
            <a:off x="419100" y="161925"/>
            <a:ext cx="10515600" cy="1325563"/>
          </a:xfrm>
        </p:spPr>
        <p:txBody>
          <a:bodyPr/>
          <a:lstStyle/>
          <a:p>
            <a:r>
              <a:rPr lang="en-NZ" dirty="0">
                <a:solidFill>
                  <a:schemeClr val="accent6"/>
                </a:solidFill>
              </a:rPr>
              <a:t>Indifference Curves</a:t>
            </a:r>
          </a:p>
        </p:txBody>
      </p:sp>
      <p:sp>
        <p:nvSpPr>
          <p:cNvPr id="3" name="Text Placeholder 2">
            <a:extLst>
              <a:ext uri="{FF2B5EF4-FFF2-40B4-BE49-F238E27FC236}">
                <a16:creationId xmlns:a16="http://schemas.microsoft.com/office/drawing/2014/main" id="{B21CB708-C4D0-5B61-F71F-6E70AEBAB3BD}"/>
              </a:ext>
            </a:extLst>
          </p:cNvPr>
          <p:cNvSpPr>
            <a:spLocks noGrp="1"/>
          </p:cNvSpPr>
          <p:nvPr>
            <p:ph type="body" idx="1"/>
          </p:nvPr>
        </p:nvSpPr>
        <p:spPr>
          <a:xfrm>
            <a:off x="508000" y="1322388"/>
            <a:ext cx="6400800" cy="4486275"/>
          </a:xfrm>
        </p:spPr>
        <p:txBody>
          <a:bodyPr>
            <a:normAutofit lnSpcReduction="10000"/>
          </a:bodyPr>
          <a:lstStyle/>
          <a:p>
            <a:pPr marL="114300" indent="0">
              <a:buNone/>
            </a:pPr>
            <a:r>
              <a:rPr lang="en-NZ" sz="2000" dirty="0"/>
              <a:t>Indifference Curve: All combinations of two goods that give a consumer the same level of utility.</a:t>
            </a:r>
          </a:p>
          <a:p>
            <a:pPr marL="114300" indent="0">
              <a:buNone/>
            </a:pPr>
            <a:r>
              <a:rPr lang="en-NZ" sz="2000" u="sng" dirty="0"/>
              <a:t>Properties</a:t>
            </a:r>
          </a:p>
          <a:p>
            <a:pPr marL="571500" indent="-457200">
              <a:buAutoNum type="arabicParenR"/>
            </a:pPr>
            <a:r>
              <a:rPr lang="en-NZ" sz="2000" dirty="0"/>
              <a:t>Downward Sloping – to maintain equal utility, when getting more of one good must trade off less of another</a:t>
            </a:r>
          </a:p>
          <a:p>
            <a:pPr marL="571500" indent="-457200">
              <a:buAutoNum type="arabicParenR"/>
            </a:pPr>
            <a:r>
              <a:rPr lang="en-NZ" sz="2000" dirty="0"/>
              <a:t>Higher Curves = higher utility  - Curve further from origin represents a preferred bundle</a:t>
            </a:r>
          </a:p>
          <a:p>
            <a:pPr marL="571500" indent="-457200">
              <a:buAutoNum type="arabicParenR"/>
            </a:pPr>
            <a:r>
              <a:rPr lang="en-NZ" sz="2000" dirty="0"/>
              <a:t>Never intersect – If intersection occurred the prior statement would contradict</a:t>
            </a:r>
          </a:p>
          <a:p>
            <a:pPr marL="571500" indent="-457200">
              <a:buAutoNum type="arabicParenR"/>
            </a:pPr>
            <a:r>
              <a:rPr lang="en-NZ" sz="2000" dirty="0"/>
              <a:t>Convex to the origin – Diminishing marginal rate of substitution meaning as you consume more of one good, you’re willing to give us less of the other to get even more of it. </a:t>
            </a:r>
          </a:p>
        </p:txBody>
      </p:sp>
      <p:pic>
        <p:nvPicPr>
          <p:cNvPr id="5" name="Picture 4">
            <a:extLst>
              <a:ext uri="{FF2B5EF4-FFF2-40B4-BE49-F238E27FC236}">
                <a16:creationId xmlns:a16="http://schemas.microsoft.com/office/drawing/2014/main" id="{B78D4361-731E-1E03-131B-90DE61763CBC}"/>
              </a:ext>
            </a:extLst>
          </p:cNvPr>
          <p:cNvPicPr>
            <a:picLocks noChangeAspect="1"/>
          </p:cNvPicPr>
          <p:nvPr/>
        </p:nvPicPr>
        <p:blipFill>
          <a:blip r:embed="rId3"/>
          <a:stretch>
            <a:fillRect/>
          </a:stretch>
        </p:blipFill>
        <p:spPr>
          <a:xfrm>
            <a:off x="7137400" y="1322388"/>
            <a:ext cx="4953000" cy="3302000"/>
          </a:xfrm>
          <a:prstGeom prst="rect">
            <a:avLst/>
          </a:prstGeom>
        </p:spPr>
      </p:pic>
    </p:spTree>
    <p:extLst>
      <p:ext uri="{BB962C8B-B14F-4D97-AF65-F5344CB8AC3E}">
        <p14:creationId xmlns:p14="http://schemas.microsoft.com/office/powerpoint/2010/main" val="396027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A4CD-689F-2296-10CF-C331BB7BDA63}"/>
              </a:ext>
            </a:extLst>
          </p:cNvPr>
          <p:cNvSpPr>
            <a:spLocks noGrp="1"/>
          </p:cNvSpPr>
          <p:nvPr>
            <p:ph type="title"/>
          </p:nvPr>
        </p:nvSpPr>
        <p:spPr>
          <a:xfrm>
            <a:off x="241300" y="238125"/>
            <a:ext cx="10515600" cy="1325563"/>
          </a:xfrm>
        </p:spPr>
        <p:txBody>
          <a:bodyPr/>
          <a:lstStyle/>
          <a:p>
            <a:r>
              <a:rPr lang="en-NZ" dirty="0">
                <a:solidFill>
                  <a:schemeClr val="accent6"/>
                </a:solidFill>
              </a:rPr>
              <a:t>Budget Lines</a:t>
            </a:r>
          </a:p>
        </p:txBody>
      </p:sp>
      <p:sp>
        <p:nvSpPr>
          <p:cNvPr id="3" name="Text Placeholder 2">
            <a:extLst>
              <a:ext uri="{FF2B5EF4-FFF2-40B4-BE49-F238E27FC236}">
                <a16:creationId xmlns:a16="http://schemas.microsoft.com/office/drawing/2014/main" id="{50513E7A-B226-E3C8-26A6-33CF6F1A1389}"/>
              </a:ext>
            </a:extLst>
          </p:cNvPr>
          <p:cNvSpPr>
            <a:spLocks noGrp="1"/>
          </p:cNvSpPr>
          <p:nvPr>
            <p:ph type="body" idx="1"/>
          </p:nvPr>
        </p:nvSpPr>
        <p:spPr>
          <a:xfrm>
            <a:off x="241300" y="1253331"/>
            <a:ext cx="10515600" cy="4351338"/>
          </a:xfrm>
        </p:spPr>
        <p:txBody>
          <a:bodyPr>
            <a:normAutofit lnSpcReduction="10000"/>
          </a:bodyPr>
          <a:lstStyle/>
          <a:p>
            <a:pPr marL="114300" indent="0">
              <a:buNone/>
            </a:pPr>
            <a:r>
              <a:rPr lang="en-NZ" sz="2000" dirty="0"/>
              <a:t>Budget line: Shows all combinations of two goods a consumer can purchase if they spend their entire income. Determined by income and prices not preferences.</a:t>
            </a:r>
          </a:p>
          <a:p>
            <a:pPr marL="114300" indent="0">
              <a:buNone/>
            </a:pPr>
            <a:r>
              <a:rPr lang="en-NZ" sz="2000" u="sng" dirty="0"/>
              <a:t>Properties</a:t>
            </a:r>
          </a:p>
          <a:p>
            <a:pPr marL="571500" indent="-457200">
              <a:buAutoNum type="arabicParenR"/>
            </a:pPr>
            <a:r>
              <a:rPr lang="en-NZ" sz="2000" dirty="0"/>
              <a:t>Downward sloping – buying more of Good X means buying less of Good Y- substitution effect as fixed income</a:t>
            </a:r>
          </a:p>
          <a:p>
            <a:pPr marL="571500" indent="-457200">
              <a:buAutoNum type="arabicParenR"/>
            </a:pPr>
            <a:r>
              <a:rPr lang="en-NZ" sz="2000" dirty="0"/>
              <a:t>Linear – prices are constant therefore the trade-off will be constant</a:t>
            </a:r>
          </a:p>
          <a:p>
            <a:pPr marL="571500" indent="-457200">
              <a:buAutoNum type="arabicParenR"/>
            </a:pPr>
            <a:r>
              <a:rPr lang="en-NZ" sz="2000" dirty="0"/>
              <a:t>Points on the line – any point along the line shows maximised income, inside the curve is still affordable but has unspent income, outside is unaffordable</a:t>
            </a:r>
          </a:p>
          <a:p>
            <a:pPr marL="571500" indent="-457200">
              <a:buAutoNum type="arabicParenR"/>
            </a:pPr>
            <a:r>
              <a:rPr lang="en-NZ" sz="2000" dirty="0"/>
              <a:t>Slope = -</a:t>
            </a:r>
            <a:r>
              <a:rPr lang="en-NZ" sz="2000" dirty="0" err="1"/>
              <a:t>Px</a:t>
            </a:r>
            <a:r>
              <a:rPr lang="en-NZ" sz="2000" dirty="0"/>
              <a:t>/Py  our price ratio which shows how many units of Y the market requires to give up for one more unit of X</a:t>
            </a:r>
          </a:p>
          <a:p>
            <a:pPr marL="571500" indent="-457200">
              <a:buAutoNum type="arabicParenR"/>
            </a:pPr>
            <a:endParaRPr lang="en-NZ" sz="2000" dirty="0"/>
          </a:p>
          <a:p>
            <a:pPr marL="114300" indent="0">
              <a:buNone/>
            </a:pPr>
            <a:r>
              <a:rPr lang="en-NZ" sz="2000" dirty="0"/>
              <a:t>The optimal bundle for a consumer is where the slope of the budget line is equal to the slope of the Indifference Curve: MRS = </a:t>
            </a:r>
            <a:r>
              <a:rPr lang="en-NZ" sz="2000" dirty="0" err="1"/>
              <a:t>Px</a:t>
            </a:r>
            <a:r>
              <a:rPr lang="en-NZ" sz="2000" dirty="0"/>
              <a:t> / Py</a:t>
            </a:r>
          </a:p>
        </p:txBody>
      </p:sp>
    </p:spTree>
    <p:extLst>
      <p:ext uri="{BB962C8B-B14F-4D97-AF65-F5344CB8AC3E}">
        <p14:creationId xmlns:p14="http://schemas.microsoft.com/office/powerpoint/2010/main" val="112011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p:nvPr/>
        </p:nvSpPr>
        <p:spPr>
          <a:xfrm>
            <a:off x="1052304" y="336332"/>
            <a:ext cx="8175515" cy="58332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rgbClr val="92D050"/>
              </a:buClr>
              <a:buSzPct val="100000"/>
              <a:buFont typeface="Roboto"/>
              <a:buNone/>
            </a:pPr>
            <a:r>
              <a:rPr lang="en-NZ" sz="2800" b="1" i="0" u="none" strike="noStrike" cap="none">
                <a:solidFill>
                  <a:srgbClr val="92D050"/>
                </a:solidFill>
                <a:latin typeface="Roboto"/>
                <a:ea typeface="Roboto"/>
                <a:cs typeface="Roboto"/>
                <a:sym typeface="Roboto"/>
              </a:rPr>
              <a:t>Budget Lines and Indifference Curves Example Questions</a:t>
            </a:r>
            <a:endParaRPr sz="1400" b="0" i="0" u="none" strike="noStrike" cap="none">
              <a:solidFill>
                <a:srgbClr val="000000"/>
              </a:solidFill>
              <a:latin typeface="Arial"/>
              <a:ea typeface="Arial"/>
              <a:cs typeface="Arial"/>
              <a:sym typeface="Arial"/>
            </a:endParaRPr>
          </a:p>
        </p:txBody>
      </p:sp>
      <p:sp>
        <p:nvSpPr>
          <p:cNvPr id="224" name="Google Shape;224;p19"/>
          <p:cNvSpPr/>
          <p:nvPr/>
        </p:nvSpPr>
        <p:spPr>
          <a:xfrm>
            <a:off x="1052304" y="1397876"/>
            <a:ext cx="9521103"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In the consumer behaviour model, a utility maximising consumer consuming two normal goods will</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Consume on the highest indifference curve possible.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Consume where the slope of the budget line equals the slope of the indifference curve.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Consume where the utility per dollar spent is the same across both goods.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Meet all of the above criteria.</a:t>
            </a:r>
            <a:endParaRPr sz="1800" b="0" i="0" u="none" strike="noStrike" cap="none">
              <a:solidFill>
                <a:schemeClr val="lt1"/>
              </a:solidFill>
              <a:latin typeface="Times New Roman"/>
              <a:ea typeface="Times New Roman"/>
              <a:cs typeface="Times New Roman"/>
              <a:sym typeface="Times New Roman"/>
            </a:endParaRPr>
          </a:p>
        </p:txBody>
      </p:sp>
      <p:sp>
        <p:nvSpPr>
          <p:cNvPr id="225" name="Google Shape;225;p19"/>
          <p:cNvSpPr/>
          <p:nvPr/>
        </p:nvSpPr>
        <p:spPr>
          <a:xfrm>
            <a:off x="1052304" y="3731126"/>
            <a:ext cx="8282152" cy="26161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Suppose the price of pizza is $10, the price of cola is $1, and the consumer’s income is $50. In addition, suppose the consumer’s budget constraint measures pizza on the horizontal axis and cola on the vertical axis. If the price of cola doubles to $2, then the</a:t>
            </a:r>
            <a:endParaRPr sz="1800" b="0" i="0" u="none" strike="noStrike" cap="none">
              <a:solidFill>
                <a:schemeClr val="lt1"/>
              </a:solidFill>
              <a:latin typeface="Times New Roman"/>
              <a:ea typeface="Times New Roman"/>
              <a:cs typeface="Times New Roman"/>
              <a:sym typeface="Times New Roman"/>
            </a:endParaRPr>
          </a:p>
          <a:p>
            <a:pPr marL="457200" marR="0" lvl="0" indent="0" algn="l" rtl="0">
              <a:lnSpc>
                <a:spcPct val="100000"/>
              </a:lnSpc>
              <a:spcBef>
                <a:spcPts val="240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Budget constraint intersects the vertical axis at 100 colas.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Budget constraint shifts inward in a parallel fashion.</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Budget constraint intersects the vertical axis at 25 colas.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Slope of the budget constraint rises to -2.</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0"/>
          <p:cNvSpPr txBox="1"/>
          <p:nvPr/>
        </p:nvSpPr>
        <p:spPr>
          <a:xfrm>
            <a:off x="1052304" y="336332"/>
            <a:ext cx="8175515" cy="58332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rgbClr val="92D050"/>
              </a:buClr>
              <a:buSzPct val="100000"/>
              <a:buFont typeface="Roboto"/>
              <a:buNone/>
            </a:pPr>
            <a:r>
              <a:rPr lang="en-NZ" sz="2800" b="1" i="0" u="none" strike="noStrike" cap="none">
                <a:solidFill>
                  <a:srgbClr val="92D050"/>
                </a:solidFill>
                <a:latin typeface="Roboto"/>
                <a:ea typeface="Roboto"/>
                <a:cs typeface="Roboto"/>
                <a:sym typeface="Roboto"/>
              </a:rPr>
              <a:t>Budget Lines and Indifference Curves Example Questions</a:t>
            </a:r>
            <a:endParaRPr sz="1400" b="0" i="0" u="none" strike="noStrike" cap="none">
              <a:solidFill>
                <a:srgbClr val="000000"/>
              </a:solidFill>
              <a:latin typeface="Arial"/>
              <a:ea typeface="Arial"/>
              <a:cs typeface="Arial"/>
              <a:sym typeface="Arial"/>
            </a:endParaRPr>
          </a:p>
        </p:txBody>
      </p:sp>
      <p:sp>
        <p:nvSpPr>
          <p:cNvPr id="232" name="Google Shape;232;p20"/>
          <p:cNvSpPr/>
          <p:nvPr/>
        </p:nvSpPr>
        <p:spPr>
          <a:xfrm>
            <a:off x="1052304" y="1397876"/>
            <a:ext cx="9521103" cy="1876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In the consumer behaviour model, a utility maximising consumer consuming two normal goods will</a:t>
            </a:r>
            <a:endParaRPr sz="1800" b="0" i="0" u="none" strike="noStrike" cap="none">
              <a:solidFill>
                <a:schemeClr val="lt1"/>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80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Consume on the highest indifference curve possible.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Consume where the slope of the budget line equals the slope of the indifference curve.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Consume where the utility per dollar spent is the same across both goods.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Meet all of the above criteria.</a:t>
            </a:r>
            <a:endParaRPr sz="1800" b="0" i="0" u="none" strike="noStrike" cap="none">
              <a:solidFill>
                <a:srgbClr val="FF0000"/>
              </a:solidFill>
              <a:latin typeface="Times New Roman"/>
              <a:ea typeface="Times New Roman"/>
              <a:cs typeface="Times New Roman"/>
              <a:sym typeface="Times New Roman"/>
            </a:endParaRPr>
          </a:p>
        </p:txBody>
      </p:sp>
      <p:sp>
        <p:nvSpPr>
          <p:cNvPr id="233" name="Google Shape;233;p20"/>
          <p:cNvSpPr/>
          <p:nvPr/>
        </p:nvSpPr>
        <p:spPr>
          <a:xfrm>
            <a:off x="1052304" y="3731126"/>
            <a:ext cx="8282152" cy="26161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Suppose the price of pizza is $10, the price of cola is $1, and the consumer’s income is $50. In addition, suppose the consumer’s budget constraint measures pizza on the horizontal axis and cola on the vertical axis. If the price of cola doubles to $2, then the</a:t>
            </a:r>
            <a:endParaRPr sz="1800" b="0" i="0" u="none" strike="noStrike" cap="none">
              <a:solidFill>
                <a:schemeClr val="lt1"/>
              </a:solidFill>
              <a:latin typeface="Times New Roman"/>
              <a:ea typeface="Times New Roman"/>
              <a:cs typeface="Times New Roman"/>
              <a:sym typeface="Times New Roman"/>
            </a:endParaRPr>
          </a:p>
          <a:p>
            <a:pPr marL="457200" marR="0" lvl="0" indent="0" algn="l" rtl="0">
              <a:lnSpc>
                <a:spcPct val="100000"/>
              </a:lnSpc>
              <a:spcBef>
                <a:spcPts val="240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Budget constraint intersects the vertical axis at 100 </a:t>
            </a:r>
            <a:r>
              <a:rPr lang="en-NZ" sz="1800" b="0" i="0" u="none" strike="noStrike" cap="none">
                <a:solidFill>
                  <a:srgbClr val="000000"/>
                </a:solidFill>
                <a:latin typeface="Calibri"/>
                <a:ea typeface="Calibri"/>
                <a:cs typeface="Calibri"/>
                <a:sym typeface="Calibri"/>
              </a:rPr>
              <a:t>colas.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Budget constraint shifts inward in a parallel fashion.</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Budget constraint intersects the vertical axis at 25 colas.</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Slope of the budget constraint rises to -2.</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p:nvPr/>
        </p:nvSpPr>
        <p:spPr>
          <a:xfrm>
            <a:off x="1052304" y="336332"/>
            <a:ext cx="8175515" cy="58332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rgbClr val="92D050"/>
              </a:buClr>
              <a:buSzPct val="100000"/>
              <a:buFont typeface="Roboto"/>
              <a:buNone/>
            </a:pPr>
            <a:r>
              <a:rPr lang="en-NZ" sz="2800" b="1" i="0" u="none" strike="noStrike" cap="none">
                <a:solidFill>
                  <a:srgbClr val="92D050"/>
                </a:solidFill>
                <a:latin typeface="Roboto"/>
                <a:ea typeface="Roboto"/>
                <a:cs typeface="Roboto"/>
                <a:sym typeface="Roboto"/>
              </a:rPr>
              <a:t>Budget Lines and Indifference Curves Example Questions</a:t>
            </a:r>
            <a:endParaRPr sz="1400" b="0" i="0" u="none" strike="noStrike" cap="none">
              <a:solidFill>
                <a:srgbClr val="000000"/>
              </a:solidFill>
              <a:latin typeface="Arial"/>
              <a:ea typeface="Arial"/>
              <a:cs typeface="Arial"/>
              <a:sym typeface="Arial"/>
            </a:endParaRPr>
          </a:p>
        </p:txBody>
      </p:sp>
      <p:sp>
        <p:nvSpPr>
          <p:cNvPr id="239" name="Google Shape;239;p21"/>
          <p:cNvSpPr/>
          <p:nvPr/>
        </p:nvSpPr>
        <p:spPr>
          <a:xfrm>
            <a:off x="1052304" y="1209693"/>
            <a:ext cx="8481848"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 budget constraint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Shows the purchases made by consumers.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Shows the consumption bundles that a consumer can afford.</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Shows the prices that a consumer chooses to pay for products he consumes.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Represents the consumption bundles that give a consumer equal satisfaction</a:t>
            </a:r>
            <a:r>
              <a:rPr lang="en-NZ" sz="1800" b="0" i="0" u="none" strike="noStrike" cap="none">
                <a:solidFill>
                  <a:srgbClr val="000000"/>
                </a:solidFill>
                <a:latin typeface="Calibri"/>
                <a:ea typeface="Calibri"/>
                <a:cs typeface="Calibri"/>
                <a:sym typeface="Calibri"/>
              </a:rPr>
              <a:t>.</a:t>
            </a:r>
            <a:endParaRPr sz="1800" b="0" i="0" u="none" strike="noStrike" cap="none">
              <a:solidFill>
                <a:schemeClr val="lt1"/>
              </a:solidFill>
              <a:latin typeface="Times New Roman"/>
              <a:ea typeface="Times New Roman"/>
              <a:cs typeface="Times New Roman"/>
              <a:sym typeface="Times New Roman"/>
            </a:endParaRPr>
          </a:p>
        </p:txBody>
      </p:sp>
      <p:sp>
        <p:nvSpPr>
          <p:cNvPr id="240" name="Google Shape;240;p21"/>
          <p:cNvSpPr/>
          <p:nvPr/>
        </p:nvSpPr>
        <p:spPr>
          <a:xfrm>
            <a:off x="1052304" y="2998611"/>
            <a:ext cx="7693572"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 decrease in a consumers income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Decreases the slope of the consumers budget constraint.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Has no effect on the slope of the consumers budget constraint.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Increases the slope of the consumers budget constraint.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Has no effect on the consumers budget constraint.</a:t>
            </a:r>
            <a:endParaRPr sz="1800" b="0" i="0" u="none" strike="noStrike" cap="none">
              <a:solidFill>
                <a:schemeClr val="lt1"/>
              </a:solidFill>
              <a:latin typeface="Times New Roman"/>
              <a:ea typeface="Times New Roman"/>
              <a:cs typeface="Times New Roman"/>
              <a:sym typeface="Times New Roman"/>
            </a:endParaRPr>
          </a:p>
        </p:txBody>
      </p:sp>
      <p:sp>
        <p:nvSpPr>
          <p:cNvPr id="241" name="Google Shape;241;p21"/>
          <p:cNvSpPr/>
          <p:nvPr/>
        </p:nvSpPr>
        <p:spPr>
          <a:xfrm>
            <a:off x="1052304" y="4713570"/>
            <a:ext cx="8060165"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As one moves down a typical indifference curve, the marginal rate of substitution</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Decreases.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Will switch from positive to negative.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Is constant.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Increases.</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2"/>
          <p:cNvSpPr txBox="1"/>
          <p:nvPr/>
        </p:nvSpPr>
        <p:spPr>
          <a:xfrm>
            <a:off x="1052304" y="336332"/>
            <a:ext cx="8175515" cy="58332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rgbClr val="92D050"/>
              </a:buClr>
              <a:buSzPct val="100000"/>
              <a:buFont typeface="Roboto"/>
              <a:buNone/>
            </a:pPr>
            <a:r>
              <a:rPr lang="en-NZ" sz="2800" b="1" i="0" u="none" strike="noStrike" cap="none">
                <a:solidFill>
                  <a:srgbClr val="92D050"/>
                </a:solidFill>
                <a:latin typeface="Roboto"/>
                <a:ea typeface="Roboto"/>
                <a:cs typeface="Roboto"/>
                <a:sym typeface="Roboto"/>
              </a:rPr>
              <a:t>Budget Lines and Indifference Curves Example Questions</a:t>
            </a:r>
            <a:endParaRPr sz="1400" b="0" i="0" u="none" strike="noStrike" cap="none">
              <a:solidFill>
                <a:srgbClr val="000000"/>
              </a:solidFill>
              <a:latin typeface="Arial"/>
              <a:ea typeface="Arial"/>
              <a:cs typeface="Arial"/>
              <a:sym typeface="Arial"/>
            </a:endParaRPr>
          </a:p>
        </p:txBody>
      </p:sp>
      <p:sp>
        <p:nvSpPr>
          <p:cNvPr id="247" name="Google Shape;247;p22"/>
          <p:cNvSpPr/>
          <p:nvPr/>
        </p:nvSpPr>
        <p:spPr>
          <a:xfrm>
            <a:off x="1052304" y="1209693"/>
            <a:ext cx="8481848"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 budget constraint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Shows the purchases made by consumers.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Shows the consumption bundles that a consumer can afford.</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Shows the prices that a consumer chooses to pay for products he consumes.</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Represents the consumption bundles that give a consumer equal </a:t>
            </a:r>
            <a:r>
              <a:rPr lang="en-NZ" sz="1800" b="0" i="0" u="none" strike="noStrike" cap="none">
                <a:solidFill>
                  <a:srgbClr val="000000"/>
                </a:solidFill>
                <a:latin typeface="Calibri"/>
                <a:ea typeface="Calibri"/>
                <a:cs typeface="Calibri"/>
                <a:sym typeface="Calibri"/>
              </a:rPr>
              <a:t>satisfaction.</a:t>
            </a:r>
            <a:endParaRPr sz="1800" b="0" i="0" u="none" strike="noStrike" cap="none">
              <a:solidFill>
                <a:schemeClr val="lt1"/>
              </a:solidFill>
              <a:latin typeface="Times New Roman"/>
              <a:ea typeface="Times New Roman"/>
              <a:cs typeface="Times New Roman"/>
              <a:sym typeface="Times New Roman"/>
            </a:endParaRPr>
          </a:p>
        </p:txBody>
      </p:sp>
      <p:sp>
        <p:nvSpPr>
          <p:cNvPr id="248" name="Google Shape;248;p22"/>
          <p:cNvSpPr/>
          <p:nvPr/>
        </p:nvSpPr>
        <p:spPr>
          <a:xfrm>
            <a:off x="1052304" y="2998611"/>
            <a:ext cx="7693572"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 decrease in a consumers income </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Decreases the slope of the consumers budget constraint.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Has no effect on the slope of the consumers budget constraint.</a:t>
            </a:r>
            <a:endParaRPr sz="1800" b="0" i="0" u="none" strike="noStrike" cap="none">
              <a:solidFill>
                <a:srgbClr val="FF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Increases the slope of the consumers budget constraint.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Has no effect on the consumers budget constraint.</a:t>
            </a:r>
            <a:endParaRPr sz="1800" b="0" i="0" u="none" strike="noStrike" cap="none">
              <a:solidFill>
                <a:schemeClr val="lt1"/>
              </a:solidFill>
              <a:latin typeface="Times New Roman"/>
              <a:ea typeface="Times New Roman"/>
              <a:cs typeface="Times New Roman"/>
              <a:sym typeface="Times New Roman"/>
            </a:endParaRPr>
          </a:p>
        </p:txBody>
      </p:sp>
      <p:sp>
        <p:nvSpPr>
          <p:cNvPr id="249" name="Google Shape;249;p22"/>
          <p:cNvSpPr/>
          <p:nvPr/>
        </p:nvSpPr>
        <p:spPr>
          <a:xfrm>
            <a:off x="1052304" y="4713570"/>
            <a:ext cx="8060165"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As one moves down a typical indifference curve, the marginal rate of substitution</a:t>
            </a:r>
            <a:endParaRPr sz="1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0"/>
              </a:spcBef>
              <a:spcAft>
                <a:spcPts val="0"/>
              </a:spcAft>
              <a:buClr>
                <a:srgbClr val="FF0000"/>
              </a:buClr>
              <a:buSzPts val="1800"/>
              <a:buFont typeface="Calibri"/>
              <a:buAutoNum type="arabicPeriod"/>
            </a:pPr>
            <a:r>
              <a:rPr lang="en-NZ" sz="1800" b="0" i="0" u="none" strike="noStrike" cap="none">
                <a:solidFill>
                  <a:srgbClr val="FF0000"/>
                </a:solidFill>
                <a:latin typeface="Calibri"/>
                <a:ea typeface="Calibri"/>
                <a:cs typeface="Calibri"/>
                <a:sym typeface="Calibri"/>
              </a:rPr>
              <a:t>Decreases</a:t>
            </a:r>
            <a:r>
              <a:rPr lang="en-NZ" sz="1800" b="0" i="0" u="none" strike="noStrike" cap="none">
                <a:solidFill>
                  <a:srgbClr val="000000"/>
                </a:solidFill>
                <a:latin typeface="Calibri"/>
                <a:ea typeface="Calibri"/>
                <a:cs typeface="Calibri"/>
                <a:sym typeface="Calibri"/>
              </a:rPr>
              <a: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Will switch from positive to negative.</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Is constant.</a:t>
            </a:r>
            <a:endParaRPr sz="1800" b="0" i="0" u="none" strike="noStrike" cap="none">
              <a:solidFill>
                <a:schemeClr val="lt1"/>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chemeClr val="lt1"/>
              </a:buClr>
              <a:buSzPts val="1800"/>
              <a:buFont typeface="Calibri"/>
              <a:buAutoNum type="arabicPeriod"/>
            </a:pPr>
            <a:r>
              <a:rPr lang="en-NZ" sz="1800" b="0" i="0" u="none" strike="noStrike" cap="none">
                <a:solidFill>
                  <a:schemeClr val="lt1"/>
                </a:solidFill>
                <a:latin typeface="Calibri"/>
                <a:ea typeface="Calibri"/>
                <a:cs typeface="Calibri"/>
                <a:sym typeface="Calibri"/>
              </a:rPr>
              <a:t>Increases.</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2567</TotalTime>
  <Words>4242</Words>
  <Application>Microsoft Office PowerPoint</Application>
  <PresentationFormat>Widescreen</PresentationFormat>
  <Paragraphs>361</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Times New Roman</vt:lpstr>
      <vt:lpstr>Calibri</vt:lpstr>
      <vt:lpstr>Roboto</vt:lpstr>
      <vt:lpstr>Arial</vt:lpstr>
      <vt:lpstr>Josefin Sans</vt:lpstr>
      <vt:lpstr>1_Office Theme</vt:lpstr>
      <vt:lpstr>PowerPoint Presentation</vt:lpstr>
      <vt:lpstr>PowerPoint Presentation</vt:lpstr>
      <vt:lpstr>Term Test INFORMATION</vt:lpstr>
      <vt:lpstr>Indifference Curves</vt:lpstr>
      <vt:lpstr>Budget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Imperfect information</vt:lpstr>
      <vt:lpstr>PowerPoint Presentation</vt:lpstr>
      <vt:lpstr>PowerPoint Presentation</vt:lpstr>
      <vt:lpstr>PowerPoint Presentation</vt:lpstr>
      <vt:lpstr> EXTERNALITIES</vt:lpstr>
      <vt:lpstr>PowerPoint Presentation</vt:lpstr>
      <vt:lpstr>PowerPoint Presentation</vt:lpstr>
      <vt:lpstr>PowerPoint Presentation</vt:lpstr>
      <vt:lpstr>PowerPoint Presentation</vt:lpstr>
      <vt:lpstr>Externalities Question </vt:lpstr>
      <vt:lpstr>PowerPoint Presentation</vt:lpstr>
      <vt:lpstr>PowerPoint Presentation</vt:lpstr>
      <vt:lpstr>Labour market </vt:lpstr>
      <vt:lpstr>Labour market exam question</vt:lpstr>
      <vt:lpstr>Stay Updated for Events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Sam Buckingham</cp:lastModifiedBy>
  <cp:revision>1</cp:revision>
  <dcterms:created xsi:type="dcterms:W3CDTF">2020-03-17T01:08:59Z</dcterms:created>
  <dcterms:modified xsi:type="dcterms:W3CDTF">2026-05-03T23:42:29Z</dcterms:modified>
</cp:coreProperties>
</file>