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91" autoAdjust="0"/>
  </p:normalViewPr>
  <p:slideViewPr>
    <p:cSldViewPr>
      <p:cViewPr>
        <p:scale>
          <a:sx n="80" d="100"/>
          <a:sy n="80" d="100"/>
        </p:scale>
        <p:origin x="-966" y="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FF28C-D58A-4A88-8FDC-06EBF91CF11D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09E41-8920-4687-B507-7F7081C5024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1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Schoellkopf</a:t>
            </a:r>
            <a:r>
              <a:rPr lang="de-DE" baseline="0" dirty="0" smtClean="0"/>
              <a:t> B</a:t>
            </a:r>
            <a:r>
              <a:rPr lang="de-DE" dirty="0" smtClean="0"/>
              <a:t>ackwaren</a:t>
            </a:r>
            <a:endParaRPr lang="de-DE" dirty="0" smtClean="0"/>
          </a:p>
          <a:p>
            <a:r>
              <a:rPr lang="de-DE" dirty="0" smtClean="0"/>
              <a:t>Max. Vier </a:t>
            </a:r>
            <a:r>
              <a:rPr lang="de-DE" dirty="0" smtClean="0"/>
              <a:t>Farben</a:t>
            </a:r>
          </a:p>
          <a:p>
            <a:r>
              <a:rPr lang="en-US" dirty="0" smtClean="0"/>
              <a:t>14 X 32cm und </a:t>
            </a:r>
            <a:r>
              <a:rPr lang="en-US" dirty="0" err="1" smtClean="0"/>
              <a:t>jeweils</a:t>
            </a:r>
            <a:r>
              <a:rPr lang="en-US" dirty="0" smtClean="0"/>
              <a:t> 3 cm Rand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lassen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09E41-8920-4687-B507-7F7081C502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30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2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5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1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4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7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6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4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AB55E-DF93-4453-A8B3-574503D33398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C1768-C989-471C-A898-3ECD076E66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3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Logo Engagement Global Startsei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s://www.forum-der-kulturen.de/wp-content/uploads/2017/09/engagementGlob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79735"/>
            <a:ext cx="1857375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forum-der-kulturen.de/wp-content/uploads/2017/09/ndweng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15240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chöllkopf Backwaren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13791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899592" y="2492896"/>
            <a:ext cx="7414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Frauen für Frauen</a:t>
            </a:r>
          </a:p>
          <a:p>
            <a:r>
              <a:rPr lang="de-DE" dirty="0" smtClean="0"/>
              <a:t>Weltweit gibt es Führungspersönlichkeiten, die sich für Frauenrechte einsetzen. Wir bieten ihnen auf </a:t>
            </a:r>
            <a:r>
              <a:rPr lang="de-DE" dirty="0" smtClean="0"/>
              <a:t>Ihrem </a:t>
            </a:r>
            <a:r>
              <a:rPr lang="de-DE" dirty="0" smtClean="0"/>
              <a:t>Frühstückstisch eine Bühne.</a:t>
            </a:r>
            <a:endParaRPr lang="de-DE" dirty="0"/>
          </a:p>
        </p:txBody>
      </p:sp>
      <p:sp>
        <p:nvSpPr>
          <p:cNvPr id="7" name="Pfeil nach rechts 6"/>
          <p:cNvSpPr/>
          <p:nvPr/>
        </p:nvSpPr>
        <p:spPr>
          <a:xfrm>
            <a:off x="976581" y="3527750"/>
            <a:ext cx="676875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/>
          <p:cNvSpPr txBox="1"/>
          <p:nvPr/>
        </p:nvSpPr>
        <p:spPr>
          <a:xfrm>
            <a:off x="899592" y="4640505"/>
            <a:ext cx="209824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Wusstest du z.B. woher der Begriff stammt: „Bäume umarmen“? 1970 umarmte die </a:t>
            </a:r>
            <a:r>
              <a:rPr lang="de-DE" sz="1100" dirty="0" err="1" smtClean="0"/>
              <a:t>Chipko</a:t>
            </a:r>
            <a:r>
              <a:rPr lang="de-DE" sz="1100" dirty="0" smtClean="0"/>
              <a:t> Bewegung in Indien Bäume, um ihre Lebensgrundlage, den Wald, vor </a:t>
            </a:r>
            <a:r>
              <a:rPr lang="de-DE" sz="1100" dirty="0" smtClean="0"/>
              <a:t>Abholzung </a:t>
            </a:r>
            <a:r>
              <a:rPr lang="de-DE" sz="1100" dirty="0" smtClean="0"/>
              <a:t>zu beschützen.</a:t>
            </a:r>
            <a:endParaRPr lang="en-US" sz="1100" dirty="0"/>
          </a:p>
        </p:txBody>
      </p:sp>
      <p:sp>
        <p:nvSpPr>
          <p:cNvPr id="12" name="Textfeld 11"/>
          <p:cNvSpPr txBox="1"/>
          <p:nvPr/>
        </p:nvSpPr>
        <p:spPr>
          <a:xfrm>
            <a:off x="3292016" y="4652972"/>
            <a:ext cx="209824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In Argentinien protestieren 2015 300.000 Frauen gegen </a:t>
            </a:r>
            <a:r>
              <a:rPr lang="de-DE" sz="1100" dirty="0" err="1" smtClean="0"/>
              <a:t>Femizide</a:t>
            </a:r>
            <a:r>
              <a:rPr lang="de-DE" sz="1100" dirty="0" smtClean="0"/>
              <a:t> </a:t>
            </a:r>
            <a:r>
              <a:rPr lang="de-DE" sz="1100" dirty="0" smtClean="0"/>
              <a:t> - </a:t>
            </a:r>
            <a:r>
              <a:rPr lang="de-DE" sz="1100" dirty="0" smtClean="0"/>
              <a:t>Morde an Frauen, weil sie Frauen sind. </a:t>
            </a:r>
            <a:r>
              <a:rPr lang="de-DE" sz="1100" dirty="0" smtClean="0"/>
              <a:t> Werde </a:t>
            </a:r>
            <a:r>
              <a:rPr lang="de-DE" sz="1100" dirty="0" smtClean="0"/>
              <a:t>auch du Teil von Events in deiner Stadt, z.B. am 14.2.26 unter </a:t>
            </a:r>
            <a:r>
              <a:rPr lang="de-DE" sz="1100" dirty="0" smtClean="0"/>
              <a:t>www.onebillionrising.de.</a:t>
            </a:r>
            <a:endParaRPr lang="en-US" sz="1100" dirty="0"/>
          </a:p>
        </p:txBody>
      </p:sp>
      <p:sp>
        <p:nvSpPr>
          <p:cNvPr id="14" name="Textfeld 13"/>
          <p:cNvSpPr txBox="1"/>
          <p:nvPr/>
        </p:nvSpPr>
        <p:spPr>
          <a:xfrm>
            <a:off x="5899139" y="4640505"/>
            <a:ext cx="20982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Was hat die Wahl deines Handys mit Frauen im Kongo zu tun</a:t>
            </a:r>
            <a:r>
              <a:rPr lang="de-DE" sz="1100" dirty="0"/>
              <a:t>? In </a:t>
            </a:r>
            <a:r>
              <a:rPr lang="de-DE" sz="1100" dirty="0" smtClean="0"/>
              <a:t>Handys </a:t>
            </a:r>
            <a:r>
              <a:rPr lang="de-DE" sz="1100" dirty="0"/>
              <a:t>stecken </a:t>
            </a:r>
            <a:r>
              <a:rPr lang="de-DE" sz="1100" dirty="0" smtClean="0"/>
              <a:t>Mineralien, die </a:t>
            </a:r>
            <a:r>
              <a:rPr lang="de-DE" sz="1100" dirty="0"/>
              <a:t>im Kongo unter oft ausbeuterischen Bedingungen abgebaut werden. Besonders Frauen leiden </a:t>
            </a:r>
            <a:r>
              <a:rPr lang="de-DE" sz="1100" dirty="0" smtClean="0"/>
              <a:t>darunter. Checke Alternativen wie refurbed.de.</a:t>
            </a:r>
            <a:endParaRPr lang="en-US" sz="1100" dirty="0"/>
          </a:p>
        </p:txBody>
      </p:sp>
      <p:sp>
        <p:nvSpPr>
          <p:cNvPr id="9" name="Ellipse 8"/>
          <p:cNvSpPr/>
          <p:nvPr/>
        </p:nvSpPr>
        <p:spPr>
          <a:xfrm>
            <a:off x="1403648" y="3765024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Icon/Bild</a:t>
            </a:r>
            <a:endParaRPr lang="en-US" sz="1200" dirty="0"/>
          </a:p>
        </p:txBody>
      </p:sp>
      <p:sp>
        <p:nvSpPr>
          <p:cNvPr id="17" name="Ellipse 16"/>
          <p:cNvSpPr/>
          <p:nvPr/>
        </p:nvSpPr>
        <p:spPr>
          <a:xfrm>
            <a:off x="4000916" y="3765024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Icon/Bild</a:t>
            </a:r>
            <a:endParaRPr lang="en-US" sz="1200" dirty="0"/>
          </a:p>
        </p:txBody>
      </p:sp>
      <p:sp>
        <p:nvSpPr>
          <p:cNvPr id="18" name="Ellipse 17"/>
          <p:cNvSpPr/>
          <p:nvPr/>
        </p:nvSpPr>
        <p:spPr>
          <a:xfrm>
            <a:off x="6444208" y="3765024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Icon/Bild</a:t>
            </a:r>
            <a:endParaRPr lang="en-US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835379" y="6453336"/>
            <a:ext cx="3875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Mehr Infos  gibt es unter www.ndwenga.de/frauen</a:t>
            </a:r>
            <a:endParaRPr lang="en-US" sz="1100" dirty="0"/>
          </a:p>
        </p:txBody>
      </p:sp>
      <p:sp>
        <p:nvSpPr>
          <p:cNvPr id="16" name="Textfeld 15"/>
          <p:cNvSpPr txBox="1"/>
          <p:nvPr/>
        </p:nvSpPr>
        <p:spPr>
          <a:xfrm>
            <a:off x="4506302" y="6446672"/>
            <a:ext cx="38758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QR Code zu www.ndwenga.de/frauen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4860200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Bildschirmpräsentation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Irina Ruoff</dc:creator>
  <cp:lastModifiedBy>Irina Ruoff</cp:lastModifiedBy>
  <cp:revision>17</cp:revision>
  <dcterms:created xsi:type="dcterms:W3CDTF">2025-07-21T09:06:22Z</dcterms:created>
  <dcterms:modified xsi:type="dcterms:W3CDTF">2025-07-22T18:01:35Z</dcterms:modified>
</cp:coreProperties>
</file>