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8" autoAdjust="0"/>
  </p:normalViewPr>
  <p:slideViewPr>
    <p:cSldViewPr>
      <p:cViewPr varScale="1">
        <p:scale>
          <a:sx n="59" d="100"/>
          <a:sy n="59" d="100"/>
        </p:scale>
        <p:origin x="2304" y="16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ED339-DDA3-4AE3-ADAC-0A0C4D26B03B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77A3B-B5C7-4583-8A08-8F3E5CE75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1alycia4nac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40000" contrast="-25000"/>
          </a:blip>
          <a:srcRect/>
          <a:stretch>
            <a:fillRect/>
          </a:stretch>
        </p:blipFill>
        <p:spPr bwMode="ltGray">
          <a:xfrm>
            <a:off x="152400" y="152400"/>
            <a:ext cx="6477000" cy="876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996016"/>
          </a:xfrm>
        </p:spPr>
        <p:txBody>
          <a:bodyPr>
            <a:normAutofit/>
          </a:bodyPr>
          <a:lstStyle/>
          <a:p>
            <a:r>
              <a:rPr lang="en-US" sz="4600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Ladies Archery Day</a:t>
            </a:r>
            <a:br>
              <a:rPr lang="en-US" sz="3000"/>
            </a:br>
            <a:r>
              <a:rPr lang="en-US" sz="3000"/>
              <a:t>June 20, </a:t>
            </a:r>
            <a:r>
              <a:rPr lang="en-US" sz="3000" dirty="0"/>
              <a:t>2026</a:t>
            </a:r>
            <a:br>
              <a:rPr lang="en-US" sz="2000" dirty="0"/>
            </a:br>
            <a:r>
              <a:rPr lang="en-US" sz="1400" dirty="0"/>
              <a:t>Hosted by:</a:t>
            </a:r>
            <a:br>
              <a:rPr lang="en-US" sz="1600" dirty="0"/>
            </a:br>
            <a:r>
              <a:rPr lang="en-US" sz="1600" dirty="0"/>
              <a:t>Norwich Archery Club</a:t>
            </a:r>
            <a:br>
              <a:rPr lang="en-US" sz="1600" dirty="0"/>
            </a:br>
            <a:r>
              <a:rPr lang="en-US" sz="1600" dirty="0"/>
              <a:t>110 Wawecus Hill Road, </a:t>
            </a:r>
            <a:r>
              <a:rPr lang="en-US" sz="1600" u="sng" dirty="0"/>
              <a:t>Bozrah</a:t>
            </a:r>
            <a:r>
              <a:rPr lang="en-US" sz="1600" dirty="0"/>
              <a:t>, CT 06334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42900" y="2514600"/>
            <a:ext cx="6134100" cy="6172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/>
              <a:t>Event: 10:00 am – 2:00 pm 	Rain or Shine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/>
              <a:t>Pre-Registration: $40.00 includes lunch</a:t>
            </a:r>
          </a:p>
          <a:p>
            <a:pPr>
              <a:buFont typeface="Wingdings" pitchFamily="2" charset="2"/>
              <a:buChar char="v"/>
            </a:pPr>
            <a:endParaRPr lang="en-US" sz="1800" dirty="0"/>
          </a:p>
          <a:p>
            <a:pPr>
              <a:buFont typeface="Wingdings" pitchFamily="2" charset="2"/>
              <a:buChar char="v"/>
            </a:pPr>
            <a:r>
              <a:rPr lang="en-US" sz="1800" dirty="0"/>
              <a:t>This event is for beginners through experienced archers.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/>
              <a:t>All equipment will be supplied, or bring your own equipment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/>
              <a:t>Included in this event is CT DEEP instruction, equipment, and archery games.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/>
              <a:t>Young ladies aged 12 and up are welcomed with an adult.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/>
              <a:t>This is a rain or shine event(in case of rain, we have an indoor facility).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/>
              <a:t>$40.00 registration in cash, check, or money order - *sorry, no credit cards 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/>
              <a:t>Registration forms available at: </a:t>
            </a:r>
            <a:r>
              <a:rPr lang="en-US" sz="1800" b="1" u="sng" dirty="0"/>
              <a:t>norwicharcheryclub.com </a:t>
            </a:r>
            <a:r>
              <a:rPr lang="en-US" sz="1800" dirty="0"/>
              <a:t> or </a:t>
            </a:r>
            <a:r>
              <a:rPr lang="en-US" sz="1800" b="1" u="sng" dirty="0"/>
              <a:t>Norwich Archery Club Facebook page</a:t>
            </a:r>
            <a:r>
              <a:rPr lang="en-US" sz="1800" dirty="0"/>
              <a:t>.</a:t>
            </a:r>
          </a:p>
          <a:p>
            <a:pPr>
              <a:buFont typeface="Wingdings" pitchFamily="2" charset="2"/>
              <a:buChar char="v"/>
            </a:pPr>
            <a:endParaRPr lang="en-US" sz="1800" dirty="0"/>
          </a:p>
          <a:p>
            <a:pPr algn="ctr">
              <a:buNone/>
            </a:pPr>
            <a:r>
              <a:rPr lang="en-US" sz="2300" dirty="0"/>
              <a:t>Contact Alycia Clemons for more information </a:t>
            </a:r>
          </a:p>
          <a:p>
            <a:pPr algn="ctr">
              <a:buNone/>
            </a:pPr>
            <a:r>
              <a:rPr lang="en-US" sz="2300" dirty="0"/>
              <a:t>	Cell: 860-460-2535 or </a:t>
            </a:r>
            <a:r>
              <a:rPr lang="en-US" sz="2300" dirty="0">
                <a:hlinkClick r:id="rId3"/>
              </a:rPr>
              <a:t>1alycia4nac@gmail.com</a:t>
            </a:r>
            <a:r>
              <a:rPr lang="en-US" sz="2300" dirty="0"/>
              <a:t> </a:t>
            </a:r>
          </a:p>
          <a:p>
            <a:pPr>
              <a:buFont typeface="Wingdings" pitchFamily="2" charset="2"/>
              <a:buChar char="v"/>
            </a:pPr>
            <a:endParaRPr lang="en-US" sz="2000" dirty="0"/>
          </a:p>
        </p:txBody>
      </p:sp>
      <p:sp>
        <p:nvSpPr>
          <p:cNvPr id="11" name="4-Point Star 10"/>
          <p:cNvSpPr/>
          <p:nvPr/>
        </p:nvSpPr>
        <p:spPr>
          <a:xfrm>
            <a:off x="457200" y="2362200"/>
            <a:ext cx="5867400" cy="45719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158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Ladies Archery Day June 20, 2026 Hosted by: Norwich Archery Club 110 Wawecus Hill Road, Bozrah, CT 06334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drs-test01</dc:creator>
  <cp:lastModifiedBy>Alycia Clemons</cp:lastModifiedBy>
  <cp:revision>15</cp:revision>
  <cp:lastPrinted>2025-11-28T17:00:42Z</cp:lastPrinted>
  <dcterms:created xsi:type="dcterms:W3CDTF">2022-02-04T19:20:20Z</dcterms:created>
  <dcterms:modified xsi:type="dcterms:W3CDTF">2025-11-28T17:02:37Z</dcterms:modified>
</cp:coreProperties>
</file>