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handoutMasterIdLst>
    <p:handoutMasterId r:id="rId15"/>
  </p:handoutMasterIdLst>
  <p:sldIdLst>
    <p:sldId id="2145706488" r:id="rId5"/>
    <p:sldId id="2145706685" r:id="rId6"/>
    <p:sldId id="2147483615" r:id="rId7"/>
    <p:sldId id="2145706636" r:id="rId8"/>
    <p:sldId id="2147483617" r:id="rId9"/>
    <p:sldId id="2145706690" r:id="rId10"/>
    <p:sldId id="2147483618" r:id="rId11"/>
    <p:sldId id="2145706699" r:id="rId12"/>
    <p:sldId id="2014" r:id="rId13"/>
  </p:sldIdLst>
  <p:sldSz cx="12192000" cy="6858000"/>
  <p:notesSz cx="4691063" cy="8686800"/>
  <p:embeddedFontLst>
    <p:embeddedFont>
      <p:font typeface="Proxima Nova Alt Rg" panose="02000506030000020004" pitchFamily="50" charset="0"/>
      <p:regular r:id="rId16"/>
      <p:bold r:id="rId17"/>
      <p:italic r:id="rId18"/>
      <p:boldItalic r:id="rId19"/>
    </p:embeddedFont>
    <p:embeddedFont>
      <p:font typeface="Proxima Nova Lt" panose="02000506030000020004" pitchFamily="50" charset="0"/>
      <p:regular r:id="rId20"/>
      <p:bold r:id="rId21"/>
      <p:italic r:id="rId22"/>
      <p:boldItalic r:id="rId23"/>
    </p:embeddedFont>
    <p:embeddedFont>
      <p:font typeface="Proxima Nova Rg" panose="02000506030000020004" pitchFamily="50" charset="0"/>
      <p:regular r:id="rId24"/>
      <p:bold r:id="rId25"/>
      <p:italic r:id="rId26"/>
      <p:boldItalic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747" userDrawn="1">
          <p15:clr>
            <a:srgbClr val="A4A3A4"/>
          </p15:clr>
        </p15:guide>
        <p15:guide id="3" pos="1050" userDrawn="1">
          <p15:clr>
            <a:srgbClr val="A4A3A4"/>
          </p15:clr>
        </p15:guide>
        <p15:guide id="4" orient="horz" pos="504" userDrawn="1">
          <p15:clr>
            <a:srgbClr val="A4A3A4"/>
          </p15:clr>
        </p15:guide>
        <p15:guide id="5" pos="7344" userDrawn="1">
          <p15:clr>
            <a:srgbClr val="A4A3A4"/>
          </p15:clr>
        </p15:guide>
        <p15:guide id="6" orient="horz" pos="2659" userDrawn="1">
          <p15:clr>
            <a:srgbClr val="A4A3A4"/>
          </p15:clr>
        </p15:guide>
        <p15:guide id="7" orient="horz" pos="3744" userDrawn="1">
          <p15:clr>
            <a:srgbClr val="A4A3A4"/>
          </p15:clr>
        </p15:guide>
        <p15:guide id="8" pos="384" userDrawn="1">
          <p15:clr>
            <a:srgbClr val="A4A3A4"/>
          </p15:clr>
        </p15:guide>
        <p15:guide id="9" orient="horz" pos="164" userDrawn="1">
          <p15:clr>
            <a:srgbClr val="A4A3A4"/>
          </p15:clr>
        </p15:guide>
        <p15:guide id="10" orient="horz" pos="4104" userDrawn="1">
          <p15:clr>
            <a:srgbClr val="A4A3A4"/>
          </p15:clr>
        </p15:guide>
        <p15:guide id="11" orient="horz" pos="913" userDrawn="1">
          <p15:clr>
            <a:srgbClr val="A4A3A4"/>
          </p15:clr>
        </p15:guide>
        <p15:guide id="12" orient="horz" pos="22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6CF070-E9DB-CB9D-8FE9-13F0E171EC40}" name="Omri Dubovi" initials="OD" userId="S::omrid@nuvei.com::e4413d13-4c00-4cae-9686-7f7c9fa4f1a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nthony Gerstein" initials="AG" lastIdx="8" clrIdx="6">
    <p:extLst>
      <p:ext uri="{19B8F6BF-5375-455C-9EA6-DF929625EA0E}">
        <p15:presenceInfo xmlns:p15="http://schemas.microsoft.com/office/powerpoint/2012/main" userId="S::agerstein@nuvei.com::e6607d39-396f-433f-9835-c826d31a317e" providerId="AD"/>
      </p:ext>
    </p:extLst>
  </p:cmAuthor>
  <p:cmAuthor id="1" name="Louis Georgakakis" initials="LG" lastIdx="1" clrIdx="0">
    <p:extLst>
      <p:ext uri="{19B8F6BF-5375-455C-9EA6-DF929625EA0E}">
        <p15:presenceInfo xmlns:p15="http://schemas.microsoft.com/office/powerpoint/2012/main" userId="Louis Georgakakis" providerId="None"/>
      </p:ext>
    </p:extLst>
  </p:cmAuthor>
  <p:cmAuthor id="2" name="Louis Georgakakis" initials="LG [2]" lastIdx="3" clrIdx="1">
    <p:extLst>
      <p:ext uri="{19B8F6BF-5375-455C-9EA6-DF929625EA0E}">
        <p15:presenceInfo xmlns:p15="http://schemas.microsoft.com/office/powerpoint/2012/main" userId="S::lgeorgakakis@pivotalpayments.com::d4fab316-c158-4896-b8c3-3d7510ee3c08" providerId="AD"/>
      </p:ext>
    </p:extLst>
  </p:cmAuthor>
  <p:cmAuthor id="3" name="Ines Wang" initials="IW" lastIdx="15" clrIdx="2">
    <p:extLst>
      <p:ext uri="{19B8F6BF-5375-455C-9EA6-DF929625EA0E}">
        <p15:presenceInfo xmlns:p15="http://schemas.microsoft.com/office/powerpoint/2012/main" userId="S::xiaoqing.wang@nuvei.com::cc0aac04-6729-47b6-b5c7-2fb4441f540b" providerId="AD"/>
      </p:ext>
    </p:extLst>
  </p:cmAuthor>
  <p:cmAuthor id="4" name="Dominic Lefebvre" initials="DL" lastIdx="4" clrIdx="3">
    <p:extLst>
      <p:ext uri="{19B8F6BF-5375-455C-9EA6-DF929625EA0E}">
        <p15:presenceInfo xmlns:p15="http://schemas.microsoft.com/office/powerpoint/2012/main" userId="S::dominic.lefebvre@nuvei.com::7b8e0ff1-a761-4f48-bf04-1fdb26b6e74d" providerId="AD"/>
      </p:ext>
    </p:extLst>
  </p:cmAuthor>
  <p:cmAuthor id="5" name="Louis Georgakakis" initials="LG [3]" lastIdx="46" clrIdx="4">
    <p:extLst>
      <p:ext uri="{19B8F6BF-5375-455C-9EA6-DF929625EA0E}">
        <p15:presenceInfo xmlns:p15="http://schemas.microsoft.com/office/powerpoint/2012/main" userId="S::lgeorgakakis@nuvei.com::8dc1f5c0-dc53-41a7-ab86-eb51971b9e6e" providerId="AD"/>
      </p:ext>
    </p:extLst>
  </p:cmAuthor>
  <p:cmAuthor id="6" name="Chris Mammone" initials="CM" lastIdx="12" clrIdx="5">
    <p:extLst>
      <p:ext uri="{19B8F6BF-5375-455C-9EA6-DF929625EA0E}">
        <p15:presenceInfo xmlns:p15="http://schemas.microsoft.com/office/powerpoint/2012/main" userId="S::chris.mammone@nuvei.com::35c22457-ea94-4d80-b405-c32ef772fa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46"/>
    <a:srgbClr val="C800A1"/>
    <a:srgbClr val="DE007E"/>
    <a:srgbClr val="081F2C"/>
    <a:srgbClr val="ECECEC"/>
    <a:srgbClr val="1058F0"/>
    <a:srgbClr val="F9413A"/>
    <a:srgbClr val="922049"/>
    <a:srgbClr val="493DA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699B16-09A0-44D7-B231-F60D325E01C5}" v="5" dt="2025-10-15T20:12:38.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6442" autoAdjust="0"/>
  </p:normalViewPr>
  <p:slideViewPr>
    <p:cSldViewPr snapToGrid="0">
      <p:cViewPr varScale="1">
        <p:scale>
          <a:sx n="112" d="100"/>
          <a:sy n="112" d="100"/>
        </p:scale>
        <p:origin x="138" y="1014"/>
      </p:cViewPr>
      <p:guideLst>
        <p:guide pos="4747"/>
        <p:guide pos="1050"/>
        <p:guide orient="horz" pos="504"/>
        <p:guide pos="7344"/>
        <p:guide orient="horz" pos="2659"/>
        <p:guide orient="horz" pos="3744"/>
        <p:guide pos="384"/>
        <p:guide orient="horz" pos="164"/>
        <p:guide orient="horz" pos="4104"/>
        <p:guide orient="horz" pos="913"/>
        <p:guide orient="horz" pos="226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88" d="100"/>
          <a:sy n="88" d="100"/>
        </p:scale>
        <p:origin x="272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Pawlowski" userId="a30c034e-fc4e-4a23-be1a-0b955dd7d107" providerId="ADAL" clId="{EAFD5894-71DD-4E94-BDCF-2DDB86F772BE}"/>
    <pc:docChg chg="custSel addSld delSld modSld sldOrd">
      <pc:chgData name="Megan Pawlowski" userId="a30c034e-fc4e-4a23-be1a-0b955dd7d107" providerId="ADAL" clId="{EAFD5894-71DD-4E94-BDCF-2DDB86F772BE}" dt="2025-10-16T17:46:36.062" v="52" actId="20577"/>
      <pc:docMkLst>
        <pc:docMk/>
      </pc:docMkLst>
      <pc:sldChg chg="del">
        <pc:chgData name="Megan Pawlowski" userId="a30c034e-fc4e-4a23-be1a-0b955dd7d107" providerId="ADAL" clId="{EAFD5894-71DD-4E94-BDCF-2DDB86F772BE}" dt="2025-10-15T20:15:36.475" v="44" actId="2696"/>
        <pc:sldMkLst>
          <pc:docMk/>
          <pc:sldMk cId="3128754894" sldId="2145706631"/>
        </pc:sldMkLst>
      </pc:sldChg>
      <pc:sldChg chg="del">
        <pc:chgData name="Megan Pawlowski" userId="a30c034e-fc4e-4a23-be1a-0b955dd7d107" providerId="ADAL" clId="{EAFD5894-71DD-4E94-BDCF-2DDB86F772BE}" dt="2025-10-15T20:11:46.289" v="13" actId="2696"/>
        <pc:sldMkLst>
          <pc:docMk/>
          <pc:sldMk cId="621123937" sldId="2145706633"/>
        </pc:sldMkLst>
      </pc:sldChg>
      <pc:sldChg chg="modSp add mod">
        <pc:chgData name="Megan Pawlowski" userId="a30c034e-fc4e-4a23-be1a-0b955dd7d107" providerId="ADAL" clId="{EAFD5894-71DD-4E94-BDCF-2DDB86F772BE}" dt="2025-10-16T17:46:36.062" v="52" actId="20577"/>
        <pc:sldMkLst>
          <pc:docMk/>
          <pc:sldMk cId="2464461835" sldId="2145706636"/>
        </pc:sldMkLst>
        <pc:graphicFrameChg chg="modGraphic">
          <ac:chgData name="Megan Pawlowski" userId="a30c034e-fc4e-4a23-be1a-0b955dd7d107" providerId="ADAL" clId="{EAFD5894-71DD-4E94-BDCF-2DDB86F772BE}" dt="2025-10-16T17:46:36.062" v="52" actId="20577"/>
          <ac:graphicFrameMkLst>
            <pc:docMk/>
            <pc:sldMk cId="2464461835" sldId="2145706636"/>
            <ac:graphicFrameMk id="41" creationId="{824E787A-803C-48F2-9C9B-1DC305AD8BEA}"/>
          </ac:graphicFrameMkLst>
        </pc:graphicFrameChg>
      </pc:sldChg>
      <pc:sldChg chg="delSp modSp mod">
        <pc:chgData name="Megan Pawlowski" userId="a30c034e-fc4e-4a23-be1a-0b955dd7d107" providerId="ADAL" clId="{EAFD5894-71DD-4E94-BDCF-2DDB86F772BE}" dt="2025-10-15T20:15:22.921" v="43" actId="20577"/>
        <pc:sldMkLst>
          <pc:docMk/>
          <pc:sldMk cId="1473261206" sldId="2145706690"/>
        </pc:sldMkLst>
        <pc:spChg chg="mod">
          <ac:chgData name="Megan Pawlowski" userId="a30c034e-fc4e-4a23-be1a-0b955dd7d107" providerId="ADAL" clId="{EAFD5894-71DD-4E94-BDCF-2DDB86F772BE}" dt="2025-10-15T20:11:57.956" v="20" actId="20577"/>
          <ac:spMkLst>
            <pc:docMk/>
            <pc:sldMk cId="1473261206" sldId="2145706690"/>
            <ac:spMk id="3" creationId="{7F17F280-80A9-751D-F967-D590D499892F}"/>
          </ac:spMkLst>
        </pc:spChg>
        <pc:spChg chg="mod">
          <ac:chgData name="Megan Pawlowski" userId="a30c034e-fc4e-4a23-be1a-0b955dd7d107" providerId="ADAL" clId="{EAFD5894-71DD-4E94-BDCF-2DDB86F772BE}" dt="2025-10-15T20:14:17.574" v="30" actId="20577"/>
          <ac:spMkLst>
            <pc:docMk/>
            <pc:sldMk cId="1473261206" sldId="2145706690"/>
            <ac:spMk id="8" creationId="{F2BE512D-FA32-E664-1DB6-81D38620F293}"/>
          </ac:spMkLst>
        </pc:spChg>
        <pc:spChg chg="mod">
          <ac:chgData name="Megan Pawlowski" userId="a30c034e-fc4e-4a23-be1a-0b955dd7d107" providerId="ADAL" clId="{EAFD5894-71DD-4E94-BDCF-2DDB86F772BE}" dt="2025-10-15T20:14:43.050" v="37" actId="1076"/>
          <ac:spMkLst>
            <pc:docMk/>
            <pc:sldMk cId="1473261206" sldId="2145706690"/>
            <ac:spMk id="10" creationId="{9123CC40-F45E-4FF8-BB36-96258F7B73CE}"/>
          </ac:spMkLst>
        </pc:spChg>
        <pc:spChg chg="mod">
          <ac:chgData name="Megan Pawlowski" userId="a30c034e-fc4e-4a23-be1a-0b955dd7d107" providerId="ADAL" clId="{EAFD5894-71DD-4E94-BDCF-2DDB86F772BE}" dt="2025-10-15T20:15:22.921" v="43" actId="20577"/>
          <ac:spMkLst>
            <pc:docMk/>
            <pc:sldMk cId="1473261206" sldId="2145706690"/>
            <ac:spMk id="11" creationId="{F004E9C6-6931-F046-4998-5E29334B8BEE}"/>
          </ac:spMkLst>
        </pc:spChg>
        <pc:picChg chg="del">
          <ac:chgData name="Megan Pawlowski" userId="a30c034e-fc4e-4a23-be1a-0b955dd7d107" providerId="ADAL" clId="{EAFD5894-71DD-4E94-BDCF-2DDB86F772BE}" dt="2025-10-15T20:14:18.725" v="31" actId="478"/>
          <ac:picMkLst>
            <pc:docMk/>
            <pc:sldMk cId="1473261206" sldId="2145706690"/>
            <ac:picMk id="26" creationId="{E0FB0810-0D96-0DEA-86F5-BAE2EBE095A8}"/>
          </ac:picMkLst>
        </pc:picChg>
        <pc:picChg chg="mod">
          <ac:chgData name="Megan Pawlowski" userId="a30c034e-fc4e-4a23-be1a-0b955dd7d107" providerId="ADAL" clId="{EAFD5894-71DD-4E94-BDCF-2DDB86F772BE}" dt="2025-10-15T20:15:12.984" v="40" actId="1076"/>
          <ac:picMkLst>
            <pc:docMk/>
            <pc:sldMk cId="1473261206" sldId="2145706690"/>
            <ac:picMk id="27" creationId="{65208086-B0EF-AD6F-C1D3-7A59E4DEE559}"/>
          </ac:picMkLst>
        </pc:picChg>
      </pc:sldChg>
      <pc:sldChg chg="del">
        <pc:chgData name="Megan Pawlowski" userId="a30c034e-fc4e-4a23-be1a-0b955dd7d107" providerId="ADAL" clId="{EAFD5894-71DD-4E94-BDCF-2DDB86F772BE}" dt="2025-10-15T20:16:24.482" v="49" actId="2696"/>
        <pc:sldMkLst>
          <pc:docMk/>
          <pc:sldMk cId="1999311092" sldId="2145706692"/>
        </pc:sldMkLst>
      </pc:sldChg>
      <pc:sldChg chg="del">
        <pc:chgData name="Megan Pawlowski" userId="a30c034e-fc4e-4a23-be1a-0b955dd7d107" providerId="ADAL" clId="{EAFD5894-71DD-4E94-BDCF-2DDB86F772BE}" dt="2025-10-15T20:16:28.066" v="50" actId="2696"/>
        <pc:sldMkLst>
          <pc:docMk/>
          <pc:sldMk cId="3289916976" sldId="2145706693"/>
        </pc:sldMkLst>
      </pc:sldChg>
      <pc:sldChg chg="del">
        <pc:chgData name="Megan Pawlowski" userId="a30c034e-fc4e-4a23-be1a-0b955dd7d107" providerId="ADAL" clId="{EAFD5894-71DD-4E94-BDCF-2DDB86F772BE}" dt="2025-10-15T20:16:30.753" v="51" actId="2696"/>
        <pc:sldMkLst>
          <pc:docMk/>
          <pc:sldMk cId="1629253170" sldId="2145706694"/>
        </pc:sldMkLst>
      </pc:sldChg>
      <pc:sldChg chg="addSp modSp add mod">
        <pc:chgData name="Megan Pawlowski" userId="a30c034e-fc4e-4a23-be1a-0b955dd7d107" providerId="ADAL" clId="{EAFD5894-71DD-4E94-BDCF-2DDB86F772BE}" dt="2025-10-15T20:13:00.730" v="25" actId="1076"/>
        <pc:sldMkLst>
          <pc:docMk/>
          <pc:sldMk cId="371478416" sldId="2145706699"/>
        </pc:sldMkLst>
        <pc:spChg chg="add mod">
          <ac:chgData name="Megan Pawlowski" userId="a30c034e-fc4e-4a23-be1a-0b955dd7d107" providerId="ADAL" clId="{EAFD5894-71DD-4E94-BDCF-2DDB86F772BE}" dt="2025-10-15T20:13:00.730" v="25" actId="1076"/>
          <ac:spMkLst>
            <pc:docMk/>
            <pc:sldMk cId="371478416" sldId="2145706699"/>
            <ac:spMk id="3" creationId="{7C0D6F4D-A9AE-03F0-FC0B-DD7BAF3CA1A9}"/>
          </ac:spMkLst>
        </pc:spChg>
      </pc:sldChg>
      <pc:sldChg chg="mod ord modShow">
        <pc:chgData name="Megan Pawlowski" userId="a30c034e-fc4e-4a23-be1a-0b955dd7d107" providerId="ADAL" clId="{EAFD5894-71DD-4E94-BDCF-2DDB86F772BE}" dt="2025-10-15T20:10:34.606" v="2"/>
        <pc:sldMkLst>
          <pc:docMk/>
          <pc:sldMk cId="1834115007" sldId="2145706700"/>
        </pc:sldMkLst>
      </pc:sldChg>
      <pc:sldChg chg="del">
        <pc:chgData name="Megan Pawlowski" userId="a30c034e-fc4e-4a23-be1a-0b955dd7d107" providerId="ADAL" clId="{EAFD5894-71DD-4E94-BDCF-2DDB86F772BE}" dt="2025-10-15T20:10:59.313" v="6" actId="2696"/>
        <pc:sldMkLst>
          <pc:docMk/>
          <pc:sldMk cId="3880960822" sldId="2145706702"/>
        </pc:sldMkLst>
      </pc:sldChg>
      <pc:sldChg chg="del">
        <pc:chgData name="Megan Pawlowski" userId="a30c034e-fc4e-4a23-be1a-0b955dd7d107" providerId="ADAL" clId="{EAFD5894-71DD-4E94-BDCF-2DDB86F772BE}" dt="2025-10-15T20:10:43.851" v="4" actId="2696"/>
        <pc:sldMkLst>
          <pc:docMk/>
          <pc:sldMk cId="2853375241" sldId="2145706703"/>
        </pc:sldMkLst>
      </pc:sldChg>
      <pc:sldChg chg="add">
        <pc:chgData name="Megan Pawlowski" userId="a30c034e-fc4e-4a23-be1a-0b955dd7d107" providerId="ADAL" clId="{EAFD5894-71DD-4E94-BDCF-2DDB86F772BE}" dt="2025-10-15T20:10:37.281" v="3"/>
        <pc:sldMkLst>
          <pc:docMk/>
          <pc:sldMk cId="1787076399" sldId="2147483615"/>
        </pc:sldMkLst>
      </pc:sldChg>
      <pc:sldChg chg="modSp add mod">
        <pc:chgData name="Megan Pawlowski" userId="a30c034e-fc4e-4a23-be1a-0b955dd7d107" providerId="ADAL" clId="{EAFD5894-71DD-4E94-BDCF-2DDB86F772BE}" dt="2025-10-15T20:11:18.255" v="11" actId="20577"/>
        <pc:sldMkLst>
          <pc:docMk/>
          <pc:sldMk cId="3007780749" sldId="2147483617"/>
        </pc:sldMkLst>
        <pc:spChg chg="mod">
          <ac:chgData name="Megan Pawlowski" userId="a30c034e-fc4e-4a23-be1a-0b955dd7d107" providerId="ADAL" clId="{EAFD5894-71DD-4E94-BDCF-2DDB86F772BE}" dt="2025-10-15T20:11:18.255" v="11" actId="20577"/>
          <ac:spMkLst>
            <pc:docMk/>
            <pc:sldMk cId="3007780749" sldId="2147483617"/>
            <ac:spMk id="118" creationId="{E4C08B2C-437C-F6C9-1C1F-20585B7070A4}"/>
          </ac:spMkLst>
        </pc:spChg>
      </pc:sldChg>
      <pc:sldChg chg="modSp add mod">
        <pc:chgData name="Megan Pawlowski" userId="a30c034e-fc4e-4a23-be1a-0b955dd7d107" providerId="ADAL" clId="{EAFD5894-71DD-4E94-BDCF-2DDB86F772BE}" dt="2025-10-15T20:15:54.111" v="48" actId="20577"/>
        <pc:sldMkLst>
          <pc:docMk/>
          <pc:sldMk cId="697185178" sldId="2147483618"/>
        </pc:sldMkLst>
        <pc:spChg chg="mod">
          <ac:chgData name="Megan Pawlowski" userId="a30c034e-fc4e-4a23-be1a-0b955dd7d107" providerId="ADAL" clId="{EAFD5894-71DD-4E94-BDCF-2DDB86F772BE}" dt="2025-10-15T20:15:54.111" v="48" actId="20577"/>
          <ac:spMkLst>
            <pc:docMk/>
            <pc:sldMk cId="697185178" sldId="2147483618"/>
            <ac:spMk id="1454" creationId="{063DD8D6-052D-46D5-B748-51E036272212}"/>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Sheet1!$A$2:$A$54</cx:f>
        <cx:lvl ptCount="53">
          <cx:pt idx="0">Argentina  </cx:pt>
          <cx:pt idx="1">Australia  </cx:pt>
          <cx:pt idx="2">Austria  </cx:pt>
          <cx:pt idx="3">Belgium  </cx:pt>
          <cx:pt idx="4">Brazil  </cx:pt>
          <cx:pt idx="5">Bulgaria  </cx:pt>
          <cx:pt idx="6">Canada  </cx:pt>
          <cx:pt idx="7">Chile  </cx:pt>
          <cx:pt idx="8">Colombia  </cx:pt>
          <cx:pt idx="9">Croatia  </cx:pt>
          <cx:pt idx="10">Cyprus  </cx:pt>
          <cx:pt idx="11">Czechia  </cx:pt>
          <cx:pt idx="12">Denmark  </cx:pt>
          <cx:pt idx="13">Ecuador  </cx:pt>
          <cx:pt idx="14">Estonia  </cx:pt>
          <cx:pt idx="15">Finland  </cx:pt>
          <cx:pt idx="16">France  </cx:pt>
          <cx:pt idx="17">Germany  </cx:pt>
          <cx:pt idx="18">Gibraltar  </cx:pt>
          <cx:pt idx="19">Greece  </cx:pt>
          <cx:pt idx="20">Hong Kong  </cx:pt>
          <cx:pt idx="21">Hungary  </cx:pt>
          <cx:pt idx="22">Iceland  </cx:pt>
          <cx:pt idx="23">Ireland  </cx:pt>
          <cx:pt idx="24">Italy  </cx:pt>
          <cx:pt idx="25">Latvia  </cx:pt>
          <cx:pt idx="26">Liechtenstein  </cx:pt>
          <cx:pt idx="27">Lithuania  </cx:pt>
          <cx:pt idx="28">Luxembourg  </cx:pt>
          <cx:pt idx="29">Malta  </cx:pt>
          <cx:pt idx="30">Mexico  </cx:pt>
          <cx:pt idx="31">Netherlands  </cx:pt>
          <cx:pt idx="32">New Zealand  </cx:pt>
          <cx:pt idx="33">Norway  </cx:pt>
          <cx:pt idx="34">Panama  </cx:pt>
          <cx:pt idx="35">Peru  </cx:pt>
          <cx:pt idx="36">Poland  </cx:pt>
          <cx:pt idx="37">Portugal  </cx:pt>
          <cx:pt idx="38">Romania  </cx:pt>
          <cx:pt idx="39">Singapore  </cx:pt>
          <cx:pt idx="40">Slovakia  </cx:pt>
          <cx:pt idx="41">Slovenia  </cx:pt>
          <cx:pt idx="42">South Africa  </cx:pt>
          <cx:pt idx="43">South Korea  </cx:pt>
          <cx:pt idx="44">Spain  </cx:pt>
          <cx:pt idx="45">Sweden  </cx:pt>
          <cx:pt idx="46">Switzerland  </cx:pt>
          <cx:pt idx="47">Thailand  </cx:pt>
          <cx:pt idx="48">Turkey  </cx:pt>
          <cx:pt idx="49">United Arab Emirates  </cx:pt>
          <cx:pt idx="50">United Kingdom  </cx:pt>
          <cx:pt idx="51">United States  </cx:pt>
          <cx:pt idx="52">Uruguay</cx:pt>
        </cx:lvl>
      </cx:strDim>
      <cx:numDim type="colorVal">
        <cx:f>Sheet1!$B$2:$B$54</cx:f>
        <cx:nf>Sheet1!$B$1</cx:nf>
        <cx:lvl ptCount="53" formatCode="General" name="Series1">
          <cx:pt idx="0">1</cx:pt>
          <cx:pt idx="1">1</cx:pt>
          <cx:pt idx="2">1</cx:pt>
          <cx:pt idx="3">1</cx:pt>
          <cx:pt idx="4">1</cx:pt>
          <cx:pt idx="5">1</cx:pt>
          <cx:pt idx="6">1</cx:pt>
          <cx:pt idx="7">1</cx:pt>
          <cx:pt idx="8">1</cx:pt>
          <cx:pt idx="9">1</cx:pt>
          <cx:pt idx="10">1</cx:pt>
          <cx:pt idx="11">1</cx:pt>
          <cx:pt idx="12">1</cx:pt>
          <cx:pt idx="13">1</cx:pt>
          <cx:pt idx="14">1</cx:pt>
          <cx:pt idx="15">1</cx:pt>
          <cx:pt idx="16">1</cx:pt>
          <cx:pt idx="17">1</cx:pt>
          <cx:pt idx="18">1</cx:pt>
          <cx:pt idx="19">1</cx:pt>
          <cx:pt idx="20">1</cx:pt>
          <cx:pt idx="21">1</cx:pt>
          <cx:pt idx="22">1</cx:pt>
          <cx:pt idx="23">1</cx:pt>
          <cx:pt idx="24">1</cx:pt>
          <cx:pt idx="25">1</cx:pt>
          <cx:pt idx="26">1</cx:pt>
          <cx:pt idx="27">1</cx:pt>
          <cx:pt idx="28">1</cx:pt>
          <cx:pt idx="29">1</cx:pt>
          <cx:pt idx="30">1</cx:pt>
          <cx:pt idx="31">1</cx:pt>
          <cx:pt idx="32">1</cx:pt>
          <cx:pt idx="33">1</cx:pt>
          <cx:pt idx="34">1</cx:pt>
          <cx:pt idx="35">1</cx:pt>
          <cx:pt idx="36">1</cx:pt>
          <cx:pt idx="37">1</cx:pt>
          <cx:pt idx="38">1</cx:pt>
          <cx:pt idx="39">1</cx:pt>
          <cx:pt idx="40">1</cx:pt>
          <cx:pt idx="41">1</cx:pt>
          <cx:pt idx="42">1</cx:pt>
          <cx:pt idx="43">1</cx:pt>
          <cx:pt idx="44">1</cx:pt>
          <cx:pt idx="45">1</cx:pt>
          <cx:pt idx="46">1</cx:pt>
          <cx:pt idx="47">1</cx:pt>
          <cx:pt idx="48">1</cx:pt>
          <cx:pt idx="49">1</cx:pt>
          <cx:pt idx="50">1</cx:pt>
          <cx:pt idx="51">1</cx:pt>
          <cx:pt idx="52">1</cx:pt>
        </cx:lvl>
      </cx:numDim>
    </cx:data>
  </cx:chartData>
  <cx:chart>
    <cx:plotArea>
      <cx:plotAreaRegion>
        <cx:series layoutId="regionMap" uniqueId="{492F30A2-FD6C-4016-8140-F26E53D887AB}">
          <cx:tx>
            <cx:txData>
              <cx:f>Sheet1!$B$1</cx:f>
              <cx:v>Series1</cx:v>
            </cx:txData>
          </cx:tx>
          <cx:dataId val="0"/>
          <cx:layoutPr>
            <cx:geography cultureLanguage="en-US" cultureRegion="US" attribution="Powered by Bing">
              <cx:geoCache provider="{E9337A44-BEBE-4D9F-B70C-5C5E7DAFC167}">
                <cx:binary>7H1Zbxu5Eu5fCfJ829Pc2QdnDjBsLXZiO14zk7w0FFvpfd/7t923+8duyVostT2JFDQQP0gDTGBS
VJNfkcWqr9jF/z40/3kI5rPsXRMGUf6fh+bP905RJP/544/8wZmHs/wkdB+yOI+/FycPcfhH/P27
+zD/4zGb1W5k/4F1RP94cGZZMW/e/++/8Gv2PD6PH2aFG0fX5Txrb+Z5GRT5D+perXr3EJdRsWhu
wy/9+d6cRbPH2bt379/No8It2rs2mf/5fudL79/90f+pF499F0DPivIR2nJ8wgQxJNeZ/vTB798F
cWSvqjWDn3BdIl0yvKlfPvtyFkL7ZY9+1J+n3sweH7N5nr9b/fvcbqfvz8VuHpvLoZvxopvmX0/j
+mMX2v/9t1cAI+2VbKHfh+VnVX3w/8rsxcijQfHXCD0xDE4NwNh4+ohdAXCo5wJLhvhSAGQN9lIA
m16ti1+bE6/LYKtpTwxbNX1J/HXz+yWhslnnBkMuAw3pJ+Tpo/cWACMny5kvVvhD/fYCWPZlXbY/
+Ot2PeTXxX3Y1RuA/a8yLzJ30OlPxQmTQhc63Z32iJ4gqhtSkpVaQmuEV7N+2ZV14f6wr8bw/sXi
Xv9gH/i/7n7/fH/q9CwYFnoNsxPQKzqVBC01j7GjeRBoJmroSBBCnzTPayJYdOoXhbBs2pv+m5G+
f/dCEPe/XxC3cVk47z7G2XzQVUD4CSUSY8nRRsdvbcIIixNJMKwTKtdgL5fBVn/WFfsvhZ3GPTns
1PUl8fEN6KKLeeM+xENuAZicGIQwgwi2sw5gawAbSTf44r81ykv4l51Yl+2P/LpdD/R1cR/vi39+
/8xX88B2y3BIwJl+wkHHMy7Fa5YPPeEcgd0j5XJN6D3DZ9Wjw9HfNOzBvynv46/Gvx9/s02yMh8S
/oXhKTHRCV9Z9oDvltIhBHZghoi+tjt76n/ZocPRX7frgb8u7mNvfvn92KsysGdDGz4Y/KqF42Xs
7rqwKVPJOMe0p2vWnTgc8eeWPcyfK/qoq+nvR9103GA+5ITXCDoRHBEi8Erh7EKvCXRCkBQCkR72
T105HPhVsx7qq9I+5Ob5G4A8DuLw27BmJj1Z+LWIG7vqRRP4xNClBCtzpd/7mK/68guwb1r2kd9U
vAD/0+8HfzSPwlnm/2i8h1E7jJ0YmHOJtqibLQUvgXdAkhsLwWw7tHv043U6YdOwB/umvI/66OPv
R/0+cov547vbYlbMh91eDTAaCROUiNdses0wTnQkCScGXVo/dFcMOx1bV+1vYvaa90TSq+0L5v72
9wvm7GEezKLHITeABZUmKZIU75INGpInSGcLX/fZE95eEqu+HC6FTcMe/pvyPvJnbwB5M4uBHh7U
waXshHAmKRX4VaqBnXAmGEYYXK9t4FddWRfuP/03DXvAb8r7wJ++AZ/2FHh3IBfgf7cLlnUJxGtj
PmwfwPiEYoQk5mSpicCS39oH0IJr4xx2adZDf+/+vL4f9Jr3JNGrfSGPt7A3ZKVdztrhJKERfCIF
Y4ygnjXE+IkOUSRG9NVu0CN67n/eldeFsGnYg39T3gf+/g04XLdBXM38gVWQPBEUAcIC705/44Qy
YN4INzarY1sFrfvyo1nwOvTPLXvYP1f0wb99A7Pe7OYPzsDYG4A9MXTA/zVbCMHuQCD+xf+Nalj2
6HAJrIbyguzflPfxN7/+fsNnMTvm0cAC4CcITBsKmudVAdAT8BIW4S9wB54+a6xXNPOqS+vS1/ak
f18Di8G8EMF6lC95/tuz3y+DlcsypPF59MZ2Y/dP0fd+FG78UM4e42xI3DUgdYghOBfgYG2ZPZow
wCblMOHxiv/sEZyrvhw+5zcNe2p/U97XOmPz98/4cV7EAysdBjsuw0Rw9hw53xIAMJ0EIo+6wK8r
nVWPfgH/5VBeqJzND77A/w3w+xM3GtzdhZMLlAvAf8Ww7Ro+gL+BdQOtpaP35v+qR4fjv2nYm/+b
8j7+kzeg8SfZLHoYlG6mcHIKA7lp9NgG8MaYhFWxjnotAgDbBueyJ+uy/bfadbs+6k8De7nNTt6A
w3s5r999nc8WE/9H4z3M3dUoAuZN1yWB6f302Z33CJhnSSjYohwqtpHfszuvWzo7jXsy2Knrz/7L
N2BzTudZOIvaIfddhoD4R4aEY1NLk3KXc1uct5K61MU6vNvTPqserQW0/zLYNOzJYFPex3/0BrT/
io/9K5t9ezcO3WxoMhpDFEbXMRUG2xj4W1sxnHGDYioXPsLTp88+LEnyne4dLpnXBvlik379S32Z
/fUGZDZ1v2WzoIBDwwMex4WTQBB9RMBQv+qoaWAzUTgHBN7aUrUtTituq7BNp9bFByyc9XheyGTr
R/uCmL6BrXuazefDbt1kERtjhMvFgZ+tdYIRBBAgPgynUl5dJ8ue/AL0TyN4ifuq+AXob2DrfqZv
B5z9R6b65TsDT9ZG/3WCvt987gJnV8yjvJi70ZD6CM7nIorw4pDozkqA4OaCNKU67Orb+menI+uq
/XVQr3lvC+/V9pfF+RvQRadlBEeFBjWkFiKQSMA5uFePyaFFnBlsLOA4Vpv3GvYld7fq0bpwf1ls
GvaksCnv4396//tpjPOymYff4jKzB10FwF+Dw4bpOlYP9tHWtgCxGwMTA+krdrvvST936nApbLft
CWK7qi+L8zcgi7Ns8Ag+A9eNM2RwOLf4imuniRNYBZQB3bcyj3pexapLh4th07Ang015XwBnb8BC
PStmwbCqiJwwDOFLXS7fCFhM9K11gDAEkhfAr0/s9tFf9OcXsF826yO/LH2B+xt4XeN8VlTDxm8g
PAyQcwo77kbJbwEP7p2AwCasjB7iy54cDvm6XQ/zdXEf9PPPb0Dzu4VTzoamsBf+FiAu6auHuOCV
gcXLArsG0Kob6+L9N9zz9QheOAJbNS+gfwPz/WLhBg+53xJ2IuFoKJzFXemZXeMTDqxQqmMk+0cX
nzpyOPCrZr3JvirtA37xBgC/c2bu0NECAFUacP6tR5bq+uLVI3gHDPUm+roPh8P93LKH+HNFH/S7
09+vYC7nhTPPFrAPek4UTBpMGScY7RKkcCQOAmM60A0rjd8LE2x153AR7DTuSWGnri+IyzdwSv0m
Bq76x68dHhYxgNOJBrzfDqzb6nTiriRgd+VA+GDM1/ToGvClh7VHf14PGWwa9iSwKe+jf/MGjqlv
vaG53Pde2+AOw//4JupOloi9GJ+tkNKQO+8xePYLooizejaon8WMEwPeUwIfd+VJ9fws/UQQ4KaN
Xpjm8qkja+X02rp8XQ+t2/XU0Lq4r4Uu34AWuoJEKOGgNqc8AV4BzqKIrcjKloulSf0EXldiDF7U
XnILPXto2aPDwV+364G/Lu6Df/XX77eEtomnofYAeqTYdnMF7bULXM2zclD1DzwDnMYCzbJyvHS6
w/Bogp3ocHyFYb6KgEH9tvu76NC6ZH8FtGzVXwFPP/Vi/o9///y/iod2vhZOAILUA3StfXpemAFR
YQrm6Yr17BPMyw79Au5PA3lBN6x/7gX2b8D4v4qzorRngyb/IQYY+Bi0P9s1/Bd0MlRA3IWsfLBe
tGvdmV9BfjmMV7BfV7xA/w0QD7fJbOD4IhwDgvfu4Oj/CuHdyIoGhDPsuJAI4l9CK08dOhz+VbOe
xlmV9oEf3/5+lbNyCYfU9Uevd5mUb6+N9hbS/M0SyPszpATgZDoTaJH8ameTRTqB1zEg1MhXp3x6
pP6mL78w79fDeKF3tn60P/9vp79//t+VmT8f1MdanPGRhs7gvcgd9IF7poRgRiGi+/Tp6fy7//d/
M99t54eD/9yyp3eeK/rQ372Bkz63Tzmv/vqeuQ+DOlwaXpyyAuIT3gDYkQAcTAfaE9g4o2dcbvfk
cPh3W/dEsFvZF8PXN+B03dbzx/mgZ3uAZYCXYsDnZSvac3fvhYAAJI6A/Evi+czotqm/7NAvyOFp
IC8V0Kq4j/3tGzD4nxPlDObuHtP/9DLk9o+03dZu0S3jLUPuufBWhtQR6Pb1YZ3d0KI8AR8L0rGu
3Vujp/23evUrM38zpFem/1Zdfw2YbyD89VNL+zDOnx4N/70Mz9V5+I9guD3Gw6bfg0P/QGaStZ2z
YJO3CU9Iesh0Bkc8twjRbf2/27PDV0O/fW9H7lf318RU/X6rdCtN8lAbwzEf9C/QoJtTeENJ4XjO
cJWxfi8dtUmcORj8x8ygT/cF7IX+JqP1UOgfc3K/doND3z79+cUHhxlEx4sYFjdk7DXj1znyh5rw
x+T/e6TmMDfJM4eC/ZgZdM/5/tP0s4dpmmMe3J+9TrfLBg4134+E5/oepL20/CZdzmD4HzMB7WXY
LNN//sihP0zfHJN/7gX7U4L/4VA/pvff15zcZAMcStEszrId0x3uadw8v/QxFPzHN1l+ElrZJEIb
CvFjprcDjpJs3p8fCv1jgoAD0N8koRsKfX7Msrc/V7nOUTcU+Mccey9umu3zlKs42vKCiwHNy+P1
Fv92y+9e3u0mHd1QS+GYb++AXWAro9lQ+B8ztx3+5tyep2kOpBuOJ3xeXDy+l0rayjIx1KKApOfH
/Bk/3aJ/njbwsBVwTF/4U8g3FzANNdOPd0vtqWO2EhUOZ40e0xTOD4qtPGUGGxD+Y16wfSj+lSu2
dxrlw7T+McfznslTD/AT1gnPhtoljnncfrozP18MNBToQBIdLz86YNKvr6EfCn/IkmcQAm+3L3Ll
bZ8wRzqcMYe3LRb/rTejZUqln3fhydqYPT5m8zx/t/r3z/frdr2z5Ovi/hnyi39+/xnyn+asO2wX
OKbOi8+394E+Hfr8ruVQ0/v4Iumekd6dxHJDoX9Mn/d0kdoB6n2d1mkwCRyTVf0k3r7O5TQU4sdU
VXsfFf9ZPqLDNlftmB5pj5Pi6/RBQ033Y3KkfU+y7ZOP6LAZf0yNtC/2WwlUhpr4x/wwe+v55yu1
hwKfHu8L3+9trOXLEh8hN9Js7cS/lvnvQL3DIQuPxHDF0Os3hmOxSEsON6FReGt9KfIlc7Bnb16n
D3Ya9ziEnbo+kfDxLeTpWSVQGWoBHNPD7Kv6+6kKBpPAMUPD//77xysW59LbzdcRx9GsmI2jwi3a
LV/4x7X/0nSlSl7VX0upnj3++R5hyMj2x/ZP7Kigs2yWrpXS5uvzWV78+R42Fbi6CBINw1ULdHFp
F2iver6oARYJ0kxCtg24/lHAxRdAlUaQ6tKBGrG4KZXzxW1rT5VwEUC+yMn153tsnOiQjBXuKWR0
cdOzIO/XvQIjvLXjaIPC6u93URlexW5U5H++5zqwrsnye4t+QiIouFwJrtUgjMOVb4v7NaD+YXYD
uUfg6+j/iKJkgVXp0Sh1NLczsyznp3bEYmJ2UXHmWG5wasVWboxskVKukiarnVPW2Z5zL4y6apTe
OMy5FigN/TtIwCOLUSyjLJnCVbwEm3YeJ0zpeV4kl2GhG95ERK1tT/U6b+yJkboO/+BELBQfeJcT
hys/z0j6tUxD2t5YcZKUJtM8I/jgRb5GP9M2yPNARdIuqCp4iOTUCRz0RW9Cyzdjv9S7SZFpOlcW
rwProrRLWo8zA9fpyM6ChqikDHRdlX7uXcksD1yVuWnkKaMItGBsJ1nZ3jshfElZTddxpRthDN9p
g8IeG6S2vnuck3TMCS/jaaW3BadmVflJesFKQf3rtEgaeo8tWobjNk2Lgiseu7GmjwSmdf2B2ZbT
qjCBLF2mhyPmqbJsKzqqS2GLqdG26M4lgWapyhGRO8K+X15qXRSlY6v0S0eRpnUk9NlpP+VBex/4
LOYq8yNvJpOm+oQ8r2pHUemTSPlFRmpTCi1+pFatfQxy6knT6xIem4hUjI0spmN3lEZxFY4kF1Vi
ZsxFziRPOWMAhusliUJdTJOp7dBOG9cw0HuaoqBTuIqNiyoIcX7me75fjBOplfb3IBQlvisSXeYT
UshEmm0ZWM04laFIlVXlbmlWqYhsJSyjuqhtQv0JK2jWqsb2YTrZdhmmyjdCeDSNbOKMgzzTU7Ox
88Q7Y0Vk32d2o3VmAunUw7FNcNepxKqkMDUtt24cUeilmQrJq7E0Avlo+ULHY+IlkTfKY1I452mL
oxvHK7rAFCmx5o1s289ha2XFOC21ojv1DKNNzSxsUDiivhbnY8pC7ECt/GLrunZKgkwPp1YkefbB
0EQjptzmMMVwWRlctVXje5PIl/CAkGT1xOWN040i0djoTDZaqo+IlXTNqERdAFMsrYxsUkeBvGlr
Li5IkyTpyIhx2JrETqijytaLSxXVee4oHDrBp8BpPa46K02/lFkoyxGK2hgrRv0sVB4L02LaiEJ2
pk1tvVR5bWFx0WIdtaPYkll4loRVMoMsfcwzCbKL79ItPXvEmN8kZtjl1t+8aIWlZEOS+85hZW5a
LEGaGVRFfel5mWGpBAW+o/KWWhcU2ZJdu5nlO6bmFAyrRHqtpdrUlkSFuPWo8p1Kzgxkl87IIk0t
VFzF7mK58/xW14LMG9dWRo1RUMAkm1S46FrTI6A9Luqyzivlx5brj8JEY6np8ZjeG57A+ZhIK7PN
PDPSTJU5CckkyzXpj8q6bR4srDv2yMlYnau0ocVV5JbFNx+FxmNCU9Gaul7VFylMhQLQ9bmrEs1G
sWJVh//2PW5hZfu4dcxcJO0X7qaCKVtzOUxqh/OrQHeqeFRzS9jK6wwLdCFL8lz5gVeXppeQEp1F
MLLE5JmHfMVCJ3UngVbrdOJ50ANl0CQ0VOMU3aVb1oZnumXEidJyXy8UMewmGjHsaLZqKc/C0zC2
G6piuC74gQZpEZopKpPIdK0q8EwjtWt7FCd5CMDbRlSqCrTHZUBjAXIjOLMmruaGE9vh+FvKwrhT
aU3JPyKGpKRKdiX+2NYsI6qL0vyGWkLTVAVKp1XMa8N4REJQhWaiY4zHkSXRTYBdPnIDWdzkel41
pk3cOpt6jV/AULGwAhVT1J2WlicM1epBWplw941EJuvKwBkFNLT+YdiOLRUBakRhnyDHpCTObTMo
KMw5UvvaGZYdMVO3q8bYcz5FsFO5OFQcWY6riOvcJ61LzkSQKKfD3iVxRXUO4rLHbaFf+8yuPznC
G9l+EqgksP2bhtOPgZemV76MbgKau5/aUIwiqYG349xaBUyCzMUfiza5suq0U26uUZPL6oq0bBzp
6Qfus8xWtZ3ooQn6Pz4NHZIkJqQ7HtVJml5bLP5AM/3MsTt3ZOShayuSf4Y9zocOWDcikt6939af
E7txxzp0guuO6Wdl+WjrzRSF+LPO2JnlOkLljg8PsvgnZFlT32Df6q6+E4XGzaxqQSIWTk4r3sGS
Rf5Fl3rWxM+1qdt532Lu3+ciLE2tLD6kOKfzBDWTFpTJRSGk9qEhedGNSj30/qG22yjuVK1ZVLl9
xmvnLoVfQL7FbNW10rFNy9NJoNoI5ruyyjI9dTJy6dcYqYxwM9TpR9j2QMvFeFSFNv6E20pOiBty
S6HWt8e0YvbIwo28NiKOT7vO57CvOJrZMH0mROebrYh9T+VxOrHd4KNVxx+KKgxNUrmK5u2nwA2v
g8I/16q20FSdMf+xzNiFr4Xex84Om2sRwY7C08YfwQ9d1Vpz6ZVueRdWMR+hsNVOaevd15kbXYDY
KyVFzM8tP8emA7poKiPbVloqo0++Tq+dyHCnFeMtmxp+NsWRJk416t+nYRCMLAE7rxs47sj3yo+Y
WncZDo3TlPoXlmHR27yqUqmcEF2jEkuzZuS6yVJDhbKOvjKcwbPDVF5ZGmwnHddbMypgqw5xdllI
IwtM33BJPmJRVNxWdRJ9Z6KNz6mM0dSvnHbSljq/KLQm/qRn+SP2bHKWatEobiPQO63mhwEsvdww
nSad5zH6lGMPe+OI0vBUB9vxlid1oPxGD1SYR5FqjdK98uymsmFRBdVlnDpilDihD7trkdhKuvWV
nxj+iDjOXdY4f+tJoV0jMFVNuK8zG7tu8rdVVpUKavshCIqvOknBpOGc0VvN1uM7rjEysVKfPApk
3Xt62N0HoeYrXadgv3RYBW1dqZq61RiF9ZRURmqmTuCf2gn5GoApoZqSPpaab3KhqxTrfOwatnYr
vAB2vSrgI9bKUiHPOk+w7p81RQv9F2CzuvG5n9bsMuii0MSkuchRBqvZYYY3FT4hZwU1zjSf5wru
ibqOo6g7a7UkHgW58FSNgwnczxtcldzGj4wEN1bd/dNi57tbatW1ptXtHWa+99UuUmSVZw7zEDZd
lnYuDD5K8DSNaR6debHOyngMChWjFJZzZH2z9DbRrzDClX+BUVlJ25SF37DvqR13TQha0KVkVFtp
ATIqaZ7fZAXm+gccZnVFTOpURvDdSjUcCOVbWV2MBZgKXTJqYt2Loss0k44RToJaVAK2V1/L44dK
ZkXijuOiRU04ApuARP4l67SSWMpP3TD8ECdt2dgqwCFiqZKyDv1rzyFFekvcRmu+sDC0RT2uQ7Cj
yAfedpXrTZ3QiRG9y0IN4eRK8lBv/HM7dvUouoIU+4HMryrfwL43s9LMTsNRblXWd91whBuqWMTQ
pTzh9Vdqe41KnTzrTNxwlI5kRXkzLUnCbzyjBnNZz/xgwhNZw0bOKyb1y0zzNHLvRTL5BzI7J/o4
wg7S/05ch2rRTnrZHa/pAQaaubZTLJ2ozZ//u3AfsjiPvxdPzulz+eIM4PNfn5J5dFvAFe7FxSzp
f3Ph1W6+Cr+/8nIXnuzOHy/c2rV/96rP+y+Ve3q1iyu+/92r3bpwase5XbRaOrcaEnDSioEjKuGy
CrhKh4F/ufRuEYcbHQWVCFxVygjCz+6tBk7sIh2rWNzAJrBkCFqt/FsNQj8c8k8Kg8OdswLSdfND
HFwEeaW3/FsmKaIEskoT+C0G9CHv+bdYb+K2irziSyAaOWG23f5dIwR+YJRopsYL/A/PiwiNeBBU
F5blihumU2dWF0y6ihl++WULwVc8bhh1rz+LFO+Lm111LsDiBjZg2992O8dCde7SLyis5MfaddMP
HSkCs/ExG/34UYuhPbv2MHSgHRZsKYYDVwDj4gaRnUcZUauHovG+JtZUhmddKBWQAUqWqWqbcZPF
ZuAG5i88EyFuwIO5IHQhji06oWBGGzUSnpmrXMVT1+xMb2yPtMmPH7O45Pbl2LaeAzNy+zlMVFVd
2q33tZg0o2hif7DH6dlMV9oo+cmIFnPxh4+CDOXbj0ohnX9AXHiUUBoMipvCtJQ+cs2HdHRaK6L4
+GeSE/3hweUXHDAUQmKQnFzc0Ln9zAATbmWeh7+VmafnJug5fGZ7GU1GHCwoPhV6ltgjEVZsbKFE
S8yUx7E9qpDQDRPbTOYmbzQbvGQSl6HKcJRYZsUy7qhIJCQ0jVz3iWnjOsQTK68DcKrAc7aVo/n+
JyIiK1NdHctvsqjtSOVJ0zBFWhRGo861tVRlCeNfrLDip53Qq0gVjZF0qoGTf9McbHVilrCAUhVY
2O+mWpuXeBw0Aj0kcR5EChy74jEH/4+adtCRbNxIz/LBB7O8u6TRY8ss66BtVA765a5pOUpUWUct
PY0615ewTfEwUaRmrjF1LdIZZphYia+8pAwN045L31DSyHN/hIrIyz+SFCXgT4XIO8+NAvzFQqOl
BFtVTxuguWxgqELudrHq8hZf1J4BQ3YbL4w/dqGFc9OgNAtGdlmENy2nyPvJDFtMoO11CsJeaEhI
fk9AJepkoTK21ozhGIbLwqz75qCumGYo6s6rstWWVzQsqdKr5e9tU319xQP8HqJIAq0IT6Jww8ru
U1oiCj/RLf1bIpLQrBzdVa7wY9PI0lwduDqfngU6TsKlUoww0lO6oXC8zM0D9E2vQQfCw8AXVlWF
IrDhcj0IxgVPw1u3cdw7XhjWPEi8DKvSkP7XUliIjn/cn1eGDpfNUAlqUDDYXHrdybPMBpXcwtAj
m08Y0uqJhYrkNGtF9+HHj9rVubBQQalzEKNBkUBY13soO9LybFxG4RfQjsHEB+/RLD0JDk7r2ia1
LM8UHHx4sI2N89zSw/sfP353pIvHLx6sGyBpuM0CsZ7K79qszBEKyRcb+C5VGzJTcVOVY+Yz5ycq
eHfWPj1qcYOtJETAbQF8YRNsz1pZg2sIVi/9kroluar9jk5klZY/WRu7ynf5lMWUhe0LbinDi9Df
9lNy4PdaUST8C7gmQI8Inl1gq7BMq3Pbj0ZCtb9/DOCLUQkEmeCBrscU7qgAGnf3eV3XpC1QT8YX
N+D1GPh2OY4D9Pjjh7wY1NNDQFSSSATC6kHnB7zLQgD1S1OKfFRJYp3GLGuUwDFSXuk1P5n/C5Ce
FQyACM8DJYPhQluIr8KV8ruDaoRbFLJ2rS+dkXfAytSJKmpXv4DrsaKJVeHPjnTbidZ03k8UgZSQ
O7//aEwWlyyCPafDbfa9pVckMgAnnJEZOAz+txB10p5qzPHAFSuyKjqnFdggytJ4KVUUlbY/7qQX
QdxAuomhos4h6TTkKfD0MRJhNqlqEX/DqaYRVcnCc8YxQ45/VgJfCJaAZ0XfGmEgH6gYL61U6LXk
kQVZy1UBQQn7glqac1bnFEwhIPpc2Kzi0nvs7NQCwo7aqXsWCY1kU6dlqB23VVF8tVyP2KeSwT47
RoJqjepI3XxOLGCRpi44M7XimWZdZjy2/KmXOr6cdFQEBrAPgl7gFBg4xXwbuNsu4rXnq4ZodTKm
RokePdJFCRhnoajOIlLFhWrjpvhUx17iA6tZs2Ra6y3TJ0bZImMEN6iQzw1N5H3s2PBlr8RBbPqh
blemzZPgtDI6jYzAXkHNKRO265mttAx6ARGcxlCubXN06sRYdBeltDrvlERgM185SWf7pwEKdT6x
XFZ9goVdBabFgeIFaiNzPjShizPYcTvPmbpAszLQKHmQmBI5gW6SRM+sUaMnNZsmdm4ZysB2CCLD
QYSuDGBdgfbwUiubijypG1MjDSrMzqa+bYYgl3YUQmzEHjtC2t9zYHAgOgBUYW7SFGVjw9FtA9Qm
eIYmMAhpbYal1GuFNVwUIxc460DZNehT36L2547b8sb3w7CbOBGWtmKlTTxlg+a864AO/BzGehuY
kcjYdWQbWTj2YgNok7hmQaMKS9C/qy6P2YjkhjdqPVipSg9KLx2JBiF7FGRlOiFplQXXKLFbYkbA
/+ZngWN41agTQVQrSYywnHo8dD6XqZH+nXWd/eC3hk0+pMRLP9YN9a2xH+SxHFdlrT1WTeNHKiWd
H411Nzbuuwyohib0HG9spQRQMpqcwHTWEgeMFI84n5PCoUixprSFEiH2rzRBi9IsdR1NytDRinHp
pnxqk7z7zGlRxAoVZQxbEGq6aMHiupOyIK5ltlS4hoqBz84nfpU31VkAXb2urRx/aKSOKzMRce2a
GiiXxMzbGl0lkZ51Y8LApMx5xumExEA+3gUON9BXMEyl++iDHSkvi8B2PtllpN2zPEdgAeitX59H
GHveuW7kTfHRZXXdKJm3HgT1WkP/aGtZFCrR4MafhIaoq3FXWIlnRrlX39k80L2xUTT0Iqx1eW9A
XPJLonlgDGLE/X9iCPRlyidpGyvcWdpN6skYTMFCDz65LUK5WUSRvPZQzeaIcuM78Qr0NxDmwD8w
YHXxWaZ10IA1CfdO7VoCTe1rhnfT+QELVCYovUbwk6EZ21EzLqO4qU0SpDmYrq3RpGOgve1YGTVN
PjE7yy9oY0fApYm0BFs7CNJHEbo1G3uSBXeaXhotUMMVH4M2q65JVlpfUmmFwgytDF8z2bqfqzQs
79qOxECQCLu60XLpfXWKmsFQHMNyleCxc1uBsBwFVLwOK1K3gBRjPupUW4rqQmoxthQwVpoLgSkf
oCqjKsuUXdH8oaqbOAQCrIKAqe4z8S3x2yhRcdpqVFV5FwDra+X5dyGqepQWfmuNwk4LLlKuFbcu
rahjJsDgXVkoorkCndE1pg/k5ZVTOjhWvgfspYoClF+TuHUcUxAfyGbAMqUq0ir7sWWBF4NCjARw
llkJbohd2HoK8zggVykDvQbxFU3/x9Z9cMd9o6FTLfR5Ce6yTgMzcJqwvRQ2xEFOkQcUo4LYDoRR
QsvGp6wGK/rcCBuIJxQYefXI9yFk/QFUFiYQjSNxNoa4eNCYVgqBznEVNCVTURPzv3nDCrag3rVP
KZhU7jgk4f/n7Mua49S1cP/QVRWaELwC3Z5jJ3GcuF+odrLDJMQkQPDr70fOw43bLnfl1jl19sPZ
ZaFpaa1vWD22Man02kZzYfRzVTHxTSqZr/FAel3tO02XNekKEz5bkObDLhxy4eKhDKcFr60/mkhk
AeBNAfISoTGrm/tuzckYD2DC5zgr09qLii4D7ue0yadkIqV1SUbTBVGuHgYTqbVVNBZjGYIxcLk3
J2yl83XJl9bs5paV35YSf3dnuCK/NG2QJw1krm3sjzU4kzWbR5yjJlhtIpilPdbPL0wMkBxkS76C
34m82tQynvxx5Lui1d4tb2337AxZlyiQS301jwu42pT3PdvrXLXBFW/qCUEzLHMLMQDFoTYAVGwk
WpXLvWPKb5M0C2ofWG4fllFJ/DCN/WnxvwhSZT9r41BApm1ub1jZFl9M5YrHSnp5G2dF2t8CImol
aGRQXdG81n22L5Foukj0AyilNa+GDG9BmX4eJznc80qDsOcDVb8B/axeTEBlHdiGg+4m26/HKRN2
3c/14r6WMpu+BW5qSRSQfhmTlnXZvSqE/8sgjRginlEeJH0HOL/KB//nsKbr75pnyz4gKWKg9ruu
TYQF9pmwzKIuzvLAPXr1nNGLMetQwsohnDIwsEs77Bjr9XyVdWS5XNkUHJamRGUrvGp+1EVXeDvM
Qnoxoghq/j7V6wNSNfEzkz6YlC41qJwXPQ8v5bgM99Y0fh2RCWTEbm6m9MV1bsGSSdd5sVBmSoxZ
OhsXQ5/9IkrbX7bGvwvmjFa/UQ8sN5kuxc42n43Qno6bLg3MfkBB932YSY/3dVWlvLBMOR2vE6mQ
mjagp2Vd5PlOBlnegfXkze0YBO0QkXXMCGJEgDnzSvovjWkWGhXBqC5B8qZd1ISgciJTuOxQCVN8
m3OgzEmtluHL4HtgQ6fUa2yCFzM/2NxUz2U3+DiRlV8fkSyVP+uJKQSuZnQMtMlYPsgl69pdp7yg
2jerQQmZAR7/TkvPPvDauXyHV7EUceG4u6rzYb5dWfEUyq65b0xWPA0moCKaG7v2e9X0ao1oysWh
06aaYuDxYb433jx+WUyg8sQh60yj2pHZ4N8LEAky3JM8otS5cO+63tqYl2Vxx0YZ1lEt6FzvQEl1
GYIawlRBi9SPAsr1J38iQ3ctho4tu3rNHHAr15Z2h1Pr7GVOPHZZL+UY4ySmdyv0kuD9y9Z+ZZ1B
GimdRBQsxBxBTGKilcryMDXTiEea1k4kIPddGlntu+8C97SKOevAskKok8esXMpbrkPva7VaGiSZ
X84sbqUuLCjybPES39msuy77TO/TflhpDCaiTu9ZU9XH1mt8D6qAiYPjgriCRd6aYgly8BXuRVcm
A4pTz8w1JgK1ZMaLFCINMLejKjkyBtIi+k9j+D03XfMQiNDeVbTIbCyCCbKesCITO2TZECRNMfj+
rRFGxRDsdPk+dWyeH6t+bVlMmoaUEQ16fU8E8osIeE55ucUVjZS4LbFEtpnNRVrq6rGcug2fghqm
uRgZiIi9N6/+EOsWuoA4zem87j2yqBezLPrBjrxAiMLTfkWKAPQjh6bps7+6wV17/RR8S1Nps6ul
q4c2GVdTiBs287ReIJcp27RMWjV2w2frmWqIIN4Q2Z4QMOwXVQ1eO6Jzm/4sqpEUMWAOfl+vorIx
68dyuGRWDfe6r5i9EgxhM8qEByDKdK0JYyoWtu4W0ud5kq++MxGzy/AAoG/y9ir1qpt+WOiPuqnD
n16LcBDTrPHqXc9pBWWEhxwEWiwVrvGsa073SpixjYaimu4y6DtclA4FCEHmr8V9F6oqIulq5r0z
XYlMve/bJfEDgAsQMTTk3lpvdfsupL6HlySYfgXlnGskACjAgL9ZMl76tpyjNNQ+Cpt2qKB1AGZr
onYR5kD7MT+mmddeSdRw/r6buvJLkI0ruMm1QLi0qF8eumlag6iYFl7EKlzUf6FNRRtpY8rvqPzS
e6QxUKAsrO0vRWkE1Dd9JiKNiIU4nHHvJWyy5RI9mKsvHa7aTjqKPCcA0PAFhyJ48St1uxZ54pkv
wuGURWXgB99QxeolTud+mm/wGI9HZhjkYHJJp/ugJ8MY+SmkcoludfPEENLSu8WmVVHEYiK1iNJ8
zrKEeTZ7ygZa9LdTCw3ADlQ2JuZ8PeTX9Tiy+yDNVXOzSDkVMZRW0zMBeBlGKSpkD8sg8+uM+Dhk
CEAN2O4awb9tQTEi5M9FE7UgNSaglBmkOH0up+85gIYXVjqB9Bk1rIzEOMrrAkqx7zgIrEReXHBx
MbHGPBoKLC7J87J2cV5yrGpWDennOuxA2bZdmyYCasabIcx0FqW2rz+vhae/oiqtD56YPQV5nSbf
IcbAPbRZ1T+hOM+fSNOC5O7E+DJ7en6aUsv7qEV1fNvqqm0epmCcMiylT/oOWDUb7zn110cxTfXL
goszR0gK5PO0qNHuwzT3e2y/dUWUBmE2vGRuMD+XVIXpNWcs9W48wqBwgwRPzHETltUPfET/vSaT
/7V0rfsiswWBSPnVdFtx0iBLV0toozb3QYGodGk+1wMH7enqPOgT1tPCvwI5mV9AaENQ29ilioJm
5g5CnXX52UzFi5fh+iep5uXNCOQeuYEJIKQoEU2gSixQzCyWDyJahlV+69sR2HTRZOHeUk8VEUiq
PIxTjymz0ewtzmmzeGtkqjlDjZ/z4ccAwAucyZw14s6HOpJe2IrlFhqATLU7SO2AI84udN9LxUfy
jQ1Bbe4WrJ5OhmUd6puc+a2/6/ChaheM/fRFuR5aurH25+FqqvnEvmdrTsuIgwj1IwVhgr+jlZl+
F2biUCZ5jSn2OVGFD5nTsJZxGwh/vpKpSIFgAqqOwEk030QAXu0hw6Jdysy0/VW4Xa94aYMQOpV+
VDekmEe6y/veXMumHemlZ5oZm5AVU7XPOx8SpbVxaYtMKWhVjKIZjx9n5Sz3DStlsaercPY6c3yF
Oqzj3CClcZ65zjoRVoeVmK6PSwhFZUL8rC+uiqBz41VW07q7Ccs0rb4CgDDiqVgkOAYsiFovsS9q
hghr2/F0tdv7VrL8wVpeDbELO0Jj59XTY8so/4H6yPVRJ1f9lHMmkOR5Frl+2qLECUskPvFUA29N
KiHEnXaeSPE3h66+ULnTNAmzBRSMRta3ZRZN87XKbfl9wrEq49FXJcikSla4Cm3RDJeFqFBng9JH
YkW7UXQXeBuXb0ZS0BkOsMznEjSsiTzSdt+pFiOEORqH4kaF4VZf8qqWN0ynLY+GysgfgejNHM+T
bB5rvXhyB3aElPH/AYPBZFuP/Hn0/ea/NiwWHRVewf8Z5WQS9BVYLERUyJw3rPovWgPSBFH4tjKH
UFlzUUBfeUPwKkJXuaaJrEb7+WNU9Q10i+iMX/IUCqroQGHg1+PJjtJRAz08hHO+XrgKilCvGroz
WOobhP3VKNzzXo+iGjkvGeeowmvS3LAGEdrPbQ9hBmlv/nVCSgAexgMKETiw4g1b/WsByWSRJqrM
HGwzQUEEku5+kWZ8/HiUtxNSQkFvQ6XEKDQ42SYgFhZSZ20OHsHhylHWoKDJX0YAh2ew/Lcb9Hqk
E2zduS6UIcQhBwL59hUHzJTwsP398XTeYOub5sDzNyrNY+AmTvanAy7kFRPEVpAkVfseWvT7LGPd
89IN/NMcrOTq4/HoO7MCU0sl9omCZpcnuzRUve7t2g2HZW7Ic0Za6I36isivdV/oxPple2lc9phq
6x68IXN7AoE70K6m9z+vPvThEjrDH1CnemeoqHc2VnkUjVYgs0Bw+kOh/3V86JL1U4sLd5C45xcD
Be00DpJcre348+M1eGcJFPwKQklEePz35Aj1gNkR4F13sHNfx6phVQIYOj1DJrw3H+VL3HC6STm2
Xwr/+zpoS9t2FrU9lDqEcG+tf62a1HEOZvjMSCeiERAmgQJLAKIEZ0j4uICvh3IoMtScDcNBkynd
1WPDLoEGm3ukx/SSdOl82ek1vxtINT3pvod6xM7t3UoH9p+csuxMHGBvSEXoYIBHYifB5CCysZPP
acU6BmaZD7kwJY1TNSHNDvPSv9B4zkTEkLCzXco6dVl0wM0TfxjacF/inj3MUyN++KntWNyItAyj
eQrduAtRpKZA2cPlyrBS9HHlGwrpuh6zy7bj9R2BRv+X5jW5D+TcrsnKjf5GuGmCKOwB7sULX8Xn
CeH/nlQpXc/EijeU1TZlkGMQsFDcY3YyZcgPxzCdFeiXNi9iHzhXPCIL2duyW5M8kPkP3jl7BOmy
7v/xMG/knAfCDLsf4JE/uc9pXTUYww+ei7qgt03p6HcMVZ0Z5Z3DjDPGPCFwZ/Dj1CdhSjUdPD45
HQ8cpfAB+Vh3N/m03otODsnHE3pnqHAjakFGQ3RF/5yuv+KA4rQOqjW1By1raMs95HW1Mt/Lrjdn
JvWG7IO6YDuilG/eHuqdXBto8zNJpVkPc692K/GDHTI1t6vo/J9fFuVlNRZnbuqbuYVQkIWSg0uF
jAxpxuubAdG8WJuAWwgxUeZITb8iD/SiXufD139cRYyEKxhsk4OK4o9i569VnAJGjO6y6RCMgEDg
RZj34yJoHEDpfmbD3oYfjLVx0AocNOJ3cBLp1AJ0K22D8SDSfL0ntkkf6CBdDLfNGjfrlO/ajmzZ
sX12KMR+ED2Ol6TIZeIVzn/6eOJ/2OhX7DG+RkkIRlCMcbjY/NdrvOi69UjRTocSpVA0hcq/dFM4
7cHxgdh0NPiSbmaPkPb+F3iIIMUsJ/nU17UHhCC8KNngPX/8Se/t+qaTgW1uyy69k/UhapiBa/Pp
MI5ecSvqytvlo+yuAcGeO2B/As3J7CUsDQInGmJEFp4oKozfztPMRncgyl82jTnwK4gHQ15BLaSW
+zAMUCIEI3NPQTiiuuVahhe9bEBZa1vPn4jq3RoNbAH0raBYziNPDea3yP9Abqh6r4E+oRzrsVAv
Psr6JzoT8qTL3Hv8eNm2ZXkzFTgNkbRyiClOjzBzU7rqgrvDDEPZxVJOOumD1Jx5reg7u7NpfjzI
mVAYvokCGlwiXWqzHAzN+x3plP9pbdd23/G2/pJzuGe62ipo5Dv6SZVF/7COAiu2OLtbhiDbK1uP
NxC5iUtUKe7y4zXYDuvpGnC1VSMMxAM7vVqU9ZWFQWI5OCrHCBlSvcu77LmDx/Ehn+bmzDP23pIL
Bdc6ViLYhBiv704I8H0jvpcDEHYwdKkrd/B9tGfi7juTgjwGkAxeTLrJrl6P0nObegVr1wPxvQ0k
LIaLBq6YqPFWcscG+v8xK2RHHAERgRfvx0lEYCOBJCJslsPse+SasAbscsCq3cdb9c7ahRR5JR7/
EFGXn6QAdZsVNcn65dAtKzZHT+Slbhp2Zofom+QKQmMWQqsKBQHGCk4Wz0k2B11Y0gN8Sv312En3
GPhVChBSgPiogTNd2H6sr2jngycfRHpogPNF/sD1bSFNB3wGeckCeOeOBwWPSVAg2Q/pzViBoDNz
ac4c4bfrgiRYhdAOewL/UScf7NeyNSmh9NBWWbFvu5pFZhT5mWv89hZjFMQ7IUKoiLk8SVB6EvDR
T1N6KE2YXpSTVydLn8KXaGd+ZkJvjy9EcxKnaXtmcCW3T/nraS09bsOStfIQSGDSixIsnlTv34Wi
c9dgkHny8cF6k6bgzGIoz8eFQSj4U9H9Nd5C8xECHC88YN4UZhA5adArvp9F/dpRwMjFcgGrVvvj
42HfeUjxE3GoJqArw2PCT1WRTGqAr70lBwiI2CWigiWf2s536U2D0/2JTFV21yxVO34OIJMdwLfm
8kfK6q6MV5+Eh0GAv41pGgIx/PjT3h6p7cs2oEaiWoQy//UO5LMfNiGT6cFCYvEVVzv/VquiOjPK
O+su8Igit5bwmUMe+XoUuNVYSmxJDtVMq52nWZf4Ge1AY+V996nwi+KCzyY7c8HfGRVHCzuJ5xsy
xVPdK4XDNzMdCAdUMOQqo1T8V1Uley61zS/oaOSuCnV1+/GCvj3SEEX6PiRvSLkx25MFHZZuDXW4
1sceye9VWDpomXUPTHlo8ovSW8anj8d7ZwNDz4PoHruEf7xBPRjxprJz5ogzhhQR79pdARHamZjw
dpQQD8yGdSiJXganukUQZB3rrd8efbn+CksxJN5Qn3vMTgMP6nsfRS4uJ9SRoXe6X+BZGEyxSh7b
VN0hMPk3Kl95lMtGXvzbonEKxwrqByT1SLJDvk33rzhgOGq7FnnqsbZBdyOh6YXLPEvvPx6FcfyZ
v1OObRicPhR6CHNAKE/Cm6IEMqoRZ2Et5hoawhndCK5aNpXFbaeIvF38rLwDmh7CCKd5CwoxgNgj
CeUk+4gAs4YS37L9aignEUocwyEQycMLF9KyvTCFN9iomCGdT0hDp8/hGoRPvUcoEs261wzlumfO
mSJOz/efOeFc47ZQSt8KvKeqGVE+Y+lmuiOzbnZLPXfXdhX3YNOzM4Hj9NydjCZObhNEhGFqQow2
WqoTbq1MGoV+Dx9v1JuDt+3T9gwh5xAIFds+/nUckGtYWgtVH7uygmNa8zFOYSuHlW76719HQua5
6cM3jxN0cyeBMB/GbF2XLj9mGns3Ex8FXYuyfIXZIPnnoYSHAhkWA6Rg2K6TSRk0a6i0K47Gc+xG
NzM4l87Ka0R3/8wuvSlbkQjCwwDnCl5yhL7T8DCXqLonI6qjsaSBQ0SgFQg0/ZDDoh9EIkVBUPoE
rReJxaT/Tdy4hPd8vs2XvJmiEvzHmcTi7bl5/UEnkyfZ4FeD8qojtCggsGhNLjPNkNp9vMbvDSO2
WAXQmUo8o6/XuKdBPfUtr45Fn3lJH9beQ8Dn5uXjUU7zVKwubLPbA70lD6h9T0bZOryY2TZHb/Jc
LLU33gIVcTeQxIffbc1RY/IQpuKlXXdjmpdn2JW3Nx7pMUAABEqY9GGXeD28QkOTHFK25gi2SN02
rFFXZe3LeCzKBrR9juzp4/m+s6qvBtzW46/rmLK8g1AtaI62Gmv015i7izGYpjNH5E1ShmUFpgrD
IeaEeOafLKv0HXTgaDRzzKs2/9GQNIWSqyvB99Nx12oIh3IqQEHjjI4XmQ/vfenLsIkgfljjFTEf
iJoMdx/P/Z3FVjAEKfY/d6Rkr+deDpAnjSztjwIy5VtNlHwKIGCD1E7Tu9Fm8kzoe2e8QOHhhSsR
h4uGJ6Gv0qMqSpSNR+j21nsHTftD1yk0YwmMd9eKItx/PL+tedLJm+iDpwHbhFcRNLk6GZC3XaM4
hJPHVPVU7su6liwqBgsBj52C/Cep5uApXD3yC97oCRT6iqYD6PwDC96c1p96h5OadHgzr9DsBK1Q
Cn8OvaSDTwu9fZpK1vhjWu371sxNJFygfvsWEoYzy/bOEQ0U0iAftx8uy1OaQDhJNLXDcAz1SKHZ
CIabBq0azizW21FQm0IWxpCpwC8iTxCosZhBceSrPcp6cDv0H/Eum64z/zwXjAKru8c8DoDotA9U
oWffCqjPjujDpGMaVDD9QyP7r5caDmG41ZHcgS+Dhv9k39HbCY5XXq3HGqXe3ivWdAeJZ3Hm+rwJ
lRw3Ge8dAuZW5W2e5L9Dx+Y96L08HI+gb8iwy3MB1wXXJd2lme3vSu68K4jKZr2Dst2DyzDUZzLl
NxcKXwDNItxRW36EA/76C+p1QZ3DvelocyJulmleINhFlwVWO0gQNi32xxfqdZGDNxf8EHon+gzF
MY7k6UmkZhyHyu9WkJDtd8gSmzbyx9VFpZb8UkroJ/JiQdeGj0elW+L1/1Lb/w2LmAEYFo7Ct2ga
xBt2bCVdD3bhzZdaNZbDijFBR1qhtxmNV6WKa6UyAkUqzyfvyocJGxlcafQ52uZ19vbnU6RCONlY
SEHDPxHnr+eCFZBCGQEMzK5BDXWxWWNaAAhrXTj+E7H6ZyjMFWU83KweCI2TC2khLdWm9+F1gOfj
ooE3A9qVPL2EIPJcYX4SKP+MheoApxnVJFpqyC04/DUtnpJa9057h7AtMoXWOUv10JQptJ9Iy6di
N7Osf5xKKLOS2oBfhzB2yni8VLq79fiaiqSBHusSejc4LNBNyuM3xJru3sgwJQ9hVmXXUNqQR0JB
+kcGp+sxEN3w7eOD8vpC/m8WiCtw4eNHQZAinrzlS+H3DrQJjqdPBwXDgaX3gg427ty8fFnd7N3C
5dG91NxMd0upzJka7J3DsUlDNnwU0Qd82+tVLJaBaJ+v62Gi/pAMBIKsAskSvAp9cyZavzsUHjcK
4BLbdprbT85YS2znHUQBt/YYkPUqTDXUUQO8DB+v6pZyndw+PKK47zD1bfank1Xlmi3ceIoeaggh
kwK6oP+GtGLx4AU92r8B1LAdCa9zLy//Cd74334q+IhDwI8IsOwkwDZtqaYGFoiD013/s8TLgY54
QmwoaH616qE8x8i/t6pANfhWVgDgfkNdNCaXeiW4cnAEJjDVBNfDnAdJLml/5na/Dt3b3DbbLh71
QKCe8U8DSTFRgYvV8YOoEVLjShTlnodd9wOmcxh9itzk3z/ex5NmBv8bEp0zAKwgw8e6nhxPuCJt
OhWrdwjKflL7KRBtt4M7KP8yh8N8MK6FDrioiurzJHh7i5hrbpXMyrjDXzzzkrw9VGiig+YNMsTb
Caro5IWG+nBCvrfhvpBwFMAiSiRm6wI7IAuqArbBUj8WvYMUEW1ufn68EK8znT/rsMFleDux9Hg7
T17NlTRr5lvOD1mQTdd6TXXihVDQfjzK27MEpQ4IPQCRuKYeP0ET0HxjzWHGCw8MLZ9iz4UMLeKm
Y7bY6sxRejsShDc4s4jeSOfBIr4OO8wNs0WsK49geWlCS1HvZU/GJCCFPVfHvF07pLweVbCA+mLz
gb4eKwcr342hrY4ter89Vw6UGsSFbJdlEMf2U9bcUbi0djCdiicy+wJh33pxWhvIIGHEiNUIqWxB
unOZ0DtrIKDIEpsoC+jKKfq1km5rDKn0cQ7KEv3Q0P+xWYbsghVgRT/e2PeWAAwCx/2llCHevF4C
SHHRilRm9dEMrr7wVtPsmlzQq49HeZtqSeWHYShCCcwQkqfXo9h0QHMDM7THyWl+2wPjAa/rzXCQ
yAJSeaeeIXOwyceDvjM1dHqFPBjvp0Bnl+3W/pUGtJZpB59Ki7x5YrEVwlwtpvz3HAogp7e1MMD9
x/+eTE3lHnFuKTvUADqNi7yDoIAQhlaWaXkmQf5DtL5+vCSqbQ8CPQ9JMmLf6xn5EHKN/ToCsfZU
BltQaP2fQUbyG55W7h4nvQPZ7ksLkxGVaKCgIcIpomBRyo/nIPcvUQb7FawJmqAhCFpjgW5vVzgk
kf3CT2KUptHM1+GRubyv9l7p02tZeLyMfTIXaD8HtwWPRqdwKgEEe78NLAFB5JyW3xwghzbqEHvg
a9rqocgqDtMBpLI/mrQen+tW4hshhxjjnqrwEf766dc4VsBqeVWaNgkZaIcriEPJy+rVrYjQzlTs
0W4y62LACRNctUHXouWUh2kW0ADVEVTR8xrl6PZ1Myg4rMEapOUvNXUMFhLD3cM8G2BnTdo3LgkG
ChOhNctqIlf2ktxY+Gi8uG4qdBPUrZelSQn3LYlZZdnPDNjcF5vl7ncjYQYG95LCDu6U7o5yDWC3
760XvBg+ajijs6K5803gaFTbqgYmrmxp0GsNbRxjs/IaJjS3Sj9Gs9MMLjGoQuyuDrYOH7CoBU+T
6+tzKOYJtAjREl5FJHAMyCyyDtyp16elrdChwGTW/AqIjNBmtq6DPTyka/BoGrQwMcC6zVVTvlTF
Fwrvy8eX70Ti+Xb0k3eJmha9rNRofs0yukM70PZn81Xc2R/+Z5nGLY2L8aJVib34eNjTpPl0zid3
3vCgzQTBqJqDA1nlT3jrrgnpI9fDrSt3/iLicZjOhLfT9/901JOksvKhvE/tjLnCIaIU1vcJEmeN
ZbfwmKbiTMw+zbZeD/dGTg2DpudVKSbpO5ZoXceL95uoCmaufPfxcr5TSiFwKjyOIPuBC58WAdqx
CaHF9EcfPsM8aqHWuan48l9RZ+1DG25W7oK4y4KO0POwgeA4i/axF3Lco49KnnTUVmjAKJsrgRzi
ah3yYDcY4FaZZ901QARYUlvNrtBvQpxJJN4J/6AkPLY19ELHtT9dNv4K/zm8lo4VS380c9+iqO/R
NcRv6JkVeuepDpF7QbcD+B4dgk62ftLd7C9u0MduhLl3CecwQaM/+CEytD79eDPeGwpZGEfTayBa
kF68vs+Z4DNc+RxZQbiqyxrdkxOqbXiFLlbLmdv7znuN9m8BiB2IGLY39PVQKYdJcpK6PpKcwdEL
egwZSNabm4msXR71Ng2/2NYtX/59hn8qdmitgKqdvtjoDoKWVio1x1H2LOGcN+DJUnRVL4L8TEJ7
eoeg2Qfziw570Lv7eFNPZki5KUPnh+bYcLRpVejNGOd5Xl3OYiQRn/ty//HU3oF9fA/NhbwAAiCI
y8XJ203QHn0WWoOKAEu86zowKlU5F8nAJgCvnkq/E/SG3vVILK+F4AXaZ+fyTOA4jY4ordHGCvJZ
EQDnA+/9elv5uLgUWCi2tYRXy4IVvePSpp/QjLK495Sf7mt8YgRzS7XrFu7OJGRvThWgH6wASnwc
YAgatgP+140UqszQNaWmYGPo8AOH+D8qRLOHe6m8aiEJvAznoTmzz2+njHwJ/eBAWaNGAyL8ekyz
mrBELsWO2bA21x3s1F2ELsToTGaa4aHSM/oHDGN9p7p+2AXrcE6z/CYKYc7IP7HwGH1T+L0ef/Z1
DksKZ0eBVunJIoW7LVd5rpL54xb4OzNEnQSpKYhRHGZ4Uk5vzgyiBZlALY9A8wcaZaZAhgdTcHjT
tJket24hRCcCMssfYoCtD21R0Pl6hybiaGyfN5X9lJPAf7YhQcuGpu7hz6r51h7dFZOcon6evS/o
tRLcjA0f7yaTpjsLq9IQMw3TbQPGffNPpb/VUjU/U7OCAfGHukwoThuPh24p8wTtiegljOitH0EQ
in5KGZ/WZ8JmtPWFXBdud9fl60+OLj2QXGu2drGPhnLf0K0cRpuUhfoS3c+CK7pMg3dB/QkNfAyS
ugw/lRAuU+SlDZWRhOmrg+YMXvudFbm85UU2zRGUtu1909RMRL0x3icySny9Kx2/zqSofzq0kEUX
OxzcuDY5vL1rg47wEcxa02GA6+4CP1SBlpCpq8lyLjS8SR8Y+gcgzDKolvHUqpNr6TKYqjvnxHHt
03RBG6epjquqEfgZBISuK2SzEMDSuSke0qEKpyuYZWGu7QgKhdj2eV0kS8aKz5wQ9dQy4PjR7JRA
Y/xi+kSxJuO10SE5c7GgUsfRfXXmBDxQAI+lAB4Avm77//+6zmiUQNF2HmZfDic5TM5jOT33purD
SFVBmZQGEBt8v1tDB8a7sI/HlHqP+Vo2R1E6HUQgZZs08VWWigtt2+HWZoN90XlJvoYjkf21Mwyd
MShH3+qoCHt3gy7Odo1N4xXqYhontG7RaVD+hAfeX6Oxg6UIfdHhpZzszF58DRNx1KPFSIq2/8ql
e6fnCiKqeYLbHX180NKvYQbdxEK0X5L7dV3LIqZ6aH+ilxHpk6oh9aM/T265gIxe0N0cpv4SK9LK
EocurcKv6PRmFsCGAZq4pbnVX9Gfzsm46OfmHmV7dlfCSIBey0OzPqPZ/XLDgqJO47wdsruxsujP
Ei4EJiM0610/q2KsyNZ2nVyOs9+4HVrPlHeZN7o0yUNpGnSGQDuVhFZj+MNvRvq1sIOudvjBl+BF
oxXyXQ0b5v/l7jyW41a2Lv0uPccNeDPoCYCyLHojkRMEJZJI2IRLuKf/vzrndoTEoz6MnvZQFiwU
kLlz77W+ZW6BhGl9ODKnea07W7+enWF5pscNVGHUHVa8Yhm9d7tQkNNYgJPbuqj8Ef2gLIKLoZTp
i+zBU4U5MRF1BHiEc1ohJrAuVgeo2h66O0dWTRDpfSfRfJbK+VlMa3uG0kun2WCp1UAzZVn+0Jat
1C+rAWpEnAfmnO+aoArWeCJAw4jLpJq0p0VDmh4L3UjbOG+Hebks2xWH/4qa53VuoA9fBU6h5bdY
spP8xW0SR0OB2AL/j+BDaP2dpSelD8khT2W+V+s4jyLE++OWl5PQUdag7tXcvYfUQItkl8pHYhBk
HzaFVthxnhZ6j/KCzlYoq1LtEH1AGOFMmUBfWtzm3XOH4Zs/rvwTwxHLhOTI7B8SC/qT2xSdtV2T
pD9VmiZ0XMkklIQzg3jCWUoCDPpUJaAyl5EKo2rNIL9aktkuQ/gfxrSTQ9HC6VK52k9W3wzRVHTN
uEk0X0DKV9pSXFS+Xr7TqnJPi50DCheJ6YD1mQz3kk5s99O2eruNGCq5F0DlcjB1c8Lxbm6grIBC
AiyGwimbwRnpVRqpRfkQ81EO8zuIgsTGYgSxHpj81vpR2fmibWj1mSevn4UdV1oLAdhWaIgPsKDa
O7jnWn2oh6opTqMrguy6mywPBwlNsYOhennEr1u3WZRra/lTiMS78hMfYnhjTVqDhcpKu9BoKu+S
z2mtW22pWa+S0W2voK5qH2po0PUvmWbBpyKgBtpEmSeXkw185ThLI033SNGDvSGokSIe+rKP9MGC
ol9YkzK38zRn9ZXduGUW9UbSV1tDjrAgmGTDVsglkSqHVghl7ZE2AmBL9BS78TrxDuES6QFNSH7w
UPpz89ODW4G+1WR6vDX5or8HGKmHyE/LEdidmaV3oz5UbdjSZH9GmpA4G0Obi2VTiCQ5DCBVvBCQ
TvlzNFosHqYQqx5XS8eyNRVmvTEDfo64CdLswsn4+WC8GUUWCq8VP60+c6zduQfRovpv3Nu0gOJ2
hLAqLxhIQUvo/AJHG1gSDthaqS2AY+3VOy+UZvnoJfRtwh5A18PKNvvRqqIbQvoFKQJ+SEAB1LYl
e0l6H64bvumgweG/ztnOV0b6bV47pCnm6Pcu69MApt1KSnpINRETl0qHgBp23ZrZ5B+1TnPGoQmH
po7l6ltXLcxRB0C6WQjji9NDAnsspdlhrg+IxAKcDHDanxZbNh9+X1svrOWQuqSV2sSHLO2PhpCO
Mna1LOfOWp6Qu6VrvFe+XEIbmsGb2fSkKB60JiNqhvpCmQDxsvHNLgvPiAUfkip+MIyNlXXgdO1M
zE3oiMwTIc2mcgzZWowsrseJNr0BXCJa81LqmwEv6hJ6Kihh61aoFOJ18q2dTDmTRW2nJ4+mdPua
+ZuWP+J5dx4Xd2glfa4+MzcDoKZnOrepH5tzUFxPc8WNcILWOHWWNpzg1Zn3wObdVy/J+FdgVdTJ
d+shjQypZT9YOOwq6gMIC6Fl0YXaeclqX2nVBPchWRYQV1SSNOgICALkiE4+oAsGS4nmWCK9vbsw
2ortRM/Z8yxdaDDE3MEPJ5XZ26JsOKXXkkU2XJpKf7azMnhCVlAJfIKtcijAcm8/WMJhd2gM80Pk
vVtGnV5kP2U2E5uS8yhe2EO5ko9hg80P81lOZgy2a37u+lFM1NGyzbeyXgpYrQXULbAeCqJZXWTW
LaUdGLUmcNPvq5aV6kicgA5vQ7apGS5dUNphs2pjs2GloVtEicOL1dcrHDbdEuqlrbXqZ5tpa7oH
iKbv8iUDZIlFfzlaY0UoDpRFDN9mVQ5Pjp0OL4Q2VDfBZIh2r2xlp2w/nvlgA7+/Q17X3NSVQKzN
40tFWHLs3taJKfUQmEFx7fraT7e1hppJVsWKOs2aypGPZSPfdj77xmY2Ag3OmDSC+cA0YwVkAbD5
gspEpwWbjdkbkMIK7hit93SXKJO4LD9vbOuR1dvOYZatJvwNRlEcPkmzuPGYe1ggFpbV3vVLwdBs
KtXEcuFm1ntdDKV5XaZWcpkN+sRwyZ5BA/bYEh9Z1dll5j63QSkOhXG3+FWQoYHNnUc6H7p3kfl+
XewMaC1lyGQ08e9rltopAsgyLc8Tdb8Kicjy1E6RvGJvGQj0ipkdc+XdvNps+dMCW2QC2DnsKDh4
myQcl+UY5KuevNh0MddDIYxG/qh1F+6gvrar2io/dV87X8uX0J1XcWfZrQmzaeqdcq84AX5jeg+0
esYloR1dULVPogw8OrYB0Te6WEY3tv1ZvgSZUQJ2A9I2bcB6mLiwJGksGEEdCi3gkNXtbCxiuiqT
riESQiPQ7LlIUMIBFs10/diyzKSbIejM8iRYNAB/D6Z1V7XdVO01J6+6o1XOIt1OTTG4T0SCqRMA
fPchM2xlbRGQGESKeEsXu1U6FPHAo9jH1YRHbdsrSxXxXBL3xSBStSsuR0tdIHQLzE0+UGqMrMov
4GcaFet0pIgns8xBYpiQNk21QGufR2M1ZxSz+jiTblGu3s1ij8W8k6vZzbGX+RNxF7zAeszEc85Z
uMxFRdZQTO8qXwgqQn8oXyoj0ZrDUnUUEZ2L/DdkXmhhc7Gr6qc1uAt7xdIWxZY4uCI9wSHJLvOa
jnhsJJzkIEzAoNp6I735KFES7xkNcf0GsfdEpe57/dM4iKk9cIwBYMQnrt6aRveummXUtK0G3mEJ
+27wpmisjcyMHBaiG8cBvrkD3jd6mz4diGlaiq5/56SsP8ArGl5ZojW5lTqmnMCeqhR9mmseCkOz
l2gsR+ublmhrzy3nMLHtMqWfcg6rrBiLKBIyLzqP6Kiu729nPW85c1StRu5akHRXbtfq83Y2OLHF
FnFafTgnhZ5cNIXRnCo0PpAuprQcYESspDMZeVldlhUuDrLFCHuaRcvuPRIcRGE/tsYm7TWcEBLM
+9ZOV50kPTVm9TMVWL7x516STNcDrm4cTEAwokCdRUHasqeZy8Kem3crkVsj6s9QmEUfp20lO9Q2
gdVGIyw5jhVukRahWKo1A0hJ736HSZJwKL039Z1XQjg6NZJFp8g6Qz8Vq2HeVIFqncju0rwK1XlK
zmlH11zyWFT+Mjv6/J30sqKGZDujAZddH3Sx7MleA0Wn0YZ3Rk/3IGmt6qRcfhHKjKkkL5U9/Sx6
0/4I/DW4W5zJyA+l5oIE1ESec5ojhUpv1Xpd5ZqdhdOgO68jKE4bwq3myy3L7YyoN6+M4arpEqe7
Mpt5/ekkreyO3TLBiyfVDso3mGDO42w4H5PVET43LkGjR0N15hia/mLfl/WcW3wqbACbqV8WcPnO
QsSgCQE5OPlwxdZ4VO00xdM0VVelwmENR2Fi4zOQsM1RVucy27teLb5rFOw/vCRdhwi4KUlUApwX
b72lMWjOyYh7hwlcWQ/DzAgKr1o/XaK8XsZ9EjAZ29EKnT9aCHcUpvXs/IABFzSxBF3uxI2bBqD0
z2SxPCyRSz+UoN9EJBsGnKxa5GRwbzlx8mGz7lXmhU/qW25mNSOsYn4LoNhDLcsJgtgoTdnXHBi9
hQMyvQn2Hdt7gKLg44cxzRSwEt3RIWJ4DfRI4tUBFKwl+RUcVE87gMyoYE2C5DSOHTFO0HetkYa7
pQn1mE1nUqXtVh5W9qSotlaObuE812NSh4cU717qZF3k2GCC9pox1tbGnBj3436vQFXCEcxu+qY7
34POMZ7mOWP+xoaoXmcxLVdoEKbrLCcX8GDDtiCT0Gu0K1DX6RIRUjY+4x4bGdjNs7zUi6UCOoem
H3HTbFk/R5H1yTFYV9S7i0ekZlt57fuaQJTdmFh/tVCttqjiYKrkA8DJ7kJYNKZC6cJGC8u27O7B
FCtc1cOw0MrUAr3fl07eO9cAYzwIp5OsOIujSdmP5kzhiyKAGC4HPzj5esQ1RFW3wK60lZ5fLqth
v86d543ECxlsneC4hB2ZglNk6M1OP4XKHYfndZWwLKTnVRwlReZfzIBnkgvTsul7KCoqnaw6t384
x408rlD+T4HVTGLTS6IpYif3vOtE2O5VnjXrW9Vrgx3xf7UfBDq5b1NL2RwG3K8XAI491N/MM1+x
IhcmlxRzHiaytL7TxkvvC2KRPE7nmTmGI4V/D3AvaG6ACaQ4AqXG4tLgavBYesDCbwbdnvWHitfJ
huYMd5OGhkpYRxo2ZOqBvj65yOKBNxIr0e8stxu+d3Oeffx7X/wfva/fhpSMqH9vIk2aImdxHOu3
WRuvaf8yy7IiouMoSKFADVszePj3C35uyH4enn1qtjU1qPKe9Jq3pmAGzryuzm7+/Qqf5zSfr/Cp
5ezUTaoB6Kzf6ImEZ/+a9nOav7jGP3pv59uGGgepLMIV1IGfblvWOAxojPqtPvQ7O/Z22uH/LWHj
vwPcXy7x6UbNa+8M/mzWb+jIN131JoyvBGqffAT/vMSnO4WF0ICjxKfgzMIKWZthH5ZPbdxt1mNw
m96skdj9+3fzeRzw13fzy4c6Px2/9CwJCVY9VPr6TfhqZ2e7VtEv2tmy3pXpvta+4doK//2Kf3ze
frnip6GH2S195xVc0cVGlHTbtP9qWPd5lPX5M53//JfPRN+PtZyu05uu6Vtbsw8u3OIkORb9F/qT
f8ywPl/pU8c3wfWbeWqp33BTHFCERovXsRuVseouQUxHutFv8/q9M74ERv1xmUChBdnmrCB2Pj3v
NFnXhkFe/ebdI+Q4Vk/ZUZJDEBY7+57DdBHnl+Da75fTEn4Vm/THR+aXS396D2ioL25m+vXbGLyq
+ZHaPZ262Lfe9PRKK8XOtl7+/Yn54/rxywU/vRUIm2tr6bz6reKNC4YnTP2RDhD736/y5y/zl8t8
ehVWBnFeBb6MJcTY3t3cAIqOQRp9cZk/Pv6/XOXT449HQ1iKNsdb5ZF5QDWSZV+MT756ND49/uZi
a0jouV0NlNdhw6HeOPMpopk0ra/8VX9cdn/5NJ9eABItiVUyuJb0I2/rvHgvQH6rL26Z8Y+rkBvN
II/nnAB0NK6fvpl2laltrrPxZrrzdIPoC7Tq6KYY2vM1XsRZW9sO6SWDJIuYpbqMqKmKHzks+1jN
Npr1vK/msApcO+6kNkYG+jiUoY3/xQ/6yaXL+h0Am3Ls8zSZ0SY26t9XHstUzZkWmPxAMcrEmmPB
XEQe4VZE0q5elsVDa/kf1fm4R4Z4DvICDwLJHqPVe7fGHFhgV521vgiWZP1R4AxgJj5Z0xCiqBma
IxN6j0ARP6DlqTSRhtV5fExE7+rj/bXg2CYmNrcv3ovz6/XbWOu8tZ5VAWeY1dmi8fuH8lomkdV5
+/bzPfxxR4bua/+cPga3NPUOQl6Rn/LVTviPb/y3KugfsLIqr4bMsKiCKj+nxHxZk+uFG9cwI02/
ykn7Upn1aX1Bhw4sqUI+VL1mV9mxuPUP7g3aPY8T8YngsxTO83v1xd7xx0XtFzHap2c6McbeYbxP
nbfcr8G3pokAqv37N/fHhfqXS3x6GhfZ5xUzQHZalHWhZtxqPIfacFN047NNl7dWr4H4+dc1/xsz
efP3c/Ep1/LTL/8/jbk0z8vS/z3m8r55zepfAy7/+vt/B1za/wFkBq0CshnGSBy+LNl/51tqhv8f
jKMB3EPmISwgZ1k/1MZB/O//ZVv/Qa4LvBM+1dl5fVbI9FKd/8j0iLc8CyjgQ7CUnKMv/0+E529f
Ufou//vrX0PdPtFrEOm6kDtQ4nDqgyeHCuj3N3yC8Is4jLM34IeKzm2qTeve00gRj1RTuTuCfXo9
IkTV6KBPabOKZ3dcFZNZeKwbMGNlR/e74nfMxAm6jV1Wab9RVeaT7usIz0at3SX0BnSvQtZaYbq4
++Ve/+kj8Nl/W6b4EJZ9BiScq38TPshfa/MvVV+z6IDIy/FDQRwYb7noSNJMQCsmngcMEKFXrdAM
XFomDKWs9URG0brzJ9N+TxgQpc9JnShr53YVelzSLZbiW+q1qxH3Jp3xuFgImDZGy1KvClW3CruW
sJioQxPiRk5D65P2nKPcrZHRpbxvNMaMuV1akkyd1LB2ZB/RzmE3cvrdOiZlEs5rq3OUdltiE+q1
colTPHt0N0T+jER1rH7LMLdpbwh5ZkYkTPhesd7i7QiFns8D/f1EMXBKGu1RuAtWTgyLhCMNvlN/
WBD+LcZbZg4SxcjaZ8BKrnHBKDnYJaLDa+ZONfECHsPtMhqTvBGhUtmqNlnvmWVMX00noL0XpwQa
OqmLNQ6rSW9IhbdmUuyhNelpPPej0u5XOkDFNnfGwD0u8zQtm7LIM3rFbrMBBJNNO1ETccQEseM+
dlpRi7gf5nZ+4V8zFFP0l6cHEUhXuw3auVFbGmR6FulC6nf0Lw3ncszSatlaQz8V8bgGRNm3fdI+
D9TGDF/Gvk5oE47dW4uBzrsXdc0+yj7drHufxvrMqGaenp06K8ut8BcjjZo5FeuNsoy22Po0yKfQ
aZmkhmtmBCDYB0McnWkcFDE3nneVEkht3XlrO2ZxkjMiigdIQ89StSI4FBzXbyfUdRJBoBiOzUBQ
0wYauSAqPVg6mwyIcW6vBmGxeyXEhi2xnwZttbGcUW8PJU1/BlyEWh89s4W3Veml/131QBLicbRx
r1iOEmQdeInHXKYp6CkmU90fABPMsM5RlbTPU1blH7IRgNZlbafG2zkJ7sYb0JZEaqRJmtGis1+N
FjDfERPylJDXOVR+hBo4WzY97VEOmbxTYqNLJxWPjVNMP0yZK5P8LX3gTSpXfY2zIqGb7iTMb67X
DmwsXG2D/8wGPU1OR7fUvPcMpTraSi0fjLs7ri5oorllAaGL6jNWCoL5pg5a3Yhbopm0+5LoE/vg
awYv22D4K51BWu/JlrAyopOMbp5vZmK5ESr//SoOyDkyEebgpIy4cfBpvMwycWwiL5aVbqwU1kxI
FTNwUb3ZhVWuUzgEakb0rBWZlHlIryAInmYhXYIuMoYxTDbRBzz7Pa3067KoxmT79+O6mm3ifFcG
3AJG/wVLw98PHXztKtj6tIbG2Owh4Z0EhRpvh1si1Mh7/9Wz09GJwVW0PPS0Lb+bnS/dQ22fh6zp
4ll0xvP+lnuC6QC+vv2sEQBwckpvuHaB9zG9zoX9g6AQewjrRL7lRanvmZXkFyJl1R170zkgL+BV
rpsB+R7CrH1a1R+pmrt4rU033bqcQa88BGl5ZBd6Jra57NRCRMpg9eGK8gXKYqJ/m0dmZ04J/TUH
avc8N753JT29fgxGn9wHcu3ly1TqwUW54LuOFq0WU6QKxsyqTipKalk+6UkTHFpnkpeOWlCEIIfO
b6hcGxUt6A33KYg/L2SoJh7L2bn3xdwZfFPZOdBSH4fh1jcnpeDVTJKmferl5zyR3lu4hMqMyHU0
brQsg5T8bzNbibhPM6YeTtvGnD+Wu0J2mojxnTk3EFDlyfAbvgNLUw8KHnvUJ71zXIgxjvzOVwQf
DJMTp06X3S2NKGbuob9cr7VqT4TAFRvCpheW4+GxwLZwtZjLh55P3TffkNLZrE4CAR3HOCSosZLJ
t7nI79XapYcBzfOJT1/GhBSo5zmYYKKPWXIogokEr1LJXVPw6I5DY/UMsvL6SHSHvclG0rhIb0Fr
J5ugsSKOQby55Oe102YtCMXQnVJ8KLlU96zYVRo2SeCSgNv07U4/+2/Dhnb09RS0QbGZWngzTtpX
AeuFi2hQsCeYUd5W+WkN7FREPvCYnz7syDzkVNJocdCOyatcA2tPOK/5oqqOsY+tee2PDKGQvkkS
fblvJ7Lg9CxtNcK3zKCIvWUYfA5cubmRqQugsSyLAzAnf8dKok7VVHhErtnp0bT9dl/WHtbZBb1I
qjilbFvRMP5K9Vz+YGvMiVxrh2yPCXnYIxTo4nO+AJ4ZHzvxkTR7x9uXTFc4Kym+sRB3zfimydl+
d8X4kehrd5ki1IoHqqnHxQ6SZ18vPCDhM5Jiu29+gD0hlIwpecIQP/Gp6r3RiDOeCy5VkFOR500e
XOjl2N7ZNhllvuEznOyCqXlf9KH/8PO+vWGFp4nv8+5dcWAdfhpMCu6VGFXcTYaGTCZZvZOq7bWJ
oSZxEE1M/7YhffSVTnp7m2su3hLgE5s+S9dvYL2ci8EXBqtNk1z6ZbH+7PXV+KaouLaMz4ZbEFpB
1CxDENb6Ipl+N+l4zgarWT+8oOuvKlOsD2vV4EmigXsux3qERPvCcogGlRSV6FZKDWlATs+NVgAS
kC7U83G5FDJxiSBbednNFanAajn1tNFs8JZM6lT5QWyzbYf51PRPfuey97Mc+GWUZSu2ITMh6lhk
MKVqUY0qMgebzTifeIjC2iU8bDtlEMu27AbFt8IdRnc7FOt4YTv16MWNHpS7fuiZ+rTe6NQER8lB
v2WQ3e+HoXLeK6Rrx1WwuIeOZc1uVCJMWXcCIJKIVnPJqk1AMWarcOY78B/HwGCi6deqQolRepJl
LmX89N1s+aEJY3ByJ66cGR5oYtppGWsoNPoNRVARS5uXKzbOBp1YJrX2bnpK6NvJJzgsTkuQWpGj
gZkDec3QH8E4XdhmJO+wWxrWbkPzgG7pyqzOucSBOjUOQ6G4SLpexSTGuNrd5GVGHzMG8VIk1Z3R
kxRtlMYL00XjRVneMt9g1MV4tdh2s3MySiH2AH1EPTeNLRr4dWzUjUullJ2Y3yJvaJLFJNTCUQFa
Upbz4hTkQf89W+yG4f/kj0c7I88LwQksMNRQzOAjVEPNm1oGp9zpEhjDDn+nkltvJjk+hjVp7a2c
iTOYxgG6kgi8JhpX3xbhNDkuoeUWhi/kW3jgboneQ3iTBeN440wMZ0D3GCRwWMglqwZa08akwOtj
VU/6fjmfO1hMMvdiSRqSyZjvkRmapPmdqQhNie3Gdj4ojq7cKjeQOPVm6x0Nqyd+ynPXegyDhphH
HslMq7Ya9NOLqZDWRdX7jb3TVaLw9aV9YV/Iaub513R/LMJAmzqUY9QZz16TJn5or1N7VbCHEkw3
y1ugyKixdaUHKF8bnaKDPKp5iBOAGxXaFXuxIr9YeNlLjm4bzjMU6ytlwGuHhey+zOEmw+7tisvO
UO57anj9dtEEjSmHamsz5652VQA9fgkM8kHDnIRTvo1WuQYxMM2Ew2EY4YmQlKhoyyHpNAntydwl
FD39r31dS+JOpzEjI8upppocS0Qk7Y6gBRPD4epoJ73O/TZelaMZRw4+gxuhOyGYbGS+F2Hf9b9P
xNwRbWov6J8ZxD21qKAI8OtZe6LBDZpDPgrraDaof2BPeLy+nVvzYwrUg09+k9enoJ65/4s1OLSx
VO6d3PF8vkOBaz+it5C0EZpxV0DehFRgUcwbpZzfSAVsb/1WFoxdW5HYB6W5FoR4q58OzJkJs3Rg
LqO1g1wWTn8dAkRpzOZpKYqnPLX8ZNMFSGa24zk9fk/qcGPxABGOwVElQd03GcmH5UzZhZ7p84H9
Hw285Q+noK8lfnZI1oAshLVasQo0ndyu4K9oQtNavwmjW5+UsSh7YwA3uUff4QF3CSrronSK7M20
EiJxEZ/7N5PPE4ZoDD63fl4sHKOzzvz7sd93ADPuKb+RzvH6Yyidsn2TnA+EQqbIgyqeC/IB5KEX
WrdpPIAGohFvjjs0hJ1l84GXbjIiNAwjag294kseEOSKLCm2mt+IWztz8vfOruwPNTraHQKm7iWY
RXCfLkm6OYdWxKanVVoEKN3PUUvX3o3L6/ueIM3ClsaR5fugSNSJpDjDDuqM4I9d2y3es9FJa4zd
XmcycD5/+Qhn+bX02+V6RIFJu00OW7/wajsMStmFJQpX4t9IFmZKbNfHZcjmHZvlFC6cKf3S84YI
g5QGLUYnnYLKY5cH3bcMZMujoZnuhdmRMpvhStmv1byneluuba01vzsNmQAhKk5xYch+tTYUJ93O
Xcz6xmQo2YU87UW6m+1ZHZhO91uxGOPjXBrezksp4Fvd2kq8zNf9YJIfl4AuO62l9yZnQ1tDFE86
ryj8zAu/hhs/jCvvSJIqcnMC5hfHTM7mgd3nHW1d+uZq7bhfhGGRdxTMkBOl5p50aL5WDKw8k9Hg
5IERDQA/71gly0tk7NVmarKAJaLh6WSvD+oUqWIQbKcld7/LLEBe3KdYgxuD0hYfUEQ4VkVW0Njd
VFlWb4Q1jZfTWr47A/9qhOV66FwLWWGumfsxcVFrqMretIZWvaOWI03T69vroOzdlQpPdkCvump0
dqKohysb3OstRpRi5zWGduy0NC036CepLJUnvJBTCALDbmibNAQrehbXVdTXSV+KKPdlftSRU92a
ff26ps18pLwY9sXidifAXuT14aqltd+XT2MlxnYz+x0aaoeN/tuUYwgQDl4MtATkF3Z+kE1bq8x4
lng+D0nTZdZ+rqfgB5GN8q7u9YEv30rGsOlEOVwYU5loRKJilt4MZj5+lF3LwcWgqmGdDOhrd01W
7GAcLj88TGPXfdM06ugg0bnpPczaSIhWlnttzbs3Ego7CuZiWClmB+tbN3AmtDtl1LvC8+YfSUFg
Ywh7BBuPtqRSw/rDAYXHGF2V19mpjrwxU/e2X2kHivE+j4SONshqUomWi2PTprFqYW96ZY/bNjGf
7bY1Ls6yGpwyxrB12ok4ulnTXvRZ93bm6NWRkefzhUi09DBz/giLAek3NQp7a5cPyFUKIzm0TDKw
teDH3newQDGQe1kZsS44xQbhqkHum2F8a/w6Qa9DeBftqKC4SWfZvpCd5Zacznv5gKPtoUNadl3O
rtcdECny4ngFea8PXT1WDnEdSh8iRWTjDeG7Go11ZySCqhuDp1pH6QuSatoBVyjWLZGyeG4oB5a4
nXPM3wQlbI3JMgk+M5zuBym93asq0o6OWTv+nKeh6GJlQQ/PtHI3VqW9o/LEeOWTZnycR3I2+2rU
UKNP7Q9laMWNcPCyd8koOYKtyKBMjv5yp9EtPEwlMaeSQ9JtNY5bD8HXGiObKX+s2dAsEVtvcDBE
hfvWxxKDTXBv2BULhVrF3pP0UCaKdUWytvLfu0lf+ggkg+/Eg4f9NhqJjxt2s+7iMllH9b11lgUv
ltkPN0tXLFsphhe24+o+9wlp9ouqvKkWccCen+4QJPGiw/dW7/bkTs5xzYdVP6ae30+blmzPl7Vz
2u9+hdgLGdWGdHk3mi0v+56ltX7XoQODwYRiZUaw+hwUfbPXUkW/0NPuZWID3KJVthB+OAYLbYxz
0i/nZIlU1K1Oo1qLA8fJemd1iftChCfJYaklLgECx4Mc3Zy4IGSRoVid+kCvZ4in3lwOStjaXZ+z
E1HzOLwK1p3hKXWk6Zfi9NRQE2qafZnYw3KSmYdz2lzxLYRBb3mkFPjo5iLPUdmV3gXGc4IUd486
pUs2WHTkRSDHmd4cyX2esKjhyuWDFNFp26JLezKhoFJYJYy/Aic/zoHoLot0da9Mr3xcNar/mkmP
J339wel73qC+6utrdPyhPc3902DXIjsxmB2eetvRjoTlDc8wBQmudqxCmjc5dcT8UpMmSxPWI/UZ
XSgGkpjzkEu7a8pScqybyuYz0uqr25tsrWimAi6YmJDqbf/gVS4VIGYeBCpkcDfPiZ3p7U5Y5EaG
rZVSpQaD1DXisTX9cWltFbejaIiMF6NNIJnOX+Bg7yJUnSocXaBgti5QXVpZk0ydUJYp7YGRw0gV
IyBtmwvC1BMRS0FRFQqfzLaNMxtzc6IyITG+HTqWmdn2OHTxnfo0n0RVjF+MK//UMQcE4lBQ6kwr
PvPlWqJ8JlA670xfl6NfKd3Zo7YWRbTIc5qqVAmy3KQjG7vQvuKY/z6bOnfrwfchBHfIANAZen8a
Kvru2LeGXF992deXiD7BYpJfEa80XeMMCM1eWqW60xL05lGu0HF8MS/4x/UBXkFbxXt83rgwGf4+
8hCEbmuzSyd51dFFbiq99mggBlm2/Ewq2xkfyCs0dFb+gK9g1nT9R57Dqt52Ht3NzdQp+jPU/Ehs
Fyebi0OCNanEDJom5s4RZqX9D3Vvshs31kbZvkqhxsUEu8MGqDthMHqFesmSJ4Q6s+8Oez79XbR/
4Lcis6zKYQE5sNOWGWQcnub79l7bN2kEj9flDOPP06bE+MpveNa25BGy74BTR1dpIQNhT/98C0oE
/WjScE7pWpBa20hG1MGVotDVVd9TnUNmqWkZW6WUnk5UODRjwkxbWjXKODyaTZrn21kqY4/gednV
K7ViZV/Isv7pQwIww4aLmg+3t33Wg0QE3Qk7IKrMqiScuwBtaXnMCfDcki8a3qCgjj/ctKVXk6Qz
D/lnFwmOPAc5YrR1ax0lCEKhjMhoonwo5q/kSGfiArFYoKEU6AT/LDwnHKefHyOF7agKamxGbZe5
/e2vl67RmwRXWEWN6pJ5Q2Bsi6nX+wQ8T9aeDNE5uwQYAujFq/EDcToeU7YPWV0wXJrRYKQENSr8
Y44gf8ASOLSWc/rzGP5JPfpvY3755CQrgMIzQPqpsCjOrNRVQqSkG9Wpp5sZo5csvMz5noU1fjll
4sV+ycmTz/xBicz0FKKUBS9a6lFyGU5WGcEqN0Kxy7IKCLZExklUc8GZzB9EY86ekBGTZrJ0g6gE
YGca2kl/FCKwUDjJzKqogiWpuanZN49+nnPUYC+NxwC9c17yD+bKD05MyS10MGqtcU3PZDXOjvJS
RYMz3AxNZN0jcxUQBdu2+srm/pMe9/nhIO9eMG+4I/jVeaIeedgaalmqXz1fU3RJDjNHm47YFphE
7JnItxelaZxQ6HOgknGsT8cZM056EGrBr00ObVdU/5t46xa0aFeFJsxqxySaJkfVmhxzk8N1JPOd
b6bxa3BNhufkIT+qj04Zs0MqVHfwiTtOnJfKytN5T9UleaLAr073fx4JnyczQEsWGigMt8tggBd6
HmUUDdo0meCVvJwc1mUHHa7SeMz2OdSggxVL6gFkbrOXMFudZBc3b75YSfTlJfnv0+YT8JCBssIy
QIsGsWJZan5rvs4Rstkiaagno1kuNyQymGwiZ4eawq+WDo/ZNvduYEZPMfIkErwjucysWqi/wXWo
CnhDAgOdTnE2wERPrXKTY2D8XiQsgpw+MRBiGgnqtYCqtRUdDi6/5rAbe4WYlbz3CFlR1sKkUPmF
AOYsOQ+ClQpKwIHQICxIFYhhPt+cAEutBlb7zsmkPlFpQWBEmDOfngqBe+IUicQ61mzjENhp9FKp
BeVE25ZpsFYdJzBwSRctzQ7yJq8mKqN+PyXJnT6O7URPSRN4u6fkaHUFc4oaiIKgjkKHqKaqg3aK
wQ7jH9IWm+VkJKlPaixEgokpaZ27lbw1Aw5Dqz+PpzOW4M87RqpgAYLl1wLZwuc7zpTSzgifem+N
pa9m0PXgDFE2S+0MVUKxcig99RvGWHnK+hCXJPZnNWFPzrEGiVM0fqFkOWvuLx8IogzRonD1IcMb
9tl2ITfNmE0E0VntwHK+L7tKuUsSbAhe2GkEyoyGNT30da/RyW2zAKSpIHr0wnULIrVF1+LfGmhU
k/ceCvdHETlJu05y1brEO0eQeVel+Q8ZC1qVoqrzU9cXdXanDs7I+WppcDLRVM961Yh70VGv9yZV
pXr38/8qvago1qu9Yq+mkIBuP1ScNNs0UFcDr2xhc6l9w/FNNGVqeMRRsVmccq3B9Eobm/zd2SC0
JC9xWbCrLKjWZWzKI/7JAdNPzizSPrlFyT+W/exA6rlpoM0lIn5nWKa2cWj7c5AUqNXXpcOJljZn
gFnewCpb+oWdu+a+mJKl1a7o6cWUVdoDfAgqwqLk7AN1RdqZ1+fuKVMreLsFnit3bWA66ekKwsPA
qmxNijfhZq5/vVv/Si50X+b897+Xn3mj0ElgdNT+VLP893enGIpZU/5oz//Wpx9Ch/SfC/sv7cun
36yLFsPyTfchp9uPpst+XQB5zPI3/2//8H98/PxX7qfq4//7n29lV7TLvwbJ7LPuZ6HQ/UEn9CFf
45dPQqHlB34JhXTjL5LhdZuQGdJE0P4x0/8SCqETghLjLtx8UiWgbPxXJmT9xQZLR7bDH6AtWrZY
/5EJmfpfugEyZhGW4ykByPSvZELAS8+meUjywANZacBfgZI6T4MFhRzTw5BwSNjMHeIoVdZ9VooD
GpfyxSi17psu6XlS/Yq8dhq/G1TRkK608sppguAiHmLzNaireeUmsbPPyGz4FiUztSyMLBfUaeLc
i+CBPGlJCXQ5C4pll+IW167eZhdD2cQ/htBUb+hnQLabST4SQSpvwSXUl1RYBi8lLPxa1cz2NNIt
eWxmJNnFgLljEJ3Ahmwra5LbGsrLuvKQtLXpV61K35aoOUytsVy64iO1azwgd6as5q2hpMlraVOy
saN42BvGXOzGKm9vhmmYj2Nrid3YRvoFvcp5TQ0TNqcVpRclVikWy+tQxyc32reZFsR0rbS7YCkC
IsLA94c/msdgBC+uExHqDohr5A3GnY3bd6709wCeZjGE8RpzML1j+yDZz2xF2m4SDUO+YUUH3ciu
rPBhmMpbBWDYLgrFcN1NQb7J3SHENBoOw7dC9tNFUTghn75rPyimm1uUMPkOl6Xh0aLQPXUapleN
rMA7AhrqvTKZ9+VcDJhGXQMDlKlsB419YWRcJuhDt7Mmi5sgL/UTsZnVw0Bncm1bHUAJxLX3Ydzk
nqRP2Xm6mg2HqB6sVZs23WNrjCJeDVEGgN6s3Su3i946hDBaksPfcTT0LQFwHKpxiVfYbfBGYzXa
5viObwyjogOahcq2Crreh4N4JRS41HrZXttN+wSiffCi2lgNky7AsTLj4Z0czZrdbNRd1t34GFZE
r02jugrT7tU24luRItEd0/QESqc6OFOyGO3maGOYCcxPMR/bfjzWCpJJLGJZJV8jHSJy2IXpusj7
h153IrnQLKILpW6oflNY5UM0eK98vbBKH+jL3qnt7rGzk/SoRc5wDOgpNsDNidmwcvRdU25s1L7K
feyQfkJBeKjf9ZrmdOfOgwecgE5BfQiIXFiFjYG0ZiyVrbTYVrYzjxeqwqHsojVNGvpQ7tCtYhfQ
jNU4W2cxEuK7cd7Qkpgb+N0BZpLIdvyehPPraTA90wq3lgMKYrKnbawyw4sp61eJMCinKWuV6mbG
GcDAXaoVM7nPdTnuaj0mIrN3P6TU9igWupWdUMAVyeiNBhKgEB7BKepB+0oRbnpUKGuwAsdexxVM
r4oXDoT7ejDTo4Hz+AAuLlqO1xtBV5RaV2Hs48owLumIXTYgjG9GBUdqatdv5Dw82GQrXmmOuOGM
C+uirVJvWkqajWbOa86TL2Ml04vGipNbqSYd3X5D9W2zXOmEb6zGzMosWooTvF6TvgYvgnyZW9M6
ysgxtyncaXxiyirlRHDVYmvn+BM961mubvtMGx47yzA3XVl3d50uTq2DkJzipl9UxYEs0VVWGD+S
PN5LM4pPVjiajylufb/KrtrGrX2EVsRz0k71jWF4KyaqVyENjEcx5jV2ESc+4rTfGDEmudZUnlyc
2psCCI6vyug+mPFat3G5LaZ8Z4MQbHzOGPZFHMfVI63KYoWy5w1Q0I0oRHcdN6YXueYJfMY+ntrH
0kaTH4cJY7Kt7oIofi9QJLCBuBR9Vl3acYQwMsPSh5plt8hCDqJqYRZ0ltwDYesfayXPT7pDdFSE
LNSDRGVvgjFL34zelReo85aaeTb/kJiR/cLIhnWZWYARaVdsu9RiumtU+k0JcqNVpZnKoa00dkhL
ohmdUd6nuhpWpl7MWzk5qhcNicB1jxETIQebJSuytzm6mlUK2nmt5sbrvBSmM6R3q8osxi0aRec4
GXI+ur0S3cJ31b/H9PXRqEStdtlbubxqgvhghukNCddVsc4yN96E5nzKUnq2rkMeFtHVEW2g1NpR
WE+eQhFT+ZKNpD6BIIGG3XBIZ/dG6xNz5TjD+CrIxn6ZqrT2pAiO3Mhs+1mo4ycM92Cuh3VfC20v
waPcEYT33raa7cN3MHwF0twjEVf9LWaa7LHB4owQdN5H4CUQuOvFjVL2WoxyytUbL5mtJ2WkW4Fi
c91W4/fJLh4oUpX+sOC16dcFl32dvoH2STBag6aoFRvoNWrAiHe71jlxx+w22f01j4ADIZkUGs0x
kLGhsRnTzF7UgXV9W8yWhTtvAIYLcgHflKOMyrNBVfeC7Ufq+GlV2PemqjhAVYqqe7bh+u5c6szX
uML7veum5QU5norf0MBCdxLnoH+MsJcXRtKEA1wOqT9UBYtUH+tMA6BK+tdOdTDUB0Uf7LS0rh51
1RH3pganeEWYDrCiJissd0e9VIEpGXe3va7LO8Vwilu9ipo7tiKOpw8FEhFr6aXnYeAFGkXoRGXS
Kl0gu1QH5lNfN90h4ti4FcGcPpSm9ljWMUOsy6lfV3DP4lmOLzyPiAXYqssPLFZE9ExR9yPkL01+
FjfGA2IN+k2YnJkh+xCfHl3ha6rxkC8cLDZFj6pBrGtHyBURibEfBi4nld5rEvWylsGtktqsxHAe
unZINrBVHgCVBD8AZFmbyVB2TTNtM/EOosJX6B61UCzSeH5V9U3P8dKPohhaRgoV5SrOyuDCSbt2
1SfD3tT6Fwdtdg5wl26lHivV67JdPIK2cK/RLwBBHuegQfxl47vryhc0XwqgNIwODN+TqBekG+/o
ELN+uW2/BS0iHkytG/B3DcYJWap5o6ZjuCkAx5CUgI6aEOKbPtGsB8nrhKQK1cddAhBh7SSmex2F
RUOcFd2WuGOZCchqXNO9sLw8SZx9JDhZxOQpbMK2kpvWHawPy25eSYaaH7K6IxrbzeW2QmvwLqaF
yzQXDSuozFedZJNG/fgoyjm7E2lqb+Kglr4cre1Qzt3WjrRXO1EfXYNysmxEcVm60tyFIBEg6wTj
M0fEnToteor4XSjFReiUWz2wmSWRPHizbqqPMd8x4sdJD48sQsVHnwCiyedB8sdVuKX9MBhQVJPw
HazPi604kvaotk6qEcSekRa3qMJTcGJ6dA0hX3+uZd8fC6UvH1BFG1cDh9KdlU2F31ijtqqG0dzW
WZu8AWcKFnUnvWuQMA8gGUq2AkXt/DDyDL2RLpDh6RXb2RK9m6A+vujkUqu/msKDCsPML/ItqpyB
Vc/a5YEVr+HgZte0i6PDXOpyNzbQANwmCa+QytDEph1SrZF/KL4WBh06B0eg1ohvunmyMYBG7iVn
5xk0TEnDMu618oEqCc7kMm86FZAQjAKmcfQfaxNxbQLwhQq4ryTfhyndGUq7trXgziXo1plrFH+j
xVvRziRxJQ50AOKKgn2S9dqP1GyaXZVHRzs22oMMYzQZFT7sWsbTLgUEsZey6vZzZ+vfakfLV4BC
CMhGjO5mKxFbqYqYoKHbOMfxurNlhsfedAG/ZSK4CMm2oTylJqG71uMAFoA5ts3anE1ku3Zvp7yl
JpQ4KnhhQ/uYcR6XU/VdjrGyrkS7DeOifBrajP7cPBHCCIGFTbGqkhbOLgpVGk+Z3FfE6EfyeYLC
gzBlqpw8ImMtx4LWoA7KJfdq21XuXYlWeQ8lkqxvdSocL3HJ2EHOiQ6UZlblEULTfRug0a9qx4hz
EAVyoncbd+p9EQJ94UKgvjEBZAbYuEENeHCq80iQVEpUUVmvg8qw70mFJOatRSF6CzYipzYb2Juw
mEtfnehaI+BQDL75nKzcykFROMV1hRopne6zwUZZDEvmivk/3CQhG7mmlep6zvL4KlDqeEP1WL7o
ycgLrSRp+UNXmvklRT7uAVUfNvSl73s6hKE3uHKgpsVGA1xSC+wbfpYe1MalEu3EPFkXuWBNMlKZ
X9KnlwfY59m9vmBDpOBQxwJirnKDDzBkofmdp9NBLEstPyIIfQW+Y9hUYCUugqZ7rgxV+JnTIlhx
u1jshNbP+y4PmPJA8RRXUxfruzHqWkRfIRA0On7r0lD6g8bifKhba96iilAp25bKcVCccEXTdd50
jaMeA1a+dR5IpExJVO8SYSp0J+AwocTs8qdmqsQ+qehSd5QFWUG0ya9s+rj8LxZUFfUdJKMh1b5Z
A/ZEkhySW7V2X3PGr6dPOFv7YfIQP4Zrol+ylUUWN4evmmNRNKpMPa05XUUOuTxROYDjSBXlCBKo
au4Q+NwO4KIpyMOtsrRrDgzfO/fdGMO9njSAIQd3H0My2qYarWR1uAULgXXAGNyDGxnIsml37hkf
6aqlUfHEB30O+kKskrb8BufeRZqbtC9Wan4MSXQElEPKZEZ4UD4DtTZOeDkULwmq3GvsCGEWb4RC
JWlldjoHBrcXazvJv41OZV+gOHx0G0Vfw8YPPXprJ5nZi3g0yy6lYRbMQJmzm6fRCXzOxeKkRpbt
VfyuSAVe46msPQCX2BxUhUE82gG7Q6JMC7S9CrveZk6MC7MrtnGhFUe6zysDbv84F+JOzjlYnqCc
t1hKnvsgcp6YCAEcx+l3k7JsuCqVyuGmY015VPFXryudtFi++tInUlPskOffDz0nRKY26vuJ23JW
4EDv6eyQbuG1KqOnzcGQeoLGNtAdNUnWeHzspfoe0GSzki0/WK/xGtzFyfw2OWHrRwpQVkgnnZ/0
VXBd24LzTm0/GnFBQKAtgmRvukn3mvS0I4WGehNRnbGGzrEJF7gh4A7l0rZ791Z3e05FMnBONQcj
p2tPMbKFK0HV5mjUsbWpJ/xJFjE7Qkg4aDY8RDpV5cpoplMwUQN0BRvMur1ERv6WdPQt6wn5X541
61HRj0ZcAxW0aoDeTv2A7vAOVJFc6bVAYq41z21rDTsOlYxXkA9kG5LDV/dWv6vN0OEOWZCG8DLQ
NPPQw6y50sbs+4z4fwUCBdRazwGUw4u66vKGnXN8qSv0zEfOyzZ65hpO6BYdBQIZdKzoivAnQcDa
xqBqKjGx4VE1AL8tV+8b7SVuIaCok/49EbWzLgbwi7Mh/arvAnT9QbHm28PcpkBZAy7brh2HNlqZ
zTdaV9zVWr2vK6YkRUwuuQ4IFGpTqzZaaF6w3npIGe5S/VXRh35rqmLaNKOMX8eQKhFlrkPW29/t
pj+2bNfrpQM7SBbjMtXuWCuaqw514oGUM8oU8B3CbjCPQaDPezDfO92iHizMYNPL9rou3PXUSnhM
7rTrUtTAwbAAjTQmnLAo9hH1vlXdin6rqZm4kZBOthm83A2S9cm3kubb4IruCgwxOuLYeXJNZhUE
kltQ+TPt1uCERllHt5jJ1TRDnTPy5mHIMVPL5ALk8TvCUHvxA3FS5b620xjPh6KpnwytkDd5Y9+3
ARmJIivZxw5uuy1Mp7/MqBcQaQmx1aybPUd0mXp2OfkBVKZVZobWpiTqCQV6O+EQ1G9cGdvMpYr2
yvHt1bId2plDru9JzWw8rDV+iv/YCxdKD9vodQ5HbxWGEfCuXh3BxgmxihaHh8Ly7KFw22sWvwDs
Fx/1PLwCpeQZbkjnQOYU/9DR+IlpqaeK/o0vjORhDIxLtQnVHZ06kzePEo/bS470UOyRI+TRW6ym
BX6/pBUvoRG7qzQq7ip9fGkNq/byHHVvWuQ8o3Am2AnIj6clVDFkK/e1NUqvKrACNppyi9XvENZI
egLLTFfwHXdhRkVPTfXYTzA8yGmsdwu73guF+qyx8FyZuXNS2ViTmeonqGpXqZoeh6L41kkt2eHM
iDcWJhbcLiiKzG6NZr291AMCg5dxUuxQNLNcgDzdTq1zw8ZDXVsozZn6uxW0gxHjh3sYJ9CifckB
s+MF9dgC/oAZ6Xw4E9RNtOheD5jIG0J8A0xRM1MvXpm6Nna1w8vJfmqhhhSKH7ntreglQi7UthMk
qtucPp8bZ0+Ylur9rOf5Ko8cxHzahapUN1ZhbSV6gB9OwD45DrZpNT/Lge0Efhg2cbQ5yP5DMcuZ
R24Vy3xqhR5+d90+xFNPTxB8XdVHbzaLotcZPDebLdmTlvPg+yZcWZlYzVrf35RIxvW22RCsIOFN
CXqSIyhRGG9VNOKcsovi3oROtShNj03YOCwc07CZJ+OlTq1DHrSo7r/bPePKGOOPLEfppywj0Owp
VrakccuKPboQRXsUnWX7Ei/+cY6sm7Hn63IHuSbvh60TgosAe+A6siuW2jQJOXJCPQ02sZXfxxZ6
tpSo7TLj3JdlCXZBWoSc6WE+Gw9WZPzADKwRdKyZXh0JY4MCRF50XalcOM13te6fFMKS3TAxfCHr
d7su+k3VtBlUMdpy+pzkfjRU6N3NoXhlnU3Y0aerwTDkLi3G53G2K3gRSF9ljfQYApw1XlKEBl6d
vXXN+ESmhwXIFMqmhbh6l0BZO8Vkil5otS6gqjK5K/hF+tT8Bh3ypdR7Y+f2pw5f8A7N6Vta5igD
a3W8GKZm9DuQ1xvq32xbGs+1+wstVo9Dx2IyQoQBi1d7M+qLPLdOUTet3SideXpVhA9Znze6sNRn
RM0eRB6x7qqg2RlTvhqVj6ZcN4x/tDembq8HTW719MeE6Ft97qHixqyNc5oVfm6kH5MoMPFlbCDb
IrleQnr8boEfW23eU8KKvjVJBuRugWk78wVyAu1eVRBHFIaSvcPytMhLNFSMm3K+oZxp+IkCdSVS
ZUYJXykObEeDi4E3K1aKOzsJLlFzDlt0YPEps0Porc34MATs0EWEqy9k7kcN7zsjVkVaBk+6mUPj
SZp1OZNpZKZJduLxjxtY7TvMv3zQMirupTsyU1VW99QpT8LtN/o0rtlWke9i5P0K4w4iJVOTd2ZO
MW1w9AN6uD1hONGWLckbYNl1kIZHVeLn6/p3vIaXeICAg7fNu0sfRkfbCcNNPSpluMWBxxMjCjTX
Kwoc1houPaA3rfRNNZpBPAtnBQIVBLStbuF0a0ekAd261Crz28RGyaudoWcE5sOqiRrpkd0yn8IA
mf9II3vDcSpjo101N0TbK/uYjgHA2qygemu1LN2O+QEuczVRXdHG8c2w+Th2ZY7PKS87BxB658Pd
hKzFihmEwEmzbReney0BOseKi7XVi+1nsJYogvnJzuoO4RBNp5lO0abqtXWfp14b03KfqKhQFtfZ
/zLeu+vONvDzJnfoOWYfD0j+vWnjY0L+ZasMt10rat/Al0sNr3ko2DXF0+IQknW/ymFlIn6lbVE4
knJ/bL+NGPNWFluJSW2UbWLX4igtViqKYPJIsPk6HDAwWSUFhNrmRXBrsGwUZg1WPRysnmrPMCdT
mOHmSuLaEp6FJwq7MshybSn/VadxlvKYqv1M3QRAKuYjgHxB2JwokGIVLuRKCSDeeRo7v/XcaM1V
26vWOosUOr0my6TBiWs3Oa302azd251i7Folr3cK2Rj4DTX2PabmDD6cO5zmsnRPTd0jw+8Sl/e6
EBEzaxIAU9YS+wE+HAqiznVXJdupfW8n+N3n2opQNpKJdAq0komJNYgIhroFVDpxdMadPflczr1O
qL2/Kip5z3jQ4CSq0NY3NjprguhL9QWp4oWSw6xD6E9GphF9Q/aq+xi2jC3e627Tm3Wyh0IcrAIC
dNfYCO5a1uUPvtx63RfOQPqa08NTSROV2JFGfY/Y22DXDrLoAxJrzGmSihimzmo18yDfkEipFxFS
nhcZz9YWavHwVNrj+JhSe15lpVHidquyQ2RR3Af+LSiHxsazTpr1iZKQ2CaSjWbHRHgVuPFDTnbj
xZi6xU3U6NZrrzY1KivOCb5wlcqfOiN6bJNSYBhK+vmyqPP0lLUkCWljU+MTFfFpGrrqqbNn9zCg
O9hQnWrY1Watb2CYPRWjlH4+Fy9hLa/NmP5BpFJLakSt7CNUwZcMiG6D+T1GxqWp5R3bvurYxbl4
1nGdIrAX4fA4uklywJCgUWcKzKupQu9ILXJQD245m0eRavMdQWLxhYWdh31HAainHfXwys7YD2PP
tLZt5jiweKXzbTBH+d4LTHJ5ACITM+KErlJdXD+JuWQcsCwOs5+HuXZrpnhpdPQXT4UupgtXqOWx
RMr1LnVKJ9SAilCzqCPitldII3wfbArZSEaAic/NQ6toKtONEs7vXVzmnhJrwZZSqYEv/TFpUuWF
yOqAk5HV7nDxdTdNCB7ZmfFRJ0ADtvh78fvCCj1iIx5ZwthcpM2wvDw1qugsHwGZsi9ij1frwXUc
9MNOhetz1MIOTcgoCnYIUM8rHsBhLmi9UmJoxxXxp4izKV/eSk746/9l8iJLyN0l/O3e9vLeLY4B
1DnqmiAFQJw7RGiFWImkKX/pNP+VDuOq+ijuWvnx0Z5eqnOhxSdxxv9LcoxF1fx/VmOsw6lqfxdj
LH/9lxbDsP5CH+wsyiMNi6m+UFF+aTF08y/LFSZB0QYeU00VKC7+w2wxtL8srA8CUTHwCf4WP/Qf
MYau/YUyDR+ajdQaKRNX+hfMls/abRsdFDo72LPooRxDZwX5rNBylKnUJIft1eBwhB0NPNPZoaKZ
mlDBA+6D7/YLkeG59uPnFYn20riqwcdHtPK7xI+6LP3u2Wbo287RUMttjqbht2f/TxSXcyHjr2tY
hMaiCEewsvz5bzJCC8tBTzMOQIefUOddZbpv/QgO8S72rkbvgzuFMfomvQOGxf0X1140bb9LGLm2
g96N70ygGuUL+nztKdM4HhSLHku+Rc1VFhheZFXHCqVrGCLnVrFal1h0f/zb6zrgqBlEKqoaODzO
2T3HHTYgOMwIVVoD1zDuF6ldlqFztIw1rHSspNWNnomtY32B1VuGyKcbRvduaYZtEJzJ13n+sGlg
l+E06RxFiTzB/srJ17Crddb392SADT5Ve/HFF/y3Ucsl0avrPGKdjLiFaPT790t0EhLZjks21fTa
jGN/sBOn9aJOue5V+0G6pntLStJXzL1/uCwsNoShDnA2Ul3PLqviPLJL8PgEWoQJiZ6a/koNpFlD
Z9sP6eAb7sEcbOXtz9/s314YB1n5oss3qfdBVjr7YmvNUdjAELCcKWZDsUlrs28otPPxCy/Don08
+x4ZQLqlWwYKVds4mwqsMLNkUyMbxcnn1aW2GdmRl2pxHKh6/PmWFrX+50sJFbn84thAC0s+0+fv
zwp75Ge1nqyQ53jxfDnqTDb/LoGXqc1ZLuKqizVDXaaBzxepwEiwlILYiGW8iVs7oCU99l8oSv/x
ToQF1w6dHay+s4vkY84OrAeaIMEgbBQEK3RHqxcjUSP/3z8ziICsJJg1TFRMn28nTNxE5x1nGETq
inmbsA5cfY7yxQ39fbQJjOiCpcpE80eKwufL2GXimHqF/TnUo3tbyLs6q764xJmZ49c3Y/IWLXJc
ZPvnD00ZNPiGhH2sKLFCxgwM/ToDYb7rZXk3q6iYsHimPjrR3jcUN91J+EcrvejUW132NH3GVrSo
3Kbyiw/2D1+mjofJNFBOciw5ZyYjojbCJoQUOFOr1DnjNaA4TAzEf/4mzzhpP++flQ/5Iyg3F5X7
2TzSqhX9tbjFDD0Or9K1KcG3CSDrjIjjVChrXS0/XLu0ngV9Gw+8UIyHue6aQyzU9KIO63hH0JfY
1yZqDLszfrSdgQ4pMyJ/Vjv1/c8fdxlYZy8rcbfophnkKpLCsxFBjJiZ/cR8z9NdNr7bwSW69RtK
SX++zBm0+NdTQfanoTVe1PHW2aSgucBD0tHA1d9bB2jZw2bABHnplEGirAqiUHB4NmSOe5M+UsA2
Rkk1W+/Wi0F5OylpiaQnq7+YFP8+5bNns1HRshtzdPt8ys8rQgImWr40dQiLkFN4Pbr9S9ruOrFv
CdnaFZiqv1jd/mEYLu5uxqDK5s/92+yo5AXTvZbSLbDX5eAQUBMXB3gC/yrI9dcDN9l/Amd2dFxA
ZzPKGFcNibd1ihyqsOm2Egq1yUsnuP3zF3s+o1hsgvj39WXlBFp4viFK8O5rXQ47qppC5YpGYeB3
g958cTPnq9f5VZZP8duWb07LgDRoTIdpSXspMsLl+DwDDeiNep3lnEr/fFfnX9L59ZY//+16GPqI
P6T+sBLyZGrHuX7Uvnpw/3gJ0npcoLUOHr2zF8Iq1U62LpdA82AVEA5ItSsp9vz5Rn6KrX9/v7kT
hJ9QWTWXigHry+c70dMUlEGh8t5xNr8gxNKi/VONz70d9ZeqKpuXpmnUTTwj/MnH64YqAdWSbv7K
/HM+z/z8HJqq2svrhuPg7HbHbNIKYrNSJKrRlrYxwcdBx/SHg7XFFkGrrfxizJx59hCyL7fORoTJ
GOm7ev4GOGIAZ4nodWXa3bg14RLe5N1YeAHwBCB+fXIXNK7wJ6oUPnEQvmUQQD+m0XWqUXVVk8u5
wDwBclez6vu2Di7//NX8wwAwTdTzDtOrJnA/fv5mxEylNTZBfmGwbd4QMqSb0m1YCoNgtL4YBl9d
a3m/fhvPqENKoSfMvhNlpkk13q3J3Yxx+cUtLV/i3wbbb7d0NueoFtBOcmHoF4SucwFY5JBC0hos
qkAuEDU90jEqdy+2LDP/zw/zH6YhVDrLyZm9Gnv3syvPcdoKaCAMc0uB9iSt9EjV56s59e9vE6sX
sbgah6HlNs8dRqzBagtSjm1NHtFXzPPdxLHPEyVd98rayCR8KIdw5wbFgSondfDoi4lJOz+AsnVn
YBOKjGPRtp2f5ovfvslQyanzOKYkKjt8t1uTVioeJKI9PbBDV5ps74FM+Q0+Qx08wp8f8t9G0dm1
z0YsHnMXcDXNO2m8DT2WYtxCI5W6P19F089H0dllzgarVg1lPVBGWNVgQm2729lKTB9VUz3ULgfS
pNZpP+3rrNsbtkIrqYAVqjX/P3Pn0SQnlHbpvzIxezrwZjGLLzNJV95IVdKGkMXDxV/49fPQ/UWP
CqmU08xmIrRSSEDC9e85z+kPf3+M3was+Smwi0G9g4r9W04ranK4Cw2fmhLcfRVhZFEUX9GSJyML
/ABV24Wf/af7zeMAnCsGLttcvFzXCcaUQka9jWzAVKZzkBTZbNqUjcqZBLW//7o/vmRHx9BMc0aG
6S3Me5HS902D6JaX7B3J9zpHVv/QePG5MKsHLfFuhF0LlCrOtYgxBYjRnQPnLo3RywXY3JodU4Xq
4ziOqS8XYEi/h26YS9ZA3MzuuW10xqhJaZw7Ja3M+mNhdIOA/WmUFTG0vbAe//4ali0an9Kcc8/X
dUyP1dJidmwj0A3lwFso8jtlvPIac2tHl/LD5/b666g434RPiv+eEWM+0ng7+PZmXrDlmDc58SlP
452l+l5vkIZzKXvkTzfy+KB8UUDRhrdYJYmMUqA+TyGmrPxQCQ4JucK3aVdUjzEKob+/uj/cDHih
xtfTcDByivn2VyVSQU6ftdysV/ecgSHQ2SPkQ4NnXGqr81dYvMAZP0EuK6+QYW/xAlUnGUMOx+pt
/+rdFZzB1yjbfREh16uvMhnvkaLaWnlhof7blMIhCdoVJhOO+uhwi50RUEFlalv2Jek0XNMDww3J
rf/h6dp8EMPixAJ5YNE2lu2vxMtW6pJfJmT2yUJzEIro3m29R1stX8kaXfOTfrmd/vabDSm4swgX
ESrUmKJYWs0Vx6f/rF0sf9LitUnMKxxETbQLp6PiSOjHUDg+KnJzni8u/KA/NELXdWmGLKQ5c142
wrj2QlzXHDNkTVTsoqaCUxvow7ZIM/R4JcXhv/+4ZZuYfY2IFdENWCYHkzOi/dd1VGQMOoJhurKX
YhN2J4rrHQnXa25i25wLajO0YdGzLDXHKRQPNVllJcCJKrV2RmReSjL5w6vzVIeFBDtRe16Xv/0p
Hd+oGQxeXeHe5f1jMXw3o8c6+/j33/LPwW3Rd7kNvn9qHRTel9OaageIsRJZ4dY39l2Sfmzi4Qv4
YlaF2dlIknuWjHugkeUmw9dIye+YJjZOEmyPg/tBL3jNSDbh7JbevTM0F9qPxjZgMbjYHLpBRGAt
xxk3O4bFvAuJEcZtTvBrbVfqrCrRtZ0Fdqr+2U2YLoAVKi5eFSw/ge+1QflUcqxlIXHpsMCR9CVI
18vQ1NrYfRJx56KMwq8aulZ2Gyda4ZzF2CcJIgOwJE/65MjbbNCU17EgY9RA15B+bsgCiXBumeUd
JENO2WMRQNbF/08oida43RGZS33vOvhPfxRurN8Fal+nHzxtCjWWJN10PUjv0cEv4TeOQh3dVfOH
QYegcR3rzeAex8FTPlG3bUj/gcf0UKsl+GCtsQMkAb38SDhqz3ZnQrJlqnl+krZhUWLXcZywaH8N
s1Dc6KXm3CYO9W4lbcXRTNOfltVM5qlJQRhvkEVAQwaYThy5LO0I1bSppv6YhdRzR51TLuAYAFIP
ATC4Obo2/ZKlKB1iT9PPBZUsjFCWGlFYaaL+VRWYeTdNUFwHmAMBH6Imqc99G+OiaZN9prfRFV72
4FxpKQZEPAEcodX2i6qkU320RqIeVa0wHzyZG7sxmZ7stGxvCS9oT8NE9XyX1i4ppBH8laQITlrj
Ed+pl5E/DEXUHpUyKIevaEgQC7VdOez7DtFUbsTOXd23+j0iX9H5uYUxs+OL7rRRmbqnMCj0DxY5
iCCpJqLGdtK1vPzUu8V0paWCiOBKz3lxyGdLpUP+XFdyYzRqdD/k43kwE8Lb0RBWLlApgsIdwuqz
5mettoYPt/5Ga0J964iJovxY3ecSJTUtM9vITP50bbSFxDujS1GjQgk2VX5A8HqGDqBsJnQk3wVg
MurTIMnSZIJsGw+2T+aMaDCAhMZtlevpveYo6gPfq72TcaxqN141fbXUaSLjDuUz3sCM92ziWqWc
X54NjwiBXo7slN17smVJAlfANifQQ4fS1LdFpZLj2Uyzjdb+hAWhuNaaQfhBMT9gnIpTX9riFIMX
AN0dKidd6D+FYQIiSYcI0WQa+4Lcxs7xYNOmHxKJDcIW5QkDEwTUznwMoh/e2LgFFuZReZVWeYfy
m4CKKdUQJRvPiHnL7TCN4uwINE78I+WYO+NwrufNhEJG4pxrurECAak+9pqRk49y3IJVAPwiVQ0P
dX9ns4reNvaoHYec48lsYMWBOjtTnzMDBSGEeSqRFgWckEC+TYX273PRsDFqrLzbyqD6ZqhknVZx
Jm48TZvObMvSGbtnfB9kp05bLNrmOag/T1lyxaG/Nmy9tgi9V0eOGxjQd1k7fcitVxH4Q6cNH0qa
R/GAq1iWvjt0xb7I4u4YNR4mOlIT0qdBoRi8UZHbPXXqT3MCzaO63Y7Q+R2RkJ9Ibf0SKjQzyYJq
4ygNYcl62j6nnCNeNUmTfWjQ+e+0KrF96m9Rem4Z2gg1QLOjVHsgrfq3Btz3Pq4a75SHjAqY10lS
SDWy6U3gUe2GWGGgZ571w+njqyazzsUcEzwKf2obOhAs88i1ZQ4VwGrhXsCV3hpamW/dtvwY4jXd
kR2MnXhsN9qQEA6SN3Pshcv/H0idi6Kj6TZ+MXmnKMegrHqfLSLsxwSiGwuMbIpR8hTY3boXiReO
QF1ul+yAHLXfOyxuc1jisdFsvzWFb8vuKLpjYqDKJ7NoUPFm98GOiQCxazm0x17Yxks1aHJXFM0r
49jOs6H0nlV8VBykwcxSp5+2CwktRoqJA/8j5sv+NrEZFkLbQj45pRJVOHWCrwhMBhaR+p1Cuzib
NcZSNUUfvI8TFhYsJziU6bEgfWuS6psbWg+TmmVHN7HDnOD5vLoTZovrS0m02rcL98kI+dKNZUZ3
STcBPXcHfHJdHVSPErAl39sAPleOunoPrCPbmuB/vk6TE5z6MfjuNhoooLC3sTGE2XECDmgWwXUb
KR8Ly3xNyn4rXFKoQ9e9tw3whk4DoH+cqnsrhX6OfMzYENLA8FogkNqGlUSN5ISdp52IyajzM0pl
8yEnzXejQVyO8BpX5mZ0mB+mLHhpi1LfBm6XZH5egOg5BxyaHFDtHgJJ9w4mpftpgolWfWjsY/Rc
QLy8N3BcHRSItte44wIiZ5rcuWqLFIP16E7uFqiAeUMs+ZkuF167LibTGkG5aKilRZj6hhbX/KRp
35pOvpD5YYszxUrT72AGfcPXiCw7kOp0mCzrPjNQj0lG1N2QitsY5fCBLfNOQUbJWcQO7POZXdgm
q4HZFAV7u9zc9lAZOuSaR/JGwcp6ZJRQwejcEpOUqb4kGVK8s5oVtfnYhIbxo9Yqlshi6Hz2x75a
2zeGGsFL6A5oiPwJQwDO1oB0lv42bqhKCM/eJllUnrLMrJvtwJmuvkns6rEe6+4MLAmNH4qtnH7j
Jq9uGI3ZuYkkjnvTgjAT5USf1qAL0dv1dFGShfX6VGNICo36oydT62w5WFU6PAfV1i2KzLuSoTXh
H6hYKVgJ9J62wX1cgLPbUOqxUV1PR8i407PbdyU/UFTth6nGurTJa+62bQix873QmY4wdTE+D9q3
UDWKb0059Q0xvOKVkeoLdTTICHiXmp0nvfEB3+xwnIAf3GZKnzikOahY85tgxA1moKwG0CMh4JAe
TIpCPab6RsKmFcBnAhBtUilvpDOqu3KW7itpjew67xN5zDyUViWHlKDiVBTxR71yUKHXoRfeJlPl
fq5qMRykN/Pj1NCSIf45d4A+rRWgeYG5VyAerPIF9+c2SezXxhH2ziCPZ8DdI69bXTlZonoioaH8
HGPRORBiXu2FreDOsq2BIPZ4GG4J8RnvSWrBRqp6LwaAkRvhKJBvS0CTpMjnB4TfOorcMcT9UiIj
dxipFUOBS9QHswl8jhlXi/xDYyVUUqtBqLux8shyzOMSqX0YvoZ6yQIliF3GUNSYCJcjFOLW9Mkc
x9tCNoS02aFxjGB6K0YYzwLpvrxvB/DYAeD1bzm0gJ1asATnOFo+BGZwQIcGwaGtHssojHcjB4G7
FmTcMe+i6Bpx5KlFLKhRxgh9QhI/1Ul3GoqsjvwqfUC79wwBobnzAuclV1CGhgXiX0s0VB2khZiG
wgcxgX3+Gk68lSuUgOlBMD9sGdOCW7jtztGc+jsvj57c1CLiYMSdxz/C7yIKO380kPDH+FsFwcYs
gRWg1OZjgrVro9iKejbHsr5y9ah5zUb5CODwwQjkizIah8HJ2hC+HUNO1vqWUbDlEkVofyGG1uh9
jHzEBKWqltwbMZNNG5zqyezv47ZsAqKr5wSn1C3qr0NUVC8txuNHwcL3rmpgcQ3NJJ67SVyNSp+T
IT6Ixxgc/g788cFIW2dXliL9OUVooINa4qhz8gz3JoWgKjM/RlaCslPVvzhd/CPPJ3kd6TIUvhdb
wbl2ups40YeDhjHjUIK62Edp/NGAwrWr0y7fAT1DyduT9UMQ8VVoldYdYn6wk1babcye5XgzxoQW
qddtrfvepDGxse18qqaoAjIiZbpRhLODV/zFrqOt3QvnZ+3YHES2IrzLOxdkXOoL195zuLHFU+8T
E6Ac2oT1QFYZ5fWgGcWxL1Ga226EiVlzIVmDl9x5ioM1b2AY2CmYF+mP4MeBokoPV4Be3TgQOLYk
a1XJBuxFe/BSzkcGkTFx42rW+yvD6stoK+vgYEtbJ/Oh/SnJYq6wctUVanep5ofUaEcMIGxKvnWh
A4TNGvStWUXDZxjA3s6Kw6+2LjGzBAQ6lVHz6Hnl5wIbv9+r4ZRfV3VNGNioji0dIEpPNek+N5Vg
kRW1rbzz0HbvXEvIcp94ttzYndqnoJXJu1JTahEbiBS9L5CbVghYj6RLV1sHdS22BUy/P4lQguEt
hef3mM1Npk0IFH5iMKriFOLQu4pLX08BZsipTXwtbr4WI1t1Ij1ecPVDFhhYUeHDZRBPo17ss7oz
jzMIfUeRNAYom8qPhYmW2yyV21CmP0u9qx+wVBXZHkNndhfHTJPHlmE0wnc/sA7VWo54d/ZQ4Ren
48D3HjyvOrNrDsKrHjd7cS1hHk4lC3ujyI+pFXuPXjDLv9hihlg1SFQj9yNo8/QIZYasMwN3SUVM
OXNme5PmrUOlPZAe9hOR8myj5qX2Y83JMJRx5gOCVkbVO0lpZPoZe+mo3pv4tILZRtMMR85RQUrg
sMJE5Nia32WjMb7EmFDMbWgNs1dEwcdNbRjhees68LPn9LLQVo3gRS/zPj6oZjRUBy3SCJIxOkd8
qWyiyzZJmkLrMy01+zA2vZP5gxzHD9QOU+NQidH7Eepp3+560xHXfWJEwISy9gkOZPcJyAs+wXAa
I3ktkn448y815TM+KGyHSVS7H6N86nGqlJk0viKc9u7ZdhAekIvEwN/Pcw4f8YgUfhDGHvEOsTK6
H3slLII78kPwqYdCOvF10jV2eFsaI85lhifBkASMiimpvRZlpB1lPTwORYlbvKiwPpj1j7olsQiP
ZdtANWajhU3Iqo1znhaV91IWfdddUerKiq0iDO+QppZ3iFmPtUcJOhuLCvso+AFgjJi8A5vW6N2O
ZjvcoO/5MmgJkAKNIIyigj2iKUDQ5qAP8CJ1WH+ItSG6FjVR8eB6C4bBDvOqVbam/BD3RDL08Jme
Fe8pjutzbJdsxBNGlWkr7IDTqGHPxIdl67YEOJOYP8gSeqrxGwZnjnL0a7bm4ZnZFIIecSGDiq/x
wcIUtpOhCjMqrw0nP0bTDitBGA9s2JRG2wURlAYb3yhBfbF7HYyTW+3hLfq9CzACx2dzm8UB5lWw
7ep4ZdQvpvN5nDBo11q8D8jvuw3j2sge6hr35RE099Btp4l2R2SbVT6AK9k50z03xP2v4wId+uRz
mrDcDyeQ7NrNFLzU7k7hmBz32Nh0wS5KLE54k7raR4n5lQMPZTv0eCo40y6uRRNfR5Xa3rTs6mx3
IxTekj2QNQcdBV+ZhACQxiCH5KT+aKhIdhuCCgNny/ll/QyZcWOldDz84kFfX3E+ZzwSPll9HPTq
g7jiQLC+droyY7YUXL0mRYr9Nh7ja91oRaZuy6LZwevxU127taskLBjObU/Zi2AghyhD2H8X2+SQ
6HFHNAsG/E3HYi9Svup4b+1C4vVop63KIFtMEJbAvo4pCRua5g89DJZpzMSWzKutComUuWfjGCTF
COQPJ4tMj8yPaztXKNnHuIPTMK44pbSjhxGoj7I3a7DrNzmM70jXP3vYwL8BSCChR1dwbYWDQVwQ
DZLNjVPYX4pU4dClgLWGo5A0Llgo2H73isxgl9Pn8H/grC/VbGxuQ1ykHOgYsEVx4vHALNwyv6sc
8xlO3VXahZELsVV8kql6curZ9habnQQOENLib8leHDdVFz1XCFiFPzjYkEzjwGnuS1uxCzvmeRvB
D9Aie+cghbjVyCDElGCVfko/eWZNGj62nthbmW2GfhAF1kkHOodbSTXu3LFpatIYwsrdGFXey2fT
LvGimng7Ys0Nhl1DRokats/SLoT9tdNwlSUpYNBhiq2twcy81Sc4weYmx+2bFfvIKQLlhEX7Jk0b
0qWi+kwa0G1fj/PJm3fuFOJ2OtX0i5IMvRFgQbqz2gnSw65TLC1EPzoYFGFyxUqvOTmf2l1LKCiH
ooV1Iyp4/xHLhi9aQPQDiCEUbk6R65wnpKh5OUyQUP/6TN71Rcqo6MYT+zCn/JllUZY8FByuP3kB
Neet1kwN7LtMeSnTJLqWCqlzd/iVsYJ7rQxOnVvVerCp9Y7QMSeAuo11vFGvDeSbLqlkwMNZLUS0
sizEKdyzwN2nnF6QqzylxXOEN+WEDzN6IROQOJsm0uERumlW6URT6ulwNwYwfA54pyCgayJ8Zvk0
Kj7hQRMOMSnNn+QO5oPfpOwPe0VPdh0Hpiev0NtvgWkPzw2T/vdMrVPl0LtK/kD8SMvCtA+A8gOG
YvfQmHIeasg7iyfkcBHka88acUOSTHrlaUl4DKZ+TlBJ29KAaYWY70RhRCPmWaN8tU8aR1bFnrNr
kVuPonWiQLJomjzmuw0cVHajxD8aJjsvxQQhyg6qcWbYp9qFCBm1fYSFxJFoQgBGdAfSGFHMREJw
MEAiZnTPGsokpqW+NxrYhik1vitMadadzNkYaZ2h7JhDh+Qcgmh4JjDIKTiXIK4FMCl8NvZnOdAJ
vRo5hT9KAKKzLSatIYQpX4YBAaCikmFJRrUcSBjcMAKMx7/XIf5Q7finKBNTM8ZtzVmUuzXdnACe
UFNpsKqRl8Lper61vedAXqgozxWgRb3DQDBgU7lR3bnu8basosuq9cye8hdVhXZLQqHAQ528pJH9
wqZ12FHoJhuzB6jw9x/4h8oUZamZVQ8nCH7JsjKF2SRUMipTfZ4T3VWH6W0+luKCpmopUphL2TNS
nLqvg494+RrDVmmjKOM1RlgTjUIjTlavcHG6+yK3+xPmwEsZ33/4cJSz0aVSInWQGi4q9FGbN1VH
z2aPqOVH0GJy14+iONWodLZA070LDWUurr39fnPMge04lBPRMFvLhjI45FoJdhxwUg4gAYhfcm+T
2mO9OB6Hsd2PUf21TbPXv3++33+miVraZQVjatTNrUXNL6aHVqlTUz4X+YGvuwMYurUa+zFo3Qvl
xT/eyrQwOVA39bAevG2hsqhSvZ93EzlHNyknt+hNtJql8IW28ntPQFaBMpTGCJSZr/f2PgVH0l4j
UCMY5B9QStm1+CILCKhDDa0P1jWz2CWlwFxcfvP16NwGhlI0OxbSHW/RC9zBNmrFofd1mgk9VWqH
NiIIj2UK5Sz1Q6Oln5qyOYacPVYqa8qUnbXRPiagei48ym+/HtI5edkYwjBA2L9pMXpFa8Z0ruxb
Mb/WeCgHdctx/saoWUplR7g5f29Av7Xb+X4WdVxsJOT+GIt2a3EWrdYlKBv0sPftFSCuHWq/l/bw
99v8NgBwm7n+PevbPYPI8cVHtVnk28zt0IxAPGLzcLYIlx6FpTwzUcRb8mV3/293XGgWvMJwgbYL
iBHZ9zrDVZApnHFyUKjAuM0vak3m9/RLC0I+aM6yDyS5DOJU4BctCKlS1cJ54weW3Vmzg1ujyXeC
dSRbmDI86pO3D4Wyj4T5rwbzH5kr/y8g14cf5e2X/EeztF7O9/k3Cvv/D8b1rJ5831T5X3U4k7KL
L78aK+f/8i9jpWIZ/0C0PIfe6yDoYBDyJf7lrKSy8I/Zfsf3AeM+WxxpE/9trURt/g8UNUjKZq0x
oZEq/+2/vZWKZf1DxQSJWQjNtaeirfhPzJVvZ1xuZCJGQr696Glm1bEFDaKMUlf3Mnnj16D7+MuL
uP9Xa/sfZLLdlxScm//1P9+58lLNklmh2podV2Z+2nAGt5nqS+LK9y69aNbxNLZmhf3CHz3nXjWU
+0yD07rusRcDvegcvQjSIPXVwZhuEBrLbTBm9oVx4L0nn6ezXwSvkKA4bYnd1Nf6PX5zNvX1hQnx
vSsvlB8l5QzJ+jn1J9DIWK7Vbgfn1Xta91bmu/7y3EQiTQifyswXQ+1s4XFOO1sxX9ZdfJ4Hf7m4
M0YObFuZAkeCRBsW7ZdBTS8tFN57L4sRd3Kb2KwcNfMNjucJsr2O6/C47rkX04dVEJnZQu/wM+/g
NV+I/Vp33UWf5LMJgb4z9QHz6LegPLtvRhJDNVx1+eXqLHB7x03ijrOA0Ti19Ui13Fl56UXHBE9R
oYQqMj9xO3lVJp12E7jKBV3+O19yuQSzWsfsIEICe9S/AddBZXFJ2/relZe90rYDyeaGD5kUVDBx
MZkKxYt1r3vRMeO+SRsTrIkfi+ou0PvwyEn7pXCv9558/vtfug5o/VI0uLj9ehyzb1Odh6cm0S8Z
xd+7+qJjmpmZyrJvMt96nUDfiJVvZNElAxa8kMG57NCIgoOsKtma03+mO/z3hGYtOiULLLtyClpJ
KJNDHaJE4HRp7ZMvemafaq2o4jrzewdiKmJd/CBuV51WtZSlqygqsgCkFJODS1K417jxFvP8JUfn
O9/SXHRNQFzTEJLh5TthnO9Myy6QL7TtykdfzJo2dt98gkzsi+S66Z4vbtXfe+pFz6QaUgD8HjlD
1fubPADgVRfibt3rXnRMG/Ww6k1m4gN/OJVEw32JqLFf0ES/9+Dz3//SMSsbxJccjMRPbDv9XNsq
SbGI2Yv9umdf9MwpV+MqNu0Eylq8n1CoHUdNkYd1F1/0z6wcOy1UeTE6tvQd8UzpsbfblXPEUiWe
aKYKeQwUIWTjjWqCyOy/r3vuRe9E21bBZKbESImm2VhAtOe83VXXNhZHGkU7JUoWubHvok9ArviZ
stuw8tqLrknR0akmzhV8iAfmhkgWdH252K178EXPbDloHeuaB0+H8JwbFDeyJH1Yd+1F7+zdiCNw
iwdPuCxCmA9Nnt+vu/SicxYSp7NbcOnaaZ1TaziooKSzrvcYi86ZZmOE4oiL5whJLGBD5sqnXnRL
2ZhNnTOfoRQeCAFi8LadRFvZTBbdsiHvYlRtkn20iuhtajqmb3vjh3XvezFtEkYtCpQWiW8nmZkd
As0brU8OUa5i3epteaTjOKQbRG2W+NFErpvyEtXGuq+59KCPjgJ0z+DKpTKe2xCmXN5Mz6tei77o
msKKEso4U0Ry2vCVYsI1iLRq3WJZX/TMUsXIKyMDkYYh7cdElR9MFHDX6x580TUpZcexAQ/cD7Xo
plBa9j3qcMnIPveT/3O89O81FicPbyY31OyUOOI8Yjf4A2CxWxzXPfSiX0Kxy6qe5GE/4HxR9ZSd
7NJ1zU9f9MyipczL7hhNPIlDOBE80K7rHnrRLfXQ1JKxogCrxq7cGUXxiQ1ttPLii24ZiJTHBpXp
g+AofFdpvA2Y4nULIH0xXxYK51SxxsUFkdyRAKKvrlsO/pMq8svqBxR6ggrTjGh9koq80DyOC7RL
gafvNL+lBVFNVEvAAKOZhOKaDvSgt6W+7oUvrddtPYQK3EcCpsIvTMqozrp05cdcBkBnLlKSLp9b
Sqajdw8J98ZZvq7vaIs+OfQkz+ghF3daCykfCNOVSx9t0Ss7C4rxNKeRDHg6sP4PAMnSS27P977l
ol/iVzTxrfK+c7dSN6Si6duQWvTKdrjomwm+zmRUdMQRhGZt1AFjg5DxJXP1e8++6JxW33e9RIfp
l+pwm6XDj2pSLrEO3rv2om8mQR30esRQWCvQ7jzT9AlbDtbNPEtPHmz6oa/QCPg2YKsdZtR2q+VV
tGrqoYj7dnZokZK1yJ/pQgTXHYJ0rChtepe4XO+8mPlE/NeNlV6TRqeOvBhXAUwq7u1LMe3vXXgx
HUOhnNoQ6aJvxIiTk8HrH/rBdV9XzRLqYj5WBl0kaYQnC7XWJsrAu7vrFuFL8kZYDsWQVlwZ8eVu
rI8ZFqd1zzy/qV9G8XoMvKHyuHKu4OCLjK+y43xs3bUX/d5x1DFT5lkzHWptF0Gl3nYyvxAX/t6n
XLRAASEkK8uGjtl5WF+mHl2Uu3KGWJK3oiaDBa5UXLy9jsdD3l+oNL/30Ise7+glvF3cWvjpxmuR
ZTfTJQDcn69MmOrb76jWcF1djw5Z4sAkXGzV8uG38nRhDt3Ms2Zt4koc6+2VgfFzTetwlzw8r2oL
NyIJE5AzMPrhxhjjq3VXXvRDVLbqIE0msyoijCYyIFd3Rbpy5FvMwTJHqOJIPmGZmU+1i2wsWDV8
UBJ8+wklZV4sqEyT5vgcdn4RrWp0rrfohlpmKnXd0A01U/s2atNmwma4qou73mJ6zJExNirKD594
vNqfdAJh3O4SgOy9Nr3oLUbuIGOtCi4OmOeL4wpSAixYG+uefQmyzDy77snajtBLTu6mj+QBMaCx
avpF2fb2Y4qwVd2qZP1qpXX1MgUlGTUGfAG5ro27i5kMG0SqJLAXIOInD6kmN4l7SYH2zmt3F92n
BLSV9ViN/TzXiM0ci22MI37lS190n7Kye6ce5u6Da4jkp1GKVRPCb5yhcTYjwJBkPCmw5BcEsakG
uslVQ4q76EOY6pIGpU5Eco0uxr2Dfp4An6STKxvjzGv+dR5WGVQqSJ32vu1k92ChNT1mkSPvVz0+
gdlvrh4zKADxLOz9QPzRNulb9zU3u27dm7cX37QmO0qmXWbvSRUkvgVmx31fte2qtQ8qnrfP7hBF
0+ptQsBOiu4ZMFx+M+iWsrIfLZYRtZqP7I75sDUBGFdp1n3HSmI+rnrtSylgJyZh6IPKiK49Ww62
A7lOY+C6i6GxI3RyMOe5Qo+8LQhDQu08zDerHttZrCWcqowxwHDxbCiPpP5OSnxYd+XFqJi5essR
MtNF6jb3matoezsand26iy+6kDNOxHsUHegWYj6vO1UtritqeP66qy+6kK2KEEPQhI2chJhdjWH7
NA6VtfLqiy6UFlrCJN0C+++RU3p1O52CNhxXvvZlF3JEK7WWqDSiPHCuO+HoR3YiVz77cmxUsIGT
hWjvU6/pjjX+kb3keGXdROosOqga5Aretcreu53Ibz0LQXw2Ju3KZ1+sXworiMcgIL0rmo2ZltFk
B+IuLzX3uW38fobqLoVXBQuMwlIYuvKkTL45k5zuk8YgUqGqkr0mYnvlALzosHYayVYgtNzjJdCu
WDWRqRaHwbp+ZS86LemoAG7Hkl/h2cVDZVbGKc1ww63qV/ai9SiFYlQqvhfeEbZz3D0VjAHQiCtn
j2XzgQ2hjAqXB3NW7ivF1XYYfteJ1NDQL+YmbXRdO2bWHqrooSKlmOQud1i397IXYzxBcSQhQkHf
p4Rcno3GksdAtVcuOJYKIVjluVeE9CsL9tqzhSH3Z0T2+rqvuhSlxj0WKKy/NmlLWHsD1SmPHau+
dZP2UiXkqY3hlHOvzbGL7+VAmFttk1ezqkVai5E+N0ZYmUNg7cMOIqZ0MxPTnZquOq6E3P+2yZjo
9ZLaZKRvk1TfN73R+g0+0ZXvfTHSk91sRl2k8OxWBfZBHfKrzrbWidbcJYzdTquKUJ18dlD3+pFl
gbvFY5Tu1733RVeV5CaBjlLpTHHT3ZHME+4mKCvrRvqlZojUPRehE2nk9VDAArHMc1cQJL3u0Rdd
tcOOK/Sht/dqW35PG+GdcK+V6y6+lAyFORQcdXKtfZdZ9i400u5AmtU6LSwa5bft0SDGiexySUp7
oUafKzMzCO4S8aqSHNrnt1dPzQQPKiHHe41oAKJVTOcMw4A4rVXvfeldKiLFE4nZsDeoOgIoXWPc
ZI7M13XV30Brdkt6SuFZez3J1S0UdIhpUxKsG2bMRVftA4GhWqerwtdSngKEpjtNuPi/172axbzq
Op0pe4MmWVPaviLwSW7VXPbrVmXmoq/qmdfmMqU3VbFOIB/kqz1UOvNCi5/Hwj+sm5byITfRybOy
dHvfRYQokgXWXBGT3J9gqbvrFjXmosdKB5c70c72nkzA8VWAlnrwcm+ML7z9d37BUkoUE3BEZZ5f
UHtlcVsHuNY5xKLxV46QF+4xN5Q/vKXf0I4YoWk0wHYNIe2TFynhK9P48G1V+1mGYhQ9UdP8sYBh
dPFRaLFzaFpt5eGvsZxjnYQIwt609iD8koOEprL3ejtYN5MYizlWJ9NeY9qz9m4YO2xGAueALiBb
dwK8VBZl8EjY6NB0IlOxfRN/vo+YW1/Xs5bxFlakKlVrTtZ+tKPBL4px2Bpp5a28+qLfElAV2c3E
TlBpwvxYxnWwAWozrVtsG4vlcDT7WJw4c/ajxViJWtE94lxaV6oijeLtXKK1wRCHCas+tc3Fdyka
+2oIi/F5VXtfKozweAe9Jlj1tYau++CcvGNNYua6FetSY9SrFV1aYbWdtP0IzDBx6h8CU986BSDJ
IG/fjXTserBGrt8QfUWe2OQ4h6A3iW5f93YW/VUCKigK6GF75Bjti6tCe5iysr8w3s9P+YeRbKk1
QkXbx/bcKhsjJQU5o0a2BW/j3QGwNHYBSEaYivDr1nUCfTnzUqFIdCd19gYF211j1uK2BBByv+5V
GW8/BZu2yS0CDorCrKo2emJGgEup7a+7+qID20TNSFWwSB4RJHxgVidIPZ/Mp3VXX3RgiwYz4rbn
Q6hDf0Xdr91PdbtOHugutUhUj+oUOpu9t1HIaGTolJAgGIMApax6/KUkSaMsnoUMPXvgoCQju4H5
s/bclYfoS0lSWhhD31sO+5Neyqe+MLU7s4E3sO7ZFz2YED49dRToVI2utfcAQ7UtcK1y3Yy4lCW5
qqVEStE4e68dyuAUAHx7ammo/5u5M1uOW8fW9KucF0AFCM4RJ84FyZw1WLIkS7ph2JYNEhxAEMRA
Pn3/quruKKuresfR1bnasbeduTOZBLiwhu/77+m6/k+3YPaxM4lgumuibMj38WzyosYA3J6siHc+
d20+LFihIpNFk8z3WovwZugHepVr4GY/9+4fFmwEkOjYNFm+zzQG6gjorY8cWL3P5eb+rjX4pwYL
TTESCd5Evk/fZb3gkwLwBN7m5zab92nUfy4bQWq9mYwk+b7e3gfj43D42fBQ/vrclfnwxF0xc5Bb
w3DdE7I+oSFsGQqB5s37T739xxalJAXIpE2BECWgqC1VvPVJV+Z1vn4ugfaxjQg4LO0b4Kn3K0oD
17JbAEmkc/i5nZh+WLAxRA8LGwH37+PAHxR1NfCNYqk+d20+PHBlG+cSqtYcE/8LgSmFEjAR+/yT
V/5DgNzqEDS1DPE26oH9xS1NeEb7yF/JZ96X5b94nNMPy3XoMbLGu7nGzDli4wSCu5tlNNHnusMy
+mG9tk2dD1lj672SlO7eMZPfh3FYfnzuwn94wM6hXqHyHAkszWgnTKxg+9iiDva5d/+wXgGsgT4u
0hjHz4fgMQmhFZpco98+9+4f1us2dVC4LQPZ18PqdwDm1wcHS/SnduH0Y4vRMJJZ6Lyv91yDzUtA
Mf2Shl348zOfHYMff+5kqwcB8L3Ys4ceiF03AVEPOKL35efe/cNi3WgzgH+/kr1V1j+DStmd65Ru
n0oUpfmHxRqlYmKdmer9uG1s7yZx09aDPHzuo39Yq/XgAqWlq/dpTKZdsHpIbYEG+tQuBvzPn5e9
tkBvkc4CUmZjcIEJFQcYIz7XHgRo25/vzurQgMYbkz0wjnyDAQmw2bBOps/twenHNlQ+LKjYcSDW
grQL0fDh3ARmmGn/yjn5r3cyiOD+/PwiDbNARfj8EJsnFVLI9bcwattPLqgPy7WLDcC2gN/vDTCg
l2ZdxSni/q8OVf/ms39sb8JzmqVrFmMXXk1/YpiXe+oSN/zVifD93v5/N3kc4/+8NNOEk9oqHdln
jYkhQTAeYEPQowEqA9CzSGSSbp9bvB97ndBsnPVD5Ml+1QAXSx4yDBgB1fWp9fWx3amVCe1bvmFL
Dn14phGPihln9E+Ff/AL/3mZWvRS5WSAEVS72AGlDVjVIzTA8Eh87tN/WL9NLtfFv/sXFhPU+xis
yqOY9Cd3h49tTwthkRxSqQ+y431lVgvE4Cbb7ffnPvyHZ21k4qYNMNx+SHM/A84c62poOvG5re1j
941oVpK07J3KaBBdNrJ3ByXiz012QVDy5w8LJi+pSRjXh3gdbYNzPkl+RXbmn0oYpR97cIB6B4O4
A+i5Y4SC9zmiLJ50s//kXf/RUGW1khLsZ35Mp4gWlllztUwd/9xd+VHVs4HD1IJaNh+1WSJSTaAL
AibSDJ8bjQYg58+LD0FYOHSgKB5dB//clOFXHcEr+dyNk35Ys4BhJrTueHycBKgf6B+Y7kBndp9K
H6fphxUrO+NwX3pybNX0bXXx+KtPnX751Ir6qACbMyvc0A4wlYRR/xoHYnoDSv2vmjeTv9ft/sWu
/7EbpzOUrREz06lZl5BfYmSL6uCQLqDhjVcw7xiSY8BHC3qZMplG151zJDuwIFzrXw7gtfcC3Shm
uDmoBvBdFA3ZyHJNonS0APt2a5ju04Q04oca3ToUsBIAF16QdUjYuZGmm4Yy3Oqc7gXAvN0P4sMJ
c2EboJXBS/r+Eo8AslXbfQLefn8e67wdrtMmFeM55tnEX8xoFFQ2k9R+/kqVMgC7duuyRKLAl6j5
D8JcwGvgipkUb8SRxW2lz43njzU0IcoWUUSgepzkOte3MoD5+mpY/JaA1BjYbKmCaOjq+8kCUnEt
UbfdgJpEz6i4T5XpAls4YH99Wq3TGs9P/Tz3zQFTASPwm5kBLpovdrCyshBpDPj+jdnUaZsjYGUD
Shr1zCZ4aWChDnKIUd0cJcsVkOVMAfDrfJa9DdEUqJu0iRV9HpbeMlrZYGhx+pJA2aTg0rKGw1EV
LhBCmJPFeypVaQXV2w84YmJw5VymRAsAbuhrOhToWWYpyKMMoeKM1E5tpx2vXS1vxDou8d3MY413
yGJCGOwSsP3F6w42qTC+FXrsxE0OXUp/zHE2gQAorSO57hcd4Ny5ZVnb3wk/TI5VeMDL7dDEa6yv
tQl71Rct+Fj26waB4AIdRp4mMHPEfuPTsaFBTF4Awlv1CPnUgnIeUJzD6CVyIB7igmLJJlCcK/TV
hbMD+xh+ABBARW+RVqMQtWzwZoxpLA6gSvVcl2rTJEYxZMxqkOYD4PGm7zbUzj2aFu6aR1XHys4g
A4B305YQ/3nAEmAiCJtTYmScvMK82YvfC03JJvZoJN9AXrcJwcsgaHx3OQiPbxUc1qHWAMIJ0BGg
9IFuC//f3Qh7c4014aTJflPNgXUtWqFqzCaqzIzkGWI/E4tybrZw+xmArULeIpr2Q4U5h0WVjZjy
YRdOTvnxMq7d+wJL1dKoHebJZe6rZoQK1V+iVkKgthfQrC3jjuTNEsIDa8KmHgH4bQf3CzrLxdxn
A19b6BLkUiclKMIviZ9luhN6yVRBZ4rbfFZpu/wMNK7RmxKaTRwXbwjW8wjRQ3qFIXbN7jOFemcA
XLPu74Ykac8u6OgXYBb76A0WSwmnuMcXYpsWVRitKbA/AdQcURc4/saTJIwOPM2bdCt46BtVX/te
Lt2VW7o1As/aRzW0ds+mwU3VXQOYmrP2DJqNb/vSdfncfAM4FiHMbhZAkjcVqxMnz73gq4UyQAou
VBX1a+K+Qbmgt1+ezHZ6TPQ78L9YGiSRaWHCaNnumqDG47jq8WQAH7x3KZxUBXYP4hVQzCgzTlD4
dMPMjim1IFwdMOqYwLcwgDqkfmN8a1pB1gaRZZnQQg4wS1YsEfD1tkiNEOoF2DV0L+w9grk+h9gL
nghZ6DE3PC82EimKy74CcfUMd/Sa389sdMlLuJIFOpUcqoYIn81ZF/2G3zKUd22jM/Xs5SCDoYh8
NJmbmgrmvztuRQ9U20qnFlrtGFa2nVYTSFEA6zZDG+wdhwjIYkucw45dgQ1PbVD0ERD6tpqzOkQf
Qc9AKH/2xq10l0ZdEv02BIew/qQlz2W/Tzsk+vcBZXq+UbAajdBvtd5u+xiFkPRrAzID/YGf1bi6
yKAcg/4FjwaXfzHjAvnqzsKJteE16ejdDxHKmeNuFp4GkIrw0TNz6NS0EAWi0JTw26QJiYKiIt7o
ibbRgucFtA8ZL4hy9dva9ba569LemVtZq5gdcG149LPPImBuMTYRZ/wRD3qY/oo+6+AXKho9jO6U
KbhQPPqqM0dhf8CjFAt/iewIW2NqesMfozyQy5HOTLtn3btoJKUCPLNzu34BVdeVk/PU3gHHHYtr
LZr+HcxD26AMEE52Fe+3HHYfLWVwlzYRUOljv7ZMFFPkfP+N1CbZ5B1iewEU6RzniYCXAzq1dOcC
PQHKvqJ7hBaMjdoc0DYcwLhYIzfWZ8VA5Tr8iHsftXExgqmM5GSj5mgC9rwBEagDnYFDwpQaiAF7
6Luj74CP9eNQbVYsgSswezNPSTEyvMc3DWywvh26Tsjx0FDRdNlhDOyc0V3AA9JemBypXm9dBh3G
WEJLxvh2HW4bfqtCBUsPcc20rLSG4IaRQQzVmODHHUs1vR+ui2ULyXQHAwIIzwVmJ1cGXZlDkg8A
9jnm0D32yvGXmsgYIYGfF+Z/BfjuG/SLIRP2LXIuR1Oa18HogM/343IEstaFJSe0Bk8aLEGX3VMT
YHaA57q1eQG8K470v1tQqlcYb1A5yh+xA1LWFjZqAY6nLDEmOczJZDtRwNjM1h+r2qb5UrNupWeh
0s09jP2m7XVEV7nQEuLLNg4RW2zYBLpiwnrcmkfvNG6QkuklBcI2jMOlhdDLs8E/YVcX5NWka8rg
dGAD+hS4yMPml4DmYH6YMxNKfohk2GRBqfpE5VcxVRlPSmMk2N3AqE+yPa6jh4Kmym0wThC6EexO
95CqAXuOWEVF45cwcYk51blfEhi6Omo5mCXA74sSYhc+QiiEa5IBHs9DdHkgJDWu7BqY0nwB2yx0
3Tlw9CPo6XETL6/EO8t/TaKO9IR5jMGZtbCoxouXvJtAiimI60X4LbA5zBOFmiUOMAVEDe/CL9+A
IRXswOSeOqw3iN3XuLB9tIpLnNg5ubf4zvAsbLGCls1GLFBIwiZw5CH9BegyWP0b76ZzFtWxeOo3
E48/UwYY8VpEY+gDVfT5HCQ/25jjMQCMbtK33/jK36UZPCOIfQo/wSJ1GnQj6raIQnQ3P+letZBE
tZbCMl2oZFlwa9Vrm/JD3CKOZWULbKfAPmhjAgUDrMvaIIKacSyGU72f6lPTGKgvEMD64AoxR5Q9
hT32xv20Be8YsRHyqO55lWHX7b1iboboRA9h/TJsudR3+CgxNrna9IO+OCo1+5IMUQZcPDrzgIEf
RiNLkndL0EOnBYbYvayhaTkFvu/Zfovw+yDghrvmESB1P2MoUfP1pd5SmHUgtyPhADNdQ2V0TTas
iTu6CjSfFZMCT15Ck5jEfYsttl9yfP1VchHjqWHHAaJCF7VRtwtzzdNf4MV3AZxx4Cfj74NVX0fH
eMBT6tu21ml6fndaxc88wH7yc5O4YHfdvMT2tpFDaG88GluaM1qhUozb4fjssvMy6nn5HYC/b3cU
5NLYFNYEjTzWNhTmuZuA3fgaoimxubeOhAbeA4wSr09dqzt1RD22cUGR0SSVTzNFzfRtGzKor3bh
bH3yTqnvUvfQ5YohoLfcTfFpVcK16XHgosdoaNsQA/dYPZn4V2A6CC7ioOPDk8MmguuDjFwb4xp4
UuNXwHpW6uK3od++UzTv3a04asXQUpAZA8iLoV+8NBh+CNu5zR/bthV2KHFCmuNrAntM98JAlxK3
0ATFbD8LrMPvXCusybKL6zzGdFCQh5ihDKJftpYkv1tBCPA4PDlC4+NIAeo5oQidLQ/yXSf6Y83n
DF8fW3233qZQVw1Ybf26jNecrMIUjDdufA49wshimpKUnsTEJ3U108aHB2varnuI46mBgtN2K5wT
/RRJhV1Ah08G3VjTraktrFYaAhuiCpDSM/LQTIqzX12/OANmO1O+GNFAF8Bpz1LclYFguqKLFfRq
jkydP0Gi1UfYs7N4qoLWZNOjhze9P+Eqb1gEeksXTHWZBCHZHdFuQerZdPUodjZWpKtsZpf0nnDt
2Xm2HFItsbm+xyyYz/ubsN86+OaGDbvPAzRsEHPJcTYSTxte62JLhDYXSl2T3IPjN1jIfMZ3e9YO
JG4T3SMNF+u98LbDTugikNz20QZk9WHSQwa73aQt1xWGiCOoXlnTjFcIPlN7TjMOGeOgDed7EWKF
nodtTOpdHG0Ch920DdRVbTv6DiM1su0uMO25Hr0ggeuWEwxNJqsYzrv9jUXzlT6ZZkONNWl6OUB+
hU+YHNORt8mNj8F9vhooSiJVnBAx4cNiDCmFMgiyiUs9QxL7kydDpp9NGqjgNugRReMAh1GZ5JZP
upt3M/wB9ipxLJlOUa0W7PmBsfTURnPgrzBBCgJFkYglyl872U5+D62FHR86rGKAF8QWqAMENWS7
TayOJoRWmUgbi4wRy4frvhvZdmMTXGj4iAzxlIkTNBAR2Sq087VjW9ZkTXNQN1lC/gp9/W8y2x+R
3vGgAiJFxGH9VZhDQakFIscBdePXzyVRPqT2YBHGurJzc+o9VReU1+lNN8rPDQCA7fxn7ooNi0kR
J22nGBavwulAPazZVN996rN/HNZJ421WYyjdSSVtcGYQk3x7j5j/otD1946sf5H/+Timyl0w83Vt
u1Mv+2YSuyiBBbYIork+xehFwggVYI68WhJGcNuvA/oYKZjav9q8w1lLSOiHWtxICxKmCL02X0YT
9GEw6c1riAdRhjG4KjJDhr+gp4jXB6ZkPsF3NTGIkXr0uF6TPB01LJht0OC21qiJUdh5/ork+p5B
/Fdf8ENmEc3S68KFd6c8xfFhb2cIW466DtxvSZegqzpAVP6qFvxv7uOPc7NedSGxetUnC+4dOfet
zAnM6W1AZZXLDWkYCC+3KK6QTSAZ5DQA3K8FWuQCEiMlttG1wBPD6V0QL2Te+77W8zEfAMO/SqCv
78ppxOSW2UVLR3KDhMDcj/qmZX2CgGxZJgOrTc21nuZbNAw6cwOYC3xBCI0ydX7vL4ONNK07nKp3
rSCmi3e9l5BbsrlZHXZM7Dvs0CWc+YPlc+AeBqlR2yj6xA6Nh56wBpALp1mc39eDCmOYgp3auG5K
Wq9KVsyBOrQbOPHanqPM5/ZmyOAo6246p93YVn9fEv8tXv11+xNdZfL38pFG/88w+v+6tZCNmfnX
f1x/n/R/7M349h1B+fjxNf8TCfa4t/4/BHuDzb79/ge/Hi/4B78+SP8WJBSq5RzHzyh53zn+Qa/P
/4ZcXU7zBKIGmucg2/9feH2U/40GSQxyPYKzd6w9UuX/m10fJX+DloBGUGiGyNKmaNP4r//EVea/
5Jd/LDQw///4938GzDNQb/9YkSlFCiAPkiSABySg+Mf7n/9TI5Xg7dIAciIAjbP1GQ3YMCyvO+/S
55o36OVM1TmfNYb+D+FEj62Pll3kX9NWmNLili8xytE8IDeJ0woSuN2jE3JHlCpXGLtd84DkdVc0
TXyoQ1liEfEyaOGRxpGmhb3I79v2Qa9hhPTucrKB3YHUgSJnwwsM1hYZtyeTZwXrnhcdy6sw/zHD
b7uyrBgbmIMQq3dVpNtKQnjYpueuuWUG4sDE9ji/s+txZCXsd/caJPox+oYQrFhymFxIelIDgpOe
brdR0vUlGOHfWA03IzIEMFSRHZmvHXLuM7LMYBRA1bu++MAthZi7g4LWTRFkDUckgXT9bFdyhDkb
RyBhdnByVjN/hTetaBwkUa8L2qOmNntOul0ELZkJkSp/m5C9G/03SwyrYK0Nj2k+VFYzRG6JPs+G
Pqp+OEB2+Gg6xPzNBs9f3j1KWMPXrMKuj666brnqNS1gqsIZJvSXvCPHFNn+KMj3Jur4GQ0H6PcV
zTFy98g5n2Em9U+pCuHifUjzW+xb+J5xVpohKL30t7NoQnhZBuSBxqbYEI/cQf69nxt6JDjAwll/
Rf0rkq75XR/k9ElOmXpAnsJc01o+LQuDyH555fiimtJn4J6LnqoXFk3nBachOX8VDTxQukVGk8NX
OTQLrxIe9UU9y2Mv2S7Nf6B18hp9yZel97aa/IQjrTtD8pJVqGGcLJK5NlPt0wxbr3Lo0C0EnXc0
k19AXHpykVA/NmXcr2z6VuMEEvv1+9yJitfZFwimv8zIMfXqLkBCndTIevV1lYew+w7DJCHcSWeB
M+F2xba+0HP0kEa5fvJmfFyBYymQBx+OrVzFXokaGz2lfWFkcPBhUOZhWKHUUsbjY5xmSCRdt1t/
h9jwktTEQrAjyyWLkE/Ob97T0/XAK43xD8iw7qa8fpISlxQBZtedo54VuuspjqgHJ4dTPYgi4ddT
cqoTUYaAEVDMA8FsjKeXKWY2PGa4ueP0TXDoU+WlS4dbPTSyCCfUDi4xM/vV2gtLUGrI9QO4Bl9b
0M75ha/ikU0X/NXrBLNvO2ajKrGv2/Aj13dJJM4wulVeHkw+VQ0yFry75AwKQyPx+YP1ggrOj6BO
cYpDNi9q7mqG/w5FrlBzjcTHjB8ZmGyiS+A0H9VKv8yb+Lby7IZu0R4yemijS+Rcg6LxUEyn5z4b
+6u8ha8mnx5Uwu+m9BT6/oTCCKoYcXActExK7vH0ZkJNEC1zU0yhPxJNfvs2bS9xJr4E3XwdKvPb
te3rMIOHsq3iWfItPYDQuFM2RNlEvEvnWlWNIl5/BpviILRP2Z3rkYbr63GB73hkuzEMHprIwgfh
M2TpttzsEQLC/BsGWFqzb0pBMoss4PyF6fgr0sP3XeaukR4/4Aw8/u7A/XtCCRJHSYPeB0S/DzHq
DmNOCvxgU6vv4TPcx7o5c6qPtiHXpqNIBW/FnOrXDYDgchlg64zZj6AHmqxeLvOKgbYlE7CJvUSD
K6FjXHY+s3w/9tqUJFuDHTeZqyKC7njFd1x9r70puByhu7bsdgx/OwUlsEj8s4kuEuLKfjL2Wxbi
8GYT3ry52vkCIQVB8Q+C8PXou3VH60wDbwB8OM6E9NWZLr0K5qYumzGTOwjJl13a0fygoRs8KYzI
FZ2OCYpft8C7rJXgETK94C60MD09Dyx7aIKZHkRONJ4UG/1pAR0rkeEGmXdT6w5+o51S31iqnkXa
x0i+Ps/DmaDl/F61b5PusZ77tMSBv1ixyAQI26ca419jUpH0toXkecF5Lz8s4U/oexaOpfFut1aX
tZcnJKJfEzE0VZ3VR/Q4nQFaAmHhXTqJWzb8jhR/0fARJLu1pMAHvovF6xUiTA+hvINTHJx5ZO+a
A12fgfAqWUpe6CaqVOGQCet8d4g3lHT6VKbFmrn7oM52ws1XLNuupgG5kTj5GgaUQ3mJWP8yDdkN
xkJftfeuaIy/yvD17NwXdv7asisdVyapC9wkjG7Vlt1lEX8Z2rbibizrNquMvoqirwr7q2K0bCh/
jYSu4J4tyNIduPQl5L23yHEXmTzp+Urz53pRr0RjUauzDVNkbBX6YOfCwteMJDeUunPVEY4Kw3JI
JbmOff/SpqCUqcehn5+zaV0L7IKXLEDt1PFw3Y00nYuslsiwJz06MJf0Jpl4A/csJMl2Rp74PfWt
nb0irrtDkQMn5m1aSrTvbMfJb+WQ3ozcHVIwV1re3KCFtpAWv/Kav0XrvOeKVfBFZ0BzLrxEuv9g
bHvxQp0M8o58QqABaVwZS2vhWtRIHfZiraaoe5FEPtRu/BH108XPaVc4sNMHwcoBdzDBLImEVvKr
GaE97LI35rukApP2bUnyb0uA85HjyznCyi8gEwHfawCMA2ZFcqlJVBdjjFslH7OSoo5G+hefQIS1
+i1ECkMUyEw8B3z1J68QmCuW+SJDCRMSdlZR+6C8OMk8X8qFtOiyy3eYXHpGm/kDCeq7QCHdpZZp
j9IcXNitWstp69tDhK2qWbZ9gCd8J/MSCf7LlPh97Q8mFCX0jqVIzNMCAV86RLj4kzLF1m6+oAyR
yQa9aBZcpBxvDVriApREqGP0gFrixasVutbuPKb22CMTUkfu0o4HRAfShO0JDzFWdrreo8p12AYg
aX17K2dWGEp+WWDPpjytMOZ5h2Pc1ykc7lZiblni70kjdz6sh5cwQl7aJF87tbxQ+nsYwoORv4M1
PDt9Cfh3HuMgFo4nR1F/JO6Yqv7QLSj+Y9nAes/H62a6ttlrzc7UPgVY0fUYgaC1c9M5Xr+N+bhT
dD124ojcK5JnY7k2tiL5E7ADcMd/R+ppF89+z7qbFi+0npf4OfHbRZWn8YOAYX6U/uiCBo+L4VW8
B3gLHdm3uY9R4EQGLMyKzGVFnPn1yBzqYAi2LwFaaVMI5ykxX4XLEghroQerxW+aYSmZ7sIjd9VK
EDjS2d6I5oRK3cWj8ARXPb3xXlWtiX7O0BrmHlDyDNPtwYIqScix607Hqc/Hkk1tpeIRGVl5l3QM
4Zv/MU5o0tkMFCCWlEHGzkjJn3reo2q6+X2cyMdM6B3KyveBvmYzboOG3Zn2d4oC2RZgHEDSM/ym
Z0iPv+QBaytkeJsCqmjs8+ZJ8QDxx7Kr2xp2vrnejbHbw8H7FNn51CJ0uiF9i5YRHOBL3WHjRLmJ
4t6H+onbwSdFAnApRdeAx2+B5HW2Xyj0sPocxtdm8Ehn9OHvpN4epcNXCEJ4uxuT3qOwUR+T1eFQ
IdgXqcA/tsNdPM0/koxCFg4ibZl4ecGp+b4f81eUdXdbQG7ZHNwua3dy8i2WCtYFHB2GJkJJGsBd
hqetjsVXsz2O6NYA9KZkUp/CLq+QH0TiTWbXtNfnYJ6fMCB6bPP1W9y4py5l130bXPCcKHGgLoSk
FxXSqmXNNZPyyAjzRbCZC+aoWTlF1mHP9pA0p8N+ZNG+aQTDRswmeD2ai0roborQILNBlqzmoByk
eRB6O+bIxuKo87DikhM3VHrApiK28QqZ36zS0KiiWX55zAaPWNeAeeXEdhDRtBaUwwAulu+6xSnA
GfoToev8kozY/zsf0Bs+wIhgWzseMJegSxQAorEinCVVEqCSXJIU1R1koC9pPbVHzpBLmILwiMGA
+IRaftUu9dceZaEvvSdjafU8Pc7bjB0XZQeX3pLVd7d+E3DeBxNFnzOqnHk8gYJII8TSwOBb/EmS
VcmIIR3TI/RXuBjoy/3mMTzyhTAc9mzIin5b/H6tQ7TjhNMRLL8HT8hNlqkcN3yGO3KSPtvP0I2X
MU1swcbtKDMc/KQ1uyxtwMPPcBwQY1q/YmTni6BkLliMiD1g3e0q0m3PXKdPfbfAn92hOQI8hd0k
5bnL6/t0DmkhgepvWgkr5Th+mW3dlXZ8a2Gq7VEUrRLkZ3eq7UgphvF7kAjxpRVcvwXxpo9Zn/Ul
g4LUtQjdFOTHpYNQ95BJoq+WNBrLBK3UhYYSUbUmv0oWPMhmTlChp+QM/+vDe/miCpNMluBRwLKL
lhHPvlumw71EU9UR9D1SQQ6FjgWdoNPHzuEJ8c9hCmZsfpMo0XQAyy6mzvAj7adxDlDMu0XR9NSm
852mGPdE+Ne0dRF09i3dkMeONlMkwG2lG/sVAuE5bsltapAWe18szKQlGxA9LgHB6U+20HS7sblF
HE+qFofdw4JZ3qJGbr6c4kHv0dLAyuC9hrxQ/TrN7BnFpPtwYkc0Fl8ByrRbwvHW486+dO1vFWUv
MzVHl6e/x1ZU3dj9mm1ctLr+joL4kQ0/s/wJGdGnMNBf5z56iP2A+tba/CRp8j2e9asc9AvMBfdt
iG9PInY7NPAKzVvyfeJYChSD43mDkNkvJzTQVCGqL237hnz/emkS2VZZDZSrtWFSxDpOitWgBIti
9KYRSAizfZvh395L0iJqx1CxyKYbcEE2FFXu2OSbY9i/ToFB4ZOimaSNl1uZqmQX931fJUZfk5jE
N0z3Qzlkcp/joLBJeq/x+Ij67sz8dB5a86PxqKmn4zZhk0l8pdCe0oOtj/6ns+T8Wz82XyUqGXWs
bzAEAW0qgqlpe7MtCqR48JbNHNSF6ppKoXZS+ARB2+pggaYV7dF9Rdr7frL7pYsg/0zX747Yo0Ev
1hWKLL9bhDkBFxcYA76M1L7lS6IqGQkc+lOO9Tg+I2+5R6vRVOZpiKB93I1z9jwLdLmHaFIqxikX
BUt5mbKKi+C1FcsXzA8d4y0pwvcHCUtgH80EGjOi98Mqr3q2nfsoP8w6xp0fnMcgvFBnIPM2j4Ck
k6IZMFkNS4kFSQptSlXbdkXa/i/mzmM5diVbsl+EMmgxhUgtmCQP1QRGHpLQOgAE8PW9sp61um1t
r9+szWpW9ygmEhHbfblvI7C4SgLJLX5hLyTHcc4TFKLR0F/XPJlZu468oQ2M2a3fz2KfjjZXKecT
ImuHjnoYM05C0e5HA0lDxgrbC8ai8xevPCVcURdWbz/0fXqxsjkQhvKCXDkFjdJ2nLi5q8KszNMu
Gdrx5DRLylVU7ic2xDO15kK8ciMaT9igf4HsfIE5o81c/SCMUdMmNPlpgUpkEpfaPqWH9zI798sJ
FfmYqGvrypszJ2USzpY93/IB3Bk1A18WnCTHwX8TrX6Y2wJRytMsX0wpRc/58NXZVuTJ71yaIdV5
z2kmL1Nm/DS1KXhjzt0lMVoKvi3E/z8JaFaBIFUhNHWcvGY0LuoycgD3ycbJu2aXK4P62MX1kb+2
CHJ1eKoXPsGVL0kkZpLu0mAzeyOiCaChESx44z++lnzyigcc2XTnVM02RWU3W1W4dcgaTyIdyOD7
cS1Dd+5Y1DhEaZm+xOy3d3Eh/HG2rJOFmINR16iBxohs5LSFlO6+bxdzU7PKPrRauH57aB77schO
4yKXyAFXmF1N3wKGHlaDQ7mQjvStOi+eu77tw2qhbU6b0yIkWM9GCaQgOAL5FwE9srRWPOQjJaN3
laJ2TCaR3SycEDN2o1VqslHjpOiiTPLYiymxL7zki1cXS9jPmQV4X7+PC0nNZOb+Iuxq2wMl+WMp
lstoDfLPUmXLp1KqyW9RI3eOl666w8jJX0MX2TZpjRgL1mrYB86wxcv0ULa9Xyj2YSpfWJEeZU0c
JFAxvjtaT6ODmo9FUji2vZ2M/cByeSND+yhYOF9Z2U029cbI180UYxz5Hhh7OraviqHuK6V/nPkS
+/TUPw7qRF96bP2KtN/e7ygwK1GsntL8qGhwQ7YZmNaw1fry2TX+GmIKyqyMRGk8evW0hFVnnJ1x
/tYxGDZ4RnvAtmNGgJr9t/FjbnbnTte2qkSaYktAuZsEj355/7mkZfbYV+q5IoOwUZPJBBszstcy
fh8ge3Xx6FWPnV3vktnaVNAcV4Qp20rQOcttm0vLd5xO+1ixcYIht+poUvOw7cqLOchzFn+1BjAL
1Z/FiibXG29LG/XWGz2VYFehXKvAnUiLSSVYOZbYVa6ESh1HZjdM3EXWN0SPAz3qO01DAmGL8sFp
OP5KjWFA654weRjgMutdUSvosYK92DY3dIR63y3cx6xlS4SwP/DFBQe3F9m9DtsqKgdlpTvm1jNQ
R2jxMhOcsSNiAq7zsWy0g2uj9kBB+YOa7xJ1CRRue3o1IyPo5j5h7Fk8PaDxavHF4r7KOO+xqlx/
VsyKUZoaP2Xq/Fq8D8p1QJVeEt9t9cjm5Fksub1n2GyQT9NZeR+Bcyehyqr5tzS5VcpHI3Q2uAxo
JMnv/QtmT22g1t1W6dU3AcbHhF4g1y+XOXmSjnsYHGtvp6qvWBnVttvJey14fmCXb2PVfBSmagXT
FEeA03tP8EqexVPD6yJennObzO5qBXfSPJfiPE3mtlPvL2hvW8u/Uis/Bi8N1/gNh9sfp828uD85
U46CAFpQbEfzbWAv6tZ2xkMhxSatonqMCv0plT969Vm6b0s5+XH6Ldzq6PVTpI16YLPSO/uDqqFW
2bZFhVbNNURXuAylRcKdsUHTLiYIWjGVyGr1cKySX3BzH+/x3MeSBJS6de8x+2Xp/bQzQ9Usg5SO
GE11/bjN3Y2Svjp2sWHQ5SdnJvjAH6lu7EFE9srEJl1U5MKmq7Myd5kCY2zZD1b95Bqf5Wj4+sK6
okZ/rEqG+t5UtqM+Cd/si+sAyxAzt/l5bbDytwyl0Yf1ikrdKePNXuevyky+G42TUA4tBa864o35
YJHXB5wLuzrbl2xgICGQ1ode1V9bDaCre+2mS40TEs8vmpFt2uRX4id0RdDrr/V8nVl24lUvDZHW
mvszlnP1sCqjeoC43CvysZiwIyit2NpSRGXhHsxsOrFaHFE4CSfjLVvFPmvn51L/KOeFALvzCMqw
hV73bZmGWnxMrHczc3fQc2C/nvNntJrZX+byVA/5NuvKYyOusTc2zxoQcaEouy53fK2RTIoeDulT
lsdH3bCDWipbQ182uZVEawFDp+sc/G4g6ocudYJViTkIH2fzuR5X39X16myzvEl8jPphQfAVe4Vm
NKcXQYG9OqkHfB6tP/27P/hYtedV5UeHQJkeCnc/ZOteSQ41N2TWhRVcFjPagkDiruwu2Fjqh8Ix
np/a5iATqBnuEKl8Nqf8PGdRqS4cIjHPzsED6ciKJITUDonfY3hL7LFml63fsSFDL5c3sBS/k6+u
uQSJPkDrDWc05ma+S8/rRbMYI2cDmz950HGKWdO8zY1damaXvjtbBS4WsE4AQxOyGgeLf2Ixpb53
OuvacWGKXzkCSBXUEaiFVR+t8myrL4OyawRyESyV5jftj6xfjAHj674icqO1zmNX8Z9qzRlu7pml
rruSojNlZYtPpbz0Wh6JDLNjqjK/M/XIXbdLa+yauQ3ccsTgufQ6z22y7bz53chv6xAuNTvaHUTz
vD3V9dbNxgCJWBi8WDJeU/rG9NbQlNqXtrpPKXSO31cP903gmBVYIC70luccFR0QOaloc9TN6jyV
uQfn5rwuy2xEFDXsCkYwrlBR0ax7XbN93IJwAEJO+RDV9NLKuOS7od4x+Kx4nlJXZ0gYHeZ1LkLp
Po5Lze9Ut9qby8CAVp5aDdG2HE/DKppdrbRXkcafs918ANSiZo6vlul2r/lU1gege66FWtGe4cbe
C/m2qutACmf425TZiQ7vwBgL1J4xyMY2clPKI91NpVyLWPh3kdxblm3vKLyFbb9drrHKP3n5UOqO
SdgMRjqj/5imisSxM81R2clhK9kA6y+4tnfJ97lgviBkYUVVnkUVvHnVnpaOC38dVd7Lor10+cXQ
Y2IPAuKd4ALP52KUm1g/AQ8+aMPf2VD2WdPvdffTE9ljjgqrZw8xi21cp4/ujEE8dpseJblo9mm5
X8Yojd/0+VhbT6jcl74yuH+LNdAtcFtLRYQaOvEEwJIGijDePWsOS+/dndpTaxuh1+KydTCiDqVz
oPT7vKSZdjG+6+TLRDwOR3RKT5edn8ZOtmEh7QW9wECLamVQmNNpUvlLDmoW1LO1q6yhuNZxX7zb
a0yl66I/8N0SUY5PEq3pFj7O95R35my+TpQ3pcP4Xqx1kBbrxiiNGxvT2KRpZz8xVNlAQt6bkvWQ
yToSRbLrBqNHmOOW4iptmOc8yZ2GOo0cGsJf7SZH8TCWCxzeXvmCLbzUKz4uG97YaeS5RzcT0/O0
mp+2yje89uSjhjokvf53FN0eDlHxlyIR2F4o/h7yZNALPBEpb56Xq5/CUuzdQBPJwWZEcVj+11mf
C1Y7S400iVSExJJMdrV3vOUe7ukioFg7rONEogmm3Y3ozeM6Mn2QCP3j6YkRoES2QRqziDOphmSX
V5pxq7RNDB3N9fo6px3PlkLQp8qMTy9dM2TUBDgG++NKdMzwXbHMO8If2Ogw9/Erg6HHI+Stx1xL
xNadPeVQdaNmRfaSFLSzlG1oVv2udeRrIvk0utmUkdm/zrO7U1Lr0zOsDVkHjGxTf0nUlRGM/tZy
9mG5gOO6PQ7xJnF5Aod03+rqSXgqOazJL4mG+o0u5SEnT9KOXnqSRa+G5aqoW48n6cGxl6PWJCDY
ZZ0k+7qwyo3aOkvrk9YoX8nb3Re1opJsh8HU0xDKzhkZk6iP5H2SPGeUD+i+w7pIHK2UPzfMF3L8
dhkNrSEOxFRt9pE1xnE0+TcNuA5otKKIYyozMzq94rbZDmr9aBl6DcOJQerB817bRO+2Rk3ZdkGQ
9o8ztOT5KiNi1GwCgKHe11pmm6lVZUjSBLs8VcUTzf9GhKKvPcylmiaBXGyxM9YSr3qU1Qo1oWfL
rZs6PHJTU7VNqzMbUxICeWRoT0Xc/h1dUP1LHesGYkPSGO9z5XS/013kTYAoyVWgNJVF1/+ud27b
S9bxh+/gxEFijNe16Z3IIAMVLVWOGdwq3bni10EyLBNj1arwW+DGmJOPQSEjrMzvqWWfQ5mW+kNv
Oy+Th0RmtvEuB97YpKRN37HcMaaJLF5HfVUiU9V4e9SzFlLGVW6sNfPekiLlngsZ++G6+k9ad6bY
1fZsnbphNj77BNM7gXf4aWsymv7ScbNXNZiTWdl5sYC19tYOpc1Ox5PJV383q2Z9shVEpybe8VkI
3o3SOtRd/yMmrb1aXsrkiB3JeSudoOVoQuuhVZF73azu03scTx3AurRysd6m2uuaQBsG71fNJLCd
qSrTVi/hxhRmGwivZglTJpptmyrovnHaDQ7MvNszB5dL+dObTvE0irh9nKgtwEBZmzCb1w8R19VG
parjx8sp8woHxCKs2KkF1q+yOr/ByTq+snJ10zCQ+JA9prvJLbgYVHrgdbP+rtWjfu3UWH8XzDX7
trCqsz6zwkPvLf1SMT9ww2m5UTWLY+qhkWsavExncirOMf5nGXc232u2D+a5hzw4p+627WQWmS4t
Y2jpGCpx0drbWj0X7gLNPErT/W6tqYpwtNU+tKFbrmpTe19lr2hbFlKzR6AF3Y4Bgjcq94MDCjWX
KM7S6zAp8tWZ5BLovW4/DNoybOxyqhErW8s+9r3hXdzCcMKpFZAwBB99w1PQdGQ3d4wT9vRVzonV
bzNFYWYBkwt6o6/VQz+4JjHaRHvURFL5XM6cJmJDV+YzgC0hexkaF+qCqFBiiOEMEsL62aZZkocR
ATgaTW16oMyXf59wFVxpzZk33ijSs6XhBlMdnCFPZYxyhS62hZFQ3KC06qsbx2tPaVomdybxoY+J
4PkUsGlj7QiiZsqjXoD9OI7yTUOLRGZY4m8yZ6xdrzGdLEPTogycqkaiiL2Ll6Ca9KU3hiJ3XD6W
zNprg/Ug467i1KRWNGLnZYK0YWtMio2jvZplbDwg8Hg9XFFbahe7KEZCknEMm4zaHxRAJJGi3DMY
mqY3J7QN9O/cmkIHPtLVIRWNJXdvTpssWxnP+VHt8ylqZpChxLGdndv04jGGAr+1zBed7lSXnIsk
0Mcc/2Ztv8x+3CXumTzNg/TaZZsWdaDVvboZHQMjN15RiVudJMjUJm9z4ZiHfLZe56burqao5YOu
kymlLciI+Gfp/KzjeIeIJI5dEWtv91fhxvKYofS2Xv7M6sSHwDPxmBS6tV36ll8rM54is1f3JhHZ
Z3u0UV1kpUWuAUSToU/c1F4fbyhVrYL1vmQz0YfJs8N0znsyfYoJY1+K6g+85QaE2fRpSpuPLOcT
B3ceOr4RCetWYd9/zIz4Ym65YkP7QhrwHcJU6UweD41r/nc+p8sZQe6rGXHMB7fdeuuEkywK5JhS
rvXFaTzGp3zgei+KytynfaHubKnzCM/GdvEgZwbP3bMRGMXfdaj5U7tDx5x9a8H/z5iW5kbr5MLW
r2GJFDa3btS8r0PP9exHGdf2WXcJ7C2TJXfg3cWL2+T3SJWnmyOYghwv5FRRmeJMjbnvTMWDFDLb
pHc1Vujp41L1xnXhsx19LidGhJ3ksFBHvmS5W94s2xtPk+nEr6wTVlHcijcNdSGoyDWGq5TNrm/u
hbTmvIEDb8OYW+MfzxrfPF11o3a+i6PNUo4vZMxSh3UOiS19YkPISasj2l3fkUSwZKGfc+of/SRp
1A3XH3ykElfChZaOVgzSq2NpYFkVKhBO8pE+ZeMydATJ+2L9QOhBn2lm+RXHhHTNUsJeEONCQte1
SLb9OvkCJ52JYYn1qJUVgidxN9ziih1wU+1kkTOXdciFQXBocBGpaSbfLOO0r1DzSl+Q0ER8+dCT
QjN5YdtAQx4zSJg0XvGp1Xx0sQ5YYFQeMcMiu/MXnZxbMC+YE9FV8U+daO5pQfbrYGtCYnyQPHkZ
ql7jBOQu1AMPaLHz9Nn5qtgOslUxJa9AHAZ/UO9syzW1cXnI8l1UnUw9eapdDJiLApNQaUwHJSaQ
NBJG50XEV5425vJs6EpYpzh7FICNXDHJPUUUMGU7wf2DhrfZfS3Lfth1kHWL72YTH0vias4UDoOe
2j6yoLzS1ySQjKDYLo5aoq3PtdznepyDfI7jGpjOkL+2zAgwX3Rch62WyN+56rKrWa520NgTIxl7
NwZUC08e4F9xdFJ+v4z78TppJ9dtu4fCXOKvQTr86Bp7VK/3fYjfi2jW36Ism4MHwl2QCVVwCozp
7sDK5AMCw7oqvMk3OgLUQZ8m8oKzZ6U3GhXraE3YwjePyORzKrTdKqfhXSRrEiaexW3aKNtHb+yy
MxpWE1WspAzSVL6XzA98ExsFwVAAeTyPsVx/yyKvzl4cT5uGLCopXF3JGPYcNRhVyL+1kX20sA3h
0dMt6NgyXdawXzs41mp2+6tMvJ3MiyogaCL2tFETOKDJBBRJ1uduaOswy5flKhtwnj5zHmP8yY10
jPw9dYvODizG1uOojE2oSDvqlXT96GLZPg80/uy7nF4HytzFC3l4CCoijj0CnXCOtourlM83w07e
UOCBEdSlv5RdbmxFrY9XasTwp7OCHsfeHttdY9P8MlVaFynNONzoi+NgkFPJKeRUvEnFusKy0dmK
cba4F1LsJMVTobB2WDO/+oQfZmroCedn0mGz18h4LtYQ6Pw639Y8H/jsbJWIemvndSAdXhGFlWuv
vEy+RlzFPbawRxIzbyPaMJYNpa35OV5yviNxkvNdmK11/mTNu3dzk3MZY32kR896iKu0OthJ0n9X
tcHpFJ+6Yt2iZxNvFlwB+njdONr9NF+VY5egU5pjjeFytCaow174qmaC1FZHs85EKHqP/ZtpvJLJ
XV0j6fGBYoek1Gr9xZMw3zk5Yjj+saRWonGsv16nxC9jVae7EiED9xyLXvplrypc7HM7JNhvmmFZ
ku5Wza4PaEnYVlq/S4rsRUX+GynL15IH1zg4Zr/rSZ9u2n7GPG76dV86iPdZ0oetah7ZepsFlEgR
n1xPBEVflIb/xyBCUOoo+dby818PAjw3Ff/7J9H/v6UA/t+yAtuf5vJZ/Qz//K3+PwwH6NSX/d/D
Af5PmWRj9b+GA+6/4D/CAfa/APld27N111P/jfn/RzZA/5dlmpqNyKW7dG6A+v+PbICl/ctSTVvz
LM81WIPj0O7037MB3r+Iqjh4sip+AYEC87+SDbh39/3PqI7z7+iBZ5mepbuWTdbgH8EAlQaWsqts
yy8sDnMwOobR8XUszWM89WKjr8N/0sR3/zH8n3+iDa1kugQczH9GEbKGhbw5bdich/ofUyuAMdGV
lfwZm/VJ97ijtWPLwWC8eqP1VzX6R/pUvpaqG/xeMTY9adOUO3IhgC664a0xFiZ1sNbIHNz/ZPEG
H88//rKa7hF2h/a1LYsP8Z/LckbCzzZir86ZSpONUZWSO3ZXwJHAHvh8pjW3zjTfCVfozxRJrLci
K7Z92s9MQeufpaltv0yofpmMmOaTqed9J7GGbF0fLqWRvlsZvC1E1BIMRmd84EzcCEdgONHhwKoP
/bC61yRzRUTeaTOwmRV8yzGiaUymPzVSTWg5FbNNnO101ePdjFH4JXVxkdzQmHvuGKui8T7Q6FfQ
0eSSAdFf55UVjD2lf6uHld1T6XiieNEJVe7NQe80H9XqjuG0lmhPQ6qVSJuDG6a8mG+dmJRbct8f
5Ol1tvFqxOHxPjx3q2MG5ahGniIuDkwQRZpcnACwF+MnLpTiZ4A+2IwklkKh44NYowLUTxOF62RP
g9tDlVb1a0qYcu+4zttqtk8WhHnDmR0MEqqi4Oa9BY8qtk63rieVRb77fI5fNEnvhCp5zXaSH5Dq
8QI0XR3vpadaRG26AWBNOXhT9ydZKvVxndo5qghqRpoykUSYS/3LM8d8Gy/Gls/P29HvNV4TtUsD
BlPrTAR1X6X595wp1UPpxdnJqtVRC2sEtS1RZeo2qF7bYm5tgQGMIhSdau0tD4HIV7zYPLoLvSEZ
N7anToc6b8iaBURjIxoMTD/TYyhw9Cu+geafrKhwVwpv7636J9x5FWqNtgYLuiL7guoqIqb6gGTS
R6NY65AM+Ohnad9cKLiEd2HLR9S094mowLdMyxH0ZJkIxrjxb26nFMNI63NY6ASaprLKg8xOxa61
q+a2EkIIq0STAXwV4yMt12EHOBUk1DSxsy9NNpbr/CWAnn3qrvIyp6VxNXC1TmuqDVu9VYxjCuPp
rE351tmD+lQsaJ2p6qDTJFY8hK2RmOd+5KKr/xuRsPJ0Dmqnxc6K24sHCvnRSY5VJu/Ur93kzsk5
xV7JuAxR6U20pgfgoFrjmuaa8cyCgZwfjlXtqx72qe2a/BLHALUsWLO+HLIZgOeLFaij7DemTB8a
q4Rht2peN5XnoZrlyZ9OlY/QlDlf0KTc9GIhoxLvshQQq7X7Oew1MYRx35YRJMmu7ysZuUxGj6UJ
Y2qNrbXVa7O5KKq3vi+6M7+Pa2zeyuWObfV0wvjLlBLEhKP0mUEH2kaOvY3zWFnLfEZfNUcsKRdy
xolpISTH5RvK+FVyi7U1IMa2JPgi0oZhYjlns/PHREM3jcE8efVM3UTjjizJvZsRBB7EbapiI8C+
2Bi9a25VG5J1nh2a9A1NH6IhM7OwGGX3PUkk7aQ37fc4Hl6qRdCDkZIZpIrH4w7Lcr0goaTqxazH
z1Wv2otWuObO6e3XnM6QP4xsw20wxvjSDFpy5hWUkTwYtKhI3DoaqFi61sJrGElQ6omduR9skcMM
5Fm9tV2LRZDV5YOeF1PgNGkXxDatV7g2EHksHwn0uP1E5aM4MW/EL1qa5meLk1wts1Vx7J0RVFM0
b12bflBZxs9yFI80pGjbdLDMY2VNDtEP9SqS+ZkOxldpqS+sHalsRvU2ORdll+4KE+0poP5Eg9lS
5cEqdW1PtGQIS16QPxr1VkeNLzC7W2LwEq5riAR1y9Y3ZIpE2yOp8iRSA3B0cI2WkHaScmc4Ld/r
oaIDBXPE2LGtE2UgV1A0uph2E8berr22naWmnAJdGzZdO747oteyTRmPJmQhTRhFUMdCfW6WRvKT
7etfsx2r3SoQR1SiOPnJSbStcNgVHWflty4WPcw6tzmaLUXL0qNIyfec2PmytKTZGEoWs9vdS3Vf
lmhHdL72B8QzFgiUtghjMsVn18jbW9yXBdNZuewSaSr7hLHZ8JNR/7tmLKOLLHeMnwdn1DC40kkL
m6WdL3En04NYh/qW5KOGFdDvNdfLCxjy1qBLrF82itqs4ZhKfZPYBqNmZTlWWHmIwBRWeg9NH3P5
HaryMOZzCHBmgfQCYBgeNPGU6vm5IDn1yy7o6aFHU/E2Ws0NnG/NRh0Vhng9x8XQTfwV4L4Rl4dU
l3ca4/R3RhB7afrBixTO+E8xOc1RH00m8A459UgjQdFe2tFut1zI0ecoeyrho6fqei9n+VIWeNvY
mNedNKcnvavjA8tWR9xuw4xaFKCo9caflB3el0FWTWQ7s3Y3NA7keoooR2B5GPBPNoNVvfaM5igP
DTiv4jXpbslqNUhKPJNauvm5VNUED3WyeU0scw215am3RtFxDqQCWVa4NIYZbXf/DBX5bjXo5Ja6
BmPpbbyqu6bspCH0Cxc3FfHJ5QQiEjmT05DUi9C6wiFJTRYdV305PzG1tRtFZPBi7rQOFzrAHgX1
ceQ49PikCM94Nbh3EEWo66tFjdNuGTHgpqInCiVm6AahqCl2sOOeutLQ9oWpxb+jQ7DF5cQ4KgNM
pma2PfZR/psNrrEnCdocO630XrKBh5RXNiU4KdG4pesPat5O8pHxFDTfTVTENupfdouQI7W4RloG
pK7Rw9Y0DwFj5dns0Gd1+xft3YTPa1ZvU1bygeK7+o72DA7Wa3LuUw2Wq9S9cLABv6hNIrf6b1G0
tQjoqbZ1mXsL035U2rc1k/GuW6G9B3OOj6mM+1Myyfw1UbJ1M5B/DAqOv2M/SQHuQZvhxu36/ACw
0BI6yeLjXNjDjyLvgutcJU2kV818npPF3hqsR340Af8ECxzDuk6e6Cyo9xMCXbCaqr71jDuKSFQQ
3d1SQ2rDxM7l9RONiehCh561Y6MpxpVQAgvUhGGeTBvisfYWsV0t5wFbB5tHNjACbvFjmR09tgpy
opPWOOYAISMpOHoRIU9r2uwiSuaacDTmJZinrt5NeaZdKMKB+rGyU2riJNa98zzjuJI8wvk2J/27
pjzlMMAd2lZlvLToCLdkWu+KYIM02X/3iYAEgkiOp7nwC5V953Ga3xzclChrp/GGJTVwsK2ue+Ek
zV9Yi1BcBiNpeDvSCiNorsrVOTnVXm7/xAZWGf2S+kuWJd6rK/CyrXzxAvKk0H5tXtsPKRVuDzOh
DwqnEjCU1aYRjXqbEZ0uo+nL8hAWmix/c/qYy6NOvMtAiUI1LvuLtiRcCJUy593dPMRa9WwOJBh1
rVbxGHJra4zWQVeW7AnT49yVA9yB3kfCUcqTAbCZD+hgpIfKfU4ZyKbpbTLP6rSxWurZJJBY5WRe
ZDmcZFOa/7b9uCLNGt/FaH9WsXhemva2MotRAOL+xSz/JAuRPjdeCrud6Fgs1XPLJRuAOH0rzXvF
DX8z4sAUKCDPZYGnlNwmKx6+eRgSKqOneZ9ncRcAP7ZBWVrjLosFwN2yVGGT60XgdLK9rtX61De1
u0lSkfvlIMnFJNh6mfnAJ3lXQvtzW6rtI0I9zGzFCWqObeubTfxN5yrNXAMprjtNsVB9iwmfgluq
SR50HGCgckDU6PYwvvXQPttmkZ4KYrFbCy6GxhffSrppDzFB74kFSZXQIeqvY1f7Bnk6LqOu/qCy
V8FH8zU3s5jg7VexS+4mTN7O7gYRznqcZfsNiweXvoiBsckhvZNPvrTIWM22AWQp1IvmmbNfY5Yi
DjofTqsMO9ln8mqyCDafS7FJcnc91gQ1IESVPj0t+DD1bDJwDb0VFKVCKM3RQHd4Rza2iUuimKe2
N6qHNCtpPBL3wjH6ng6IkyO8WFE2r2JQ1KDO1lMhpQtr3byuZf2lduscGh0Djm8gnPoEsaavpEAB
tzBGnnSR0MoE6cWDKq0ehorWMtCLxqSKRx/DhWVOQIKmAZ9oJeNu7LydBx+y1G1DpkWljpUiqbnl
0WPEXGPxmxSqFWmAFUi9DV2cq8CM1yl3CvtBfe+G3zmRwM2VC+HbZvJ9nifvKlPd+4t8tKJzNdiE
3JB8byCdrKHbbmTRVNvMMh+HyhYBKuStL7wvzJ2nUqTJwWzuqvDKGCkW5ymDmN7pmFpvsrazbcdI
Liv7j/DcBqWOtG7ZLRf1/qZzPEIv1IjJrec5Y1TR2FUFpsc063PVb06seNi7S0tll+5gbejN9zCu
1VOR3OPzNT1DZlJckcPskJOFrdC9RTSoGmO/z/ibdaN34O/0bi8v5ZIgG2rNlWFdf+wdeff269Wv
5PLf2DuX5kiRNF3/lbbZU8bVgcVsgiAidE2lpFRK2mB5UYJzdcC5/vp5qJqeSSmrlafP7pidXpR1
WVYVBDju3+V9n+/Wa1BqwOTpnxq7IEuGDke3qsD3qenyu2CmjryYTddGg75byZe4v/EA3IPHFPDB
KnQue1syUy3C0FjFXZqfq6qoDiygWGR5cQxnQmBzvpwgnDKiC8saqKdwKYqrqU424hrCC2HDNffL
k5tqXnoi1ku5krmuZojWm31xHQ33zmky44GYm+aLI5YzfOrJNx9LQATgfTh3TG/PCIv+c1cM536B
EE012RL5YePsAWsFe8Ob1HkOBtGOXEeZn4DWYd8pTeNqpb5xRlO8P/hdA9GQXPZldRb1bXW6HNYW
psH/X0KEw6OX+0W9/Od/fGtAbXbL7UuKj+DniqBLce1flxD3L1XzrYOV8u0fty+KHI//0/z4h85e
/sHXnjZv/0t/1RYd6w9eLcebY1t/lRf/SR6x7D8sPp0w9BzoIpQfKcTVNGqz//wPb6OLUFqkqEU/
FWoJuJL/ri4alvOHC7DEYS5AYFmUvOx/p7xIvWxDMv1vhRGhviBk4+rb/2yPsjl//hN6ZAzq0TBm
jme5zJA0We9kKHARFtWABeoRbfZ85vWuobq2eTYmK9nTq7WflDD6YmeJie5BVYZI2zzTKRKycZGd
jRoT8K7Cy9ztk2pd5RH2in/jprL9IoYhvcuQmpooWSRahAl/PC1baNGSwr9pOWT7yjzzvCL3IxlQ
RtzlgPOwQIGjdfapmOSlm+Yabls4wHvEl2B/NtyadkPXlOWn3k+bNG6QJriRSJARRM44MwRhMVbA
V8M0auADGwE3Spms/S3LkvmJh66DiwaZubGb66b8nmBV1oexabKrwczhZehClBk6Fr87bxD908db
AERFXTA12K/JR8Bfd23ySTqy/ua5HprI0Qsk/njYRxZqFV1uPU+OYMMFFhdNvVE/k1UuYg/c02ZP
27rs86JqdH6a3nTo6enOKGbyEvglPppzf0JP7ISdimudtxwAvUn30sLZhVEMjtOC4sSj3d1ACOCA
1rMakHqF0+MEwQ5SSwEPbhessnwO3Kay9qPdcR2/HN0fi1msHyoGXuNwKtz0di6N1T1pGaofTG7D
WMoY3HE+a9Vq1CcjMQm9w6VN62g1N9SSS18f6bRG0nKQvQG8prbz4c6ca/QhpjDMe5UX3rP0N9l3
Tnv7wRuzHo1OkzsP1Nv6bwUzm2jr+LN5sXZl/uJ06fgwOvMSsDISKiiBJeyPWeO63/1h3GoOMkUS
RkaNZarzRgv5hUInEa9jQyHVHoZA7KzRssTHTCctlUq3do3kjO6eh52nkJPUUE5Kk4OkAsRMYR35
aTwmgXkQlamgCFae8dzqmRMxZ+BHcrRUTdguOnQYOBx0ft45acjpOprwVq8C8hG4xsOG3HBL5rJC
PU1HSsv+tCkLGYLcBx+TnmAPbVjBAX2JF0jXRTS3lZdco3FpExwWpAhxELaLfKi7sHMOYDmL6Qxd
GWL/nQIE5z0vZNR5HLoUJuKmYDFerHkYogvHX7ieJYzlNRGeIVvnjuGyxwBX6ce1bWE35yoAy4WV
QDhItwvD7/ciKQvzyqgXz350atdN71anlh5Vn8H1oh4F2bQnYy/NT2OJFRVXpp0lzyRvsnoYWmFP
12a2AFkZCgPGZN3IsLyop7lYbfSArQInkwLkvC1Bs2TILtmBbs0KaWmUTSphrg3QhelaKcBxFwzi
tNv9XDCmjgeGqoidAJSGE0/9Mpl3LpxmlnWeI/Co4Ud+yHmJXMaCMy1hWzjeU2lMaxoPUPR6aq9S
INqvFKJCLNbiKS0lSXpOkPkwGbaYoI52M9mXwZyFtasW2v2in3a5rz30ElNp6TOr7vWLOxZVcAV5
FllIWjmuS8LZzMaH0DADsiq2GX3okswZviyZu94lufR1xL6byz3EayWvAL26SYyOsupvTfjAAHCa
wP3oT02ABC9Mxo/IS+yS956xKXm2Q3mAFAHTOkWV6UdKqH2wk5GvGaoClkXp8Ep327hDypOeYd9x
PuXVnZdLeSsL+gVRUa/pCYY1EjHqYOmIFwGGdHIwbcv7WGDooXAUDI+kAeobdVpzOEzePH2lQGia
xFNTV6mdziXd9dZ2er1LcY7mJ6cQIDDD0OkmsJaSOyFzBdTUTbLsP4a1RN3A3J/ChDIA9DvSi+Rh
YWeY2kOaYM7hG2yXD6wBPAp47sHCInSrrghwF4wnIlsRLaFmIaAcyuaDDjzQon+iXJcf9gbzpL1A
expARTJjtGVyTnnoG4mGZ2SmwHmhchIWnqebADXUxSdhgxqOEZWw6YaJKW7KApwqKOrZwQkcYtTC
8y7lo4ZJ81T6C7TOWljqyRU59r6JOJ66lSj79rY1M3WJs5LCvGVVAk54Q2EZ6QZc9n3J5/xgUXlY
YmvMOkba2XJ6qtPcvzO06Pp9hqhvucI6AvdAVcmPppce9coAHHyT6n46thYL70QJDgZIEmTILTxr
qO6T1K+HvZypkO86zpxwR9yKHBIBhSKHomJ3hLNDFMoICG61IBeWyAe0XA6ul4KASeqQpeRhKd7a
46oc4yJxQHWTYSwfswqgVtuzUccMpvHKPWmRw+JyDTOlzpOQOHRVr/AOOjP1Bmqf/qcZIJGK7GXD
LTiGo7EIzZCz8FmHHM8z+9kmU52qOMux6cWZ0ZiXlTK1T7Qe1hQ5bNmLiP5SJ05IKbB4SmWOdDXX
ybBowKGQ288dxmqqwgHFolwF93ZT8P4gsoeU9U2dIDqW+deSk7mOpjVnO6uStaGeZyH6XWg9fBrV
iuKWxlH/gTVhApLw+n4fKLlgIOZpfCWiYfDV5GvUI/VUfbUCH6/fRCWCR+y0OA3RxQKE7d3scWVC
9ffSLij9EQIUIoKfxk14LVxsAvjK5NjMgrNcdNxPUbqth0Gn5RUOUHdh4JsCdi2g9ZV1P5Nk9jhJ
8AVIy/DuAr6ZCdSRlUEvSVVH2Q1USXXpo5Wuoq6yjJci7UVzUHpCVZZqQ52taTDZu8a1QGXD8gwf
YVE3H4YZXWkUFIAIojxsug92Sv0iQutZy9gGinbDdItWH2flNDKaNcEVEsS0DinsM3MUESJ7U6eh
yMcOs0gcTJFgRPbDWOPkJqvkH0/kGowAOjaavKRNUB9IpjNG5hVZeTmFiIJOfTEQoE2CB31c0zWp
r1dpLE+45avx6I3j+sPpfHg34OICqtZ0aqrLfg7wXrP21ksBfOC7N0vjc4E66x62NZz2QE/hVwWj
1EXDUy4veEiSgWqjap8S+iTVYVoN57JLhh7R2OJ2mBzDSp7GuV+/ON2AfcUuDVdHXeIYrNHAzBEL
Ydd/GCyf97PYvX9djgOaDjmzmURTOYFqzrouv6ALgPK0lW1ybnpjC4Cgo7jGIDz5fUor8HGr7Ku7
vivb55CK5PdUzyFVoNGvKHqMjnwG7T7hBpFd/WnI6uWFGrO6AdJM1QvIbXjf+WGBdHAavhC+Jrw/
a+q+cSp3HxuYMl00Nki7iH9U/iA9af2wu2W9C5t2PU0GQoBItob9PJpGdTsYCDrxbYEbB4pN8uL2
TLjgQafh17Yc088LFKcvPjMXePtDX39VK+NZoqFYwktNOxutV5ZkkEcALz9VrJQriicWhY4MkBal
nElXUa3LtdvNpo3RKMQ6fTn5UFB3C0zRFqgn5IzIrHz1VbTt1EVLofCt625Q9/SUpxPYzBkoTDoH
N53r2gPVlg6/pwud/m5BaysjH43SmcWWT/0mKKbP7GmmwdFTQlGt2bgR9K6OT8Dk9Jsszi29DlUZ
qwXUEm5pqLAlijOIMvR3gg5aSrco/aLsvnt2DSi+ERMykjzGXwEmybW18TmZq+mbYErafc6OgZxM
gwLaSYL8T0sO3xvVVD7AD9BiPa0rAyJ2admEaeTQp8dgoGexxJ5H82JXqExSV03w5p2Ut7rhzp6W
NI2k1RV4Tw0GtJ40gigCZsRcm5aSeDrq8kKw1zcuDIVkoUKBA00Z90mfMGHBMqD28a8kDy2wFbAE
xFnGPqjrpYEiEaQO9rp2cZkbgkr91IUrMpHWKCfCSzGKz8Jyscg7CKZgOI5E7NFIHcSmX1FzuI9V
3rzM84hzNpmId/d2gAieKmPIyWIIJ/+iWSXVDrgbhw8FT/MZHScZ4JipXrA7VBtEIPF1ECmTiyKS
np1H3rMC/4ZrtwsYIAPKv5vgNoQlwCt7wMaxhliCtBtkD/Rm2mAzLGTrBbllU+3JwNw1qotkellN
mjzckmXmCPBanR74XIZT0qA5iRN7szqutacaOOCbqacj1Wv2weySQDLmfqkjZnAzYYFBOyKjtzyh
wRiTlsSyt3HcRGhybQVkpaJr0nga66Eoat/YIWmmh9V7ZU4TQ6YzryZLjWzPFFxgKv0yU0m1LB0c
kL4uKCSEnsk6QGThF3eNFk2fvQ5weTyNIrkMKab6cz7ahxyJZhO1oNYbOstsZXs9LJjmy3GmtzjU
LvGmP1pljxklwX+nSiHFXenkJX4AIyUl9adVpqfGaTimZiS7YLGQaebHai1wcc0NvlTsoJWoz4AD
BHWU1gUpQj4uHOjmSvsUbgUuT+QoJXo7z5kxAhLM9PcGmG3mhQpQSTv0lQVbRmEpsS+VYpeFn+Bd
h2vlBJuJ17idK0LbI31iNBWLGIrwaljwrkZWCnqMAzcMv+edocao9bd8GBEug0MV2QYeXk/0yzl6
8VaeSlePwDXp+OARVnD5m7C3bZy8aEM+mWGr4fTIguEWAvgxASzKlg7MHHrAPd9LtkFYloD2y9xB
1ghTjiEaujKkX0GVLzt0yPkg9Y5BTtjplKxf18ky7IilRfGYlLCl6eolVAe6YWRo0ogOI0Df15d0
EZ0+I+upykKdytYHFmX7GSbTlIO5uU6msstPyGkUHo4qkRIksSlTvm8tsjgEkaHP8Mw0NVSmxacN
0W5/que5zg4BXgETf57R6xvCbDqdtgBbgRXVV+qg4BZX12nq4oszDaS513PmcFJaJYzUY+5NVXZS
o8jg//dZ0RyKLmXa84r9mPFRg6e7uOj7RKGUXbwfdGtWJpdtxztzjozQOc+4tZVhJI0XfBjI1ctr
w5d6xaXfIn3QmK3lWQjPf9in7YK3xFgXWx7caayhDtms/o8907aQJ5RF4h0UNVkL9ATI0aOL/grD
VlgTDKKVaTs6w87QT2fT3PjTB0aBmeN1iZq7urDYI8qPYaM6eZ/AFgPxIOlJPY1eynrcSTgA2JdX
ks3L0Ck9F5ty0c+HcWGLX9RIT29iVTP+yFaed3BCmST3gwKWDYk2GLBPbA2L5dCS4nak6VROYhYU
CKMZPyW8uQUvKsK0FsESTAUcjsyQSYOIHF7le1R2OjvZuaus2C41+I8QQRDTwxjj2McCgFL+tVCN
8Rj4VdWe0x+hakvNr5n3C4+YOjVzjvRl56De4USVG6JnSSHzbSxUdRRORZYZQNGnGqXGTUaBYSgl
2mb8BtpZh5dhr3aexb3ulUQ7NwO1R2009Gcc8HBKsSZ24rZ10LPdDnSvUI14q6qOPtNhrYM3yWGO
RkvW9t5ax5ST2+FRHp1wdi6NYB6WPSVSWmFqU7iDuHcQ7okyx6OaMqZG9aocomXoCH27fjWqXTNQ
c9hjWOmvA1H7N+aM+Re5TDk8B9rqjitg6236XWmIeIZJ1dAtF6qJm5qxrGnWsNan2l3upAW5ElDR
RkpZ7LLlzawBHSizQTGVTdamVJ/DeolzCoIy7hieE0SysYBaumiEbigPQJJkVI84o/RGYX9pcpFG
S59XTwF2hgRiV6ivAetV6BlIdB9lB7soHOsFm7Bg1TK/tfGfLUZ9fF2sZTV2LTQ08ixjYf5FifL3
3HItiSHF5jmzW1JD5DivyGWZ6AI2ysXZoPY2mqTn0tCopVbkiLAmCLY4SnKBaRVNXv+dj9/o9qHf
tcv5iNxm+YwwPKzOljCdH4ahGiUPv+vIGtNgJhSF5DA0VMPSYsghv5s1dKGFJvZ0DQ9UDuURQ3BP
INWYZM5ONNQZvlJhVBKVo6EEeRumYGvuTrhUhuma6lae3ldo3/3iprNEg+HCsMIR8M8AEhPdVVgp
DVFoYJI7QAmAOncgzLEuehSUYCcleTFhT1xti7aGi46h22coogncE9mSRtbDbNb3VlN5Lb6dWeDS
FGj+9mlAvUgdmBkI+nzXM5F0wT+Y2cpl8rJIKHVmYzZK7PfSACWRhMyAKH0ngbHZNkKdkwuOa+wW
JHAIbwaq4ke3trwAhqv2V+sLrJ9wvC1TswpObpZ4Li9bpP5tXZjL/NJj3iFC7cqBrPKC+Sdec6Qw
YJLCwM/yOHlIkDO2i4I25fAtC7NxujJVR2bXOf42AAxtiYmThag9Rd81TbYNh2poq6X9CvtjSZ61
LYrhvkgqTfESUw5ZAtBhQWFsx+wgjXjBr0PPfdzmHfb3XrpCh11tNOPfbWlMmYfqIJvFna9Cgu+w
YhJFuXN1KAEoSKgFH1KWRnPLgcRAvV3V5QpXjtWC+F7L9jx30uUTgok5P46B09AbDgb/mjl1WyXM
t6leGgDzSP1bsW9tYwCSmHYgi5tVtOcYEDRu94wBZbtpzsoXc0naF3xg1oO2cio9cmpNOKutS3go
2w02NZEsqmOqizzbh1a9GmdYp+ChdYb2L31FMxlmTgjaZFJB0keT5aKcmp06mI/oGSwXJ4EiTrbI
w9nFDLXc9QbT93ZT3074bdahhFPK8yaGbQt4a21bW9UerWgBc3mxejB+IdUkykNm+xhaKvtuwIWE
s7kUxp3KmrChGaAqO16oMIHWLviwzxiOmN2MNv+lKIGJfEWZKJ128NoM/tpo6BHSm72b2m7oDVP+
Rw/b0Q2fcRRP5fcmgMndr+EEWq0MFMBDI4PYa0w9Qs3OT+QPiyooPwHOXcEL8ujNU8HsUXbBcQFn
3gTjt9bRkA2plsEXDxKNbTBfpu6xqR3FD2ZW5W0+6XncW7QuwRK46UH6ZXFb1HPG6IAgM2AaiPYT
XrC8iga0I+Nea7snd7C33oo1osrGkBukh6nX2ItZzWTjs4PTLFrV6j8380Qz2U/t7mX0B9RjLf6k
j4tvbjNhVp9lNpqrOhWs/1tGxQR9vFBiv3VJUJo9SV72wmSo8JZyCE9n1N10p8OFKaZsalDeRwOX
oyFTBf4KgxK7bs6XHBE95FBN6Itv6FLmw+1Ko5k+V54pyDGUu16FvmTMVTevBJiGSohEGcNG1ggg
CrpLxfFXxLJAPhAVeRd8MWQ4zWx5qvrRpKV+Qfcp92AHzD0DyjpxydBJjm/ZVbjfGO/ChjPKDXAB
mKJ4comGl33bpFT7caNM9wmtl+wsLHEB04aSM7NprDafItfwpyuE3gC5de7mL+RR0uPpNsElpPnJ
iGsYEPt8DIQNYV4Z85kN66SNSmZD/UBcTOs+1zXtGk951FdcJydOzicLPnCuUNTSUylQ5UpXtG4M
SoCwrWP3y6DKpw0hsqaA1BQhY8B6s4Dm2LI3mjss0tZ9mpbws5pcmhr5WMCcxZBtyd0pIyXSpxdW
F1uFhnaQCNBP74AeUPgg6RV3iPLNBwQ54XpAXpF9dDqzZRXl+HhoZNfye8HmTjlkCjSUxWYkHaeM
4eJrVKr9Fs7t/MniSwJYmVgQ74YKRosvGuNjuaYITHLoaxuFV9P1GkpQ2ki8koGCrWMtkdMZJPNt
SBPkmpAw+KgYGAXJCQDHVprvcS6n1H390yoqYe4HVJ6PYTunRlTRLz+hykUnEeDD6CPTbltKOWKp
CnTX+VCdkfvZd2Ru/nmSEiLHvZt78x5BcuWzsujLoaHIUWHnAohihFC/y5/6FXFq3jKwcmdWJcxF
d62KW6ExYO1tcysAU4ahERQEzXCr1RoaF8KvnWuN1czf4W/PH0VVmh8n8i99dBXi5sue+7tsgzz0
YX0m64NL20lFHHXgK+exVmhBQaFEAH2JMlCc0OZ3wFTfjmDTvwjHa4v9Yrb9A8Z2eMmmKptv/37r
/v/M2vNBvdR3unt50cwB+X/A34Mo5r3u/M2X+kv15ece/J//wl9NeMP3/7B8xw6EizEHQEFAr/0v
j48ROH+YyFZMzzNpxFubXeefbfjwD+H62ErMkPAnsOnE/08bnv9e6NPPD13kTOxlwb9l8nnjufGw
5Fq+72x/QRzlMIvkdQ++9phB6YazGzNELjsQSlh3tg/iY+UMpwoy29dGNaIfJSlzQC7b4W2ohLjy
oExeOgY0YXvoXXYkk0lzeMZhg6b0zOkugrYZpHkUWFFpm3tB5Ptz/Zt5SQ5qhJ8UBH/ePTICIJK2
73jb/b++ezIALwyBl8SkAsFNlSXyIgwrO4ctTldH195TAypmGzhHbc1nrMX5kuN9dZTlobkmfDjm
QVYfMOMftiwhnl1YoK2uinNY9pzfYnjuM+IjW7SPvkkXVEu4w9BXzT3TCBEmE7FwEs3LfGydbLzI
QnPZJyum3SrsRazrrLk24SWdGtoUhxzd44EytX1oGfhz0VXV/JuZR78+Dxt4PHoGF3WHHbx9Hl5n
UpotCycGLzHfl0wZgPw8tOlFspmSFukUj6252vNu6MavPy36m79kGz+PkrFeu7e2dyEssZnYPCFQ
nZjbvf2k5qgZc5qi5rTiASFrvLWFP1G0xYEUSCyKFGNKvyv3PjZlUHbjgzEDe1ss9dc29C8n2rx2
rW13wXIO/E1ZwhOwHOf1XTSZ0sU444qaRgeicudho5zKH4YfPLh2tZ7xHORfoqV/ecltbv3/ylj+
vGSAT850bQiAprd9qz//8FFlyaBbX8fBZOIcEMFj1Xa3fVD/7kK/vl0fK57tB+QhjMoONj3Nz09Y
jWm9NQJjl9G15W5l0sAxoYh4qFub846plDt65vZ5DsHh4jdv97Xd7a8fGbIZ2I7H73S2YUU/Xxv7
aJ/SKUd5nujmWOHViMnNkUH2KdMOzO5e1URmc9nve2t9qBNYtu/fwd/9+JDf74QOD+GXp9wbDJbZ
jIdx4yWPVH++zK14zB20iAT30aStQ12L+/evuQmQ3rzZPy2YlnBc36ft9/pHk0FNZj1IDZug985Q
ffRQBpm1+P5Vfl0/AfPE2IgxWoYWe/Drq4BM6fvaD2FtFXDwgDyQi28i1poMN3r/Utavr5FrCYhh
pnBRFv/55z8tIZ+eftH2NC8KvGdD639qLe/FyGrsXiZyGUpEMRj98rTi7LN1//k3l//16wS/h6WU
49DnLPTePNDeXQOfFYZk2rG/E/xfmnP3TJrw7KBhtZLq0ChGispZ7PPMvzON8HnKIU15q032O3vH
dushDUEho8J/ev/e/uYtvLq1NwtcMzQHliq35nvhuV2HN6Grv/JqTu9f5m+2SR6Bb9qm7bA9sV++
ftsUUYI5pwlNE2m+83UPKdx5KJ2OTG0Y4t7ID5mZXaE8gaJcoPaZ5iD4zaf067LmFtigLXRLrmO/
HfQo8YPlDY19xkG0DYhmFe4n5fxu/t7rUX/bjrFdhbDCtEBbseBe/1CzycGkmCNXyX3clf69LvUD
KiYkZn38/kP9u2XFB0RliO0RffSbTZ92XGi23tDFzoq9ZE39RyaUYHwbMvc4enAuZQBB+v1r/t3P
c7bIzvIc4dJOeP3zGIdsiTnvOzrUw31KDWEnsu6rdv3zMXO+v3+tv/tsbbSavgW6xLRd/+3oTEOs
drJ0XVxShN5XBom3FzRVlGIFi6BLTUelJSJAHTC9YorMVtn/N+vW2czouGxctI5vvg+Gyhtmq1sm
nwr3KuSIv5AMoT9QCNnPy/Cy8FouLWvTHcnmSNx6K0fkKL95Dr/GGJjD/9z/kaFyCL150UWYNq2d
Iazx5ubRcczbxbKvFkvfK0s9ENrdcHbhlfN+QBLESNcQtv+P7PbvYpxtf3p9IHB9N2CTIsYKWNWv
Xzqdy2pI+7SLx36kbDwal2FhNscioXiuvfrQu3084hM+CCQ+CAQ16pEMp88ehGWs8ejASoO65GJr
SZjDe/JNoHJYL8z9+zf66+IEkrkpdAnoTVSrbxYn2is/W1HccnDhGx6c4DwPg6MfgGNCMT795lT5
devkKBFbGuG7rFH3zVPpJ1sMOi+tOPT68XtRyDvPaZwfo/G78Nb+9fnzkXMxU/ie7SEgfv388zyx
ihk1Ymy19plR4tByChcHdH9Di6DbSZpku7Rb6gMgUwCtuLwQNE8nhYEPc/iG/YbQlmcUY+rCf9Yi
GE96onam6so+aW8zNmTZx27k/bglvFHPnmFpaFq4zuBGvjl/S3V9/u+9K0gLIKn4LXzamxJ5W/M/
HclMQMmEyto1HkigaOlXwcc5RW0frG4CCQ4S6PvXe7v7/3W9AKaE6ZFImtuf/3S9rNL5SBF6hZq0
LhdNbnofe1gGv1mBb7fk7SquhX7cBCCxxayvr1K60qok+LrYTsDAryr7us7yWbvqsq8AAWg4me//
rLdLgwsif2TmDkGNQwKy3dBPP2tWwOkgTuEWTv30UaE4jbOh/cJsmG9WWWAFHrc6UsMMlPeva739
1rYLExMDguD6Ibvj6wszJkDnGmlgXLbIYBSnkN0494lG9cy8VQfSkIpzL/8UrD8yEdwhavoA0+cy
IQKicfSIeB+LeUhR+v37evtRclskCuxRvmt6rhBvltVco+6r+RbiEKvNPgFpd6aSNIyAsKmz9y/1
p1D/522RawWe+WcCFFoUOt5sNzDpB10acmYPTJGlr3WKcA/up8/UrJQsIV5929wLGirelBxAk/UR
mZ8RuY17YHkEOyarfX3/nv5mOQQesABuJyDOst68laF1M65VzHHeC33oiUUozvUK8936xXaw6g2M
YEtlmR3ev+4vRzVwSQ5JMkH4LOaWNLxeDtRs2M/nnFkcffED0TKKIqxLRcX4ok0OF+Tr5VQPzYUo
HQoPKH2o+FWt/v7+bQiXy7x+JQQKUOUsxzPZMN++EoqcDtAhY4zdcnK+eyp5Kkb4rqY9HFHOvBTT
IO5HYhtG01hhekvnB75Bue4reMYfjaA7K0p8vAPUiNPcMRXE9VPE5bXRdBctY1cPjCJv8HF22Qdk
+R5e39Vi+No6xY1Z1k/MEveQjKzmM+VN+5i4TXgcsmGg7lC3h9avoPojcakWVWGrH6vrZqqPtGMc
9J1thViqts9mN/9aU187x7XnfOm1Nd/qikGhJbXdMLcbpizZD+3kzLfLNu0gmIrxZIveu24bfFly
RMVbUTA+ZmEF+bm18j3BKNMB0mmaMVi27jWjFKmKCLMLLubJKj4VfoPHU/naWX/zMf66R3Awuhhn
fIctKnTfBE/orgK3KCFc4UPzvgclXg0ko/UJs8SD1wFLff/t/80i5MUTrZFiUWH8ZU8yIEDn3hBO
cVo7dAXdT7zDr42vnoe+QEE5paRUkNzAxaSL8e39i9u/7jz82MAUuHpM32bzf/0FVHKtgwxuZ6z8
FNSVhfAL7Q7mft9MvsnRFnJfzi3QmRLgjGDi5OfScPL7rOz8i9RvxI8xH1mI+WxcaETANcP1pDNE
HSxsSLTbbrZ1X2/NBWFFyCCNCP8tf+v15hGFKYx/LETH93/Tr7sJPiXPds3NNWUK8eajLnG2hN00
8TV1+E58VCQ3XSiDD4GaWTsiS84CJsrF2vZpMr1/aQKBbXW8/pY5VwJOL+4AHPLbbzmzmJ2ZJJQh
8E4D1inyGvOTB6/cZj4W7Tgl1FMjC7RxWJ79s05JD75nZVQfEnz+3+dAys9pjcVlmqU8q3tvvlkT
Dyj6WgzuRa6a5ZHJFM6ZrcYfJbho5tQF/YVdWOV1AEWQgWVJjSQGcDpCwqGasc3LpbmZW++ptqxr
0y+tk2037oVC3AA2s/oE9e6Lg6ed7043Z07f2587v/KfF6bOM8+rKa/q2ZnPSpxOSBbt9gZVnB8R
sYS34+Kq68m1+yBK2oFB5qpynTN0fN0pC3L7vjH9ptmPwCdXzttTDWnlKdMgPvJE1PjdB3/nMB1v
BGi49I8ZfvtP1G3CmElIWLWTBZmtanPMyVhVjDBWjsmDqKquuZQ9ou3ZWPj7pBmbiySfVkTU/bh+
MdCLfSHOtu77yfG+eHPLPBAjLLZWcm9Xca6R7mO4AEXQTvPHIh/KAzL29cxE1PmhTJC8W2PSRKMy
aF/2tk+dPM+tfQbY70tmDxD8DWdEMbQLvNWLVY0cft+3dXvdpVSTcXLXTFtdcrgfCmqpx6DPFvMz
YtsoMfCTHJdE8yzE1N9XWuNBmlJTPa0oOg99S9d/ZznAyS1p4Z8fmBICxbl+Dpw2u/CyTB/KhoEl
YSrsTa2JcV74Oo9BUyBGwH9XPRHLeDa6ZNCome/lJ9RJfoyHYIgXp2GmfZHnJ1u2xXcGvQw3ywKQ
AE5RhVplYpxnNefni2vLo49phh4Cg7dRQjOG2qxYaouDB0BZV1mySWCMhpFWGvrqZrkOjHOrzLyX
WS+qJ5AwMW2sZLw0lTVlLqzHC0OVhd21R43G0jlbOpLiA+pEehW25eLbVU6ZMgiAaXInM5wZs1lk
RpTmozwid3TOAsiTR5exBNfmIuR5hlryBONyvTUNG3CmHEPMBuiol/PVX9KPviBoWT0VXhZOD2w0
l3dWXtCXw2V91KozHzqoDRdSKA9G7pIc+s60qtiU9XA+dwVDpWoRPhR5OB7mLvCf5SDa01q7OJLo
HyOvLJbqsxzqleO1BhVrgGeybYO5dWYVMgvKw8ovVz+2Fhhc6ywMPjILGv42VMxtfHj/4xjGXeLN
t51BfLFbm6C96pYyOTBQNVLj4vNEtPVf7J3ZctzYma1fxdH3UGBj3Ig47YtEzplMJmdJNwiKpDDP
48bT9wdZdlfJLvv4oiNOR5xLFYtMMhPY+Ie1vnXpirBedCIWOFrC3iFpH8tUuJeybKQ/IRldOx6h
RW2c992qYTftoGO0tSPw9/piO0nzwG3ypYcBtXZkla01eopd1xguUTCpd9RlrO1nYhjXs625cNQ7
dzOFgfd5Esl0j6l8fqsyPswBbgN2MTe7T5kvY3asunWBd+Ci8sy5cYl+Bgo1u98MngJvXqHx0YGi
+lzZqbH78ZmObeogpWutSxATS4JYWJUnUXnRtHe7NF23UFvJxomH7oYtL9uq2LTEIzl4FA2F7PbC
McicjcnIkDjrbrU033hmO13ZPwN/YlN7Cqak3A4M9rdwmBTEGKltshHHCamh8lTTDR/THCmbM3kw
cYNE83VCD/aZY985ecvDqGoWn4NDZiAt6rUI06BdMWtEosqmlpy+cjZviKEigAQn+iI/T210JkQ0
Ilyxe5MoExuoMazNp4L4BofM5geg0OLiJly/vARMFexZKydJdXPdNI1p+j+egl1XsO4a+iGgIYmN
ktgnnrVYjfjeAvbwF6PHZtCakfMOV7QAPDuWJ/Sg8S4H4r/BRC6QozepHvrIq+PP5QLFWgl2zRe7
7IliC4YjBIxDFcnwFrJ7sy0quz5ajBMviCrknZZgICpUX99jnJq/zk0bvzjKUneFFz0UY6l9OHDh
OHsw/DFDExdT6TkheETYJ2rur24AX44sFtGrmwp2x6qvWoSWU5FULiSepIHSOhTynmEKQq48NbaO
knwzezr3aQAjHm8m3RuNdQERb9oXRRPegZGYSKPskCPzDoNnj3pRAJt3jGRaS2LTEO4oZ9j1iLzI
BJ5CtoGsdzG11cN8IKaq2gZVUdxVKY46CLaIGpukecomffSxbTi3mGzLj0TAMc8iT+Ol22HcDmIK
Xkwyucm00MoIFc1Qfk6Yjru+MyAE2USTrbZQuglaGckZAHuiv88oBzf90JHhZ88rc8BD6SOAvSE+
K3lBsYdGD+QTDEFDYqfU4vHKcHz46oLTe02JQHosod5uQZza6JQnsFhwb4025hTX5i8acZ312ko7
jAf8+HyPcozzRs8OI/LXO/aj5fe5MFNfLLASIAf9+ORMprpW2kKjC9HJoBwnwMZIKvMookXtTFjl
aXDYyaQVEcHuuJloT15HD+TggOr7KQi8at5OQosuQWmZH7oef6vcwb0NO7t516qMOrHHcvoEjllW
bGfVdK0EAUQoIqX7NM8G20O0nRg2k/TgJb3B4LGbHumD3FVbpdmJR2oGZU33gIYQw9sVLQToxcxU
hsgNhxP9DjnmE24vrw1PyKnvHHvAzDjU3lnDCH0ZQt08MHWU5gZACds10WmsuSv8V5o9FfdKzzBL
ixF8HhvIr1My5/Ez1pEvmA0jfctDGgV9D+nB96yBD6gtuTujyDviEoetFVp7oGQ1LQc9z66Z7Ws2
Eku2cm14fUiKap5yZmtyBFtmw6PdLdgj8J7I6TqOAQirH1WQ14fRbogq+wBYLcW2Hef1XkzxUfI7
3lCutFcO0mzldu4zxDPqGKDxJ8dEqgIR5W4UxM7z6E5OUzef9B4gMeIv+ZhQTSPpbncumGNfywYB
Zivb97hvOEA18sQ0u8Ve6L7gFsLIwm6q11yEz8r4HnBN7W0bdEal5/ZGVu4m13pni28SA0hQSCIe
xs9OAqAEugy/MgK+xwTO8zPvUPoNGGSxSokR36bSJXncq6mupXdI7QGmXm60t9g2nEO/DI2aOppe
HAdgC7GqnEBNoJ51PetOpcutUsLbGokmXolRB2bUTrhm0YL77iTTg26au7pPBt9sx5IA2H1cTWqN
m/+RmznDhjZf0goFsKdX6aZV5rVzRtxpJL7cEYY4MUuc9PIwqbjfgiQvbtOxUldjrtp82zRVdFGC
E9RmYXjXJFG5mx2hX2aV3PJs66flnaGCVdQb+YIeGx2v3cSukxOxGbR39kRKENpR+5y0cX0/4u4+
S5G/BWiJTySLUspArpdnqN0eHr8uCX10kxmuq1BgdbSsVQRRa9OSgLKnB+pX7lBPx2icbOZhYf/E
zzkN3F3HgW3bMrUX3WuYvyqXnBK9S8d1ufBJsGRRkWG/3NVWZlEnB8nZ6G2HEwtpohfi0IuD/DLZ
hbhoFtdmQo2h9UaxxzY0baMWCF4AU41vH99M8tA3kx2pSxSY89qmGDzoY2o+YUWpz7gM1T36+fhg
dql+DXv82IvMn/0ubm7QLfo4oc20wRvjmlBnF9jgrm4s9eSMFXldXpncW4mDrAODc4uFBTv/iqAJ
+8bEgGIueaIWadgLkH2mcQOx6IKTAloO3EAp3A0Noux51c8iUQtFiVQ3pMKb0GxDAjdBZ6wTzZw/
cOPCJcsdL+XnhDgGiDHsnKvCcs2lI5vya+Jm4cOgpdWhS9CEYzYmG3zNyGK4Q9hOZZfo83ipu2C8
DKTVbBHKItMMVcAxBbI5f+wJsjlnJthbu0dczIxSaMyMmGGir1lDacDbZfPR67DY7tsqsV+nIf+u
YSy1tkyyTD50gjaMWIdCxRSkalGlYDLdjZYtz4yitGM4m8lWpEVyH2dOj/hVeF8iDDsv+aBh4IVp
sSuXZ76IQMHqWcybOjeKg7dzSwmpgUrQ4il40NoqvNWdgngDZ473LT5kJrl2tYHYgGkkx2M72LhY
Ox2sdWvLXYL81h/YBamO7BJUzdVWeBqB2i0pOZsxNt098NAOPmBWvQHUrdd66BKcIzV3a1M1stvv
VAJIIlAacXchpHutr84/xDQdDIIN8Y8Kr09Q6q/lVCJRb6Q4Bgkaw1BFiz0MASwNjty28wLTjVEq
1Zm7bkebos4ED4bZa3zV07DZZgYfTjk6x9pTF1Z74nmutHe3SMLnYTTjb0On69u5D/O3XsuRd+hL
krTVFWRt9uGxtUtoUZg/Vg6OKgJfFFYna0TyOxaeePCgj0yQ82zClZZfqXWYvAzZWaJpJouQkBKk
4kPgN+Q7ngFe7UaTmq7rKjLxKkJJYWj0APFKC3OyFxzFTHZGqHXVWqAWRQWPn4g6U8OTVoynnsNq
NVUN/Qve6BsG9DNk9xlmc8HQdW93HigOKgaXfUgZdDxf67B7xKTjkBpYipHopTyqN3iYdw0jkRtP
Z0LbmPYR4ApoObOhvA3NnnfRLC28Nn1DLIciiyk2hxfgp+OhIhvI8AMIF+SSNPaGCVtx0nKP511j
rIfocbat6KjpokS8GFEwBplkfVPxPF0NEPAhuZk0AsljiFDyEAgoiAUjCSYQ6iEErXBUAw6BWEKM
WWbI/SEw4foXJrDRXCvQWOkcSR45OCSxITz2edPKHZMBaGzU7hswDGmgryTB54qBPc+opBXuuUm7
Sz/RLvLY8QfPHN5CNvU+FfQXz2ini8ochlEI9q6hFeD/Foa1WPQdfwiCs+ciOEPiOW7nIPE2ZIsc
5hkfh2Zpn6cmObRO9IFGHAeRtTRxY2ks6lj8K7ND4Ls1eLuGyFyrB7A4BvX8OBR8sxkls99NQj+E
8DbIBCZvWq/9dkiHdTmGpMhoauaO9ZJNFbnaFlztlvl+yM5xeSJAx97VUzqeZcLEz7BKyBoySNYZ
GZ0KP+had1NiMomsvxFmSrRGXJ2JA48JBeJSsCOhNlLprE7i6Ya4KoKowuw+SGGu2HGOtaki+nqc
doajP/EhvHZh8swb9azsdD9aDXGkzmmEhwEoL66szdCEi+c+QFeMYs70KFFmBdazdzFN4mGcrmaW
tEeBqdKcwe66nJQjalhbk1AnMgUutpnurBhi3QoXk3Zv2Smy3zAxLpKO/iMGauTroniZ2VGSw5S2
o9+GDE88uK0bZXVgI+Og3yVwW964nzziNjn2FRfLySGiq1tVDIt8kmN2RYGtRx+ca5ARpNGIwXwZ
wAojYbb8MQd6ayPqw+PRvMQ5TiUXaBd6LwE6rqmzTcWnuY9LAyKqZ9KZeUsse2RC3gCaRrae6X01
2vkpa0NaSbp2nqKopCuVvDOcSIFDxE/GpPWIMSMouFn33gfJltOOS46ouSPjTeNqG4NBtpSn30Su
Je9M2ctLHMFlFlUPLMPyMPRpIDjpki/L1Btq8tiDVZNZ/EwqDVhiK7UvXdQZN1kFqVSvG/SSNSHI
o/lZhgKfcUHtEMBtusENTnieOTp7x06sz2Agpr0gdmpgUX4ZKA1Q93XTNzwM1X2ZTGwNHFqXYBbz
kRk3+wPHZFqGtLnaOn3d7i3DyC9anQQ3XZR539yyEQbCypLER94ApmkZgoLGD+sCozPha0781DHk
cRjjTIHxZs8uD6hMOGAnaJDNy4Clg4SFMCT1oI9eXWYiJ/LUkzuXz+AUjnVxKnRTyTVWhPbDcxQk
li5KWEuojiixRIW3rluNF5tn8vuUJHg9GjP9jsRbnacsrL60uZned90Pw47ORMutWdir0Qa2i/+Q
hT92DDgRw8YMIy4eyLlrs8Fh7FVG8zk0WvUo4JPsMOgPT+1slXd8up2OdzKO9kFA4RPihzm7TZht
WNVXp6Iku2pDvzNh+VXOiQy2kP68g8xuT7iy0ODj2OOlb0hIitmgNf0hqfE3ModDutVacqsaJ0EW
OHQXL3XA9Q4quvaBlj/kDQbFJrapamQasi6tQQWxE6A/AraKBj/Y1p5g0J6Kxn4N55hBBYpKD27H
xMeElUxLTkbH8WJIN/tG+C6qMRdE/Gqybe8RH4/t1ybQuznLredCmSF4LNKcS+VtZFqXxorhHFby
usZ/piYeE/kMcboCXQ8E1mSM5k7hA2f8PRM9X4cSg+F8ojR5AJu0olCzt7VT7yZ09giO5SHEWQhf
FpSUiIgSF1wmvZd9JfeNB1Q5uSwhtO9miqoMjAoT7txczXNvbRhr7yOWDf60OIw0GTL0ldxzddo9
k7N94Nbt35qeYU2Tje0alCHieqTAVQksNAyWdN8oto8pf/rKVaQONEIrdxFUvc08Zd06I+zrEDHF
XmO6Dj4wDFh+Z+ckns62/aEm2Kx2P5nrnkLPGSIKk9EbTnFRVudFAHpgXq/5xCvZJMMMZbuyhjz3
I69Y3Mz9dDRrJBa8dUz6GMG2D72OmZ/x1XBThRwUhh6Ix7TvvQ1mNGejBpuMNVGENEatzJaUaOgG
iFZhBJqTvKsZa51/NNywvsenMCoEPNOQSNkW/4+uIBNLnFA8dkd5ilvnSIIDQDLT2CryDrEeoW2H
p2X0D8IS+W6wICEyrM60FQLoZAc6ySMxpZ82htlVX5KmdF+LJE4/N6Jrn5mrEbA9xrAc1okRlacc
fsY72YnlqWDLdZg0xsSKiudcz051xXOd7AoVXpUskjUc7ej5ny9cjGWZ8/t1yyIh409wXIfd/q8i
o5FlVBrhBNlAtwchBAMAJI73VKTMpLOKtFFB/AC/1RM7lw8eTxQtBmQQpHo4h1+dpZweQ+kQRUCr
n+nZkyDE7diWJC5gZyPNha7mX/zO/2ADb3POIyQx8XKw+P1FGGUxYcKCk6LeLBPrScWTRy4xEQSj
hc8kw+m3bZcTx+jL98jkRmpZGpySvLVuKgktbzYQfVIcNf9CGfD3ezPbRYktTOnRDgrxy97TJF88
nN2w3hiMvCHG3bGPugtoMFckZ1lrK0iDVQ2z7V8JkpYV4y8fIQIXPBLLFtJBBvH7FaRrz1zRXVxv
5pKsJw+0DMyAaUjWQeSCgzNfkac/KfTEviTPjhZhSa5lYbDqallcsxmoP1iiV0YP6Q2LSHkZY6sk
XFmZ61lj25bPRol8Vl+WVKDQdukkpjXLju8N4tsVE21QT1gtO/oZ4y1o6ktQgJQV+LuLiBB0Mh4R
8LGeP3vEIr0RlgYnPkuNo+MtxiMScGm7HeeRcUx00Id5+NKkgoyoIO930EQIAfFERjWz2JAVHHAc
SM7bzL2z4taD9z6HP7N9/lDj/neyVddGdY0bxUPbQFrNr8pdT5F7MY3IRSvNVuuxUTtP97wLk/h0
l4HCBWrluNFjLzXyQYf0PRaO7uNNA/v8z2/PvxM2IKww4BQh8mGF4y6Ayt/qfAa+UmHQLDedMp07
GIuSXYU5Xn+8ypIeFH6U179cK+2f/w//foN808SgjX/555//79xMfxRU9Nuf/OfHfxiL9P9iltGy
XP6bJHL92r3+6eMHwHQJY/rP/1iVxWvcfPzW7GQs3/HT7ORIzEmMrV0dnSp0UcGXfpqd+JJFzozN
zNdc/EzLUfCTOSqMT/yfAhERNim8DQaH10/mKF9a5K4wTDE9Oah4/i2z09/bhRzORyaHhmUuyUq/
aqLInEh0JaFPVnknXtAolOCoLMLm0L2zlUwnWaNhxNnbZDWtjKs/gAsKyIR3JODwGuK1Pn8ORmsR
IzDVo9tog7ey1TGP99EMegxwH15d24y2ZJmOZFbM/WYu9O6Ntth5Aj5K0zM2k/clzQp5gwHS+cDY
ilciqKk5pskAbjKl0rkZlePwcIXxrPo82vLGGCT6sV344uKvePjNZ/jzWv+tdefXU9rhbVnubtRS
CPMRWP7+lmqycBZ2YEApIT2YoaRZrrMC1ZrdmiARw6I8tDNbpFyz87/oKv4HbrPb4aMhovDjT3gG
2z9t++IdHm5Z/G+wD1pI7/74ljqT1N6/FjFS5L/caYf3//wPyqS/3lSG80miL1xSvZxFbW4gt/kZ
EqZ/+uHIwXeFwB7nEV/5K8aXYDGLEHBXCAtBPN/1t1vKNj8R9rlAfm3q4+XH/TgFfz0V//vfv71y
frEPonXDEYgR0RBoYvgVfpXZWYGd0SERkMqyFhtBVQhg6XphGa+U1F26LvNBvWRVNDw20/Q10+n9
9Tl20+0MYENslIjAgJJHlJ8GqBrVZibXh7lHCfd1YwyIbTc9MnOPvWmi2tPE9mjhlTvTv6ifTPf3
jxV2ghZ/ApY56PpYCNiZ/f4ekMRRAIRqhrUzwlXEQ1BH/U7OQDWPEMVMwrLSLH6PjcY7ublefxCH
g8ohrEeYTnEV0z40LsvlFQCuOmJmWoVPXY5MyAksABozrrzTRNmWrLsp7O71sANdIFCMxQd2f6A4
6Zlg62vQ18O95jpTvW+NTnHP6yB5VsxvWJermvykoCf/c8xxba9kOwKgpRMaDcriMX+2KPxcAO06
5KJorhuMz2WXvVUyIiR1DN0pI/dJgSpkO8KEpyGevl4lE0ZCRjtOYm+KUZJ3GvMAj5ikYfBHC2IK
qI+ppgas72F1jcxupFSEl0qErTtIFCaMvGuWdNFwntxO3kEdh1kcuiZ6qURgqvdpYFqCUXNHtHsH
n/a4Ba3anAtwHfLI3iiodshoZmPluFn1LmOXUNvZs0+48hdvflI0h8wemi+Jm8DYi5PQ5E3SlvJa
RoKAJ4/8+X2Nwf2LPY/ddYg6s99mBC4Ma3j2w4XGvxcroPiEixgaFRxRWSSLMvABWbLSVNiHKycQ
yW0eD9AbB4SM7whqgLDl0Wh+r9PGY9xRZuOjyPpB84lnMz5Co04iP0JKQymiJRdBeIJxW06Fca5H
50dMcMkdMPIbg21sdL8CdspOH0DSY2qG5njvOiE+/rjNFfmdtd3esraFqCnG2SWywqRRXpt1bJ9l
axPMHQWlhDSWs7Hbisayn4vSkG8xIcMOsIsogguAQV9ADOf69ImIGvjtwmXM5qSCPUTckKO+8Ypm
up2pQru1VugJsdnJQDg2GdCet5vYvqPvbJL5+1hNXM3klAHiA9VStluuRD0jHQJkPN3oGL2OVY4M
yMTE/IUsehYtGUA9MKZoRoNNKKoxXI+JbT0YHbBlnKOsilJlGLCzoA6ugLBg1ZgBy5XbBQ2iocNQ
GYqcDOfO2KT2TrPQ7PusI8rEz2ZkgtKymnHT5LK/erVoS1+Dp/ESJELeC3Oax0fTaJPPCTM1yMhy
Gr9a9cAMJdK0iv1b0fRsODEJRgelTTpTV9LQvmt1L5joR6wMZjCJ+xyxi9zBUcm+F7bqbogZKx8d
YyC5qA8GbgcckquMm/ikB834LQeMc7RzK5l3oQQIVEiJWkrKdj9HKnhUHaNchlpcfWNZdW8ZGwny
23rVztzf4JCPRpXAJGj1igesy679G9yLQezoOuVnEnOHbk/OrEf6bVXl4wrUMvSAFpXfpmtTYA1J
AI+BLX3AgLcneNTcpEwqFUqoCvtr3YJyIqVNc7+3fSYSbNx6tEacWYJ+09xObFobcQZQ9aYkgYiz
G1arTsjWqiUaz13NXojMqbGy9pthkyBgF+hJaYL14BgiIEh3tL2E7vSm1SHJy0L8kTyRjMeOyAiD
jmvsUYAA4+RCHCNtAv/gqm/wNctiE0zZhpWzFd6VpiAXSfB6qa+NhYDGNdEwbwZ4mor4Ry6a9Syb
7gWhQu35KTiMboXldip8zWYPT+ApC5qT7qIVbGl8jyH/DlaRE6QvpCaRDOtM2WCupgV2zbg/C+8j
D72SL3okOT4DkaI44duuUGfYKHhWVk2OH2v1IABoQ+QREY/O1LIbcRDQXYEJA1BhsQ3vF+dbXm4d
QK8zUo/BchFrYHtgctuFl5hI326vNcz7mXGPqKlzj7TnFcXl+GoYTfQozdYCbQkZ+N3oPWva6EM2
DKBIkzF/d+Jo9iPuccZb5HcYvJiJUyVrDG8+km/P/KVNnNxaVwYr4nA0ZL4epT69pjIVN/HUQRXl
YLbe8C4Y8YqrulupwOPIKmPGP0zJOuPBi53uNNaZeooUcF4uciK7SrLjbt0oNe6MYGq/o6kzvkFj
Q/QNEdleMEV92rHdaV1YS7BzPO6wRV3QsUvCocbB3fPAisLbBBVI5pejTQK2w9XFoikIiXCuuvZV
xXOKhrD32nIlTZzpfsMUWflx53ZPMZoe9gvtDOuqHVxb7VE5zjo/Ku7rrVRD97WOdBaDqiEGaWVE
Kd6DYLTTt8i2wXMUA0y2VV22LDskYL7HmFzgfpXl3SCP8A/BQ8KVFVfIaAtoMYREiItYSeWTrQW9
iYpmINyaS2ztjmPbEV4ZtwQn2qwczkZTetex6brHKdcjBGvdGFxVg8B8lRJLZfgCXarc/E/1o//b
6Bo/THR/XB7fl/mvxfGP7/hLx2l4n7DiYUZkXEdvKZZe9G/FMcpzZj+S1ghr2pKw8bM4tuQnw7Ho
QT1SMPBIuNTNP/tNy/zkLJ4liZHNXJIwxL9THXMnUTX+9xzKNRD70x9jBlksv1SYv+jGZQl8dUbE
42O9mesTAZmkclcVA7O9o2HqvA4gkBTj8XYO8/sqpsa4QAZMDM4c8kt5SCMDS8V7lKZ1fugy7t99
R7IAzAlS6RArhvB812OYRAEhbrpmbUqKBe91UhlZ8k4WivrWhccjzkonhgIMbM4zftWHTRg9piQL
ajdl3lvojs0cqvXZJn+hIazIFeR/VWQ5rkihEO7BGKP2Xq9L/GKyL+7M5XY4xH1qvRArosHNzis7
3Cpq0FvULLWETOpOpMMA2Crzb8ibRA/C2izG4BwQQTOyITfFpD/pnDrBpSZpvNpFRCgyqo5Vu4Qi
BqCppNvaeD30qPhiRXmABJPjESUfHk0PeJKXBRsKj6rz5x4RCYLYuiHLQ5sloUgC1r0vaSPQwJET
om1DrAXE6rXtSBh453k3uTnlD1Uaz8O2QQB71jOWskxoh6hf8SdgVuvm7p6HGJJ+FbeToNwoTDYr
iSM3+cjBvrWSxbFvZlKolc68vIeSpIshu7HQW37myQ5D2oxpDDZZ2MSCdZVmImTue+sjVp16Zj23
RhZLGFdDAB4vGzp3MEPLM6Qid8nzdUJ2pbEI3wsweslOC7R7wEAM4DKYAa9BFlCJlyjcIM9YZ/Jx
5xcldTanwJNsN0QUzHG47Ivr5jTqsQU1jJzzpw48Azt6md0YglRlF7Hr1hn0R/SM+ssSXv8tNAF3
ePFEFmxuZm86gh+m/GhCUUIiX751UxuNQQAks1sL0dsnPZmSr1kLGdR3kylA65ADiFw3uNe/I8dn
/zeI2X3sIwWkYiGiLZ4CBETYnyYDB2xWPuRDGembxiN8yCani/M7NRlNh1y5N7M2QcujkKBoj4Z6
XvosYh63NQsSIIJoDjBzteFCvKzY7ulWR3hwIdJu37Ai7P3MyLv7CR4p6pdYli+sPmZkDnE6P1lw
VQeATCBS/Y64BRSmrlNcylgz9JU+yX7eymhoHjGaxO/SiO3OT81keBmjGERnV5nqsW/pWxBWBg5l
Xl13xHDF7HpWbdCE7yRsRk8NfzytRzAZEDtAOybraVTV97oNM7nOgya5K0ClknVQtdpdXdiJuwFH
Q46HbB1MqQHsyy/jwKJxBXCdj8LQSnHCyElVUoC9eg9KmsVzF6Xg2b2YuSiy9PDJo3gH5O0kwY5K
Sb7a7GE82udWPseII9lsqzi612XI6lJnIXubhW5AakjTFBS2Wtig7eJrqzZzJ95xdxjPoWuZjyRB
lPdN76INt9zWOKSFF4y+PVjtC0950Z3dulf7gbwUjY1d4JGSnNkk1Lc1Kls97xt9Y9XpgHwGHtet
BM3mbRPk2kii1Vj1R6O24IO5vda+V2D0PkqzmbMDqQpeeLWrGqzWLGgZ0B5xvn3DymKQFGobxdeQ
34F8Dqc35zNrGdbHk9IaWiczT98k47Zpi96mcvweet4TSLzcRV9fkFaQkNySb+oBF5hw0LavO/qs
lwkRiMDPmMi3plDFVTLfg2dm12G4wXRpltu8j5CCaKLWePHAakkpyqpHtxuiCO6M1LOtFhjRdwP2
EYoamovPTogx89jJoctZlE7BmQCNSW4rGwQtkE5Ez2gPA11uOyeNkIozg5M+Ag7F1s6Z5JNpaJ4H
C1zl7dYWWOcik/XsNrIHY49YHU0KQc3Jta5cU3H4ZMFdkCFYQlJa1FcM/KwbiciNWK16XrjnRRG7
KN0KGHNGpgFrg4+tw+9MLMYGpGAZrYmFyV5zhAGu34yce2vIezOCo4id4Jb6iD2to1eUXSbopzsH
RR0biaB0mvUUMSb2CUsD7y2qTDtWFqpkpAXt/AYiWD6xMuw+5lzON5lrwHBv2e59bZMlJleUTsmg
goEqOWajNofrJg/Th5YZZr9Gl1Q169kT4M+ha6oHSlI72Y0EXC5xhW7RrOm1qXWZ6DBoMTw0q1uz
lORYpyxRn/nUhoYNDAGGElgOOGwbcK3f0G4L3+W3fCop4k59LGlG82lWgIpH3IK7qk31+xCD2yJM
XWRbVYL8SI2uUa4dQw33xKaPgOqDhHpRNcDvM71HX6AaKuFKGZSVjQTS4+tTOd9a7Yj/X5ohS/2C
tv+dFmo8EoqikQKhWgHdGokzcNw57+6oF4wKar7lfq5xT30RTheaPmquVq2iUTYefYJnvfQkTN9r
esFaCLk3l6s7VO5+FAVxWogHmejqRklGe4Q0skbpSCKUrxem/oqRGMZ4a+FOXcFpd66FcnkIgY+y
2rMKM4J7yehRV/qxGU21kMQQlqgbnnsrMu5m/oO25ammx8RYxOKJRxd0b5tAT557DZTVOIrJ9/aa
lPayyNteZ3xEB76FGaqitfAETbINUOTzLIce25djaRePQGAG6jk+O7jJ1ciaLHfk9wEUPlakuoR1
B9ZzicTQ2v6Nn4FuQjd140sIj/1a9XoMGmysDO6vaBbHfEojZPtopcgKk3b84M1kNHPJ84lsLIoI
dJRz0Z4CZip0Aa1XubiuODRXvdDTb2zbk0s9GSwLrRJMH88LPsU1arXuTpD1rY55KoZdkrWy9lE/
1ejDpGIx7wbLYB/32pJ6HgbpZwEAlNQZYSOE7RVSpMCdO8RrncYBrmzPfcFjgfksRRLxBK1RzDss
vsgHi46I4m07ElTC6d1GFqTWeFRosXglP42IxV71lirmfVlULk5abhpSyqPRfnTgFJuoFnj//YVK
fU08Mx42LsBf6zwZTkgqBrNRUsMbTbLMdqiZgScPxrdem4BGezKQr20ahl+7qRf1MbXdlmz1PCNb
J5Wtdp8JxNzriPECA0vyd3o0p4klV0Y99HdRpDXhca5zzT3kVu8M54Y8DG4ljOBrTPMIYISyLMhk
8QC/uZSNgmOoBnE/Ite9Z8WXfh3d3O1WRtkmOxuocbKtcpm1jF9LrtbMtTFZN3rRFts8lhFlLvTm
zr6hYpXW1nSANZ7nGD31rWml47yB7Wq439wpinnYzEKT/cMMGJcJVozizj0zzRiiZwrmJNsFelCM
ZySSJvqrWSvL+7ZBaLtlETmKQz2Co92SPC+CNzvGxbFFzi3lo6kKrz7bJvEK96bC8O93YDqN29+s
C/7B9uaXyTU8Eob4y9CaHkiwnV2+/hvwQZAYbKSTJgRoKsSN1aQxgRhu/vbPX+UXSzGtjCVwoMKM
oP2yeLlfBuReUxWt1oGRrKyJMCpAudODcDvOTkrOhJmYMKozFO4k8bH0ebd6M9ZrlEvN4//vhDu1
LH1M+tA/boTxeYSvze/XRMt3/GyE5ScH/gWNMPgLcA/L/uJnI8x21caGBmHEEtT7C8Tsr42w9YkO
edm8wi/iyllWS39thMUnOFwwwoROB41g0vu3GuFfwC1cPQyGll8OOY3OrupXyImFjhds6QBuOAyT
28FMjbWt2WRuIKHXUcqAifarNHCphmnNP/CP8fBPzZ5dbay3yYtDbyI2A86/S2PFwJ/JC0iKdTzn
IiAHtps/C0tjiGQ3BFyhGBuM1pf8Z5elrm2UKF+mxjtUWVDfEzFHFezFIWVOICvoGwQ0yLtes4nh
EMtBuAoYh9JDGhn6YtMLxTsZ5eFrktvTc8JY9wz0iJfFbI18hbGVqx9cmwyvVRp8GBj3Vn0aIk50
0zraNmPxgnRry8b81jDzW0aMn7UZUt4obyjKz+Qirry8XY9Dug2G3rdrFl8cxQE6yKia9gFeb6MV
e/4/IhASc0AdaeuHmgAvX3P/i70z26obycL0q9QLKFdIofGyz9EZgAMYbMxwo2XAlkLzPD19fyKr
K+GYgs7sm+61+qJ8YRcZKBSK2PHvf7Bk+4VcO/loGUhPC6uH5Wacx27t5xilLZiy69h70OUfVetc
BNrg5258VlbejUjGK3S6BWbK7Yb2b79glEsQ1KbJkZWQcSbGgTCbgls8f2yq0KkhrhMe0a/kxI+Y
M8eKttDOqdTlHbfr7ZRnJ3Vl5uM2gzMle81v3Xk/KmBcZLwPRkXjG0/efqtwPq5WRTOOll8UJvUj
3cJbTQ7hnV4V5OJFMtV+DsZkEnytyJnp66zhujDGmCrBM6pXkisBnRL2bro4ZVbS9epFcqMQQF7E
robiWYUkohNHhNSak/AMU0ysehFmE+TQ19w07Ehdt+Qu3KgyCic/mYbBXpVcUQB6477kojAQ0ZID
8CufU1hd00rB1l82ujpLWcy7wLYJTXHa7Apf+4kehhTbYdKgnNfj1wFFketjeDD8EspDgWf3wT6B
gUeXBJh+g9I//zUhlSdUHkijDTFBT6zAQ/GS9yfoLnBnaNJ+3eRN9DS1EOFQoBW044wsuQwRpm/C
oHwKzW7gohh0v0hw5+ZXgUA3QQZp0dPJFDx1RlQRa3cspgTKeaVyRGFD762DIiieSRBq7+gDlbdG
7XT5fqjBqGg+Se8KIvaA6q9oeMF0n8lx92T9fZy99FaUixN90FvWl7GnMlwRXoQBeJQ1t/WUWY8c
eVAgYNxAh89pSHH8xQKX6WSJxqYxZV0GQTxZ61LPvSeZDRNrjAy+m8nLuGplmZPi8YCX/WMTzp1L
9YUEYEPgooFKcnH/26Z2DC2a9utwQL8YIzMcRfKzMZ2BoPZyrA8NDHvBZbPj0XsxUbqjLOyjA8bn
2U9HN4YnB3fq6AKgvqgfE/TbhC8NDf4jYohn3qhWdqiLzbTaEvoQuHunCnUTJWvSmj7/C+qzEXXY
HYuHZ2R3wla8WuzzpxFP35Uiz2cENu6z4pBmpEOeJOQuNicFInr3XM8za42JZ0KIeFd37ECUeAWm
oZoLYd+hsEM+g5/OnuwdoHJunsreDSM+GKhcaOARE0X0ycXctKhdshfED8UC6F/wggQasYFEwQzh
glGyLjhhng4209jI2iBFYdlpssiT9iofhzC6gOjt1D5TVWErzVVzH0uW3ampl+K+N7Fy2QiaB0Ti
mB4AnrTdrt6pxHHrnSkJXNp2gx32Ky2AZLol3UgvN5EpynKD9igYb6OoGS6V7pg6vnXZNPrssKhd
SQ8Vck8WLFgoWsqxOhtz13vS55b2e9PRVVyZL9USkX4N6GaqzyP+2sIs1lS2VFSV17jtSdlhdQ9n
MY+jbTFyb/AKjzZwRPCQAnhaSrKK+DH9xBD5LFZGEFUJCkqym1Zw3bTsVL6Uc9pLaZeFXZ5uAqvL
d2HXuN2XMW3kBQFDjVhPZY2PfVqpsNjbOIIOqxHihQZqiOJr4+pBacBVkIFOjV40SzosMtHNHIWD
7lvYfZaHsW3Vz7kij5EWaFNOl1ibZ/YB0ZoebYgkiSH5sYzXXOfxSQG4c82NxATB2lo5agVS2JKh
RWlj5T/oHvWHoBr6mVst6d5ZmHJV4QiITQz4S1SbU9+Q0DmPLaGmZWGS7sXRCRglWiRIbY0zD24a
okvXNOm432X2iGCEjp35UOexGW7ikEBLX4ipJl4yR4QH2mWfdSPGE6tBo4jGCzXFTIfQNoLUusBk
ARA3CP7aj9TvoQFYQ5YGOrlFUBI1a49zh7/JwAH9CobAuJXugN3HENUuJlGz7MmuRXb/MHUOkcpe
GQzDVlcxSaZuHCSOn5uxbm4Cc5p1GrCK2EuorYiP7YDOHtTyyqk3YToXz1lT9Y+dHGkbVV1HwxmX
BuugvK782VQhWkXat9iJqrwnYMpEP9Poxlfo7tDBM24tqMEi8TWxJIkCUZpm+y6F5ObXiE8OczgM
tyZxvdxn2tGf9SYu/AbmxaNVFrT1abURp1gOujrtyU08S3soDxsbRXC6I2FMqR3uldrVhAcxcSSE
RN9bzvcQCew64jr0jC54wm2lN8cbjicpfTIUSRRz7dB7AgdUNNDmdrqcJg3YKOoG43vMvrzkUToA
jRoStACWQW5/BbyQT2R1YHNiDBah8TlxT09uDuiwCaq6kLsMzg58a0EmIaR5V5xEFZ22dTZm7d0k
NK68dE1tj4xXSKVF6cpfdJflMwZQDpwBlDsPBh4o8aY1HZCYArm8idiGGybaJN3Ez8l29V/hgPMg
Ptu9MdENtUBlqrmw6cJ79PcwOanId5uTwrkuGnPUifRLmqexyTt75Qwdrw9qeo/Ks8DnxId+xGkk
iKLYAFCpiKhCshOcNL1GZYFbVJ3iI7MqcLYn2JewZFYTbrrgx+TodWsjG4rUb3JMLlb1jF1DD2SL
hh2Zhr2u3GTYTqWDTJEDWht9JG3VFTbi6CKRSEcPfLPe89zMAzz+2cbhGLJOPazjEEiY/XCAWF0a
0XidCjO/apXUfziexTUbXi/nFgqwFjxZuDhHzByXp0VaU3sQyaVr6yIrCQ8LCsLHVw40Keg0EnXI
ZhZgC5B4ZuPRVW7y2PJnSyvX0Zx1CqWIRE/PQsn4/69Vf16rIAl/dK86dOPP7LFAlf+WgMcP/Xm1
sv+ADmZCb1uIdA73GG5Jf16trD/oK1rgpLQR8SaCgfefq5Ul/oCT6UHbW5wqPWCrv65WHtw8m/8W
fEtz6T+6f+dqxaXsbY+Rb4rfgXMEcqCDp++xJ+lUEhQouxBBTkO4vOzGadNmeLV5LLanqiy9Nd6I
2T6KM/1q8gB/uGJIxIRx5kd6Fq97RLQbWhWL2wfKU1v3XLiv6aPVzKg9kYP6sgxZ0WH7Q2X2j9IJ
vhe1eT+PbESVdLbgaL+g/H4TE6HMdsTZo0clME0tCVnLaUrgp+xM4TVZ7s+mqehymSVc15mSo4wi
x7ddOCrEq2pnucdHUEXBIxeF4b7V62k9zpH6ykVkWpchHfw5FM55qwcSLHzKCQZk5+0zMCsMkwjn
LBs0RYDLWxRstBiLzLwU6Kz3OJ+MB6+mQgyjJvabNt+Bjt+4efAQkm5wmhgJHz1WQSv4LBgAELhK
7t2UnHYardFEOYTudPoD7uhXRhSPO7gvT040oixogZlI2NiMenDmRiPRXqF0t/nS9FSD3CnQ2TXG
I5g1GV5AiWXPWzHLlq4deZZVSYDwXIQde4EleCT3x4DSbdUPqvVjO2pPxzELz5rWfShpra1xeDce
C1ptmY9xloWQLqvPkIg2qExoXYaDc5OLtMelL5vOUyLB1qVBimUsDYw8NK5vGOWdZK52GFSjb8lD
qy6GYtK5pWEnoKZp8IkHvo7M0SJ81Gtgc9pIWxQSQashVqoAHmb7sVecF9naKuvvcsJ6I4DExx8t
CeFedSNjnOnNcJrWorO+213xTZBrv3atcfbTqP8OyQM7KyKpraHR17DMuguDjC96nZO7ZqZLrooT
NZQ27RWJKyszyGj56f0tieOuDwv6a0OG4mpq+vPW7FoI63mBvhgNryqnbUmD1lp+g9hNfxBqBSdF
P1go51Yx5f66qqKLuSf9qwmMRzGF9qarYmavJOXYFPedLdG9GaAAWUTZY8mztMUjIAyndsW15pFe
AgScfL7Uwvxmdu1tsrAo0WqSpWPdppUWYKxgj9vJgkfeLhAE3Q4yJI3c2GSyq78Npdi7MsJ8IDCf
w8GCHJMPt3ZDUjlHnXYScSNepW7cAJN397BOv5XRGHy1tKrfQxOXpO9EO9gQtj+Zxinisj3KG2h1
QWmfUAWR68BT6ltVwJv1UpMTpRybE5Hr9AZUfQ9hx1wNLsHxE9FS+7ibaHm0/anou3Hft/JExK67
9ya5I1qIzC/W161oMbW2cU7SSV9GdMxLCNGybm2tmraqdx9obzy5fXXTQ2BdjTZXaTcVSwglvW/Q
e2+nd6jsImfJRO3TC/K7ovVsMtFF45wlne6dQJadD2NEu5pAcIhUnu35sVUsBs4R+Zy6guwTUCe5
vNdoxEhUt5Pb2q3TLRYOus+l6Sv1yL1Sw6Yljsp3KcZ3Gg4qABRYLfQ6tEL2RmNnNnDliKGE4I/l
CFRf6CNbV2svLNxwJ1gF65Z8TZofpdxbqlPbqkyp7BwB58lNzOsJPsI3J88xIMQTzO9gMPdIpzxi
D/XpLJPtSQPEz6dmc2VNydU2EkK0ul5dCUOeGfnArqLRYMp/mMM8XldhinC9NDBb4RIWZOjDvFlw
EcMxB2X7Yx0MyU5rZ+5vVhA8A0QA39OFqZRz4+F/s7CPWX5h0K5UN990ufPYE2qN8pBPlOqGJKdK
btGX3iJ6T3zIr/ucFuomq8QjCiG5Sx0bckAaB9sAAltatyOGGd10Rk6J5WOaAcki4PfRYTvuA+X8
TGqaNgLrTBhb/flojM8FTEpsFajuhwafv1A5Gwf/i9Xfr03eV9C8Edn8n+l1/i8U45gIYf47IHz9
s+weSdP+V/HrX23081/sFWHxuoZZfvzPEkYHHYalT20gEMQtvuD/q4TR9T+oj4B38TTChRps9T8l
jPyDcsLGPBZ/Vd3A35jGwr/RYc0iuQicjTwOSFKGZ/0tdBh50JsSBroVvppYhboG/0nCY5YK63UL
gwaGjqcc8nAbkECGxRSeExor5WGsMHk8YCQvSLabmyTdDN4cjaesvfouMqEhramLqPu9DgBlPU/D
FPtD0EGwCIkeFpCRaSP7XYx/5xoWc/YVjMqCWjjFSNmSZlLfSRQfvDUhcNRNBTwnNv4kCiD/JqLe
TnpnfmscUTgIfBa9tQQ5W89CznLfIbGQO4e2H7agY+vghuNwS/THJXOTb5T4ze4litN9ieXUXyI6
e40P06fLbO6NlxDP3hpJdCtjjXBPUiGCB7NVc+kPL/GfcblEgXKLKPBuUgVQy2hxNK2i3FLn3kuI
KA27sqZ9tYSL9p2GmZJjOA/C7gkfHaUFYgmJ3vs+q1jdwZAnozbElv6CJG5OR9dL9V8FiXCcCC8B
p55Z2OAMS+xpoYr0S/QShsoeVbhrqkCDK42pFdMGaKMVK1UomD7Wkqmq4rGueSTAWt+WFZYNJkfn
10EpZID5kss647mCOVPNw7BdLtGtclSduxM0/3aKCN+HBs/ebOUtia/c7OsLboOYK1QvkbCYjHiU
Bs3AjQ6ECWKJWhJka6+ur4uXWNnmJWIWbm1Pk3gmjCB/CaEV8xJI2/0ZThu5BNUC/9f6thZOle0M
oBHqMNeO4+ux7lv7es6qQe1VL/rmZIIjXZ40XYwhVoaCC3sgutSzT2S8LjaZB2C6Ml4CdRt4AdAU
ao2g3b43RihMNrD3xoLgr0G+UaI9JKnXtQecALVsG9l2iWDUrgWuBAbMjNOGuuMObxotfnSn2GhA
OwdV+RSgSOvp4lT6pqKtEe0pA6rYz17ig/M/o4TbaokVpvnSHaaXuOFGSaKHcQSYyk1V1uS0atyC
p62D3zQQyp+5xTNcEO1bgeWNtQW5S9I16EITn4I1afhaVOA0kSKkDPZzHKqDgjDrXMO/bbobQr2J
6Bzh6w73mUK3s47SvlXfUi0a4vMkD5rTcXD67Eyp1ugvQpxRh8u69dqBXunY0I2fFzpC3yUyuGsN
LzF/8Xujn4d0gvcklBfN2jbTpCsc34yivLLgH5MsLiaSoaNqSYke8V/ofKD7Vp3osVuS81hEvJvM
nqqUAz1z3Ms0r+eZj2XUJOmfYeH5RDjiFBstQdWOBXEXCzyFPbl4ybIWCdLaTQ1ZqdhWL3nXibVk
X4+yFfEOX7wILH0GqTnHCIoSB/pkmV0YY8jOBa+5NZ6LOMecJBNB137BRIE+dveSv21VIsYd+CWX
u3rJ6I7wxmlPipfs7hIdRriBapOoPTzWinxvLAfi/SDqprgwdHae/chmEZ1AXkzJBm8h0JHAqmXB
aU2UlrvLZ4An5B9WRUhBBy7kJ0rPNNBHWlv+ArEgRCcO0fxqxl2Sr0pFje8340QolpdA+uft80O5
07inwZj3FV38Ir5PDKf+VU2B9WtKRtr0eTMVt2JYRs8ayV9ooCBwD7hjkREMUcfEx4Wqm/1NLKHw
Nsx01lCb8CbMyttUgZumW5xe2kvDgsZKuVM6FxGihOcSN8Fqn00JtJ6BNA3wnMFRP3Wjci4SYpcp
HtGuI9ks6l+tmEWwp2iuf02jRuS4QS8Bbjnm3fA+G/gsWZQWt5j9uQg+YLMv9DiWT2qVfKR5LhB8
dkEJQiQhmCMJmKd7j6AndOCFLaY13y90txhcPfWVNeMRJCTt/BODZr+5SpVFYHntunG3nfNg/D5g
P1IdKLyTbyXEqgQWUj1oJ32NI+maAwN6rAxMeWcJK5HaPjQK68V+TNeIqcMJ/tAtFjS4FY7dDFeK
xYYGI+tvMt2VPxWWLzjnoxi57p0GwVMwCgJewqAT3yLI7id2YFiL+aIWYLGAHPW8pxf7XHcpkOuk
2xPxxDpBAFRyMWZ3gdkVBdKitD0YhW3lax3yaY5xm1tcdMMLVcea5DfiT2uMu6TRenRBTdNYm3lW
H7KSUNN1J7PpqgYyMXct0CrtvwpPoHU+jdLx9VFigFsRN0ccK626bxXDE42T5VaEe9ZknAXhiIsa
PrgNBoIhorqV0LKZABfVXLlEbd9SItO9kF7tnBI7mrWrQPbRXZLrks2sHsMHg6Bx3jcUGFxzhsqe
1o5XQROyZZt+m0WdHGxBUuZWw5rzvpVueD548J+2UI2Ti2qq8tuyzYbbPNWMO02Mi2cdN50vePGi
5bOLpX+FvzNNOvKgeqwLSHy90dsKjoPUE1w3EKUtosVAi07qOC4qbWdOGtzrNTYLKKQMBxMUNlkD
tVU5Z5buJ3ZsgDWCIT0bGOKILQ6X/VXv5A1eBBbGZBRAuGjYURln3FwH95IiAD9n1P+9sQ5hnmJT
5WIQzD1fp7elG52DU1VBcnQ2qvq6NYLiMelcHJ0iKIIczFLiFoqv5eIrlBVBzLpyuFq2CFhuIXjV
T2m+vEoUNigUTVtLdiHdvgyNmxqvHWmKR4MAxZtUeYo2nqsqTGVHVfYb15sNucN+oLgoUsnMNlUE
UGAkNKiCyqofXCW8x7mz0m8GISZnOi4U3wsaFYlvjmnxjLl5hu9/Coi/KjHYrThAR1Vtbdy6NMQt
lnlbsQ9XvpuHy0tG+rovalFra2ITm2yhZ+GQFet986Qcp4nWxljQ6RY590rAcOTNewTOFRCYbabF
yhHt+BWtDJcsmWZx72tm3H+pjN4E8qeg+WlZXTidplMf3efhgEeDBlsfKgKVFIUgTtbKt1obSkEn
3OipoalHc7rWzC/tgLksHRcu8CtPqxIUrTipxCu9N+N2LcK0iTdjsujhZg6j06LUtHzxvZxdrA2L
Re9UBuY+wKboC8IwYwCO4ZNdowBkDQiaVEQr2/lwr6yU5ktsyGGFwRsdnBpLSXcHucYsIQDgt7TF
9QVLbxmEFa55dWokQBdleg5IUSRbNF3DtenlTrqZkiT4kqVeBLyAKstcuYXdVFQhyozZK1R4p2mh
/EVvFIBJLDATC5NI6NUYYnZC4Tdc5pQF8IGTdjqnG46yERMGfIqNgBj21QQcCKe1n/N025QqsDBh
nEKNmOABV4GUWHP8zSSsoB6CHM5eHo3jMhjN72h4Os0XmNsD3Cw+sv7oSnfjoX4i7CpME4y82sbD
hA465M+47YaLLO66YJ3aarourLR5koQMo28qxv6OHhzHB0b6mbGePLTGS9FMnapsY6wgynU0bpzG
zr7UjaaeXDOz7nU3HvFEoWagw8sGS50dihhfw8CKGqCTyjTOCmrNqzDLAISGDGPMFVZNwkQKWtlX
YRM597A/uTFXwo6eRQQw7FfEGNzomAbdzE04mGB2FuQCETXCWiEeLJ+Bu7oU8ejAIeT1BU0S7KbQ
4sZTJ/Gvd5PpAQkVgGrkwi7kbFN2sEEum12HHcfaKhSC3gvXk+QCprJNx0NEFQRTQNh55U6LmxkQ
mvlUjrAJV6FV9Hdt1UjQs5jczaGtaZsMVQLhpW6NgkCghc2Gzyuer4sCwo0gMZZZjsXJxI7mWkK7
LUwQruvGaqLHmo79wzQP4ReXgPT5yrKbDOwRt02cuoKCN9oJFIxr02pzgOc2wFVA5SVsbFF7Ym3B
OT7USPwlOW22OMUvsk92ATIznIkkllZQIYzwSoK6k2IfFmm8BouOnzBtFT8jY0ohOXjgTT4J0eOh
1Tr2lSYZxgm2vBzOW/Kz060tk+ZrbE/qSeUw/BDApcN3u6y7W5zIq0ejHzUNDaXJHtXVRE6LroVi
XKRLunvOUbGSVZ/cxnPOhUiLWTprmkLelZl7xsXkSPc+S5AGwhEydGtnQOq+B1dOaBAXVRr6sxaC
bPYVhUtVzWMCs1hGj17BnWGlqc6SuFR6ZJWgK2t/ZI1Sj1ok48em8dq7MKlnXM403U3WHZ77Bx17
MFTVSZ1fkzdePnC9gR+Su0N3adVmc+fh/QU2lnt8GndgTiGoEE6wQLNWBvSrmRkBJ6Nn34i80B4F
QtJy7TbKupsNBABcgA2W/TS6c7yFPNtdY/8P/yen3Dmfhiz7NQ/jeDv24QxlskF5w42++dlFVjVs
WVjZKbjY2K5ouMf09yBsoJ+DlBGvh0b0dynNuYeXDgvClBZSstKjDuxNz/p+VeMhQNU8ctxu5iS3
b1pD1sOFF2O3v47L1HNPu6xVDZZrlKKDBlSIpb6m4zEzlel6lqEZX0UzlP61UfTWsoFl/TYiZ8DC
utDmL5C1h1w9jVS/GBH5ZhQMbXFrYqSFlaAegIk1yHeeUNTqMBuaKLmkKDaMC5jFzHFAjrHcBAlW
7V/NgdvU0gvBMDi1WxT2tCSxfzPYtvN1rWhmozwtYeCUhaN3ZxyqNn3X2Y3A6AhgQY5IobjJoJkG
5zQJG+A8OCUImJdylf/TGIn70WhjaikozZrer8OWXJ71gAwz2Mh5Do1b5DPqCySBiUT12kra7PD3
8bb/PTDt/zWx4eKD8d8Rtf/RNW39I33LsVx+5N8omuX9oQtPt4lOIw1GLv/yZyMQTfMffOLIzjC6
sikwgMr+zbHU+BmTr98zaZyRBkU88V8wGnJDx0RogbmSR1oOHby/0wpcGLh/iQ1p/gmHsQnHM6XJ
+SiPiMBhhgW2Fw3GwbnMiWpaFtN6uFtEb8nm1bS8QzleDGE+GukIr8MI2UwcqzcOCb0E6EGhOl18
lteE79TV2eL39/F4b1ucvz/Z8u+vKM6jTt8vlYzXOpegNSc90P4Y/4NB0OyQGba0a8kFfDtIaZox
jZZJP9Bx9eP0wcieaj3eRXTzP36aZXaOZ49wMMMixVnX7ZeG7qunyRxuhhjYGgdiGE4qxTbMSZuU
/t8eBccYE3AXGzsgV5bd6zlLe2Bg7NDNw3Lf+tZONH5ToRw/gdi0/3ioZWEdPRBDIaeFzETqxdLr
fj2Ug78txMbaxPfCWHLeiREbzSg4/3iUdxaBs1DdXWJ2BIF2R8sb8+wS+jukTvooype99a0LB+hT
pVuew3kyP3lLC/n5t6eygMR1Q5rLHffoqXpOxcrlmnuwTYFzhJY5OP4NBYfXCOtUMZvSxSsFbQs8
naEXpwk20j+6GpEJzpNeY4GSwpzh5J1rdJRO6fzo4qHEvMNqNYJsojj+VuDBv1ZSxL+iqh5gE+ZG
f08Xxei+9NPg7eMySaxNMvKPnzzekaHbyzeFvSE595TZCzv86JvqGnALKJbmQSpBeKleXYCFhX4E
jr4X8KbHQLuEmUSF3s6naaM1q6p25Z8nDW2Z9/2DjlQFL7+FR1b7YrSI/87iRvRm6XBSVjaifPNg
SE33DdT4ptdCYF5ooRNXeFFtLMgEuQdNCR3eP5gE+ht8IobnodH2jpyvyMwRAWlvFlTSsljLsCSd
REfb0cwbs23Tg4pNn+5F5Xt2fJJotby0nNH+JAD0nVdBWCuuZJwEBgGSxtFv0bpGTH3TWQfI49Wd
3eXBXjjufQ9au1eGQZRgKpLzjlCUHay6cqMHSt832GuefPyF/fYdc6ZxhNHPZNE78FbevoxSeo0c
3EI7s5OJSCnPGb/O1hB8sjH9/s4ZBu8ptiYbvgqSgLfDYBcJ0cnotDM0K04wn45O+ewlGiEn9Aqi
OCpXAxcylps6D7/+/Se0FkmDZBvBUetopseC0BcStbQzbOJrHS82++HjAX7bpJZn+2sA8+gQmWaM
fhJj0M4M4yqbThEZdt6JsD7ZCpet582GCwlJYtlmYab34mPwdgaLlNLSazyCYnqprwGav5pavVW1
gYMqjMl9iDvr5m8/2Jshj9ZG49YLBd/B/eoyre5148ZNbtCmfTzIb1vu0XMdrYwhicKehp13FooH
MANLPxnSq4+HeOcFUbwZiJgsokHtl1bkq8MXV8kmQfIY4Xg0Q+OD7GN0hMRc9bLffjzSO1/Tm5Fw
dHt9KoLg57oxR9Gh04nfstwddjO3Hw/xzjpYKlGyW6j7DHEch1y5QNUZioUDqmkssOfqBE/nZpOH
9hkqv+m8iZT4ZMt876k47F1InA7H4rGQp08ntPNly5Bhvavo/9S28+Xjp/psiKOlhk88RmcVQ9QT
t0jp1Eg8wAA+HmT50o8+Icfh12cPwkTPco8G0eegq8ugiw58qMC8hOfsJo7zlmWQe2du9bV15Scb
33tLD9sFrgcCoxL3Jebx1dLrxFQZqWTI0DjHF3ZZddpwpZrwk0d7d/7+Gud4ieslN+feGqKDnXCb
HeizRFM2fjLIb5cNmhRLXYmHisQwxT46uAWUW2XhAnbQL+18U5joldPLPp52Lhgq/NV/8LZejbZM
7aupy5IE65Riig5ZSNO2y071Wjxn0bQqPOljALaqG3iNg/PJpvdy8v62Sl6Ne1QDYr5OskvAuDU+
CVW7awgOC6tTWrKRYdz1FbqhEB8/BEkKpCtLzqL0ZxjtM2wOlfYw1OeZehrA6OawPQ+HHhOwTWwn
W4ygdo20dmOBfRCMI522UD39g53u9Rta3uCrOWtpcGOmJqIDydhbbBj2TKFPK3RlZT8+fjvvbUOv
Rzo6VaGZ2501sRai7qoW5UU1R89hfRsqrDg0ggI+Hs1YPs3fXooDZwSHRQHp9eil9HA9hsXU5tBb
BNW45ND88poHfYYGMXX3sne/hVxIx+pOo09uoSa6ihHFRPXkF7NDIMlp3F/ZpP5IBwaEsw1xEPn4
N3znGHOcV7/g0cwHcQfE6Xrs/EXqbQUFJt0aEZHxOH12LL/3rbsgoMj4wBbc4xNAidHWy06PDrR3
a79DGYr828w+KQzf27lej3I04xPN8AClL5+B+tF09fmgPbSTeZoZ2Scz9+7j4JW0kKa5EBzX4yjn
Lay8+N4S2pslnnIEiP/9dwPP6N8jgJm8/SqUiOeh7nmUlrSkxMNBsr76J3UMtCjbQJG7+J7Lo+2q
K9ppBguMDoF+BdFuXwjSYmX5ybX7vWXmIu3FYQrBEvSOt49SKNiuZRuwBbP0Nai188NQfnI3eXcM
Gyd1bicohb3l319tIoZdCFtBRT7E+XkwSwziIEZXnxyMv1+AOExwXv3PKEfzJeXME5KngA1BTnew
xaioscPoZA7Qo6rYOLdleVcSHtuE1r3VtBk5XfX4yW/x3i72+pc4WuSjFdKmRxZ6mMdGA8g2PR+i
icQNFT40PlIbUQyfgTTvjgnNDldEoAbxMjGvpjdQk6iSjld4suRY9cUIy40+snE5XX+87N/9gl8N
ZLx9j5DMurp3li2pJ2RX/rDAhTikIMx9MoufDXRUwsfLraUfXeSW3te2L1cYKK0teeoiCvz4id5d
mY4pxctdlavh2yfibMP1HSDlkGs3IX5J9XRDpNUng7z7NC6+ch76bLraR2uiMyo51FqsDrHxy0Ed
m8QXnpv6Zht9cqgtZMrfDjVMumxuxqAAYMlvH2fsiLonIVUdegl7d2oxet1Vw3n+mETAH/l+XIsY
P05f5NsGO1Dtk9f2zmwiHTEtYtyoisFC3g5P1lesnHF5UO+mlTcR96/PtpL37v1vxjhaGkYt4LhY
jIGzy44q2DmlMbcpt+2U7qeq2Wnps+Yan7zBd+bV1S32YsivLqjD0dbSOcZAoQp/zQ2GKzLz6L7T
y/zbSxE0gZVt2J5pAWW9nTyCeFqtyTN1CDpry9VYkwkhzNUnS+TdJ3k1ytF9srNR6o/02Q8RAeWd
U8Gecv7BEKBQ+BRCuGUdLr/Cq+2oqPoIVkOrDrN7TnDbNuztT0Z454Piogq6boMT0ys5WgMekaKY
ejfqUIvvCEuGsbjGsECK9BNg8b31zNYApdmVOr2zo8lSEh+ttLJYz/ZPM7vWhhu6aJ+89neukDRb
/hrj6JspGrofcWqqgxnN3WmYyGrdFSaRa6o8zUrnNvaa5Eq41dUQJ59dvz57vqN5bGdRaV3P2I37
xeu/x9Z96/36eFW/ZMYc1dlvnu9oNcyuIumrsdVBO2t0e2ft7WmFJ1FAQp78SZgj6tGd2cGbKNcO
ruEfj/7eQnk9ucsEvFqKtICHDu9tdUg6iGz5prLgpIqVlzz9g3Eon9HiYVQArPp2HLPs3EREGHHo
d/b4A8dys/omxPU/GIRGj4Ucx2aYo5ksRtOOzeVQJPDSTHZqrWNI8dmSeHfGXg1yNGM2BIdIYjN4
yCdvILtBXdu1gXlHnci1Gk33H3zJhGlQu3D24iFzNJyTmFpWGWysToQNcFj6dnuaVliyGJ8thXeK
JDoEeLijw1xAp6PtdYQS29UO50ZNzgYVtREPa1sh4KYTn3VnH7+q9w7iN6Md7Rw69viEBDPaXPvO
babVBIBd6TOqRWI7YWLJVTneDFhxeM4mhLU3Tf+W4v7Xpsi7+wpdNCG5QBjyGJqCQpwEusMeOYbg
BbAG8SucENXUsH38WkdHmML79muIJrsiKJtPFuu7W8ur4Y+2Fq8y9FZfplvzJty4EPhpN5/CsC/1
zPHmYgp8ipaPnIyKo5c6Z5Gria5eNuh2pWmXVa9Ypedxdqc43rz61rnRixOqIqjuySeXmuWb/m1s
ZDC6Rx8R9crR0iUrDVAs6tTh+1Q0BCcXKNOwxU7OnFFupfMP7mmu+Wq45cN9tZXhiBVmac1wArcC
y7lK659z/P3jZfveS3s9xlGhGkKqRv7HGGV/WhQ/VHc1WZ/M2nuf4eshjnZKl4iBCic3hkCGeY6k
sdL27vQTFefHj/JunbhElywBUjCnFknS6/kKAp0Qhon130TdmpJ4VYTXYSl8SILPXVQesPMISBo+
wTH04p8MTaYtq2Kpgo6HLodUQrTnWM2QPJ/YxLuvvKEbfaWX7s5ZtLWEFNc78D0C8upm2NlZFn4y
z++eu9xr6AS6NAV/S7iKtVRVQhc8v3FV2MQjJB0xDb18zv4naWfaGzfObOFfJED78rV3t9uJncTO
8kVwMo72fdevv4988U66aaGFeIDBYDANuESySBarTp0TlHdQL580abyZ0oZaLm9jad92N0EqL5SY
Zh3q7COEnB5tn6VHl0BwKpQ7mmxWcvWwWCyb3Yf0wtNWP718xES1bQC4imGqOOmlEq0hijVvDNOj
YzIejZsob2g9GYZb2cj1hUt/1pV1okIIeaDdEKEEZqcnWRtjuM5j+Qhkdw93H1xkqdnCvmLYG0Rm
h4Uc2vyyGhTcZYtTHd6cS7du8qENAcFyrBvSXVPA83FQtS3dVztF2jjkIxv7yY30baDEUOTI2/b7
deeeez9MbAWwuU3hvUjg19W225jt9EpBedWCy4jy1MLWnXWaMxOC09hhYJqAfTnpMtSzCxrl7jSz
WIgMZ73mjxEx7VX6KFRYPkakJP9GdBpGn3uroQs/eGiDX3G84CtzYRXOieKdaWjoJYkXlevq5eDk
jCk5jgNMZnT9Vz/8ZOHWnXVJk2BqUlGCy1449GDHtgsXXY5TD/cmMC5wkj9iI90owfK+mx2SRdMY
LBRT3lDwRCUOIZvpsYWyIaor0FJmv2lX2Brd0lE26xAWT2KVBeNIFwJfh3alOq84yjPguj09zMNO
bWCMuB1jd33j2PmaYhtc1CvdRFACkhvEu7vhn+uOv/QR0+9n929aW1wmChsvDJ99+lrq4DgGP6/b
mHVKskRTEgAAniLYgKDWh1+Js9khPDPsQx+Ccy7uPX+H6rE7LlibH9Efa4KzwCA7GkXJO92AWa0s
NwmsU7n/cH1Is+fF2ZDEkCLVY+RKWLsaYLQJU0b+rp18ZkGIKCwNeFNWMWlps6b10kvcre+PuxhG
auepHL2F0+l1Ed7EfWf2hOOp6ZGP6t2WHFvo0jjyEVEFlN8/ZsHNVApqgmPeZxECTZ9CI9nDAgWD
CDRAeGS0BPlZmFvxUKGtpQuDhJH7wNpD68F1l2QyZ10EygJgNgCsyEtdOv04So5vxQOnZNAg/mON
N6NpfIM3OluImWYPkzNDgucXXWH0scmk9tGzgnppDGe/nyRQBFar6w65ZEnwevjvdDByWEpH41Co
2ZHSDTCHTZo9Xzc0uzpnQxI8Hz2gJtfqjgODfm4ajV+iAKD3dRtL6yP4/qDTkFs22Bitx8TXtmn1
U4mS7X8zIjg8GGFL82XcbNL4jdzfIA4Wg7j5VTEgitWJK2xbWH851Ct49XG0RIn3XYqcWvIbyYZT
HSw42vyM/TEkLL/mpb6jwwaJuoAJ2caLPdhbqbQX1mX2HraJvYHO6ob6GsWdXRZ53VnIhBJ8955h
geKiVRPkdwZ/jLEt40C5hVooXDiY5kf2x6awV6ECAj5qYLNpn2Vl2OJxeZ8vGJm9oUA5AnFGqxFO
h8sDIZc9n5f9yKsi+x3FECi1Bz14aeV1ae76VL75e88zVC58oO8mkquCV6R12IQOumUn00/lfZFJ
6FS5YbevoixeMPVahBGPdQqIugEAnuQymj0X93vVwEuig4kEkoSqmqOsaGuh235b+dk+y/dOvZse
kV0EW+srN8CDYTWf60Y/Qom4jiZqCaj19tfHP7crJmVMgGYqUHJRLlm129HJIr4pCCADNX4o6W+o
21d9s71uZ+6oQhwUWBHFU/CMwqbowiGvezsOT6iaDd5vimDX//6c15z/feEohFmUzJOUhKcsBdmD
mg00FZH3NR+QwOWCTKPNdXuzj3+w3cAzFUWmUiAY9CNDL0ZYtU5QBhRQbEb6boxguAz7zDp4NJqi
RuJ468KMaCD1+uTb4IDRvf4Rc/txwrcBDSPtaNrisWnR6mOYDFrxnlRPhqXqKJlP123MLZwJoTpk
RhC3I9126bRRimwBIuLhKY2Tx4rX/gp4WP6Ow4wj2dTgIKJvVVSyL4JigMI0DU9FlUKCIUOcK4MG
2rR5/qvKEWCJHbN/xzlDSda0CT3ohhELbuSFy0HOhhDFqTuvemwhuYqy74qbQO57NzjZwhCntRA3
vzUht1VeM7osdm0EsUONAkGdkx1aT5Ajqc33UD306SHo3Xslv+f9ueAdsxZNRPPgNId7T4REZJoc
xBIsxKe2osP3OaM3c2UO9TrTPVKm1sor+m+FYe+u+8urku7lQHV5Inen44BaJkWtS4epDFiu/d6j
UPHL2unxpkhu0YBvfrovZGgQp3L6UzHsdcRWZRhIj6NZrX3gLd5iOv6t5/IhvOkc0NvMt6iU2wEm
jHPkcU/OcGog40oXHGgmNYwB2mNMm8FOEOfLkQ6+DK2gCk4y6nhy1MFmREXRvYfYAyT1Y9e/DGlO
P1yx1iT3w9CYCx719sjDPJVJRYHVEWE54eoqcssc/LHyT9w1U7/lqqMiT2Pguoby9Dt1xQV7byMO
WsCIIzi/FdLRhjDc2EKZNEXk+1RYaFm0P+BsW7fdrxiJliRcuJbmbBm0HFlTNZyrWUhmxLmU+JkH
DERD3ltNPo9fJAupJGmV6H+dP0QvYpLSA5YGAEqEQDmQlvgRrfknSf8dhQRR8RFm/AVXebsVderu
wJJUVeWoEc+3RKklFABIBdUB5ZHksejDtfM8mM9S+qJ+dbqFF/GMZ2AOnYQJaz3VlS8ds0QnzagG
ahYZ5BooUsLr8VV3d2p0Y8NWZ7b/LGx59c3ZNg3vj73p97NYVAKREsCAHZwUM97lrrJG/+Am9q29
rbRPGrhhr/891j+kmzig2ffngvXJ74QD58K64Jelj4KuPZA2kXzpYNlww40QxVmw9AXHMKJ7tTG2
VW4fUCncqTKyhi20MPRULHzG5JJvPmMqENGrJOus8uUk0KBjZxMZ38l0+hu1hopE/jGETwgc7ivE
XzTt+4B6M93MC4bfBgFsSscBrU2+lLhSsOsmsuLB0skxhzio7bSQUzTUuZdceCYpAYwesOPUkEB+
UfRh0rWBMcSg3cfhH3nvy3AaIeSjw3cI5z/k9Y9wvOzH9pBKMCYuFDtnjgOOWZLvtKpTiRPV26cD
ohi8gKyV9UuBFScOv5TlC5QUYfjr75fxwpQQU9lWo9sSdGD0CD6Hw0tmfAiSbGVCCzvudfPo2rss
+7pgc9ofguuc2xSzLPpoKTnFFPZrhJDaB984BNktYnj9z7r85MNsxT8oSVLQWTA847MgjgjtpqQn
j+zpIDnbuJ4LPZDds3X8+KS3L3LxjEIBHEke7GV2/UW3EaWUlh77b58coBNp/WUp6ZDkMXBp1M2U
shmgyj31JZoQ9tq1HRpyx7WaLhyDMyXyS0tC7GpHcFNDgcWTf2zWdDFK1de0VLc8uTSHntl1JsEl
Jt/6uX+vqgl0W5/cof9rgA/fMOGU6ERhn76+I86muK/cMZwUSk6tJCHRJ3WIUlgAREwtzNYLyzl3
FPAmmXR1OIxpt7mc2cGtRj9RhoBWWjhztPoQ5x89lNytQ6Hr0Uq3nxTIWGJExSw92U5VQjWOThDz
bkvVfbz+MTNXHuP+8y3C3KNEHmoNEimnlJRhDu+V6zxHVgl5MHLd8NeE6MAvZreXJmD6/WyyHdqy
puc8ZzD6iE5ub7oU3ufu5R1DcyiV6xowOl4tl1aq3DRoInHYrqNyKO291jibujY3tl6+hPYG0th1
2MiH60ZnolmeRpR36Pwi1BQrvlnaNqbsK+ReYtokWpgFJya9ZuEymdub51aEy0TNJM8uOpIvqhTv
a189NMWD1pF4WMIBzBpSOLjpTKZ6Lk+/n61U0httg6ov7kEibQucL99nhvVbZwPulMqzF6K82dkj
WIYenR4g8j2X5urRsLsCHqpJGg3O6IcBjuDr6zM7oKnzkPDYoONDcL2oqUBSSpzhCdrvmnEHedJW
8o6L2cWZxAMt3meGhJlrBikd+8mQ4hsnK/G3ha+uw769oUqwUarWXAVjv0OF4Bdph+//bZCCe8DT
6SExgm1zPITjrojv0VFbKd6w4Iazy8W7ipQUdWDdEOzYOb2CLqSAJ+IpVCQetGTcXh/JTIhMbwWd
iNPjyeRRc+kQWozOJa0idD6okJEln1wiZVP5FtfBLqfcbPULV+20/OIVTy+HgoPwL7QVRHtFxP+m
cwBxiMEEEnuAbe76kJZMCI4xSFob0sYZnIb6U9j2GzR7Vyq8etetzPr52UCEpdEM1JCljE6ADkJW
xG+tB9o5xvz5upXpr1ybLiEwQVfGhHGAsfRquYpiZL3626j/0EMmnYcLrrA0IsEVUPOmIAys/NTk
1Z0dDsfMf+mLr2pYfro+qFlD8KiQZQUzJIvQ+SaSWtho2T2FPGz04kkZtLtK3sDLuRAIzHrCmSHh
ggLGVRre9NyslJzYXJlegI7xw00LY+FWml0n+lOBQTlTp+i0kc+O8TLJFSeNWCd4AdaDdoyoEn5B
vD1BeNT/fX36ZrfsmS1hCykAR/sxBBdi6dX4sUtdeY922MfaUl7Kygr2aTL8NOUxW9i5s6sG643N
eUSuVcxcK5WaQDMFCMGS62xrefSKZKn7OdUhxCoQWVjYX7NHn0M6woJemqNPGGU1yoNeGJiLLXKt
RoZIZ0sL34LPz3kImWubtyr0QPzH5brB35xbeR7/P9SPPVxrD8un+JIRYWMFkZ209oSyiZRjbcCU
6tyZyOFe94q5+ZoaJ8j0kcIhMLociZsXYPMdch2VpRWflbYo0NgNs4UH6EztRgfU+8eMsCyh1+j1
kPbcuo6THdKw0MDaxT/iMkx2MeSIoIqVYeOVY7PtnQYqLRU6VJR6/E0Kkfi2HSPkgVHAOiAF6BD8
jt4R6pjF1pUpjhHPzfPPnJz5bD/2nmr+PwioVNeZ2YEaqLe9B1GFZhxs/di4txoif7z26sUc1/xq
A9rS0FOiRUyYIcQu0B8OqGhVqElt7WGXPl5f6bmzhkzdvwaEsWnQpGsB6sMnAp5bIIb2ttTTLfRO
qMLk/kf0hRd2/myoNcWntsKhPWV6L2ezGyjZeQPRsJHnzhauzWyTdDJSlGkXbSO1jFZF46UTtx30
bHWWfy8NOIqvj3p2WjkJiPj011Ph8hsQODQRAVe5nZQf9E46IeKW0c/rNuZOVrL1tGcCMrZsQ9hD
qQcTiIrA3wnaJVk9Flq1kXj5pz9ALHjVQnn8Nfv4xkfPrAmzqjiQF6caZ0+gyjvLXSN9SKQ8PFAE
2rZ1Dh3uj0QbCMqaLVSqN9eHOntcGHC5kI2F28AWhgrZde6nOmdS2u5Lew3X7H/7+8Lg3HZgb0j8
/d5NNooKqyqcuNdNTMfmm/k7G4KwD6R+lAar44bQoTSMIBpXldtqaA6h/CXTntA5XgxeZ3femcXp
97NTpTa6UNJGBhXqv+IeekpYkzcwPm2qwX8Jld318c16/Jk14W5KZEm1uxFvDAEvj0X5cbo0Gq98
R2KGO103YYaACGfSxDoflKvYrRy+di9Ez0X4MwyP7+kI4dZwpiQUGDgKYmIZI3aiphw4skZY6KPn
LyiyFNUXSLuvz9jsluKlBCB8SgO/0aVogFHEvkyiKw6b2zrL1mHyZTQB7NbmKrYg0NU66BR8UhRB
sx8SVOSuf8DckpHIo3qrcfDrk3Tz+VzC+q8HWcdr3lB/xyCdKKI0mL5uZOaU4q+zVEQt1NXE01jT
kmCiBKW9pqWkpsFc2ezjEAXCTNpkPpqP6cJZMbPRMMhbDTQKN4AYJAEbGSxXoSoNBG4duuFHHUnN
UIVGcHCeDCM4NvKxtpbKttP2FbY3SFe68gHUq1DVCSdUKZllAcV3eCodcnemKX2pguiulgp472Ur
/vuV4zAE0g4gFP4QQ0iMZHrUx3ofveIyYkqUuXLX2Q/XF27m+LiwoV56hxGiROS5YXiqKVAilXyM
LHQr+7uueSoDe3Pd2KyXTHUK2NIohohVSrcjhtO8Njzp42sdH172wtD9nerK8S6Tu2ep8DLe9+bL
dbszWwA87R+7wrJBjRqPtpSHJ6le696dbD9XS4QicyYYFvrpE4XSm5dIxhtLduIuPDlocqOmhFLT
Q9svQKGn7xTdD4JQGg4oqtAxJ4yjMttGdjyMWCoonZfMWuogn/NvmgtoeEWv1CFov/SGXqkMGiSt
8DRFiVA0BDsTBGbqfrq+HnNOd25GuCUrLUWZnHbGUxBDXxPvVHQRDjDkb/Tw23VLcx53bkm4HUm7
FVo5MCBr2EltiQKELH/rjYJin7JK7W2s/X1Low57258pnL7o7D5OYTjPZVkPT5rzbFh3qHi10GnT
aPPfBjadj2dmHGuoK6LF8OQpN3oHc5KUnaZkT/QUIfAQ5+XCeTvr33+GJZZKwlYzasvV8O+RKq3l
Vutq4nhskt/XxzV3XTJ/FBJpXCIdJwLxxshwolRyQcakILSs5LuqqTdyhyJ7Vv8q2l0rv5Qvhk9K
cMzkJWKXWXcB2QAGFTo0QAeXs1q6belWmgRSzUYAqMrTjamktOGH8Sq3aFYb4XD6dX3ASya1S5MQ
bbljl2CyU5SPcUMskkLOGMLkUVU3eowYtpe948yf8Bv/G6VwjMDXmeatGkUnNCXWuW96uzLRUPTo
FGlV+vEh6dpoweSs+xDNTQ91uGzEumI+QhhbTiBiNd42lNlD0pOVuVBImDVCD/bUHEWPr8iN1ktV
TqMKZRi9eQaz6TePi2XL2dXi2Tn1P0GYZAq7O879EFJcXnxBp66jgeYy+aeb8+oE1qgeVHchApjf
DWf2hG0eSZmfpgX28iB88IpuNeZHe7xTkH9G3kl21VWi3UTx93zpfT07l38Mi211qFHIEDloJKyV
m1SnR9G0txT/7687/7wVoIXTlcl+E6bTrhO3CtAuO9Xkw63sWMYl1FP760bmbk2oGuWpU4mrU2yc
h77PCuoEI6GhnKIyvm119/m6iblxTIA6kq3QnsCgfbmJTdXvyLpgIgIjPyDN6DzCyvcOGxAo0VPA
F78pVqdGkiFqHRDx1keJTr9kKFch2ffrVuYiAPDG/1pRLkdiey1cNabHOV8+pNq47REtUJKjIRkL
F8prq6AYzJxbEs5aVNdd2MZrLkrfK2+kGAnyHiDZoW78HgEtNJw8rbYeZAlGxUJPzPtQjR+qrvtu
dZa/kryx32eKF6xy3c42/oBIgjw24wrue2iVS/urbXq02Wd01lea59wUIarBSRD7e6uvmxPSLuil
ejyEWq9aYlmZdQfi2wkmT71fxIy4uQYVDfnn0xiGayuut0TugbV0Wb2ih97MIO21vF9pcQb7d7lW
mjvyHvOAORvxDrjz0dEGtLOSqQ/E3A5q+KjGn9VJhCoD5VU++Gb4hGDFujXvtfQnGhSbsctuKkQS
ZAR9HwDV72T10ZPQu0q3dfxBgudshVPvrnvYXLpWm4JYSIoplRNTXH52EsIwISNTdDLz27BLHlDs
W0djdmP44UYexkl+7q5OwIinBQI/rQ+Nctbsi6paZVawUS3tOAQqegiDvHDazi7b2YcJuzhC/SSv
DCDbJgp/fZivgmOlu4frw18yMv1+Hrj1ISJwGpjtKg7W0lPRv6T2QvZk9sCjMxm09kRXJDZMFmiO
4C8lsWH/KXTCtSwvHHezh8SZAWEMflVUgxRgAAFbqE9xL1X9HHlP12dq7pWgnlmZvuJsprKwzdIq
5LHd2zdpe+z6I5wO8YewXnDIuTv93I7wRigV28GZOIhU44MlbXrQ1xCClpJD3eAfPPD6qOYS1+CB
IQYAdsQGEFenGW1kDwq8jFBIUxHlsOifRQc9kz5V1SYslVse+a209GCYDoM3h8WZWWHNMldSsrEj
YVL6WxsaS52AFtW6fq0gJV1pztrslVWjFEvY+tlVPLMrrGLQBXYcTUkMzf0og3xiYAoNcYazLYmo
r8/trC06rKcmnomcUbi8hopOk8FgJVvriOq2u4oUuvLj9lC5AQnfJfrfacreTOmZOeEGCy0jaPUS
B3W8Z+pKEA08ZsnCrT8bAdIIAbUh2E60HoRD3ikTVA17ehNUF4l7JfePo71WxmeXjusEFhev3ueJ
9ARpblqGj++Zz39ti/dYOhaognXY7uJ7d6gOtY4auWGhI/fiBO/Jdp0NVBUWz2+lMsstej4kXkE8
S+Js3wCbfUijMXkHLheNDriUpo4nKq3CFaQrflZmHYmo29wo1moO47DcL9RSZp3xzIZwm4wN7IJJ
p3DQy82qru31kDybJcrC0NJT7ru+UrOueGZs+v3srGQ7DBlE2uEpsfKvihRsXcP6R0bj/bqZ+cOL
7mc4VWAZQNr50o7ZFF7tl7Sk5Vq5Goz4Y+4at3lybLPsRorGD3l6zJ118nPB7LT2b3aaPRG+TRSi
wBkuzfaNnFrJiNnCrTZZaK2T/BGOrbr90ufohrfZSqMEuB+LJczd7FVKlYAEM+9K2skuDUsEMOGI
ygaqCom1toK+v+lcudpfH9+SFWF4rkKfc6lOVuCrRZAvR2QTnb3VdSuzPgISZKJJRbtArCSC+mzi
vuTiseCsbbaTrFoyLtTip/V/s1BnNgQ/1Au6G5CT5LQPfXXKzRvrMZa55AZ/3dOT9B+HJLhjTZ7N
RDFuulyOdveMSma01PI6PyKItKg0k901p21+trOipjd8bcCEjJyJ9tuAqKz+EqbJO1xgSsSDp6Om
bdmCow2mbgVdx10S1yNQhZvB17d/v/znFgQnU9F8jlS14rVg/UJRbNW5HwsEnq8bmYN1k2OBmJFc
OMxu4psEcUkpljqu+7I60oncexs7jDaUdjc6r7Fh3cd3SnKQkEVPvU9J+iFFPvD6J8ydu7S4URyC
hhSiHOHcRUWwReWFBdNxcBjs4R9r9G1jGps0MDejET1etze3rc7tiS4fO2hSJ9iTEvuG3vW11uR3
6JsvvBtmqH90Wvc0nS5lOIeoeV06YuHFQZz0PByaNt+U1p3TIehaHEmqwQTYQqTo26uE9xsCrlIP
PfmXZkl7YH6kf75A8NEglNEpR0cZJoCnpjR2Y+KsbRQur8/n3GF4Pk7BTxGwjnqrxgqS4oG1suWF
e3lpFMLdr+VjCcxgmsfyA93/3JEdqqrvGQOYNGgzDJIcgg+2aishqccT13a1n75n2ms/V8bNdSPz
A/ljZPr97GQKYWVI3akxl4RQUKhH2/hVu+mC2y0ZEU7YyKhSrRunGDfID65nb/JeOSwizmetvKLE
oGeED2F6op0NxW6LMLNlYr/MLGD9aKDQq1rILUcJnfvrszZ7PNBUPwl3AF+3hW2UK1k+eCGmfMXc
Wt+kAWnX7GB03lZ/19wBuGLTTvJ8IqUvUu8Gaa1xqlHL69T7McHOq2Qh6T13P02orv8ZETalptcG
lxeRn6MG5koZO9TmusHaaXqSwg2mLSFyZ+fPmGQKSd9MHQKXSxVYdokcmIxrm5JCArIO13TQ+DtJ
iUqEQ3VKJkGXLGRm5hqXNTql/7UqvIJ0P8nHuqT8NFblUa3GtanI+0GB2ipLt2Pr3FhDu1Gf9dbZ
9YHzD90hHyzDO5nh/RiFR016mNBKE6PMdWea9Vt6YKk3gD9VxPw1UIBCHR2bsJvsW2TtS91b21RM
/5sVYfBIE1eDUTjcaDJvPSqlzqM5LGXJZ/0InMGrNiVtsIKRzkvlhEg3OmWqvYH90ZWhXnOG9dgu
OOz8nP3PEKJllw7kZnQmDZIUvubKo1Y/yla9QmTwPafjv+MBlnJphkekHFYt40HUe6N6zsHUo028
SDE8ubsY8E7wjP+fNprNL83oVShNwBfYEVx1R0H2nrZ5J0SVvr6bGgbp+XjH9QWtJHwPsBXQyipc
X4kbhbIUsd99+UP/SUkY0zvc7dyCcHnlXecXo8yx5Xef/fFlaO+aYCl3PecEdI9Mgnm041DuvZw2
NcsjG7JrgtE0PPiZfqDPOjT8BR+YWxywmXQ/E7hP5A6XViTJqrwmCqNTUA0reKi3CB9P1QxFStdS
Ma7CcGFx5g5HY1KxnHpxLUOfhn12j2l0+2qjW0f0/zToHjeD+483BtbaLlp7naMjvlVd5T0nMrgu
9Eimdhy4yi+Nuj3ixm2XRCdd/5anOy7TvfRk+OugzPfXD6LZ+TyzJHiG0aVln3pldHLbbjf1oPru
rrRb6Cs485yi8w6ytuSN8zZ5ftGJRoO+SILTFp2aaWMXnZoCzDSF2Wyf11p8MzoRmlQIrW95vG+D
KDQXsuizuQ5oa/61LJyIQ+b2eQq96GkoB1p8FQ9E8XDXNArSgmvQYf5KRcmpDH+C7F647+a2B8HJ
lMOEGIrG9cslTWNaY9XMiFA5iL726TDc6EP0LRhMb+Ewnh0kfXcORCtIEoOFvLQ0FL6dxQGRqtbl
28wl5PbXbZTtjJ+VZt62+VPSOZvK/ue6I83tkzOrIoWEOrh2m+iErply59e3aS6BNP7ce0eAmgtT
OXevnZsS7oGkUyHDnKoICZCRCkhbUd5VgUdR8PH6mF7FTsWr4NyScBVIjEmOJnRWma3SIN4WAQCj
PnkB4Ba5ZKisdhfJ8UofqEO63bcm2Yf9Meuex6z90C1t1WkrvvkYcDRwdMGvwpP8cl0by0ssPyN1
a5b5Bn2rPsl318c756MojfxrQZjYgNIYZDJYgHN000TWloldfBjM+yd9gJQJiTXfNDHJrkVMGfTE
0L6xj+lIz2SaiYg5XXfTje0q03p1VTfNrRQvtWzPOumZaWET2qUSZO7IS6GMdwrnt9evnKSEPL5e
d+YiNc+0IG8X7M9AhbvKthKDUJ642ncewa+uTS/Y1VWEdqEq7yt93/UQWjryxzqUFu77WVeh2ZLK
qSaD7RbuYsUNLdUzJmiX92y7vz1vYWPM7sCzvy8cMXmAKk1UgohD/yYvy49Wujf8bAs79MJA5g1N
UpagPam8CxdhOEROHw9k3HU12/bxiGCdsh/TnQQe/7rvz7oGERiMURNbnIj3MPSQyHJC39WJvJ4K
uahvb4PK3haasSmXWkBmd9qZNcERfa2KKFAygZJz59ogP+DSN39cH9Hs3BG6UGJCN+iNiPGoOmnV
wm160sPPtbzRtB8hDC0LnjCt9Bsf/9cI9YPLQ8lGWcfPJZ5LeJoEDTlMyKoJz8QLFcGDpIWruF+q
9MwmJEHdT+h3+loUsV05dFO/7DSXdE//pTPuJa3cTFTkALx3GlrQcMb0yPpZ+dbINGvt1+skLbY5
XJfHPPl7JSjcEiIY2gFQDVBEeK0rhUpUV3xLACd8PQZ32etJBoGg/Z7Cxbkp4TjJh66Jmog3Yyj7
+0ouV5WiLESDs5uAVy+ccDx934Al4bP2O7PnhaVVd6pvb6CxXxXmuI6DcLVIdTdrDPwgLQY0WxET
XbqOYzetVOcYKyv/CfXsWi93koeWNbxJOfox13fD7I57pe3BJyHrEK5yjbu6jmikIaf74FrRukyP
McJ1143MnrvILYKEBxQJ4vpySGWXV5FhBRH9udIPI7SGexnKgI/Xjczta6CKNH7QUQVRveAHtJwX
RqTl0Uke01WY3JGmqoE80ZKRNgum5iYN0j7g7yYIODJsl+OpnNHNw5DXgX5U0Fb4sUTFM+cC539f
uKc6I8mlsCuik6Vs5FHbp7G/sePhmJNWQ3psd33i5kdDBtc2AdzxnrscjVPErZE2nFW9bK6SDGHx
0Fm36dLzZjbAscge/c+O4GqpPHgSMAUKP/EJIuuVD5+oVX0tQLbBd7hT7HLV5y9VtHQwzjoGOQRq
NYgXQLB2Ob42jhMUmDmLgNZUHTx/xVc/+Scew831eZzzcuuPndfxnz2Jy1bKasPjIEqTj2XwsVoS
L51dJzrkYVGE+QCgyeU40KoGjB7wxofBMI/KLe1NvrOkbDfremdGBNdufaoSasFWjVIqs4CC4s9K
ZFag7o9dvaSa8fq6E69JaFj/HZLg6G6Sdl0zTGcdjbrUJnwD4mVvrXzPq72ZqadhtD/G8mczHtde
9+DXIByr4oYu2NFXN4H3IykfkuYGWJGjEJx8oim2mXJsfWF8ur62c/c5XTzoampQGqHidDn3Qaq4
ZqUz92m8dqQfqiltjfofhHUR47nhgeW9B0Z+blCYGbur9MBsQK7LpbupnXwz4cjTYQFMMbvaZ8MS
tgaFNKsPZKzUzUuKlIgUHWTnixFu4nxJ6XJ2d0zkxtT2gEFrQsiqgVuV+oHjubXcX050aKv+1/U1
mt0fZxamLzjbf6HbK7VdkMXo8mybU/6HcDBfh7URbK8bmj1QaG80oTYkR6RNH3JmyE8qO6hUcl9O
+MMlAxp1x86F2mspYzG7Omd2hA0vZ0HnGRLXDDn3vu0Q8bntg1sohPZ52W6HeO3GP331sWnS9dDf
Ol1+Z4XeAwoSh3ToqfVUCxO89D3CJigLCMBrkwmGo9kPD51hfc6kalUUzd6rgyUY3+xyEtiR7gMp
QFh7OcsRDSqm1GZsOYeelOJYtuOqW6IqmLbRmwMIhDlZRdJC3E2XRlAEdrqxHyOgAt23wtcftKDa
UTE1sw1ZuF0Inn4hFprja9Vs2N+pPDA4mLsuTY7RpGsKE8PJs7V1Jx3a5Ogivm1Rwi9uzSzb6Dq0
d/SiNWvT+v73nksYZlOkI8Pw5u2Tdc6QSHGKbeleGtsbJ4OYIW7WqbwkDDe3R/5YevMAQrO0kkqZ
1VPG4uin0g71gc4x7nm5rP7LmOh6uZxPUl61ZZpYcuIaXonhI0DBOylp1jLl9YXFm/PJ81EJPulE
URL4Emx1wRivkPUu7fs+fX7HeF4TwPRYAj0TbShks5KEXVZ3e133b73qLsqKdTxWC/HKLKrePrOk
Xc6cUUqSJ6st+3mw16SeHGDnW8fdSPQnKpX5j9cNd+Co9k6S3A+huk6s9MGKs/uJqk8Z5UP1XDXx
YxS2O89TKDtY+6j77nfjYZArZ0VD740v1eMKcDBPQHkprJvfSHAZGhZKzWjICMdjl3oxmiB8ftqN
j6GhIUmyL4dfiu2vbWNdSdFtY+gfjMS+9b16RTf3wvk86+IWtVp6Yab0tXAcNlmTdyiKsJkoVe2V
0DZv2izRnrRRKT6U0jsknCfNzYkAnQZfusGFawd9oj5EOAjno0y60eXG3NUpjcXQPquH6z44G6vT
mQjZCDx/qmUJTtiaA/V0CVuZe99K+X607GydxflnEvlH2R4eba/cmm6705Lq/rrtuUDh3LTglbVf
9/lQKNEphqNjDbEKaLRWXcoaz+5k2yJZN72xmddL31dBOhLrUXcwIM1mJ1PFXK7ozHkIGQMwPmSP
HS6YSyOji5xtlbmEt2l9M1rpjR+Vh6hpqhWgsoVE3dy0AfKAIApJZtJAQvSTRVpVWKnEQ16NPluk
j9WsCheO2rlJO7cheKBaS6npd9N4PLi3+7t6TDeLMenspE2hFcKvMIuLFIZ2kaiJAWXFqa/7Xez9
yCmZ+EGzC6HF/ntPc84sCcszQIvRGK6NJe03KjYruf193cDsfJ0ZEJwsL3Q38pGfOgXynnTcKgId
sxjCLM2XEE/AHB66kBBwX0h3WkySqLwbWiim0907BgP8g3YOuC/A4Vw6s9GhvSfnDIZ+uQx0AT0A
i0WQWSc+syGEY6CuoiH2cWJU6tsK7THU3K+PYna2LNDV7BEF/TjBQlvVdMwlUXwqomxbVvW+1h6K
qN56tK9ftzRHVc1bB07814ZPmiIvJ4xuOa9InYYjpgq6leoT0EngGTaK0aK60qhedNt6rgwPVilt
dLf+pg3uXYPa3K3RRsEmk+E8toxuVdqS+fv6t8045sWnCY5pSX0fovLG67It17Qb1bG5WiTcmJ+A
CUo+Zf0QBxGOJMlrk6ZvQIzADb7xgD6E3mMnrQrNW2XuE6Vmsz9KVrvSvXwdmOQXaJKTV776DggG
JV+eEUQaCrS1QoQYWEorWxlZBquUdrW0dSJ1rWWPfz+l50aEG3NIPfu1VnKaRHIDDVkiO1rV1hIB
74z/0kkIZQCtP1zLurBysd8HxAhAIKTQ2qD3C4PJRsKV4Sb9+50Clw/5jgmCyztMWD03MarSlLDE
dyBe62/8Jt+hxG1AM3Z96qZvFh5hukMfO40WCGK9ERVHOUqrpZr3NBlx2h5r/WilNDqMUvWdzFG2
boPcW9iccxvg3KRwDDi5mdSGQjYCkO8qd4dPsR5uvFDZXB/Z3GpNbdJwG05UUmIYFZWKl47KwGp1
ardqUVE+FO3Bbz4aRrykgz07JNBs4HHQdyA7cXncTMpDhRdyPuvDI5zbxpelmtbM4UyLJQHoxH3H
O00woKRt3Bi0r59i30xXqaEa694pl97HM8O4sCI4uBznqPkCKiBm2vVNv4omtcN+iUlx1gqrQm8U
yh4o/v0faVfW4zbObH+RAO3LK7XacrvbvScvQjrpaN93/frvsAd3YtOChcwdzADJw7hEslgkq06d
czlZkIOsIWGbZAcIpEfd8oiKvt7VGzdZeiIyfq1A6/1fI8xQxCyKcx1i1oe61EYbyJ4nsHsoVpR0
OonlMrM7rtetZEk2XpDrg0Oum5K9Q2iOuUEnUd8DKIosOy9MscXXLWRzx9HS+r9/AGF8f+wwESLj
jDBWodJ7KKrEM4rXSBuJUU6mNmw8R1YCBAwBQEmbqIFuY3br2NSgVWya7AAZGi8AAZElykcxE72B
E8Asm0a729t2dQLRofKlbA29B8aeZPRNpDUF+Clz0cHD2OIgCplpG+6x1h4OciMZ8Zqi9vCHSycE
xcYiZi2GNaJ5BKWRkHRZZmspfxehJ3zug+Oof4yJ9h52gdkt+0gFrgYELekzyMpBAfKiF1sjXwlY
F5/EjFwxIiVA/iSjqggDnkQplKFwjlEd89tTvLqkf8bO4qKEctDneWizwxC8TIHsCe2IdFdpFpOT
9+WG/6ylCkDxBFFddOPT+ziz3SOx7TC1VXYoZ6577fMs2dWjAPwXEGkml+fFSa/0/rEAZZe9JGli
Qdn4B8iGklM9FMb77aGvepcKvm9K3I96EbNtVKi+lMkC7wIR5jPH1ziANB7acOHG4bMG08JjEKRq
SBdAgEtkFlNfxG4xOMxxsGQjQTKsR+BRiobI1QlSCw5gw24g9+4AqYCAd+X0d44icPqUZqcp2nD2
tUGffQuL0pKWIc0mEY6VtHjVAZYQTaW92UO85lXnVpibHm25gIAb1plP37iSyDKBWLmkfNuqmq9h
Lc6nVmJue+WUR8jN1yhkkh5SV437WbXmLBIpI/OTVpE+sH5vUa+s7c3zwTFhXZbavJV0hAu+kuwc
VYA8ac06f0GBc+NCtrpfAHdARpyGXfBqX0amLlGNkOOxWkN90loLNVMEpEXZC8lObK2Ie+I0OxXM
ZHi6vTXW8k54MPwxzMxrJY04T+MR8zoFoDHbj729SKScHLX7KggC1UWGOtvYKavOeWaVmdmqb7Iw
0nuEh0QlHBC+VGB48z20agUUuhoydeijkJhJDdt8bocFPpOBWCxswV86bnPnrO4AFLoBv+EBiGQV
BdBdyzVqij0Pot5IatwUL50WXEoQ08y24HRrHfs4j8HQRzFoAqp6l24C1H7ODXKRH3S5tztR2AEl
44WL06lPYFoJxsEOa1upvyfdf1gwAFDxlgOvBARa6SycVeBi3N9DLW7zQ1AdxxClt1En2ZaRtamk
FmizOQWUMEaURsjVVjPyQ6Opv/qRf4YGpDPl4nMF/NYEbaTbvk9P+4vbIgI10FuUqhX8SuhYvxzT
PCHTzCXh5INdEyVLjhecCPffVvBDSXbDdtqYwzV7GBoOGSocCs7WS3t6DtnQaZxGX+yN8mehxY2J
kBdaUKJLnKFQfqB8pXtlghak2wO9dhuMFGTxeBChQxvaGsxI+VoNpoYfR7/r0baUK1H6OKXqWywv
hlek6T0v1b/6jhcPUpEMhwgqQztDKsSNIHe1vPgKxDa0h9PtcoWhHAuwFXdcNPl5LyEf+70oFJIZ
tWtUPo9C/+0xX8VuvJ8BfFLwlAadqnilUDAoaRWmGhZ3OkIgw05l5Q6AGC8u1A03uj71KQgK0AHA
1PDovMrTZUUYpbMGU927vB/vOFMz45fwJb2TH5Ijt29eyo/2Y3786/HBKDK2yLEgQ3x1vHPLlDdQ
vfNn4P3msTQNPbVFLiV5tIVQWZlKBB30GeJswuZn37nz0uo9SEhnf0JbhFHvIQZH+WKL9PX2kKj/
M/sR3TToFKBKkxT2d7k/tLxUhTnpZ19M3sL6HYoct39/bRuAmRDwS8oZw19FT4NSFEipPvtlEzuc
9ppAGxT4NTMpi4OeQQ+mwC2/0sxFfAcK271tfW10APXSCygyPHjUX45O4vslK2Nj8vHYB79KmAMO
mtVbPOQrawXuViQAkexEToK96naTEDdpB3BCyyu22vGnJubvyrZJSIPU1e0RrcQzEMcgLwbXECCy
RL/l7EwQxQUsLm2I6VSrweoGKNkO1YhOzVLMP2It5g8gdEHRMm//WsYC/JJIiuNhAfgccO30y84s
R4sWz3OuTH4FLbNI6Kg71n9N+UiNgDEBUQvZF+zrSyO8xJVCJkazz4Muo60VE0ZEcSNzsLpeoJnG
axuHEWi8L43MEIaR0j6e/T77TNOOCHicGKOp27eXaiX0UvUrSZe/UAhsJqkUQ7npIT/jZ+pPjXMU
VMWybC8bQJcPWzAS6sjMNsbWos8sWQMZCFs1VSSuC+IuXnwUFty8Cp+HJd/P0u+EF01RNIXmpVen
0+3xXd30sFaSAhgqSovAxLCU3dNYcDU+BSFYTUggnwo9s5Ar2XD4tVlEuEV7N20svCIBNYA5ispY
m/0KAJmUs6tW+szm6thXmj9mxcaarQQMWlYEzdoXJShLk1nyctOkzbL4Rdw3n3qe9QMBLk//+4ME
BODgAAHwAY0ALDdSO2VqmcjK7MdRK1uVaiBmSIp0P6SI9qXQiRvdAGtRgzKc4z9UCFAiuPR4qZNH
I9CkxReK3OMrX4q4n0NDGi112npxwBK9cftZ8UfcBWhWDqRCGCUTptqkNyD6HfH+onR2JCx2gebZ
WnpVWzcX7Um2UJ3aMLmyq2ESRJogulYRohiTXZ+0HLgIITFZR05n5DY3gXHwU6o35nLFIUExKqAh
HUx8ONTotjiLg/OiIYml9rwftAL0JedE/l6Cudup1Eh3uUzO7vklqN3be21lAWkZBLBlqp+OOgVj
VFXittDExY+nk972TpD5qaAQI1DwbIwIqAFu21ubzHN7jMNUeIPLCvhCfSUmub0Edudu9imtTeS5
DZEZ05zpTVDKiz8oOy07jd1oG6KrZndVl21M30qoAgqC1neAzNaQGrs0VSiKVpRzPvvAUblcC1Rx
PtjNGGy0C6/MGp5QiIYU9gZrzKx1U90Vs1zN/jwJCYmD5oR21qQf/K7aqm2umfqSygEjjo4LN+OF
eZo2cZEXOMMqM+3SF06GzqnSipYOmoTbvrA2eeemmI1VarMo9QJMZcqjkAoEJ0uwbATEFV8AXg9l
OAWrRGlWLhdIwfON75Jp9tW+JIJ8L//sB+AhQE23lS9cifAI7SgYUPJqHJeM14GHFFqOKUIvWF0J
B4SpuHzenq/r9A6ejLicoZsfhxbFP14OhoOWpzDJAgYTVqcyfghCD83VFb9rxn/Y42Ntn/LPt62u
rRKaohD7qGAgz1514ZPQYIhEHCkKNxNIoHuSlMYkDPu/P/bRXowyBdYLFFrsXkqkRApHDaODO4RB
DYZLvOSNrSb49UlUYII+XmGH2bK6OjazymGdoHppzdzvNPgxOvF9Yfa7gTvOWyiZlQCLkgvlSUby
kWqCXK5ZFyIhp3HZ4gPhYIU8wKo54cAAkoj7Zp73kcTZt9drZQNTwgeqC4eeK+CALg0GfLlEWVst
vgz9eOhcly9xBMBEgO5fp1rEn7etXbNNoe8dCDcdGpy4d8DmpTlDDCOtn9rFr2t53EsadGYnVA1N
LR1Hr0LLFMRCkprEUHj303iSPImPi3tVy9SGxLPR+Wm+bMltrWxFlN5xCQLsGQQVbFeWKEBcSew6
XLb6iMcdFdS2Q11tdZGubAxYgQeBnoIWjpndiPRxEYZ1v/jjnj/Nv7ZY+FZuOiAyoIyCUBDEc4JG
trPrQMfrocyXI65WAfhiAvQVPerZz0xLQSyY8ejz6NKdNJUbu30lXhqUFhVvTqzSVZs/1yOUqNqM
qVMnErSFNcxgX8NR0C5Wv3xsOA89t5jXxbk1tow1Nr0I9qEBvrrX3uvXCVQYjm7N73pvljtxy9rq
jCKng38RZBBJL2c0mGr4cIsZbbTOr0TeQwehVwfq89z/zLJ7JXhBV9MddNO0xaorv+ZtEU36dY5L
X2jmymPOR7wXS1uSr2sbFqlLDVhKnBuIfpefFS3qgo5a+JEkPcriXTImRF6Oyd9zY2oCbnm0CROd
/uC+ZQ6oUActkqggEqnji2w8aajZ19ld2fxWhO41iWVTN+4Ddc8Ff/+GhGGU62SMT0XSkPHkEMLt
lMkYq9x+1MZAQlxv9cFUlc/me6SQCByDt/3qeqEB4kDBEqckmKCuOkxmHpzxUDfBJZMvjoiRKMD2
WMHq0Itotxh3SSWMVqbMGw+F64BAzVIECb0IoCp9uZCjAdpkrUMoVLM3TnI742mJN8Lt9WlC4SmI
tSCNoVUKZiqbPkN/WQQTYLOa59iaRwmMI68GBLH5oXSCv8b5wmdoqRVNh0hyyezFs9eyllNkhAM+
E0WvlFH5xQsm+i5U8QYa4rqc/2UK5C1IJkPJ7eqZNS/yhKNk8aufRV24Oddbvdwemm4iXR1ZkBpx
2rBAg1XkT+1x7OpTvoD2JDPLPhxQ7h9NORM2VnTNkeCwOvYLQHj453JFUySTBMoo5gv5N/SckNnp
URMVvTY8dEg0/vV9GO9abFGg0CnshU2ZLmGtqwnEb/2gPI7cb6q/tqXidX0yXppgBoTySxOksoBJ
Ht+G5UP6+/cQmoHQlYMSJDr9rvj5oJ6hFpD95n0g0B0wLmHrRf0rp8Ub2d+1fYBKJ4ImUpZokWdi
WddDQi8NY7zJgW5W3R44k13VHCc3VE+3Y8n1gYgRnVmSLl1g0SEtJ9WwJEYiSYTegT6qhd4jfw4j
KzA2HG5rXMxZICN7KMwDrCXc/lPszFAyldmuOPf2oNYiFQBm6FZGXkNECfByUM2s5EqnUzcoEivI
KqtC+W+aN1Vp6DJcnu+YPHAxIW9CKyoyExGnSmlwh0F2gUPIUGMySj1kc+cC4hu1NUa/CqN5Eqbq
fkxDV+LAurNJM0uX59YXMA6PvVsEuM7gKOgSh4vaA42aRmjs59TBKybju1ewGjlxYIFlP+3Mid+C
nK7OtQRFYZxEVKaSmeugb+Vx6DAHfHXUgTUoFajL/W1HPWInurM1XCOQhUMZ9HI9FW7Iqm5AxkMd
fxTLI3qeNhPoa5ED6wg0A/wFVRdmH4x80UEKxcAtxRq85uW2P15fgfD9Zz/OuH0ui2246Pjxjtun
5WMV3S0q+jXt21ZWtzJ45JBiwx0ICYHLWRJDlCurOMDdtvGC0lQ4fyxJ0pj96Nw2tHZs4P2KNaf9
uoDkXhriqeJkV8EQ6jp3XLTcZ0H6id7+V0n0gmB4BnulBhWjjfzhmqMhzYFtjXhF60WXVhMuG9KR
T3m/Slszae448R7y6hsBanVoZ0aYOQTvEHA0SsL702C8VmFvl9PggJrArHTR1FMRYg2ak5fpRsBa
i4t4x9HKJTCnGN3l2GKIOEflWCPeN8+q9qCCv12S7zGzSYL3QvN2e/3WZhJtWyivoLSHsjMTNMSs
muGssGZ003vLhT43tQdIr+1um1nz+nMzzKAKI+rqOqp4Py5sZTDzxE8K5LNfb1tZWzEABf6RzQJA
gonBoZGCkxSaan7oZcJRrIk6O4MdcFbhhhG5bWt14uhzFZVR4N5ZRMtcyypo+HB8KSJyx1EIfbo3
A8fLbSur8wZcOA/oAaqvLLLE6Iu6RWsE7+uxN6NLa5DuNVTahnQj67o2GtDVgIQH6SIDbZKXTtcE
Upg07YDLDIKEHIEREhMmJB9/P5pzK4yzNYWU13008v546ttPgTINu+Jf9+3ggMDNGu96ZEJBnMxs
2xjwzSEred6fxf08ux1vBr0b9xsTthZg4WCoy6BnD0VQOqFnKQsOq1/Ns8Sjc/RYYAxy35pTaBrD
bG9XJuknMyc71TqHThsiHgo0NGScGSsmEQmuiRv8BRykfgflGJKAdvLp9upcc2ygJiOi3wnHBjwB
ZMaXZvDtfJPMweDXuV9r72PhBCV4CA+6+I0TXpvaCpL9/Ck/gE45L/wYVB/ZfNCfYm4fedA0llMS
mPKH1FtttnHKrGQyLz+NmW5+bltjQhepX/4Ydpn1uLiz840/KN9uT8FKiu/SDt2PZzOdpEYR6BHs
dGAqWO7GMCFSaWmGXUi7CHye38b0JEte9LIZT74uLteL/Gf2mZM0xdJL4wDTTbmL+Z0UuEqB1DMR
hb3SennyJoPU/p2DMtEcOEFuxs8l91A5oKppOIhAPS4qsq3hIfUW2RaNz050G/XQLHch/ueSiE70
kjxWISm62mu5PZS9uWYhQbERsL4oLW4Ng/FVXRuHRhqMwW/R9x7vob+jBwIRx5dOUEmKSoumkQT5
pj5yltGMoNh71+alE3KPceKmQJAn5U6f3pUq2sm+Er4L9UNRWIpckK6S0RFnZUtqKj2Eal8S7nc7
hiQGq0SycfZ/VSBvDYMeNWeOoEaTZtRTOPpy8YDi4ATCSIhBq6FHyWcWMpjlS/QzJ81OC6wF8bIv
SHqvlKaKVaj9DBiZyIu1I2em4dusW2Dj7obISpPXkjdr1e/u49O0C/eiLYPhDcojmDSCZWn2Qv5U
OuUDN5nifC+fdOOUJy8pd5zAc03Gp+m1Fkic3g9HNSWlSCa0/YkHPrg3cgtsN0a0MREr2CPsCCCb
oLAA5TQ0el9ORDXrXDsh5eCDMQuQvzlvbbWpl11el+D1ngrRT0rQLYeSep/N+fictz2YKKd5q9H8
i/blckVEAe9P5KBlXM0hU3T5IUI21P0wxqO/wF2AwTQFZXgekO9GZtVcms7XP2tIxzcAUpS1YGeG
akv8zpi/Qz2XJKNkTwqZkWPpCAdywmxMbXCMeTTZm0UpqXkw2XJm5/Zq4+k0s48+WT33u1b1+C1i
wc2xMJMq9qVYV0YEXCO3hwqM9q54HLZFeS/5YWpPoQ4Mrj1NHrh0Y6io5hGyxShNlrtUuE/uJY3I
nBfb8eCWqRmI1lD+Kp1ojwSjJp3KnuC4IFvalNc3EUw/0Ge47KDYgsPocvohwjOMkpqP/nd59yA9
/HXcvfx1ZkJiKcKjMsOvB92CtWicXHQ7Hbj10qTVDE44GsNid3P+rZcObRXi0RRt5W6/Gt+vPAzd
NRBJwYMG9+/LIepJk/B5n4xAlMz3HM89gA8MCsDRQ5kq+wJ835XYALyMMFaiYDCLFl+bQZC5pWg8
9vryFA3zT+Tv7qJGh6j20N4NdeChavMIUU8sqhkLkhWid5FzDAhGFMtod5Ij6b7WP44F4NCaaobc
xv5dXTYgwdA2KRoA5TAHWsVLQ57pxeg3SQ4MZGKV+YBihx2g5nF7Db8eJlfTd2aK8ZCqEeS6CZsR
dwf1sQkLNO0Cs1KqJ7CCvEhKbGUFB9y3ZvHSfDeM2fuQVlbx2EWfWdsRsM14g86TXvoxNnspl01R
mVwx9za+8vouBU+jCANcclAYZRWfgnDQyzZaRh/aMZozc4NTFEJr5aGqWgUHnbySC47AjCPmp5DI
4aD43slDYnHtbJA6KwRzaTkZG6/vnRqAEkcGDcUhCguQT0xFYce1ThAlc+RZFhVPxk51WlHuHm8P
41r8AZ2iKMRB/YuGZ3BGXPoqGh/AyGG0o1+C9FETQfrYgyeUK5WdvAxuq+x03Z3mHzJnGtEddBIc
3SCFAIZyYd5VuMmM6Q+x3lJfuX5/QdcFDaxo4gbJCvBmlx8lAh5Lp3b0Rz14LAy3K09CKDt9m3uA
pdaDHy1bQpUrywmT6AOlpUmqv3FpcqrRb2ykPEymjbkke9BHbtxoVgcl0fAEQBveFtKlharTRq7L
gH4vcAGIIrcTj5qYme3gZqg59/ty3sBl01li9hEwlX8MMmEILZKFUpYwOE62FBNI402KOyv2sLVj
V852rBdyypSmAVU5FovdGNw0ZhMmT9C8pEw83LHulGPIH9ufzeuQBU64JU5G4/j12P5YZF6AQaYH
+RLCYpx40E38Cbz5DqoAtzfHqhGqswU6MFTsdcYn+lBOQYkvjL5eBSSfvxsB58T5oxQNuz7/PmwV
AlYd5Mwc4yCFnC9VGWFM2W6841VTv293XEKKfbvhGCuxHNSUf8bFOMYsynOdzjA0QMa4zHEb/aVx
B5B0Obfnb+W1RUWo/xhiXlt9m6m5piNGSu+5238G33JT+i2jv5O0G8WNdRc8M8WcT5m4dOghh6nk
oXmQeMLZvZNbqtPscYBoG1t5awKZ+LQg71ppE4yBL/oRbfzjPVgkNuaOrvaVh58NiLnJJBJqC1pD
5+4+ehg60n0Mb70V7Xmn3wHQ1r9t2KM75pY95iBII6VpS9wl/M5Bc0D9kruSyx8gBr5TgCjeonq4
zhNdeAZbtyvqyShlbR5RY/CG/thO8MUtkMDa2Xbufix4IR76zoh57N8eKuexmXtFRIrFWnyxMOEX
EYl8ztUdnljaYEffN3bZ6hDhc6jlAAiOJmBM+NnLj5viouAChF90I+yzFpEeIsDFViPhSqYBM3lm
hvFFI8nzmOOwmUN/kazysyutCZmGwYGMiBGF5lwj8kc2+K3MjSvQ1gAZD9U4UUgSemTKqa1DGUtx
9WXe2garWw0ZZVTDQDSFJujLWazyPky6QcRzodhBb/gg+WVGVDO5bzqi9qTcZTY/EO4kNxsX3vWI
QnvGeNrEDUKSS8sd2FVS8IfARZENGcTF698NpbS1wtfTEayv6DqqvoEzzRzlYCO+fGHO2c1ICWzQ
4Ui7S9g3arZ0bdUFCo63OjrJmduqb1o2uHJxWPh7RQLpbPjRyEROwIYl3gkxFCBDv2/dsXme6ccZ
33jDCWXv70liNYq3AaoRmEOKDWWiRBCXAyhiMzSexI/V+Jtbvs/j60YkWvOrPzauQGKJGEdUjmzy
k4OieuDWczI/Oqpk8kA3dVKfyLiT3Ns2V03SyybYvwATYXmDeK7QwkrAsObpRysep9KVtdNtE2uX
CYDw/zVBP+EsHGjSINY9OrD84EU2F68jxnHaR1tXsbU7xLkVxmkVkErh8ZFOCHlPmpESNeHcJQPg
RXUbftd23iYZ2JdINuurqFvg6YCcvwr2kcuBidWYF2CVmHyQZdilF9ooL2jH+k7ZG2bjDftprz3E
H4ujuuG9tLs9qWvR4dw2Ex20vNCVZSnQU+YOqJ6gO2+vvtw2cd14T10eVX+KIIIOFFtHy5EAEuQW
NhoLeGtP38Vu56WuZlau/Mg5uaNvlATo9etqQs8MMvfAnE/lqatgcDQnssV8tDpjZz/O3P1aKR+1
pMsxY/mIFvf6Xpg+Im44YgU39tQX+ujWOBiPn5pgDqYB4+CenPqxem7t8Ac4lnYD0XeLF+9rK92r
u3o3uZknvidH7VtwnP32YeNquLq3AasBAS3oTdGtx/hnEsidmGLECti9jxmnEKHa0iRdPYXRXwPA
lw5TPFu+1oFHrCS6ZoYTv3RP8l63QTjtxYfm2O76wdnwSXqoX03tmTnm6JUSNS3LokKX4+/WM546
7DzJiW3Br7zxYXyPjtmPJ+R/Nw78Vd85s8oE/7RYslg1qGOCrn+0AZc08/o57TeSeBtmvl4VZ5Ey
56eiL1WYGXSPa56G5X6Rj/NWZn4tzQRYxr9L9nX+n5kB0Tv6e7QSZmovzy3drXZqTUhhQW3DEvbt
k0wWECg+KHZtSqdhL+z1/998snebOSxBrdbXmE/1nZ/cKBJI2kygsd24TqzugC8KVzRAAHBCJ/xs
pOgW5Y2y7Sa/XlyASFHHnrcaUldj1pkJ5haaayDgDZDg9ycjATr1KGAqN3yexvJrn6dEtP+MgvH5
Mq6GZNYxivw01qT4pogkK+6K4RGouU+VR9coEPMbRkVar75llHF5VQtVIeswLmTPQyJ9LIf5h+42
HljwHO2O/4kLr/oz8fbSNzwnuIpsUTRc86LQ0+ffib3SuZW7fkqNtsEHzPctUfetqf6SK9KOSOYQ
dL7/6LcIym97CzJil94yt83AxxXmGZQQOufGsd12GyfceviCK0JHHJuMlXbNQ06VGwXhS0dHh/qa
h0/1A7iGyWYNf/USj138ryVm/figHtugxRZLX8c92HAdcQepZa8ywVPyn4IyLl8a+mMpiTFz0ATt
EvFq3yOgiNa9NJAFunTv43F5M0KiHrT9+EvtzeBnaeGlW4Rbz5W1fAFoc/61zmzyMIgKGZqcuDXn
JkRcyt8GUn678DMVCbKM+lP9qy02izmrD5Vzq8y+hwymWA+A/ACnjsqmER54yZLaXXI/SbypZw3R
51Nh7MLsLVI/jCgiRuoE4y7ufqZh8RYWL8k0HLtZ8uatJiK6slc792w+mHBRg3yrlCu6Gs2bLHLg
SbIXjYg/i/gUZmb6316q51PBuFoZg5N7EQa4WmBLtSXgVK7NHcrwOC5R6SGFd6hyK342dv8lMP4Z
KZtLEQI5WRboevtJvcsemjlEK92b2jjh8NwIv+rs+yDgyqWfuk2swfrd+Mw0Eyt6zkCjVILl50/B
nXpqTbC5m5U9WjqprWnfEHEjcqyeM2cGmQt/Zyh8HIz85Id6KVg1N6ErMeCkjdTN6g3kzApzA49F
IZvFZMSwEq8RiYC3hZHu5c2XLp2eGz7KFgqVuUzTsKehFswRO3H4lvP3vSCTJCBSpdKyfMndS/Ow
capR179llglUuPPI/JxheOBNSk3jGDi6N3ekfrvtmGsHCXqyIcCCooqKxpLLgyQPmijJumXyyxmS
i5M7VLg1btHArBpBuwqa98BwBUuXRiYOIuVJK+HlLu6NSjDr7iQqW80xW0aYKBeVoFNRAhFPXOk1
7HXCq7uueLw9W2uerZwNhIlXSSUPYSvChh48BckHB6G32wbWAuK5AWY5xmZEn4QAA8BXQeiwh/ZO
Zav1Do0iU4lmtY0DaXU8yF2hwRFFcDQtXi5MUrVCL5QwV+04c4saYnVBzn6cWZApUpK07PHjqYeS
4Du38QL56thmdwhtFvq/j2cWg2Yjp6nG74t3OTlN9xPkiUh9Sn4Ip/C5M3/jL87t1VkNpecm2eXR
dX3sNAEvyPgFPEAA5gX7TqvNPlcsvQVDVPsJurNifqrqBhBBHuyqTU/m8NvGd9CpY4aONhQ6cCT5
DPR6X65bE4Ryl2gyNlQW55o5KFL1Q9fjaJ+IcxbacqaoM4lHHqAyIePzpyCqZLBXJIIw7dJGM7wB
fcqZxck1n4KWLdf3ilJMh04x+hAwsWoLx7/2vbSnFKuFWHPVA6UnesZ1I3XrFm3CRZ9zP8u6zlzI
0s9mESiRry3SVjPIqlEabaAqhSYntuA5iRMfg/EdL6rhRRx/GO2urmS8e35V8tPt9VjxdNpHjhcA
zfJDUO5yOQZos2RjBkvpJMmWXEeql4hNaeJhYGx4/cqgwN0F1nQQ3uLty658KFVcL/NA1UL7ha9T
9HMuB4hyBdzdrObPt4e1cgQB7AowCVIltI2B8fbZaOQAIscA3g/8GzKvgFoZR9qSJ5VHPlksEGmc
bltcOdPRYgUpQMo6IRksMfaAShHa2wUenQxG6ORLalg6xO12PSjgWuibuP/BHJ1IJJTRNsu+7aNC
L8qxAHrYAGWmhCIJ18luyuufodZsHU8rC4e+JNrLIqGF/Yp1NdZzaKqNmeDLZQDy4MaMpsVM0cmu
ystz022VnNbWTgCRHgAjPDoXWShQXUWa2gHQDi6lxYlnr2sbw4oTztZDbd9qxXutCp9/P5uU4AUz
CVw5CEKZXaCFPB/kOu+nv6Vc+p13NeQmfgqi8vs/2MGSAXQioBeezfV2caNB0bYX/CJ9KeTURKN6
J5C2rTcOx5VdjdCBly+IgQWKhrwcjyDWSpF2A4gWy+hdMypnXBQL9KcbTrhWgEf3MNprwdkg4VXK
HMJlm7YqAEmCL3LVclKUvLNyvMIcYRImWzcGzZ6nrv3UjYQDTe4Q7gZF32J9XPFOKhFMybAUSvfC
nKW9mE5hjFqhrwOe2qWDk+mVo4fhXWeIdpT+ur2Cay/+C3NMZBHkqJQhXyH4WsKbFYqSlVZb8vSB
EGpkqaviAFLl0JwK1YkgRPr3lyxYB88/II7ANrI0ttMsBHUBPla/FEqiBTjylsAdDR1w6buqcjNe
/pVx1UYT7MqGxHkNrhvadwNBHuYVpstS22L2BT8vomco6hZvxSDtOP65VDJHUquNpqm1BVWAawSB
BQwq7P7XhSIKjAGAXRA7WUUCcHlQHeI6dfI2hKCqEmwk8NeGh4srunypyBDPstiK6SLypZqLfhiZ
C49KKOCAYX03hGCObg4JACy3XWh1fJBRQVsYiNhRhb3cnN0892qJmrNfLj2hxMfGQcliLwcqOxe3
yLlWjiV05PxrjE12q8s46bXWin4/oPdnEGo0NOFRm8dx9NANW3qKXxeTs9sd1gvcj5AexAGIpkR4
xuXYsjrOASUMlhflHoMLAlvfI02VPYF32VveudptX/Ud0t9+rpvqXXuXyO4E7UWFBKGrt3soguqV
/Ro5uUKSU+/dnnhmof/5OHCxgXoI7ZKA/11+HNLhvJbFA/8S1CpEYsA/YpaQgiVVFXFEnIKKpEvP
k3jiavu2ZRYq8mUaeVaQw/LowcZl69K0sdRpMQoj/xJBtvwEjrmpFcmP+UPbN6lrCA6oHqbfkztW
phSZ3TF+juKNzAZzJPzzBUgdgqEepXWQl1x+gSzWTZrGGv+SKdloLUMO/fZaQJUxGLYo99m3xpct
8OoB7ol2MCrefmmLV9A9NbUl/2KV5HtNvr/39vf2vSL7LS6EL6oe1t/OLdFRn5Ue2h5vQ4nP+Zec
DJZC0GpA6J96e7JCT3UNIpvoYyCS5cQD2RfkQXEB4+ufZ2vjZF9d4fMvYeY3zrRC7RR8yXv59RF3
Atm5D2QxW+uwT8zC3MghsXXxq0mmYeZs6FUXgoFM+sdgZ2nEGgZi1SYdH1iqTdMcrXEjcrHv1iub
zA5K2lCUwh4L6985Hx/G0d2HlsmTJ29rcDRO3FpXJkbGo4ZEd00NDQ4AVRW4BMzcGu6sjVv7qquC
MppqaYsGuheZgKUkeaUPMrZFScLY/B41dvO2PCKdqgbEnEnUW7+Sz9vBYC0MqaCEp83nIliKmIXL
kqAUm3biXxyFM4VHbjH3p02FqC0jzEqp4oBdCMzsS7YzyHQwsCtMviCGdXssLEXIl0ecD4ZZqExD
UU6EGtVLLTvlW/ZN3umviXGK7mtSa3bml7imoIslsTvdRkuY/F8cRUXBDkUYvGN5tigylkYj5fMo
vFg56QKSyqSWyZw5+vvxxUy38CA0cLFuiVsJama4LvyPtO9qjtwImvxFiIA3r90wY0kOh6B7QZDc
Jbz3+PWX4N0nzTRxgzid9mVDCk2hXXV1VVYmFCsZx6aWJbIoHuSIQF27zWtwkPD27Qllmxt/JvTS
BOPR0JOQKhMnQYruDMr+5/jj3RaIva32KPg8NgQddEcZXWXkztpsTrxP/qzYn2+iW0Nk/Fgec3jf
Rhii7iqVlRLz/Sm0ckc3Q2ih7lRYhnPZcPAtnqX8aVc8zNoEM2cD8j492kCU0S2S4Q7g6E0LtY8V
G/MIbo2QORp1gWPZV9roir4d1I3F81u9KO3aK59uz+WiIR0khzMR29zagg+58NBKFSjyJEWTK6Cn
USJG851Ptixvb1v56eBmx4M2WPT3zm230A64NhMm4ZDmuje6zxKQpkR4Helr9Wq+3gvkaSAphQrP
Y/8WUssqCA3IuD+79QNdc9lL8cXlVzArV8Zair4kbnS14hQoR05FWYreHunSfF6aYBYuCYW0TDMs
HAhMSKyNVOpHUrWHSZRWLLGvvJ9TOMPNoK6HFj6UGK7ntAklMR/QSuVGW+U13Qj7qiHRZ7pNC8An
SPh5e2CLYfOFObatXSl7PYhjTF7XkpbujwNy5qadmducAgh2QMHLct+8+5cvBGyW9XE+tcRY2azs
W54dMssr1aehn8pTMLnieCyhYRgUJ16HyCE0ylsBdKMfYWtx8dr7hCX3n81C1wPXL9wpOiFYhi5e
1Pw4FvTJTe/UZ7+kgt3utGqf29G09UhwFxGup8YhrpCLXnEEPy32zMkBtg49OSAkm8WLmLSPliSJ
GpUt73b+xyCe8+QlbGScU5C9faRh40z9Q1DHuyCWz03YbSPOc0q0zGmvrUJq8MuD7KD0zLT5KIPc
VPxvYAUJv/IaZnFEPxMENkeE7KBVgF4FsxWnSU1EIPYmVz4eX/Hqf9/jXhi+BjCLkQSxSg5C+Duf
ioSeffP0fHtnLu0KBCn/WGffjyO4MqU6Gyd3qHdo/8PLUXtBY+AgncLaxOnjVtaEBaT8DBeXK2TR
+PkVyTKpZ7nedUjxT643kFFDi65vWF7oWWN8x3Okk4MjaOt3/BOopUVp7Wm+FOBCcQ3ZlZn1Hrhs
xpeC6itsg4ab3HZXW6+Dbeajk3AWjTC7ZteT3Lo9v4ure2mQcZvTmE0DaHx5dygVJAMgmNbTHFKR
emwOn208ET2hVQZBre7L952iuOOEe04yVbxvVKeXnSq0jJbIg0GRvbj9bbNp9nSArhPMYTMDtsYC
G9UcSF8ubfBpAnnXgYr/gIT7fzABZh34AIBokOy5drNV40VG1eEAghLAAPjVcIfnxL1tY+mNiLzO
v0aYNY2ToG1UEUYUUpkizWm4Sx04VpWa9mQXh2yrHOwePa2iiQ0F/VzEkGc0wuyzY2iv5SCW9/dM
LoLWOVzYrJuVhKITfa3gXV+Tv6I2tMQaXMGxxSXfsvek9nbE/W1DWxN6CFKat6eChZH+HC74O5DD
I50PsDEz31qeDZE0lbzbD5BPal9Dwrc85dEpDGK7YSJIDRCIdNh5MAFt9pxEKyWgpefCzIOLpD6K
aQDCM9u9TaYUEn9YCy86t+prUZzAFPes+xRJY/lJPqMricg1T8faqQMCMe6mvZe4Ncc/u0x2Z6NY
AwYeAMpnVpTrbYcrqVDDROVd9EhL/EP5PBcYtnVgypVZjSvpxXlOfxtDvgn5eDTrsGzDml5Pcp/4
giuANCLEOZJk0v4/ttz9LCzO6T9GmEtiLFFMjjoYMWpnUJ+jCsVT4NVfV/bPfCHeGAt7YcZdiR5h
dAO5/ahRzXhrumdQJAXBSVeOyWB1IO8StrdtLk4fKnmGBHUlME0xI8sHTQBVcyC4kmgZdygh3P55
eeX32SE1cQmiVxDiuZLvo/Jc83J4QlGxEG2fV5OMhP6UjQRp6OlD6Kv0jNS/IhO/8zPQYeOpOBDZ
6HAzyX4YGnY/FokVKd4AUhFk/wcra2MDaux5jRssEmr0tDdoWyTTTO9CeL3MJACMmimA/B0X/xkg
QvEeoCEA8Mtqwo2AlNLkE31I9Q/kjQEwy/wRrDph3QuZA2KJvqEFHhmztDAewjQrUuWe7xCbWKmU
yM+5kOmyOaJZuCapEja5U4xTYEfqpCTEU0ruteqrYbBvz+li0AAut/9ZMzajXnd5aqQt1sxsaqQf
tE3qAEraTXREg5xz29jSg3lmkv/HGHOY+V4aS66LBLc6CKZd085MtqgbbvS/NmSA7qdHkTR34P+x
eTPYt0+gMVmhSWVBvP/78F18AZNDanl5VJVy3qL8g85B54x0NbqoDmViFdODz1tDsdFBZJNUNl++
QvbE7NQM+uinMbBRpbMy/QGlo5VAan4M/TqqFx81v7QvHp9BrohlrsIjJLUFx8NPNPFewLW7uT39
S0HC5ewzN8pYN1MxFjDjjySSDlpgdYYjIdOU1isndTFaB3PlLDAKnXBwZ12PyJjULksELLRCQM0W
Iqu7D5/RKu2kcKgRKQ/8Qd4ERNwku+jUfxY0KeeM82oSlEHV/Z/l/vc7mJmNiyDLUS0W3BSiTA9N
YQJTdcgmYlG9erk9u4vxKLhkkErH0x6NgowtPkiGdswzweVHCw1OyUYAo49gGif/ded91ffFRNPz
ypIuhiiXRpk19aYyHUc0prvBFlFZTTJ1nuLKJ7Wp33duVdhJbN0e6ByD/dqtEoAT2kx6gfj7em3B
WO8pelMIyHqJuzwz29oSg/9yIi5sMLGH7xd1WgiwwUmUP6mZxWdubuY6GceVsHbxTkE5GrfVrD3B
cqhjzTKlhj6JqyeOl3wq6p7PV6KK+dr7NWE6ypUozM4PaGbCmnzqpQHPRTfPLVSZUVaK/AMwnfyD
MmzDNVKdNWvM1I2B3yZSDmuV56B6KN57cxoE3Kzn4j88OsAf/M+4Zrd24bb4qYl9sYMlCEw1CIGD
hzKyuu4zWuv3WPKPKuJvhMPQw0bL6bUhETjmmetRdMPv2CdoVQvBI/iW8wMR1P9yH17aYgaVIzPW
Z20lutM9j2ACyHlO+JJ6jRo5ze+rXbGWVVnagJcG5/W8mEW1DRUNGCjRjeUOSL+NpLwmf2+f2KUt
cWGCTVnpgKLnkgcTLZWhGnR47/bZsy6YwUr+Y9EbXRpi0AdFP3Sj4sMQ6Oq3nK/TYHr2xJ5UHxPW
rPTvBvncnsughYKpur09yMVI5tI4E1zoQ+6DpDET3cDYTZ6JxUOXg4As+Cmj4VpnzOpQmRvOM4a6
7kQMta5sULPlydYvHrh6B/hD/jjxA00aO2w3dbHifRevGVRRVAGSYSAt+4mxLvaLXMtlKia16KaA
QMzZHVPXTPR3V8X98JTYSrYdGt/SCzNBCQB8eGvv0vkaY70ZyKxmXns8YXi2YUesQWaEM4pEXEOr
5gxxi9EcqGJJOQSaHV491PIWQmLGgxGuFJCWsucQhPzXNHNUOHEE1RoerK7yZccbxZ62OJ7VgSPg
W7NtjnoZLWlcUG+rneRNHpBkJ+5Fnoj4wzmcIx8m2gZIG9zeeUsX4r+fhV796xMcKXUK4Wh8FuoG
BOnX0xrHyNL5nZl0QR0BZB9gAdcGfK4sBq+vBLdHZtUpwOZfgAKc+k9Iuq4EyItpByiogu8WWRgN
CLtrW2OuNIkvD4hFTeHTM+8aukMF6eTRNXbzpUHh8kB1DqpFszbStaFhrJLY7wXBBfKkj7uNZ4Ct
QqwtKBWYVQXJm+YhKZSVK2uphgxVZfRkoTIG0TE2aVh4Gt+NhY7H9yYlUwCcqVU/KM/g9Hmw4vM+
36/F9kvlCVBWQJluhpqi4sPc/p0kddMYG4Ibk311OPZOogExTn1Tfry9DRc9A8qRykyFNCNp55vm
wjOUQxUHQekJbji+99xfTtv2/h+13mZW4VQRFQOT562qouFbBEK1NRqmxfW8sM6Mk5NBZubls3V1
34I04aP0X2J9W/n3CrLCa5w4Sy8MDQQKSDrPIKZfvMxDWOM/jaHojk48gdeyoKBSm16lzBK8ltQx
8kRWBV3eTfpVl9ZZTqwcCbO82ChbgTMH/xttdxmd3m6vwYJzBGQH/AdwUpoEDufrJagnQRJy8KG5
Bl7xUxnaRrJWdl06oVc2mHuuHdNOFTPY4GrZ7rnUljn5oNZu326G6hj5x4EzQRdIi7y3czT1ozXg
9iBXv4A5ulk1iu0Uo+6dj1YI0rJqwku9lq0B0ZnA7RvPRyO1RHKvQXPqYMtGui3rFYzU4kwLIjLR
ABTgLcJsN2B26wEk1qM7St374GmUi6KVxfyhfGeuOh0Z2H9sMHGnruUAjE6Y6dEZwTcTbINtbb3f
+2j/9Z2GDI9ILm3le5W87c4tWcsAL9UbYH4m6p49JM719WaKWkUYkgEF9tfj+6dPcsrRdOaboA4K
+y7uXdKTehM4J33FSy5caJeG2TrfCMqVFJSpo9tOoJu509qPPntN1JWX15oV5qzo+ZTPvL6j26Rh
So2yfahTfTNFSLnxLWff3rP/l8k0kNE2gAgBc+X1ZAL9+38ms6WNeTzeZ3bthNZEHglm800n7ba0
z6c/a2TrS9sUDySgkkB/DZQsu4YDr4ydgpqcoO5i/1FU1+gmfgjo2U16YYEN7gVpiCpktVCUJf1I
9SPoTwDlu3/C5kxI9GwcjeNAG/KVgkEExMYgNYDQ6zagTyir/H0h3K5xFCpQZNcpJxFwH69M/DzC
W9/HLDOXNIqfhfg+gO2QX0TWL7EjO3fyo/fgbVPqWHcuJOntykntxEL6lvaEszOKoOP2lyzdxHg9
/rMWbNtHqvcGYA/T5AJvKFPQIL5nZn6cwCfxXzbbpSXGQapaJdSlgTow+FGRlMGkY8j6NjA7kEqQ
Nx81yjOiRPA/OsnK2WUZZ+eU19UomWAxhjdJDdCkwvb70wTbJWCWwTYlCDsIFn0gD1+tXVgdaTZ/
Dy8FqcgZqV6aHH2z3q+ihBYvCxRwBHQRAdsMsaHrgyfLtSR5wTTie6qnPN7kJ93sqztZOqeCYIZ2
hibKeKTadmW1F+of+qVdJhrKVKXVmwR2RScF0Kb+6xmEpvbG/P+0M7u5i6irC3up99FDjviusfmd
qUyEuj35s2JmyVsCtw/WM9Qh8e5ihtN5UiiWas/DjPJ1f/9UOluf8JE5PecZ7oGNd7fy2lo8LpcW
mYFN/tzb0MNiWTxkCnqCZdonSCduFbM7BEdDufPWUENLb3gw8yBJjaInyEnYTA8H6qVSHgCFPHYm
Un/vYez4W0MlbbwqA79qi3nphHMXkQjuS1dqyfG1182catPRhJbIypP9p4bCukANI0IrHUJCRCvX
W0QPRs8oewEYa16nrVNqBwOnUNilW4c8oi2E2LVNv7Oj7pPEOe2lp2f57tkw8xqucG1V5+P2+1uQ
h5yFJqBLxz5Wa3BkCTJGfYxe/RMYz3cgKA+wg75x+Fc27Y+e3i1jjO/vtcTr/WpeTvSXf77b763T
O/rOxtZ9fDRoR5L9w9Nf68X6KOlL5QxuQjeJZZj+ef29uQTCRmsoAhswvkNTi8VIoLkiTgwOtQBI
PWX7MU7Nykh0rDk4lWsg63eK2AamMQ35Pc/5uKy8UdvHmZo/h2rGbxWU5pyIn7S7Lg8T/G9F70iT
rN3X+IeErb9G5rAYskAZHpAOCd3A+OzrbcNNYVBMnDfnFUzP0Xgi99TjzWhj4m40tqf885szN3tl
2xKdrqFd5tiWXTodwsUQOJvRHizYuswKPehzZODryZqET0l4Gjk7IMWq7OOaoXnDXvhPPUqlwEOy
3+00912GmEPYnQpMKBr4b7vQxXD+ckjMfEaqlGNISKNoGTFf94hHQAbaW9VboBPFQk5FQVfCg74v
KMeRP5vn2+aXUg9ovxPxNkfd5PdyplVn+EkK80Xl00Q7KtJfGfQvbRhSmfv2uIryHJU70D+opC52
gm/F6Nm8/RGLewr5AUGcWzYBnmWcepMV4EuOG8HNfCfeT8T4eKltp/HJg2NZ/tvdbnfS3uB1hDWy
OWHhAkPzIbrSQKOJ5AsbCespJ2lTBfBgu4vJEWmX3gLxSvxQIcF0kh5ashLuLS23gaQL0i7zpOs/
aIKLjTXEeiKH83zvpYCAXf+l+obMBi3IHUEpJKOGWe4zKm2fN5vbk7wQ8YIMdH5oAN6GtnnG3ZcD
/I9UibybgXY1ey/9r6Y/QHMYEuqaFJkgf1yJseeNy5zVK4PMEVLEDK2aSLS50ZeQHzWhMlV9Dey3
cEzx0BZ4dBei+Q4O6fqYpiLPqXkJG2l3HDtrouFkZmsN/EuYoysrzPaU1bwughBWppr6OwiaxBve
kojwJRo+kU11gztxk/bPfGGtbJel4zlnEpCiQ2cq2oqZuypUAzk0OnhbPYM8u342hEOeWmlsAVhS
Dq1ZcSUZ/moQ5OZoUrv55+1NszB0OAeIYMz9LYiWWRGBsJCFtJsaEdhR8aR9zVCM2HIE7Y5/9UKy
AQoBCgvW9HDb7AIg4toss66THHCZnsNsVp3U0TfFDKC6o2Hr/aYCVVCYkEKzDROfkAYfyiOPPIdi
yofu2QArQLUSnfz2ETOvJqTeMX4U0tle6M7v6xhvWRHh3zYEJfNKIXbhLXL9+8xBQQpd6pN2wmA5
UAZrWzkMKFKLVJlFDc+yylG+PhqRWY7bfDo23doe+31Qr+0zk40kxNCl8/jEkeQvw0OtPHmx6aWP
sfcxfcTqvdZT7U9ORgL86u2FXgh3r20zR6vQxk4qFYw9Af10ZXf1LO3wMLyU9aYCTtqS67VSwhxA
X7slWIT6G7iB0WCqsM1TrdiMsVIi1y7FDVRPGr5LodvYJmig1HpVPseeyJ/bOuzMspsmkCdngSKR
pIpVlYAyBNDCLlWk0R5KPYRCT1wUZAz64TOe+vEj59PpT675ZWrdnqjfju76q5lnwTSGCVRPgBCq
5IDwkOqRgNuOg70yQBZST1asLewINC3MuN0Z6yn9rNrFJSVA6FLP0SzlhsqLXG716Clt7dsD+n0d
Qd0InCiALs9d9ywupU30XsrGbsbApEAzJqABh5hAEJta8SwlZp+kNM/XUiDzSWLWHnLXwFQgH4G2
DLZKqBmt0bagaXGnuAIfeJp8DB3Ehm+PbCGmQFINUuGgEoC/4Fk976yXU98LA9FVa8D7k11dkVA+
tpAajqE00XWQNayrydRbaDW8VonTpqc0K4kSfa1hqxaKL/gUSVIg9YOMNLqIru9Hv45bNe5S0fWO
xVNJS1OxtuGu2NempRNo1shEWonlFkrQMDkjvtG1hEuDTQlwgT62vIJS3XjKSY3ccEqhZnY30LvY
VP5D/IYsNBqyUYFE+z0W9nqAeDRpGphFACJIcBMBxlj84T/A+kpDqgvEC0j7quJfPvYvkbOyzEs7
GI82gIBB4wGlKGZuw1HlPA7BhxtAcBa1HhJuvG2z1+4aJG/3jbX7W24Bu3fxdNzeNr3gwuDA/rHM
8uCgLTNNfLGQXKGLKVc4fE/SHtBNa0pML1jxBQsv1Fks819rTAjCiVOfcxzGyX8XZnknmVBzSym6
Qb37ypLRHuYhgdg4cUDKtXra4lG6tC0yy6tPMkgLYbt4GBrSOpnp7yX03FE+sCgHHvk95pemL/8h
5XM9aCZabhDBt7EGw1phxh8yTe6V4aBQ/gkBRhKtBBhLtyDySjP/yaz3BhzF9TAz0GrBZQ1AqICf
tqOdQf74il0YJrDRffAx1WuQmCUHf2GQpasRJ8GYgq7DtQsA/0gGkYiIYw9ocVd2/eHDe9kleIOs
vd7XrDI7CYnuoSkHWB3SA5/RuoUG3X8aGWgjQKQNJ49c0vVUcr3YNnEkAW8jPjecvJWEyWwgR6KI
bikRndumvP4uZN+1ZyeiLUYbztv0a9RyC64BtLQz1BS3KGj/mPWEzF5e8GEmuSBI3yaf7da3MZ9r
sdO8+Znb7NIKu4hFPiToP4QVGRxw8vtgto7wXr7mW5Tx1xL4C+9W3Pd4uM5t7iDSZ5/oY4NrJlF/
hmSmG7lBSE6HR/3pq//Sv1yRGAJRQUY33aPhN7ClgsiP2dprb8HvXX3DHCRdhCVDPSlxruAbYrTf
GDQMH6Sdl5P+M8jX7vCFSOHKFLONwoSPtHYe7v1E1D+O75AXIu2+cwtcXGvFqIVjgQ4SgKbmqZ3T
sdfD4qrRi4bZ1lGx/qzukuVfxxsO3HMAKv5AFi4mrRVVPzekXHIrO3sSqZ1uHkOnNnnbyt+wTczb
V9PSYwaD+dfc/DkX5qpY0wHEndeIVHb93TsAVuM6BG3o4dxuujXOyKVwA05zxnMDP8MDMHttD4Is
ZRFnreR6aUT6XSdZon6MPsMTKFyI/NBVj/x0qLN8bZyLe9FAthqOBtAKmdmLbYRkWh/3omu+irsJ
T5WI3kFJz+3PSByd1vA6CyCzOUeFWwByzxB8luf9ejGtjR63Y9AUAJakVsGbsQGtZ+gM8gl6GGPL
T3Qz8xLMwaEoQtIXOQmkk6AhAAt6qxtdAQIl0y7JRVrnoEMjU3GIRVMLzr1AIUyjvksBnpcm3/1J
UEdZE1pYoDbB16PKACVCJDEUVi0mKICa7pVWdJ/NSSTdZhvTbsPP6hGaVaL79FHcm7WGfDEIdW7v
x4XevWvTzEGO+lKJUx93zngSTyj2mY3pnTrTIEpIpBe+sqw35N6oHJK3N+euO26y1cb2xT2Kh4CI
Chn65vA0uF68wUdTlyHiepdIhCxOTqET3FD0g576//CWn98c/5hitqXqhcAJTzD1bJqv8q70ScwR
4cgjQNts5BW0y48kLnsDgZkAPJMi6HNV9i2N7JvmVzGuVuW1/uCftf1gdk/SXWw9adQ5CKCQgYTV
qXLPZ8l1K0KsF3BME+RzzyffXjmRC1kacH79+y3MQmvDKGUSpwOOjUZTUDLZiozlltcyFkvnHirB
6OwHdg5agkylqlNKLR71SXIb5TEySJo5PvRrDwr0MGP39t5diryVS1vMxTByg+iNOQ/XbaI5xjhD
luczdDlrtA/Zh052O9DEf9MVq0u5tyurjEftUO2oo16U3LkEMBLh4O3UXfdEVPPBOhwqCGx/TBMN
Ngqt/9we8NJVBT4bZAVAUYd0NDO3oddkUxureGnotOt8iEBH/dttE0u7RPppXRUBfVF+HswXfrSa
QiEUawwuGQHKNSoitYco3QUrEf1CT9n8bAGZxsxTiiwTsxtFiHNpKYeh9GgnG5/9F7QOP9QgZOg2
hKSHL2xQPIm/OvKXsz6lGkKqjrAym+rSdF5+AxOF1ooc+EKoS26u5BzamuI6UZxMmowXowxKt4nz
8ckXFO2v6hlqa+Yt6OGhtxxox8Gf0AtolF2TWk0/ZgI6RMpRIkqMEIOoRcx/iqkMYE7eoahEIE1a
K1TyOdDnB5EHEbtJiBLkqXwl+0pUOU1s1Us1q+LazwktJ3dj0BYd6aupfQMev91OwtCWIH7kFFcT
a/UpL7LkQcyrDimLRixKmo3gcqJSpkpQbwKiycffg/EtyrUKuVKhKDacDHI/0oCq8n4IIv0YK1Ky
KRJt2gQF5CNFBTVf2sqgyEuyJoNOUto1Oz0TuW1SZFpIEqHQOlqISQvpvSzheyur0IZJQCUA6HQW
VB980lc8Ufu+9SgadePPFFNVE+Ql+DX+88Ub49+lgxj19Y3Rhx0aOzVsn+ip1AFyVs7GCLq1HGKH
wd6zwA/rBysJuYVSw+WWRbB4bXPU1XrMUHJ1g4NKg/N9ZPonwRHAC5FYiaOsHMSFmh/M/fBJw4si
FTvv3ouTqPdJZoBCGrvTCg5mZx+P8aYEMCknr8o9GNA+8oLKpakmlHK5Y67cFsujBcUpnDgykGgJ
vDavyKE3qkMqu3Jndtxpyk/xs4xGoYrwW+wpTQJhUX1sh7txDRs3/zJ7aYLA+n8sszeIn4tpMSmh
7BqvYkFjIlWOmB9yaBl3DyvhwKIHQGwBDmj4VNDvXg8SPaFp5Q+ZjAf3qzEe2w6ggZXqxbKnu7Ah
X9tIi1EMFR42Kvu4B7kIOIMC8/EvJHUPHSXWbnP+3mjbZ331/bs4OEAmZ40WwFF/3N/FBuKkiRsF
f5LdfQgzt6+JOUz6tUYXv81EbC1Sx5o0//boWjsX4pT/5e0+4z3/5+OZOE1Thkg1ChjQo43nBAAW
vuYdSnoyynlaQaZZ3V4lRn7om5Wg7SfavDU25moqtRQbsITp3Doe3+9toLUI9IqmmW3wcCi3d3c7
kZhnLSK+uXYtLkVPl8NmTt3gR0XkB7w8tx0cx+93vEeIbKFBaPuY7J3i++UtfbrbuUCQnDbIIfyn
Q//vrLOoVE4oeKmPMPTuVTjczw8Az3zU6Hh/boB+dKKVXbToZPBgQ9yP5ylA9sxUD1NeC0IIlxoD
7XiEFq9iNtb4tAPPzh9vjc9xaW4vjTFzawx95E+jgjSCbMU7jSaPG+Ht9rFYQN8h8gVGw5CUmRld
Yc5F1sV+47WJjFSFDcZ/m25Ofzbt2pttdkvsDsWTHleQAk5tkWcjUJwLXdHgIcEU7n3bnxDT8nAv
fBr7++0bhHAf9cq8o1JM3M6NzfPtMS5FiAD6oaOJNxQDX3DtzxKtTaWyE2U3Uj/L8WPMn1LuYxSt
21YWALGYyQszzBg5ScoStZbgvV5nrxnQ7iECYqokn08+pLu2AEqTA3fSSX+gDVVjkFeG9kg40zDB
3dWi4nD7gxZ3D7AhQKcKQFSw92ERiCUvjprs8u/cfdI7arvNRRMdFOpKbX/ZkCqh/x7PRizv9fxq
YikYuR4obmPqqi198t4my6wu3hTG9+0hSYv7CHUvsPerCjqcmSiK832uSFOYyq3a0gh3nuxJosn2
/WiHpDijafevPyenEiKckm8rI/ETqDTTB3Qlhyao/dzb37NUzUC9GTxIIG6fsVbz917cWF7KGYIf
YGuZx54eq0NOUNan1UuyTw/KLlBpS9dOrLh0k13aZK5nXfECrklgE4EGsh+g35oJdYezjW1GnC9y
sJqSWpuZgvVkPq8MeGkBZr3amXoFpMU64y7qRp6ZDuBvuXORGLaUvOrBowSaoCGzwHsWDQXVSwfh
F4fdvZaEXwyiL60zd6wcdhOY1sd56EezejBeNB6tvxCbpt9gv9usjHXeTKzTQlSgzjhh5MfZDN2k
e4PAharspmiHabal41c0CzQzjjr0hevmEJlN8HXb6OJdfml0jpEudlQbjlldILxFzP786h0B5SJH
qPBt//YPDw8v+eEg0Tu62dDnNXexsK3AGQB8ACRowLOmMqc4LiMvUutUccVvkJT0SPOa4KoZ1mRM
FmK8KzPMicllP4mboYCzUKbCmSIdcwrhITpCMnUtOFiIywHtRiQLGkGQ67JPdl+NC2XqSsVFLpLM
jKmPzoNDKxKQM/CsK0djPnZXuwWXG6zhXPAzvurnor1YuHjiyz5R/N7N9MQ3gxYDa/ugXbllfide
ZzMaJEThd/BXth+tRyZeqXy9c4f7+E4wpU16RFr8L+i6nJAqx5fGks3aNLrTyvB+JN1+je/CMHP2
lFCJMjDa9K6v3nkVBHabrZRuw8AGqrVrPjTxTzrSgKoHNN3kdhzYn8ZHIlspnufGm1jXBDoQj6UZ
Hkt3bLdx+AJ+ikSkySFwKo/UHbozarNG2Gz5T/l9ntDuYLhC9KKnNDBTn1TJ/VA4SknrEHRgm+Ks
lg+V0JAKDWociTbZRwkOlBoa5CLeufKmQJvvLgQINDqkgtmLZkpj1ChJBoSfolu9BDgKxB/ju2Hu
3j+WSkrQGIRie8O9gM0EeQHZCo7yZ1SvtrbPR+nWVM4X6sVWMbwQxWhd61wFDf3PUPqQGtAhHwSQ
+eFjtJPCWXVg6Y+3Xcuva/pn56AmJaAQbkg6e2/Ewdhp8wIKdnCvIVfl+WSNym7NBuO9uhzF/aqA
jb3soPut2ItrZ/qXU2ZGwVxAw1CMeunjmIGs3szuG0AVnmNsEVLuvY/bE/Yba8PYYrZ8P0JXoxNm
WwTNgkq+gaCjcrrzoJAN1Te73wv0bKQr7YqLUwgIDN7ACN4UNpmQjmpZN3wMo03d2q2XJGQU4sHK
+22VAnE0NMNzFvBrjFW/caHzYFHMQK8z3BiwVNebMs2jVMs6LF0UvfMT+tVEdMPcZaEw44lrnkhg
nBwc9U8oHoq//H2lm5AVIHK7Ekz+8tnMZzBzDtzkmPFZ1M/V/szmUAaHvkfjWSHqOeV9qkn27UX+
qZb+OowX42YOY6TkE7TPMd9yaTcBUQwoBoTRtpLN5itXiDZBQCAH5RtVH/TQSrextsm/hL9dbwZ4
Ylv8HwEowvzl9letrgbz9KuDsM21MJm3Xp5s4vZREWjw6RdPBk1zIm/b1z48xJiSjNSqGXP7cFxx
F7/rbFgJKCjOoR6EO1Bcvd4QmZjWbVoovVur+1BFjvghezAk2uRwuW+Kl5FhA0G2ZFsq0FZAy0hE
jEchfBkke9Th2a0BzS8Kcrk9kSJH6o+qvFVWcTZLrnS+B2cCSwThbPZ/RHVMFjMVH1lBqTgasIDq
KZO3auP4EHkPd7HyXhsPinReWaCl6x6t0jNThqRBsIVZIAmvyppTmwHqHQchfKyngU4D6KfL8CGS
3gcV4tDhrhJtwYssDiLRqvFetSvIV/YpgCZH6BNA61AU8PjC85bZuzHnabXSosnqVXZesUP0iOhv
eFg6uZM6YUuBVBs3sY02kKP3CGSVqR4zQEmUnz+3J2R2DxfH6NenMPPBAVIGNP/Euzxg7VLck5i/
A5jbS1fGzL4BWEMC8wSUQMHQxRwMVWA4DIU/g/egl1DBVkRLqRS7SWm6l9oGZDnvY5uteAvGO/0y
zqQS/HDq5LzmebfJn/IPLz1P/C7sNqFgCo2tcivJNeYq+GVt3vwXcYLAc3rDjVjeGMUc9Snse8jm
tGZa3afxWm/H6rwyx91LDH7Ilf9F2pU1yYk0yV+EGffxCkVdVN9St6QXTFJ3QwIJyZUcv349e3b3
68piC+vZeZgZM8kqyCsyMsLDHW2Y5UENk3Zbq/uyD0YQ7mRBB++/t8JxlV7jY7XkbQO8BYgVNKiG
uR8P/s9DJM3kzDpWE+VQ7u4gz7LNQKcNtQigL7U/aww3i6MUlEZwFRDeAczzfEr7TAUpKqD43zMz
tIrA6vbZwTP29XSPIDIt3ltv1+DG1eK/14+HHLd/rCWuVxVpQ7DRAL97bnjOayeLJ7SfGX0aP9v9
NOxGHRW1qkx036Dp9GsinD4rrpEdoLg97akyoQ2vqH7SuXnPNTrsWsesHgpg4e7mSgduSbV+symr
9te/dOkgoxCOTiYDkpyejHUeqZpWRYwPJe22x22YartqY7hlcN2MnC77mBARaQBBAglNtMufTwjn
cTugnAFC0GaDOlGQ3YOl854+2GH2Ouw60NwroRWenC05WLthQw/qtkapDOSmD/nGO0C0APE62Spr
AaY4wvKO/Pxd8g6pND02DHyXo7/ZtNjzbdeScERaJ0l+OQOeMUYZWCtWpdsEzyoduELcsSrEoNDR
L530VPC5O2atRyVz8i2EfyuUA7v5X1lxVBvNVeiYkHO9at7GvZM3etQO3bjTif1ul4Turi+sHDX/
MxYAt4QFEwOTIrgxz+a+M3tomTUuR9t/l833pdpM92bL2hDCxpBjp1aYMLcBzy34wxXBmJON2Rym
I5Qr06Q2jkydQVwY03Fl28kZu//+OlQsgMvD3pOlAV0yzk2tDzoYime/cXRfT71dbnsHsOduaBHF
Fv3dkz5qG0gd7Mra8ZP5uaE7F8LYlbNymYmp+LTXPj7GRj0egQQymgi2zs8AWJMzqlhQ0atQyW5/
ewC8NdUuRmHYzldMLe0w9GSASg0lWrTbSqFCmsxWW+mKFrWK1e9z7LWgyEd2d33x5VP9MSK0QgI+
J+R80V51PqKibBjlfYItRgt9X826uR/ilO/RPlBuiFuqjzO0fsGwmbxUMdbZSgd1Nxj9wYzzb3iU
9IfeBZUPbgUt1MDFuB31OQmagRuBiV/2syZufa9slA1IF/TtNMTVpo21InTdCpl0Y7b33GKWX5a1
tukG5dkycnpIuRZjWtUfbT+a27yna5B66ab+GDb46pGOUZEJRjnlfNi1U+V8mE09quMs3feuGkcm
Y/lfM21/DpS7e1vDg2ksGuP9+oQvGkazjeZ56L254O5JcwBBu8TTo1mxt03Mbsu03LK2uXPUaW8k
07EqtKfrJpd2EjqtEPJC3xMPRekmU0jfjKlZGFGKHkMoZB3HdlrTGZDLUh8TimQkYN/IqEHKVp5Q
y2SI+g1oFJa7CcHILn1uf3qgGYn94dX+syodLqNcLwxKo+o6Vevh+PUoM8BfQ0Ptj5L7xW/7CY8s
43dynxibHiWrlXhy2SyoGgDmRWzg6lJAabIcbbTc0aMhvufpprjLb+wTN7dq72u31s577u+b1bzo
0goitwAQE/q0gGCUxtqWgvoCdZyo7fsgmW8ysqmG0FJf3Cwcj5lfedBEfs5UxS+yd3tVUEOKMP6Z
atw+wIjg8XTBYzhWMfQ1h1iPFMWddzQzm5e4qJ05MN0EcjoVG7ZctUEH4Grt3washNs6capjlZju
xvLqp1KBfJGtdXk4kLI5tc24ssOFk5LdMoQnRKOVDRY/+Y4gnoL0uJIZ6E530ZSHdzAwuZ21q5Cd
WLktl87vf0wB0H3uOPJpKj2jSIxoNkIbXaJ4JHt6DMKA6oCg4KSvopzFwfm/xwYZqnODQz7ZjY52
iqg32XGq0WQNvbJBqW8RK28zqHwzPdKMYqvYyOYONZBTv6+7j8URAxaPYhlAz5C8OP8AFwz1IM0g
BsTT3crvaohAqupGd+ZfzM6hqDQnu5Ksoa2Xrv0PqkJwEgDdDZzguVVbjUclyaDmTIxjPrq72EoA
hdRvvfm1e0ke6s7YGOMNRDgi3XE3Mz6kdobdBMji+vFb2F4477iEEYOg7O5KAVKceADUzdDOdigi
WLTmtkpUEzsgYcFv0Wrn60w9quwusfcNfbTL+D5xf6lxsnJ1LAQfiDpFikc1UCORhT9SJ2kLwxy0
KK5usdJwP9AjmGNfSd5yj6yEnosLAHoEwHqABkVBRjiFTw+9chzqgcVCkjlpfHCkbWk57VyWvwy2
5evDwYjZhnTApekg7bUix0k2JU0exqa9J2UXKtMqIk8K9IUbAuwBMGc04et47EjLwCc7pZUC3eRG
rZ/Rr5yasR8X9MnjNLSmwm9G8OR4yXjojBfwIPrXj8HS7KNsLBhPVCSu5Gw8QLF2742Ix7iibOl0
1No8LAfkeodnzXu8bkvKWnyM9D+2LoB5RlOlbtfAltYep+cOPE5QtHqxT3Z3JGsi9DJC5h9jqLeB
9cdDDvvjBf5poTMsvVuwXI9MA2VSPgWeDvjD60MGVi6kcwc7ubG7KZi6NGg4asYPk7nW2rRwv+Ft
j/hAKGpColpyMYC+ZrnZezhgidttlNKOA88pkpW7W26g+hgpcNUQ3gZJsSj8nW9p3RyJ6iYEjzYe
77Tkj+ZY34ymDeymCh0jPVYjFBpRn+jyg4o8bTxGdQ9xIcbe00nbefBAxUACkrxWJQ/GmR40lu54
rR6yxFw5fpdOVwRRji7e2kD1y3yhhcmQfMlb6Gc3/YBXV1gn30kXtsZBjTckcd6ub7gFc4hF0RaC
xhCgMWVEiGFnitaMeGSxhHvBMHm131j7BlBdwGCtoAPROmC3qwp9Yl3P7zZ4U7REA+ODlglkWc4X
RPPSEq5O06MCAmGl/YfGLKDexrOym74/2s5zNv8t6lczCTUKWSfUoVemeSGcE19g4WkJcQake6Tb
1YVKuTIokx6NBFKH7VwdMhafejV+n9w/VHtPlewpGawDJFLfYoIKS1EGfOS769N/ed7FV7h4kKDQ
h/ywOB+fjuCYFmWCnng9sr9TywlTE73MdNtnetB71r7OITISXre4EK+fm5Tu17KpErT94wFkKX2/
IblRb0F4ZTzqXTaE7uTQjZmZ5Wtr9nTbFEYRgIzT9ZWeqfvrX3J5uZ5/iHTPVJlrEzh1PfKUDKzl
RVrfT95cbM2Gqw/XTS04ANgCvZGg3MSzWk4m2koGWRsgkaMmNbeZie4U2ySQut2U3AqU9o54DyCa
qMYxZHEV2NVtAQrx584O7PiOjlt3/Ov0KO4FWdXjwe9X7pqExsKte/6F0mwkSZp3TadDx76KX80U
rUrd1vB4OI0QYh+PrHjSNXNL1JfYPVB6QviXaLcE76xeW9shwhteHM5PkyVdt3MDRMOMP496yEQ9
8WmrgXfDOAx8X9QBZZtmtTa0eAzQE400L0IciHqdH4MUACV0D7h6BKmjwR+GO3vw5+HUMNfPLO2g
u691xvZatRutyi+7bQPuMVLvutRBWLqdkkiwASYrOX25rIZbA0hLCL3pQusNRK3SV9VofqgUhudz
2/Pimz6RNiwTPm7Uab5pYkO5my20lHWW5jxmvEW5zyuRj++0By12CjR12z+dvhs2Xmyjua5Kiw3x
XL5PvfY3/lLk4dl8D635H1rn5MfOKcqHKtfpbd8V/Wb0bCcwZzodeN9q/8LpIFtsiVASUolyXUZc
+TbnykcKZOA+8oOgi9C8JnDNSgkq1743vASMaBXwCb7DLXfF9y7dOQBgwjYetkihSvvLdGmnA0AO
p8dNMAYFqWH7Llon09JXJttvPGBIrp9/OacvlhKpa5S5sZaiBCfdN7ajOHGdlkZE7R76y1xtnkbu
VpueFOlfC6q0J8Pkk5DmylE+qdQ8YLNxSnKt2esFmUA/n3i/B9ZpQULq4s2DuqJfFnV6UurYWDl/
4qRLxw9XP7I2LthZNLSwnB+GfEyKrNa4EanJvKtNHWKuda9v+jHvA53Ew5fTjYaNOwinCxqlxkVz
eTlyLevB5REp3Q8dpfuq/vp2g8MAg5XgKAc+T1puTpIGULLBjOKy9bOq3kCG2zfsB5vEQVL0e4hn
tS/X11v8pDyFDpjJRKEVEBqZYb+iFXdYl5nRjFr0nhpqdlP0jeEbqasFap9lIettthJlyhWyj00G
dkYwsPwj5Se5cBtOrDMLYkXNXP2wE/NQG+m3mHj7ue/vah4lqHO3MzmacbfiqhZOFN6pUBPCGxEJ
DzlNNHqlV1vcNSOoxniHDkLAYVZZY+jx0d6SXLFrnyvkrSmTZmVxhQ+UZlrcFED4ot0OYaRIYnwK
YGLH7t0YL9aoAHFGXoFXGHqM08r1LaKgCyN4paDRRGQz5TZ6l2lIRKGOEeWNkoXJRBzfAynKipNY
mkShXWubYOs30QR5PpSRKlWWTZYVqR2PBtMInPT3GB/SJA3ZFCNVOz9d36VyiVNsGFARorccYH68
ai8Ka4pm9x1zrWhMNgmA9T6D31F9aAZ2k1/ToPn1TteQuQtHAxGQjlgTlU3xxjgfJW6FtmcVtSOP
fC/pVgUYcea7KaFBmY8rNYYlW0hdgt0SPVBo/RAz/mlz6GOd9Cgi2ZHT6ztiK6FWa4HnKjujBA12
+mNlOhfilo/4zgYwFtAo+enUa22tdOigiDrlxpyPVheWZFdV4HrU8wfeuyfP3NAqD66bvdw2aPzA
jIJCxvWQ3pcmtAEVWWpNsRPReAiTEhJv3MJ7wbPRzTYOG9ugWeA1I1m5JS7PBMyiTxe6P7ANyePz
uW29dK7wXnUjvcmnLdOyfZNna/qaCxXCcyvSvTkpAClWZulGfZ3+MJIczaXkEYdwE7vV1mjjTa3U
98MLOkMLL43aGBrP6SvPSMjGFUdzuZfwJfDpyEiBCgU58fPxOkqdKWqfgIu1VkNKbpDyZlPv616K
MuTKkl7ewOe2pGJf7LU1t3FXRGWa3c/uiGe4HRrFHSvmNaezcGkIW0ivIiCykOWTxlWMg1lbTeNG
mphShZPfJG/HQM1ZvunR4B+UVaMfEwrNaPhZ58au8+Hl+g5e2koGwjBkt0Aljt6i86kd0Ysc86F1
IyUFtlftoNxmMNNcWcDFkYLoFXzX2K6QJZf2UjskpjqD2z1KsqeRMT+lll8Yd7QGmY1Kd1kMkF7i
bjLy9/rwllYTfhbJNOQb0NQkdtZnL+RAIpYlmOGqpvVhHsbxAZLdN046qjcG+NMPXzdnWvCvaJMC
UuYifFNaD61as/txIyrK3dD8AmvzHn1qK7t0adk+G5I8gAddWigHT27EKQvwZM7QwHR9KGsWpBWz
CJn6gcKCaka69zylK1tiyXWirCT48QSyRL7/xn5oTKVT3WhUZj9+5Q+Qi553naCP2FwfyeUD08Qd
C2lCwYqLa0+KqUuaW3TsFTfyqp/AQyKS7sHTNIVBOfqDtdJ6uDRt2OJCllDoE8q8xsRtMGmF7UY0
j7vArOImYFq9Jlx1GXmBexfFewfEQrjt5H5K3tn92DStE5XK92qE6LYL/P4X5a8RoZwbkeaN5V5c
qKRzogyCni1Xfabd/L+NyBvZ6Es3Zj1GUiSBzm7RTL0hawCOhelCqIUXIHYbXvQy3MHT8HTXp1SN
JpLshyKOSJ0HNSTDr2+0hS2NVxRcDRK4wHzKoWqjD4NFFKpGNiEbL6nuWHLKzU1TmC9zYfh2O66A
0Be8m4GYVVCIiwZCV4pap3KmMzy2GjFnZ1vgfqmMxvfWMjRLswe1AnCDIGrUAX8696GlmoxQmZrV
CLEz34MDGEDm0tmm41qtZ8kQYC9CpwOSWSj4nBtyEkVVOx3zB7T3r8YG+0TqgUhqWPE8i2ZQUgX6
BY73Iu+KgqetVzHMGDnompybNHvqre9f3woivhf5LOwF2bulYOpgpteqEa07fwIDGOchZ2+8fHE7
qDpcNyYusfMnEmgvQCKOwSCtjrfQ+bxBWJy4qIOqUXLbxTddXW1q20ay7tivPDUXnJthopsQ0Bnk
7S/k8jI9mUHP1qmRYv8x4/eh+nI6AgP59PtioJ9u61bTczMd8PvzdOtWv//d7yPOEgkhhO0fUcqn
3zdGsKPYNVej3q1bOE3w7YOKZn99NZa2F/JbaGSz4EAhnng+CHQopQ3LNDXKq7fCqIMR6A2tXIlr
Fpf8kxHJN8eWpgDOo2MknIRezO+wjxMr/W2ov6pV0aYlN/N5RJKP1tskyXmnqlHH252h/y7H3s9t
sMqudR0uOVC4aAuRDaCPqty2aky2mXEsXWQize7H7fM4P5owaW/pWu5icSvDy+BWQHJXNeQwv0vw
cG09+OoWFUFwDaKr/fo+WJo10PFinwFBgP9IS2Ragzbjia9GJaW/9c58VKf6aKCbLsm3/8ISPPRH
ewHqSZKlVLFmJ0XhM7KNLeS+rRrPUTAEtSsDWlod4Z1Rjge9JQpT5xvbBXYupYh8Iqv3/P6200IF
OWKNO4GqQjLGXImll84RKu/AfuJtDZUjyasxkqeVgRRC5MTKXYZKNf5OWOU/r8/dQh7mA9CL2wah
IfAFYqN88gk0A4wInAeiwl/flMkYkdyaoLzsbjvraHu93xHIGDb9Y1clp1EF0e/8L+bVxrZX4VBF
M4/kMGI98Uij5Vo0dR06tZ4r997LYWraNfamKh6uD3hpFT9bkzbLbDObxTkFwpSmfmOysE3UwUdW
zU22IHYJ685YI/VcclZIyXyA+QEO/SjHfppitcwLtIBaCFPinUnQ/DLwne69ZQ26R83xz9fHJ3ip
UdoVRHFyx49aZzk3c0CIBoZlHL2oRw7GTaYNdMiBwQT9YLGyfovD8zxkQcG0CMCU5ErsLDG0scJG
1QEM1mnuc5CKG3SPrDOCzDXUxNKxAGRXEDghcY+Cxvl+de1sRqmw1SJGHpl91OMbK1thqlkoEyOc
+GRDOul0JiChhyxMNCLyB94Lx88MOvcb9Hk3k6n7ZrlHPYyTv92amOjSXIrYD/GMhQZ0+YbGjdrr
LYQZRBpvTutNlfwdoMMwTjuEmytuc2kmBRMG8JzIDOD0n8+klnKjnxLYsus4jHPruQQLZtfSlaf6
shkwmqCeB2biDyqBT7sfV5A15VqPol/1YECLFhtkKNboNpcuG2wGVCoFSQwSLOdjQR6yVhCIatGQ
1MEAmTRl8hv3fh6//rw1sS7okEEy3kBK/txOabMWhG94C4wFOOtGlOv2etWukbQsjEa4CZEsEgpp
ctZmNrVprMpRjdyejmFimG1ozJrPk3GTuExZ8YgLC4S3DZKLICHAXS2DmKuhsox0QCxlZk+ZczO3
j2zeXXdKyybA1ImdjSZI+YaO8WDq4x43dAE4Gej50OA3tTxI63ZlfdYMSSd3dNuc1RhsZLP3nkQs
fZislSB90QQqMSJpiCYpuYjQoeatEzGWCey77nTE/eWXaxO2EJ5hsjzEgIJCDRid831GFaKQdEi1
yNDi7oZOnnlA1fTl+qosbjPBGAIxDB2ZWGmyBvS3WLnGtKgwh27DYguk/qYV77s5bV+JB2jtdXtL
flVEm65AMopHlGRwbr3BqvpSi9S57g+Doswb06qzAKkeFbkiJQ0dQq2dltfY6DxDW4WmM7DkDWsI
qKWRi3yziswYOlLlLd95BDGPkiHkqMA2pt+0XvzMy42t9I8rQ76sy+D4wpDg3gGu1JKCG31Q7amc
ag2Kf81pbo+dsU8Lf5d/Q8jYrezMhcsDqhMCUSayffDp55tmROmAOwNsAfnlW2wfTwgwcs13GNua
5vfrI1uIowSiQHCMQTgeBdhzYywZplFtsZYVjWgZKS4gufavuWcb13ju3RUftWwNxS14d3ThyZUC
DSXrOm0wtAY3MA1HVCQD8xUUzprtXx/X0tbAJfW/lqST13UZnD+FJa75ivOH0V+DNQR2ubJWS17k
kxk56C0Gj2TKgKCpdV+4DbG79Df1ViZNfKqUFxFJiv8ZiiOFSsk4DHnLxX7w3V3Fdr0T3nZz0L8O
a7QMSzsPIScINSHOiEMllu/THT97bs3zakQoYTB947ZzGZoOaQ4IUfugpCy5m7t07Za8GJ7oKEfc
CYkswU4uS4S1JFOdDBiISJ9nX4+Tw5DwH12/HT3vwE3mk/l1yNPn69vjYt2QZhJuGTEGIHMA6Z+P
VG2IyRuuK5FCqzsFQisqffSsdi0CvXAbwgywsAI5Ih6cUvVBLRg4u8xYiQpabzTvm/1q1n6NPim0
3iXbntSHsVxJpi6MDFcBCrloWEJbjfxeL/MZTQ2mmp5AW+5n7a7j0EMcVrbkmhHpBkCru8brXE9P
RD2kJExy9Oz++PIKnY1Dmro45rpBLZhI7da3kaXDCWYrYcbF9Sweyp/mSvK0Su3hUTdMIKw9ltvm
y3cGfh2gEpwmpJxFt975HuMETe6lg5UYylvk9H3rxXN+FuM2GY9d9Z6AwMjlX9/WIm8PIC5aA6G2
J9bt0wGubZNVHZ3T0zQA/Qx6anT4BiNfcXoXvlUMDHkl0VeCD1cl3zokKUpBnZ2eEGMHipoD8wHG
K3qc+Pv1PXDhj84Nyc8otXRtBWTb6YlnMR6/L5ScYhsETixQ1xBelzsamSA0GAogM8Z0cenGilHZ
jUVPBMemRgWvgKz8l28L/PBnI9Ly8NZEgmSGESWNj6oHC0q7pfTLhxNW0A0rwloXjwFpV8eTlXGe
mfQ0u79N6LuVxbFMV1bmElUhhvLJiDSUjqc50oUGPTkJAFMUKhHU2TQs/zG5HKyEVPOHuPH1HrRW
E1CIRoMWQ1aD5x77sWFoRlpLXywtoC3evyY40QBGlzZlmnbVyEtCTl56YhZYxttdvdbSvmLDlG4N
c57MLNVSchrBr6J6gTjDdb+G9FyzIt33Zp56VdtgJI393WqZT7WnXm9W4qM1I5IHH8p2YkQY8ZJH
orJAm7qNRZIVByuLAQC7iCQ4oBLA+OBwITd47pBanZCqoSo9tbzwczfdT+ABy0H5XgYQyLpRexZW
YHwCM8BJq16I/WYUQsWRAq+dB3nxhs2zV1vzoBOQGjdr3GiXjgzvc5Sd8YXInxvyenpqOjDguKoT
M1tAhx0l3/aaDfG3jrbhZPRkd92fXd435/aklXVylmi5k1anGvAjc243cf//tCAta1706dwNeXUa
c3BI2W9k7b1wGa2dD0G6lrkaT6llYQioZ/K+8ZsMdpQ3zX5oKnuDtGhojysX6dqsSf6szXM8KVlR
nYzK2mjWDXfUlVlbOAxn+0D8+adr04N+NtQLsurUa7tx9qLZOlo5WUESLhoBe6vtIBGgevKrebJI
mhQjq04TaioBCrc/OIMPicvm7eu7TNz/eKLjwKGqfj6anKgVGlzr6kTTGZxZCSHmLbrD1sBQC4cH
5SAEN8gEgThO7lvWWuC4FbQOn+ijETuB+2No0Ws5rHiQJSsIMkBzAJp9ALylDd12hdcTRDWnXAkp
Ux/qSn03ofRZx2tglIVthpVB2xyIm1HDkBtlywGNyNwuq5M3l1UU26m+9Uj7fH1tFjaBKHdqyCEg
OALw5XxtQHXrMpOa1SlTk/Ywak3yRwHxtt8hfbfm4pem7rMtaeoGN9eRGoYtMn9X6+ZgWT9H3Mlm
uaZBfwmLw6MRGVuRhkFUCHaw81F1fELmhNs4oY6yLRARBHPe71jTBBB923AV5Jd1clek9qHt7q9P
6II/OjMtTSiSSqAp1EF0P6Eq7mPv65sCoWhahV3x6mWN7yjFCTy3a9WuxcnVhXKRhWBRkyX6tDxu
tbypqlPrj+4DCDzTdO/ww/XBLe6W/xiRX6kgiACXCMdJVgd3E7PvfQb609Lha5Wtpa2P/ALS+mgN
Rn5fmkTgRFUTRQTsyi41j0ZVjZupqEf/+mguo3mRQvtgYIIRVEfOd4nuNlZuxglD9IS6oEKj0elv
kQn7S9DW6numvvL6Xpw9NINgP2qoAsl5UaPqzdJwsDVcUpVhPs1VqBSNu61UEFteH9rSBDqoW6MI
Y4OGRvaFkMm17MbI2cmr412rt2h7ja0eGJnrZpZGBFgRnIeQq0cn4PkMovpC8QUVO7XuPZg7Nyle
Qi3l4XUrC4NB8kBAv4CTgn+X1qkjBfSp6o6dTHUHVXNY+BdxFxIjCAk99K3i/S15prTLlCKFOg84
Jdm9WxVRlc5vpp6+QZzxy1c7mDXQRIOXAUhPUL09n7K+oHmpeYSesuy3Ur3gVWA6D9fn63JVzk1I
MW5H+6HnIDQ9odg3cuKjyUIrv1+3cenmYEMw1mFhgABWhTv6FKHMKYl5Y8NGwetDbEd1+r0ebtzk
0Sh2Kvhp1pRzxbSc5RzR7PDZnjRtdhyjbKbDnod8hQrpibz8PrgH1dtcH9fS3CEagh4DcupIxYg/
/zQuPcc/yOBDd7D1/DKxo4LcmCBn+KoVhEMW2CDQq/dh6NyKm1WJrZRQjR1HMxynR26Wm9Vk0uUS
wYhroJhtICpCFHFupK7hPGsbj/uhnoNqdHxzQK8BfycpyDpvwLTVVsXKuC4voXOTkt/uJr1zeo6X
fmYpgTY8O0DpYUMMa2n7y1WCHTD8IVWKdA/gCOdDA7CI2KOqw84gOLbR+AKmgVUM7cJogDwQdj5o
KizpHE0Ml1BuO/SksyJwYg2vMoqkgfq0ulSXHg5e+pMlyY9OM1VZZ8GS17+Q8cYb1liHLg0AkQUm
WwQHqMcBink+YbqraEgoTXFU032Zt9uJrMHzLidLtCMJ8CdiL4A/JReal6mhsbbyIqVvwlx5TuiM
5u7yWOpf1UjHG16U413BGIeGJDz/zgczzRprDKOOAaN4LbuNpz6j4LGdndiHaLky63uuHNHsrLjT
H4ZMAutOSXMwOhJaaw00l/sQ+SwbyU2geAFNlzv1WOb1s8Fn0J1N7nBiDi/CeUCZoPFUur/uMi4B
VXg5YSMCv4diFYgjxRJ/8kxpkwH7mncxaiHdjrlvXZqFRlftR0U/jrS4t0sVmfzW58UfwubvlZ59
+b0oEGOiRuEBpHrBbDiAaq3FK0eJmME3unEiyfcyWcs1Xfp5DBMN4giPcOejCng+yhHSvsbQIcNa
m/HWs0cf3jGZvO2U/uqN39endGH1sFFRCBH4AfuCa9y1mtpgPAGTdDb/KZxfpfaQl9bzdSMLJw8O
BFcX7ki0csokh3VLuxySrcmJjHW/mUF2Bs4Tcw2nsjBtHiJYYO3AhAw+BskhQuWvniF4pwBtdwNW
llujvc3MB43yozn9uT4g4fXOb2K8elHhdkRnLHyK5BV1kLV2aawgUefyDU3bA5LTsdFuNdTaC/Ze
2yvJ/ctVgj001YtVwgmTqRv7FCHznHrkZMbT3kznk8WUyAORxvVhyTMostNIT6BrW5Bz4X/PNx4x
x9kheY8kJ6E8qlulRgmJllu1UhA7gzc0yDAbXzxSaL1D4gUdBsD94N8y/y/NksLEKzSDoPNR0b6L
klL3fn1c8v6DCfTCCs1gwdB4UVhsY+KUek7yU+qgPacak6fEomtt2peTB2VQwTWEja6jgCnW8JNv
IoObefnU5acYEDYX2IrY0cOJD38rMBZmw9pul7eEGBMARaAPA1gKqpGSkyDcKFULPG4np0WKNvOR
vCTOz+vzJkdPHzaghO0hp4StLteUnN4lWeON+aksIbHBAMmpftvjPbgM/LH/RhufN7++bhGdvbhL
EHbi8SZlMmeqE8rcvDixRvvb9GS+zypzuHPh2Dd122SHNLan3VgP7S6v2zVGLvlYi/HiVgGjE9IX
YAyR9r86gqS2UbPiZHrgr8g6d89660fnDpt+GHfGfFwNepZmGBhBW8wxGn0d6UIbm84kOqjGTu6s
txt0/BpBPHRbU60dv1DyLLAKowppo8Y+BRfIynm/IIfBgIUYCOprmoNcnoyeVXqld0erKE9z7yJY
JXWzs7SCB2aKrK7TDmyndqwOc531e415GXgxwZ19KMexN/zSLqdQtyz+WHVxERHaVI8FVclKMmnh
8KI/H1IYCHEFJkzytTyx4owaWnEaCycPC8VsfhWW0qzkJS54mz6mAig6rAJofCB2cH58QSNWulrt
Fqf4e8XeszvgHaud/Q1EjPFNrgdsDNiboeyvb/cFn4G7SiCJEc7giEmH2DNiV581LD/T3hv+lt7q
ypE+Zd+vW1nY1mdWpLDU7J2Kot5TnPIyShAc5RAvcb6BD6u2Cl9do/kRE/X5bvxnIv8zJukIW0bn
JCwzilNHrTEY9CYBd42lhnFhzGCV75LN9dEtOEJgRUD/gaML0hc5uOBJngOvpRenqQJbI+77IzVX
rt+lZcKwwPQkeFPwa+d7wyryvsUJKk5Vz9LAUjPvBo+i9FhqhXNf6cXss2Yt0lxaNIBU4AwRViP7
LdlEBol0OcV+7OP7KfQg5anNf9P6PXu7Pn0LHkiHDxABE9KMQA6ej21y01p1GjzDW66gqTRJzEfb
ttsbFpd1OA2KdUC6Nb2dKuUPULNrpbFF6+DiRHMCjgEEdM+tKzm600GLQ0/1mG/TYph8Vv90auCz
m5ArzdPcpr/KfGXHLO1QBNfIP3pIlSGgPzc6mEMNHKuNzEOc+6L2OaYPcfPkhtdndmlj4oZGLQbB
PGg2xZ9/CghKYnXO0MBM0R1bkNEYyQ1bK/kv7Uy0Tn4UctFxKMMKBsPqh0kVNojv7AFeGLXAafxh
TRLgo1VFPtUmkrYI1jB1QE+fD4bwxBw8ysrTxO4JIUgLqQEouLP2wVB9FXKLSbWlPTAFv5q48xV2
V3mbWPHCxobke5b5aWwAZN05aIwmd+3wQ0v3MU+PbF57GS/N+ucPFTP2adZ7hs/nWVueDJDoomAN
2d3tnNOVtb3cQnjMgPcJsjgIUqAGe25F7etpmHLgxHSolT5CkQQEFsUe1ORr19LlcJCcFySWwLiC
7UR2A13dA83I1PI0QvRHA2eTov2p+8yHPlMgOEGsAXiiLv2u5U+uquCdnwOdOvu8t7ap8np9Qy+E
C64HdBFaiQxkiC8ei+WAZrAJqu8n0mz7MoxvC2/Xza+EHhEgbNNu2NNZB2e2EbnjK7PIQ200wWS/
D2R7/UsuIAw4tmdfIs3/bNdM0RV8ie1szCkE4umuD/mWb4tDeu8e+cF4rLifc6h2bVl1CwUn9F9c
/4aLApv8DdK1ygzgQcBNjRTz5scQpkEe+v2P7nbt6H2AZM6P3vlYJR9Jmk5RaAeVsTrsQ23LT93B
DLVv3rY64q475g/kOEc86vZOeA/22K2yA2vwDmdrl9y97+lT46Mtas+h4VGGQi/DWXGnlzcVvg/v
HZwF8X6TNbvrsfkv0q6zN3Jc2f6hJ0A5fFXqYHmcxh7bX4QJHgUqUVn69e/QD3enm63bxM7bhF0s
0CWSxSJZdeqcnIIItYooIW1ItBX737ZaTymGYScbuQYpOzMOqqoXLcHGLoRlliNR8Waw+CeXtha5
qeZ5FZFVcvtmRwevLdyuP1xf6S0zYG8CqJ71fSHheb7ZSwnXAnmmVSQbEIaZB6hG6PVtW6ReJkrH
bM0lFFGQiIEAJ0ha2Xl5Er0cxHLbaRC95hZkfQbAosMYafENmNSAx6FvBhEFGPbxvHex2xPjykWv
At8NsdrFAghVWkUFPRgyDaXpw8LA8vcYTeyxgobyAiyxSWQo+0nQ8n3Rs8B20IltPmODZsi4Byq2
itr1p5PuOgUJ7OStoL0P3ShaPwzzz3oME5HAnNAuFz3itclJXsOuA7Via3L8sruv04NydOBHteat
A/gfl/faEpUkt6K5jZ4IlubWMXTu5pGr9VqNS4utIrW5l5IqRyEeOSOlq0U1ti1PQnmW0aDgauXY
nCel+jKhb1KvoswAza+TptJuAEuOa8XTGtZOnwe5aQ2gI6yoYLt8Xhl5lzox/akjeuLEU0nXAjj2
KkpMw9OI/uyY7/0UKk4ejnp/UHrTBQRxBc/mk7P4eF9OkOlUv80tNMrMdrf090jU79V7k+KVeX0r
X2SQmcudfhu39JaeaRZ4R7D0zlG1/E7ZJ1AhTRiXV5gs904w482C48sRnBafRbPLSWGdbaChgKAL
Z3gye+rQCpNSPiKRcrgDBzpEoGrvo3UVD5kVFwKggeo27rc3qJ14xEebidd4WZiE7N8heOSjk1Bw
jWFOcPFRyB0hm85A0bwkVd/2piORCQG02g1Z7dXL3VqGdVHtoKaZO267imjiLncAOgXZIgCpipQf
Xy2HlsusDmBvi/JihbRim9zEjpy4Ukr311f6MmifGkLK/jyS5q3WqTrpAesb7ZuYWN8S0Hm1uu21
smAS9YtJZJYYTJkRu6IB7twSJIomZFEA1HCG9AeyS4M3FmUqOGQ3HPfcCuc/3WAOaW+OQHZZDi6B
vac2Hw6lHl503lKvbmq0gTJA3EAKIKvQuY2hC3Jzm0uHrDcuoih2X9C6G/q0SjObUct5RqK2VW5l
9fn6ol0GLQwSvceIVxoyCPxJm1G7q2J5qqPpweqP1GsMd029+JWkgjhw+W46N8TW9CRE2Sqtcgt4
/Kh30BbvS81uNEPjq9wKtv2mnc/9zjLcGNG5nYVoOs0HGXPWG9hN35T8yekGL2uPNohwr0/epsef
2GLrdzKmNO6p3SSw1YMdSAsWJfUSGgiTIZcxA1N3YoZ9xomZfGglPbZngLssLzFdtE4D/5QEk5/0
wayG18ckmj/uNWcndluWi1JHZvbbTnMkJh8L5P8kU0h0IxoWdzQvAymrplAB6xpqdHNVt7k1t66q
zq4KtPNYhfGi3C1aIugMEg2QfdbJbHYT9LIKEwNsV/22iPW9lY++Me2Ro3AtTYDb3B4jgq5lsRw7
T1/bKXMC/LQBY/PvOPtlQPwamtdwRqXMPOt+ViaBS26P7o9BbvmqFfiShWJSFeNHDolvG9rdh1i/
Mx+vu8l2dAS96n9Gxq2eOeJqlYK4LsqzaHgxJPvr0gdT/r60426d9g7u7Q4ZDnino0VK4KOfbSjn
pyjbEX+Mc2sIft5CwRu8iQBdr9ys6YgrGQSZ/BawSzcxl1dLWVCsAAbTCnLigMwSIrHfYtPMfbPM
qyM0PkHxKYHJWzAt7Oi5+DITzIt4JSGLcKHonDijFE9A25VfshvqSZYrPZP74Ukt3VWQpt94DmMW
WM82k5QCIIELdYZWdk624HhI7V2mv2q1q8WzZz51k9fLbyokPe1m9zfjw8SjRxakMXgzne8ep8Ap
0hmIRX24yEYQO68jfVIhIqo9SpCpXz9mKjih2Cj4GQXLG8DVSB2ifYw7hhtF6eKxRJBdm+o+dZzb
XlmC66Pa2qWofwHbwXLOF9wRk1yAwLCy4cvWvkcYmMqbdJi8Sb4v48JN+3eqC0qwm9vn1CS3T7UV
dOB5GWMeh1e5nz2ljfFSUCCF5EDEpJTBD975ugOO/OzR7h7TJf63/HagtGJEjf8MmtvATkKzPtMl
oP31EEc/IUYKHqjOJVZ5g9yjv4r4oNhpeLGQqCchewdqUoO/iOoyahJA1NWRXuyHMfbSco9ijOD4
3zqSwWQBGlY0sqB8wB7fJ9F9XqvKnkf0MMzGL22GzFLiQdQyMUT7gHkdP5jPgSANA04L/t4kj0m6
ovaMK2hS+Lb66niFUnuK4YIWWd2pP8b6qYf0w3U/3UgH4hWL1AcuA6wFn09WyIvetNKq11HyIklH
FPBLN/8qg1CrqnxttyizS3/FWUjpji7erPsQsxd8AfNLftyAD+oOoDIsE6Sez6+86g30EizcF493
1HVc9rcWOu5r7YYqAPzH5nv2Sr9dt7p1SYVcH/oE0NDLVIbOjWrDrE2KhXBf4NXYF3fZoLtFU3tl
tlO12yZZBPO8ZQ9k80g9IcMGZ+KcqJw6Y5QSrYnsuX+u22e9zm6r4rVqUuDonf3c9Q/XB7i1NdB8
hTPtsybJw9iUxmhqp05ppEK+9cukLsOhmKxj0S7K/rqlT4IafgFx12dPUFR3gQo/n0uFoE2ttTIa
sXVL9v0h2Sf79jAhz4lKZbyrDs3BPiY3/YHsdS/et+ltUkSyPwdTlOqCid48wk6/hptppV1JZUMk
AU1Nb7WUe7H9mse3eWztOlMKG2oc86rHDUJwpmxupFO73NHZ6fbKGkQpoLBzqJf+WNqe5EAu6hlr
rECChELYNHlNilB5hJyWWd+1Se8Nou20sZsAkwGTMuhxQGXLE9WPZh5XzYTPIM7kg60mb2dXAR+f
xpTyasFd9BMjxS098raANYGHBzUlHmUMJZBel0y0n96Add+lL32Ei6/bhvXewH+//1BQ8kz9JEjD
//uTeB+jt3qLrwSxm3iGJ/uKNwcLkiOyq4luM8zxuK8DvyaE8dA88MlJdO6YZBnLpZsxFzrSvXiy
oQCbva0GwC/WepBzkISvt5INohWyBItR7HtqCSZoYzWAVWUIT9yngL/hbpVEL6rSnsouGqZHttWh
Q7gcUuUuB8f99V24EWCAPUB8AWqV8XxymzDTU3mFRG0XTfaXXpp9rbjt5N6r1mM77/v0cN3axpkI
ayiH4pwywC/BbbLcmtRmHNcu6qBls1v9tXRLURHwcicz9lVgZHHxBbwG2e3z5YPQcUq6skmjInlX
ixHy4rbtORDAKVTLzag/Ns2XWBHs44uLGzMKoVpURw0V6S1uxTKJVI7RT2kkE5kE66hWkbSg6cka
W3JblWrtoW+eeIPW3XVkzQTZ9At/wf2epTZB2ssIyXlMYlrE5lrPjGagKPNoAk+AR/QyDhxqtcdk
wlOdLEMpeGFcXIdxE2YZGwZEQ8WCr8Dkc6PbRQWoaq3KHo2Vt7kbRS1zF+7JbKD4AmwHc1L+vI31
bpjB+g7SiTSojAAlXcsJ41Av3pNGcB5tzOGZKfb/T+5rGrHt1W5AogBXeco06prLPfBNEtXvlerx
+j4Q2WLDPrFVq0M5aIaeRtXoJs2T+pr8ikc8BQWbe2srAEeMpLOCBwUe/tx+Gwd5sY1KgV/k39rB
RArli0V3xQ34QYqbsl/3c/NxfWSXWCq2YicmufMsUUcJNCHMK5r5EYwoQAf0XjYbvrn0oIxA/ivr
wyGeH+QZKoCWt+ofJSG761+xOb8nH8FuOSfzO3Z9axkSxl1bft2FZF/eWtK9JIjS7FfOzgk2VFyD
WUMgxIx5AMbY5WuzqPCYLl3coly9zHpYQV93fSyXDzTODDeYhfRVhbIhHLPbqXULbZXadTRpp2QP
mX+rDH5VP7arC9rN64YvgjVnl4ujtVpOEnTGsPfUj9SGIPOse1Pmlq1Iaei/jBB0PEAfo7vB4Ebo
rHLSVyu4D4gNdcasgWIUXhCZ56z1k5IrmYeesTelWX7WfVZ6Wu0AkZpWX8HiagrO/q0xI8HJOOpx
Ol0QEJA2ncEqhjED9ng0ssC2x8CZVlcS2NmKnaADB3hHs9i1i5vbwYHib1fbaWSQptsNtfrNmnQq
CNBbwfPUCBfR8rJWcm0xMJiWfJiTV/9sdAKJPxDDZY1vNkPu/XuPwRGEx8Mnbzh/ox86omWzilE5
8j1Z3hyr8SzT69Wn62Yua7jwzE9SSjSF45bEY3VtIzEBuJ6yqB791NqhqOjl+XGEavrytFJ3UT3p
XkXj33WzW9OJ9A9rM0ADI2g0zoNKomdVZUB0JyLyPp1DlMysH23syTUgV/9WJQMJO0CM/tji/GMa
0phkJWwpdeNN0OIQoo+3PPDUAuccSTyry7zAgoM2bQl92cUgQE5uWwA9LzDxgPfxrfU2LntqAW2y
KHNjXxLcJLdiL8Ng/efH1fPFKCCsZy/MBdBI783mu2E0XtW9X1/xzfPz1Ap3fqKJOa3MkQ2hdddv
WTDuf9phEZiu4O4hGg2bypPzSlZbQ5IlLEaaPOsDciYyddGwG1wfjmhBOAcuYqeoFn3JopUYbjY8
CMtDIgOc18a6WaO1E9MF7k6ILDx0iohUSGSB81qt7XuMAUMYLOxzB2meTACK2ToBVFzlcQTgTMe1
+nwpJEVJiWpjKahieVRdgiq3A6d7p41gNTbDCcueyQxShzL8uaHRAPsULRnPjq0fIPr54mh3nfaI
swmve+V2JIvAyTaPWWDy/7HIvujEy1ZVp0aTwGJ6LyGrohdu81TcLD7ImRQwMbpCGoNNtz4xyM3l
JC9WbiJlFSnWcwIcJm1vJ8Aernv1JeQEsRI5BEh/ogGH6VueD4u0VdfSTs4i9cE0XZCgFq7+nATm
bgjITfluPOhh4U5f8+/WMU/cA81DU+AzF+RbLFzjGQRWfpbPgKbJ+SdAI66c1c7MomIJp4f1Z+mb
9MaJj2vzYBR6tGgvAKaRO+lnkjYo7fnXZ4B5Cn8PPbXOTUCXFiANBbQlkrvv2miDLUkGH9utPX2U
y98cTMg2460J8DRIIjlbTlqnRhXrbIubjluTqfTBWmAKRrS1zXH7YqSJJtzf5Go7BgDDitFoWQRF
5b3j5MdlEWVWt/Y5GoLB2wBQP8vSny9Z1XeDAeFChHZZdvU6TF7N5QUyXteXhnk4vzQGONAA+wJ3
LPoTz61MtpapfRLDiu2D1hjXy7DXBw+AAIiXuusyeloqYnLfPLVOjXJDg/q20egmjJbLO+o2Uyy7
6O35ZiofZrKEwJIcYhHP4dY4wdgEMj1HQR2CTxv3MVHMOEeTIm5dEpK5SbBG9j0tw78aHMtPmgBE
g/KAR9YTA5J2dZfmkTXPeArtIKFuLZkLyhQAiR5QB3bzDLBzUX70Qu2XbXEwfIC9CTlSZHq4cF13
HTXrHptMw6mT6ajzDqXqWdCORoaUJl+Wb5JyR2MK5vyHBZLrP8rDSMP2Ize/AjkkuIpeYqDZ13zW
r4AtQRM49zWS7RTdLGG+l2B+0l+qB/vHGg6PycP0aB5QRdtjYnwSjQ9t5iU/UKC47tafLE+8X5/a
546SzLZWR9Jgv4Ceyq3hGz/n+9nP3OmhRxX8XdmtN04AgqjJHeMvibfcVIdibz5f/4pNpzuZBO54
Ubuuy2QKP1enZ8qUQDUbOBuvBXc8ZKRQQ4AkimDitw5txsCC0ITmnAvUcZPkJAPqOI+g2ng0VW+w
hlsQXNPUCZP78sf18W3F9VNj3HXKySYnTQiMLcdsDzEpFVtLFAY331Lo3WfkL2wq+WtIpgyDVA9F
Ho0aRCxK0zPM/ncSj+6ia8eG0Ht2LdUccpvEb1knanff3lYoIAKTghow/nEeIGuIKMYdVEajxUN8
JA917ldP+Stw5NNuugcnb3Yne85b/SS9SW9A616f4e3RMy4NvPlRpuVzmJY6KCv6gfPIfJgPGfHj
F4J2gdf4PgYj4usvgTX2KLnYNchisuICOq4MDkCQdg2R5qTLo7af9/L0AMKYnxn0RmvbBWShbz3D
fxZpa21uEjgqeDhRt0R7/PkEW0g7N5Uz5tHw3doPz8Sr74rM627+dScAi0gndrixgeelasZ8yiPD
eHFWVOtsv3IiXf8uHcZ2FsSfzSPu1Bqb6ZOrrKnCabMK1nr/N9JSX2N/iNYvKFgKU6jsQnO5Ztgd
qFmg2M1XEyCE50BmAfNXl4U3pyEFb7BH031mB+ZhfJm1Hdq76pfOulVRJgWd23Wf2bqmsAbY/5jn
An0lrVPcEAw0nH9oux7B/Prvb7vHn9/nAjmxnHg1Mvy+eqsvEBgGlUx1a1lf8eJpTMOlAnP/ZeH+
2ONidj7bk0IAi4iqTvvIc2tXNeWht+/j2vRi4xDPXxLNVQvRY0uwijxhzqiALccsYVYLSXQ0g+uT
uH0c/lklm3P+usryuKOYxTFcgvg7mriB7D50L9Kr49u75AhpAjDSLT/jN+tdV1zwN4WF4ar/ljP5
845y8hncrlDHsVnHDp+RkMyVpfdxvGupKCfCbo8XGwLXZpScGOU0P5USCHfXhG291U+Ob9Z+8Yyb
/lvmxTftQ/ZEg3x3fXI3j9wTe9zcynoNQo9sySNS70r9YUUNyOketenWWO7QfyuKLOznrg2Pm0N0
l4+or8Gcv6puPrrlg75bG59GFvGM5r6dBFmyzYIJo4/7z3xyT4RmcHJZTzCfk1cGywMuEscu+rV6
6OcMAJgUjG9zv59Y494GtWaOOCM+rTWR6une7I6/De/39TXbjFonVth2PAnP2mAli93OeVTuQYzn
6zeixrhL2AQ7bk4scHcjiFVWYFyCheH7fIO7+O18UwZNkAN8RMJ+hwaq3fIIrorr4/pk1rjmHVw4
XssKz+IU3qHv0IBJ3nW38jsfUDXgEsjRCbrGpV8XP/W/STt5r72lHt3Ve8gpBmRv+Kkbe0sokicR
bUguhK8TNavCxpLGegk7htXiaTKIgAJbVliXOKPPZychF7i7JgXyKZXyKEPvG+M5FDK+b04uUFVg
iDRRQURH4bnXIMWD+kTm4GkXjhLuf/pxOtLd+AttaNH8lNygcQeZnM5r913U7Prf9Wu3K79qQR8M
h8FvviQ/m50wtcP2O7/ipx/FjVuL1Qwswfgo6a4N1aDxO693syD9zjp09PC6f20GgxNrfD/JAlrt
rsBLGgeJ7mUeOuHcn5Vbokmo2IHby79u7pNS5crgeCKZVUX50iwxuCEAAd9+fv2lhCkcOr2bvmt3
ctD/WL+1QXmEdtA+vmtwbOW3uO6o7rRPdv2z7c57aYemob3gu7ad7R9P4AtJWQEhqFjGd/nyrXQn
HXRPO2iDB476tnbXr9meHJcXbV99x6PvaN4AH2M9QOQINB1m43Z4hn5NfmqefC9HuRt/EUmMX4K+
EXxOV4kL2d1aGlJNsEoa0EovlP1leW9gafCOHyLCgs2s7akxNlcnsdROmoLqOYzJR8fNXG0Xviqu
7ubBd9FbcOuSdGqJi9oGFOx1ne2/Qv8Yinut+V2KUpWbcfvUBhe3B0nOoaLIHBxRM70DHB4dymm4
hIk/o/EN2Zvdy+/r3rT5xjy1yQVtiFdDw66DzcRewmZAY10FqFlc7Ppk2TfxepSGbp9N/cNMhjvb
Sb+MUxw2xexL67LTFBokiv28DneSqJohnA0u4s3LkDvdgi9zniB76y6Bth+Ccle4tSd5YyD5y2t1
FJFvbt7BT+eDC2nDNNF0WrHO8i57XPeAZDzofhlSvxfcFbcuGyeGeDp/kKnEpgwe92gKjGi90V1n
lweTmz5cX+BNv3UUDfV0KGZdyJ90pJMXqUwI2Gtbv1V2pVV7uYjq8PP0uYiVf6x8zurJPtTHuDPA
e08ipT1k+W9lBr+0vXfwapqX8X6GHkJqOp46Nl5eoQ1Qm/ap4pXx4vWAuBVr+XVCC0Y19DstrsO1
6VHk0/eESkGSt0FvaXeO3N7GtHhySOyOHQ2uTxLbWNznA3kHDjnk01Fx4vMAjTIB1Vv20IhpVlBF
gHZcSz0VFIaTYDW23Av8lMjpAF0PbD1fIij7WZ9nqCpEck/3tV3cdW2YkcABeTF5HjS/GxNPLUT5
hw0nwNUBfK9gtAIv2sX9ZClavPC6LEoAfmvHNNRM3J5rUauLwAyfr1oSnXRD2SPx2R/TMfdZp10P
9d7ri7VlBRBGFAXBF28DMnke87GQg5KDVyHq4D/BIH8IS7Ub7gCE5B8L7AtOvJlKTt3rHQqpxVrd
QKnyWNpz2LbLyzrI4fXBsCDGeZ6NfQn+EpQ6gU5kn3JiKm5XcDOqqAqrRUDGzLcXRQuKefWHPJjN
rtiNqf3v8ZAwiZIcY65DTpNLemUT5HYUB/M3zUGFNr6WTEE+oHHQqfbAOwjeVJurdWKNe6EqVjdb
Sg0sgj75vfmdxD9i0Y2IHVGXc/hnQNyrFFhOuxskNYt6a513cWI5vlQ6oIAp54/BSC0313VRkn/T
pgYUNC7eBtQyOSdU0raTpAKlPjQcy+ltOFgQ8AmhQXzdPTYOCcbb+Y8ZzhO7Rm/UpEbtlLbqYzWl
oZLEntRL+3lVAlC9ZAzbI82ywOzmBgCDIi6ZjAOPR6cUatnGRmcADJFPP2dj3Tlq6k+kqD2CNpbr
Q9zcAchwA62E6KvzR4cJJduJ9hhiphyopwEtq4F8waVhLOqKE1niXFHSzUXrKtRl0EKlJM9tgg7W
KA+W/qbaXR/TpnecjInzSLQl9PWgoH7KmrWqoMuOduXF5HmK/yYWnhjiLtsyMFe6TZihXN7l9bFf
SVBSAZRz65YNVqc/S8Q5+0RHkCGsWKJUH3agZQzr7+m4M+1I0d6LcldZKKeZqZt0i9e1gqlkv32x
ucGiDJJStNcDE3seIE09l0yDogihrR9r8vDv+xZRsISm9z+/zzmFpcVdP074/ST7bcjvwrNk6/sZ
QyOKo1DTAYHm+fePdmc5Sw8tuK6h38sUXJmz6ohUtbf266kR7qrcG2VRG03+uYeA9yLoAMr1e3v4
fd2tt2I5WgKZ4jUSEBflMH3pp8xUCGhwnVtCPlpVEsSdrX2DBCL0D1AvB6kvN47FAM1BMWCykLsy
22UnJ5KL6MDk+qRc+MDYXJoTa9xVPyXWENsECJw8hWipq8R17y9pgjaaAuwHZFDHoJRJ/7UGmdtq
tSNrN5q+DENl+JNSdv5UTc82WQtBQBR8Ft+7a69tbaFfGkdLlkjeBGrHkLRyK7CyuZZIWEEfHYAu
JJXO/bLt6NKPJgVgU5s9hELxYm6dXWjP+8cCt7PGoZr7foAFYJaf6oKE0hy7mTq55gCpVN1tVP3Y
i0TLNjwIAvZgYcOLB7pIfNJG6VOFleZxckHBvh/JTdc198MAJqGe9Qqlyf5fb4kze1ykt+xyppTC
HvzITdHiYSW3C/2L8/jMChfmUxBA1qkCK41zq8+3xfAbyhODKXiRbrgEKPVQC3XQfQaBZW736aAd
ITLFnaay431h5Ac0kNkCt9twbtBign7JUmXI93C0fdfnfishePZj3OQPAL6ZRMe51OVDHlZJduik
NLnv+jpY8kxxM1LVYW3Vv8lISJSbFLgzLfm2tNp66OZB1Kr9CSzhzip8Dzj/IRcD1hueMtRMjEwv
C5zGiVPcVCY9ysn3hsTfsoyETmq6ZoMEvIbWzdUFy5aLjItrF2FN1J1FCBNEf5Nz88f1SdrcEECE
qXhhMH5KblG1xOnLQsMcSZKfrYFxQ8evyFylolScyA4XTPOYNr284HKVNvVxLNS9vI4uTY2DAr3p
Nq9314dlXl4LcBn4Z1j8i10uzNKYBiCO7Bk8AD4UPuL4SEWkTCIrXAjrLKsplxQLWrpyfP9KrJdY
EwSQbRNM6AWNcQx9eh6Hldzo47nFvKk5UrPzcfIL7VUbH/5muv5YYat38sykqZWSsYCVzHIhsgpg
OwmEUWpzb6O7ELSDuKmBcoQz0ul6PqxAn1HbHtx8NiwPVKAieBdz2ItNdmKFc2jgZOxKVyEx0DpH
y548vdN28XrfyblrQGavzwS3323H/jMqzrE1q8uRD8hQlDf6m9xsnknx3hT3sgmt2lREi3R1cCCV
5U7lUml15GKBaso1FVzUxM1A0CK/DvUd9Ks9YTpqM+KDuhmVK3AN4/11vmJIFllIDWFsYOHHOdm9
TSKKbZ1tkYvlQo8dbsAm+tktzilGHYxILcWInD7Jgry0qJ/Yae0tlEjuMlb51wF8/eCaIkVAc3DQ
JDZ9nbVuch0p06Go08WQBsXi6j39vcwAWSUpyODXbCw97B3HW+fpu1F0g9sr1UuaLsS3yjy+AbjV
drtUS6DgusRAb6zZ8uIMTeyNSpLerVOi+HWNrtOGFpCpoyNYwpy59vTZnCMF+rwQFKusQEkmya30
1gRVg6aF13fl9vT/mRtu+lObEjAuJnnUpJPfpKMvJQLn3YwuaBwDuAmdeGADP19gRB17QFoW2Wzj
QUkibdkX8ugaolvXVloT58sfO2ykJ/HFHAorr2XYMY+lExQxeH68WMdd+Zj9lA5aLZi4zUhzYo4L
mvWaoxJhwanSe3cQEE+JpoxzWMi19Gqs4LdrIEb1u/a4vl1fdZEBbtXNsW/NesFcJXkctNpzO4Ev
TL2f85f/nx0ucFWFpjU9hZ24OPbtzgYiuBMz0wlGw3NaDvUgK6WG6Yqfhy/2ffZ1FmBANkPin7Xm
boz/Y0ljXVAgPVGGVSBXJ6NPdp/+mEDdKZqwzUh/Yom7TgK7oKlrCUtKEaKNdLADvIvQbimLuqm3
9/0/u8XhrvNqoi0oncOQhbrsnLljeovN415f/s3RoJRh4OYHmgT+Mqp304DVZ8vfPjoAWEnmgF1p
u9aHKaKs2BwPe67jD+Q5+DtMJyVVXc0VgB/yDtdfV5tLl4pwZJvjscAaz3L+0PvhQlkBNgMpM2ge
QXVEQ+Nf1VluaaUumv+oKbgubfockp/IkYPNHK+V83AGXcy4rGskhboyyLMAVH5A4NUlGmuDRoRx
2oxlJ7bYBjsJnUjHT7k0wJbdQhHWTQUngOjnuXCmrmMZ6xMgzMOArFBHdMsfkvj5uq9tOsDJGLiQ
JlGtbC0ZY6jmL73xYdTHJksFhYTN9XcYNzBEmEAUzK1/gvw/Xq1IDCHjnq5oOSwUF1TTbi1HUyFY
/83zDOoP8DIAg6E1wS1K0kAAZsW1BTT2uQ6xovWLNVF5l3SV4ifLkHloTrvV7UX3l2FuIKqrNILo
vTWlrGSLhmHAfZCEP3eL3OgYaUGNKV1/5cnX+S96RKFn+uf3udPBtNOmIi3g1jTp/YqYrlX9oJrA
L7Z6v8CniNXSkNhH1y63aBoFV0sKdb2omW4KGaysyFZHfX8/D4VbqhTywOBXrIFgwYKS8iEf7HAy
enc27q0sFwTErRnFTRGtV6AiYWHkfEaHOjfjOcW3KNCN9JETol5dFHdjJ3oKbxpiJCuA7BvQLuLC
O3QOYxXs4ej3WdWPNa6cQMukwc+w74Lr+44tEn+5Nm2m6uBA3O2SWKXu57SxoEsW1+R5bIaoWe4q
+ZCuqtd1rzVaGddSsA23QiNmEAohLG2OZtDzWTTmgcxtN+MlSZKw3LdO5YJ+dElUL14SNxbRH2xd
L07NcW6aln2ttoqC/FpmHRSn/Fo0JUAGCnVbOTv8xWz+GRqPyBjVGowAI4Zm1y9o13fTCRISzurO
0LF40NLVl0X9B1stFiAfweMI1S9Q0/A+WfU0y9cM7ZnVHBoKuanBllQ82soc2E7pFrmf3pjZHc1E
/KNbpwKoraE5CFwIYwk4X8VKUc3R1JHYSGmW/EY+vvck6GT+RQw7tcLehidHG+SAVpxuGB2ER/aN
hidOHq69SF9uy0VOrXDXtrKAOMBQwIqlLu9q5+ISdwQtmZfpIpjL1sZGNw6Ir3D/QJqPO0s7OEeq
y3gux0gX7Luy/IFGZdmDZu5f1ADAb4VnG/o7cbHhxQdmapdjzN4I5mr3QbmS1C86KiJ93/SCP1Z4
JIC6JJak6UjYSNoHlM080MIIYu5mShTIExCXAO9iX8ia9xWaH7UelSmDBg7Q/n1YP8vSF5pATuDG
6T+G+bD8Qje8sbzmSeUVq1fWB7W7v76zt+4OIM5GkARmBN7OXOjEEbVVGnqLNmgCJodsSsK0PtDs
y2guoZaK2nO33BFth4iQIO8DeQkXsSSrbfumBaJjjMvd2HlvZZF42WgKZnYrDp+Y4dcuVeyysWSG
q3geiAtFW/uX/Bbnd0TU5LN1xpwa4jbxPGoGHQecZuR3+wZTZHYfVykwIUkhOFq2thfKzIhK0Nhm
h/T5KtlZx65CiPV37RMI5P497IUpd/7z69yp3AJjUMQGfr0ExmWVI8t4JS3qNcZbG++vu9vWQEDe
h8Z76Gqy59f5QEqpBMsa69Cu5vbRpMZjWvd7Q/r4CyuoNKBlDtpD4Ns8t7Kk+NUeBEBR2UOoASm0
6claRoGbbdZYUPMF2upTGtrhzvthInI3FwDXzG1AUbTQIFRrOF+JaXtl5bjFsnfKnZnuwHLiVtpR
kq3w+jC39hPkRqDvinZPG7LO58Mkcpur44LJtNp8QJO4EzbAZvlgJW/dRErSf53+YVpeuLuxHn5g
+blZXQeIJzUOnjL9TL2xB9EjnfYscWI0guvG5cBgCQcXnNJWLRCQnQ9sHRwroS3arvAAzMAwA5oZ
OWuDGQ2Bsb67PomXHnlui/PItVOGrslhq3wxC0gH4JAUWNgeDa7XrP0cHKnc5i1tqak6A88zMgHt
mStavq/qEqKKZua4tkXs/6c9bjuvoPY2unEALkRCh4vzW6t+Y4cJGU+2Jw7JcZBR4TnIS+L1LU3q
UV/wOpea78Cu3ldd8UVKoCp3fYE2MDYQG0TVGlcLBKmLpvW4sku7SjAepahcNUk9q5RdE28TmuS4
xkPlyMn3RYfWku770Bz6xgquf8HWAp5+ALfRpVKdzHXFgzB3nhXjlki3WiCUy9u48GKYTMUJEuGm
dqG+I1edLnV4VEOXL+jbxkUJNJ1yP6ElIgtagPTUG43K1WlgiLC3W0t5Ypq/89aJZscd6yWr0ItX
7ADeUETJlo33LsraKm5tjLTXAonn+Z42LKxaM/eYxEEKjHZvvzXog0elA8Qgfrr8nBefGqMH3m4N
KzoQkI3Fx7xUv11fyw1U//l3cLvDLJqJth2+g7x8dJ55bH0j+hG/pWHz4hyhZXU078sn62viC+yy
6Hj+ID23y733KV2UxajgRMlLUgWV7jGcR+PKh0Y9yn2AnrNKlOfcyNXAJvJBIL1gpLAyZ1N2ynqK
K+ycpOrRha97HYThZxIwLJwZH4eRutoQpavgtrLRn3Bul/nbyaXSbPvxf0m7rh3XcWX7RQKUqPBK
BWfZncOL0Gkr56yvv0sNnDM2rWthz5l5GAwacKnIYrFYYa0xEbDGGeUyemyVlW/Kp+IJ3ZiI9ur7
QqOKR/2Idi9LNOuz3gLFYiD8g7gbYBeMznkQAYaDg7eVOUL58gsMO5bv9ytR7+3Gzw5hnZ7iwBaF
ForH7yQdlsJCdW6nQTGH4H7qJGahRsq8dYvQ55E/GjoH7NC2qFefiLFewI5+qFr57d9YFpKxaEME
MbMkMmFAM4I8S49GwAPwmYlO923AdR4dcu2ePGmhUfEvZb8hwHSlEf95W/acZ4RtKRMOAu4BFg2n
VAsUtRsRJcwjbDk9SqkVLxQ5ZlfzTARjSyriGNdVBXh/39SSiIL7hOYK5YLGKJaaBSfbuDqjZ7KY
WCBRRskbVBnJ7Ub7qnWZBgJ3f3vFps24EgHyiYkRFfvF5uqHtGyR7IJxjIgKpZqzUHzKWuCqCT8B
d9C4hmZLTeBz3l3CDingIgQ4EpuxlZRx4P1RQTRFcPyVd2A8CWJj3tZrdpvOhEx/PzvyYZnlQNZX
8WBO9MwKdcWzWp2nYxWFNFdrn5bFIsHVrPVhUuQXFwNJN+ZeLkMN90dCwn0vPqe8T7XoWe3fMzQh
/r1uAGjGE0sCpyOeSZe6BQCOy8USB6yHJia6NNv94JLWlMc2MMQu+gbag7Agc9Z3T4Vp4KBNscdV
DOz67ZDouJM7ZVe89MNJ8TGQEHiGlOpGH2+14i5RF87a3ILK6AEEqD7MBNZ5qSi4BdtW0nCcfcAx
cYYbIgXNneRMWLgg5ozlXA5jLGOkgEEeNJz7ti8/+eyhivyV/gLwSnvgXH0hfpw71ADZRbfllA5G
AHKpVDHmWcTVQbRXXwTAKyzhhk9Gxh7o859njEPKwfeUdkm0L8b3znNpDgT8nHtouK1Y+8bQ/9y2
xbnDfC6O2aIc0ROaX1OMk3WEZt2dBqi2RZDPOSd1LoTZn0qv/SIup8bAVgdO1cntYlPo70hv6poV
eWj5Wmykn9Kqt5aROcspV/d9mUKkl63Sch16zwDVpS1yzFz5UlcrgbyGo3x3ezFn7f3MNJibMwe0
ZZ/UcYTEB/C4hHtM5FBBOI7I5dwWNBsRIXGjqhONJ17PTFa5qcTIrccsAmzcqlSAO1bH1Ot0kI80
/nHgglVAFKvvMqOMNi3v2kIyWtkDAVTYyGc73m0WTuCcGQESUsOjFANWqOVeHopeiGvCkTLaD/xB
lZ/wRFwcH5hb3N+UIkppIrJTjMoyp8tBH5Noj5wEFdo/E9K1VylUFJZWd85cUUpDAkwF9wcw8y6V
4cVU54pRifYZIBz9jdcKuzr1dvE0951upTF6bMuFhuA5p4L6AHITSOACzZt5RbSqNPCVJEf7Uupp
iDfpYgPazLT4BH87hQpItsAdM46lLHW3CwoUBTXviGl7I+QO05RoZ3bJ+7gTckxXSShN4EXKW1Vn
N8pfl8chH3HDLzvANPR3uaqFz/V5Mj0Ko0ZLbT/nnlLd/fvE5qUQ5gTKfjB4wMfDq9BNbamMaKn2
xjL+65y5n+nye9meRSdeVei1JuEhFFfixuvvkJtcL9vhrBQ0WU6A5JhoYWO7PNc7ber42YcjBjVS
AQ24RSp8cHqzBO80d+kglYRhWYAkT4N2l3uT6w0Knxoin5yLjQ6U6r6OWrsM2GEKL7RqKo8HQYC/
wPk1e6KBtA4YT5gj+DwvpXoBQYmKn8KDcjNw6q7A8EeD7Sr+lXoTeQPgKHkg3IiXgiRsV5lO6qHp
fh1K6hoYWiTE4yaQ7CQbwEewFG7Nbt2ZROY88xib9TOCGLmIho1UrJoBlC1kIbya3TUV7yUMm4N0
gx3YImUhuXUL+4iUV8zOVDZxN0L3XOS4fMqFus6sg5oqS+AOhotneRtrPy4TlH2Q0lG7+uQlInfM
kqKxbt9rsxppaJ3HsxPGyKaEiZKp6NJCbNUgyzjVP4aOOk0FDJ3bcma350wOYxB8pUbBoGGIXrTe
eLpwF86aNYZIJhhSXFNsG11LwC1c+Bry2iKmLMXRqHsZNFmnLFkIN6S5iwpYvxLK9tP4j8JaGU7t
KOLRsteqTnuruYiYgwveaPTO+Ft3GlYNRw9pA2/ch0UoGgDW8KksN8oubzkLuXfF5ONEXhe98ORz
AkiQUjG2cz2MN8IgYVbezUezKsPqJah7YgOngqdagAxpNsb3bVJ2VI0apGJ8MT+2Ib7D6xsBhCV5
sO7jLjAyBS13fKYMFrp/olWbJf7Owy9TKURzlA7U3YWlnzwGG/VN3FFIFwEiD3HR5UEHyHOhZWSM
9j0XPQy1/IBUhnIXR1JsFrnnv/lcSRZEzt6r6HBGmwYeV6AuYq6c0lNyJZB6xCUDLU0BoCiG/iI8
qi/RD/+VfAuqGZYGOuhuW/C8pv+VyhYlg0SIeCmE1NzM9Grbq29e+cNJ3qYjT7clzZ18gLzrGKlE
EQWACpdrGhHMe1cZ1lQu0HBY8tFj6RZLizgXrqNs/AsFAGAINn5EjqsUGm6IMBAlrvv6JdLLE4/2
JL1fFfo6STvKxwVtgsfbus3U3HCvncllNi/Ar3KtjrjLz7icdnz0NApBccyJy++S3kvvvNQLMfbS
DWanEW7jisJr6gmS2Q9JvkHLwBLbyew7/eyLWFw7DV1wBYfxMHAo0XyvfnqCLX61HzxtMhOc2rf1
n3NVqL+B9RI1YLzRGfW5qhLqxocwL8TIXrmJEwz/JlaDtf43gtDxgyQAShFszSrw5SHS4XX3oNrh
UX0Q6pqqH/7PbSmzhwI9i4D7AP0V6CAvTbUaKqB/lvBDKv0EoJyxjVe3Bcwf9jMJzMUxNGXTpmjM
QnVPAgfNXb0Gislasr59OpicqQE/6H+UyPj4mKhR2HYtQJTVr9JCki+WmzcurdeCv0brNFKXg3Yg
LahuwQ+gxrRNl5h/5i7lqRP0P6vKONXYa8jQT6sK8AoTcKqbaBU8+ksW8ptWvvLdZ2KmO/ssph64
InHDCmJ6eFFKwLwI7qtVQL13pPipXe0xsBWYL8gDWigDmMXGO7bW089oLbX6zemLpBsK0ghoMLbB
6NtKLQBLRBe3ajEaIVBzSqCJ58XzIFtJpeBlli0cjrloBCEwkmRAgserczqlZ5ojTRjIQhLGGEMG
I4bOB98YsHSSaClNNiuHIE5AbzfG49nbcSjRRoAGE8ip7vp8K2sbwKveNtcZEROsMFZNmdIBbJZR
rcY4LrIO/JgWeYl3/hLi7swJFxDBEzDaYiget9HlUqHk1eRB1sdT3kNG18C6aMERaYju32/JhRxm
Syq5VVNFb+N9kv9BjzXgEBa70Wd8L9pJMIEPRTAJzBLmekEUaZwyxPs8Vu2hPUxjqxX/s9hhPbsl
yi8xNqrdCjvk7ns6x8eNEu87YUWqQxdaaMT5F7t+JoLxu54Wa30ZQgQ6V6p0CxHAwL8tYq4ON/V4
CXgOT/BR7JAFcrw1FzfowXFXZOfaoY3rmtbGsP5+Wsr/zEUFF7IYL480eiv5FWSF4ZPabaUOqOBo
EtVBKM77ZqqYgK4uM6uL76X4aymFIc0axpmmjMcPvCbliklTzqf6lxbTYec57Z5/Gm2kaI149yms
a7Pf1VZgN2bzEBrxujCzp2YFzuPdYMvr0kIhIZiAWx+ANLfoqWeCtYvlYRxkqpQ5mNbxgc+CyVs9
HTcipKmGQkvDNV+yEw+Yl2ed+tZtG5i15LOFYQ4/SHfGMEd8to87d1USq+PFlTbat4XMepgzIczJ
7xvwVys5hJD8EeF1wt3z/YtgDPqCQf92UzH33cUqTh9y5vX7QMtkMmkjmA0tnGYr2NpGMSS8HzLD
N8KNsI6c3B5NdaeYhSE479W23PhA5FtJJqDTTd6UbUC4Gc0DuL9EO74TwE3rrweqYOUlGpmBvYyJ
Oe0t+9VTqXFKPeN+ZLOIue4OhTg1soJHvFwPo3l79ee6VtDKh0sXaUYCCGDm6Pku36gxBzKFHAP9
Eh0T240weVw/V7HlFTSPqaokx0RduLfmzty5WObMiQpXxSSAWmqo2nWPYZeoF/eC0nworb/EWDoT
YEBHsGlP2fsJUf1y5xWYsScR6BiJyiasVsiyCalnx2ud2JW6ELLO2TPepkjqIcIAWQTjm+XAdUk+
zaVWZWmEfLpDbtuqsruA74Fj/fcZqWle4b/CmN1LYjA3uC3atiV/cIhaHbzmTVFbMygLyguR3clL
ZGKzGwemaEBmTL0RGuMTNA85vzzF0FVYobVvyAuALiuYV0pLWaAhZkPWtw10Xh4SsgRkFWjoZ06t
HgKKTG8xruQJm/dNGCJe6/Ol1/BkbewhQwoDxRTUaZFIYnwQH/SeWE0TSbnwzOe53SJtIwYPYvHq
y5uu2XiiT2OM/qrRTyGvk/Llto5zfvZcPKPjkAbDGLs5OBRcBW27GbJX7vjgFeX9bTnT6/JaTVTA
p7Qzsj3MocuBfeShsxajX9KbzJOdFNbrMnkQtY9COMVhYrX1EszEvGr/iGSOnoduYTSAoGsK8xKV
CYi1H7lGj1+iFAu6zR07lCL+qxtjl56UcKOQYAuHsFzVim7mQ3tXa7lvSEpBOXAM3F7LOb98Lo8x
mTHgXAyFTXYJJKNAvm+079sCllaOMQq+a3TBnQTkj6TxjTx7kMmCE16yh8lvnt2IRYgRjbaA3aUN
6MliwME2uOX4E4D3pCgGr9IfCT1et9Wa3ScBIyY4yrwMeMFLmQOym5wooQk5P/WIYjwj6taRROv8
47ac2eVDghDpYLyMrlAM3YKP3HFqYQsr9XNw28hwBffQ90uQnbN2IOE9MYG4TTPJl/qQIiZaWk/t
av2T0qw58vAv9AC8BC9r4FwA7fbl7wd+kyElhn6jDlBTCUHnCvpK+XYJdmCuwI3JqH/kTLZyZgsu
P0Sc0qG2wQkQ5dpJBKRJDO//QRpu1aki2mYK2YhL7Q3TVTVNqxOJ0NUt9vsEm+lhOva23nN+X4Qz
RlZZnLquGb0lri+GqJsqZMgVkg3S+WNEtSUioHkpiD5BYAYYPpYHiAOnMEdGaI3O4Cr/rPEklLuT
HC3EnrPGCGi5/4hhnEXiKV0NWCUUjoCYCILjqMc8ULzUt8geZ3QrTlSIYKUGYD9If5gli5qswyYp
4kESKGr1CjFdMxBN/qv5DpYYEdiFY2Ux5sIrZVmKyB0fgoGG+/sup+5CsXL62vPLipHAJtyryhuB
fwVt8sboRTpEVP7WdIrscL7kkxYWjsUEJUD6J6qvigflECS0Oow8zQcqgb9sLS4yX7GPuV+9RJQt
dKAJAImMuRGlOO6rjITSAVAuduvvpdLU29R2x8zU/W89cDS+NqU8sW+fp6s3NiuXcVRK1aV6okFu
VRjjHndiAv46VItsDf8Kh+rYvSwijk/h59UeAuOVB0knDjLLQ0/4Ls6FyJcO3WAl606hID9Eteyr
SAwZIEAH/W1J5OxWykApw9wQinRsgr0Ki1Juwkg66IWJlzwvmyl6M7+Hx/CpX5q6vno7/S4p7jGg
jwFUDlOulz4zCyotbtJcOjR/vPtk3a45R3L65+gxsuWl+tOsYv+VJbHwSV3bjKTTUywloWh2Eh4V
iXqP3jeKFJ+3LYW9oS+1AtXipVach2yQ2kGSphmktauv/g9SGrG4ZJCsU2TlTMZzduNEQB4So0kO
B2Kk4F0LqYKznaCMEJ2GdflUfaqbTqV/yx7IimWC4KrkXW2UEukwoSwFqVVIP8lo1tqm8PdcuCuy
l9vLubRxzHn3QR+buzHUzEoKmjA+t1UAApzC+3K7xC6/JIo54nygx0Ufwh65h+g+2nqWm9LsETXk
zPrfdGLuM5drecGrs1+dtGfhxeVogI5T4DAZwtIk7/U9AMI3DLeiXwU5aGQpLs0EjAVRjDEz/dDX
mhFGPB5iuYX6dxwgrC++A69YMkz2NYjWH2BxyMBGQaWfYAjxUmJUhLkmtBn4LX3gypS1VbjaJkW1
vhsaJCMl4Elso7IFezqQVctT44GvgQOYzu01vj4el1/BHI+cCxsvGxP3oIo/Q7TK0mOxlKpYEsEc
BU5Uo5YbYvfQyKKNHgS923Zgqf0XemDcG6E4j4cn+7YGmN6Ad3frHioPI3P5qS72jb4wAHtt+IAy
wT/AGEQcjrL55Y7JZOCEeBx9R4u25FU45pLFh9+VfoxT5PjLhTlKNuRXpUtpjH0MWTkKRBd8UNZ5
utEkqUC5Sl7Cy7sadEKjEVDNJrjX304AdqjL7/wkzIEV4tRjukmyB0DGxS5wPehQDGaYPyeAcFJ8
NI2MYD/ddFJBfTUHMGh8DFswYimt5Q7awmZOB/vyQr/8Jkb1Qsy5Ouq80AllDFulD1Knb7z4rk2X
rH8mXAGsHnBqUKzBHBAmZC+3NG6AySR3UehoQW0W6kueIkmLINPzTf2Op74jIt/+o5PTbWv97eFi
NARoIBpaAFmJZx3bESWNQVXzIEZ1GmtYDaBmo+p9aoa2t/IsweSsChVZoAqDWTmhounTYKXYkVnb
T8K3tvAEuipMwAIuvoVxAaBqqUOtbWMnFgGkdUL1OUDbsSK14BPZtcKnEKVG+i2RVaiphla1K4xC
cfG6qgyRe60DGr0Hiak1O46zgDRNwpc4fcAQBxDgqAeGQDMsjgMYqd+lchNFhsa/6PFSLfv6rKBl
BhEgCojomAPkz+U2hmM0iEWpxE4RZ9+akCEw6h9ub9m1F7sUwdikn6PdsY7V2PF4XHftplfMoVzo
pZ0zxws9mK2Q1dZT4gpC+BX5alZoyeLBYpGupcNo6cRoairm1rAU9C2pxjhoqQ3IIA6QSjjkznZV
YIniwjNrJoiFk5mYyvFmxLuR9Z1853nErarM4coC2fCTUD7IUWN0AUa1BjMmGx3T210VrfxmQfR1
oHkpmdk4t+sbaczqzEm0h3cpKy0tNibz7cSFq/SqxwcH6UJHZvcqUM+lOboEnTyyVcBcacDjpAG4
5rRVfRgoyCdum+SsZhgSmPhPkBNiQdZQrUtCvc6gmfzGgXOnVQH2nr8VQBUIxKUAacYnYyD3H2GM
p+R7OQmEJIdyTQvOjKMExt9sVXadeVupq4rw7ypimF8EhwoPsClGkBoWYxk12C+/K9DjvVH8LYJ2
tfYQCR0E96FXTmgAR3Elaxc84fwGIgEGrD9wsGFU7NKN6GPaCBlXZI47bkqfM5MnwP6V2aqunlT+
VLpA1V+4CK7gXaAtJrcUMBqhTwSvdVbbKso7zVdyJ/gA+8npE3j1J1mixNLg98Wd0azjJ9Vciqzn
bv0LsZNpnb2K+CrQmiFUc2doPuSfpBVBuohUbGVV3H7M1kpnuV9iuJK1Q3dEi9dTqxl9/6a2loKJ
vdsb/jt3wdyFF9/CrHrde7WcK1LucGvekNACED2Jm2DVg+M9io06BFPhaLgofpYgc+soQLJ4YFha
2Yu81DcnXEd4l7sx/f1sWcYhRy9sjt0IN6NdOBlI9yZ6xHVr8K/6odiH6z/r1OBOmiVsbq/C9fsD
koGshhYexJbosbmUHIoFurTTNHeyHNC+mHCPBiStezvEBIKXUwBeLnirWYEKEniajngZ0EKXAruh
9ny8ynOnIq9ouTP47hC6nhkqTpV1FNAJt/WbcR8oreGtIysYA77q8yjUkXOHRswdwIE7kZuuOLeg
AIQMG30heJw7xYB/mOjaiIIcjcZuosQnQlAGBSrr1DWjFZIz9Mk7igtF0bkY7lwOGzl7igSu4hBy
Wjt+rB/HV9Bs0PDIWYXZ7mQEcQjmDr6tma7dG6BT9B58S1sndrpqPr0HfbNESDETBOF7AHWFirAG
9Hz2TCtpCOeVFE6Zh0aWhUa3VGabk4CHz9QHBm+F2uylzYh5A0xyKS2cCo3Ku17VfCtUm6VrTZzu
SdYhEMRBQP4DDBjgPC7F6FneCmVRF06ODhRgD9jRmrdkIO/3dO8Zynq04vvceOpMdfUUG0u5vXkl
/5HOeGSk6rM8FRtI1yqwk6a5cBIxf7Tg9a6ALibHf64ks1sy6ZKyKaGkuE0fuddgjecdGvvNlWDI
e80GeGP2tvB+ndVMRH8CjjuOBYt5UKZtElfRUDgAzTbLZKdjEuP2Kb9qpP3V6kwEs3XEI4VWR33h
6GtxG35h6tR9U0y0j+1BCrNTPj0z+VwQORMFAYXvH62Y/QIyjxxkFbTyN+RLesWCPodm+Znugs0Q
UH0b3mu2b+mm/rggeHpUXJkp5pPhQHHokH2+NNPAC4PK13H+SYo23cpAssg1+Xqlr1LvIOCVoIV/
3VD/u75TnxyQFKZ2VXZ908rXIqSfndqUDdGyT7FT0m2ztI2za6ogSsdklY52HcaFxn3jctLQFY6E
Xt1oHduchUjId41qLxkhbXbSN4g26Z9wEe5uemtcLeo/kn+d+9kNjF7WIRFAOu2QY2+Wm56S+3gn
H0fjQzebnbqwh9NyXUjDhBVKWQD/miIw5P8ut5DkWZNXKVwmQMIwVKv6zVohQ2yVeImZt81FvNKM
kcVcuL4r6GHqRYWT9I9J+P0zvPutUZtcvRt0j2rysUKpJL9zUzOpKamP4Tv+O3yW/bZ98jbVYMeA
CL39TddOiPkmZp+7svEEzI4WjiK99p4pqBtfeOD8N+B1gJSPYsg4WoWq6SUGN6zGzlAFe+ELptfX
/78DSN5d7oCkSz3amvEFdffHXbvun2Qw0uI4Sp1ZoTFSfc7GZ6HQF7zvlX1PWRcgNABlCKEIQG8Y
qTlfA1CwAd56B1535a4VtqKKYmmf0dr7vq3ilY0RYOvgWp5AKAkAmya7OLPoQJWaolCU0imS+DUH
5msKRKOqaZ5vi5nc3MVCQgyKfaAYwogUIKIYz5D2pCPxCDHV4FmZ9BCQfNVlKIktETfO6XMuiPG3
UYWlTRoI6oj4GAJHXEv0wyhnC8s2ow/uxyk5BmIX5KiZZ7sqVzlJygD65E7eA7XDf1JzOwNa7u11
mzEFGALiDAS5SB+zXlwI5CiUu6F0hmcZc+FGeSpkq9Ht21JmFu1CCnP4c6Vr0Rc6lo7Kp0YVngJr
RM74tozrHAs6AacONqQTwRkGJLlLS6vDOMfsZVg5gsINh6wtMGw5CmVr4l1jZiFRjKhywdfRRoWh
i2i77CsuQjdWtFQFnltTkIShXoJhTwAsMW6FT9qyy4lUOLza0pjIKz74imQQOKqBKetLSdxrzwq9
cWUAYHEiSMEk+qXeYRp2Yqx5pTPmb6P3lRVoI/FNSUShDTVoCRhsXH6KM/+pz239vatBLp+Yg+D4
/JqIrYFahKICUAc8yu1R79W/bqxGtIXvQ3oSjHwoMrGmHJVRm/KdhmbgUl/XaWooX74UU0l6F7Zh
ZUSPuUp9ac3x2zgKbE3a5P2h8tWV5lqDfCjRcR0/3zYV+dpZYDQbqdIJlg/46IylNM0Y1b2mIsYd
ipdCD4w6kheCzRmLB8QCAGsnzTHqztiAJAk+AE+K2smF0RSDbe8pNFIWnMSMoU34j5iUnuDIrw5v
0FSAloqq2smirTD+KXTdDEPQZPsjVaV4ITs745EuhDFnOM48QUGTfO2QUjPE5ujnX23+EyyRyE0/
wzjyCfwDTaJoltZxQ11aMyosfVv6WeMo9ScnTd1IgKPxRErEg8g/EZRibtvC9XMLjwHAxSKNCNgn
zGezO9V5OUZ/usbxtRWQhlF/8BKTVK91LVJJd6pNGtNAtYav7JHfRZvsUW+f9GgLS3WUXSWvb3/O
td1gkh8TNIC7B4Me2nwv1QcaxzDRAjdOkp5q5UdL9qH6t5NZaM7GKxZS0JyqopbHmL8vZzGXSGnj
gFaNBt4xzZBnav827zwJQb4Dm4gyHVKnl4rkKQiuwiZvnNGu8T5IqSdbgUvFpefytb1cypkW9Cy+
wAgzqeQacrQB2TPe0sJVCNzkkWrlwpG+9hqTJJxpvM3RhvJrSGeSfKmTMUReN04jKeAlF/qjmIK0
8fb+z6iDVLbAI9U8YXaxY/ZV4XmjKJDWSU07MpBqpvJCmney58sDBmjaMwnM7jdKoYc+gQS0uNig
MDCCjWbfLeXLxWt3gdZ1jPziHtbBp8k6wEDVs7KRwtaJ5eTQPSodIvh6o5eF4QdPiQ9MjPyV75PN
ULnbeLQG9+D2sl0pstFIlvfo51aHWdT4kKWGVDxkQQYo89jWMSTp3t9e8pl9xZcCPx/surgTWI+j
DY2Ax0nROqAB5zZ13AZWWw0/t4VctX7i0F1IYW7pvCz7Mh+q1knGQ+MZgLaMwXswyh/+SU56gxy9
Duzfenbq+fQ5/6P4djhanhgv+JcZZQn49VBcn2DaBHaYuM0UN9fSanBCUaF621CyoOhvuMHYFyTA
pyKiBDgJ26/VplLH50k7ICGRwoO+RvfhY/Pc7+tTZQDp2QSk0yk4ab7pj1a1Een3EtHPjAvFlA2C
WYwaiOhoYQwcdGVdBIzYwalS1O4T3xCyXVzV5u0NnbFvXO54dQCmAlfvb1R25g2UOEuysXcHR0j7
tRKiZgEarjR9EZcSctfFCqQAgcKAyW9QgiLvOG3pmaSuThW+rsrRwbye2W+kXf7gWeKmB8hRag27
gQYnz/gTrsaH2xrOreO53OnvZ3KDJACzHiCjnFfztPTyvnr3MjpNq3v227IY1mJY4rd1Kq8+211N
Y0qMu8he6jqdiY4vV4956w6lygH2FZIG4zNZhWZ20DbyJl2Pq+q1Mj+q9bDibMVBVpp2Rmm61hKw
5MyBQFgOrhxUG0A5CgdzqeuojWpadJno9EMXGWCsoS73EvIBlX8ASpU0BoqXhup2NL7PxOeysrPS
t6O0OwZuhWEYAOUp47rN9uNgidpfXzfowQI0JLwTYJWBZHD5baWfoPnXE2Rn5ECdkI2CbI6i4q/j
Pm9pKSeKzSl8gzK8pKxuW9f1RTdJRoyMMRldwsTYpWRVy5ChRfLSKdFj0qH3AgDWFNNb3iarXgNt
aUr82u+hwQWojJiylRH7s14JpGMhN4ah7ASlciBcbtdcsBDxzESSmO0BRouMgBzZbRZvShhAHKnm
uuzUoPk6hZhkqjejRrVV8hM7yT53wHceibTbl4kpyXYdobPtJNiBKRjtYibx2j9dfgxjdaGrp0nk
arIz3PGFUSg7QTZURGEYoe03VbPW7KR4HJ97dDrVa9HWm83t/b0u7WJafhqmBBkDwLAQXF9ucKYV
3QAAFtkpZA4Nn4Yk3AU7V02f8lAEdPU29g9is420LRGoOmoGmIxD8hk2993n7S+5rlT9fgkueBBy
IV3NZo05UqiFMobEUTF3jK5vUIHeR94RE0UnEhwTYjXcKikOxU7c+lvZCe8UsDbG9+OP4FoiFV8E
dY3WK30taUaOM7JwkVzHY5g3JRqK4GDykUBqfblO4NASsxwjd85QfzV5Smv9LpH+/JFbsyw4PMtf
bq/GdY1iQjE4k8e8dzgZzkhJIK9vV+q22zv61qVPH87D94Ji0nTRXkYCkITRfKw5WvCvury8JO5E
gFUSRzp2MQXMC3i7Rtu7D6yI2JjBi1edRrv+Hv19ZUa9XfGsAxbm0L6N72p74OxRtsTaHtU7oqxT
rjdyb7SAPb4K5CUoteur7vJLmZChjoDFjQlcgiaZlipFR8dxS+SlZofrSw9SkA1BAQNuAjirlzst
+kLvqVVHHHcwonKkuoxXxH0gEtr7JTAZAWIFbKAospciouumkl/kCrR2iHBNqLAzknVSZUPCtcQJ
ii+y41wTNHRpZbYAzR/WdXAc0BTe8PdjsKDy7Loitv6PXMYHkMEVGlLVBJ7vuQweU+x4/q/2DuCZ
AsRMQSeTMCjrDghL2UicJqidUY3WrVavJNIvvP6m++jKmM/EMDclioW+ovc9cUhMVqSLFUMd8q8S
SdlYbxMriJulgdmZG3K6qJAzh9WISGxfmouQFG6MHiHixPlbVO6C2q4icl/iXum4YO33nHXbM8xp
CCAjTAz+0uewCNiZEqnS6CnE6XoAJHovROxWofuQZhHtyyUauGnn2eVEnh6zdih6TLNnl8olQdkH
oB4lDiatgFM+6qqVpam64IJmoj80tSLpiKc0PCxeYJdi/IYjTaqIsqOAcSMF2zeJ7pP4WSaYyZEt
BYbSWzoPTImutVJ1RMEpSu1C39SNoQW2Lr2FaLaqwS/dJNZiQmE2YFCAsjZ1r03TNMwikCYYGzFS
ZCcNQbELvH83SUwO+4sBDV8RqQqkGeICYtp1M2P8ADYsBWxgIhiS9Ojp65y86DJ1H/SQtg0IMZZS
Y9f1MbgNMEeqqEIAwJVnOxHKYaylTsMVLgwlJZIhVrQrq7VrYpL1wzXRGt2Q++DUcZo58E+g1v4X
BnkmnlmeXkbCDuaO4LRPClr7Q2cFYVGYlYcBMqwmeiP0QVo4BXOGic5zDLOCsQXdmsx1zOe12qkD
Li1XrKoVElyhKQ/6Ej+bOheeqXimIj01QSqySXs1B9V51EmIFR8R4VuWTO91Y3/vUftdp/YXEKIO
vLHB/6oOZxqWtd++WD/0Y//x9NDsjIECmmu7frBW+7f1+m69fn38c/fwnFFzZ3rO627rGru7pZap
Of9w/snMJZlrHSbXB1hrPdZGDwyZYdephd0KR2GRa3M2SjkXxtxYbuKNFehRZUdCi31ebtHwKKpP
cmoLn1xhywCtepK22j7Md662VP+fu7XOZTO3Fio7UhWm2BspfpORvOxKs1mK+sQ5734uhPHuYDfI
87pXZWf3mtHeRhM85fG+B+bJKt6otKCiFQGFRjNV4+RRsd5WezyPVZOYS0/kuQBUA0IzkpvI2gBQ
49JHRnIjSXGEe8Yb3rN+3U73tEfr8RhUO57YZZosnOu5I4aaCHAm4P0REDFXaVFrBVcGaLUrXJ4S
jFD5CyP3v28L9nZBkha+C8AdM/PvupeijStWHHuz4YzN40h/FFOmX6qlGj+u+XMCAa+pUCtEF8fD
Wt3Er88JwNmG+++lQbi5c37+JYwP04ZeFsd20pXsBseVOrzA3tEIsXDR/W7SLY2Zi65SPH9IVWic
0GGb0NdXnX4ePyuq03L/+mk/bjTzB5Pm6AjUjdNX95pSgPBTJJh7Q7Q/fGBO/R9pX7YbOa5s+0UC
NFN6lZSj0+m0y1PVi2BXuzTPI/X1Z9H3nupMmkiifeDdjY024BCnYDBixVrZ+v6mWg03z4Mvk4YQ
HSgmu0JQCQC/CI/yXcAbWyb1YB/H0PAGuh+NbVXIlOaEM31mhJsBxepbN9Y7+zjDVzhAWGoOqDVB
9PF2/VYS7t4zO9wF0RFki/segxkiNJgPpEOjCPiQJRky8ZSBvIFdROgY4HyQ2jpQjh1n+2hYOh4K
h5FuNUOWJBD5IBdLAtw15I/Qi3d58qeiGqO4LO0jhQJO9YyehPqJzOgURXKier8+bcLlObPFOXRd
DS2zTQv7GLk3y281Deqm9TXokV03I3JmLoOAIt2G25tXIdHGYWrtuLGPNZjUUmPXdSpU15tgnu8R
TM0oJrruw3WTgnsR64TnLa5xKESa/BGvyzSqc8M+uhalN44WN6s+0TZLbd92yBL5zZJILAq2IEHs
DKgrOGUZnvhy3VxqkiJS4FSMVnvRUmR4xu7x+qAEy3VhgssSkKTSS6ji2kctM0FsfKeYSJss66Ko
guuGBBudoN8AjwCV/cODavMlifpMg6Gm+QfIkBjd8nSW9BLKbLDfn2Wbl14lEWlho89+YSwD2Wqz
BA4tnC8kM00LiQ4LwdulCdemY95TbO85t0tvXOijbeOJD7G63MvQxnF90kRbDs1eTLUTTPN4Olxa
06OyqLplso+KXsWrMa4MT1uczAu7GK1TRRJvhiqWHOBPKQruikGamEB4D3AD1jR4aXSow3jQChVD
XBfeLfGI95xunttgAnNp4yVe499F3gdZbR5Op58nJ3jw6Lr0DpqvB/7k6d72z+TJYhfhRJx9EzcR
hQJQIbgesHvc/rFPZsfPnKEMGhRiTJd6o1Wb3vWpF+2l81nQL2chbUFAgm44++igMbN9SPVdnkgq
tEITcCeQZcO5wBpfmpjKubAV1NSP5nI3RT8WtFFNjuR8i1wIAGZ/bXBOy426Vkl6E35ymX7PWv9b
qbrV9Zmy2VR82TBnNrgz0RtqOyCTj5aKPd0/dyu8qf0eewevafxAxeL1xvGH/avhtWsEwY8fla+w
jZVha6F5ofIfPnYPOD47Gw1BiQ+hMZ/4YezN+L/tKtulzzZimJfR79ae6m2t4P4728s2kBAB/QTA
KPypHjuTzrQiWGwrMtc6OBQ3UVG91tTe6YNe3NnomZL4Q5EjQc4ULPEA/kHUips0xOmZNpGcgGju
ieY7vICqNPX1KpNclKJNhrwSFElZXz+IeS43WUEHOrVaQhDGoIVBLY0qyEE6hK4JZ5IcGdEh/dcU
iqWXpvISmg6WpWA/d+2P1ByfzVl/IYkGBcuIWn48zDKJus+8Dr/1UN7WGMLrM+d5aTLKHdhMCnJ8
BacogNTwVUjnQHE6xTsL3V5+ftd5ijeu+8BZTf6rvtI8pKS3KAZcPwTCaSYoB6E3En3GfGNTaVnN
nJstObrKXrHvVfXDRexz3YZwfgFLYQROiOQ+27rOrjeFZBYdo4ocm3hJfdTATl2FE2ZB0jk2Tku6
uW5OOCTo/6HmDXEVZFwv5xbggkVPwp4czSL1LPSjVc5bvzxdN6ILzwEqNgaIogGjtDnPTmhsKgkd
yLENmcTrzdSjwXOr0T9zf1JBCO6sXRCLxuqpsZGhMzfN4OfhTbl0XrlNlId5zDzUObxZgchjON1G
MciT8qAbTqoMevy14wp8x4DoIrgFnThQB9ynTnPfdm1PyTGMC0DFjXXc30x46EU7vQ8szbfRnuF3
uvuNdYCoNsoJDAMI5cLLdWgnwwFrh0GO2gQqb0L6e0Upi02IZKOksvlZmeCP07kptgPPdlg7oU9A
gcTMcfDH9YwfC8Vy6lce0hVoUQKK7KHczQHIhBEJ3CEMmL3Mjw7jakHvYu6dos1HtPIO4HfVvdj1
4/39/eC734jyQMilAtEJrA1EXS4/Egn00srBIHJMFvsRQdCj3ZLGD2ddlZy3z/Dqy3Qg2LcBo0Jl
i0caQxG1ziE7CB+NmyrfZd4YaGu66rw7lLG2WnCXeB+j9zv3DtUOEsUeSCJQ9dVW8HUeBn79pHy+
L659DX8em7KO6whfk9vUM4fAfaXVP8q0sfpNWN7YxTGNO/AzImfnoj/nXdEAv6+8ttvRamVOuj8u
8xokSxAqByxbuXGNHXDLQW3f0G5rpDdOiud05vd95hmg/Yj3BeRPhuyuG9ad4tcTXr++7XjqMbFR
wSq6YLJD0HrtrJr69igbLNbw2lhZWHO2EZV07udlJvAKI5oNE/AKyYACIr+DUjGTYsObDvnZSwtd
ltU445FzJPOpX3QvTx4do/SrYS1ZNpEbRWYd5RacYQAwuDOFokWUxCWWrcW5qbxXcDIFBLERanIe
biXQYrjo/bN9bKaH8BCtPn473u/fpmd7DQ5Wv/LV3yz8oZ6zus8CZCK8IPVlBRRBhoAAtYKrC/SO
tsGz3Y2N3hMjTp2jEb2p9K2cOzCavTXlm2s1K9MpVtcn5SsZB1zpuT0uKkmbuTH6GvaI865Gt6Gx
bvItWNWOJMatXTcesAzF5Jl54N4k6eRDrjgsdzGCQpve93oGHprZz7WVQQ1swBunBuoeWdPiR9cE
ufaTgkw6jPxC8ermIR+fnfFHFnqQ1tlmiqyzQngtsHljTRzAhPBQznmYqqixCueY75z5ZwhOvRjF
pp25HbObxTzOklqrKGVOzu1xL5OYZLYbN7A39r2/VMWL5b6oIDW176zKj9z72oGnBjnCkqzs7B70
haElIyL52kGO9Tv/Bt4XxSAqYN0Ixzm8U2M/LH8QHQA18O1qgetu0P2hm/eIYHyDrJfCj6d5RdQ3
NWkf2nhbx6GnSbt22ZbhXQbqtqBGQrmIcaJeHuhejdU2ybClJqz/0WiQAap+17Vv2/s82japxEMJ
2lBYvRslVETvkLHihaabri6VKqqdY2GhLXJlnSxgz47R/LPx+6LzFvB/VJJ0gKiQeG6Tr4Ejy16H
dlRh2oGABoXPOvbnrbICeY93cryXEn4CdGgB9cIjGrGDQlIb/0rcwpb93zHz+QhqN13cMfvWvO47
+2asZyAvRx9tbDaYwGnn992dkaKd+MbUg66SNYYyX/l1jf/O+ScS5exaGOYo7a0J9hu33hvKq2P4
RN2pUJ20YpmWkXA/IfI1QVYAVVQexQEJPIs6YYtjTTUP7FG+2wU5ItKU3Cj2STcaP5MVi8Su5Mwm
d+3lRm20BoC7R8NYmSCKLXyCyUUhGMgHqKS+1E9a+Oe6KxZdT6i943kIRiH0RXAnGbqCjaE4k3NM
LDXoy1cVaJwqe7xuRLhuyNXqiJ3xFNW5cdF20MyqdcgxTQs/0bdMQpeEq97sfCWS9K98vpy/bBLs
EcCfkaHDq/fSEdjKCLx6B0eA7u8g3aU71Ucnord4kWeiShR5jy7u4RgsUKjCLYHivaMKtrUPp+ow
BT8ZRir0it3hafL+yf0SoRzIUVBF0ddP/1yfFeEOw1sOiQdMzJf3cqzYegexZJymuDw6IXYwzW6y
IcArZJ3R+VfWNl5Uvl43KrrpHSwBADQMOM2HI6pWDaiHw6jTGV6ZIRo5FJvBBfVahZhEe7puTbi7
zqxxa9H0bZY2Fja0DZdY6++m/g/Fa+26EeEbEvEE2htdgJ7QUnS54tQtslJXYrh+5bkYOi+338du
N0yPUfSa91twAw8A9qkJbqPbtDwW2na2CMg/KmBB3lP3ljKigAE0VLRetUb90kf9pk02tbOpp+31
bxWcBEQIYP2xEA1CuYzLkWSmscQTxfRH0AG2559m+IDOQS+bTm0qI7wS9CIAjgc4OcB5KC1BrOFy
XjKX0MoFy/QxR6CPuKTZxvFmIVvaml46Q6aXeEufBRmSdKM3L/iPOiiBH61JcvyFfo1hA8FZBkGA
L7zekbb0Ta2MzlGLVrG1qqpN8TC0voXEQgxotPbQya5n0TY/t8hFA6QwozSNmVtL8FaPFuUnZMJX
Vdijx+t3m02vE0KS60srM8kF+kNYDWlOYZJm2WoxEdf3j3N+V6FLOcqnlalYEk8nM8h+f3YbFhje
0o0zM7gP90UHSY7wnyZ6IIkdlMm4vT48kbdCxQ3PJWAHGKXnpTVr0I2uRQbnWEB+WWlvNGc7KZ4N
FCMIdJ3XQZEEWMLcHjqwGYsaa9r7jIPPhje1Uwn0BHBqOiAyzn7Gqyna1idjDeZA75e5gsDantUk
NO8xA3nS6D12/kLw9F2VuWRp2W7hrhQHKSoXw0Z/KwhbLseuRSOFNDXyw9jIKxK963W37YkDyXkZ
N5PIP5xb4tY0V+ocXBuwlIe/erX12FtIc4Ygz5AdUyRLKhyWCZ1wdO/h8udnOBrjqEnHmBxRfEIE
la5NPfI6u/I1VZYb/gQ6fZnCzxYN4E9Q0uR9UT0uUdMkhKFPknSHRoCF7Ozq9xKMys9sXmVxHWRP
g+L171Q7JB0FXb4POMywM+ZHam/0TFaRFHklB727to1cEpwyj81qINNZKgWSx8VUoOj51GoPprOK
7V+1UuxIdTKi6tkwXq4fI+ECnxnlXm8Zagv2XMLoCJ+rzB9ALgZ99TGgTwT1S8nNyM7kl0nHhYiC
K258ZI4v962qGHaZDDCmJoUOknwgCJW8kXF+CLfRmRXudAxLkqvjUiMhp+0hLGoCjuGM6IKfMi+h
MsCE6N0FXhjca+DZAg0mn5aGqoLb4+pGGuy1V4P3JfKMEKQ76cF5iJ5zCcJIODRMHc4IXvhgu76c
wEVr0ryE6MXRTX86PZy4+d51L7oiA7WIFspGRAbgDOuF/hIgkyQ3xoKS4+w8JsvR6f/577uOIWw/
42EHMumX42jJGPbojiBHcDF7VvNzBgmEWz43ZuRN1tt1W8xF8ZsOfTZsutCK86UlvjGmNE3R5oaO
0NWit16l/8gX1GDuO6SvZZ5ZBIgCdPSvNZ4TFfWQXAd+mhzLztkZ1a1agVkq/dkqO618i0GqFfqt
Bc8W5zdpHgd1q4HjZ9nPebuCFJS3ZC9zN/lqt3PiZzIXXujehdN9XK3G0FfAdj8jyZ3cZM1eU3es
DXjp9uCd2IHr3BlxcB/QIgx2EK9U0DlSHkBiPVBPKR5IlHg6Da7PrOAKvhgrl7ME9XOYgPyCHDs9
fpj6jWMrPiDx6KS6QcvPtOs1WclJtC8hRI0+T6Qu4Ue4cHVC9GhkqJoeC5L6aaneOkq9uz4o0RGD
cAMa5nCqkUhhgz675t1wGChoKskxq0zTG3Pd9YkBIgC1QEapjiIiufQM9hr4sj+ZPDeUBkD0yaOh
iBpnxdCH5Hj7ankBsC6AYj6zDP/rr9v3NHiH/rz3in9HHkrSPsvrm/jZ2Lk/Pl0fuqDlEwE6eqbw
GEPhGbzel2OPQUttTDo+xZxXxuAVJCjsmyze2sNOXXbjnPnTse/A9L1XAXZbYrxb1ojdwZLYy+g7
2P17PitANTE09F9VFc6Jk9mkJfAlED/LRxokqGEOSTl6zvDn+pj5PfxpB8EUFHhYVpx/f0L3J1wW
KCEdqiJ0b1LqOkhwzFbQZAUk14Hq2rQuTnKlN4GitTJVF34//z/ryNICwQNOSJM7QRlFr1zUkPQw
Htx3sE5cHxvv+dhfx5vaRvMhABfkM313tpXTWM9Co1jSQ57TVYuuwMTqUWgf10X9qHebSsahIVqz
c3vcu9edI6chaHc84MAAgpT5YNX07Po/Riz8qNicno2qqjutVDQNQmf2jBUCCxK44O2+349uvU0z
SXpbtEJoF8T7gvVWojPk0hoSJS5N8b9Day6qXxXR7BszuFWur9SX2O9zUHiBgxIEgA+VV86qq6ro
cxVKUI0FGm11q1RBq/utM20WuwxongcAHQddqqyvG+a9HW+XO/F1HRsIyrBkqNe5Ixh6urVbn4Za
NkDhNJ6NjzvOVp5petUwpavZoz9kWQzhxjv76+wgnG0JxZ3KfmSzpwP2lipvagRCjkyTHCehFdbJ
icgIPCZ8+RXcSqgTWQoOqwuSL71DqtlEz4zkFc1mgnd8qBj8tcIfIteKibpE2cHSnkGa4LPq0pQj
vU4/OuPp+uoLbbm4w5ELwSuSZ4xS1A5utlUhzo3MHMqsKEoZWaIGehulGwjuAZpeZ93mulHRNJos
rASkDwW+LwSuJXDMSA5kB8386FEnysfK/5YoF3IDAIVYgEiAn/5yR4QYbgHCCeifm9pxtNRjhG7A
mf5XDC47PiaoGHBbAmX+BZMyFiCc0LMmOxC6zto3Yh4AsUdSO8hkJLDCWTuzxA1oGgFhVXTopWHf
7ZCabVKJJxAaYKglbD6X7e/LGYsmYx7qHgYaFT1n80alJHBlyXCRu/mERv1/I1zcb+eKOqhDlR3q
bhUi/xXtSblZRgkoVjgUXKlMyQPNzSp3hIwRWc1MnbD47UptjmmBrDlu8+vbWDQUEI4w1je81tFR
dTlf2VKFYJ63skMbr8z51g1917zP9NV1KzqLaHl3cG6GC0dV2pkdMRJowLdo0s5H0EG2i/ZTo5WK
GkJoh1DyK/Kgsbt4NYcDgI09Qbe4qYA9oUcWrqI10sy03IBuT1n1rQ2VNTwigtFYRt+aR3NFqbE8
Xv9q0QKcfTT/CGq1uobILOZmGg9aszGWlWZL7mVRbIMkkW5hryIFyNNn9WOaRmMLCcjIvhmGp8ZM
7nS0RLgjgX7Gx2S0koUQDgnNfS6aOtHKzAPqGjWqqkGb0kPh9mkw9pZ6Y7Rl5rltakkcpOiuxFvg
ryluydvWTOc0HSAyvAL/1zcuMTBJIS50bdQnePTWkk+D1rJ5y1Xk1goCdMPiu9P99Q0gPBxnVtjF
c3YhtwaNltyElU4vAyer96B39d3hbbGHH9ctCdcF2wA0BrhUcI9dWuqA8a+pMqaHPnmzyP0S3U/5
dwaDkiRDUqJj4BNvfDYYOx8aCpA9FHzTJwqRO7KUnu3eS8Nn0VMEVKV/7XBuy3S7TNEXxGIFqKis
GshjBQwaCvU74MtjqvqQJfLnWDKBwtAT3SOQK0TFCncyd7PQJLI6OiF4olbtx/nd1GqbqPbncdoi
WweFgt96xBRokEi4vnTCfY53CRrNodAJRrjLpasrPZ0NSJEcciCNm/CPW8lq5sLNcWaB/f5s5UAG
ZLZxh8fdHD5N8z7UZm+SwTCFjghQbZbzsaC1wq1anNj2ZKd4wqH3CyU9qKUZ2srt1ilFs6rEM7Bj
8+UyOLPFzVg3jRlNFNjKame9QDBgNu/CaEPMdq1b+XeWB2loRqeCpDQPL43tJaERRQjlRKqK9Ed5
qqpcgp38AtxhART+NN48AL7B53FRB5ntdurbNDtE1r0Lqg6I6HXJfj07b4q+6qtnE8BtX81fwnaV
Us9CjdjA1pyDGsncTC8lMZBofsFoicOgA1gCxdXL/TIo/ULnvMgOo1quyuJeH6uAuiCDLO6nWaaY
INqcTIAE7EAgkFUJN/QqNGwzURE75rtKLbzGvS00mYqlyKWwg00ATAWvEf96pZpbh3NFs8PQK3uA
HTyjyNHWrKLAqrUYFmhpQHddWYqMkl50ttGsgxQdiL51qNhfzmRvZ73WqEjfqFP5o8SaTXO2u+4+
hIt1ZoI7eNlg2oMSQndXdcAka/7QrNvUaNclENkzMfz/mzHu5BXAQGiKBcViI19nU31okeZvk3Vk
zofRlAmxiVzK+eRxbksZZq1LQxjLanoHeunATiAPB85sEh67vFzlujTMFG5GgFOQgWTQG5OLOYrK
bWNUEbND0SHPAXGoohr8TikQS6qxrryUdtmmXu4UZempA2gLvVQDt11FK4Aoip6gEQsYwNpDGDr8
LlrSnQqaJenKmmiyrhdG8hW200fktgUw412oPsYzAS+nPWThacg1B3DIbmyTWyXLZQhF8diYUBmY
PRj64HIvas6cZUPNfEyO/JDmRf12QhPI9Q0iNAJIPCMXAZKF5xsPoyVSKdJ5ByXMPH3ZgAca/axv
140ITxVUe1DGYK8bvkBaKJA8tLIMj8ApTG4SAmq2arZsiRcUBW/w95gt9BSiyMzthdRZhhZqbngJ
tt4wBWGxWqx9L+slFI4FNB+syxgthXwDZjx3ZUcI3N+CSoU/PF6fKeFyEHDZQmXPxjC4QkHquBmw
5fjrlvsEnUECoqM+fr5uQziCMxucA1dNpTLRX54duqmwdmFVKl6TOF1w3coXfO3nFYnVRkM2OOTA
NH65fZdeCRdrYW/mZU1z79WBqNkY+fqybVG/yh6srQo0oDpsrKfrlkUOFkUWKCThwWMiQ31peKY0
piAzwAWVFOgyiIbOz0m57JRxqW6UST3oVimTCBCt27lNbrDaoKK82ZvYe+W0XtT6FsTEK4CrJZMq
HhrIV8GWhzoDX+jQkq5rp4lAfd40gtBJgyY1A10tT+6geoWMwfdLjZgtIbQuWE2aVZZ4vAZoyEez
jkbsddfTxmNsBM2+LVe2sh/sTf+6lYmkiGYRmWQGO0aNFTTglytH5jKK8h5Jg6Y65SD0SRVrpaQy
OTPRJIJFCLRNjIsU18allToxSqsYFayVRYMM/U5d4ZXuzaiCc7CSwdqFQwJNLkNroAL4JVqCdKde
LkZ2CFN0vTSbHurRg4ywTDiiMyNc1KLYdohsi45wqZr9dARVXLJejBlESE5gDPfXj5d4RA4rLYA0
4EsfVUXLdGyAnkewiaL0dD8Drj7OkmyyzAgb8dkLKK3cbFJLGMkGZMaXcJOMVmCpieQ8ycxwr3DX
yKu+UXBs+wGkcptMuS0lAZjMAncpjcVCu6hlKSUrhZaCheC12yREkjlkLo1/YAGO8L9rwieuaGTN
kdFguhyr80dAN9tFguAQjgMBFpJWqCLA+1wuiDWFVhUSdmhS2yPue5qiiSaTxf1CKza4T4Dk/RQm
u7SilU3vGmjQPFjqn7K9jZLBxwPuGyEPaCD+GuGWpAb3XOjkTsbQUeDFui2gOyUth4iCkTMjXwCq
dTI1MfPUjrZv3tBqqeUrGYuN0AZq3qAXAKQGYeLlbIHqC9d2ESL4jV+M4U9pbKb40JiSlZdZ4cIF
jToJK7DDKWu3ZdCmGsLp0zhKvIrYCojn0HuCFB9PctSCAmLW0zQ/dFa51eN91rtrI9+4Mjoatrhf
Tgrat//XDrePIwddzk2d5dCt9EC65Ks1cM4TusIIxFeN93xUfWnAJRsb9+KrBlS6IZuCXPiv1H0a
jiTyMiCGrrvlL6SV7LJGQh9BAeOs/KKZ2xcmrkvMxaFcToujb2dDh0TnLu99A53jiA8686NeHqGX
6jWGubpuXXRwIdeLexsUb5Cm5BypuZR4pbsz4Aj1BkWYpr0lyfN1E8KEH3JuJlp4UbpA3upyu9uZ
qnVuiqpfbYaxr6v5xkzokYzdqsgfDHo3WJFX5uix7mQkA4KHLbqAccEiraSjyM3dRlOlGvkQwfkt
1U8FBGfQrQYBoQokYPDn+iAFWwWwbjRCITRBvMXXapdYi+k8N/khnawtUn/m0KzzbFvKMnJiOxgJ
a0yHnhk3l82i1GmjtfnBMZWn2ezexonsShrtKzxHJTtTsDcwpn9tsW85u8sjtWrQWNDnB9LvrWSF
UcWjxEcJAqALE9wC6Q1a+itQ1hzGBhdgkfSjpxvpqc2z+2zOt27zX/k4cdh0hsAHczVKgsCqXI6p
MIymq0zsRTV+WcgA8b719Y0g8FMXBrgR5U7eGXOPuHFREDCuGp2CSmPnnKIqBvFCtzHrzXWDghAC
BpFaBpcG6gU8d0fd9paW6yxQiewPRbdOgK8/Xjch3HTAe6BvBvVzXMCXkza7C1FmijGBLrT8p+5v
QMoZyfj/heMAwpyJwjAtMM7Zzp0aNooKBw9aGHDbWutYxl0ks8B+f7afFzVywybJcXZiMK2Q+z6s
v3NizsbAnU7k5o2CLrBg6/cN4Dt5+w+Kqd8wgqoQ1CHRlYdsJzcMK4WIYZTjvijITf0+uLtwdX25
RfN0boAbhT3V1MwglnMwKi80PJD5X//7oiOCupYG/BlKgtpnc/TZOqitOpooE2MA6gi2LSvyF+pu
c6BRCaQ8zeleo+oPS4+3182KdvG5We5kzrTPp7Iu80Mc3qrdh2Ii/916SyQrM4nuO8b09Xd83J06
IwWV2jrGl+ZOcgjRmgVWAXT8jVZyyq079FPe0cT9VU6mjWJ6KOtSFV165+a5MDkCN5yp1zDfhndL
/jiCogN8umjtouiP7kJJT6x4VlFQQMaGMfxyxzYZuxiQXFgzodYOVhIdksj5vrRk+EyhHXSiwgLT
nOOrhngpa7HpYvWAsViGvVXty3zvyqiARVce7m/Gi/CZqOGWTiFm2kYLrnGYAAwaI5GWqmUmuOXJ
Y9KRiEUKpjng/snIC0HW3Sll94J4wv4Ohe+VzoirRKqDqzUrGfSlmHy0ZLvfckbg70LEg3cs0tGX
PlWtASJs2jE/9M6TEzkB3NFUy9qehQ6JZQSBmwU5A9+FoFGlDZUeU2aA+SUoGhRDlNSqJW6PnX/u
hYFAkb1eweSOujTn9mhf6pVWw0qn2QEWP1RPjbZvizHQNYkp0YDwWkINB6x26Ank9kChTCUpei0/
uHXVBi7JVYj3/GduTRbrAJCrwQ7ax77AkpRFt8YkpPBDST6jS+Qn+IyC3IXi6393rHi94Fii1oFC
AecC6rF3Kis3sKOB99lkk4e29IRI3pmiYwPaIXASoxrBwuzLjZZrVdtHuo6TiTBkfO7UwOkkrky0
Ac5MEC7MoUZux72OVSm0fd2mWzre2tEGHd2+m8lymaIdYDDkBbTvIHWk8sMxkqxZrLE4QAltjYcX
SztfXxWhBeRJsfZMHsrhRpPrCt7MMWIRQ8k8paZe+Q1wnW6cWeASDEU9Qib+83ncvXVZsS+HP2r+
FBGZlpfwQj03pF+ufRyRRDfBf8jAjmG0p2lg3FtPyDPTcW3SoJU164n22rk9bkOng+FOLQvj2NQx
HEd7XxDJy0fknk0VAAQcUQZG4ZbHyQY6ZDYeV3pobJQWqpldvF76X2ElE44QWoIQItD+OJ8m/8Rv
iqolgwYXbajPVXNykVVIIDnnFrJ+a9G0oZMSZGboYmBKk9wyuX1oaub8+V7sEtAr5U+Z9FoTbetz
I9zBgRfI6rSHU4tsC1mDfdfL2umFw4BwKaur4sXDd42n5hCOwwgLE3r2e9QkO+tDtSSJX5kR7t40
Ig3sBwXmykyKwB3+sAPqTlNw3QfIrHAh72SOUdYlsFKXEeM9dIg/O03nh0w+9bopNu/87Qm+1M8G
O5RM+PisoWYZDw788/hq/8l/lEvmbZUUPEUvsmKTyE2baEdEUxTIIyAacrnNcjV0lXJJi4PbLnaw
lO30TwceGi+OVeWeluXbaA/6N644vLZwuSE6IBB7urSpRRPatPMMKqVJiNLn7LdZB7HPMbCnj+vz
KDqtkJJCNzJQpoinuCVLlFhpqjIvDpp1AMVOUMf3oO/ylFbCdSfaGhZycQz4D6FNHrA+T209gj6+
OAyrsPHfW+cbW+/873MzVpej4rQFxqGSm6E6AHYdjafrUyXacucmuDOEPq25hHo4TMQv83STvVXT
DTC6ENb8QGnAl5YGRK4HNFcATLpArkD2kdsEKAmVhtMUOLPUW2z0+X4D24dokKVKgYxBsMNdCnrX
dnPUYkRZE4J7rlmV9mvys23XDqn8IpNxwAkvVgB/GASHqXLxhYhiQeRZFxXshd2pg1pphRJBpPY3
aWor3py/R+WfKVlr4SJZOtEuPzfMTWU7hrpWdDDcxe1GWahHk3EdFve5DBgs2ubgjWTJbRAjgp30
cs36xLJKCom4gzJsSLUPh813Sp5A4fxrgtvphVovc4d+qsPnZCU+HfZj9Of6VpcNg9vqdmOk0axi
Y2jd/ZSu8uSWzJv/mwnO8dh5HLqtAxOYKfRJYKbMav8dEwwdg0w59AO5uMqw0thBT2Nx0I1oWeMZ
pvmtQf5YFLQo1y2JXAPeiUgX4KZA6ZOLEtKorLVyhCVnRte62mgjHnIWEMVuO6s+UaL+dgjtZrs0
vfZrGXVZYV+4Xv/a5+FAdZ7YqUXgKmz1F9YrzJ6+t17QLEIyG/WbL2e3j5Sc1TFxhJzadypIyy2+
KWsNEJ7TMyPcOQUxFq5gAnXuJJo2UTQH03ifOPqpnr4RDwGb9Xc0XIifh65q08KCJypXrAMNmRfS
SUJuUeBgu2jdAFQFGGMeV59nlqk1VlgcjBiUVu1t57QelF+9leTqEyXgcEewcijERr+mxEqofHWK
8TkWRffMxot/OI9jfCu9kUQjOrfEeTert7vSGU3cgHoUxOVT2Pwxc5A9dxA9kfHfiEBF4NCAsijT
soGaGXd6JyC+oQoAY9mfKvcWtFrcGMHJGXwaevkvW6ae80WVi6Uvzu1xgxuLZEy0FFvCWIYDGe3Z
a9rKd0rbsyE8StE+AETxvJncj6zL1vGk7/vBenX12W8yW+K5hBP9yTttgtsaSYjLa0QNx2nQ07g8
DOoePevroQuhMnrTWz/Cydxd910CW3h9sH4lpNS+gi4Ta6YOOleTg1K79l1DVRs0s0XhKRMaskgH
ZQpzqWQ8El9kTDHbBoPEszAAbAMWdwCtgvSJEbXJAc0tfvhcWesCrNLgOdbvaN2sXCM5aeltDuYP
Nf81T8goay/gUlv18R+jlJHGCtwOPoYlesELAI4Tzu3Yk6sM1lgnB93t1+Xa6sB7Cj3MpvrvYT3s
sGwSrghc4Vy8BdbyWC31IUG/Rtqs0XXTeaaZzCv0Y01btLk1Es/Atiz3SELuWmU/CPDRE3W5jRSl
m+AbekzygE71JQvLYJgtXWJFcPlcWOFmD7oWCTFSWDHQ+Vy26zhZl3Yu2aVCI2AZZegldD3yRZyp
Jl1stlNy6NtyQ/RTUSu7MPnO+pwZYUflrFJUFyWe986IIgp6Q9PH0PiIvcqQXAvCzYZzBoAAmpLQ
1X1pJFOKpdYIRjLqxj5TVx8L9Z02kyQXP18HX9b+zAznQhJqUX0J5+QQZbGfafvMvktMZVNb1J96
84eD8pce3WvlE1V3bmeDbnMOwqYLTB1CdBCRWLnzgaRvlHrE2bbGFmf5oGTdrppSYOPvrB3Qs6uh
VlZhd+vIIjeRTwKQFC18ILQB9pKLp0Z9aqpYM5JDDkZtyBzvsp/jR/0NFBlO/V8rfMqyqPRo7E1Y
QQiK2M7PoMkz9Kb/3/0rE04C8wlaYSDafLnec6GhysyslIYfosCzLH50CvsXkzx+wxAB4Sd69/Fs
VLmgXZuJMvQDSoAW4NSn3In+aftED5awUDZWRJHBrnGNXLcpOpZwaH9tcidmiZUp7wYMDleGbxdv
s7ZPhtV1G6IDg256tFAhb2mh1edyAq1+npCIT9IDij9eX9x25L0im2h93conoR5/YNCvhBsAeTgk
SrmhaGle61EBM2Dg3owHZQuuhTIId/Wp8qdNmYKghoD8rvJzr1hDSX718+ml9Y3907iyttGpZST8
045sSh+nx892WfBceqWfQndw/JB8K0Z87VO5zOdIh/8h7Tp75MaV7S8SoBy+UqFzT7Zn5otge2yJ
VM7h17+jucC6m6PbxN23WOxi10CXSBarihXOiUNqxexIc8RCzc9Y29wWsNYkpl1uBncBpbFvgPOE
zdDMZIN6XGCOIIqQn1O18sdMQx/LvjYeQKZtWQXJRQPun/3pNxb4OTV+YYjDIYlyvcMC1Qfr1QIu
/kyad7RfJi/2Xf8jfG1/jGDlIPEDUn63V77mMpES+Zx6R+mXz15Het3LLC2A8VJFmEdP89KLLcUQ
XJsvSERL+INHPAyC8x8YsmudNsO8gsOu2RGIJwZ7DwfqWybblgt/j95QolgWQUEwn7x2TB/1YYsa
pJn0ASY8ozj2JmHRY83iXn4Qd8mcbAybKMJEswXkoxpzD6Pijqrl6qAJmUeBM19f/gJdgZsGVCiT
M1VAj87kuMuhXgAeLMPEm9WYJOFrbJOkO2mn/OeoFkTrA7VnwXhSHuUpiJT7AhmbXtSitbryi2/h
7n3FJikqTJy4aXrW/Ask0GQqtgVIABJR9Xpt1gVTj2CfRsVXW8LA62MHqwhG1gdM2YfyQ85szOy0
JFFOUrUPJysIAWIWtp7lPJfUH8vtBO5ydegFmdjV0PvyI7h4zSwpqgEKRsrxgh8OPayWOzeniFBg
cD23f5zRU94ZAQHN9Nw8i2b/1hzGpXBOz2L0v+iZhuH/Kcq80XxHycptaoH5WqzTF/OxYIhjqAeb
zAeLDq2nagQ96LHepQh8VXXf5Psh+ylrx77/gdaOf+GhMIeCXlOQ+wFiZDEqF+bKmMvcyQ0cKzoX
QY+0tIq0tEDeR9SZsJZB1fAuVIAcpqt4FnBRXcTKUEILHjvmSe/m8WOlWACHNUlIS9fpMcQBK41H
4uNto7j2FgdJBcBmcF0VJDY5vc20hFlZjHHXsXSCak7dOQ3C+mOoiXJMgOjszC9KPu+ZIFT+AoD/
aSYRyaDxGXHaF8o2RY5LLR1UdnTUX0wdUUgsfAMk40NxyOPIq2MdvVxAZ4tMks4zMWmzxRtre3v1
a/EHtOifj+CM1RjmlDUGAARk6zs67twBMAUY+dwxS6BGa2oLFUKbGjpFFZzxtRppY2bYnRolWK1n
t8H8o01J1Lv0l427KHgfrPk5lBQwCoK+MQdk7teylNHMpHk28dShxu+irAc3lpglcHMrmSnNgg9F
wzmSGOg7vxbSJMOcwadAbQxfBVNo5Ws/ivjYgUFWVAxes+KXoji7ggY41GlLiBrAuKoc06cSXaPk
tiKsXoNLIdzt04t4ThLAbR4t1XvvBgI++d5lM1EZ6FAQjdwWt7p7gKlfCH5BZ8PDrFussJkNWG28
RuXdpC/lZzI+RKMChI4enJQCNV+zzOBmB9WmCUhUUFZfH5ZlU7b0CMFoDhp18yo8OWn6J6xDkfNf
OyrgMDoY3Ft8P0/gMplR5CQy8EZard4aSu9l2WFuN13lKvEhnY5RlRNqnlXnGzNIPQSpbG6b3o3n
50gRwduuXQPbAUYB/kIkxhd3x2KQa6BfAfNMK5OdbbXMp1GjCC7b2sXGJftEPwbsM9+1lhezNpWj
zo5zH27iVPJzinb9uPEccD61+b6p+gdmlQJHv3agGPYBfwjQwPCm4bQVUDgY/kAR5Bj3tgu0B6tM
PKGrXdvASyGc61OUQlcG9NAf5/qhnL/p8Sy4dF9wyRcfcClhWeaFcw1nJGyMApsXO3eF2XkhBvWN
rNjLAJXIrRnEScuzOuukfZzdseQkIWJNDMKqZFNm7YARNx1Edpo/pBRtnODEGPwonQNd2zQKyZV6
26qBRUXz8mtKfvnVnNNIplrC8PRy5MkRhGDRaIMn752mbpuITN/6OVsKBm/hOnCrrjcIIBFGUjhw
kkACQL8SJRJSiqkS3LZGqweNZnlUTRAFYKDhWsoM/IQ+CSElrm00mlNXSu5vS1hdx4UE7qClRpnH
scWWFQoaVQfTteNjkYvak9alWOiBQx4WDz1uHV2kp+CswK2wRsvrUfpZcljjtLm9ljXb7Sh/pXBr
yWhYxQAfANbRfFJDw3OG3yj69XWKYNTL5UhAbbsWooCLQwPhA96UmNO5PpximEY9c4AVQvMz8nnZ
mJw6oGyiUy8SXMfV7UNbFdLXKiYKeSJwWodJ3oTjf6AoJ0QMzvCiKiJk19X1XEjh1oOlzoW1ILvG
Xemn3fQAgHNUUfdzI3rvr5nmJcUIQmDMKaPn93rnLDOpWyvEQaUmhTkp3MpwjfQVoxqlnvhK7yND
els1Vi3DhcRFdS7sGc2tSIopLlJT9F6oqsHkVBGx+2hbtPH3OhSVWlZV0Vg4aDRkzsHRw8krkqxK
ZqwwyWsH08u1sR3NZpfnSUmqNKLeAH3apCMTPVZWVeVCMHeIcZQj/ZzDz5vLiHl3UvXfGLT6N/po
LuMAAA1Zxhq51aFpLpxDoOWGjrZBR2iCLEpjCiKx1SMDchhquLB+4Ki6FhKFcYNZMdgMFEBJp7Hd
+N3pZ3iVYuMkIuLJtUIkWD9QrlkAMZb55mtpeh72TSvBDtolJbEyb4FX6eCl1aMinpIYPGQneZ8R
v0vTjWX6VvV4W0FXLh86RdHCjZXiBc0n3+JIkxQjTRPkppB+16LytYortywGsERHhSBIWRWGZCsm
sJC0lm3OeVldPaaJBMiXQZ5yb6zT3i3aTPNsAKf5CEhFwE2r8kAbjKm05Tz5gI8mtjEYQwsIhFHD
gGuv7DPQqMlz7qs0/nV7I1cuADqtF7pkDUE1aIqvDzKrbLWUcflQLsf0QJSOSCthON7Ty1DEvyMS
xRmVZipYLAE656iAcqenHVFGRmpFNK+ylpiFZi4MU3jSAXmWu9NDRMsJ5QXM1pqPFMThhZc8JzuZ
hHfFsQSJrbGX3GIn7W5v5Mr9u5LKbSTCAiZl8hJJgWLaIr+tTeLdlrDcKS5jBGJBxJkLzB0qjJwE
KZ36rLMwp1kPPeBnZDvAVP7bbRkrrgYuDdPBoIYCWhP/Go6HKLdKA5OTehWPBCggBzkCc1Hha43i
FzR7A3RUK/25LXRNMdAZsjAIYWIededrHZyGlIERyUYcirmspH5PkceXROez4mJQ3MIEGrI0GJjg
m3Ezs7ZYiwfUsY0aN3HUQI4ejX1subL0IkS/XVMGdPzCWAD5CDwJXFIBDOumJM8QVuTfMscI6LvG
wAMMpjs09P2LzcMUEDrmFxzWLyhvZVnLgBfBulihkSiU5A2asDK3rCcR18Tqqi5EcY81aU7xxilx
gSmaAuT2fRgeJ/uuRp6kKkWOeU3ZF0ptvMGB64iS17VOdH3ZpdmAZTnRYw/6oazQBV55LU8J17Wg
fdpI/2DO6VoES4bYGjT4EEwRk8ipEPNO6KeZ3CSVCG3mDc0+DCS/HflfzMQuWIvLiDII0BDWXUvW
JDMZIobh4VIjzVsPdlDm39aKNReiARTIhsGAaecb9lG7jxkyasDFmtLntBtJURR7yhyfisrga5f3
UhJnbfsYTO3MBOxM1Nalq1CzJAzE265tpCLybZEozgBqs83GogAOSRX/KbM/ff1u64KmpvV9gyHH
1UVy3uQubm1mTlpYWI2sM7eQQLaJocoiCmgncBfra0HT2PIixsQvr99Vmc51ibWAc64vtimCF0Fi
en0pfyVwS7G1Mmp0aNrRntyf6BkKD/9mugUdSX9FcIFtOHdVFy3wSaH6FoNntv8xi5yeaJ84mwMo
lTwGliGwA8qdHhiO72xv35Q1owaAugWk3IJ75Q2NWU6xM1GgfYBVou5KElanJNwN9sPHbTlrBu1S
Dncc4MzpWJJDTg8iAeCrSizb/O8SAIqNBIuD7CjM2rVVsUPDKawRyFm14qEfZtK+3f79z7llPgC5
FMAFcE45SGqYLLAKKWnAb6yCtdFFgS7aWvPTQP/M+Y6h/J7N/tCXLjgzgdE8u1X6PmUOYXsW7UoP
+MKSCABkTUcAPI2xUcR7aPPiFj5NUls3Nr7LsoFIK/0eowdhM+7a8aGahQIaQEbgazkzN1TaaPWW
A9+Xg4IIYwe6IbivawVnRF5/RXDLCCM1cwopwtxwxraReppAcm6OHjr170KG7nMtlImCpsexem5r
m1RPoL8zJmtTKImnxY8GPdSlqK9lLWpaelqgVugCwGPrWqcmrQQnXYdviqzipJpP8fShsOqg5tq5
1vQdCFtEberLKr8oGdpblnfPMmvGbTSIuNQegI7AiyjuFaUKSuujWzLS2cHMXm4r9Fr/mb40w+O2
aCa0h4sAynAuilIFepZ9Mvf5Ud7aJ81rA+PQb1XPeEjczDef6Km9m38CptDTSelOnoS2ntbVvSyw
NjIxRTPqa/X3y4/i6++jlClmlOCjQhWXSGdbhN1u7+hbKtubZGq8FiCUencaJ921KX3Im/Hebu3v
6PQNbu+P8FM4m4XKSBs2OlyIdJdtpW1yzvZhoHwPt8CdPLJNt6NPtyUuh8sfPk4dA5mYagdaMidQ
D5NSHRef1WGaNR6IOn7vS8CGC7IHa1p9KYbzWxk0feEGBiZ5/6RWLi18OOFkC/vUCiStleN0FDcA
LY28HeKkxXZdZNKUWu81ZqGG2VX6k2PUH07UHvTUaMlMn23dAy9sjraGsLY8pTYFvm3NMOJpj4cI
XnQKvMK18KaTMrUCxu8x0TbhbLlVGwdjIepKX7uxaM1GKwMaIZGi5HYz0ibNqBh6+hb6SpNVErox
wa3sYESi7PVfcSMJSlWrAlGvBXA3NAWTZ9fLQstB244m9jTe2TuDBplbP4DJ97Yqru7dhRBu7xR1
iADUrKNrELWaHjCElfOu2oIbtuZVMGr4z0o47ZjjHg3YpkGPAREc/Sc0A3+VLn+as6Nd2VhJufz0
5KdeRpKDtmElOtR0rz3Kv5uH/H4+KK9awHa6i9fiPdAQNsr40tK9LWo9+UKvh/IYYJn/LpPzbI5c
47Hj4Fuc2IsO8UfsGq9GgK4pVMJTP9xrRyWAY8uD4Ri3h3GDnqLkXj9kb6Nf3IW/srv2nAQJGV8c
NBt4t895Naq5/LjFWFzc0D6e5TCOoE0wbz5QYWEP/Aiodv5E3QxJ73355rTEhkK7047uRuk8fLQ+
bV15awkeBSLF5vyRpU4qnRfFzpCiSr9RUNXHgqGiNQv7d7Xws9erleSyjcFCBbX2upMZ1CfBdt7W
aNTgrn+fGmkhGxKOWvb9yL19VLe3B/MC17+d6+FQGMtJIar8VXizK3si5q/bt97ge5ccKQkR4OHz
TfMgZ/vB3Cq2oIQo2qHlzy/0TTLnbkiXdmSp3+OOkkYRsUaI9umLVQljVHCWfUpJD2JIlL7sjwTo
Pchv3D6RtcL3xc2GrbpejAK3F/U2RHlhcVbdP2i0fWNeclb95+gwvNCK/AZGoxok9+phwmt6k7z2
L+lWNLUr2lPOwDA51PUELSHH2T4VI6K0WBScL3r7380pgofrhc6KHNVVB3ego99aI4mnfGs3qGDe
SQOx7vLN7X0VqSFnCAawqWl1CsedH4PxeyeoZ6xWby6MAJ980My4qaNlMe3HdJbc8SnZpMhETUR1
yyc87ui2Ls9DcZpEocJqbv5SMmce1LguJqXCwgpSeg7+cWQ9KNzVt2ZX7YaNc8Yo2wDCOIGeLvt1
4/Q+W8kv7pwOVnMpDaGmM7CRwdFOg8YgvZdPfzT7Ke4EyiKSxsUnlTVKEgCf6bH2MLX52m+TXeQq
buz/v5SE73YYY0kfqboYEsmr4jJItNSvTIG/WF0L2EMwA4RCH8YorvU+tTqnROINa4HrjvfoJtP8
eHSz79NBBJu2rpYXsjjlqOM8NiOGfZMldKKMKnFmlYyjtekdtMvUE0hSXpWCxGn2QDsLjdDpxrQN
UB5nPWkTUQP4qk25+BrO29ijGreTDVdg0Z6582g96qUm7LZefuWLZl5I4XTF0qchlBfNDE8piIet
rRxoR/uIcIMGfSAaaF/1DBfSON9jT9poIlsM709JhpmPnTV4pfVvgtoLIZz7KYZEcUZ5ueO54k/V
y5RJAs0XHQ3ndTrdaKvMgQQnf8+GQyGLOi7Wn20Xa+AcCqaQYmPoIEHSvrFO90O2m1gXZImPXhI6
7JW49wpQPtjIGN6+1aILxzmaIjWZ3CwKkf2h+2xT+spBetGR+dndlvNfbttnj+PSXsvbxJqO9ehE
HbpR1QT4v3lnmKpLu6SjbjlmueLZcjEZeNAl00BA/jw8MMUGoXA1WzOoZgqt3HaqktNNmGcmpmFb
Cnfo5JoISm1Z8Ncb8vc7uRsS96jyImECCxQG+oh4vC6JH6n34yDYkdXQGK/JhbEE40JfMsHKrJra
Mk9UgyAeEzYknIJwqLxe+i3Y+tVLfyGJM3RyTzU7miJ0azepy0yMzTgnJj2Pjy0mGV90EFSYsGgg
29KUp9uiV9cIkm1Dx1MdYKmcXhuNk0q5loGyUc0IZZpCetvxzVDb45xF8frqyV0I41RZm+Wi70ZM
rcR0fp+GSNtZ+biU12LZrXqMSk3gNwvsqRYlhFfvEPhywW2LMjYm8K+dFthPayPO0Cbchj8dZEfp
cDepx2gI6uiOoZsITSm3t3V1pRcClw+6iC9SQ5HCuIfAqRk2QDtGv9J5BBpOrKCKZBhePO9vC1xs
6JdLYWPMAs0+mLPiz3GuwPyB1h5c3j9My/eT0nwzFcwD3Zay6i7Aq6rpwDheQPmul1VQEOvZY8OO
gQVOvXEDziumk0iEY7haiUWzxnJgmLQHyfe1nAH9gpNVYDU5EA1mTC6qvwq6maSUKPU9BlNJUaGV
VtST+jknx28iqGegHxh8RQmOWx7t4qIHYcoywTcep625jzfDKXofHq2BdA/Zg7mDF/6pSmQ+lNv8
YQoKpH+7p6oj9QtS7xvRa2rVJF9+ELcP7cDsJFo+aHKtwPET33KLTX1gQfKiB8md9sYeZqGrW+zn
rV3gnGmcTtoQhhAqY/3s/mfo1b60mV3l+Cu7Fz1s1jTqcoWc/bGAdGPV0ueW58FvDJeR3L+ts58E
gbfWw13+udENSgeIQLHp7ICl+ew07hGZ1oN6Xz9W29LttjBCgbIP36Jdve928vfbn7CuzxeKxZuD
DMyxZodPSHeGp2+SfUtqEuLVK3oCrJnzi+3kH3JhrYZZ4kAQYHzq9qEs98DBBmHYt9sLWrM2l2I4
f4XGwhlsZzBvSJTLRHNF7aaaQC34WKSP5to2c6xDu6u2nT+iCBO65Zu+J9a5OOu7yJ/340Z7Mtwh
mDy6SXOi+/lPFsznyRvP8XH4jn/vVZL8jLe5awgig7UZLzQZ/mMp+DEXNrMYOUx835R/q9H4d9Ld
MiY0BeWSS8+5J1s/Q+dg4plye+NX49BLwZyJGpvIzICjBRPlDq5MmGsddGJ72U4ltuDirPmwS1Gc
8ZnzvsqyctEl39jV90gL+EvGU7AgkSpx1ibSWw1cS5ByGj/uk91IGtL7PXTqN2g2ds5dJsh1iFbF
GZxeaaeKxpDXeqbvBJ23rEvECiG6hpzJ0eXSpk4PIbNCpPO8TyDj9r59NrTesGp8s5IB3B8sA9PI
GN9EVroEXLpb7FXf9Ixv5Z2863q3P+Xn8VsB8919/AAFzO0vWF0jhjqXsizaljROPZyZysya4aOd
+gEzsc743mgvVidIN6waAsCnYLwQY7FAUrmOBCYMOkVh1qLx3CBV3rmgZ2OON0eukFF63dliQADU
r4g40FJ5LaoAkmSeaZgS0J4soN/bwYDJF5t+GxUl6G3VRQmWdJi9sDodOEMYnjsZ2Y8MCCS393W1
yIqBPUxvYoAOVK3LY+EidmRyZo4sxJKV1h3Kj8gMqtLvwSrxSuX3GlBK5jwSh2V+ZhxnbS/qi1yD
UQCRJXq4EeMpC5bVtXwY99Q2xqU7vdTdLvmlTyPRgRWZD9vhT8aCAVSkw04Z96PzIVj66mkDe2wZ
HESvKY/4LNuxoZcxushVuyewq2PxRgGZgFkkSd8WnRy02QZF6GW4H2Gj2+oPcluReSrJwo4i4tJa
vPKXK4aOA/CCASEaEBvXG5GDQc0o02UWLcltktbSU1c4T7QFn56DkUqfpSwmA7q/AbGVvAm2YnGh
t4RzLjZpy7qWSkxcgIjMi2vlWdfe+uiIGZfdzPRz0wExLYv84k/8L1gEdPT6ooKLfnMDIJvXy0aW
IyraDnM5oH5p7RO1j0N5N4rQGtc2dxlgsQ0HvZao215LyQtam63pwLvU/SGi+V4tO6yseq5iFa+l
9sdcK68AiPt1e1/XNOxSLJc8CJsZ80UzxKqbFoMJUZn5UpiT0KpO7dQJrvKab0PTPjTZAVwtuumv
1ziZmlS2M3YyKf+ATLDAvK2QOWrNnwH3CFCry51V+adto6dxLCHhBc2I3EJ7Q9SnF7mXMH/qgA5U
KAKzv5qxByA7au3I/2JSgDOTsloV/xnNKQ1URpsfUQXw/6ohef3gbLtUCsoYVSZMTcsOKgh0W6lI
3Lazb5f2jzKWBcWz1S3GJA1wX8B6gE6R6y3uJDnVpRjnqek1kZSXRMNEriWav1sNu4DmYyARBGBE
vK+vxQwTK9XElnAngOui7bo2IXJiYS6y93rmA3RFL12au6j93FbX1eUBb2VB00Wf+met+sIXhPNs
ZHHLwILX2wvfgjGa3hAK1HR1dUCcMEApBD1Cx/316lSlVVOt7NCdTmlxsHNZcxOtiX0nlNmundU2
QP5TO0wl/ldhv2lDZR46ZNsFuag1kA90X6HTdmndQ588Fwu2dc8cCRnHYz/dR4lX04GANZFoxtay
/GL2DUk7gSiqmhsvyuM3Vd+G+klCEqJYuKzbaPu/b/7l53CaDm5so8bADVpNLbbtAPoyjy+5JNKt
NUMIHEyMsAOtATPznKEHlXA+DBW8TNZYvuW8T2N9KCwMB5sAcWyis6VWpCpEKMpfoh0MxCIXtrBR
YHYEeT9urx0bSIaKXdlnqdqaLd1KFbJ+j+n0WIAr0NngGuXsT6i5NSgEf+sAsBQxHH15Q/FfwG1v
pYxjqk21fY7T98IKmqbbIaglkhFYqMUND7Nx7ubfJabvsmI3UsH06ef8+qWDhXjMOqPTGsgkiCv5
+NXu0l4qQMtxVqkK3ng16LL5CWgJfps+Me1ODU9q5EfsV5v9MbRnNuymX3PUgBzPa9ibTCd3LImi
gY1URWQ6NERRP9q37GkUAWx8MbifH4oxFWMZhUFzNXc7O12K+qhq7HPovBoWibLQ6+vMs8EhaqCE
boNUyGGHrHXje83JgUy0nWavbgdPEe3ZYky/bNnCmgykD3Tv8M2ffaRktBwU+zzMM7HyfVp8v33j
vliiz7Wq+GXArTu2zYMOYIyvKM3GsM+tvUFFz9lK7QNYTBkmdKqHEgnUqjlQERU0b2R5oZwiDh1t
qjDX7bOTPxvOz8EMSasFgpXxWbVPIZYJSGfEVkCr4BwVtKQv7UKyz5HMKg9jBTPRM70KzLp4ydvQ
cvt4RAOUo6nEska2tRug78qssx9MSzKJUjqiiZplWV9OE/qPfDFiXIVHDWvUKs+UFqfZSieQN4f3
knFIHVfLHm8vnY9QlpVjpgWEQUjmLrh7196lacHjXSXY3gRcEQDH8dTk0DXb3CHRHJF4eL4tbu00
L8XxQZdSTGFTa/bZRqOu+qOkJ4OKBnhFS+KuJLqCym6esCTWuW1WELsMlFojwJmz0L8gcM/8Q/tz
//DQXsZ2MBLHZ6VttU2TTi+cM3i9Abz1rHWA+ZJeOzSq3t65Ly8/XtKytRfRhj6URpHkuXNu1PJ7
ajxSUNvntb5pwsAamkPhEKv60XRktrxWEkQ6q2ZOAWwyzDH4clBvuxauFFrjdLRyzupGnzdJcp9a
j3nYuZp6h/oxKaud0T22zr7UnqXIY+xFS/AeF7j8tb1eDBzAKPHow8Dj9UfoEzAvGxTFzj0Y/doO
rHtGTuw6chtbULBZu32AvcZo+8IJpTucpLxQactmyTmHau4Z0XHK8NpiO4U+2P9rtnY51r+ivrT4
5axlo9NH4TmT9w3wZ3XdtRpbdH5f78TSJQ3cmU/aVZiU660rUCidJAbloelTZXh56hrdq9KARp2e
omGX2kShuyF7t6Rlpgax5Rbw+QV2Wdpax9uK/PUUQfr4GUfCrIEEhbO16WClLWYEnXNaym+FUr1K
TOuIZAGWR2tEub4vyX14ZJhQzG0BGPeT2fZ64QDOp60+KDhJQC62KinrzWxtDQuKA4CzKQ1kvA78
2yv8auQgE689GbB8i1j1WuaQAIxrbFl4bpH/iNqgU2N3EGRK1xd2IYR7KzetOsnUjsNzk/5h7NEJ
8pxMm9nc1fMvSZO9HIhOt5e1okPIODsOEJ2Qd8Gz9npZgIuZ0PsC2x1rj0wN3wpAKtURkE3jjzQ/
NpLA4K3t4nJqqoFkPkwOpyf9kmuyFeacZWDfTfO+2skVE/Smr+7ipRDOqDaaNdu1Fjtn3eh8RTsW
6baxHKK2KvBZH0bnuxl+TFL57fZOrkRSoKyGvzCRycHwBF+hyOGPm2TGHRjyc6GyfYh5Vq2npN51
HfCJrWCI+029IGnYAge88rS4Fs1tq5MVrWNLtXOuk4KMycsDEgDKdvTijoRsk3v2hwOQOLsPLOT1
DJF0PnG2XMcFVGipUmPdvB0CsDdC+3jZbyXvkKn8jTad5qSp23yGN0MZU3a1KHppZhFm8icI9nVA
BdobBaXjZYoYnpq7lKZRtjXN4TxaSh6fY1cB7u4vyzU9eykygGC030p+RN5ngv90qbupH73p4HgD
EHenLfLLwW0dWLtNl9/D3V9WZVofLd9jvhiD7sObLXA+Q4anypteCDznlzLrsu+YVrOANwJMH8S5
13c3ok1XmHaLy2QPfkjxIKLGppJfh9AJ6joGXHgQguYBj063DgkbJzJqYGgBbHcGWuuJenL3IdeB
hVnrPvpVNBuLCnJFi959OR9cRTykFHMZI7/+QoxGJ5EZz0tPqXkfS3EEgovo8faef3Xr2AVA8i84
HZ/MhdcyCiVtm2GCM3CA+9xg9IWNj8DMIRXetqrAfH0ZEPzccrTtgAULeSmDTx1gYqqwo8jARWuQ
sVF2eBFGA0YT7II0ak4YetE06U5ONlQaiQTSB9vcFOX8EI+J39gW0e3nCEiUt3dgxfmiUgNyO8tB
PlLTuV3WUwBcWjSEO9QC0ziEfegq6o42rWD1Ijmcr+jUupkrGQGU1OmnhuZbJ1b3Op5uTJApEAla
rtlFVEzr2FBYDUHT6BsOwLw3ceyKCIlXdfNi17hwkCpFVjoNfK3ZJz/sOKFkbJuX2yez6ooujoYv
aOh4siRziZXMoRsOrqNvIujNyy+LeVF3DzDf2/K+TNJ86ifSpg7uxIKUw4X0hsXkVJmy8Iyu5yfZ
dUj8PHqq25Bn1HlbohNrAwxUcrT25/789HFb+tpNxLgJbiOw5WGYOGuc6qMeVQaEW0YMkKwh6CjY
6L7LjUriXlClXAskLmVxlrZtJkXqsxzh2LCx9Pcqe6hEZIhrxhzh3jJpDAP2BYiANiH4f1osJx6f
gOTpMIV04yHUdgpa9UQnt2gbbymXYVu8x5AkQ8vctcqbVa7E5dyE5ymTQXZSulZqeWDd+23S3K9t
9agOv+pB8CISCOWxPFva0tKcyvDcTTlRqnhrOocaRYTSyVE/SDMyWY4bq7Eo6FyVC2YLlDRMOG4e
uirElSiSug7Ppafv2xIXHBVFN1S8Zm+I3perinIhi3OSnZ6joQLtvGfwoJUJ5j0/KtEw5OotB27t
P+vhDHAGTHQAcWE9BoC/sr26q31dI+P0DpxJNvtFZAgs/kreAM++C4mcKda01nIKFRLNcLzr25PO
LCID/5eOp6h4LJFTlg+JqRzHIQtqIWf9SiJ5EQ8AJMD1gg6SrxoXmVnOUwbxNmMMrbL+lP0slR9a
9OCUT0q2dVqNyBpJk30yaV7+Lzz+hfTP47hwD/PM0mko2/A8SAqpZGA9j9YWbfTZCcgBAp+35iWA
T4O/Qa+EOGv58wtZrNbzRInw7Etjj1levLltMldvAtAMDNSBgF7N+4cJhsDoDJgximjOtdrGG6mB
lkOM2/e9P762BVAOFIHQlcQPjm/5aZR9sCV8wNAMlWOXmQLtwQxlkW2Q5U2k7Th7gEF39eq1tVFS
dGn0DrxTM2BAO6y+d0ot2NovbRfLN1x+BqfEsgwgGXPAZySdRjAT3ZlPMwDQ/CkwNqNXFW5YIHCW
kIH2RkmgQ2vGHUOWGIRaOmkQyV2fa2PTaMRUP+wt27bJm4M0v9aQMgWvroJ+YeHU1eKPePtuoQy+
cFjhvc0/Dlls5QwYUTARsukCVful13eVA94E0y3yY9tSV8ZASC0nfolajKzvclFfz+qKAcaG0iZC
ceTBrleclxOTpRnGHt1FrsICp9yU5iGsPFUFhKDAs6xZXSQU/hHGxSG22neDoSzC5pdhIFF9aiPR
VMKqEbwUwsUbdjqDHUCCaUe4EdaY9FLfU60718p3GmauMkTbLC5l9GLOAShr81HUcr5qBqE8C3mA
haiHd9phpzVpnFkhwIITNwXIfFR5QL0jxYCEW3Zo+6BLf9rlKafOVqWBJX37363HhXzefzPkIRQr
NcOzVPtpg8cmSEAqd5KD0uifwJxBqKhBZ/XOAiMOVwfdSsAb4A52khmTetXBvRnMTZacDfXXXAOO
9CAX6SbUAaveW16Sukr7s4qY3ybJyXSEmeu1jANiXIQOQLFFBoBzuGort6U8ZhLMJlokJ8wP7uxq
JhN6mKK2dIuxByVdSsBPei4K0QDHZ6Mfd5dREwCaAzoy0JzAt2up9lA1sOnSGUC6P+ZgDAoiId2C
A6hc55xs7B31pcxXhyB3q63o3bIWbdgINZDARq/QQgFwfZHjbmjqRNWlRe3NNPFApJbpj72f3DkJ
OjlDVfCI/y8CPxsigMWu8/mdMbSyNElV6dxYsttWEvBuSTedehSX7HBjlX9kZ3A14e1aOWSs869Y
7hWoZIpe4vSkc5E+jcq92gGAwLLBY0GU1AwkgMWeuwbkDlQUXC2W8Mv5AoUdA5eKAyoLzucrMY21
uezg81VQ7GBMbyAAVGptMiWkPXS6SkwRu8yisF9FYgrCUZA9hIu4PlOKqzbaNUROUkUczWXo6NEi
AxzV8e62zVhxA8C7M0GSAcIT9NhxktqiG0wmwen2hb2zkaWw6SHL7C0myF1F+24NwjLFSowDiY6j
YLAEKUK+6lmysQEPuwozLaEMgsLSNPhxSEbMdtiZO4cPqtK7mDTxPxvnrdq1BrAbIYODqNpj6uv/
kfZdy5HjyrZfxAh680pTTmUktUxLL4zulkSQAEFvv/4s6tx9pgrFW4zpHTPzMoqoJFwikblyLR79
UKNnbSkCmLs+bCDukIW2MBmGLZ6jyEDrLk+kY8vIG3a1wfHfPtHguPDmUziwVM06qtZq2gVAYC3s
sinAEFf83LqwDoYSRU3VEOlohWPqVhV3O+MI5r6iNTIIl/h/seqTKAvqJQCgiFX+mJVqZxc5rPWr
hCTY1ilaMLQYYQZNXQYkPbLyS3n4mdgZtCpo9UJlYUqYCU8vXjdS06DXBHiPIQajeePzE1jwsvDE
QZydNY5rV8ibEZ9X2Z1anHh6l/ULV+Tsdp9USycWdwjQCdOsURA9SDGX0Au2tot6ZRWxb6FkjNNc
ah8qSka3J3om8LEnwlFUOCYROlHiuTJHifXI+Bxzasq+A4AzGjcV7rfWv2fPRPCM+x3QDWA6QTst
gkPqXg4jNCvBFnIVHvbyRiJyv20JBVaFZYfIkUCiwjJj12UEnLgK1NNvj3Z2dieiKLwhcMTFdKg0
oHWpIbJ0DLFzHbSEgN2I87sGXRhJ/UbY621zszcRrKFZVp067mzhShgdMNiHKVazSu/CBDoVX7rp
GbVxAmbNMijQW668VG2cO6jnNif3dvYCpOAQbTQFNtMSXHogfA+adhKhX9JInJtLUNvBDyEAx4oK
Y+vKtq0lw5GOpRm+8SJb5UxP/HKEinGVeHodLZRs5+yhGI7KO96euOyE90BGFbVJKdausTzIsq6l
U7VWGtWTi6c+3dxeuDlPcG5LcLU0juUwm/ZJ149uDCC1suRO5y7QcwvCOS94bfE6H6TjC6nRkuFV
sRRIyRIKZe4qA1gCtwUSnMjUCVlHEwBqJXUQeplgeejtTdQ/2ZB+LKgLnjxcIMGSuM/ssIBCAy0m
WqxRc7jcfAb6S6sJtHCEerefSI5Xh+2RafJaJqvbSzTnuFBQB6YZaQ5I3Ajbr2iUXOUpgrzceOnM
Pbd+kvDrtonZG/fchnCUCobdWCJxewzZuguD6mW0Nxb1MIWQkPZj7dP5tJdKcgvjEtkzertm4djC
pqN+sebLdk55+7YwrrmA8WxcohsE6ByJFBPbW4MPktmdAr0Z7SiHG+SLy8/odSybBcc7d6BA92aB
wRg9u8Z3N9+ZU3KKro4bW45OFutkf9QMyC9yNOssDGxu8ibcOXoSEAwboigE9EnUqMxzgHN8ND94
qDC6sWsFOURNc/Rvypsli3P7/dzg9PezcRVVmIeKBkhLwZ11qgSt87stFa9WnIe/GNqkZAkqd9CJ
AgV1acnOSW3bsYlSrdP41KSrePxV7CD8w7sYAdGOlgfirEZcMoOCDHy4N5O3dHxc+Iq5y+X8K4RT
Z2TEGSViAYKVfjbRIdzVP0vnGc8PL8l6t00DeSWZaMo59rEXqnt8idRAK2gJ8To37aajQwQKsSEA
isLBZOikMDu1D48Q/AK16iRrfShGx23pkuDRXM4EeaH/MyVeO2Y02imzR0BchiiwdXRwgk+CQ44j
KYxTB3FCVX2kXAZHkHIw9MdyiXlp7uSYU3UMaw9hbfExWyV5ZXCO908lHwYJ4rD9gjeYWVIczAll
NmHMrpraWtPKLHvk0alyEk+NIzgE3Hn0nRR40lVLtEpzuVxIhllQbp8IW1VxPCxXqqjRGDmlX/pu
9KUT29q7NKCH/jGDTuiPaGv7iZurq9s7d9oRF88XE3HPhIgCWQc6UsQKQDSwRCtai5wY6qag7APq
QIdMfe2CrQd0NkW3EK0s2PuODM8dwzDyrs5gT4n5oXTeicpcaTg51Qt4+f2S78pkIe1xtY4YoYXk
HsaHXiLkvC4dRKPUUdaFenSCxnFQcH1TgleCPhSO/hxK/u3ZvDp/ky3ghoCKAtJbu1JGKPL/Zwso
LEBl1ug+cGtLWi9iRpYMTQ7/bBrtPm2ihNrRqQnvi06DPGCG6pvqFvTpL0aE5xY25IRDFvkkoFSv
lngxRKe+1fwEbC62fp+MzjZTf982dO1QprnDEdBxP8mTVODlkFgiR4R3hJzM9Fh2SaAkg48kh69D
/K3X4jvGgG1T3daUPOwROXtfHOvc3jz/AmFSZeTosqan5AT8RR/S7cQqaMZbW099WlGvZamvRJ+3
hz23kGh0mzhtkaK66pS0tLximpOSk4zHZc1/6l3hmeF2sbY5b2dSfwBgD2dh+vvZhmmrMGuMPicn
nW3k6LNGzi+jT8RZuAjnDtvE0PsfM9Pfz8wkRdQSs4aZNhqCHMI0BrT5Olp5VSEHMHh78q7fkdgz
eLZOCWwTqWzxvOVFbqR4hcFcPXgKfNhbgs6nkBwjGzLtz4P0kybKwhm/xgdORg0D0Efk364RpHwY
ipoN8NQZlOOlDcicwJ5LqqO2NpdKa5NvEr0zGmiRoselMGXIL6ezyOu2J0pHTpKOJpV9hINwCONn
SV2TpY34TfV7ZWvaG+AonyC5wtJFkmG3Q92S093Pd8utgtNJcU+O+7FanbarVeqeVif3MXjcRq77
+Jj4q8+nCCg9hJP+02dw//R+f3z9hBiRuz8O7u7ovR2D+9E7kuDj6+HF2T7cDd7Gcht3t1e8t82P
hw9Qvj54Px68YLewQLN78GwggsNnWY7H0TSQ6Kjfgy5kg67npYTJNPG3JmtyJWf7nGpjrLVZDxsR
aHxiszER6EVLQcEVVQFuEdDF42pG3A6AuCU8GyvVMUsaNbgtjcQ1s1+tDokwCvTd8EeSd6Mee2ra
r9scBLvopNrUY+mZ0eDJ9Kk0H3mTe52UoSEMBLXqkuj21ZNC+DRha6IFBngrqYTj2ik+/7WQc5yd
X2Dv8VyGUB8w+Jfza0o9ixNlJCfK70wKGbR8wVHNGYDukw4BdgR4uLEvDTQd1dsuc3CymAHXXsBV
kaEs/NsOasbronFnKkBAchkxqpCbMTMKeHtoI6h7dO8NT3Vv//zc/rj4fTEfE8bI59XT71vgVSSp
a4Mn0KpPKBi41uYzt55sxTfjFyllRzTe9rqfg/4xBwXAF2EMUcNfQEVRMTsfsrByLbjzC3vAxLZt
qp/s3FC2Wti93x74nONHDQKVCIxPn+rTl8tHWt7GwBLjqqYEzUOg0tyQxEu0Bw2yFS5eXUvKwdcQ
5WlcZxaFo9ihi5wpISyOfwBHdp9s/+n36Z561Ku8n5IbuXjmufXudf8W9F7wYXs799dGW2KdvO69
FD5DOHadPdaUaCE5QfJItns8TFR3RCJzqjcVzAQ2/KAPiQ+yUbBt2HeKRtZ9DYTrnWR/1ErmGcPv
HAoz0VPXo1Fz3SZ+YzA3IbEHLwEPtBB8z1xgF7MmHLMk7bo2MiVs0OLOzmU/AZSwkUvkmF8zVrih
kwW3d8aM878wKMQ5NI0qOdUxPyjx3RMn9Cv5zgmJL2ULW3AmWIQhaIii4mQDfyLcAFpXQUGwofFp
kN+KFpBM7mvKgCPlp5rpWcabMf68PbTrmv209tjvyvTkReuT4E10s+RJmbH4pJU/wR8JUE0NPXKi
rlUp86TQ2UrAjztSvzXjZ12SvKa+Rwe6l3Xd5vaXzDhPtHkpaPSaikIAHl2eviou5SqLMPbeUogP
oGoIiea8WvBus0t5ZkXYOzU0xHhdRfGpTd71dWKsG/JS86Aqf9wezdxKQgIdk4s+Fii0CPFC3OBN
UjdDcqpHdHkdM+jDtBxk4u1vnhLXQb+ph3fPbZtz5+LcprB7QjOMpVSCTQfxI5peAz2ImkNGDI+Z
CyDsOVNA2KI3T7HRKi92BpnFEOOFmCUnkOK0w4rVAZCahX4f1gdpMS006yah7IM6Ico6wBgIA2vb
VnHCpoa1VAb1DHHbZKoNdk9Svg4j5RBDoq0AQ435IJEVNLvtEp1RTvzUJ5jyrjsW7WcnaX/S3/q+
qryy/6VCnid+bVBo7BH8JNWWmBtL2cf1NlHfE32JNmJu0wEkiPlC1I2ng+A/YlDKj1JSJKcYGvUo
hAHIZqb7VIGw3FIFf+4UmUhdYcuhjx7Io8tTFILllUkOS05q/IEEc7KUpp/b1yZKtoDmfafJhN+v
ingwHIqlcBCYSu24TcZDwaD4ZrvAJHY1NGHqJUqG6UwKcTEaRCC1jSzIlJQT7uXEqpowG9vkxEGY
z7XWTZIdEqMLp2d25s6sCHcxJOgJakIdZs5MHDet7Q9k6pdUS2an78yI4OQwadxUnCY5ydlXnx4M
x1f4i2xviAkNgOwtWeq+nosVwVr1DecA7F+UYlE6bUA4h6lTIp/QPQNrrqW3rsTHv/Cr54aEgdW9
UcmGCkOq9UM2qkCxcP+fYqtacd2/7ebmThOe5UAXI8EIzIhwY6FLuI8lqHif4rr01fbRaVDolTyn
fEkWmYCnWFfYeioKa5g4BXgfpL8vj5NMHSszKd5KamTcpwPf2CWonpPhIaRDQMPR1wzXGD1beo7j
JRz3zNrBtoU3GmICOD7hqtKZ3jFJhe1We8xBcGq4Oly6uf7Xs3lhRfBNZtRLDjL55NTY4G7PgTwF
QZLWM7cfzUeqb29bu25GnMgqMBwQTaFMD1zz5YRCQEVnyKzHpyZR5buQssKXmTV4Wc6bIJIZC4yu
G9e9UkCvMLfCO6uKkwMxrXCF1iqOMmeWvQwdXp611cQLO2vmdEKHCcl/+OjpfSU4msqMlBChMMIv
J1pXILpAWv2j1iHplqIVXAt9parf9Ur5dXtSZvybOmkzYVIAuwJW43JOTCmxch08zKeuz58oTX9w
Cyye2lIUO/e+gZqlPvWsABKiiWlyQ62iOrEoO0HSaFhD9K9wmzEpXSM6SgARqHWEgA8KISkSzOiM
WGKFnxkmCMxwhoBJwQ4Qb8F2kr0t0padyoS7tPfMtxFaFren8rqKbE4saf8YEe4nOlqWVDsNO3XQ
ih3c1NUllx/Twk1+ZX71qq6WKF5nvBEMoscVvZa6jqLA5eIlMo/DEP0wp7K0aYDNIh8qMPkBMsfJ
T0upivtIXxT2FI0iPTmRmGngoJpCTLEeT0w5TGPQXpw6tQWOd21FRwMgtMK01om2kDW5yqFPxtC+
AjYqRUVjh4ha0iRijrUGY5H8ljf9CuBWV80ZIizu2SfH8lvlrSn9LoWEt6V41FxofBf3zWTfmHTC
QQoEnTRN8MG9GTo9L0N20kLmIpvdAyZCjb8xMrGvYBkNVHaEZUxR/HAoEOOn0qhc03jtS2hcx0sk
nbNDObMi3JLRCFUEmcbpaUD9psP8ZRN3B8TjF07B9Dvn19Y0ZfgP0PPp8YHlu9yUvd5VSVcr7ESp
sqrsXnIJf0aDkw6S452lrGWDb5XUXulS7RKnOtp4akZLR1F8I3x/hKEgFkUyHQqOQh5JUUqpbWxM
KRCMtl+Hfh9oXu0B/e5Kux8fH1/pCdo8Cy587mQ4OBAITyfKCbGCjLJqlNoMmyWryaMMqteowf6E
KiILMnkJ8TN7NEAWBgVxCJmg4Xe6UM4ythZVCYSApiGOp6rJQT4HRsHmu0jOkJSoIHoSO71b4E0y
FmyTk690XCqaz45YxbN5Yi4BVEv4BoPxsChDkp5k3CGe3eFajRAeBYOF3uMwr0KXZX28WdhhYnCC
xYVqNR5+yOqjs1gskoAJYgw7G1YNsLFI4Xs2blTQgzLVczpwe5g71vml8qg5v2Uj9d2hBjUyStza
kirr1einMjrAT6hzIaS4EtWVmyxkBFjVB1uT5EAOZc9soBQ8DuCkpYrRok0orda3B391umBTkYFe
xW2NVI3IAigZROqp5sQPWT0QvyKqAly9Oga3rVxvrskM1CFxX4Kz8grGo5cTIReENR5A3FJ3n3Ve
eNqgrHgdr8wcNAXda1Hfkbg9OskxLo41qxd84lUmGER0F18gel4g2oyutuMHk4GphvnScNfSPThh
31ANa1oFdIA+61OvUv/0aGpAX++uyUF2Zrq1epAgQwpyxqVvmhzxhWv7TjvgpkV8ZgGdLWz3fJRa
K4U820OXKtk2zpJuTZmi7LQQDdpFVGrumFQKQK1K7dLOMA80z2q/rmJ1NVGE3+vEnnp167rbjbUy
ug4NmSflFaq/uLz9PK1fwHr7W2ogpVQ4cRIQgmTY7aUVD89EUIPvR30RTgMUx9OmPnMbhPOCDSar
D40SNgHXZdNvcQOtkz6J/FQ3F6PuWYMAhMENoxUJ++bSoDGClFSqi/pAUL7i6aNdP6qIjtrysS17
12rBY6xsQXy4Dl+rbUfuGuM33NdIrIWL6TsvdL5608jBAwIyDkhOomlS+JDIabndZVUNrWJ5Gym7
unvVuFf6TUG8KIoDHcylRnjntJZbSLU3tvcRCcJ71vyOjHaVRweum5usfEPvIcH/iNDH01an4cWU
lHU3LNwlVw3z319rIOGAGAvMLd/B5tk69TFydjXr6wNSOrs+c51G3zLVcgfWeHb9FNHGU6pPE00n
SA/vND4GVQ1BAdVPzW2X79Ky9Iz0SCrD4+MR7R0/DHA3x/0SWPf7xSvOKnoVvgFaCOwd4aaVy7IG
eTVrDsxK89EFUWb+wJWqkj11JA0wVJEc6z4rTea4TWSRO3VgcegWvd24coxKt42WWdAW6qUaPxU5
YNSu2ej2LinCngdNWirHhDbo8SzChAMVJdnpnzGJAF/PIVD0pyiMLnIVu8wPPR4U74SWMpK3apn0
vs5re1xxjWpACIzpEhmbGGNMKwQectTpgfrW0UN5ubF1PQZ9qYGsY6VD/TmMfaP94sp7TaC3UO7t
pU4J8bb5NgcuFdCiaujL/XbZZxtCGYfGjCyYA1wrLLBT/ZWLtb7tHa7GBO5XXIRozwOqF45iun7O
jJhKP9YyyaRDFIeHlIXYfeXOMsY7Kh10CtF2Giqvt01e+QeYREURdLMTLQQeo5cmyRhpJSq60sFM
dqj1brv60OOJGOvPt+2INyfuag0LMo3MAtLBmL7jbGhKE7Utxc45Us+1F3zL9RiQD0JPGOIxOFW8
4C9/u+mdwjIHvISksXSZXW7KYmekdtDmw0LwI0bx06V4bkk4bmne8bJiZnQc7dFTpVEG/3z9IdVL
SqRXu02wIzhLVhVthEoR7OjNHoGmn/PozohStAInf1i5VD6Ybs4LLwIHhyByIvtDdAfSpssJHHKd
WlGOCcz3CGYOfeiDW8V4xtugVVa398H1Fr80Nf39bB+0WqY1BMTm4JoNd92jVgRhc6DpOyI8RA8L
m3vJmBAxSEpm6ShbYho5xJNHROngucxTA03VwIJVowsS09vDm1m485kUM5Rm1IwgY4NFPf0RU1RI
7BAaCQ8Omm/JEnH7zLa/sCVsxtZsJJ3mTnSUAcyIO09v9xwvjcFcuAxnNv2FHWEz9nFltTqDnTF7
AzoAVObqSskX9sVV+gZH68KK4IgQS/fgVICVTnqNTfu1DdMXHqp36hN7KHRfiuJHlaMHzhgbvzMX
+tKvvdOlccHxjlnuaKUSYldaz073OaQL1d3ZbTEBf7+p/HFjXe56MwvDLh2l6MgcUDf0ihH/aEy1
8yKlzFdtkWfHoumXsshz6wZSAaAaJvWuq6Rfm0rj0MU1OXZM7twEyPZdag0cV7K8ZGrOgSB9MgV3
yKCg2iWMzyxjPAoqcqz1IpECcFMgms2qFLhfPKbuWZVGJfgli6xfF2PRBKEctUscgjPHYXotWYA1
IfeB1vvLb0gZXEs0xPQYdV38U4sd4PWbsAuUvpa8IS+rhULoVVIVO1YDtBTAJXT9oPYgDBrU4M7Y
OzU99i33VDUE9yNSm2XvRWUX0JGukzD0GjM+qiBdu+1m5m0DVIcuD0QKQB1dDraoBt0YDYUewW/M
XhInk9eDVvA7fCckboD+BleEIgWFI/2sla6Ddnq2RMo+41wRxiMbiaw5pPzE2lxt5Ykq9Ro9Zg70
iVY9GPJ/VG0JHJDtkKxYEVOXmafxgsd+GFOy1MEzZx/XpClPFCzorBTWu7ZCLpl8TI7yoOnrLinY
2miq9llWIzSh4H1+JxOpXltmqi612cxsNTS/oKY7Rdwg1BICjmKUB4U2TXqsKyU6ZWBwWzt1Gfo8
s1dtWejr26s9Zw6vXhwucBvIyMVeLjbkTdXKKgt+jEYONjI8Z7O08Qq4YvQXLQl2i9OKn4d0yT8s
+IIxxkw24PUMkTbrK1Vbz2atN75YveamKWKe0VnYyuLg/teerqAX/FvmRJjLoUIrVqRaUC+iz2it
W6HCa+NJCLrt25MoesNvOwh1QbaPQAeI+stJBI9OGAFIluwl/QvPGL+BDlOt/ttKx7cVHbkJEw9u
RGjCRRJB67xuaw4Bh4odjOYTosmraPy8PZTpU8/DNdGIcPiHIi2KZszpXrfA11h8yZlX6fdj6vOu
XLj7xYtRNDWt3lm4Jklp0Vc9xoNMr2/vG3npXSXeHKIBYVl4ReNGTjK6NzvtVSEyHlVQmSv1rcVy
j4Dwxg77IE4WhURmt93ZQgk3cthnTo9nLN1HVfhRWxQNKv3HaEp3owzFhdvrddWM8z1IsDigSISm
B5AFX85iKaPwENkw1taBTh7k3pPNe56u7PbEo19osXft8WBZxM3NQyT/jKCanUHYqmdL8quzh+Ds
Q4SQ0cgdtdM7fEgeJyCDfFYBPsjHBXc1u2eAZQDzNFDteKZfjtZB2q2LWmxPcBn4FnKDhC2FpLOr
d2ZCWL1hbAdTarFrIsQcpWn4VlmtiKV/pNUS09fslJ2ZEt4QYZHpXTuNJq6+5Bx93gQ42OD2Bpm3
gWcxkvngSBRfDUYOCIrc1XRfyiisSZ8leEMhYvPfGRHWHpFnmjc4b3t7fJAggCS3h3ZYSvPNuiak
xv8zEuH26NJh0GMHRtTUQWV/nUtPSpYhm5d5WfT2NwNCpgTwMIS4InmFKrdDVJfYBKVSukX5nFu6
W9IFBzi7NLaK3AL0t4wrzv82TruWTIo8VhWCHtjo2o3dZ+GqzqnzX5qaPuXM13YZktlhhrkL+Qtv
Ur8rHga0u9yetNnDic5W1UZhdWrNuDQygBe5CbWO7qvSeu5G+xNEWQsb7Qrp8e3uwPGFWj+SWI6Y
U0othH5pNUAryYoal5L2qOjpHU+ZH9XNKk7r+xrHFJChg5RDtbwNTI4EcBUTn2rRHqof/5IUVPye
aU7OJlZVaBsSs5/GPICE66EyPnP6cnteZzwS6BlQdURnIOg6xddHyVuMs8E+4U2z6WU7WZtqnvkE
CBe3kxfJnjR8shACXJgTHGCuOlkb9VhGpKRWvIS76H4ro/xsy90rLxO43C21tlKluVqaBhw8Z/Ff
BIooyEyN5hgwukmmTzybVakPdZMPqAplAJLIVeoaUuOV8hgQld4nPbiN//29cmFQWEZqEnlwypHu
a9RV3L6whkAPub1gZcaDXVgRDkilpUznOoY1ZF924kNPxFh3EILPlwCBVxkPbMsLS9OWOptAxBlN
UmdYw6F5JOZDHnd+ox3GDTXuKc6KnoG97lBzvwce//Zm/f+YxhNmkmpDBVVYOzzMbJlWwPzH5g+K
2znKV9BTAz81VeLANgbPyMKDPTz2pgoETb9gfsanYuCmg/oXXuzIF1wOnPcJoNhUhZxXi1bIekcb
kGKzx9tjnAksUaVFOhhcOICQigIids5sTbEbcLF9paZbPoT6HQMzGhv3KqK91Py8be677H11Iv+x
pwuDKoBgL+W2RfNeuur4luzphjw0zG+6k1xSlxHXgjCr+jRwaKdnQaR/ltWHYpxQg+SGH3Vu3gfK
SVorykJKcvHLhIsfTLtKTQ3MBDC0IxS23sI1rrJ4Q/bOj/wpQgfF2n5QSCA5rlx4LHcNEsjyPQdZ
4oa70ZuzvT1VM1cQQHbwHCgDoEXXEL6nt5IaVb4BL0z9C3q1mb2wFLMnGOgXCMcDUafqwgmWkgab
j0xCjL1yR7qXuHVV4kcGSD7UhZr0FfH79xlG9QmddeAcxI16uZVzNVJqNcZrWVHAlfraoaVXf1Fr
cA5Crk1Ln4DF85luoR4Vea254v2JGKuihNgxwn/TfO/vb8/t/AfhdQtA4dTLZAgfFONDSe/ggxp5
57RrM/eRoMnLVaS+N/yRsbsCkheQMOT5VONR/bx5H/UNYQk6E5YgebMLjQQfQBpT5kLk0rBkQsch
HpN9b6JTyHhz4oVLd/aMnxkQbsGxBAGT02MnhdVLYw/rrui3mr0zij+lbr/12gtz/i0i/XvBz0xO
n3TmtJUE+yBvYZKzZz3eRQlQeEzzF1ZxchZXzgSgIqRUQbMCMtpLK/CZmZKkNqzkSRYwSJcGFCDv
lSoT3LVODRH2GEDuSO6pH+sSGq+UuF24CGcnFyAfqLxANgyNBZffkJpdgfZ5KG3G+S/tFbsowLuV
A0lVgYbEth5uD3laqusRozkVaD8UWMUOzVbWQujpYcRIbJ7grfweeghVtzFavqP3vVwv5fBmNycO
7n8MCgcllDNSaj3yQaDJhsi9WyhL2392AidJXRBCgfpNxKvQOFcMasd0DwSlm7BfyNkplcd/mzQI
ee5JxlJsP28QqIUpmYaWCeEKSvIEDyUNZx9E+/Dj+j7px0BPWAA6XC8BPEEOiB55txfuqn/9+0Tg
eaTj8vsmTbzcJ0WdkCaJ0GJA6o75RarEntXnJnqEWbhOUZwFZ7wGBhJmrUvDSTaqNZSPgFnHC/t1
OhPiDoIyG+QKgdnA9TIt+NnJBDsQOmAafEfq5ri2PPX19kCveiWngZ4bEA5lpEmdAnJopKrWmp/+
ioJurfxMN9aK/Klld/2UeSB1H/bGmjwanqa5RUCPyZbmbnViC/Wqq/y/+C1C7GjJrILmNb5lIntd
K5kMQaOv1uhWaflQNu9KuCdswdnOBo3n45/u3bMJ7sdW4qGCCT5AjS7/eRhLfxgDZPc7vOfgFsj0
7+05nzukSPFPT++JIFvspYNiTa33MkPOglouKb5U8+22gasmyP+dyH8sTGfqbFBZKWkmnSay8ciq
3zZ+TT1lr8WreBdvnEDbAEU50VT+V2aBir80Ww9yU0IWCok49DTp/JfaBf2d3LRvPGu3fX0CjU3U
v0T8OWKVO8pyUJkLDnd+OcH7CfwHmHrwUL/8BOCtcMUgjbEHwcYnbXnuWsAYMtC6S3V/YhZbR7lv
oJNXisBhrO5Urm4WZmG6Qq6OLOI0QISxAlccEUPC+jyqkPuXFPLCk9Q1E/jGUfJSU92opezJau8a
vPSaRFr1+t/4SxCl/J95IXxgrYwJsHEFQNsNlOu5VxiFq34oRAdAwJNLX4Mey+0hzzqpM5PCdlOS
xCj6fLpUm188tvxJiTySl5R/5i4CMN6gOIXWSTBSC54q5nWGClWY7CMobdVyGyC6L7ufWvQuZ/vU
KFbQ6F7Iscx6JBSOQW6qTEyB3wft7CBR6lCDVDI8klUhRPhZ9w60z3+CS98HJMLDUzbsxoe07Rbu
nzkXAeCSjjKcPTVaCm7fIi3wjJaFVDBFu3qPqHbpuTr5UnGXTsxdSHUgqAZtz+VBaTtlqKgEJ5Q7
B01K3DR+afrC7ZfwHJP/vGVHDLiIWhMpQnKe673P6jAGebaGwFltcK3ghsV7gi71p86FXedjUy/H
Vo95KdtQXQF53MouXvoPO3tvfLXsXNYu9SbMrRRIZ9DXZoNMDhQ0l7aiMtXkLoGKd5N9ScDQmUuI
8LnDhXcP/pm46oBjujTg9H0pWeji2o8/kuog9ZEf10td5FfI6OnCQDMyNJHhNIG8FJwGun6iyGFI
XkAmR93EoT34QwycMXeAaKgkTdkMXSQFPcj9Pa1ljQ8wvuKVRmG4KnCS76ylD9Sx/SwCOoBY3RQt
DWXQZ6XthZWUeg6DFtS/9zoIihAT4qvRPSRMDHQ0wO0sSwiN6t6j1da2XbM1F+60udkHFAAAOQtn
BOSxl7MvQYmvjSk6gscYGCs8dd/1+v72OOZ20NTZMuVZEROIfSVxE+rAFsRsz5DxV4D3zJb6OubO
A17x8CTolcMWFWOcqsp1ImMQyBV5Et4eKej7K/MAd92oqJV1C25zdtLO7Am7SYfGb28jJbSP1Icy
1Vdt1nmLuem5QSHyR1sMyjKgNxEOHuDSBlchfLBPVBNk9XApyhgYMiQSIPPXZMlGr5ZECOdW6tyk
4MuMVqqyBGCQfR79Qp7al+1sYU/Pxi/nJoRN7cjMAOaiY/sGhIPgyupUD4Dm7s4pimjN8bLzyqwe
17lsZTsJglbAPWG7pIQpD0XtyMnC9yyNWLvc/mxkUmMZGDHBa4/aYB9YQjDM3erABIO4C4z5uNiF
W92wO72wsprt6+wB1w96UpODuc/2kgHJg9sHbW5bIiScJMcm/SFTeF7Uph2ytM3Z3mjvVPVBacCK
Iz3ftjF3rYJWC/3cDjrVFFHtixIDUl/KtH6Z47UcCDVt2yiOv3jGZucNl44J5nUUK0Tv15RaPrRc
Z3scEW/sx7UuvyfGO+HGLiSZXw5WQMAJdXt0s9sT1wQaGBE3oONh2i9n8RDa1CQphwzLXkWngtwZ
DxnvvJjpu0x76tox0IbXFCTHVoI6Kel8qMIuPZ7m4gk0RwHvgucTlLwFh4xrqA2VMZzGTcAxhGMI
onKeeHVv7wYLlLEV928PesbRmIDEAXEITD46cQVvNupdlql9ioqsNHoFu7OAuNVPw0g9k73HS9f9
zPjQRYPbRkejFChzBF8dcrSOdAzrSiCDR195/6f8BSTluFTam7NjTYAoQL2gJSoyflJOLZSBTbbv
gK8L99Q0TkNVPRvN6EJH6tftKZxLpyCwQHsv4ENgajOFU06d2LbayVplgYATFNW5n1dDHtAS3BQl
dZ6Yk7a7jllg4oGkkycTfeqDKqX17Q+ZOZ5of4F6gAIRVYQ5wloWuVLKSpOme6ksvDb/A9itjWi0
WZLAmjmdJjoPUKuBVjAKUsIuBYkU5X2fp/sSHAdAT6FjdFtsNcdDh5auf3K6FM7PLuc/BsV3L3qQ
eEGUyWDhx1mACvv4Ktc7tInensC5VLw5MeTAXwMUi61w6QFw1sO2DDGDVbLhELr4yu9D3a8hwKu6
7BHdqfUr6A6+zNg1vA1L/KVawOwKntkXLsg8iVOoxsF+YuLtIP+Q8thXHLCKJUsUIHPnHoJTOPVQ
AYIvF/aKFimdxVuD7bMwkORkRROI3homWYESb8Mhf4yctbp0UKYLVXgugcwAqfhvWgN0t11Or8qh
G2yHdbq3lC459pX8poQmwBOg53LcDrSNnp3TdBUy2zg20ZivVbvnzz3lBDTW3RjkmoLH9+01n7k3
0YCsQoJpUmrQvg/3mdPXu5CrdkjTPY/adDWm6BaLCRyS1apLcJ65bYwg9dv5AcohoqxKmpdQbHHY
3ho/zXLYtfIOfbeyvW6lJWDKHH4Nd4gOpLEBABtUBy6nOle0/yHtunYk15HlFwmQN68y5avaTPeY
fhHGNWUpb7/+Bntxd0osoYiZBQ4wD41TKZJJMpkZGRErfUzzk1LXw6WPrBAIblkB9jAigaEq8a4A
9DWIgQjwJmUA5gO3RDAOXRlkQw1KmIH2gELIw3GcKWgEmqoQTPzqbICnAOT3oJ5G3WT5ha1Gc3ma
6hzV16LYpuDs3BoURO1pYWbBbOjxox6GdH9/tdc2GICeDE+HfvOblEfTxtrcAo15mq3uQiztcZq+
1pCCdqFqIRjfSnQJHgToIID5gXV6c7eCksUxGSicvawPhvmUFaItvDIW1piKJiCAVhmJxnICqUbs
diZY4tJ47uNnKXQHRfEqfXd/ylbWyQLHLaDfyDyinY57irQxQSIFSsSnKMJ9al9A+e4aICmY1HZf
jT/vG1uZNAtgOibvg45TS+bcVqG5A5lxBbuRPiTtOQd9/N8bQC8vHtY43XHScpM2NhQNyAlG0xSl
HaQa6DHaprW2962sLQ3Uu8GAwd68qLIslyY1E2r0Iay8AUnn5C5J3OxvmZXYy/DaBjcSk5YxqUY2
EqCFkOJKg5x6DXAA2d8/eBeGuI06wY3RQwtDHUoG2jh7yviKBKZgYdbc7Ho43IUkNz3ErgtYkbrt
WB5qAoX1/Vx4cSEoxIgMcdFLqJqVNOgwNEzbWfa09/INzcimaHeueTLrC2W60ybSEtxd108V2kap
nZ8cHZX6Go/EAFU0Ef/rmqOBvhb5W1TrNZQFlo7W5GNXoFxfnKCL/N0JH8PI2gwp5GyyUuDSK/ck
k6jCJcmkZWyeLrfV6lirZh3rU1bWsdabxrUiPd/FOtGCv949rOmUnWzoIQRp2HJQVW2PEZWc/GRL
mT9Vr2X+rjUJGuAFLV5rDz4Ue8FshUoGJCQ0bgsZOS2ttFTzE8s7Pkv65878Uc8nasjuIB1tb9a8
oX2UWv/++NYS7+hDQSMOuI0hf8zDaSLoMCK60PKTXLS7KUoDHcRodDgOCnHNkZwLo0YG62iZf6tO
gDMDwFi8jMB4DOpOnmqGdE6IEhackr1wW11zSfFtHF1Zfb0/whW3BGEY4/FHxg98I9xmLqXaHCsF
K0iqxB1Gt2gOXX2mIjzemk+imQpcKjjJb68m0gCaXXYxPWXqezWcnfFNiQSnxboJQA4cCO4ZaARY
+mI3I16VrZyeRumNWm8RcGFD9nR/tlaOCpvJcaJVnSGseK6tKB/tKDEhHoxhGCgjNvm/LMeVAe4E
L0p5rM2koqfaOQPhPUPYtqrPwmrI2qqzChb2FEAoaPRazlVJlJImWklPlXIGZlezfLzQQtFBtGYF
OQQdRSvgBgBGW1oBJ2xfm0pCT0p/LO3Y1dMfPfkaF1/vL8qqGaR5kYNHVhlYsaUZaVLluuo6egJ6
eJsHDcGcgUoXNGz37XxE/dyjCGwS/zX0cVhcPUAmK01rqejhYZBR1OwWUjraJkvBJGM+Nf2RvXvi
oXIz4yXJ/HgzE/NkN85hHtHq/Vt2Xu5/zsqwAef5CI+BY0Igthy2MSvl1EaonFH6pvffQvNZMh9j
4+8vk4UV7nwgZQfKF4pCduYMBycwUohegRv6/lDWjlnng7oANyO8kldVZCQKsaWjegXERTFZ7rDF
XFay7IXZwTC2c2y6kFoUyNusHBgwCvU/nHxARfEMT0leKlWiAowcy9uoBJWd9Ki0gotrdZFwIqE8
YIA29gM+euUyKNdaFu0mtHjpk98PxJuKAoq6tQsudMEkMjfnvBPq0H9McbvNqQFPB5s7EM8y+Cb6
Y5xBT0HeI+flSfR31NAdUYL768Zc7J5JNvqr0YUalZuxBfbfHl8rNGgeofvhNsbsK1Mp2Hyi0XHe
HtWzrEoWTJVGEH6equIxMY+0e6vNxyr9FjqlYDbXUoXoB0WfBZ5UaEbmG5CxKULI5gEQPzdPiay6
NXSrprIKZl3zpyhyQXA8FJ5q4cGQV/bflwgWxrm4Cm/UXFFLrKVK3wcVhFDak9n9ur94azHVwoi+
XD2rjYzIttkIkT9LfPO7pHgWQTLLtUGlLYOm3qXZtjIswVKy3+W95npmOUfFI5lMA8XglL7w+7Lz
iVkJ5o+dSvdMcI45tXNIQFqGppTIG7YAIEKc0gcF0/84Es4poSIBnBhR0tNw2IyCcGZ9lhAv4QUM
che+wIAOyqYIHcwScrTqSXR5rN1lWPz//rzD5QqKxgR9H6u0Z/vpVd/mv/OD42WfgGB5qINDgab+
wNm3niixJhgVT6mU5F1TDjoyiVILzoCGhE0QKpK1F7g2+/rb9f8zOnXp2rnTZHWWY3TAibutP7oZ
5G90Nwsy776ltWOJ4XcN8EAgF8c3PktUbhWSGsiMnlHwkY6RBAiAj/I/si//oynuJmZ8drTuYGpQ
C1eD+juJbF+pkXZWvzbtPu2e6STKjImGx/5+dcBL8lTXTQWbBWrZ9bABqA0kORuIdO+oc+zk344k
WLpVB/kzoXwOi6iRhENZxyiVbdpu0ah7f8HW0q1AJUPxHQ8RG+Lc3DRGZdGENER3jqV5zum5PKYH
KbB+FNvG/alVbvss7/SNiAF5LdS4NsrNo00HqestGK19Ejy3gjGtXcMOI4sEUMtB9o87hiAroqqS
7gBsqH5TirMsyzszf8XjJxPp862FM9eWuMkLrUhRogRYF6vyi3h0f1Q4W/V8c3+NVr3uajzcbOGB
1eNqCNnFNHrDUHqjcZybI0lfVaqgb4vhLERJrVu/Qy4Tb27QZwMriaLn0tOpSmJbMoB+aQB42CjK
8DTUssgNVoIKZgW5WVn9wNlw7y5zyqpRy7IM5bHRdDNpk/RepRlbFaSPDfk5deiCHeNj/zk0BPvq
duVgGWn0j2QqIOzcnCK+Njsb/IinXnHcjYqKiZb4kSD/KDDyAe+6Oi7MpowRTwPZoKvnAVwleLo2
2muoC8ys9MAuBsMX/7Ixhr6nCmBPVsm7gnxNuhKPyzRIASut2y9q9aoga+KMp+klybc9tYB/UMrd
JJWC9q9Vr0FGDzV50MQoN31wUq2ZdY4BQwdRQ/HRmF/vbwWBAb7xTcuduqyyAjgOCwo89C0R9X2u
PL0wl4wchEE8WVl86fiprYGI0MJcqpG+SxtjUzaPVD739DGZOhcin9kou2QSUTaz/bS8oWGW4c6R
dsfNyR/DULtgEcgIs1mAJ1j9S5Ue8zgPWtn2hdjF1VkEzzWDjLDtx227MVFo2o/MWGS5lvSIx7Qg
Erw94DEcVnxBoxqelDx3bRIaajRHsJBGJiLoye3QB1mAO/y+O4jMsIFebTAk0ADzZGZyQKwYYUJD
z5PR/ZMVhlxllFNIQS6tJDVQml04o4bElCeHJ7RTSkQQ3t7Q8KLZAUhGpI5ZdhPQD40zkqHsqcsp
hgI6N1B/uk6DZ+Ml6ba6+mY0mkdCyChOKfhJCKDqgn21eoRcm+dmMgXwOA5zbCx78vBGv+TmJzWO
PVs+S5niglBTKkGX0r3ZiRG0arWzisjNJfSbmEJKj9vrGzMBVm0GrDWBseSub7sp7DDXsQP1bVX/
JHGNdvLfCTrLxZN+GxcvTXG33EgyA4I5GHVS020IGilyAanXphgmL4/9ws5dZfDoz/tOu7b7rsfH
nTBlaLb9NOUZS8xa+mvRi+5u9gP8WQJcBLocEP3gDudGVdVyIcsz0IGyjBW0gip+JuSV6DtzO75K
IjnJtZMLGhY47x20naH9eem42SyXVJ9gLYZ+Krj6wL4RTtIEw026NzvQcfcdGvQtK/Pvz6PAMI+t
sWqNGjaB4ZzVO3ZkgJrXz9HYGumnCCjQ+8ZWF+3PKPkj067VMjFTGBviX3Z+DifB76+FClezyMPJ
kwxA0iZn8Uhhu4b+SgziTmC+VaggmFw/aKAQxfDZqD/w6AUL7DWWPPbZaUIWcWjfc9Jeyujc/Cyk
g6r9lLStqoWBHJderx1MEVZ3ddHAHw8eB2TCkTVaegtD7eVdhxNbQy8r2SOZojw3futVw+/7C7Z6
ilwZ4k6RPpH0MjWA+KzH373umacE8mudm6EF/X8zxO22JJ/ARtxiRMm3aANC4MmP0YQieNKsXXQA
YyBtikImRHqYe15ddGplJaVWYjRj/oY29rg50+j9/jhWPRBFSwapxwXE0zTYRTSWTq4i4g8kN/cU
TxTirK7IlQFuDD3AMumowkC5V/weTZOxJwviz4/2mJuj78oGd1VLspWNhQYbxcF0X3U3PQCofXh0
gnL3G3S9Xuh2kAeuvV8Ur1vPs72v2qYK3vWdJPiS1QW7+hDOz+U5gTj9hA/RjH3SXuRhI1ef7i/Y
xxvl3mA5Fwf1VQ2BOtioTyr6l4/VMf0e/dTem9EdgzoA2adn1G75LH2yd5XfCegIPph17pnnHL9L
ocugzDDfBdYGfu/Nbn4AKUFeevMRqm2u5RUbIOaIm3wug9qNsTFqX3mIN8qWfp8/qz/yH0qg7FX8
5f7MrB4ygOAwGgBAGHgugC5PtaSTNBzW3zXfAOTxpOzMvSVSpxCZ4SbAhOq7SiqYSbNDHp214b0G
VQzdadUvoGr/5QS4GhN3zc5jbc8hA5YbI3Hb0O1jpHI1QXlm1WstdOEbUAcFnxLntXroZJLdwYgV
vaJtzzWlz03db+6vzkqiHVHXlRXOb5UcbdsJiOTROh67ced34U7TT4PxrbfeUHplXJOgxUsBW41E
RaHVQw5KHmhYBMAaVAPLc1QrQhpLIZYsVrpxS2ZNdye7VnwlB+WlW9maCAC80vOLwaIEj9fwx33L
nXq6Tdohpjbe5vrsdxU6idzMTzvf0M5D2bmIPr0awb7xlBIUb1KgKHSB56y66dUXcGeiApI0InX4
AtkbjC/Q5HYTus0OAG9YiSgYXJ/fP6PlHMgxowEviRBH0gyOkuj3mH6CuCuEND/f96G1EBdEH4xD
Hg2gEOxcruNsGcD2tUl+Mr5G1b6w/Mb6QuPp0SAPatsGaiVt7htcacgH0y9uRUDHgetBZ9vS4qga
4EnKIgBQnFo/NIOWu63WJkHc9wPoxNIc/FDmvMETP953UxEFaN6Tdk7bdA9DWmqeUvTlYWhD6aVw
wu8U4iIolyNjbVTQZaLoK4XkpAka+bxDfxHt7EMa1TowSqNztpXYOQLGSvb3x7S2WGDjB10R+s/U
G6bIjBRSAwhpdpLsZoNsrFu2sdfKaVDbf89kwniSQd3LenzwylWXs9cb8ZCaYHs9Gbic1DogtHIl
WbBGq7kbhoxkXT4aGCE5r2BNgWET4WAZf3Zv6K0vtihQjogwwSnbCI7K1cn7Y4vnlSraRI9TFbsK
iXkKCYDiALVw2RCl9tZeqIDIIibDew5N69yQZH02LcJw9TNRQ28eJuKXdv9Np3PsOcXwHYIZ2Uap
M0/XcxBS9lNw30dWU7RXH3AzzrJv0RcClHnpI42D/pcXaC996X8QyHsOfv8vGR1QG9k6ihFYRT7X
otqVXhAZ482zHRCo08ZwRCNanVJgqMHHgrbaG4FAyM6XTTVIOKNqH4xu87HNN5l+jrQn+0tK3f7b
/RlcC3sZZPv/zXG3XTJmMfDcOBJRpP9VZ69K2G+JyqR5E78VaSkxd+BjMnS5oacHjCzmDcnB2LZl
7VhYLU3yZrqRfmbNeEnsvWEnD0CpfhkLQ7DpVoeHNlnU24BtQsS73NlTaFV9E/X5Kc1bn1RHs0N7
GVpAUP2LUsFNthaegFQcTQHYEcgOcTdZ3aUquLCBgS+qelNJZSAXzqEoRXf2+pD+mGFb/+qxZc3I
SuVJx8ygQ6iItj14ToAs8tVwPsQzlCrue8jqHmOIJdY0aLGS1dKgHIXg+rTQJaQWn8d2l4DAsqb1
TifAq8teTYstildR9bVtdIHptdjg2jI3o2oWoYRqFvmpJ35jZL6c+wYZt20jHeB2EFl7uj/UtRVk
oqeoDiMggsricqRKJiVqpaN1QmmeqBl7ND7HhYgCeW39ro1w02mOEFSzQrhJZu2iQoGOc+EPneek
2y4XYfpWB4TrE2pZ6FwFtI8bkFkXehcZQPyaue71ykS9WQL9pWXIomGtmjLND24IjICnf7PmRrG6
foBbar15TKAS5BeyvYdQhShCX7vb0MbAOhDxEkChdjmoQpvMeSpDoHzt0pW60Yd6vQwKsrQM/t4d
4PQYC5M9Rv/E0lBJs6hDZ1N+mtJDAUJdeR8LjqfVoVxZ4Hyh7SAMNWkASkfNuUiDvvbycE9F2fu1
bXQ9DrZ0VydGkso9qCExjtjYSHPqD/2zrLvVqx3SwO76l/uzJhoT+/uVtQiM8J3FAO14Co7BHGto
lOwsbyytaKNDGNK/b25lcPADaJYwcTILIPqlOTMZDJrouFOaaHSn+TCYP0ByqbYHWl3yVHBArIwN
SX/gN4HdQ+qaJ2Fyiq4oh44dSNVuak7oB4/MEMo2f+94qOTg9ge+8uM0Wo4pRfsDoUCVnWR0Qxu2
V3UHQxJt2JVzaGGEmzgUF0ZDY90AKdTNam/qz6DaphUoVwSn+Joh1NlMEL+Bvg+cJMvRaJMxTxAY
xKSBGI3ogTS+mVLmduYb0MYCb1hbIIBsmSAl6rzA5C9tqeqUS0kooQlF2YZpkBQHEDzOvSDuFVnh
ps4qjVRpZljJlYNBQSvkqtVTIgo2V8AvrE6Cpk5I12Dy+EpJJ1XgSqlTespVFHW1F9tGxqrTcetb
xclp9JPWvEsAnMmoZRPdfk9lfRttoQ/cR8pRo6IiwFpmBFwywFuAXIiRLnDPpJZOLdXRwIh6VBCN
kWvbgJFK9VkpiBuRRx0SJ47f9V+JQ90wU37f3+gfdDJc9AjzwOUCB4x+bIM7LCHTO42kAaCbpvG2
hGTWsK+kYx1JKPn1T7h1oIQ4IT/TePXYyZ5BXwe5gnrAeTRBqnA0pN+htenS7dBdKDC9g3Lotd8U
SQ1JPcbqNm/3tojnZ4UiB3QODGyAzkjIisnclNW5LHXR3AC6b/lZjNqJSXaZo3to8Ik861duQDxw
CiRl9iypd/FVvewW8SUdzsqYuM1sbfFcfRga0YuXzdXNXEI8FJwB0O1Gt/Jyn8ij2ePNC5C2pBYk
GBEkb0u9agVl45Wdb8vI16OVXWONHuzvV1cBGfU6csoYgLTsIIPYWPuO95JjPYpK4Cv95cD5I3HG
3jGMf5szBAXRRjdqsC04n6Lh0Ec/LfqNghin0BIvk/16mI9jQx6c70n9u81/Qy/2U6fWLu4+KFHv
0JoueAqsHBCsEIKWZICH0NbFfc8AV4A4E/iraiX12qx772Z1OyfW81CKjvE1U2B4RD8sSmYaJmE5
x30Yz2HFtAzyOPXtaK8aiVuMiedQEWpi3RIeNmjYwZLekFbpc2zrJWD/X1tnO1SX0vw6iYBPa1UD
MHb+McIFdyjhSnToKsD8VdvPQseTsh+STT2DGBdr/NVsEwPZhKnf2Fr7KQobPwp3rQYRVOSDsZxA
gkmn9u+BdBqwFawX6kNhyuaWM5Fssy5nAALn+itktOPhYJbfRlH72sqeXFjh9iSVS6NFjyBaArbl
TuCQ7Au5/c50jBHDmqx9nW+RN5S+mdsQENu2OaARND8YzrG2j+/3j2h2u/JWwF6B1nPcESi3c4s3
gV4JtX0Q0KEOCI1BF1guN3z+Bxu4Dj+kroC05oJyswbSH3o1yJGrL8Z8ygm6gEXtBGuezrpL/98G
d9NMcpZDThw2kNwFYFL3knSDvQ72S8e/P5q1NYdbIXoFogu4Ks6zcFD0pRkBDBoXFz0G/zgRse+s
xMf2tQXOq0IH+P08h4Vp3skjAFXOBixQaBtAY4RhCIazOnFoywZdC5pa0UezPIy0scbE9YAJxc9G
HEw6kqmHSBAcr7kyWAbw+yzbfSMgCFRPrU4hbChfLftH9Wx1ULxGx6cgal2dtyszXGrTonh6Wh1D
2r1JQHu6Zgg2ePlFtp4bUZSwkhZDjADhI4a7AeaTc7dCpcSeKXDbNGseLL355BD5kpmov9iJ+aJI
8ha9+2hgyUfBfl1ZroVhLlqWwAySxSVOHJWMfqOryO83LjhoXV2uBQfQ2hgRxqpMgwBQbj5TTPTZ
IhAtT04zYsZZ2TvDr/IBohLKqyY3Xmaqm/sbay0kQNXgvwb5VwdyKV2atQgJwqJSHg2rJZtEo5BE
HNs8yOsu2dSZ2rpdqqB7IoQGlAbUieeM9eTFIAJzhz7uNxMS9i/5kMUmGhQNWmxUkERuIDo2Cgry
a0m2xefyOwfkq5pNQMBq59opcl6jKn5MQrDuhsfYcRvUbpKc+N04ubbxdH+q1ryAHT1waICybuQh
UnQmpmqEmTLwEmwVKKIrP2wZ5VVTEpzdKjucuQuCqQchJIL2MRIB3KYKoflulSqCFa0BxXAV2Enr
jobtgyx1pzVHLT8SaNGhJug1Nt0mkatYG1r9pPGuDR1fLreO6RUj0scgKZ9aN3HKr1on2vlr75yr
r7xh52ynhmRh0aEfJQ/65hsyZu40PfRat5FAkgsg+JdomL/Set/0F61LH+8vx8rBA0w7lAcBPwKH
Nw8cU+dSqiAejl4fxhz2ZIbUk0pP6SeXhJoPWOv/aI/zvKwcUmkesCZtfEKPkasN+p44+7LN3R7F
P+mfzAGNB4Z01PA/Hr1Xb4JYiuwxtTC5oCh1JftV0hrXtAZXguiHpL50pBHcSR/48hun+yA+Ye35
uNeXl1KJw4waE8RljAFV3z5FS2ISu5HWHmrJhJz0gHLAbqKvdVLvskHexKHl2dX8mk/hPlSe8/lU
ahpIkZOHttgUzoZo9uf7S762AzWklRAIoEgBba3lF9pmRaw6RhuN2vfAZ0ho7FetdlOqU2DO2iRo
t1s7ijH1bPoRagODsrQWlVanFpBLOKVFEeiZBikvbHb0lGnksWoMt2nU3zM1d/fHuBIbsjUHQBmJ
M1ZLWFptWwo2JiCEQZz0IlnUncedNX+9b2N1HtG2y/q7gI3nEyaFXKEfv0L8aSXf29ZkHQ2MqjQW
KTSs2QGfACjhGE4EYMHlWEJI+P6HRFZNDqUzubJGPNptTCJKZ7Ef4l332hB3Xkpqo1FiIhBtom6T
V+RltJ+gYNLr7Xasw0BryPb+DK4EV+C0ApAPveoMgM/5BsAtRd9+oH/D15HoZ6qf5d4rbeuQqyK6
u1VbjM2CVQ10kJctZ7GQh560Ctox7FgHx/vQBQXoSkvn0qbxDspdIr7i1TsWSYj/GuRcsA7bbMpN
4Knj/NcsbbJIf1XkH1BsgAK6N5KnOdH9ENscbMT/MKsmSpCMjgIiJtybhWZO34wdWqR06meurnlT
5Oeip8QadNbB6wvJHPTcga+UWztQMRtNogPqWVsO2fUSg8U31exbc6ejvGRLW2qG2ZGmFTmaZjUG
id0/RQpxPsWVapwVcCMIjt61PW/I6M8C/wa4rvmEIcTSI6fKBmDlG/RYOO92/TRC/fr+5K4uK8p1
LJmFf9DwtvSjqrXMvtMUIIj04TJAkLAYLd/o84NCTPzbbtXY8RtJPxjdU9rOG4H5tZgGhWWk92xg
bxDVLM3TWaPWOFh4KJAMym+h2vvVFGeBXEZ4PA5V7+Hoaz09paGfdKONnqeReq2Jh2vfldJJniEt
fP+bVucdGDbkmEzkwPlXpZyPRRYbDEfWZW6aWO48vaWdiOV6bf9iZW0FhINM7I/bv7ZDm64YGOlo
U/kzwB+BnJSOG8Zdsq2gCN3kT/eHtWYQSS74EaNxxU2+nGnHBFlx36Mfr0nMcz58U2S0Pp/1uT6Y
cbq/b4t9PH/yXtvinGp2zHCcWaNVEzFhWDWUAjLpluBSXPVd6EICy4j3P17N7Ka5ioYK3c4G4mDP
Jk5VbkBYkwRRZIcbcMJByXUaxp0hd1OgjQoNzGx2FJfSsD5Ndm5u7w947aphLVHQD0DVCeu5/BKt
qCezRx/2SZ9L8PD2ABwSEGNvepKOXqZFLSQMnJchbnvBIbF2mSIMBAEWemEtvEKWhimpIj0JMdO9
9l4jYe/o56ZLfPsfMM/Ifzkwg9yEeaMEUappM+ohBgjIEIIcW093qBNUfjsR0YN+dUjItJmAGspg
ieTO+6nHJdCUuNkMDfDeuj2nGqR/03c8/wWnz9pOR7IUUCQmT4VTfzl5eqmHQ8MaFvL6GU36bgyV
LzWf/uE8gXCTBuZfeAZyzUsraCkHUWyPGmuBKP2M58Jrq0XWbnZIKMi6rM0cYkTkstUPSB63xdUi
cohho8CasOO8cq3iMmY/jUjw3F6dtisz3O6eZtrHmQ2KR1Rw1fidDIbriKruq0NhVQAUfyA0wHce
Aeifth/4Rad+isLSB+2eBV25KP9+f+OujuWPHf69iGIdrW2K6y9uaiZkHUH8o0wFp8PacYgnO8q4
DCJp8Cx1OJjKFBcJjkNFA1VS7odwtvvjWJ+vPybY36+OwmGSqNRSgDDLcEtD29fVRzQSyv8AIsfD
4I8ZzpdtxH+1WmMkGZAWymvn7Ovw9/2RiCaLO0rHuu4Kgo6ykxLZrlRVHpEtwaG5vuh/RsHt+xDI
FEmvGDW2YoHLsY58G81m4I3/lwPGQXCDK9dEyyOv8QH0uUOsEIY6Pd1o6nctRX+M/X5/wtaWHuVB
8JuB0RFpDzahV0tfmBEl6QBIFLajY701huSi3ccfk1bgxmxa+FudsY7h8esAKc0fl7FZTuHsgCDQ
RGSYPcX9d/TXF1AaiaQv9UgCZfzrkAU4cLDeAziH/27wCFUKlIc1YHOmI1o8psfZblyZAMuvpvuh
/va304jGNbD6f1BWInnE+V06ViAcocALNBRCl+9TcSqHNwKurPtmbiMFUDojVcH4hRWsFnd4Spk6
z2qNBJW6jQM4d1AGipcJ9tDtSsEIwnm0QUDDRueZReTCyh2nBmJkAL+HKfu2nG/qvsQFN4H2yPRw
g0BledrdH9pKPMboqsHkCI5ZC9ljbl8Z2jANeYRUPKhrk3hraO/aECYuwG2eBAqcVE/dMS68dJ5O
cvjXexq2kXjErsbUomt7uQviTEYWKEOlBpfrvtRAEz2MaB0V7YHbzbY0w52zehG3ul2yx2jVuEm+
aZHzN5Vn097cn0t2kC732tIOd9CaRqXQGU3YJ3vIg7QC/HY4D1rrjdPLIItkQm/PQ2aMqR3CYRA7
cBGXUs1JIg0RIi76kGUPStOCBUHAQHfTLAN3Zy3ECOwAL7IAQ1kuEO1lux6iubiore0zPfchM/dh
HO9S9ZyT2YN85iDZbqeYXq5ID3o3HptcO3ZWKZhafgfiQ3CAIVGIOryMTlWu5p82URvpZlVeqnmn
lpZrQ7xjixf+oURE6yVJ96xKcXB/OW+2BjOK9yQCaEAaUMPhjCZzq8yN2lWXurB3PfkuVU9V/sUK
HxzFa8CvZiTtLp4+EfVvcdUfhrGohqniioB6yXLa7amIQZUCOJ+i0/fWIkFiDEhYJplgVnkfYnaQ
hbKgSQeFkJsod0jDtA9tp7xAwA30lxlghObnMDNMgR1+Y3zYAb0qimDgJkWqbTmeJJOTsdKK6jI1
MSpRwFHNxDOGeKNnL5ohSLfzsciHMWiRmuAwRgzK98wRCEVJsaRUl5bkxZMiUboFvbko97Q2JNCq
IP8CunTUf83lkAqcIaHlxPUFrUTgkNjZk7KtEnLuG2CwRK+RlX0ID1TBdAEoCkp8fEIfQ5acwUno
xbH3XeNCrBsqLh110/bBAKWoWb6FIBuOaze33hJH5I63Y2VoU2wCRv+AvA8XrMjyUEymlpSXDO0l
FnQEkfzVpj10fH0n1gR37e3yLY1xd0KXFtKUlml5oa3hxrXhDqUAo3XDrcH4rVFLR7IDuSKGVFuu
nVTHbW71dnoBoH5THJSjvq9+G7vGwzXnEbfoXZD/Vn8LJvqPVSSaweaOmrDNBRGpbQ5arcKqImfB
iOs1zWY3acJTbpWCGOx2X7MB/jHF3Q2dxIptlpFeSr9JYt+2ntNMxC0ossE5hVQnUg1wc3ahAzUb
ty/j7GzEOdhxirb9fP8kXnHAxXi4BcuRMspL2UkvOancudhXGRzQPsqQpJltAdJVZIvb2DWaRqHN
iWWSnwpzY4yf2x+ksL0st4L7g7opuvIOwb7k6g1gjLNZQuc7vZjJrpi9MULbKbrl3UmLPkVR7ZfS
pzw5DdnDQIDEGJS/DVc+7ONWhX4SAk9wKy3tO23YRQh44ZAD9SipvyQNuuKnCJwMod8Wr/eHy4e3
zJqG2wx+x2ChfAWptaYZjSBpdsmqc0LPXbnVU781dlJ6DpsnXf5139zq7F7b4+JaK1MhAWDAHtCu
rhxQ/+H5Z+nOAcQJBbmilThhMTSeBEudG0jNp1mGGwcdUMc8eh/bbYewPek2pC5dDbGZgwJ+OYrS
3mvOCvJ/oE3ZAqKHZ7mEaT3Z2qzl2aUeJT92iX6x7QmkWD/TSHCFrx6a16a4fRGlFQiQC5ga5y9z
4s1K6KpqvwmLYwz3TactOsXJjKq2Cq4ztBDF4cZEb2kji+BdN9XtD0+6GjS3b6JQn1mPFE6efXUZ
AtR8FHBoDgEIJh+iB/UbOUOTOoD4rRy7IETy6OhBhOi+e61689U3cBENUqkViuKYDZ18xf0xf7XC
izR63Uv+U6aC+0pki/PkMEN0NthldrEgbRiVLjhNdGlTVW7+y7Q2BvDT98d2g8L/mGAIGeA1CIID
dCQvvQrxmxqitSm7oGQ4b4AEG6UfOQWbxLxT5mep+6Ud+vkcm5/zLvfnOphQCBYVEG96h9lHAC8D
SVeQ2eMbuI9o5DqeEhMznFeeqm3HY/4Vkmh56Fa/5hFqA75g0CyYv368fdhj1UpQ8CBrwb+naklK
c6vN8ktW1poC4Bsgly5NlLj1SNIrnT+YFtoPrR4CtnlCaONmspwhr1Fb1T9cd1DqRNgIHkbQkHFb
rUnGsZXBgnUx9GYj5zsVe3rKjnnxMGai3kp2QtwO+48tbjNVcmISC//HxSifSPOaSY+SI3hF3r7d
mJwIyJTA/wmE+I3WowZcHwRfsouTDn6Se2ic90Hs7E6NX4/fQGAm8N81e+hmxJigMcLYQJfua7Zo
0qZ9lV3C+Uysixz/Ns096Y+T+TY4O4HbsB/j5w/pJ2DIUGRBqph7I8ZRbBeTLMFY8xkkhDlKnEiw
Jf0IiI3iyqCoRupGqoxAnX9OpuBkWBsp5FoA1UbnFBSiuDiv0GoaR6hSXCQ58nJQnkhkk4PfZehS
T7IDCAfeH+2aPfZYRM0dYQNo6ZczWxNNi0dlzC91LKM/66jUkheGz0T3Lep4bQc6jfsG144+CwU6
7ANMLcRilgZ1qLSjrqrnuMRLMwHNytNviJy45WfSvBBN1Pe7NjwUfQBJN+GxELNbWhstaHTIxMlx
7oUuVBoUk7hZCSR+jEwH/VREoeCpetMsg7VjKT+QCeCoQ7GJ8x4rI4pSNxK9zHMM3BvusEK7QKdG
646t9tKj3TezQ+SQ3NLQAhm9rOqJ9I8kl8/l3HtgPvbn+KcUH7ov9+f9pinh48NQ3McOQh4c7evL
qXBICYbyMCsuNk32cW8c67b6oTnlL4PubIggDHA4I9Q2eiNvK0n1ajxEI5dECF8VvdiAA9eT6/lR
SrZtIQq3VoIeNJlo4GFnGkL/R9qZ9sZtZF//ExHgvrwl2d2SrG5bkpfYbwgndrivxf3TPz9q8Mxf
TRFNJAMMEgwC6HYVq27d5dxz3qHbYDQdNHOUyotl/h6D6eOsJq4tuX05+6H0XCSp3zyZDH12fYRQ
7p1udx4oRlfq7+dgdGd5LxNa3PHKBTDrR52MzBiCM3XlrpO80QNpCPNLYAeeoXeVp1vFOR4S1a/C
l9sfZnPtb2yt3HXTF7IZzPoSC/hMNdiy4dVsvMj83DJ3NnpvXavLl4c0DIVt8TRo0UGrDpP6Isnt
sdibQd966jn+zDBC8Ar3ybpvmFAzsksHN4aM86lI9cqV85K6d+pPqex1qYx8ID24IPKtPP18e0M3
3j9s21S/uH6ML602VLOUKclReL2ETISWsXWfTs0XJ9nThnwHVVouFJ0eBu3VhcB5HV4oaS9ZIhDQ
8MbJuREjhH7DYxe+dNafWej4QPdgOfCHIL4LxfBT179kzt7c1HJn1+cUHAAtbcAXcEOukoUaLeQZ
yircm8ngomqXtU8L7Pft/dzKu+j60CpZcBVQy6xe3zYbF3FnFhoXf9tZeJ9H+cEYzV9TMTKCU3hW
bDHaVABNNc627NPK92//gq1jy4PIo0hjjeL46ouqVW/odVbnlzLEWqvfZz2ZkYkYUjjt+O+tw8OZ
ZTBTZrm076+9JMJbfKyhzS+RkBXX7hzpkAlHPSjBpOxcxk1Tr68Evehldv3alGD4yIwjMEYIpRzG
UCMiFOIxpmjwrwwtXxBRZYOg7doQmWzdxtbA99N0N2y/xIPlt+kOIHdrNfRYQazSwgB3uXr3NElH
qtMhkJDUAY4lS/01NKXsmq057ZyG5eeuDz2dJdhrdITG3yGooNCt5Coggmig6p/tJ1jhdzZsI0ah
WawyWsrVon23OvBG39vOWJfFpZkhhX/I4XxRvABxi1MlTW1wH0lozbpSMDmJL9HQOfFQyfnh9qHf
2FAq0bQrDKrsC372+qvVWjI1UdsXlyR9hsL3WHauM0d3t41sRQUAO2i50iaECmBNJw4dcQRyuy4v
ce5/cw69+5sJXu/T5cu3w+Sm7lfo09w9zN1W7fut0XV1xansXE9yjKai8WvHq6O7ceL4l/BGJvet
4409mr6HQL+r0q9N/CABJr+97o248JUDnH49OpzQ1F9vbl9mUKdqaXFJG9k8WnEUHJpKH918MA8U
zKtjYzbWcdaqvcL71qvB6CKde0jVlmHM1WXM47FUI/5x4eWqftZyO9ybJYR0slwO93HLNJHkKMmp
mtA6MPLa9AZHRWgeGQzYXBjzybRCHP/5ZqBhRst2AaDyw643Y5QSLassp7zUUmp/aEpHOQjioge1
quWHsHbCQzNUk2/okfx82/LWGV+w5zT7mW3gi1xblqOpz3O7qC6SMR+DqkdcGhFi+XTbyvI8rBwG
XSMk5yipIay0bvrJToQe2lyWly441PVPtb/7Nhh/75ZDt8yAzUNqEEe7NHFXiylz9HPkhm2sUr5i
lhA6jvL9MGsfy342fIoQe2jwDUdFD4koZ0lvcBWrOtKcR2NeoI58aQftQSk+KgRZbWadS00BGnLX
n2RYDG5v5tblfWtzPZNWVFpbtT1923Z4scNzLP/o7ecuk+9zqnKZ9lFPhCfUT3Os+3nxuQlhiNur
s2+8AEvrjPlcshnSu9WxcZRAasq5r8irZg8mDlE+7Sxyuf+rI4MEsAJNAzSdNIpXb7OMtnVa1APN
6fROSQ6y46MJwjRo338dsq8KMgVh9jlLD8MO4+tGpAPHF7EAVSt8v7O6iv1kjkGgkT12mSoOud6C
Veo0L7ViqOEre29GeOv8WOAAgPZRaSbqWR1ZKS27fJpKAqturl0zlisGtMroiVFrt++d+zo11fum
hxaEEUN5J9bacMIErcR1OoQYC/Th2npJYdtKYokmpCNcA92s9Jyk2bHR7gapWFzxzuZuHBsLGBM0
jDyoTA2tQ5RgSnutauhDdt+Ujsm74Z8Xb6iuMvzKmD0AsPVQUpKZudrPXMcEZte7cKqQFjTG6ZPQ
svTilGro55IanmwmpXZaXBuOdKlUgW6DcJx/rN6zQRsHYTdzdWF0g3qV0z723XSXzP+ilbsM96oL
iI65vjVHBSDeThmmlLb/PHpRaMLocvjnVw+YBPK+tJSW7vT6ChRpXqoOEI2wkB5snEw/w11u+XbQ
uGFfPkeQ3rup1ftID7pMw4D9aXaQtVsHRSW7QzACBjVLX/2EydRDB+GL+hKk8KeFn0X3+/Yi9wys
Eppe2NCrGll9EcWHUYYycA+CvNXAYhJ7gfiwjwQ52vXdMiop0vKAD1Vkx6I/NfdO4Ot+Ke7Uo5H7
Su0ivHB7TRvP3zJCQTi16FwR4FxbLKI6T+IphLAq6C9ZJJ+t/EOgH0rNH8vjbVNb22cs9MYLhbJJ
1nFtKkcO1EZUq76UVqMcSoFSd5jFO5d5az3EJpBNLIBxRhuujZhyqpai0uuLXjUe1Ce+DEOQidS0
FgxPZMQ7Ocfy51YvDik8UERQiVDArLGCzZCM9tSXzUVkNL/C8cHq9JMmS6n7T1WLqVtY7B2J01Jm
fteGoagsL1JXzSVN7PqgOzXsuV15V8Q7h3xrA3k/F8U/7hIlkusNnLOpG0WnNwR32XGQootSnSZr
oM1fPct7zcyNI8FQPikMCCuABWtuELNqojQxM3Exg/Lr7IxekdQ7TY8tE0RZQHYgs6JWvnqu0hxY
JT1CsGOiz9zCCpJD32V7rY6Nc8BQ66tsBHjldygkJ8D/ZQrAKhVqE7gGXGke700z9/v4dPsWbVgi
WAUtgzr2a7Pj+vtI9FszrSrbC/Pgvh7/asuvcgKl3t7Myvt9W+DDpJhAxShTraFiqpSjXtJX5cWc
Zfsjk/LgeWvKm7dX8z6UwQrtTUAyFOXwC9erkWM1QSGdUKaI+kd9KApf7QPF18LWuQ+SNvRG4P9u
MgrpYLfTHuPt+73E1RKTOvhbytjrWs7YtFXJi1lexFAV1G4T40kPkGMJypEa2Wjtkaxv+PfFt1Ne
BelBRXMdKI5qqziRXlUXbQgrxZ2lVnkUcsJgP9qWj6Moko+zIBSwITMJPFME5h9mX8GMXgzGHpLz
/UXn4+Lx+UUcJD7D9dbHZj7AIEgWFyvTV6bXHzX5e2YeO1F7lrXnljcSaKwxh7rMJLHw12rlG4xN
K9JoaFRC8xQHnftCVPV3PIwxuHqfqU9jWVLbloracOB1i/U/4HDQ1cfBHlTY/NOmdHuth4ewZDJu
TzF46xQsI9vAWnHhlJ+vN0I4fW7FtVxdmLabwqc2eWpirxl2Yr2t7dYXKk8GsJby82q7kyY0kj4P
iPWEMO+msAxORhArhyxNDF8K4hf0ltQdm5srox7KFUaemBmK65X1kww/ZUI40TbRUZYYNiiN/MGq
k8qrTfHz9lV+nxcsxVc69sRfBOra6uFQ8tYoCxVjooQphH6Ik6B8McFwkkJ14hyoeO88vlvOg3Ad
1PXCd09Gfb28kvCZGACnK9IXVf5RKYfIetAQgXgQ+q8ELpnbC1x80fVbzwLfmFt9waETjtxB6XIZ
kvaT1Uh3o/kdVNE/lc2BrY4pEepYdHbhGVrXsvWEsQmrIN/hP0NvHB7FOJ3HnvxAzS7yrr7e1rlk
phXeYQJnEq3VZ+tGKe6qidNvp8opjsCSz073e9bsP+Xpr6jaAw1tukDSLbwA0yLUylcBpwIhVQNb
cHVpHtP0785Xj43tp38JGIcUT/ny5Z9/M5q6S5uFpi4A6+sjkqadJHqhV2A9R9cSoOP10HVgh7pt
ZuuiMWQjQy/EkBrNx2szURjUjtVNpB6Z7hVCriC4Cr+Ps/4i6ebX27Y2UEFMPi9SREsJCde9XMQ3
rlQRVhBJqYox6rCqVdxFQ3kcVW+WXRhvZ4MUrzqq01fLeZFT3R0Mgrfho2ydpz0O4a2zg1eBURDQ
AyDs1bKLlknDrLbrSz0dVPMi4g+i+WyFDA4fd9a8nIr13XtraXVqUgNWnCCyaiq/rml58DW4zGbG
bhG59+XgBp0bCwbBdz7rRkOUrWY4mFoneZm8BgDF7ZxWhA/1ZZZNT6HoG0v5fdYM93JguJmj0Asd
vyRV9mWu9qoSGzg/2gcLU/3SwKP6sXI3DUp/qIbP9aUH4EdyUSASVJ/b5ntu6W6ZnDPl2VB/ytUM
GuNDWiZ+l0ufpm4v79j4xgRGnDSbwjeuafUz1Dir6RGx8/lk+sox99SBm6r5O4HghnPFiYMkgFp7
oWdafWCrtOYsCqT60qnWpQUwGKsfEBX5fPscbdzTKysrdzCV9azGUKhckix7ME1UHE2X2suh3ROT
21wOZQg2jJY2Ac/1HR3CMjaMuG4udt8dZDt76Cr1vtXGX7fXs2lmETSA8c6G5GNZ7xtXIHVhPQYz
68kk+G8biqNeWmftKaK2sHMXNh7bJQ/4r6nlnLw1JVcG8/jMWUQ9ByA9G6htovD8ErdS6dZO4qZ1
4ZXBXlNve4V0Jy1rGdF8NzbZW0GjGUlzcQhSs7v4r2AvB908E+AN6aAs48VrQIARlITddbQkvInL
hMWhJPrVE+eQlju1iS1L9HFhsSODx2kua32zhV0txDQlTXMJQVbEmelr6cNcxMe6/X37WGz5rYVP
wQGaw3w+9ZBrS45QVGkMh+ailArMI+XUHKFam/8sDLU9NVWZuJWif+hjaz7OsvrQxqWyc5+33MYC
33wFOAAPWp3MxJy7Rhn4BVaa+WaOxu34OZSOsaQf6+54e7lbZ+StrdXRNKU86PK257KdevO3/dHq
/7xtYOvD0e9SyBPpXBBqXm+nVFZWEKRzcynSL2F20ssfYDMD5cttK4vzWb1xVC55ZBj/JIBeUx3A
il4NQlOay9yeyuqkad9v//2NAF0BwkvxAAo8jTLt9SpMR0hmmxKkaFKUf4xY5/dcKh/khP9X27F9
yNpMduuyNnfOwtb3oTiyEIkzR8farg2HvZBGc2AQLOsOlfPdiJ5s8en22ra801sTy094c7WaPuuK
yJCJDzK6HgXaqjLd2GJ61p32IMufMhnpq9Ntm1tHfCnFkcstYjnr4lUnqLjz3+oLN6g3er/Xf9SO
O/edpzfhTm1780YznksQS7oDHGR1n+Q+jJUeLuBLU6k/pVhWjr1lh16jG7XPRJNyVOB88MocHjAR
AnjrssH5+c/XazCouLRJSGHX83xO3odjElIZhMi3ip1HEpiXMI5PSqh8bM2dst3WmUEYiHonFDUc
ndWVS2iWNH0ct5dIyQ68NjnTMIGy86Zt3eu3RlZBRygg6pbUqL20ceEOyWl2PkmDW83/wu/bQLBY
DSQWAFSuD6fEZGcUdBUBuzPKZ1XJvXyyHkTi6H4ETfjObdtalANylul14KIUja+tBRDll/VImZ1j
ULtN0rduqzRoABv1HQrLe9TRGx+KrufSl3vFu6yr+nJi0cvOAnFp4NnzhWkjUJiXKH2QpOysbKuI
RJMehmf4inhF1+O4ihakDro87cWKqorBi7+LBGB3HOoQCo8z7G1MNh3tWdLvsk7WjkLNi49DZBXH
KI9scLBVv/NlNxZPowHqLfA+bLW9cjt1bE/CGhPBKwfsLLRdre98U9txNFuXnwYN099LZYVMZP2c
q9ArRE3UXcyTUz8E9iGuP7SWoLF2X5Yww1oxN//+9m3fOEbYhIePPJ3Ma012LSwrYVA46y6xO9v0
mC9Z+XPne27sHnVFmTQWFj7SrJVPK4J8xM3AZLqElJ3xXCmamyCf8M8X8tbK6j6ILKy1Zm76yzC7
1fS1a/1S+TTQKb9tZmsxxI8LtJSsnK90fe3UMQmytoiHi1n+GqKHSPG09q/bJjY+CWVj2nTLaSNT
WvnERglKmd7CcMnncxJ/qYBVB6l6cIrucNvQO70LahiUw0HfLCzGJGTLc/vmORWTPA6RJIYLDIUU
RaPqsam/URiHPFAbcqYjGbqhTK05d2WuPDfWB9353odepz4X3Z+D+WM2P5ZF4tZ80EanTvEpKz6a
/RcTMuN4ACXWpndmUj/d/tVb2wPsjzYS8rZQRq1+dJyjsjgHynCx4sQvHL9mWkcYX2Iz3jm324Y4
tBbOiBd+FUhNU1ZlptUNF1Hlp0D90NfacxiXn6YQKbTba1pOzSomBJZA/daAVdGCMvX6Q4yzPI5p
qg2X6RQm94NpnKiiJubgNrvz3u/DQ8OQuYfGItaFtNXqAMd9No4ytMYXKA2hxPSz9kPix9FftfJ3
Jf19e1n6u2UtVLOLKMCizaGtQ12tt4Bexip5uIEkMz583CMfeH8d4ZQGX2VT2qSMuj4MzVybyMYv
1Wg4l3yKaO6gxxkzEcNOoPI+8sQQPKKomTAcQ2x2/YUSMZsEfwn1kcxsXTkSwI/tkxybzGLm3pzJ
l+EjtPQ78eDGBlIVQoEMmD7+Zl3ZD0YrE/NE0qro9Tlr0DNyih0nsFGpBc5B+siMEbsIouJ6ZaMs
bDONCTm7cZ79bFaQrbbyj2YbZb5Tt4nX63Hjpw2dKjWyhT/OuRdAmbFzBbaW+gqohfeDJ3BN3N1V
WWVDr9tcylQ5pFKBnOyft0/jxiek2015i5qqvlC5XC+UxknQR4ISV1VVbh4jYNulyFSrTXCudAX2
GFv/O1DBdMp7kwDvrzehPI2xZWEUN9bsU1JvIB2jW80lDrM7g1fQjM7hAl5Lw0dNf7m9zPduC+wd
nC1wZtLupKByvUxVBxHNqGx/mQA3wvJT6L5qR4kfte10b2mlvPPhNha3aP9RUYEyBmDQqk6tdkgM
5n2JvbK9AzP2rQrUzpUE7BioqDzoqX68vcD3HowFvjG4egCadMrDSq37S+FYdyozW1ENA211mTmh
aYAKjhScbltcbSmPPRg4EloSaigs3mUpih5qw2iL8lwniuUCAyzujSGzPV1J5g9ZuyvRuvJqr/ao
BDMfA0syb/NyV968y5Ey2EYgl9XZYsJPp3kaU+CvrR+3V7UeHXk1g/4Es5tLyRes37UZdCDsjMYh
ZhJmUxbW6wclgM+1TSok7K1B+6udsvS5H0LIR6bJ+hAo+uirxTA8TDFqa7d/zuocLb8GsBCoSoQ3
iHrWpWGnol8Zq6o4S/okjsocfyms5LNpQL7ihLl+LwXNsOP7NvaZ5xZUwCJTh/NZ7XORixD1QE2c
kWCk+Z5I0UM7RANhzhztHKE1lv91ebyAVIkNZh3Jbq43Wy9zratmtT1LkZJax8lwArC3HQOsThpL
BPmxmdYALZvmW1SmCP5JSlV06EtJ4V+BkRp/dKKXntJuamw37+YmcE0kPTQXSpCyOTRNxqhyWBRy
5DJhXO3UXdbNqNdfb3IBUNeDOIyKx/WvZwKQ56m2xblRoPN30zCp70Jrzv2ytNrUFf0g0Z8Ii6Po
zPKUSqP8E8hjq7pRhxS5VCfFsUCo7CGJHfFVD6rZ76ug2fmc6wTq9VcufRTQ6vQx3lWg0nSOpqiw
xNmC1wPii6R5ElIIOGzMZi+0s/ooiS7zDPRwaPOYkhtCa7nzoV9vzZtYjh+xJMnUM16naEmtrreq
nILKCimGnecgtRU/VwMj9NVxXgaEA2skzypj8ZX7HXTHCLBhd2zAhrZugfbcn0MfaADMhrYmMlP6
+qOdT4bXGEbyAClLEdIvsaeKHHQsCteOIrP4M55GyJ+LrAjIE/pQ+2zoDqGWrAXzfMggBRfwhY3y
59u39f3VUcANaUwmU8Fc4MnXq2zieTLTYWrPpaqUh6IRCmPJpA694eyWuZdAe72jvCvEx3hguh+r
He3qJUmVZWyh7+IHYaZqXiuSiGEMWDzLMIBJ3iqBUErRdNdoHRdBnb9nGlMqtxe9GFr/kEUPiHLV
UptbA2zDsokryeB8ldboHCDU+gxvZXpXDDGlnsSNzWRPWmLLIgVpZl0XLknI0a632VpE51J9bs/m
XJWuYxF2tbOeeFZnwopohcMJKFx7f3uZq0Dp9QRT5VgEluAXZs7u2mjchzbDU0p7hsO2eaJtGENr
VJS+VUMUTTQoTp0SIQQ5TZEXzGbxb8wD7eceL/Opa2SEDIVS3nV8brMyG0834OEuglpxI0f/leYi
vzd1SXhp36getdk9tMm6IbusnnYKsRov4oJGX6V9hky72w6k/mzKIn7JTFGR3MqzW9ujeYrrIoYr
O54OYwelf0j0fhRtLUG+rj9rAH+8tlZrvyyG8JvVt3vduVXo8/rbyNRBoQLZg3Z9devkbmQ0Sxmq
cxhSebBbpjh63fLIThS3pnD3ZNNI+1RljubdPhIb153e45LLQcJCILC6gvSSqp7WYHPukwI90CYU
DHs6ktnJp0Dn4u8cgfcBF/NAKK9RCKOozae4PoGz1UUDIqsNksVq/ZTpzHzpppg826iY7kgrI/52
e33LH1zdbMYs8IyM6TIhtM4j4zCJkhlq67OkJvNRWg4ete+9btnmspbiEbUW6rbr4WeaNgMwtFCc
uzEwc69Veq1JPcpWlfQpDrKZSE8KNKQkby9uwywtd/hKF+Ip2GRWu2nGMxjAZXHq9ENBkU0C/J1L
8PiE7U6KtXE+CaMgN6V0qy4l0+vvZlWK05BNinPdNn6bGZ5ltgdzArQAXquyypNAC+f24jaiWIIS
Kgw0YRhSo3hybbMamiLtu64/45mcb6GRfRvNrDxUWW748KxOB2fUMq8nbEWoQCo96mE0RmPdqNyx
D/aoFzcOkgGiC7/Fvxas0PWvGZOyCkSBHjDjvPpzNIbzMevFXjV+w0NTGoSbU4HjUWf++9pKRYOh
jmO1P6d6/rFzgmNqyf4kwU4030OzH7mW9nnQo50IfeMcUTViUhmEJ7u9dsyjMheFNTT9uQm73o0A
5Cht/kMW0V2t3+181a0V8tQDnzWWPtiaAzEvycJFYPRnWWnjFy2QOvMO4eXe8ZIWARUz6YrnNLBR
g4g0/LQvVwLcaNvU+S8thEh6gN/XTXnGPoZVPH6i+P29ToVyR4wr7ptUUj71WmTseMmtDbKoRy2l
VMKDdes1BB/WjRUstC1TMYPh9KBO+p/aWFde1WSn21u0cdeodDKVwDgCbeS1j6zMQcubYnmnxqb3
pma23CzLfrWh+iPqW19UgDL1di/u27IKRRTjqBSoDTL+65OXdGZndVU8nBvTeBE5Ynt/9dkpDYhD
2oMhRztTYRvHAJ+1lNxeJ/7WSaE9JJU0tuVwFr15N4YW1KJfC3hZq/TgaMWp+BUM055DWZawegto
VJAT6kxrLZp110u0JyZ+UjkbztZsw32TT/Z9n5kIwPJynFpd7k+Q0ZZ3YTylfm7YfxBntgeFWqeb
O9HJmOy9OfCNY7U8gri55X/v0PMK9OhhkgvIjanjfIAftT1NVKZPSO6p91I2703wbNmD0HUR/F3I
wNYsxHM3KlLHM39W9NkvQcm73LyfoVb+QSza/vM7A7qRaIaS3AI8Wx2ovHVac06a8dyFyfeaEo4z
/10Z05fQrHdg0q9EVKsPS+0NTCpNKDL+NQFjwiOUyE7cnSdTnT7Dp/mlE8l3ue4rX07m+UOoZo4f
NZr1mTmV0ssG0XwMpTk9WHIcR64TG0nuTlXx2+zMqWZmwaleBAs7BlRw3SgJVDcp0/EEe4p6HKg6
7Nz4db+G8I83jibdMllAFrKOH0QpWXYjkO5OdCuBcUDqsntSB/slDLVj2vfJXZi3zRMy4OFdZEHQ
rKigzgezINONc+tYRdoI3aWp+S1dk1NTJ86xc4z2ruyLCUkHpT3qkhm4cmY/R3ki+ZHTkecwyebl
eCE/rbKHuO9Bn/btHg/GxtdB+INeC2Imy+jTGsM7Ms/lNHk7nOu0q3yARfFL0ovwc0zP7TAMfZO7
kdC+MFo8ee2sDcfCmsaDOjWJ33fDfOgm4KGj6BHdG6LgwcZBeQ0NrpNjhOapmIzALWRUk0qtlg9J
V+o7B/n9y8/vX4i7F5INfNYSQr8p2jWymnaBYQznYK4CxleRVGxaa48s8P3dxAoBJI8+btF57Z2/
sWIzUy6nBb5Ab6XWL1JlfgzVcjhmltz71tipO6t67+8pxwNwWWqEhDPr+SDFFJqY52g8m3mveqlt
DY8QWM2uHmn9wUrLyG9RdLsMmbFHw7hlGbYpqijAyMGXrSKptIcjOajwQmJEryNWwy/JDGXr0Bsw
QMvq9Ni22qkS4149+/2TQ8NFWwaEqd2oDHxff0cz70zJHpr5jK4XEZgPQ9D4ZJjiQZFOU+WJPRa0
JXW69kqLPfhJXguR76S0LJpKU5HE83moBoTEYhehMVcLn2pF9xBJ3HndNldHB2RRjGFx75qa3bLh
RjefYXfo/MZBOyR1JI2bbjiuMlkXCQClP9VL1ck0553TtHF6KaQziLRk15QRl714c3pHajOAEdnb
QT1O430Snfvmh/2vjJBlMeoNwdQaxtdWWlYWE4yZjdL+EErux9mPwfwd9dbOXm58OVbjQEEGQT64
hlWgwOCapQyymM+M+0TNRzm5GN0XOZ08GMJux3obSc6C82Qx7P6Cz1WvNy4aA8mUM2c6owsJ/B+8
8SGO/CT1BEUI3Wu/tW3mNirAyD3B7Y2iKrEXYQDlPrJIhoyuTQcBeo1qOM9nOq29R5muHTzeIPvI
aTE+OGNUu5IRU5wzotyfLAiSorqPd1KPdZdyefrgR6IUhiDmwkqgXf+KTO+aUVj8ikL1tW/BZyof
vumqvu16IJRv7/bWd31ra5Uvh6KL7FrHVhfPPsKRM1Ud5cHIIo83ZufLbng50mTKRNQ2uQ9risdZ
GdVxLHX5TN3lkQaAPRDXGfwbPa+h/UOtmp2I+n0lh7rKIsO2GMWxLz/ozRWk9j6WaT0p59jI7iWy
hs952cVuVUh7YM3324glmwl3epGQ16zB8WYVVUIMgXIWUNmqT3b9qzcf5JZu1hTu7OLWonDW1AyJ
6mjlrBalNhqKlFmsngt7aD+gVhW5hi1px65qpe+3D8f7Zx7tuv88hbQZlDUvRlsrjRUak3ZO+qI6
0O1B2HO29xb03lGCM6O2TsC3XPr1VMhoFUUuD7J67nr9RUV7Q24cNzZmr8n00+0FvX8RMIVLYU6L
LAs48PWBILMwzSm21DMsap802Vfkx3qWj+GEKLzTnRqqNky775SkVkaJfRdKESaBCZTwnuumcR5k
gFBC1FR0tE5mz8ld6WciHcrcmz7re356dTreGVt5sAlmzMpWQnS/EvlZA7xrt/VZHfZq9TtrWuML
8sYubb1kTQwNlTPEl+7EyFIGnbHblN6wd0R2VmWu6tR1LwW5LLMqk5ZtJs6V8mRav26fjdUxfN05
goUFsgDbB7Ol12ejw3UhR5OjlJfc0dH74XTINUy//zcjq8/TioHZYEjVH3Otd83hWclTz9RTb3L8
24a2PtAS1y1DXuT1+uqk1yyn6jPUeYdFkCi9H23X6H8PivFgScaxylVUB/Idm1s7uHSLKNbRyngH
6FYa0xohQ8oQjJaBNt9XdniM+wQE7U52u3Uc3hpavPEbv66ZgzqouUDrWGReim5p/As4ys5qNo0Q
ur0CExhfWIUhjjFDwLAYUaOIzfrdqqddVcMNG8yhQbIBsFkjFl2da6HZXSILOX+09ORY1A+Tk8KE
vtdJ2fguzKEtnGoAUwHc6tfb1QxxNlGOyB+LQXoyx9KHetWzjO/JuONelz/0JrxfrtDCe8ArCHSM
Gsfq0AW93RWS5eSPbTcuy6mtasfC8mXfWSA0w6FS8IGt7XopNkKJyVAp+aMinlKYsJDp87L4DDXc
URg7mJGtjwMryX9sLVt3bWuk6dsnMh8HxenDkBxaXfervRn6bSNsFkEfJe61FGSYRUofVGjoCdNq
HwutzI5S08toPPfh8bZL2DTFK0RTmWToXdKeFHIhqX1WPMbyqW1zH7HGuNnTndwyAhvAa56wvLKr
TYuXek5bJMVjGD+1dUPVHF575R+26F4PGh0k6vM6kTIdiOtPo4e5GfGwFY9oct/9qezJFW8uYoGK
AxulzrFOx+HGbrqqLIvHJjooxtkqmI/6hzD75arglv9rYnXzWyvRpzRhBVRzkHgosge7+/uff28a
y6SeVPzpbK+8JA0gWa40TMQV5HQynkWHOdvY8cVbzoWCPMkhoLhF1fL6UySFQoCDvjHamaY/AOGV
1CfD+A6fmvcvlkOMiBQ7Y5NkiNeGzKypLBEqxeNUHlA15qP0xc/bJra8C8jX/29izc9o9aLWs1Qt
Hp3w2dC/CM04zbHpyvLkStIe4f3Wxi27hoLmgk5ee+WM8qZiNU7xOMbFPdA0j/uolIUfzf3Oxd9y
y28tLcf9zXPZKVI1h51ZPCru92EnG9lbxfLf3/xtKFdmPaosOJfjg6SfRXQQ+XncQzttfBh6rRxh
qgFkc2ti0EQpmDeqpOxxzn5MY3evFHeAre9ySI8SZSdc31jRla3VtZEn05YiCVvDgz7Ffit74jFT
9k7zlhXeFnTXeZehPlrtW6MKCYQPmslyC9KplsLYbeu/ZgCSviXnweH2wX4nBoC7WZ6y/5pbLWqe
kii1TJSg5R8CPLcQzyJvjjqK021z0uvPxvjLaFyYn/PkaIeP+smUfDE8Oqix4UZ8ebqT9nZgw8le
/aSV48jDMskThx2I+g9d8TgPHyPz7vayNw4+JkCxwzLGO/6e+KvRnNmuUMKdcnB8z0rz5baB7TX8
n4HVO1RmvTFEiwGL0aVEuy+aT4Nz/N9srKK32mq0SUhN/tjZL334ZbADlyt228Y7LtX/nI//W8iy
0DfXWOn0PglRe3pkyLvzVJRpXmzhILhmjBBWlXX7UavC8piaSoT6UVpC38C8Zqy36X07OpmbRKrh
dUWfPt/+YXtfcHVNwjy0rXTZYNt+KaZfUv/n//b3V/cilttJD0I218zmg2OID12U7pTzNs/IorQJ
0BcA4RqRMksiBTpERIRwV/8iKQ9P/2IJIIeIuslV5HUNvx9TK5RS/r4Sya4aPYxi76ZufoQ3FlYf
oddiOOamuHgs0THIY9mz9hKHzT0imn8tAMnvBNE1nqfQlOb8kd5rPD7IxQ9R7PiC5UeuMgfQHP9n
YrWISRvNAuAA16hCSqdisOsov0z23szc1l4xV0/pmkonLatVlKLLgh5HR4ISdz9lSvI0IW9/7q2t
emNgDbqh8Tcockwy5+jVSRq6c27KZ0ba/v7fzKziU2ECex5MzOi0ElrrrESStye7vrNXa3b7adA1
aZxVlhJ2rmJ/Vu1ftxex9c3B1S0TFCpjResIuOg7Q+6XvSoG9Y4e0W9TugAkhV5m3iMw3lwLpKPM
8DJFR7965UAL3YoimbWI6uvYm9Dt7sl8LO/h+gDDCPZfC6svIlWGA30fiwlmpoStNHWH4b6sxWdL
/2NMz7OFeNHt7dtbk3q9pibv5w4KE9aUpfTJv2Td3rOz/Ob3awI/BuhpEUpZXcouT5T/R9q3NceN
I83+Ikbwfnkl+6YWZVu2pRn7hWHPyCRBEiRAELz8+pPQxM50QzzNkL+I3X2ZWVUDLBQKVVmZzBmD
JpV5LXfcKl4im++Wqndix0+qMXbMcEcW78/WnEFQ9F6VSnXrAcwP4CUqVuDWVhtwcevRGbihyQ2B
7FFA/6yAMqt0zwF9Xkb3iH76Ft52fUP/s6fdsvnSqYkp3LLSA8XSi5QbV8Gqv1+sR9vO3h6W1jfw
9w/2L/fPbxt/fTXyYMMVekVpQWh3pTcI4MkwbZVOxsELy3g27+t2y+fUH3njEao6oZobKJZrPudg
SMVvA2i4AGT+k0HFdsmnvd+fahtCYH/f9u/Xhv5bY4AVgqkVtXldn96qhnwUJSoiYy0LgHvRq5Fz
vpwWEOAmlmdkiVl5/pdQgEancFpyID177Aj5JkNDJLxb3ETmeb6zIhKdKlBAhwnryjKJhmnrDbe6
+ejxouoFdBjG869dtfE7PjBR4Z0lvbh/IeaAnbm7vR/rNgB0U/OruCq1jHyqW8ztNRSZRJ4l1hIl
LWxN5Pm2lVUnRQHqf1a0GzISg9PYLqx0+U6Mx9L9sPCn8K/bRm4tRY3ja+GYgK5zBnktTQNxFtGh
HL8IsmHi1jqUCS0emz4Zq1ztVgXRnO5M3QdMkm2WJLYWop8H1EGNvIAVNvycuycwAg38+H/bK+0R
4xHDCUbw1KaV/YheTmSdMUzzGybQ4ANFD2DLUMC49l6Xti0JC05TyJh9cGaw3AWQFYxR/9rdNrT6
URRHFBDnpouc+9pQnjlsMSiek6MLfigMINHCin0/27fTRlqv3FSPHerpHkLpG2UvPbcwicAYvUDs
CARNoI0YjiCG/9uY/xpDciqaH3OQbaxt7fa4tKgdzzrEkGvXNzQNMfJURc8Zazcu/K01aUczlACY
NwYsGON04vIT68xY+GcW2nHPU1fsK/Lt9vdaC/ev0QbwXtDI6iCZGiBFWkU4p5OJ9wuEd5I63NHv
bvb1tp01v0CRHRV2jEVjxkhzQGdsQbLL4IBLeOrIx/p+WA5VtWFk7QOhKm0rgEwErIy2fXPTEEwr
uohswYtDeCy3ZrLWgoGCMQCRjopGpLf++8HySdDhcpwK2nwLasYTP2iKlMjh3TyRKjcCUxE68wq/
BNKU65MUOCITBkDwqbdEUI947Cn65KTcm3bamdbjUouYey9NuPXYXFsjFgdgHWrvwE2pf36RkzHS
Bl1fjDhXYODsSJFE5QvZoi9aMQIeQw+dN2AOlEb5tZGgIONkF1OVBl7tf+FdPh2cyZnOnZDZVo67
krcjwVW6IqhbKyWHa1tdyYcRQ2ZV2kK2mhXlR6eYDtIWu4Udp+AMyDFSDXOMhfNkT34SRPLRB10F
fQgjFovKamI7KtGKzoYNdMzKmbj6YcqdL3baH6Uwq0hWKeaTvhUA8JedUl4hJxJsxMo3LEdwpitT
2kcVMw0KbxiqFDO9GI6NWXEul6chjGLH+Wg5p6xL/QmkeuV+qgiun/fSm/xjX/EGmpCew+m5Xmrr
SbPOUCnBXd2DEPuXXZl4od3Z9Z+3w8yqX6GV+j87WohGv3COet+rUlD0Zx/F2DR3Xjl/7SXdQlKu
WvJBUwX5IVRNTM1S6C2GN3ZLlTqgR/O870XBwUe4NeGjz0KrRpuDHfvXjBYFJPOzurPtKgU8EnA5
zH76ZrzQ7LBY8mclXcQAtq8EZuWgDw/hsEMQiaNrTyCdMJd9mA+JOW4NzK0uHUcXYRwkMr6OSlJQ
TRZA+yUtwQNm34HGMCYbrd+VawkhD6OvnuLPRN5y7S9LbbQzOt04s2ZYnjjloBqbnnzOHhtzeJ7C
TSDuqkHILSA5Up06Xcd6ykZW4OVWpbmBkXhvhxnM9tsATetq+nXbRVfD0YUl7SiCeBRdPAZL8/zV
tr4akCO1DEjrhSj2zwdj3LgT1yrLCvCL/yoQP6Lu9VaSKiIFI0aVjsRcEhPaLHuQQha72jHzREx1
Fk+sEjurgH5uNdTyjsqcndwOCtdLUf3MOjFhTqELN1KdVSdSY5foR4MRQq/KgoR/kh5ETdKentFn
jtnCY3v4cnuvt4zoez0PQ2FhND7tY2SDbjpuKXeuhHBg8HH8FZcxIIHaPUbDWnag6ahSSDRGO3d+
HFQlLe8eC/Qs97cXs5LdwJar+PfQVQYD0fWHpMD7m1OH2OZR5zvn4lQMWyjKV0ImLamGDYzBAeAI
xisd50VaKc2AYsPEwu4olIEyiUc3CI37KqE2sD7sua2eF4jLMb/+Zo8kyadpBzhkPFptQme0rcSn
28vWZ6RVCLz6TdoLjNkeGnVhWKVR5fy5lMupBmjCbcqEOfE4fcGwSEwtUGWKD5z3cGbzB7Hb7y5i
ZeWWG8nESpi4+i1aXMI0oD2bOXBwgBO6d76sgxgY7A4SPRjDqBejOUzNMh5v78Dqh7ddDPuhKIAp
ZS13hgx8N4oRH4V5UNTrih6vD8tc7m5bWTkrajDqXyvaNpv51IVDHiElK46YZPT7O5o93zahw7v/
+ZQXNrTtG8s+qsMO29eMTyVyKhu5l8l/hfmvzAwTPvdJETgng2XJbcOrxxSqK5i6BtMhBtqvj041
2JwOQGGlrnn0m3Mhf4gns98wshZpsYP/WdG+U9cWbFncpU6N0rMBw5jEvq7L6sQ7YdW7UlrLPUZP
+B9kJPyug0rCB1S3qr1hsDyxjIwkIYFkQUuybCP9W3eg/36Y9mnrvi3o2JI67ffy0xbv2rrf/PfH
tW/qD/2cIQgCtmlC7wbUsfP0UgaP/7cPqF1io1s5PQ/hOEOe7/M8iIf5V194cQTw9f/NknZlmFRE
BTUArF2mQ24/LCe5nLjzfvDRlacof73I/KFcM4IFEf44DWeWYwAtuwvrLYHZ1ViFBxx4dKChAnj3
tZFqYKh1K8yuUPqjwwHhkvQ/o/pM2x+392zVv/6zpMO17EYs+Pi4y61gPC/DZ1L6vxOcLixoR8vP
UbefbQSnHTU/WPJT6z/dXoLajDcX34UB7YjkjSREEGyWNXqIrueGFXETfCLmV5WYgKE4nrdeEOvf
B6poGDkHKlSvtPutlZFiBr51kU1/XPosf+ybDDj4LG4QrJDFD2RjlatnVel+owUSIWHRtrFFGIRD
4DXB3G9VdN/7JPaMLQTia3L+Zi8vrGh7ufiYam4mHzfJWKTulEBHYqR1PLlm3NkTjRe3h5ZZ/2VA
AjqGHLMnVR9XFG8WiTpu1PR7x/OgMZKD9HraOYBkCW9HB4hXBcOXwKJbVbeVjBytDtW+xzSqj5H6
64MiJ6nQQPi9JWQ6wfyxG4u/HOdcm3+CFibYegqvfgNMc3ieg1rEG135UhAsZVD5eMgfTFxLR4FB
SuaO0QaOasuQ+ucXQUYGkymaFnkToAOJFzwq7izoom3Ey9Wzf7EcLZQVNpKz2sdyKvMEKP2wkfvo
s1j/pAz4KHgBY0AThq5XYfRAnhGOVTB6tiAHYdG7ig6JaNCC+UpLf5eL/ZeAbg1mri8LRKIY9MGA
7RtirbrpeuSdVWrbj26QPwQy2riUV70ORbb/WdAKCHUQQGpK4g4YojaenCC2IaBc5vdGx2qwbaWT
u5VIKz9+cy4vLGoXwkyzspvVaEpdGKfOLyD/hLHagSKzz+O+iE7+eEcsc4fJ1z96tlUBvr2joIW9
/pDEtWsT6sV1ykHiZIvm1LKNW3U1y/t3fWAvuLbACebjgwnrY6MTD0v+KSzdj8L1Y5dszSZsLUYL
cUMxTFGltrJEv+Zh69m69de1lGowhLnUE7aKnafj6fZFt36gME7hQ7MBQxX6LsnSaMelwk9v2ZCA
yv0oW39XzMsdXaw/y9YZwWspvvBo+AJ68LQYtlD9q4tTVCKK3c8P9Lp2OBqBYanBmH4G5bONcZXP
lPHp5+1lrgEuUb8GOgKD1ajRvb4qL6JfZBeNUxNap6h8Jgu65VNj7RYPr8bcTtoO6kaxAI2ae3bH
r9Bk2lfSPGR1cRKVA03h/DBb7I4T6zCxMoWo4Y/bP29tEy5/nRY1O0EhkTvh15l9Hed9CD6E59sW
1hIavJwVP4ClmERV9nGxfmcInKpjmAVq6ruc93tSsoMEf4l5QnaA97w8UXdLJmAto7m0qYW0yg8p
WCPUnuc/iHSTvBqSpvuaYTur/tft9a36MaaTMeuAviauCe2QSLfmJLCQPgXOcwMAYcOiuzafvlXS
U6PsD67cWzzfT4X3vazareRNp9h8vZcuzasvfLG/YQuJkzCf6xRzZOA9rY5o3WNcjR0lMx+E+Jwb
xW7yAdzl9wwdIjoWEjPTs7kbil0x8ANAnIcIudeSLYlLjY3LZe3uB4kzsn5IawCxrd2aVgFq0cbD
5ljzoS0/NF+rfiO7WH3LY9AW3BlKBRKX5PUGVJXv8DbCaxeM/kmdFYnsP1temzS5+bmH7h44nPdh
n4DcbiPjWGtmoA37n2Utzlt1n9nSNhF8Qb9f9nNcjB+oeJm6Fza9OM4SmxQIM3ZvIK20IDzdbwWX
/8/aMd0HmQFMyutU2aadh60MOO5us0sC9tiGVAFyEzlD6tAGZj1qzrm456XciN6rJwwVIBfT28C5
6XVx0XijlPmITc/stPEwF9M7ydDyOAj7Iyu3hhhX3ejCnObkAHDUvCwmZAz552pkR6N4jDbnSrbW
pPnqUnLfat0BZROHx4xFoFL4YTXnJururKrZ3w4bq8YwgwVGG9SdQex87bVhOzJMycF3bB5BN2DP
PZIQ6HyikLeUG3fQli1t91rJQspVPaike9LjPdf/nI14wOvHd9l7FWcRd1Ea/m9h2i6CuwR3ijJW
NPJgBOcQZJGA+yY1zsLtLVyPvBemtMvLKaWZm4aNwoL/s+HtfWXfZ56xz0mbzMFPpK6SACvP0u7d
2ij/LDJ0UdBQRLA6ifRi+NyPKIKuFRaJGH/xkiVjt5FGrt6ceJ3ZisEQPNHa8sI6ai0xYCetIjyG
OUR1ml0lEcyzg5BfUUqE9s17BUVeF3ZhU7nSxW0SAF0GhlvYjPhdY3+nIILAlDJ4zoLPtz+e+vH6
GwB6qKg6YHoPbKpa1MbQW0ilYLii62k+trOUSIPAkNybeRSLod14c6wGkBA10X/azzqDWyFyzsSI
e6jOm9iyn8DxGvtbxcHVDgGYtiAF7YBHFaXI693zTSJb0SEqjlG9E2E/3GUB2rFeZyXNEMa9Xz9x
Yrbx8hfp62MHOIW0oN9TnZZ8187hVmtrdY8jXFC20p9HknD9c7gw62GI4KV8+MD6ZonDdohdd9k7
BEnA7e+5tsFgzUU9x4L6GlAb17ZySA0Ome0iCwLiFKakfJKbJ34tW700oi3ItU3Rl5OH6f+i23F6
boDpur2MtVB5aUHLHK2RjLYofHzBtk7s4W9LHv3CiQX6vDaG/24bW/s+oKuDDhCKYApKe71nc4SX
NjhYMTSEdIVRcu6m+a4vPjgDTsNtU6ufx4M8txMGQDi/8pBdnOsOEBIkAWGdVj5JIBpCe6CrtkYA
t4xod1oTiLkpfGyeFz1RiBCV5b5utkSWt4xol5kLEZygdALwWshzaFiJTx8MsMPf3q5VR7vYLu3L
0ArDQB3HdpljEp5Ys/HnlRfpwU8B3X18duRtOs/nMhDiRQsmC6XPvqK8mvClehoG9zzZ5rFvu7/y
ItowuerYwGpDbABIJyDsrn1N2tKoHLxF07JkqecDWuPclR06h0A6o8j5G9sHsj4QDqKzjuvk2ljn
uBnrRYXhfFPgLjYDMHYTp0tuW1n1BCilQTECz3dT92nZOLQwpgZzg1UE4SCbuYnrDxbu45Eeb5ta
PalKix2kjWpaWwvsk0Eij5sYUYxG99C5z7zID9NQxQH5cNvQ+pr+NaT38QUQq0HWYsytG6KYy2kf
jU/VsMWHtrEcnW2CiR5vpoU1qRdk8diEP3n4qajZvgG/+u31rB0k6CkCYof6ovdmgL6a27p3/bxJ
c7EAceW7Q/UXJhO2HG7NuxUzIPgBUWox9W2rpeMOg4/bZ5zl/Wzgiu3y7qUYrM8uR2e8yb7cXtba
BiJig7MRo+5AGWsOHo5NnjMTU7SM84SGL8RG9cToD3R8vG1otZd7aUkLd02AMQTQrTUpAdFOYs8F
ENNR7z32bugfcjOskm7m4s7NK4k5jOhl8DNolTmmAe6dKCUG85O+cfLfOA+Xv0qLJkZJSjlNOA+d
8xyEf1vmD7Tzimb4jRMOkl+UDWxQVeCZdB1H7JE2BcCJiCNVt/fFWd0mo9jiFFqLxmB4B04XOC+F
4b624tdQlJ1sDATabZ9D4WqXD+33QLBzbxvgzERNurQ2jsWa/+BMYFoA1IfwIq1ywL1cUPQRGwxS
Lk5cyE+QtU2sARK107AVJrds2dfLA6BMhJ4aFwPa5k8Q+Q812eUoCGTZsrvtrGunUNGAoncFmjVL
B+0gc2pNY/aa1LGnlIDaLQO7ldWLY137h66uNjAwa+8jYMlCYHchSggU4PXCXIu7XSMAgp4bUGmB
nvZDP/3pDNF94d07gADh/3WOJn8jQuushK8FN+DYFGsYIN5vXu5uUfuTUWDM1itQVSrEY1b2HymK
BE3oHB0PFduFJg1E7E023vtLFpdj/xvhB6IEYJxXg/NQgbteuT2TcoYwJugpZnYeWfBHQ5ykq+Qp
YFvdoVXvQeUaoGV8WkC+rk3BJ6vW8jDdQJc5nSIIEAIcKGfvIdzMvVdMoRujmN0BzsezXvueVFAI
pM0Amof0OeRgfRumHaMB8AJPt/101RBegkiEQPGFKbbrNdlW51EW4Asy6wGagZ9o84vOZ8MP3v/o
9ExMGoBIBAIEKP5f2/H6sEJZDFMUrmHe5YA1NmZ//J2R6SsrWixh7lT0ocTkRIeyFQkeSy8HI/Nv
pKxXVrQo4iyi6Ao1BSCl8VECk+kbX2xDqAYhFeUuC7YostfOGSwqWp/o9Q7QvlI3j6NXdmqCJ/CH
uPbrJKoefe959nGjd/uWt3Gby5iZf+SgmcOAzt1tL1F3mJakg4gXaYtimcF51zy/jUAzP7Ymzrk7
gRD9Fx4av0P+c2VDe272Pjoj9gAbjdvFaI1DIjf2mh+/sRD0+EE+q9jddXxHCZGsHNhtmhL7V0BR
iuCPJNoCW6ydKdsEgQm027AkHRQ6LMyUrK3bdCnd9jjMfhdnjfPSmewjGLX4xk2zag1aTEqeGHUW
ff5lIO7kRVWI2ZB8ueO2iHPGvgxOsaNQD7u9eyuXGgiPVagFOgYToprjmx5IG0s3b9MieoL+2NLc
Ef8+GE8O2TC05m827jFUa1BCeqPUyEy76/zMoKnPoC2ViTPqww+VdD7fXs+WGS1cTAQidLZTtWm/
4KV0DCDFNm7Mk6iTqZ+cy5VoW2aH/UQ9h7TpKKFKKn8NjP3WXoG9DJzwCiuv/OOinDH0BZQuBizC
Z88w4EdPpvx1e59Wsgs1C/6vCe34B5MIlxKTsKn1qnI1Sx5HYgE8YV+V030wuTuDdfdG4z/ftruW
8aPmixkhC60VpZ13vbaOIjkUgQeSjZY7x6hrumNXOkNcQv0cN0iI0ItE6zhNtvc8OgFGkLsgqShx
9iEJ3Du0PkliQjFoK01eO3MYxYZuAX6UmnPVfhcI5scIVdvUZvPRiwI8RpYDKGHbZasutob+hsgx
OPBUWocrWvnwxeedLNnjQYCjYBHvbg7ZYanuHBbugzGC/lNiopU6ltEJTD9J/ikS3iELxt3clp/G
cEps/sV3t8BSay4NYgIonGD5qKRqp4bPYI+ADHKbUqZ4irmbJ4Wbyfe/dxT9wb9WtIPDx9FuJYi8
02nqOeIn96A+CybIMJu7w4abqb+lH1LcrxgidNwQI3aafztta5fQtmlRDPoVMCsZATPrStWkHE0w
GN131mmy72cKoHcU3Pls+o0QDmweCP0xgo0ntHb1dXlD/IbyFq3L82yfm+9918UbZ3gt1uFdF+Ap
guElV69zzCNljRgYvlpvgBD9CAHJHVj9b+/klhHto3lTA+qIAAtpAW9D/hXOLLa3yPVWjaDYgKsI
tJ14g1yfiMjMeqcOJhgpHlETSBiHTt34G59ESeuArwYlmzfzVNHYLC1Sng4D+X0bB/VDJ8mLDX0u
Uf9OugCEFISV8LhW0mDX6+kJaOiEYF1KeH8k1Pg5239ZTXmPw3v766xc37ghXIjWI2a5UK+/NjQT
EzqjlWjBkiOyOOqgyynycxjgaUHGndf8cdvcyne6MqfiyEXkCkTWoA7Wt2k4zHHW/rAq9JnaLWnl
NSuQ/laNJsjF4aa4tpJNDTMLaOXiUcZjKvpjfiq9auMWX4M3gMVcyU8q5Q3chJoVs4BHT12X9kZ4
HCP3U5E/dUP54GN8dek7qKD+AJQ2oYTHfdYcAR5JqlpsnK6VwItVgkUWchGYztIRDhikoHU59F0a
th1UvviZ5htt1hUPUZo/eN8CoIRopG0muhZDPZC6S3nvxSz7AJHHPKex00BZdNq62laWg2I10gr0
yaAnpQ+ABH5Ow6CeO5RGLGfZwfvZd68o8GS77Ydri0JX3cO3g5E3mO7RHSCEOtuIF5GoDw2z6Z0/
UnKQ1LXirMOcX7gU7xSDUZUR5OLoMGF1IM4OtUPdoO83SpC0pV7d7atlcJOe2L8x+o6tgyYL9LHQ
XdCfZQJKfEYEESJMYEThUXRGdS6LyDi77dRvnICVTVRfyVf6QwB4udoBoNwcUNRFv6TEv3CYPOmc
XQbZAH/xnQOlZRQHrXA2igYrHoIODagDlNwYlHW0TZxENBhNRllaZ/yHUSiIOkSTb3vHSvx41bJD
9gwPwVjr9ckuM8/kU+GytOgfQlBv8KgDc8UWE9aaFdTIIIYA+AJQUlrCWHkZ9FMDwlMH7LnB8oSW
MDf271/JpQ3t8JJ8snuHVDytWyc5Msz/WdVGfFj7IEAO4FWLbCl6o38r5Gz34Vhy3IrkFC78pSG/
M8QN6inMhAEmh2+iPzIdYXl8cDqOSWb/mAfGzmL5fhiy0+3dUr5znfNhEVCIQR8QTwsQGl9/d9ry
fgGTJx7pfp5y97tv8RjqU7Estwg3tyypo3VxD0JMvcbtXrQYvfgSkG9Nhhk7/2P1Tl0KRBwsCHEA
nwaPtTffpieBL2ZH4nb/ac2QcN+Iom8//fWf13NU8DrlAzKi1KiCnRdAecrf3f4iWxa0x57L/DIv
Bixg3PfJ8O4KFp4q4Lt/VV4FE4GW+wCwMIvOx8/n2TGIaCzEc7ilVfj2kMMGarWoGkDK5Q3W3WQU
heE8wBfgj2H5DOpi0356/x5dmtCilWfzPmeTD68N55jKZxDQ3Tbw1lnBQoWAq44FLkz9WLjQj59r
12rTqp94XPjmkHKrQ1e+60gyGeOWINRrSnF9Dq8Naqejm0aMJYGKJoWGJSTpum7XP0m25/nBOJf0
wZIbjrC1QM2Pc0pdaKciX/TbzElCl2V3U2N8oyaAqQ5v+EbEVE77dnlggcC8tBLTVk5/cfibzCjo
4CxYnuGMOyowauUiD7BGvrfl38wRu8lqjTibx4349vbCVvsKgAtEZOAxOqBGZksZOBleSYDtNN2h
ofkOmgBZXyRl9XjbZ9bWqPoHilMdA1Q62zlGxyDGaiPBigKeNmC/C9pzBu2GsDnYGYnbMIj9raTu
bbDAdCEohXBL4NL2dbHAtmodJDlmnzrOi1AU2xtQ6pXtu/r76qxffDdqk2CsHPz9cSpRePgAQb/8
Y1vGVbixeSv+iIsO22bi+QJSEc1BFEVn5Cx2j6T+77H+AF+AEhf0Lray7dUFKTMg10aeo2ufNE3v
BcuU9Wnhe6cuAC/K1wFiyAuT59rb6Au+DYT4OKiuo04MXaE3MPR2xuvZNkuBu7WMW9DauAVeE99u
e92qEeiQqLqn4nrRUireGkseujCSY79a8iyHQ90/37ax4tlheGFDS6kMC5xSQ14LEMqYSViTMwO4
dYJMxFya+6J7ccYqnoRdvvuuxf5B1xm6i6+5qeZ8XLqZP8+NAPvIZ0ofx3GrZrzqdHjNQmYTXQrw
Vl57dx22bd20vUhN9qmeMtRoph0i0mTb+9sbuHJM0R8O0JZVlULH1FdCmenM4zSkJSgc9s7I5F0v
ymijVrjyPEc7VA3VoPMNBJR+a0EJs8iiwR3SmS5JHdXPbRE+SMs6jJWI/Wb8PA/NZ3ehZ688+tXZ
Cp99+f32St+6CmBXgPcoNlq8+/RAj/sRnU3fkeBOyei+ALLgQAwbVWF7zGJuV/W+yNGah7TJnTfN
zd1t628/KKyjcOhB1AK1JP10iw5poWChTDFwl0jIc9bmEdd73PkbT7K3YeTakBauLBnSLM8CmVbk
ROvD2B1GjPbkD4a/9U3V+b2+OdFpx8WFbiO4ipGkX/toX2Y87H05pmIkrAKJd83OpkPDPQVxblIu
YLCMoiaDSiUaeN2UWwfD7Nvj7X1VRt78CEzT4MGL1wge9dc/orQanwh4cNos2W7KwSBBptjg7saB
X/l8qMsC3YODgqahXoCesgzytCPoGMNxTz71uRqVTIuObph566Pq7Q6WUahG4PHjqZ9xcan16J3U
QcXBKugx875zlAqogVknR9Y/RABWbn82+5Nbz18ARHc2EpLXStz1XoKmFdM5oJgDKByKc9fWu0Uu
4dQGVuqBuGh2IYa1fO3qh/rvkeyq+2j5PNskNmWSDQevOovP+EPHOfsqf1H3S5XdmX6ZbHGwvd33
UI0xg2URc4mo/KsNu9iQxqYeJooLOy2nvtvP3OTBY0SJZFDw9FoM5nXo6GyExJVBJZDrgchHDUzg
U+vtYTnYNdSTF8gZBTJ2MHrWRAPGG8MYpKaxy6JdWwf7eSF77r8/HKNpC80QjB6iEIYpvev15hap
2762rNRpDKjgVb6X9qVgX28fmpVdBRgISC48H8BtqteKWM0l8O85dpWW1p0pfW7ELcbx4sHBQ3sE
FcFGUHp7SnGHvaYc6LpjhZpnMbJMYdDNdorpShuUfT64tH7W3OPNA5naMtzw5JU3C/pS0StfGDr8
b9p/LUdfg7S9lZr+rmGJG0DNLe6cHejzIfAWfWgwhjO9O8Jf29RSEZNkHh/D1nolw+jGT8Ou9VgC
DvLb324lRIAlFl4JLB5YSkL72kMqhkcFKn1WGjSu5MniCatJ6pZTvFvqirUJ8LrQDQk7sezyYsEI
WmOAuvH2j3h7ySD3/md4BBwQb3idIVwWGpMh8SMMyz6ixhTuJnCeHSzCgztvKQ/j4JYbx3LNpsrB
QcqG+gm6cdcLB1H+MoFez0qnOUxnv3iY0QGMWyfikPow0zwiG4tc22mgNdDwCwCfA8XdtcHacHpX
gGQwpXT8qygwrAi2SbsBxBK0kycKaV+j7WNW8Q3vXTksuAVw/HG7Agaj43UtXti8nBDzgBI09uE0
ih+t3USJID2E1W9/yJVIAAIPXOKY/wFGVmdHj5oGiSbUDMDxlH8WEmPsFdsPPriIkJvcNvU208St
hv4pyi6YI3hDmltBbp1LEMJBCcAtfjCfy4NtcHNj89atoFAMUCfOvY7Ly72yXSBWbqfAVZdxM3fD
qerGLaT42ifC6x1/CG6BxqDa1otraRxFO9YBcdKwbpbUdIZfbpGLhAFJuRFV1i2pUWFAb9Ea0SJn
h5NWkap20qz2fk6j92X2xAdDZi+3P86qGdz6SD6QooMz7XpBaEejfVo3DoA2Ngh8pjw6qmrJqWPm
stGoUFeYlmVgLT6uV6ThuNi1Qt9SmJ7R574NTvj6DGBU4rA/GDeTRn5yDOOI/7x7aejIIWpACTgI
XH1pLAjsYgAQPx2mb3Sp4wjDbfYWbcxbt0MXGh4HBCZql0Go7Z/p1qUHgnAfJMouRtS7+Rvxp2oj
IK0aAeIKjRYlZRBqAaktOfx5ymHE7Qdzx1iLtt8YdmH5O4ZADo5D7qGbpI/EREPVtdRjviLXZIlN
G+Q9+ULF3+/9Mvj86JdC6gRhHXN/105nLtwlEPn0IYjaN+a+jwLJTnJGChQPlFnk8/vNwe9M9OLQ
GcHD+trcIDIOTrciSOuAD7EM5Be3CE/++6k6gLv5J/lQ06K6uP0ysBEk1GWQFgZLlRWQsL27fKMk
7VFZg1oPQAk6vU9UN35bG3mQSlE+4dGSocsX/M3qcGsS7+31oAyBtfa1SImgfb1lLkH7NwurAE3F
731lfG0hcdS4h9LaKhCsGfLULLaPtqwX6gqpfBzMrCtA4ey3UZKPYOjNMdZugtl56/PctvRG6nME
RNMcTHwe0GbtbfHdCbvdOIANM9y6W98mLEhU/l0TBCCvN68QLMKDFJac7MFq+QdwMXVG/8HKGR6p
G9XQ9VUhKEBqD3Td+lt8ZDjGC8P+2aQsEprbxYF35ae2aek9DfuNg7sSiAD7As4CKFPAfPSVDSBu
HyB+jqyhQGc+Nqz8OQDS+a/b53XViuqUATuCDEyfui4r28uozWwwE5GOxdSx+dFC8vfuqw808a+w
bWwfckvNx1lnibxrQBAvgrrekQhjO7VhOgnzrWn/GyvCCAioVzAHAqz9tUe0pW3RsRfI7NxSJuAI
luD/CMKNjsbqvuEqx0PLVMoV6p9fJCeg3V3CsJCguiBN9Bn9e3LwaRHubq/ljXeDuRdBGwNsgYkC
oo6wNEYQ8eUgPUqHJo955n6GYNyud3CdB+4Xp+03tk5doBdZA+aOMc6BqxUhFTy7AI5eLyr03LGK
hHQevDJLUI2hsTGWBxnlW5QQeqnyH0uoEqpvpKrW6pdcbB/lS16TJrAfOl9g5EKK71J0JW4kH02a
Nv9kuV20Y4ZlJDKw8l1lsSX2HaeIl4V9ZKWYNzZa+5yvvwchEc1dXJJ4+Wn+uXRA9juZ6Tx0FUUD
/MXZJJhd21uUWXAlqulUnOnrFYdezsOlt5yH3jUJia3B6Y8hy8ipdec5i83e5s8lK0dQtodOWcSO
x2t7N/Q1Ut6+NIZpPw5iMpICpMMQHTcLSiAmJJpvtz1Or8uonUARGvcdCtUAkukds4hNRUfQi3wI
uh7VqaoOjkPF5X2bRyBQRc838RauyPmzIbFY+HMwhvl9cfb1JwAG6qmuBjTjdbGM0auCATLL7gMJ
fzjDOWfRiUbNocnsjSxZe3y+GnLwSIIL4pmPe+T6m8yZk89k6N2HoZvp3pVgvKoDw495V7dHz+zI
vmMTVLdrURzl5Gxx/+rA7n/sY5AAhxtdL6CKru3nRke4JSf3oS29exdPKWKST7PoTxgwuM+rZied
O7f8UVplzFyR5J6165pPkF7b8P4V31Qwt9eaNjL1QHv/BJk3DaBCh3JyVB+URCEmSst7oHS/3nYu
7QJ9XS+mAdEBwcMb9PlachiZkAMgduc9RKRJon45zma9HzFwbpYbllZXdGFJe//YJQ9bMCF5DxUH
Qb/4o2zKc2/+uL0cLTq/LgfvU+yMyqZCUwsaaHZkQOZP3oPn9uXOG6cxmbz5qQpkGNeD7yezNWzN
uawtDLVEJeaJB94b9keXZj1Ceug9TCNzT+MM2Kod1hhBB3PK4fbyVr4WqrPgvkAVyjRRVbj2zrpw
/B7/8/84O8/duNGsW18RAebwl2QFhaJkWY5/CHdbZs6ZV38e6sPBqFiFItwzwEyhG9Dmm3dYa231
FJTls25lDlHlo1b/roytMvYqWl0mEuYr7a4pnPPsrMkb5JhCq6gq7ZSiQ4BCUKlEbohmcyX9o9Rv
ubwxsPcgZPXOkSilnkLeCazKuscLBcG+7Fooi5k2i53bB9oks+Wl6SB180iqqwqth6Cwku9mlkuo
z8AcPMA+iEtnUquiOQ7SpHmVZEWi3et9QrVNA9IGKn8GJ5ppbfhblbMwcQcjHQpbCEhzT4ZR6rYS
G1taTmta3P/NHt4bQ0IZyFizlRVf0jslAmAuTo5cwQb3J5yr5FAGP0ZTdGKpdkvxqUskmxqkzcg3
ck7rRPD7B1DIQESEj6DEtjpsqlJJtVnr2skIYkct/Jchje2y+aaEsdd+M8R7RIOBGu3TUN7CPV97
rkgGsI4LbQFnaXV10SCCutVsaCd5/BXNsCNq/2fSPAM0d8potA0ldvSl54jRHG6fjitvB+gggAQg
yMGWrB3ALGmMMSZ8P/k96rX+GPS7MGuFY07d8UgSo9iZtSkltkAywU6tUdndtn/lIkAsBLj30g0B
rd7l33/woCplBriH2Nyp62rFDcYidbUY1GYVKVvy8e9jWZ0X3gYKRKh1E/asFRv9cNaUKcRbi6nH
KIKKA/+jivynBIIG8KEpbHYJQkJD0O/1+jVQW1voj1N+LDWvDN7S6WAhUiBBd20kXtjQtBVpDz3U
oi327Um5th3ew3U4w2SU6bR7Pis+vSP4p6lyUqUffhW5VWP9rvPEJSPaSJnblf2+HpVjkzQbd8q7
h3g+R9xdYHFMskZIQKxrpP5cCGaM44RHGxxl9BV8/8iqfTfL0fHTpYmKWKVHNdEO9M9y/e4YRu3R
z8d9rYXHNNQ38jCXb9PyOXiavOp81JowFcGvyULSPif6cg2mK3iePH0ryo1NeNUKZwmkHxkFQtXz
6a6NZNbCWtRPohYUTjkL0X0S1+ouKzpagoEDc5rO/OunHegPSUaqBmhis87nNiclNkvfj4xT0dDP
wm/80o3pRGtnJLU28tyXZ1yDDY6v/g4XIr15bqoWS12vkenFi7CcMlU+1VHjDFnhUSTZLx2M6lTH
u2g3CnmXDy9mFzju4v1ywlezWoaIMyCTpp+E/HWqn8Px3zQ4NVwjtw/L1dF9MLN8xocbRBbylI4h
pn6CmLkvmvJNmiVbybuneFA9H080DHR3EDYC563BrU4oBzdH+czQT7yryXE0TggChhsao1e2JRNI
JRufFa6Xop6PrEfFtDL01DhV9WAc5FAPHsKxrO7SNM9cUyjbnUkjOef2dC6rsroAzoyuVq0NZ50+
y4Fx6lVddMlfz7baF9+Dym93ty1dueXYIEtucgHZgGRYHYG89cFJJOzL3PoV+f6LYR25mRxkrI+5
/JDU9314DMut/XJ1gB+srrz3quy1bFxOA5c52Qp83Z6E9UbstyzNxSwuMJMl/b4Uss6XrpR0IQwy
TT/pmSvN20Jb1wfxv7+/2vR6qerN1PP3CfHstH0NpK866MzbC7RlZLXH5bRucqFbTtYoubWh236s
UU9w/4OVRVeFOxCg3DrRRS1WF8jkcvlatB5pqklyuiz/De5hq8Pw1UXB21i4ZVzaaycr6MuxkoXQ
OMVamhx1Ka7QFhGk/e3xXLNCwg6EMGlPqC5LlPDhPjIrsU4soP2nIZeKO3OQSpdsTbxxTC9jDY2n
Cm4XgRvBxjqJm+izpod+a55ykXYONby5BSpn2qNgNffgHWZ7KKp/0tDYQhteM2yRA+XULl7COquR
GYAZBXE0T/4ArFXVM30v+UXmGkE070aKAEeplZuDluTF7vbErjFHOOg8JiLEJVwCVJGV1cwqygCg
XRjMk1a+zuLXsA33WTQcZ7KwefRztOJdIh1VhFJ77b5f8jqGaJs62iHqhB53cQzN5p46ySESo3uj
kUhGpBurcvUTwewtLhuKL9R2zhc/yNK4NCKBc9+m8dsQFCXAXNHHcfOrJ1VQgVzQmc4ljaIeSn1+
rGYdN9SsEHf2JcE1Q4U2MnRIeVqUOxCPV80vsTXoTqDrldtJwj90v0peIlEYNnbtlVcUeC9CGgQ/
xOVrok7ZlaqZTtyKxiw58UR/vtwt+m+heDcX/7bVs6T9uL2aV44JHgku0NJ7lcTRKmk0RROVTz83
TpMmdDspNX76iC9v3C3vehmrexjNgYUUxBPDtlndk0bVFwWdFvRTOlWnwtplxkMkn9qM1gzJbAdW
uJ+nf3T/LY/pRhM+Bb03+e1DoHuKX3ok4PeROTw0hEO1naBlbL52qCbKj0Xj5tYuCaOIwLne8JuM
K0eMSYG5DtZCBoi/ejwEtWwan1vxJM7oQ9t5WvufJb22kNHX28wZgbIf5M7oMzfOVA64CpeeToNV
Pv0BStN3doUGwbyXxDHK7DCsih9+vTRYNWR/qZIZKZxJdRAkOzQSurTKmVB5oZa1/44zTTftfEgi
xZWSWf037iwtdGUlykWnwQ9v3D7y+9pF7r1Ld4KWZINLKa7LHKWOE9EN88n6qVXUKWh7k1Un37TK
hPqcL0MdT7W027WlPKduaE3NPT6j/2KWqfRdDROfFEQjk78otETquMt8gR5UqZTETp5k1iE1B/Vb
MCv1YFujVn9pw0yM7bpv8m+p0RKqwewOCFo04Hcp/QETtxxq5Qsq3kLgCFbE49hkU9O5qO+kwb3e
G8SXdU2Sdqd1hR4dsqDWS/DMTfdT7EEq7YQ2KtSDrk3Vz4Jc+A896LN8zxShQ0dPj3k4BpAhFJrS
yVq5S5Uy/yyCiTM2HuG1ZgS1rCUrpwJNAzLAzb3y3oV6BurAxeLVYzwDgE6COrX9xtRKR5Zjaekp
SSZVaYUCMKuga64aWumzIchg9MLZmh6Kys8dcTblvdJTHbOlXhp+W3UafAXR0/ylz4p2jUUKmKwo
IRt8/tWBixrao86NQGIvEssDOs/WnVSOsWsVvf8QDXK780Pxbx3l/zMKho/kEeKmay68WEuRWMD1
O03JsftqFqo7F+iz7dvob9MViyULvT4oOAuUbX2f1GJIUVUpiWksxfZD/atVdXfkhf4yuoD2x9VI
3IQ2GdDeNQkni0q1FDORdJCwlLVd2dcdczgoSrNxQV4kvRZLXDE8J8Sil4zZNC/9ue9b7TTFv8em
eVLi6jD0gD0zu+21pxHpNzH/1CbWr2TYYkas3xxsQwheGpWwVxjpyhPXKqRiZx/Pz5/aQyjH+1qB
9Z9r93BrbQkha1ic+pb04rIBP74Ia6Or44SOnZ6kVJFPSvgrTL8IoaNRBb/9tq0d58UGu59ppUs6
P1Y2UktvkpiX79RVsR22sVsLjROgtnXbzIW3gZ0FggCKEx0QkGWrCaT3qi/JtWQCGcjNQ9qYojcA
4YPyLEt7uWtlN0j1wJHHqrmLKb9/b/Sm3Ju99T0x5O5hygbpNPl4SsBryz1oMQXoPy3LhDaJ79Q+
q5Gdz/W9L4Xhxr5bd4/hVqN5BlKDS5NygDbrWk00d4UC1cw/RWlgK8mc26GQfekDcS/6j755qNQH
qzYc0WjswBeQP613eQlLUuycMnM14bMBUK8OJLsOUyc2t77vIhu9dGZnQpELITFKfLqKfdo6CUTy
6aAxpLeQRYyrvdR8SnZqFdAhb97VA8kwhbdNah6Lemtl187RYh2hAcR/l8QNSI1zN1JGMVBSmtQ/
Zb1m2UUkiHbo6xse2NUxAj6idrCcQXMN3RKk0CjrQMPPGKo/ilHurFg++m+C7yjCKfKbVy0Y9hpc
jLjPnIBuYLe37+UpWTpcL823yUxBlli5OWEhU/zBlT2Zam4HYrYXw9ht6q0ujVtmVi+SovthYPaT
cJIjmNTaQSh/S5GxceIvchmsGOwryGsLigdvc3Xkm1RHqda3hBOd1A7y0Ns9yp0D8APtR93D/aCl
igPO2klRrb89je8B8vmN9o65onEt1V+qsKuwKItboZfzOPB86VCXhiuoxhHrmv7sS60z+bTAUbR/
UqX/LHTtc5ep/yIr2LYI8gnjvZzrJLCfoxS+7svtD7twvpc5YYkXGhWTc8FjCkmRJ3qVBV5Pw0EE
NmlxrOiRVxX7VLszDHsSejfIXzIZicB031ox7Wpf1IXz1JuulB2lOrPp0BgXO8t6oaOPHOe7cjzG
cU8eunai8t5s1A243OWbRLhAkMmryFyCrT4/eUXfxoovl3yzsJ9EC00Mk9JXFxW7IjYcU2TqILwI
0Jk2LvPLd2kxzDMs41ZIXDrnhsMwVrVZbgPPimRvMAZ7MioPFcldkoV3txfm0tR7nXdpXESKH5zr
ualUMgIpDfvEq3zTdFsj3jeqNO+C/OdUz/u/trVA8GWeeEj0ZCxWtshcSEvXFK8qgSVQ3zsGuX9P
rc9RtWxjw12unXZma5VPNOS0rCAHpd480XRdN/2B5hOTa6mNuQfU9D0W1Hkfikl0F4hxc/wPA12U
aRagN0j/1TVT+WwnMhepJ8SPYrCH1U9nH9fqtqpYVzw2FIOWZNk7yQy02/mMks2ukQWOM4/YzOkC
aA31l1L9Q+JhN1PpTXt7CA9VLrhaYWy4pZfPEmjvxWXDySWmFlfPkmLSzN5qg8wDs99+TitVesi0
RPl0eybX4S8Bj4XLy8NEww3w0auTUM2+j4xVknla70f3tIfznbA3SgBFI+TcIRSVLxl5xMAe69rf
2K7XbOMME88poHGpSJ5PbuqjizoKTeb5C1w63olqlTihEDv9QMZAVj6VSvn974er66TxAEOAnllX
3CqpkwWrUzIvoKVANLNnlYMRf2ee6enWOkn/9ba9dVVhmV7oVfimBJVI5K2GaMpTkSujlnl5Hysi
aY8hDAS3LMYhf67HIpYPCJDO9RG0UWL+vm372gbSUQ3WAeVBcF0DAVtU86ummTNvziZAcFNL9VRR
c/fvrVBX42gQ7uNbLPfEhwysLCQFmCQx8xI6NnG3idKTVUqb1L9lt5+/u2BXVJ58JFQBKq5hhkE2
iFmCLppHZdE2tKVf0mFK+yPiVU4IjUrQgl2r23Sx+yz43SlF0v72OK840SiHoTKAk4qu6oXTIRqU
GCxtyrwokAtbhN26r4zME43sl6x1/r4bQdwmBd0B9bH1nVydfxlVe4xrcdr7TaMf8jZ9HTlqTkIw
BsxdCpyglbudobwjt//Ly7NoHi8sdYAy8JbOV6aa6zxKEj64tYS9nkRPIy98Uz/XfrhxkK+9BWBa
OcYq8kPQQVeWRCuxKnWZmnqvS/coye2i4T7OD/mu2GIrLTfueiOA9yFIkHRkTdfFHvT5kDoW+8yT
Oz/5anaWD+tTG5+H1FLZedoW8fPaCSZa5gxb4qIivfJRjE6xcj3jFInpm4WKJtifjMd8QEJO2thi
ytWxIQVCuEYsCyHifB710MgrdRaYx0goPyV9ODzIgSQeNfjvj4jFJ27fFoUjZkK9szKBWzrtchfF
yvgQ63WxV5TMesTTj50BVodjDFHvpkEtfKLRBERZqTGPk9XCuaTZ/EOgVcmB8u1TUJXCTo3z8jDE
SgBTfNBtua36N9UMJ8JTehgVYl3ZJQnBO2SsCHThpO7J6vnHIErajbf92qtACg4CCvcJruwqUulT
8KykFHOvE+Y3nP/XUPRtSUr2nCFHbQI6wYDpvX24r048pV+ZjBbq2Ov8eCaYvlyPde5FlvRQIwI1
C0Do85PR/rht6HI3cYNxHxNrQku6kOVN2jYS8oH3oMBpEtt9JtHii8sjmY2nrJ9fb1u7PJc86otm
PGk60hbmaj/5MzGlpZe5p+j/9saxqpwkQ6tr+KMG6QPswxdV/XLb4rpbOqkGTMJ+RcIEjCwUzfMt
HIxtNIhSXXpa2BesWze1hZ0IkfW7DQuqAIXEtnF8yKGFQ86hHWz6qQlPSjgW38Sk0L7IRoVAk9GX
c4cajq50dikmyt3c5vIPmoOVn61Qq34FoEh6V8yyYLQnrdR+Nvro71UAnBsDurZg8NNA3bzjVdbP
Wx/kFbi4IfeElj6sJa01NDQTmuk1MQdH6+JmYydeWzKiOGp9TCH/WV03Yxg0CaFXAZhCv5tOtX4K
8mmforuFVOfRUpJ9x+/bi3Z54rg0wYXSQBL1Dc7c+ZpNvS4P5hTknt6ldmntc/1nZRb3wBKaMNxZ
BNO37V3xqjEIR4WGLCA4LyQezQzyDQjtzAtFmkPbfdX43zMA+vfBUPpfdFE3eydTEvNzCNpcx0dL
SYeOfRFWbqhBS/8v40fOjgOi4jCto8F5Ti3y/FXOk5IkjhpTJQzzXnHHPskpIVrFp0DNaPjnw/y/
PROX6RImAp6dyNVDAmptuaNKIooJB9RECbzXkT5NDkoo/nWYzTTjiVKIYup4V87X15fGbmz8KfcG
6TjQ1SiNX3pKPUMxO4Y4HEBk7Uhr/CUoY7kIcOvR0YKqsWzlc6OylfSpSBMTTxk0siRPRMcbnue1
yUPMGDo2TtmS2zy3UOWB5QdWkXt1sh8KfL/klG6W/q+df2VBay9y2kBVV3MXGr6k4LPlXlDNTgLH
ohJeRv+zDxIpmF9u74bLVwgaDQ8f88a2xmc/H1AbjJUyjQpTpqS7uVdxcDtHyWf0zpqft01dSaGR
PSPtgqAGGTTO4bmtKqLfUwhR1UuE4sEPPovlF1G1USen0cx9/msyfzZWvbttdFmQc9cNmwifszOs
hQy3spn1cgMassBmNvj7xtCQrh3Ean/byvWhwfTlSCGigc9+PrSpHxsYRE3hSWHpJICb++cwrxx/
es2Phli6panZyZYHcW0z0oSPIwz5hOd2WdsPYVCvtIkxy2bhqcZDmb2m2n0tbmUjrt3TH22s3gby
OHkf9lbhNTECK+HdXB7yyQ562qfQNnkro3ht53+0tnzNhxE1s14bSh2UnqWluy6RndwobaX8Gjft
UVOKv852sFT4Kos4OY/QmlYjDnQzhD1PHkIDLBK3+HlmYG5V4K6cMGTVEEiF9Llon63GlI5SRQe5
pPQCPc93zWwoFdD3Tj5MYxahyqRu9cm4suUZE9Exem5wV9YdrmcLSeg87UpPKMpwH1D3pp+lrGw8
I1es8HCBgiJuQEJhfZhH04ziyexrTx1l/6nv9AWsKBjuxsG6siMoMtNUAs+cQttaN04A1J4U1Vh7
eUJWdngtx/AxEV/VeiDALZFDi91Wme6W/w9j+sPqS6GxPQQqreRp40wq3/VDdWPjvAPJzm4Vsoxk
c8j38VF0SVqtKXFnrzWM2esNhATSKYlip4x76nHDpBbHtlIi0ekoC8SuEiWC28eaflAVKHSu1GWV
ZqMhZfxCcBolp8mX7/ugamWbXVg3zhRP6qeYnt5wFGor3PniUBg7tQ2HEfH8BrjmpFUtBAnInr+F
TlbR3vTjVncofA5vcWeO4z7V/aF7KXK9HY51WSeKXVVJ09jGQOfWXWD0S+Yy9xN+BpMOnqKUN9kW
y5V3MUcLvZXoHNmkNaxBTqxysMpQx4utlDs9K+98MSPr3QziXQ6q0THm1pjsKAwb2W7qQIHAKdL8
3Roi1BWrdEOO/dIB5NVe2EhAbgDWkTY5v1viKiQWBXXjsUytXaTKXZG1rmIdpFRxDTm4T2dpP0P2
CpL40zz4Gw7RxWX9bp5kF+EliNi1iF+Up5LZGanuDU2wzytdIk6JnNAvog1P9+LGXgyRNWBrLpU3
fRUNVVXcxf1c6l5h5oBhMnuiBwLpQLtGkmdqHwd/44xuGFyrZVuVpQDzKnQPpofdSRRzypOByr6k
qbaRvAnW1407YfFJVjuLBx0ENpBzbvB19T0yjbAdRE4fwPB+R3hYPCiR+mfu4HVAJlBpe1jM6mtT
wVjoc6XYl8OgHwRNrP7DmoLaZlGpzS84nvMtlWWh2ifFBJisltzOOqjSjmTdxnpe2zgkCEimUa0m
Yli5Fjhomd6OTG8LsLGhwklNnHt/4zrfsqKshmKRsgn8HCvNfUtS08gP6pbawuVGYeuTCKdQSL6D
n+c2VCMNgeupiudDGYULKEtHP7kr69RR0q9StEVKf6/InO8TThr0kkVfiNOwThGGYhvltRarHi5U
5oADnkuIcZq4y6JPcvI8qT9E+atIilpUc6clb1X3016fxVOgQh9Kt17Ma8P/8DnrkKjVg1EJGj5H
UR5pM+wW+mNrfW3l/Rg/DPlGjeXSIwWmhNMBjIAdSqljtW3Y+0lsaILhZa2oP45JbtgBfdv3Pt7c
HrRp7clZwFvAk/Kp10oasxj+lmjWhY+w9FQg+KPuycBBVp0vuKzQ33ihyHgp76OuG26Sfb99F1yz
QAWANxgsGnI+y5x/cBjNWDVia25MrxQFlV5SSuGKaSluHMErK0eKAngp+ZilscFqHE3RdMXMXHtF
N+wF5Q0A8KMQndQ7OUpdwvS/vlbIiFBBAbgB1I2uFOeD6iMhWZpeM22meK/JpNBzbYSwqG8JWV4e
eqp8xEf8L8hZMLTnhnI5KSU5bAxPpPlwjtQr9fnok+RbGy/EhQu8VBM/2FkffLmhUCFiJxlm20xD
gtqvgJF35fD3j/xiCcgJxQd+vSNiPuyHiC1u9tJkeDmXwt7sGsUWgyC1O7DIrp/6wl3fzv5RkiLN
HfxR2HddrnH9IFR6e2O+E9dWlw+tZxZNK40+b2jmnM+tGLcAXAOf1q6TYCNs62TZ11De5Zn66kM3
rQ7G7Fbl+BRr+edyHF+pDy6AV1T7Nr7kIru3MMN4LBfXg0twTYrQgwpEbCNbHjEK9WQpb+6qlDaA
k5InOxzvHvKpL+2rNjDu/EmW7m5PxDXzEMHpgcOKKKQZzuch1KsytnLMC4OluaQa3dLADcyRp0Ga
6W4WBVtHTU/QNoZ9ETi846q4AklsLgi01f3X1IWoxTTm8bpfix4tBNCHUbWzjYzT1dExp//fyurZ
jDj8UbBYET+JTv/cfeljhzrJG23Jbk/jchRX2wmY2P8MLRfhh40tjXJLkxoMKYVNqvBr+nb7719O
F8UBwmASGEBsAQCc//2Yhxm6h9Z56vTkR981kpLR/Gbmd762ETxdThnNh7n16eIBoAlllXNL/iQk
WjfXozdbhSMJnd0loyP430ixVoNK7lNwdHErxX15A2F0QW4hZIbm85rUMg1KOGiBPHqS9gJeDO/j
ZKTPuf6XMk/c2NjRF1soXNPkYzW4phObSQyN0UP9j0Mu2Z2ZQ9MHmi99lqJqI6P2fomc7wrEjhc0
GglP6tPrcrs1hn5CqWLyepfb9IdZ2SN6doVTqXan2onuoEtjH358+dx9qw/CffoTFH57iPYhfWHf
xrfyU3mfO1uR3+VW5aPYSMiikOe7SKuUgdg1/hBPHgSlxwFERylMBzo5bJyIKzt2kQCCz6NSKbmI
50YzrgVKk5PXNLDXh+cwBLtPq5DaKf9eOmBZ14/GVi9YZ0LA0Md88ow5ZHs6YlG7lhiclJQOzOqv
unnshfKxKI+RsDHMa7OJ07FoaCzwvzWNWBREtfeTdvJC/S4yhLs8oYFxvAExvDqXH4ysTj/NFOEQ
i9Xkkb09GGpkp8P00D0G4W4WttbtylFc+r/RdwXhWnjfK5dthNdoIWs9e0oM6DX6oTSyI4r/GMqG
03HFA0Y3Ay+AHk6gtYCJnF80tcG5y/Vu9oQaeoRxML+LLXw2t8DHd9t0l6cbftsl3ha9uo8WV29d
MsgJGiFYNLp5b6rFS/c803PTIR9VSC7dPUazPOajLfcblt+DwNVFAC4BCS6YhghVr4NEuDhdJMrD
7H3/fors/enTQ2H/fIrsJ8vO7MqO7NPo4uLboVM5we4u2SXLDzvc//NPZTe2ZMOV2j2/fHt8Lb47
pt3vfvj2l9CebNmuDwTQh3BHXtuOXNn+dOS4uYb7eWe/HB4f7/98egjtP7//3H6P3vmNt0a0ellr
yxyNZmBEml3YT/uHBxRid9MOALFj7ZvT/ADM5cna+Y+6a/1sHtuDhsz8U/vJOQ72PdB3+6jYG4/9
9fX9MMurR5huXaOuB8s3Pfl5tqvLQ0Yqa09uX09+1Z+A5TXzy5aLsfzR1URYpBoXUis6Ahf+WxIL
w1RJqejFMTnxSNgl5VajsPczt7ahw5hF95cNDKf1/KhAMxUTXytET7IL5x8aK/Pf2I2c1P725Vdo
i7anvmys75VrAGbg/0wu994HhyaL1H4eLEyqyg/dSY6pKzitnTmv35cN+xMdDrvZZ98Vpthz/pie
cgdez9Z3nS274h59Dr2weVvk/Y+htW9/2xUP5ezTVpe9NMVJZEh8mpgqO00oCfu02I7qtsFPiXbN
FHlKg26KKm5cw1fnBFiyQtgH7WONnpKo+kuTUoue0XfPfXHMs7vG/CdRux9/O0BotnDLkdDiekR7
8HzugV3WUx0Hkif2Lm1FrLK3s9JTBHeSeyeXlJ2xJRJ55TKGy6zQkhBBAErea4mKbFbTVkp0yUOd
TZ0zO24kR47/DCkaXvmD3t0n/XAXRNnz7ZFeyfouHGo4OmShCd7XUGhF60ziZk3y8kfBPM6qREJ+
2o3Tv71twYBt88+Vnu8kY3fb7uWDupjF/wEwRnFuXZqL0467ujMlL26IPJKHRPjZ9q0dPUXCRgbk
Mjdxbmnlcfal3ErxaLCWNJHrfonBqyx+zavEDe99Oj7eHtb1ZaRHzNJUlbzSuiWB2BttpMWMq5l2
85OFp4BmjK8Ndh1Ldpn7SGH9Dnhmb5u9NkbmiwI1pWO6i6zGGFlor2lqLnumAafT2oftsyE56Nx1
0S9B3JjQa2Nki1J7X1rzoZGzuplqMUrm2CxkL4OBOQxu1NgqpEq6eGe8pNVJ6BObRqgbY7w8+wvf
f1EtIjFKJ8VlDj7ch2Ub6nSRSGWvEk/gTLuk2eXTa9ANG/7klbnEzjI8PCKqxqvLrfJTJar0WvbG
snHM4lcoGXYclaDvuPAtjfZSGwbf07rnj8sysv9ZXK1emo/9rBkNq0ezsSS1w6KgGd53gDUCwqpj
degFV20s+nYZNpk+WwgtuCJuwc92/LfRqgffOrSZPVSNk7DNmsg45IF+SGXD0RRILlvQ0qs7AJQn
18UiLMmuO1+LIs7kTu8q2aPpcuyTPYhrN98DSJeqfUCTbN+A5u9vbIBrVxWeqrVAMbgqgUadWw0n
qQTV0rPvQu23H6TOaEU7UXFLYmTxN8GrbUGZ7Iz2Hn7A8fYJu3QyFuUFdjvlsaXjzGrENPEc5q7u
ZJxyU0NCqCn2s59uaZZfPqxYAdlCoyxAOkhbnI9wqKvZzEKfnRDnn/1x9qpZcYqocwU9RxpBZDkV
suFbcrHXZhYtJmhwC+mW5VyNTg/roRbIlHtF/y/SpAMWJsFNNVvBKzbtiJ7Jb40gu7fn9KrZRW/q
/ZiBGJLPhxv2lVw2tUD9AY72VO8bYXJHnXYc450ufS+T8osu7OXoEbnJDU/12nJ+tLxyngsoFImR
BJpXjFUN/3/Ac2nFeWPHXltOngGUQiR8FvDK5+NT0kjJYz/UvNinAp9A3G//TNWdUKhO0Pe74RMa
1IeNOV2CttVlsjShRj1w6fMOqufcpjhrVIk5sl7Q2OKunT7LS6uF+DAUX8TU2A9zYksbPsTlZBI8
4swt6fhFb3Y1mRMqCMJsJrOXyrFCb9tIv2sEo767PbJrVsCi4BotYo8XJ3AK1VkpwnL25Bn/fook
mQhS1/f/wQpa0KRNuNo4EufTV/tikidVNXu6MGd7M0KsyxyVaOM2uXzLFgLR/6ysNn6RWTpgF+Kk
vk/HRyMK4t0U+Xj3sincWb46bMzdFXu8m6ScQIlASVwDZkdrllM/SSTPjxX9Z6FZ057WZ7gHmh/S
4n3W442jfZmUwY99Vzb9P492NY0o81g1YRlOF8AzSBZ+G0K4RMdRKKp2S3d/OUbnW55G3vRjAUmJ
wjpgm/M1C/MRpKjQG16dibYxEbWPxOXxixa8zeaDEm8cscvJPDe3OtVjJQyZBTYciGPsaOnkcOCc
RvtS/32t5tzQcr188HhkKk9qG4gG8LXi37RMH8Monu1OtmUjtAXjQRC0RTq6e1L9H4OypeSzzNrF
rC71EKQsCLXWQj6GWepWgp/rZfDnf0/Bnf6jTN8SRCP/9sTBUlrIX9Cv4WKt92baRGEl+InpzXXw
TwY/hofOzzbCjcv9iBGonu+66Asa63wqpcIYR7PITI9uEJEDsJcxUWuGGtQO/2U8H0ytdqOe5aZe
IkRF+djMbUMt8100okX9H2btg5XVJhyCOe6LiQGZfrZv29meiy2ZuGsb4OOcrbZfTr/CvA9YmIz2
2EKZOxlIgM54NfUUXab4y+0BXTtVH6yty4GLHFCh+0ybpKXN3ur8zg3m9vNkBY9JPc0b++FKYYAN
Qc0anQrSghdys+rc1FGvVKY3Tbkro4/ot82psaSdGJvu3N9bbXdI+vpOlTtHvE+m1I466SAV3U8r
9r+XL0lvvFmJbyvzQZEIfigVhon0lCm6PfmugeQZu4B+f0jkqHaf9LikL7cn7HJ5ln1Mxy0Dx4IX
cfWGzHWE3jxoOjQsxxnsLG+77Lajq/p3ubrZ2+RKas+kixrHlLIFdbC1XIU6piXNqhIF5/tbbB1h
oGfF54biZFgjjht1k+OP7R9FeA4z2e4y4a8FIWAVL+LAODW4GhR0zk9wIyyQc6FUvB61WZcauWKr
sbiFDbsS2cC4MLGF77Co5698maASBDh6ke5VSmnnjasKO2I+46u8b+rX4SkP643o73LfUwdbOmqg
YoKc+jv97MMlbxUwvgK/BiLVSyIpmOpbmZF0EpMfQmX1G27vcmQ/3OlEa9T4gPpobHgIVWtSiRo2
IXXfun1M071WHX9OycE/NoozqDv0D27vz9XA3m2hho+/seBPLrgGWjG3I1JiHWhUAQCl5Vi55WR7
NdgqKa4cw8UQS4X0Pu8HtT5ltWT+2Mh6LMndY9v1XwNzyvaWReB8ezTvPXVWUwfiBJFGoAIUmdYv
SCdPZRF0zfxYa4XQO7oypYGT5v3/I+08l+RWjm39RIiAN3+BNmMwHENyyM0/CA4NvPd4+vsVz73a
0+i+jaCOQlIoxNjMrkJVVpqVa+lvWZBVHZzNUqF9mCR7yO6TJOlfHC2yHXyIoC8tg1I3XLvRbLhE
IRTrd60+mT+1roI4KzCs+JttJMqnMpCVGnYvCKTcqe0BQo1j2gv5jPolh/24druqdF7LKdJ+l3NZ
/zA6dXnMEjv9VKRq85x1s7TPwiAHGWtp1cdBnQa0V7UyK3eMbo0vCcLBj2MuWLQSy4F1btDG+oda
lOlbPgfxJ5KVrHCNoiqfA9jPMpiAYdjUKrmO9vPQgGivmzj6GqUqNGrBMMoIb0fjfFCXdgDdZzuZ
cciHMo0/6WURla6WOYxL6aR4hyhWpbuJBBuyuYQCWFR2mvyg1HH2POQSIylFLKHNuMhz2O2jOtBl
N8tH6VNItenrYg3lt9FqrduEJtxXvDplEhmZ9pJRjMb+XiRZVu/bvByUnRSUWbzPhr7/GNbqIB9g
cEqUXW4odeJ1XUEbPYu6liJ6r5qf20Wb+n1bJGIujvjhexTDv3bTT3PiIN26SM+DnNTM6MZ1V+6c
NlK6fVonTuAugzH+Exdhudz27J3pGiiPdLfzFOZb2IY/9bvV4SOlE7Eyo0JidvDU+cVqErUqsgQ+
gVQxeco8oKXIezlGBxk8cLYLEkuGIKQUJH6ZE3/sys6iEJ9rBa9PX/IpFLxJ62mzkn8PqmxyQJ4m
qq/WCZtuKEUDsiZifHCnVgx67TOGfVOvMuPccpXU6h6QtZJzN55J5RkURHrMo5AgP0BwJNo8S/2j
D5am3jnK0v2SqpCp2GKwY5KnEeDzXknV6H6snOCjFee5dKP0Wd4frHZopmPnNP2807JsIloCtvsy
AYCWd9JshNl+mJaZwMZow6Vy+1qzYq9o0CvdaA9e8FUwmVHNZCoTR2KuXEgyD1UE1mH0R7PyKC6a
WnQY6l9StjWY/ycXXn1JmzE7EktGwIF5rqJDWyqGqZdDpJFpL7wskknRymnNw5xUMtinuuIpnShU
1wWM/5aEp+gDSzqUFlU1aA3C/ajXyVb5+IIH5cmj9EQxT8zRryK9iWEqE/TM5CNgNyNJJGVeZpq/
r3vQVbyCm4Y1ju0VwQOvwrquOvV9W/axvvgMdMHAVXoRhbq+pdxTzr+cYIuB7JI5KnYI16FOzNDr
qg6yLOagl0so+yUg6cc+0JODVXF482Yensp8sTwtnuSNsPL8HPEEQYbA2CLsIGdpRma31thO0uLH
YLqgVezzG97b/s5o9RKBW0Nxr+/pKq35s6dQZCKRLrgGYS899QtDO5V8VNQ8ogRCpzDUqwdngFPI
mIctuu9Vkv0/pgRhBS6aQdj1GLw1gv5s1ET2ZYNilmEW39UOQr4pdnhsgmX5AGEX5E6KtDk6JhZx
emWo9YJiITUELEOp6XSRslTEYalqiz9NtefU6l62h5uxd577pETGI9mp0yekG7xFu43LdnLjxYnc
Kkier+/1ukwvdgBUPYEMVTVRh179DiiIW2foCsUHTQeWrSS8Yl7EHNxkKup9BNZp31cNNIWpNXnz
ElfQSg20aOM+5R+hkJSPw686tnQwhl1xn/cQf8nysnzuxnY8qFFOIVJ1stuimdBJqqPqYzHXnTsX
c3Ao8qT+YIdl9/H6os5vPmsS4l1Ad2lurwv5chVTgYW7wdem+UOl1l+6SvtLEK3YN2A5BjyOAmNC
8H76/ao5bnoimslfwq57UNUpgJDIjN8std+q0p/fBxqnAKrQP6emQHp8airXhriMtAp62hSEl2N0
800LTYSnT920gdK7ZEpIiwr1HpKSNRWzXJhlMhE9+I6xN0evDY5Mklz/OOfROlsm6qmgdXmZ1jKP
wLmRDyB79em41fdqR0tRhvH8pci19p6IwIQb0uw8Y4Lh0FnmYWt8cp3z8eXED2DeXfwbAPTqsWoc
WBG1ADS+MqFhP85u4CS7MX2TdH3nzPvWro4k0nABjIcB2Yhivr2+AZd/gKBCwgOw3HWX2M5pk+SM
avuNjubHFO7TfkIyrb6z9OVVkT/XSn1bWJqfSPajPLbuEG+1Ri58ZprTOvcD/DwOQFygd+lZ3WN/
FpmZzLTc50bRyzsYvm2dwaQAcs7r673wwUE18MHxc1Sq1sivUbOSLtE72c9lrSkJ0RfQ4IOuH6y0
HV9HKQ72rTqkh8JCdksDHrq/bv/8+aKUoEH2SO+TQ7fuHdjRJKEgZsr+0CrOvTHHw55T3hLTmtm3
opDKDe9z/qZgDxYMpqup6lO7Pd1c+L7lpaaqANlqYt5YSlHchYGdocihDk9ZyuCpFIz6o11a9YYz
X+f54mgz98E4suAnBXkvtuLdd6Ucbo/2wFIzNfKC0nlmqvC1lKBKp6GM/s5zVEaf2sTwFv0v+eP/
r2m4a2hk8KHXL2kc6tFkM2zl14JhHFRWMPxTJr5upm5lVV68JXD0/1nrvwbFGX+3Vi0OGPzuMejU
oyvV/6Q2vC1a/sg4KjWU9i6O4ruirgt3tJTj9RN14fpocALxfYnFSAhWicuCFndkSvCFm7md79QU
ep40h5rRHox0w9T5UwbugSkzzi1CGmf16jmOo16rC9U/LG7lXV/GnxjjNAY5+cvXb1hc9eZExq/6
E735jsrQ1N/ZhflAD/inHLcfOqqIUlrfVnX8Mi7RXn0bx4E6WbsPZWkfpAA56S4uyW+1nvfhaD5d
/30XLi6QYlDjENdTDFnrpNjIyaL1iFSqocGjb8KiVn9LCvTpmy0XdR5WsxHvLK3OUr+EeVCMWLIA
PEq7xHKp+GX3n/9361ndTsToTbk2RtVPUwhlhgdY3w+BcVs5W+PTFzdOzL/hDQgv1wGDWdVOOwWN
6het82FsviUdaMXRcA1lo/J2yRAPKD0xhkgYtljV641kmmi1oF6VJdmuML+XlXmDnMOeKaaNs3rp
HgjIN88W3RSGsk5vuxNY1mDooeYbSVfchFb+mThiuLn+gS68zEB/WI8Y7GA56+k5JQUuEGap4mst
bPCj3Y+3Lazzi9uYTEojg7nsTXNqbxrbqm7nqu/3M2How2g73WcKoluFzfNFI3IgPLnGDAhER6vt
7SJJH6Imlf22VRd49Jf2qNZDuru+6nNvBv4DRCDZHaVha/0+pylUjRof0s+H5HYxg4eu629DcyOy
PH8VCWBxlcx+gDQ112xD3ZxLqRwtip+q7b7Ly0NdGVTxlvtZnr4HtfqsTRuu8/xwUk9X2TckGwm9
13ILue6MzgAHiq8XxfKsVO2wS4vAvLMBh/vSaE5/fUTJogjdQFgKYlxrFaZLFHzscmkI6zq1uI9K
k+kAMyq3fNX5oRDULeTiBBgE0euELWmsUo/lSffLXDd2nZ62oCDCv79vf2i8meLnUDici9P7lkkN
nHAtViId9Y50oqJT9rm9sWXnRw8rDjYEnIRofP2QWnlBf0XTfXsKap/UUXnj7jvPkEluMfyfu3iO
MdYo8aFhwGtyuqA2V5Y4yRA6Ql8rORpVzoslF/JNnqnacU6G+TWS+q3X+9L6mLGEZYRIkFFx8S3f
xShTYAV5UXaGHzfQru8imEegU6HCDP8NuhZb09znRwPGBRAy+HycJMnNqbmymPtqGWvDXyCb8Oxh
6Q9920mHv/UXf3gdBDc99QIGVU+toPwxLDWjUL6FmmgJHDQNb5RkC0Z16XuRvQv0O3BlBhJPreR6
1Rlql5t+bKNqNwx6dotw4nhjB2V043Q0A2p7CPd/vTSBhCN2p6OEsvNqaaVuToPT64afmtVAxz6a
7skQK3dWnL9VSSNgRsOc5h8JGOkJjKanC9RmI230wDH82rayY5nP0n1WpCb6VU3v91YT3hZZ1N/M
kql5+qgm9/k0K1tDWxdePIF4BZVH11jodK1uYDxBzT9AAOADiyYrmO46PdzrxT9m5puFAoceCiwm
nQtXyz9am0nDhftBdYZ6MWVqYNq6+PN396NqGKYKFtnwo9RCXrqNaPRGMMgSe29pQV40Ra5NrxBK
AHKUU1PhJFlS39umb5uRLd8bWjuNT8kcZ6rrSMOkbWD6z6+iTcAqw+cH7TAjgSt3k2eQHuitZvpS
GQSfmsxqf1VTIG88ceeLElaIDiDEEPhR8QS+2z8gThLelUF/FYXb7+rgaAd4yYLIjVMkca7fjYsr
Is4TvLS4UGN1IUtLMrJMyizfgZOmcakbjiVkaHS2Nx6Fi4Yg+aWZC8sOzKuni1Jq2yjagS/FY128
ZoGV3zAOV23gkNYiG9w/m9eNvgAUQzpXcLUeNCo02EviwIfytPzqVLnj2kkrPQIaHe760ZDvw2lR
7qCNZvyIQb0D0h/5sc3z/oW5nFuduRyP8ZlsbyV1cLSlQf8md2n3Janm6tGKRnM3NF3606K1uFFQ
ufDVYdIQNM9CRQYOhNMNssaG1D9uA9/Kw8ArIRFyzdz4CGhr45NfyLG5nEI+nEvKPPuacqW3Jjqw
hhr4Hc8X/CNyFH01eauZoiuk+EddmvUnPerrYaeZQ1Qc7HQsX4fUULaWvJ6rF1+LAJVwmBNBS3zd
zCkz+FRltE7QEEmSXZXI06cGxHi3s8P0AOA0uBkUKYBpgrCuGSGthWDpQ5w7zeMYjbD1pfar3iTa
fYbj30hTL3wOwhfiMYHFInxeXXVZ6QdwNaHt2705fzJD2pJlHlbPC8WWjatx/iiSzUEPLNiVKMdb
K2/dMV5iOEWVPozonZv5D60L3aZP3bJy3KD6a+cCNy5FB0ZZiNv579NjNoMk6+Gazx9K+4PpoNqz
uKa1Mcp8vnei5UB1UFAXCZWEUxsshe5aqqYPS0FnNp+Un7oyLJ4ZUrO67r7OsgFgKPQnEX4RgFGc
8qklLXUKLQrL7AEcqvqYpbEovUaWlwVGcsfV2RKlFL/8pLYigCiG0DakReLgy07tRZB1lz3d9Yci
l/WPM2WW3aD3lrtE468l6AzQKd2yUyLNeVHlqdiI0YSPXFsncKfQjX+gO7FabY+qq9Z0Q/kwpKH+
kBTLsq/UaTq2UQfYMYofwYo3XuSkysfr23x2QgUknEAXuD9ZNC2Y02Vrfa6FS+6UD1ON0riraSHC
olIQhMi7w8U3HfKla34l1TT/7S3EMA6KSjO5nqBsOTUcS0k7FNAwPvRLAc6EiHLPcYrhHRm7jYtx
7haFLeavwIXjgYEdndqCuyNRMy2vHowaWq2iqRy/mwjTlFJRnhZ00H7bQ6LfBd2UZC4CmuqT4kzF
zfWdXk9vElPwKyz6pDQRcTtrRoXRDiOgDFX1sCiN+VGXgK3IxiTQC6jXTWq/PCTjXBxkuew/5kbP
tFacpfPzXHaZuzipeddJhnXoAudNDZfigKTcYTIbyWPsvPp+/beeXfM/P5WOA40XCm1r713Fg+FU
cVM9pEGi7zPV/lAQZR+rwtberls6Cx6whB+mmylr8jmJKm2fFI1eo3xYHAV9dXPIXAoMW+Rc586E
2E4IHDPmwdjWOm6N7Rb1drOG0MkIunRXD4VK9bcx8+eulZPRM4vOmG6vr+x8D5ECQyBEBLCirLHy
/eTiqJ90RJTwtofLR2b9pghVtViqHyvkHbZkEM7NwZoKzI1jxtQAwxWnZ9zotXFBDNL207EHaGXR
tbWR8gXv58YyfC5/jdYQ8DNuFH8Do9bA+k/tVXrT1tJsW36ophrzhbKdDNBDO1G4EZlfWphgVRAa
JNDkrVExEJQsTVrEtj8B8fNg40UvGqhY+nFkpmULeXl+HGE7eWds9QpQwYsM4Ma234PvgfFGKV1z
Suy/9vakboD4KAmBvmGS63Tv7LaMlnyQLD+uB/WoLc2AszWg+Il1NM7GERo00+j00m00M90AGZ07
fMJQKl40YggWCKlPbSNoOjejETn+Yk+7SohBTjHogPbTMijHWvp0/RJc2E8YrJnQQ4gZTpd1rTJE
aWRMiBD9vs5mlKYMOWN+3DbTv6TLJh+GT4GwDivQWJLvnC5Lt2uFHKQqfdlMb2KL91rtFVCz6lbf
7Ow4rgytXmqztqFRNEpkhcxhpxa/y/HZqrYmc862DSNkiEKIhgEWjsnpaoJgbqM4gImiNLvkkJTl
JwT38o0K70Ujf+BWFM6ZDhN//i4ZbSIpk1D4Kf1+iAEyGmEff5AhgNliErlohzEwvo1NDnfmmZyM
kpFjQ6sRxsEtUysxKrXlFgPy+lzzqnOmBR83XlDMD56uJupyu+lJje4hC6qU1Ov7BJ30fWPNxyn8
S9eOLWB6MM2oFGK4mKudG83ZQlggMO4z+cnu4HvdWV23u35zzsKFP0YYowZxQAEEGMnpguZsFpUK
x7yXkSAGwxolr4tuFa8DKdFdzUTC145c9W4Bo3cMtYV5Eq3Vv8C3GT6bU5Mde4nBj0YP2ztoXBtv
Qm+uLB2tdc1ED82NgGEdv4ofy6AVyTnYUEFOcfpjye+CxF4K8z58Rb/wYByV/fAw/HN9S/74pvdR
MlaAchKWMDXB9q9LAJW2zI2dZ/Y94L7cC/SivFUiR/Lo+TRHOoLTrpibet9NtY2Yd5x+MNt2Okqd
WYSUBPvgrlTtes9YcIQIXhs8WFJcfmrksnvJcruCFHiUjssSBQiFtqG86zoFFWNz7o12rzMZDY+8
AqL3LxMdFiUUc4GWgfmkbrpyKICr82VaTPtez2YSw6OitrdS/w2x5f+lofU3kmdwHa1l3w/LPdAG
Txs1N48f0+H1+mcSP3j1lYRICz0V0fqjqXl6Fha1YMZOx45loBGzmHsHVfhKr/fTYh2um7pw6U9M
rbz+bPalnEe2fd85/VOQm69Wfejmh86QXVXdEgPeMrb6UJKV9r2KvM19yrLC3YPUvNx0W+yjlzYP
GiSawYQ7gurpdPPUrI+1AdT3fTYshTdqeXHblo19Y89wvlmz8np9A9e+WRw+4B8W7HvA1cEwnZqT
Bw3p2hJzY+OgYG0W/a5RGbS+bkU9M0PvQQDHBZUJB32NX0IHDLC6VUeCZ6yqvdgIg2o/RN3wpQ0H
q/ASa1S/t2MrfOmcRZM3tXPPyBN0erOXlk7/qbflIto14RiiNzcrWqi5c5nqmquF8/I2mHn2bBbM
6++LVFcDwqdQU37IVaOB0J/7ZrR3glp+OsRqWG91xc6cH/xpYlRXuCSBDF1drFzTUSNPDOkeCH/9
ebBc80ZWPCk5Blv8eGeZrKBqY+CKRumfwHHNs161ZlLYdh/6duMiMvahdou3udnd5Y/V1vtz4Zsh
RUTtBZkEOg7rHFCZ+ziwlCn0nQRMzmA/g+i/0RsDnqFCcjvl24AEb6kldMbyLwv/V8J11/uBmf0t
7ObZzQNX/O6nWCvsZk65RinjMfQ76Q72TUK7GlqJozXariUVx+uH9bIxiFMMQOJCauv0Soxw1RlR
N4d+nH2JNWk/zL+H6FNWZvfD9PW6qXUsydcU9PRijg06VLLEU1PIO2vA0ZfQV5IabfG7iTmHOXq8
buTMo8DdRtWD54X8V4SUp0YcoxxUubRiv8nthz54DZT0OEY5n2ojsziDJ7EcLLEWdDHxXWtR9sFx
giDKJ0BkinRvWOW418gzulorP47IlxzTqZz2mWIggxcq6dMU2e1hRpsWLUl7ODKPoz7LI7D1UiG0
rolcngLC+se+0F7KwbFeACgj+3p9d9bs0xQ3YHwg/gSBzP8kED7dHj1gdiQe48SPGL3Rb5XQn4xb
+r35k3OnpDvje/szCHaH4Ln4xW++blz83Scv5R/bZND4Xz7OuppqFkHUKjQm/D6n5ua1pb88l4rr
JMdpdOsN7M9Z6/B/Vvr/rJ2xUM7Ii8W1hrU6+RmF9W0M16666EdYIg+WwyTSfD+k9q74gi/NrGVj
rRfN0xwWNBssm3rM6UbXjP80M2SvvpIPrl6XgNIC2pfG4DKq5NbyxLNgPBnGP2HzpW8hT01A6F3f
7wtXG2nof3/C6iqUSpoaqWGy3/P3MHm15s4NUH3oZE/bQlpdeBNIqQRwmj6fSPNPVxtNjFyTZyd+
MN+g6j0FMPcN33KmHNXws5H23vWVnV9yhojZWdEBIHJYUy+NhdZljdpHvhL7g216jR3vCjDhRv52
3dCFF0iMK5P+AO0Cqr9OS+wAjcuECNofDoarevVD5tZeZLrVrt04sOfekaoZAGBq8YBA6J+cbuGI
dKgNDT1CIqMqJi7cXPqcbxlZs79w/7GCFxa1GIp065ZsorQLHcQw9sf95Ad3pvdi6vtwJ+2a3V9S
NpyZEsfzXcKdZAWzoRmm6vKXJHnhc+Hcd81GJnY22yUWBKDYxqkRczEpfWrFTOY2Los29tVj/aJ9
lfdM47mNdXiu3zKYL56Kz9dPxKXP9N7e6jOl9WyoSY+9Umm9rNplcHko81Z589xVnq5qdZ9SY24T
qcVKvOzj/QGMk7Jvnp1f+ka18U/ufuqThRgB8w5sHQXcdQAOGbhmBaYRM4vyxdLyJzksj6UVvdhI
iVWL48UF3Gb6VyesJtfumsdlln7XzKFK/c31fb3gMMmgSAxJrYElsPzTD1kTRsPBnSe+9ag8mq/2
T3P3A978m8ZDHfa/8B/vbYmP/O5oLtNcOQJu5bfFXQUz8Wy9NXXvjlO64YIvnRbuMxECCQfJrvCb
7wxlcR3VmT0mPuy4XoF2X29MbphsxDxn7WdxCRiVoOCPdJ7IPE7NCDhAWLRL4tNwfk6ezDswoflL
/jJ8Unz0vnZlWrjzTb/hsS55YcCSFuMElP0peZ5ajfRSihZdT3y4leE6RqIepUpqNIO+EWpd9FqU
QqBFgTLRgQ7s1JJFHq9wTGP/q3Ew0SS9H5+Ylty3tyRAG/HwxXP43tbq1ayWZILyElujJwhHv7Xu
F6IElwTEGzdOh9ig9eV7b2rlu9pGVjuqw7Hf7o39f/WXUyimowwCh9frdM9kZVCjMGDGoU26p1KB
3V4EZrvrt/bSEQCT+x8jqxWQHSrmMjWEk0bomlX3WMEEnzrPYWNvnIGLe0UVH9oGQZ28LrOoej0h
OtwnfmLlidtIyaMsbXKsXnzuAV8RVAi6eVDHp5s21WXVNBn3Fc7R6dhECs+ksxi7BoAw7Qn7xyxp
0B2FCMF1xQTR7+gkG4fiPGpjDAiIH1QRXGVymNOfQDo/ISkr4wdjI9pJjn3fMIa+hzzt99xWxm7S
yS2uf8VLXsrBezAhrNL//MN6/M5LBYveTEEqLnLiHCnWLDckv6mXJPEWa9SF80J0A8wBPB+z2Os2
uFnJfY2oceorxu+S/SMk0NLGE4O0f72kE0OrDxlGfV/pCZTkhprtwajfBaPhQ4ixv27mwjstck3G
X2AvESOQpx8rZEp/yNEW9+PRqfdVUIRoiS3Om5nk8FjKVA8SO4AxsrDHkCn/cRMCdeHTnfwA8efv
Pt0ixQ3JTZn6rSJ/VSX52MvGYzZLN6jmjvDu6x8SU/tSh/XN3LehS4sT/GRSZ16e9NFuyiDvikEm
765vy6VfRY0Nt0Obm9nd1a8qSrB4sDukftQYrjUl+2x5saotzYZLh0kIxgJkoRdKPf507XWiRT0Y
NrH29qGuv0fao6LGNw6Fmr9fDpRqQvoUbCazPqeGYupQsexkLEdr9orOeLD11sL7ed3KhYtPd/Rf
K2uH3WvWGLR56vd7EwxEVHxW2l8lM9afr9sRZ3L16ohxAwGrZXiDObzT1YwaZD5js2S+pDqF1wxV
SUo67q8buXQC3htZLWY2ukoPSxn6NHS09mrhbmzWpb8f+RjCHgBEtKe000UgH6m1rVHxHLRf1ew1
UW+a5Pf1JVw6XnSiyDEROINGQXyvd1dLqfMAQokaE+GHPHiZ0ts+2Jn57XUrl74GIFgeG0AFCHSs
NqruA6OZDDyiVi7VL4bXWs8wmHPeeFUu5UkAY/+1s3qpm7YqpVGJUr/6mhENSpEbKAV0Moivw1XZ
1PIxyLO7rKrdZfYzK0KraEug8tLrevIbVh+tbNH/tGR+A0Ww4iddK/OX/U9139i7qNxHz9c39tJ1
EqzxjDELEeF16E1WGLfGmKR+KflznD9OWeeZ7c2YRvuo2hrNunAcKaBSKqAdyCO6Rub38IKFVqKk
fg4tWGf+DtvCzawt9aALJ5IRHtCz9PypoCmrEzlIdTRCks43tN/krKMtc4CHho+4hWe9uByKwUyH
gVhDzfD06Ceh3dftpPJM9w3KLaG3LHdzsYV5vHD0RRNVTD+J6UZttZyxLuI2sSzcqm1yGkNPbreE
li/tGJ+enjXYHRh+V6c+G9sk7Foz9evmR7w8D0PM81y7afPx+mG7aEdwtMkcNQK31YaZSYA+m+Gw
FOJgbYzgCQoR8IKmbmuI5tKnwVEI7CYJHzQPp5+GRk8zAefNfCMvkdP54sDUYyV/n9kJVyFwvILo
ZI1xT4caAeKhxYgZu6G9d8JHJXqosy10idiW1VNEK0kguUQzCYTtajFMlUxtjp0WVr84TvdNE9+m
Zr3rGE4rw7uot+8YhDhe/1iXUjzsMdnCseBFP5sey3vIDUeFx8lXn5kYgMn6WDzasKvs+p/wqM/y
hvc9L48K/MS/BlfHo5ITBqxSYfCTukdT4vOyL/ba7fVlXTIi0Gmg4UiSGCs83czUWOQ8H+bMX5Sn
dHItT63A+x1+6tWX64Yu+XGklKj0gnpnhvfP/r57GRN46IEuahnDKm6+t4uX9JClrvW6/ApTDyrY
6+Yu3a331lYnvpCrWqJuymEcQlDlb3rYuwOS4tvFUfE3rY/je0vCYb1bF2yeSmRIOjvY3y9WdjN9
42ksxj0yxmXqDel9nByQkO3ruy0OcuHqrlkWt/6d5crUtHxyVKaaHqrIn/btz7Z37bfrG7llZHXb
hnBZ4tDis03t8VvyPf1nKb3g5bqNS+6JQWhSZ4J/ICtrG3IT9c6c5X7bJT/RuPDahWkmc0u+fMuM
WOq7/ZJaeYpmKc/9qjVuigIF+Gz+ZunJVth0yQ4hoIDTQjBFdfLUDlC3QCuWNPdHpqDdnvGaQzqG
otFgbFXTLr2GvB+AnASvIqH5qSlQIwCglCL3HS0xPSVgUNe0tlpCF+4SkHsyMnCkFIbWEcQUNo6D
oh4Ot0Xm2YBIAJ0rWqNg4jZu7aXKMpPAOD0mCYFeridaLbu2M2S/Mz/p7/o2co3ug5p9qctjX4G8
+CEP0Im/5eF3Ws+1YnhztxVeXFyrIPGhmCN4dFaRdRI0pTZB0eyX8o1F0lbFhzGIvXArWLrQUyUl
pKdC+AdwjZnJ0y8XtXA78p/ch3vxoHvL7i2/m9xfrkbdutgbXkp75fotu7y570yuDsuShnOqj3FO
12M4yHfjXt7HbtS5T8pdfTsdC8/YsHjhIrBGpscdkiEwHyvXqCjwlw8yrjHI8mMJHxjdKSl6ur6s
Cw4KfhZUZv/ne62Zh3qzYu6jCzI/1XRGd49LpniN9twFr1K7UTK/8FgKkW6iD+ZP4HkS633nQLoa
fI6RctsKyG/cIQ8TKAGT/JjP+nRb9eSTOTOYDzETmP/FTjKLBbMaZVlBQXtqmWKNqub8y7d0fxh+
9X4y/D2AhHEz8Or0+DmXEKedmtCGoKyiMIr8vnurgOHLBqOQ/V3O6KpDI/r6R7twMqjIAhwB/ybG
y1bPMxxmLbT9c+wvUeUV9V0b6m4zbyRzF+4y0SEhNABe0vF1XRaSz1xNDZ1+mP6cL/1ONn6bDj2N
v0ePiDmvf+2sjkVsRQSGOu0wy0CR09r10vekfAHUveEdL5x0fDx9N+EaOYOrgNBWjKmBtjb2oTzd
2yQMu9hQaM3D6jzn6bdlqJSNz3RxB/9jEczw6ZnQW0WrGAWI/crKPJ30H67+Ao5VU8421nbxQLyz
tHaHWZUUShHQUmwDoFSjzALN71NvbSQpW3ZWPtDp60lQBsZ+XtPB05KdkZNGbhGDiLuyiswIZCjP
oFOMZPi6Lcn8WpAadgGIojGmo6OkN9D3bqWpl42ATGRYB1Ti+uOkY2vIY0I1iy7sYoa/rXT+ef2W
XvB3LONfC6uPMoRh2mcKFlK53Wf6dxh8vUa2biTlAd6CHamdd93gpSWRCdOV/5PirwkSeidhBNjE
IK3exwJmBHluXq+bOD8ASLcJKWvsCIcnjvw7Hw7nTzApOT5cqmyvjFLELt6mrd7I+cYJI1DDUQvh
OJ0FtK2VLj11cr+sgkPmICujfY5N/T6apsco76BrsW6uL+v8pgLt54Ggl4szwqeeLqsJJN0Bw537
DGm7Aw/R9BTan4bkrx3CqZnV9dF7J+ukvsx9JgjgV7b6D0v1wdxCyW0tZvU6xBUiJE1R8c6a+ywz
YjduqTDmdeY2zq/r+3buU1mQaCzRvbNoE68WpDpSZifymIMIQiy6eu3gtqmmlmWBoY3M3XVrl84F
VAMU0AmkaYCuDl8g9xJRIZF0lNDZjymOSdNrrSP703S/mXfaLsqcHXdxe2mZEc2KIcU1e54UWt0k
L1Xv6xnKXy0QzR1MXeWN1k9bXEEXTBE7wNwAboEAfp0mWGCryjlSBj+NA/0hn7KvUxKqh8Uy+uP1
bTxzEzzpwCIExYcYZVpXGpvAVKW6HgaflupOsqpdlG2URcRTeuLATy2ssRF5kJltU7EWbqvk9r3c
77HYHJYi7W4A7yWeJDfqQTdaZzelk/L5+gLPi03CPk88fVOAr2eK0JFdKgVB6OAPP3T1WfduFcuF
PAWMJ8yZXuO1G+s9O5h/7FHGIOeiubOec7Lz0kxrm/VOrVf+ikBDwUPf7xZp45k/u24rO+IMvfO+
Qx1EjHyq2JkOoVG7lvop3DXaB3Vr9PIc3bKytLpqWq8nauCwIk58/Qqx7G38y9l3brOPvc+/5V16
2PhmW0sTf/5uaWGIOs4AgMJ/WH48RTvl7q/xR2JFsH9T+aRrzBN2aoCIPWzHmr1bfpSxt3iluttf
P3ZnfndlYeUMy4qKYy5OQWveZ9CaBq0BtSkMyT+u2znPRFeGVg6e6e1erQ2N6xW/JO0ubp503e1u
/GBwq8xFG+LLpB1T4+cWzdOmYeFZ3n2kyqjDJQsxbDyqTuXK3niIau/LeNDkG+Pun+Z75W7sqTjR
Z57k3VcTf/7O4tLVqRIpfLVOfk21Bz18zbQN2pctE6ujXgaxPMeJzm5qT8P0NtoPpbbBaXFevV19
sdXpBre45Lk4fGmU76D9ciJP/1ohy7TrXpziGKgbjuKSi4cRkYF04mdy0tWaYElPNLhXB19GikwO
eIy1LZnSS9v23sRqSW3EOHUSxqOPHOV4a97HG4/91hKEz3335RFjKLDBErrkm9o9JsPLf3GL3i9g
lQ9GmiK1tR6NfkD1obplcKCOPmjfx0/Dg/1Bvv8cPyZe9nzd6MamrSnesy4EOmuFo58V9a5Uaq8E
n1iYG7iti1bg24DoUFRbbPHn77auiuEeyAo+TTB5qgsQYEvL59J7B8nUfwysjhckOmPWdunoFz/B
bniJ8anNjwg9NvFR32pFXHQ6pGjogtg0+yCHOV1NVGSBCpPQ6M/KN1nQkB+oULkozWee7enf+Egb
adSl6OU/BsWM9MrgkE5dYwmDXqX9H86uazduZdl+EQHm8NqMkzSjEUfBL4Rk2cw58+vvonzu3poe
niF8sGHZwAZU7FRdXbVqLR3SS8pHA5aWHtIyyJCtbPPlqfzP6GDs5lpq416N8h6JzPG3Rsjw+/3v
dwOIkPDGRT8GwmM6RldbpUczG/ZcUT1mkZsEhzFy72/rhUFcmaAupDwvCiUG2eme597y5BPHtcyP
Nfr/T1y+cmwXLtkrU7Pb+La3+bZA1zEkXvZpUiPR8S6obwMURLi1N+iyHRR7UYr90ri4tjM7t74T
cIawBbRe1TMViTwow4ja2g5YiHwwon8tUY5uZsDgRgWHqckjPYZej5gxZixAYX4g8srsLThVkEar
SKmggRoCYPz1qHx25Ee1SHpg3FuSiRPpkf26vxcWJw7aPV/PaPAZUs5H4oSpiQts6J7dpqVvgTKR
iLIjDqlz39DSvAGCjIoyumBQl6d2gloOUi8m7YCm/5aEwyYpXtTsbc6vce3fx/dIj6M8P+tHzDiQ
62lL8qgPQyGHgumxc2uGZJxZlDrwJvFfQ5NApPfdEjUoPsr9nhXrYQ/FAzBRCVGgt1W29pBeike+
KMOQXkPlEIHx9YBA9+QrUtgN+0bQiz1rernNMs4gkymxy02+1p275B9mhrL/N0dtu15NlZwZsFSB
EO/kT4b3jXB84X2T42ygjFcaLBauv6vBUas1Ii+pDTEGJ3WRkeYsSb3H7i+5DwFSQ0EPtxLwwgDS
oJ3jegYjjRmyqJ4GF8iuwBWkTNyovrxWuKAm7sYKdfdlcQBp5YQbXOk16m1QqfQcaBbPsfjO9K/3
jxP95KNt0d1zclQJKVPDVszsmfRNTUFK9kP+wWf7EFU1iNkGsRNBR/qJHx/wsl2rdtFouT/2UYwF
iRVe7jfFyyBUSwGcb4OL/nAwyxlpZxJwzEmb6ICuX9V6vj/eLxzSt6fFjT3qqGVypoRY5MEV7aR5
kiajc8bRKuzfGWp5md074wf+OKE14iezSWxDNu9/wpcM4b1PoHxlN+ecagmyPir7lqjHBk0+edaZ
eeTUaFmNdgoaL3ouPLZxY1T5m9y8jwDtTdkGBUNdzXdx8CsvTRlig8OuKRpEJ+cps+NaelAZ6B2q
vV4wp7opN43MbXux18eVesDypgFiCarEIAwHMcr1MfAaWW7bQBlcqEuwumfP/1UbwZr/DvShsgbe
DrbG/XmjPP+flQMk74ulFiUdynsVo4YeS54Z3AEwN9Eo8hIFHX8UQ9KDydnwlHEC5xua1u+bXd4x
3+xSbmwo/UYWY3lwax6v+84Is96SEB+I3gkFnliMrZ554Qrb7w6ttul9EIBpJOSJ3EtGIL+mMVC/
Uq+H3oHJdvnK19ENO39mBRqp0A0Fby7W4nopEhXiW1OHpajEiMjhZ1I8IL+XqKg6bcBRpPQMqbbe
atGBZk39Y3dm3plTiYDsUg/BhBHRhOpjNaSgsyIZ7C9gGpG9kRRqZnjaSHw/geydyXi7CjkD7lAU
LrIWHDggpjYk6STsFB+8Xqcx3xZgVr6/aEvTglcQQGdIq4IphA55OrnPZK9QW7caHlJIFxXhGXt1
EEM97jLoBLp+QfpxL62EDAt7FC1aAvgA0dYC2iB6VpQyg0oa07kT+1xzuT3Jdp2X1pClptD/3YNl
XgHYAnEZKFFQ2qGBApqWotUBUriuOBwLMSBd/xwzlswjK79Dr4x4XpnSeSdRbgssFLj2AGcB7xxN
b9qJTCZNnNC5Y9zmT8Pg82YBu2jxFnUWbUKmkEDIJsRiPvF+r2yTDPqV979h4WIESS8AQGDSxMNG
pJx3ISYJX4Va557VADK8rUhYNFEyn8lU6claV+1XwZEe8EybOYsisKCSpKwlk9YyWSr3biyP2cMk
Ssw5URoG6oWxL4NCpcm3Q4sdLxTVaPgN2JYz1P2zUWvNcJz4PTOpEFmUhVEfPZBsITwurFaJVL1t
ynbXhuoFupGCofCjrE8KGL87DzLUpQZnBpHbxhQg/VlxdWEzbcBZTA/dT3FsRNKCDssS2RGp4LoV
4G8koZxWXPzSRobPA4ccaiAA9FIbeQjY0g/TGGmRJHsB//qjyHwo/WNXPtTC5f6i0nn7r40MwDAQ
B6gvQmqMitwStenBzZL3ruiZmriBVulG46C3FRSk6H93IB0EGuxlrHs9VRigitfK6DSs6D8fgDgV
8rooBtIoy6Jr/Ulhyt4tRcsbVLstA2uWgC1yA+SHu2raZOE2RSVfFn+y7VPeguC4lEEX85pF/un+
bCxtcRl8ztCqhKoDnoHX/lzKJqkTpaJ3Ge9H2f4ctWNckEomSv6wGqBTKY8/40bhCbVwALeBqL62
BbKxtA+ytnf5JvoADJPEiowYLDzKPzum0KEA3PIraKDlxf5mk7pN/Wrgi5zvelfwmJ+CakeenRe4
Qv1tntQ24C3G2IJNhxuIl00G36yi5eYJvDnV6GPR5lIzCxbp60FPRQM2S67p3VTcidGmbPdScojb
I9R6G0jZ6zm6dKpix0VwoZORHaY1JqbFFf72AdTRqtq0FMd5twkBY0pJSgYps7yTCPLwFtRiSiau
xPhrI54/6FvyBFe4HEUyljkauYeBqzdlqu2ldi3/uHjn4gD/M7PUs4XpIaGmRZjZkakdLi4NFq/y
Qt6EUEuHjB2yNbPeW2BFEkkl+/6x+S/76h/jdI7VG3ilH0UMskmsgyzrhYlsu/pqTpen2lkJupZX
EMqIuOpnyQZqDzNehSR7DVtK+layThM/ZcB3jmfBe9ZWTC1P6kw8KMzW8O68Xrww8Ac+ZKve7bNf
fXiQwVTt4fWeGWhfQy4s96zfefP7f5lMdGKBr3omx7+JnvImY5sOhxS696MKuh1LwnOpgNayzmik
kxy1bTZt4wS/7hv+oiq+OZzfDFNXAfSq1CSXehzOCQx8Z1BVXiYWcJMCPhB+MJj1i/OIsCHE7HzI
ZGz6/lA0qqMhuOubSIcs6SYS3aA8lewT77WgP7aR6xqQVGv5jsSio3YrL8rZX9z7ZCpKqMu+Gdoc
cwVuoWSjIsPm907DrPUsLk0N0mpguZw5NRHuUX4rGPq8nSBW4UbaQbICM2t1oS5I+uxJtuxD3tpI
wAsA5uHko75olctkaHyYPJJr3olnDnjBy/kBRGbbCtiT0zDZveAMeN/fX8GFowH8DosmIHCs4zVC
fSU6kQOuYObZsNNpO3iPkrCBCLoxisdSWmM4XDYGYQLQDeO2pPswvHAaYiaVcA4zECA7vtBDmYDI
8U8WPfhZF61EnwsrjbH9a47yb4CMc6ByF3tXI9Xesy1l/J8m7x8DNIAiGiQJWuNs7xZJrZesbI7Z
u7/1bWlCj1u/Rkw/b0xq434fzpfn+XYtlEzRi/WI4ewk0q1M1Rdu5d4vp1ykWAhNnHX45Xz05AEI
xys18i3iJvNLoxIbo26OTEOUZqPipHgDC6ImEUie6lh51ZYPm0M8rqWo6fTnHO5gwOizAzoPvUh0
Oy74l3kf/WvYm2x+0hSveAjGZFaQb3hFV/sxfus46ReCe2UrRXWVEanN/hJ4/ecb0CeJDwD6FVpQ
1+68E4tWCwRs2aJ8DPgzaumQBpd9Xxf5lafo0o04k7v8Y4qKM6JyyLVKkHE6SuVYZk7zWiIfOob1
nmW24c9KMqKDBx4Wb00FfnFj4eXwlR1AcYvyiELseVXFMTDc5iphtB5axUPUrG2xhbBmfvb+Y2b+
/9/2bz1kRTSqXu+yo6OGo9XVu1wfioq0b35rV+2x3akTATVRMoJ8MnvnVib4q3ntZo9/+wBqLZuC
i6pECpAM3gxW50J+IySx2dq13pyOkiVYPxgyGYeIJaPx0CVOow92o+MVkTuP973u8nETRXSbgwkZ
sDUqSvC9MW1RTUJCLnkYoFMODAoLMtHKSKrXKLIR/5FaPJevTd0QYdK96UFrz43eem/3P4Qm5Pyz
v799CPWkKOM8n9IwR1ro2OXkFfPPnevUaRSIE9gplEUTrMhZifQO71a+30/xmausZtLruDWa0gID
SHwM0KGa/SWd1J8vQ/YeD7w50UwTedcIgTU1DAdX6PLXUCs/x2YXpO/3xz+fqZstgX6smVIejNH0
40IVmlHiIqxDNnAMsrogT/bY0JCrzMy9BoyXa/jBxbM2FxKBm8aFS5+1DBWPPm2jwQXZR7QV6il+
H4MoW2H0Xjxq36xQR23QBC9RuBJzF7fiHqLF/q4QgsDKpUZ7uj+DX1JCN1OI0gqCHQ0S5zRFitqy
WRU2mELEU53VWOOWt3kbTfMXxgrs4hW7xRp+GtGG3dbmOB5z29+/xJvR0n60lr8pzNbi7N7Kfgfv
kqLX7QY/O/MptBJ9LSBYCs41PNT/+VbKA4CfFYiCAh4g4gOSj2TgkBXwDtD8iXmeqKXj+efm8L9k
4q7MUp7dAx9HKDfYykxxCNkfuffUCRs1O0qAgaWngoOXub8oi+v/bZzUCzKPVS4O1GRwlS4ct/kw
VGbedtVGVsO1ruulZAwGhxTWrM6Ic0oNrgLLc+qH1eDmZr9tLN7OTpzB/JSf5tUFLf5etjK7du4P
cPHcfjNKDbBjhrktIYP/ZHpvB0WwUC+qXNxXdSCRIBd8AgCwshLuLd/Q36xSAWUKNj01CzBUvs/N
wZGaCdDmY+VAT63KDmA+4j1kdU0mXfMay+v5zxzTj0quRaTpobLtslJz5PFuQIFJZfoVZ/hfjse/
ZujLIIFSXNsUKHRpSPOfYk3VO3YbeoRXPv23LguIwj0xa7HnUmkCaX9+5pJE67REA8ZTj4+5FjR6
bsg6fqrpCnKmTQjF3NCAM95Iw6Q3ngV4sl1lvgEEkiFypzp70+r3Utkw7z7zmx924FzTZXHtybJU
Orv6OGp7cxXTZbGAo5R6ph/ZdfvYRK4qGmO/SdEaoEO8PDekeBe1KmlAcaT9fWL3yj6105lQg741
g6UvMl8PzTTfx4rZFJWuFGv1/8X3Eu5dARJ1YGCiReMYIes6scKt4Ymv/OjI7ZvMgG3Hvn90/8ty
/2uGCjc92c+mGTzhRowlgqYBpRBRfWrSI1p9zBLNSgh5eEBFVCPBXpOwIVTA1XLEH6nisPlxYAqS
hDsu7nQ+5FbO+NocUDdnyIilynfN4IIjThfjQM88S2Lyx3aVAHHZcX6bbuoyGrxc6Ti2xa0Q51YU
7mPtoSyjt0I7aZGT+cVuYt+E6Zyy26hxvLY1wHu5ZdR9qa0B1pcGDboCXBizFOWNmm+oBs0g5SPc
i1IO72LYzXbEwRgKmdt3aSqtzfK8aemY4btBgXoKNJoYBSVABP5DLZ8EtiEgwm1DK8y3Kb9WLli6
K1BaZEHqPLMk0gwk6tgI/JB7OMHvfv5RBxsWdOFtqdj9x/2dvWQINXYke3gNLcF015XHSL06M5m5
Q1kaUwEnxrSXouqdKQ+PqrjmrRfqe0A5IakJ+b1ZX4ryDGOM97nXoTQ65Yodt5d+SCHS1ulquxW0
nVZwWyH8rWV/2dX6FZd/N0tdgj7XCLEUKKMbgiGk3obla7zG+bC0Pb6ZoGvkkzSMecZAk7GrX/vu
WFUD9PasMBGJGrtVvHa7Lq0bsqYcUAhAZIAD4Ho3MqFXCkzOjG4TII0T49mnPPKto/atE6BS+Leb
BI33oH6D/0OxG0p718Z8tRqiIIAKpgjASmV1/LvwI+eJEq/cG7dn+toOfcTUOEpCH3YYbdsoPybl
tUAv6Pn+YG5fM9dGKFfedAkEGCMgY4B0KHVe9Ngtk4+sdd/KwsMdZiCeNld/kE2l09sQOxzZDlB5
Vxo4fVA/EP0MPDhpzYkx/BrSIt0mf+XDT2Z8TqWdMn6OyCAUAWNIQA2UYuQEzc8g/CUC2jBuM7Vw
eHHD54aPm6ZveyhNrEzL7f69/l5q7oEWDyWlB+oszU/j9Ng4tdHJBK0ssr+CGl6zRC1ACqAK2mVg
qVI2gbqJpdKM/Rf05elsxAKtsYLZW8DWYGS4IJAOQ38purSvdy8GxQTxoGFkcXIQusCpC7PqngZh
IGXfPmVgC1KtvmZJH08EoJJIZHU02JLQsxt203Y6l71HGfgIe5SUNvxak/ptnCzDzaP+AQ4wFeVh
6vP6DjSpQ82PqINwnqlW5UjiAvzCXRz9WtmTC+drvlIUIOHADX3DayXknFoD5sO7YoUretA59Hrl
pjI+adIZUjdFeezkgMTMU+VL6IIkUv5YMI8NYEbh70jaRUH0M1U/FfS9QbO7fYUIJdP6Vt6sbJCV
z6R1QnyugAvzRN7txJi3QElrNkoZbpFwjU/B2Ky1g3xxGlzf7Lj/AHCZqUznYhv1hAAFW5LGwLK6
u5wgnVaSo6x/fHyI+sdp//Ly8vb29vDwvr0gxUZ+9yTRP/96WWAfeRz09808O3QraBHIcg+aVskN
9sBZENkeLMkCI9LBt0O72Qm2Zwnn1J4cecOZ+VE2WVuJSLKNLqu03bf386xCpsz865DduGldDzVf
lRNonrkSgAnEaiA45YPcinmrnTWI4kKqHGVN3CdgIJmhwrTyDBdESli1iuyy2+BNsyYHpC4PmSmD
I/z+BHPz9U4v8Ey3A3pJ9KzcpOVGVoiEsdVkNyfHUQczuP569MkvkZTGaf+2DUhPnu+b/MKu3JhE
mxQ4ZOb4jSYlU9AaUYCLXHaN3aE6uUfrh3UwEn3UtZB8WJsjWqeJaxG4lXN9chxHd7amaZMIgzce
dyv36sKDEFP97Wuo+CeYUDZn80J2FRKaeWfUFwD5QjdydL3cD9sE2aTtGrRpzahA5YuxoyFEO2AK
8OB81n+MH2ViCi/CfnqAoln33EBJ+sl/Wpn3+Zq6M+80gJMNIzzBgxLzbhyMH4ejdTxmhnUMdIb8
KMnHPOlWCrU5km+qBwPz/hQR/Z0n+dF5lE4tcVY2Aq0rg9BznnoQw+CVos3ceNe3T5Ulsj8Otex6
h/Z8sKp9Elr7F97STBt9Pzr36xH4zt/jVlmDJy5u+m+GZy/7rXQBFSCkh3kYnjiD1/OD9lR1dhnj
/W81wuv9aV/IMmGUIIj66osW0RJ0bWwAfUcesg1OWEqmfadd+gnkHafBP3gvSqhH5wDCYytTexsC
AxoMiScwQqHNADpE1zZBRMz04eCrboEVlcxLYefOyrBu7+ZrE3Mo820OsxBKyr3nKS5ri1sAbs3I
Ck1G78jLC6ppjuisQjHWLFInFUCEVkh8RnEHozN63XeYh2oXX7gzb+QWNqiTHbwV9/hVlaDODIhc
AfTUIDEMzgVqi8pcOfJ+UmOU4MjvdoGumaX+ERjgK9cTgvK/lVsZOZd2uS3t+gA0hDXPQWr7hLXO
iRE6kTGQk2RXJDKjR7Bkk5jMX9/iX4UdGglh9BfAF/V+J22SA7NpdN/y9GBTgif/ibHUlREt7oxv
A6J2o5xWacgoleIaheU/XvLjWh/fV4GAmjIg0lXQM4IgdFakvd4YCsr0TdopitsYoi7svBNzLqzI
woyZkxP/CIzJ8be1zb3UVkXUXW4Fu4A0dmPHWETvzGMeQO7teA/9+r264AJRq8HrBdjKBbqHSO3C
TE1C1YXKnNmaP6qNYk173iS+m4S693L/jCykxoCN+GaOOiMwlyZTFqlua6I/HdB8SzGRByKa+Z4b
oRXZgYmYmijGfbt08+bsWK/sUifF9+pArAQMU7bVbbPJH0IykA40Ai/lprO7B8+8b3DBn36hrTWI
VoCVhO7dnCoIcUfJoLqeHRmC0+ywsBbrlCs+Z80MFYwKEA1D1hRmEAY6w8Z/1OzIKXTl7f5oFqq5
0GYBePz/h0M9OxJIPCtl36vua7ZBA44VPwIRe/YP8n6yWyhkKLgikdR849YMz7+YPjpgnoNuOlqp
wNdKDVBGKJ8n0qi6zb7cyu/yNjEqUzQUe3yKf0qn+8OcNx9tDNILyF6IwPwqNPsOG3kl13eB5gql
GYoEHgpFNB/tAWv6HEvRLLLP/1qi5tNvhABieJHmaoHZ61IAXOu+Foy4fZLNntP5lZBudmG3A5Oh
bgF2IbjteRt9u5lqtK40U5ppbraPnuQn3liTPFueuX8M0NV+CAlyozcbkA+MA2T42d+zlriy2Zdn
DQ8NaGVJYHWk0/cApWhKJ5eaKx7Y93LLf1a/QWRm8md+5U25aAlRwgzOQZMqkljXE9amntgqTa+5
oM8oz9FPBfJpFoqZYHee3pWVbbfonL5bo3IcTSx3oeS1GtJzM1wMTTL5o//IHaqd8sDGevUD0pN8
StZe+AsX3xwK/TNI6iaP0MDs8RzMakfwGjyJn9yvdo39eMlBfbdBXa5aXihcGHcaAtqgI/07OsKO
1e/calbIMxZqDSrucPT+4DWKxiMadsCFHlSY0sxzjbgmyam/bPjTaOiSXu85cxsek8t9X7GQKIJB
ALg45GLQZEyzSCZslzFqA4PsViGlHeBJKu1a3J8BqsLgmSe8lQIDIOgQLNXbXf+xyoKyOLffvoCa
W2gP+xCzwhdUBhq6HoliBpbwUdvy5uWBN0Du8ZZcIntNXPHWlwAHMRfPgCkBc5NIPdRGtUo5kEF5
rsJOlsdvyorbTr+ZprfuT/CSHailY27BlDhLJFwfwUou67otasZltWKLOPRnOfmKA8q3ziz4gV0J
EObfduUhRSQXOGQx8EIAGxXdPDYKMWQ+iph3EwZOOO6rzMihzmDyQiusxJvizbohDQ/KOpSjoJ41
I2ivR8YHgMeMkyC5zPTAlVu22KnRptCIgk40j3nxvM8QSibRgQXMxH+ahpOUE4m/IErTFcEePln/
vXUU76lI9OnCoYKNv39V73nuaOpTX+ksep783ThAccyzPN9oa6NB84IM6STw/6WkfYkT0nSmXCIw
T1EDuwzxTvBXEDo3VwJGiSsUceUsbHhz54iQZ0mz+UWZBapnlvUIoVMFacQIxAlmEkalE/CFb5bt
6K3snCXLqjgz/0ODBmTH8876dtuJ0gB2QKaSXXlg0Nc9gF/eF/hiUw+Y5FDSUlup4+xR0sa1Qv/S
0s4dSkjMIlRCsYW6N3qmKn0oKMiA3wAnwRHGg8ZGvJWyi8CR4pAGVptvQZQuR4fJ30bqMdNiveQO
bK+znBMw+gSy5A9t3E2TVVfEl09cCzRm8YP3nVg1BVA11xaTPye/w/KQNh56OO02efNTvZNIG+vq
jn/NtpL4yKqTFUbE661K3Qv41/3DeRvHf+1gsJpJSP2huZAaqCyCs7SZkI6DlO0J76cK2GNwSbZl
4TtF3YxG1SW8EVdCtyml+rFJZHB1jeWTL6etwXOeqkuaZ/Rp9judRwi9mFxvhFQJCS+kAinBh0e6
TBk297/7FgAyY+00INMQz2IIdDwpBHwvT76aXIRaTTag+EsfeEbeBAn0DUIA2LsBinmCN1hagbOG
kLiwpDT6W3FruCtFkiBTjMfgnEmmnVuXAygfVZPnFhGkHBouf4xwZMWqJ6AwISVWMpabU6A8h9yK
97lNvsC0ipc7qMYhisHSsaDoyULJVqx/SXPb63XB6TmrY+2+McJL32wBx5S8X+Jql9W8Ia4dLMxi
zJDNwTtYoiVZ5DgX2LjO/EvUaqrJMigX9R7rmWPeBXYdchDl7eramQJP3PIB01noKyFtNBWGCuF2
U+vLZi2cvHlbiGBU4TUJ2q7QB0HUT/mJrgHvelT7lyoWkWmLal1mY0mfxbKtSshHqwWk0IibUrU1
n52giVZnVhNG0UYd+TWEwm2SAF8DsnmU1SFcA9dB3Xd+xIYFKDb8C/ekBnoaH8bfLIi5Jh0NpRHe
WaLR92YWmoJ35ESz9i1Ac3KxJGx6TPKf/J5H/3fhpNDbSkiE6tjn2NlStM0lU+F2kmBo2rNy8UVd
YdbmcQ5PqaWdk5XozcE9DWLr+b775m9TCeIMedpjRz17Mgl8vHeFffrYKg+lqJG6ec37X+MumuxU
nlb80FeG9sY2Xp+oUOEnqD2ubY9Cz0PboPAvvPoA5+EZ/nlkAI0jQbFtVZ3vnFg8NZLFegZvVO/J
I3vun0VzHAwp2nG6Yoo8EU6Sm6pG7xkdY2rg319zOrcXPpb220fSF1JbSkpQ5v4FdInakantQTAF
ZesfJNQNmyNnijvoyr8KvqM8MvD6lcHprLSyTF+FIWqqwIyAUziDWGf8xvVUCegM7VtJ9S91H5v5
41g+Z6U5+LaX67L3q2H2XWGX7Vs2RUQQ98H4s2INmbMV4IIGiXCZjRxDZ0IfEcrahC3MpDNExp5G
tCY8JIkZeScIZYiVycROqxEuMaVH4RMVUu9JOzfRpgKVRIPkLvNLlB8DUBC03KHdTs2bopEBMq/h
JnyKR8ixZNtGWsNwftGe3xs8lUcQmbQTUwg1XeRDLVtodiT1cA79g9bp8TaMXsqSZE4av6ClCZc2
mvPfslOUO7FkTMHebyxZeuEHY/yU/Y3PnEUgw/OtMhotPLZWH2UvIUJ1hrch2XBBG/o4d4/oYX9S
ZAt89soPT9wo3SWJN2V2BMowmDXI97JiidMhK3YJcKUh6ZiNr+oFCsf5c1YZhWKWw66yQ+WxeEWT
yv2bcOEGR6FJBkAfIRpyKxKVEB+VuvFZRvYvTWzJpQ5sfOlvwITfGQBrJYQPbbXRx0PeoF3NRPtb
rWfo59rKqi6PB3FN1GPpWrr6nDmo++ZEkgxiRn3t+ZfxkIpo+7Xq2OhRRA9YkgfPzaiLoimysaHy
a3QaC6fzyjLlvtqEH6ZUZPwLk5E0TcBzVOharRBJtsCsVGUpQcf5yuzfPvkRGyP6h7OfOYRBT3U9
XLR3C2JV+cGlYR8Y3DzRNBwCXyV1ATxFNtMkmnE9ElAZbTkEzZ2K4xiMG01dpbW7eWfhS4Q/jUhz
fo1uuU6jgi/FVgguuSr1IOkLtQep5Qe77BRO78c629dKoro515/8hm12meYPRp6OIAULOP41l1tN
H9kkNviSyz8LxluDet8+7fGFECaFygAPEjzQ713PFfqRlDCtg/DSeoJThZGhKZUOKHut2EVtBW1n
1swmizooyZ0j5jmp9lplxQrgyh/3z8xtkRLFbjBvISzEwqmKTDlyuRCFUU7z+CLbMSBN3ItijQc4
q1jUeW/DS05F+Lf4CKqgy33LtwCh2TLUfAXcsIAwSlSs0gGLwddakFzk8iHTrMoHJ4+TxyfFuwjy
z0g5pDXx0G7BPjSyWau1kXnsa8G7AxgDgmyW0sgBNH3tWSCrE09Xi3ALU9ACbHRB+gxUcMUEKw/A
m/QS9clz2PDtRHNiIjKIu+ILL6fCZYAbsqK+roHiSSAhUkWZLg55sHLXLuxmFOEQiUBfA0lcOjvB
ZMD4hmyVXCpAIvb1GrnNvNWoa+Tq11PXSMj3FXDq+PXc+KCMz/2nImyLh07V1xL7XzWha0vIQqBf
B2Ak5L6RY7qePaVKvVwI4uQyJtPWjw7iuOUq5eC1+/JSTqLZ52/F6HQ6YguDET33/n67TYAivQOE
C7hcIDrIQZn92nzKM2LrBV5wqbiZBivqSTyi49PqkkNWRSStbHatd+V2v1ybpA5XMoIriuu04DKL
icR8SxKBQwPW2zRJvxgkme6PcB4ANb9I7iqoeYEsCJR61IEa0nwAU6USXoSgT4ygnWrC5qzO9Eqs
37d0W9THXEIWEsg+TYDXoCP7vKz9gVOi6JJnu1F+9LsJtD/oNeN/IaMjvYOvNMnM0uIi0u9l9ag1
1nQAPw9pa5Lxu3itgnsLcMH3gDcSKXSwT8/ChddrqzRFFPFMEl0a5tDP9BK8njJn6dGzmIkU2SY9
qihJjqQ+CRdNPlWD4xdI80FWLluZmtu60vwpItIHgIvOBOnUeSrYIa1ycGVdKvGzKNyueqyZk5BC
Eiow/ZDIHpr6o4s0GAJqxeLWg1wfwku+5aFMad5fpqXtNzsM4C9R+8Flcz0rcV4OPQcljksrCAiH
tDazKyFqgMvNJydSysRAkLD2flkyCnImcPpgLXCzUEaluA64NAjjSxKoqiN2Nbvp2zeu6XZAIU14
4kXayotpIQPyxZ+AlYfA+MwVcT3OsfQgzjFiVifxpzhuRoWDJgPeG2JN0qcBwXgdmlxrqmuw4KUD
J4G3By347Jwdo8Isvm+LCI/w6KLI3XTgwHASp+h1aappxXfN9wp9shUQUHFIsIDEj262EdqeHRU1
iJHggPyREMJ5rVwyS86Z/25iXtZvV5sH34wu/yi+BDVHODUm7YS4/VMAdOGZzd5GgUBTqo730UCG
ldLU0o75bpoKhmRf0BAOlfFFLSQF1CwDo0cJB0hSoeC5q+QqaKfS1P77s6HghY/eJRmIRzoCm4KA
m1itji/NGKFh1vWE0ggEX4+GAucxXduit7fsLI4kIuCRgBPCTU5Nb97FwZRjjGhX5ay8V3moqA/l
duKmM0TPZyUHJTZ8xKoO1xZAhkVo1RWDNjQapgIVgjplZgyMvdXW8qcSjQKorZhwl078akv77KBu
NhvKTUh0o70LDD7Xn9qAGKNIJw7Lke5aCWlXtOoRVXiooQc3bdGaytZ2vMbXs7j/MEXgVYeCGTIf
lAdnc2kUxFGKL1paG6Dyhu75EzPpaeYi1y1UVosX+qDuatZAzy/rr0VB81GlB40eurk2qoFUg2ab
aViPLya+SC5s3oUH5v9I+67myI0m21+ECHjzWgXTBmDTNd0LghyS8Ch49+v3YL69q25030ZoN0YK
jTQhJsplZWXmOYfpgFDraXofy+ExAY39IZ+g4KbofkbHon//13sR+QvU3dChCXX5vzH6ydlTpCAp
hqJJj6AmAtp2LylmX1pyDkqWj9uWLqHj2IKnphauEsyqEICS6vQoesBcbt+01G5867V9iygIBKzU
BghzVyRUg9Rfdoih37UJDupqNfoypkXHrw5nBinKWdB6ceQhxytNSZRmR6Sna5OJAhjHEkhM//sL
8MzMwkGXOkuzuE+yYzbFQCnvwDUVinuwxwxruc4r76izES2DW7EMQr7VYUp6Ep2JEe1Vf4d4sg4V
GNpYSIFF9tAT1L6eVlZUvNy56FVGEyAisVlJeRFvgMc/7qqoyI5oN7OQcP8cj7UX2z/xoSZ2bOpo
LunN+l7dQ/x13OP+WAu+rlxOZx8wf+Dp7h3VCG2KeXas+Nwgo2qkVpCMuX17nFeyKZjgk3Eu4opA
ZujcL1h2LEzVv297E9RxItR6wYVpc+KmfharnZpvVqxeuZvOrC6coarXFRRPMDjt8F39yQhqU4kp
vw0UmeBtRaUdtcavh9tGr9wVsAkqbFDT4cH3N9FyMqF8IAbgMGiyI5fgRQlq1C9cGlCyaLuERl3E
OW0vDlTO2VpD6ZXU8/wcR08NGsuQU13qvqOCE6BQ1KbHFOx8h7gZCgFXcSC3NCg4Ac1YSjnpT3Pu
7SXgk7EhQ8oqxS0YaxiNxiR7CYO4+044o+6+8d6rR6Siu5YDJYehVyHgIyWYZCtBLiqTj1Vt8gJl
Ao9IVNWFimJEb/zhIB2s2EPCZIaUoqFYQjqEX9IQBZHZDnGVeBDyHnLKchU3gqw0eW/env6rR3km
AcMtjQsQRaXzDS2yTlHKokyPyCQ0XGfqNREC0CP4D5pBe1dBwVqnSQQ2qJ4C3wtk6+0PEK9cRlBp
++cDFkdalvk8higWHsrxplV4tJC2EaSpk10NNXaJJmCc/QN2ysHW0V6K0ogd1kTZcy0YlpvfinsL
XzDLafPYBJjxiBjZU6l6qLb8Lz4Trc6gRwXzPDI4CyfeA/g6FvGUgj3sJ/rkN7HLhTJIeSs7as2u
t9WKdDrBI4mWQUsr5Y3z7zJ0YnfUqFI6IDhPtr5voUyZiLRKtt2wrSLc+KTUCL+mo3BJ7YWbT0b5
HD2+6NbEy+x8VVskyLlpENIjGzelum/LhCShjfygBCxzLP20fWQ1yO13sUC65G0EA72/i6DAkgD+
gwJmudWlF2Okag802+sYP45ob8jMquRIv1Z0v+YB8IbCQx7v+fnpdv6tXFhF/Rgb6RFV/c4MWrUw
y2z0iYEpt1BOVUmaZmxTVdwaO9aVJ83cKQjepBmQA4Wbc8vQVvLLRJUxSyofbOpBqtFoME53SlYW
K5fztRgAhUdIjyD6BmfZIiQutDJQqimCQ5cEGXzW7WjFBntBmWfHJ+VaueTq/YGgFire6NHHr8Wh
4hBfRi14XI58BpiTYNhxSxrQYjXP6mijHhC9JpM5hmvX1uwsFoGldGp2cTv6ehj5cdlmx1Ilanmv
KV7L73UbB5RL9sXgjNXKw+ayiwsbHeS9yCyj6IoGssUSDkpZCyEk+45jhxwEOouglvUlolm9Jq34
imKIfh8iGootbjS7mmo2j5sUTf0GuKynX2Hc+fLKJ13zZ+iXAc2thtYZVKjPNxVfClzUchxio9Do
duChRetIozyJXK14EKEO9wIrA8pzWURbdOyuPC+vpQckuCgDDy+UxsGVdW4+0fwQnOZJfoQoEVHj
N21EdU/ecNpOkpx8aJw0eKj02orWpN6uRtswKsqzDgRyjwsPKQsZuog6WO4VMpQPNZ+bBoRB/NhK
uoxWPKO1+to1LrD8JMhsRa3hGvEWLCzA7CcBhbwQIp3gFbsbohc9NXmfgoXvthu/cgyh04oQHKlB
5KyWx5AbGyUWMiE/QqmactI2qDtwYnjGWn/NlfoQOpjw4jbm9KSKJpHzZSjLVtWLRMqPqVs9cduM
1BTiWeTxUXj8UxFxjcvxWk7wzN5i1/VT3jVVCHuMeKEt/86gjcef6e4+cVXyWkDP/FhDLXH19r5y
4s/sLi6aPBdqfYrF/Nj9wTsgkfd5+JlrjsIKUGZAxanSia944Ojih6ea2/v4nMJME2sAdKjds8Ji
6Uon6ZXzd/ZF8xY4CSi5SVZ9PDvzI4rkM0qgMDs+w64fiBD+1MMqWchVe2hV48FPCVDnkl1oHNNI
qwvYGwfAJzdItpItc8KnAWuOznrKE1p4M0rG6kpKNz0xv7O9X5OX2zv7b6fEwvfOscn/fMfi+GUd
IMehgR2wBw0JMYiEgjABnSv23U/77tSmm6OltSC741P/9fCwln69lgo+s7+4xuu8k0qhnOedoJ0V
HISVi1cLi51hx3wMP8SjMDIfgq/b475W6Ti1u2QeisYWLBMRxt3SUSEA2eORTVMf8haOKW1vG7vy
QDqztbxW5T5K9RBj1LV9BxbYuLn3x5ch+FltjLmWIjoztbhKMz2R2ShhWNIhA7wGmRggg7t93eNp
Syr5Lv7o0aLo+WsZ7eue6599tCysKEGAoCLEiR6FDStJyyjv8S/8tEt+0JkzJSYH2hVmlU+iupKv
ueqcTywvfBi2T9+nE2aXlx5UAa10sT1AeG41OL7qs+ZUNkhe0TixZNOoepWT1QA9nQq3n3seFTsT
AHYAA/6Wg+6wNtd2Erv6FF95paW8bhvxHfKTGYqERrXGXj5vmctj+8/HLNxV3gppOAhY57jwutAa
8K7hKFQXAINP0bezz0xuLS92fRf/Y3L+8xMPOT96QS6DeZYUV4jtBryo8hv6ioVVKpHl4URFCGz/
J4JNiyWthqE3RqkZXLG6Q0uNSvGo7O74zMMjjussbgUns3RCF/YW11HvC2rfKxCIYlYHUH18YEfk
LkyfNEQA+jAk35kZesbmtltYXAH/bRU9oeDvQTJheWQqAQ10dVMN7ljuI78CUTByYeV7VRLJ/9ZT
W27DlThmsYSzRQ3oI7DNzx2gCLnPl3AqqyRt8x66W2bpFeRzt4Z5nBfmZFteGFjcJrWkdhwXDYPb
Sx5TQlL5/37OzkawuC4kJJ15ucUI1GSw+iSmbUHAPpAoEklFDfdFERTm7WVaPPeWY/q7WU/2/QAa
kqTlYFIoocWneHgYQIxjZWWWjvvCyuKOGIPUNwoZqmHoArSlN8luvlxlN741lo9sJHu9Pabltf/f
5vDggEgnEvpLVcsG1MeZ3GPH9zS8h7TXFrKWRCaKU9uKI5sRsqS1A3JF924aINHGAYuaAVz8ffsz
rh10LOf/+wxj+eyIAfrSC4iZu0m87caATJJKS8AVulYlSWzyQUu0iUq8uhL2zPvwcp/+Y3c52ylf
JUGH4afb4rm3/PfWLR75lb26vBMXk2zwi8sYBCvxlBlQ09NrUOSbQkvEPpoV3D/K9k2KmMWjw5IZ
X3KikBFpIBS8+mQthXB9+/4z1MWTwgdTLwjPMdTne7pGIriyjZA2OncoPssrsFzjhweiTDhoF4OM
xVRDr8FQY47WiOMnzfSzxzK0QHM05XYNLZWSpOhUhrJ363SlzTp/KycFnSYH6IXGuKuhuXF7n133
e8iioYA0i1Mtbkv0p3djY+AIt7xTo40NsGsDtUXLF6z/m6GFg63UWK9AlIZTbEPvartrN2vCTv+f
TfXPWBYulhugWZKEODINGBtinFrB1ohghp8dKA0fTGh+09tjun5IkStB8Q3aeOgfOV9kXQha2Y/5
wY0EtChCfaFqKpJ2Py0aNjTAqf27uLHbaK1lYRHX/ef0nJhduPoJlBhKFmIuB/7JCBhJXwPZJ1yw
dkqvHpD/sXOR+ggNVecrGXYk41NPnfSe65zxCDjhvIPD9y74qM2ik8jUiPhnRNdQwVfCAOQweQQA
SEah8WuRehELJYiBk4GXiHhgdjirL36hwWFPIKQXo87mhiPnb1fWdD71Fw7wxOjCAaZt36ABCkah
1fygc+gSDIHRYjv0MijKPgDZnvgia+mWx3kNc7yK2ErMtWyP+s/ywr0jeaUB/7AsoQvQpOrFSYDr
V7LckZrnVkqsxq8/hNKW+c5qtXFb9iVSq2YI6rocUjiJ8NQBLCWGbJsEUEP60AyvTf1dFqxcD8t0
2MXHzXvm5M7vKyjKgecOfk1VbMXPzMa491tHGky/8npMyaMwbgsI3t9elvkkXazKzAUHp4xIbfko
zTOW+VM/m/UDOgVOI9E0C7yKMz6nQbF0nfuXeb//DPTE4mIfSGMoVlMLi8oTt3n274XdsBPvS9PY
Rishx3XHdWJqeRtmURqWA0zVmSXYz76pmopzZ0H01Unv3DUmhute68Tc4t7LyyiP0fY8uJxgjhOF
oqfqcr9cZhYPOV1L5yyblS/mcXERhrqRRIDbD26RK9tpajdBiQ5bkSiuCnKL0KtlAX/0IiGdmSMD
EEAMEcWcCddRJf1v4tUZ/wjSLAPK24slVaEgxopAxKe0jth5ivhcSCvb5nKfqkDSQZRHx2sYQLaF
a2Z1MUgBE0b3Da0RFjziWmBx6RNhAJV65EDxG9Rbz8/fNNZSNBYwoAX5M1fRGiR0yGdEslWWDMrR
72LRrcSiV8c0a53BBwMctsTJ+GBibCbUcVzprUf/VkwhW3Dfzu0dt8/4X3zZ+SHHkE4MLdZH5BtI
5o0whNMt0uYLKUZpM75IpkCinWYNVrSt7Z/KggRaCSCCadz3X09rGlnXRwtkHgp9uEz+VoJOHBwA
AeqgVJhgUaUBrai858y1pofLCxwDhTLkjAXGz1vyNhh+Wedqqo5uplMfih96aQmxWa8SDl8dy4md
xdlLII03VbIyuvEzr5K8criMVK8V/9CKbCUWWlb/cc7Px7S4GDghjYqG10Z3sBOiW40Nbh8HYrk7
nY53ZALFlDH/opUFdhSaOAX82y4nu4rO7Db+agR+Gbycf88isi0TgyVCpuN78FRKY9tXayj0rYz6
uhFQTCJgAMnCsne0HLpUCnoYUWW7QZl3nLCKzYrbuuKw56H8Y2UROxto/StUDlbk+DXXHnsnh7Aw
YqBU+ugDy9AyKg3KysguHwZAD0LsGZR/OAo4B+d+Rg71EVo8sKkldmz86WNHa+4KgxoAI98+9lc2
KcprM4nyPI2o8JxbGoVMloq6HFw/IdWzD2rGvX+odsb9bTNXlgoUa+pMC413PbTiz800gj4aSZ1M
bhHzmLP2UBjuFJXWbStX4iMkrdD7Md8xMLK8ANqiaYZ+iidXYwf2WLkFRpUVG6klaAMcQBgPgvMU
/7Zi9nK5ZmYBEFBgEwrqRTlcQ8CoJTlGp3scOeTbxuYtZk14BHHWT2tLIR1B+7GW1LpcunOr85+f
+Eogf6a+UGC1lhUqsn2OnpqBKtJzEMe0iTYrg5wDk/P74dzcYqfIMyxEaWBuSmw/9OQK/DPVc9fv
/MckdVqNs2TJ4maW5RByht3X/838cgcFiQr9xCab3OaPfuzRccRQBbahGVQ5gQ1CiQgB+Fr1YGVd
l+SqTQnsB8vzyc2jgsr8W6m+jm88ckF9/3t7eNctQd4ViGv0jugLfynXbYrbgsM2aZ9i7sj7H2H1
K/k/bI0B50pCD8s4a5KjvwCb9a+o78mu0Y2ujYoxnNy41cwyjqykjAguXA6JxLqzS0YLPwX02B0F
7qH46Jp6hdNYuLx/5y+ALJWozD3Ky474KUWz7tikkxtumdWEJgs36FWrLP8pfDR2Pn0Cr/FD+JO8
3p7iy9htNjtjXtDyD76FxRSLGd/wRoD9O6KbQ0U/hSNM0EMgTZPSUtuJj7fNXbk3zu3NS34y0WLW
NlmlwxeNvMdNT/Uno8ifAsQc6aSYtsiXrFwa1ycWEwp2evQBXfC2giIiY1rBwGFpg7DA8qoDmg7n
X1uZ+OQ7RvE2WLkdr/qgE5MLp6C30lAHfTG5PBX2IELbKVuNrGUilm0x2CuYyn+sLNlYKy1IunCC
ldbKDyJ9nkhIp83h8asj7wHQ6Xin09QBY58p0ZXw++pmPTG9uIk1YEmbhIcLaKaSRjJq0FMFUpAD
0K8r++XyijwfpLjYL4baCAqDJRmEnWJgqtlkKpOd8M8sfQOtUhEqoP52RD6gRSFs8VKgY71t2hVH
O0elF27+ZMDzNXCybas61+vBwCYy/PfI+EqGlXNx1dOd/PzZ/snP1yegmMKwnNcyKx51/yWVDmJp
JvLa2/dKJgfIFLSo42+wGOPdeW4prxS/TivsmsEGpcvLtBlIsWk2qanZh5xIO4HCEdjgpwE45nXV
+rXr8tT6Yh77oK07LoZ1dafYqB7QjEJSwas2mhXRgeIDqE8rU/ZicIrKe6TYyUoqa9lF8/fYoJVs
jiPxaFWNhQcC/ZjAghpT3di1xR3Qc2oFtmLWVrEVR+Rm0Q7ZaAQpZzG1oQfK6Gqy45p7AF8dYHUQ
uUFpejEJKH+NdRd2k8tempYmj9Vzfi9+ap2Z3/Wv4h5oX0iPQZt03x/WcNrq1QU4sb3YaJqS6rnM
t5NbWiUZ0QNcbav7Yev/gunzAWkX2UQfkRPQz/eCvih4BbX0G2Sf1tG5Ox51ElGDPqbkM6DvznNN
tqA6Ihz6nqxPN6CD5d5Vd6Kt0MZ5OvZ79XEtprzmd05nbvYWJ8eknVJNZBlmDqzqbrPPXIhxrDic
ef8vTzraRdGvDj5LPCAX8WNR5+mY1hN8d5B6CgszUB7V+obj+RSdhxPnZT0wn1Jed5SpINjQWLnN
qjZGeSiQ7Nsfc83rABuHFwi6y4AuWVzODd8JYxmJkxuVf7TwkKcr3vXS62CQYF1FkwS6VvllzJGi
wc+XQ0V3G5miiax1cxCH3x7ClWo9Gv9FEDRiuyP7tAwwIrGWU62PfVc/li882O/QIkhTe6C8LW5H
UyVg4Uut/vW22StuDmbB/Yd+d0GYOdvPd4oSgvqvFivftYvQml6zkmy7L/kZIRVEcp2CjFv5Fe3+
oJwBlQp3P6y87K5czrCvIrLCAYebWdJnc1kg9S3Iv9y9kVJ1J75wd8lH/j0QcWt8GF5vsufyvgER
bL1RqHTP363Bdi+dDJgIQMUv6zy6rqVlyxo6mHy/EFXfDTIQckADYbxXuHskyJDQ7MWVJ+bfNOX5
qTm3tjg1QlMIBlM0HxVqRrhD9MmRmUZHdHpLsaNHsD3aiaOaA0FakDw/qmZA7u9e0bV4J9Dsvt8O
Fm+KdufwaAqYLAjRmLf3w+VJgtYzUmfAeKNjFw2b59vBCKdEY0ngu2FeEhmA5TWxlSXGAtfKuYXF
hgMxYeo3A2e4ssPZylvtsGNh1cfu1ThWd+wpd4T7cC07eSWaPje6uMz9DCBXEKb7bv3Y7CfwMk9W
ThOS07W2iiueAukQULKBAAtyoctLU++LMBt0vH8gKw/VqrvMkpIHWUjg6W8v1LWDa/DQ74QxrJP4
N5w/cfE+a/oGauCcm4GVyAvvu620T5+YV/BE3vJbfxPeja5ylPfBwb/j3DXmzOVAUVGcgeWA0Bqg
3QGA+HyjCJnaDWUhcS6HFF0QfedFR1JodFZSTVm5MthrxhAEIEuHsSKVvTDm86OosikOvKbe5ve4
XTZZMBE9B3B3WqFSWLqDeVynphY7pRmrCmDQJPAk399C1Q4Y/ZKzyxqJugCadjGyBHyw9kRZPi6X
RheBzjAGBah5ML7q+aDHZuSp2wTeFlv06/auuQjq/mNJnt09apTo0D1fNqQipRxSS9gPEDN1RVrY
qRmb1R4p3RRBC/RVrYowOzsY92sioBeHcGl7XuWTHavWrRy3QAO4BvSH2uBZnZy+3wRetB2K32AC
p2T0fXu4V+cV4Tu6zlHPAfj63OLIRF+rOcyr0DiiYpYDT/i3mAVE8x/HrRb925D57wjhNFHxhg/F
tXJujyW9mE4JNs8UpU/pwMyyy4lQB0irbaVjmD2J0THwZzRzyQ5x+pBqBa3B2D6TaAF/VPyIU0Ru
T8FFXLH4piWJTCoMFeQ5MAdGSJBgPPi71kuOYw8vkbjMBSDirt3OQrdktQHx2lkC9wTKdQiQ5pzq
+XSETZ+3YVKAGg7tlF78p3j134tD62g0gPTKJNl1SDhXOo42t13TYFlSguH2guUT44u1F/qyHfUC
xksoAWTWsG8O2adKGU28yFVCiuB83HcW/3TH3XdAcq0B/5chOOzLIjoBZpoBA/HxIgRnMtxjCyln
L8idrD3U4cPg34vCGmxrzcziQEt5PwplCzP1b7eb6Io3XIYDfwcB6lvA82ew9t9X0smR5RUhyhEg
wfHq3bsfVdugTVYSen/TL6ch0WxDUsBkihIC2LuW8KwQOid4Z3ehBypKp7D13WRmu9pTNh5nqd+1
x4Bo3Bnm5BUP4IA9+MjSbDYoN6BIlXoGavr//sCcfc/iBkhzHXgV8Lh6dfXS6R+oAxIGijxwlr3r
5XGsTWyeCrLB1XftJi3pwLWaHRXkdm5/x5XDc/YZiztBNyKNi0RMSwraXQOt7Yb0IHNg1d9JiRMr
K9Yu6rdYBQUFFqj1zCpRePafn9UqC4HKY0PkhQwiUQkVXpucjCMBhy/UA6YMTcOFJR8GCwmH33HP
m2FJGKAbdHN72BdFmP98CNK7oOBE+uVv3HOy5XotHaVQ7SPPGJ5EheTSXR9APjcaSLhJDkh+esra
E+AvGmuxBRWEUGACn/vgkfM5H7wwAEE2GGME4jFXs8sBIH670naxbEcPQ76RDFsugT2HiMh3YGck
1F28h5i+sgYXyfV56KefMZ/Gk6Fz0GLrA3WKPCn47IWaFugX9etDdu+D7GzYt8WzWJgFdMIAy+aU
19sTf+WuBPJz7qEGazhqbAt/OVQhuCgCLfYS9VUHXa0P8ljBJ8kHg+JaBH2+vFhl0bmI69CXANcC
SK6IDO0FXAjKRmWRpOXgZYQhQQLOWloTlYpWd6/S6Q3/+ePr/n00wSBMJ/JakcSElgzyJwX6GCZE
Kz9/FYkmOlE0FG9aYpg9HkbU5BHc7wOzQKIMRFTQ5Lk9V8tkK57KOp7qqHsiMaWCJPt8oabCSNoW
LbBeVzxHXECg76yEKwfhwvXONhDhz4h8sDgtEYRpGHaBz7rBa7WC9CBvTABbvT0MYQlT1OaBILfH
G4CMShjHYtHbhutTIwxHb6Qf3r4zN/StMqc/oJPYIOsp0q+BvEbkI8MMvskWOdi5CUZ+9PXSw/MB
vKiEbD+et3+gomK+zgI0Tw8PEjF3bkfffzOy622ZqOQeqSE8YFO6mZtq7gQHv63M345+/rZWAtm/
lPb0Vz3IgGRJ+Nfvzlbw/9LKftLJQHWSbFNyhySbckCK3nEl57U333NydFNitfT2nFwcg8WMLEI4
veLRiToGmBFnqp8VzuT/DDm2Jg+Okq2Rr+QDpHmCzzzPubllXZLrWN/KGsztvQ+Pp2ZCXhjZet8f
W+fRM73DtrLwl2vtdp+O+1M5bxvz9nj/6g7f+oLF2yqLhjjrBXyB+tGYlavS7cfB/rHte8u04PPJ
k9URRyUOsTbWnUtfNq5FyD3ZEefT1OnalrzmEU425FKxVB1lOdAmfE1CSutNo6vUrCvru+R670I1
io0eBhqIW6BfAZfcb/vD/VFbCyjMHJt+O1n1Xj6k0QMQoryZv0HO/PacX8bki1VfOPpa18ERXuIj
WHHPozkXvc7iDKAjiNGhoxx+c/6egb8BINEAvT8oHSc5sMFrwd3aZC9C1Lzz/SCX8Rn2S45D7b0d
GOHpPiEe2FzoM8Hho9gDb7b92OD+dx3rfue4T68SpfvjA07g99ryX97EoFQHlTvKDUgsAzcunntW
v+uMsYhAzJiJ6I/Z1vWxZrlZfkT5K1jVWR2bGe+CECQfvd6nfI1u+xpgfgIgghGvSZEv5VFn9wgR
y5lPHZ2HILddnA2N0+Je4abUe+Og6mY222Cfm9xdehjMXCcKxN8geGAKTrXRt5igxgGjrQ9naYL3
2izt39hrjvla2/+VORLxqkCcBs5dNBn/Tamehgkll9dCHtZelDM0MQNB7+EySky/8HnHEP3GEpWg
dIRxaCww0jV/5Fw0tuAkzu4SLU3NdMxDO9fFyMqNMXP6mnEer6mBNUX8Glrk8qbEt8pgyJ/Tq8hW
LXb6IMqTxsS49gr23koQVs6e4mEN8H3pRGcjWKmZyFbFU+V805SaEZadASPqnLV9BtB+AimNTtQ1
rjCQB8w/69xdor6APaFKaHyd98e5rYGJrJQqbnhGVAPOkxQtehOkSaCuLreB8BnIXfxnCoeUp5D1
ASSV45qfcYS0rANokg+91THL3aoHX6oZQXzmo8pL4W4cueiXpYk6a8/2Bp7GErCPaYFwvDeYf5iQ
6nup8r4AR1evgJakqzp0UXYV1wUbCUUVp+fEYHCEdsqfQxCmKTRWwwHSE36KRhsF0orOOGEvEX9g
nLBNlS59LbteBwu2VA0AZPdy810Osf5SsTKUtgWoZ1sK6kYQFItaOr3wZV3XIAcrMzYWrlLUICci
ILTj499Q0vwAGD/dh6AVWkzrfrKZrORsG7VGNtpRovciIM9tG3+NLacgmJOkqjFjpZsQSUQjyHbU
oJnGioyJFIE6pkhkEO+ooVqaaR3Fyp3MdJZtayMHIE4oIrDk+VILIihVSSefjlOM7sukqyXe6mbN
MCqViZ454qS20QafgvYbLmDNdxNg96BLWWYpRXUXlO0pj5Y4XcMPBvuL2rwy3R9wqJUmUvdyz4HP
PAOlxhYo5+GxTJMKOH2mFG6Yqk1ndoVQPwwZH7xOcdZ8VXIm8pSBVNcT48Ro0MUEyqRSE43SiXme
cSQd5aY3hbFTTIUl4HQKijoGgX6hJ6AfbPvqZwDZl2AqGqtSE/pQJS4oaYxje4ykxMfbj1e2RZOJ
PyUERzgnl3MO9eecA4cJ04fJzrV5uQep1RSip1kTgvqMawIHIhDZs6/xwCOJkRKAmikOK85sANaf
kLFNepk2Rs5n1gzp8NJ6Zubuq6Q45HmYPilNylISAFce2VlV+A2ZxrR6YH4kxPsJUoQYUxE2TtQX
vkAZx4vjRiuNZt8P/DgrwAvBT6KyiNtKDGyT26hqxNpmQJ7EZGS88h2zSoNwSM9SwxI5KZVINQD2
XEngy6Bhp/jDpoVcckuqsuYF05CT8A/L9PaPIXUAJMVc3QCbrQyA07Bcb164WujAGahOWK8gaFqI
mqtiBfoDfeoyKy1AkGuqcmcgUy0n1TFJRI2HSosBDnwuqyPJrAw1gMBXhwwhOLOEkY5jB46QOOTD
XwUwSVCWVKPiFHEoCFTiNAaTPBqh9AirYTMBiAezjXR0ykuT0I67HmrPnKcBG6t7NQfcmiXkEUMG
Q5lkkaIS030OfWU8Dz6vPvSYxoeWbwwnzdHLTEEGPnx3IEaEblqEFDkV+Am1uIg10sskR/Ex40An
Hihq6BNxMJDLarsA42c+thjRhlZ95bNew4pC9vAH2Igcb6QKhI5BHOHoN7j9EiI1wBKhe7+pob/k
g9ULrCWFkRKtThkwQ0OfvAht0iQUuerqa8iHYStw2RiBvEQJ97kWGqVV6F1g0BmrthmYAZYnzCLr
8QVjgg3CZyJp9UJ740oprzZC3KYd8rCxP5mTn4UWX1bzDc8UzhtjAckHUKqWx6JQstbtdDHFbCUR
N6vpiNl32vQlKGPaFh8aTWqq00bJhAicHpEIeVrGg86pgSLcMzo7ShREfIAHQLSp4K0GRLvyrVR+
D0KKPjQwaFXN0IzoV8JRA3xxNJGCUL8qrUHcN9UMoiUhHyXPeZQNn0VfJiHQubEGdZJwXtTUiFCT
1OICpFY9SEfmTQaHYIhNteN8oFBIkqtwWI2YKrk1aRMvbWLgNL9aCDhpAH75vGJJQhlELhpgaxAg
jT5qN3gP9qTnpUSAVsCIheh6o1ctQYhHBZJDRo93sjw1BeVBqPimCg2TQYveso4Y1cgbVj4EIpgH
o1p/aOMcMWacBO02V8P4JcxKjXO0Ns9ejVziqq1u1MyZ+KEtHNC0MYFgTbjETllm6F4YGlH8AIWX
QDS5OgOTNQox/X5og3jODwHKRapUTb16KpnqTAPXPBlFwt0hJZykTz2YfkAOxrdMQKegPIsQSQFg
dvD6byhI9yORhKn5qlvNaCykCKLPAW2pTyOLa4mIna48gB21Kamea9Xz1KSoikjFoCgUqGIJ+CUt
4ztHR9A4WanRIqMcBUObbWXZr8G7owdF7nBRqnYkDkr2XCUovG8EteVUp1ZG/zAIuGmomnQYNCdn
2tdQ52VymJSya2iWAmPwxCsVqhWy5JeFN9SF7hUqZI7giTQWmhJLxYT2etm0ptgrwbiHdFwI+WBe
gCRQPUp5buVBY6CY7uPrqYD9WVAVHUyYxjhOwWY4QGIZkQbktaBbq0z7LCyhRiBXsg6KcrEJCiqI
yCLTUKrqdzRCa48s6sN3vNn6GBe0AEpgxYiGyq17v2w3ScYNDwmaNGO7jHjEQKliMFR1ppGzeL6F
PAY4t3rQoIe6iDOe6MpWDJoC0klizBsvgIpMHNED6NCYSl61HdG5ZvoIFB6T4GOiwc/G9fKn1BWc
RHOg/6GEWGSiHeb/RdGZNNmJA0H4FxHBvlzhbd3tdm92e7kQHi+skkAIgfj18/Vl5uAYz3sPUarK
zMoExy3rwK/3u2TWJJFAD3YdHfrqmjdg+GI4iXXBN8+2eBFRFFQ63jduaLIX2xWcokn4mans5FuM
xz7U2SfqeYLIyc9aybYeh7uqi2V6z5vUx1N92T0k0mNj+mtsplie/UY3//Zk2Kez6JPsCUHRB3IS
ZdtwGjdvNOWSbjMvaIda7FQDhuqTt6lwJeg583yCmSP+L9e1mdE7hB4tza51a+55Fv6Tl/aufliC
VbQ3EiW85rrXhU2vNlDmS9blsq9sPS3+ZU7FMD80Xec9eHUz/ZF9Mr66xBLSY9oRWUHaTGt3Lhqz
4QU2q3i5K444Fp+U5z7cERqJKwQ2AECfKgptcMFu3b6MsbHNm4qGWT/l09I2XxJjwq/CqByPa7iz
5SE1obPc5g6zJ7bsZr97l2b3QXPjGpqJzoNyY/bZbSTd0KVWzhwGYYeZ1m8Ks/B/hx0niW1MHG43
VLBdU9K4F8GlNvNIr0cPipJHRLZlSlapvaxD0JFug/XnWWVzPrF6bLbk1oQ4or4esgjbUz7Nkllt
wNfjrd7roDn5rsaq3c/Udmr8eow/ZTY7+tOxrFNzPVqtUIBigljcMdAwBAf7YOUvrymy5q3mHRKl
5yELO21rvvl0WAP9E91Cnm3uTQ3Khp8ln0qdbLZH3wyn42dYp8F0qQ/+sbWmES+qY8QsC+S836PA
29sqYqHmdfGa43di/Lw9k+cmXgTM4b2yObOK7cbhramTHtvPVfiv0Z5DAn9curSVY5j/AVBof0J0
Ofcq6iFvLlI0M+3DqpP24rfymKp2DVrs8SfV9FUn7dyWio7hkSSu/Xc82jwvt26ZC/K5uhqxXap5
hppLLCpJ4Yv507ARf1oSBeaLUKv+J0ZVf50zGyznmdI4VlGX5GQW5+zrwTbppjvXIova0h4CmtdJ
i8eYjvyl6vqs+dyjNqJx8efwmTskHcshd/KHcrQ55VJYhgrXbbxH+3BgnS8afuUy37q2YP4Yrfsb
mKx/CYb6YNnPiN8FVe0jFdFSGMlCxM6EVqP4FsokpevwUrmyWhC5x6JbWmYXPzrEOey5DSbTFi/r
non3aQ/q6yBDGB2vSK7D4effGty4P1lP2hci3uq6GuOasLDI6uBn0fogN+069zwOk8d4iibxcCNd
LeOBqjVtr1njz+bczusu78PVn+y5SwhpK3f/wIEEnj+OT0ts9PaZn4j+u8s1sPqICxts0zx5903C
YHxO9mF+r8MVELzNafPLYySEoPTanX26xYT5fjb7UGTnQauW8W7Ge4pmpI67U7IqX50YZg5J635A
FAGos8U1Zu3UVl6fFfNft2X85tHStPhk9p3or7YvFkPZ4vp5ZPxS+qr7RNwlje6GW+TZODyFvp6W
lwxtpuDF5M4ar3Hj2f7EvjdOL9kYjZX0VwxfbAyU4jcfnUYYjfRo/k7iY0VAfJaXKsiJ1eTuTL+v
UibfItMzcEzxRmavl/cz+hhjt8/eqgtRbukwJHAASO3Q+9tdV04RPViqZjrOCZWaoGcN4U6QTiKB
3zeCIso0jNaHJmHjWiSCb1XEm/oUrp0o6KyC/H7u1h2lZIrQtjxybzrKwS92yMYu+96EHa5di3Qr
wtvd4eqfxLJ42iMVT+U4NynE1JoMaRkvYiAscvxw7IQZcb/rJht93GeLsT+1JrWKbY9Jvqhh8P74
+ZqBsRVWYIFo9CgrvOkwL7acJ1UVXYdXWaLjl2XcTH6OF50t5ew1e1NqEWaPXlskXeViiJKSpW34
kdl0dKIbMvZ/GuoGH4jYxg8zf0bYnU3GJ3bMGNtFNIi/NtyGz8HQNvKcT5pXsk9l3lUjXVNTjd0Q
ZfjAZwk7FL3kMyWxdc++3/b64ocUGirKnH3h5LVvdmtzsDq/bbxTUIx4O48y1E/7rhp9Hg82krGl
4gfg71Dbs2hivz8389AxQtmcZJ0jHMbKTye5Vem2ys9rCrnQBD2mqDRuR8MYu1tswu3mk+HJLsI3
E439K7b6KThTRzvsq4EsP/ERFEI8nT8T78TbQGhdHPBjiXAa/vZCBwRnJw1lsLV54c5FerS/3boc
r6bbYneKaiAO/pO+f+CX1XjcBqn6LBKGVn71zHtz4Rj/ClSk/LOv+5Q9y2CI0lOI5qApA8Ly3qnW
uzgNTT+YW521Lj3lTHY/8rGOffLdUvEkumNPz4U3tj8c0yqw0JqYpJwn2iGcfMf8icVciSPB6Ki6
ofa64nVL1khd425osV5ME389b2vSka9HCb4JmFSU9VqNQRnGefMjiGMr7xkmVEBLuIJbdrnHuIqw
8iDMoB5ndc5c0ATnJkqH27T1Ljtj79X+nkcrnhV4dHsL5yGab7NY5ultKpqRy3r1F1VtViIiGWch
GnKrpO4ueXuY+JSrQdg7Ewj9Hc/knJtxSTBnFmI6qo8rNCvjw58Yg0kCbqtGxFNwO8Z9Hq5kAZvo
ErT0u3mHL26lMI05uDyigIRpLwie0qancu/SX550GCia68ELee9Ji8LNTnlh+0npQK8PiV4ZGFkR
hB9BIFvQ6wPg31g7bg98UoL1o1KGbMlObYxhcmtENJUpRxCofe9rfq4wnuxpafc4r3THHHACG37n
r9uvLNuAOLVNsn47cqX2ysxaMYx5UJVPwvMXEBgDHFUWO9sd91ES7B0dldH5iSCNjJ0uTkJYBTpu
AvIr2Esos6wny6BhfJ6pUEsoH9I+rP2T8rfxc1SIYioZjqh2hy/jqNqiJu6rKGvQuw9Lo7JzrY4B
jxUhZ/SZBI8ElL4uOm9BPxxvclP0kvJjqaV0Ue3N1TKmcAgg7BD3OePJX/9Q3o9jTkxwSemuDZfm
EEcEJbPdXsp0NcXT1DZFDdg/ZE+TbrYCmHAPJN3lwNcgRQlHEqWbML+NUSJ+FsF8vIde6Nj4sN7+
LxTHziwTrQFm5TFu1Xnt6tdi9jjxWzhw/2VRwzW+oij45vW5Zb5IBuCvAshq5k2W7jLllGiG9/Wj
6h3sWV6YpyfEYWO8pI8rBl94obsxIyAk7KixK5Hv+XnsPRJCWpetS7X1u59XfY3/R9XuqfkRLRKb
vLZvdFwyXoP2tNt6/Mq3NfojXZQC38gkfLOzWzAmW+iNsDuNeZlV1qoIa3k1cIcWkfhth7SQVfrR
4QMOakEBX5roQ46hVlkZE7ANMBYjdWzrGJ5q4TyPuctmbPiEg3qqN5cf59zfp+ZEuEgUPQV7vZtq
oBz8Haeh8Esb++pRaRkBDXZq+RYGyYhdrH+YxzyfVXdyCpym7FpcXR+LYUjbW5rZJbiEbovCS+9Z
+OB2EJKXLKgje4Hr2fAiST6834ZQ+83Js0HU3yy1/blI+tE7hV0KwASUlHXVfCSqe0qc13cPW9TL
plyCAAcVvZFuRHRV3sWVm1fzO2pNMJ0SoJX8XIQIQqspEF2Ot2Yc/pez6MqzOYbZYtCu4/B8RM2i
K6vD7VtuM/tZEFfLLYC1/lqFzax/eqtX0L0ua4KLtxwJ9JRtT6zTFkzp9y35gCB3lJB3qvDUdjcp
v52ryQWROntyTW4FaI47CdYCglI2IrhlKwPIuShG0V2lEyIvoX4Kamnj5Z9n4xGANLd0Vaq0O6Xh
RL5gxH6o48L2HPjM2ujxdRbDCGS8qTS79gZXz6qnscpL6/JdA/eriAUdVp/IKOnjvK4C0fiAywJm
9VLMGmR4Zi5riXvErxB3aW84IeYUYHq6jR+WeM70rWk+Rot52HnFaq4IxO4AmujlMqFNFcx7Np9W
Ge4/e06ZIqN8HGh6p7wD1yra6bTZsL/31lR4iGW8CBCGHxHT9oEbkDYrnh5IgQHK2QFLP2OsTq55
wdR202TGL0RU7v4G9i3UJ9OuPh8hWREUYCKBPc+hut95m1MDG+e/A+oM7hRghknDJFn6pJWZFUGX
rFsaYvvo2kCKTP4v6ApM2D1lF/8aThlXa++Q+p8w8fDljUZEqCrgjP62PC66Ahe32TVz4MLf10jX
v+jIXFu1/d6R7jnNU7jc1B4Q5Z7NvvDu+0DO2+Ww/KuESYKDy6N1DnH3AZv68LvJgYXc6rIT6v5c
XxK5pG/DHAz3WzOmrBlP8ZyQTsmO7Htj92F68UbbBH65HX4XlnlfkP2yDwio5313DspqrQndBVWp
wFeipPRHZY+THmosbTMg4u+u2+mQlOq3V2K56+9JeyS/57o/5PdB0mY+L1whyZeQS9vdHfUQtM98
yp1sMH9JuNrwqQsf/KQO65+b0gcPTM7Tp2DahK1kMTaq4v2ymJtF2UxcD04hPzSLUxyGWOZf5i1n
XaD2raA58fdavrlp2ChrQuCyS2vkmnyrRqME5gn5kmJnWft5rJ62eF/UXRMaFWB0pdJZvo3OC3gW
k027p6Hve++U0ObypLXqXsdRdaiwmJbsn1H2JgcghyxgzEfkIdJPOpJEBdXt4YtLXbdeUXHvbbiL
rDZp1nvTe1lIwZatd/LoVrd77EGCr6Dj5nHOGOCuA10EcWXa9smjOzb9XzPm2rEQLmPzORp9XBKi
1gkQbKZFRu9C5bD0/E3iTgzWzjeT7vt4Wpdst/cWtooy/eEvQecWrI9i0W56X1w6diAPKmV9FwSe
zc9lim/jvvriZqxCn1wm+W7qK8LeITjPfZ3j44dZQktCzcHjWq3n/6DXTfuyzwcfp49cJPBBQXR8
fCYS2Ktt8rFYEWrj460izR4A7JblTGeaYIQu13Qp40Cj7vJCII9qMDadXjUz0njucuroiWyeer5g
kd3UV/ZDoq9xRpfCz5Z33qkzo/vZkmhKD7lOdW3PBxoy4mU3O/Z3plhi+bAH+Zqe2p60vFM6GNF9
2w5K4l1f097UYHwuaIOSa8IkfyM/9VHVHUF6Z5rYpGWhovwHW77Bd+Etk/vTmSarf4PU7dkL12vE
EOLkhzJRC5qkNiBQKlYqg7vqRrpYCVJDa996tyWOFUCXbhX+pjXQFqwAYkW3A47puDhuVCrtV0dB
qsg/bdUhHrykFdulnTL5RJj5jCzOOyK6NL0cOAq2Ohyrbp7k8TrQh7x7PQ1e5dJ0/AKJDpWDY6ty
3n3RFTb/No0hTkjzQS9xYIw13rmDx1NNuS+mU7P4KrumYlPJU7EFHV4i07D8F3RRiiLXbeNQTgR5
pbccX+OnbFv6tHSLCc5pT9ZwHXYyPE81Ld85UuJ42JWv07KpC+SRMcmOf8J28LNHq+bVB4sCCKNJ
Tfe0ouAsLR7wVuvXRIU7PIcSPguW/UCz2wwiBpLecwHCafKWUSRkq8JKcdyFc95/aT9Mrs+jlyL/
XC1xG/Oq3Kulu+7ukDQAL0juxrScJsVE1NZ++M6PmT8zYeyPg9nSn7bgYZUqbu016446L7NULD+O
pDBRKZKRlqud06jhFGQzIv2pMwCkm05fAnBMAV6QZmx9zHO+l4AAjlSDLfW+DEDuXomKs6bcS8IH
MF5sGJ+LyZFXAYsRaz6NYhsl447mLZpDd86o1l82N8lfGvjuubeGPszztapiwirvuhHs6Tw5Jr0q
GAyfqYtHPZMfaP1/UgSRKeNpDr6Prad+NeHgreVkd/Ea02DFp5Whez8vodYvG+4j5HmRl/dtHSWt
2pTL5Hy0bia18aPBhL9Ih/c2PRjKRdpC9aRhW78PI1kBnfwA6g2D93lH9NDRy879dmp3220nO4xp
wfsQ67cCDhqMynQOJSFAiqyWdiq+uxZl5d1I8//5YInwreksHF4dzKQz1Zt1T6OngaAD19pfTZ3R
7rfdiHAjADm7X2Q/pJctkP1dvWz4A7MgdeBRAZTJc2SQ54x6cXGDAkpoaHqRPjswgHcuh+g3Oh+Y
oRw2HI6tPuIvXs/tzsS0Tu8RPyRe8II7vfS0IJQhkV34K12X/PMyzhMMRjDPQ+XlxlLEolC/m8Kv
X4IY/4XcHMUXl9eDD7VjMaMOOg3QP64jiN3eBfqFtbakP1Md6UpE0yTf1nBru+ucYfvexolPHA88
1Kd9kwRweYMjRHcvDOyMinurq5QO8G4vYqEwuyzMnyaDAykBP8XXtAkkQBig4StWEHI7I/1fimpQ
zsfWLmiXqEpGmmhmCFvzpFsX3WdYvvXlvHf2d+tL9ii5lAFqg2Sbtxs9pI0B6aGyK7blBaTZFO/9
ZVpq/3muZz8rtx2cq8rVzvNdY38zVz0R10MKOztB+xYKuGQ77l8HW/f/tqmYZdVIk8Ei9Sb9Ij2p
IizaIvUO208mdbExA1dyGXN15VuHn5s27o5y2bri2kd0DHAQNYvPoute9XyEy908GA5VTNaRYkjE
9Y2X3KnbNPfERRPRMry183IIIjaLXZ6TFZOoyo9c/vvoIxbPVlFvrwgEhmfBx3xam2TjRCwfrAZD
sfmuPKM+AQw0f5xtF0ZHurZfZo6ORzGEQDi5S+9F8LG7Yk2RvEVtm7CxIcf0n9yPsDjbfk3l2x5B
tXEG3XS3Go6V9uPwG7PFB2RuMzRmtpHqYV7bcQFwCxf6IT+8a0dXZ+clShxKtHRofxXjbl5IpuOr
GqZldwGf3Otq36L9lxdLKS9u1dN3VBJ0PXmTdOmJttLDOxw84H4LHZaa29bg8S/9jvycQbhtuvS0
vG9ZGx3zDySnKwk2OlGLuEYeGtpKZN588fZGzw/rUsA0p5H7OGX9bI9buoVtfIOvCFvocl+Iu3Wy
JI3t6U6SR2u8I7z1YyG+9bxqMUitTqL/wGJN8JWl2kj/oLdsUFdsuPjAf0ftJfR6FVQU7uAHALxM
r2ZfOv88qs3wA+o99Rij+F8D5meIy9Y1wLkBCbRJnn10AbSDXT3N98lBJ3sKYYR/pBJq/FRTo/yz
HIcYyQT0PlJypo/uxlxWb1W+b3VxOQ6DM1M8AE9diz4YZ/bL3AxIkW3qb15AQIG89eY9YyjLOe0p
P6RFuDhUvBDm95jnQiAOP1hnKtbNC+5nent9icQKCF6KfpZfZQNJ8zvnj7OHqfO9rtITKaNnEtvy
FTqiEdHpIDzO60oH9ZGd9MFf+ImaFhcPU730BIGBn1NP6uw5cWn8b52dX59NHkxB2bgu+5kTdwEW
4a8+bDBM/CVNem+79S17IsihGUgRM/lYILsltuRqaqOADMgy9ZZzsu0U2d0DnrywnpwuZ44dqABc
dYyO7nCShXrr8aJK54nnSA1d97QkCmw0BT1BCRGjrrmnb40xCOtUjWFrF6MgqrlyRTUmcSerSIeO
znXOkzc/KA7CpybHKJks8wBvL7J5Y9grWqC0yB/GCzIYtuRdjOQI1jOTUHVrHnwdwuCD5xjx2Lnb
3VZnpcptGlC3i8RUY1sw/Kx09HnpZUCkWwHHWwHH5//xHu+IRqbVwEjuZmlOuJTk7ms4aG78XGzG
OyOdmvp73fk9B/NoocUsMor0bFOm1oqCmq1sSTUuOuGb3vEDuV6o0yDCaH9qtiWA4dXwc8fZC5f+
OK+TcO3zrpsUV6MFBuo5iRD+tdRTm63PG2jadpKJOtp7NVkxPOnUb/2rjcdwuyv0Blwvlt73npFU
7e2tS8ciY9zc5WO+qMbQhHuF7b8C4A2WQWfS6jXSrvMdjE88dV+COhmKu1xlkC7r6CUJvzAw87em
nYL5KgMBRl8c/vYlYjxLyxaX/Q/z3XYZT7srNnctapWB3/Ue2+fKm/Y/aMWAwwgQzuwFmR8ZeKCV
kboMw5Evl9pBtqrYbf/ZyFvXS+DVUp2kyt1eeYcmeGOLFQI9x+eCYGG6exatXZubxcCV+0lu9f6A
8M4QKZHDzFZtYoEjfCAokEuxyaJaP8IXK/qPjT0kEbInJ8wBIpsbPU2vjWhB6rlot+McDAl7E3NX
fAiL/C1112HOzQ+mnOYl2xv4kDDrlrBa0DHMIB/Yb53NIO2jhuc/LsKbmwYTBRqL773NDBt63ZTX
Fx4yQjg5wv6SmzY15jRtkypQVYRHAfQh6/lT0ZO7XBIPtfXnblccJmGiHVGZntX+fUSqSHKcDhf7
fvAt1ctSo8w7r4mI2le7wp5/b3JviBGh1Rh4J4Ea6bn3UdgnzdrA40xAk/kWhIed8FtKZ942y+Vb
1XOHeWwTLFjZTg3epEVZEwzXvQkBQ1PVMesFwMCQu4Ba7VE/Oqli6KIsG9oSHiOVd2gl9/heLshs
zwDW3X6Z1oJdUDsVe3ChQ83TMyCOZMWAR17fua7RTx4klro51ln6t7UAzHr386kN7yVXT/tnlVlu
HgLH2nLZZ36y39w2pJ8ClZn22tS7OCrZugCX0hQhymO9j+xoo6rEq2o9DtC51ssP5m1Ihe6r52fR
QmJDporPpvDy9Uc8RT2nK2628P6gz8HwtY61rjRfVpwOs/XQkQhGVnyhxoBba6iz/BPuSllxXXf4
xds4mmIAK03p5iqz8P5cYYKXtYxEGAcXbCx7d56jpC44ZSZDkJEscXsv841TuSGy2q+z8lP5N5j9
o0OvFSF0M1NRCDixRe3e1zweRHLuV6/ur6g09uHkJTaYnqjK4/MkAq5BFWTT9jzy9Yqb1PtYv0vi
Gu2rj787H53rqn4ctpr2dhe2+R147GV/CoaMypyCUXsPsIfEFIzgvZg0TG3Q/9n2NCT0YVGRPje7
imFPweHru74DGECxcewwUhTufTwf+zYG5I/lifniQemYD9oGvo9+M0eTCEhdt3creZi/QSI26ZWI
biJ3ktrVaWnh8Ma7FSYANrkQOrx4svC2S+InWLC7sM+b+9RTJrwmpCx/yWTdHTfP9WF7tRb+u1x0
XP8e0gZ5zsrW+QhLwrWtSrAYgF0kLwwbzMcra1aZN60nmHHU+J41KddHwWWNOE2HH1KSJTM3T62e
fuA1R8iQHyIe/pMj81jpwjlIzlthw/QU2zUBJgrCKcU2bZf9Q6oy+1DMPSOgMx62TCY+4p0oxJ60
F5949u7iuQHBSJSoOK7CJUHxyy3JtepPjrFA1/TS8wALe1Voj/dS0PTo0re58U5CSkyv1zpsYbYB
faAxEGixYVNAfZ57Oaf9j0EZ/6eMZzuDOWh0eOguCl3qLct+wBDHJFflKnhjPsLjyM19TOnrl7n7
DGkitusuoXruehl9vMvG33n3e7Gn0FbpzjWt43Su5kFr8ikP3zcMbmyA33uNF3IIjgRwO0yG/iin
+GO+0msYOXQrMsjvJAsA7uYdqoeSFQ0NmRcn0UcHsTCLsn6dFCdZI5tgDBxz7IjWoyF+clqWf0KR
ZNekfZ+eBdzKy6FS0JpilT5rwHV2vFM52DSamUNfogIy9DrXy/5181oW/Asll1cA/empyOeuZgRa
3FuHocd27Wapj8vIcH+gJpyjv5LTlJTAPHQ2XRC5GMr0SCEX0y1AXVTk5l/iLS6+Neka8OXx/BhA
h1yHb0eWeL8gUUyH6m5KXxcH01atRa9FVUuDokw3vn3EI8PivkKHEtwCVxR4FRrniMzcTfvN74rw
B9PZ9NkKNN7luhX+UFnUxsFNQ7v98cK4nxCOp0JXPunazQnedWGnMOvnR0yOGxar2h6Rj4M4+Joh
BFS3zKER+k8Dd69IAzOOLfpx0d0DU8QzzpfC+uW6qxxVWcOZP6MZ2wwdYMiBG/Tsgy4s6f43s+NB
sCDJrt7FNBZVxU60/HFFSeZ/srw9w0kWyUYLy7OAeUoimle9dOEVA9ACaYDMRXiWEdjaaUWyyz0T
R6671b7SCvhhMPIqVYf3H68rm9VZanognbz1744o97g3s2i02DXkyYPvF+gU9UQQCXcBlxYKg71t
Luna52FlQ5oOXrBFTmfjh8gR9xQClxHrQz+YhuvOappCtwSrsAWO5I6aA15bx8BDb+Tvt0X09nOL
UlwCxdFBYIbV44ShgZa3M61xf/OKIpgeodCLLwX8/3jO4tVDJ7+INKlWbzyiux456n4Pc8Db4B3I
qs+i2+gFtmiW6Fh7YKEq7ZqZ4MAp27/mKfNRBcpJNu2WjnD4w1Lo7qxTEQeVf1gflk+s86vuidMs
kyyXP7Y0mZDUOlunt3DN+cx6Xz5HZsj/Jqr33pDkZM+21mgNpgW13z0fBvxr78NxrKZ0s6jN5xwv
J8YA99tkcyK/73rypzKTLlzKIe2b5BmyImox0hOeCKFZmjgI70Y4Oo4d5HKACh+t8Vn7S3J8bXPg
2xIEqsOS2kS4nA7xtI6XJT2SzwFPp6hUorv504eW5heQuBgrcczdUkVSNa91r+noBSfrHqKEsx8l
zJQX2S3LW0tID6kvDjLxakzjgXYufv2den/kF1rQoz6JegKa0wtveJUdcvAfZRa5W3QsDVpbZySt
dmeAl/nmg/c9yw7N5Dl0LM3YLYrrnwYm6PYRIpEg1OAIu2viiwWNvx72N8+LjatsDuTxU5pIM69M
MwZ8+Nh6Ae77VGKgjMG9iNpJNF6pJn8im9gruURBqPd7QYn7Ag+T/9YJ6sa7MV/WnzMaivY0JzFv
V4i+eLt1OhOsSGeLsy+KmCKipVq3tN+yeGu3C7+tpAyayHu3y5yl576hDlfzaJL9flNNrTO0HXH0
aWObwyLG0hErjl2SFSUowmEv2VAX6cV2g/qAZYbiZzYF+X9yDfcJFbCMvnhCL9/j2SPdkhAm159l
Wq+uWrsjf1mmoee+pdLoy5j2gccCe4PHFAKOCXpW5kNUf0aQ2S0nY3Osymg7kvkNNiXFY0/RiFbZ
lmIp708TiLZxwv+5xrZ97pc2Ij4rckCN48i49jksDmKlp6bbUcNs3oy7uDR5ePrY9JhBMHb9Hm4y
nCv0IfWXjWCsCQFs1zVcCRSyM5OxeBCZybnU4gYUmr6KBQzg5PGb9Cfzh/552B/VoMFsss2u+dnT
oWrvOp7CX5NMw/Az9lkHAZOi8pzsuoFWRFpzhRYT2cOnJWlac07bpRl+8QBbpNlMqOtpZwUe91tu
Y3FKo3j4NXE9Pvmbv/9EgzskVX4k6JfmwCZLdSx++mvdozm5GCpnx2CYzt7XYPjYkoN65paWqi7c
fxE7DE/DhNbsP6373btbUEX7J/R63fzQ4yt4vB0NVGbVpT2oAiwvePCZJRox3oEm18sf2qDYv5g8
3cP7Yd/l9OQFWlPX9mOLShtt8COJ1lGA0iGoh+jBuGSpTwgE1xR/nP9JO4/lRpYliX5RmVVmydxC
AyQEdZObsmaL0lrX189Bz6Yb5BD23myuXWWdyEoV4eHu0XTmvVUMJrYeEZfAZuJdoPmG34dw8QrZ
Betqqvt4FZh1mWys2k+dXccTrW3BiCmA0hWWOrwtzEYseB0DfeVLi/q4TzIG5uH6zX1YK7J13TLL
5z4o7HFW2C4VXwFn6sFWTSgWPIYJpqkSWTvUioByaJO6JZf7ZBeHYqTFOuFUZXYrKNiCX+2N0OLp
wjFAsJsMLg2K4V22ListN2/Zjo6/HBry+LkvAMJnJUoLc809OLXzFP2stlG6gMXXwArj88YFrdP1
XnvDxKF8SKqmau9UnRjmMu91792uYZyEiZV4iz7zgp/+YHrGzG+MMNwPzqgByCDJCm4llsjvIBvq
vcsdUuB40C33PiHb16GawGiL1zHlMijGVArbBw/9E1SMIK0JPy1r4CxOjqev6rAZg21vQf/lntKD
fqFXRjmukr52vVtd9yQvV+/K4kR7lIB+61V95u9FtlO7b6ZGrsAmTcaXPm9isRaigvDueoUSt509
Uf0Zsmk09p4JAWYlHDkRaAghO6dYZogsyhaGTwLBDRQsG4pgbYWjVUBoyEUBHmBaDu6O0TQykgbJ
OEuVqe2FAJb1Ob3CQoZMIbp4TCk5ZqsUQGCal7UnuRtUGv8M2W/wKamdOqQ/ommXqZbFGu/cuQlT
pEe98d2JjRoxkDJ61Gv0eK/xr6iDCfyZWKzvu+q9oA72S41mhohQYmx4rw1j5gezQnMTYIxirB7j
qNEVQbgmtfym0eOYKyrxi5cK0RvFo07PX6di6B4rfWyNezX4tILKizb7Jqu0Nedd2vT6zKJNrP2N
zgIFzNEQNu9MBkPKBpz6EigxIpiS836wRndluBhhoNVxpnw1jPVwI82K9Aea2hQce5AqQcocgtC0
uBDnP8xiAjhu3LyhsTrqDSNd1r07PY+Bck8pYqWKeFlGzl4Hrkxp9uw1/m0ng8hdwuIK472pV5l/
NxjZZFSETypMYTIQXo0QKPPBvRuhOHdPFMbFa61TIVri4aEly6CB68I1HTg8tOAL/czPWnxDMmEF
j7jNxd2mE7CsKfMMQ3o0PHnW26C560kA6ZWx9BKNV8NLgugHhXUdeA/SQKtOdoVZ3EPiYhg5Zyfy
vkCvdl+bOkofY4caD0qaNAWWJX8VqzpWNrvJCxo5hwjb3FL6JXutczM9wH8+S6uHWvYzKUbrtXL0
KT1R/yR6GjBa9heOqNM3cCuDV4xaJNyf1spRTgiA986O6IpsTaGNZiI7E5z1UPTuLXwESm1J69Sw
o0jCkrkfh7HiXS6o/XsW//U38K/vb21QpHwV2lCViDog2nOLNaJcIPwU6d6j76VYhkS8kGDcpIMU
mehG2h99IsZw2zvR1K51PaveIqrXWK9OxtiR94sunDlRUP4arMF+C/Sy4JrIRDSPOjc+5V7vfhNI
Qd4cLaogIvqonRfCcWtrkbU58tBK5PFb1beauAktgU4CKnvYLaWv6m3cNxb9iuHKWbdG04ftt6iy
Wm/GEXbo6UExtVo4dgjDuTU12L+FMnDkj7LEoBZeDu4LYTUNRG1ECbg8eT66NBj/8CGVNw6skNN6
w1mzMQYzPj3xVhc3VjlH/t3oBOkW/TeLOhX9a1sbwIN0vR/8jWsWJppRdVbeUUwioJ9rlJAC9I8j
+jIJifvOqjpjD1rRtGCsSfMjG1wHvY0FEgrchIxm+kW8NDwPFNvalV8UhKMr34E/m83IpfqFtIME
lzfyO5JvMx7auRt6tJ+oyzyTCy+okFlkZpA+5MoOCqgjqV3Nmy4qse0XnZbD1/CyO3SbbDYlO31H
oO65C10rgwc6HJjazSRTUS2iofXGQ20HKbFvVShzoQD5fUIwm7uKQwG5o6pE80Irrdqetw4VPw+r
mo4KnTu8eGEb9C/TMAFGV9IOW6hd523a+7H5C7iGdYjQX3obnQ6nxN4ca1ZpmAw5p3hosZJmR1cR
E2bWwilNDa+N/gxweNM5VCp9A6VurahqQqgP9ZsxVEjbZRqaj6VflvRvdCVEHNv3a/A0X9NaGhK1
7SOF3wxOToIGAfw/9LyFI6v+hvYwEbAoX/JIdh4f7cZDUgQSladzK2/7dknrbL2btfVZJW1pOiXd
ELmnOaOsKW/ARtq3LhZdPxu6aNynJH0hD6DnDeusO1M2qULrd4PORzl0DRWLLWW1rsAksM5+QJ4v
SNMtKzvwAaMBlA5uK2WQ0KhWQsU5dYbOFAiMoDWikcin6lRrbZEs/CQn49cUP2JpmZX73TBa5AZA
obDQU1O2hOI+5rN07pzQfHMc0hJ2wpna2Wsp6aPuZjryXUiCc2BN9WI7yn7P9Cjnn0G1X5pE129J
Y8NpnlN1evY9Qua52U850oHWi+9qRGxi5sJaBOUFnJtBJwdf4VGC81sAM//g9i39FUx6JIMsyWCs
htAbxMwykpHz7iuswImWWmcfTnpz8kNtPAVSZPqCEnVaru1UDb/TEkXKLLIa6ocuKeoTdYziCQkS
z5RrJLG1ETUs/JuKyuWPNPZQLUyx0VnLwA7ie2xVO1L+0mgPVkGZ/kwH4Bke6jJ9MIcqkUtc0mBO
+tMQ7Tz6tKHIy3R8XezCckj+heFlGVdwWKg9d7AG+cuzpAuXQGhh8WbCR8IBB5VPHX0PYURCWGRH
pDthamW/qCxLIRzx6bdwp+vk4SezzNxqx93V/cZ1wCxvSbTaYF2mVvYy0AXNgt8V5fVjVJi5tgqz
xD2E4JO8raHOwjIRSHWdDjSClYABFaGITAp6pKmNeSPQRJbInZLB7JdpBpL5PKWWf+oHCnu3QJ36
fay7SXUTKRtUuzEKIzz0Tm1VN15mnInZrRLBMhmI3hEixdMPZMTUj8hzCGxIAyk8Uyj2X92a2In/
w7N+Gw64Lqsb5LRFZBhKuw2kw0019a6aZ4n0jphLhe2yG1R912t0Ud5aVIvFN6/yjEeziervkyn6
Ep5SWwQzMylIWSEsqMaBQJHGWjBrY0UfQsfx7HFb6Yk+3aCGyd079NXjg5HFECKGqER2fw7Mml1d
OMHAMibI/FB7UE0bksjVFlFRlRAow97wllJPeSwgUnkbSgXdUyMz4wXoJaJvUNtEGKvXtuvO/cCv
3ibXNSB5d/qozxB9hN+rSTWvikiOAziYyFEGyKc/JRESZcQaHGcOPXroXnotbinltdyKKyo/hnlb
i4G8GE1Rc5sgfkUip3yuI5L4eKHGfDBnvptCme4AInLehIkSYWuYOqoJ3DHtlakT59+pvlfq5KAa
guXn9P69BmrYHQe7V5gzGKQ2Gai7BuEWQaeHLZWWQapJEak2c73MK2NjGgFMtJicwlmMFPbUvDT9
+jGLrQ79XItMiMqv4y0709DNbVnnBSWbwKlei0qr63WXJmhZg7ZNFqIKbZvb28tK2Pn0EyTc0l+L
btKpR2dFDuAaGelGgPeeZWxVugSZsGrOzzCl8y6S5HGtKYNNn3BZ7NDDe/Dbw1jrvxHtpNguUewK
DzEEmuYXaVyGiUbiYQ40AyNNHN71YDwUqAiee9lAns0aYomZIWVfPoymMuHzTXBK+bmulTwTk7bh
Fm+v7mccIFCaQVgquR8Kx3i1Mm08xPrIJszDvIhXXdkWT0M0pA9OmExAEn05vrU81j87aCr2WSjV
nrIg1IoFHt2jhN2vw+p13MF6sLwRDqFVucZLEhTnq2B0vHSO6C5LWA9CPXiAcCtnYdngpNOY0MIW
it/pzEbuomcLrwkYV1XoPzdeEIcPBnwu6v/cq8lDKYfgKU7dYYSr2LQn0OGqYCtOiGlaX3e7DQUh
gHjLb1JrpQvkurMCAPKXMxJnLmpjig7N6KHQRXFWw3hBGveY4EHnwdGVWLfQanREZDOGyVszFS6C
y16DrsrT+F3neFcLSKTZmwP+jvsUWsRugZgDH4Os1505Jer+BYe40USLGEVH/PoVzfdcXdPXDSHm
Hm5E8AIbCUa9VUwR9qpYd7wg8eqqFRbFfrn2YD35EMXruPw+8Y4Tg+mx8UCe6Qbz1Mjg9uthXd3B
PRnCHbwln39t90O2tTGXyW+nJG035VRV7BJKSiF717QhQlMYeMG5nyVw6qY7xFNuvlUS0unMofcx
JrpVD9StKQQ9EIpsWFNAw/WjSZL+A6VH2qxTrxK/8e0o5XKg9xNdgajR0zWz88+r0coQhj2mZlNL
hU+fLMQiRUGBtyxkbsyduBixT2cC2sGppvwZgIzSj+/12QuXbnYYiAn0OTitS7RUh+25zX0Q/uAG
aMUMUdigbkdcKygYy0jtwIsNawMVNo3vTVwBOqaZgwZWbeMSJqq43zsm7CyuvAIX0bAkpJqFccKF
0yVWbT91+LIF35Gt+ME6s7voFvqUocAXcTZi08LNKAAshw3gSllu6qDFVsGKIFHObRnRU2s0dUfO
p8Lp0QZYmfp5ZljtO6oI+nqq3d4iYC/H6uaMJX8PMayIoSg4xlNsSQV2PvSBe8xFX5f3VKvQmKXu
2dpAC2NRHRIja+Jl62TWtybyR0yHic6OHpUnYnmIT98KMSJq6WQ2UTTXwjGjxfFIiqy6uKMCkPtJ
BnJ05m6AwrMROAolEke9q4j3nXIUh6ye/CPOPdFtK2x02DMuuCp+SJHtqYPt9JkgSmsilN9z3dQ1
oR8wYSGNWOVRaXku1N7Wqt+nlH581QL0FrrsLHVNpx9W9HvttPYOOr4oxckdW/RVaxHIMEXTgx4w
9e/ViMNCeeMaMIPJFMm3DH9po6i3HAQqqMPDLd38XI2+zZZINOLUKii/24U96WSAsJ4WcdgVCNMz
2/FWoUf7nGyRV1JiSxq5RN84QHV69ruo/RJmJlXrvt9ruTLVAxz1yV3KvO+JvPQQGwUjbxxv1hpi
/GXg3ZLvJo+AgxKDWWSPfeilxS7gJrQWLd0n3hTmTfqppp5/Vmtzybs/tS7t/ZN0RkXlxpWxwqFy
CJN2G2upM60zo6f/89lPBOCl91P/+zTaVbodiz4wNg2Yp79XPeafO1z/uDNlPQXpotcjZ3hoONM0
Is4c20abgSPCc9nKaLqp3djy9iiM0FtJElRUXNREIUMITn8jZxDykGXNMk6XRdyKhGQJ8lFp94An
SHeGmALuTsNic5jpeMBweiY8CvAxSiDn+I0a+WMppXczMu/+DPSV9MPs0wxKnBLihIlvDLO+HcSE
lFhRJoB3ET1ZXWV/l4hoeC+KXt2LYspoaCyBPEcKjIiFkjQisuHdyUjElWfNYscbT6Znmd2RAhVv
GCfSfKoNlxacPmf80Gldh+EBy612mlWpH0NQ+u8xH2BaBhDDdYAGkJ1lW9n1jzToCR97MwQIdVKq
SJ7R82eG3tSjnDPl9FpMvuZtZFxo1YYi3vDcZU6/ymxb1uum9obukA0V1isurIKHTgH0QZ5ACbwZ
vALVKe4/PXvFiXE/7diBhynnhb0JHAhAkCe5HTAMirwl5e5qM6VTUy7zpszvx/HPe2eI4ak0KMUt
KhlQy0RAk9nzgHGdedArMYCUWzFak7I1h42Xx8ELpiMhWUObqlvkrDie9GaSLxNTWM4MvgVc1dCC
jD4DwG3zDdd7wZ1ldrj/TEFwB9glqhlpO3BdrZOBnYErYSxrlJgPFPIpUBtloh3HIAC4rfwU6brX
qfZ339sN6SkHqFhGsCpI1cGLc0BCdGkHH4moh/FDLtrtAIZy404N1OmBHu00UMXDR960RuFCtvZr
GBQ6BdqSA5UO0TIwipqp+V4z3UoHMBRxeuV1874Gm8ZdREwkJDX2w6ekMoZw7dZucJZplaV+KzvU
BRQQNHC7ohq6YaGnZFxz8l8dBsUYwchy8hpBid9htEBdLpr5tTTyhYz9/hcEenI/D9opJpmB05rr
vHZ8hCS81+sca9FpiTuYdR+UeCYscO7o7vTepdDdeh6JEyw99lkC6+2p8UqTkrGq64VjgjhDoNOr
OwxgQvAshAvVrYPR2POY94N3yOk6++LqY7WIpWy719Gg8A2aPqqIuJeqPeebai1yWQxBYTlWnZpR
3NGzOTahGLyICChyCfMEpquBxQC0C1IzgWKzsl6Kc9qz8Cx8gvnFdpFulTl5T5XuoHqmfGs9OIU+
LpCWd8eyq5LVBN3Vh01vNz8R8cPgQR8CCo9PH8nGBPirL8ni9SN2M+qsV6ZaOgOBjFGsI+EWSw2V
E9YdsJFhEsKcQFxaTJTbZVolL3HaJ96NmyTaANM70RdpZGMXoITL36vCwuWst/ppX5K0/8gRGyBV
1/roPpgqSyKlQxwzg4fcGlQrYRivIkGdn32m6ptcF56k84mqsvvC9MFRMj2rf2eiK95zoGF+QZW5
JOkgBuN7Z6WVs3RVORxToK1+FmaeoX7ZukYhyaBCv/ZFrGjfNIrmARMJu0A57qZkRU2RpfAFSmM3
mBWVlDqzAn+b27U7LRSFqGLptpK+Oi7c+xtxNhpajnnQHblYu3hJuQkumuA60Nbnzm3GoUjbsb9B
D4BsoseBRGzLEIWYIqmGDajX9bvtOGq4RTei7BP4tTJRxyLscAaFoVSnJRw5tIaBFm3stEUKFppO
8B3dQAQvuFZ9cwz8wa73Rjuc2WmdCPcmGorgGLdpau71zhsomyBoCeMVbAaXjdvHCAMFGuAfIRjw
d4Xy4gR7CM43AUXnYBOkUDzy9zLfOwgctC1ZSydRBzd5siypReU4QiCkAZQIYarNPGIpba7oMRav
qoTEiZMVUhuch5WhyYWdeK6345bDydMytDOVCHM93Gi6qW9P0PIxMmfjFy6WJv4E76+ZW6HZGke/
pmYQzNAThz2PWoBCo5oLLuv0HgxoQqFJ6zFr1TfKzzfKipEnUnJrjdWEN6d5M/aU3s5IsGTz8vwu
SE2nYB4movnZt6VxSk18rZO5akF59iONBrGiymzd48r0x6a8gWqTmt8EhhKUgi1N6++AqILqGc5k
gKDagUtgLiJIL3BiJEVCsEF8VbLn0OnsHwkXDRwQgxqFM3UmVZ/exvwRYpuTLPoKMjqccMqvq7SI
G2+b9HbnrPHqqeq16glYeBBhcqi5HlVxAePZVjhqDlXU7vIsRZMcdJWxHwZf9xUodSCM9ykzq1uZ
ge5/c6B1iVMDAVGfV9PYuPdR0ZTerUIqCXpRaBo+6RPDrEtkt9o3YdZdTj9f/rSHxAHv36iyoqSP
BkZCwkMkHpvpQnp+eddoTSa3LdiCiwWTlA+RDH2s4HVJcF3GPfwe7SyIzChG6DtiXj/aDj4ndhOw
KvdNJcgyVdVgNZA6bvBGgjnUa2wz21MnnbJehr3ddpCVG83foiz29XnR5SOaLqQIQrtxAe8x7fJU
4N15cSF/RIXml9vCLQsXfroiC0Hga79xpTT4CzWU7HBz8t0uBmxwDJcSWg0xpvyWTzyABSq6NIh3
QRDpzZurE2+DDaCDX+bhWBoHC3e6YJNH8BEwRsM9amYB5NEgOIn8+AWjlt4/M3Ut/T4v6yI/0gOY
FhOVYdb1qVYlpLeJJdO3qIV8YnapWUb5aLaFTaG6rQE9uh7Ht0VaB2Z6AjYfhp1hQ/7ROsNGD+CY
uYeYre1MIsXB6veYTk8/TbezQsi5TfR+xQT3o8G1xMIQLomlS55feWGuGnepcOE/NXvYw234IJN0
mcLEY0AoTvps0vxHf0pWbS627qaZz1mpK+7L4jN3UldCMtJpDkKXkIufUNqZUwyKn0BXuxG7a3+J
kcgCdsg+3dKwYu6vrnYXOBvYXvqH0i7ZOlt6G0gWLwxRNabVJY7f7vukHJddRQeUCiIWVeGe9oKo
CaBWKG61eCjblWY7rxnCta3eBfLoI1TwrlgRf2gfIaSCU0q/e0fHQvXSydxqcdMJ8rzdU/5YduMm
Sn8p/xs2XVcW+6PV8HkczN752Hj/uBdfeupFK1EotXv3bmge8/k4bJ29pS2buSMew2xfLQx/nWLH
MM/p5nhMr3Vm+WSl/xn/wlcYACSQeCygQP1ORl00dDS1loj6xp/Wvl9BMN9QOQnEKlBXPrD4dOaA
mIru2JK5X87cCWnFpzct/VeK+dQeJlwzSHZ8fY0DgeKhtAp0Bb9JO4Gdl8WZeNxsR+O37LVVkcdX
tvzH7wAAp+vn5T53mv7TCf4v7+CqQebZ4Vy2p7pz9MsVJbR9VN5/vdqfDiJo3sD+dmxxuamo0RpD
goxhL8z0DkbfjdHeR+bDfzEIqSplACIzedl6PM58o7FNr9tjZvusbPEL7fqdGxhXTLIv58KxIARB
FOgocEXLvTivtqZq3bUKvJTCl0rcS+fJLa8McblDGELoUExwE7aIGcVFzzVRdIrO4jI6wkYtmmWF
qNTeVMkGjsXXn+zysF8OdLEVCaGtxiUqO0bFXRPfx95vqd6r9vj1KJ98sX+mc3HUQnoWTEklomNd
vcvwp6uO07UmXde+2IXhsxXECbVKvlhizuv2aPB4jUto4HZ15d64NpeL1S+0wQuG0IiOTvjkWQfP
/GnmV/o8XFuU80/460RixTaYquNz9d7J8g8sih7dj/V/eFoul/6ivUvQGUitdEbBSXCeCMwy3G+m
fff/W/nzsv01lRC1gAkNNDoaCFBi7Rcmgsgvr2yv8yf/+wH935kQWBpCl5yci5nADyi0Qrej49mL
bEbhbKc3yHG/nsmni+JSjLd4FG24bv/OhEQOVjMNUY5BcXRxlI2wHBXhz6ovrgz04Xk4T0daXDCG
A5BiGBenxekyoQdjnBzD5hZ0I6xv3RY7Z1iEU/E6WqB21LlwyVxN8ug532IMvo3UnQ9UZgIYmAoz
sK+nfmmmfvmDLs7W0EzmqHn8oGCSywQTtNCSlHr9RaUVCOtopvLy9YCffeu/v8DFGaMFhmfXgELH
Tq3l9wx/ydSlrnn1S5/X7HLj/D3OxUGbnBLQtPSTY4yLaQpzGb0d7CBM39QaUz2FADMeVg4KiK/n
92dHXg7sGg6vniEge1/u2NaNhY46JDmqTDsin4RXd8JiDz0A9n3aQ3zvvJMpdrfpzr5NMW0CBr/W
Z+Szb+ya7rmbAcGeaV9848gIrHaEwXcsFkG7DDR6qaDvt7JrUz2/IB+maglbojOw6Oxz8Y1H4XpQ
D5vkWDb3QL4zPNMSkjTx6s2cO3OFrRaEvmR+5QNf9vRwJJ2bCGdsnQDLlvbFlRBD8aoAmMaTxM5D
J4+t8YagQXPU3dv9o8hvAAYjAJvWWbvyfSiT03ktIMCMmIQVG1CPldWlV37Vhzfq4kddXIZNGI4D
xm/jqUV+OQ6PIXYICoOxFvRC5KuvP8GHS/E8GLG1gb2OkvTO+Pe+KvAAtVKPL+D49yA/s6r69Z8P
YPPnn1tDYcN0mSkBWUIxsorx1FPFMwyMurXXr0f4E+b8s3eYw99DXMxB6wbLJTUfT8RDM9u9Dcyf
zPlgxsse827K4luMQLpSXVmn/2NcMjHHsQjA1MXZAPPFATHrxlOcHbriFVPEhXYW76mj5mKG9D60
mE5e6+724UAyWT6jQ4dAGp0Qwv67YDWClpKa/nTSsJRuUgQSnEmYK3szuHImPxuJ1tiCbJMWGTQO
+Xckt/S8qvdL/WT6GLBjLOVFW9zDIUpd6WB9baDL76iyITb9RD+1eAwccPvVgCvxz+XgJttmVO7i
6w3z6XiOBJ//k8y4F2/0CLhARjzoJ1nHs6R5UMRPeOSX6fbrcT48iNI+YwSmlMCjjpQXS2X5cJPg
vejI4J1jY8Xrpnz0ywpjJZPyjDx1uf7w9Yjy493BkA6xDagEScflhZaicK/NftRPTo67amJq77Vn
u0/pRKknxfXrxjKNfFdTttuZ9SR+gvaVGxMUdIFjbH1II0pak0AlPPP8KL0ZGrjueLhZO/xEZm1T
vDXoXhBoW82mw55i1lD6mGu9dkhdK9ri7Bm8IjQPrpy0zz6kgRYGWyx2vLQudiJkmhwZitRPon/I
XqOYe3A+dYumOhRXtuInZ5rcFqdIcBauQ3HZiJVyjJbXheJ44R0eF2JV2PYynHaGO8wLPHYGlDr9
hLvTNC6/XruPS3e+Ruhp7nJJOgR2/x63vI4lbTuG6eTY2goPBDxAtFWX7gL4a7Xx9vVgf5oh/ntn
/jvaxSdF7C94+brpVP2AmN68Tj/Fg75Tq2jlLcyt3HY+Pogz9T299R/bx2JXrb7+AX/a3Xz4AZL0
m7zVsuw/Deb+CvlNDQMfyKjTqd/595QTbmgWqR2se3sxrYvnQ3hK6e2qtvUm2sPIujL4h2hDMnvT
cGkpbvEXeb4h/ho8xhwJhrAznfwaCycUVjeBbW3MKP0mUmq/uD3jENe804tijXJs0RjTt//mFyiA
Vva1NAAJ/v0Fg7Rgw+M+cqprjcNVPYPbbr1h0UfWFrn6G2JpuPi2G89a4tqvB/9spxHx0HrbEmdv
1ot7qQ39Kaqp+p+MrH50d7UzV1n2kE6/3WL9/xrpzy786zsHVN2Rr9h/9nQ+M1HOU4/fpVOy1Xp0
Tm72/PV4H2/2M2xErA7QafE8XqxrZkB7UrGvn5jhrrW9FVbQOEMU9253ZaRPLwrgX1S/PMY8/hdD
AToHk6mn3EnH0s4RfvyI6kf6wkVI3jSvmJWJvixz59r99OkM/xr2Yt/gMGikccWwmlOvqm4dNhUC
lmKfRN6j50k45cvAr/d+UeEUvcDrq9X6XajiZQE6X11rP36Oyi8PMa8NCKVjYdFmX+ykQeZdjkur
fsr6JFyrbvhNu6F+M8TYBHy9sp/tWTIgS1eCRkbW5U5KZWbBZmXeJvW3eMKmeQNxsuifLDTMXw/1
B8q8nNXfY12gXVM1FKWZxPqpt1pUX3SWmVN+3pha9gSp4tBLQ5tH5nA7ldUdRa2bdDIf0mS6jfC0
muMzHS3rFDK0hcn+zFF4dmXCQNKlH33MooOpufNDgYuhVk2LHAQRhwsKM574GbjWWkJvnJfSW9pd
Dylb1lcufvEx4KdUi/eFq3QJ+qkuJueUUQj9tCIokRa+xkZzaOP2RbemaJ4mWTGHP/mOIfI2L803
aoP70A12SZVLdMTGBl72dOVt//T3GLwAgKU0EVYXwRihJwi41+qnhlhi1lsymsOtNa+M8slxdQkQ
LLrfGKR7YJX/3rdFq+i3FWvilM/wdd3167xfRkf4wFG5wvru6x308ZD+O9hFMluh5NcMw5cnt0I/
Ucjb1DlMtFiDua1vvh7q84nROMCmLmToUl1cCAZWkEaBoOeELqS3V9HCeQsO2HEhmH8a/quJWYaS
Uid4VvrFxCBET2ELIs3JIB/FUzHAPxWiAVKcr6f18WLhCxLCcpMrKl6XER/WQslkjww0tTWuLbKc
1g3drdZ+bvhXovRPh7J1CucK2xRbnoPPv94oTYxp0ZIAnSrq37+RjIVzP+yzH3Zo//h6Uh/vMCZ1
Tgeg+kmlu5dLhS21pXxGyiBkQNmYJ90OOkWKk1aeXCkNiHMA9+8lxmAKr2Zlu4JE5OJqjhMzrmlb
IiFNFFgCw7pznmgutTGdx8Z5SyERhOEzKkgMVzcxOk8juNKe/ePBpmxuk4VwXbuUCC/2ShagICx7
GoW4I1R2QpyUantq/xcbhSzOMQllBNzNi1GwOBOUpnt5IqjXYcaY8AllNpf3Xy/dZyf672EuXnuz
QpBP62Z5yhMuwZ0W3uHqChfs61HEx7iUb3YOYZgR+/6yxlvUU6F5WNKdIuPXCDdSix8bDFWzdBMn
vyAszcyU7upwvO++HvizM/D3uBdfcSzA3w1nlCefAq6ZmjdOvxFFs/p6FCE/2ZN/D3PxFQ27MPop
FfKU5TgbuJ6xyOlFtqwr0P8zK5SOHk23JQuqDph5hzsMKNN97MTh7YhFwZVfcx7s4oDQsl6ZJm8P
z4J9cRrNJkP23/vOaYS5A9ZA5ovLzsyvHGOJBXG7/Hry5/N2MZxyyM0Vzw8rezmcRxnFjk1MALvo
zcBVHKxs7g93smDHNih7/PYmKOsrZ/DjoEpHcG+Zrg28R5rBj/rrbkNK0yFji51TWIqNls2mh8Q4
9aO4jaN7194p+8p4n6wwjhWmIhQ0SGRp2/rvgIYXDXAqe3WSol2WOIDU4V0ZbzFyx5KumpUdtJP2
yTTE3EHzy+Vx5St/ktdCUnaRZJ5vPuLS8xb8a8YKCY0bmWNwl7bfLXVEsjozo7WAEhcP8xZ6z4AL
I5+cLgdaegd/cRr3DqopDKFKzMNaO6Ux5U9llYuvl/+zL+O4ZCXKoJEoOe/F3s9RTkPlEd4pRnID
lUqviR93ENM7iPEBnVUBhhAbf7NX4bV2zR/YKueHAFNwcc60iacum7V3k9HAvPX9u76Vz0W1LeJ5
064AGHHB3zvtsFQYtFYaJlRqWufp3gpPQtv4YX3lyH3yKEHgIIgnOSNkIQn/d3VQ3yCSErF/h2Zy
YVjP+gSqUj3kPyTcjT0EXj3353jtLPri1fGvPL8fUaR/B7946IvMajq8M/y7OHNX5YjNOaYLynzD
9H1ewPoT3rWuv+fd/u+Z52Njtm/wPuk4jl+chpBmJsjJDP8OCyeEhyGsNuwk1QbTlGt1mk9O+jm4
4NjBLDSdyzoN/bum0Rkd/87eYy5phttsODi9miV2vMzLV829ctCujXcxNTOilwqt2vy7oj0Xo3CX
yW5bGvWh5l9gJfr14fkIaxoQT+AaAdaQbxPl/rtv4PJJGx+U6G4aD/4mMbejvzej3x0LGEePrUmV
HV/8YjXa/iHpgZD/h7Tv2o0dZ7p9IgHK4ZaSOge33XLYN4Kjcs56+n/JczDTzRaaZ+abGwNjbJdI
FquKFdYyhf4ztIDNxJkitzS4bQVQZBc4qkXOmUW3xKSgD0TzOAxYD42bM7/+VIl6z4BSEfj8UROe
smf/DQeuPxTfhdPbzTreoBvNcdGqztiem0iLEklZ+Q7ksWAv7MJT1b1JoPRuvu9v/42npP4+ZVMB
LqdVqou/L7cAHdELE4PCRfDeNm//Xo4uqsjyqvCPEh2y6m1Zp8M4hKe6e5HL6qDnMEmJOpwCr+MY
53QTi2NNuoz7gsARfpmnjiktlK7mIhdr0pJ0yfdZDAjSAm/gMc9W1dC0a8x9MqKs27eahHYgRBsw
B7DGSNFfqzE/4GEKALlx35jgMrG7JbRzjdmHgNm2dnM9IQnJVWl6UCNBQ4fFiYJBxaD1+D0y1la/
5g6BqS/4VcDwareacS2GcmqDoflJyIHtutn0VrRC86rIet/eKvckwkBRA10VU/x0vWdGoCU8Jwf8
vl4jO21heIlU1qf3YG4AObX7+rcaeCWMrgwhXwnevBHbFq18yzDFnbC+L+BW7a4FUFc1nuKjgf89
l872TX2H9gHGmYi3FuhaBnVdC94ARFLn83vtCXMhCYZaMH/z2O+wfS/uMTBdrKyzggckvQ/dp3Fy
SbfGDMpC2zWMS3bjcX+18O+z06Xrs6tB/VskXcjvK9tAXcEwjU1gaYz13j6aKCmTBl2EfB2mayoA
jUJDrM4Gat1Ct+RPIhLkshjrmb9V/6yHcnoAPkuaNsR6MH+2DS3O1E7iirNYYmbtxIXO69S1AoQx
po1TnGBlo5vHQkIQdiJ9b5csdRRYJ0RZJOBiAEu4hST3ZKwae7rEmC85RU6+NQ7iWjKLhfgC7i/D
khhOi3UTqGgMBPbAURMhWTR9M99KtsfeR9bqKNsxFm1UYJ6L348LY5H0K+kD4beZbmUimIArNdWD
8QDAVqOxPOb65tUSGU0EZGhmRdRyrZZFGsqB4seTWja2u4ktcV1Y6CNZgPuJYVVuHxfTFbiQRZkV
UXRBRAjChv10iIMdrbSVa6UrfyXZmRXb923YrH25EEbZl1TRpXEanNqvH1csDzn926uImVoIZTFK
JK0KCa0A+xaaGNgJ9L6zetvEu9wKXu6vY/6aqaqG7hEkAVAJuz4h4OEkHJcWPHrIoxUQW+x8Gz3k
e9cMGXaDKYkyUTIHRHpfgqTpglXEtYD/tUk3rsm6VUxJlIkSAHbMF9OaOrtdVySwEQ9a8q5cZowG
11lbeLF5lI3KwU0Te0M+2ajeks3JXWqb+n/fOtpCpc2Q6QoWBHTEdb8OrZoIPyYAvR7/R22gDBLw
QAwhlLCgcgEcB1IR4xCZggl2KYY2sHaOskoNSO9TN8KKGnjFGEMjiAHN+sQzFjRr/P45ILqw4uZc
I6kG1tNbk/MV1yjimyzLM2PF0RWIgF2AkUMtmzodtOqjPIoBZwjxzRBChl3yH67plQzqYMZQBgGZ
/qvSwBmySE1ItubWLK87s19XYqhjyQ0QYGHQZDoWMPeaPJwfOCkYZ39bfkOj3cWGqZRX8ICBEIwB
GLwLgvF9s96BZ9QKYasDwI9jmCQ2dZZI6damXomknANIumTATWFh0lE9TXaVM1MgyZPG4q3ND8su
zPk9lIMNvG6Q80DXGLWPArABw6zVJr/Xr/O3fNvjFmnvgQXWPsbSbrN9027+I4vutu7AParl9a+s
5NACufmxgzWqkI4Al9hOfHKPgpl9iSTe8Fv3kWlsJ7NNeasr8dTOgqKvxGzkr/jJrMcW2kd/b3Ox
ADeD6eOdxzBS01+8kYhmR3RqYn/RGozfX8S6oqAKMSD6sLkBwXz5Nrdl0pugfDeBccyw8LO6itcq
+kKRQFRkhXL0dYX0e11Fwj5JMGTto6yvnhQ8wV7H7qR4myo5iehQks6gyCUdRr41TmWtd+aBOT2Y
//6ESbcv1iv4RRABa1aAOxPN2DIO6QcGrLs3d4W6qqkfuJ1rZh88z5D7O0JI7/OlXMphj73CARID
ciubOwJZvLQCSzfHXXeAX92Jz4GZAEIb5HWWe6zfgUllVawC3oybQOHMUPHuRSn0JhsC7BfsPXo9
8bZWwO1r+efgMXicrCwYlxbJDtxtYB7zH9NDSSKLZahmr9aFeNp9cFWMhBuoR/f+TjnW1r7cyZt6
F6wWC+GwBDnvO1jdfkaoXrpk6PjcrVIMVcaIJ4Yb8JM6c6XLRH6ocOanxlZW1d6Hz3dXkxkRibhl
vxN+c3I3p30hkTJZvNoOnhTUwh7YeuAptjtTe+qWU0iTripzsPGwRMIGqFXbft0tp4esuxpNA4Du
n2BWjEmxYL+PxJlQGK0uf2+DQnmKkAswXDxiG4yVctRPqO6fms24AAsMgi3Q1Kcf1Seo6Je5CV4L
POgLPCwYJzET6V99AmXfOjcIgY2GT+it2AI3gZXt3QdxPZrhKt2DmNrkzqyAYu4pcyWTMjp4rlUq
B35sHEOek2gl/T60MTNvoV2lezJWjDVO23jn7OlOA62UlE7SS2H/R9r6iMt7KFluGhZTEOs8KZNS
gys+iXksTMJ1yg6VyZnAhDUBjtJZ4NJeM9bFuEUK9RAoAcbijtO6Ont617sIMpJNi+UlDy7shfef
HqFXJ0e9CPDO0soknE4Ol2V6hva7ytQe09VgoTedFUUzFYUKPSd+GJlzoZz+rrWSAwiNfk+vs4BF
tMlZDoG1nZRR6usJNV6DiWjgiNo1xtTAxmbVFrCqbHHtrlwYAe6kIMTOTQ3KA45w5LqYpzrrFC6M
AmWpdA8wBqWKUwUj729eCChTZnucjJVsAfrarB4mO2BYHDOZJ02+9s5NoUNXFcyF4H7C+eond1Mc
YAptMG0evJfaQps0dv2INN8RLW8rA7yypN3Ez2ppjSa46luibRorPsQHELj+xxzgpe6plKUCTbpu
KC2UIbOfK7tCjvNhqZx4wnKLs9EtuoYNQcW8B8JqSskxZR+FTdQJe3U/fmq/FgNsxTY4QlbMRO5c
sHcpi9Lwkms6tQL6yW8aUHjqF92yXYNNF/Y/XXkPNdGW8WFyiyEuNCBjyH0TMqn07Xn/s1RK5YEd
3oDpAOKbDXAwTSSO4fRCVkMra5GURoeq5AaAeoedMhG5m+kxOE1mETQGx//0ErrYUNqlwtYLwJuH
LFTdkVdtz67VTt4TxycS+b899tBmiZEFtMiiuYzSyliKkWAahL9ua7jT94CNh73A4a1b3Ad94dv3
j2w2akPIqAKPQQampUqdWdJpXpKC2HEP8sSf3hKfpXp9LixhWey4wQbc0irfZwt/n+GhyS0VVsw6
d5iwToCG0EQA89Eb3AyAQUrAp7Y3cDN0aCj6Xk1gZVmI0lmvkznHfSmL2tyi0fm4BvbUfljixb43
zP6xJunm/+MdNN0z+iJcSqJCEoAC9pUcYlXaEWDx7+1ZW4VwqPqu/inf00OxkFEEcM3h8f5h3rZt
TEN5F7tJPX5gZwCa22KFIAc9ZYcWMamyda3yR9t4pvTNkxpIIwyZsyeIPrqpKwq0nrSRd11XiEql
EeHnONIes41n4xSXmJPmt//FwBgXsqgTFAAhExRjDW1ZTcXQ4Ltao6GdEcTOecxLIdThtYpSChEA
CX/v/GQ6EdYvFQR49zeOJYY6K6WsuokRZtq3CLn3dgM0eIIubsYFn/U/l8uZ4pSLB3E55CIK1q2I
wm57rE7S1rMzZKrapfwSMOblWUuiIsha7ERtBIn3bw0Z1NqVBb5kaDvrhJhronxqAB+noxwvwqdO
8b5nT2a5N10i7IuX+8c0lx/HjNU/+k351AhcmZngYVGlhWGbQ2D7KC/4KwRv/6NCUJY4S0cgLU3K
Dbj+3ZSTmuw+FsUyg9Mp3BiniwVR/jPLhEqdGCXhpSefFq3k9+EwPVIBpmgBWd8as6Xx9b/toka9
TaXWFerKh9Cp5MojMZOY4wYIfqbLsEe/Y2DU8gDVwktIVeugBaB7prUECMixPIgoE3aHaIVmhp1k
fdboAugszIa/O7hodvH05FmnE2trZwKgK9nUEVYA1kwwGCHut6/5g2hH25EAk9tsTQhWTKDX2ski
XrL2drIU91ZMHWitFVIu9ljxuEPZF3i5SN6DBmeXPPQHFUGmdGYc5kyO7XKZdKanArCdqMRYpkb2
guVt88Vx/WDnh+rBWX0x9nTGplzJokx+OKL/WQ6xuMYGZywebNEuJM1KYVy+uTjoSg5l9Y2+D4DH
izW9Ajz8jTc5tAWM6/U3Gn3J25u4ANomyP2grqxWNXnm9ITfJh9VQ6c/3eZZBVEtGn2BzZSbQ1KU
ThRHS8aBzfhoUUD3koxpBUy7ydM3XPiAAH0/gjRU05X/q+wS7fNtfZiq9Mzmivn1/COLcgJA+JYA
szzJMn9TsD4B9PUU2U2pJ9RkLYNjPrLmFBK9qlOjtIF+P55aXxMMZdMIpbgP1QojkDbHv2nJj6ox
QSfmBIk8WmPRNSlNsGrXG9kkTZQIoSzu5WWLlzyqmEiurR/RHWuLC+QaLR4unHF4c0blUia1OCWS
wQATQ6ZwdE/JY/Ocrnlbss4gTDJLO32OD8m5Pkh2t7oveO4gL+VSB4mnSMaBaUjcA2UUhA2LSvm+
L2AuXMVc0D+7SblxMMZ4mhxBAgcsxgkPWbPcfMu7oGbJ7LQ9VO2yzD+alFvnyoteWCUogFn953P2
5fIbKPcOAE0hrTFhsOdNdxNtPyLbs/n95J8A3gkz2lkoY4B2E90mrJs/10tztX7KXbRiA1K5VhL3
IIy1o0O7lnYCRppb0pKYAEN4sNSFZJcmzN2ZsfUspaJ8hizkIoYIJk/1sf8AMC05Py6XDygM9Mun
jrCqUHPVkcuV/lrfCwOUZFAkcMvg6WWqy9H6KMjxT2ytgYkC56jCM5fTe3rbka//dZN/P+1CtF8D
mVoYsMkgc0KdliPj+nhePkxZkHfwJyF5e2KlDRg69ZuovxApl6LWo3w6mdsOIsMFgEWRbWe9IG4B
nYBDCrSNCQMAo0YSjXSolVwAnihl0h8wSYS7dnFcHAPy/V3apQ2qpnfP/GHozeQG6VjjUiTlJqUa
OOiBh91ErRbtFdmmQJqn3pSP6io3mRWtWRN0sUDK3IIQrW78Agv0fWSkF/uz93s1xFf+U9lwVm7d
Xx1L3PT7i3MTZU4LkgDilCgjI3+Qs5Ah4deb39s/yqgabQjWCff/aaNsynZgZybOa7oB8ao0f8BD
xJA5e9UxxWqAbk3GcAFl4TikWIAboIr79NUDL2Fr5S9ouy0kGxTC9/ePkoTRKDRIK4o4lfExhalQ
9kwUAQprpGLqLACK7wiwqEcwx63uC6Ejtb+kTCgzKGlj8I1OqHZ8nAtRLqfOM9puwqOPGjoQykCI
YG6Aq0lA4LHqVk9mR4SU9bag4qgb0dRWGpzmebEmpc7WWjTfvjWiXSpdjERv1ylQpk3zJ95nH11u
e4uoMhnnSANg3Eintldtui5Kayy8/KzsPMAobUKasyk9oyvDaOxycerIaSrUrFiS5etb/5dkdL2h
wI0BcEmlbn0gcT5oooPEiaVPsFX1wJ5XC5+EY4A+YV1/rnygScYAN14D0LqcOMJZUHy/Q7UXF+f3
E2DjgCykiijx0mkmTY47gImXidODz0tfViCrBmiBLdoDMNLN4TuJFgM4ZKLlKK+NZbQvj2WBSrO8
UEHyvhO+x8QWV1W9DYNVqjzcV0kqKvzr2zCBqesK8GYMmVKLLvRakCfyiWMIYArnMl3EtFAK0WFu
gmqQVdOZbMTNVmA0HXE85vJ5GrJnKAW5UA0lcZJ+AB1DnBK5BHOOLizvL+sXPJUWBJOBKw1ZGC+l
4jNpiDK5VevUUVGi+gDDXcY9YHQHWDr8M3DWCsJ/Vzkw8TvQLW2idekvuHIxwh989v0SYz1aaMWu
PSYA1t94ARijNtGLuJMfMeILQnoXhdMfL7HHyPK70/1Pp+fGfo/k8tOpIwHbSgTX0aSOrlpdn2CC
B6yZJO72PMKpLReu04Jkq+7ISjL/AsHc7Jk2jeNKGNi4QakJIrBCeRpsoKuaGjgCyDlC82ZrPQAE
zwTu1rCsQV1Piq9gWTkT4w44MGskBz4Bi13tAnndKIxjpPsC/tqLi0+ifA46/ny/7fFJ9cIabNke
vhdr9WGZwpd+5j/yCp47WWC8aYmJs8f75yDNWQ5MtP29HZQK+UKt+YUwpk64Vk/R+6v8cwweta26
TnaBWW69cFnbP0gUmpvkKVgo6wNmXI/oEcH/X4gWK0FJJw5/twL2y8AsPcZ4bwC2eC4b6qFIMkcG
EGaxBt0XAPtBD5m8tq3AP9cB6DotCRDpeOmLQfrUjAn/DJz55DWTjNhj+JM5u4EklSJh1h1vEDpO
HHz8DgwMmdPU/rjgqywFMX3yWdW88tSWPGtYfNJ5SjWBxwwUH1lCOhNj9vj9RXhj9BpozystczBR
Lq/1QBAXOV8IlsaBu0kqwPEYl7HM0D76kTNtOVDX8VpGx6cMGHYqgSMOQiTkTZ05YmypCilDG1ey
zFbSY4kmnaUwPMpWsS/VrSSsNPRvlCiOsAJyOlL+6yNQ35IB46pJwDG6Xro0+IOo5E3mcCtV2Itg
J5ZJsSsAxjgQ7DoaG9eVbKegUGoWgAPNP7X1/Yswp3kwophGAm4kKoo0WJfse6LmK0XmfOCJWZjJ
n+xcY1Yi+GDImdEpyJmAZGUQ/d44hzwVpZH3sVIXfSJYaDWeCx/M9NCmIgIXLkgzQE4nKAB65UhT
euY42spzBNCZQvm3o42/245ONAFgDhPs0c2iQdUZe3KKsy8XdbZxNk+ctZF3PkGQ8vXMyBTO2XxM
CAOkhpd4FWh9ky260O+y9YPeU4bMiQgCE4QA2xKkJ6mpHEAh2xAtXeQcYYVGVFHxryXCnAD2GxDk
GJe+Fgr+BU5owATqdHzeWVwxaERsBHmVgy+QcFk6EK0FDVjs6+fO8Nzl2PKsEpw4c7FxuXDYCD10
/gZZvxWK0MXNxze4Lv/SBx73lfaSIVkpqBeBk1BmwJpHANWdwTOJkq6R6ZV2cCPFAE+p20aRFWE0
F9R4feyB7nxomnCHwbYqsvghEl/SXJJfQJWKeXjerzrMx2uBAJ+hZcLO62LeIIbY+c9uLirPZVq1
6DXUONmR2jRnDRHP+TLMeYIfE1iMGJOmW/1iEKGWrjHRxaKvUbXB56a1AEWKCBhuTK74EN/wOdxG
lEj20BUgORJM9aN7LRaqa+qCCbA0ovI1491D971OSgCwBHwPBtQRBtIA8SKIL8vGFzxn4uDR0PcX
iWh6VLVlDw6xjYeJlA5kbHFvj9Lh/n3/fb1dG3XMayrApkfTJ2Cdfy3fhdIXjSfrEfilHev1z2Cn
a3QM1GuO/MnIH2wEOVYYBSvMDGVMfQ1/T4j5ZP2cTuYGQ3zWbgcziNJZTN5Mc3XCf6uBPD2l5lNu
glQdnUmbzcZ8Yr0nbm0ULoyEnhj0qOLbab8HVMikkAzXPQvFG7jjSFWvI//B7xmu5/ZaXIuhsge+
myl6A4DpM9JsthcfKkCIAEAIE7tbCVTu9w+CHqKEDlxLo6yPlxVwPBGkeZ01mPlaI2i8+cl3+/1+
ARaK9ffnYJB+05tkN/5ED6xOipmbcS2fMkRCW5cd8Krcs6Uu0eu9X3xUJoiHyFp+eHjhFzlREVCB
7cgE5j8jjrl9kFyLpoI8XYx0LZpEg7ZQzn+E6BiBTPX+/t4GktcypsO+0HNQ2ngJzIp79mOnaAoS
1IybRKdm/jpARZrgdJAqAbrKtQQOrGbdKGXcOVm5D9/LftNuDgC0/EI1e6tYA0NfbnMlWI+CyBji
Jk4Gas/4QvVaqWy4M6CzSF+vJ+q1ASSixUetvnQKozI/e0KwTZOb0kCDIV6vzRVLeeSGFtIUTB1U
y0R7ltAOfv+IZmIcgwfEF4wgLjePsPZayjCi/q+nHHfO7MhOlvpOJ5sfD12/rKTunAHBvsjocweE
BR5a14JUNO9pVe9y595LFn2+CSuJVNW+qP99yIwVXQii9k2q5AzUsBBkpB3ebmihkHnwyGok4D/j
eGRt4JzFuhRHWayqauTKLQ3uvAWHJCZTxBO6RQne15+Caae2uVG3jIfy3LVCSArgHcRLABijdrKU
CikeZSwwNlpbBVmegnf7fbWY0T0EgMKUG0SFE7je14eVx1UNFt3Ec2K1fCmDcgfW2ob4QWLflzNz
o1BHBXkKloMnx2/774WF0LWwC9ux8py0yjYAzjm6SvRqpMGHVAykSNqFIPKMazWTlTKuZFIH1su9
70t65jn7xRFY+wAbwI8eGfg1Wa4JnK25WbmHGG/aJ0a0+zupRDn+K9GUuRJKRa3qDqJfX3nzWbWf
OxN8jyuFWIvF2rDxCR9Il3sE+YYS/G9b2VIxwGXWS2QJq9U2t6wfRmZ2RnuvvmhShIsD0DjJCJW6
8JwgMFbqCK5xhd8VvWAlZW1WlcjY/FlxMDLTqwqkUiqlV6GQ666YeJ4TgVRZtINGASbXKqq3eZYw
Luacc0V9WZAljCoj/fnr/C+WJrZRVfey7jnNptDNysOGSiTVCcZLj/VDaimuWbmkxsg28TAL6hLZ
PQO+9r0rSpK9uRXje+hW9slXXX0P5T3A1gt4bU70HEyKC6/7EK0RC9Dm/YToGjJdhmekylk3wijX
C4ZdJWpBa+9U47J4bHe8sH1XkEhS9sO/BZ76SxbARjHDhRoCso7XOsT1NZ8UUew724TsRyII9vD1
tX2OkZv66lYSC55yLmpDIeEfeVROPXR9peXRp+504bqtt4A8jLZ+u9DAuMyTwF0hPxCMwLKPrdiX
LEnetsFR4F8TYy3WW3Qy8STnNlpqgyHb6tNd5GqMuOf3AUnf88svpLI2gx+PLt+GvoOZaXAcLlD0
AFIsQXj55W3Mg/BHnCaca/v7fDwuHnccOrzNp5P1ut+unuSP4BhYqbly7S/N6khHVqz+uPmr8c8O
0h28qaTlo+xHviMq21Ak9UsFAljMkatmqG2ATZ1tBoAci+VatOLToO6LcyWQ/r1+5FJz0E65z0jG
zySccDcuPoiyC8iNBEFX4UgV0B24bwIn2Iqxktzc6mrDUbJFBtRYCbknvgRm96bKLfDrGt+lvgdT
PYldVlVs5nWIDwJMAQhDkJUA3P61TgPEpy8AZOk7vKlvZLtaji/iQ2Dyr52VWK6LQUyecWPnXOGl
RMotDaloJLWf+Y5WrtTCHCpMjafDH6TmfVYOc367UYiQQGgxgRVSN6hBhrdVBmx3IS8kwC8klvxU
HnzMOxp2d4hJamn+seJRDFiOoI0mMebgzvc9/7w5VNSJBw7kdwgJr3e4mZjHwQGKI6+Xo1qi/0fa
hN5755mFiPxuGq4TPVqKrga2+MpUWCXJucAXVWoAGQKyTYIroqyW0qqgqE4hf1gqpPgBQX1IwBwt
mGa0YPh9umnm10Jis5HrAdkAwAEp9W5HEOMW6eA7mLVdeNUzGMMT17da/iQG21Cd+K7NAHye4luR
E4+zeM1UtGfGhs/FdJcfQan0mBsTUN3oO4321Oimoa8ETCv0RM+s4RT5p2GoLCELAOy2GNYinvhq
KTJ84G/jBm0Y0d8JygqYb8C5Ud8Q5aMQjzW+AaXQRRJbQk3eMFx6SA+O4ySLyMLYAvmByTv9l8VP
mWTgJ4POk54h7ytFrz1ehcUzE1sDxBSHQZdla9vvivmVfSiM1PGsj0KQ87c86sSDSpOLXoG8ZoNm
1vKcPkR2vdNW2V61/PdyJR3GDbc8gPUBrFkbnzQfmCUzWUc+bSe93WggADoN3qsKwHGv71jplY2Y
xFUADtcn8F4HJ620Qe4mehvNOCTRzvviNhKLSWs2yr2USnm/wFeAG9hCqi+Zi9c/e/+zWVZmRRaT
H3zFyzxdD6aGzh41sB9UopIhQDHt4BzA60VK4jwNL9uGoXlz1lXHfDv4IKB4N9iCBoiNjURzfSfI
l359LpttKr5pGAbtM8La9clS07s+GRXk9jQBxBNUTA3qyXyMJR7pvc4OiLcZ9gHRwVB7EIkGnrj/
4jthWCa+WMxzAAn2+pCNEg2oUsQFTtZ4tiJ/ehqRRDvvgW1iLBr1gc/MAAPu2U8NjMJdElog8DZV
2UzKZWywHt+TMGrt2F0w48k66oc3QG4ogxVF4ImhY9RLNV4J/Klzl6HCCLBmnhEYGkcmBgImoFFK
w3oplCTwZYdOW284yawlK7IH/0Efv+6bjenvUKtBu4omQ2kQCSC+vd5aUW50vVa42Ima3EK3MVBm
idysg30prQLRI+hyZjy8Z/ZPQlFRxigZACDwNLuWGAit6ke9EcNOHevNsGCOG80o55UAygKXVTi4
aQMB2WHcppb4nW/R+4F4D33Fxrn74Bb3t3B+Qch0I5JCKwgN6lmkCAFqGfLkgbTVi6Id0nETpu/3
pcyUU5CYViUVth04CjcsXUKSlGJVhImDwdCsJLWlkfBc79odwFh3eFOP5LEluf2QAlUmTe36WUCa
/Gl1/yum5zutLpcfQV18Hw1OXtvgI8AYb8uYpsq8j/sSZnYTNUJ0D/KITSVYmGv16MRGE7qqQKNW
D8c9rgMgonbFyWNo4cxC4DRkxCqAYQVhy/QZF0/nMnXjfMiwkLJNnjW+1hdCWeb2/bXMRWBXUqjF
AIlJ9mVwnjuxcWzbjbRzg9gEO08s7IfsVRqXVQ8GRlYsdlv8Q+XnYm2UT2xKUCmPuZ8gso+0J2X8
qcZTWBxS7yxUeA+tw44RC8wYEUS4MowIIC7RXEJlWMssMNo0ihKnU0hTRySMHof+rawXvYjGQf/E
eo/f6AgMIgQBlBhJY7xcqMNrNRG8gmqWOsEQAiE3zlE2XoImKTDjSGQoyo0hpmRRRyjrZdILYZQ6
QqVZIYj5fH6RoAU8AMlRw3/eV5gbrYQwBNFTWhIwVFjctVZmqTZUWoD+IHAlGV770ZbV130Jt8++
ScTU+IA5AeT66VJlPuHuCEKLPkU0VvioCbWvrwKg4pSF9yButxxLGW9icsw94HqhxQJ0dGCTpc5K
ykHUAhKHHOVvGCyMfXOAJPPIt4qp7xFwHwiG76/w9ulPSaRODHV4tY84KXe2eb/9AD/EskU38He4
aAnIzsxTQ75WZvRpZazbPnN6U9IPTg2ogjw6AqnTC9wgCr2gcPC6sf4YW0AJuQviidZ7vTRCi9lE
fnPtsFA0UwAhHo5UwWPjWp4XZKru9l3hyMsMxW7bX4CLY4xI/t0zkpo3sSUlaXK5F9YyTAykGTVI
aoKvWLWeGp48DQPjprGWM23vhRAl5MS0nYQkRB7MVF6pBnF012I8lFhiaBemcpFYukLhFPbUeBwi
EW3YkU+EN+UcBIv7ynjb/THtHLDiUWTQYbB+vfrFohAnKiC/VQuov/pH/7NI/hjVoVkDA/WpI3HL
UsGb2AfiZNT7eQw9y2AwoBan1n5V5+i7dND3qpFt8F5ki0q2XtSUYLRQTZgzTreJlkniRNssiggk
YViuT4135bwCrnXpoLo2kBGvPXD2gFDnqCFrhSED+YwRw8zSXLONn2ruMf4eWRHlbaKF+gZKc9oA
TGwVGMQcTFM0E3C4lSek9k1gdGw2vcLQ02kPr2IgShq1x7mmtW5h9KVTLoDhvmXBks5Z6KsdpSwm
X/m6lKlV6RTBGveaWPuFXhC+eusjayU9aGcmh+EUct9bEWUxMRwXiZnXlE5q7BV12b5yIrQnTE6F
uzEqtM0SViqQqTZUjBJquRLVEtRGyvYCZ40J2k9fZDtPFuFnjqEbjOwDhD8R0S2NxkAicJEpvaFV
RmFemZtoCcc5TehNDIrIhCqUz627CB2IXFI5gveYACBKT4kmbEbXrAGb2J1Gm1Vjv+2YhxcEW/Mv
fxLu/m8u7cImIIYfmiByK6cvXyO0wznxi4KUZDK1qYcHnWj7dAvStHGjLyQkiu5bpJl4BiRRsEeg
n5OBT0/dFZ5vpTA2jMrJm9ewMVtLbZ+SnOgyQ86MywAV2tRKoCGiwZAHZRf8JtGFLKmdMHwcpZXm
eOUeitQRv2egdUjThaDUF7QwAuoyBqoz4Dy9FoWcSAF2QKl2eLtBDuYDfUbawtsEznkflpiwft+I
yL4AXQZgY0vvmJqm/fhUfm8xU4vpOdaA4lz8gc9BLgpMcIBMoXsoxmIwFLdTayduTB/sn4uksNNd
sNX6H5zsCoCVy9HYRvVaGVeiTzrk2zlLPug/8WsZMRzCbToSunb5MdTV9sYgbLtSr+FU2y8MEgL2
D22uBEDSCMNQ8SAkQl+ab2ukAyLdlpW6mbSJPhpFhA4g0AQLDk8djVDlasvlQ+OUKlifXEMazSQH
ofV9nRZn3J6KTke8iqdOQwR41xpQdonkNkBbc8qxJGAIEp/jcj0ROZIqsUPAdq58QDdpxBttuVsW
aKauwP8ekvZd7158fRvK26YxM//t/nf9Zr2vly+goRnz/tMTEz8pV4HHfNhoidg7pUDURxd80Mu2
tKVPwBytwNY3ektfJkNudsVuFK0uswXpGIck4VdaanXRFs3gzXIQrLz6ci3QScsGeDltd/yKxNG8
/60ze3j9rdQeJnGURYLH905F9tBKJBj+oGowdQ5McAGBfU63+UExn2ITkcQXQ/htUHYtnFJTZBkD
PSvGHk/WP7G5H2zkLCNQPnxMydPz3iB/XgLy9q4sBdMxDy/vDPm3ndgT7drEzIDH0fT8opJSnCH3
qV4oPcI0sAxE9rhK0H4YlVYKQgHPUkiHGXvXZIi9NVzXUqnbkUhGrcuK0Tt1fxgUxGdxBSbNVSKw
OpOk23t4LYmK0kQwUcpBhfUtErI4Wn8Gs1809ohRsRrtF7a5Q5b6A5CMJFlifBsT4yUx+a0Ja01Y
eerbWRRqr6dvvXB/Rpr0aiG4vZM8pzvpRQaM+Lh6jCHKhz0qzBoK530ZIbFOKBsAFYPhmWjsFCCo
XW8GdStHAW1HQoMP8Iovod6mPqnlXdTIREzfojCfGj8BCU4YKn5royBVQF5mIv4GrDCVJOECD3Cg
AodlE+Fz4T89/Flzn/U6XKgkf3+XNHTDukf3IJF4yXtkQqVkfMCtR8YHgCgV6Ui4fVik631XvMAQ
R90bHIgfYrLHTO452njk8Vv+Wj6u46clZgUxefwhH75WP4DiZRXlbye3po1HaxLYhjFbgtar6y/g
uDiU3SQZnOft63EfbD/Av3M4olQVkMd8u1wuD/bTQDab92p9cDax7RM0/Z5Wz/c3Yjpe2ihffgV1
/EJci5krxtgHICCWL1oVESDEMY577sLhOHHiE7YF+sKvl4rWg1wrq3xwgtF2K82OBcO+v4y547yU
QF3psnIz1S+LwakSQM4pMZEkXNxo6QmapUR4bg5MluTb2HEq3/+zKOr8hCHsgbGcDU5uPe/3KBZk
ZDucXl/3f3zzeC72Z7h4KxXMx56sR7J21x45S9t1Yi4JsW0nE4jjA9IS7asPq6eQbOz0gOFY5yc1
v6z7mzNnWaWJnQ0jmRgPpTOEMjcVaBNcti6ZyHhP4fgnx1RzojOOeVYOWqzxdkC7LPjRro85dMcx
TKY7lSMXPqU+dQRXvIoGivrn/ormtHYqrGOEBo1eIHy8lpS7Ut4Oxv+Rdl3NreNM9hexijm8gkFZ
tGzL6YVl+14zgwQz+ev30LtbI1FcsebbyTV3xk0AjUbHc+L+jP+oJYqCgUFVbEmDDOj/S9ANjE6L
vUvGS2qk7564q/izJLzdFzG7a/+s5Ya7uWUlqGqjHjTUQH729ykCAyF+9fOlWt3Cpk0bjJta8Q28
pv25ljsEWBT3kIKOlMXB5v6K5q77xekYk8uoVFnP9RoEeS1iKgN1/qz6D84F/JdwcWE6x4miawWo
dVHO+KToz01cW0KC5lH/qEQL6dophPTv23gpZfJItBo4aBmFFKSK9ukYnLwdXN52nYd83ZDHbvf4
CNyoxn7/lEXyyRML8xn3t/K3Xja1z5efMDGd6J1oPLmAAubW2y4jmgEzc3Ac9xFP1Wo4PkgnSvaf
IIR5WqOPIjEXTMfcUf4OzkiYC0R/w+RK9yImB3/1v+7QJJ5Roscf91c4p5WXEkbLfuEAlXmk+lGH
BZYxehYCS/VfcmGpQ+//OElMs/zPOqYGQ0lFrUwgJYzWKXk5ZGN3grt5VJARPz+2D98yaeF7NAB5
AMCKOe4lZjAW7OPCUn9dsYulam0EYlcdH1GN9tH4q5wT3/n3u4kiHmI/DFACTmJyL4SmY7Xm97gX
mN4uqeJ4TN8wY6lffCaSRrEQPT1Aq0JaA4NC16eWxJEs1WIzoN8FuNfQyW6D4XNrEx+IDfoz3yy2
2mdurpeGy2aym1eCp9U1kLlRFZSfw1kiRbBSP8N4V37wD6whHgbl5LXxkH3d39I51wJOIhh38Xyi
pjdRUF4ookrKyuGcoompp7aMpoCofkSc/BFHC9mbcdumtx1yMMuPEVQeQfL1ttIeLD9lKw5nvaek
Tp5qIbdyifBvXHQypHybsqWZndlg71Lk5CSjimZZWkoDgr1dD4xvtAuZ/voD4FWOfyZpbVL0PSz1
DM1GHci6AcsWFKoYqx6vysVVaEUaR3qjD+chdozEYR1PujizUuk15EjL7+vaxrTq5v5JztQfBLgM
/0gdn+ILqX5tdNRg3nBuQPKgEtrYaCLWZLOpfwTTSB/AkAsIgPTNE9f3Jc+e64XgiRktkobxYg7B
ovEQbgVwl8TvfPYeSKtimy4hoM05ppernChRpnmKZtBRmH9qQQmv/M2zVdKdlnpLptjhv8/j2NnH
wwpo8CEn73yMwVo/lZThfDiU5s5BFmndPLMzZ68wxWiGDm+dBfO7d+zPUwoTUa/z1U9k17vTwiM1
u2BgE8uYYcZF/Y20Lo5VYJ4UtoYxnJGpl3SnWkuBCQ7opcrK7CFeiJnua5nVstFDDM0Pjdsz0sIQ
UCC86cZLBQKT+yozm4JSAfuMziA41EADuFbWshZAa5wH/Fkgmw1nP/r2s/v1oWBo1P3abB43AFdx
fG6xL/n2xdfQzIaSGXJ0KKNO+dNYXdO6rrjmzA/imVNyU5GWrJx0+xCOMjBWClQFOIr8RHGywg9Y
UUftGR4NXmLVNL6EHV5iQt3NX7r+fgWpOfrntmVFntZnjwTrz+0awDma5b8u7PKt9339KZNdRodB
riV+3J5fJCK5AP8ggoMADi1E6WokquM3q9d3zMgdS/fpxJb6VG/7mHAVL3diYgd1Dri/fQzx+vmt
/8Hsv+kKxBmFw79T99+vsgtsy+OxMnsSfPygWn9//fOn/c9JTCziEMulGlc4ibx/TSuXaQu18hkt
vl7gxPJVbZtovowF5hbw2Z03RzaHcfqq8smDTVHm2W/N9fqPbi9Sc4xKdP2WXkueXFe95lutyJIW
jmUJ6CkeEall+FZqxGYCIBetXBvJKhDcQnlI6C7NF6eNlz5g8rIOlc4PbYy9lchbfPxAMSawnqX1
ZkNka2XzzjbfPsEiLnmZM77Z1cKnPqAWDF0sjHJ3DVwz4HwlzvPfx+gVgPhbM7DX3MMaw7L39Wgm
uX8tdBIqpZwWpWIGoa2p1ATAcx+Hr+bpOT49Z9vNZqXYrwmS15TwzjucQ1ILYwm+JYv4cDOP0vWH
TAKmXmlpFv7aFmaP17m1Pz6qZ4M0Y4LmoJrPkfW4ojuS7vfvmWIfYcPJ0zh2A9DfhVd/6Xb/+iMX
D5No1CzLKJSfW7+8Ae+CwbdSTWcDHGdA6T/+1ey9rWHKXyTCeXsyrNPC7V78gPH6X3xA3TV9mgY4
lREMEEhk8O7wfmATQgJgx1W+fuA089W2t9iB5HAKVgsR9O3LfH0YE/PW97qSNhzkBxgv9Nqdnp8F
QJt41IzYQhx5izl3bUp/Z8cv1hrpRt0ZoylldoqS3kG23Q1YXB5sYXs0RTwk1pLSL27vxLhJZZ7X
dQ6R6EpQHMHaBE8+aUa/AHHlI9qd9vvUguHeYqL/9c9J+qM+Ls31z6SRr7d4Yua02ONAuTvedoAa
7MZGBXQr8Ntij4Mewa27XWxq5sPrK6gpACFhSz2xwRNIiefmBC3qOPr1euHYpwDf8AyvP2pi+mKa
Mr9oxo8CU5GLXCPedqQ/H1ffBIYvfIDNB7b3H2lz3wr9hg13bP6vjlzowGAEXBqPcmMiH1JiVfuD
o2HW1rMeH7vHPeFOUAV02SEuXbhqC5r+a5QvJHtA1vFiHpIlxjbIVzl9nu3CyjejeHCyRrTvr3Sm
beJqh6ftbkVRZkGaQ15hvbHPg7SHP0hWrYMS3QOW+OQ71sKhzsRs1yKnXpsRiFycQGRueQdvpTjh
1lvLrrfrl+zmgn/4q14Xm5mk//uCjbNah0OzHzLiuhSAvz7x9qsHpNyoSoCn/AQ1WmSwWDrKidGq
jK7MjPFGqemqKlceJu5TUDEOGy5ezKOMt/Oewk78r1j38rwwIKtfWVFI3vBEMeKg/ISFbh4fNPNb
f3rPYMes888J8Aa7BbWVZj9AAyARiGxGds/Joep9UkYRhZckAxC/RmqTmc5jfHjUn8PWBAHVJj5t
AqfaSY+oWmS4OqFj0tP4WK31YezZW2zknGkZgZ5dfNLk0WJ+qBdVhE/qT3IMIJQDTDnZaAP6Rz3n
mxyRonsyEQssbMXssV+InRw7RgNTlko4CsBTWaqZ6+9pmJseW6WCef/y/nZR3Zz6hajJqWeaYiSN
gXcDeMen5nsMjnk4/6L5RTEFiqPHn8LuuYAWbHCrj0fRQvE3QwUQU7pO8bJ/ldDGywMsqCF/i4o8
ipvX2nmPjsrWBkiQdcKYABC792q/tEnj3t/78smLJyaB2Mly2p5rTzzWMX/mBGmpPj9TEx8VAN28
aGHixxrptdfCPMpCQx/dJmSktNFjQTbKw+3X7OGIjjRMddiYYVlTFM92/teaLY6P3eqCzou8oWoS
cqjjwOr1FwxMLButQsGy5hMrqqpN7XGFyXvpUdQ1Qnktse6rhDCu6XpjryROC02MNkIbBbQ/W5xI
4r9RBDZseXfiLCjjgqhb63otarK9PXCq4iHA4lqTXynubqebuwOwsOCzBBZbuFW38TWEoUgKCzPm
v6YddkKTVUXTYV1eYIaMYN7VWrhNM92TowgVdSCcFmAMJznvsMS0Xz+gEAt4jXHo/uPDXwOWYCCv
vavX5GieBurc38MZG4XOeYCIARkf84UYt7xWEAM1uy6q/AF7CGZRNIx9uY/DWrVKB32+2YaY58hu
yU+0yI488wqjm17GYARggjC2MJ1j9mJEFFyt9Oeo3vatnWsqoImOZYWWLuC+atU3ABsIzZeSirfv
xLXY8dcvnuRGFAMxZBCLzKmNn87BydxHvsktuHC3WArKtaDJ1YtYoTUBptXPL0iyUctFPiTePQMn
DzN/xq40v8qVG4IMUEC2ceRmdjd7W9yBfvAMuOHVOXPUdbPabpsVSI2eKhN/bDPniSc86TF7u9TI
MqfegDhCumycMgb4yPW2qFU0JLkSDGehf6I7xs5G6MRtsKDiM4EGNuVCzGiWL3ZfkEtmFC3UTdzW
JyZjiuM7ISvbPo6Fqp+nxDbXlbN+Wn/GVrK6r+pzphD5QJhiWUe5R59ousjyNE8lOpx9zzcrw/Uk
9KNFO05KMQ6pLwibCRxGgmBDBEYzSuKaMoneDS9CFTJDXYDuuV0OkDyoAIfg4VEzv1Cje9VxiiCl
PCB7UqyWeqFG1Zra4Evhk8MUvbIo6gQJXj9Zqy+5CmdHQ5ZX/ClhtgoGB6RaBJ6Ys/uXMicn2xiB
0fgpFizsO4zw5mtNM0MO+MeFRHpUQ1+Zdrp/oHMWBANIKuj80KWBUGTi6AgtTRopEZqz9gqTD0jj
zGGyJRuH5uylG7zp9+XN7OqVuImzUxdg5/I7vjnL28jCTBwwN4XU5MoHP1h51QKqxoy2Xgkbf/3i
osjJoFRJibXJpsY5PbVY8cbcyl+o083uITyDsZMXJVsMJl/LMZpKBUtA1Z47PkkeVCU+6G3GSOD1
il2zgtu0USoQGQjWaR0YK0Xul6jIhFEzJtqKiwIcf+CrjR21k2ccHaqgmZaM5hx2Fh+tlHxEsuS2
6av4mH2xL6kl6df9k1RnPIcrkZNVp6Eq5I0HkTK/yov3+osTvuTQzMMdT4nArDAmobAJuncex9xZ
Sn5g9JQDx5auOuOQeC9p71Zop1SAefs3NsB1Src6aEH7Q+Y9yvi/jcRW4ZXg8JRT/wHoArVzgsFK
M7MEiYW+SuiqBlP807CVUJWs/kRAzd1S3mTVa5B8q8o3bR/V2pTajVKWZurt1dzutE24ZVEDjJPK
BLCr2i/x08w8AtgWGCsMNWG2T5nYjaarUSMpUDKR893wVAom59SyG/fjSFUWbOsOQM62pAOb/YFi
BPu1W+pFm3mcrz5gYkSQeOgTiYZIe7SW3JP0pw9+UKJOm1WtLmj+zHwBcBVABjoOh8Dp+tWRixsm
8XklVniMziJzFJKDpjkHeZsTuY1TOHSVbHZ6YAbOsEvPnjMkSCtKpuekCGGftI9fZmzgYHAL78ac
D3j1VRMjk+QdBwYZfBXgLd8UjxzQNju2z3L2GwegvjLc1cHKzM8LtnTG3ABTh9dVwJUr4LuYOCup
mquAE066Mx1UqChvUhCcU6SUGcb2orf712/mwkuChmlYFOVGsICJC4YCrJ5kLevOWsWFLw2iUyKr
nbegzTPlA10SdGD0AfASKCLTWRXFyALR09Gmr4GwBjwGTuJZRhdYgGrKG1Jo5wHlVVTpPXi4qRVK
aIpozaTVTLl/UottWQK7ruDWeWALknN/B27xP4HtpoEHF11/eMDQ5HJtdiPdF/p40LpzhCmozinS
vazk5MSCvyKwMFCsBKIwYunS8jiTsZXPk/sfMBOaXn/A9KqnUQiDjNbx9AUIX85Ha79Z/ldMTj9r
VFbWwHVlvim+NzxJ+x3+zVIObuamAwVgbJgeqXgx8329ASJrEGwVCKcK9K4jW+S1Fug1HXcgvKu6
7T58KDfRdr2w6pkn/ErqRPOqdgCek4jGpV3lJOiYIPGREQlMRs+P6epvRfats//WTLS1tpttdzib
Cx8wFx1ffcDknmEv4J7KY3SMd0BwAOnTWN2n6KNF68m6v9i5HUbhWwZoAMbpAYp5vcN9xnOq3/Pw
QDF/pqBQ0b3Q4XlI172x0fSlyzbzokqYtUMjMZgwoNMTy63CVaBlJwznIDWlt/ozRhsFkm8PRLW+
X1+PjY3xWEAn/n0qYqx0aVuXpI+/fmHLtYBjeqtBesUOwOCE3ZQw+EMMbyC9ZDK4MgB2iddaYIrP
ATsuEVvP9OMAmQk91KCs0QARO21xSOJYjfOqR2uV5rBDIBDd/0EjwC5AJJt4e19xh2btg5aQt//1
IV8Jni68aDXgNXWIp6K1KGx9lYj6XpMbkolmkC1EbzPuASZpwDWCplRMphuTt8lgec3pBcKKSto3
X7LxU3TPhrawImXmKZLFMS2gawogQ6ZxGkOEKFQGXgeJvPSgdVTeoj/qT7cXHKDdm4rDyMfgNBZv
Dnt91X4KYOpaobVhMPNPvNJs39j7d4w5bO3Vfm9/9hvBlkHbtHkdzP37dvuzxMM6c81kWQMYvwhw
B5iyiSHVaMO3USb25yQ/Aa7SYJYRY9KmAuEMnOb7pz1TFgKVyIWwyS0rMNTKayGE7Q6u+plYgFs/
E+2xWn+vVjamogEgyQFzXXxtFw32jOm8Ej3RtMaQarRgCv1ZXDG4RSH5cnZ/Xg4lpsiSF2O1/eQ2
yoIFm7OWVzInCteWOfUqBTJTwl408hZtDsIxf4kWzMdcsC6jA1tTAT2CFMFUsRO5KrmhwbZmSIBR
KzNVxByAlOY3CGBL+F+eU9n6W2oxl9toD3+UZ8BePC/R+cyUwnC6F58xeRMbL/L6oMVnADBeAI7v
scLmitvhzZZd7tx8Ydayw/AeMF83TwLmCZUF9Rq1ZxKIoQUdv6sYsQDcwOSIZa/MsAu4eX32t4yO
pf54X31/m2lvBSC4EDGdfduBOkQDiqld2Z3RzvEBBkpr2Msv+ha9+yraCRKw1vurwo43rLC01fkJ
pRHD+hlJAgCuxj00GGCswB4ErkqydIvnl/7Pl03eZYTAjE+7qjuHGl/uYl/Rj4qePN1f/7h/d5b/
29t98UpVrVFJQl5AiCe+i6JfvzAK7xJTS/RwX9LscjDuhlZ3wLDf5Fb9HoMLNcNGB1HwxHTM2ktL
D/6SiNEuXixGUkqliby6O7/UvZmCAAJH6ubOb0/QPt1g/FCVzPftE2rU99c2e1uVi8VNz0rsuEH4
lfwmbg/OSCiarR7DFRx3i1n2uwj9WP8YmwRVlaXM2uwR/iN7mi5XqaQ3rG66c6Mq65Z/4Y0vXh3s
+yuce2cvFqhNPDe+4jrgE0EZ/exv5Vla9yqEThSk1n8gBiMnI7QIJgin8MddCQCfRuq6c577pl59
+ZLT5E8lQu/7cuaCHfgL/wiaqEo6xMBREfvurAulnVJMayteQaBBGaEY3A7QOByHSKZF4o8UaWYO
5L2mQXnKU2SHad3GF+UXo0sXNHiUenMbL75qokaSgmZ4g8dRDihiPoulHjtBUqBRskL/SRCw+NQ3
8lfB6dJCK+Gcg6MoqHpghhBzm8p4sy5uTgpqEE/hMBVd5tWpFUObsVM/vChU3PHGUsZ9pi0e1R2M
GoiIgDEeOk1Ed5RD1M+Ql/VKNMuElloQaqBjnJQg0Rv+yBVG+7bJawUkF8B1dD9qag4SkA8X8pmz
bznSLZgF+GVUnN4cRWkMENegC5j9pP6bJ8hWItlZc4ikT012og4kOmDVGYy3BeUb0/rTYx5BzMai
mi6jfne920EgNiB59nk0e/BmhjTxgTvmJH3wXoOFHMpcLhUwlsibqaA4QA/CxF2hfdf4VEyHsyW8
CgA1+VrVKHZTUr7WCzZwxhnDCwoiHhQJFfjJE0lSrA6FR1HLiDZVbXZWiQ44cDgnj0uRDYCjb/cP
3dOYeFWAwiAj0X69f3VcylWcw+k3wFhyMLrBU+2yQjLYAbyxoJOEVWJgssGTOycRNe6LdbL31mdd
w614nXYq8cfAkMQBroSZSYECGNlG5bK/nRRU8XNNQWyIGQld9gnvo/ndBA14TB811S/RdFQw5CHC
JMuTvV5poWqruWxkdpYie/sH7PUe74BNjtORYNWz0NRlhe+tQm546nZBqoyUY5hYtseRUurQGp2s
RASxMGcbIIWQiB/3fWh1rR+pm3ZojZOUNonkZlrWJTu5z0T/UARhwVlqwHkSAXd3zq+GDHWUHYAV
xMhNaaUUb1qmNdlDE4WFsekqdEuuijKRcjztaoge0aFNZMfoEknYZXnfF1sxVb2xhiB66kEUeIbh
lNaTBIcmpf8MGxh0T2kfJuUhUJRAMwtgfoPNTmEAnM2KMEKUZ8gAPTdUOawe4rTNI2dAx1i9SjND
Lyx5yHuMZvQp2O9Cj4uBxCMmfG0rnigFa6HQuxCwToyPz5mcNPRbUVJ0spNgQJbsKxVzEVxmsZdx
wRH1ATk/qWlryGutAzD/SWN1gJmyvpA4IlYiy+yk1JIeW1904WDqbZqlHxSIVaodImFQfle66Bff
clmnPtCrhpKj6zqTjXbrc5wSvQDRJojsAFOwyXMWR2LMSFFikg6MBmmkHptGU8Iz6Bd8jLGhBoQh
eiPuctR7isZAUt73aw283qVKhUc/a+vBSvDPrCJMqfHX3KD0HBvg8LXb3G/8XVkgMfKT+EKYtNuy
SZTgyNW1qrzjx+Roj0i1tvmopKqqQF9HjedkSPqedCAzFG1Wp0lmeQyAzLaIncYXGZHWHauCA2d0
3UeiuvKzJIz2tWgE4AkTZS9W9kjQcOHOKzyeHrgECbEVDIiOH4oJ8500yDVH0qbJOrsPMwpC+Mwr
WWqWRabEps4wDwz4q5L2xbMPdkMpAnOK0dKnPM+1YU81BsKRROwSzpQ5jEetJRqLoFvWsEkCyZGs
aC18S+VvKvCrUqB1UyrYNVdI6Y5lPMXmBW2lgC0VXo2A0bcq1juCYUmDI03ZpmyTpq3AHoBAkGho
7+1Z36+9kCv5J0Xv0DIzGGqhf/itpkVfQ1bkysrvObVE4UMNG7vxEqM3RTFsAkdQ/VjCUUmdfBxU
oCThbtRsKwS9CtCKHAT1q6QsEgrEFiYY3xxNQYjA+7WvWAP43v4aSPEEDlgs/cANijzgjkJBhdhO
Up9VNqeHXeYIocjnBWl4LhksH8Mo+k9LKWcDrmV47QDt44P1qO3+LjwyM0864JJR8QVWGmZBpthP
8tDEeIWz4RxW4NiOjF0TnXl+o4Vn1CiJoRw6+tHozyz+Qj8OYUH403W5ZXh/wxQ4r8bPwufMvHn/
jXwlAcENBe/J81CkA0WjyVjq9h2uIiCtE1ZIJ+tEUCydre5LG3/Y5IFFVR3JP9SMsPrpkDQ1BI8D
7ip/pqqeOhKnvyh66FC+jqyI71PnvrSZsANPHmis4LUA0UOZ+MZSMTrgDYYY+0hhFq1C30bfzPt9
IXMlScBpoXyAhhhAtfw2G164aFJV6xEfYHwx4TBgjnC8zo9Cje2rkJxXnpUBgxgVQeBV2YkPSA2j
sDJdt9TF+dQb900Q0K4goY/AAM8Vf0NzLtfxAGx7VT0C39BmgPKQEpGuFB6FfFTSvkptAM9cqFdE
bZJN6vmqVVUxaqh/Oy/cSGIumeBZLbay0PTbvlC+FjZqevjj5+EUAJAJ/G70VUyOQ68FjOJ7gXb0
dWHXcuq+qLynWGUkM17EsLZUfbDUsl7D+XQyIL/Je0Xawm2whcYFStbC14y5tktV/O+v+W0JQFcT
+t2ufZWW61ow/cXaUXzBHKamh0R9N8wBWV/UOOqv8FtoTeNBW/LGprdfEAVkLMfmB2DOaagqXout
1ViETx8bx6GhgPN+y1LJ5LIHbXjulobpbnzMiaxpDoENrRfWA2RJzKpfvJ/C7TKrtAJk5XTiLSR8
pyHSrzD0hmG0DZ6z8jv+dnENOonKKY0qCJPg9GVPVccRDmO0ICPzszd5IT10o0vjNl5IG3/9Qpok
NH4ui7VxpOpP1ZcIEHmi6u+DslRlnrq047Iw9I0EMwbMDejttSChUHsuMQJwZanAW0BMIAYfRq0t
aOPcchAF4KUEO90o5lqKCp8ShBqhd9REKzYsOLNpgLkRa0Hnp7Z+XAzQ4MYGT30khZ8spsDyMJkG
MeNYzmlYVwXxUzNax6RBCvFfZrB+hWH0GNs2hjlTVEU+Ar5HzkXe0YsK048sgX5JS80Z4wdfXWJE
qkiCSoBd0TFWOR2MFwdUl/jc546KmpbwkTOOSK2Ybhb2bVbMiAQhAsFOA+709fGgL1uO6yDhjt65
eBCeZQGehVn/HXzS985WfQQkpQAWmSUGgLkLjAwzsBrBAIAHcwoYpWoKKmUSzx35Yh8FgdMrqOrH
Hwi7m4qCyssSc0tGy8395d6aKLzMYBBBentkx542WxYG40Ill3wXbhn8gT9GVZKm/tKENyVcYqi9
tRriiI+EY0SKF6X38fpd3GN0qEQxR4fAbenfLhSe9frAA9yEYggWlEVWKy8Ewzc9rGgfBR8QL+D/
FtHGNAWXr4ugLAaAPbky7FNaftZmzLsMc3JhmxyHYV8p320GgMb6sdQUkhoFqiTVrq7EVdiQNH9r
pIMGaNnUwIUpGmLIC7mPmc1H8gXFblBdYKpbnqja0A+qZ4Rt6OrePs59RwwVhyv/5t4bB66v+wd9
0/WAzUDmHnoFNFBcnylTXaOUbevlUujS5imi7157Hvp9rwBWQi3tVoBG/2FoRBzIkJgZ/aaFKzIi
y68N4BkqZQDjpACU3VgCEM2/rS+MnwbGJBCSA74EWaCJYvAVOBx6TCa4QhinVkmBkpp0nrHwaN3k
hyEGKg4jgioGGlqn5DFD7w1eIrPYVVBX76vKSvh4k6Ro7xJgG7mHKgP+Yg6SqFcPJCpqZIkBcLUk
gDagzUlLXvkUXX2q5fW53UdOVSTwuQBzEipWGi7dy2kiZ/xW5CTwEKH2APT7if8k4H3Qgp6P3Tow
S/okZ4XD4Ce16lcttmsvNcjSaNmMMkoA7UR5VR2bAqZ5uICKYDLS9NgtjG1QPAv1Q+hvq3LfodPn
vireQJxgcer4G1Jvv5yfE78o8DGHwniPukHWOOA+JSGwpMFdbbYIaXO/cL1Yhxp6Vty/CB49sK5Z
sPK3i8XeAoIELU26DiMxTV6FsYZsMlOOHGeYYd/bUWkmPWZSxGSl/+tbjpy9Diw8jPwAE3V6lL7a
x4Woh3i3qFI5YYppq75TxL2XCaCukUvZBbtGuaDstwschYLbFx4Amg+mOCtDEgxpqMfcMcwFyezl
oNVNaviCPSRN7/A9mgcrcZGS69bCY0YBTbfoLMF1vrlhQqY2Qo4yzHEo9GIwaR6CglnDfzeSY2Yg
pyx7z0D2IeRL3uY5PhUXlj2jWmAMAjcLomo0Ud22m6hCKgvtgC/w/ACgPYlY27zQBHvkX1uzobio
TZKi5drTkexO45c0VYs1XFkkX6p8CS/u1qHE4AbcSSRs0MADHLfrF68NQkoBYZu4Ad8JNuXEzoRM
YG3l9ZL/MCMKvc5oKEf7nIZ5nokNpS3SHEVgxG7ZSWAP0hlndoVYE9b1S1hTN4PIKAqNLARjTRp9
khB6vayM61sJE+ipm+uovCYScgcl0IkKs9mp8FVgN9Bch3u8hxFpeosW2rpK0lVeOhrQPYqic/qU
fZWUmeLCXbtpuMGnQfVGA4aZFelmxwWpSYKgSlOX98D81+KpF1YYEbe8/CTGH0JRI//kSKgrV6tK
2yXpEpfn7TGA1xpoPwKMGxJw0zQErKsMvEktdT1+K1MZdy6xUm1134DeXG5kktBLZeAYRPj209S7
L9cjaxBH4dfI20AW0YtwMjqM4igu7RrnvrBbx3QibfIUKTLyoH7vZ+6gNxudtYT3NnlnnaNDCFg6
TjmK0pKneJNnATywgBlBdBojoEAhYyIT7ljZAHM/c8sWYWWAISs7EumpbvLPQgaTJB4r8Aw2Ye0g
99pbUl9GWzCPV7bHG5mVexH3GVDOW3i45vZ97GSDm46wFxbmWu/9RuqrvukzFy2K0KJQCzZD1QBL
O44+gjZh9iD3yUI18taiYSsQjiDlhKw9nPSJ0EKP1LIt1cylrVaZSimLG1/WcsLa1HfKovTXuu/j
9eI4FCPi1NuplHvPBI1tWlbpPwvKMLqkV0HY+DWYrMDjAn/6hpuN19tWK3Mxc5UnbS3tohxpJdKg
PCiZHXrjN+DWrByBLpn18bxvxYIOS9d0dFT9ZsMuQoec72JJY3LmdkO2ZkBY8E9Fn1tlA044ISSx
uq0NB/w2TFlomJg98jE+Qj8yr4E76vrIjbAHSNzg5y5fV+cSqXzbY1JkjgjLqwhjkkRtB/p1f5Nv
bAj2GDh5uOHopcMbPnk1FE7RJG4YMjcsQtnhpIgzA3TYmYWsRfZ9UTfB7ijKgIeJLmhE1lOnTx36
Er6WkLua9yGJZ9U43//5Nw7B5OdP7rHABYpKIzl3Rc3yXqLKFDTMGZk0WUFR7osa78FERdAliy4l
DVEm0u2Tk0qGYoi8RMvd+Cff5A+AxNUt1M/qZ2Cu//8kjed3oYytUChBArA6VzFcTd9kjVXFZlc+
9k+cAgLQBfs7o4FX6xpv5IW0UBzUNhnXJSdPSmgLyin49NPnxQTEzFGhuxLoceOLPv79Wg6LhihW
9B5HpVp9AyzQHwaPifefxJFwq2ML8eiM5l2JG5d9sSzd4Ho4gRA36J9S9FwLD//+kCQZGbZxogBO
mHT98w1O12nIcEiJWBCufFb7bez9eGwjMFNVBrPxlzCgb30PpDUQziPCHIv84Mu8FhlnflP5MZS9
BDNOfggZ5oZIt0ey+Y/3THuS6RtUaIHMdH+lczupwAlAhIFiizEVKyJpyZcaFESnu4DzbVmq/oOz
upQwfsHFWZUBn8dUh4SmGjg7jcEuH/dI4t9fx5wC4qkHiTNGzOG9TWwFvCU+0SRIUXxbeE7kjVQC
RXAd9au6XrhToy5PbQWAGUFfjNocnjPxekFqlABbOcyY66tOoB+E5CSi16jTFt7uuZO5FDNRiMYT
i6wsRzFQhIpugyXUxTkBGnJqgg7uJ7BgTl6KrlL7HAEPc3Ud88LpgS77+uNWTLYKNwjFSx1RJNpK
JmYhoaAbQZ6qcLV6q+kEsPloiLBiuPiS5vDAkxTXDegF7G4NkpkwkG0MFYBVwSxqSxEclFXA63Nf
T2YO7+qLppaDYvao7DQUOLhqzcf8qIuEBj/ot16QNPMQw4sffW00ZKHaN9F7n8vGwX+tdDsn0s9J
u8+LBcdmxrhfSZg8JVFaV22UQ4LU9ibf/Kj6LoQ/K0Q+oe3p/r7NrgYpNhVTNSDomdYuO15NxlHn
yq2lijORawwQN0TJGij9S3zsc6KglBj7wEQAqt+T9EqrNvAcwU3mDq1gyuJBiJB46Ff31zOjB+Cx
Hz1xIL/jEk+UH3J7fdCqyk0xIxSn1SqI40/A1W9Z+1+kXcmSpLqy/CLMmIct5FxDkl1VPW2wHkEg
JiEE6OufU4t7K5VYYn3fOb3qNstAUygU4e7RrESBS0G4DW+BNwkKUcijKr4pHzq4WLPn54xnD0a3
nzxsfvvF8l68wo1KO98Vhhslmn3oNHef0WT3r2MF1ArZeXQhNjFmXZlQu3SKqnLa7owPifzkDzVf
E20zWt3KnN4uHN7NAf6DGPZMUFf2Y99nJKeO250NDZ1LK4ipMXOv1WsZwFtXDwQyBoTs36yDo/JJ
OUsdNP+T/FxBangwXuv86MposoKwnqqotVeyfQvmkAEDk3kmDXieWocduWWh75fFEVC7n7V+l+Zb
0UV6/8oi2eprpdjbMw1d6v9au6nEjskos9yA1uTf9NLZz8CmvAkIkt3fEQvP8mszypY0+ASVUWPi
Z7f6NYH8O3kPrP1meE8i2RCCUCOxQ57/vm/19szBKBJauKSRX0NV+/riHOpuDLTS5md7b228T/1j
/nbfwG0Uf21AOdQOZNd6SG/zs7mfAP1HH6WNta83a40aF/b51TiUR3VSUAZkG8ygTUtki4c5F5U0
K4dpYSOAgwXHhCczahvqO86gZYOmwwk/0+Zoku7EByRAk2rub5x4zYp3X1gZGy9ydHn1YAoF3+uV
4QJ5Xp8M/XnKq9+yJ1GediGTxsYZ1t7EC4HurJPhgyLt4aGK7IRia9LdwU7N/pwd0+fmKH5Bje81
3fNT8cj/Jl/FyjwubfUre4pX0stEG3Pd6M98x4+IPF7tY7O1ts6R//uNfz2yeZY/RLrGoOcNt3RY
st+CtP0pg+L7CATk/U2+OIEGauYeXB/wBipMt3dcWiOM6c9D/pTkZ8dKX5iz1bSTy/66Q9NEKUqO
gXHIZRkFVv2pSg8rX7BwAJC6RXLNwv0J1o0yUKkDqtf0dX8OfBp6EBHVrTBLH8x6lzixRKcowO2Y
Nwt0ODTmyME1wSNdCX4W3PLVNyjOxERfnkmOosctgFQtf+ytGcvbHTrWhronv0l9LZm2OGq0rJ5D
BmxeVcOw7s1ucCscEnM6ZNMfkGzCpt6tTO18F19HzGgo9sGIeb2HROU5mV+M/ZkOD8KjETPQr0eG
vv7JGvc0PTL3C3m5b3Pp8OPVaWNPARB2E6TXZl66pQGTHGIVVnu2q91YfUmctfLKoh0XSPb3bKTx
vq8/HA/pBllJXas/kzz4MUzdxs+0n2X+ZbKt/+mIfDCl+JheenTIOrsHdQhhAd9wP2zYrq53PbqU
0Q3Q04xvxm/d2sGYV+dm9VwLjg1YIKCBlGtVityQeoMhBnn9SIon3lfbtiYhSjkb4Gm2g0Q5HN9g
iGTXDOhgV3UrNJB5ZPe+QNk/Wjcyl2T4AipYnJv8zcnW1nHxHHwYpPIw7SElO1SAVJ1Ts952BrqP
i0fbXRnHewB+byDKEpY9YOmFBivWgXzv2rD5/RMMaLI1XUCowxJApAdxoEgfI4v6FSX57tD8qX9W
Y+TysMzDDjXgMcr/rOJQ1iZYuU6sJCNof4utNZnVRhhbb1ib32UHD+Eh9CcBBB9ArGsfYEgZeLUF
Ezma20L1JYS8BDv+MsddL8L8R3E0P/0PHuCDQcWfE6s3KuLOYzrR47jTo8Fa8da3VT+UPAAL+M+Y
FHfdD0Qfc4RnuDLsVwo+PcQJ/IhkUcNPqFscHeqeKgKRjPZYAQlW+M5j6qI5w9gd9QZ1fZDPbW0K
HQtuY1jJtCyEjVffpkQ/tEU8N/gYfrtteIv0xMW9GMVbRzyg6eMJ7K37073wIISAAh7SSFUBsIKO
b9cLnHVF31laKs49/wQwc8gD8pSQGaFlPsnxU4XEvUQOsNS7PXP0w5g11ub+Jyz5YsQPwCBbIHXc
yJa5tNEn15TDWRvAmUv3HdqDWeBTFCvrvuQrAM2BVqWlW6hoKiOtOsg6gCgxIEpBmgWp9Z8SzIL7
Y1mKBHyUH5CwtZHNUiESVlFgibx8PLey3eb6o2duRx6PY7Jpxu0ae3xprwAOadnzIw0lNcW/lkGv
gX5TjmetENGQQVgqA2QWlFBeAZ7voV1YsQdX6P4Il94CH40qHpdpKMPTshjxWvuTFTvPA6bqq1sf
8XC7b+i9zqF4XQSV4GrPaEJAP5X1GkQb1LULS14NHXrSRZXPDr3OXxuTb5Lip119q8CCId2ZQBct
h8Kda3xryI9aE99dKFDJSQtdVm1HMM0bK9m1w++gf+FgnhR6uRbZL2xiYMSRDAASB48J9SVhOFlW
oFo+ntEDt4co7VcnCNNxG0w0KulPvi1/kWCX/an87Zj8ytpQrCR25slQJ+ujfcVP+6k/dgCdYS/k
5rH1tBd/rNciijliuLFhzw8l+AkkthXX7DFiUKdtx7PEJZAk/XffekaHp6eyPmfSDzsLeLv+L+Dy
W086axM8b2bVuINK+kzEQA73pirWO71tJcN0pn0wRKY/HfQRYA1Hs5JXjYifujU9DynX9qQ1222m
s03Re/lmlMZao+yFM44GOjNcHFl35PmVaRCQ9HR5meNLbP1bW//Rgz72HCcatCjov+vBmpDQgt8C
2hFVelQukPZRX9+dD5bwwMWE0mMTGel4sJut8NA7M6OhzLYlUCqA9k3Nj9L+wtrgzH70aXKiq7L9
NyxnuDN8iG9hg6MqiQzG9VXhV51P005CGK465+OzBPfTtB48sfe97cR3wgv2zTA9gBIMpmER6mgr
5D5z40/lpCu7fenWmjmoAFsikw/foLg+gfblaa9P07mrH/oGsRW4RiKUAF4+m2gV9ST9r96qkuDS
FkTdBtUDA9wZXYX9JpqchoKX8tx40KqzxzDrD20b6r1EqQDgSh8JRigCpzJsLH2feMFaQm5hBUDA
ACQMlSUDK6Dm8V1Sj8xzLHlu8y91Pzx2PzBFD20eQCZlmDUNm0jTo2YKQZeBsFfao1d6+ltU1e+s
+HnfPd86HDBpkT+2kcYFeUd9d/vW1Mve1OW5HwGndVt5BGFzrSJ461WvjSg7zigqkEMdKc+Un+pm
XzaocG2HZOWmWbICrDqkIV0UO1F8vN7XmRgci3Gmnx2o5NbgANIy/EvF679P2NxtFRBuwJ2Q8L+2
4ueDNzhaC/GvaXoYTI+EVumv5M4WEkyQp8KtifcmuslDYvnaiMYAoSw5189Zf0rGg2uciPbE82ea
dKjkWhsrSKPMZivHcWkvoDcSKtQA0s358GurZpObxEtgNXXZFA5yKrZoebiG1ltaplnmCxscmQEE
a9dWssJzKDyTfq7x+6xI9oDvvUDq5keTke2/r9VHU8qAZFBRnYPIejZsuRXTU1G30f/PwjylHxIQ
fpKlVtvasKBPgBZC8iaw6Epsf3txIIfyDpR/V+pVdaaynJgec0p9xsQUSbbT26fakCsDuZE9gI4O
rKDQMsu+4Qgp1yGpRdk3Hk4PFBeyKMCbqA+tk7mpTvyp+t6smLvdakhJQe7BhoIzED8qzsfLOmFg
UOY5tacNZ3sq/M39lbmdNfw04gxkNIG2AAz1emWCTtO6HNz2sy6B1aNsO4DhVwKfdd/M7W5GJIUH
11zwxg2mFiBGhhRtzaV9npoiLPQjB7tJOidSrOFpFwzBF4BvBBY25kw15GmlKYbCsM8Vb3e5S+Im
8f9aHbgkvPxyf0wLi4NH3Ny/GjK3uJ+U4h7ebxWIuYV3xk0ZZvr3Bo70voWF3QYAGzDRKB+i9uv6
8+p9ODd8sp1K8to/e8DplY+8nS5dYsBrD0HY5T165bjaD4cMQFyMT0GJQsX9D7idTaBT4IFAd5kd
hFqBI6BBjtImwTnrnvoecrbsyWVI4ZEV/O+KHbX2Nk4i7TKRBWcty6OE5KEA1tcMjoL+vD+g22h2
HhAUNjCbKKer0eU46SabRBGcm+BpMk9IFISJ4Xzqqx9GahyJsD7dt3fL9523x/wAB0kDHDFVg6t2
napgmq2dnYzbYWEeOuOk10PMfPR9KwW48XrEgo2dPAXyAvh/2Gm/mwEioigDQRshIysyuQux5PUH
zUvxYUsFPjc9qvva2by0NNS+Ohwt4HmUvlYn8cSetN39CViYcKC5wOxGFX7u/6vEAVaagGzum1ns
1VCt0H4UvXVgWrslUNsmAyB4q1Dum70EQ2A0IiRA6OijTH09QN8Z0sRMWxdMsZdgKvlGS5FyFp72
dxjSfz0f77Zmn4anETaUeW2LM4iIZ/7gPve+M51I1735XU8BlWTeLncsujKZcwB49SqEOUBaUeeH
zwZXQ3EHrLFQw2WO96xD3Lj3nxt3L5h4sd3ksyuKNWs3CZeZvTtzQlCaBJxVbbGdNo3NO0P4z733
1fW+iDZ9cFjIoTxf5Uhd2X5k92sTejtC2ERshROK+hrW8XpCKUtqpGMK/5kJ6W7qlseILfdMJEg8
08mJnAAks/s79PaIzuPEoZgJZqgtqX58KCqj6QvuP7esglhFyw+153b7OtWNA7AdDxBKzB+zQuP7
oq6+1Ug5RFBCaUJ0V3Bf6qD93vpdDDRSck5cCQ1HkXfb+594c0nbKPXhLpvX3cZrVDlE3qAFxAYd
8TmH+kNaSitK+/JLU5Yv9+3c5r9nQ6aDkABgAWQplSut1AxhpzQNnt0njPez5HtZhWif7fA3UGJC
8mL9hQDngMt0LeNxc5nCMnqgzwpIYArfiJd1LLAz0TfBs4YGSzuDgbgI1p+/EiPeEhRgBk9pPEnw
bsB0KuGOE6RNwqgdPHs6c79PaY+7xsjs4Ktnyu5ny0s46WlIg6/S8LHR+4QUaajB1zS7cRpyf9OT
zKOHTNZiXzJ/0P814Ju/z8ezF+pqQHereR8/7fQS8kLJM5OpfEw9QDYzcxr2K+u8MNvoHD7zEgAa
RqFDmQa3hg5FZyYgmaOZ0INE8B+EBiuAq+mTJnSlW+8Lb/K36I/qPBsWoNKVC1E5PpQ9hFlyb9v0
Jt0GZTGsjP/G5wDYCdER9IkHRA9gJsXDde3YoFldUZ5L06QXm2TGPk0ovySp0UUZAdcRzKAkbP12
Ai8Lyhj3J+bmoL2bh54lxNwMwI/neftwOfpZT/S+yUBD8spgAylY6CrJhCCp2f4zHBKinNCWQNyI
4i9a3yimppbQHEirLA5kN/ymJQJ8QQx2mDqqgz6T9T/uD+32sQyD8+TOtIH52ao4kcKtnJ6SlMRu
98seXweDbkZQu8hbY0JVOWt3kCbX7LXe1De3MdofwWVhk4GNAQ+r7LQ0E4y0hU/iyrLZwWzNdMck
t7eF2zUhmaq1FmY38YZiT7mRhxobFc92jNJ7aIdPrfapAAnEQY42Ks017sJNE+H35k7IBkEu2MNb
QL0iO84z2iETHQ8RxBYPwZZuxMbYgFm3oRsj1LZFpEU7tN3svpm/yriHiBx6g63Bom8uTUQfc7yD
cBbyQL4qCagZecd7EKTj0kFSriqgDS4gk2I7P9uE/iyy1F+JQxYWFSGdB8YxsAvz7r0+JmZv21rb
o7+IRR4NmYS6jN+mbly7mG8QGRjXRzOKMzDazhZEK2mcZekerDCvSh+MlOzrYlunSURR/e4t/9AY
/r96IcWwEoVAX5OOXqEVsV4VG2d8yOm5HZ91I0YNKqzos5s32/unc2kJPw51/vcPjmfQCm7jcNKY
Tc8a1If4AVlkrdmxbK1mt7B2yGi/t4QyPDxelUn1tCYXJjHL2GZIqAuyL8lnqxyepdlt7o9pwePg
kpk7oM0Nmkx0E78elM/ygEuzqOOp9qKSOxHmkYxRkO3yMj9AUbECm8jJQYpbMTwf8qs4GWwYwNze
NQ6BvVVrFgOriTl4EpI9Hf/ejtEkww5p+2BnZlteHg0KTTp9D8m4g6vZK6O+nd9r28qgA8oh364b
sD2+ZF4W0upQ9mk0fVkZ4+3hmO1AnQrpKFQMdcWdV3nN/bxo61gz4s6xorpL9+i5Aa0yZIyRE4VS
Quxov+5bfX+I387sf60qjyuIK45eVdfQRoSDK97Yi/OzuKDFyoONJr4kqvdAVT/WO/0B1N3z9Ng8
51u6l7H+yfw07fnOOa4d1Vt/fzUN73vww8Ep59QB77s6Nri20aDL44x2VLKjgcY/XDL0du6/3Z+D
mxDlfXP9ZwrU2IllY57qEhMvukuKLoyGfKq6XUs2ZHhOARPt7f19gzdBCaI0YFFwiOaEPWRAro8R
L5tKIGKpY2gDRcLQNqlvHspqpU31khVcHvgfNygygda1laBr/aCtZRNbCcTKQ+37Kn7nNps1h5vY
ryaiEBxPtZ6TpGOF53rWxloC9SQUIcRmCCDgaVmdteUt/q4bC30DqU5o0Ftj+QV8Hwgnpl5zvD+j
C2cUFU2IWIDr/f6ouh5rNSUEUYvTxARqiq1Id1V7ApckZPmaYMXCrCI7gPqxg6ADb2ll7eoGhVqk
5Zq47ie05xxjBhxaDuLI/QHNF65yLPF2AlIY9zFSHipHJLDLwpGibGMfLdR2babrkdPLdnffysLO
B+EURVno1iEnqFrpMtkWjExtjLL1zkmGE6QqLui4R6Zvhub/mKhEk5mV03abr0KQ8dHo/FEfDng2
pFNf+10bT1p9LPLPLUNWjJ1KTYQVG0PP6QEEP45NVGnaW8pIfH/MSwsIki22LPTggHFXjoUwPcjO
CghmonHBrh95JES/5Vq9cmssmplzLEiNvzcduR5lIpHTChq7jTMNBd0WODuN+2jV7f6+P5wFdwnk
8n/tKLeTnxFnAN6hjR3vaLYMZPhXo4Ic4mNNz+Dlr8C75l9Tt6U/S83N5FTw3ZS1S/u+hEwwY/HY
Vfxi17n7ua+LIELVsHsUtdlscyNfE7lbcjNz02icNjAFb+WjPGjA8tYuWezk2UHnONxt6Bi/kFst
rE9Q58L7qpfVXqNkJWxcmFxoOKOsCoASKp8qYsAARMFvoIoUS6c2t5X/Klq/3oxVcXFAaCXc96JA
QyX0/pLenv25OGDCKN4hyKHMW+vDASkAQiip1nXx5DEgJgyafe5cN7/ct7IQzCFrgncxqFQAewET
cG2maktdI6WNwZVTcegg8npy2oBsLA2izASk4E81hFg/51oP/rbba7sC79/DykfMr8XrDYWPQH7I
xoNrriUpG8otfF5QI+hii7VmaHkBcm4s+GGMdnqUE5CNHroAomTulFFNe0gZpyxANjb/ZwLnnEJC
dhKvadRmANm6noy64/qcNOniHpkIyN87/CDzck2JdWllP1pR3s7CZyhaESQX0alm2OLNAtG1qePb
+5N6e0jnseDi9ZFBhFCDYiUBm7sjJebU6NsHiyc5pJzcX7mZ7dM0daLM7VcgPre+DgYhiAGTkDTD
ebmePLOFULcWwKCjT8HeyIxfppHUoKwzb8Wrzr+kbBcoh6EYaAK4NKMRri0hw+mBwsh43LHfYvxs
9T/a8o0lKz51YQKvrMyvkQ8HsELmd7TamsdI3eUbCBabYdZ6aFk1lCYaIhSghVTemmCNujcQjqAo
jNIS7mMH4lTK0CYGxl/QOywGbmaImqZlSJBn9opHu/GlqhllbCZvKjm2PgDtfgctKIghlRs6/EkE
tDS6i5f9mabuCKbLWu8cdY+odpVrVw7NSJEqZnHgfh7yPZ/exvzz/X0/+4qPm+PdxDyHiERRalAd
WmqjMgx59i72iu9mV4YMcFJRWVvQWUIJeUHPdkIJMPt9qzdNgWaz8BwAq8waB0h5X++WFk0TmiaZ
4K7RJeFM3sxv7it5EqfksfrrRempRsbIDr2oO9L0lI/7++bVvYr2hLNGBCrkSBbNZZ1r61Pl9kkC
xfOY0HBuSpodc2jKt9CRdu1gJXS6QZ6rxhRv3dDMRMM0g8cBRRJpp0MpoA2hfA7ambBBIJBaMZ3G
Ed7pYFej5241s+qyiPcMGqGO5yRknxiBmNnrjUkPSdt5fkQLAnacSyDLvmlEp8uD6VLgfKzG7Sj6
Fgj59/6UqU4EowAAFCsFVCOqIqpqFt6VqcupFLE1iXyvofyzL6bsASSk/JBMrFq74xaWaD7YuGqR
zAOCQTlypKkHq6R0iMEMNJ9IybW3biq9o0sG9BbSRAf30kgkFvVORFbRaJumgXa/5uYC7RJ8M6ql
ecibBrlGTTOPOYwh9CpXGTdqAgLzMgsyotMLqimzK7/eSqk22SOki4c475MgdM36wQlY941Kgz1S
K7fCEWnCbevW5AjSjnFifiFXkFi3R3hGf83ldcC/cMsqTrAaKqupa3OIyWAPJ6R9njVIKXy1WcO3
RBvrc0+SNy+1no1GiJWD/F6KvPYfcwkJnh/ZdLxqVfA7NSeKOro1xnlqtmdGk3HnmBaaWQ2ZjBCj
6LvCAiWwNzTxiFYp9bNbiuwAmHezLdNm+JHTvHouuGVG+aBBnpM6AxIYerWxxg6NLIeq3NKshZ9t
mHdCu+UWqk2ieIb84RDxwE5CPIggMlsnTuTq0yeXyGAndJEeNOG+sLoVEUd7Qg3xYTiU3AqdqqpX
np0L1wOqsZDvhXTzHOOrALwqLRjNdDLGWfCzr80NWgVUUfbZr4uDX5jxmACNZe4QCL7gC+8fy4Vj
cmVauSFQJM5sYN6HuDKdZ6dIXphrfB2D4rkTp0JDyv2+uZv4d97uKL3PvHdUxG015OsaaN+hp/YY
G3ke+bW9mftoAyEbUROtbjQeWbw+ag1gK6m9W7F9e9lf21b2uV2J3mNeNcbCm4ywa0HMkeZG0H2v
/SgTLzKDZDNV0O+wu2I/kJ2n+xEg0xZdgz4uTfr76wZqtGCWqKFbkOtStCPDeud9CBaqjjhAgNM3
dX+BuFgJPpZGjSsKH4sMAIrSSpDtTUFndULigOUaao+JYxwcFrB/30eQeZxzNBbeT+DKXLsx38rK
wM/9MXZL54KuFq60QRD8bQeQfnlbWceF6UMRzgaoE/4KvnP+9w+RYu2lHEUkd4oJbw8kQwsY/3M7
HW0Qc6ZBC41AnpwuOFceap2oO2OsU4COQ96h835VAH5XjO7vf9JtnAUQI3Ay0FpC+wV4kesvmkaW
OE1LZJwmNl6n/dhBNRfwYzLhIr5v6nY5Z7wk+BQYPC5v9XUcsDy1KlnKuEicISQI/rdJbVWb+1YW
go65+/cs/gJulYkkwPWIauFUWkqYERepQDcHSvix0e06bHy0JhsmzbxMKNxDFBq9NNLW8jbgxKMv
IV5GG0dIsTdo4j0WQV3t0qxsn3hNjb2no4t0xvoqgaZhb10CCPmuPIoW4kIkSuBaHKR6wbJQtTVE
Qydf+LkVTyn6UkLCeZtt+uCv3Ydus3MgvzZFecjLEDIYZAOBxeqrnM8dC5u1ZOKCq7v+lHklP2xT
1MU9zSnxKe7JjapdtonZjzwku7Xmeze5PUQOKA7byDejfIqqv7L7rGAoBsOqrBjXX1hu0Ttmk+9+
WafkoYqKl/sbY2GnwxZefHClkLpV6Qyyr/XUNWCLI76vms+Gt2XBGnzpNlbEgFDsAjwL2w/goOuZ
g0SqyLq8tGJWvEG/b5dP3ZYONMyytShxdkvX0cdsCcVefcZLAVl4bYlYVutzt7Zi+s3VDt623U/5
vmI75NS0k6yj4eAYYbkmNr1whpEHhcQ1CgRAz6iilvlAsEmJdGLmuCe0DrIjxymC7T+vFPww5Hpw
00KLSFU8t8yB2GPB/JgbAo1DC07DibFHydGI6X+whE2IAiUkjxDJXk+ibQp0WkpNP84djWwcj/CN
3dvlJqgha3Pf1MLMgXE6d66H1BvoZMpW1y30WMtyz4+11nbRysT0dyA35f/uzvFAgS+HBCUQdKoV
T+ss3oyaH5edxY4CUSjBLdLnXzhamlzuj+jmQCHuhboYTGEzzFSI68nztLShDaFB3Jl6fSmStLZ2
mumPcFUg561Kid6aA1gGNV0L8sXzplBiIAL6m994noZYHx2Y0C4nSL571oCmkvuhL0OrkPHU7mzw
tF3WhilL9virrUAnOZKuoJVv1hL7H+cO9yUYQUARK2tpDIFD0GosvUw1ZC9kx/4WMl1rMrBgBKrj
ECXGCxB8AzUt57e5Btifn13O2xXfsfbLyq7XtcDAtY9fRsQRrV1jNx5whsF8+OzZb324Ozze1yV4
jdllIl/gSY4OWh1/LaCf3UFTjsqdZR+d4rXJnqsUfcTYU2rqD6MbMT9YCZqXPgRUA2wXvEyAPla2
p26UXZfDGV+4nR8yQkGiYbwBNdabu5OusewXrCEPhz94CKIcr5KqtMTQKJQZ8ksrZIiDCVAhWppn
kG1fcY6LhtCqBVE4LhBg1K7nFz63KXqW5Bc0oXuQcjgEpfyZ+0XkpatqCPMUXd0x1nuzG9QVLKAo
8NK9tuWU1PZBss0vJM/isflWyr0uXnq6F+NPB4Gi7oa5gbZPoHKgU7sEWhQlgpDVhyr/42o0vu9v
bsCp8DZIwGAtcYvjkg2UoVdlb0ydLorLhOBvT7q8ssIgGJqwGbJTkAfVp3H0wIgMkLXOjRrcY6fI
joNwhgdMZRalTrdKhL65hnFtoNUkMjXIBcxkrespAukxm1B9KC7JgHaHEJYt/H476SI0X2tmRVa9
r1BWRvQofD2D1roM6doz6TZcm1X0kKDSUXNC6ddQIl40JaAZR1ewS+0+4An7nBeXtthn9rH2jp2J
bagB56IXKw/iBX+MNyAyVOAnI5f5Htt9OOhQ4kp9ZFWKC+LnkMydApq/fbaGi1rwVYgMEW6gDoJg
QB2byFKdOYBKXojhj1GLLnRhLXxts7K1Fna6N0uWQ9pWBy5AfZg1uWcnjj/QS2KWkZntmIP0fcaP
lbO3tApiQ1NEBRQz6jE0ONkw/0HQ30BbbhgAYbb2VCbFyjm/jY3nrh7QvENsN2cdbWVV3cxpnIQD
BEsz+hIk/lHU7Jcz7Jwq+NU2IpqSJNSmw2T9YRWEjKfd/SlZmniEsbOQ9VySVplnmjZUrqiz8lKN
wAEbI5ooOSk0eO9bWfBm0KeYI2YPBUzAmK6PT57b1WCUvLygS2tkteQ4yVdZ5i9a+T+NB9gTkNgB
gEXm7tqSQO1SZLaL6azqXacdeTqubKKlA4EcJOQ2UEzDWJRrlRhysExCygsDcyDqBvdXMvbQHdeq
Nc7e0okH+BIcN0webgI1bi0o4Ed921SXaa9DyGVwd8V0GN1LQj71ZqxNr63+76cdcngAsWB4QCOp
YsUAv8qyBDz+UgjTCUkvtDDQrKNuvt3fEDcZXZxyHdKtyBPMitbqhmiCGr3u7by62NYrh5JwpCOh
GLxxKBayT8xsV4a1cO6vzClBZcJyD/1gq+qiOzXUPSZLbPqG/yETRPGpCNjJ8lPt3/c8bCIJghoM
SKS2YtMVnZEYEjZz44/s6c6xm8iRF/LPUOg5OkczOZwrBAtoIaVEQE2SlJpNO/TUJRHPg50xbcc3
0M0qZBF0PILvr9y7NpISLcAc/qBzDd7zvlLtSSo/R7uasr7kVKaPFrHJNuGFiM2uGje69Lv9kOrj
hqeoIrLGRCt4ZpqRp7noNJIW485G8jqqHbRLY5rV7dC6ygLR3g6iMW/cYzuO+twlItuYg+uEeZbX
D3rZGQe0sYbkXYp+X5XL+x2Dv9qRYJy2TTOhI3re5I9dS5xQgD3wRg3pRQkmBfjPAU48zapPRWvQ
PSvHNBQ9io1ayzepZmYnpLabk4n09rmTDA1ZvL7f35+y2YWrM2ah6I7GLzrSBcHsgz9coczEbYN/
rC+TXZZ7KzGqHWL+MXI8pJjHkho7wTz2FtB+bd/fJu6xN2wdJS0EyDNZVtkbmQysrrTxbush22Ab
kTDMvS+PA7mMzr5g+abV5+uu2YHufLw/6gWfjxsF5BbIXuIpd3PXar70W57Xl8H3QZ/6LEhz8Waf
vHLOllzJRzvKBWo6vVk7SVZfknZnFW/VWbe10Eu++rNkuPjJ11TDl3zJR3vK/ufgt6cA39QXRr77
4tMAofrgVFBkHrF77k/hwlWD1A/AlHPThBmyeb1xaq9IgSYKqktrEvsofILKi+8/TwPlf+5bWpxE
KMYixwQp7Zvuc4koa1qVGJQtHuvRiXwUyt08g7zeL6S5vwA11q1lQs2l0SEdDwYUYj7IpCsLpwUC
gafQ4CCzjdEcU5KFPvtB7NfB7EOH5tu0PPhOsfPrqE6yzYCAOw+dA16lYaGd0j5ClG2SDQ8eJ52e
XIFebw7gJf7r/al5Z1uqxxdpFoT/WAtUAhVHzjMfnc4DOLxmM5N1IwBIaxYh0EbP72P3FfwWdH7L
WAii78t900ur8tGyeb3+Xi99kjhFfam4HzXS3XVNsZGo/Wj+sGuSdqu32WfQ4FZO1NIOByVtVo5F
EQN812uzflsamZU39cUHLaITZZRVf0nwy6WvefDp/giXXOMHU2r42Td1xRh6sl8cZjFcDdCnM+jw
5LsAelrSZFuoY4hTQMs1JdmVMapplxE1p0rravjksXqRbh9OxmPTNpuRfKXF7/uDXFxGC45/frXN
zb+u57Owql66gtWXLCFh055rMMCLs+7nWzMgzwN90tlaembJpIu1A4IPAGf0rrw2iZeW2bh90Vyk
4XWQTmsPlVOWoWG1dkSzcXoIhJOGqNRr+2yU44FnWb1rA3TBGCwJdVKX/JZD0G+61uYH3xD0UCWN
OJi44hMjKzf3J2jpqoAEE8o4ACngnrSuv1YEeoKEIm6pZAwESHhlefQpeMFpraWQZmRrAOclzzM/
t6DxAwImaLCKPV82VGplcxl3xzH6V+b9HI99/HXl1EpKR4sk+HXL73bG8FKU36hzTBII8UBvct/X
P4SfbhofTJXL/Xl8J2SprgoNTtDODsh7tNJW3ll9UwUTDlFz4bLZJsUD8hYv3Aoim/jb1uxf+uI3
5HLc8TSyTy3twyCW9GFyaISnMqL94SHT91qBbnDDCZLokNw+pXlYamuaNzenHhVlwLHmpD8QITcc
BF3mbp3lWnNxvQly/W00Jk++eOx0/dDW+SuS69XKTbr0zMYYkG5HHQXFFFWfILPHLgj0ETMjUrHP
2IhHPwU1CW3LZJQzk54y3HvhaI7tgTvO9Gzm/8fZme7IjSRb+okIcF/+krHkLjGlrJL0h1CpStwX
504+/XzUzL2VweAEoUI30A0ISAt3mpubm51zbMrPsdY5B9qB6p6PLB529aEIBnCmlur6GlSjd0Lp
UqmqfL0Kj0K5a4QbhPeF9VBI3vyqWRMTEF/SHzvusXz+K6vQMlQ6kAiaaCvPpEI2tbNdVL4cKyeA
9SUiFeHfWVS5dmj8U1dj7onR/pYWp7QYXckOn4dh8IZq5vaXvoTIsukivKukn43G+KZd8ZitoAUZ
HcwFr11E2VY/r2KylimPXeUP1fCNTNXxpAb5CN3O23u1QgpFS23gYb2kH6WubHYqIb/yjfXu8CXo
3SD8tWh/X0aF1u4KyS5EhTLpjGSoGHNqjokddl8d3jtPgzCDhc0yM52S83TX9wKxNKfXmvs2SdTK
naywepT1JvyzKjra/DhU/zSqejUs3TP0w3Mt/Xr7i27m979A6ARP6BprHQUzkUNR6TJ+pE4PpTHe
myJwk4K0dwiP+SfNfIwCb651D/mqnSxhqzrB4wJVLjJA5ObX0l8KqnllOqrs15f0MXNt/qPRu94r
Sfx/1vivndX12aZjaiUOdsz8pxU8R/YyyeM1q77Ote2BXzg6pqvYzYuzl+lfXxOckkUCfZHGYXtX
0VRkjSisnOMSA0dEc8eK/s53WQx7RlZ3kT1mDvVrbgvVD+fS7T83wXM42G5fV4ckucuzN+2rZTyl
5JsAyQ4lSai0ky0sycCl4/M6BOYDPgb+y9WHFIYI9HYauA717KTl/ede3hPt2nAWXoLMPaAGCAaA
w315uNAsl/uxzoWvTJGXwnvJSt2FSnIf509RiMCfNXlC/qMMdtZ2nedd2l3+/d3bW47SAXwldk3z
ca4fRuWsO+fE8rQ94NjWd6QquIBINQipa4hcXmq2VISF8BvD4e0UdYEnGZqADxvuorWv4ziL4pon
HFLyYZze5aLqUeqQyK2FXzDENW7154qx8NbC5gu5rkR1VyXSoxogX+sUH3cizpKLrZ0Fyc5ltARv
UqqEl7ZFME9ihBzmO8BlURYg0bDkyAR7mLgOnMxRTOWhMRHqTZomOxZjXHv2NDT3ZVOjTswQ752r
/SqZ4C5j2q2p0x4BVbMucQREO2MaZOFrhfoJdOyr2Rfsv/WjNKb7Qi/urHEv8i0X0XoPlooeRtHx
5fBc7oGh9mhVDKXw+yY5WhFDIMzqfhp8yuiqmA4DqTWNGC9F0beYGAUazDtr3nI2KGRLmXbhrOmr
H6B18EXoPuFsZkdmmZlo7ptkDgwG3FvrdW6OjMQ7U8tPeXeAkjYv51RhJkpfzt/GMSFV+BkO2c+w
Uh5mq/ZqbXiKTceT9ckd0/yx6XUvjCzyF/k8GXdjtYf82lo7jSKFXhidlytZxi4VjkitTPhIp7hy
Jrt0YvtqL2HcWjaasEv1lindvEkul53qGSMiqPX4ZtCfm0p1G9n5p9KrO9QKjjtHauM4U6MDwrZ8
UB1S7qUtXchaPHZO7duBdBRy5cm97Wdt7Y451bm5lz6XpYRQtEifzeh02/hG7Ad77sgcHzg6IKYu
bdN1KC2EIWuwbp9L88dk7WQoG/tIjQcilwoYkCt0+fd37lOpcjHKc1f7MKglFUTH/Kxmz+EeYGnD
KS7MrCJipHddZSiYqb9oB/1j9/n2Lm3+eTDwIBkoxdGfvlxF3UxaN3dz7WeQcOTsOCFNzoCv/2CE
1JNqPh1moEqXRhrZirMK1K0/67UnIkYE0YIffpfStpBggNf8r5WVs4kutJWpw0p90N2dsLT5sf/9
2+uujhz3LTMO+ApJ3p+sTPJk7adQv9vRf3Gqd3bWOVMoxyIbsDO393aAcFNYu05yrtK9OLuBRVh2
C5Qf4wuI9evSvVR0yZCUKkczA/2AeI7W0z/I3VgCguQ6KDWjq1ucyT6jt763z7c9Yns//7W+crss
LtJBMCDVZw6Pp2mUGE1EkHuUARCivm1q+eyrKw2KBfc6lCFKRuvHTzHqcVA2WYPzmfJJE1J2ltQe
VW7gJtmgVGhBqvIytz5/NgG0HW9b3zpfGlpMIFC4ThnKden64L1KpYQU5E/1K1ybU9Yn7jyVO1Y2
igALzRJI16+xSnBvLs1IStF0qlk1vogV6I+iP5WaemJu16OhdicnlJ6q/A6JpHvH7A7JrJ0MQ7q7
vdJfL/urjUbrkwmPEKXpn13+BtVCzkqx68ZHP/xrZT8b4PplST5OTuYyXrKj4FIV0sEYVFe1msIV
iniSZu0uqsNTb3xWor1izObe88AhZUUoDODN5Q+KAtMuRzS1fahisxG7PQTqaN4peCyrulr1OyOr
nQ/LCS6o0je+JM3nyRSuPb1o9Xc7fFVkdFp2PvTekpYc9t2lY0eJKmVg9nypraBndqk7mX6ulnuH
Zut8Lm/D/9m6dRqWyVJCLt74beDqxWfHnt1W/VLshqHl9rrePaitjMZCJXad7/dypUcd1GufVxLT
jdRjGN0j+eQ2in6cjJ3N217Uv8ZWDhrnpZEbIcYK86fjfA3tN7rWGsXj2wdhK+AszWr0OcDKmmu3
G0VJ0jBOrS94H8nFj9740gMVHMaznH5Ww8e0/HLb4PXpXwCWvDPB2lBottfP+VjrZ9VgaCxZu/Di
oTg0hnAFxAsA9o58lz4lnTgbaewaIG1+lwyNcvACSFnYfqDH1DVF2Z7CME5LaluZ80ZCl9St2/Tq
7+4pdVWE66HZkU4idLn6dGE7GfJsmhQsutfxPrzvzJMVnBXpUcv6Q7SHXL06ZStrq0wiS6UunWSj
AqfnK0HnDXrsCnUPUH3dflvM8AJZOBN8PWcVn6zCCZLAsStfSNRhrMEUXmaJhzGUJZc3mP5x0BJI
FDw073K7KM+qpEpHO+u0Uz21j9yWwqXEMxyipdt+26U2dwA02fLqB4+3ztgcBEHTqA8qP/L09O96
/mzuKc9dnfxl8e8srPZ4yhKmvCVYaGLek1Vx0oiXmeEyZ/ZZC3eWc11pu7S2zt86YYR112Atq6Cg
It+tJ63HMDIvLe1nuezdmupim0Qu0UFYyt3t3bx6iqysrz601A5z1s5W5RtSgBymOQdebFV7cIHl
DFzEUqwA3aL5Q+gxENZa3Q0kOXYfsEY7P8/VXWLc9RLMyfuc1p+1cx43N5RrHvqLSdpxRQLXqinp
nDEVvoGMBsTzv636kxiUY5Uy//NQW8qxmYZ26bkdEa/wb+/ndc1tWSpjhrg1UL4FhnG51GJCWCyv
2dBIZ6ZJ+RPOw6HU28+RUfpjIj33lv6A7s6rOe/Je17dIb8sLzwnOMMUFlf53FyWuWKkofBbIZ9b
ZLOk73XjnBGku7+9xq0TCKhGYcIWo9yQfL1cYhLVqBHVFELkjInmobA1L7JrYBJ0E3dOx7V7crYg
w6B0twwrWXcn+m7qdbtUhJ/N2eyNljDJKtq9Wch7VlapS1lIRt/GpvBH9RBIrhCH2xu24ZKUJ39J
EPIEpE+58n8py0zuN0v40eemS9xytN0hOyP9PkWaZwanUZzs/CWT/rht92raID0nxl+Scy+qYGh1
rCLZ2OpWojQxb5laBSsTkfYaIwlTLFfSGbEXlW60mUD7T4fDgHwJXFumIUGMIDvoszeAu0gyhnX1
qunReKwL+fOMPPXdxJRUb5CH/JRL4iQCmaxIl19LPYye08nSEFnKBpRi9P4U1zZSnZZU7zjG8ssv
I8qyMg44DVc01dY8pnkWva1lESUUrT4mdXSE3HIqkSL/SP2vY7K1q3b98fZ2Xkex9zbNNcmSkVHM
4JrD2pf+zN/Sb84fnZvzZtiJX1vOSEPeMRF0pXG6fqsYkBxSO68oezAv0etl1AjaWRY7b4MrddXF
NVBxh2EE3oR30fIz3qXrUlGXCBuVta8aj2GU/TlOjQcae5HGp3h0bqvkYEoOcmrDQWYedBjOL9EM
SZLRVHb8QzNzfAUSXOlVVHvT7EM1oERAI7sSX27v+nVYW34o9FYmTpCLr+/HVMsrWvt57efpp3l8
DN8CeHnKDtn++srHCBnJojSLmOaagA5cYZwdm4qcGnwU7fyUxL3XRfoDFeeDE+0oK1zHT4wtKoBI
5ygmgzsut74IHHRf0prynAWwKRV3chKQWu3Nl9g0Q5sQ+vXS/Fk3R6KWA6o2cu23yBwd5tKOafho
8h3aCnvSzpvbxzuW3jpYSwp2lyuqNYSiRl2p/UZ9iB0ZWa67CCZZFv4Ztjubt3Xw6figGgJ5nUbM
KpTGsRBhghqX38XS3/kyx4GX8+DKNdAOhUq5XP0piz0w6aZRmj+QkEBOwxi7XF85lyEUB2pCVncO
AjRr+9hF3K30NHKY3Dqn3d+3nf6asczx5Gb9fxbN9btJnuVSlQoThzwr95l0+FPz9NN0Sg+9GxxK
b/QYFnCsz9on2wt2wtzWx3xveuWewWC2VT5LfEwpkD4ZjvgeKe2hqkXuWvlQILCh2TsNrk2TjLGg
SkQoIlW83N/aEmGRLPUZkd7rx4wQ3ipwMs5hvkt1vKr7s7GomiLpjPTN4qyXppi3otA2pCgyjd9i
km0v0U9qah4U4z6yjZOQX516b27OlTL+EmyZu7CoqRJfSGkujVZhQ8UzjhrfUA7lN/FWvk1vyYfg
XvKsIwq6X1TpYO2pY27dI4Anef2SeDOTZWXTjtRWU0rR+KAuANu0B+V3xVp/rYqQiUINpXMIUper
yuuwLHRlbEh1X5Pi29jcZXAjnOgIE/wYhYWnR3tFpq0rGAlHUExYJbNZHOndrWVLaaJPtUbdLDQe
rC9J2Z2V1wxNZ4Ro/uDJuJNl7Jlb/v2duSbMOisI9MaXm8kNmBzTC6SW0uJ7rT0r6mNFHeP2ud80
SGuV9h8kjSvEVBaWltRVSkNXyphPoZ0y4ZvB6ee0KPI7ZxjbY9nSFwuYDLgTV7duCzLEpVBDb5XH
9eVS7VpLUDY02dmmWxLSqDmFVpIfyrDNDrcXueWZC+lqkR2hlbtWw+0jMU51ELd+NpXi2A5q4Voh
t8ZtK1t5w3sry6949+00ZVZS2Ula38wCN06Mox69huGbLuqdb7ZpiEt2wXYhQ7vutpltbzht0LV+
LQtPlaKD1r/Fyp+ts2doY98YYesshDGw8CiMXa4orpw6ba2o99U8mY9y2hUvVhCmO+CNDUcgyeK1
zqDQBY28CpB9FgxR2DMWgjj/BgbInyOmbxrR+fbn2TBDUW4hwSH+A59+9ebKs8Kptcpq/T4uXNrq
LrumKXtCUhsXCxhgqK0MYcMZ1hTSXtaDyYnzzo9MBsZLXZF41dD87IFXnnJIiE/VYDY7QWNzZRTO
yN6W8tSau58muaoIKcJm/FcbfdDyFyneedhtuByXCL1dZCVRM7FXYRDp2ma0Abz5jUwjLBsM9SBV
4Ec7BhseGiBpOy6+4XkaIA+e+3Rjkbhd+QTwIWdSI6Pzi8YRp6k1Z1SSkGG97RJbH4szhPwx/VL6
1iuXMILZCsx06KgSIfIV1E/lbHjaqyKqk50Vr7eNbb3JIYkR0jhIlIbXV0lT9XIUxsbgO7kyvkRt
bhwcqVZ92JjGncR71ouEgzKokNRTJsfqQ6+a/alOUeK6/Uu2lk1PCoYzyc+i/XR5rIWe0Oe2ksFX
WrM46xK4+FoZD2ZbfFbN9MOEe+946EZVHogdtTio3nDKENW9NOk0VdM4utT75hxzd4JQPdRKHJ+c
Km3pdVblS9cW8oHcQnrhvqke89ChZCFDGpEtaW+a+kZ2ffFrVlePRDFp7Aez98dWrg5aGbTH3nQk
D/Go4jCmWvzQVRo8vq7pHpQ+3EMWbdy5oIpIJsAqL4KfK/OOaOMyz/PBL7hordr+ZjXPbW56c/tz
FvNdFMh7Y+o3F/zO4iqQQ8R0GLKNxSxiFFb/VbylQX23MKkQ9rOepujP2x62ES4ou8K+pipIp3d9
4ZYwDorALEd/Rs638AdndIOJ2s/eQPeNyKdTo4PWDGn/mnOnWb1hMJdi9BPk0Tsm4NGVeyiUL7dX
s2GFVq4Od8mAdoTW56Xz2uDu6kwdJr82rCdNgmsc6tlRaps9rZyNqMdty3hdMJQQgtcFVXlowxl1
uNlPelN6YM5GcxCVKnYSr2srC9DBwfu4dfnf1VkU5jAJxGZ7X4pLAJq1q+/Bya43DAvgaXm8Qk2h
lnG5YSIKpTAMcLdmEkdHwIywrMRjfvBeWFlehpdFucUQORCwAnI7eWUoJS3tlbEdfHl6lrToSZQI
M87J69LoU91q/lpE/wTDj27Yk+m+dnC6VMs7xGbuGBfi6q2jx5mqB1kz+uOP2Dn2oJ66g6LtXIJb
27iwiUxK33wwY3VqtbCPFGi1o19PggndLSTm0mvtn7e9e8MdAOLTJGGkE/rN69FVTS8xj5zR6L4c
fqiqxO3mv24buA53uAJMFf46I2p4Zlx6g9L3SW0WoezXVjkcq0TWqaGY40fQfYciX4YfMgjsOA5G
vnPjbhm2qWryegN1x8VzadhqDCVL51gG6m+79XQyR4ahSd4oe3EPNiHb097e+F70f/lS8GGpdK4Z
YLEdpIPeR7Mvxs6Vhzsz7d1xOt/ezeV0rlweNhM1QwLFwjVbnd6UEhUxIZ/9crrLm78iTfdS5nLz
gjLKHVMbTr7MnyLtQ3sdQfJVXWaqinHQnHqGqWGfxqx/nQfzMDAs0JLm+9ur2nBCnUGYlJ/ZQLSw
VykJ9eDajuVe9vs8czyrk6NDXYu9AcwbH4j+HDRpziyP+nUNP7AyBrM4o+yH+eAVmT+HwrP2VLsW
d159IBDwKP7i84iQrSdXp3EttYGkyb7Ij9P8QUptj1FQTC4/axoqrnlwVOXvt3dv40MhNIh+PaJk
6BWtPxRY8CBNDUn2u9FgHFOToyecDLObmuK+TR1552NtuCAtVfTc0CZjHspasCJQhK4LUyh+/lIz
AU1Y1ilQHm3wTGOxp/SxZQsxHtUgBFIrWINiyk51qiYwFZ9KfByPh2aMvTiNPlTq4/Dp9i7++lvr
L4fYAcMIdIdm7loPT5uULqmzRvUrST8H43Mkhej91a6JUGcl/zU1Lhr6CMQoJ70on7M+OMpRcZyH
6r6LlJcq7E9y4Px5+0dtxDAoUv/7m9aSnp0BebYcK9VPq/g4x4cxOEnmQ6ufc/ut09u9C/W6WLmU
16iuUTTk6645mmNkz7R1U9mXzLsszN1A+xzX2QEtNit/SaU3mrwwNU+317hx+LkeGCq2TG69nosd
l7U+tFah+G0+Re5g9SOU2UDbiWYbnnRhZTlE78ozVq731twkir+sqzRgbiktQ2dmL1QnV0t2VOW2
rFFQZx9VXj5wRS+t5ZS8olT0it8oiNFXnho8Qwse20Pe7HjIxuFf3lVMsqfwSha0BL1361KNtJKD
UFf8uLaORtKnzCtIelTWgbAW2V45e8MfKZ2oRBtnAXuvW0nCGIrBmALFd4bmEJjhC3odifFZ6b8p
EjPuBv+2a2w8HMkf4RQhS0jPlYzrcnVDbaVZkYGaUCmoif7zXP7UitYrlOneMI5jKZ3sALHq9MlJ
nac+2FPY32iLLPkrhVwuWzLm9ZWRWG1m2qHg/OV/T0n454TUI8NT7qXWfKgszZ2AIaW1diZzOiWK
/L0ZJy80+3tR+sgbvsWn6Kl6hXF+e1uudXEJu+zJoqbFLCG+/+W2dBnjoYRF8aBs64OWYVP/WNu+
Mpwy+2uSREdK/zaNqvSfznFDqBM1MO3srUfRupH/QWD9KYFjFjh7P2wDjbL8MEC+QAsdBJpW3ysD
2RACGWO/eLxMTHdKwumQxJVrWd0x7Gx30hF4yaZzsztZbSOMWKQq1Hlp0gNKWaUrihgyvbUH1e86
BuD2Ui9Apkt7XY6t4wYhC1EoxF4WEunlzg+DoRTAl1RfF3+MQ3IwmplShnYKij21tI0Qsvx9gOFg
w65jcZPEWmRrueoXs3ZI8/AA2gWpn9CNEd+p7ONtl9q2RpZsq6TMPHYv15WHo4beCR8uT2zrJAye
NSFU2NOIAKk7UrL4KQ1R8fuZBNNkEfKiUfULeX9pNDbNNLKsSQVU8YdRWAfg0cdOeh7a7mwWe1Wf
DYwhtwtPUtLn5b2zliLR66hrmWCv+oo0H0vGSHZoyJihdpzl6YCQgheY1Z0Zv4Txd6dKHrrh70q5
GzQkSKZh5wBveRGFEaQJeH9DPl3t9mgOipjVWfXt6d5p/hz6z4n1adqbPrFpRadkYUHC58ZZRQml
nxxrbBHJlpPso9KPz1qdl2fDbv8KHHMPrHKNeScmLcwmJPfoS1xRtiYzycuUiOXnDZXv+uykJxDh
J6NJH0a5+RTGr0X/o3KObae7syMf1aw9ZLnF/7cOlthjam6snROKGjXEZUoD6/F2czGMRVJkul/m
Z2ccEAnKXWP8jI7V7XNzTR4BJ/be0GqTw8DQimxMMaQ/SgMIlTA9TB2j3Z3xSSvST5P9iq5JrdwX
KsOs5uyPvJF+V/l4gapRw9a5l3ndrB+eidXPFXIKuj8XQXiM27K/C5Ja9kodOsHt5W4E2fem1uAY
xorHskhG3c9L+Ukas88pKoq3TWx9uYWbAt4P+CbvzlVQQEC/ymNd9+WiNV4blRZvPpTS/cjM9pO+
3wXYsscnpJLEqxB+6cpewbw1Y+D0+P1UHGujPZjWW2Xoh7DdaXRt7d17Q8sPeZepKZ2cJsQD9k6g
EFPE7mD7t7du+amrFwzFeaQCKE5xDNeMUburs35UG8OnGSQYRm4Bm94BLm0d8wsbq+1iRFRlyXlt
YGA8TpUXNfeOlD4qQXOa5PtKBUs8Vy9OdujGj47RP3T1h6p7G+RTDenl9nK3vtz75a42VF7ky3PQ
E9yQ2bFUG2/Z1JiRLM7erb+5sVxSJPJMVwAnd/npJqOZeDOysVmGFliBENSbmuzUZbdyXQrZZHV0
qhdtipURxxQCAQDL8IO8zTI3VRryzMqgtGnV/aEMtPBJVfrXXs+tDLR7fK8FUFLKzqqebD3aoxls
bi4XM8xYFIqvBHoNp9DKog8Mf+zORffYN0/G267D7hlZ3YMo1wWTQO7QL1XGZM2PQfQxCxLvv32/
d4tZlQLjDoyd3DuGX6eVmyffdBQTe2knm9l0kndGVkUsKml5nDKCAwmLszoyEuSVCT+3PX4rhNCC
/d+Psvz7uxBSdmERRjXrYK8a/cdg/zYjmquEL840MwehEWV9lQQOEBvZqU0/cn7Uygwc9Ousdbxa
f95eyMaHp5HyK7wjnHklaRIgltXHeoGdCOmqhmlGR+Y/1scyjcUz1LG9dW0Vd5ZqKb0oqJ4g+VYe
YFVNWydybPqD/FVtGK5jvVjDY9EUL1kUeiZiuOlkfozNc2K6uWHd2e19/6an6CUdiz2R583FU19a
shOm765LhJ1ezkmB5psf8HrLy1epDg5W/eJMe1yPDXdheu+/hlbHq6s7uwLggbuYoUvnFTnv3089
cBSKNmCIqLSvW+gpDXx5DpbvqI5ulVBWB3MWvP4HZ3lnZOX1xoInjUJh+rX6NFlPVv6IdMrw2+xy
xITB1FCxpSsOImVlBYXk1g6qzlyOL216l/OLdvnOlbWBAsDK8gqR6bgA6V7eYe9OcF+1kTFR6/BF
lkxPgxG8SeiXHXoB2MvKChkNfQeZQV5L1b3S2/Y5nVPExsFkpafbu7oRrnhXqsBVuGoWoOnlL9FA
605ln1m+4rxZBoO7zZPYbZRtGlnG3yE7A2BvnVxN8TAOwmotSu736D1p6mPQfLy9jq3TBOHgf02s
19GFVaqUmHA0KmyR8r2rvnQZ3BdlB8K+Z2j16SIlGiHTCMvX6q9pZB/m/i3s/L7bawPv2VnnAVJg
ynbXYae5nwfjUx5OL1Uc/9PLOwnp3sdZPV2Mws76OigtPB5q6+g2kc1wm5+3P8+OkfWLIR6GLFDK
yvITmVYz9OM+fsiDw20jy5ZcJr7UPmkA8wCihYM7X/qy1bWBmU0OZUnmqx6Je6pnppN2rMvZ8WJY
G1EcRneR3e7VQ69Xt6iHAExFIIvUfV0fnLU26xgvpfk1xfgo+WDRd2Zw8u+vDiorcsw8UhDrXCUW
WjJqVqDXmm8P3y3wcQOdiPgpDe7b4diXezjG60oQT0VuSAQCmGxDHnq5l3JTi95SR82ndwr5MomP
apc1Rz22DhXTF+a230lqrv0dg8Rb/ru8pdcqnc441rSrFM0fxmPS+TVUjyJ7CJ29id7Xt+Fih2YS
qARqd2sRfi1E0bekL+jXAKA8HsxImYXKHnR/ezX/WlkdqioeDMgcqoZOUO8azXlpM4whUljTTjja
cj26wPTsF22kq23LmlwkCdpmvi7JXo46bVwabmDuWNlezr9WVnlTOAph5C3LQS3/NKQvtcZMHqV2
hbnz/NlbzsrJpYgKR4mmg4/3uV3xGok/bOvb7YO05QHmMuWCUgk33lpIb57m2Gg1DlJDweYxyeP+
w6IBtNNF2wpG1C3QOKWoQIqwyrpKpxsydW51v3M+2eEHA07tq4NQUqX2n0JJE26sjuPO22Pr0AIr
XF5qxCJ5DR3SRNUlPaNsfJR2j3b9D9p5c45mdT8dGKh9ur2NWz7x3tgqQtjB2GRJJeET6nMVf9Wr
+6j2AmPHIbaWBH1heW8jwUUN8zIOSX3bzsyb1X11SP4wxuPsMD71STGju5amy+0Vbdn61a5g9hr8
tPUn0zIRd8QgHb5k3H8zy9wNtb/ztj8m1c7ebbggrsdbkDxTZkLJcgze5X+qHk66PSamHwZzfT9k
TNhKsrT+/fUsUQ7SEkAyQt3q1NaQIOsuTEm7ig7cXW/4vVJ7pYn0rxQkfxlx+OX2Bm64BFh0pJ+W
3jm9kdXHMmY9NQEiW37F6UMDKjc8SxiPGcAEz5jku/9gDVzhL01xqp4rB2zTAVHnBmtTayDM1of0
dQ9Mzhk7b1Rn+y8TAMneUKhlBasUY1ERZuYgUmwctFVc77pYm/SZW0oSkPI1b85dqbhPCvulDJIP
dbjXFd+IhypRBNQ1NEEkbVdrFHmKxGBjaH6gDAez/J5HozePe9jxze/2zsrquxVaOwtREjfU+U7r
FbfoQvQWenR5du6RveWsti+Rx9RIYGL5ij53p1wpv5tDRlswEHujSTee+iBh+FSIcBDjFXm9c9oQ
lV0S6giqj2d99qUp/ijC/rGg6JO1L47mqVPpirS4q+0eYeQPGrOaQ4+xjnOeeYYQe0C+ZW1XrgOD
CFbponu9pr4Wal7LQRVowGGfWyf4OWWqF79E5nkO/KqhO5AO4X84IYApltYaeksoJ16GGYRX4Jjl
FQVLTXUtuTj16ad8+idCa+j2Udz4rpSJkLNbxIYp6Szx7l08YwC8JbcSBaNJerEln/5Kb+7UGDZ8
9MLE8hPemUjmqUoaraXGMM/x2S7Me8qk/SFIkMgg2pQ7K9qI0AuYeEE2MdWCW/zSXNgPKAvZAfdO
GYePDs0IVyuCPZmqrX1TFZocFmpMxJPVebAZNBa3fWr4YZuQzSe06BFW2R3ksnGx0Rgiq16wGstY
s8vFNCZJ/NQXdAT0Y4ISRVaghCOVtD7f5LE+3/aFDT9fmBQQ/wEs0QJc7VwOdjnTM+rxgdOf4XF5
Q39o67+K6a3JopOsIu38x3+w+GvuyDI7CbnSy+VVzhD2eonFKVTftChKH7pce2vq1vIgrHAHZXF0
30+SBB0Zue3bxpflrI415BENKgf37FLQuTReTGkYxElJvVc/GcF37QDGorsbuoekPd22tHUCUBai
78KnZHzaapmCNCmQpZbTzGz5XP02dpGbBY2XOv5tQ5vuAuGLMZg8AFE6uFySCePP1Gcqk1KbHVv5
n1b7btWvbTechmHn022ZImYAOAAU7KBKeWnKaWDIEKJMX3HTZ0Q+R890dj7QBhrFJCj9a2P1hVrb
SjIlpTpp99MpGcRbaDaMUP2nLHKPQpzXSOO5CYOPQC12gsjWFwNEQYdfhWHDM/pydR3Q2bB0ZgTJ
zMJwZyZTq0PgGa3zwVbin7c/2gbb18QF/zW2co+WCdnIZExULpEDjpkiBr37mBtZ9WT1ivNDAbd7
F2ux+dFJ+4c+n6tnqenSbxPzVE+RYs+dG+Djodek6h5+cXMflpnQQAMYV7g+oEk0KMNoZ0wzE+WP
qf2mhh0CH/m3PNhtxC+rXB9HyCCLWjJTXKw1LTIJhPi/10Q5MRpoPkjKISisu7ZFMldxo0K4yMn/
0475SVW+3/4CW1cGqFEgqoAYVW1dBdLjYjKrOKC5kB5hxx1v//WtPXz/11fJvBEYkgKnlCdD6E7T
OfWy+Zy93baxnIT15nEZyfBBTCgu65FwrT03E4Axy7fLlzDiNKoP/+X1zdZw2HmeEi3XciaZkbUU
uCk3BvljyVq6PamGrY0CJEgtmBmn4HxW9w+D3kJLARfnI89iMFSRKQbKc9ztlKu2toqbBqIqDQOw
Ncu/v0tHJjMo02ZiQF9tnmGqik+7XdHNuPXexLLQ9yaUIrfHHhOyFJ4B/N9nDvPXbMlLmSYjQq8e
5fu4HrwEeebbfrC1hbA8ecohiMkhWuUL1GopXCxxqwyOMKsOSmO5rf6Ats1ObN66PN8Z+rUF75bo
ZL2U9uh0+maEAEzvKcaTpFCQk9A/zRXX0f7LV6OvTmeT8AC++3JLO62ebKVyTL+qDFd2SrjugZvW
/6EevIh1/4+ZNTFIaWdtSGbMRLVlf8gbZbgbh/EHwm47udZWyGF6BWxfXokAkFYxX0LSS1B8tvzW
Ct28Tbyhzk6/7wuwyyGAUIFBYmwVd6ZZgzY/h8QECQDz0Hjg1XIVSZ5C+v3bEnfjyEJG5eOsUaNT
NUYSrwjTt+Q/BvLtuX4MFHcu9sYabuQcF3ZWThC049zlCSvK6nvLfrURueus/GCp/mR1O1XAjTDx
ry2Ig6sMwBk6ZhkuDie3mgscQLITz9bvfvsTIVK0gEOpE0BzWi1oniLGKiVcDQQKZN+0glkm0Vx7
Sg1boVatPRn+Da8DT6jgbjTvISGtIqzTKnZgqxReRPujVExw2J9uL2hz194ZWC0oCedZDgC4MCL4
a5q9NFpEunB/28ZGjGMRgGwoV5G3r5tFKcMammoqLN9o7xXjZzU/MUupSfeyz+Wnrq7UCzOrIK73
miLVHUvJzDg4GnWZnp2cnkBRKrHXNNP3ruyMe2GWzqcoq3bC3UafGSwbLOOFnAgxci0wpTldFMzF
aPtG0nhqP90VvavPb7w4XVur76Lok5p/7wzQRHvzDDdwTJemV6FJFZKYYwvTGjYVrX2o6/msROkB
Eujwo9AzLwzGY6jpd4XDyMEg2ykcb69dRWhaASG/TJ+6jPVDmsiq6FMbQkl56sbwYcqiB4ogx5aO
ux48qmb0mCxcx8QuX8v0y2332jojXDJkoZTiF/2CS+si01OmO0+2r/ZN7GaZmnqxLO+luxv3J61A
Z5k3x3wKgO+XVqDpZGUuwPwvaiNj/TUps//D2ZX1uI1zy18kQPvyqsVuu1erk87yIqQnaYlaqZWS
fv0tNnC/sWnBROZhMgMMkGNSh+RZ6lTtGGhxchDlkR0bP24vaivHQGMB7LaIETGoIxYSrNwulDlR
MWMAIPr8Wrhh00AO+Q7DJ3fg1A4HuwtX94syzV9p63eQdp08WWNl6/pGOscJhdHEuVIlof0Ibx0q
7/SYDrtEvZsgOqKEpYwuZssMsE+A+aGk4OEpv9zawkJ0mS4o0SvMjpg33aVIp8Y0orZ9SGVkDFuX
EXDTSOphERgG4cJzxtYuegY8SDlTtnNr9CPL3rAOlU7tne5Wsidw64JFDQEwKNSw+ZD25eKWRUmV
ghhITD3ggVSLGj5q+tDqzXVJs21zZaCgQvrLkUGW8AC6U9lY3oSVLdNwN/QO5j5Yo/lt+pARW/IO
bgzE4BScGROOvDUAxNgjoj3NGrFyny2lfUetxi18gKuacFXXCVxKZh8aKWkiba4iS88b3xj0L03S
qH69AqrODHC2sMTRXtyettFctsYRWVF9pyx5DhHkXhJsb90UfGvQ2VTBvyiSjWZo2KpdZQML1Cxf
VUM/YLck78C2CQRWHoiC+Izd5ecusrZe0Ou3wftu/6Fa+3NRFxlN0NZ54SgIjFRwimRxaFBPi34e
Bgt7b7EAYI89wCv3s5sEqdbtBz2ToFa2/Ao1bZ6koIGGdO9ySSATrEgDVqnTWjHt0TJKNOsWj+1N
PVvey3meTrevvk17IMi0AHTDU+oJ14E3Lr09eQhOM8P2rWXdkb7x++ax9+rdbUtbHwvnBRO8WBhC
OsGJKwWEdUC6IwyeHLIDSmwKbLuVyV1srgdBvcEHQ8A1IdwAtLeWxqY8xKrZvtCbwzDpwUqRhZWe
JNLaXNCZKSFcdC1CtNlGGxK0z1NIQMHlu5Ut41zautIQjCLvsoAotcRUUudwizQjAIAloCpTbMhk
Zc467VwvkaVEMlPCFwKWaUJXlQf1jb1nle36I4GeWzmvkjh4qwQAIhAMPqOHBe4RUaojocNc2GaO
5Kt+yacPxcFcQrkv5x1xCh/69pFHXlIZjGrTNVC/R78d4bEhZq+L5rW5l8OoRZtjNfKZwubFzMx7
y+7j/+DriCY4rzrXoxNcI2sTtkwlajWqWT4ZGVqCaiN5FLZWg+wYwS+QlhiiFp7WoUztzqtm5zS1
w4F53S5P0jeaqQ/Q0n2/vZqtK/DMlBhtl8wt2tWFqcLsj5b9hxjf9LHdeRgyyyuJra1lgSGfD/pb
uAPFkXDECROKNK5zYk2UqvcjhMmmqFT2t1cksyJ4+qqpLEdJF+hQTqQS0zlE/Zo2u7+3AtpBSCYg
V0aNk/+KsyoQ1qhRrcKNp4/VAyFHPcVI7dwGCrBZf20JTSk+CoeIGSGzYCmFTj2UYZCUULrWAZKu
7xom6t0Bkheu18qS/w1/QASJ+iCqePBAsdoEGL2xGF3mneae7OvVQwSCrxksCphUi/FPZSSlxNk3
rloLA0zwdgMlcFN8hGug+dpxbryTZZd/WlKRoJoVL7i9iRspLaiJEA9iRRgzE0dse4z9VIwN3qkb
A8h8dQd4RtJHa+vTn41s/nXjrsXcN4IKdK8RWHxmJGe+UWmIKlwyeicNA0W+muup39vkCzUtiatv
fSwU0sDEhcEK0O0KgWriZe2aGZ13yrU/fX30OmVnw1jZ6IFjfLu9g5uL8tCu4UkM/hTcECE5Xbxu
8U7pGAPkVmuPhaw+zf8Koe7A87T/meDLPdu3Is8I+E8m7JtnBmiU7NKsBuNOHRImYw/d2jkkQzx/
QV0VIfalKX0mVctarGZy3qfcODZfu7LzV/oLQaLk/G65HnAq6C9D1cXBePelqbJrbG9CNwv0jT5x
QJUXPeVHcCKxV3SUbn+jrfoBJ6P8ny3h4VgKt0uXTsUOlkF1XN+B4PRiciCTHylF5P79wKN9Zg4o
5sulsXSB8h9UCU4Oeej6e719mL/Z6u/bi9reP6jG4E4FMkws5mJgX+ldDLGdGPvZkzfN/Fp5Iesh
b5Y+62YB2jtJ5rHpG9Aa+3+DQtg8WcxyU331gAiDBr1dRioUhNcXjI1ObS+5/LZOFXgpkRQAQnzN
aNhMqragTeahE3/q2ZepeWGtjBtl61ghNOeHVsVEjadffqXVBmF9BbLS06SzAKR2VjOHifmh679u
f6ittYBag4PYPZQFxPZSTcp+0Ho4epINRQgwKQVBtFo91nq9v21pc0WgKEGqgXYZ+mWXK0oHtD9W
M4HfGW+qqfkNiVFbyf5D54VfEOghIP9Gg1GIJKg5NMxTu+SEKafCCkBIUTlfbq9kg6YDozToW6Ki
i/br9VtRDaZWqmoCcQEr32F3+4OrDX3QmSBgHdqsftDK/BuIYbsItbQ1YA5TjnXj1Pux0pTnfNGm
0FyzdV9lhhoZUwFslgFSOR0a8v5gaXZ0+wfz20q8ozmQA8UsEC5YIlyyNZ1lHjDwdsJY4mPSpS+1
8lAnr+U07S20phbvx217W4fx3J5woyV5ljZToyQnQOy9Hqo/EXAPv9L/QP8BrNm/6xJjU1XBfmlW
kpwyS//tJZrjc0rnDpUTQFt8UmhIXRIwVBV+Z8rqAlsHBwA03txD9fXq4LhrWSyF4Xonwn6BANFX
hneXymodW2cG1L580ARJEkANl2fGYaVrkCFPTtXilFxUqNhrhfFjaM3BRwOLSp6ije+GCUFO9Az1
ARBd8p9z9pZrDERIQ4ZLx7JinXy048RPqZ2BOS+XuOTGA4FsjGM04I4gSRZeIY9CFjClpXICfUto
Nvk+q5ZAmx6WCWODOaSvIDHfyF71jW+GmqcNiDfPA/G0X64vwQTSUlKHnwOQMIG6SEl9mVNu2QCN
NeZZOLIby7u00XYKZJAWUznlTN9PGC5Jan3nFZLtu7bCoYIoGuP9BkGSI2xfqrXWPFM4ho7zlWam
b3iTr5uSmirfj8t749LK1V2aaB6QPMnJrlmQmE2YyWg8rh2cW0DbF2owOMhinpSoHJbI6gTSxOA+
+Q5u7lAZHqvp5faFtL1d/5rhjn/m2CNTq8QgDc5RrXT3xDPXo5bUd00NMpDblq6P0OWChMCRzL1J
RhBjnJwa4zhhFlp7bz/P/8EKZwNFvQYqKzirl+upSI8AZNI9PqJVJW6gqjsHiKq8z/3CkEQ7G/Ep
AmAwqUBnBU8dikOXxjpjHiqNUnjBsKvGZ3WZAst8WFgVKOXOLl5K/UvKlF3pNZKC9cY7yy1zCutP
+ikRlI7MhfbUwmY2/buWf+0Mv3ZWn1Y7au91I16zXd8CYUfc5+Sl7naqEikOiFCe1az4bibul66S
TatdX1v4RdgMFRoG2H6R8iJLJssgqPFjqOtnPc0+sYOpOeLxmb/qYxakku+8cQDR1P1Ubsa8CE76
5dajuNgNiLCTU1riUuwmsO+DScuU5Nkbp4OH6eD2ApYJkiH8/5+dDqao6cpYj21ecF0VEUJCv5VN
FW7sHMZQ8LYgtrMQl/GlnhlpHFIwRcGFv7bzzuuDcnrLgNLFy0mXcFn+qZzft0/iRk0Topiobzvo
TIM5UqxpagYzh3rolJPT9HMXtYqmlb6CUZnCd9dhfrenLtd9zHtUXxQ0psagBXwXEpr94P09kIE7
MDhUeesNqpPC4q1+ahW3tpSTVllozrftr9mcZAOHG9xAsMIfBKTG6JteZXbLNHtLY2DBbunrenUw
nToE+YJvLG7gDbuyjvrh0TWKZ4ws7EYF81p/Dx7ET+BIXgNzXqBKFhwWrFp2isaucmL6Me++JSNk
rANLxpO35bDnVoTtpN1SWInnKCeFfu/dF2OpUTTc33af65gZK+GVIAQo6FiJhwKUSp3WpUUao3RC
yv3eYV/zJlxem78feURxBmOVNjowkAAUqxorGzW2alUa5yl0UOywoI/emgdj8eP2grY27dyO8GY4
vT32g12mcZYD+La0x5bP7lHJa7Hx/l2sRnhpydr2qWVj2/J8RXPkyMmhLNuvITE9yT7RpsM7XM0D
rxKq+iKHQju3dNTcPo3X5kdpRKUZ5pp7B1HoF8s8ZLQM8+7FKlt/PoHX6TDOrQx/t0FPhHLU2S8Q
rk67ylKoHw1p/EZsH0gEw7dZWJ3Ge+h+ZkVACUpHQZcED0Elk7jb2mm8yrw+AM4cxIKXF2qrly6e
oymNQRuSLFHe7wc1wIGTckBvOQ5o4pHqoCwK9TghcV8VXXMV20jjEtxKNHLHfcYkvrkRBlrnJoRr
gymW3iSrmca8iKgYIME1npwy20vHfrdeIajqAnXscLiSGMt4Ve06GemyeHhZyLEnf+bufqCQbk5/
gTkqUYkMHMQDcSGExi3yP4NinlOvVmd26pDFtW370/qnVfKo5gtMsmBVHxoNKqokpmXeS3K5rfuL
z+dCPRJFKiSQl+7B+67OuMJw0dFd4VoIk74xtJEXEz29Rxcynbevl61PeG5P8JJmqPBuOn0We6Pm
98tpLRI/UcJFNsixMW8H0jkVwS9/1fEfwsJaSzfmvmZZrBd31vKN9veZ/Q9zG79zHgA5QyjcpI96
z4e6tfXnXL/2CjhUpz1pJS/E1rk4/yHCih2SqRhg0bO4m+7L9Gevv2WzxH22TUD4livtAmkuXC+l
l89rphtZTOEnQ6IHatH4wyTrVm35CnpiYBtDIo4xV2El86gbuWeDMnHIQq35OdP2Tavu8nhwhl+F
++XvHeXcmHDWIb7aFWxwM4TvLsJM877QXkBBo/cygvwtjzw3JEQJbaUBedQ7WUxIEdLljwZ6YrPX
UDiRKfuI+4cJNLzffMoABR8Pn+vyrDkDTrOR5OzU1pGXq7teC2m7A2wxzNbISyRP7OfRPb9TRHPC
GztqZo4xu4KdTLx46PPpdahl76vzT2rHuq2F7vJ7ITuLSJAw4oMDzBDYe5AmfM4qeqLOhk4tYlmJ
oZ7Wrt2Vipn7psviblaqoOmLw0DUj9uesmUQ2RZqRLxbi9Gqy22ttK6b7KLSgJz1/LYGR7j65gx4
7SwSTCSVXGBb1pBsocjG+foRKV1a01njgBWJaqe5IHVg9c57Uqu7pHO/j9MCQT5TlhSIb5GDY80H
WSEog0oRmmiXBiGC2/QUIxCnVS0CaMs81Mb6pirNEXXtANJ8L0abREMrE6Pkbn/uPYJZETywECe1
lwJmEVh8eAhSPLV/u/3hZCaEKzoH5wXSzAz130I/VuWwQ8Mzum1CvBk5/AFAdBTYcYzABSB8rY6m
GR0dksZeWu1Wx4PcgXZHum+3rVx/oksr3GfOklbIDZEpKRGbqzPUfiD/XRteUGmvZVkcMtQkBu8R
jcjX20ZlS+O3zZnRklSJPg0waoyYaU2BBG0ga6NJTjPfoEs3wNI4sTpgoIC2iRXEpTBXOluwYta9
b3SQpuhZgGnSMpfBsmSWBG9IvKVWiqVO40E5orowqyBS3xeytvrmrkEzCQTPqJRjjORy15hVj3NP
YcUCf3XtgdelDaXv8VVNAW6HQiVH9+DYovIvWGkVqrrmjFiYzQ5g9ani9w6Gj8uXflcX2efMc4Hp
uRCcEafbXnF9pmAZToywFdUwkK5erg/c+mZfjx6+V6ZXCG6gVTbnprO7bWVjF1GlQNSIWAPsE2L1
2q7NFPoXCaI4vT6AQ8EftPRQ2BJW1w2PuLDC//+Zh6dKphcZgBCx5rpRVn+l9jEb6E5pJaP8Vwki
/1zI35EgovSEshNf7pmh2aC5YVYIbIzkVzFWOxc8alZ9ovNH2z1V/c9R1fzFOrAZYxnTHoCT6PZ2
im/Kp30UhIFiwaZizO3SPsD0AMKmNcErqYWZRcJ6/rq8AqEvi763vhufAODYfHBaiZoselq5vZch
k8iTdV9PzqM6KXeO+XJ7OVvfDYOILpobwP4g97xczgzsoFtmM4k1i4DZxYHOxHOvAv9MJZXfTUOu
iuQFbAIYNRauQAgFds7oLiS23H1f2gfcGZlKA2dOgtsr2jpVLuIL8FkBpQ48jLCitE2LelJJnBjZ
zyStCl9Twah928hVwMZ1eQCegyti9+CFwg0IkoJaqWtaxNX4tVpOo0PDVRsOpblzi2YH+EewgpEc
KYxsKOhqjoJbRvqJ7qEK0AxO9OX69HFR3dQw8lhxFt8ClfDq7lUbQ+nPs7LetQ7ZOzQYyb3p9Dt1
aMOu/N7lpmT915sMACGmU0DZgXsT4MjLH9GRJKEKSYq4OdWxjLjmqgSDJWIWHdUJ9OI/3fLyb69N
RpXcScs4rTDLcPCaQ5HE8zg+kKm4A/F7AfwdeXIKunezvVfPz15210BRATeOxJmuDyFXm0Q1BvJw
OCIi439nEpDrTEsVL+U/Bv0NnGTLJDfalgl4EmB+QJlCq1TwV6Kv2uQBgx5339vxWXv8a3QadhP8
P/8a4D/g7MbMstJq9K6p4sSyfKW9p74GaWjrMUeh/vap2FyKhzsLyBOAf0XVxiVPhmpkbRWzcT6w
5M5uQI5ryliSr28SKEzA/VGRdjlBj/BsduvQQftDq+JssY8m+ht6+a4m7Uu1/L69nI3QAJZwxnhl
Akm0WHBxCFXTJdHxaco+IFCHHL8PNYhWimMz9oG25IFtIohMZKi4rQNwYVjI3tfUdhclh2Gbxhlr
/an5Sswjnc19WdGgmJSQ4l9FAOkQAw/PuHwgdLVRLvTi21sgpsHcd0CdhuY3qAm4Nsql74CUCiDu
1a7idhr9NE/9lH1p2MHG1WM6oFmuJB60ae8z/gc4GZBeYeFOVroOiiI4b9ry1aSD2fklrTuUWmf7
wAwtD1atLnd5Y053t1d6/a7zcU5c6GgvIcQQ4eRlMykzmHRAG2iOR7tEJuCErhoS1/w2K7PE2NYl
Di4wDw8hL3mBbepyX9vS6toOWp04KRWCFcBOns2cknCkSZgrjAbVQIadVZmQufUyZd+4TvmQtKw7
aE2V3aXDUoTuXJcSyN3W9qM5y/U3EBJAGfPyZzEMPtZLS3Gle/WDmVhfK7s8GGVyWGjy1NbPXQ74
4u193/R1BzOWIKVB+oeO9KVNS+uzeSR2HTva0/w9Y/vJwPU+t3s0ftt0P7WZ30wvtnPUtd7nIJni
rTxSGSPhxoOGNh6Gj7goHTBVgqM30P5x06Ru4i7FQNtqtG6kTfkieU62ri4IIdpcpBVy5eKFMmhm
pSN3amJ3j3bQW+mEquQLbl3B5xaEA2RYS6evKixkCEGI/htikqbExKdzXuaZ+Fx87geDHkCLi1oG
PRt0hvJOHa+q56M7YyrfoUnI/jH37gJFNBqayZ2eqT6DGoZ9LMtf4Ehj9wnobauPpfleP4GeYZ0j
NuwZMi5L340quiy33WpjH7DFUOIDIBsTvKawD4My5vWsYTrXzpf9MvS/qQnO0ayT1VmvZpVxQ6Ib
jXlWNI1cMMYJR2atrFGrzalGam9WvkPdkORqAER4NFpH9Z2SN4ruOLWCIgkVKXhhw6EurAtxmFev
K6sz1MVV8FW5Tyt7UrRjQX79h83k2Y6HmihXDr08osT2igUAR1wLiYJEp/CHtgjzTJbxfBZVBcdC
qZon4SCMwGCyEFSrtZcoSoarIF3vepr5Svo8ofbfe5D4KSKWP3Z0n68MGWwTeG5ckx0wiKBBC/Si
8ol7zL8S8pzOu2EONDr6pTfva/cBuuxHhUnSmY37ApkRqsOgu0GEKHKLkoGBe0p36rhsQANluZiJ
HGkhAwVtfV5gwUBI5OHEOSLIgHrzOk+2Wcct+5XO6p6AsblZweX+cfsDXxfF0BPnNJ+YcgLpn8h8
pELm1i2Gsolb59UD4JX0H9CiDRYA0bx3Vp5YYkvO58Zze2FRuPXzeSjzDK2P2AWfXFuHbV6HtPjQ
2yqcFJnY8uYhBa0T0N0AXgMIKTiwlhmVsZqsiZclyBuGT/XWOC9e30MkdghSYr8V46GbTNQszFNL
JLWRrWQREQUnRcL7AvC8eEeUQNyhDINYrqE+dKV8lWSPiTvtWkd5YXT5WTeQBR2nL9Xc+8nar5Jn
Z8tZcapQBTeB4rgiws0WkkwZYJJxrSbKrh/a+tvSK6qklLBhhTPSAqSNfAmPqXB6PTsr87ItaDy3
vRMxd50PVd5pktBpw1VRFUHwhMyeD7EJe9krdus5k0nj0fxepk+kVvaJqt1pRNt51AkcCDsY01+C
JnGzAyYHVCMApnjyRKa5rm3sbtSaNq6KwYXUR2ME02TKaEc3jgQMwDvAlINi3af63FmeVq5ZnSpK
38YgSPmilhFJpzsnZQGx/0iRBhvP44Ut4d2gZu62DaoDsbWg/bia91m/HC2PSTz/+mPB6VWUzIAg
QqFABDVaUOcmfVt3sWruxnE27ky9NXfdnB/znD7ppPs5DKq+c9xMNrp5HcnCMkhveagFXL8IwSlx
EBZonXXxUh2bHCmS94RKkJIXoeHFaiKb+LneT24OCAQ+cIvaOz8bZ9+um3Qgzxy7iys77Kd7pXkC
aEZyZW5sJn4xwGsoSKCbJY5dd7CteWU9xBpr7wGAe3b7nwW5B4HkDi2+nw2JDGl4c32mvU9VWATm
SAQxFXi5LtYxvXX6fMCWUWu3sBzCfCMAmrefn43dwxQ+l8PEgDwvVVxameyuLrXSHuPO+UeBGJfV
QGLp+20bW7uH0RtoY3H+ZbzZlzY8VrTEodYY54YWqgTyeqjuH6e+DI5Q/f0oKKSazX5/2+hGtRq4
dGjrYp4ABQT8c2m1YbXdF8UwxFZlPDeDB7SicfCm1Efzp82sh5UQvyjy72ORhXZCwil/ystecjFv
1DH4rwDcAFg0NF3FYKVaS5InYzPEUEYI7TnCQ+mPZdQvP0zjSVNUv2mmoMVMgGT1G9/1wi7/Jmen
AsrlLWOQ/ozHD+aGrukXSkxB2rOG1lP25kRLFs3oThm+VweOLE3ZeHUvVi2KJFXpauHRhXWVqL+6
6Tdj+zQ1/VnrI9ziS38HMi1w4IQmHt3bC7++yXkfCaKcHGSoofJ2ue4Z5U0nnzpYrn9b1kFnh4Ki
ozn6a99Ht019ViAvY+ZLW/qlLZCBFgUyAHgY52Ta0+R5MN9qBhoDiGCAGXppFZ++/zDYc92nqGg8
VN4/aEJ2LJolbiZbtZBCmwv6+n06DbGeTQfLAxvEvC+tX5XuPiwmkRjbyBX4ulEKx7WE/RSTUIgw
OCA5rIaY2qX+2zWYekS9yFv8tVG7j3EdWReQJRnWqAC5w+i7Sa5qh6Lr6mZnTmyM1iSv6Es7oEWV
Vpb53tc5LX0yl85rU9U6BTFDwaxotXVyMvNO70NQ1BfKXlNLWu2zxhrVw9zbuXHvKnX2TAxWyxjj
Py+lq48LzRZITiAGQSJw+XH70Stm3VrwcX01avbzXf5s3Dl3yVGN6EGBDITPIHR7/9q8Q57LOoSO
pDa9eX+hFvS/HyB4MumMubPqdYiH79CnNv30pEdVcT/P/6zqXd6OvnPo2rDQJAHrdd6DjwuRcI4C
BXLDFZ2asrwYM6x7JGMZUDtJ/FGvq7vZSaZvTpWkseQU8Y282ugzg6LvFnXTeaAZivO59SvS3unA
4Tj6oXCacEDVsZrfKnMNFNl41sb7ihYHhg7wJyqsInkTzmnpUk0fYlLpRlCkBfOtaZVprm7dw0DM
4wEAlzvyO+EVUqyhG1SnHOO2uh/Ij0T/o/+1qicgsyiC/GtDiBScJHXUFFpGsW19V6e4LY9TF7Go
aR8YKAv6ewBh+q+2P97r/WPX/koBwJZ8Q+6L4jc8/wXCa1PrbE1HVoyI0o9ZOj52PVSvuz9ZgZno
aLh3jeG+Y+OXoZBxNWx9RNR/4K58Zh48SZenlGa97ildO8bK6qqvTY7wBZMBydfb69u0gpICKvFo
EqFeemkFHDVpS/VujC2rUQ+l3rUHC5PEEnjiRqqMqh4CWBBAAJGJ9sqlmaSb8oQWxhhjdm9n/nL3
dtAE+oG+GcHwVJuSl1LnB0v8aOfmhL3LjGkYKdHHmBGM3FpkLsAaO48/TWZn4Urz8YF2yvqMUUKM
7BtafW/YCepAmgtRbeKQaF3TIURNQ33C+HaODnblHsq5nnZqtrJdr2AO19ST9q0tvPKpUVfQq6dE
NkJ0HWAB6M/x6ugeABlwxcW/IPUxe+JOcaXQ7LfRlllQs057aViqPaw9TTCHbZRgNoBWAwh46Doc
NbDJ/nPbQ66OOX4F0qzPUWkw7YnZ1mg4U7/kJQN83DgQ8JJ0WXoYBhlb0pUjcjNwQ9ToDAxji61v
JVsA1NJHhpNuld9Td7Bn8LowzDrcXs7VI/BpB+Vl8D3z4pRwJxtKXaRs6Vjcogsdlkb1UU9gBDTL
BSpVpAlvW9vcPJDa/b81vuqzWFXPXatOETDFtlcngWeXSrSWYHnvUCjZ/RdTaDPxKWOMzAqPal20
3Zy0PYvRcvBbPTmW1RQ6ZJU83tvf6V8zwiPaAvSTG+DNijPX+oLR9uSoT14myfA3tw0EACAS1vkT
INxKRB0ZJdmEbcu7fa3Nkd12R+Zq0e0t2/SFf82IIK3RMwt3wlhpPOh/hunIvCWY8tdWnyV2JMsx
hE/jFCu1FAufxsWksoNuRt6Pvj3IpJH5rXZx66GOhDOEciTQPRg+FC5Z6hU6KZKZxWreZj8aJwGj
adYlk89Ue4pMYMTDhOhLCGkxWRVhY4Wgy0J3D1QUgC+JGX1JoWLgVOUcj0ofuCUSQbuLNExN3/5g
WysEgSpuCqhbgFmN/4yz45RpBLumNTOKWRE1Y71ffFLOWtBlWNroAiZeySZ3NnyEU+djkhNwDcSs
wqbqtAeHoL7OQI0Yld92Y+M7av6HZA1mM+Zhubu9Qpk54eVyO8OYcpvNMWNs5zlr7w/gD/BpUs2h
lbiSd3njMGPAHQ6D6ghmdq/gU4Pe1UamznFdVnemOu3R3Ppb+Cic8tyEcJTNUWfgi9Pn2C6/mT0L
e+WxMH8liUweZ9MD/13K52N65hp1NwKVrRtzXJTfIEoSaQWkk73l7y8m3K8IZKDHBuiGKMLjjbnr
9IMDB4SMjDH81vqvySpJG7ZWcm5D2DE6ZjOrG2WO537BVFgRjB0qw8nbbUfjfiteFuDL/kRCoYkg
Xha1QgHt7rIlRjKrvmYDtGgQAeZ3LdWqSOmI/mQnC5OUvLfOL7gOUIZGyw8IROH8tt4wjhhLndFH
NjH/hsZchTObtcuyW4nZ/WM5xPzWNDPdsUxJ+sPtJW8FVEB/ACwIYLyKeJcfvjMfaZV1VSoFO8tQ
J3bXO8V4sErUqabDNK0+0/N4tO48Ftw2u7XTaA+hefHZWxDrZLYFOpuc5UtsjrGplNEI6oLxJ7OP
LPty29LW5YH2hY3xHKDnMFd7uT5SoEuUedkcOx5iRTfpdtCEsH2nqdTASExZN3zra4Lx2IYbgbkJ
hchLc05VLKxWjCVeUqOPvZ7NxLfyzp52XrasUNTtXGP2l3SBxkliN6msAbW1sXhxQBqFoQ98VeFZ
Ncu10OpJX+OVdg+sJaFbeXfgIPhTKvMP3KOyK+bKHuoGpgVVAxOgEjT/he2dVBPjYYAsxRlExRdI
cYN2M+imdyX7p65//eWn5LZQWoXUFzo3CIov91YzVqDDFBeJL2G7GsCUbIbO3pQedF3intenAqbQ
iILil4aGMGDxl6aagk1Ob3RTbNtjZLNHuOveTObdmPwuHeqnI4pWGfky2jJ5Bb6GiyvIRNuBlyiA
DEL9XMStOBVeu4JhNKikaTCTdzc7YlQuKPGG/5gSaz/+dbyHCUc8EZiyBJgF7EhC7F+CRXRtaqLG
nfZAIe6RZPSkz/muKWU8Ilcn8dMSZGVApQRVV3FpLkZHu6LJVbDjfAP5a7vs8xSEldKAaGMLwaGP
KQYdBQI0g4UjkGpknrPVUzG86TxRfYjsKkfh0W+dzh9ADk3n/L2pJFHD1uLOjQopgJYCoI5xajVO
e4w2ZAc1/Y3zvxjvf30EMEOMhiKnGELVQAiF8nrIRpD4qXH2W1VHX8/fbL0NFkPyKlzdYrjAAJuC
KK4DIDlepkv3p1BdYFrRazHNsh/6YvpDE1am9mRm00OhB2MmI9m6biEAEIFZNehKIxdFHCEsLJ20
VDVm04xxGnfrsARGY+3d0gtqkFfmig6S6jlQR/raqiiKkn9ub+s1NA5yJlyYHrvKuaPF5ArS6kpj
2asbD/24H7KnGgoQdQc0TBU16qtHPuj8I19P9b417nJSRLb9U3lx/1ZoEM8F+qgu7jfMmeG3CGcR
eDWoF5Z2EpdKBzENu1buGeoQ2AtNVkW8vrc5cQL2G9QJiHg+i/5nzz5xF94H1LPXSgX/0YOnPKPX
uKQ0SIqvkr3lv/rySsOuwpPgsHiAr5JwhomVyllG8mr0pXVM0/Y7Y0R7wlSTvrNqpfrmlboWLqpR
Bn2prodWs597yMYei3pAEUqRkd3zu/vi9wBmjGoA8CnICQFAFe52ixpoT2r4PZP73E9fWM2iwjF2
klVfHSEOZgZIjbeRuaqvcAsVGs5L9rnqNKw+nOcpfEdT4YME7EeTRzMNXL+MnNDL/fklkfGGX79f
n9ZxrasoHQGWJ7QzqK4liPsn8jqDVn9cvzjVazaewNEaFfpHQ7tI1yd/kc0VXqVO3Cokdz9noPB2
Cv6r6qnT6CV2tmjTyFrMYLDqULKvfN/Er3dug/+GM8fFquppyfjX+47QSg/y0ItI408f1KdfpV2Z
q26FsCLBVxRS1vqkDuR1jBiLciWwwzFMA22EQEroRrfXJts+4dY1LaVolBHGwILmJ8ZvknmSWsEn
suV696Cy+FlCvxr0MxKvGlMGv+h9eiju05MXTUfQGUyRGnaP7E75MoSWrPVyddfwTQSsH/Q64HLA
y3L5yUgzOHahY105XmKOFwwzB0oA7eDGENv6WemppB539RgLBoWvVpYZ4JUpfCStIbjlpcdcf+/s
7zadJIb4X3S1nQhlwGSAgw5QyuXKetKVhW7N5JVgrDyc7ETxS0SMAXNVGaBZZkrYROD1daVqYGop
XxfFhS5a4iPbkDnI5vFC6oCuB3+CxCDNrtJiXvUEx0v9kzba3s6GU18ZjwTwgZIejF8MZDBgonoq
HFkv/7oFyj/bmW0hhioTo9PBtEleTSdYy4C4Id1pIxhg3lvlsYU2cnFIJ3+2fKQ1t0/ehsOAtBcD
kxznhvav8B3TziK2NuFYqA4moNol9szZ88taO2GMWAa+3fiSABYB1o1rGchW0RhgrErxf6S9Z4/c
uhIt+osEKIevSh0naoLHX4RJVqREZYm//i75vXumm63TwvHFBmwDgz0lFovFYoW1hgQ7WSt55OC1
+ChoebHpTWVlVQvnDsWSuRMHqel5lO3cOovBzPEh2EvpTuuCSvVAnZrUHmErchYXhIYXzAmh7An9
ncvJNSNWikRIAkTkW8F6BhlYakorWaaLqB6PE9BEIcZG1xe6zDj776Kujrs6TwMg9rD0mLQ1WEMf
UwkDG5k90tZV1qafLkdHOJHzuk+umgwUM3inx2lQ/sGcSFzavwrXfPuWvyTD0W3ZsvVtszaWc1kV
/Ct0BjvDA/cSTkQqGELEmKQBUxzyp7wlv1Vv2LCd7tBsR3pnLRe5rNcfeZzpN6lWAasZ8vpub73S
/AHjBIBwUCtP1jbC1/VztiaM28SinoQ2xVxxkMaWR0O8/iLTMUbXEAJiYZLYxNMicq7LvHxacBrl
trHX6rTLU6wwCtGPrD5Voj0C00QBAY4yeln4HQ1+jVyNNqzcDqt7yV3ouZ4r4jjBZqVPsNzvekxw
CM9VNAVpe+zHCBeG4Zh97Fjpbdf0K2+4WZfc3YQD87Oxs3c4sV417yuR1NA18FQLL6c9Q5wEjJUV
7S5ESHiwwXlirBmlUD7SrAmdyj4t0gC4zSpOhbHJyx3aZZrYqwV7YIdh5YpatKETgZxXI0BjbCwR
26k7bAtWyBJnMSvs6XXFVi9bgma7ORHEXUdVOCOLSxCUvEx/aGAczG/Q8EX24OV3ErE/c1vZvx1l
NPWODuCSHOl5RbWzgIsdPPkA/miK6phO6N4PysmOHqfRVm4GX/QHt3pqN8bOXRE3n4Nr4vjDOWiM
9SPEjW6sOr/l73v1jnpK7Iybo3Xvpt/aisS1neQOJo1bjWQCTKcOb+Ymby0YkGqQkNQDQFX5lKaJ
f32JS9c8+nox8wIuBQyacgIFqS8BvYMdHejtOPhS8Sf/Xa/xpCyr8UcId+grJUqnqGzSIKxk4ndM
/4jlWkKHHPqdri9nKWCChc7UvEhXzoNR50e8wAxhU8G9BS0aMiRjP/nhTjl2zbOm76P0s6q301Od
gTtxFFec6n85HD+iuVUajawVCm3TwBzvwvy70Q9K6zQVxkdBfC0eGtmtq0/9qXtPO0dtXiI1tsPP
nE52Uz1o1qtq+iktVvSxvL0/38R5PELAJACmPDj6VAhdrcrAVISuAFew1EBga2idqyrgwh7kiEFu
ZpS4zJrYr9UBcUneYxTqI9L6+7ZNcLFhvNWhdD/+iVNpN5jbUfLTbMs6n5YYpWK4aB8UZdfl8T+d
rB9NzCfvxPc3am3W2rw7IjnIe90Zya63refoXhRXdD47hUun8R9JPLKKhrqfppezErQacCBTnbiN
imaOFUtfdoU/YjinX6pWbNIBC7KsZ9nwsiOQzjPFJq75mu7j7xVpC7kbwIkiIYin3UzqxalPiAFg
GrVoe9CJJ1q34ZRvyv6pVGp7kv3Kes53af0MkuUD/TKbw9QB0GsHbDTp7fp3LFvYz3fwdyuGAcdO
VOFKAN9VMkfzu2Kjsptcn3Da74h+q6duSxtb1lyw+tljCd7nPvJU45g1D0K47YR3zI2rjyuftaIe
/l2R9owquQ719H38Jph+0WyneJtXd3isNXn5oHaVw3S6r+k2sz7l9A1Muon0iIT/pADAsVPtONzS
yS8qN9cSNNjdRASsS7VxUAY7NyePJGtllWVXeaLK2cBOTsSQo8GjQF0jUJ/L33mQPVQ3ZIPJ2Cf1
NX7IAmGtDrh4C5zI4+7uXJkwfmTK6JwJI+ZPDZho1CqsndYY1jiSL5C+UTOevf/cZ4J74IJrNSc1
GkAMHI5Ciey0JE5Coh06QxXLpeK2jRkS508K8/XWYWZvh+RpimZkCpU4DYJ9o7VJtGK6SwnIs2/i
fDEaDTWBthX0bQqbhr2pALpL0sQtBeYr7WeWmzbtf6OG4V83zsWNPlUG55UHRWZq1eLMxNGhLAKl
TG0luTMq0IbelYmP6mS4H6hLjWOyhoez9N4+Fc25DTpUipEyiKai8IqtENLoSKhkx79MeQ0WZ8nv
nsj6q/8Te9ZpbaUt/gtq8LSqYmKPa0dm6TY9lcC5XFVNgRfQYQeJPG3zSd4RcAExEG2JRrwy4rv4
RJtpqcCwMs/s//35yWowFjpRWcRqmsLDregJ74ZDN9QZb/qbaeXGWjbNE2GcK2DMaOuqHyAM9DE5
YNvc3qAH6oUy7pRuK7Bfk75GAb2YSzhdIecPAAHM0CUNnyn3xJ6oo7XbWnbqJ+vOnPZllNjIZKDT
tiofDOGlISunYskbnUqfrelEv8XY5IbcwPuFlVluIuSEXGtUcW+BRvdfrupTWVxQGgNEpCjjOQor
DzpziHgjicADIIDNtYXx2A+JE9V3mKRbC0Xm48WHIqeCZ4M+WaQ0GiPLJgiOje2o/KmQwrCc0c7a
cJMYX2s8RkuX4Kk0zsFlgqXVFC/fIClua/CVp93gRMrvsEemKGKIhv8hpEN3DpoSUKlHhYWz2n4U
ZAFgJHDyO63aoeO6Vx06bEjrmoFSr+Zi59N9qcwfcZy9RkqGBmoTy7PyI3Croxvp0XC0yUY8Yaku
stBrb7NFh4YMIkqEM1OmxekT00IdqUMTAmPBspUhYTbTkERYuR4WT8KJGO56kJMC7aIJ7uU0v4sV
W2K+Ud113R4H1FZHe9C+1dBXBE8v7HKKbQW8gvpaWmjRs558A3dPjNTKmZbiGwbRIxvlIEm2+F0W
Dm1e6y/lnrp6dptLTybdN0KB0vtajvEv1NzF5v7nA4Cvd35SorhPhLyTcDmLKLLuo+cefCvmcwek
G7KpqK9m2zZ7zIaj+VC+AvvLEvZJDow1wDD1crohRmI38n1SvQ3mY0qmzf/THqGt9fzzirzrkHzB
5xFxk6d+393G7aZrP1jmAxOqNn0WPgjZsRX7nSgwN2W9bVZrg1GL5/tER9x5YyFIJgZZR/psY8Uu
yZ3+IchXmkYW7z1gUgILAoY/wz6drzSXwTwrRnISWIcsRcVDnjw1+SLGsWh/p3UH9ATJrU1P69fC
s/nreQs4FcwdAzZkwBQbpiQIs5cu/kOebgXd3ost6Lm/BMxwfzxc39Mlk1fQDQ3eFwxg4aI/Xyht
p5hURQO/oaUAibkTyTOoDhwgTNrXBS25kVNB3MKSnLXo7K1QaxwHmyaDo5kv1yUsGcapBO70hn2l
GW2DpWQaBRxK57DhmOV3Q/pRFb7Wr82ALIoDLpipY54YvTic5oiUqII271QrVQ4Ao9wwy23STG5o
aKlTAp7NVdL/HRcQTwpg7YgQDKAoVKvO9yuVBIMK4K8KWrf9FALwJ2qhe08Su99iCPFL8Ry5d7bs
/rpqF0OzE7H88EE2UiayCmI75Obt+i76rTyKPvstvgr/Et6eiuKcjJSQYtAHFMfSPHT0/qAYbhs9
6NbTPy0JYAVok5QNPPrONYnOF7WflDldnXUiXiDC6CZyUj7XSX2UAdX5AD6WySZVZR0VKW/v1UxL
d9e/YTYR/rCrM17C//8JXGBkNaYikC5NA0Ny1bq1427XF5NdmAdhbcps6fihg/Fv2wsmIPmMZCe2
YyFWSAdFZmXuCa01G6kvwb2+oMtRbJingdfCnKAHiyE/kmw0fYmLHG8TYwr6aD9ULzh3CvtTfRdo
2VQfpC6zky+m+elHKLqDtQ2pN9yZH9c/Y2mxp1/BHZJykjDZ0eC9F0WivtFLiq5UMV+b71isIqEP
Fa1aaJwEjQhnQazT+7BJEbznsacYgjP2sqcJQL64D5FV0EynMm/A1Np+javZvb/nnDedU9mc6bRs
HIzaQhioj3cFSL9DwFB3JdkRUHaJ+16cq5Iphk7fZPqZ9LkzSX4GHkIMTNe7vvmYNOAsbDVp15Qg
O0PnTPgu0HSXSelWTYgTEWGXYg4x6TfXd+a/6AyPPHTvoueb15mu50XdToiWB+JF7Ucp3jCmbQVA
KYY2e4mzmSDYAreHsXI5LIWXxky5pgKVR0Jn3flpb5llNSJipKCJVbTY5BZm1pW42kyCovvX17ho
fSeiuABFzwekmweGcg0mCDwAsrItlaSn60JmE77c/5/1cM+A3gzRs9mKeLZSaYth33py9Ajcj1EY
hNF7OJieEa21QS1GRadKnFd+8pDrMU8niwSbZwI/Owo1RwNQlqHgudolbqSASRHdkTo7Ak1CTCf3
+oqXdtBUAUGE2A/9KPw7K9fRPj8MeIeo49h5cqkVvpDFgpulevEPfhlRH+AfQc+Ay51bp4B5rtJq
rTlVRUBM0u2T3gVCuif2uhcVKxHY4rowzYxWRCCkoFB7rlRkWCt9SuMsUMK4sdHWMznJ0AAHs2Br
j8c1UZxfVIsJDS2EZEHV5vomw3PYy7Io8UViriVzFh0UmkH+77J4Qgaxy4RQTvU8EGkNFqvWrNvc
jqzG6Pw66Vl1EzJpINNe0JDLcsRBUak9JAOgt8EbpnkZwqDEo0CeULZKGmbSjjAj6g6tJY+yKycp
/h0phVI53WAI5MGIyqT+I4lxhTyiLo+bCbPQpa0VtT4dzEEGgF6kj021rUXa1MCuEpvWZlNczhxy
wOEzVsLdpbwSpvCAUW2ayAoA2vN8W62J5EklKxkipsr7YHblfgNA1/6MnNpOnbWs49LFi6gQTzI0
n6Ndm8dbqViW48C3eVCbX5Je78Ez5YUqYHnHTAyE8ruhKYhhkXrO2bGbipsh8dTsqRhCf1C+RyEI
tS8rab6uH9mFEFlBKgYTkOh01S7g0ApryNuRRiRQZyocgOwUYuHr+eRZ1Aepok3XGLeWPBQk/p2X
mLPcPNcvAkfaTEJCgtZvJbsAkJ5jfyvv7LkLyCpE8XxncD4YjRWIxTH0AjJklfPBaUcMsHJDGK7U
gGw6gBQDl9Uhd+m+WhlMXDi5Z6I4j1TGkCX387pApOHEpvEd0/hdk8ia61s0pNNFzV9y4uO1IQxB
HwhJ037Itl25QSUinJ6VsnRDYVsKN4Un4DGseSHwJl9M8VUbtmnvpvT5uu38lw/BlAg4zUQR0Ljn
H0LMghqUVCQY65tR9rLRyUUQbw+J/yz/qh+ryiseosJNAVYiTnaePBayHY+g/n68/iELQfrcPvOf
7+Cu89qoWFoJJQmAtGNbkytVBxSI0VoSrQG2zZt4aU8/kjh70mmhD4MFSYWfPJRrRfilatTZQjgb
MqJkmooQCk0mB5guGFZPs6c0t6dD8V19lLHdfzO0JDji67Qtns3bARu/FjMvVU7niYMZJgIgDRej
Ym2uAu9Cb2Fe4X29081b2jmjK4LvtrPrt7p3pOGzfYnGfQGkCMUru/uqt6WNUeOxWaz2rC8eq/+P
gQRuCl1DnI0VrM/lCl/T7cecOix864UDMVGImui2FQ7oCYi1N1W/GzuwBPeNnQvJXotX0ISXSmNA
XQBhEgYTgb7A121blo2CpPQkeJHUd1YAO8WsbaP3cg0gcK4MskkpUIU3jCIPytpFtbgjwFRBVAUI
6nkY81wHYxVWtWmOsO9HjHx6O3XHPqpNsiE746H3nq1N64gfFlCay21z6Fb82pLJ/wi/SHiKcV8X
VGUkoGaGToXmQICnfP38Lj05EDFiIB7BFXCteQosLZ8a0PSKMDm216kDfooGxY5jrDvaS/1sgYLO
8GrNuS71b0aEP8ynUrn0kIYhxboW55W5vTt4hZtkdu63d6oTTvZod252L+wV723X3mnH8WlTPPa3
42281f6AjxWtAcnH9Q/6m8+49kFcnBnrqt6YJT5Is+V98079j9hpnPTrpsLEQe92nhZYWxCif1fb
h/Jg4Rvrg/D42biGF22sZ9NFr8Cu3UY3uf2GeG4j4f9jtrHpnlI7X9HeX1Svax/LGWVbVm0k9/jY
HKMkSKs9gJI6D1pHcOVXT3rUvG4b3oqv3a51ttf1dBmzoJMZwf/cmY2iJ5/jlpvKSFV1qoMc+IiK
mNlW7KNk3ME9IcsG4jTvurx5JecrxcgTrBMdxXOzGF9eoQqYWqqatoH5jIX2u0+0aNYvxF3Lvy6k
8AB7izquMiNnAsOau0+1QTUJJuQgKNnFaDDowIZ0HAbVNkbqCtkOSGaTttIbPmch+MUB3APxLyJT
zD5zN1oDmMeqLMs2UFPtIKWY2LXir7pX/F6mf67r8dKTAF8Y8MLIpeGJL/8NJ07ilnAkamKitSqI
GvEIXgW8pJKV5MVlJHAugjNKMx0Kqk9VGxhAMMobihrftqrAjyChR2blTlhZDg97V0yZ3mkJZI2t
+hjlma+Ea13QayI4gxCpnpZSNy8HyN1apNlp9Hp9Ty7PEjYfT3Wgn+BPQCWdXy1xE5ZVr+XYEzqF
tozhrAZUVQzARVpeemk1/LHEeqV0syaTu9LRb6MC54e0AQlTR9Gr3QSEoYLcw5/YXY9eG3XFYSyp
EWAJADIABD6g2+czcGJ4qZIahVpAjRqbdG8yUs2udfHXdU0uXGKzKn+kcNfJENVqXkkw78pungF/
7mZH8JDbbO+Af2sNxnJZhz/C5p+fLClpi5JpVtEGkzMBtObd+t2CZ8l5ub6my+DrfEnccSJWDcyw
EFJGP36KX9Zu4KXT+qMxYGicL0IasAtRC9+jNaonsECzegR4ASY1OnXlulpyc6eiODsfMoqGMzb7
8OaTgseuyf1nYZWIaVmKgb5HcGvCzXHOVFKruEkSSGGj4BK6SSTFr5X0o+3WGB3WJM0mf7L/lhWn
Yym3bVAWVmGHcvSYAHYOfUcvQlWuRICLVjCj8gKgxsCDnVuV1rZjlgLfM5iqyC1idONJHwxB2XVb
Wz4/iKxlYAfO/aPzkk+WNKCHnkoMYuL6JmrQlC3XnmAVO2omthF7shHdxqHilJHyS6PMG6Px7foX
LK5zDq8xbA0IG5M7wElEANJRiG2QZ2+lhWXmxyheay9eE8IdXL0DSjuJJazSEvx4iA+5MNwTYZX/
+zJoAcw94mngEMAOUes512YYWUJnqCEMhHyHyCxhetBBx5aIoc46BT0NsXP2De5Z1H4I5ga8tCde
V6IeUaZ3WgYwRTxBq+SJsnh7XcsLgeP5l3EaQLdKlXS1gSsHj0hXqN3wsUaj+5+QeeTW2A4SuoJd
49m41Xpf/zIDM2xsTQ3W3jWXzgefgZo63rjAvkap9lxBXasWZjj2GO7LLCeW70dZOuRkD6YuTV8t
us1X2nmUNWeq8ZpGU/RcTeTWLAiCNjUq7eZuZJbYE9nV2XtpedrvqHonBbPR6SmQb6AJrZzdy6sP
XU/A1AHkC+Iu8HOcr9KkI0BCDIwwxsZvTT/U2cqbZSFmhYAZn0BFOQ9jytxlXoN4q8zVtA/aZuhB
8EczUbrpM1T6j6QzrWSDf1sfkmB2iqsSkxm2nlXGVhbQp+Vet6zLo4Xh9pmSBW8CTIfyFXAxY1Fm
hvEYIEktJS5QOID+O+kidcGJs4Y3cemAIUwGgNv8KJhRZ84V2wlEiuSqGAMhz3cqmRqHSvAZYzri
7Vishc6LS1MsA/gAKLwDi+9cWjiysjMbOgZocxH3kx7qt6MqKjsAsaYrjQSLotAsB25o5GdBS82J
SnQxA1UQFjYBugqzqflW1krloIQYNry+YYs6BJLGTGI+Pz64I1ibCXizQnkM0jJp7EjexhnVMAgx
gpVoYt51YQvp/hlXCllKtILM0xCcDlF5HxBN0ykQR8G6tyK96e1Si4BsBUAhizmRMdHsHuc4B8Rx
VPsGaY16n1RG/kG7Hm8+owzz0S4MqX9qB5KTl+sfeHlU8X3I7+CtCeh/JELOFV93XckKjAQGIZqH
D8RQi3mya40y/lLnmN9XwVmHx/MMh8Nd5gaLDKFShCmoMNB1wBT+tNdBZwTGniZ5EtVhjQp3YVXY
XWDioAcHY9TcK+m6hi5NE99+8rs4DSFBJId6pE6B/qB8ZDv99fqvXyhNnP9+zpcB0iUKhQS/X46d
7Hd2iIOd1dgYAqPPJJ//XpF3eQWdy+P2QiOp0mUK5FnxMW8PebORXlP991hvRvSKmurjCNzB1hZ3
NI0dFOnsYXyo469KXZvhX0hvnn8J580Y1bWIjgqmayNP6Q76u05vZKTjqvfUrwpHLDQ731jd3fuK
BuYI//xePJfLeQCAdQsMtZsp6KxfFCyw2bZhPgl91Kpfo8818O0l28fk4twmK80JCM61Kb1kyaQp
WJBkMqrvZTKhtzq8s5IqtHu5rJ2V1c32yK8O4MPoycd4CVAuuP1NmjafcD2yoFNkV0++s8SunsLd
G5O2XW86IM8x/esil06bDhwZEN6ihQKPkHMfMllSkyiDyPAs0Bs/FVPqT0a7lqiafwu/rlMpnB6r
3IoBC9uzwKxLp5bCTUk33Q1m/u3wYFrpSrpg6ZSA2BbkLni6437nTmXe5kUqUYsFlhmRWxHvBDtv
jWonCY2yadQy6NO03P2DHk9kcjvXS/UwwElDptinaBKi44ZUpbn9FykowSMhhk7Wixk1xNqt0Sao
/spqe5Ob7NeAXqUVIUtGP4MLWsh9IP7jHf6YgUuyE1Filtsxuokkw5dD5TE3zMKdEk1dUdySi4aH
Rr8VXnDADuYuWaQvhTKkRAwYrjh7MLv2E2oubrWiq9Yu9CXnAdpXdYYzBIIiz78Q9SpTm9BkAdoe
ld0IolGU0pvSUS1zcopMjF76FnVHY6AgOqrzaW8Mlr4SLS1qF7Vz8Hhr+IuPlubBFMkYkLtgyJvu
08xs7UTpJkD6a3hVMPPrHyzGRBfuHCVAGmeXLJMJ2CUAq2b0Y+MzIom2WVNhxXEteRHMERjoUphx
TRXOi2hEkCttiMESYAwPRZZVIKbqHv/3lZzK4H2I1QlGksP2MyJIdtK3kdNba7XMhQo1etgQ5Wjw
iDNBMLcSIzMKUyEjpCCDv8e0bXMwzMnaheNM2yEiMZeZjeXVkQHIGrVGf2k06bYURpNXodHb0xLB
8odmqG2pmpjbCXryFFE1d+J8SlYmuZaODjBgUNPAOCK44bm7EKX0qrCILKL/MwxdcHoASKgF4FOX
5llwXfnLokAxhYYmAJ3yuLkgbS6iJrPEoBG6yZHzuH8uGzAfaRM6Qa6LWrQlMLEC4nhGKNK5mG3U
tCTJGwW2JHbRLUtT5qlyK/6LNZ1I4e6ItiaKkcBjB7LZqX7c0XKn5526ub6WRbVZgENHD8+cDuNs
1pTzsc/0SAqAbAEETpBCeJTJ6S1SUvrKEVxAG4Pl/sjSZud3kg2jKppwUsEUA4KMAipAZl30R2mc
ymEbKUzsjv2UKJMtNKyvwRZXkWmrJJbY2BJAvlGyz7UOKTIwzIHGUWsiu601jD6XaopBhX/RigHo
VRH0aGCyO//STiw7oZVCEQNyGd1LraH9msSheQCXl7VScpkVzAceYPtAIx/eL+iQ5o4IWuIM2lqZ
hO5G+Xlk2kddyY+xFkQSBkAQPc+9Je1KSLW06QCbmu8YC9ChGmdadayyamwgc6hnslet6hwqxLGP
5ok1BpylSAdg4KCLxN7PVErnmpwQDvRSSaUgTgs7ObS6O4Ze3/j1sBITLB3KU0Hzz0+MKwzDDFQS
5WzIxT2JEyePyEriaeFixPWExg3kuwAny4MbD+r81J6tImqifdE2mxToHrY2EDS2PF83wKV3Gyq0
cJlA0lEMWMf5cqa+jq2xx3JEYJ07ctS7ehurfjLW462p1oLTJuVwbGsVlX3NvNE7c3olgkJXtHqJ
hIpqiIVJJMSqsBWJTyDTHLPT0ZhKaJPQ7ajMb0YVs/nyS23mNiYMnGqvtgD4iWR3oHjhT/ptk3de
l/d3pCx3QhGNK0dz4bycfRB3/dG6tIRBns9L7Ohq4st5eQihhW4a7GyYgCN8VNeagBdsCzIBCAce
QQCz8+G6OVJVjJMGMiPiqum9CKKS6/u9vKofCdwxGfHkstoaEtQ6Dv0cFT1rDLohea77GsmM5IGO
4bGyVkmH1lbGmRlDWpfmdSsFU/GlZ6/CbWQhg8Smp1RUN2Wa2GXr0ilxLKXyMFF7C87SxFpBvF+o
kkC5oJMDrRzCbIsHSS9YgZhagI9AV5aCPhUqDE5maGDykdCsWRAkH8N9qrd+KI26XaTKURnXcK9n
s+Hc8Nk3cGZlNLhRrAn3YA0iq3dREPHyK/q+ex17REoMYN/HIetll5GiWfHGi27lZPncFawPZiEl
8/INTCMI5ieiV0c1Pli+lkxedio/kvgLuKqrNELLMnxkkIc2yFmFWySv05fqabhTP9ZwUxZuGagU
qFgoPykIlvhbJkzATwMe4kBvj6oSCI2vTiuzswu3y5kI7tj0vZzn01DBO+mfWBFQBmXyHg0mrrPd
9QO6vEk/i+EOSksGbdB1HBTCHHQIbTWT2KVe3oFq8bqgpfj+bE1cQICYc6KRCFfQIT9bZbua+Hqj
Oor6LaNOKcSDK0mOkCr3LCP+aG5oj81L3Fqd/KnXX1WifGuJ+HX9qxb908lezuo5uV0lvM0kokHR
pvQWJy5IaW2V7YfkdyPcFdKdEgfX5S3UYOATUJcFjTCqHgCiPxdYdGmSIkeBuKG3a9iqApSEd/2L
yLaJTiX62Ky1wS57oROJXMxHSiZO46z3Jg49WlW2wawNzR6SKdqownuZHYdO3tBSLO2mf9HalZTQ
oic+Ec85oI5UU6yH3dxyadWb2JRSu4mq1FvR6+KhBPUFshmAzwSi5LlejXIEYF4BMbrpyM87Faef
AaLrKNvI1gBcw1l7xiwe0ROBnDm3AsC9BRMHRwV/yAQmts6UPUF6IzR2W/br+vLWVsdZTdS1NGEW
9pCW9HfT5YVjppJkkzzP/uXCPlkWZy2DMRnDNEIS01qPaA+Z6dXKttGPIMiilDlIRq1IXPRAJxI5
A7HIQNLBgESjLzZmuJ36Xw3B0FzvX9fh/HsubsITOdx1pNaylGt/N6wmdhwM6UZswT+qRnaWVK5E
/mcG7znC/JHHZwwxWJ9mrYZ1jfquASeDGhY2E1dC9xXD4NsQiVQm4ZTACuXB8tCJk1nMDsXn65r7
Ly7kP4eLz97JYOhLhzmaEh+a98KtNo/hV739TG/BUBQ+Xhe2YA4o9ivynDfDy51/jJDBUroQbA1B
Wdfa0cL8xGNYauJHPNapGw2W9r9nBeceB0xW4e1jKXxXnZoqZhtXkNcbm0k7jMAZEuTCnwRje31h
S67/TBIXNwyWWNZIP0pAjPH0fFdZGKkpblJXrd6a/A6Nbshj/++PCmQgDQ2UQPN7mMcjAOmnNJbg
rQ9owYadWNP8ES3ihW/hVeu1ncgeQdqTYy5bVcdtNKprBBtLkdnMqAyMbSBBg3+F85JyFKct0k0I
L17Sr6qxxyftdvhF7sUjuD/XnlALh+FMGOclhT5v9RLSgiahaH2vvbzN0HLXeisbuSaH85HEMkqq
lJCDLgpXi6O7rjLdyGT7StnTVnIyQL9pRBNsjOfe0cHamVm2F+Nsk+E5KU1rU8ALMczZsjkHSsBi
GsWDhmVH7ClS91LJbhJQoE2Sckhy1WkK0RPSNZ7wxXN6srOcO02zBGWrElKHvPNbPfJDoC0Be85v
+2lF4Sv6/nuwToK0UShTyxhgRK2U2IPKfhnNLVOBdbayr3NUzd0Qp4r8a8wncvo+HcBJiSWJ5A8x
fvV1vgfXjc2kEpDCiFlzYRvjykCtyS8BKYCkvKNndGWxK7v51xeffITWlH2JcokUCITayaDtzbG+
VVP9oLU9wD67HVhfvVZZ0/GSj8fi0XFhovaE6v+8CSdyoypTkeUX4CrextZGKbu3mbPvN8UDzezB
XoVmWSi4nsnjDmuV9nqF6hQ2NTaBkojXcYIBJfSTjpQ6OMQOY6VNNMMZFdFprDUcpqWkLVDwZXQE
zS2EF8NKlpVpbdWbUlB0g21M6c0A2B9R6W9Zo6O8MWzQ1oLki35o2FFtsmBKVZslW11gdrfGUrO4
5yffMhvmie7rUWpHKYXhKbk/iKnTAB7YNSYvBbA0IO+yf7ny5jkClGrBfcCnfcRIqPJGx1ZP41ul
OAPzJdUuupXAX57vs4vjdCKGW1UjmU0xgCklKPIGA2ckIW5P6zYGjl/aCwD9AU+7kw6YJQa4ROgQ
baR209LBU8zSchuTZXuAuYUbwJSOXi9Pb4kxVgfDasI96YjqMZm1IEsomZs0an8bEUAuXPcIC2+X
OfU6M3rMHNYa5+MGJI10VY3kIAuru7Yug6gz1wBalpwbAMzntqq5LY8fzEzMtOsNKYWW9GnaJkpk
7MxGKh2UDtcakZdaR5Btx+gAoNWQs+aH40vgTjdSQuXAyJTfmPTH9PBmkG9lJbU1K8gS2c3F97hC
jjlrPG0sI6dA4+N1nV68m0A+gYw5cr8IB+aGvHNbx3gMCxOjaZ5EjdoisDTUJHRD5Q/VIzeSH68L
u4j5wQAzVzowB4jSM8hIz4UJiTCpktA3T31GA6GSH5Kx9CPadjYFA5PAKOxeHMTNdamXvmUWCySj
mdkA2W6+uzGqhIERZWyeGjb5ZttvaH6sswccNNSA/Hb6VQNtTnyKWq+X+s3QAOduo2prUHp/GTbO
DuDMf4NQGvkG0FEB5eF89VmTxsNkWs0TS57ZXaGAaM/O+43R2aFmq960iQTPKI7dnxIvZXpIdJ9I
XvcAHLxY24PeVhzs6hhLG/BpdNkRtK0ScbvxIOV2J9w1wRopyyXIwfy9aL0Fxj5mppE3Pf/e2KiU
JqvC5onujA/ynXi9A6Rtj21Dtz2I97Wn4D5qtrXf+sO2O4LiIxgOrcvuxNtpu5pRuHDK3Nf8H9Ku
azdyZUl+EQF681q07dSiRLl5IUaaEb33/PoN6gJ7u4u9TZyzEDDAGEyyXFZWZmQE5b6YQkwYNcLs
8XZnVmajdya4TiHEhHtA98nX38mIyXdgbDwTbpwPNPKi+IpwGSUSukSXdXMVaEC2e4DFjnKhd/yb
ImHqC3hM+M6NnboKeZYKNgcZNhCScti01Bapmmnw0TPQeHFfOkpee3nyAcIYsFm0dhsExyJBNxYn
gYdk+G6Zv536NqScsfERq4ti+QgROC+0/YPi4QcNenH9xX7L90wpN16CphJg7ndCFbuBK6GrWuT1
qQWbLmTNtd70q0EhAC2/b3zADTexYM3QMIt6MeQGqYDejyAMqeZR64nxmz+0ZCj+QrNxJ2Q56RSW
KOW5TMLd+NrUu6E8lWng1CFo4AVDCt4jLtFLXtxo9VsjYDEnqNIK4E3B2xRaMNdnAaUgqasyofWE
hiO1cATijQnsEdEoRLMKDUzY3Xc02nL8WLEjUbPSTAR+I7mwuv7wDSIIW9Ads5wFkfoGeQDFKagq
Oy8oKo7E2iQQcH+M+sbsryLBxQxIH4RFq0BQZGr2URGcWJbrOw/aCE2gZ4mZqK+R8KBUIG71/MJg
C6Pr/mxYXW867UcBEcuOrSfRnIS9FncJG6MgDTHgObOmh2nUxbEnknTQ0J4lskQm4+jMm6+Z9S0M
ZBy4mlQ8x9HvwdNQQyYewaBW8eqzwTjW7hNadSYCbl2XDxuuZH0BUJao6y/lpVbialia7PJY73Jj
JH9zgp5BIupQrTMm3QJts9U6vR46vRnZqoE6ts6ZkRHuM4s9BNb8uCWH8QO3v7qWqK+iXhqFJHRg
iOBUcLlMYCuI/6j7fJcfe6siHAFNqJNaqVHof0lLarMxBvywhmwxNm8pNk/ATmEnVmmnG5ielb+n
Pot6kMwQsYHgCiZr0DmYV8yclIQxlC1vt3I2lB1qu3NNoUFI4MdO8crqGgadG15Avt5+18QnzdEn
LNnY7etGnsUoxK/B5rJIxdIcTBrLDJmUS+rzbA2Yc8GRnNmJdG4fP0xGZtR6rJ8Z0ht7zKt9/6Qt
46GWewGgIgaB+i56T6hNCP66lh+jXnsOC0/lTxUDodP6IypPKcqw903dWEKkXNGSzePuXNJe105z
ABcGGJlLBpwcpKj0kQVLEeFLxC3IxxhoLrlvbvlyamSX5mhSppkLZ2zlinlW+JBU8WfW/OOpw52I
1nlIYcExAgd9PR6pQv28rvvIE9qSCFJD1NJSNU1HAKFzQbfhiNcLtYhoAmLKgRgMmWvqAIgMOvmQ
AIE1FehgIECKD/5NhPDDFjHvTUOLswe2GxcLHeKk4tQXeStEHq9Wi/Rs5pXIn1VOFW3couv9gDlD
fxHQhEDqYAav569D7lNSmCj2lGfoFZJQTM3Cb0nF6Cnq/SxvjtXGHK4fvRpA5GBnQhSDiuZqyZDp
K8o4CWKvtSazO32K+0n/Zkh8znQQdtmJ3psfrNHaoH23Q1Pb2JHrHPNiHuCGhRIQgFA6e6SKLagp
hTT25BeIUxi+VTqNpXdv9zf+TxL+eudfm1nCyouIbeCquI6h3uZlxLclgkYgsyKhDmIufleD4ALS
Fw+dURuRkeoC+Xgp9cDYukd+tHvvfQR1OlIELIA34CPK9wCchwxUUnswgRQ6qPWJaIzm40wyfTCg
mGqrBM411aUzWLM2lvzWbr6ccuo6k2N0l8ksplwhEyrGii6CG6w8JPXz/Ulf3xt4Ti4RIVoUEI3R
zqARJ1nOkzb2JCQG1TwkjQ7oHVE4d9ilW2+xn7chPbmX1qhRVV0HHBb4OL3md2KCFdqCSLTh66rJ
6+AKtzITU22VJkdGYzY+n1pntmXS65FdHCW91hujJc2HTLodS2qbtfGG0r9B1eYwBujaiGaMRmsw
u61a4k/j8eqz0RAMBUVAZWVa9DiM475OeDH2eksw+sNuJoGjkM6dLd7kzYJMOrsH8mdX2bEVuE+d
NVgyKXasJaS4e39nRr4fR/IcGcxjaP+L9cPtBO8AdhJVWQLSizMzDi1ui2j5tE4jseq03Wy0FeeA
gn3hh862CtSrBD1cAcCX6K9EaglqtJQ9Xk20jOmrxCsaeZdDaLTwdzKjHJmtRN+6yENZorxB3VV4
1I2wBAS/YAWVVXWWrxzSyhYNBrmFd3ar52NrbNTRD2utFJi8xNi6mcThYzc+9NGIUv/9JVujBPEk
RV2QxaIhbYUe5Os1i7Ik54qEiT1eMerukKVegGB03oVCQoQ+gswi4tH50DPOYCfPgDaUf5stn74e
K74BbaQAtiIvjyDu+hvYeQgljokST56cWjn70cGvTjz3+S+GCloRZMkUvMYAy7s2M/IjXt5sknij
pZ2Fj8rMvstH0GXtElOxoeJhpgQIkWojFX1zhv9rdpWAGABJDYoJZttjZ4tu4TZGZ2nmvO8gAVju
FQOe58xvDHbtshEg4hQCuo8EGYA412NN02CAoPGYeCFj+SfxoUmcCeRsFbeBgf7pFb92Rzh78EYL
SZCGhgFqn7IR3r0APaXefGzcd4VUBIF+ZMbWDEKoJ/vxeHyz/z7+/eu/D+fkzJSk32pcvDFU5JbR
T478tYaYi1rWLNNi0EVUuef/AsPrb85MNi/iNRXeoqGMNjYwZgroU6DD7qnkKr+vx9yb9uJr9ysE
nznwFTaIiJ+mP605PPtvcKynhCVFaWy1nN14TsM6gLxI80KTd8VsWA9Cm1VQ5vVKYzyiKnAI7DcO
svM5bnogf7be1EtGjF7SS3OUW+WmpE8TSYa5XeZk7sjpmc7utIf6IO9SI3EEo3qRHhqrNcH1ZkfP
+Yvm+SbrdG8KpCUemI/0ZSsS2pwCaj+zWhQzpbZ8k8GapSXrlR1akjkYvFFY/kO+cZOtw+rrGad2
dVn2UQ1JwNxjQOo1q66QnqTpLHa6Vr8scrOxcd83LR7u3pRTHrBkemWURNhj/Qe+Tw2hOkTiVqPk
8tGUEQVdCugeQHER2VBqXSM5mASlZkOvqT9Z7q3cSnPdGATI8hC2QXIcj2CaMr7PtaJHn2voScqf
sX1kcjsC49D9ibpx2BH1o5qp4qSjf34JIS9DDCmD3JFcxN4ZBA7mE9RpNx5U67Qk3haXFih3grRk
zvglLHDBUzGmRI0fufTETnYh/VF5q/DE4CAepd9an+mo4d4f3hpCemV9dVmgIpXxPFovPBFcHPrw
mvyVrPmQfg5GcCKCM8WmuIvKXfkiEDneMH7jGsas8hoL3sMFZEhlysU8FzoBQGMvy8iAx45Tu/JW
ew69BxFiIBcPIyCQBD2HRJ3jZh6iRi6CwgtALZ9IaIgIN0ax8tW0Cers5p2vtEEGE/lx+Ga+MJzX
6pX/ne3D5whvJWmfgDn+O33IHgeP3fCdK4zBf4yDqR4ziTHSGYa+HuoC6jow7gmH8i3Uw2f5mJrM
Iw5DSLZuBvrE0daW03JxGpJirMpxsVbMqTG2xzREWqN/vb8n6VfZYgRRNkiZga8CKQTlm+Jem6tO
ZAu4XlW2qpck00fgQQ/DRi5+9bKnDS3782I01dBmWVnNhSeAQFiH6N9LeuD25YPqbF1xm6aoiZNn
tlT5GWNiDv6p3KXnwA6O4ROIKTfi61srdDl5lL+qtARuV4YhRcKL3f9Tybs42bisbm46lHZEVIER
ACl0SoSTGSHxOa7whr1oYgv0n+Wb9hI76YvyCD3hrWaq1WsIC4VkJ/hfkYhE4k6kFqpG61O5hCSe
cAYF5fDUuOoZkeZB+I7OW07pxu67skWtVDszXRAyaeUlh2jfEt+prO5tC0G+/CeXNyM9IGqVQlkd
QYUJI+EufRQc9swft7bczXEsdP2Q4EESUqTGEfl9wifApnvz1/BbeAg/hZrwb/7v+2d1Rc6LkeCK
R4kZfWcLSyjlw3kpSSFmUVRe+g6578OTbVnjgSBSfPDJm+46UIRy7pu8MXewCBAJvN1Sz6XcQ6ah
6yZgm8rLnoKK8OfWxrbbaBa5cYqQ15fwksFmgyQHleUMciapCoapPbA5xalGWICng2Dj4rhlBBlb
4OuB3gA7I3XxJ0KacX0ZNl7E7WKgw5LQBlfBRvyyvv/wXFqy9ygG4sUkUjtNSrW6Qmc1sCEK9ETj
VGag/JSm5v012bJCDYXtmHwoWFgRQ7A5FKQADdR9CysACKYJA1m6glH6wIOIusilQo3ixoeJjtvP
ItquNEvmdVlGOuoR4uCT1ep9oWvBHoK8FYpf+caWuDnEhUoOew/PIrrmwiVyIglB1nhj32okU6pM
7+qJ2xrmbTPAuANazEo4Vtd3ErQm/GkKAK+pOYOVIJynQ74573W+IYBI8u9s8quff3WNEfYGt8VI
SQdkyxwDZbM4dhANAbh4bXxmQLvE+8BnlFPtSOybL8fmxL828dauXG/9a0PLLFzcvBwgbIC/K43X
5qhOixzpy0dp65paVUXp4SxfcWGFkbhCDguAICSikE+rOY2fwd+80ZG7c4BSQk0wMkrbUQYyWrXh
8mQfko5IxpJ9D5Bof4aM3sb63lrehTZtaQ0F7xddqA7nQsoysKR6YPwOn8DmphnzHDYbLnJVMvkZ
ORD9uETAEw2G2+uRK/M0h6rKtCgmqHvukD0ZFqvnFndQkHkCBjV15ANqvryha7uNqOoHAHZ9t2Ft
L2xTvrOrehZwWNguCPN2QjFaLw0Q6e/7c2MhI2wVu9+FlRmvrKFaqfn8576fWNVR6KHz10NP+1Lg
uiDoPEAwLbS8nSWkiFi73PkpQY7dkuzRUfTBQhHjiT+OD/l+q+q9wgjQn0AfoyEbB1bADASqXrSf
ytvY7H3lvQ0t5S0WdS7EI6+xEhDlcnbOzGBp1kzBYPM/k1ABKHOEBJmsFMcoYYyiiXWwDIGSMdPw
p/NTF9jF+FeaejLwelc4Gmvdn8AboSpSEUCh41LiAHKjidikIQYxdQfsSFDqUXlsAlOGZJjTvOUn
7bh1md86D7j5ULZcVJPge65Xq+yg8FsxbOex3e9eTAg3RMb98dzyaQhLULgA7gaNbFTsCOVwURnj
pPPCJk73Y1vkuzpXa53tNA3kOFy1Ye9GsAroF/A3QH+h14ajIXfNlCgpk2Ydni8SOcXP0sl5BqTt
+/6wfmoN9DG7NENvMiVVciaGGVBxHPm99Cx9cQfLOnGG/Fg7/tGWfhGbkKeePO00M/5tMjvXZUn4
ywWNOnku9Yl8bwxdWM7WvW9aVvvC4bJ1A1bmDt8Ero1EPcQKoGVPbGhpqGKgmohMopu9oKpVehDY
697zhBQo1JBBMSpnCg2xMdsXIT5w3y1033hoOvCgqj76kxFu5b9Wlc7ljF5OH3U31FnTgpYh7Tw+
OTT9SSh1BxMSWLmuGfpAhgN+B340EpuxWds6/2S4Kbdx1H7QDPfmi9qb/NizDO8XnTdk9pTYAKYX
7CfwWkGtaw6juY201zI3G84VhAyE4ZCWu4j9LOUUPYME9RL09AnM+6zqyUmpDU02Ju2pB949MUU8
mMX9wFvZoDPDd7mrB8LlhGPsOjkXiTlCVSoxOejjlg+j/xg3ZCgbCD/IBP8wbaC0kkAv6KiW5ixb
wi76ioPooILBAipVo79xKf5ks6l5AIEKCgfoqfphXbreN43W9OEsd433/uv8CdAMQ9pdRfJHhnxC
Lxil56X8jOw+Y44kMGNj+Skg0B3gDxmAih4e9uaeJfvfqfMimCwB3y95Ds0QoCuIVer/+RmcXMcZ
uH8Mb532hecBuSWEpRC4om+7us7ASTUhLFR2Kct+RXJ3Et/i3wrjyJqV162ndq/xpszqsjNWMyby
QLIgFEY4Sm1foYhSfyFM8QYJvbLNXP0SY+2djYOTFs3sxrm+dSUoAsCTKK3AlQL7cb0+UImN8k5e
cLtCCuIOr5Eao2RFQ0FmWn6PhXPWk2ZTR/lWJHFlljoelVCxNb/AhbXzq0bKR7Ei6XMC0WnZGIBb
E0xO5wmzYw0OaTZm1xxyu3LCjYTKqhIAT4FyzpJgXvA12KDXgx+UqBSZHpBNyFZGRFMtPg6M9gUU
otAuQ685Z+KBeBZL+/7OWv5beoXRUSAC2q+BwIvOgkHEMBNrFnEMI50KPoBs9hZm6PbILkxQ88uE
FXJSo996FWeXWMowBw9kaPeBlTD7Ui9KhL/DZ28Hw+v9sd3IGmBOLyxTyQm5jHktCzE4PGKsesea
aGMkf3vy9QV8A5aT02tcUoGh4WcLh7Gqj/4s6IVxKubgxSCfuzAEOPYk7nv0ccKnBPsQPgV4eP4d
vVmjXYE4csPLrQCDtF3qkTwofh2oDKa7MWtANcBJo3OADCZHCSh40JCDyJ4UVu4mhgbgC79ROF3V
GSjz9JtAy/ygLwSYZw7lkXlQHrSn8U15UE6j3X1qj+FpK233f6wyUriAW6NRhEYh1xDIkUEI1Hn+
SLLX5Kl8Dq3Z0fTiK8TgQwK5GuZD8J4bc+FlN/yHLemaG4nKZZ/99wuopYaEHyTpRCx1KZhKqvt2
gzS8k7CHLIZqAPHPbGWyw5/7u/tGQWCxqqF2unTbcTSRlcqwfi40CIO4r3Eno581IOIv1hQFKwp2
aO9mH7npqOJx+SymXtcAEcvrbbKx3otPXvuP/34E7bYaKWVDGZOvpt1ghqBp1IdIKPReLt/uj/em
p1oIGfFWUEFzTFnSglHji1JCewUo9YsTW7f6fQPLKq2GcmGAun40oeyUWGFbbzwy75Ij4SF0mF/k
jQm7ecuBI/R/x0G5Q26ucyjbc62XfAtfzHvyF5pSR/G5OufFxoBu78sLU5T/m6e8nCMBpuaO8L9m
HIUTiLgrwIUP7HE8aQNpP+7P4Y/iAT2JYOZahMSR1YSY2/U1prAzB61CHP8yIvUHcEsf2V6S9oMx
voLaGcSQXvYW5ERuNtzezVvmwrBG5SLEhmUQVmjoBMEjvD7KtvauHaoThyfBd2ZFj1tKo7fczpLC
WlgvQb8GePb1SOMcXag5jxdfW53wqA7l2pbil1p8qavZaUezQGWpIloK0CrI6lkHjGB1LpAQjUHF
vs58kKfmTpFbRbO17MubjFqDqy+jlr0baoHzJzw6xNjhq4OE7pP+MeQ/8sQQ5wefsaqP9jTv0/jz
/uIva3tll0PfHEDIC5ELYtWf3OrFu6xWw6HtEE5BpMzSAPSXdVyCT930WPm1yQ0+Ovq3cOPrfC0w
lQsJLlYAZEBICF2vQhQ0IgrnZeOGzDmYXF9jjFE85y0QO/V+eoO4nSAfi84SBoIkGAgl2e7v/VGv
s2D4BMAC0PkmQzoRYK/rTyhKNQwjrW3cTkHbMWFafWJ/pXxrhgVrcRKjywreWg/RtEurnRIaVfbI
M9/zBEqzvjprdl7/CRgiqHrHbCzIyqMtX4YOJCgmoZtQoKvSIILpavSNNq7QhEYvHivmu228YXpv
Zc0RcF3en4nVXbCYk0UWjLMSwoCfE3Ox/m0Buj9eACklFLh1MTxoY6TLzeN9I+uDTlnhqekGz1U6
QcLYHbJvpe1J2yqG1ldGwyKDxD4liRXzTu5netU5+fwyRtHG+bq94BfjXM7fxTjBfyhJAdqfXQg2
x2FuK0wLEa9cV5hp18yFwUW6mJQEIqJZ8vExVkcx+dW2L6CUMf3Q8Iu9qEDnM35E7xkX5M79+bm5
CEjGYkOCDJ2l468C2jqRHM+NOwOC0AXO6Dd62u/+uREku9D0BbA8C9aB6xnoVDWqW8Vv3F5lPhvo
GziJMqcga9W2qB3WWU4stwxVUAWCRYsyKPXybYQubLuSa92ebX/JkW8G42mOgFIWbT5odLBJLJ1H
gpNnRiM89d2TMO6lzokeq0Pso3sqa49z+hzyVog2gl+RHpsD+mFBSN9Xu6K3C4UM4P2o9KraQmzc
3CdLaLYAQDkBMkHXs1SMiazOmtK6CcMdkkEymaEnUzg9RWhuEQtRz9RHpvn2sVBhg9BU+cQ7nDTR
4xABWbyIIaQW/97hfdKWRiqyBoNdfX8h1yECphcEuKqCJh9UYn4SWBd7WZymuMqkoXWrwQg5oOCK
/IgucjCi1qR6Vv4AwjkZ923euCauTFL+suXiQJJrmAz1Pjt1wBsx45MwuT0eKvnvYbNfcNmM1LUE
+SEgcVELQS8kXeuK4CCRcQo6t/tuWzTHQz/nKfOfpsdhrAniVCeSNhrSbpxBsCdwoNCF2PdSe71e
+FEASjWXoCOBbM4MibIB/SIBn+gNq4QbppYogxrc4t2RQ0fr8cI1fW2KLbQ65KZ5dIG5Mkp+IpwW
6EXldMEGJ+bNMV0YojYz1/NBXbbs6PatraQlaeN9N22xHq1ifAQQl6OhYiq1aXDHNhjNkLwF8Wfp
v97feus8GmWA2nuTz8lRHMCAxBFOcfpODycLbREoe8pGNT/0r/1GvL9eIPAYLB6MBW0z2hoo/yXy
XZoo0EtyiyIq7FAqk0M7sJOhzlMBZDofbJyu9Z2P8gYaaJCwQ++vSrdozb4UA5JRj24QKU57TsWA
+H5jZpD7grxyTYJ4qwt8vWgAMACbAZZzEek7uge7F0FThWLc6KaqhrRphJbvBPo9G+NavyzAhPDz
sIAAFpwWfRFM4NoO1UjCRPaVsqvTTLWAY+D1gS0To6uz0hkZJnHSGm+LZsq/e7WbzGhUehJkY2CC
xSkgaDHpLUD0AlNNxtQWAhA53t9hywa6Po/4yoWPecnkQW2C2sFRL0VaJYSTq5UD0bRIZ4E65AbV
UAcr3pTzuzX1l9ao7dxoWiPxE+LeviqMoJEcsck3gKO3BgTtNqhyK5DMVWiWtQlpyW4Qk8kVAPby
XyIJ2+gkC68s93R/5vjVswULDAkjUEhADwFN/ZTXTFIfShlZN7lhWVhh+outLRXA+rjVx3P9qARo
b1DfQnUwKkC3w+lXFD9lgR1rBzAdlOg97r+kjzxSiLpwcoyf979u7f7Aw/FTTQdvOI8ywrWfHRQl
06ZqmNwqCY6RBCiIVoHaOcy3JJ9vLSnQ8CoelkjJ4ghfG5KLTuEHpp3cWW0fArF2+Cx8uT+WmybQ
P4lpRj0Bhq5NKIzYNeKAsYRciCdLzkkYDDv/89ACUwYsLC6lpRGWhoZNhcxVtSxNbuFDe8+HX7AD
hWuNGvTxerjQg0tR0zs5E9Z6Nk2NKY9Stm/rutGzNuY3/MetBcT7TOEVvNhxMKlnQ5oORVnH3ORK
jXKWsHHSLjuD3si+P7c33D1evtB7ABsXKts0pCtNFewNmZ3caAifcrBiJHNu1vXvaYtt7Na5lEHC
jctlKaLTcf4sNTJfCcnsNn38t040I8cvBHUig581r2qbrfLMOmzDm/7CIHUC2pYPBHUIYLBr7YGL
da78EnMvZQHcJrz6JfTm/am8EZvCIqpP4FQB6h5O/3qfziB4zDIAldws3nNQNuS5vS+nYDRrSYBn
dSD+maBDMc3BGQJ9uyYPnPsfcOucoBkRlIpL5ghx8rX9IeYqAVyWswsM5azXQlDaDC+EG8NcJ+zh
9xTgzRblJQUvKuo4TnXIZFWkIHmhJA5XGv1k1FB7bw0/k0n8LCg2mpbBwmWXDOh/u8oQZv4AZp8G
pdko+TXITpxV+7oVnu8Pf52pXD4MfTmg8uTAtbEi9OSbts4lfNjInGXAWMACHjImX525F6G0IunX
sJXjvXVIMREAFAGajc4n6l3JiyiVJ6Iw4/QEJuMLFjAVuzzdeoHcOqRLRy5INCEgoNFFL57PtTFl
59kdxz5Fc3kM9gq1qiGVDgKlIfxzfx5vRGQIvsHlhAwVNjKt7NuGZaKNbcC6XNGydhElL2rKSBCJ
FdpjlseZndWcYvbiuNW4cuPEwjAYREXQAkC6iYpFgKlVxakJYfiZ39feYPODPuf79pvrPu4P8ca6
XVmi4pCMzQSujDFELct3lQTKD1BLhpOykfu5NSAUOxYitKWfknYIYpbOGjS5J1c9pTrOSPX6VEBw
N9QLdiOMu7Vml5ao22KCoJHoF7BUJ5Ym/wWMUK9ZN0H/Nqt6zRbB8a1xATWETQ/g+ZpZLQhLdoi1
enIVNjWVMAAQizME1ZhA6c6yT3mJAqnv3V+yWyPEo2SBYoISZ9U1xdczKHkzHiNER4LoTmjpBnNc
DoJKq483wHpbtpbI7yLJkAaq6qca7l5WZx8K4PhBU8EfthS0bzlStAoAS82zoFIAR9C1Gch+KJla
iZM7aQAgdsW5GHJDGmPLj+Vdkh5jxqyBQBkepWiw87l9ZZBx8P9o8gMr6RHS8+6k/unmr/sTfcPZ
XH0VdQpHhhsYJkIYNAboeFb7HR+DGAf8YJD7/he79nICqGPoqziEbIdUSsCLKWlyVH344A9qckTD
zo0HLHG9YfJGGLIIH4OGU5DhZOh4Z8qDJE7nCB67ZV0/sEufNbVw16efkmzen8hbTmYhWuThtOG7
acSbz81JXwvF7AJc1zmDr04WI+IpGAtztbtv6kZZAfBZjIkDdnZxn9SOLSYZfnMuZzdJn2v+NUv+
pspXe1ZjI5of2vo1Zd7y8tBmBjCVYLKL7fv2bw0VgQeQimhYBS6DugdZlWkGiJ9hVsUxsSHw8aVG
c2DOTZJurN8t14PkKm6H5bmKws31meFB3adNHG7cYdSzJ+G5mM7CYeYjEBxYQbi1QW+O68IatUHr
cS4DppBnV6pQe+wBElYjs+qCjTfrGna3ZCNwsaOlAi9KdHBcj6qdEKAHUD11xd6APAaLdHvpatpH
XpckawD0Ks1Ycnqm1of4T90YPrIjyaMvkDjZV82u4mMSH4O01Pn5QRq9qFSh5KOc5HzjUXLLMSL7
CkQaWlfRAUKtsz9W4qhK/uwCsc0SoRYeO1DP631Sc7oWRr3RgAxbL9T2X2SJ0GOAjA3yopBMpdO+
1dSUjQLuPFd5T0BwzzeGGgAivsuq0cje/vFmRpSFkjdiSWDR6d7BBJ1OEx5/rAsJCc3kwgwaOm0R
mXWXbolD/WQjqPQLylySCC+BEjTIH64XPo61YZCVgXNVJfDklM2MwkfknI4cr89TzZoSuMaNsWbQ
yD/LYKiUZs7qajZzAjiypzoa82MiR9DX6eTkoCL6tZS+HywhigJSp1p3inkxN9SUq49lUqhmXndl
iuShz70L/diZyDYLJrAQ2WM6seHTGAYqYdO+MFL0e214qRs3C7gtlgctUk4ovFG7vOzaKg67XHCL
7pi19SmbHtUGJQNV3dimt9zhpSXaH0G8rKjmPhXcTLGAXwCAdEYkVJthXjhc9KCkYAbrIz0JoX0X
WPGvyT90OURBR+bj/l4SsX7U+i4stHgTspBaRT3oen071P5qTcOHsFxuNCIS7FuAuDVuC8fi0sTi
wy6ClZbJ5lHLE8FNpINcPCg1GgwQSyxSK8p4HJsHBUhAJFXT6djK0HUEO1FsCkD9xE//Zqx4DiGk
waVH91RxSZM0rVwJrsQyR4HpdSWJtp54yxN6PZ//tUFtobjuWK5tS8GFlqtgpLKd6UWqK3a9T2qz
8o30/f81Jnoj8T3aq9IMY4qQepeAzAIE+76FG69WAZ29Go4E6HrQikYNSRjrclZzRnSbcTfK3434
1hJx+tv5VvZVQejFum9vfaXBHFrGUH5ZvA5LXaBNy891CII+FzvTivLzmDlsuiXItd72AspIoHeR
4SJReOWv96TGs42cgMXTHUK0rk95C1ZuVJU2jvkyM9ebAdQDcJ5LLQm/0CqiTJNBiouRJbe15Ao0
8vOR0SH0VkvvL1y8hY+8MW9oq0QPCDqwke2kNYzTpIc4ahRIrlxlxwrQMcbIhf4fo2o5tKQieYSy
BGDTqyxZPSrsICgNhuSXtdVwbQ3djBYssOyUHPMxjExZnFWrSgbOGUoFVG+dEj4oQlvYFR8UziAl
8caGWUfM+KSfhBIufVyJ1BVVzzGYifpSchtTVd4ZllTi1wC4GbMRQ65vB/TXYWfIyKGBSm/FItXO
MijJG86dQ0NiBVJ8yaMlTVstDut1FCFwizfXoj+A3hpqOOFCfzRlMocXZJXaoFMrCF8Lmol8Wu3c
P2o3HniLreVcC6gDAmpDHQNcoazUSJzLzW9Ro70JY2zyKK0nrDE0Zq9Eeqc0BC2LrToDdmVHMu8k
IoHsY8QAoOXVopEAf9P/uf9dK3YLFL7QxouNvMw0wmjKB1QyaN8j1K7cASRaLZhAu+GxrN6bav7s
WyhSImeZ9iCrDVhdiM9xAW207lxXbwU7eJBzJXLO/xFmdePhuT7OwEOJmCh4Q2T6aafB9cNQg+iQ
dzlmr2QFGaaCoC1RrUOrmF9HhpTThne/EScsJmFt2XTLNXq9QOMQ5FyMv3Gzp6nPANb3jbhIYxKw
ic60iBvYWCX9Q6URORHO4WCyUqz7vbIL6m7jmP0kg669GWiNwA+8NH2Bm5je/2pVJP0whaI71L5m
8gq06SrINTr9VDVuIZYsKQvGB1pM7ImvFrLDALGNPtSh/97YHot3Xn0JlDQ5CaEagKvUYzKpm0wO
mEh0FW4kUmgqzEeLDuxGjQkHBuH0odXZQxVbpWLet7zeAZiCC8NUtMS2iSI0IqYg0UpwSk4FOl4y
vGT1TNszyWMTbry7bmTsJZCCLqcBVNw4EIuzuIidfJXhAIKqZTc8FqEHAVQQgNuMGyMFyQwkb3No
05JGEyy23MBB3PANMA13B8GHpaOZRkMnQuYzQd/JrqBEJMoEoom/Bh8gFjgHSKXqUQqaSasuTaEh
wRfcRFGbZepofulM4imKd0GQmpo6bnzX2tsvn4XqAZhTVHTkUkvAq1Gbx+Igu4zEO0KzKwNQYs+c
kReS5f9zECwnCRDRE9GKL2Kr0by2fciJgyBNituhBbY61uBJXbKJ8WTF8fME/O+5Hk6FuAvj6aBw
W8Hk+saBSDZOPzInWP9VevZ/SLuuHclxJftFAuTNqygpfVW6Ml0vQrUpee/19XtU2L2dSekmMTsz
wPRDDzJEMiIYDHNO06UokRitdqoluwPMpepe2nAfNpe4/R0XZ+21B1x22oercZoDe0Pn1tAzxuen
24YytbtPoAIlHnPYZR902knNicA5YvSK3lMkTw96vQuBEf7YvuZ33/2CKcOWdGFMOW7UTnj+qqTL
Qdmk5QN6SfSM9WBfaHuELOAR4J8JL42eAOvSevTrRNZOvY+hyvzVR+lN3QkjernlrN4gOxGi8UKz
YvcQNcfH61w82BvZ1K6C2ycEOq2knQxtFeTHzD178b5jOI9vC6XODp0dEswEoImY7KacB1oYlLSK
pfAsczw0pIhdkIh6mtsCByGtwsIyQgGF5LqQ0NMR1MDrPRSV0L8FuZcX4OPkanfd81XwWYCw5o0z
DLDKoMiSPoVJDzSHNhvAVWTgf/aslI8xl9EGfuqu6yjkQc86xqMOsgz08lqt12l/MJoc5ARovVlC
gl4oX3TQar/L/gDizXHKBsAKRm0VSglud6UbNXULwBCucWQ5R5pQCNATSLhUnn605mLSRXX8WY8V
uImA+AGwUskFTVJcohFJ9aP+reMbt7PSQG0xpikJCQGrMKZ1srrQUhKpSfYean2DF5mScccEcF7A
CEOBVCEDeAT1Y18idv8DiHIJStD1yGCgA3z4WSZdlZp94irp0whf99aAgxIg8hjb2EdCHBckL93E
AvJYB3jBRo97QGTV3H7kJQ/kUciwVZaKvYmsThm7n6rqVwmpkhbFl0YUM2PFjYrsfSZGDo/DN0pW
OEEmA19zSLJWehkqOd4PLjrUGBWFBcvTEdmA32cCvESm5/6iwQ1U+WISBmcg+B5DJBG96JPTekZg
NzlnSiNRRcDvg4lGRT8tVYBOlARAR54RnjlFecNI1ZPeBSrDhyzYFopZaHdRMTsO057+/vbKlITW
k3sOuackJC0Iy7utbvRW2V7/sQ0D5gE8YZOHBpwSFadzGMkC7GocnesQCTDPd/RgJ7toSA8YR7O4
aTeCqPd33yMGdIGkfebrn276MpYvjxfC+H2ZijHbIAcay5BFZ0OLfgIe3zTUhtHrOB9iQy/lzWbR
VY1cGTJg1SfROTL1QwmOBfwr7HxH7YAYiQZShRQy5nwfL2whc3EvlXKzbqHEnMRhZepH7wx/3KO8
ifbN3n0bfzyWtGA9d8ujrMdTuVaFZUbnHgARfIzHUh00Tm+Aj+SxoIUAFIKmFlikJ4HZShkQniZy
DYDR6BzGAJ9GvCt2Jjhc5X26Qnf8Y1kLj49p+/4Ko7avRRYmHEMIy/Xn5LN7wnVYFVaMzhgTpEik
P6SrwbRY0BLLe/lXKr2XgYwnA1dE50bO98NYrPNELMyocTePl7cQ2aA6gwgX2RJYFz3l6BY5uhNc
TT/h5jqOYmS6uQI+O3U71Kc6+QEyG8Z+LtkZivrTCxKRpEBjyADRInWRtDZOUncR9C1Izf8/ArAQ
OCQ0/Ur0Y1HkW7QweS3wB4y9rD+PHksjlrZsoq/AQ3TCDKMzgY1S93Gpue4pq0XiCs/cOJhBlTiN
hDH/F7ngWdmmhWB/KtahpgKkTQ0P4XtfLoCrVRILn5vC72QAiahsNcFr2b3m7bABTXFfWE1zMTJH
H155JNFlgPAbjlLkJMwYXnKulkisTaWdCcQKxSXKS2ZZG2UAUeROaHAiUtmjARhT5SGjuXkhKsVr
A/2QaF3AzBf6kO5XHHOFVrhp6J13P4dz+K6o23GlYPYNUA6yS6ocFvfYDOYeBXy039UyHcU9/vuD
bq5LTR5S2Vfi4KzWSObAlxTjKj3GX34gOF7qBKxGkAWnrOHCnKBqpkyaRMcAGsf3fRoh0gAjBan8
ZCUbb8YvBTk1gTRCvB01/zDibfl4mUtiAbaJtyxCYUCXalRYEGpSlqlNG5wrtPFYmCNJnARPK9uV
yu6Mfq90oxldj3C28zdgwRZejCjVnccfMdch9Bai9o3JZmVCwaa8N9cmSPpVY3DOg0EHBIgG86kz
bpMrLgvOZm45E+EewiwMcINJkafUVWuHrhX4MD1rF68ynX4bnivG03CuOfciqNWA78WN03YSIZg6
Bw5lE3lhM9VP4xjvQAwGYAr78f4tSZwe4ZjDwnsYjvveOFovSPSAj9NzKaK8ao6GmUp7z7CyhrSy
DPAlhtKw5E1/f2MbkpIKUqRAnqxbCT+Cy8IWFRtknLgb9Pgqnh8vb+HCBcHm3/V9p2Ru5Lkxpouj
API4oHbXn2ppKs3OR79rna8TjIC7pA02dZHB/8jEP9UBAdnZ429YSPugP1HB9K2CAB0NdpMO33xD
UsV8i/mK9DxVLJR9OTy13KfrHYTmmmS7Jv9V5T8NwJN99QL6RlCvzQRSBbEp9cEuyvAA85LtWDLR
rRb0GZ+Fo0c2BkV2uhWpKeMowP2Az0osztur+j75IXyif1Iz+Z/epUrAraEcuk3liPuR5TwW9ADC
EQlpwK/EzBOld2EdC4WmhtlZaAyzHq0Gzn/VA3DCjfZFfGChWM5fMDgCPF3wqADJiUB35aVNE6ol
SB3OPtqBo7OoIwxKXrycBbS3MAGCpxgwRjEcgOFiJN3vz7qqynoIxTg7d/WnLKOpyd0BP3riIfrx
VdjGV+AeYnTnKXstyDCftCsYL5v5yLcIR4hxMUy2Tyg8dDJvaCTMVla8fC7sfJ89xRv5pJ7ELXKH
W30znowP/9xdlZXryODlMjasBqh5SpuSTym7ovd9gVKLfAaBt9lWl6AITK/F8IOGP45aIAI8+9kY
MF7fuixDm50yJZu6kMrcS/uJF/YsknSTO9E2WdW7dF2vQyCx9utg5W1UJ1x7z8pGPEnHyMkccS2C
k4zF3TW/GqcvwTTlBASL0QKad7fDqILPedgFVTjI+acsbvFoMiV+gxKalJ1rxUH+g+Fa55ltCJ3g
30ElgnI8Oibvda9Q87wvgkI5K6b4laOQYiUHb5/svSPQVJ5ZzGvzk0aggTgSAc7UwoSy7704ftDV
qhE59fwODOcPOSVNaKrP+QFPtTG0eEYYN/NWGORFnDgBuKqA0aWr8hGmJiIvjoyzaNhNu4m5XSED
uI2TWP1fcxOeJGG2BXMEU/hGW1DVFlXZZDHww9btrn1LLyBE+eE63V5fR8/hqrL9ffpHZuXFF9d3
I5Wym2iI0VGMDtTz4H+5JwCV9V5pYozRLxkR0/xKpNZHWUnSlF7VV9jJvMSg9xtoepV1AbChcwnA
DZkYw6vof/iKDHVdNwnm5FjIrpNi3KWs8NTGAMo0gQ/wWDR43SuOm/OhNki9e24UM1hLuwiIwqsn
9eXxtTtt2CMp4r0UIXbzpBs795yYzts/ToNQS6Be1HqTcTwPdttz8zQAUvX52h3Bt4AZExzZ42XM
ny+TKMy1TUNKKCnz1DqKOBR7rpPcM3/iS5P7BSi1i/uD30Dxw4C4b8ZxPDJEzvwowL0wDA7eXGBL
I31Mrc4deE9uFMG7cGtvhw6/fmcYdg/Ozkuz5n+WB/0pewM2rMUQO/kn6sRQnEYWE1BfU6s+tVKl
K5TRl33/ksgOXisVGh/RbwgmXDB1Fk7FuCkXtFCVUfhCNRydMbORlqLUjaJLA/8CjuqVBtoFTKs8
u2hmZyTq5pv5HflNpH0gJoeHvtdDNYvSYOSiCI8GwGn9ztrLAGKT4Z+zLWN6DV2yaD6Wp2sfjvle
UJm5auFVfnzxAKq6Uv+UgLh889843Ab7wPH/KL97VjmEPjBKInVgveh6GF3x4ovwKwW70Ns4kGoP
KMu2Mx+rxsw5UoIohZS7vvB4D0tDTQPl6TNKo6K0fixj5i8oGVTkNoitFgu4Yi7t0bARiD7+9bkZ
Uz9P+fe+lvUilPDz/jV7qkD0rT1F6rp5Bz+qgpI3yuwsrKh5hpgSSTn61pVcrxohsrN/di8xIMIt
5WTr9dYlv0+uxHBUs4iekjad4c0rx+DbUcP8WXwpoH4o7R7DxkG0Nx6Mo6w5j3dzSRaQdBDnol49
NdHdyxLExiiESsRZAWAdvOlIsfwaGqKvUcHXUsbRzZKM8EaIBabKOBr60dJ5L8zvMcHYeVF30Tk/
fG4AqmKJBRosHy9pruJwDSitTA39qMXTbt7na67o/FS+RInVKraCR+Guzo6jfHosZ67mkIPn3jTy
ihuYhiiTlSGOQ66RL1q0F2qUyDgS6D8ey5iHhvK9EOp8kmSUi6Lr5ct79Al1CM6+E7+lr+qv9jN6
eyxr/uD5lgVYSrSo44S+w50bvUvRfAx24FG+1E4ffcgfaWviYW1IvxL3GEUbJe/NONp1CcEsqimc
MG1ilhPXuqGYKhpc9kwGgMWTRDH9/z6IMjsUIYVwAH/opXhNBhuErWYo77tYdHhpw1j7pHp3N+a0
dgOzpwoym9P8+71qSvnYVHykyJddR96BR7v+ALCwmRHfCkhPflTXz09A914ak8VnNbs8KcGTgd5s
uldMZKG+JF/0l0gF53f46W18hkOev2fuhIAb6V4IL6ejpo0ihBzyS7756W6iFZqCNsYqtAOGR5lH
xZQw6vZEBQDpWUS9l7Zc80gMPWtnlKlXZr0N9iqIFdon1bVAqPD4BJct5T8nODP7OBuNkQ+xkdGr
dBXBmx7Ywkk7cAckVO3Hsia9++/KgpGO++008iIWQniFi1WcNu0rx8hdzpvSqR2kLlBN6NFF4ELv
0VoH0CnR8o9DgkYigmq/XcEqE0vaqr/GwZaZT9/pdKi14TJAQzWS4Ohjoqk0wdfZoabrK5dyz5na
zt3XtgvYMrzWdsPq8TYuHdmtLLpsERpZUqiKK1/4Vb8PLfPXEZy0drbvWWH4gpHdCaJUsvKDUeYC
Da76Ul4dqTbrHf9DPqY7sFhauimR8gWgPaCRP1YeSy8nZXiwod+2eWPgLcjBBzkx5Evp297OPR7N
ccV9KKvxSyIe2IFZAllrpZSz8A0vikpsqgJyD95u18aqNFl4iAsR0TRG8B81obNzSZ4NmB7i5EtH
MLN9LA5eYbpWiQ2VSPvib5s3Fv/EwmVwJ5G6CdH8X6ZuAcXUV5m5722GTc9iEzRZ4UkI6DwZ2RG0
N9/btByBj7sPZfXia2AMyN/Q88TQ9tkVM0lAEzw6BCdwEbpDNzDiZHohapf8nf/S0KMHY+YqkMzE
CMXB9+mzIuWZJigYD0XPOV5lwAMERsX9ksD9iJkLSfCuFTp4r2WGVGEJ4yapr4WODsJ6AvAT+dwa
PssZzxzkJBmxnjZNgOEhRTkwXwq8dgQOz1XLNjpeugVC1/8H1Ne3FKSGMb2JZy4dTrouRqnDEOtT
Ch8zW3apY8IELc/hSq7GjapFVrwSao/htZZ2VZzYLDTkEoBQNx3zjT1LaKypMbLkXdEwREYVFL8S
ydPQzPyVEP6S0G/1WG9meo9iOfI7U/7zexCWsudakvxSGkQfrK08IKW9jYAZ1Mci5knWSQa0HwlI
9ByIdO0v4frACFrZB3WYvMXYEzhSq73sgKhnzZC0oBl3kqjdc6Vi0CJZ8a+lw625dbjXt8UBgIIk
t921cAo2wjbclqzegHkARC2Q2sSID4OmGyG22/rHYC2T9CicfoRPxUZ3OEYsydxNSvtTvxk5zL36
1+jpir46+TIS7OWhWLMY35jLonxiIfKeG7lYFrfWV5rjbd3fePBsBfDY+gfW7NOiIt4oyXS0N4rf
JbrkxymWFTw9C28pCHdY65li3bur8vuUML/wDUQClJR7CalkxErES/6VJ52tbgFnuZZW7jPyIAwt
XLDhCRcI7TXTy3em70j6Z2qklsE1s8E4j2b52FJ27U61os1IJAJjtgKnA8vcK0PwLDGnAHsfhGMG
ZuhR8Kef202GuVk3F8Nv9ffOCiop8Ze2kncsxsEFJbyXRJ2WjCZWL24hqbbaDQCZnNx+k+xqlzHu
zXkkQC1pUpsbtfC7LHDHaUkSnk1PH+3xl6NbymFw/LP3A4Ux1jXK2kLqVsuHcOTyGvIGeCqOaHbj
NBYyqv98tHBaGDAzMLcFXE9Mld0vLIgTucCoWQgK1gbldUt40p8F2wdQpnx+rBZzfilKFKX4WTBq
MVpuwmthl/vYKUhsfbROYibrwO4xqmYOR/FZfy42AJJZa5vh3P/6XQDan/y776AnCsIEt3pR4zu6
bbwRYBn1Xj+h/sWTwU4dMBqsgk3nNO/RJn4Nn4yVRGoSOdqGqVTza+Ju7+nhRF8vdESY+JAcpAZo
sa8Id67ffv0IzfJQrgLHtV2bxUM7L1fhFICbDP8zgb6h6nh/4FEiZq3SQbNaB90N0t4n4250iW7x
z8W+/tyS8JQfijchZ7ijuWO9l0tZUBKnUzILcr1PeSvsRAH1ZJ6hYnPXei+DUuY+9wP0WX1bDQfm
m5+q5V4Sh3VFTPfNvQOHFMDMIY+IpmxEs/c7yIlBPVS1DJNR9lV4HJTf7sBy3nPkwOmYboRQ12vu
CnnZDBDCr+Stu+K33XdNvnICNFg0K/AxrMo1+BzBSqc6GZjVuzUrXTR/LGDuD8OzQH3EcCIgUe7X
ORi1JwVxFV9VzL33UmtGEcMU5zfUvQRKJ+ImDItQLONrq0fmkD8lekraweYiU2rPGFhlqOB8qBGb
ir4+wJCA/gdQWeL9ikJRC5tKkaNrJZ36htQcWu1srztz0l5OBVtBC4Kb8JsMc/Gl4oQVKJDkxsrK
U5/vwYeI6TrnsS9aUiW8IABohe9CsY5SpVJMGpiiiC12c7C31AGgdeM4soEK8/lY0jwNgbWjDD49
zEBrCOW6X3s36hgI7PLk2nxVTyA2JHtvU/wSXsKDwEpELCkOul9VBPNwNRj0vxeVR2Gd10GRXDGA
MohkyLz8j9w1AUcan8v+aDVQjSxfq8e9pGnV+yD2g0piz+0OqlBnIlrZjBAPnYqLfwE8tylWjK2Y
lkob8O33UVsBLPHB84o6uUbZrk+HveFypj/KG48PLDH+neFOkJXUHDzg0r34PRoxutPjT1jcIRXw
WGgRBpI23Ses8AHXJWOcXHMdRGV9e+Ew08jQ9gUZgGdDtzNguEBKSHdA5MAZ9JAHTq46n6NpNRQ9
YmStwdDgpcgI04na1EKk6woIA+4PG3MZGGgZk/RaWq01WgLCWX2jWjJa1I0tCt5rJtvIwvGh6CGD
nwBFZ8D5Ue+BVEhkThTS9IqBKuQ/PdsgR/tzoiM9sgLMpT2UEKdPOSD0PBrT39+EfYrWFnntZugB
I0dWfnV5525+nFqH4fZaOpR5enUxXP1scKX4jln28sTlDTCcp5M1Bb5VdVPstRw6mVcCMMbQGCuR
HjxQ4arWEyEmVR5PveC+UfmMs53XSsDYi9YLpGvQsIsefeoLa1cbvFzX2iufEx39JX4ZdKQYT4X3
pw6dDu1QxrlrN6EYXDjfMIvGt4bq6jU+GcB95VoSZxsS+hwwttkzjPhbfe+NGN+GLBaq5ehFNOjG
dH7kC1Ayl92VK9aFJzi5+7PhJ1LEs+d3xB3XQ1rZkVIAg94JuGDjtujbEsw0KUwuI8l7b7xjKAxt
K1nsqIrtJ+vY/2oCs9Of9Ua28X835SGUzQCTXwagYfyeqENtZrnNIaPFo6iXv3OyUymHIq8s3v2V
8pntPwV/khZMgT/V8B1cNBXa4R97jvmVCQytCTAAQ/kT9BDlW+FE67AVlO6aoBvBTNVWtfkm5h05
DL4quejtVtR/tw0X2Y/lft/21H4jGQpKkikdhLwedVcLgasCD01HM2D/5irAIeGdzNtk6XnIznxw
lDQzcF+N/jXgEC/7Zm4Idv4s/VQ3IrdN9vwl1KxQ10n41A8k94giPPsVOjk38k7WHUW1hMMQaJbQ
n7TBzu3gKBqOFtZmXpr9IVNXgOIppBfjj2hYjxc2b7dFOICecNi4DkRWnW5pTpVq4hfjuisfAb0f
bTml/GzI60olmrzyx0NTAM0gsLSTQlQQz1xU7VCUvamFK/0p8U0/YvW6SpPLpLf69ouoh1JfAiFt
8N3u2oI0QXC6Aoy3x8gglVeT3ADhpbofPAtVkWyvblT/s311fbPkjgoPlOF3rrW0jLj6Gsp4GHx7
1CwxOaQyrlVLQOOyu45iUESqZKh3oOPzWbf/rLaC9voJ1xyBBtBQMA917zOjLsr7Ueyjq2IChMwe
erxc7ctgKiBKe3x0k/u52ydKElXwiEQtkPO0i66hyymbHpBSpBx73eqA5MAwu9nLYhKFviqMnyBx
Axu4X1Th6m1cjGN0jUxLG5yWoE2mHEzWG3l230xiAHCAnC9qU8DpuxdT6Q145nkeYgx01CNCaoio
16xbbc42CzFwHTgmMFIiCKECIMEQ80QTq+xalT23Tj05E0nOB260EgoV8KPZoGGWJ67lcjXGTVOS
WI4DHfO+A5DV2gL4MyY3BnpOUiBxA2bJHXqwwvlah96vPKjCVdg0LeiBOM4H0yNGdgBGK7nipcgl
A6oJfrWWJOpQxWbegNGLAMi+g5cFqAUSUr7afcYGF7pOM6a+BHhXrv0IsrDgCF8OGsdwbPNrGJsh
oSsVeSr0r4H27X7PeblMu8QQ4mvvgDv1SbKqle8EKNGFT5/yGtPDLCbzeW8PJZE6ZbVt2rH1EPXX
Tr4/BNIWVLPBBg5udGrCWe6Z2V88C5mmqxLTvkBsgO/Gn/drbIYyyiU0ROGd8VQ7XeWgu7hD6s+p
WrtOX+Vd9Rt4EoCbYJjNPEEHwRhlxjSDjGtjBkss5Lo7CEGSgLlRM+XtAeyFm9oergwnPl0+lCe4
E0PtaKz5Q1I3iKcbkrz8uHyxGsqY66Buv8rI/djLIcBdabva3D9JdmiSf97SSG0XlcDgtXbM82pa
h43xf7gZ3Xzy0ZBBHjvOJQ282y/qhlGC0a2MBMeCJhgHS3IcEC1udNMj2jYEfyhD3MKVIKNAhpcI
AnZ0ulPesy15vQykSZzV2fVG/FNZZvsKcOq3348lzaKjaf9uBFG27PdjOHR5kFzfC3PceeCgThyG
qs3LEZMMPNrgpJFYh1bf2xJiJBR3hgwynGds22Yf7S8nZl52yWJvpVAWG+pFgZkySEHaQTAdYY35
TrSWvLzk5Ov0zzcNgztoAcVDB9P0lDL0gh7FQuClV84337MeUHmhZ67Xj4UsXKDI7mHEBZwxGHih
uQqy0pAKWWrwkjLdD+k53bQmX69IxcCmWTTUWznU1QaIC47jUsh5H13TOJjetY7N7UVnjYEvadqt
HEqls1jqJSOAHPckkoqozyio2AxVm8WB0LRbGZQ2y4XfNLlap9edq4DvPf7dp4xX1DwrRImg/BpX
aUgJNBW2K96IK55wNvchkQur9DrtBu2fb1dC+7WxlpRAwErCjbp1yv00pLjRyrOcgm38hZU8XboN
bqVRCi0IrWAMFRaFaYTPKDDJF+Ngpo1/sByaKy5GslAtVbzc641shVvGry9655vvp6eBciCsILGG
n1e3bm4qtmo+lWT9eyCSWbw9NkuWAtApUa1Uvbb0i/Q6EAScZrLlSGElewGzMsy84Kyoda9sBmWb
Rs+3bdaW07kgEAAbuBk5gcNZDG1jmCadtAk7tefKEcpWW/0FEKOrkgB0h3VILB2gjDOL+6EbImxc
8RU68uaPsdtgKFOxo8uwFncinlavj4+KtSwqxulCTvHyAQKt4Pwn2W/XrCUxzIam2crcmHclHgLe
ZdBry79iwqoosCRQbqDLC64ZeRimftiNTm/isc2yfcY9Q19mvuwB2UfB4XdA5yhWpb3FE91k3JiL
McBfC8UE3X0MMDQxJ2pVO2nyQNp9YQ6/O2e71gm3+f341BnOYAbYU3qjnJQSjAa056Fx2tsvPG92
pvxW+WZKWFMujPtz/lKQKk/gucm1OZaiozc4/0ysGJz2rC1cCnBut5ByBp7oCa6XfzsDxWwtnQD/
1VLW5U7GgC8hLA4qhqPDFM/9kXmVLmelNJlPZH5Iu9BSrf1L9Mwyosd3NsZ678XUbhF29YD9Q9pQ
3lQb3lwzFOKxFwXPxb0EvuN7MSihe3io1hf96O+ITXSNFbOzxEy2fJP6TvOq7jjAf1z5L9OsnJEQ
Hw8Dlhd97BE0GhC6TSUhHVSEUR1BmVMn6AB+9gnIZs32M8X7VPtq9twqtVkPumW5U68iMlUYAqA2
MfLK3kN2At7bLq1DZQK2+fXxOS07or8SqP1LQMjB81mcXoVLduZIvZVQqGWRKrCWQTlUoVC6kgcG
BKLqD6TinbV0fLwKlgAqlOLVPkDWBAKS0YzN1NR/hS+PJfwXj/OfjaLbMYwG4zLDABEHUAqqZHyy
pdTekuEftwx/Rx9/5VDvNtdvEVeBoBw5Av41tPTnl9hm2CbjzGk6D+iaLhc1tKojhglK+rfe3uYH
hpD/4sn+LoTynGHeKkOphXAxjr5K0P/MmdGqssKneM0yz+mVOQ90/4qinGbclYmU1HgahvtdYyuO
Lpkt+TEeUrJmZcWWHedfUZTjFIq67UIlQFVv+x6Y6oWxlHn3EXX8lMWnRhUIZYOzEaqtZgqiJSim
8MQ9oXZjJk5p2mDNss7n6E9AtN4UEV0xHMKyooM2AphhaEDgJcojiEqr5H4zFRNNkfQbwdTWaDYC
ehghDJNavFtvJFFuAdOe4KFQUJMV/xQeKZHS8U3D2vWHnKwZwfZS+nSaQfvPqigPoSVpnAQtVjVg
7MUj3f6T2PF6+/UqIUoRGbo/KcFMH/8KoyELkBvrkA6GMH/jX0jhPN63RWd38+uUh9ALA7SOEQrL
rx+jb56TX5fHv7/oHpAKnSAXpuQ7dSwFuoKBAIHw1+otK1kPL2FiIrJ6LGT6kdkW3QihziPPizIX
esQ5+goX6eoFMx//TgJNPl1yGEHyPYTY/jtgN6Fa9YpfM8LDxYP+uwqaolXKm/+Nes+rE0NjF0/5
5qepzJoI+lcxrLBB4mu3UraiKa8Z58ySIN2HTnmdGxGGW+HK0FtX2xf3/C+XQLllF11u6JGBgPjY
ks6ymU/oZV91s0mUNwZCGnDGNagqgHbOPzNy7Cx+XxLGOhi6Spe7YqMEFBP4fa/D6f2n8YkI8/e/
Mgba5foGVwuNCAH+dVxHq33m/GNy1OlaudkoyqaHoU4yBSWka7zxXngzYKabJ6fzwJ4lyp71LAcJ
wfROklevpSXtwDMHnxFYrKLg4v37dyG0a9XkbgyjAmZRPIHs+gqAXsaLYuGw0W4EGmk0bQBxhq6z
JYWLB0UNyuUWLbdA0BocM/VYGrUUHN1Joa75HCPlBv6D0qYtOT8FcxNtepRqBlZ4v2Djd3Kmv795
HglZkfbAj86QN2s304YNLN1dOBBw06PJBf2BE/8uZYLgDE19tNhleIk7IviYALXIcOTzIVbM3NyK
oDZrHHKgrXAQ4X40dvf6nDvVS26DC+iVRL99k2HtC9ffnTRqy4w8E8Y6V7Pru3tw+ILIQNBoEf2U
fx4bPUsOZZKlqHd1XE1y0GPem9ITcZ9YDy+WDMoqcYdwitpi5wairtwTMo0WeucBzX99vJaFe/B2
z+hMc1RrnRZNcoCebGYtM5mw4F1AhIsHMBpD0U7HU3tl1J0gcCP2Knjt7MrUN8HGlBAvss1/KZF1
J4raMpfrgN8mQpSCKVgNjxbHJwDebk3fHkz+jZXwWTyhvyv7vuFuDBRA4k0UTisDE7jDkZY8Rc4X
43pZ9jY3QqiIUZS9vml6CInMcLMb7PEJeZIXRizElEJFLINSG5rPQ0phy6tDtCuI9yJ8vQxvDEGs
LaPilj4fI7RJfG9Z8yms1Yudfnw91ud5txVgZ9B5zWNQE2jn4HS495tZJ3Rlp8nTExmo/k/5Ztgm
T+7q6lrBITigFWL/o38d9pmFPgj7sezv36au0jvZlEf10K7M9ypkJz6Jf5dWYFW53Vqlv0psT143
5S4rMMlfdtvWQit41VutRHh7IMAM6X9kyYQVEuwwpiF/JVvNLraSA2ogvTSTg34Qt6Dl8f4UkVmG
ZvKzlMDQZYbv3T71LM9dN15CpEOcGKaw5j9dfcXFyOHqEfH7T3QdBuW1HldtaofxplbN1mPURRcu
X6BagBkH0Lbo46T9SJumAAAvBbx+BSvfjYr5EljW4+1liaBsoQU7LWbbuiknLhJH3X9eWIMXS1Hp
3SooQ5A4UR3Emk+vWWm+F7ZIJM9MFezjiTXbu+St7kRRttDUcqarJVZT2eEmj8k70BBL0B6Rqe6i
bRLG3bjg5+/EUWZh+CIw8xOI2/F/0Aol/Hh8Nksu5O73KdUHHWxcj+gYvY7PqPJr6OjySWquX7O1
eH4saiEwupNExRQFOhckT4CkYSWSQ7XSf63/nQAqjJAjpQwldZyKSDz5qR5LxgIWvODdAqgrsQfh
RJqClmNKDW9ku4zNz/UX47hZtjJ9w83lVHSB2DURFDnAzJ0zNPYgrVn5pscHga7Bexll5JZqpkFG
83XIVrKVv7oMjMXHOwVw7nsJkTTWusvjJNwXMGBfO8MkmUUYdyxrGZTNu4XaCnqBZexaJOpfmBQt
+EbqTrg57dkETixUvVTwqKZk5iEwQ+ts2KD8/Dcaixft/T4BRT/1+mpA3odHUTK2CotFCrjwVrhb
BWXeLpeqnRBP7iPYok/YEVlt5wwHotJVpz4KKtF1IYHb8dvDVDUBlFbvvHgWa/b1sW2oPGXfPHL0
Y6XhRIrC1E3ioROhWDP9+0J5627HKCvPM8BARzXO5B1vKxG3vEaKvfa6ZYRUj/26SgPNYAQtk1IZ
i7luapP1CGHsFB3i4rqXjTDGj/Ot5Yxm8ic41AUzmczYqW/NuPFVWZLIYO6GP+yI5HxMc5WqGRxD
1nOX4Uy+S+43YlxZ8xUX7PaI1x2Hv5Dfmc1wuosSRHDrgMwAFA2zt46qAx+hlWAkGrqpstFUTmb3
mxEFLfVWYy7jrxTKtVepNAaeIcJQ1pppVfG6QPbBAUmYBcDszHRR3G5XPJqKMwQW0ZO6WtcYxW/e
vuxP/nnLyqMues+/X0OrCGLxQOJ4rDkys4/C+oH+asauLirhjQTqEsjELPMKFxLq2jQId9x1MNfH
/nPRu92IoK4ADEPmqZhCxCuOTYWUzGV4aNYiqGgvRHGIk2voeFxaTmDqe181c8JQDYb+fVdSbjQ8
bvxC7DoIUcDnaYLc0zKeHYzFZNfH28WSQ10GcqNXQVFjuwbyUY6OgaEIYisvj4WwdowK88peDypw
fMKYyr2D3kSrfC0Z6SmW7lIXQdB2fZR1EKE9O+0uXLM8G0utpiXenEelapkBtjVobmb2Vg1w4cvj
PWIJoFyBkY6oa8P/X8fLu3JuHGZf9aJr/msY34/t/yHtu5Zjt5luX+hnFXO4BUhOnlEYxRuWtCUx
p2Hm059FnfN9m4L4D+rY5bJdLtvTBNDobnRYa7YCNeqDOJ0g6oG9v7HIc3zsCcqaydZ3r6+EcxTf
g4IzQU2vYKBXgKDsT05OuOnhB+eOSxytlZlLXglNozcSTrt0altyRaqhrpRRAYXmEDOl7YUat86F
3H/wmuE5mvw9iT9bm6YGzTQDOW2iZFcRedqC/O7j+v7xFqf+VDVwKBVDUUJGtOkc8/GPtDJW4+e/
sy/fFfDZQnqzsYrMgJCOajlgt2yJvlyO/1IIc+8VrxwSwK7g3pePMGDHdIOhK8prz1mqKs+9KDtt
CAdbD+2kcHZvrTAO29JNfS6fY1d936lrnrjfaAvof585bbYyG1Ve27UVlO+53Uu6E+4PZ0wh3sQ9
pov7rfJIad/bWCe4bb8wPfoPMxuzm8yYiqjxEw1AAJMSHvy1v1XvTXJv2OY/ebH9FcOWbtW2B4np
5KyfxdVu+G5SwSRh/n5d25fzNDMxTEwwBkZWlB5Or4drQB/cx5tHsxXnTi1VL+aH9h2JzfRdhLEY
jAB7hl7SzgF9kWfaSCOisBTIh4gUsB487BjuyphAIfRCA8Nx2EC7zkgekTfk0UJ3DfKTf7mFjMUI
uqgc1BBbiFdp+hCunt4yatzwMmoc28fW5BJR8IxU0r5bfnvib1pHvPuXC2EMBsYp+1TrIeKQrl03
+sgqlybP14UsLgODjFNnDUia2RFeM7TK/pKbiBQA6vySAzxOX4f/xPDNZDA3tIhDXZASyADzUQy0
XGmrPg87XhJ10VH8lfLLo5eahoK1PsVu0Ytyiz78qdnX4Kxl+TU/E8NcUN0E+oSB+O1sDzS4sYhK
ayJt6+P6+rl8281f2ZWZHMapg7nB9OsccuJiZTjGq0cm1DFCHWBobrbH6ryLNoJrbiti4EVUAKgX
E9WcJ/hyKnf2EcydzYEVqhfhtFg53/m3IBDS7+FDngIirFKb50uWTcRMHHNzx8DDwOsARdkdZEzL
2lI7NcnIK96yFoO/mRwmzA/TvEvzypiedqhMkOfW9rfj19f1E+TcLJbK9ZK2SeiLEIIxtPJxJ3cE
LyMMo1yXMtmAa2rCRvq9FXgAb0ZLDoCGSAcqmn8U6882a1rnzFcMWRoMZTspok5UG8PNH/9uBYx1
COUa400dfr/HLMgx47Y1TBflyg6xjhtD4MMQa9ih7zKt++474Ya+RQ4PDWFpsmEi2vqPKWUbr4JO
RlZMwEKmvgaZnkaCrl/QvXH7/zmaxXrvtte93POxopQA+Jk2JLh9bDAkLJyCm2JzEVctqsIY2zHO
10+KY2HZ2XfB7LKpDD29wq174dSegRfg6oHNUenF5QGkY+r1Q5M5u4+YP7vAvlowOs1jvYs3D7HN
teKLFmAmg7GuQxfGQtdBxk5fZXtxK9k9GRT69s/emSbmd0FWBugoFv0AsFlx6IdhjrN6TM4AXH70
SQjMFLim64ez+M6cCWJsmt6mTVWK0STIAJ8LpgN5bcbLCj4TwcQjYHIepWSMpzYkCdHp4FT0s6fw
5XZAeFnmRV2byWLsWl/3Azi2sG9tTI9A9cMLIrQtXsyw7HFmYhjjZo3mWBgRxDyP9ri/0U/N/jbn
pPmW9w2snZjihzaDruCnBa3acQARRDa1OrRu/ta9IS6llT3kRHVlm6tyUwTyy+D9FWdMuj8z2FUE
ujBBLHI8Zkd3eARKIbkZqfcsORwPt7x7M0lMLFRamdVGGiSJYMQ+BbZKCpJiQTxlWNTtmRzmtoJy
tREUUEeebVAvCPBzAqfGv7gSAx0aIASZRtTZIn/TqW3cpReoG9AkdTrFHVO6md/JvuSv54KYLcs8
r9dTr56uaXwMwZjVXux6/96T0pb/QCOqfXmu6T85qLlUZgNFofbUccAGKmR8TvGurAEy3yInxBM0
/RCre3NBTMDYS63QD2mTnw3kBZMXlVbkLiOjczkWW06KcPFazWUx0WISiX5Wlziz2kUENzjSdKvc
yi5gLXikFUvmaC6Lsa7a0EAJdRxbO6HlrjHJkduA67ev23CJpx3Tv59dXaNSLBB7Q0yBeueEOgxc
0xOYKqDyLa0dsJD5MINcWDieWMbYokdWMmqrmgzU6F42ADm01TfVQe9y7STH/lV61Pn89kuXer6l
jOmNE7Qvx8AzxE0Yc9I8Do7hGq713L0F1EehzDCpqDnpDXfUiKs4jD0OW6U3tQuWe8EuY4CNFjtA
yAA7tlhxwSgmJfzfL8QvZhUlTXQ5USfFceUJOX3vSnudpppDhnue9iwFNX93FGBLP7UHz+xIqDEm
AyVNPmTHJ386u9l4u1uOlk6/c21NjDXpuqKr9QRygEL0njqB+1k72VEGiQQ3puYtibEn1hgXfpdD
1OiqKP+DYAiF7Qxdj9zgZvqla4tirIkmqLIYlDgow4yI1rWuonwO6q2F4mMm2hfE1Rdbb9ddvbKa
t7Jo/79hq5FHBWGq+o2jBnBjRikTIwwvQTVMTZcGakIKnKlT4MWf0eunt3zt/ivn2xPOTAwibk3w
m2851WvnSk62+gf9o4DNBEIWANRNDDgxSxFMVagTo5/0ELOP05kJB+2Nz2K4pIfgfDVQqxdljIUx
FsTvLKHygXULtAKRuhm040ZbPcTux/UdW7QXcznMejSpGoLWgBzg6P8B1S4JN4NrrSQUn32b1+v/
fQCsIs6ksQfUh6qaejKkgVSYvPe7P+PjloeWJC+ZpbkQxlSMXncpg8ksdaCoS4nyB885Wx8IsIzs
091ou3i93vgbVXX6r2i9tTY8tpbFMsX8CxgjkoSinLYivmBst1q+e9jd+seGiOTYbRB2mRytX/Jw
c2mMHfHGJjaEEdI0oA4gkdE812/XtWTpXs0lMPajV4ceSgqn4r+ht64NqLG5LuA7YXRNMZgYxJAH
sdYqrOFiyxOozWhn6AM3iLZJyfPBvw1pQjr3RvXt/sGx37YZ/eJZyaWn+XyRTHzSCIY1+toUcgFv
IEYiVyZfPGx3ngwmGDHCFFwuU6jVPG4Kp3befJu3jMW85nwdjOUoq6weTO1bHQywn57RRex4dotu
kwdxZ91cPzjeghjzESSilKeT+VBO7iSmpwMKH9dlTL9xRTfY5Hft51411PCTSATJbypJQd0GbgX7
uhSOjrO1bHkY5bAPIaWD2gHceQzo8eu6CN5CGLOQqX1lCgI2yw4R7JKYjjRGxxSvr3DRHgAv0tQB
Xahq7JPcigopz1sxP78q7riJb9T19WX85gqAOwev9X8EsI/wQgCZc1iOWEcWOK6+1WkPEIiIyDm5
wKsfswvl0qUtGvWZTMaoR0riR0YJvwtEeJoTHcPaU3Sr2y0VXVqe/u0ambOSy7y4xCk2EfG7SgWQ
IsoPiRtT/dzSt8ARNuI04NquOFq47CEBri/LuMOKwip72xUKwDYlpB1WrR29VDQQSX7eRj23/rEU
fgLa9r+SmB0VVBijQYEkTYbG165GDn1uj6tG5o4T8UQxm9kZet5LgTx5KDey48N+Cwh9fhV2+plf
hmK2IsYRAs43NFMFZ1bFa6SLwf2sEvWP5NBudHn6wZPFuEQEtFkRJVjS6LZAHI8CQMoptDrdhhhR
4eWIFmva87Ni3GPVaVkKJE2M+gCBSXHSvXVBIqBeTa8StAzu8jXKZTRYXb/oi/Zqtp+MRwQqa5+L
LaQq5qqqHovmxqxX2oOYPIiNm4rkurTF6iPSleD7AuYykuPMlsaFIQpirOCVctq4aLfrDvse3WP/
pGI7F8PsJSjwCkAbqtPb3CKNSqRd8aq/8+7xdHt+6+LfxTB7F9eAjpd8LAY9fSUJnqdh0L1HjEeg
G17ft+VT+iuJiSkaUP6OlYVHj+ikzmdC9tMTkhdjcg9nCgRmT6uLVTR+OR2OnewPmQ2EfXh6xeFd
q2Xf9Xcx02JnYgLPUAU9gJjsxnZ7u3Gqh3Ij3vdvHYnoxW446evpq6+cEls/ExJQTuQebvHzmJHi
WKC7M+NiTH3b7F9SVHCYA4R0opmezONsUZIA8NGghMZNUHqS+xza9LEJabxW1oErn9GZv2nvEsfj
KeGiZszkMhYe7Q+qXiSQe0FF47V8uClvbq/r3uL+zSQwhr1AF2OkVZCw8w4YPqSw65wT4q2BsekD
SO9RLoMEsK6ka//Ye4CHO3XV2u/+yfQuUuR/z4kxQFp28YdShCwM8NnSnUiy1S1v2nCyLj91ASDe
GK8GALoGegw2Ga+qfp3kltqc7Q3PzU6fd+2nfx739YP9HQ3//EzmYLWxGQJ/VBogqlRueuhcyiu4
8jaCOdgOENCdr2Ij3u9ueH2pvN9mDlLv61RvDPx2Srk8YQvvq59bw/oP3xIagGk3Z8W+q2zA9Th7
H873/uP+8foZLMwM/JTE+JACllBopy2KyQaoxR3ZwWDc6zZx6f1dttq92rhvju1g9NDhdAR+F6Kv
KRPjVTxMVMaXFgpwcF+7h/DBdFL6CfDpg92e7gIbdO8bug7vHdrY9+tjanvUd63Nx/Ud4J0j43TA
GhuJ7QUf4d4hN8rxm79dzc/dZVxN05qDOJj48Z588m75Qlpt/uO/puzMRtMq39ea82PsCMd0Vbwn
BBju0YMt8BjUrl97dtzu32w4+C5/eipZ8saLJk8bfsM5St5XMte9FCrPC0vo8r/+5UnyzLu2Y6NY
3mSqgB3Na+y8roA6C9s4CGIadgO+WiOEcLLiC3nKnzrCXO8sTuvQmnQE6Pd3leXI+cNtcle7SCnb
+499A9zQYbdXHmuNGofgPehJtI94UPzfDfT/+0X/NVfXSd5gmNMdA5k1VUgM1kV3P+W1K5KtS/f5
YSCrtfP1L9WBudmDYWStIGJje0I5P63wVI252H2Bxs9Yx2/jURaXJL7NV1vntB/IHbVvG7Jfv9GP
+2ZHV/aE7bZVIrvkxbGcT2Dy3Nfv5G+6JfOHnnyH5jMFDwMJ4xwj1rN7bQgq3JHtHrzNhcjE+QQL
wHVpYPK7Gkbo36ZtJq6TrdHoEqhlSTa2RTa9LbzH5CNGybRaC2RzcTFWmJK8JKpqx8cDGmS0jeBs
Ane3GZDeln2ivJ+043Od0UbenXuA+oMtN3UOGhF9Ujp+4azHdbN6rlYnU3SUP/qtBHa3lQoK35W1
V8CnRwKThCCf7LclkC2IeZDugApC/ABtqcmmSUh9o39J6KLcAH4B/8Foh7seTJ2g/lol+6cvJUKJ
3jxebOm+yuzopvVA4XGX7YvayR8NN6c1Plf4Y75p0XdHRJSRbqW44BataL73kFxKVxL4Pg43+YSX
9nkQN7W7KtxPi2iYcN2gYkbFbekcOggN43VvRw1q2khpaO+iM+76U0na+5PpBBSJbDCR6TSwCzcy
yfOmJCCYhjfLaX9CD68r1GTjaitoqpVSPEcpYIMV8rZfrYEFcWesQscxHGSkD9atvysylDFuzW3q
ANqzcwuUzpN3DQx6IxnsXqLWp7GTN2pNtBQV3+NNYOc92ejh1Del75Cgu61Br9l59oeG6QyTlB3d
v4nv6Wr7VO6Opa09nuTWack96NMyOwXek7IR7FtvWzwYZ60gQFwFpDFIgxwBofEKgMMS6hr6se3s
YS06m2b7kL+nFdVWgU3NBrgxoWsc4fucmhoFkLww14YWDegIyATiEdk7b+MU6/uOKMDEzb4+Ols+
rT8euidNISTY2vp22Jh3GLjYolt2TS6fekdWWx3KPwqkPlCSIfKgKkzXH1A0nQ2FuBdQV0SfBrU2
0RGtLifi3F9I4pR2bAPpqwXH8VNLW/A4bWP7q5EAA7W+kM1WOdDx9hi6IpHuLg8BLOAZgS/Ooz0e
N/if3Y4UPTYNmasW32L7FLu/1j+OGjqDqIkfxU4I9Dmws/dx5QKdPcM/Ss4uJS64lp4EFPs/PCd/
7wBxnaA5VyWdHRaOlTjH9RNNPtXVKd8dG4qVAlDCQEl4FYIf5VysrBtJ2iWkseOHT3i5AZq/9/YA
jy0OHxgUJWpBPsS1TKr1aLjbVbLNyZ314Wck+Art4dlzH4wbUFYXDw1qrtscI8c2LppIegf5+jVR
VtuNkNmeD60MnIZmBxS8V1T7eIsp0GOVuwn2Z9vYVUXJOiHY2j/IhAqbY1KT4VTtEucSE7LeOCVA
4i0bM9O+I98IiHfiU0HWA/WwN1+wVcAjJfXu4eM5PT2mbn8bHKI3O+vdcS3iMjTJYatj/dcN2pKb
1QBkpBqqomLIlzWfehAZghB6LXpwFRdXvyev4XFqyEjsOiXmSXcnGHhrg6Pahuj75rgjrnwmppLG
SrkkqtUCPlJKqbQLz2c3BJ5+46J36CbfFIiclRsLZjQ7cF4Q32tjnPuPtTNRl54GkZiZkF0O5PVs
AcUgpB5BlnJ9fZMXmnswgTDb5MkhzpyGKPoGxsGF9vxsh84BqDfKsXzGZdFA52vwa1y/s2s/xTFv
MN+sk1G/4EyLgjy9SI8R2UkuLgBvWQvxH5algFJFkRUdEHU/lyUXbSC3nt+dLYJqfya6sJAYpc9v
0OseAQ+rvOEiyC1UAKa1/ZXJbGVcRk3qm5AJZPcsgBsEt0vofnWctfFClJ9Lu378vN9iPrlXcjlq
C0Qo9h3nK3+nf37GPsxBB34lXUDnNgXgFokd7agBuL8jOUeMzJPDxOKAIMuFKoGcZxeAaoQcTgJ9
PZx9B66OrEG29LhzRHL/uObhKy5o2CwfpH/X2mYXx4+rUkqn1wuKWbzXCy8SZgegDLMvOmF6vjzu
WtcN7HOEPpKMPJ0RgLh3ZO1stNX2MSAUUPEfA936Nq9d5rsHnLFAP9bHBOOeKidl3WN9z7Z9uPs4
ndYleUFo6e5ykjpoonRd6HlOd+3Os0E1Bfw3n9gjiqP0a3XbU+fe2aq7e7gGchPad19w1pvt5/rz
KMJDPSnkcAgQgq1N57pGf0+SXvlutg4nWG0FwAZEwZJ78uzD5mB3+NRXV1tXeDZgWC11FbIHg2F+
4lXwObfp+z0wU4lolEBGPaV9Uurw1E39XYr7caHYeWq9C7K+nB4T9tknh8200yvqvJ/REhMQhGmZ
3dj2R4i34ICczhStaTZFaKUTPJ04ud1vGP9rm/zTBv2PUuiJEMv4GPAu2Jvnuyf/Vt08rw72pqTm
TU2c9YqSe/wdkzNoK9AdBx9IV+t7kGwCJmPN01bOZWQrUEJgmHo7HToQFXmueFoLu1YL6X8FZKkY
mfjlSoLBT+sUpLl4sFwkhEHds7nGmKhgVzveKS9Zs7ksxh5rAfrKAGnXwmqGTrv+45H76SyvX5Gl
4AJU1X9XxNjmwQvTuNc1IDzRQ3z3ntLkDdMMXAT4BQgAeMOZHMY2W4lZ5ZYGOQYefJ3zqrxfQAkC
tNsMwOUCWvLBckqch6+Le32BvF1kUqBNFaHCm3zvouj4rwZ8z73REV5THE+M+TPGCCJrGMMCy7MT
jygp8f6kUIoEN/D6chYzPRjUAYeobH2TL/4UpAVGnHu9iRjtIGF4C/7gshbw4gzQHHTBKyK1fbdb
G5vkc0JYKDmXfamiMJfO3HWpUIohLCfpzd1dtcmcj+vLW0y5zgUwSj8k1UWqFAiQUjcd7NxwZI++
+BuxcqzHwbNxdDziov9FJvAhDdmQwHXOnJ04erEwWLjUBwvwRPo2QmK8dkaHZg//aHV/JTF+VABb
a6NEWJ3tPUajXdl4vMZ2sxZxYAInM7mYAppm/f7fsljnBwjx7NKGWFZha6QD56REvI2ISSVA+BtA
JSKcxS05pbm8n5Wr/4nVfvRTCYtLXsa1dlxRGYXYYOvfX5ez9BSDJfm7LvYp5gWVp4Z4DiGRkq9V
W2ldwSl2aKWQdykIupKDh7gC7/pthBq6fiwNwjMqS+H9j29g7kEA9pcqmA5yQMIoduq1uZec+/L9
X28qcx+8SBAwnY5DHMChg/kRUOm4D+bxH0zyT+b576YybiCS5dJqh+8FTSh2KYAWOhfsWivuiqbb
9NuF/pXEOIJQN9Uh6bGiiS/UAnRWi/F0TM8dp+k5D7FShDxFiIFKrmSegjKuIBOFi2VJ0z13AV15
o9vCyodE6ea6gi67gr8LZMxJpAaZEPh4+qWYGYlXCTCX30JuN5E8qdi1fWRsSaOYFiiXcGLqbYeM
Kjh/KQCEUWAsENha1HNDQI2uWljPbXIQNv6pWvP6+ThHyTZeJEKVyp4K3zrQ6qFpgBmj+4WtB07r
ff1/7ynwbXVVlhF4AeSWObq0G4pLLmCxrftcASTsgsmDe55vXc5/zKQwJ6c31jj6YAM/P1okoHFP
eiC2+qSyZTTJJE7o+vfDO1fqwkH+WBtzkGqaKGqqQi1b9zumxFtVcpCLdLdc5o2FA5uJ+jXrU3ly
6JfT3UuJiNlYzZHte14LrsITwvgBSddL3wfII4YrrF32kiFPVq9Vp7y17sbbxJxGmNHvRgsEKvn6
63Irr/ew3hnZPiBHatsYQbWBXmOLa4vbZL8Uhf7YANZ35OmQZdMJY69Fk5bUQi/Pu7e/+Sx2TwU6
AIm+HoiwGTxU0a6r8JLP0CQ0g1oqhmdA/87IzjTRj6MIdmGgmAX09vu3ghsefk+4M1bhhxDGMaVd
1KEfFEJKJz1aR/XUPPhbfVOuNCe8jTHTO/nEY+asdz1S4V8NGrK+slsBKXQyYNCCl7xYel78+B7G
f1mx1peVge+5uAfZEVWy6p32WKNBizdezt1fxoWlglE0egVRtjfVYWJgID/cWy+8F9OCef+xIsZ/
iei3TbQAYg7v/vbGhMp0RHeu68riFZqpCmPu5KYUS3WAjOLG218c1b3FG54TyvPWwRi7WJciX6yR
fT1EN6HzR1hd8AT7Jz73x24xxg1jPHJ0EbGS0qmc3GkcNGHDvad8QuWlMH4uim1oT3yp1+B4uzNm
lImxU3Y+Sm7H3K0figNvXUtJjx/CGCNnjeiFVgXsnnSSnkUYksPGQPVTsl0MG76q2+HgbxNbhz2x
X5oNzd60dU4FuncUlcC0eYSWm21wUFCHQhHM8dzjdt2+XNeipfTXj49kLU7QykUy7YjZY1jhKVRQ
/MKss9G5ebsO9FWjkFyxw8sKmPGRdAoHMmo0GOlFpEnqeBGKR2icHwonCuxo3F6K26pcicU95zOn
z7hiswzGZkXYSb2uUXYQqbfVnvxd/135XDniDgDB64hQbND7RwlAlNB95Ahfvmq6oWDIQgV7DXOQ
va4PWh7gIAfavT2jVtmRGgXzzA633SExUd8baTESJzyrJ3iuBv82Jt3Osgub8yWTpF/bAA5YHWGO
Kf+iyxRlQfEFMEsiMI5aJMollMFRvf0sNzf9OsQo0wtqb/cRUXeYgrN5Q03Llvpv8UdkLHWmXDwr
aPGsUhoaf4J4NN3gkt5zVrlodWZSGCPtx4UuZT62W6SXD4HGL8jK83Bxlz3BTAhjohNAQslmBCGI
JB51DOmEeA12Z5HcXj+yhWzIvF7Golk3Yile1AJygDl8J98reAGur0tYNmqzpTBWerykZlpP6gmn
1p4+X5J1bnNia+52MTZa0TDae8kgYwBzhrQudu22+qDRiseDsHjV/q7l+ztmKXE/aFEz+9YwaHe/
Ee50t0WO6vqOLRs9zVBUHQkyFTlaXLOZlFAVw6wp4g5pU2CLeI9WTJUdekUQVptusqYv03tMRneW
iiyB9nhZfXBUfDnInH0Bo+NqkPj1qATd+bnPCKAE/W27s9C5MI3VRUTcZQfzCBxKMC9nK+5rYtGY
zoQzuj9Yiir0MYT3DYa0Nxnx9g5pHYdjtJfaWtH/bOiaCuJTy1KZRYZR0CiBdulwx1R0KrQhzhRg
GrTPwMV2CNfqtiTaaNdPTUSqM1gEd0UJsyVGAIvUn+J7/HVd8LrGFq3L7KOYxaPUY4x60iJuAmdT
ElP1/ADA/+rpuootXxhTUjDgIqmK9M1FM1MxcM1kYQICkfOwHVFJeqEP3ELDtH2/nIEJNyCKOqYN
WKpzD6QIfeD100qyZ/11p94mJ33T3/UpycDV+3rLa6RdyidoGIlXcJzIA6kGc6A55tc1wUu6c/gV
P068s1NmOaR79+nPEVUcnxgH6XZE3819sCoiwtnSycez6wWoKOoQpqxrisJEvEMu5n0kph1M6YD5
iss5doBZuRdB3tqv7nmTytJkBK6JY8xqmEtFaMZlB7gZcEOUR7cHhL+H7isqrDQeHNp3re+XNBm8
Cpph4Lqw4wJ+dunKzIS+XOzejc51Sn2D6pCWrB26f3kZEQzmLyImoj8427qkRvJMMhPd1N7o5WFb
df8XFh8dVfspswEK3A/ZlUmJDB/HJS7dwLlAJuT0B8XLhQZLDTxyUPYJ0RIiujXPyC9ZOaiqpRjG
pDU6oy5tPI7JBQDi6GYziQI6wDKjlXqbFuAwFt9609UFi2LUjlrAesqPXvKSCuvBeIsCmbTFNpfQ
3pi1LdHztRRgmF/kfODCrJ+GFuu/H8goWCXnoVJMtwlXyXDjrU/8w6cHyIwXn4rrpOTDfi4FI3OJ
jBfXo6xVTB87rwD5rtwmFaxypUxdiIL3rOub43iwUBAKaIsYH3gUXFTbpfhVhk0ULV23NN1gPiAI
BcUYInyABrzK/Z2FoYKeHgVuHnfZUv0VZE553pn5NbvLMNaTjj0C2R1DUc8xUR3Lze4lYJdvVWiC
fXyTdwVtMhJtrZv6wMtxLVXhcLz/XSv7alBauY3FEp+wm/DM2033WR6Kp2w3rtLNG6ZIQW+/diJn
Ha28Iy+RtBRGyaquY7pSMuRfgLhj4slJUgx4UpdT1gy9ftx+loXhcKjvTAZzlqqZoAcvh4xDfZPF
dMqlbBG4rB6QlyRooRFsXspj+cb8FcmWqzypLLqhGzsUorVdilfY1Czr3ACwPTgItrQp37mFv0Wn
MxPJWEfPi4vBi+Bk7YnWrLoFYzcwxzBqDK3hg8EsStMUkKRqumqpJrOn4pi0YClR4dI3bijSzAb8
kX7q9vVrtB04yZ3F1xxy5f8Rxrocr0mBn1JB2KOBXAtqwxLom2QAEyW8SHAxaz4XxeyiHiYxsGrl
7uyt6g8ASAVH2dhUuYs/SidAOa5/0FYj0o5dw6m0LJU4wWr7d5WMt7GaZNC7FKJr1yCnSHbqmqBP
Irmt0ZOBrnBekLQY+c0FTmc8Mz1pVqYx+EqmHFMkIcUIAweYNSKgdfGfeG5Nnwj9FNOQdSaUjfEm
G1JLmwJAQJmgnWp6Q/T0j2yvA4ffV7D40ESgoMp4g+FPjdFOJdYFAQg0sCq9gkZgsxHakYiXeDzp
KTiQSdvkVm0XqQEQ0tYrw5LUyUW6gAjRbHTHa+T6SxEM6c/1bfhmQP4VOmHk1pzYiy35u+VvtuHi
GAu51MX9OcGTTaVS8zzI20QhfdMRK8hdE5gyyasIAFYJkzXmXTT+aWJSKrcJSkTJs/ZmJehp18r3
RLqVMyIPT0jdOdXlkCtfqVzSBG2Z8ntckFhEYziJM6pfVkO1AVSDoXMq8ouGG7hTiLKBCWWxa8m1
SDQ6JerPoByM9M/2PssBS/oW3ysP13dt+TD/SmILc6Uh+RdZhqRoYwH+G5MY/vvQb2NwYeH0XsNg
FSGr1W04YhcKrBqqc/9Z4Pc44uywpmjNBzhZj1FHCT12qNMpdFtzM/1Lkc5Em4xWDQv8rAYTW0W9
MooCasjnEESm47G64eXCvl8brNbNJTCXwVSEPMb4TH82cvSrCh7RB2dwLhnGQcLtuO8t0m6yU6FS
7VkONkmw8grMtYCcJSRNvwY8W0VlxRYVUIt2BxH5tAjaOtKh2Jj+StiCBLLVj4lpN8Xa4j6llmJj
2ERFVFQJHVUaaxSVTozTAo70Yqdfh1ag+qYA34pDi8/2wA/7lrR6Lo4xiWOmdhdB7SYbPL3cDucM
kGCG8zTVRUzn6x5JU26SY0kD5jKZHM/gaX2FTvUOvOnII56ABpaD30XfpADv2Md2biP2W2s8SJ7F
wHMulnkiZ0WThuMIsTmwrIEHcQKEAkwRUTtE96o9RUbiukNDY7nLdxc7OuQOqpyc9NKke6xuTkkX
9IDpBujDGd3MtcZLzUqc2gveE9twRvqWrHjzFos5rJkUNleXRXjE+aXS4SqX5P0kEJRQKKj6alLf
x/toZ5S8EYvFAHAukokj8lpOABGFhQ2O+jmebffVbveq7d+0K3Ud/wkcjrVaisfm8ph70guZiE5O
yDsU4FcKC/o5HmMQfaMgM73PPnjpz6W3uAYkJ0nCxRRBzP0zdqiFuEiHFiGZ2nqJHRh4ofZhnVBh
BHzj9bUt68hfUczzuBs8UZYaEynvlfJcaaQ0bANDWgLAfGV3VDnSFt2NBohD1QB4tIkWmp8r82s9
9AIVK7MR2lZ3+daz4V7u9F3E7Q9c3sS/ohjb37SDIHURwqIBbJv9ZiiJZ6O7ACW0zLGre2GDpgGe
oiw9bOfLY26cWI59iAbn6WEr0uboO38ae0TrRMYt36uTDvy+3P9dHvsIupRdpQgKRCUp9KKmkhrY
iU4l9GGN27ixiyxxko8+PeR5SJvGrp1ufI7MkXTAIMu2inqwOrvzkCHchtVG832oMr00rtdQ67Wx
zkm+83SnTf7UwXNVHKzgYwSASbYeYjcAxpjv5Hh5XTxt36knsTpG/dpLDtd1c/FtiU5LQzIsTVWA
EvRTW5A4Ns0EKMzn592rqNMcHZ0OvbXsrwLjcza3Sek76mD3dC6POT5PVPKqVbwe2NwDuiAtYI88
orRnb+42dwa9cZ5ejIFQjSbrbb0CPgmok/0TZhE+rq/7O+j69R3o/UCbnaxohsp8Rx6D7jYzu+H8
/IycxQgAVeD6jWu0KvQYGyF74rxF6CZoV/cFLVZfYBZHLXJ3e/0rFp9M09veVGTTNHBhf+6+VjVm
bkUeMheoWvukOQaYlZFdHzODl9t+9XVd3NLwyhSC/FccY2RrcRQzvYS4bsJ768lBx9Akuv0chUqP
4t6RX44XEEteCN0b1HmYRqRI6sY2elGuf8l3Fy+7/fMvYeKUPM8zrRvwwDmYhv1qfsa3lgscmjuj
2NGHr/pt2GOwldcnwJWq/txuK2nqNi0g1fbvMG9drSd4T9kJEEp+ESWicgt8muBgcJ4ay6HKbN8n
OzoLxdtEu5QiwFnOw4MCjDtho2+FkMQm7ZH0FJ/zmx7gTy/1Y/1VDj7FaHHoWudRfYqOeoLmnEv0
fn37Fz3S7HsY54fxzSCuKuwDoFwzshJdE9Wfgkelok7bee2QGU9UWaJe/R/Srmu3dWTZfpEA5vDK
rGwFJ70Q24lizvHr76LPnDHV5qhx5o4xwH5SsbordYVVTQEyjREOerJkVnKtebsnLPNqzHHhhLhv
UT0/jr5j0GRdvvh2vOVedoxlv6p/gMdmozVDb74YqzV2r4zF6wcatO1sEmF8YWPZgsSJkkRIohvF
YZgw3vhMajA2BTBxs0EFwKMCslIpEdLnu9gilPWgNFgGHoOYeQofKj20aMmKWQ854YiQNlnAxlA3
8LtzXWiXZpmtBa30NTS3O7Q5CypLhCDxfVlnYgSWpG24q3f1dtipNjr3EANr90X229n+FqafeyKE
qZCkWA0KcJUZC9F0ZUZrvEbruCUrY8j91F2dJNeyVRzrXaHlGMOXlsC/L1ZeYMmpRfmY+SPG4BHy
zhLaVIiPURPEldyYn8k2W2UAlmV5ZNEPsn2A80qtL8VBkwzSFuti2zrGfdr/4DN+aBMeWxpqRhZy
HERXGMqfrl4XD4Wg58AuNKVzehCt6moJXPOvyEqcrLIcy3AMWRPsQolvyhBRbBg6pXeQq1PwEXu8
zcdm0qCDdSNe3/lIF8Rs2VLc5OyjdkKa4FjJEr8Q+tFtqbsF9s4BiaI3VHHdZwYbUPicpyVxGD5R
BAY1hVtTLXrIFnUNbray6hVWKlRavoyNj/t3SCNCuH1BdbGvpgBD3AjPARgCzFvHFEbmdVP64YRw
9mGdptIwWl8kSOHbulCv9kJvV/Gq7zdy+qh4FBUdlf2Xhk4IEpZ0UAugDNbgKjezD37F6jwt9p9L
acFE/305wu3lVIPKFVEFCqJm5Ec0CMOGAnDBDin6Pf/6nRAiTKib8aUQ8SCk2CKHgb8euCuJ/sph
iqU26ucxl0LNZo8f//v4UK4DJK+MigRxXzHASEPsexmDMyxXdL9EX7u+huZD9CfJ1rFBLRWMNuoe
PeK6+isTus0V9CrxQ5Lbx+ySDHrzqFb56b60z1ss6Ycz4tquqsCHSXPFG+PN6zSsCREMtE61Tul0
lBoEjSfi3tQEnTBKoCLAE599rIA/unr5v+/+Qbgw4Yb0eUAzFKoxYGC+wscr1s1jeVq99ozFB+XY
Zp3MhBDhZOKg4Kqhx7H5Xy8wstYyR/snykZrg0JoVq1kbBxjmVHwZIKjHvNTbuKmo2sNd56zl/Xn
+Iyx0/tkZhsvINl/kyH4aXhPqAIFZGpRU666GKGtJbWl83P4UZnxS7nQpM1mzMYiKfulXrV87VIg
+Gbj3skXEI6kGQrOK0R8QYDnDxovSou1FQ2I8fc5na33TTklHpeYK8gqJc/GA73qgeU+KIawfI0O
rcNSBJ7CEemugLob8G4JSqnp7a760XVCwFjRnms0KoS/GtIoCOoCVPjT9SyhgpkbjEXdgDnbBzQ5
NtICMlc3yLDBpTu7n/weO37s+FM1sWnYWhwiM9ui+Ey5p9HE/TKBP/KgECYwjbPSk2IQbMaKZbqt
HM/mVzuMxCzXtNU+tDMkjCATMi1be6ClOiFWFnWaaG6EFxriM40KYQBFX0EvyKjK3HZRownQ05iT
vFUAIX//6MbfIU9OAq4rEqcMVqBJhCa1bFXyQh/254ppeDNk3MJosLbQbrJWpd3SXLQkCSg5AsYa
PTVkpS4RhyZirjHqP5q3bh6yvZoZAZp3ZJs1U+SPNAmdU2vF1a+Xf/XAmdAma3eohAqCEIG2Fe2v
e/f60Jj1MzOmNV1anWtW/Ke0CC0Tpd4v1Qy06nQtDBeMrkeAmqqXkam4Rsg8SKUehUvMv0H7BPv+
fVKJE9FH5cpJpJYosqVf7nZtSHpro8kQK0I6s8KUkHqg0JsLFqfMEqrXM0HUYNiuG7vwPPPFNxc6
sxQPyTpykY9CX9ZX6uo0TJrZuE4aGyvR1cgweENBrCeJmFxx/TqIRhd03Fr+gB7Zo6T5jY7Ju9PX
gqIjsxH4lBrhV30+DlksYEG53Oh3Gea9bA8JjdXQ00KSOTs2JUR41iL1glCSEiRV+cEoTE4DbJPz
5ZqA/qIp4ygHvxR/coKE4mPPdMH6JXh6STYydhIKf/gYtbbGpAkIjafR0k2uKpT8K6wMCK2xtaZ5
ltf+sro4AFCpqY0kc0ZzcnzfAC8TUonnsX3Wg5T35OVYqbgwqG1ysyW8KQ1CufvyGvlRCxpPrf6y
DncXHsNJhv+IlXWAujshGfZ0X8NmM+1TioRGD56CpWsNzMl6X+qh+fYG8EkgD/NX8ywYQW/WG51Z
nzzD0butjn19B3H5Qa0Nz/qJH3EhIVrcaxzyLjve4jazQk/3lh3S+47jWR9OQ5s2mI27piwTPrbI
C76oB7Dc6y/YiraXDEkb127J1E1zNJEhDInoRhWT56AUaoa/Q10UOEsftN7CmaXueGnIY1MFBiiQ
jiAMiNJmUZQXLPRa+FPtI86sX5s3ADVu8AA98hh0dIxTuT/p7RrJJws9XRrOlZZOnL3CyUcQxqXq
CjaVr/iIJ2NbbK4PrGVhox16Lo7PSLZ5tF0Ss6/FKdOEhQnTpijlAPQy4wmLOgGA+L7T9QONr9mo
QuEBGY8ZYFEkzzbu+5LPYhFni8DCbJeA7KINp867mwkN4uiyMPD7NBppxH9iGbBBqikZG/ZxBdyn
bYqcDOU1MJtxlyYEibNTK7XoGB8EmctF1rhV6KFX7Xg8Dlque6vY3i/PVyP3jGyVn76cQ/p2QP+a
/qhjbVtjepic0E8H2D6aII98/nIak88ibHkUKrkU5QKchmR3635539LNVrwnXH/74Yn9jq6pKMcZ
fp4rNM8WTquVczgcKN58VuN/ePi2PRMicSOzeaGAiBHnumAUAGCFVN7nZLRP5DlhxgR9JKw09pMQ
58QULF8jaQfRvx75kDUy9IjdpzAXdqHWi5YHwC8idicsipeGmRB0cX9O2sDKanT3Aq7Ww7rWghYp
0Cqs5IqOhsvrUkKRD6PZvGQDLhdwSJ/HWL9aqik82IBIOzHPX8UlfNcLOzC/2nWrDY1JGwCbHUGT
fyq9IuF56+ra1HnTodJrbFP0z+zDFQpsgoZPWTA6IO8K7YRdW/j7igBO2zUmtcz7+9QlDNFw2E2B
kwekBRHstoF0bQS3as8LYOBuuFWziU0B+2PX/qYyVYTXlc0B6YCWUvwtsrdkCXfoSkUztCLIipqL
C1CWGwWgvdT2+99SCzLQDBhtJOlFhTA6bFsWvFujPV2yRUZzV15iYmT3hJp6pKua+hY85KEh6Nkm
UQFJolV/vPfE04pSE/Jt8xR0tGj4d4h6+z2EFi2qoWKiAY2PaaiKDVCrcnXJ1mL7lTEZYH1LFrtG
tYLN87PaN0DvaXnZ15i25nzNFVIZuNVCnNBM4EyjxfhVksigYCQBE54Ix2I54FxGRoPTOOS0APLm
qmA0fsftMR/xleiPzfaEFrXn++r+28ndEiUEj+H5RnJlFjUAO38sLXd/Qijk3KcxJ2UCJ3AqhhkV
5dcqHux0bRdSLo9S1puheTVEG4PiQBW5T2YmuANa7IQOoccRoP3LPAOdWq8sH5M8xTO7i5cZ9q7T
EkPf85K3hviWFnFZbNjLgZqCVrtKNmc11vY5OiZk4xqa/PIF5mOF5SHoMNXrtaJXQNTmsMfeTI9L
28Nw/p8BIBGDbvob1QyAknZogZQvAkQJ/SRbg5qjmNO/6cEQl1x3oRD1kG9IVrQEgPpZQSMit5S0
VWa7OuUa5iRqSmz8mIkbLJhBjNALOd722DWz/TMCWVNuek6BpzSI4NoN6kFdCDj98Z5bQON4wPSS
9cV2AYTC/z23eXvVhEfM5T6/tu336aXavlq7Fva0l5Qges4BTDkiAkH0GqVo1AaRfMva6CygdTHM
6yAaiADIxMn4pdtbiby2avsYtT5Iqvdp/vkq10/3L4VGgTimuuwWfdiBAkZCzcDIHGUENzSoZnIU
1t+a98MJcVJ9LcnFYmyVEa39S6SjOctSXhtAm1OD89Fe3KNEuC3PxcB0F31ztPftAChr6DUDEg59
fmteQX94IhxSyTABr+agVJoBcHoRjAPk/yQBFQ9z/Z6Rr2noFTOZp1Go/6ZIpi37PM7EQMUpPpWH
HK20+i7ee4Z+XyRm4u5bKoRFDq5C2KgSKmGiNlhvV4N5dTesjrYx2QgpjozKEWGRfSm5Mu54W8Bx
M7EXt/8Yhxmdf3dyeG2POI2Yv2EIYyoxC68UsbYWr8+Ld4B/zgBVANR9RqN1hc28DnF8E1KEKW2T
Ts5D9psUshWA0b8+u0ZgLXYeIGpsbHyg4lfMivyEImEmSsnjvCxBRTHACpK3cNutBrTZeRZwiO+L
xqy1mBAirIXslkkphMju5uZLJ2taCPBV2sDgaAl+6e+EBmkpFk3hByqGkZBQi6BN0erfBDYTAoSB
EFOukN0MWdV1tBycRguXqAzR+plnANpupYAwDiw/iPWixlElLwVmNi7X07bU0TCHaANdNStGZ7Gv
uzBSLUOPHPchvI7D6oKlWOarVOMfpdE/hMuVuGxp/Ryzrv6Hf/JZXbPSNc1zSMtWWA14WGMNNa7x
vqB8P2nv3CL5rFa7qq5iAUSemkTbXlw9QsyCFQfGVnlwBcwsM9rV3K2OGvYs2AzWI39GNlXpKeL6
beimQY3su1GofhsyVWO2QJ4FLFbmvMbL3aOeYt+KdKRF5jMkkXUCbDDK7TKnkH3XatSVAePVgCUZ
ACOvV0CuSE+UqGPOwow1M/wn8qzCkHzJnRf57tjGEmMEDOkEq1nDFwBVITKv2pdLA/yYSXKjpANk
ihG+icdqEMIh5GEiLPoEsrwuJT3Gk3OLUaDGQEDq+ViWzuqxkdjKMa40GmSqMGPabkgT/mHBJb6Y
CDCm+VdjLJDu6jZKYIxf8HLdwpajwVZb7HLs7MTaIFlvLe5BOHU65v26nbDG/onNSl2OkudZkS0/
UKKnmc7j25Mh3AonNoUYj+WuEZ2MxdMhxNeIZgvkX+uk7MyduxOXtJLzTMfFSFVE5w2CAQyoEx4m
EcsiT3xYMB4Ua4xJhTusaPFMtIPJOgqoq1OL2YSFgXU7eLF93FftmZLiLXXC24gxHtqFixw5Y3M2
8AZZB1G82a0yTb4kdvpMw9Cbi0fguMf+EkTBgiqNfS4TNQ7drKldAeyKWrFkjdrGu0ETVwvst/As
2ruBG30YYbkErPoCHBqnwoSTM7pFVHdNKKO0gSeXvLawCYfDkqtgX6wB9b9b2JlpOge0k2um/gpA
9UdqqDye350PINlFUJleq7G2UuHtySJywE7EdbjFCMduhV5YHkiI1NU/s2csM2jDHRetMiyZTesG
LMDJeAVpUG7Vm9j+g8Te7gFVTe/9vvjMFD8kYUqJ0OhSlJnAHydFsAsMvSARXOBg5RjOwCCnr3vn
BO3Tgw60RHNxCf6zJA2L3HRHPrPUGdS58PPmYwj9FbHXMhGaoj+rbtetkowPL0KYC1qWN9d1EcjY
AaTEGN5g4sIWskxw3BYt75QT+d2ndXsihDpjvNRvvBxnz58CdRkletVojaA3Vi0akWi5GJ0BIEQd
6Rm6SVW0l1uiYjAwas3y/pfMGvrp3RCqXXO8HNW1jMpJbiw2QqenvC0D/jvUJYPpVtvgqvf9TvaW
frWOdA5zof2bzBuUr5iJAG8uhYgyi4oLa+A1IUCBJBqSgaGCjQt0hQZ72RBBHGjllTmfPeWaiDiT
uBACJQHXlZEiInp+bTChRGNqJuq6YYqIOhPka/EqAFM8Jh95jWMBlteY/rKU9R7TOjHgVYYHVn2u
1Y+gsST/6FdnhjHy6hCL9f7+Cc/kzm8lbjyRqUVl0AATJaO2A3pyG2tDrWPTV7DcJstgWXyMmJ6Z
bPhL2a6NRHsVbc4wlVinwnXMdP/jQzCfBsheDEuKJFzvwq0YV/S9HigzLxdle0HtXMWk7c7QEA2P
EfG4Zuw+83MZ2xuahM5nboCB1AA0mQMQOXX2NAKpmVgngRWAldPiejAt5VLHDudC4hu6hJov2v4v
sZYBmiFjQaTqyCc5uVSqLWB/e2Ghc7JBk6QVh3oerZXE4hWt4B55dgXoCz5+xgDRFajjWKQ4rOWs
1PJqW4XLrNBp6P+zCigyIvAgBCANkEDgJSOhspL7PbZ7C8BTVVc7WpaGRoHQhiErMZvYXvtz7ASG
qkc7Xf24f81zblye8ECIOMvUvcoUIw8a/6Z3Nk2MZo3G37+PrqNbFXIDJuWqHhwYAw4p21faq+6+
3edhLtTC6vOxdCijusR+PwQmehrlIwyfwvXncsXZgimC0jHcqPqnhPa45kANPWau5YYeYXkHocIs
9wL01NOYjUd2vERXqLT07NZSbRkTZQzaIc73uZyxjOLYoYzmLUxL/hq6CVm+F4sehbyaOyQLDBkB
UbtgtbpyEg/59exyn9zMxd2QI0QvL71UrQKQ46GGC0XWhOSAYVk9YFOsFX12VaCm+0/3ac6FVzdE
CWn02Fy6ouWjR/opfartehvjafhebnhA6NBSD6MdIeLHKa1vmzsRmn5RxWoUokB79YDwlwJhsL86
9/mhkSAehELdcz0XgURc+3pSvAXR8l8QwAw/Rvcg+5CNW+1S5bT06lEmlBCBKABCyv+901US2QkF
wgsoC1/2fbfvzx6a1a9GS1HdmSD+5ufHE5xcQsQrNd/xYMDnLgsuNACIo/lYuXr/mOb0dcoEEa+V
izrz5PEexCgwFCCxcS7GgRJVV6N3saREDTNjxrdHRliHiAVc0hCz/Xm93n6X3JHzPkfv51TXltr7
pjE34UZ7xUinnpirU7FNsHbqAzljCtO0ox0PZXK07oLr0sDHZzBDA/C997YB8EpOewfOivhEPggz
UUYiRqojpj+jWxoVQQ+raCWOIiQ8N6eqEyKEWQhUv+5TvEHQRre12qMPMFlPU3cAWTodj3yJ99AG
mHDayU+0eH/6Uo5fa/X8saatGJl7Bk2kVSGdmbyowqaLIa3M4frQLeNjs2ed+MNDkjyl3N7sufIs
5vPxtkbcNx7J5PYEP64ZYBv1ZxdIPwr/ca1pzYlzL0wgsv+QIFRbDBRfinuQQEg1Io/uh+U5sc7d
Grk/2zY3rZGhk7bCE/6kLr8+KLZ+Vjwn1AnNv4ZtLgYy7lQtXsT8OUnMuLTvq/2sx8TpIQGIjh+e
7NLv+kDs/MYfzhzXv3OBb9Rqp3td+YGVBpXJhoBGctue8kyd5UtUgeQHsywgKiEuLkej1+CHw7nI
t264K6oHdlFQhINGg1C6Oq1YPy2j4Rwob2kNfHZutfBo2E00IoTSCWrkRowawHQV2HDNL5uMNXOE
//fvaDZ2YyUVYLSMKCsqKeiDnA01O6TDdxVtrdgLYM0vsDEIq67tFKv4aLWZucSVyKJXB7kyBi8p
aeR7ollITPTjGtMBEe+2QRoH+Fmb4sw9ve3Tg6XlxkYutNfiGD8UWr88JToNEX5e7yYfQPgHQeyq
PI7K4bx+6XzNQyT30Jvbt8yyYv3oY+G1CWyVHGsazBWHZcdY2LtHUZY2b/FdFP8V/0w+gxDUUhg8
iS/z4fz0tM02l1J761Pd0+yFbmOoz3vAxu7GDgEo2GoBngUU9Z/VzQl1QoSVYbHoaqYYzk12ELxT
m+QbJnt0xczkGgS1LmvelzPqtRPi3DGq2zMV2F2jdaM3L3vVeiu3WGX/6eu2GSAHXejp6YT1Mwea
J+ZnVemHWXIbiFiHdcypI+31i2Jfgo+L8DggnlpqttmYrfG6+nNatc7XCqviXoGP/hhotGLIrD9R
eEg+MBw5PFhvpb4SWu+KfUM4b+4zXRwL4Xz/fGm/T2iV57fCImugxkF8CZVHaUEp5sz9PsfImDwd
33lYjXb7/UXAlWxXScNZltIX/lq8qGn3Lyw3zzGACwYyh8z9alMMm2HIr8xwBqKkpvbLWnxKe+P+
Mc1lVXD+P0RGPifWZxDUMgjEAVonWpLORBjELE7n55gDthgAlCx0Y9axJp8pZMdwgVR2IH3BFwLr
BzDVhLIzchBzaQ1f3wbdItBbFf3fuuepgGMUWiF3tSEufVePeRjjtdSr6tYPWDnSqg6dm1rtZ5GV
R+nAUqz/DHYxmgGB8wnsepbDiDfxXb7UFglaKFhY/wWnX9HCZeXbeIvlwcF+8YiSa6Ct1BWgUFaO
UztPzv9+LGgC5gFWAewTRiJhcHnFj2MP65EBx7QVdH+VGwjJvw4UWzfXuzclQwLg5kpYKOIALrEI
S0NPT3wpTO+V3mkz2jDilm/oEEriitG1j1vQWTiI57b7tw6QQvpgmzBu2ung0HzInPNGqwjaOEaP
qmJj6K00856X900usme0jQLYc7+0YUwBlG+uKLr5213IkA7MQKIvXAX+BqE2SiRxuV9j4NKwSq1/
3egDLdyZCe5vSRAWzFX6pGuLCMH9alhr5ma1O/UUcZ8RhFsahOv3cn9Y5PI4N4rKcK4vtU1vmJSj
mkmi3BIhdIrzEV5cKzCyXmjC6w4tBLqBFheaV6MeGOHCFwyaFBGFIim95TGnkhxpk/m0SydctttX
aVYX46WXh/7lJB0pxpjy+98MTmyxin3Ww5Di90s8JRNNr+wTxb6M8n+rkDdXQbZ3+HyDjoAGFERs
OggsX786jvNBuwkaH6Pxn/DhZUOcNyIuIvyj/gFqGW32Y6aR4paNkc0JgWuwiKsBXcF4f2N1mI2j
WkGqeu1AQ/eZ2ad7S4nQczFIkY8WQGnYb19q/eXlctWdfaq/7bdWhmGeDtOWe0RpB8pF/faPt3QJ
5WcyryjFUfnZl8tDo2kb0wy0R4pm/jbPIxFMQahI4cJaEgqTBFLlu0WKkRA0Y8Aw44GhDa/3OZkB
W7slQijNoObcomSTb0v5eNwDaKtzjkdvW1fGcXMIB0PNsPrGGxHJKZQp7AlEqv+KLQRuwYHydVMf
0fOyKQFLa/k2FhLjSNnjRns20yXGcx/RZyq/fnkDZq0Unafqw0y57OYMvrtlJvKaLYDjVDA46Cfl
8QkLdjVrqT3IOrYXPps7nSa0/2AI/75XgdC/UilV75qAXJ6juoFS3Ppg/CtT9UOC0MBOkDDZNibG
DSyTTPVnwOIFAuUCZ8rat8dGKJ9aYR1OW+ECt4ZlWZ/cg/2wMccxr0B/ogHQUu+I0LhOvspyn+HQ
kNMbrL3F4pLswkmcDWo2GTpA6RhD40/+tsY/h0h434aJijZDDeU8rGtLV8/35f8frOTPzxN+V2wS
PunjEhy9hLstpo7PKM1qVyfbYcMshdb4qfdYIUxJiN66gEtxesa2AxpEYGHoQdfMk48OM9WgOYCZ
QvitZBBGJQ2E0mUESMZ6HWvGFte1XD40uv1ZOUdElysMGKsY8KA5tn+Il/4+UnKIrmdKzCItwGbs
6eJlBVFU0ChWOpTH5bwD/SFDxM0pVuSKGNNGJjTVmKW0N5yW1tjAjb9x58ZIJPQ+7v0CSwJwhMaL
VeroZkWuRTI009RPmY2JTdqjg8YUYTLE/tqGfZ73Z+lRxCvTWsb6p2DYGILDjjCddoTUqyKMBy+x
lZyKEJEE6ygMb1u+rDBdfzhQrmqmlfBGFEXCbrBXPvO8kQ7EEDYDdQB0xtqmbjoq8JapOAI0fyoS
RiOQ80FlsOLm/BSjQffbl5w/tXfkx/Gm0h3PoKHj0dyJSNgRFejVPnaXI5zTtka7LS34lD3Fn9Bs
vUgYkMBFKrbOIB0vBnrYztoSOX+M9GJ2eK2YND2eSb7dXhphP8oQK1lYBSytQe4CelfrqH26lm0m
6A+EXn8dPj4YCtzVrLnnOAWrAbG4Tvh+vE6iAAxRlYjvISlyraUvgFK9b4PnNXry+4QkYkNQ4ooN
NJrXnjDBcLnsl0joYat0DUQQHSgPNI0eNfaXCZkQJESxA0oBi8Q/VAzlL6CUjQ973VJM2q7eUVXv
0SEEMBI5RmxqHJzoCEb7fP/YZjJgkIUJF4TkZVIRy4vo+9gA4IlR6A27wmoOR31oNWooOGsEJ8QI
wavlvpSaBQa+vQhpAxQJaYmJeXv0Q4FsI/Bqb5HKAdjJkEPaw6x/juYIyQNAitBs3+8OyJuj+5bI
iUQ3fI8mSBcXo1rBPnNQ7cTOvA9acEHRm++c3YRKFf33+vmTb4v2/eufqX7c8kC4Ja9kmjoag+Wn
9X86Wi+hY51ze2kjEb8Z9NYwd7vYiC0HrzwaazP5xlvqhJeSlb6qOBUnuEbT8rCMWEyhFxh+x1ZA
vXwDXKLz4ZwemTV1JGjUmTs6RY4oxlFRRfX4OApqPXJfK63o99h/cOUpRo8i8N+WeHJ5arJIQg84
y2d5ryxFZE0pMjgft0/knTAOBTsswiodT9BALQNR7h5vqwqFjNbQV71Dq1vQzMW3PE0YKhqgUwOi
ekyZYaGLZf3HyBqmqK+Mf5UFmPBGWAtRTQQ5UUZ4CEwJyDprv+qrw6F6va8C8w7+hww5nliIgpyF
4xH6ncZAFFogFmIGnpNpDzqKwyDx9Vs1/0vo1gZjio672ucvj80FY0xUDz8b3k54It7Anc+mbJyP
YhFrT9jHtbHEDaIKGelgADyZ4cuK+uwef/KOSpHJ5x5QuIAPxW0hK6UZpdati5O6ZdDsQhsFm4+W
JtwRZqPMuToWA2gVXj/j4+cTaGYIXkzd+VofaIgC80mwCTUisGCUYOBEF4wZqBVsrdhE69DyWBr2
68pc9drJwfNk/XFfKOfjXGSlsA5CULA0k3gDcU0nVRmL1ysP3MR9djov8T7hlpqJ63MwFvz11X5n
/Chk553ND1lCbrIrv8gU7pvsy8seGziwhcBEUK+LuzGo17/Qx5uhz5xxUJahFRVn6hejO/ihTjgj
H038EVdUKIvp1SY4X7ZLrdNB/7zb0dC5/iFc/KFFyFDAh5UnDqC1fsKizrEzzNeso12h1ADbaSLw
vn+0/yC0PwQJMco9ASvhx8fz+OKE2QQMq2TYyH8dpB2FFlV6iNCUj9VSkuTRqzP2C2b6tmMw7FrP
trn7YyIaNg2Hwt34i7+1/4c7wg81ShME3Rh9w5NrMUQGrRv2n8Kmovz/Q8zwQ4kIWPOYKbNsAdP2
VL3LGg/tWNqJMyDSf8aekEEXLMBGUdj7Bzf7Q5RwRfK1/CuZWpqVsb6iQ0XZaDZmXWtd/xCXB8/4
eKJ1hFHUAXV2nPnE11bVVWjUMZYtDOOF0beys0cfdWl0dk3h7x/c+n/5kxnS3FzlOI7Ht8xF3bvG
UhOQc9e/X9S0RrOZtY1TJZcZwsRUfguog+v4+DQsYz+G6MfYtvz1BUlOZGDA32ZjOqyunxwDOGuO
bxyiR1oKbT47+LepkcnJeph0OS7k0UFC962zryEfow0r5A+oZzvvi3/OlrA0zULG9uNiFFggE2DQ
MnHwwFZ2FI8h0cgQ9kXhPb4tWpBRQqy/1FDZ7nX+PdYqA6sHY9SDGwMDa6W2TBR8xvLdtjevqxXe
RSfT1JZXyzXe358xwPKCflj1kG70DxeP5tXKxPO5TmnP9fkE1eQCCBO1kNwycMfstgFYvWyJKecF
woYDxSzNP9F+zp4wSz6mMDt3TDqkGLnVFxfG0g8ODdRrtDj/bPtkhrBIMpukijc+oYdlbrjaiHV6
n435hM3ksAjz03hcxZUd2Ag1JA8PL+hVGbHzjpgy0yqo6s7U/QdAS54OaypK7XzU+vcRkmXZIBNd
lRlfiFtQLXXVZN71lVdpFBbnw8cfMoQFCpUyDLoxJwVgxzHGQrRqN+PmK7PQTwCFoJVwKCZd/q7b
T6xr2nd4+QZIua0v+TiKjQDr+IB9mBqnfa2wW+EU2PdZpIn8N9bkhGKddWhn+q4FSiu31dgD7IDY
4r1h/D8JERanujJZX43P6tR2X+Husd3AOVEF436sKJNjPgHThQrfQTCe1hkwUNQd8+qfIv3wHRve
5+j7PX5HxVjCWjQLzvPFxSgdT9stC5ePxTqajd3jDmrDJ93hX2WagIw6dY8kYTpCUWlZNcEhrq9o
6cXieO98oJmn+1ETlrzcengPSPYVFrKOJT7fQepjH7985c9YroEnBRX+dmZ17Y3n/Y5QJ/J3rfg2
YRNIfGcZlzXmJrf78/Lobz/P0f6I3qSe1z4/NU0v0WIOJDF1sz6Fp95xaCdLCYVlMkkXlHidJqPq
Fcb65bK3zg/Y2QOnfzrIy0inBMM0tSPTdD3vD1E+sr1wrOyquQ52Co7YtJTLpHgBMk8n+oEnYnfF
+GKTGkPYKpk2RAZD020aGeKNFNTuXwUXC2uUUUhX9aOm/1mhhg/do4WgFB34fhpPJGbw/mtI1ltU
ut0HAMbdV2xa4Ekm4poKWZ5Sgpb1toGE0n4ZWNX6HVZ/HHSg9XpTLBaZjeuiTByUDpLgrz4xKv5B
4YV2NYTFELOY9/Kxhm6gfXt0J2gft83xZlB5e6IQG3/sjnkiE3HXLmrhLcELkAguZ+RN3c3mu8yx
jt9o6aQZFOQby0FCwfaZ6vPZKNt1bDCilkhOIDpRt4nUE59D1nPBTqpjj4G3Ur/PJ+VMyeRc0oQs
07Bgc91+ca/F7ouitTPzzTeskUm5uvajIBnD5vjPFt3noW4vra1gWxDFo2ej/KztTAwytdoXGqwo
0k8lTryFsgV6n4sS3KXmC8oV54tlrIUtmxutPmSmWx+Uvd4/Gwfn6xRtgxRma/3/tI5k2q6qA2lQ
0CkBs2UAlBlRMto9IvxReP2HNOvfAd73nN7ElhQJz2Iz93iT/h+0kck694KuNQoVmrgQjyC86oK0
G9+xeapnjqSl557WM06xiTwRivRXWfGZEG0reJX7K9l2aFaK9u4nl9uxiRqIXgkKL9t4x+gXLUNO
CoDg9mJ5X7lor2CyBa7mhaqWRiCRVsfmi42nhfbRftgVR1TuKaTG+P2OvfpOC0yu3wvrsG3hTs6G
0UragB5y7Q8ymVdKkE0RAIHImUSLvK78ARzhMZkC1haPFYFS06Fk1wCifBu18QsmU6IeSdJWB7CN
scfGVk/7xHtawxTpLvhuQyixlo0GEj//ZOGxkU0VMUSnfAvO5Aw5j3VlbzTDqvNkheZZMj6RqDFR
tR+zJfSe4tnwdEKP0Ca3W1zLIMGdidq6c9TH8O2+UMzn8iYECF2qMBoRYcIcko4pIOvyhkcfqo6R
pr3uUCs7rP+dFE4IEi464eVQqd3xBLXl0nYtdE1prtkf7/M1G2dMqIxCOrknJYuTLvXHsH4wgBNH
M9mzSY3Jz48WavLzVy+Krmo+qpJ08O1I+y4JUAwpTdbIGB0bJf56LLysgdI1Nsd/4jm+0QvdOSEz
RONpNsvwwxMZpLcDr1zbMTt+3bzhamTsgV5LwHJRDfa1pFXiZk34hBjhdkVGTTjuP8SMbWQx745B
42fW3E1IEGF6JIWq6n9nOQWdPT4jy48HKi08/372/jKqEyrCrSTUUVPGPo9Ti4wL1vl8doC/0gDP
gxYeLzPvCzWVGGENcq/te14BMePlpdjE2rrVBXSGWsIro+zzpVPWFoXi+Pn32CPNQ55wgNEDxRBI
+amtITusoWDiiEuatNOui7AL2PeFUHps6EURHYM6aImyRZScNyiW4FmqLlsMvj7d544mhISRWKB5
JEmrUYuFQluEmD2hlpxo50cYCt5Xs0YdhTBZ+ttureod+oe/xuAuwP8UkZ/P0fwIIxmq10Mn5aoK
ak9b5PVxhMCQNY4AwMIfKk8jwgLWCtQag5L0/aOcL9FOSBMeOeTCRdCrEJQCMKUjUKmMPGmrq6ds
72n9w3trNathxW+9ECG049ynPj/hM6FOmpMwT5t47FddX+LP0hIhoQfFfKLBZswnMiZ0CJsiDL3H
pQMOmNdcQNrv4hbLd1bO/5H2JcuN80i3T8QIzsMWHERJlm1ZHmRvGOVSmfMoTuLT3wPd7jaNYgt/
fF2bWjhCyQQSB4kcTh5iXjB2OUAzk8TgSiy31pCo1DZ3tDwQTPIpzsIGeTWfx/uyXLE1k8XAipor
uSZG8AEa59i5SHPhYm4JRlGgTQ4pIM5ecU7dX957GWIALIV+B6WPnyEct/UTEiEoHcDEeS4+c25q
1pPXdC0Q2gukdfauJqErrTDghnPulp342QIyQGJAoa6mkfNuk91h7MGXstVyEmJg3z1m6HxxfSie
UgyqjF0girEBedfu6cyxPoTH27vE8wtZL35KFaoURHgPuYsgV09+o8TXJPcI9e595fm2OI5NsP68
aeqFqQRUoV3mSPcF0Z+4ERSOS8g2pXTxcJFbumiosiNPf2grgotqZXffcC5NniAGJErdOhtGBUE7
TLBdxxw2Hd6vM8BQJYqsmDRgvdXBZ3pe394IHpJeJ2HMPNtMtqriLOPnO3vYOCMdeP572tRre8tz
0emh+Nu10PGSUi1MeWX3I9ZQIVUneMOZfzrHLh3McuBNXFyM0CnfIpidCARdLs0CIjxpKz9mRObC
C08JZjfOE/p98wBeC0qed7vuI3EUEDa8XUixwiQ2VEMhXsTZoWVH6VspBq1NMx0a5QKR8keGMcJ3
j+77xuZcqMtvDxVDoUBnC+Jcts9EmsxI6quO+n05udg7+GOol2kJ+p/QB4hriOM/LALATB7jPkiD
kre01fF5+p2hcUfZADc568YTwfgIStPHdW/1dKvAJ4Aysgf0SqwRbUS8DRdrystGLHtjmO+jWIoF
smWWi0w7X9RyovSgnZ2T+Ewmn9KJUK/sI3LMeBv83hzQoxF7xU5JtnteAduiac7EM8Z/0YOi7yKI
fwj3cFG+Qs5FvhyEmQlgbF+IdLOXAspMSqK7XWQ/eInTvazJk3hCJeC4OqD5KnvhhWCWo5gzsYz9
Y7GN8DLp4/PoTCR/iVeosz238Go5+i3ay0yO/vNlV1ijIOYmZue9vhrYNdO5PNRvHJtcvMhnMphH
Dy0xbI0aumydAIxFKH9B2lt7P3HE0J34C2pnYqipzEAd81mbSKVzB+unGMNanq41jEhZHS48hegh
uiWJLupMEtJVQ2bkUCjpwUnWnm3ipX/CVaiteU+ra6rov4uS2dosWTOjWp9gflsUhep/Uhl812q8
akJEz8uIYHILZfmOPPH+5OyNBL3ZW41jIsuO338WVmaLtoq4PZ8vEhbWcbKKEBT4FaR4Ohy443Y4
Vi+zNVsVuFhSK8C4wW3Vb5E5y4EdvrHecyxl0buYKcSAxpBkg5CCFew5ybywCMm5z0gCGt9+rYpE
kjaxo+jboD2+CNNjq3iDueZ8wG1T/ZvXQmmjqUjoru5Eu3o/x/cZ+EcuBmKEgWtUvHfrcvZzpjCD
JhMSho1kYV3VeG2KBZFSu1vJv5vXTrFFlcQ1GVcb+TRuJ1eLjjrvnbfooczEMyBjDUagDyoIlfOv
OCXx4ybkXeXLL8mZCAZjQkzjNc4JbBR9xaB5Sre4ygmG2BibX4p7cLhNWTyVGLBJtSIUjYzuoDP8
woxhGh4fnNFtiG9zgE3myWLgpg8xNMeMIevVoXMeShezX5zyfvfRTbZ5IOX67q5yO09/0BqQF6QO
L/DAkc9WZsWNDpLtM6yncNrPexfX0O3jwFPwGpCY4WmX19VgpfQSOh6DzTp2gd+evEbijoY4nNLf
+hvd822HG+qglncDXtnirBFk13FJD4azq07rkTx3f0LiVX6g2qDW9rXn25ouPzy+zZQtzTLTBBVG
41VeSQY3wlyM9E73CoTJOJJuX+wym8OpYg1zWynGUb/sYmME7V3l/84Irbi9/1ViALbD8W6X40Yz
5RiUKUu9rNQYx7x0X9WvdlNlZMPt5brt8MnX6PHMVjIrPnfqBIcPHfDCb9UeN3mPudC3V49zQVzx
dCZk7M2pSujp9p6+bv/yconDbJEY4Ki6IasrOs6gcTrDucR2+mSoqyZw+5pUr9YORVGdX/J48LiG
x2CIWQtl0bdYtiiCk0dWgCvUfiGwx2ua4ZwoNp/TKc04pnR/0l/JYfrl314+DhSx6Rul0GNFvGBj
dsHKM7ycA7Uc42Jrq0wjrWOVrhLq/lIk9t9BynZbAY5lXZ8bM8vSLoIUViUUCNbo/jhzpsByXmMg
QP3pmUp911+MgZ6O427Y0Grs9q6IvXNmg1ASpab7g2277/dPq0rjAc7ii/3bsNkKK4whki2tpYCz
OZp7vJSqwTnxemGXn+wzKdT8ZuunVj3av3IoCJZlyfugBAcrkCojfYJ5Nza3gpCu14374XpzzcSB
OiQe4pSuZ+Y0LbFlgnVEtBiJSa6bzVtABhkkIUQflgBk6BpyPJb5ofKT1yk4RLw3Hw+o2TKrVNDb
pqPw1njnXYBgR7PiE1HcfvVhuvfPnZKlMggVOi3lgkFLb/Wu7om954vhHFm2rqoYz7LZyXiLDZud
bpuPqd0jf4d+rouDldsqj9z6Vt57iOWuFVNFzHIVIg0fEWOXoJvBt0PvxCvb4t0VbM2UpYmJdKZH
atCcEmN07w8n7YSEGs0T/o9vIrZsShsUcapbWF+KhFb82mMqX+/0GCV2AcdbQ8x244rebSy8+iA3
TteVQHV2utI4LcMgg0ylA3nIU0Z+t6BqAvUQ59bggC6bjCk7RVaFBEOVrJbEATnzQP2/vK9QRYJJ
Laalsl0+ddz3hWxhaArYQpzCE57S3buNuW+bQ+w5XP7F5bQFSD3/LY5B+c4ozQ4T3mkigXYU7tPt
s7lWf8cYVWg5/iYh/sHfc67G/7JZ30IZ766rRMnK6VCS6WHrrT3Bnp4wzP6Li/D08f23UXzLYRD+
fMl7pRfoWm5BzvmwDhyUjFNGqgbT2sCjxxW4HM35Fkh9jpkVtqCyrKIAAhuUQ9L+NzRoUgJN6inj
XsG1gnZ6h2P6y47Mt1AG7EX0JHWKCZN83UKktxsGzNp8DA6yI4JO397XW97k0P+C+t8iGRewFus2
GkRsIAhmzsR8vKNUdyD54mi2fGX+Rwz7WozAqDc19OHxmt3tLvbkIV5U7i4xHTPMbQflGMtV59ne
WWdB0eREoMPBPO+jeFZ/pSkJvF9l53L04h069qkYpmJbqHREFfqGwq3meWg999dkg1qDw8t9t1bg
GfDKe5ad6e+1pOrP1BMqKVDNElaSG06A8dNRzNGKh1zsM9EIMHra6CmUYNaqTI7qCpnd18Fc6R7C
6Q7nluHZBoMhpZWGA5JvAOItWv3it9umd73rb0AH+zbsAyUsUu0KUc5R3mCKNoaMflLKrREdJ7Hd
or38Ll+jticD/ZaTrdD3efsTuOvJgEnVqlWcjtCwusvvPwsHGHK+u3u7w3Xg88pqF5/4hmFiyqWJ
Qaess19jzKpcVQnqQ8/gL8MkBQ+UJogA31Zp0cGaSWH2LBsHNR9kcGQKrZ1pbl26GoaAJeuk2uYt
xxwXC9U1XTHotCNMWWNZ+sFEUEf6hXbLO8Co/rO0QV8G/Lfu/+jOI8qTQ6/bhp5+fwpBeGq6nO1b
Om9z8czdU2i1iTwXxGOGaonKrOjP7bVczCbNBTDmIQXxBWTjyABud96n90dftz4t6EVqs4Axnl4F
77bAxYj6XCBzz0hGXuhDjnwgeIq2qlv58aO/fb0tZMlC5jKYi2UcW9USY8g4Hj1nBD9VUnNezYvh
i5kIlko/bZshUejGbHfVIXmrf6M+IzzbJ+5Q5KV7eS6IPtJmiNt3Um/GlK4BbQrBJnAeUSCUkTvq
k/q6y1k4ak4sXs2FUc9kJswcu1GJRwg7u2jXdnm3x+JDxVA0DcT/EvLbbLRECjsJtNMiLXMw0JEt
tcQE8VoDXfZCRdB6wdFnyRDm8hh9ehll3EMMeUpMkreMRPsCvKi3jW3xCM2FMHdiKDXD2MsQ0njH
Lby1zv0o3mNXfj9bJF63GoL+A3T78gPRTlY1lxjieouwuzb/AHrJzXZtCNtY14QJIJEivrL7rFcE
z0BpRSbX9yVOiRJ3Dxn4PQ+ChsQG1IUwd+eA211/psG7C7TkoN+ii2+oMnLLkm4ossk82RVZEqZ6
oPsHxY7Sv0AwuSeXNx5mXJ//f63iTBZz0C5oMMiDM2S9bg3ifVSPhp88jMjFOQ3o2pxD4KII8GDr
HngCcalx48jLCzv7AMZY0xQddIOED3COHwF4EPHC8OENGzyfZ+mQzxeVsVc9zEslryBnC+6X6i08
3D4Pi2dupgZjjWUqjMHY4OczvJPEdee4fsPleF6K5cx1YIywi8oSZBoS1grVXh9rEq96W3Xu3gp0
09odkdYDx1FcDH3MJdJVnR2yKSzLOighkYYjjp4nuGePHA7cHiieZsyFPMbqIGNCDKV4Qr+3BSn2
Rn26vUWLt9dcGeYSVo3LKGWIW1OvBi2bGEivEvmNA4yLrudcCnMND5U0hSgggJQK1ckTzCG3i+3K
fdn4oceDCno6/jq+8NFQNGWaaBNihOllgT4rTYGwlg7RcCUkPn0AImflqGHdEMMGEa3ASlRRUiGG
1jMdR8e4Vwmqy5Gb+0fL960RG0g8j5kWmJNBNfJ2hYNceGM/2iSCS30a/w91+ctoOxPIAFAYyams
hTJt70IL2fFTcVQnQ+XpF0+1xbJ1YyaJgaA8ExMrTbGKOEqINkSPZ7AaTCgh2T6KyFwDX+ODuIXc
k+7yDjLHUNi4YmlWZzOodVDsO8HjtLo7bPwvbW3avO2j98UtS2EgCgz0Vjr1kLMdNpaHloC3aS/Z
ew0li7dtctkBma0mA01xLKfn2sJqvqaI06PAzhvRz2jZq9XqHmfta++b9m2RXFNhUKrS23KsU5iK
0zjatbBv9BRHXhevsrPhreQiJM70Y9BKieTQjFocBKenPAbKfXkUNKA8t8Cbd7gZDFEnvS4SExgv
IujQr4X7bHv+ff81IHZZc6fk8LZNZZybXpCqJB+xhvWH8oa+L1UhrUte3FUFB78FFYZvqqs9Au2A
mpobIV68pr8Xla39rsZEjaUG0l/PLkaKh/ferlspOcHMqWn/Lr7tX3mVx8u3zkwkgy8BKEELEeOD
aekYQPPpHaj5hTEQr9yN5JxxlcGXLEevaH3WsLQupXetWiK46pt/un0Klp5mMxRT1Z8uAUoihTIY
cO5qZRW3KwH9lGvxzWp3t8Us+muo18bAMUxy1ETmeMMxNs1JNlF5vJrufX5r6PJiff8+c5bTVpT1
Xsfv164D/mg6LKPzLg76UG/rsezgzhRhznEMEoo+sCAIRe62kz6Fm3A3ibbekWa3R+b/XnseOWX7
/wWovpVjjrTRN1kiKZCpgXybiC4GOSMJ/dskm6gmpxOXVWDRJnQFZixKWDeTWUwVg5z7gFpeA8/0
s3jIXzT0VbQIxbYvlR2Cxprfckl1+Oum0S3TREU/Ym9XgrSZayqjLaG1AswXBZkC+L8FovmRZMvr
scGAnAtJPX+f2bL4j+6AmVjmOEfN1FuxnEzwVHHGpMR+e7H9busrXGDW6Hm9pSFznpUWs3jkBKIc
/aMkilc4GD7iPaFJ4u0PEqyP7tv7xZPsgLxsNhtUnB7p0wYuDLJfpxO43Oz7d7yl9gAazt27bF+z
RWAwIETAPzVLfNlO8TUg2j0GKIIuQ1pzzg79nVsrwHgTnQiaNZHuMVTblTtZIeHaruwv5bHc6i5H
2OI9OFOKQZxB7fVazqAUPM8jph4hmHAvYQEzmxeeXiRFxMi2/9guc16CKepN/UJFgQXHXB0VzKQI
Uze48ymzj+/bILdtiT6g0R+t/tQvxGAptHd0W7zHufGpRaidfQ2LUEYUapmIoblH52PaKp1n2dfr
P3pRQ8LtWLq6mrc2lQGnVjBaSVYgjmZpJyfy1k/r6MEsbETF4sTxAYqBbcp+BVYKmPFhQydO7V95
HvGiK/CtNRvLFAclktIYtoUtGNyPMyaEBXfKCt31yG/SOV6nf/aMmomkzvMMsqZzYl6yCzQPUuLV
GzEhAnyQlRtjWoevvXfcagLOzhoMWIVBhHYbAQK36grOh5Qj57IRtzEmUIGv4sSLJi2HC2YKMoil
JpgUOvVUHsrkk8PlwfdB5slBHw7wGwz4pFU8lpoBIUig5qAQRZqWG3/mQK/BAA9C9XLStSEdU7z1
LE8TbRcXGXhfeZwYPCg1GNTpBNydwhnavMIfxUyVkYTg4adN75xlu4aZb5w7djZ2Phg9qnsDWjkw
2Mmdgb4koA4ittK9COru8/prj1ROYOsu1zPl4LjBIIwWdGdRaLCcKYZ1OPFeeaJ9l2g/sQuB/G8w
bjDwkqh6iINNZTVke9zJhS2eKqTYMcKUaM4/exN+mzwbrK2KojWKlF7SH+dV+hLuQMB4AH3TQIQ7
XrRn2c36z7VhMvgRF1FeDSUgawfM8j4LvHiLLThO44O//Yce8kwzBjzQk3tJBbDr0CLG6GHCkxor
yGsc49m/yUDGOFqyWYYUhp10PxrIi6BA0kG8gDd9giuJwY1ukE25a2D/aLG6hhnBf3SHZMGWi/N0
ZW6cNJNBDyMNUyVRowkJJdTOgJqKknDDb+HVzPDw1mTAQy6qTEgU2Pr2eN71pPArAj4imdvPvFh1
MXNYWAc/UMuiyHus3WUVlQTOWOwKrmHZwV3RkuriVA3RyfkO3tJpG8X3Vm/fPtXXYr5bS8ogiGBY
ZZBcYCYI9qBFVLeVLSYpZ07sgkZtHdR2ALJjb0BhqBy7oW36uFFD+BL0vcNnSuLaEgMynSTnqV7j
1F82nlfb1gWj4sGtLKyRIcFUxdvKL4eUv08iO8E4naSpVETYEwKUOwyMWoPheff0ZhLMLrPWJ440
ajTsUpsqxmDoiok53NcH7cxLqTtZ6ycjgzuoOOVOQaPgyo8fCvuU7E545nCkLZ2VuTTGhCcE8cre
gjR01ZDCie23C7wT7gt1KS45F8N43FNW9qhKya9Og0BS8EH6l09ejmnRLOZSGCstoiIuBu3q/6DA
PwaHG8jpkc3iJsgXC7DnkhgDvNSJlPYB9GmQHmwnjHxDX7tNCx3xfvjCm8XCuFHeXi29kGZCrx81
s4xMK4JLpNG9Ojq9CP3uIsqTiAfSiWeEPFHMVaeZUwGKFYiiwd2jYyF8MZDzUc0h7fWUHf83K2Q7
DgwJ0YuGblywig7KRPQceV2abUh4/B2L1VHzRWQuvAYs6KF5hmaXVY0Wsq2HzmITky9Q6xgSzXJq
VNHb4paKN9YGSoyDa9CXyy+z6A/OP4S5D9NI7qOWnjxn57QtgXSMKce/L8QMEIA9vXIc0MUiGFM1
LbzuNB3VdMzpiHJBi4XqDKcaHdSw1n8zLXH2kn733/j1LYY5GqHVdoLZF8Av9Hah4R50eS80ncPz
xjhy2NOgSpPUmvQI4h0S7kOMK4pBdkiwcLcVWrx8Z+t23cjZsTMiFASEChTCvetRpqXRH8EDj2ge
vXMQFtjyYryLfZxzkRS1ZyIrDXOszAwiUdgMKpuPneLlG23XrUVk4mLcq85tHRerYucCmVOh9L1g
DgPVMXuoQaPs7y8rjgjeftG/z3QaLuqUdV0FnY7TXVoTa5/AW6J1o86JN0VIWr5E/2OEbBtOpuqp
KPaw9dcjIMvRUREAeiMfzAscrag137D2a+f6TCvNFENdjmv6fnRE+yGyy5o0vvpsbL4OxjudC/t/
mAzL0465TQVN1sHjBKHTwyvmOdAQc+JU2/QufQavCq/0cZEzam4cDHCEbRkXmUSt8ej1hyRw4OZh
ZBdywm+nry8ucf+yS/K9dwyAiOcQGWgV4igfydGBr+kb9vDMBZBFn8RUZDCiW/C3RMYgL+d81BvV
RCgZ7GXDXnO1jZ3IXrbivr8XNZpJYh4knZyqoQmlsIDaW4IGKjRPCWvwFHCgainZpaECVlIx6EUy
Mary5xmTo7xog1bFMVZXz9Wn9TS8NzXKhrbh5227X8oj/pDEOAhjowtCYWqQtD0+eJ/P7duT5f75
TfDSB4l9Zg9E43rGC2cNPW+SKJmWTpMrzIYFYlTWZWhNzzpiNa8CKe16sE2Q6bq183KodtXqX72c
Jx54Lfl7yIGBHEA2FFVEIeHPhY0vl1xK1VIEIHvB5pmOtybvF+f+F6aAcLn9rh1NDKj8kMbAf1gV
TXYZO/Eaoi0xkgwn/JflnclnSBLvCTw22XXm4Puv5t700PJX2eBf8bd4at3e5qWnjy5DcRksFJKh
X81gBm9xr1VdMUQismfbnezWKhLh8KpFSPS/rDUdxMSRSMGE0f2HRGaTW/ESjyNGdzxnj0gMGwb4
VhEORs3T5W0Pv/qVH2hZ8HV/SGRO56UXknAKEpGmIneKEzxT5jOEW7jDjZc8iR+SKK7PVrPI8gkk
vymsqEd89mGaHPn05tudbz2fcA/KlGDQRrUo75ZSFy4MXZZkC9lhUDzBhH8KbkpZwTMvg0FpZPR6
GPF0BzodF6PuDYIbMrFpdhRRGXQK1Cvz3URVwGf2Zq3sZLSHrY9hN6DEtqPX6snOHw5OzwsbLpW8
//hCZhP6KB8ajMTCF3YbJCYwqmIHe5uaVeuCKxBLYxPbvMtVotFZm+YnGBl7Xt37Enz++Ahmf+pU
TfNIxDKBzlojaN5FTsIzScJ1t+h6/2Xks/1gLvAkCa2ysQpoi1d3f5Df82f35av+5D3vlzJdPzRi
ru5hmuDaRdCo2ziOb7UgHke2NtjvthpRSITGxspLdxa6CuDRrjDCeYc5JTAI4dVIfZubNV569Pz4
HuZul1PcxHpPt9lxPtX36VN3wMMCtsuW9Gh5pDGjbWBxAjhLb765VLboRTgH8jmTqNTt7nIf7+Ua
tICR86iuV+HdiDABJnNF7oVgcATK987bU+hctt0nD9oWgeZ719nql8QIo9Ey8RkXJBERBVk1fuCN
mLJqYfQaB0apw37DwljGvSEsM0vPahH3M457kDj9k4/ABLfRbRnTZkoxLwe5i9RG6K6CPITFM4VI
IcLioy2gnQMNHTaUCwvurLHrYt1SkIG0FGRMYtlXULAkFzfdlPbkh+TzwYsqoqH05j7LSOnASa1W
h824su/B2WR3MeiwKMLSRz1S9qadvv2T5NUPa2OgrDqXkxXpOHPA0yOyV+jxwmw9/r3FAZEr6M9u
EyNJQ7BMYOWD/UWqSB6ExAy+cidMvKj8NQQknBwhIRinYW0u6gfHwBZ82h9aMhBWVpbaiwHWH8Eo
0RZiTz2pMapEp9LjnRvO7aUyIIaGw6yQDLrVDh0c6obo1r+jz7nOj1Y8yKTf/ZddKYouWqYkawZb
+CR0QnceDKxqdvEskg33evBL3BqG+0/WbyaHWT9jlAKsHuS8ek6QEERJRNQOU7vkCFpEgpkgZvUG
ZRys6NzQ1aMXfLrpvPcIt8FtMUvVtXAPv9eNQXZEDFstCCCms1vHu9wr2wDkjnfk9xo3S0H8dneN
XGQ7brBk0RK/JbOttolqhn3fQfKIsWhvfwIvPCVkGu0MAMQdw7Z46GbCmIdAp4MLQ7Io3Mnu2Y5x
bwWAGQxPOnCz+Qvv0/mKXr2V2fnOqj7CeBXopZDdVkIhu+a+NyteAIO3egx+a0agaWoFKcIDvKt3
dEOj3gXlF/Zt+1gKaf3QhsVrqwEDLLV33bAd+U/ggE9brdCl3K0Fxz/RUpf4Yb/nSF28cmfbxWCx
KRd1NsR0DXs7ezDvOk8+tvdO9fIlOKdoxR1fvZSC+KEm40LmZi41lQGBICWQnPOu68jhq/sEVnHH
jkuLuDhTjoGQ87kQzVyjsjCU6qMm3jokGbjeDtz44BIB4w+1GBARpwRNCDlEVU7r0SmncW2jsdgi
up26wlMebye72X9NL/6hWH0ZtHSIcwtQCTdw+Wpfs9OAKUORZVH7oe/Q0tZ/v/Iq0JYe+XMlr3+f
iTDBwpHXLUR09nUCMF7bwoTW9i8f/Jn2iUd1s+w6Ie5k4mUtSpLJHIk81YTzgF6VZ33TVGTYlX/S
Xf7yO/I3beocuge8ebc0oclZyaWSWF2eyWUOxWh0iVS1kBvdbY/NMwJSygaBDPuAIkLOAVwI2fwQ
xRwHMRyb+CxAVEqyZ+ke6f7DiXPEFxF5pg1zCtIgbCrThIjK2T30b4aLVrmDn6148cLlJ+pMEHMG
zFrMtE69wDNofAQmc5J+ISuEvj1aQyi7jUmkp8btnPTZdSv0oHvCfsAzn7zwapqXjoIi6aKhwGYw
m4iJ8sVGJAaaPtFgVJXaSk0cnhO0GPdRZBmvMQn/qSyV/jlNw7PYmvS0eU9B7wYo6m1W9td+QBEK
WoA5e7jkdM3FMUuraGVyuZQQlxLn42MiDyuwT2fk/sXnVgwtPkHnshhHRbgIuMTPVDW8gXfHh2cP
dNerwFfBcILgOdf/Wtyt76VkH58ZAr+mlv3/pdTtMYczhJf2c7gaXVCsnvYRL5ZyfduxUDnTkH1n
Zkow4W1g4HzHRPlMp40guTFmtW/M7cZdob3vD7kLyP2GUJYhXd/sHYTyTvoTaNF+hWAncTi7uwQC
8++hLsgMV2WzEWqJrriYu815u1o9ReDv/f1uX1AK+WW3svePmnj1uUzGrREuSqJlZ6zB9niMECQm
b/cb2Q/uOe4TTzUGwk1FyJs6gxic/k7CaKt43Lfyr1CwxWZlGXe3V5Jnuyxjv6HoYYgKO5z855DQ
QWiuldjr1YqgBBxPvcJO/gDDay5Pz5KnocgoSJEkGgzWmdXskYvE3JAAjxUBzMrkCNI5dDuWIxlr
G6kZnsEs+aRzccyq5j1up/MZ4uBE9XdjYie+vQ/Qxra+vZ7LR/NbLeYiDIyy7M/UMI2nAwoU0TF6
+/cXb9q5Isz1JwdZDMItAYo4o2xHB2mlHzfqJ+be++EDt7lr0ceei2OuwrCV9cSkUIOhuJnjVKp/
8ULbvXjv9XrTfvjc9vElpkUcs+8VZIA7TwYTLRJQEInqwsH4H8wgopSRq0c6O8Cm2fGBmG5HdJe3
tkvPo7loBscvchrKZhZJz6+XFa5jDG9MB6LzTJ9jImyZelOaZ6WssKTtYXBAToECAw6ELL6cZ4oY
VNEZPNbnobpMGPMCB4ZSVYLg3KbNlE/mHcgjMJvv1wGjmk/cvVvK+c/3jq1OV/r4MpZmiAV0OlfA
ziFqt+K57UvJ4x9SGOgoJllr+gIW8up8ZAnBnObwUSQvIkHtROjQ6Vg895b+4t/X339skk0TjuZY
KY2F9ewaIpFgPeW0VgMZBORcvzibt5gyUDA3A3kVFZU1LFVPMjV6PWq59NxdbEd8kWi+6r58tE2P
R9+3VG2qz0UxYNK3rdzrVibRK80Rw3WMpkm3e9hcJJdbaraIwDO1GCQx5azF/IwCtnF0UrfxFdsB
bxnncbDo9c2EMOChD+MgnzsIccyaiL91/5C/cQCY3hR/2cJMBAMSvVpNWdpgewbYgh+6z2dS2+ba
+JDsTatzqV+Wrf1bHgsXdSXKzWBij5BPU7aSXz1WuV3VlStYTpRvx8ntB9J4VuqAWF+u0LmpJG7Z
Pd5W++qe31CbhZSiwMwMBUHT5+3ZRat71QNVaMd0F5LXYIUeB1J8Pj0hmewkngZ6Kf05PqKHbL1x
67Vekm4NL59bk7MI2LO1YdxAPS+qTrsk0nNlknTwp8lGqOlCvvScc63zTorBYI5VazgqAnahkJ3I
QlupH+39zcumrgiXe49a0K2lZnwVLeuMPL5gqWlcZLdbJyA768nq7u59s+GyNC7V8M0xgG2MiYUp
RygX0nZjTDDrMrHVY/DGo5BbjEwomqEgNgFuC50dd653Yat0SYljY4f3ilOvgrXyVPjjk0qH7jZ4
1CJfhvyJckqJ/nLbeJfvw5lw5szGSa8HalFL8GJAb7x70O0HeLtPLWJbjTvaNDvvO+rTP7o2vsWy
JBtVJtUtpmFJz1rlF/69PYa2ukVZBR0u8o8SwLMFvmYsZ3f+GEitEkhYYBSy7HqvJBi/ZfUO4v9b
LvnZooXqKoJM4MdD0Q6znpoC8ong0tB7w5Nd3caD9+k3wTixzeELRKm3d2/5QvyWxi5jLAdVl1/O
EoJLNCkXbsZP2qKaVg7qCDiyFi+QmSzGc7Jyq5o0BZrtdkno6IOryiiirb2X9uOQYizMindjLcdF
ZhIZDEuaoNCmBtoppPcK2b7bgN7WHV3ZQvLGOU2H2xpytk5hgCxpqqCclEF69oZV4aveQeRM1+Zu
FwNfcZ5OQjZAQiM4l8cW/LIpJuist7yuwWVMnq0c89YqokRVugIr5yBMF7tIEqMNEtXyfHL0RZd9
Jonxk9ozuAu08yghmHR06Ev1WSLP9Utpr8271S/bTh/8Q+Ye4H3y6myWcXMmmnWbOm1I5aGFktuP
3Yf3fKkJJikSO/MjItJa/b3Pgy3eGWCcqCnNq0BtoS3WVZNssSbxS7Gl3f+HS0sOyab7LD9vW+Vi
4gGsEP9GFHa6fCQZkVJZkCmu8EJHedrgxjursYWVfa42mc0Poi36o98S2SBapwyFEWkw01eQ90Q2
6uWnVb0+f5q8Z+X1SP11n88kMZiSNP9eT60EKwUyHB5F59f+HVVJu8KznrSnP0/PmCrZvYy+EKFA
qFzrA7JXvPctNdNbH8JAjVy2ajNK1JbA6tA8ZF4BSr/jdVMpxSlqOTi7yjk3LH+JETZNmSU4oS0q
972Pdm2RM8L22wGehrfRP5Gl40hcfKnN1poBn6zpYksZO3pSpQcMuL5cS9DU56nhvrIV3nIy+COf
I0s0J8iq3cajQyGOxd3FNsHNXBI00UkrkLi9j677tlJBKYTeGgzERerHcpwtb6F5xswAlCaruh6F
OD7FHbWxz7OtPzQ4sNwXI9XplgkxcCShBD4PLOgMInt1BdpEsK4lbxXuyMK1/1d7ZYCoDSSpUAwI
SzJ7t/U+a82uqpV576AqNbHjf8Kwrc9ASGXcmpJyN+oizHUL7xDvuphYNm5IP0C06badXt3dG+vI
TsiszhdVK2N6o7w65SZ6OCfo+lqvHwqntgWNtCsbTuI2s6MdGDez3YlbFXudsHHrCxhUCvMg0fXu
gmva220x9WX3cLY/Y5Ju1pQU3s38TUVk7/3lwO0647ggGgNDYT6aRR8ChnYO6nHPb7wLbIlmZb6P
17/PXOGglzC6Veqxj723Q62a4lVe+TJYruWicgqvtsPwWdh2v9qgBHT1u7cfnx7zVYeK1JcIHD5g
6FhNK/Hhvncx8Tyz/ddxWI2cB/ViZBVjWHX6GkIhP1sVFJ9bQ6gvIkUqwUcDc7YenXPqaLEnZGRY
W6+bBuPWt3tefGkxJz0XzBzhsY+sVgqvgsW9RoqYoOHjuBMvIF/YdO9ivUNrPS8kuegVzqUyZ7kO
M0uqQTb0jMjg8WGXP6WhLeWoplM5R2vRLZxLYk5xHrc6mJKoJAt17qpdtHaPtdworrQz3m+f48U6
0JkwtlIIvNqdWqYQtkULUlh76Uf0oD/nkdOt7dLAnVO7PkaC5c69e6/Ym8L1cbB1g/DuPZqgZU/z
/DuY0yxGeHiXDVW6iRzhKbsQu9pQFqPb+i6+pOdymLMrhUU95tYEfdFG9vBQ20+YerUybJdscLfR
/uzE5qWOl/BiLpN5snRt2Uf1BN3Gzv70EiQDULC94XKk80z0Wogzg41aTf9lotv2oKzeQTm4N23e
TU0dkFsbxTgNeTKFOjYLC2g97HYperFRsRtZtKz1xM9Z0u24JY3xC5K+rPUogLSgIeiu32z61a9q
s+dY35KbN98gBlGsuG+LNpSkZzldC0/IR0+RHQi8ju+lBiF9LoaBEK2z5L4wqe29ojTpAaVJ6yfy
+OaCWgmMQls+ITVvrxgkmUYpOScZ3att6zgaiB9eUF/9UHuRhvpbblRlyXed6ccWYYxDlqEDHOLA
omR5xRYtEpg3g+KI22d4MYWo/z/Wvqs5chxo8hcxgt68gqa9kdSSWnphSDMj+mbTm19/ib64FYXh
Nu72u92XjdgIVQMsJAplMnVMPemaKksaG3tIoxZKChgMT/m4NGgaN7bHzy50ntco4ceIPbgZnLlI
eWqRQadayoUwlxREjZsSTcQCGhbwmEQm7OFB4BS0Z31xsjgWoK7h2DQddRLsonqxNWziy/0NnMWj
iQkGj0q9FaA2IEsnoSHFTnsF405jRxC8/U832cQQ9c8JIF1GMY2jFmvpbCc95nZZEjpHu+Gyss1F
9dPvw4BSHYRG60f4PpvWJ4iy13uoOyeHhyfKHsStBM36+WRZDCgJilDHvaDirjJ+Xd8kCEJkkpOI
DpInXN5Enucx0BSGba0aN3fYeO+HkRRwB1SQQW/AfT3wlsXAUyHmFggOsIlXByxFo5MvjGdhDZjg
FQjpafkL1Cf7x8CSCILo3Kw1mjHctSfpcS07z/Tmve/ls5mniVPoTE9Yfo1KM7rADBLK6uK8e38/
rDCGAanTrYuK5LO9CRf3TfKQiWWAbBPh0ooJPAMMkLsST1nZDUsv3m+uMcFj6H+4kTqDFZ1ZNool
wtzLWSDqCt0F6Ni4vyQOHLFtLqFR9LUUw0QYk+6PiK4Ju5V5HjF/M6JibNCZakOzGEQKBgjJJGD8
xYvKX+BuXHmrP8fIXuBiBPmSDUFSfv5sNuKc2GTACQqOah0GOk4xxr/e2+2wF0Dxz4v9bkHX387+
vTQGmvq6l8OiomYwuglav5FcPYhrI1fl27zmGgoG92wxwJSVXWtmeD2cQMYvPfpkzX30zbvD92oY
OIrkUpPCwqDQh7fJeVe4uz4Eqa+yU8/Z4br4WvKjmHlw/7bJ4BI0jkrw12NVSDeeS5nUITHc9CO4
kifkqzl34zzefhtjsGmUaz2sUyyQGttFq/unaTZNrP/jdLrIYFLfdHGcKFiL4X2ilfrxcXVZ0mw4
+v5y6LvZHHOz4fPEHBO3XE2180cN5gREE+fOvT6lm/IFXC4Ox9AcpBsojlJyZBXNm4xfiF14SQd0
Y2CM1/HfjpmDxD7mFjlW5m6oqRXGE3pMESRZAysoJVhI6qvEVVzo4XFWM9tTOLXDOEGcFp0yFLBz
05EB2chphX5YzPt+fEBIndcMOtucOjHHXlSJPIKGP4M5cO84XoB44uQdDNKgh2U3PKBZwSAHOspA
Hqu34XjVyNEdtiVEUzESvLzsHopX8B3d3+rZJMv0NzGek0ESuggr+kF7Z3fChD2BHCyahoDIICP9
bW05506dw66pQeYu03ojUVBjlxF9yItkIOo7ooPsCxWGzt0dSLR7zO3UO60eH0Gn39vxC3J8mg2G
9sxCI6srue6F7G3UzngsfXOIMP1hzN101XpBLnP8sJcSbSAWn29wDt+mBpiLaLg0edNf6VZ7u8pO
RaIs/jezofTGu41m0x9TW8xt1Fr9pRLpOUXTKgYHkQG5OKsTCG/Ft1/xq07y1RXj9i+Fz2tB4+0i
/f+Tp4Bad73WUh9XoDlv7VP3vr/OZiOnC2MASM7SsBpuX2lzfg8h/vxouFt4awyleW5aYu4WNAzL
ki2o0YE9gNlFo5bEoUfIciqbNficZK+mH81MtqbBCWJnI8qpKWbfWrGphwtGYk4bcAy+v18csNq4
1iJzMLnMgVfeqpgtBPVw2GsXmBIXL7tP9ZR4HFydbdWZLobB71GrMXaewsL1qXUxWUAJJTh+MH9F
fH8aBrotStBvBDDhUNyAYOsKDTr8HtjZx8VkKWxXWz9eVSW2WurPnjfsTuHhD/lFO5wws/o1LJfx
gvd5/gWS/1ka28E2ggOoF8cGt9J554FzEVi4OCJEpoN7vIzHbH1nuj4Gjn3ZbPVewvpAjHHKHwIS
rNMQzfUEtcAF5Bbtp2tBvkB8LhxpN/Nvji/O5jKn9hnUpVM+8SjD/rBAxwJAEc2qeAXw7l7qDmzE
PDXDYK+h1YY/1nAXzL1UJNjVtF7C8cl/Ad3vD8fARWqCbSIusBakQaCaTZIGpJIxyTznuqjt9RfG
6B6+IqgDcM7CXPQ3XRyDHVfE6mWTwy7cBRhvvrVL8bP65Jnh7SGDG0P/f6B345gPZ4vsmo96qdbo
Sovx1cA8vKDdM5y1zb3epmtjoCST+jCVI6wNogc7iP3lJPzgLYy3fwyW6LqfXK/0ssxJelRRAbkN
rvG8Yz7w+cc7WLpmrSyTxlTggvBzzVt9JmtMDYxbhHuWjeMdPu7XdrNRN/IGMxKcXeSskKVv1i+a
AMQHpGw8aROsLbvwIm8DqkWOnfnb/3uNDJqgVCw30oid3KCS2dekE2gThYNcFig0P7Ma1XC+HuPs
JMbER1gi59HqRdFqsDrKmobeoxtRIbTPMI7x67jYvrmhexvGqLgPFc6RYMdYxas2oDRN97UfHW+F
1kKwbjwJR9rfD8ZqbjWe9x0ZhEm6cTByBfuL1gzoxypL6LBXNrr836hWQ+Chswsa1Pc/Ku8+Yqme
U9m4IruBRWI2GDSQuGtPfxagzNm6GMnnbemsNVMSTU1RJbxodZUJIK04E/yELnE3ekgRoduAFM6r
tlhjhWi7JZzVzW3p1N5fW1qbakofQGDCWyN5WJETWsOdQSGavRe9tY1BRQuNMLwczlwUhulnQ9YU
Glxq0s91yuk1bAdoOsNpvebdQIP6lXfs57xzaoI5jVpcRJJSSfBOxzl8dt4TB5xng6OpAfbyHq1A
1lIYQM6LPjLQloH3M+afXMycQM+IY28OQafmGNcQ8raohQhbZpakDdBr/odjYLbHdWqBcYZGC3uM
f8ACqsao3H2SjEZAIBG873RcO8yNDTqy1m9a2MHL/gzmzNA+LYwHhD7gL+CYoj+ZjXymS2Ju7TAa
UqS5bktyAIypJy3AmoejxMuozT7NppaYq7opixC6siMFJ3QLShUo2tWaIn9I1mD2dfhs93PBwdQi
c3GbRpuXSKrgcxVEPSGg499onGPK5mzy+homWgcTDW3QQ+yIaBwZ61f0SDx8vdz/Vhz/ZqsKl2uh
xEbUYwMHN4w8U+ILQs+j3T+ow1YSciGr8szHN9JqVyxfknhh9CQU7DKyCwlskkbqyM61P91fGAeI
2OJCXg7WpaObCLaOGLRU66XNU3OYzeVNfIG9N9ILppFxrmjG43zWbRU0lYCirRud9lBl5nr7bClj
ao+BCrVJErOlYOScpbP4lZNydUCnarZQO3vEeNFynUvkuQjJw9Nv7lHjfUYGP7RqVMduoMadDtpN
lLGRhxtzodx0fSxu9MWQyiI8BaMT1WNlU1m17LhfQkoWXc4cz+cBos5gRzv4g5yG1EPOux7UjN7J
dB4XpF88/+aEM7PJienCGNCorheo1io4ZWB3V5bVL+3t931vn41HJxbYnMHYQjIB2tJYzA73rrKM
CIaDnx7p5AnaFtC5t3jqILa64VV2OVDPJg4uWj+OUoxNjBYP3GZIHryzM7OS0iaF2OCvvzjar024
Qr4a1cj2pGp2moLuDmkeblXtX6LBf/CKHWcLU9/UhOB2pyAvBkkTEMF+Bu4bOFs+XLta8W5mDgSz
A7QKqMd7I6YRTXmMjk88PmkeSrFDbIlklCkadaif54gvEjdbVmRHooAoAVFb8MU3CYIA3mnm7iMD
GNck6RVQQlCXhMr1uAwdKtz9AbHh5QM6d/6Hx5kVfBLbPtPHK04A4pudJzmnAnrDGpTCV4Cq3zyo
4tzRrMaTr3VaEcu386Z5u/fwd/CQHJNTvgJW/X84CAyAXHU5yIqemnMQJJ53L+LibHmxZAc58R9R
EIugOnkfUniHj00eGKU/giL2hsbIvHiHx4V6Wrjr9W1Aj8v0xrle2HRBYUbKcDGwwg5NNefdzkeZ
OXeXVuw+8PQvOKGBybxRiqyuR1W5fTv/mG+RHuDVdWYr8xM4ZtMDrZmj5YA+g8AWj8cyGNXfUNt6
QrmAd7fMZlOnppgXSpIV10G94JihpwvEZHibI30bQAT1aG4J2b5BJwVqPdDqocJAPCohHriw4k/o
Jg4DWcJCQQjhpU65XCxsFx1SeMHQzgrOI+bGnHznZcHmBVotbrVkgLnGRqIaqXEoRPcEI5bHBXnd
Xj4Qdz0Nr0/pw5Uy83MnzmZJHKabzUQoaWbovWHAfkIu6MBRHT8iX3gEcNbJCxhMJjYB60wkCArF
TtTWMzdErz0vPc31UQZTBl0woLJEfRRPjHGpLJ7ROeJwL3FeaMLqOUlIdUZSATuld0bzCN6dpxSV
aN95XNVEdQiKq7ZrLxPB5iUjeO5iMQmPFpyjY6LA9Jn24XifK4ig4Vbol1RZdtE/+N5CJz00U7b2
HoMPpNoI299pR7gZn7nS0cRvLAZywEmXlGl78xvks9oVxpBWJ5pkAn/F217DLBJ1Vw6Ac56qbOeT
oEhXS85hNFzVjhOty681SOvvG+GE7BaDPr2pq7FCD4Tz/rq8/6dn6zTTTWOeO1JtRIlPUz3erl8d
AvSgoV3LdzlmeBBmMXFKK8h+ZWkw87LTkFI69HjE/TpuQfKEDmOHs1+8/JXFIEjtj2Vp0I+ywSPO
e991j4fVI6ZWhcW+tvsFmJc4bsA9fwyWDGaiJ8UtY4bp3HI1Oqhho+eEXJcueo1bV7GfQTBAOck4
34+erjtgbTEAM6rikIgl9Y3WaV9HOHnHp8q8b8Rgu558/f+sbpNucQN6J5xusEI8Hn+9Dp5tC2/c
C3c2UsE0LnDeRLqYzWeYVd+AhkYAqNQoYFbk8AgWpgUeWldC5anB7/bCa3+f99GJTSbr2Qzdxfdj
Xz5dVuK42A/bN/AyuLlTHWg49vQEfh9eJ/f8+3hikznaUdr1itXAphOudtfWHon6W1rnYPulYoOU
KZPjL7N4NTHInHe/a7Dpo0VDwEAlMgrPPmT47PtWZh+sEyPMaY8DBRxaMoyotnj0H//TK2Ty55nj
beT6JTZ1/HnKLuUkIKA59Z9DvKUMmc92+Uw1Ne4vaJYEx5yYZM630mVCVCswidnalDTj+ZdtX3bG
Chwsdnn1HrjeSNfw17meGGTOdWI1ZShHgQKl9t/Lr5f/1HE/WRCbyzDGoVTFCI63QbhQQVE0txdv
soMU8tLhucN8+Py9GDaBUSaBCAFInOaEdDaEbtC2dEC+VUeT8BFxyccHzK6pzhmv1Z93ptnkRiiE
lSJIsLw5ow+O9hWtjmRrkrcAQ5Y8YrD51/hknQyCYBav6jURHw0stCD9hBYyRPiO+mlRYxwOQqbB
J3drZ6F5YpIBkLJUQPgn6ljgBkP9h/YpdapF6MgxkfBiBT9JQguIDtpZ/tOVN7HMIElp5kqKOp8M
lqCX3S487pKlh5AT/TrOYmsstrZky9AwXfLSApyTYTDgEiSJnicZjuLniSbg6t39o879iAy6qFFd
phd69ezQOul5oEVYHAktfUHGkBepzIdfk01kcMUwsyi4dPCYzXv1YNn5EUqlPE6CfzkEiBLB5map
4q1HbdK7N0axFCtSomBF73g/jnDK1RF36TqG5tEDtBl5ofj8s0f9tsh8I6kCe8dALW7S1Xu7whgU
Aq92R6tTvDTAfLA3scV8rzJqwDtQwxbGRJx35KS8RyDLLxCIpi6Gxx9+c0KuWSYyzDn8s53MN/NV
6RIUegxodj6bR8z0ZI0TgIOt6CHBsiLyimxJ735E5/XyCWX7r5CkD/TpsRyPCcEdxXnHUnN/3xTf
P4e5KazuqkpJhfU7yXLoSLbKnhxeNudf/PQfI7dDM3Ghurj4aCnGmvNkeX3VSo8sMZ76gl6I+6eP
s5ibK0/sQE7bqMcci9E+IfxHpSM0Dm7NjmdPPt/NnyYmrmoZZEEWKsh3H/SYTvKunY4sQWLHcZT5
RMa3o9xKTRNLWXoJx+sFm4aeA/yL/n28saTOcXjRyXy0/P11VLjIxFALxfg4vMLQRngKn/wG3NbL
4OkhEglPweFfrvJvUwzqX/tUTqKYOv/u1tg+2FgWUmKi+549p5vghKxQh3mIdI/WlZiHzXQhd3xd
ZnCla8zMF6uIHr2z9+6tQFpDX5IErf1rSr1HqVl5/jIfzH6vmMGX1giq0aA2G/tFX1foI1sjXBGO
m9/cUZl/uXu+bTHQkg9NESdX+OaGtgt7AnpTVwtQ77l4QEIDgbM03mFjkKMrumKILVhzQp9ID/XL
8osXgPGAg+VO0ySzkQOwA5w2tA8HPb3QGbxuUtC1qDzs4NpiMlFaLo59L9GTvfN0u4whBxx4won3
huLdpzdl+clxG2pfv+q3rwTheH2xe/8kJ8yBv711Dri4eF+JuywmqrSGSxbqCXV6CSGeibchepdo
U8R96J0lZJkA4y3RN1lWY4XpRbxdJOfddfX+KRC88RHQYVprgckRlObATnK1KeMXL+c8G9NpJhQw
RU0EPyOzRE0BHitqruCBULkjWko41wr15L9wY/L3GYDUlV7JqiFFYG7hBQLOkZqIvwfe3NF8Rnli
hgFHFRjsa3QZLwiGjR0S5Xhc3/9KswMF5sQGA4GtGflVYmEpkCzxaO0UjXvtxoyg0RDvwsXV4c4M
zgLgxCIDgH0S+NC5v9CPIy9qB3UqK0FC9zasyrvJ6Ie496EYAIyaGhpgVqYgj1069Ev12zKFEuoS
NDS8naQ7dc8WA3/mGGSdqmInG9hxvNDRUTrFM413Z3Kc7+Y1k3MlQ39jVKFufIqvTnV6QssqT7qW
53i3SGRiQrtejO6awcQLSunFc0vSwS5Mj4vmnM9zg6qJHTkpOjMOYGdYbM764j1bCz25oHmk4G3a
fPD07XW3MG5iyjLLLPc1fB0QYUKb1UVU0RHaZMzN+82mxCaW6KInllJfKLLGhKXCPTuHG0/5bcrc
RYRrb154Vdj562Nij0GJsfJHqb1iE5WbGPQOIy6Phn2soQ/yhukFCPjxkn6z8eHEIoMZSTH2NYSA
lFP0ogsYvkPj1IN1yl4T8t/uxokpBizyFGoOlYLNTGjEa0CdDZ2jGOFBFQajh1SunIOHs0HMxCCD
GEXuR4Ogw6C40N83u4OHgte4r35BzPf/okfg7500QVgiqxaEamRZZd9BrW/5GubOEc5kyXL0DKI+
hIXTyus6c8xXztL+Bo6fxph4pitbtZWSAqca9Oi9g8QOdDGsB9RM8A/nhpzJRP80Rlc+OQWW0BYZ
9MxgjNIHjtsyJKGzQmdT1dCSEM/c3+D70xxz4xeVWrZjB3NVua2dwZbXBRW/dozdNrLRxthTfR7n
/obybDIHPVAvQxJHpXKypG12cXNVIp34VFgcM9ytZA54eImytAfZGFoI8TLqLGjqVYMH7i3oO44C
N+z9G79+biVzuqVYsKSuwbLQYyfq5PIhonFweX/reK7IHOtL2UZBd2mAkZ3jga1UPYoQRbTt+1Zm
8kY/l8Ic5qGEeoNqYCmYpBbtBN8owLzHcFAbu5EQcPC8kHrZzxDgpz0mBDDMuNaFCvYc5bArT4lA
xh3yYVyU4nge+woaRpAglfLtE2V/ymeew/2NgT+WwVJvXxFijHqBr4O5awwXijjAiJx+gVZPdbPw
0eDYox/7zq6x7x8Bc0Ljle7a7iX6CL3ueOGBOue73BhtJ2DUBkklXRssCOPzm/ikdo4ueOnLFYkF
HqPcTED9c/MYVBC0yMhGE7Zedo6Anj1/1WK476Ycx9m3mTDtpykGGIwQ7BSmj40TLAKJuuYYwg4v
GzSTn/xphcGDMMvVOjdh5WV3bl7eB9ci43XdOKVOH45Prq2TN6iw7IW3zW4jHHYbxy4OlKNl6fyH
yOPnb2FwQ4/yDp3v1PEjnTSLP8lKSQkYCXnViJms3k9DDHIkYmo244CLmWq+O128MmzLsC86cbgd
LxwsZKmiGykOqjpokaMkG+faEnM7/Ep4Mzi8S0SlqD85AmMlqUrXUbfEaKtjLizoYR5OZLGIdbQa
v3CA9+833o/tY/XVLqUfJqKI73TuA1cj5RbclQH6u1ztoQ13/LoHPVR3IORGqTFZXSVjwCPMsYfo
pA6L9RbVVMN2pKOF8TrOqZspEPxcGxNqiIVciSndSVwq/jt6vUAFDSapxwX0ZlZb9AZxb0vePaYy
mGI0fh0UHZbnAI4PO5LtupXNDX05OMxKpwVVYfr1CCtQZllnA0HSq84IEZ61BZAShQYeLHMiDZVB
lmoYrLRV4CXj4cV8KFCqaripoJmH38/PxUBGGea133UVDejPzoiMVw9OqV0Suvddnrd5DGCMFzmo
O4uiJOgiNxfOX+dBPUvlnF3DUmxbrCJ7yXVirqOrXZkryInnnvVmLe+vhWeNZVS8QDne0srbnrWO
+GJ58u9GJvKy4guycU4uO98IMTbDUhSYosLlKLd54q7yijfcZLyk4Mzc/Q9PYHmam6GMNMgeKCcd
PQNnvQRjlUUOqHJVZBWsxafy4vaLAscXrFWcyJAHGiyFc3HRK2W44j5RUObYQWQE/VwRXkTZzgB9
R4OOfpk82w0owC47Dhhz7heNAQ/5kjRJRq+ytHbV0T4Jdmo62sh7DfFASmOiEclHSNqUsEMpGsbQ
wfMr9ZCzRIjFWZFEgeEO3GsMcEjVOGQKNMzQsfOyszAT+6jtx3ck2wKU3rgJN14wwLJZyW2P1yx9
gKEpYnf9NMkTtcKtcvNWxUCIaahZJmow09kvZ+PgObLbNS6KUaPrLmuN9ziif+7eJjKPlVLOh0Sn
T+YXTUJ8vxmvRFyAkqKHWFq5tMHWsFwaXHFZHh6zk5JBqmbtINPNDFty9W0QpCTOFyYwOPf0PCCD
O1CRwT8msk2GSd7HZZcMCI4bSqIkPKiVzTnV/7KWbxtMRqW1pGYI646C16Z/dZHiIPwJu/nz+22E
yaQUZlb2ow8jZ9oFWtmrzEbT0R4dR+sLJJx52D8fun2bY8IbI+kUsRoQBWx2UIzc2ZVDtaJ5W8ez
woCSrl8UfQSt2unlKhIfmmucG2w+sfa9CgaM2lo2E6nE30+gHqU40h4Tdegd4pi5FYj/PkPfZhgg
KvK29/v+5gDVh+WNmGLCP2gyrX9b9mVfRKTb2gOkbaja4Vf8zFnlfAD1bZ6JbQYj89WygXnvAInm
BZS1udll3odiQCm6gHBb1egKz7ig0Yh8OIH97hiApfANe/q0hv7HF+9czb7XoakmajKOr85ihJCo
XV0bI55EIYm3yT59E/+oh2Z1cRPMTj3FS27/4sxOqpIC4ThLVwxRsphlQp/SCvwWguGDX40uctvB
W5BgqJvEVxE1vjGSt7lpDcvIkgMnhwDwHjFSyZGamtlrVYKyiWZoCEQgKvfzjYY+MUkTBBkyp9VD
nGLW7+Ka+et9n5mJt2gLiWHooiWqUAD5acOI/EHMq0I+9clJl3QSNSrnYlHmlmHqpixBBEKV0Zn7
04SpYcJALkoZYT3GwtIVsvbvQWkfUtQYg/1hJW0eBRtiXdtXHVp5V4KVyl6zrbZ797ldPHGcaXbB
hqSrpghxZu3WgTJ5Gia5HGmX5orm4RApA6VwtIor0TBzc2uiKoqSaGhQOdUY70kzTTSCOkB0V9vn
0YlDYoHb9QoNR2jcQ+SwW/axo+99zk7PbLQmQlTV1BUFZHcac4MHphyoTSnDrKqQvF22fWU3vJbQ
uehHk3ASLVXWIADEth3VfZsGRW4BAQ7Fe/vqb4X1+kuJiXbk3NhcS8ylAAKFYLyGsFR6G4PEJ8tN
QKQN3tCGmHbp3T8Ic88BTIholoTPhnE3g9m9PC1UBAhAtgRDdrvi4rYyGQMkRhR0yTy2topJi2rc
C7teJ+3iGSUu7sjYTIyCjhURBKmQTFH/+oBD0Pel6gsImdfy/rNf1hGJlgjQDXGRrUDBDkHZ8dDx
bviZuxFWVUWWgDSy9teTSxPrcRAz9aSUq9haNp1ui9uksuPH68LSt5DpbQwiZ+T+fs8FS9hrUxbh
q5Yo3WZXJwdR7JJMMHzJOiEx7rYbeVWsQiK/PvCw/KbWyFzKlgQdR3xTUdQ0dlwnE2L90hcKDDkD
JIeLD5H2F5QvKTnomCYbiUCyjxb/peyk0H6NwWnhKGuRkp2YBpGOvDt0ptvf/PGDGHiIJetSp4Js
nSo32O9SL1pX9nuwFIixT1PS7qFvC/4HXmci/av3toHxb78LfS0QsQ1pRKzHZIuD9MRxpRn/nSzs
L/piqVF7MVU16zS0ziV0onTTb9RVpHHCrLn33g87TJxtNlZVSQHsbOJV4w6W3XaetVdJdQLj68Wx
lYKs45yDrjNx9w+jzDUW12oWNJJqnWBzdK2GtKKT+x91jz5S7cQ5HPc/ls52LF2CRFOLq059Vl53
H4rTVST2MlvTyX6t2K5+zh1umpZnlMHbsEuFeMywrU65EqAbu6d8ZPcXNnMYLeipgsJaNTRFU9kp
SqGqhDTvfOukOArkRi/brHfGxWgHz8KhXrUg7KqeY7w8NWJouyCx9YuXJHaAAt1qfLy+Q9C2Jkl6
CrSF/+f+T/t79ZaoiKCnhmSVqIMW/2eYItZ9kOVh6J/GwtGrbW1kq1y1iNSiTThNPUPnbMXf/gR7
imqquqoCB3XmrdBj3rvOi8Q/nUX3dAptVC7OvMtap5/s56H/aYR5Eeho+bSuJYy8nA9/PG9j2nQa
GdQKUkuyZb7YeWBawBjCYYWZ1mAZHo4QYcas8sd+v1fW2RGv8QdI0JP1OvIgr/Nkf/CSN7dy3r2f
SL/L5B4IIigG+Rp+ooMO+89PSlPQYgr+3IEl4bTYr9E0Na7Xkj26YJxYB2DKu//dZxogsUeaaVom
bn/E2gwwjlGgyWXp+6gGjl7bEm05Lru360DSZX4Q3ng9LLOf5Nsc+5jJTEtNxtLyT6p5tWP9rBWc
Z8MMPP5YEEsIFRRKnXctLJTeZRVVBHR4olusC9uyw33wdiX9S2nLy/vbOPP2tUQLYScCTxWPCZaS
ISquZn/JLyqdiqUijaoN3jDvkYBN6W0Ld3pGxwzPeWY6mhFDIBbFtAR6OxHPM85TpX5cRZ16wqNC
ctBQivacwvEP+4+O5G7jGojlnj7ur3RmJP2nUebk6pfQl8BYrQKccWqgEAll3j++s/J25w1I/37/
zpdO1y4LaPGt1xDie9AzYl3Jw//7NfjzdzCH2xSkVqgL/A6VUlrn69SJHoIH/7giw/ni6q/qp3C6
v/QZjPyx3cxZlcG/OMRFo56gqvd+VYi+KgOP80CbO48/jDDnMYjlKs01GHGsw7v+53FMQeiEItrD
/bX8Haz82D221yqsLkZfyq16Mhfh4fGorIXf9w3wnJOdNhmiq+GLFiyMB/G9RiJIcTBRgHkC1dn2
6+6cgren46DZzAQFlqUrsiGbliwaLBVRMmS5MKYDdg+j4phhCNxTtTsRgQ4Lbh4hZbewNftJ3IBv
5gJJXGXFWfTstk7sMydSUCFokmk9PRwZ5VWlfCaFDYmAbLdK7OMrnbHePz+F69BF1pzzTWcIb36u
njmaiNAuUZxg9e05+tDXOJn9siePAHX3+LrNV3sQNYS8NoQ56Pux58xBxFsf/5vuOR1AdbyDtjyt
dAGzI2CZp+od66/hk+44GHq5VSwadjLX5w/bzJFUhkpHOgO20Y4RoBT4kj6tyPjgutnxQ91S3jDb
+i/9ED/3mTmjqmK0xmjgK1eud3FOAD8QfxP3zeD580yjAiwhBaciUkLWnh2x1a0ovgSmhC+K4/Mp
bVYLCDSBiABsy8vIGQiv+2iGoe+nQSYjlkcBCPxHGARPE2hdV/ChR7DK6Q4UPlCVQ8xqIwHBrfbM
QutknTRsmIRBOdoV0NwPs+gv2V09SV2le3n72zhtHtJ3OvTEK4jMBV4/dpY5qcaY5QYkyVXU96Er
kiyLRbvsX3PbevyD7iFQ9RL34/m53CXYZWv1oB2MlemmrrrnAP788ZksnTm0ch1CNSjDD0nQ8bLz
2lUPET3gZLTdbpX1laxzB51F4v9FHXYuVPqxB8zJLWI9k7QEpgv3Bf1smKvIF+WAgFcEwRkPJ+ih
+OuoTtbJHFXVV9q+rUS6zvjYXk5NbmsGKUU30Q96wnmuzmTPfvoxc0Rl6NDl1yu1NtrtBTgoPr2t
K7Q5PtCqqHMf9nkbyTKNaSH49nx/xKnZ4XlhkhYVNkz00HkeMIZwYH6mx/3H2limMbOE5pNSAvTM
XbEGywshC0wTYZiNUmlf3MgxONfaTAvET4vM6z8PkyRKaljUUEB69xbJasnZwdmL89s7WL6xaqwz
M+1g4ep42jIg0p7qqeO5g8iHl+ycvycnxhi0iRStVLQLPlfrmOuKyLZzusUHR6jdCot0mXmCIzg8
8ur54GRiloGc0MpiWUpgltLyU15GxEPeynQI+UW2nYOnHkR2vd9L3jAOD2JY0rFUMcx0yGH45UyF
bTxPAsLkzwIEK35tXbwq10+Cc7FTO+Yp4vLuE5OBmLhOq07tYBoaBEfdlijXNS6TLdokXZBRPiHV
92D+hyfgFNdY8rFsMGPksmFUpCNV+LYn8NqvFiDL2svoquK4Lr0S7wCbyUBNHCappTaAms1G72xQ
1S1pJZpLQzb/Mvh2H5aGrNZKMwlNWT2Fb+GT/FtHDVV4g3wPl2X91v54Z0Us61hvQWJdTBT4S7jV
Dskes9W75qXcSs7nCqSUNXl8xP243csYxd/rBOH81jUWbz4BIzKYP5LP/9kOs2mzOOiksaHnVXYl
UAMScKCBSF+xQ1d9vG9qpjXpB9KxlGM1JDF10PZTJAd3i/jhrXpCSGTDXZ9BrAt3/eLB+d/V1p8m
GTRq0e+VihcNb5arlx60ei+u0M+wBP+f5XQbKISgkcd6E7YVrwhx65S8950ZQIrjQCvTGotNSuIY
RLRrwXn0kJxsFoVP0N+LvmVaD0KXLM7Rxtk8LZ/st7dXhCaj/QZBMd5Rogbv/SAmFgrVogyvIm4B
HeKJnwJeLitp0ULFZ/nVkN/3PzUvAmQrI6Z4rcKhwr4nIKJuXCTcPHBhraKFlBH51xsdVzS2SGZA
4f0D+WAA5f0fwFssExDpYdJchljFpfr5K+HKC0ucrWRQqVJypYPUk3qKcWwJ+NlAauneXwAH3CW2
q6gf6wiiS0A+Ldh4kO4ZIQUT2hgrEVA2FEjXLPAIqx9j4hbWUiSXZ87RoTv0l7tYIqr3KLBDj4Lu
weTVIPpNEMWWhcN62Wqf6i+wRnEszIYlEwtM4FMOSo2eAFhIwgc527aNMwi2JpD/lMya2GGeXULr
G6EywhdFG/VHd3F8fZXAuErVjB1eID5TewTgTIwxgJPVeS7T59aptkh5PZhfbfYsjQiSL251GjYN
GmpFct9V6MG996UYpLHMob1UEvYx+jpX6UsurBuT86nm38qTZTHgUYZx5UuZiUouGEdBg0X5Kx6f
nylJEudz8fyOCWrEvg70asAGbqKLM25UZzQdhxul8nyPwYcLRH/TUDJouHjGrFEPCdTP3gU9RuR8
dUsLZEYvJu/ZNG/TQAZLV1AMuhWwpicqtnAVqaGGmS0nPQAIcRF9dRs8Ypa/uQV/enj+dop/jLGD
W6XWCnmXxBpeFc7OSU1kBk1ig7uCa2n2irW+LTFAUZhg3A2CSMPrAoNIFsnPXB7H+RfnxAYDFUNp
qdCs8W8pjPcWcnALa0EFXQQnXXD8bz4UnNhi4CIfa8kcfNiyljtHQV+WJ696N3vbN7xRcWX+5H5v
HQMWaAm5FKIsAAHxkWhp6v2wa9zryqls7/QIwVHLvrpbCEY12z1YLNZfX2AI5M6ZzL9AJytmAKS3
/DDwSzim5V3oFLm/8pqVvOE1Ec5wjVJs/F4uAyJJpDZN7Ac4AJvWKXCRIYcMlo7LBvkg1I5AC32x
Hx4cHtHWzKDcT7sMpEhdm/rKgPW9nHdnw2t248P+mbqPzX0dzaEXbfPRTdR5ZZmlImmbtlD8LtVO
1Rrl0JzoA9Ijwku0Us8ItBBs/uYpIFMfYQ+6bGCs25KRG1Vv7jxBlUAsrmWZKdpJ1cE5rUWk57Xx
0GiGtaBAa1SXUX9TRItxD+0S+Lkh0jWRq0Qg//sh/eHdYbPhztQI4xttE6aC2eYa5bR23quPZA81
h032vzi7rh3XkST7RQTozWsmSYmyJRVV7oWoureK3nt+/R7WANsSxRW3p9HdmOkLKJiZkZFhTpz4
2b/5wEkh1aP3u/8H/e2cmbwWO1ENUUxlJxtGsftK9/yx8R8U6YZjV6TUVyCDMjAnEUq54B/PZkmu
5U7eHzGtB6bt49FoKljvL1kSOCV3xgW8dktOyZxSXgubuKtsqlZVEWeSPdRUzQ+xsxk+vWil6UuM
FLM37R9Jd05rVUqNw/Pjdr4BCy28hrtNcwH74NKKZtN014Imj04Th5JXj4LGCXtgEDaRTwe7L0Z9
EUA8pWUuo/EH/+9LABwf/vzqmgWiWon1eGCYjhaNKG/683eZhWJxAyePT6FlTVQiYIWYQn9TVwrK
3QpgXNnWO7sB0fWlnfxt+ny0sMkbNARuLQk8JCJX/7aXkKp+Y9ZsTgZNl/9Qff0yctX2G/yzOqHT
9nLZGAN9TSKAsinobZa+Z/apvz7ZibURhLxregHfg6qTGRvpqjtjZK/QLoYFcycqosFcGitAABhM
TrQAH1yNWcoQxCRkr73xoJM1XdQHnpcu+5zjdy1pcqhiw6haUEPS8Az3mYmoQjSzgaUBDBTmdExk
EyjT46hgBguocddSJwer8X2sdHkn2YFG+lCPV2yF1NmAqbmnkQ2LR/b371K9ZfzNqTKJ8jgjF50w
HD9FOjU1+keLXpJAqc+BbikF4JFwxDMlTc/WeaE7BKPTMaiM1uvYAV9ov1pY9NIHTA61ER24ibwo
2cBjOp9xZvI2Zs961I0/RZYCX5uik6DPV4K/IHn2Abte+uSQg6JjmC7C0pNSz19QoWXfNbrb1Ug9
w9UgyuqVssBFeqchWDrpOTfyWvTkpJGQdeXIg+jsD290hS3ylgyoe+0AB9fq/Lv6rmmUdbYh0OLR
JkVP2cKuzym4MqKKceicwk2h/qyWYOGDpyARDVKv4/4lPbsnLyKXS/vqoa7597G8GcI3DbHZP/Im
C45j9HPUCuRtgwz+ucdRWW8wMyKl2SvgzMh/9+YOvMzaTgJzaWp4qx6tX2vhv+hswyh2gRdFzMvU
Ri/s9lVwWzYcyfsUO0LfEisSTzm1prSpxtpKv26/TidxIOO0zoUNmHnRb+RO3Ie4UDwH3W0KwnHw
UoM04y1HS6v9NeCunUVLtP8kYP7dDB+bar9mrB9liXNvzrrcfMHEp8grHvR+PL7AXUuvaEP+Qk/r
6eVN3Lxty81f1+zXC4c+VwccOwMUCWgspKWm7RV9Bl6NGDAxuw2ffJvXUdDpt7E5pnFO5dZbSe+P
N/mXq2NizG4ETpbYR4nvRg0DLQO2m4sxE/PY6f6abQzmElufm2fn8LwxiPfyW18CaACQgQqE1SF6
CBY+ZXz0Jp8i8lB5TUZvJga0Tj6lTBW109qSsVXXDLuYiIqtfhXMqvCfJPQpcdmmFd7TQSFS+xOn
Zlifglb3tY74bEYy/jPP9lJQkAAmMAIT6DoMdq1P4uTYqLTpLCaqKa/aBXPwBgMTAqPveAkvOhdW
Xy/hty5y5UD1mD9XZXLB2Nxz+SNUFq95oPyttb3DGdmJsXKHNrX9eN/m3MQboRM3sR9krlXjnLEZ
Vi/gO5nBX4YzpO0Ad8akRD1Sbs/aFxZYltMSGnMurL4RPnmLIi9WvEjDipMaYOPnMGJ190kWzn2m
p3lBMubMJwtp77lreSNz8grlgpqLnZoxtsTTvDQdlXI80ervZvsFymDhOy+s+o9D/igSGUTYxDzg
lh6DBV0VJ8Z5iBh0vvHYc4GnAU+/z8exNJkZHWOgjRTzKNYLhzzu483lwK1AX5LKoWMI3VdTuJ1a
qyzDFp1juyo19+khexaNwFQUEqFeeDBoYwDRQ+PjwqX81dhHcifKVWRqIHk85JacVb0WW3eElmAw
pbBGIkW39ywKapFJVqW5shPdXLmrAO5z4FnPkaHJAG8mq4gKT4934z4B/bsb6LbBRoCcaWomJTbt
MD+ed+z8RfOJWoak+ULx6SuP9UJ7ZtiayNmC73Ov6ROZE/OkNpWTeKIAoLXyR9hqJ4luLkvEBvcl
pVshdxnNFNyh6LxzbCTJ4jUePYW8bTO98Qz5KVyh2UZ9UhxD6gkLWiATLzCKfD+gkeCHf63h45cA
Ws/LnCRw+D+3r76W903EJzKWKzgo+B+/jixc+qDUEwcdNhuvW9C0++z7ROBkf9lcKry4kRy7K9ZV
BbB187feK/vBKA6H2IbJNn1kB/n1gtx7P+tW7nTWRtJkiYMdd+xt+LN9Cw8pwbSxhIQfjvka+iNY
DiiDMXrRnk4Yq/Z8WtDl2Zv9z0YrkxumRmmEeeGqY6cSYUtSsaQymFP8BK8GBvuxsPv+kXGx6FcV
OQx/4JQpkKN2a61iRY+xt+LKOQVPyc4xehIYwDRRcQOacOBMMRTDXQ3oB3qPm7E+j16u55/H33Hv
50y+Y+JTcuioS1OOcUAnsApzkioGv6Oh7uu++RMYVU5+tkuD+u4baScyJxqtegzH8arL2HqUglG2
25nRH9v0QwyX3pP2QxTIp2yu+e2mfz2t15GhfH72+ucFXu6SZzuq8tSoKpIIeLHAjfHE5PXQ3Nwt
nR6eDnpHXlwkAQe7OXpv8UGk4UZdtfuWI5vIKBFKimttU30EGGC4yTmiL3W1zVq160+ZZCIwkrdg
nBqfUkZrqXrtWCoJ2/bZ5UjQoduesRYOflzaZOkaqDkRu4xrR6PDrVnJ1LbC+CHccvgp9QF21Ogw
6AI1KQ8For+Phd1FbBrGDOG1VBRZgdCpQxmzSpxqMpRMqmgPfrpky6johTpo9mM594nOX0HokBRk
ScCpThZV+UFd5EoAh4To8bn+aEKkV+Wj9PPJ65HRXNZI+SuLZAL3WaRbsVPQYBMqKVKeIYP8qh5i
L8WA7HJTNuG0L41YmjMcGi9hLJSAf/FwQG7PLexaLQ1SyGpGbMepWZvCur2EH/ZoLwjAPBj9ZTyL
r+kR9SrAar5wbdptTZfwxXNP/82HTJy/VM2VOk3wIblMxEOgbWTH4GmnnmrlT0XjmmTtwlyD++zh
uM9Xa59c1zDr2W4IIfJlizHZ2V/T/PjYb7fbdQY2u/KY4BbL9Nh/22VO6osR29yYFcjf8Twny0na
2RuE+pIoCQJKPr9m7irG4Lg0RAFGYuzINeoM/FVb1j1mFfE0s9ZWakTl7uC/ax1tm1WpmQuqPhrJ
u/uLJwTpUoAm0H98qweYpyh6dd3CiCrE2SfoUfKpG+ityYPT9286zgRZojifXTCOQEYXMs8J3GT7
k4AJw7RWGDvljg22lk2TJR/grryLn5c0JDkQemogHZhYQS5z3K6va+/CqweADGgcWEJ4ypg3WQT5
bWIyNDZk0AE47ksivKtbYaDY4D7bSPxWCoxBcxa8zdn7hn5yRUBnOSgJfk3O1SnzGlekPjAdl4E5
eZXV5SexvXTda4nsXkbVlPL5C99XRCjfGl4PBsVoBjK8BO2notAGPcqKm+rCQLLom2mpr/l0SM1W
3iuC3gBj6FdL/uJdfm48IU2SBIDsFR7kDbeK4SqZI0Z+414EU3EwCyF6ExU4jFVChpqIKVUFIylW
uUt7hGjxU+QuuBS/DulUM0GoIMmixIMgYoo5VKo2LqNc8i5xghrekwoGfh1+XGK1n5Wot58DmKf1
8mXI9lz+XmUgypDBLK98pSkFdCXIA10yY7AUmGpFa2HMbYpGynwO5/wSa5RzCSufRY34RtMbrGTE
iskKlFs5O02lmtmFlvyaDXQ4+FbtEHSgc5qebjzZdNCh/hdDcmO72jsUI4eCmAgMqX3d+2wx+8v5
+/iKzporTdBEFZCmUasnvpVX1o7EOrJ3YQLqHXMSvPFU3Xg00k0wwlNcIN0AHjEhT0dRj9ahbmTn
TWh+Kp9rxZL0ytTWrbuY3pl5JBXUysBiMsZs4DKZGO6Y90TF7UXcsWHPZcQfaPZUKyyRCned5/tm
78eUiUj6rKZ6wqwl57noSHOuZFqLS7fr3qTgW3hMIYQbjCz+1A3uUeVKhj7wLxU6kzOr5/ToEyec
f0uB2YcdyUK7cCnP6Yy0Gf0gzMUNGtKjpOD6Bh+ZjKVJNAkNrnltmSXv8N4YIcGMv3CX4LegGn17
k+IsyMO0jf2LZzFvnpk6T2WwZn9KhN4HJycZmqpTEjJ/hu84/AjYvRagWYBd8/8aBK3hO0SoENqr
MZZMmPjLadfJRdUW/iXqn7RnXB9pF19QZqj7E1P7YPExi28ZGfhBZ9VV/qw0C+/uTGQGohlUWLjx
mcNktMlG+Ew8FJzHBJccAIOGlgNNFZp+l85rajD9ts3BKLJrSFEf4K4yxblLzdw1WpWkX+4xlDBA
HW6fWQbH4FwVVFpIQtw78bdfN3mWis4rB2H8ugrtuh4NfDxMMMHDXkvPDkuaSn98r2cCZAUvAioC
giKDjoOdPFJ5MdR9NXjxJeB3GeZhfLKOUQd6zm7TveOYMDG+zRZrTiDeJQ3okBN3CcFwn+DUQDYi
ABsvsaiAofR2q5tOUgRsI4TJpV5h+rf65LwD4gXrqrevtRVdWHfhWZm5qDfyJioQy1nVOQHkJeyP
hucOyMnHu3rvz4wLEuG7w5OSpWnbSBcnnOJqSXIBe6WLgcA/7df/oztt3Jbbt+lWykRXOAddlbJb
JJdGtepTtxXMaqttkKx2i3Wqi1umXrg7d/lJnJOgqQqGIADRwk+TCsB7VIwgeOnFKX4qz+yqlybd
Pd65mdDxVsZEF1J/nI2bQ0ZmvVU8YYOtbDMrdlv0qEo9ljV3SiKCK5hrRZSU6YxtR4tdvmqq9AJf
ou4NZLsS8I6XBvfCLHYSzp3VtazJNcuaPIikoUwvyp+2gN0h7NbzdmHwwlRH+a2sadmYUWo8XuBM
nhWOJ/xbGZ3/eJV+mSiu/L2gzoVE85Xs4jW0GeBAKG9hYjWMibHDnrBrSj0ODfZJ+MmjgSCfXYW2
W6+Zk6vtGOnD5wLCcyR31yrgWC2RAp2PaZSsFeWtYl7q0hpKQy2txke2ZdPDM0GLXg8/MaBp/ews
5UrvtQ85Sjxe47WCOz2Nh7NEaDy/bfOL5+uS9JEme7FeCETurS9EIIeADILMI+Ie3dGr/YqS0mEc
bcgvYPsmXfdcAGbgn9lWWvdWcpLPj4/nvuSgqQA8CzLYpeA3IHNxKw5oOKFn2TK/IBna1EThaGN5
xcqrD7JV6sWZO0tozNbCEP7mXzlfMUuXbTR0txYEH4DbrCF7B39lSnsRBHEbc36H9XYA24ESzUX6
H8jhljR7p6TaU73OxIUX557Ta1z1ldCJT690LQv0JoTuO5u/fJlfwXM06NGWA+PMpkJjh2lQZQWS
k2fJokGzfrzpc0esjdEE7j3mjk0vfVY2jsC1VX6RBj1zSNupq7ADqljT9OTTr6hUsvSxxF8m5rtd
lnksGowmHHgDb4850oTKyeseM5p0oTNT1BWThCMcb6g/+UsNqqKcaEbCUIfVo8TgfLNOSSvS4Qyc
DfG3vUwTVN4+8wA5XL7X4ZlFaDUqMDTIo0VEB5eWT913ktEOkJHaysB+69N62HfeuojX8hdf0oZZ
55mRITZZZM66nz2AQHIkncPCFJC0TZWI63hfHRqpuHgCYauIRsVrEFM3N4uwp0L74acr1nnRPDN8
76VzJ+pi+yx8o8gkSSDtp4kGBjdTUA0tXgco75QAXBdWAxgVr7MIRVEKU9Zap3vKtub0VDPxHyXk
sx8f0m/z3eSQblYx0UoujzKZleTigpZ2X9MVAI6UvQBWrmFX/gxfQEugBOSskm/MAnffB9UKApNT
Vk5PFXVdBjQcNjy76vVe1oNq3SYrbXiK2J3IGGlmFg71zpJwTJ+UD/8sZIYvvLotJkqisNwb7lH8
UzmGku4wI9F57ZhtsRLkjaydFAR133mwKmKd8V9CbVWGx5AzB2bthCYv0eKQIubODn2QGWGTU9Ej
wwqNEh5+xdswEglkKkD8rswNtjC5hvbtk/dVe3qu8Ujl4O+nFthXT1rYzvvezolSjO/hlSX1q1KQ
C1UsLvwmsPbM27FexTmJkEtbsTrIOz0iw7Ulw3eGkb2IXo1kVax8c6n8L43HNj1WGU0D8C5BhML9
RgNX35E3jAdiMrW4CMf2R/mTHvJDZXkmBxII1453ZoJZM8eeDmZ4cImyl1bBARNUkZ6/ROSVgu0S
I4lYzCBDryFLXzDL97KWVrzpH4OF6HEmBaly1186CYz6IhXCklGKC6uUNCl/xnZt+Tk5Syucamh6
S/LuvZ9beZP0cp51glC42BnuWJgl6jXjxNoBtCCq7pmO5ZjcQTxGmF1cL1jgmTLNjeRpOVJIWDmG
zYBunMIXd9tI5+Fd3LcqLUsi1+9Db8HvSPUg3KQSVIN/fnzV+ZlX73qnhclVb0PZgfpjp7U1T32X
dkg6Aw305uImEN9ETU4XrHSbUOndoeUmNdKtYI3glMff8X/opgwyWTSDgZhvcgISKqFtHI/fsc0/
5VNJu22iF4PJy4g+t7gu7DjvMbKyhNQ/7Gv21OV6jkTLofrLBlT7o6zjOCbSJl+ljRGExCFMSbSc
MmA2qs1Ra8JjazPcqh12Dq30WG8OLk/qr+DUwIhsQt1RFtY0477jbBUBmAIAjnjltxR9dd+4to+0
WPHLS9/qXgfn8UdONaom0brmdyyb0yBnDoXyr6NmSIUPhZyCqiH5MjlRlW1iyZcc6LJoOBGpX7rO
I8qHt3WbZ3mJ0fU3NXxnUzCxFJkwBM3Kr+27WmMu8oDkMEF58ZDdKb+9ijflal+krwAGidl6CP5I
jU8qYeVjYkFNk4hf8Chmr+7VB0xycYFXey2bhuVFDK0IIFG43VYVWmq57RasxEzab9zZf9Y6sUry
kBSeoGKt7GbPHAN7MNnPI6iDZBqvq7GVDRm/amzbp681qHxiC7EaiWhCK+MzI7n5E1lrTE7AU0Vd
cymqmokIbj5ucoHQMSj0sTh+XGhx2ToORCJ358e39BcDMz1tBelFBAToTbm7pXIiI+1Zub8aHZTv
uWRH0lo6xiH4V5WL3G/zesVkpgImIQaIiX1eIU9rVN17B17EfsX6x8cfNJOxgRMJGB8ohVUkPH+D
vmv1U92ob2ScvoInvPYOndnC74PXVGEGKLMbMMJHYqmqAcRDGOcpotLfaJMsATjndBChJVgZZdw7
MCvfPvBAK8tZLlXQQXD217npeC9D+scpATBwuoU4ZU4W+mgVRRnHBYvT3GWehWHbyl51AR67+gNH
hkGGG8lC1B+Q+V7YXn7GY1BHZCpAKgqc2kkM6Cll06VDXl2Edqtyb+oPA85hRQH5DwndlSCVVHWN
vAw3fLiQXpmLB7lr0ZN7zclZnPlJVl2KP9xXKAhU6HVRommlgjzKpyWpRT19lqVVdyhFnyZAGaTF
Vl0KtGdKwECEXW3B5NKnSZtiqHFZXTBZ2LKDZwlm7l1ZPatIFh8VnV+4YrMG9Vre5B43YuZmLAd5
DrvBsMGQ3+eYMZsFqLicqtZSa8qFhOWo0qwVW2sWrOms56Vxwoi7/31AJieuCYOTMlVdXeoYBZVs
m4mGmFOn22eVZBRaQEsObQA5cWR7QdfGX57almvJkwPvk1rmSrQYXYKyJXUCp1iJaTwYLotK4HdY
6kP1meR/4v65rLe8Zrn9a1zR7v3xZ9wzwIylQHjIAmwKywq/DtOVRQk5r5MiBRvQwwl+Agu6qPMJ
zfd9QLRL9vGjHk4Saji+ydGLZMVb1QiMmpRryeKXrsC44rsdQZlNRCZ4ZK0cb+fVp3ihXwt5CpPe
hB/9vskNpBnVMTPStximOXwy6TYULcWj/ht3VFs9zdaPN+PX+7v7ArCOIkGg4nVXJmfCj2PX+TIu
L9xbakhPLRKCFR8RkTVYf4s4BRCncgW8cNmZ/RbcIisnQkk++K4QbW2KAnUw/w0Dd/eeS6WOKv4K
8MGmPT3+yjmLiJze/37k5IZmTs5rgYRtKlLS59TH6xpv8wxlWpfCa3ws7L61atQPjVfRnMJCXad5
X4mLMd+0LPAEUhBkycQa0C+AQFPv30K7tzwDqb+FetXszbgSOdGDWklCsFeV5aUKkU1E4Oo5hyTQ
A2UhGJgpIN6ubQwWrhSuqIMUs8d/16aBaiTb1WiLE3Rk7Q30RVhgLt0JIDqLjASU0o/3dfYQR0Tv
b0s7iCFvRUdJ1ChZ3ZQXdcMdWzeixQApQX2MlIUHdHyM73T6StLEP+aGNtMiD5KqBETybcJIplvm
r4+XM1PGGbfyn/VMzswVAq4RQaZ2QUrtwnzJP0G+ToDhEHZyQtjU8vals5BMnPEAwVUvcpzMaRKP
uRy3W1i3visqjQR66sozAtjGMHuXhAUd+Q1IJ9t3I2ViEmqnU32QZJWXdtNT0ai/85ELO9PrdW5U
evTkboWvDkk5jrJmQ338W6Ct1Ris1aEPtjuEz0sI+RnVgdaA0Heslqnowbtdt1ZIyNwGTHmJ2ldf
wajt5tSgLdU3BcTQbdP9N9t8JW6iP63vRfnAOOUlT77rFMNV1K8s9Beuw+xZimgIGo9TVqf0WPDA
g6HCaN5LrdHQ+YkFdFOES4DgOSGcquJlYTkk+KdjwjKuq5k+COqL6xiuiIm5FcjOl9rKZhUGsB+0
c6H8wqvTN4QpZJGBp1hfCj2yOp3TxW8PHKQD2lILtEkaquXT2FKPoYWQ0TuDZRz0hlQ4AlphiGte
L8jP47s5g/wBxB95fhapBlR5p3kwrXVULU/T+sIlJF/lF+6LrXXX0GhpVshxKRRJaTQciyxoPHRp
t0XjlWKKdNugMawj+TZaeujnNPj6gyYvmBIOWp2ISX1RuLMv0zTaMu3GD31dDYgrugRwNKQzzFgl
vNBuhjd+JWPYxovcL5jGuQcAA4w0tMWhACLfBTId1xVq0xT1ZRuj0A7uMKs5Dmvl3B97dEMjuR4Z
MWl2erbh9sXCMz5jl29kj9p69fg4Qq42IYtT6VBUH7h91aULb/eMP8VjZNIIo8L0EkWZ2OR+EMss
Hur6IsQAmnX7Kts69Toqn0THXFCx0QhcW0ltxOGghxE1DqD48D9uF+M3nKrUotte3Fav3gBnAiRr
BWBFAvLHPRo5+50LNhqVtvoahcXHwu/yTqg/iOjbADJpHGekTFGrQ5eKQxbljZ0G1tuAK1Z9OUeQ
fbe7dOE1mCruryQZVUIMZUFeZDrls4lqJ40CvrbriPBtvMladu8FmCTmVaegt4CcXdjYqZL8RyAY
9kbYDJr3Jq+P7LN8UBVqbTM88sHoG2zEcsG+z4oYceMo7wOTMwXlYJR4lISa39hRjEov76H55V8a
999FoPkQ8CNJQyF8EuLJmscksV80NjfIJqM95UJIXDdfWMdd2WEUAwgJjmbsc2SnPHm1XHPNMIop
dHlV7NSVulE37Yu6cdecnuiMoRg+ZtrkFke1VWplh9ry1jxpYe8WFHL60IxfArScyIooi4H1e7Jg
blDLAc5SY6PQ4q8RUamgIyAxg3FJW49dszs+teqvdFui+vHvRasa8jIYYoHEDL7j9iLWbBSohRZ2
toxKgm/0+xTT4YNDfQ7FZ6m0xdpq+L3MP0mJERzAtLcgf2pysHKM0oFcXsAjjtlFE/Fa5uVBmne2
73s0Z4B7VC+oRpWiVSoLkasg3NmcUZaAxg7gOIAPHf/8yoCqrci0rltDlsISPK1acBKbvYhiHYOe
ZthzVL+UJtYDRHCysopFjzbVX6c0ZKEgffHqlZswe2nLbYRed2Ebcqs0MZyAZBWVuQ1guM9ctZFT
gwuBdszFpbfn3mTefv7kpKTCaZlCwVZVisWjB5YjqPi551D7iUKiCSTSaPTx32gHB1CtCDAFFHSi
mL4nOqHnNZ0dqnpVrktDqLfZttnwopG9ptxzD54kzWrCg/ReAx3430jHlBkE1/BEtKnjil7/SmGH
qrPr4ix2NS3Qf9w7BNeZOIA9Chzhs3WiFsjDWExgcClN2xdO7Ra+Y9zY27dKQy80nkRYCXib0zHa
MhAzCCw71mazkKEZL8bwNftkwQiM0ceNFCA4ALQG4z+LPhFUIW+1M095pu/Qkm1HakiEaN/3Zss+
cYHxeFPvenVx2yAHNfhfObDit3KgRk7o44/t7qg9pwUpN51VUpSDbWenMqRwSbOJd7v31uq33sbn
Fmz73Yv4K17Bwwsg1ZgyvRXfKA0m66UQL+3cbu+3Rua/NxzKidwIyB0WVntXPvxdrQgvFvZVEoHg
vBXX13KHaATiuMzOubWSr8vEiAXMYQqIXyq0GrK1hyHKZZztg7r+9PPyE/OvaNCv8iUzP3vCwE3K
MhQJgfxk54UhTFJu/JauAHlxF62GYF8wT6GwuOpxE6e6BHikIPPos4N5n2zyIOUiCqc+Z0ulIfan
xBYTqjLn+MyP9X0PMUzR62597BiOAMSkh2G84LLPHTMakYCd4ZGrAJ3A7b7LqpMpbRZxdtT+DNqq
ik58DZEs2OcjW8rZBbfnLis5njP2VUVTCOYMyHfPWNonYecoLIgGwYdCXraYYPNxPFq21YCaevda
6wB7k2cPTZTr08vjKzV3rteyJ7sdCyWvud54c7tDXb4U2xyg/2pYPZZyh8/7XaIqAdYG526sMd1u
aR3EflspCWfvsTawQ4orxDkYb0fMlK5A9r9ahWCItmyOhMZAwGZ3EQz8/Tl23ffkZ5FC6C5w/c8H
wYcCqw+OeoqOahQniHLZYW29AaVySu2P/cfb2z6kA63NdpXr0aFYbdfPz4fDCWxbr4/3467wMIqH
DcNUUk3F6MO7rtkWYOQuLDlbKY3yEoOuIZILKiD/HiQ5xh0KhIcHeWqG91hJNtpCFfkuz/kf8b+e
G8ja7ji44r5x4VoWnC0gpRkB3l2sCy8CXumkNR9dG6NR+dLxklFJGFYY6kJr5/E4Ce3xLow2Y3rT
R+5YHtZNEAEMuFUKBW1JoSd2nM3LZhoZeYuq9mf2wodm0158ODOPxf2W5KfyAMWHEUMLJap5ExtW
1JJaZiHH2XJ6CDlMQV0NnYbX+ID58FWLDoBBWguR3jmm5uhldgleREy8k8NVJ9tCTGR3J0u0w/Ch
YDDYhmI+XFx8AdsVWWm3H8qE9LGRLQ3+u6sZjWcF5xKHBYuE+J2/3aW+q8DsUeDqwFfw3oatj6KY
uObAsPX8AybEx3s0Y3wVVAKBfUYOnLsjUAHuLYwYzKS1hTcg08FB/f3492eO/Ob3J0cwyG6eCH4F
DvW/SH9I6NW1mq0qrdaPxdx55mMN9Z9lTP0RDaWVoOmxjA/EIHqv1wv3d2GbpsCaWOndPGfw+5zu
6Nqee3/8+XeFOpz5zfdPzryS+oaVG/z+yA+p4J/2IG4ai3g+TRdkzTwAN6ImgYUmtJmSaRDl7L98
Q9oHp8drWdqq0UG9Clwy35GEfvx9/sczUatf7LNZEjD++ZUAvw/rWhpVKiToRyPDTkW7kV7v0Hf/
M/IOLLPCLSjxL2XrlcTB8ZIW2DUR44dKTHnTyJEjiMAADvkDLJ3Rm91h/bMEoppxSm7OaVT5K6Fo
URSKOMYyMbxCpsznWj3/fXxSc48SbAzSS0gPImKaxpghI5dhNw7P2rP75Jmj6aYh9VOAIXLbdqHq
NXNBb0RNtCLw/U4Rkx6j3N7DrWKIPuG3S0SrSzImiqE1yFZ4AmSwOS0p8Q710oaND9TkQVERXSEg
QOcLYvLJ3fEiha2YiBtVD4g6CtDAChS1PVmScxc9jy1kV3Imu4VJELzI4Bm1XZStxU/LtYRV+AQI
7WGJ5WH8pUcrmuwZE2ZOkfhYEdj4nYVQdPY8rlYx8QERIElpGOC345IAG9vuFvNBS/s0uSNiKhVZ
Oc5TsjHX9QzouGgK6CtIzkuXccYC3BzIeFmvLqMMWHsxeBC0dc/mV0gFo9UXnKOZ+34jYvyEKxGu
hG6FgAG3v7zZu1tHb4zWYheeyRnbfy1jCrAKwI4qB6BCtP1zvYpeNH1pLOesALjYoBqCj61M3Vwl
cHkHwCq4E4TTXQCfH1uspZ+fBMiYWZSlYoyfL3+Cp3Q19BiN/ljCnPcF7Nk/K5i8xKrD8ZUDAzA2
7KcEWnXuyPdGWz2vo4UDX1rMxJgofZo0HTKdti4he1LT1F5YyuztwIBZVB7RD3KXpInC2GtqDnz2
4HBNiU++S51fnOs28xqPye//FTI5kirp8yZqIcTTM0P712nE0RBe/frkNFgll/K+xq+niJR5aoJu
R8KQqiUv+K7AD//rRs7kLNzAb8IyAb+7jqnAp5fEkkxuzbWLZMizduRqPRPD3g5CC6OF9Yy+S4yJ
8Ha20heOfdbsXsmYmHScB5v6Adby8oK0PJAf8Fcwy7tyCb87nU5LUNU7bN9070Y9vzJcmuxXTofX
3fbX1l4508szZiRt3w767vLzeGmzJvJqZRNznw5Z0fqhBtfyFJmitRvA4ba0nKXdm1h60QvTQK2w
msAqib/b/Jwer2HO1b9RtYmd79GWjDG6OJ791j0klm2fK/A9kAUx84qmgfwM1JA8cPi3hzKEalJU
kjROJk3QHfmNxphLusSyNyeEk1BW+x/mzms5ciRZ068yNvfohRZrZ47ZAkjJSupSvIFVl4DWGk+/
H9i9Z5jIXGLrXK21VRdZKRwR4Spc/I6RB1VuWV3XgTISmXkAsK5j7saNxM0IFAC7WvEjrinKt2SW
QlPQYTa2TEQwd+Geu/rOXyk8vsZXbwksJMarfUNoJghQBfOr/Ch/+R4dxzWxvKaN3xJZiImX9804
iBARE+Yx1rbykB/0O+nou/U+/2/Y+be0FoISlWAd6QO05J30wdvnhzV3/vqRkAM0yIVRebHQ+uAe
geo8MN9jsugjtdVDNOETrUjKNfYC+EIjgkgEx3ptz3ujWBq9i+LKUxRuQF8Ut/qc3RCNcQqHmCha
7IaxqJ/+OxSJuZjUnhN+X8b7J9Efm5yxCs+hnZ9s/5gPu+HY3Tp7Kg8fNPeHsG2d4W7ttC5mYMwa
FKSe/yK7YI0x9yJPiEyFWRSuJtrRU0brG+h27q8H8N1+/aLzkP/qvUltqgam2Zp3+xqNXd4C3j7A
gl9EZqJ2Rs4DsNPTFhP46VPjxidjY9/fPz5Kt0+/gk2w+bX/8f5+y7P5vqA7l6jQNTt3YiwkO+u8
PhWLaDaHUKa3Mv2og5lbAM18vHU2EsftPUfk66ghtldXfe0291qk8jf1hdhrnRxGjQz1T5+gfrOV
Ysc76Ad/9/VIm9wTmLehm+3WCtyu+hpvyS5Om6kWUqPXkPWABTN/ZEcGls4TXN7f26vC82ZrF0c6
hIUq+hVURN29m1FIB5trpBSsOLFXYwhvV7Owl0bdtELSQac+gomY26f+sT1piUtt1cOPFR2qXjPO
b4ktrFrcxI2gJRBTT3OgrE9sZe/dW49/gjD20m+iz56Luz53fA+suLtJ9ftcmjGYCycsGOLU2MJ9
9hMIUN99+nX8+O0jqYYVw6vNruIFT5N/JQ1MgkfTF6qx8Xpdi83+Lxfvy5fkYBCkMmxzN+OBDvv5
KJ4PB/V+lChBF5043djfv8eAlTMGuNoXm4Zyy9qNNibsf9z/+DUHtPxt5vwqdr9+/VjVedeVD8F/
Sho0KjqWRTiK7Cf5mBIEqjfyQ/FhYBjOc74LtsHn6rCtd7XtH7zv2U5xjuEd+Ipu7tKyfXifWa/l
J+g5+/dDLLgoGtI8nhIeQrlLPig0syZP6Sn+aJ1KqPnb4Ka8X4NWnHXLxTlRpEDOkW43rkjnHlLZ
G5VSlBMh3aIrnBkYysGRKlbE8Kq7p0iKiA/GOCrgAM/JFL2Z08RXMjnqC82vh+nQq5RnuBRXbVY4
76oj/pbUQrHIvaDoqZGrz5SoTQftc3YIHKncWS+/jIgiTNkGZueXufVdfQX66Jr/9JbwQtd0JoCs
ylSoz9WHcIP0OToNA2sK7bIQjjlRGCmZ4jRLpBZqcUer6iik9siYnou6tLXxc9Q8jdGuVLXd5yGh
NFmqbDVbS1ldWRrtQuS/KcDj72XpbjaoY9Q1nfh8Y2mbeud9BzYov1tD6L5iic6oLPRaojZFJ3Nv
e460X/43oXU6prxM22T4Mf5ogKswgtUs06XpRdrnXhRQizVNNhYSF6ddYihcR58Lxo14ibK1pk91
QK6ddjs/c4queqLYulYdT/sYyNsVeb9c8Dn1xYKLpmyHspP6Z7FzJ7ofykbZenloF+qhaFRHN/ZV
LN8AybRC99KAQNfUgDJTQGMU1YXD0Sdja45mTlnSuE26o2DU9pRPVG0WGzW+DcZflbWNfODDhhtN
Y2aHZTxSyrtrcsfrfjTtij274grwOIAAzh3F1LG+2pI3Hq7q+7IRW9XwbHyv1YepeiinfS68dL/0
DtiFJ2xou1+Dh7yiJs6JLvYgVPF7JZXSLEFsNqZUb6rW7oYPpcFwymg/jl+EBpigg5n3f+buGN31
ErCEQmhP2bdRPTXZx5UzmQ3iuSI+f56FhhTLrg/h/uF5Kt0xuzFiDGO+0TOaPR986X605Sh3V+uk
Xn3LS7KA1ACfQIhp2Xo5JX1eSl0/PItH2XcM9dGoh50va7u6eInMr4qxLfX0NkrA5H+y6Ecc8lNR
H+LpoHQnJXHS8n6QersJnpVxp6t3ZliuuFbzut97wMU5dQEtbbVIBWDUK18KSwh2YRvcCJk8rUjj
RSMwlbGw4b+3YnECRjwGAnCew7NffYq9JwO8Z6Kg9OHHxVbQnw2aB0dXoeyJLUiPVenI3kmoHyPp
oUqeJHkr+l9XeOKadjIo46NhgmQ4DWvnVlMLp8JUfGl4tpLQHDZZWsSOr8bqN2s0p22mlT8basPv
Kq30NqI03AgRVZKksb/1iZn+FYT8H9+H/+n/zO//2vL6P/+D37/nxViFftAsfv3P/9XWTfUtCb9l
/7Db6ue39h/5r388Nd+asG7C7/V/zF/2Xx/+z/Nf+a6/abnfmm9nv2yyJmzGh/ZnNT7+rNukeX0K
nmp+5//ri//4+fotz2Px81///J63WTN/mx/m2T//funw41//lGbH73+8/f6/X7z9lvK5Iys7fRt/
Xn7m57e6+dc/BeMPetY0eZ4pqBhUC8xFTf3P15esP0heU3epUqsK+OprnUWWV03wr38a0h/A5vBB
KiLp7Aas5J//qPP29SXxD1M2yDvSa81F+/882dl5/Pt8/pG16X0eZk3Nl5673FgxGqV0EwhIolD0
eooL/yNUfVwCQZjclK5+3anz0T9EnaRua92I90HiGabtdyFYEpUA+mHpa214wxxlgr2dH/nJXhDC
kC53jwZBuyk1xbcD4FEnW1ADSm/ptgk/d5qgJ04eGv1LIgWhsQ2IeoISEIlhYg+SyGylSPZb0Va0
rrHbfBKZsVIo97oYDr+km3Kyx0FKCPsUhLLbmu7JCcSh0s7UIvtGe9BkMI0pap8oBXAbYxRCJw5r
8WOvan6660IrvekFcaoYPiqM23oqZWZlZgwL3aRVHRy5c0Tf5X46UAtTp4zYGPxjMdCy5ox60X6i
n0dK3YAahl0d9sOWgmMp2WVW82xlYZpsTXlyy6EM9qqnx9tMkPJwE0mGt50Agf8mV5I12mlLqedY
1vK3oYial8zsin3eq7hiTZruX3nvt0TuFH6v8jr/1ZxL07mc/udd8TN7aqqfP5vTt2L5zjOp/P9D
DOcapf+7FNrVtylM3ort/P6/JVA2/zAB96JgkKCYqFHJ9l8SaCh/UFYmUldFVxYgqPNLf0ug9gee
BZByc2eYBeyajnD8LYEgGv6BqUfFzpgLBIqBvv0NMTy3V1x0iTZTJjvDGStMe1vGBBXBz5CAarRL
rUkUZwoYMLlraYXKj/6kRc2K1bokB1wCN4t5wgtmYlm0WQiG18aNOthSzGjoH0MSS1NiZ14oqE++
alXT9zcn8bfWeatlZnP7b3M8L48smkoJwdwHREByoWTEMIurMSlpGRPE7LEBau+5DPU1sCTijOd0
AF2hqnoeqgr0r457vnCN+SdJkALp4eZwt73bu9utbW9vTtut625PoKNvTy7/d13HZhKx455utgf7
wHtOJ349ui6v7d0jr22O/Mi7t4fDnbvn1RMfPvBWxznwbdudzVfy9fNbtsRtTofn7d3hwLfZfJ29
mV/eHrbOC2/hEWxn/hd+5hfmaTp7Zw9d3ss33u/u+Pobl6HS2xf+5bBh0Bjf+MU92dR42oeNw2c2
mw2jQRxnftuGz/N985c5H/jhxEp4IipC7cNu7xw/bY7zWzfHg71xbh2Xn1n1fpezeIen2272Hxxn
ezht5wfl2XZ88tH5xrfueevx9mm/f5q3iY2aP+2eCBjNZJ8c/vl9xlh4ktryxJaV/2lU1aqIM3Ta
3r0cts8sauN8c/aMLl6htCgQv6S0jC3VDKhs4I2t+/DlT6J6d8xIvnVEe4XOolj2ks7snr25l9Rl
XQTGTIcj+nJ4fOScHfabI9nfnNwbx1mpDlpESS4JLu72ntSUEfUVDyf35Rlu4ZzePyP03Ptitaz/
reXC8LoQCg8325uZoben1//4++5li2zcwaunl9P25QQGOIJzennhLO0POxjr8Lg77Ha7zW73wb6F
w47OzR52/vrhwys7frCd2z3njeQhFq7zcOPYyOeGmZY3N3Dfcf+XfTzzSN/qolVGWPjHqth1XsR+
uV/cZ+SGHVvj6tdmpjf67oKr5w19wwMTmjzTIHGzfbnzN4gl4n43Czzbxhjyx4O946dZqn2bFR5/
Md6ht3+5+/2emOXD0xqLvDYwv/dACwWcNqYSpTNTUih/t3V+7Q+hvd1t500/bdFx7tNpVpMcDAex
YZL3iXoBXr3bPrvPh8eTSyU6D02k/88tX8BS7nb27vm+Y/tctMjjYQffbY7weWFvXmerP3HULkUT
7gMM8WLZHze3aJKta+/dzQN66HiaFcz7rLoIIF/KwjIykwuDIsGpKOyT/QWd29k899fd1n78SzOz
PJTojePebHmIDXr3/Sf4q63mva1e2KDJGPuxn7f6C+r9xC6cZr12enLvXOfmcEBb71+QFpQ1Gh8r
sdtsStTrdsueY3r2sxVwv3A42xf3cHeHwoZv7h592/4MF205E6zE5ogUfkFrH+1XXXbYHe4Ojz8P
vv3zcf7SP5/vXkL7ebL/ZIQayg49dPfIrz9/wo3o/L3DqEUUOhPA90+bp/0vB5W/f7KfsSLMWPHt
HaL6+cPt7efb437z8UAw/ekBS+E8YA6czebJtb99wBDtH27cJ0TU3hyPH9DZ5GOwUOzq6zaz8l9s
N8YVitiW/Qm7fLpx9hvSgrMpu3E/PfHPs1J4cm8evnyBEZ0fKyfyvvYiYHEujCbT1gUDE4OVvOEP
vLs7uZg8RN923ONfRs5Z4QMgLt5VmlwKzsnGnWF0OWShyXac7pB/RG2mOlvvkrqSrf3nbOtRl8jF
weaNaIft42yVOWgOnp8e+cDBvsUhYPAd/+BsDofdLX/vn9g0l1Hqr44N27qdrSYSdYvkHl7dhf3x
iEDOrL6defBuO6tTZuXAQmw/2nrroo9v5mN0919OeDru/s7lM+8fgHq2ETpxX4aK0Lah0z9HVdty
AlU3TZYvtgzKMGWhcxla2TmGojab96mcn/LfVIg1M26Mvlp5OaYv9+rCM2lnt70ssjZeC8xplQ3J
iz8QGqPwRViJ21+uar4v089Kk52pckE4P95Emii2GWgzaCtL3YYmN8Mg6daGP16jQlM5/XPEmqkL
XOgzqTXDqBI9AGHVQP4shmV6aIphWmHWy72j2YhQKhNgLNzzpdtclYkYNIYFAnmsBoYTWENOyrjS
tNbOrTGvbansg+f3z+v8CjKf1zxWgGjyDBGMu75wk6xMKYu0Gys7LzP5KAql5nZ1HJ3E1tRXlneF
1NzSCj444wy4Iiw2US5SMU/bGFJJV9idlU3bImwLp47SZCUbcWUndfqjaINjG5kFtlD+WqFnJi3t
ld2FdXRow0jfE11oPqi5Yt31VW6sODNX+OMtvWXNKBUXU6530KPnhQbHVPIKYRN1erhC59oWgqRD
sFNmeQCCnXO7l5rTGOYakNRJCWp8FE0RoZawnV4UvytXiF3bRDCsaGfkXn45McUqK92so5GZEqMc
u21XybcBIzgdTTVHVx9MdUVBXV3ca9MvckY9/0KUO7X1zCYkKCQlrWprViRvwkY2bD+c1jqdr5HS
RVUBVQR4ROO1Z/eNYygJmhYLg1iSxhQTFwQx/baOgBdh6EC1ImCzS/dvP+RVwGjb+jephYB1k1FU
tcSqtCm/CwLD35nxWH4yJEX90Ktx+QnwiC/vy/Q1bnxL8mIjQ2HoY4mNDMTUUStP2xID9lfE+SoV
QJ1MnYu+qC15sQZJoJqEgIG/odXex3kROYKZKSt1bVepwOwIM0m+C+gQT/PUMrCM0s5rQvjKkOvb
sMv13fs7do3VZwgWglJML7hofK8sI6zCklCmUFmKDjxnEh8TPQXnqKgDAvhd0awI11UOnPtm8Vjo
W7koYxeCpAp1pbQb4mW7pGu/0k39p1zKxub9pV3bQBBSgQGF14lWzw/yhtXB1An8XkNlBJ5gOAzM
Ml01kdZgJRa335nNCeoAqUEnvT4bkoXGDQQzbBMtq+xSqRS7zpTe0aYg2hRF4e+ArFTsAmhMWuHj
naI1vQAoVtbak6iuVfNcrpe0On2ZMkn2V3fkfL1WmHKx7LAyUtYk+kNWq0F9CJQ2rVdOcFE29NeS
ydBgM0GnJKO/ELOh9s1AGujoD8IgPoqJ3G3LslCe8646+bowHKu6yDdVTPmOAn1nGBkJwBk0UmMd
2lEoV1yhS01D+oJCQ+KgsioCFHO+8n7EPxI6xgwUojlDZvtWqtty0/uK24u+TLt/1emPddukvwfY
MO8ElElIM3+MGoAL92iUlSFtJSzFoOSmU+URLclKuzay7+r63lBZsNjYFdbklyhtrnWMpPRBbu5L
TwA3xLdH62se9WuINZe8xLo4YDaOFA+lG+c7ahp9puBRlrYympUjWIPqdCrj7d6X0EvlAxWS+XN/
A5mmJaZtlsteXBsMwI19S3/MzbHcADYf7cQ2if5sQjDH36d3bR9hWWoHoAXY2EIjeHFOAF/DIulR
rzJoujSFG1pefMc00/okd6PVuIOPF7iyzjW68z681UStP5RlTrYlSbPqJupzIH4CJmFErVDdtFR2
OSKtVivq79rmzt4mKTUceHA4zokOhZmWSUV/ehxKGoNx2qHdyFYX7frMEgs7yITm8/vbO3/jucEH
4py5sApXIMzi0hdsFb/PtNov7c6rM1cvSxJeKaPkhGz4fbcTVxoPBsArOpKowThfXKxOU9zrAOqM
fZtsxHhqGfuk/b4zDRwN2TVyLyZz/JYwjtlY57kKqrotGEW/U2I1tePIeBDLWAPFeg1Z4orMnVGb
uegNl/S+rNeDjrYiKelJjhIase54cjWNK5xhXp4Tzankc+EOMBpfa0zeEEKOwyQIJoZCdmJ9DEwh
BV4oFY95qpmbwtC756EXBKp6CSOtDbe6IgoAspGtwr/mQr4sCzfiwZziBus/CY31xAhL+Q5YwBas
G6085JU+AXIUeNrKiq9wJtggXJRBS5+xShYGgjuJ3jBeB1dU8hiaq1gUhkjMFQrFTnDeF4JrC3y9
K0s48hSRzo/yZnPNoqaT3S9wqIK8u9Hbsj2kSqMdQ9WS9zSnNcBHlvVafd2VIyXEMeN5YYmY3jvz
1huqVVDKU9NAVWl12beTMDTdPszro5Yr7e2g5pGdmRbgOyEjAN5f8AXbzkZXV8HFUF8L/BZsq3l9
VpQlGsWPzMKWxUzZEotZm494cYJQmecizXeyec7WIoZWeYNS9RM8O4UNEyHrNppcrrjJXimMbKVx
7dqK0C64nyblDdT3n29mrIZqqBVNYcdWNjAtoBWml06QE2OFVa6uaa6TAS7VYh7fQomFU8SEcLEt
4Mp4BMJiVG/EpE0P5dDWK5bvGimg+ugS12dDuxxS1vReludpCimmsduEPQS3mMavQS6OK87htc3D
F0IEAHmb0SvPN69MzSAc5KKwK1UMKdnA1w36oNz8NtPNZgbTyObNBSznVOj5CawyDFFh2sTwWr0O
7DJPV8f08C1nBm2elghaHWw398osk+Kj5BdyVHvUqmsdziWKapMPZvTglf709f0FXTmgefSxpmJx
yCEviwkNOS0DwY8LWy1bb0upfO3EShcxltVaycVcOaAzSvPrb1RFlo+lxzhYsOj07pNpZIwqlr1i
hd8unA92jvDkrP/Qu6T4z4lIzVCmuSRQiqbn4ocyGsqnVOnzg+Vr6mTn/bA2EWRRjYknPlOU5pnt
KvCC1DqdU5zKJEr6Eoqqb7GBpRS4Q0ZFsWd1gOwFmhfss6HzNyOIZLtMLOVfwigcay0rtoHSx4/v
H+e1TeYgKQplFoVEScX50/hZQsWNB+cYVje5QgFmHCGCn79PBNwUum8ANJiB886J6GU/hXWh0egc
VnIIFH2kN24tWsxTe5/QtdNkDiWxHKB6Z4y+c0KeGmeiMsKcWZQNThQoui32wlbSun3WCOMKtWt7
B+YtzGOo88yehUFph1of0i4vbKPRvJu4G8tDgRZ131/TVSoEPEC3wm4x3P18TUZCB8HooxGjOq0+
5G2QbgZNCVfCsVeosG1cotCIHNRy54BhEwAwDWY/1Qhuk55x61KoBb8bKqL+BygQYlGMiCRmOZ/f
G5FmzJ3QCDPvMyMgPaXjIDNDMDNXdO5lpGMmQ30QAykILAO4dk6G+rxcE+lRsKPWCz8Io6lsmU93
zHvNsnWxuzV77bEQGNRbBoZ3Q7ybWXHF2iCEC/+Kh6A7klHxQN1SfLgwzlMptlbjJzgCeidLDLQJ
6uxeHTSx+6C1fa84Q0/Z6aHq6BtbYcwrYsBtgFosoIs13KyFGAg0y4ptajHaII2U2AlEfXT7Ivyg
qL7qtLXH/3+bRzE+9GhSmknl0tJqt7IxpJOIFlGDgBnUtVJtjXRak4T5sc+tHEilBhEyOEhjSvhC
Eog5+0NlcKx6wNSxxDTyAwPDjYPqWcEKC13uIKSYKMqQXijSB3LOQehKXaw0djCPtVBwxzwpGRJF
7chHq1a0H0Gf9mtQ/LPeX64OyZsjjagvClnPSQZxqQ1+qeR2kaWCq1ql9qls++nPsjUSV5Iy+U/C
IMNNESj5Pq3kegXX9JJd58EUNBARcbfADVwYgjQrRb/rmZwpJpXvJrrxI6mMFy0jQFVaWWq36ppX
ealyZopcWsmmEWVVFlJa92EUyhIY05kgc2kt23aPqGQrJzkzxWJbVZX4LYIAhiiJj/NtBfqZKric
aeBVJFQTk9TC8Es5MfbKrQpPvS9j8I7t2AyIGRlJUq/ZiCs8C+ok7iw+INGjZf1gNRVGnJHetoXE
K7eaH49UvHtS8JzXlRKtiOEVxUeqhKuyoc94ptwJzheryEKs9o2I4Ov1PXoxfpY8K3Y7tUrA0K8D
7SlWUq7Kg9fXzVb2PAbYMSSEkcCVmq01pV3ZefKx1Ggyrlaai0bPH0ZOKHafSsZjxiWzXIifN3/2
Ov58JgKPl4xefKrNT1LpB79tytgE0uhEzqjX1JZDm8XUSrSygJO1UU1yECk8ZdpZnRT+Hib37MlR
o0klKgDKc7/YsrcvzbLIo/I0t/269T52Y6QYm1GyvJsmVFtj976KvcZI82Q+IpBgU9PMfL6bDb09
gdDEuT0RWT8WUt7e9pkhuJ2e98/vk7qi/IBPhAwIvwYIv8o5KclTtdHIWJcRGd6PqJHGj2BVdLs4
S5I9Cc3g8/v0riyNGD1Vx689UxewkYkqhGk75uh1IAldISCBWVU+GXU+syIhV0iZpJwxiSxtnqJ8
vrRQTwu/biKK40e1AvRqAGCAtF+mHCQ5Ixb4/sKu6FQTn0qdtRzw88tewmjI9MRvhcyW0jRyvDyo
I1soSfw5nlnLP5qx6sRdia1ZuTldo0u4EZLKazHJglfappcSWTGg22dEcIY2VG/lkUQjIFzBxz5X
8w9mFwgrzt21vaU1gvQwzhc/zK+/ce6AMVbTRmAIKGw6ul6GlBdxmTuGUesroZwrHPoXPBotrwBD
mAsOpaGwNbo+zW2vniYnaSd5N+qduW8rL3L7zF8b9H1taVyr5/QJ8WIui+dLo4vXLwfTykhxqvpB
FhitnPpa/jiZ4Rpe08yBC3tl4kWRa6Dhg71c2GFVL+XGHz0G/vhhcqtWhI8iVQu273PmVSrYXU1m
4AOu1IKKSKdTSgN5bpfg1W5KTzRvAiHoVxCPr26bTkSC0XAi3Z/y+bbVAak3nVmfdplog+FQiZ6M
ezUir+aOwHqXKyryGlfMA324x+BUqOZyUeKkV22I3hKa5qlrpoc0L3tbx5+yjTJaa5y7Ro0Y31xC
RZiYe9354oqsjnSlQLirsfSPWVgp2zr2jYM4DMXNBBLvyuquHBkamUg0qGHQfJ2S/ka8YkMu+oGm
AMYTFQV52UCUO9fPJW/Ni7hyapCYA2Ov8xeWNcxDoUpBEyLHQ9cZqZtSO+ACqmuGdhh61dP7jHhl
F9nEeVYkV0+L9PT5LnqMj8ka38xsJlxomcsMpfJ7VqmaBwg3gVwi/2rw+9oRi020FJ+ECu6l2Z5y
Mx2CQc7sqAs9J2YWpirTb123mrBRvYrO8gFMrveXeW1PcaqB25WBsye4eb7MoImEIhVUfMw6Ocpk
EzdJqjCkR5XXAuxrlGbb8IZN9IKyMKqCMrtom7A7oKobZq+NMegDYVxwlO8v7IqpoVmPu/zsm2BT
FgtLm8pMgpqhSM0wNUDlacL9pHuWW2qMTBcGazwaZeh9/m8QBdn8tQSJ29KCaJVavRSaSmbXPZsY
UgryMR31j4GeVVtRL5VtXwfqCs0r1zMUP1419amULbyChrzZ19qc8jpSKuadZyVQ9QHw2cWQfB69
IPqeg57/oqVi5WqCWB3kfkhX/JZLX3rOCqFC8ajpu1oKv6jmxqAkIYOsjUF6aOVstJOgoonfK9vT
ZArepvbK+iQU9W+nGGZ2RVLwowkoLM1R1qhW2BCftD2ZwiFSGv4mUiL54f0DvdQC3DrpjqbqFduH
e3bOtJ2RtWEoBwRsvDZ48aegAzqbtr1sq3pD/tK0mv/tfYqXGzrfcwmp0fXLiJWl3gmaVAjECg8i
bcK0t8sw0+6tdop9uyKtstWUDNTfzBeZYVh40VrVwjXqr148LdHATGjz62+YqRNyJhGouKFiUQCQ
bggIJrH7POgdq09CyQ4zb+rdYmC8xp5gsfTz/dVfKgm6a2FkrCSxBiKl5/R1MhK4ySgJeYiVA3++
xYXa7+TANLe/TYkQKZEhUjmvAfZzStwdZGtKsJKZZxmZm01mP9pWTE5/q3faGKyoo0spVeAjCmbn
cjcUw2Jj60hgKkkDZrouJ+UPDIgb91HsSrFHBK7J8p2fjuXXojeKXTQq6qf3Fzsbq3PfDeqE0plI
IDIL11z4O02r63FbQ53KsehGKnS6xaNM/m2RnKnQG43jK1JiuggsIiEmVdo9HmIvWMdoVG87c/g9
3Jr5bgsR8OGReiZzgJx1fm41tX4CVWlsZD8V9xSleyNJaLFbqwW7IvkmnEGo0rAoHVymk8ifMokx
azPbZxCUa5W0OlpS6h+o9xuOptkIv+2SUgpFgzh5snlk77IirPblMS/nIxKESNkknZncasS9Nqk/
qPfvc8M1XqTykr70OWBJXfr5FqZRKHLfGrH5Rl8fxKhUHYIJqSuPfXIo6opZzeTbH7QqKr7SB1es
iMIVHYMbNwPx0k0g8/9z8loSd5R+4Hx7gy/IdklE8V41E5rUxcGonmVZ0Jgrr4blsxr6Y7Wy+Eu/
AA+L8AjJHiLg+rJiKhemQtYIv9jSlItfOYxQtzMZYXTawKdBPaDM8NEXmO7z+woHwtQXcMionWXs
vwnDuvQ7LgGjVNaAe5jaoTOn4ItktPGK77oQdyQPMBWqCrkAoMPx7M532OuCLLXUMXTFvtZcyUzq
nZR30cqClkG9v8nM4AaigtAv72rAMqRiqCihG5GjaKykdTt/Eja5GAlOqdci6CF9dowV4d4bvGFb
ku188NrmN9n54jEWGkEtxL7BuQ3dsKpSe9CMaodj2O9yI1Xc2Jo2ua40NtJM4I1ixs37wrSwWK/U
KfBjkLI0Q2kts/VVHoI2a7SMt2Rc2VErdeYj+m23zcNuLc1w7VjfklpET/RJMUYt7UK3taxw0yiJ
6cpDna8c6yx+b2zF64KYtciR4s1x8Zlff+MCCF0Qa0EYBa4XVkZ/FKmC9Zx6LOLqoIyRJT4ZBZhM
v2c6ZqJU0iON9JiDp3mBwjaqZaXllu/2XuCfNMqb3DlyteKsXlmaQTwPRFhGxBrG0lVmKk/iCQSY
XGsYzfSmlRIl3jdKash72vVreoCMAo3/PoMsFM7r0khdzpVa0OYycr6fuWd4QTiqoZsOYsSEkaho
w8kxproHsSsejMFyGjPo+p3flqv4XRcsQz4f3qcugmJ7dO3CJFcdUL6Cl6mOVjb+Xqy80dEpfF3Z
14VGB4yMouHX2VEEgckFL6i0SUgDSy5Ljh+OPpgbSpLfReVgbQRQWDf1iLVOsyLbKvLkr6jzC/GD
tEnyeR5dRTpliWhlRbnoxVGqOJKYB9K9rBVd+SlsGllQbWpc6mYlG3WNHnKBzceXo1x9IYPBpCay
JxSyM8ZqZyf9ZLrAPiSO1gJO8j7jXCFF7N4ihD8DASGS54xT0NEFCpglOR63jo1XZpM7YJdRaWW1
coALj2A+QKogSLHzhxl+y0bHKNZL5if3rKoW85vAy4qd4E2pIwuG/9h05Pi9vo2cKB2UD72i9SuH
eCGXM3lSIzh1VO7AqecrlQXLwgcOZAcmNXfC1Mi2qlcEpkVBwT/IxZVb3aVUMJeLHDSGmJwmdRLn
9Ap/iIGcRa3JSazu4yTrNmUYNCubermqMyqvsFNvFGnMSFahjBXPIaNvOL6p504yUHknBdZD1yna
ip65Ro7o7FycPY8klGY99IaclhE7DU3dd1FiYhZtC7UamdMZaImStLaZqaOcbcYmCdXt+3x6bTcp
HCIMMMMiEcA6JxwQaqSGXxYcxcz1r0FMGjOvf7MciEMC7YSiaCI6ZICQ+HMiYHQmgQ7atzOynK+W
mGcuWYxiJQJ3uRQaIAAFnNsyGJq7NEMRsAJ+H1mRK8tkfTQzzDdAI0mH390wqMwxIlKiBKaWoak6
V/qgMIXILVQZz4yW120o1mv8cKk+dFQiV1xaNMm4LjHECNV7I2OoI1foxtwOAhHz1kvRfvBI1r+/
oAsTN1c04VMBt86QN6JQ54dT5XOXbRjGbkmr2PcpbtNnTfPLbRlpYCiauXD0CaKu8Pu19VEJoczQ
bTP9+fU3/F5NbLBfsotRGJSkjCllr+UMjFlB6lck+RopJAr7wn2FuMhStJIABCoDtmCAQXNXBHnq
5KB+flUpMPxtYZq796hBIqI+h/UWfC5OZTgWQE25RT/lO6tOflWKvlZ6cHle8APpCOr+Z7O51Le1
IoEcRGcrDGiMHwHrmlzg3wNGimb1SQyK5JRNjLpfObBL4TqnutATnj7mtGx5oaswynnfFWGzy+tu
bQTLpS9CUpMIGmaTFnTym+dsoQ1jGJcClxLBbMP7NG5BHjOGzEnVQr6RgshL7bD3lL0KgNm398Xg
2gIxYtxsGXRIDGSxwGGqC0EYBu5Duj64eivHH+JGXIskXaVCUJvsPtHeCxxYLWqpePK00DXkrtuC
pxZTQyatxXUvWZ47DYpwnoxnkIuTz7cxN8Q0k5ogcsV28tpd3he1vJ2iKk73ZSo3zYpKnNn67NLB
QbEmqgdwy01uk+fkOj9TS8CII9ebSnXnx+X0kGlh4kbVHKuy2s7av39WV0SAqJ81V6PgcVycVdCo
qvC/ObuOJclxJPtFMKMA1ZVkRKSs1KoutMysLJJQVAAI4Ov3xd62Z2zGbG996KyIoHC4+1O22Flb
Fug2tI6BWRVkKi8wqOijBa/8xhbbJg//+WP/zWVFPQbpBp8KZ/9/Ro7BvhvN12JZ2+PwOWaKhctu
NFjpThjm/5to/t9c1HPwIyA5vHiYqv5xUSsV+aLqF9ZuWvcT5Gdo/eAtCzZQM+bVNlxwOo3yv7zl
/+YXYozDGgsHHGzC/ukYTIt93zZjZKsAhjbYLXXP+a7Ti5BO9vs/X8x/8yYAuMJrjkUxNKT/ZFBp
UwAFGJCbCR590djYZo0I1Z//z4dgE409B6Rg/xyHo3juwefTsA+ETuMwqChq1V6F/3KC/stVw/oE
xxhwP+xszkTX//v8OwxvABdh9Apt+fIgsHZvo23dT4OP87f//IP+pUDiec/OgBi6RMh5/sluU6ta
z+TqpWVTlj53YGZ1l2PwELm2U7dGVYuTey+Hhu7zwn+z3SCu/D9/A0Co/3LrMD+BKokG+cwEgcL9
//5ejHMcok++HHwWcejASUhFIu6tCBtiRnNJN9hP5qMMoqqhn9zgQxuVMsp5EwO665ZDNUaxjJ+C
TP3wOXJwMeglzE9n8joUChuKt85zpthFQexG/ijJSFc2ZIwQNFGP3CrODtHeR13aDF7ZJWq1BdzL
Trpia/psHQxnpyYfhv38/w9hST+WYpD6b6yjeX8LScjTX6ssVvln4VSbBonJY3xgZBoXVrNYM3ll
ZjZeRQVDpAOCYqx/d4PSAMiVQTBBcUzoqEzjY273qgbCVq63kTi7JbB0EOUr1jsJvc6hpYz+VBu0
Ty8cA2HK6gmyqFg1uDKyaK0gzCh8+cl1V/PKpG6A3Kr9KfYkh1xy0qzrWgmQnCMmW1fri6Ppyu7W
KSPphaiqDgtC/JYp+1hgDp2GNl12V2QX6xL6kB60ZY7oRkSiojClHjayn7QE1are0PO74RD7sYSY
VlZLJWvv5y5qp6FL/eNkQqz+iFnlyXjScAp8WzaMs7YV6zSTX+DLTt0vPVYBZGcTbyMGFbvhq+Zg
lrzHpo8gak2DUrCBzmdwWqse1hEHt0WLbkyBFISH7exDI1uSElO9ZZ0vtt+zWcVgGiyZlHnaJoal
a20VE+uAUbar4oshTbR7zEenOaaIPpgFeCVDLA2rRbKa8Ja7QvQvY1bahRzhILBbcSkMQiseisHM
1taQzZT0Yd+LScD+WPS7Z80ZlUWPPfrcTW9rAcU+5i41V/o1+HTvXD3aLJCHckt78U1xYsNxWRJS
9lsb9pUlJRD/KDNPUz5E2U8SAu05ltLbMkTN0NuCDc1Y2jXeGm8WOM+2fTXtPT4eL3L1zDovwVk3
c16Gk+8zpT7KjEeM1+BLDB5nizCwbUWttElUa0N5uF9MCRrkiWyV35C9zNSa9Q3vdWrWeixD0v1s
q0qQu846hGRCvul9HL2X1IcNmnXqwoo8YEYW/zEPVYiv9mSm4YWq1fRPadVp9Qx1qxNtVnVkbyCL
CIiAiHSnWjuNPrqVsHSC4B/L+PAqCNgjup1Mjg9f96W48Z7l9FWz0oRj2U2oQA1od9sQtZASxT25
WLwA8lqrhXr/oajEi3qUkYdNQ13wKIAiohhRa3SdromckWwACLyK2kGTYbOHaCixBqxDwoEFXBsC
JWfVxFaa8CcbCFCsths2sIDqePLRRI+gCKkSirmYBI/A6iio/QMMS8L6GqryTt0kSU/AUoXPD2jJ
tZ/Knn9my+rmsSl6GO0+5sMM8wSodnxXsTpoUGRMjQKbmW/JPBuGmiR9tZrmzIfYtqsiFgvVv/gU
ZWK9XLUYZnNaHaTBW2MxFBR5O6d5l92olOXSwLtoHNRwqVGtGTjScaXnOoWHTdYgSJPAPHo0ezkn
lyFF3sz+0okMftePiqcLrw6bqoo9flm7CbMPujvEerAzJkmKW6eDc9clSENbcpj7QJHGUXkTH7bN
wxaorcjO1nvJFr9cLPDzGBkYhRqpl3WVJXv1p5QJMI+jZj7/q+dxL67jiG/R72JMtulZFlDkg/UH
shKIhxCSTn+SFDW5Tiy6hWZ3o7XXUQ7nwmePAdm8RnpaxUmIPk+utxJ+VA3KV/RVaAmDo9H4+XLt
gjjtWRfDJGJf+hgh1nt/m3fJcFdBeXBMRMXvgKvNwHtkUW3Zczlmkh+wblpdUgP0noa7fLY7xLtz
ulDynqTYfX/jN43pu87ZhrWAIaQ64WsBcogHbnwDHoJIT6BbR+J686rL2nxHm95wViXLe2qSkkQ1
kXKZb0jGEUCe8FEsNzFO4O5+oaPzN6h383ugsR9ee1Ut3XcRxlI+ME7K4kEvUajewQVapuM2kbFo
h3i2/oRe1WuY1yuQRg8Lkd3PVG3xeg/a6iiPrh9d9YVHdsIz18WguzyseaLUn6qjLD97QeM6HKZg
1/RnpBbb6ZpMa4KnGs9I5B6yVAKeIsrr/En5sISrgTAKaT91neCvXV/qSF3Qfcu34hhla++QMY5B
oXNN2Eu2/rWl36Mfy+midjhKx9SQZtOEJl/J6pxJoaBXLodtdYjsJho4IfW9q6tqGDNoNabhzEpd
h3RxW5N7taifwsgI8WFTuWxQyw59oqvPhbJofi1GKkd0DBMe9KEGMyzkScMnn2ZgpsRGaoVCWrr1
VJZWQIMO3GO5HUm2pzWIMrAMQigC6jmoB5tBBP2WrzU0VKNBaYx53HDwQMCxjCcCIMlNI2hFER9p
+ep6AKev3U7kn17NrMS2UliObfAcv8YEG7MmxbOYNsXSr/J7M6F8BMELJ3Ylo8E95GpHJA7er+6G
D+kAz38zLO9lDOAXB6zlHxtIPY/CT+xPPsJo+mKeXPow73v+AOFpr//3WPjoy3h10Dlu+ZXal8E8
oVMosZIeskqelgBzixMMTTp9iIqOuiadqjW7CFsEWgvovvJ1igvcLB/I5br6CBHfrBuiepjheNCA
RAw7gmwRgh1ZnnU3mG68rGcpwudIcH4jsCJZ6GEeth0UbK3lYV1ifsxLDwNyGqn+hOEDriGz5zPi
fsALQlKmVFPUWJDG2xXohTntON4+UnAxRbN0OGOajFvclNELOANZsFp149fd8MtttIWvqS3BHYNb
XNXDQcjtth092dxVD9sLXzOmigsuV+1gWbOXcRsRHEN1fP6oxkwJB+cjNh1t1njKSZu6xMUg2fXD
I8pd8ralCCatE2R4v1BW9C9Z77q/A5Cdh3iF/QmuCCHRcYCd+tBGxRrhfZhYtddVuaFZhXHMnN/M
nXT8YZqC2k4J3dh86SZodI4m1Yl74VCaLy1dCjLWLNt2wEATHs18qyQ9dL6Mpobhb+7O9wGbcM8n
2+iuS5IGPcpUtDSgFwEv0UscIqyQts6VST6rPZPXfToF14LZPOI3RE6np5GEBaryMLLfE27N2Iy7
IMcUyu8M31aBUpRlswLtT/KkwbAjj4wK/CfWsOjBeyQpDnXK4v515Yx1F7Tv9qQu0KmAgsHKamqq
WMx3XOTlcCyQVbHW1WZyfUynLQKkXwVe1VOAKX0zWDB7a5LFA8WrL6PsEIycH/dik9mT5D2Lmz0n
TNfSFfNW82Fx7jYr+hlS6z6t+kb1exG3E+7n/GsJUXIx9Uxml1MqXIc/IhTdZWHiUKdQBtlaFxrF
bAsjFUclLblLQK2avuKJ+5qUqJn1kjvTn43h8c+mvKj4wVYWHV9ejFkPprgqrivBCnpCj1sSU4tK
8R8eUrf/5DBeeZdixnnChnFMW7VV1XrUoY/wW+JNNeiWKBy5d9A9rjq3Zq9J5rfyCjGrCQz6Uts/
hqJX8MkH8/7a2Q7Npd13NHk2zFXS5hPtXQPjqQq2i4Mb7/2SJL83Wg03o5gkrXWU9hrFsGJjozqL
wriHmL6sSeR/k4l3VU0sHePHxGhYFmSgOMh3vi4WuzGO2DL1C6+lDzBbdDj58m6MyP2AvvYZAZ2w
dommZLye4sxUzQTnbzT8fOJ92/dDmV7gVmX2GMywb3hUVfVoITdhB0Qi6q7ugVEPF+NOlvzIQdXh
tYWMqTh2usM6OJBODvUwufid7uRMiIKakx2xhNwOVWrBBu3c0CEdwEbwIcp62P8T9NPz28DSvZ7L
go/N1hvULiAbBZf1DomkvFihd73H7i0RLfAjG18uhY6hECOYWfB+5SOxJxicO3ahaLnO1+hVMLVx
3BYGe78K/07EDCJvNkchh4eAZXgDrC9/kjj0f4Z52v/A/mX43HsublQGbt4xxZR+H5jhz6ojwrUR
Hqh3k6poO0U8Vc8rJxFqpoxDeixcLtAURF1F2gwNRXrKYxfzy1TI7Rk4e9aHBvM+pregVfq4QmOH
PNGln9uhYznOAoJTqwGNF/5YnaDliGZQYUC1Is3vgcrDnCJAzFQdwdGP1iMp1sK9MFWV/FJTjnZY
26g4BGFxDtXbqFJ9mOFXN9Y5IcMH66Gcr0Fai+QzM37fWiuXLj2hFE+3IFF0kPimIYfsxlR5TQOD
VwCIFNXfaE3c30iT6u9GM0y2lnWLb0xkMoCW5YbzDAQ7gXzMWCaHLsN4Dt7L2TDSxXL53PcdSpd+
SCWvtyqk3wBLMAPpKuZokcn6UnbF9CWVJ+lVCnX6KY7ycmywzl6RG1FiC4zMpIHPDcs6cE+GYYlf
7dRZvC5T6H/nat5/5YF2n5X25MGkiXmoSLXz04yOB/RJnUFVXEiAToeRseW4U7mNhyp2ZVcPZvS3
+yJcdBR0d18FLEmRWUy8/mYpfBLg9KLSvO1cUpxEtNoIi5s+fG4RtZDKz6VyF0hUTr/2nZoCmh4/
fc4oHuFQmJLdJiyJ/iZG7r8swR78mC5b/ml7wZ6HDC4ZkDSK7crkPVqkDGCKrT04PvZCgITr22Uf
5V+3RORLbY4lqG/eP42Thi3LNgUx3LFxoYBNpVU/SNxYfbP7ivODJ1SccwmFuSbSzSsGBL/87XPa
/fbp3D8YHOH3uRj0x6CzEtEguGrfxaLXayeXGL2+wj2v4cHi4kZwgj5QiOEs26UbaAsR9QJZBMNg
flUrxvCaOa4xVfnhPCaU2XgfJ9Kp4xyNGTbyMRyNjnbz1tRsGbPiBOQy/sg1z3L4k2zkjq4ZXvcE
sssCiyrM8K2DrB0RZ4VDmhsDk6AE2kR8ddhTpC/jTXbTVQDmS497gsH+kCwasKemWp8KhmtdV1rq
vJlMYvoaASR4yDpL6V23lMMrmBfieU8M9kAY/Mw5pqRaorqDA0Ney7x0j1z02Y+dKnG7b+PWX7mB
pPRQlWhijquTpW64OSMqURcjZnIphD46V1XPONOnsbXZqK4ZFN76cp1E/nuyKbl1jATkbJfD8Naj
YTVXRb9Wj0PVeQftI4fGADuWrGv8sCwIqnLIclliqhiSgGb6p1xSBxKQ6sQ1DWt4pbuZdbNmG5Kj
usSTvfa4MycJKHI/WjuE96533t2gWmTyWCU8OUha6r1ZQJlAOzv3GO46/HhcHV/5dwzd6XPG0/6J
rxD61iOCYZK6J+gB2oT76K8YmbyG3O9cwrG9yo+rHeeigYpG3xfaW5j3wtsBFyDseRMgy7qDr1vq
mmEOuaptSfLl0KNtzxoiaHSZ2R0/s4IIAl6Qci+KGu8z/QbC171EM93eKOj0vwET+OteGOYaPYjq
rdzt9AebQHG/mll+sSyklxN+5toAJcf464ASwS0DnH/w4Paqu0zVJkp8rvF4okin90MXpTapY9ot
uLKoGdiDJNn2KGDugWE/ASsC1bNY7i2m1L2GkS+Lr2dPst/Wb9ltkbNzcBKnb2kBCK3eqNBffIPz
VO0E9p/NJqdcouwxgWRos5WfQJjRJJuh6m9Ctri19riItwjziEZIq5y5mU2PJiWKTdz6DmFUkHUt
JEd+zjR+EFCzPsoxp/jeyQxJCIgb04nOrEM4jV2RyJNDVorhP4zTcuok2W+78hwMkgOK1fUyJEXf
bMNUmgO6Jq8augX2Dpp+d5+YfLe1xHwUGtmfu7aF2ulC5fAkrO2cF1PTI1XOX5WrXz8T6+lzHiqK
2k2CepiULt+yPo39ZcV7/jxrNn1rUKxvYR8x+eOYj5WrJ7hgvEcOi9Q6wQkM8f+4xI/CKhwB3QDr
TJTYvHhwKireTDpjlAOLmL4O1uLo2CcP1U++cieudMTSa7FhSEbvm06mTVVM3sdygjUdZoYOA2lJ
Yea0oWu5kQG5SvVMxWJrvOL5FyG76A/DssP8iGEibkTP+Z1KMU9gDwRM+SSWjt0gqrzSp45U8WW5
8eKnl1Rdgb+OLkZYtBixLt0zNsvF0oKG3O2NK0k5tGU2g0AvsBCDXSZ087cjwKbvXegqP2o9Jccs
t+jolWZhbJJ13T6iZa/uc5D7wLVXsCSpeSbF2lTwf7wGlDllNYC38amXXM/NrFUiYMpq0XuVMI5K
a5328slUpNgbuc9paDSN3Q0te1/hKNTjYwkn3qKWs0ZuU1qa+Ih7PAd0bpA6y2QjHyAXQe4O0Xuy
tZnIthsBddx+wYESPRdkX4crOEficBzQVg81ahG5qIbI2VPUz0XRrlkJlXrWo8hQLMuuuliEu02L
pToEN/Brr/yaYQDLfFpXxG93457jVFNFDxhTmFVdjAWAokMA8/A96+bwuVQuWlrcQ35jnE4Qrb5v
eLgF7+SbJnz+qqSgfZOjQ/kGyOBvWbHrocXMrH5p54m4j2DFoPvHCmFNY+umVCOZpzPj+hGnXqLt
GA01v2iX9HlbqnLxXzyQaKsV13gLSKlxFyK06pgMt5Sn5wiqAhLnca2+82xc1WFZt7B/7J2Jn0oA
hxfeRgNenGDN+yT36luaSQzHMlbqFebp9M1MhK3NnhL5EY04desIE/dLIKyC8VJeTcd4zfGUVrnZ
xYFspioPznTzeLFi173ViaJxuOlFhZ4lYCx+yumG9WLsEjgDpFhgi3acOWICYVc6uUNZsoljzZHK
J+5gnAD79KBI7dbBfWjK0IYmRayKgxT4Mu1kF3y0K5dia6Pg3S2a5wWzrBd+aSQ2euMB6nwpsVOb
l0/ibV723yKcVwo+WpaHkpGyPCSw60GzsS9+b8KYIcTbFkZHDfEuTDhU5nVuJmDafxNfRLD+xX0Y
k4us2uffS2fgdNoVZkkb7Jgx1vgiNdj0kHyarzaaEAGbzjTFdgjmetgSr/MgGxVCdm/Yzm9sRHbV
Or1jFOoDaHvN4FYYyQ+rnvdjkqDHAAOmBw1YznLlAGicemSrSSL873b6FacMfZtnIZLHgK0vIjjV
mD9IAdZA7byZsXHjsvgFW7oUaZBzbv5AEO8QRx75aG4RzqbmVq7kHCA6V/299TDGqbEo4dHJgrW7
t5mDQyf20FW54tFJ6K3ouu0RoIrEbO8nFZ/Lt/gcHTUo07Bqwp+P6KZr0sX2OQm0upul0+4Euj67
31QfJ20Gj4gHXcHAEZ7eGq7vKt8TwFXxYNAJRFsSI7C9wsroVQ6sB8eD9TZupkmN4ZZTjlEtwzEo
61KbzB3mQGDeSUTYxfW4lvHFOs/a1jPw/+cBT5UGs0aUA3YVdOpRjEe8UCO4MojWBt0Lg2ie9SfT
p2VoYU48A8rsmO7rEsbjXZObzn1SJXR0GjClXmKnmt5NxZ7/HdKKGtStXvtmwwNU1JkQITry0PPQ
rl1in/eMSFLH8eg3eGNQgTxpJNDJZpYzCN8e3liuBOkiDTvWvODD8l87PNSyBjjtvqDb38tbgETr
SweKXATAH6sQ+NnuAVu/WAMIGPclkMZ3G/ij8YizScRUfJFhDFhK0oo/d0Do54MsSOUbgvngvnIM
nRPURetQR9EWsGf2gl92aQJdr3aAZWrE6UI2WqBzXRsDjE/iTiJr9VA4mq1Nxmb6VK0x5uoYostH
QD4xVhhLbNAIGcNrzUtgUr7Q870Z0fK28OTml5IP6DFsT+zS2n2wX0nnI4F+b59vGJcivkx0R57X
QNMHcH+DRDpdV2HDGql1PUigfbdhyrAAG/pMv/wvyFBXtpp/ErO6O6I6/Uq6aRGHal3YT5ZyHKez
deFr92S9S70afpYJFh4YDtLubvYqRwnqpuTVCgrPXovt00WRTMl3Z1Dy8FPxjAEXDaY1Tq2/C0Tr
kToEC8ctUw4CkmRYucCvjWUHnHP0Dgja9ohRNcxN2mf+HSRp8lsBmcBBVg1uq4WJCbuFYynwpF4v
9mn25eDB9w+IPpiTYv1ZI3i2oFvPfwiMHKMGw2j5K0l2hk3v6rYX4iQ660Gb6Fawc6Vxw9A9KByf
utl1bK8BjkB9CyJzQepu3OL81mWB5oBmpHhwsUe/i49Ud4kjiMteLM67srAoVmuRR49LqdhyvXVF
4gAwSZu1fSGwpoSNdplcmIXCKiuDw0rW6lj5v7hC52KFVpM3M9apr/E+YFnKDaatOqNYe/SwJsku
cAjG2GvLDkB4EuT0wM9OA8dKJf4GZS9VGD/Q3td5Saa/HZGUNsoNC0Zhm06PzFXb3gAvH7djRRVM
XxI3xg8rWpCoycHyud/Q/q8oB+UA8AnyEQNlvItWNNm9gwN8J2dbc9Q6yJPsWPhLCkXgT5kxRmsZ
GyobPCT+3RpGnvuYrQhM9ev6qXiHba1FmByvjbPzfQ570u8VJ88dNs3xPTx7p+R+ARe+w8pOcsRv
nBFix1S8vnXY/EUnlnpzL6N4k9ddrkOoF7xe+RFiROB/jJxNj89+wwe5bejl03KsRrB5NuRHgmI7
fCmO3SxElCsGWrJyDpho5sN9AjWsOazaroe+2wDxO1D5cH19gqZiFVH+wGPOF1zqHr3CBDboV8QB
TB/UhlLceObwxJZTVPzVaeQfqTd2u57LHEeOh+YmbgqbuU/swQvabCAhn3JY3w6XIwU9/nzMwRNz
nqcU7d/UY28HG5qka7DWDe/M2fjDc1HGtU04uYboffrJix2LZxg9w3CVAQJ+M6KwRS0iCQw/64vl
Um4E/7Jc7YKWlhYiaxZeZn+Be2RAO8AiOIPFEporRTeMWTCOj76xO8FaXKGoIW0Z8GFy41cZvQhC
l+RAkFk4NvsoyvMeuQMYXwzY/7bwkpsekbvpvxyYXB/4QUhpwbAh1KGAOiRv6GI3fdrhn36FhU+0
1xMeoSd0S0q0fdqRqJnKQNKTj3X6EWVqfAVLdfhtsJv9gJ1nPJyAU8vXhY3ZzxqmwdVoeiLs/IHN
fc3TQm9dVS77eshsFX+DOD6HOukYTACQRkH5ZcTF/qYQ35VdJYPq1laDDYIHGcLOv3gf3YLt4QKc
eLTCo8UD82Y55JwM82FbR3q9wW0CcJNT9KdLJTYB8VR27bDu+X4sxgA24WiyiGBimMjW3/YZk/jN
QAZI4/C8+uNkzDkeGffuSsVTBCwZgswfPu/6YVYBTS3pti5rPNbV6SFTmWPNHIk0ug6dQNgqjImy
D5I4IEKqLxN9ZBhgHwtO4rmpMkL85bgOyTPosHAGiOIBvUExwcNl0jG2M/25D0CQazffCZXOAsV9
V09kBTyGUxqJH3WI5+Ih2nLbH3ei5e9iRnfUjArL6lqQPsN5loj5WS8u+wPNBfYzipupqFetIL54
p3AyjG9T75Nww1c6kjrlHbZNts+KO3B1Z96WOIcDoPZyQVEimYG8zsId4tgjwEWcOrEU7DpB+cDm
eVh0fEBW5fjMeO+x7sl2Mh4m8JIo1nkJ1sqzzkOTeAP2cMwDf4WuK5e1hJ9Fjz9fQ5sjDxp5s6MD
xmFw0vxsMNGlLRCf+CrfZcfhYVnlVzkvicNCf3dPiHSdX+cQIDJ2rBqnhnDUvsYOyXDOlJ2W+YiV
UH+/DWd/DrHn8SuJBvMGvQdeP2U6EFC8nN3WDrREQHxPZlAxaFcmlxvD+/cJngAKJC0UgK4kRbHl
aLPwcqpknet4xIoB5iYgR8I3ccMQO+aLRjaQjNOT0PB9w2lQdAfqMETUlPvqqKwm7Cbze5fXpYvc
iDBfOBM1QmGhelH6PPuZs2V4UygpAy5CYS6nGC1RW4IDRR8DF+bG02gab9Cd5Tf7HBXqlFllxybL
JEg16BywrYljG6+ttAnBAib0eHiGLJs+rDf4IUs69g8SQ9ebw0wAiQ+ZYHAQyrl74WU/e6gpQ1E0
WPwDBgDUu17PM9qUo8ROnTcCsdMG8tl0/RWbffomgmTjtUvy7ALqa/OdW5EdomQwyy+s7oF5aYgi
PYrSkv+trBz/eGCrPwLb11c656BOdDMcfZqU9+je9ILWvB3tTO806B5giAGDhY+S9Q6Qg6W88Qls
yGG6ua+fBZtQBM2AbTlOEl2sDUPOMG7FXuDR1+WsaK2Gjb5WoB59DiJ2r9FSlKaWiXKfCibRccsG
Sx7QTwQwVBZ8+aKUL5QaZIe7Kapq1OqYQQMF3gmYY3RF0+L7eYTlUa4CZrew6XqEAQxWDXCQx5pr
Ltayjo2jn1ms6Qvync0DJRhQ662023cS9Qr9CIague0Aa15K/EC0dJ1Jr0e0pHkjRrtN4KzAtxpm
nymMae0MkgVefTmfcBYOXwXdMw17aR9S+DwtY95SkhVj2+ECxg1ouQXe1Q7PQTMm6QjaMjzDgJ/P
IGzV55oM0QpuMK1XxErdqBLrTiByfH6FwZT4w51dJ7Dwg7hTAp3nwdt+BqwFeFe2FbPUHR0DrL24
XC6NLzjFL+ugEj2EDgcMsPHS/Z55xD8xEEDHPUoSnpPYR1CtkGV/pr1nj4m3MZZG8Q4UDsfHNDfg
awCZFqWe7qzull+SJunLqjDpP2DtlNJmAfPqt4ey7qOfvHzaco4WGwxwBk7Y2KWvQ+YnKPD9mP4i
gLmHi0n1y+dgpzMDETMIr3fYuOmTiRQntTUVzgvkxDPASQATn/McpBY2wOay3helfywEF79zjKA9
+o0U72eKJgHdBDCu6jD9D2fn1Rs30qzhX0SAZDPekpwgWdGWZck3hByWOWf++vPQ342GGgyhg13s
zcLu6WZ3dXXVG4what2qmYPvSqsAJirp6CyuGiHtCr0YWOcoQ37a6TpVeRzFMD5mmJOVlC61+A1E
HY+Qqe3/jCCLMydsll3cNFpUHOcyyV8KGsJsaDsdI1eiMCA79A5C26HoRClqNpLwNmzL3HRrTa25
hwf+0L4KtS7E3iOkOJ7K0pQetcwHONQEY/sYND4Qi3gB2juaNoQTeLROeuFtnt4LnVI3Kx9L92Xd
Bg/QaRDP9ZVcu1KVlhpwvUCUOHC6jkBkUnSWZ1JUe6aoWL7KwaDqO1NOqcv2daTcgZnEtBxeCYUr
3msGXelYMSeXOAt4g9Qrf5w6LGI8qRJ88LCllexxBGB5BCD2XqRQlCO+4JN8HCTa78TwYHyzSt1/
0sliWCdD6n4pYqbLDyE+wmZG0Sce6tIQPit+pPvXSLIO93mFYsyeo0BgA5rHXVnoeCHTge2rgMxd
1NSbstLgqpiK+kbSiC2O2QZt4rWphsG5ZEz+PXyL/muvWu2vXmu1+qigGfIlT2nFk7kVPm1JTX+j
jjcQ/sw6OBYChj212Kg4yEMFsmfUpPILU22ANphqGLoTlKu/EfuHEdBw3zdyZvxXamFq7KS6z9+W
8MArjZ4HWt5kElemP2bIGtIvfa2sQYHvEIog54aSLMoz1Cju0hpyAfAYw7+bzRRHv5lCHFiEcC56
z/aLoCQl0qLrWc+pYJc+OHUKGKA/9pU0JXeJXXB5ZlU2qGyfWlwnOj0nNG/kIuUNZSRf5XaMfw/F
bP4MwYMDyAyF/GNxbR953aO6o40haJtAleEYYhrvk5YbvfjBLoxvgOL/Hv0mrVyRl2R7ZkR+bs6W
iiJknsrHWC3BM40zTU4CdlyFu9giZXd6iZeoE9OuA2xkD+oVoJzQ2qF0hzeTkUviLQcMR7QSXMNx
3svHsKk4EhT+7YdGLcVDSQU69/xBDK+Vyq3J5tOGX2qO3ZATJ7HxpW/Afjm5XUTPw0S7jJrUoN/C
wR7Y4YArw10HsK9GG6rUeM2bCV0Mo1bkaz5cDVYjGaWnxB4DgGwLALHQcRw69FUfEXD9/LWGRPoy
iKa4y+VoFMc4LeV9Lo2tdiC4VolrtkUbaqAmKAliB0Q9Ie2vk5z+p7J0EsHUWY4Jo7Q/jrae0W/I
IqMhAqkUezFKgeiAVj7t7V4knCc+gl+DY2p1g8ZHb90mQ4SjWSMoj99CKqN6kI+JYeItU4PPpSxB
tYJ7I2x3fWmmYo9TECXtuBP1SxGrw98h5w5CkYuOsxe3U/XNtBUpvQHoG32JiRaZaw7Lq4oeMz8C
uEwUOCa51ws6pNIXWIu0sc15iN+0UBv+0uNj1DppEtujbpVa97WWURDG4XDmPYD+LV3X3NLrH/Dg
Sv1LqBfRd0AHbUvC1ZcdkJlIAjMyQmVJ3LoEgXUMKKk1N9Bpm9seoHnnWpS75iMOiWUU3tNrHdUn
EBbzLxKvHjz8aGp+89wGCVSQXY0El3kl0cp/Q+V7eBkDMXYHevJW4dm8isFYdBLqkLyvKW4H5iy9
2kiiIdtlGfZd2CV2CBostEiui+JbQxsfYJUcyb8k4BG5N0eJ7u8Ah9hAo3iaZp7WgBGi070cAK2b
ECtUc6uvXIs7xSDDNkGa0emzn9qish7nTgwyzcqZacJQrg4gbYfbuW9mym8zkcGjMdJ9DQBNd/SH
lKSipmklzxHyCMLriqJG9QcUIElmkk3UihudkFMrCY9+C2CIAmSsbVtwKVKY0GKQ2Db0b5FxTMrZ
9I8VteUIkSISXLeQVVqGtOByY4/sWIk2E1Jq1p7KfcLdJFRacxowcjTj6pnncl73Kk0rIQXfSB6H
fheioHqNmIxChUXOJYnHccP2HUYZVYUqzibfSSbCO31ECj5XqILzmAZwYoLtmmPlTU/UBP5wjowm
aqt9MnqZ6LU/4ZwTA6UINxpHEhk1WjsGA+x0BOuvdVql3wEminLHq3587oMwC68kEm96G1EpHs1A
RWFrVEp2ZGvkrULXUFFuB5KbtyrurW/IBduAj4wu8HepPUPpnIXa3tVWpP4MC9XUvTge5atZD4ry
vraL+nGYcl0Gu2GBYC+W1D7zRVK7mtyBCiMjl2Be50bzIw9T3rkxsqAEeUCcvkdlXHskHNBDgmMG
JFfkqSQBfpO6B8LU3LsiTsA4ljGKRkP17x7QWrt3CrlobwmN9InBEfkvMDHS44Sy6ugBeKA9CMyn
ep3gxzVeBeCtusY3Rf4vGHNLHGSJGp9LmUDhKpENHCQJLpK1UwbB8xPh8fZPFqjNQEKdBM9o7PaP
U1j33DClEbxV7TT9F5jA7PZJbSe/bC7pemdwsOhEVLFVIUETm+BCJ1JOlx1Ps1sLJc4NLAYSP57e
yW9q9PlbUZrR4ChIwz/TxaVGMzTtdFsUg/2G9gtoHjrGekUXYI6BLAvJ+pPG2fwr4m3FrJQUTFuX
mb3mxlGst0s7T+9dOTLTnxHarhj3KDN0e41KHV3PaOF0NL0NWDQv5gzwiSzz8QPadtfNMKmtI5vq
oHMONCkEZRQH9c4qbWDX3C1YKlmBNgcuDdnqDucxefJM2ZBv9CDHbCBShrQ4kD8mP6qCqEwSB/So
U0tCP4DH7Ddw0/gBXmsLzjBSM2kHItx/aIlPoUuar/BMi4rumwpW/HtJ7+ZJN+gjaNyON1mRiq9x
KrT8sYqHDqkdO+qno2r147cmbBpkUOdaIANUpq1/mAoRf+1K0VB5GiZIK5M8U20kd0E0dVatxNrx
SpKMXaQVPBfHpjJqT205NbugjUbioz3U+VWujWoHHXfQLJvaqk580EXL/w6h8/wuo7mUXLTWChQN
YmWKf1kFwIkDEhm9f9vzxgHQhVP91xHc3F+NpwGfWlnEXPKAWruvhcDJJhAwwBtaOf011KP/5JPp
/0EUaimzTuOgEQjIAXdQccQrfBCQHhn0oNcqGrnI61axD1U6JHRZYQhlxxF851feKiXGxrHaAJ/X
IQcNylwpbpPCRHQSVU1TECYUSTzfhyZDHmmaD9SmyTZ1WAFf4hr4nRdhMWnRPOi4ngDXiGd1qqJf
owWy101TkywX9l9duZVs+Q95rIEzIvMnyaXtGib7QmTGNylTAfJ0iIY8NJLSzm5l+d3gQH8DzVSa
cvGUmNH00+oM5ZtBQ0veKf4sS15o2zQn8IYKIjepM1LTVBL5o2K11lfcG4tXWWp0AEtFEagu8ZDy
Ie5w+Q2UNCmH11yLN/TkAXwCx82uaohX/U5B9711+T3ykw/n+XqehwKMCAXUP00SBa8q1TQQtdWY
RXRi2WKOKjJpAinYL7hLAG6AA4DA//DzKdQ8EEkzbXjTKg8g7PmTAmxdwb1H943kGEi+0wl00nZB
3Zp3baxLI6E6VXRqf3H8UpdJ9GT7if1A25CKy+D7s7QUuMbCsQwJassYaaT7E5HtjaSBp4YKytJp
C8gODsQq/5cRUqrYN3YVa94EFsIG59VO19psZGhdyMsNE8tVGu20PqQsm4LoEDsls8z75d2pE1S6
+aopmqB2/a6ntod+k3rT9LP2PUiIYg4ClxEORDxL9lZdks4g3lz/N0D4u4mqrFW9vpbpl0cWrAJW
mg3p6m0VpE4/T9ILBES+8TghiW5Fs/IkRhOplgrcpUppjBTNGZJChXiT5PZjm/iz7vBYD0kafEXh
QMiq9H2IxPzdj/pOARC+1JkRg+vetLgRlTsP1GHcGQcKf9EVnGi4UTN6yKYykIDP8qx2JmEqt9DF
6jvLDgAcm0pGZh9oZotZlF0OI5Ge9rzaTLR65zEZ/D1AUS04pkpjP0p5iIqGbdOx/yL6gW4G7fDG
8wn7DRQL7vorNdZsyWlavJTbvJZ4i7a03Xc8VvMYGmJcFI/qpAALADPWQKLxZfpdcOS6XTWGU+nV
8qhorjVDgXZHueveejFIw27oaiXe26GdcKZC2yDTAoA6A58LgthTKAlGf8aAwsyumyWld7MCAjyJ
2ZQAubArNbpGf8zOboc+sh70KEkrT/RzCk2rAGN3D+WHpnYHT4HFqET2R0lypdlP4eyP3jRSstoH
IYmxp7CKtTcTxMktYrpULGxaSgpVIdX/GlUmuUSF9YUE0LMnCZk4q3/TfMRQPYL38bVoJxReKmwA
bjFEaF/AzGo0IYvGuK10+s6umKcSaLFVxmgxar4C8pbI5Ug0Uu4UXwHyMlJJBYk3AMv2UvhDfwq/
nL4XqRLfa6DS5QUwSO2YaqzJQ7Qo/7P8nscfdV1qhVQPybhinYZNa6byTzK+oXV5ouSkoH1t3Sul
qJSDr1nzz0Aa5Fsopr38BTKZ+DPoiliKMynwTLyEgisKw+FMf1TO7yEXCAUMv+hC2uwYHLiAgDhR
5hjLjyGmB4lbaDIfrJdl/alratrKVWfQ3k3kxr6apKAdDgPf+9vMDT4eNaoZVzHVk8dW9NSQ0Djr
bgBEcEsWoE/uyA64LlK5KXpnbihiHKyoqilgqbAJvlGTTElBil4FL5Un1qORFYBhuW6C+yoFSez0
rPIPEOr9/fLQA4ojp/DBJKloHuBJ+r+Tkgqy24uRF4Y2WikwESxVXu1w4jAHZTiZ4LNSyhVZjLDu
DjU87XdKsQ1lWLUMn0Itb3n5ynb1is6QkVJky9PfgVLVoCD8hJISbO60BJOel09KAQKAIAv+QtPR
PHaiBlNyj1M8/bQnY+7J4wVYkIFSrQ4Kh7QRnLSWftUiuAwuXSjjl27V5iN3UCP2hR/Q52br1ju5
DWpS/LoUpbtE52mvxhR3dvHYUsbWrRlgZGhl9wsGdfLCsRpvyVzyxjgGdLSnXagpVoW0XCXdNj23
5jEpCnFlURNRHQuBeZ7wxVgq9w1kwD+1L8/3BmzR1hkAVnTHdqb+9gD3zEfbVDIL1ibU9GKHi1dr
3sytkZbPvAukZ8mmMEobqJTB5xsxWW47lMprms+aTA7I8+i3HcS95PD8AqPoK5CmDmUFavyHiWuo
TcvFznWChKA0Bs42oAgPACiavoMu7fHbsKEu7UUJl8cpugkv2st850X34b24AXaCSH8i1yAjckYV
ckXuTpVJtyuAPzSENfWn1BW+0yVVdzCTYXyQpBSxV8kP+HRt56VJpxwuD78mfC/D49UKHd9CxpYu
2CnXGg5r3QJbyRyoVzyHUqDM3VEGJShgd5b39ChsZ9a14Es9psCCLw++dhXDYI7RVVmm6yiMRT/l
dHR8wgyd1l3uJD5X7q5WfA5Shi3gLuFVEQFroooWwMymfx7xooIjukty0CYkMRS8K6N92fhFa+75
+hetJFYAPPtVnfE5gkIjDtPC9OLAVl1SpeeKVJjAQy+8ho22S9tBR9/Lmg55TgVAHQKg4RMlB/Ak
9sZKrSUA/v0sTAwX1VtFfFAWq0YidKfxJM6zgHIr3LkAYEdKNTJpCqPwLq/CWhtiGW1R+DAXdVMw
MSuZlHLQcmzeQYIAB7Z+aZEpgMdBlyItHPXxF0a/6oaIzrltiOSeYujLHlR0sdoI4J2KpKEPDx1Q
fTCAmZDmKmBxW3m8Aj1nH8oc7nYhjM/ZPywWhwZIY2PZgYyvrHagVcBABP9Cuw8hPChXlH+j8num
cRdcUQmitX15aT9O9HS81f6aDAliSllCPMzlgRftMN1OjPsFPIYAK161XmVV1VdbT4P95ZE/7mxG
RnxGR9TYxI9q+WXvJJGaSS+USGNn45AkXwdgW7l4y+KTWi3/1hOTQLYNjAyKOKejMHQk7IoTLQal
vdYX6JuVKdc05YdvJnjrjX3z8Vygvk34oHtMQ5CveTqcpdm+nUns1LrlNmspDbtUHH9ArlGOl5fv
45nQ0NkwcSNfrFFkfVned8sHlauux4i7wa/U6ooMBi4W9OHIBeAJK7mmnLthu352RIEQEwx4qAlr
9UKFF3aVdZz5MpSG3/5Eoctu46WSWIfJA2qN1obOyLkdYmmyBRHCQv5prS4+4Aih0bklGtcd7xV7
LpvSK82mz/8fWxELIjThFU3jq63WMgJMTkbBWs6VWYF1bm0wR2O1Mcq59UOuXAE8hQsKmPjTLzaY
4HSTkFFaEAIG1EJ7PsahWu9Gaqx08KmFXd4i5zajLdugB0jLiGarE2YUtR5M1rJFlN5+HHKEQdwx
CExp16UkNRuRZC1StJw0W5gyq6ihGrG2KSnsLiUHhnlcK0H2FtHQAx+aAF2ZyxuryRdLYqntny9P
8Uz44mJAhEwhVuL0rJ6u6exbs9ABiTpoCsDoVEz/0EzUW0UW76vUt6hCCO2gCQCPG9M98zURgaXb
jCYTwUVbJSq9GhWhVXHSG7+zXlWI1zF3sdIfMSvr9gH86N3lqZ45DUtChjWLULiS1qGlGewWjF1K
Lwt4qKejbLnvJLHlSn7mK5oqim6GgkoR0s+raSFXE8T5cuZ8NVFGUO9JEx9E0yjyXsll0MhRLE/3
CvjfcCOgnR2ZiwAKG2aB6KWffkof3P/Y4gbmxFbHOxoyjO/5DWeDIkmj/CK2A3YdoHL6GwOfOSaM
J5NdIHYNvm35Ye8iaQ3l3YRhysIm5Xjd5HK/QwlWerSpoGxEtDNzRP5PYGDCUVnswk+HqlJZnQc9
g50P98+TaqBlo15DvI1oID2WwJRfEsXe0is+M0F70YbHP0ingiKvvimEaTSYew5JpCCgI9fAkaC2
+IdAhqXw6U1qg/mwcdnA9gYRzNMJxpDOqScxQR9BIM9uwTENlb6l9/bxKCyOCzLi+jqKb8ZaElDu
LVw8KnxgJAQE7pMhAc8Xxv1GKnZmlEUbj3+Inkjor8JnB18ly3WbZrQJRrRUch20Tmh8+liTRXPk
VDQUVRn1s9MVG+WwH0nfAVkAGsnua8R1Cq+opXbrfJ2ZDoFZQc1e5pJjJ5wOREdJC3Lqp848oEwa
ZWrtAljcUBz+GBX/WYqil4VFPOnPajYqCcsw5hQ5mW5yTfCMpl3UgP8oR1j/OxjW5fT62S2HGC9m
jUDU8REkZT+dVwSsm/oBGbMQJU+20Cr35TSO3uVRzkzMtIiLmszlZvDOOx1lQL81qJOKp7hd0TJM
Q/MGM5lmb5ld6JZjsGXOc348ngAYmZLfrVXxe1XuTJO6DhAEqaH/h50o3VU/gGkTy3Hx2I21+H15
imc2CFPExoxbBs3/D09v9PFhrbCQU5hHMHcLugtFO39+v6PJQ2FMF0vUtVfy23ZjwHGHdOB0qew/
WCOEpyZOpg33yo95AaUonavE5K6EEr86u74RIje1yGcKrO1AaqPKAmtm+AZk3z7YgwUHNwlGWnhN
mx0uL+OZL0e6hV6gjlehQi3ldKf0kRxVFYYlTmFowQsUIP0Fap7W7NMC2Q7HSIAU7S8P+fFawZiC
pVw6Odye60s7HNTcHnDRdnyRzwcdVNbPVKIjeSOpPM8ffBi8ilNUIfXcywOf2TIWsp54nBDsEd5c
HXd8L0lg0Rt0etSq7mJdy5ymLIdP57FMz0b3UoVwheT36v4qyhEuvwXwy06t/ACv0UfkTcpNjkKa
ZvrGBj23dbiaqQYuKwpo7vT7dQJLLHCqvEutMTqg7QW2Lo0kVOl9M75Fj3C61SnaHQTJ9dPnl9Nk
GXEbsdg++rK13mUiZkTtOjB00P+AmR4UNJ92BZqKG2/UcxvUVHkTk0PqPFVXOTOaT6VAcR5kspGY
TgNg4acYUfUEf1sd4Yk0x//HrHhKI3TLs4dQfTqrGTmVAoogu1MrysiD5V4awLwQydrYjWcnxit/
ST74r7V666NMBSwUhQYUXHw4BDgD0zBpCntMj0mmy83XGebPViXszKCLSQrvHhaTK3x1McwqMOVy
hmcz4dhGjwoK1wQOvkDXJsgy7/JSfszk2By8UHXeqdwKYhVbsiGBZYusDpSoFnKRG81jlb7A/TKr
EYb4NKhbr7p/viin9eDFMoWXlcW6kj2svt6Y2WFg0JpwbI5dtov6Vr4dRhTE7KjNj75F60iJquYQ
gozEA1CiPeUEk0lDMEMjb2Prnok3NsInhHRhENvX6WU4gMzEHaoAW1MHO4x0gfAFKMVfXuXzc343
zPIZ3p3D2GjTXvZxv/HneTSculvEtbCK1HQ3E3Z7r2ehdCUP9NesFMXaMqUVjXC5hStPLG+YjZzb
X3zx/xkrEBlWp7VATM43NaYcgB13NdCqf0VdJUDC5OC6b3ijXZ78uSWm+M1dws25mLqdzl0zZrwp
kGV0TF1U6K7BIDKnbNiY1bmNbGIkriCOL/iWy6zfrTDIYC0dO94JSOhVr34c0Ees1OAN4+2tVODs
hHhzLQrlYHvl1QKijgxAQCHhqDER9/waRCCNmnAj4Tg7CqQSAg+1D+L36YTgNfmlim0qNsFBZO2R
KdI6j5cWDOjL3+fcymHfw9VK4Z3iwyqNr0nuLUitDCS18l4Cme6ZRW8+ljCGv/1/hkL42V4SazzA
T+eUNWPT2hIfqRzb8t7y25AOpwWMFzTREH//fwyG2xUlOFJsZf0KR84mRB2ahLenAbPvuhbjSxDi
Xt+m2f7yUOe+FSkaFyByzNzwq3mBYdKMJqN0I4SePSJlYd0ZVm9txKrlb1kHTkSSzaU8xA2x1mLO
096Yopl9lzfgJp0OrOgVwXF4DqlQ7csOts/laZ3bGRT7gCiCVqKHtbr+RAtpPDNonaGnlbvxDD2u
jjEJI68PNz7Wx7lRLdHYFFx8VDLWcxs0xU4bMNULm7o+hH71WFj1NVA54yjXUb8xsTOjWeguY5+A
58sCNzvdh0MnJNzGaa/rg2RcB5ktPWHtBHVH6eYHJPr8jXzz4/6gsq5gnEMeocJ0XZ3lSDYA7EsF
pHZ67K+lMk/U3NTh6+XPdXYUXA45xpQy6HmezkqSemOcUWcC0YYCq9YH9R0QzuTTu/BfUZZGC48D
is6rvU65HnaUBa4+76f+QVH8BTIB6/daywbjh1r56X+fnhZbkCKTilo9HZ7VtISR1lEQ8iRAYYxk
PVP/RLn5SY9qCgu8BzTCEgGdy2OdUqoSYhP53PO8KwQqug3aMVSXtdwFigFBTeabbazjx69FXNex
3+RNSYq5bghWfQkDp7fB86VVd2POsX8rd4MYPh3doVTIJs7lJtFdtVbR3crA+wAASVDGaItdlmR/
5wVqVhvxlg3WhwkZQuEFbso8kVXcy1eHCqXfWupkiIhKNUWvWSGVu6QNP12fZxSepqQTi1kCEzrd
5ABBQXubyA3X0HArJ8ktpHCGaUjEbd+VwPbixgZEB0+ew4/SZbXZJzs3zyVs8CIngtBxPP0FKS+d
hfALeqlOwcpEtQhvtEjPPnv/c50sHltczNzMhMbTYWTk4TttKeNBC7M8Wwx/c0DGx8tna8m1T64U
Kp6LXcjSC7eXf08HqaO8qdvG+NnBES4L6dGIjpls7gtFdXC8IcGB9IVfw8ae/FBdWEaFbERZV1sE
g1bfECwhar2j8XPsru3Qusn6nVr4bmrE3jy/XJ7geihqxzLdB0xyqLjCgF4FjwhdiRloKKxgYwzu
UDvx3W7I+i8Seus72YCnRmUv3F0edL1D/g1Kj5+epkqKsS7txagO6UMxhg76Hckj/IB0N1uT5V0e
ZX07/28Ui5xXiMVYb3XeaEIHyAEztRCa0wCoRFpKsagoufDKtwATZwZbzELgodHxxiJjFfXrosCm
TF/QiKHPWENpfeVC48YcW/+TG595nQy12vi64fvmXDEU3MQBEkPmHxBX+WzKtoxC5QdvDOpqRJJV
XOw6JQR5jzojQUY/DHSNabbN5v7yN/q4E+jOwoIgTlFtoj5yer5gHMyxbkBO9KOy5BXbhCgspp+N
vHR+TkZZnWIeJGgCjDweEQT1HXSzXuVEeb08k48bgHIE0qyYcyzdJnP1VcZUatVgRkoN0yLjjzKi
55BC0F10Jcwtq6R/W/d9WOLNw2CUCOiW0F9aO9QNaCRoU08Xiy46KjLkjBJkbbO5qaWsugN8W+xb
o+uOiL+q7hjF6hUquelGbPzw7Xgj43migN6yFg7nasZZhcJ6FpovdgQDoEJm0R2NZCubOjsICA/W
lI6NIa8HQfYFGeHgNZmqzN6JSujXOV519uFTX29BxGg8hGihMBD+J6tY0aXpaIfGODiY4YUgl0vr
O7opUEi1OPx2eajVjP43FFkuVq30sLEzPN3ywjejJCe5dYwM8nfDBL0ulZTPBYl/o9D6+TcZLDDX
SIS5KJCRykOYNqGKAhuM6Bshz1sNuzV873/D0F1YzPd4ruqrdUM3p6d/JgGj7/X6GI/VdIOKXHen
d4F+CHkww+wadYiY8LeGBBMViNJdcKWj2+LySbcO+uoQ/vs5Bq2A5QiSEH+oR1q5ioQeUhHFNKZO
oyXplxE5g30Et23DkPsfLuzdGfw3FjA5lY1D857c+PQ7alqG9PPEdwzj+qmD3IN0ljjMfnJEsvio
F/XPLhp+dgr2OZr/Lde7l5EO9ETWV7XJFbr0W3WKJVaufhAXucWFbi9euWu0EBQLWLkWEvmyUtvi
b4b+a3KdN3Q5H9DOzJN9Es2Z+hVNuOj3HKFGvYFWOrP4i42tDFQJwATie6cL4tez2iH/2TtAw9Dw
NYrCAz9celUYp96nz9DJUMtPeVfMqpRJDadl24WtIV0lbIgbktHu8yeVUWzOKEi25S48HaWG1urn
KWeom4Nwr9qjtC9VtKb+H3PhWaXQAqQJYaz2kY3LQor0GvuoiOOfsKKbO6mXjK+XRzm3OYB6cCSo
j9C7XUUdABdB2WewqpNIiQ9YtoYmjBAl2AVa0N7IJaoOaleW16KP+++fH5o7ClQZWI+PBwVqda4M
GdRCQXHudlT04Q1fBOkKqrf+kKEqh3SaYTwQ+7ewgR9DLcB53lvAlUimCQmnH1AaaO1IdYx+h6VV
t3GSF8fQbra6LR+X1qIDyKeTLZkH3rpeH8pVb8hlNjnQ8r7Khv7Wa9aTPxvXPQouaLa2R1OrPwdr
IfhQkVRRC6DMqgLRXV2L8I8Gnt35BPMUsYIXu0QY/FgqIjJcJGbLEM3GJqAJg0Rn/Hz5cy475TTM
WAr3FngG2i9AalZDA56BTJYwtGUAyBajH++KMqx2eB1BdmjrrcrD8vd9HE+jFQImGfDqaudOyuxr
gYoeTjMgd6COWfwjDQJ/D846htxolke0iLf8/z7GsqUdCEQJWCk7Z10tD/EahBiNviKCRpKbyIXk
JVpj70v0tTZi2dmheLNDAkXLkBv7dJMi1Dbj14jIDMqBg8oFIifyzrejPNsr8awYn8vacJmxuKsB
VLBll1796saWRrjTlg4DQx/R7pBq9K3KBOO0T26SBanOEERPUIq8LE8nZfsAzmY0qBDKy6xmNw1h
nHupEep/4IZZaKGV8ZbP8Id1XA25XscUAqCFo4EL1bP0FC35G5tK62VV2m9M7kNY+QfDB+JAdkXf
2ljdC+E8hTKSSGiJTlV3hVZJ5sINyjf2xcdRqGvQhafRyZWKdvvpEqIq2sdmBUvZThp9V4X9jGKT
MR8uf6j16SJ34VRxrtjlqoUS6ekoMLMUPJ9AunS+L38d7R7TpKC7moTZOxgQjV/7Yqs99GFIVoyH
ywLbXlDb6zdfqphiFA1EiqipFW9Ev1x37aKVHhSUle5tq1306qZ2d3miy+d/H0YoiqmkaQvskEEB
W55ONB2HrpcTjKDafeR07rArDuJW9bZKG+tOJkHjdJzVnUO22BlVyjil9/M59/DecP5cP7xdnsy/
98il2YjT2YxGE8L8YxT1AKDAwctjp9wh8+Lhf+LqO1pvzpfauUY+35l+XB57/fj8MMNl475Lvng+
p1q9WGpJR80dXEDwzm/z1rz+7L26XsnlwL8bZ0xz9CByxtEe/UMFrf4ZQPO1v7Ev1rf3epTV9QId
P06lZTbzHm8QF+FAN3fLjbP84Z20HmU5E+/mIqJa0eLle91Wu1+J+/RXP7w9f9tyzlSWz35pW6zC
LkDmdFIihql2wE5d9AecZ8Q272fX/I5+59XGTlj28qXhViHXxrGS8MFwg/sL0Vfnd+5c/+d+20g4
lDMB4/3RXT/OsyZvTKRAl1mhgOVSLHLxDHItz/DeDq+N9x2toK0PthEu1gSo1hKlHS5j9h4POw5Y
tPsxO7+/34XOQ+O98SZwENvcuFi2vt8aXC8Q6VDT5ftN7q95Lx9wxNo1+/AuuvKd9NA5G99vuesv
fD91FUUSDQ4l9MJlkqGb8Y/moPjpIs62sZzru3m1/deQHU3Ciiikc+ksiHan96FCFHV33Sfm1py2
9soqaFhm3Fj5ctAs/aXzjxFayaWK2VmeIEWy1XD+V2e7tICr4BFbkqojOPa/BUzv8WnwzD0ecO73
yIu8/yDdE4hl57+tWf7LPy8NvIonQ5DhJVAxsPimXjfPxV11LX75D5Qbkd0u36an/Dq6Fw/608aO
2VreVYAJ2jEyimXHCPYMygvsz/5Iluf6jumWu3wXeJZruVuQ7Q/FlvUGWkWaSc2TtFkOBg3IfXRU
vKfMnZ2/vlOyvMVedTbv8XMBgIYgIP6FLQeO+zRiN4mV5fKyZTEh3imcD+HZZA6aa3/JXCz8HpsH
FK0P9UG7sa82VvlcXH0/9mqV0ZOZUhok5CresDOe0324H/aTl+ybK/W4VTM790npJ9C0AFRHU3z1
IIgRqo6numycGvV3WYF9izyVNv3t8tqL58fLU1sHAtJ+6p4UO4QA5A9o4XRVjTZS/TDVZlcSrdij
j4SqslJHeKxN80bM0VbBjaFAdtLoh4NkmehinQ6VWqoxqj3OWT4s9S+FnefggUW6EUPXq7eMotHB
4jWwsGXXdRUNl2r8IJE7amHl3iM6aV7Xfdq48qRm93GZZd+hMikPn15FKjg8q0jaaYIay/55l00U
CCXUTYlXI4aT5Q5dVmKq1maPyNWnW3txCWHvIw0T5A1H4QYgvg79anUOcOOpZ9uUJtfM+9x20b5o
viP+hoZSrRcieUqVvkXwNTPLwaGy3UgO2ojZQxpP/rPe5m2BgEDf91dVZqiPoEkqPIbqqLScUsY3
6fK6fEi+6bnSGzMUSk3gwuhdnS6MholG3pomJpZK3+M5IqXBRDREszb0xgafV2Sg9X6M9zic9m81
ncffQWMHlqfQHZz3cSmMLYb7Or9cfpJgf9DeQuoVH6PTnyQh0hThEj+6WCwkCA0L1cGMInul8I8Y
wVD21vVUqly7UT9upLYfD5vgowFPox5MhV6sbieUXKVhgh3i1q31swK88b1FfOgexc0tlOiZkRYm
jUEbnqoCWJ7TSQbNYnlnqzNyerEBlAKuk1dMMWqh9Kn+Xv7IH881JUxqXsgGwNWQ1y35wJTHrEDK
yjWRwtm19YjBUxVstE8+PHL4bLAqBZBMGshcAcuM3x2xgOaEiOeud30p9J0RR1EnzgLhsKGy66ib
i52Z+ulOlWPtlm5++lfPJmUjgn08evwGcDcLWwmY2brSNs39EBQVp8tCy9nYBYUvfdMSGUyg3aKF
c4V8MVIun17dJY5B8AHqo1CpP513poeZKFIfon1ToIAzack+y0xx/PwogJuXZgGYA5iyp6MEQ09v
aop7ZF7w80QJCZVhzLQ/vX6aLJiIQmWNXuW/b/zuGyaTSMwWYIgbDWV+m2qN4kUS6jMD6qFe1o3+
/rOzWjAbICrpgLBztNWeUSe5SfGiRR9+joLruJDmKx9Plo1HwseAYqk6nE0mRcvtA+gQ1i8tvclq
XPxhc0+W0b9JEWk/ypYu7axMH1CGHZv+6v+oO6/myJEszf6Vsnpe1ECLtek2W4jQQc0kmS+wpAIc
WqtfvwdR1d2ZOTNd3W+7Vk9lTDIYDMDhfu93zwml9o9I1n+8Tf87+ihvfl/227/+J///VgJ7WmNj
P/3vX8/ireGz/+z+c/22v/+zH7/pr9fDR9P1zccv529V+8umL96/daIsfv6eH34Er/THb+J/6779
8D9B0Yluvu0/mvnuo+2z7vJy/M7rv/xXv/jLx+WnPMzVx19+fSv7olt/WsSv9esfX9q//+XXy7Dm
f3z/8//44tW3nO+7L/su/uX/fDbijZrN7z/x79/28a3t/vKrZv+2ZkG58kyZyDzRvF9/GT/Wryjm
bzyc1pYS64rF5VGUTRf/5VdJVX8jGUuGj/Fmmw9qHbzn/rp8TTd/YxfqEC0hOEYfgx/3t9/uh0/s
H5/gL0Wf35QCaxkvaVxijv94otMdZYJzbVbAgXCYOvu5XwH2h0muQQUpbSLe9CPAwq6hYkurmLvs
+hd10k20HBKn7hNgXljoHpJtC7xeZLTVFVg2Uz+hla9zv8ExV3qU0Geo8FoWL1e6nvT27Vjj43Vc
Y8E2d5fqejOcikQGBajJldPsltxMtilMmeiAmkYBk6cUGO8QA+njcE8eXg0R9xSFtl7kKnoYkvhz
+y1j+AvdXparkWL7UyhFiFlafMaG08zmVxnNUOXAYnLUaJsmE7M44AXQJV6Tcp2YiFwKPRyCsYGv
/DhaFWaVmg49sQV7Bk6el0jVtmlR28k9qDQjvVOhEeavrdRatyuNUb7FVqDbB7OsW4jSU2kVvqpM
+bABRVOXu2xoBvuhny18ggDnIRfCfR2L7DUHqprsOtvBKQQSMSzzfWKKwTkPZdeoK0mMwcMzkTAj
WfyO1VaGnwh5NrqCn9TjNOXtlfOLQTR8OYwQQqoPzY6dOqPrXrbiWxaX0FqdJR+xtOmL4mD4M2Zc
JDsQ+Up6C6E9ab7GEN3bK2FKNlYGcIHSPq+0xP60+7brd8pq2P2YU0spMTZp2MshgQ2gMVUoYbaS
MZlo4p6FmQkDI54AnGIr2sHAUKxPDGKm4YtiQSgVYkHnY6tRzKDj6hTA09fFqFPohnnPJAlvcAhp
Qrg2v6zgDyF42Kz/vsna66wfSu1qcAoHbjdyPQE9gUGQKdwPmam0X/VJacPnRQU19aXuxrK8oewe
jJlTb5dWPJAE04+kHtMvUZV2+2h00Jqk1rM+m9U7WmfM89IwPMs2/YEw0jnSceHexmlaejrpNz8u
x3EBXB1JjZvjmucPMU3ZTRKVlvakRXrYX8DP49FQGw75Mgw5hKACKrVr94yuQ3nuB5QdcCGd/CGb
SqhoiZ6Um2RYltuQvfqGD5WuNZ7pSXYtiVKrrzkxSQUD/4s3KSKNPAd61wt+XSXZO6jknMLLHcjL
V+mUNvLNKDlhFHoRSMPGl00h2G4pFYaZk5iFkLcCOcjyyjgtaLgAq5ihXqWJUy7XmVql6pMV2v1L
ms1qUMOc4Snfzbm2xVs6bLjDwhf+qbpNKuSKbqerMKXriP/OThY35kGmtOh4stwM3Z1ULalJtK6L
1Sxx5TLlxiV6qmNZRHw5vM6544zvNj0zey+buWTspCobxbmeq1L9bGRK8RtF6kWIhqNOyMnJM/Cp
ZULr1l1zuCm73SK1+R0zzwk4YaIiCpdenWreMrdgX2HAyYE8WByCdGuA4NzjnHiRhhh/fALvjNZg
z9JxVYXcM0TqMZwsDn9Ud6RwMvkYb+2dVSwGkiQdPIde5rXpORC0nSCyS8NTgWvUXtNDHMdmCiVf
gTStHcOly5ddp5R4tqKwhBNL88RWQT+V+fOQ9yOlO9C1R0lrhhu0AhAMtSQxgZwiJkP1oBnFc6/m
y0fIRMRRMQWUOGIi7yXUVTZ4o3kHlPx5CY35LmzZ0+wFb1rBdR5Km1Ft022eglgFlTaQ66pZP/lF
QIUvkD/3Vi2ULYj2McCmyW+WS237MjmA2ZEHSOINM7v0VBB7v6ZJq/ipibExm7X5zijsbFvRN0Hp
3M8n/JH5A+b08RZzr6YeQqv9JHDcNYT0Ch3G+1K9VItTPiJVBJcsQ2T/HFQs75wITVqKs40PZhHW
GCCCUB4iDZmKaxRD9Cl3mvVsZaqZeRPZXZqDkxkAMEiyAyATywuFbXwBBDkttEGpRMR5NiUuwrD0
BPDaiv1BDevrGJVlYI6hTYpZJqLIuIc2ffTN8Ng1Jv5JLBHFsw5Z7IEVgCSKoktghHMgQfue3ui7
nQ3OFcIMSlUGA3Qakqxz1rThV/rLi3JiAnsMEHY1g2uTb7q26sS65c887c3cSb+2FcnIVfvTbwab
N+UWkaw3flRECFMmOnleUStKtatUs3kaedhHSJVVs95ag67fZZJtsipa8TMO0+EcDba0xQmMK5UZ
7ZdGHvsNpTBzM8K1v6t0rQ1W0dZusKQDJjMshVr1IKdTfTXqzhhez62U7gg4KJ5W5ePgjTg0j53J
YqtV3U6oHfEklLT1rp8L+QAA3HhsFPGq11VxUKbolMbkZpHYGN0XpSLBxFiNfrZ0CA+znT3AMFz8
WRkw1DULB+iyhPUowlNXqrBq+665BUBTHp1l3QpolZq/iLC1DgwQSHdjOyM+KMryWg7TGCWwFL2A
F262NVzloJYN6ZO9sjx50FaRo1USuOpJLpHYVXM5uTOwOqIMEx4iSE7ilC39ZySSa8cS+6Kuw5dQ
UW/Axbf3OqfcIBGN/lSzH4brWV1ZWXduFFqzSVwJieGcXP4M07U22sRHvWllqBJ6/EWSZFQyUYsC
KNf35HDYLrTtoXYkOOmgzj3WHhlA4tSoMSikMXyYnNIgWLm8qxoMVQ/nLcXWHHUN3YljNRabomgS
1HttZlT7SqVR5taVjFVWdNdFq09HNjn2jgXVQTqbSMxqRMYXtkGS+bUumyF6n8xZcVw5K+q7NJNR
jlVZvfiOkJgODJOwe0oE4xcH6BWAnO2yzf1BContMPnaOB01bzZruzxiU3KnLPJovWSOMrzCaDQr
v53jeSeSHpxvZ8q+VCmfVYTHfMMil3+kPPKvwAY/ZdRQXvImZnku68UT4PG9PkSKddSqQexC/Ov+
IAtGtCcjZn3pcYwXllyfs0miLGqKamM5QPaxLKenHP/eM3eGhEVI0owtv3yvQmAFbVay1fwyZYOQ
9uRVWLV7JbJMr1dE322sZp7fcGivE+gD8vJrHVT2Nmqq+s2YChV2M97yBTb21yFM8szrZHPwQ3Ng
5BmdgbNJWqsNcANXQVhV12pCgjQgJIlELYaxIMHopDCv6PkppCDpllHSeeW4nGAh1tEmr4riNIcG
NtFiLrYgddHJmJKlbCQF9nyYShJC6FzNahe3uT645hiNm4n0W9CCmz1poc2wgEDN5jZROr47BI/u
C8D3L3ZqpM+zNOjPUxh3dNsBsq0mgHozyLP9ZDdttxsG3CtTX74vCF92dbL6WBLZPkNDyc94YtqN
ZS/ZO3INbdtDrtvF6WiC7sYroYKIvm4QzfqGmfR+G7XiboDkh9FZUjbg+/JHhq+WAzOoylNsVY8Z
Qge2yLa8Rf41fKgGoI0psz5KrobtwMCZR1lCgj4GbnVIhzu2CS0PU6zcXl07hme2tQ18PIz3yWJF
5wZkCBu7KeJZK4dnmu0fIjMSyeP6d3wCi/UdEvBSO7Stmftt3+dPOkRoH+1zho4gi19HdpK7eLa5
4VoAT4+tUWRbvc2Lq3LsdcJxeNjbJNfxhLSo6l1pkqxtN1VsTy0g0tf62ECwVBKGd0OrM1LIYqmB
sFtG3GGhGBwxa6qfhTD6fbawv4BCLVvBaK1ollRYSgQRuOPhn45ZH6jVaO6rdGHTAB6QPYOk6vtG
y1fPX24rdAaiJpQOto2Xzgsnu9+2Xag+5gniPC7OqvNLO+opHoWq/iypjfFpoAF9Vet+PAunY7e4
6M1XWhuqv+QYj7wmAZnvdlCXMUjY+UEpWuqVS9hP3gzLNMCPR5qSCsaAetaKkfOYS8SWrr3J1FG/
GvKp2Spy6qDtzbs74sfGVScrXNttMRsAUkvit3oo6F2qPdzyrC/EwVQXOnKZ3HAlao1VYJjpkj49
14nae32Vt54yjRaCDDKJeB7y1PB1cOdo6+LlBPTGks8l13bmF7Pa8JZmCFeuXGucBLlixyunt9KH
CQAO8KU5DqvjZCTWLkaxd1dL8ryDaq8nh6ERVuh3ht4+jhU1TRf6CzzgVp8Nr7dW5RcEdGV66tv5
TKwZQips/yxmoy3HO+ApWsAWxrjRwkHagrAz3wx1lCnWUeq8sVmG9/qcJqcpX6JXqyWQtI/kSLUC
eLRNMOI2QFs7m6sZRMC1FE4ywQlOsmY5GqUB4FprxbBxrD59kRKbTWBmNg/R1HIrluwb3Zgyzadu
M6vPaEayx32mPUW9IV6HRMFX1yXDMyWV4rrXWZ8UkwqUqoEUd6kNSNf90kfXY8f0u0e4NPsSahik
Bh4ws9fUc3ylp04fxIllBImBmJ3NgyZfCSpbV06pj98UtpTBXJv621CW2OqwvcAizJKwucZTOeyb
sNZPtm4WDwX2mhfLjthOVzQLSnequuquqhx5UzPXf5zlTv5qplEbgHEx93LXYJfg8RO+61VXUyEP
x3tba8bbBbjVavBsseeWcWL7stEp29QUb46MvCYdSvxmkhafOyoRlP+xkoJT19o7RS+W3SCanlBK
YSWnWtj2gfbpuK2kWXdHuTAOtWkvs89QylPM6OQe0cl8P4dS8mF2CaRrR+uPdcml2OPIeTMiXLOd
0cZXJujqO4VFkQeP6EfX4bR0G6tOxgU2td9Kp3JuRSiHGxXXaUADYW+Yco/HPI8OhWOkuJ94+15R
ZPW9jefqa9fVMLarhgP32ItTTBF/Pbel85XBVUzbdwcoN2QBEVoywXYytK9GGOZHE3bQKdEiJUDt
fo/QC5nwpCjlxtESYW5Yv2cbgvYstmMWioMS9dCpe2HguRib7Asek1FbHdUyC1pW+hZS1pT1O1du
Aa4j+qit1vRMIu5s4Pso1fHrRgvfMZrObRShw+ZBi28FwUDM4ZrqCZtqSmCwzGVz17FrAoZIY87x
rWYavtVNqT/3CIoemd/Mka5MjLUGUa3YXxTwyVjoccPu8T9XznFeapG8LqXlOLuEEUPA6Hmq7XU9
raeNzBmv3bJVfs/awfJDuR1vhkI3Rneo7U/ZToaXVsDbPk6L3SfXJX2mtQQwLbLbZTOA6yZ9bY1m
mh6SIeXGJaMOhLIeoycnnM1dO+ntPYUPckBiMiVvVCPZ2GsYri0Putq8g05h4EzPkRR4OSXa3Fej
2Qwg3DXFQTLW6f2xdsZTAXQVsRwVuHTbLJq2wXls+7g3jHcTLsIWsG0yBlnMbtyz2E152CaIfkqZ
/GEukIAz1DXB5Fg5uSdlSNMNx9NlDLjGFX1fmePQ+ZONdJfCDs0PKarzh5LHZeYVxoCOhsS17g5y
VT9OjS5st0Cb6QsnKl0rR3/Rd4pxaOMBY6Vl3gskAn7Tj9KbzJwN5140vvmioahMhH5ig6qhTckt
b8pV+UrCVHKrZEuxVUcGdO2msM69pE/3VlekV7xTDmJSnr6YLPUtdj5I/02b51hDFC29mm0pDnLC
+gHPVeQMNnj/YDHm+VxDyrRcZvlYn8pEiA2DDcmdWYaI+HC2OkE8Mx4PXLzIbpgWTFtvCktDPsOF
pDKYKvmssRmAPnHol3iRseg4A3W3upvRiEPft/1UqDGK0ak38JRbmqTd04wuoxspZGIfCLlsjrlw
VdTW5oeeL33x2kd5YmxSo6m7zO8wKeAVMuul/CJslo9dn6ZxgoQjTKfwuTN6FEBchWYobVUElL3j
V5zboy3TG6mB2Stf9D2cobTzwFVxkOmc0QmPsTrMS2DLjB99xJ1hnQxmgj7HpEucr5ONojVz5Y7F
KShbeoanIcytG04OevKYAobqaKAnosWDbCf2JgbpbZ9DzrXhrRFqYbnJODWM+2VkqdwsXcqriig3
3gvOyrW/2AlyOYUnsyu0IqdLolicbCeXzGzk+LOhhkoQEvYHh69RhbqN86TKdgk6oD7gtbuNaS2O
EkT90B1x83ViM+Y8Zu7q0RqWjUhVJgZl7iYDpAmE1CPi41nfGWmoxeBlEN8c4TUo/VabFiqSLlZb
JbyTbIMXbyVZwmvBG40Au0fzsI+cNu9uZqkjAK/ZaTxvE7g20iaNZewpXatK0k0iKiffLuxfNNec
W7XcOfpkhqdMRqQL2JvWzyO1dJNlF/g4Gp0m0ZlUgMEr3TjLxOsu3UKh9n+11mzX8mSFLu2C+SSN
S8HuWP/mxEp1aGVc5t4co7ojKduWJ0sJp8XL42G2N6bK2cqTRmbN3cjIzZsWg+op7BGgWaFK7a/m
9uR0ku0WPdyao9SwQYIxD117ybcaLVavW33ISp6brwKafzA0cvhIGSN3Vbmx9j3VQwTsqnI056XZ
hyttIlQ5xacDfZlYbd7MDg2i3ffPET0ctxFqfab+aj0Yud1cDxnbC5JRFhgl/Pbj9dQV73U4PU52
jlCtsZ8bnMBusjgHUbUHtUOdPpgplXs4kwG7LiQhcYHLWsYGsqRIe+OOilacxU/Nwo6DGUjLTWqp
xcAnNZtOX3IyxVHMkFYr7ayh4SisswUrIPGm6bhtQTsHSHpzrzKWcRPmSGsUp+sDCuPKjdEyujUA
YlrxRFUc7o0WC6IrVBnBr8ECPtOUDuxCEd9aLbY3xsQqi15bmR3PigdNPi/NkuzizDpKDCrsEq3M
A+xI86ZWs7vWNr4JEyMOEAijvo3sUNkOcpTuzVFv92g+1IcuNavP2TbjKzQ4Y+OyEGY32QIuvK4x
f9tV2Z+Vvq9fdFnpPLlVsz17fDlxK17u60jXfAdyR/Nz7qljJOrp08bb5xZGy41tinTYhpVivoK4
PA3LlH3Jhi56GirJ9DltWG9amFivci4oWfKHfbZa9h1DG4v7eUYUoUzKcKUo2Rw0tIiw5VZFgF+M
UtMwOJ4tRQ1WFFvfyFX8ZCKXS7adUsssYvXIzkl1ojupN6tda4oPPS3MvajnazCBKNYH61EpYlK+
KWNkRi1kCqHD4DpT+KkP0E6UOLdfS8NOEJOUN7Wav89EGqgx6xWj48ZTb+LSAfxBnmlkty51dXgc
rKa6sfLpG1t6yQOiQsmDGw/9YBrdiHUs21Qox/qW1d+yB3vNuWndKnR4+kzJTUb7hgiPGDfKEhfP
S5k2RZDpShdUoqrv006AwBPJlN0t5XwLPiTk0NbLwSKN1T7vI8nX8Ztg5ZAVf84ErjctvU9i6BJ4
F5vGD7llt2m8ihlS+W7ptLu5mx/nlCk7/NkuAIBnXFblMcnNncBxvavxTMQJjsYC2cpZ9PMhnIYl
ACYQunpc6VtEpN0RAmh5zgt7OigG5Z6RfS2oGIlzT4VSXBGGskXxG12JsdtEta181E7Hdo6h/bUE
bDeuWZtE/7XmTTS0r2qKXAerBmVtT+UOr1btqZ2TbeSa/RZKmy3HRt1HSz37gxmNntqaz6yhw0tf
jQc9G5gRTBuUbD2xlKCvmWlyCTLuOqc8zPAUfCOuMqqLuVZQhGWAyuvUQbuGXJBiwtY62ApDoxcH
Tm7ImHHfKOM2C3ENaWFoXmkml221iGnnaDmuriF7quSEZ2oTKo8yAV56fXPu014qDlaMLG3OG8Ot
jeKxicznqOHKTEU3+ZlWsHxbylN+kdwj6uTElkzIOVGlI6hpbQEp03xSMuWtNOPaT3NEO61u5lv2
AnkA7ts46UUvvTvhJLmKWgqvGq3SW+LysUr5SKeedpeHsgMLTtaqB3NIbGosdfSEpZq939S3G2Fp
dPLSpPawteUvA/1DmFnY6aIht72KkAb+7TYxbkEoj9uOhj/KvahaHwRz9M5BlL0GQw9oIlkbWQcr
rmOMpoeR2q8b2sWpT8P6i9JUimdFFK6TEAU7T51iZykCjq9mSVMgR4a566N+y2lGcCzuOt2nQTiP
QTGKU5+b/YHiIGs4xoKpyNrbOUmMI59h8aEDMqHAUHBIWSlBKDfa05hk6UNcstkgsTQVvLUkp79A
cfgTgLflA/MrH4kXCL/XU5uiCa0jP2cy0Vtkref9KtKon5uKS3YP7eTrRA15LzlVieVYR2EQTJaV
uE6MYNpuevXepHno58r0GgMtWHzcnwxxAfATiB5TSa4QSepmuR2JIBwmCMNPQP6qYwnK0xN2XN3S
3V7l7QL351pKw4yHjFyLhfSNAgabaCndcuRRzqrWZY9LmMwbbSm4aGvxbs9G5FOUulVWSRVqS5aj
cDIROKaLn9RLxOSOTCE7BRvI7HU3uA2wYfYgterLlf0mkg5nEu2IMGhRo0fslohxuTi9E81Di4cY
ZI4oCJtG7Bl00tjV5uo1hJeRAhBI0IFEMCmli/jLNOkyNxXRykVlDUoydQBkCyoKu5e8K3SbTh40
go9+KQ6JNWVU3uX5KBC4X7Nem9t55tHMZlXyGzuUH4gTda41j8OfTBqvsZHv+/WMvRFmW1MycLrA
W/2U0q7zaGSEcjYRzQ07TmibdO4VGryz9W9lf2zF1pjkByigMJQOCeTnLGM4GmNqhXniYf3T60Nu
CnU6zsai/Fkw58cIC6gIUhDgdpgPUwjX/headIi8JIH0LAItzUYrAKbWJYzDO+HLULJ39B3+qAvb
NCd+UBjhHLb/PKfzU8z+8vqEGknpMFa1Yt1+ih+NtY3F2HREIEAYZW5IGVZnkpLggh5bWrGxJcup
nslPJAPMoUy5kZeKSoNeG6FPQ12KT5FTyc5Z6frW+D3e829lbB5KjoX5z2GZH+I2/1oMZ/tRrrGV
9ucf9f9i7mYFIfzPuZvHhuX02/xD5Gb9jt8jN5Kh/bbiQC0iloyWEZr7e+ZGMuzfuH3AiWswKnQC
g3zaf8vdaPJvMvQC4Ddc7eRB1pT333I3mv4b32MzJPnHDzX/ndzNjzcx05YXjpVmANHErKH+DFAv
zY723yipAah2+YUGUbthqrx+wG6DP+y7v8wfmZ/vMz4/3l5/vBY3MZlu3pbj/JRDm2VZaIJWeUA5
t/VTNgI3A+CSjZbq/ZYtV39PvwrrdoN+7Z+/8nrj/GOp+uOVeU0cKQ5zpupPQ3b2pGH1UIUW4IgF
zAS1k/7Yn005/bd/SlYO3eYgSZ58jU1+F+vL9b7T0pIXEYZ939ooE8LhzNPjn7+Vn7PEv39i373M
+lf+7mUUojVz5fAyI02Lq76IbEpIjfSAxRU5aBW2/XYVQM9uTBMUaHj6JBbSJNAo/4SKf0F2/Ze/
KlkUkM8Q0cyfPR9jpowgjPg8R09mDKH1yjMg2i1yyC0HI09pPHbfHj5vj06YT/qKCYz8NfHaA6S2
/Z8Nvfy3n/F3v8369e/+LgXycVOXMi1Y06l+bRgnCfTmn1xIP3/GcJR4BgGe5gN28Br8lDrX9Xkc
w566PoBKYyPRcbiq0NXR/2Z//c8/6J/fjwUwDaGJSbydqCji6B/fDz32KFe7ZAlkdv1unap8ol1n
/cnlhCiBn/P9p8jrMNDLMAILFeKUn3PLcs85UEp4nbSZEs4itEOWnYpQjgdLHIfFVh/6ON5WQtNf
wcNgilbNUKu+djwH1dSFvtwNeyiUIc2vcVx9HTaVaNIDlL5v06Gm70ElQtav4dcTIxJapeBHZ9M3
uDLRV4OTpWq1xyZDxouvuMxM4RaVCdheS+h56fNMM7Ck/JoRustU+5zP/GX2SVrRQRPlfGXH1m3u
GKdEXaKEzoCMFlJKa4tNUoQgb7zI8ka7nx+tsStNrxlqnZiejgZ3h3aqI2OSitbZkSCrkntNRQRe
NGPd6S6+q1XDVxXOl7BmEPm61/rI2fYrQmwVqlHvVy8ev/zi9OvZ878seRdK3Hur9S8KDU6hUl5J
X9jlIEOD8jDBgi0wqXS6LhqPhl3UbjgCx6on542+bS9GwSnBJuhWSo7fjxJF7IK21J6nWBmFr9mi
208XFWG0SNIZW2eZemnZ2e/6RVvoXBSGzkVnOA1hiWo5o3sdGL0snQGr4T4c7ZYS4Whm9jv4zEmz
t5Yz2cdImnm/jkXiaiNpVLSCdFUqahe7YnMxLRZiUiuPYQsadVVDyi0f4YZ71cXO2KgidE1ztm/q
oi1uulGzbjGx43G8KB2zrMvunCFG9DjGOGxccRFAUkhHBqlJc/sZT1rT+8ZFF9lc1JEV6uQHIpl0
vWdzRB0L2QnPZKzUDcJnRujeeH5SDhuVoX4R+uqnbGM1fsgv1kqeovobkkJxFem5xBH/IreML6LL
yoqQXnar/1J3mBd1+4sWc5Ts6jM1G0rMoQjfoqhqb+J8WYhniwmDrmr1F7tm8TRnMgtsVEXRtcAB
T8BndXK2qKU42RXtUHmWkIb7aejq97Gl7LCfw9X629IqxXNsSvHTUoOp8HN59X3aF/enrjTZVXcx
gk613Z16bfWEDmY73Kq9ljVuqc3jlRZpk/B0Dg33jUotw49UuX20s9TZNySWKP1llolWWpYNngur
oBTeAbJSSQwyZvNVYbokq84UeytqU1rOaE6p3RTXqtSIhVOuJe3kixJV74UGOz1VtHd2zkhTSyeX
z9JqUlUrDalq1Kn29XhRrXYX7Wq/GlhNB2GQK1/ErGVR6XfORdcaVnr5WU6S+a276FydpkxkZN1Y
XosQ3yuXVPZO+Q8J7HgRwpLGr2o3YaG8ItTJnylZ7bEta4hCpHSVytbOzE29rK7Z0MjRzmomBtp5
sPNzddHSCq6Yu/wiq11Wb21B5Y9M2EVnSw5Ex0w6A5rZDkWtmju9TvIj1PWl8WxGo41dqnJzu0ZZ
1alPm4rSop7SIQ/mZmyJoKg9MSHRZSRFwMOmvafGVflVGw0cujGOohs0uzpFCtuuP2RZojJnaqqg
mCEp08noi8w4ibTuyODFI6EXS1gL83R15OjBaDhCDugQ0EIqBkPFt1lxI9xWaFfRL/Xl3O7ivKpD
Xy3JTh/CtmLiajFqSnKhOcnorpa6WU4KmtIvxHB71aPvN9zHLY7RLek0OaYLN1AUqhXNyAJAP81y
rnCS3ixSTBBbmWnjcuhur42oT6jsKa017fIwbNgvVi0MCCzbNRF/5KOjpzXZpO300lo/MLkriEeb
etV6C2sfqRwndu4HqJ45nRVJR64mF5xVzWZMWAYbU6Kyx9F/2FJnpE+od1oI5mwmi+sCdgfVTZCB
A3VeLzyByITLMmdks6BPRxqg2thY7sYgFXJf79LOHh/01LBcuH3ZeGfSiZG9OIT7eFxU/s6+mc14
QJohzmzO0z2bNG2ZjJtJHZvKq6yJ3nUspzTTlgKFh6+U/PKb3ICleFR61SCGm5RwL2oOheeEmswj
G8xID+x4GK5kRSYKGaVJZgc0iahwlozyyEg5ZfSgqSKc2Is6KqueKSemejJSiMlBGRlZ4ZVyrGUB
cydq92CmCh5GHpzakzGRc+eIPU7OnWSG/MEIXtHdjKnwT94QV6Adub+M0uPO6Rev4rk97HshNARv
JWow1+gJbayF8uTMspo41Fsqk/QBLQ+Cosu9YlWCMNkQGvdZkupUK0K1YNM41wjG+sohHDjFhsGP
ULMmOdn2MH5WbWplfpMnpHNwAxT0qpei7bYWobf2kCkO8vR12WEUlveGvKuw1KeY93k9p6r53HVF
RaskllpizgOxL5JkunaiIR/HLmbPLt00Yap/veyq/q1j7L92Rv3/d1REWcGs//ORleDLt7fy+xPr
5Rt+P7Fav+kgxZjp4qlJRYtyyN+GRPiKzIwCAx82NidmSxlc/eO8qmu/sXdcwb4AMzUw2Zyv/jiu
rl9iHo4LHO2gbDFy+O+cVuEO/bBbZeiZ8RDorNyqa+aTyZQfd8VWLBtzCMDardXbtvYivz/eGj6h
u03sJf6wO8+W38tw6e9tTz5Q9/Tzrdha10iil4Qm0+wev0SElPPS22rbtYPlzs/TiiTZxLmfbMbn
eWcchqA7jNHOIFve0zh326svbcCQ9y7fWYG9WZrTTO+q0gKq+2r+hbxQ7pFsdfGTs2S4+Xkw7uj+
DvxiszdtBt9Wgomkmxt9Nfzeu+35LW57LwwcP9vGezOIt8In23OMbxkLM+dTf+R27N0v0BxO8pV6
m+1l3o7hDhv1UJ3MrbqtfOPlKPkZP0Ty5Sd91xwY+3sVmzDod19GT4LiobnrK7Cnt65TohencKNR
W7Jc+W54Uf8ve+e1HDeWbdsvQge8eYVLw8xk0orkC4IW3nt8/R1Q97lHpOqKV48n4kSoo1WqEpFA
AhtrrzXnmEd0VPYVQSWedIlYX7Pv91f395Z9vFj/AZXPIdu13tNKmUA3fWgOpT3vUY7y2QmMsR/8
29vQfpnc6tC5vZdfl/xhel+jcDdQ9hn2hbhh+MfXgZbcsuz+PvIJkzL42Yb9FNu3XCs72XUuExx7
co1XWDG27him/dI8Km56jUzNLg7EHZ9mi974He/eazBiBPEgiOpD+qZoyZWr+nXZiLtqy0g5gYVF
feRLHIS/d9Cu4nPoVJt229vSZbcMNiKiKPfkSxwGfbvnl07pYpybhxWygt7iEO64D+4nD4CZqz9l
e2K+lMqnGmmZMznFeK7dLDuvG4zWSa+qF3UkAN7u36tLKXXUd82vr2hlbBj/vyJtbVL7Ai2bZiva
7onplCag8HVnvuthspf34aixUdmQZ91uUtv6UfDiZFN0p3A2XLgjJk/Za57C3ZS5abRjGhXtzkW0
e2ymXfTR0xmmmFDtxA+97kLcKa5yaB7nJ7T+E8K0zCYdxqq3kZrYzPg6Otjjpka/c2hFbxh+LKGj
ZSfrKrEFt9qYP6pjdJCPqBwO46a/042z8GK9lIvoijh9BtS/DjsPbsL0FLnCZck/J8JxHD3RadJD
Sa2n+cg2RNPh90xtGQrr1WY8GDskiguBeZGHumcuPFk6Ku2uJ/hHt3s0j/YqhbfsUfOr2/45Smzt
0F22/IxyRwJI37tltFXcYB+dk11CxcRfCq74ke4LOgP7fD7s+fy1I97UYHISF5F2h//jQSBp7pY9
pqI4ce3gFHjSj/lFtLF2geljoRA8ZZ/6AjcYk5JY8LTXlr+N43oDe8lYsSPoIcKrcsHMhJLWFXCd
PnDX1WxbfkhnBCXaI9JBO7gRXxPf7mwQopt+qx4HxRlc3XS0V04MkjmQhN4/z1vZsp0wvWAzy9Uh
qXtww5NyGdwhSXDXJ1hU7uYfUeq2GJxe+Fzo7gD+PGisG4YzPARXyTm8mN5006vfhReG8igz5RpQ
q19PW21ThD/q0JHnW1lxpe18LHzV8WcYEUNsd7vFvax87eJFsNsjj018kbylJ31PrLT+XLgYOd6D
gksi0qJ5ZJQq2M1WfjyHR+tZYbNuF8lZvlbOsXWnJLtBflzmXedIV8pRfjQPVUPKPUE8vf0q7qTl
aF56cH025gP7rWN+GKC3VC/yeadcbwxHOkUfysk8M1T05htlf6p3yRZNd22L4bWR7irIdvdqwwk1
p6q1o23qsix7z8/RlrLH2on2TbQtz/vEU5wfXgXs5jS7nnYlR96r7OIadNo3+cDvbNFVH4rnR4XF
vEQKbs9+5/Xu6EfPvUtKLH8iOZM3edlWcxZvPJxkmlUnCFX3beSql8ueUyCz1sl35aF3O8+8LHdE
nzoVf7eyUdkjbrct/htrk+l2dtL2o8sH4tePg+RkdlZukWhaKNGYSR31x3SnBvvuA/Mfv80+Ho3N
z09x6u6xSbQXdCHs7N7wetbFwQZ10R7qw+gjS4cmiojiIwGo4hZYEinxndlHW93zf0Aqd/z2YG2G
jGWGV1WHrswOLrPcZXcrbfrZ713+jm5rm4yWVcZkCmehgxZKfQ3FxqaPpXjhWds8CkeJc7AY3dpz
aEcb7krX2Egeblfl+Q7P2P7G2X4IOyp7+UK/MP27E5M7eHMBPppnujG7hvemcZRO6ejM55hL1Pu1
W7sYePhf5wlXRuUIT7xj+fjGJpft8LZ4TtmyW5v2wIdClM+VHA9sCXXSKe3oaNVPc+AIb4PqGp3L
njZWLwPvCtn2yOsr28zx5RBuEdTzJ48ZHxlxKFqC1vQrYasMW8uV0E+q5V5HMP73peT/x0Tkf9Cs
Q6Pa+n/XjWRZlvlL/Pxr5bj+jf+MOnT9XyAVVzA7wytzxVX/V+UomBJFoCmvoQFrNOfPf/Wf0lHS
/kVuK5MOGaLgTyrE/y0dBfVfkETXIQiuYMzr0Ov/pnb8iUb470YnVFBw8SbTFoJBiaWFUfK5dMRa
3MxWVOZ+66ndIb8vr7uD9hBeS/7iB5vpZxGZnqTYng7NztxULJqV35/qp+YaIPbwkd7WvNYc1pPR
HbzZvRvdm0PlyK61gUzFStTuIA5RbkE6phha/IU1J3375ZL/wwzlJ4Xw97NQAd+vZ4H/+vNZjIwN
jRJXn5899B4lxo7ANdPGtimfUcZP97qfADuKdvmFev3NodcBxm+HhgSsEq+tk2a0dqx/6bC3sTWH
klrnPjRQf3pksJ090I6lt7lJL1IWSlaWzHCX4lR8g734hyMTcsdxDbiQNN+/jJpjcxoz/MC5zw7F
L8z0gA9tI0XTKRukb87yt0Otgr51giPTF+eu/HJ9gxaxnZhqMXYWEF2RQNSkF4q8oxrT+/P1XC/X
p8v55Uhf5kX6iK5iaTjSoFyP6k023f3553/h03G/M+9aM4UYVICz4Ib5/H0haI67vGlSXy2TqP6B
/VWXfbxvY/nDTFcgP3wdjGOaAFH2I6/MSb/RW82qdmmbtdM9vthaN2wDgVR7UeUoPrblRBYtLflO
He5zq1AUTx2aoD//+YOvl/jzhSHwkpmHTnODfOyvjHjoVkKlzeS2x8PdnJ/h7DMQ+CZ27veLz/MD
D9xi8Ipf9Svdmk5VnA8tx+gHnhptr0G1+vNZfEG1/Lz8rIPEiDB1VNXfQE894gE8zwE7Mq17w3Ti
KQTDp8RujMFwx+YWbwdzHcSNQvHNPbwipL5cQI5MyNN6ZPbjXx5UsdGNEONG7OvH8Ho+BuduH5+n
zfjjmzP8/VnhUVl5NCzrJsiGL4+l1rZFUspW7Cv2E9vhAw4bwJsDqE/LWzbhLfoyoJXfHFT+p5ND
YstSwGBI/4lk+2UVKiyMRYWVwUraZLvypG27beAv++Skb4Wd9A1mSv7cb/j3l0hQi0g6KuM+lCGf
nyFBSJFjGgpSZUffqHs2PqdmpzqT/d55oz94A7Xu5AW2QpUcedk3J6usP/7rN7kidkR0gDQ+lPWb
/uVkjQDhixzLsU+TYF9zstNFsNN3poshbyt46dG41q4RlvalM1AWCqaTvCfvwptyJsnuZOysXeha
rnhh7L6FbP7DU6r/8tG+vk7HKhTHBVqUP4VeFHkh9zfKQGljZk5FvUqPFLNbgQ/dzm9QeWGO//ON
oKzv69+uDeu0BAYfvM3XAalRlFNCkzj22etvcUy4gm/uZWfcml56Eh5w/F90lyAn+KWeg0vVly/I
6nTHQ3lbnpu9uoWM/s0z//uqsvbNWLZgFhOP9PXr6quyMqykR7/XouU/MtltrhPJSKZvMOu/H2dN
mqXYAiHHyiKu380vt0UpZEEk6ykrZNnTHECLyX6Q9S7+O1TXevuzEMFThxEmoZ77OhweW7nOR0AI
fhyqr7BVTAeRtOL0y/IdE/+3tYTeIEwr8EFExVkkFn0+JTh2QmFWs4BSWthYue7J1r7AYwSk/5vV
8WeP8NONsx4K5RpgQepBksw/HyqScDV2bc+e306v51N3Kbx0N9pFc5nuEYdfpufCqy+XuwkFx5P4
8p1O4WeK1JfDEwSCuktC/IOj7suZVtSmgjxmgtf51Q5F/j5yIteifJL96pS7lfP25wfl680C95k+
KdRzwFmM98Uvde8Kc2DWxnNSxI3XxM6iCe6fj/D1u+MI5NPg6SA+BvqTti7Zv9yOUR/JjBHn2J8d
8LfnbPt3WgjuQvjzZESgh6AljcX+yyXDE6nUxkw8XIgN2I60BRFmN1ben0/j64Wih02NCX+RUokl
5WtKi8DUN+vnHMG3sIS+UoNnTBm2/5WuAy0Y2x8JxQU4Onz6vKM/Xyz85iM3Z0qzthaqIyz44DrM
s3Lzl+eCoAvakyqSZcYdrnz5SqxsbIduRt1steiHSXuBT2w2wTdf/G9XjKPIjAPgNnFWkKA+n0sF
vG9quiL3psAQSrdpeb5RmAOM+max//qy4T2/6tM0wG9o6PiaPh+oGy0rDOQm9wqUmAyh6sJZyK10
4lxUvzkUduOvR9M1U+JBoTBcQ6Rgs38+mpEOMaicGKNMEGYM2xlcRZd6W3SzGbt1TowwcmvNoG8B
PYVmcxou0Bo0gb6Z0CXjbbaEjBSzvBFFP9VExplZGLUDqhclnJkvjvpHhwHikhJV2mEl78RNOLTS
ixKVRuSJcyieE12p0IuQHG66EDYYcIrGAutP1UB7qDVbWRpMahk6XS+jD4kj9NZIUgbtVm+YAWJc
NKVtmC9jdlEvZJm4eGS0ydP7OaFNjz4UoUYSi8uFkaPWc4sIDKQrZ2I93Se1EugOHkprulH0EG4T
g+wIOXeiRLRWzKyLDEfL86nng6TD1erixyqe1LguUr2fNtKiWpcL+JhbM51X7i8htbkdkYOMC3Zo
sue6R71PjyZrRicNgvZaJ5YJvYXYtV5m5Cr9zsqQ6KL2WQs6JkxBC2K8QX/T53Fm8+0VFbL/Qarc
jrRtKDZiNbyhplewBIKXOOkVwCOEYCqONaOI9auhSoivXpJFzH0NAQqamGUoTwUfqgKvY8k/glqh
XR+TndzRWRVrmsJYJUc/npqcPuSig+WSOi1m/TTwjrhDMtL2RrlzNitzLJxo7tCILDyLNKBVWchs
Na+LCp9ExdHGJQzxo/RipTh6hUXE1q2xeqqVOY/lrTQbNOJCMTM+ZOAVCEeWhBZCb/T0roakLWmw
Wvg5nRxmDAFVSSOErOZCcE6XLui8yGiCON5lxmCFyaYZq/o5kWec3IUE/9IzBGuukVmBDrfRKExH
qy3N1sV4iuygN4eEKVqilYbXqom1qpyH6TFKl0KwExBa0HbxZ9wYZkJjP1T6cvKiKkXeKIuIlN2q
GLvZSeJiDmw5z5s78nxilPpqryyHYSavhM5wUMVbQ58C09PGYUJpUHAH2nWd0pSWIDvNeTGattnS
e7AzrBiVM1pFWPM0LcoPQyqKe6AY2RvwAe3ZKEWDmXrX54rToZDmG2bt2Y5KLN3wTC/atsFNJHkJ
//VzrufrtJwozdc+tgzkOq0xfHBvrX7GIlAle8HoFNug10ZarnIrEloAQMTYdejsMz9E2KO52IRw
yPfcTrM7Q9Xleo2ElYPJmLi9rYpobCcyW/OuljUeLxyMeejUVSoWW7lGy+OMPaubLc5Babo4OC0s
FwEt1kEfRJq4BXbuozIU1WUCuMC0xbHLpk0oTA1DHxwdbH/ZobwCmIhDT6wz4UZUOo1+UwTjC+2H
oTFrwb6RQYOJTMWpCXoYnM5KsmyDDTyFAlEycoeANOD7BzoiPqbAi2Suy2TcyWM8PFZaUoVuKEBz
ELDj0vUOlWxTCFl/Mo1Z1HhYc+2g5VoCm0vrurtekYdrsysGieuo4xus8V+1G+LDuosWpNZir/Pg
dxnrzIhZuTVOScVmH5mX1fZOKNQTfuGpF0LdxSmuRbs6khkvYUBPPlLKXtGTSYAPXO433lq1bA2z
Kw1STg5Cr80yY54wlxjdoHlBB1Iy+7OQfsBPy3PSp+XpRisk4UoGFQeLJu4QOA+loL2HQqFawDPU
qCGEsNMVO4RG0rkDZQf+sE7OJlcvgDDZAf4M2nr1Ip3kNq4iB/ob46SpaEeoDErNFCXCc4cigiA3
hrrIIkieCMyg8cOyqfHollUebuiYhbJLZnWgOS0YMOYLUUDpieUrwagVBcGmhQonuZgws9lRIit+
AlJlpZ6lCkt+ComGvIFGU0GvHet5cUxQIiOW4LpjMS1zNITmsCoql6WdQmC+Zfsc9r2qeRNaKOWi
n6NSRtQkTVSZVWS+j2touG0mLUK7JKn1xDHnBp6sptRNiA1FX35YbWVJjjBbdeQYaVUdsqaSJafP
zYwjmxkqNMKJg/E4DkGcevUkVdGpD02JUU/eD4Lbm0oV2HNqxS2nDmUElZmsOUQKxR91IkS6x5PO
0ABfOe5JtRiAUSVmw9I+Lr0ATiE00dTOg9i+V3M9oUcTllLAWjIp5ywCJGCPwU9mBT5oHe/pHLz1
Zs5wmL0MVKhIHTXcgREANFsGMMD8KsabbadqoWHmmYye9WkWUeyVbQZdiu5zXTptbpWPupF0q5oX
IZI9B2HCoLfXZMY9mWxcsKAM3BhV3qn8uZlKdco8orGGxxDtYOkluTnzItCSrnerNfXOacsmfihh
/bEVRpX8FqCtL3it5ZW0jyaQEkzwEtHYAoLDGcumQL0qaUjdLtbQMSFmA/iWWEV/QfhMmtoC5pQQ
9S3wQ94E+Yh9qMKAX+Gsf1sAwjBuZXNaO0kwW4MrxU2AGDfv49t6EGvGvI2iqK6ptGNqK2OoPuda
YbzPBq43Dh31CGarcFJQATUUEAbin01Zr3889lr5YhkLiLBKXMuSVgIYYCvdOLN66dXMrZW3kuRl
JY/udipgSAEx1AfhsTOIybKrVkoVP7Kq4kkoDVJV5ThHRcodlzx0asPKK+o1NYc6NcnTMJWsP3W9
UFlxJtX7oFcVF2MUOwh3GRpXpx5qBHiaCN5EH+SW/NRRbWSnpQlK1Je4dI9NruS9K0DqU2w20P19
JmM0dHJTAXWpIdm6SXjRSh4SrOEmmHr0WYGqYsbTwU0cDPoQz2ocrA+H0SKZdYQsnt8S6IihjdW8
Yg5lAT+uTkTcT+aGt2+Jb4I+zTOqVRLHFR6pXd8kvQbYp9J+ZKmK5CDrughwQb6ajRtruZ6NsEDU
PEr6W9FF42usjfB+IP00hdMlWnBdZlPA/R2Mxm2sa7Mrhozg/VhKtc5X27iQt0sAnmshboxe76G2
ov5pqLkg8EdF42OhIxB5LUwXYJljBxCsHQZJwtQ6Ku2GbL9S8cpRISigrqkH8SFr2KojLUZzTlvh
DhZQtWwUIdQe0r5jOyyWaLP8skGRaPdo6EYcjAQk2yqywHM2qKv7Llfr13Bul86tBABIrjYp8kcd
zSH3YgPtHp5IgIBOTLAw95KGFK2ac/qvY6axxNWK1V1kHPiCm32IXQnfHqPypbIUfwzTzvK0TEk+
ArNqdPgFRQByq6tmP4OldxYROxt4zuf8XlfMXjrHc4LkfBvMY1N/4PIT5ju62MqcOBRG4r630LJ6
uVCb2DeVCrLqonTD6C4U/+NGkPWl/4lpAXu5DJV+ioK6Go9DIZrQZvMwSK+Grte7bRvBswM0Mw4K
4t5gfIhIsVS9FniFYHdlU8ybujGVbgVAKqqTIFGnXgAlhGw7To34ysQMij4uK0SRcYM0WzC9gxRW
iBJGr7RyzfdpWngzhVMZSRuhzlP1vjMQzDq5oYqPKh833BWQUcSjUrPf29O+j9UWLE2YkRInA5OQ
3b4LYNzH0CcgZOW8tA9w7jQK8yzJB8szIJ6puptI+OgRZJiBaXmwc+aXATSN4i1dvzx1Tajer0jr
apOy0SGJC+kqCsiE9XZrdWOA42PpNXBVpcTbHlWP2ck0WWKAmtgIwjA+VBXk953QsoykCDuX5IY3
rEDzKluycCNXSx5eguVXxq2gLqzZVPpG7jW9pi++NsXDiBXYrLGch0Vd7NW2boqNgfqcJUgNrIy1
NbBuO7NfYvhuxfwgKDQWNgEmgGU/FYL4iq2dsXyeiOO41YNBRTCQac3Q2loUjdomWUIx3tWMbpBt
5ItUem03zUgdRGUwTsR91JY3IPqf4Es2qmAb5hBmSJEySb1OchGa79DC3IAPl6vtuxymxbRpGqqd
fRHIQbZPpEWK3aLgFX2ppiBSNnWiydpNrRnNadKyybwSpKpXXauFaDDaq/9Y25nUifpjLPLduMuo
6LodUJJ2x1bsWYhrpVdEtxmnHn3VJIjpxqrHTvboDlipnepFrfsZ1tnw3BA7PrGVWnpgMomIyxWc
6JSi+yiCmlQNWQi9oi+V0AEXPfNEKfgxHAKKYbOws0sDdn9VEUAEm2c0clyq8EkRe8WCg1JU7fVi
qktx0MwuNvdis+SSA2K1VF1dKYwbInaW68HqzTN+aaXc4JZtXrXcWPq9NtAQuSqxxyNi6S1hwyJh
AclFHo6EDJCHdOzFckAMbUwQ/gStC8dHeZzVcJsOconMD+xzaIPClaTrDqTdU17KUEdlM7A+JHDJ
2R4jb9KcWpHvzjX4fsW9AXAEomXThNIlsIF02Q15U1JsiybKVt6z2oT9XKgiLlbXaUVn60Vvlu5I
pTY5lC7Zh5TFQrmvqyBS6cEvYzVelAuOELeL1YoCUQSiehvO9EhOurIa8hWh5e7ryigMPWk0I+2y
BC4QXrRJtEx2FtODBZ0Qx5JJ77xcKx8onIhBYtTbwV6RM1O9L1WRN2ZWBcOLGujUJrFi3gfCjEs6
rvXhTmw1Y7gRkrLI0QONwnsVsJH2F6tuX2Uoy2zFi3nZZ2a8is/Cfrkpq6GqHWzN4XsnqmPjqkKe
KW85toTgHoF2/jDXURSDaoiroxUvMtKxMqWpnzYjGxiVrgIG6m5KdrlYxB9yu9QQG6JKKx/kEie4
q5mhUVyUeSM8CpRY1m6qMQXA4a7ygS1K3OsXRT+FPOJSn97h4rBMJx1RY59pCEV3mZaF5V5Cbpzu
irxLcFqLg/mjLpYa+AVxAz471zqwO01EDA9LNQZZogkymR8iqmlbx42/GlOqOtyuS1Z+2Q06r14Z
k7Xk5M3A5mKe5OmQ5awnBCdnGrNtXjqcWwvcgtq/lO4iQggiR+CH36RiSAkQpVrbHVVp0oubqe2K
+CxaTSHvk2Xp2sMgsEdpQFrXVnioBLV8gYlj0GTpqgH7d8FOwg3zaikBXxlL4QMvjeDnNQQPFJBn
FF8lS0Fz6InjfB60RhC8uh7Nmk7QALyoLWtVPqbEFUgXccge9pWyLbW2c22aIdL2augOs6QV5z6L
zMGpwlRng7foOPXtHvrUawtF4azrK3Qn6SazpiaRpQ/aMXNt80bsSBAyE6TYCXoA0V16CwIXLgFe
Y3pPHphddQogw7xWpuhY1v1QeZES1MK2oxKNsLdQxthYOAZEdUYAq0FnQ3pGcI4hgSxzsUHMKgBi
eDSIxbydI0VItkMosOeaeVQRoM6a2O6NsEM1Szg1OcSZDAvPoYiHLGJWIc/gJAdV7RqEFJf2Orl+
ajtzQDkIsAVGdtor9+R7LrClZPlhHLI63JHDtVqqxZkHTAgTYQQVHoXwHrp0yc4z2B+eAKXt3UFb
1JJeRKQvtpomoeVw0Wf4gsLKPyIFaRB3IZsrxZ662nwtLQwEdogn/ijHvZLabVBIM8gMHHzbeQDo
FGDCeAqWKLjWkyAILuAjp5ML2DPZLJEwMqPqU548CJcmcAehaotNw5Z+jyF+6vYg5KNzPNQR2tyh
WPYRRm/BjfSCL4i9B7to0FmjaudZS5dv6pfmNh5SMLBqXWDJE/W2fcJ2pt2og7HcBDn0SPBvAKNA
67bSxH5wHJ4rtZpelDTXGjeidTnYQw4rSqozTDWLxEPkSUFZ31WGID4qAd+d18oaSs1qmHgjwwLm
B8Xz0Ol+o3CBDibs9NGeKmChtmzO0lkxoNi7AoYBXFBzXd3AWjevmjDKL6eC1r7ddGL6YM2KOHF/
A5ygoxy1ZBVHgXEGCg8MAWJXeN3UcCPQhQrzGwEkKF0LEpWPaS+yCYCORqfPKHT9BMK90zaDnkeC
3yb9itXMEVw4lt4051EbeLlPNeyddpmED0BXbLHMSIHSUJp4El3ABxlE5VRcM1ZMBhy7oMG17WlR
t3opIvoG7JJCGjbYkQjSYXtljXsenwX18CCxskBhNWKHHpSKbrU1QjcVIWzZYjNXzRpTbOCNLWBE
OUIdJuZGpoyAN6BbEfqMaHySckWKnLooEbgtkEuctpHVmzLQjad+QAXkTglGHn7QWH8YIZAzOymW
gmhZOaAXAYopfE8GtX21mrqpvLyP4g9dAf5tK+Re35FJMD3WkZhfQuyfKl+Atnw5yQWkat5P7XvR
KMLj0I/YnoDPwcLLQB5clYwC7rQKHhY9gNyAFyX3C1B2S+hZHvRRE201G6P5Qg/m8qGjESu6sZSJ
+xh8CTriLGA7LgeB+VqP+NfsOI6XC72uEdtYcWXtM6WF8VNTFuR2Vyyz6vHCpvpYlN56oIFHQ9e0
2uxJb1UIhkIDTYf6pDEtR037FN1l2JSvMJ4L6B9VidPQnNa45JgYF7yqul5LfJfzUNnGNBQv2Vha
O0tVh8TRTZZrsiKmLPAWMh6u5hhDJk93Se3csAFHtB2OFNWUO33kjBLr6t4qh/wGR2D8ASGHF34t
RsZtEqrjbQ9NHZZvmGheT7FJnuyisHlUOgKd6C9nw1sUmUg/amOkGizD5yiWaRFS9SU3IC1lD1aP
utebMPRrmIl41AYGR+hsgcXbMHTGH/DKC9LtxiS5zE3TeuxoTHzgBGq3siwovUfDuescWTQEZ91y
enLkh7reg+C2qvGyZKN2u0RDdkn7DXQ2uQywdaJseJJVWkm+wVtyv4ST8aaJcWZgQlaVEol9xSKz
QOW9bcxOvAgLUzoKo1h1jiBky5sQmTxEdG7bh3CZ+seyH016ZgS5PUO+BGcqNwZDkph0UyTjQ4bK
isZzaGtKNiJdsJb2WWLgzUNLFu8HccciPy3poY1BX0Qww8Srd8RFtF7UbuDB47nDsDWxRC4wB9vy
ifCAbHGkMQCkQvMiwiQIXe5G6dnb8lar+mMuRDg01IxiwhYHQ88ork3k2H1X1rtsahGeBkOTv5li
bdyLjMRRCQxzfhuLbXEnd7Q5IMFMOX6AeTKII4kTmbigABKiW6idyJQkjYNTNzctMYSYpkvUu4X1
ZEVRYdA0AnzkKItUXytGVL2E1E9AYppk7V6QEfa+KM10Z8xW86CNU8GTqUbvtC9Z4gKmr6U7WGpz
SMSleIWCwnloZY7vWi0kZQdnL6k9qy7iuyRqe/wipWxcq2HC9jheAgLPiLbjaQxFM5N87IkDDFR9
NAy7MEel8qoamxCdMmoEALuq+jaHcoeQG0Te20IXhGd1NBbZSQEx8jY3owIgSwP43Ual0r4aRFXI
fL6hPBqZJqFHpLsvuOBzQvITZCIafAy1yHaElIvjAZ9CoQ7QDHqpnsg8c7o8nMcam5qbdhLwp67J
rSuDHfrdApgSm4MoBS9Tz7jRNimEccbQumLbJqviJQhK7VGV16KM11mvozaRRg3/qyW18oTbGDkb
rlOzc0x2bfU6OotCBNTrM6uotPg8SeoDVOBymeTu1JNrgdkCDrEdB7GGkpqLiLun6JN5jb2Wsdbk
waC7sPsISA+GKsJXk4tBv+2WQG5xjrIdObL66/I3ChP562xy1XeSW04HXMNJbMpfR+EMvTSJ8HCv
MkxvSjcAnHZLfalKyb5V73Qp2chzh9UIwC8u99CyHEFrvR78XzWf8NC4tXpS6AYynnZxdfrasBto
eTbqtMvN4wIr/e8H0RaDdQV8D7coGt5P2oAB03fZgLoHNajVdwITsFNWkH74t0dRRAbeQEFJYEOn
9UUnhVN6kKy+y7ylrIMHxCTGSTUEwf/zUb7qHCCuKDozaNqxGvCjr7KbpF1tcbAnPa3LllsRAMeR
7gQoCwpMD4j6+Jcyn5/HY6cNtIRzQ73/+doZHX0b6qzEq4gmhGSdULoiiPvmlvrHs1pd8hKnhsHv
yzfUM+9FAaRCD+9EJGWyUG1VjbJVpUuzrdDDfiMaWO/QX/UvzPFhOekmsm5uDPUr5WiulkwzUsV0
83Vdm1T1JI46BTwbBzbdwmUBhv+bU/z60HBIzImcHYGbOriqL6eYQFYDsDppLizqYFsKOf3trtVc
RSyKb87u90NxH/6MpURwo8P1+fydEW426zrQWBfef+GodcXYP6TXNQ3Zd1/cV/WFKcoEdiFVkXFD
qtwjnw/F4qXPHafrCgFASDuC6ug2tcQm6c+3/T8dR0V9z+3IA0Ac2OfjkMVShlYQq24KwnerGZQV
EGbkb3Qxv98WCrmrKiFgCnIl1Kufj1LNLXNxdEYugwflmmXdoHgT5Bxia5Q+9VnBtETpJ/GbW+P3
k1NMlQkP/gQJf8BPtdYv2iVc2lIwzvSoCiDVPj0aaVdrVeT/7SVEQoea3ECmgZL0azIq8RZ6hbEf
a43ZDHsNUAVT3uZv14ufgrZ1CSTrj/Gq8kVapMEOlDMrUd0BzQ77eYB1WdJM30iLvq4XHAX1IWQq
3B44M2Tl8xcVd2yd+g4+IQmsEwOTQPJxBhQ23Wrof2Jcn//62q3uYXwbsOZk46vgVxtrbaTzia0t
k3q/Eazh2iin6f3PR/n99lORJaEGtJCb8YZd75Nf7gP4ETmFJkdh64hBlBzOTa/V7W1QGMJ5SZlA
RaZJcfjno/6+WqzKVSpaAwk1C/yXa2n1C/kuWQTwtYMaYoV0ZwO1A4AzVPO/D/W/zvdf0g4xCf1y
/V1CGD+FJF7MMNeXtnv+lKz48y/928RkiqvlCFwbxQrqXbYa/+Vh0q1/IQm01jxlZKroslie/tv9
LsMKtPAvEWD473/1H/e7Yv0fys5kOW4lS6JfhDYEgMCwTeQ8kslR3IRJpAQE5nn6+j5Zveje9qLM
yupVlShmInDDr/vx/8LQypmJeRaHPB/1/yfBxMj0OGr/993pMrdgWeUQ5M/zMfebj3/+f76ls1Gw
j3edeN82VH9QbLwsG60yY6d6y9rbFcUkrFIc4zp1LK/SBz7W8zQdDSXK3IjT5MTQkv1klWXcMpwP
T0KlYDfFQjOMY9SbLqnFoaO2gx51t+9Y7aTNPzbwAuB0I9Qas5rzdxiyNkfiyI0thiznlcs2ub4J
QHwU5lPd7PLJfq/9uWKIrpR+8ib6C1Yt2MsOTEWBHcAJ1LcAS35MBkAUK/wWD2I0nUG3ImdB2boS
CXFAKcjRPkxBmq+HtOWVMSvHspPWR6UT56/QOtphxyi2ppWXB/ZU0wFQRpOFbvyg6bee+wwuiI22
tpZNk3vtR6yH9iC16X+imvwbgqp53Kyzam/ywulQ3yKzWPe9Gb9KxJijWdr4sLqx/oZJz8uVbt0V
eucNRBaiMPgMyDtLsXe67o9urIQuk4qLaNvF64ZaBWo42D63LiETWiVMm3IfOr42McmTVRK5H53x
3aJF+/70UDyy/svIsF8lfeSib+Zd2I/RF0Va8qqXi3D2UeP+HTscYUBU7rOqviov+aw60sG8JWM4
le3KjREnox42jkWRBTFPd7MULEYo/2OD7jV/xqAKY+5HdeAR2EjK7JfWZPWXhr4verwukklzIxcI
+UV+atyye0EImN+drj+kgdxQSUbb5rJ3c5vf4rhxIB+g9NLP7utj7EbOsSiin3HEUJMEOkx7XC95
/SUeRXpzumsz3zjXSRdhLkHxjMulCDP/70OS0nbz3FttSR2l/A1whKA8NhW3DeTKzHMntG0FQyCf
9+kYowOZ7zGVTgCODb6G9LH5e2UCZYtp40toiDs4bgsMj+er35txa4C6mqEMNB71zOmSWN8Vo2KM
XYfbPWsovgLPRkd/AwPOLrHa/hAEeo0xFARaj/BTZphl6FHm2opFErpzPsc7YEP+a2tmekPpnbdy
HdbHVpxvBWitd1SH5DuLTVK3I+II9gvjFCCVbQ2piA2rRtunUfYADewIX5jtb3CsD9uELkZrlYKG
3xS2vIyN8+KO1vzJgD7twL8cdMCdf8ZsoKRbH6TS3dW3eMSWNlfvPdzzj448SDyrndd0yS7KXKA7
lJRxX5fevM593TyR1+ZGkY71wXYeqoqR+3DZjKF5W4D5J0Ofrx3m4hD6WEarWNUfm0SIf54aokNC
3QLWgn6PgTC6mbE54cSLK5yRGp22S5Pnyqyro+WUD6dSYP82vKRghzadJkucrV4W+5T2xDESWVh7
wXxQbe1eAlNFW6mqfUZxXehNzUWWWRCtks58K5oeH2Jet78ldDc2M2GWdjXEAI/1eB+yl7g25tzt
5eDtDYVVLIiu6Wzgv0uKkksZnscpu2VF/q81YjSQqGapxrdKPqqzI3N8S+bJDFkjcOTMB37S6TIG
5QdEp/Wk/eSWJfWvyOavw5ro2I76RfT8IkGIrDEohDDCj/RCEYnGPZadFw80wZhcwQsd297bsL9/
n7MS6Skf1XVGq9RJ/AVHLAjHmA6aPKvedQL8zM2OnVv8NeJa0hBJeeYlmJZln831DkGL4DtrjTow
fyFgRqek18mdXL4zjAwNkdeBlWiSNbe3C5RccaaolKhLU2K+cvwNZUM7tfSMGObShjytfONzriNR
fuko1ijZh1JEj+fUjfOdAYJ9hKW0NpdsRLQv9nkmcaOgUpnLFO9N89XoWr0XvblwGuij3SyflWnU
axqt+h11qcWqneWnqfsPt0h3s5dVa6z2LPKDjNOPDjDDSfXJKNir5H37K63bX5Q0QGjgbFlnMrom
PuWA9kzPnY2HYT+O0R08+LzvnYZUhhedyjQlcIRHJuIu8Qp+8SPH43j2ZENTH9yHx4GoHqVXFb4i
fz5OprdT5bARvn8xEkAtDXfMPHBvyfBACML3WjnAn2f+kG3l9skV4GF3zGlGpDHzy6IdlGeuBqjM
ljBVVUc1Vo671xf/bK5GX5Mh3JVZyoNbsw8z2+EzEMAUklR++Xm88Q31YFQV5mflnhqnNW6Tm7Ni
E3F1h+aOz/Xodv/aYGrfeTo4CLU7X7ld4aZPxoK+4PbgtTLaSajhkRko3m311bGdp2VO1kVeqTd2
T28eVX+HtpLT2pJpu04G2/tQ5nha2pR+BB19xKNxcqcClxMq8jDX1NKxszumPRbntqqRH0st3/Jm
cp7szsmfloYkl5NAEjDUIy89b8fZom4r7T4fUHkIFl3n7NjLHAYXfI2TdY8P7xIpOrnKYJxDSopH
h8Yg6Bpl2oJC8MRep3G3y1p2u5p+mRgvCqs4HKWC3QsLH4ALVfWRBRZ9OEl2t0cU/ma2T64FVaqd
yz9pVX/1ELPr4WGexYW8mvApb+OouRbIuYCVbxQ8JeuIJtltp+Jd4rXwa6T416X+gdUHK3ncahvP
HRz+LH+dsBhfdYrIh0rFM7THHGeQAVwoYc0lkr2Iup4az9q7EOyCT95Y1pY1gabyNQNM0gzmWXDa
hi5F8QYFgHe6eoozlD+9Qn1P1q1yi/0ymdV7bdfLLo77DTIc5Y4jJvPYgx0E0G+x5k019EFYtcnW
Hh36ViHWuz0X7spdgttjcVvm47aoguHoOkQ64AWuAiNd9qXIdxSZuBuqMrdL7LIQAUnI/oVxoBZU
lQzOjL+UdHtTbFN6XNmKElVAp/6oZJ/As6t3FpYHKunFdiI1yiNf0ZWtX3Eqwr+cqwvXLX6FUU/Z
NtfB0KQuaG2WXbUZ3IAjfGrCFnF5XyysGZB8gJp1zxrg5KqripK3eLZ20gbDaZFtcehkm1LclB+l
Gwxr4wbv4SFDLw9tCl9WWR1guqTcyGnNl8aYzq7Eh2EIHLgRSwJR0E9ZRYoxKzU/SsG+sJi8adUI
M8P+DVomYh65IAJ/cfZeNQQlXwd7X03RwRsf5tKejqvKG7jT8crKx/xrYNo/YMsFKznE9yy2NrhR
KN6QOsZ87nWAFOMIulCMswmFJIC/0YqPKKqbcCoBhZSchMJeD3lmwdgYyV6aWPN0rL29dBK1dmfo
imx2/vQ0st2XuH7G+PpYVUEXb5mwROCzxMo5fJHhfeOFgXQMCVS3q8XW7J1dsC7xv9LoxbORA5Bh
Z3UBNXhY6N0cqczDjNr+Z+zJsCMZ89bEP7BlrTtsx2I6GHFOO1QP9iQO9tbSf+WgGk9K0l40cV/Y
EvCIf4+e6xCCdsWWXq8GF2DlDnsX2wb8UXP5ai3g/zKe1E6TjDjpzoTZtjCwdSNfq4Uqlbegdike
sTB/y85cYW/ymCALvNyNOfEVMaLuhTpcGhhteitv9dD8knU+jesqzcSXQ+4AhIiiG8VJqyeML9M+
cZcdA9gBRt6L581nrYkFsqOrX3LtDBtP+PKnT2KKCUtZnI2Udp0hEtCfpgi7VkVugJaGZS9nwYak
q62/HXY6bOJB0x6lS3XFIP61vv0tlrJf1xXum+wR9am/pC7VU1llkA7LFj5JYNOeLv/ZOGCwl5Gp
9ecPTE9+uNAjvpdl+Z4/7iZu4WIJJx5EHQBelMyx/sRtvoc+u1wYEnceMzVFTtjeZ92vVIrZxTDF
BsMCXTcZWrzlodQAc3bHguMmt//Sas3Q3rX7CUjswfQN54klBZukpyGw44sB8XDTeVnyTD0U7bgx
33+amX1tv+Ko7y4yMPlX9eWbvwOW1I7X/wh6Y54yjLyQhOd3UGh/Gj+5t5F9FXVU8F0X05PywF2h
XfHyqtCbXXimq9oh20JWoYAmmj6w+0KOR5sp5mnBZHeLCjpMRBfFJ1qY7H3iMdtXXsni3s/Naz+K
bc1yWgVRmInikuMfYsVeQUd8mPp5n+M+GtdOQx0FfwYYGirjL8RFxk/KSo0wi43hlXsjDWqlxjRL
P+Y/7fXqVZWRuGOEGH/o1c3CIPDHq1WZFuto4Was1ZR1hpjbV5sCQyA9hLhvmbOqz3ju612iLBuz
7dCcMnsiTpgwvgyV8Vzh/z8sOsXhmgVbiJdYK6p/bgU0yXHaVUrygK6D7D02Db1Lh4DYyFD9cvD7
9oZa1lLBDikbOF/0XilWYT2b7CxZDnbk73CKLCvB1YRqn1mHRZVsuznN9n5vDec0qQ79kCTwH6P+
SqVQtXVG+GFRjUOEJBck8V7sPd1+04+UrAoBgAfDCR7cfmXUyduiBS0Wtg0/rG9HSowGcc1KfZjT
saXDMHePEo4ta3cAUQGYqzSg1NuruzWo9faCzeliZcvWH60wsMd5U0fLr2JpoTFLw61vgUqDo+OO
mwqv8Ic/Ji/09OUH/Co2975RHMZ8/oPHIg1I1xQ/qWpeJHBKr7Z5WSfeKuJ/Skkglnkjda46eeZi
cEj6vWERF6U8ycguugCOS/DvN8XYD4MFNbCNv7fj4coVdQmXrPnLNnA7PaJRj7aqtEcIKAg2TpPH
jgunzSg8aqM95Z7KksAFV9B63WNhCIsU5lvJxj6uF3ly8pjyDLOgHcYy6X/q8zCbq1vZFduM3+ZL
5SKg5GBgex9sU7nkh8LNT6ZkigE+PB1VbMiwMUz1IYk/rQZ4vhR11TmQJNxQq6Hr7KdpJoMjhsg/
2h2iPYNzcEl6bpppade7Ts3PrWePP7AT3HXtSWwcxC1egsJlMBgfdwQ36snSsotsNlGFpwa3hnoJ
cM+bocq8bIN6NZyn2qpe867vzubcgOq3IxK+KWXkd7rI3Q0erHHLbZK2lCAt2FA54z4tF7XuB7y9
D79P/93Gy6ZqHGtnVunvzHi0SLSRw7MrPAyG2OpeCCZBhcZfcZAmzUmDnW2tOC43US8p5pzTD1sO
T11VzyHBWXHJxdC81F51HuyYoZdneBVgSoMFh9V0Y3hjcJJDfRyg94WVKZdDOpXVDuj0EJZ9l2xN
bGiraBT6XWGgJ9lUGrveNYcfQLxjvKkyH9uG/UUIDavFwy/OEMDNlR7WDzfLGDfJXFTrKgtM2jaL
r0lFu0DBzvVRb8u0P3r4KbiQa8GVnQW52xrltmfxSxuNER3zaQrWkZNZO4I3/vtcg2ObGNSyzCVe
xiS2ljYPd9AbX1PFmyavrNdy7k4d3tcde2kznOE6Y5stLxY+uxVp7KPpoegUE64V/F88T5iktnPl
6jdSBTBYa4vXapFd+uhncPFJ1hGxxbL3i4OZ0CFDUrTCgGS9mSzk13yvs1XkE/ZCwpwPpgguEIgf
truJKBcobP67YCRWVAHuhMKX5c9OcS5F+dnG0bCdY0jL5DipcBK1vYOdfCa1vbKSYFgVDiyu3g2u
pYs1vdX5nykjKVn0WUenEIMUnYRHow3sFdVitN5Ifanof4xU8ayM9m+fpVszjV69KonfG2pL16I2
RCjdfFypRVvP9K8+ZSy03318S3wC2fhQwWi5MSx2chRq/5TCSHZsLd48bxKQgD2iCaa3xRZ1snHp
LvSPr5no8Wk66SknjhcGOmHWiaIXMVi3vJwumnrMTd+KO3Mq/Q5CmqfK9d/rFp1y0lyL7eisEr3O
I0evdeU/eZ77WbfTPZnmA2/+a0/8dGrdrazLdWU5+5YENw5a+Je+9SgCIsI4viocmqC+3aneEh6+
ezX0DYnXy3QLTFcDLwoe8Zj7rM2IFtFlH9RR/Fs5+IoYiSdICpmOfkVxP6/HNp5BW4to29otM1lH
UdTiSk3R3l20kfFbZUl8wYy0jvk3x3o0vXWsjHeBPvoXc9NC+Dc/SkKpq6aKIWHbdrxV6U8+FQeu
gWIdtTM3sGHrYtDHQ5+998mwR5Ch7QkPGyGqqA5hSUTbrHC2RWcUr7qJcLPQ/vcYPvE0BD1vEcvu
sKZP1GNqW+xyb3olh+RyL2qGD/6K5aG0nU80Xn46miLXuSczGg3LYqe8wN1Svxz/LebxXiBChOnE
C8wbjO3jN7KuEQweqUuNb2J4HSuEKpNMH+e7B0Wmx7qrh0dXBxbpbTwXN5vPG4VqvoNVQBgkU72z
RbBLi+YHJSbe0G3nrW3ZDZuAq01IBhAZeEyHr5rjcMVp8yob50CS+5541XM2zNV+mb362Ur5lIPZ
+cjniYJPtBrQ6vgrR1vtmgkMM9nP/E742Lrr8XF8FuQZRvWrrKJLz/d3ldnGvYfJcfLaJX4mqX3s
4ACQ2JoPdEHSG6WMEE55Q0APkH2rDTSvvNiQRD42Q7eRPNZvRhR7f6pRtohUGTqfjdjq9MHZZVN4
w6DfoOU2+8qo/tBWFxZlvxNl720XxfvTCo4jzeG0mugv9OO3AvsURzyWt0DV17KAQAuOfaxwD7H9
8NYSw+JzwbJwpSNVE0bxat5elUHFFzrKpkkCmJKEfvYE7yiebjpumPP4VOflaWgTymSjMecmMXaH
IK8AdY7HPAV0Gsth5ZRQMQlUQSr0FqYiDvtVpBCbUnUmnZquPZmEkj35ehD1l1EX9SaX04GR1ggd
tgNH/obDVXF7li1qdWOpx1VopOWEWD03lfKedSThp7EwmNDr8e1RyHoKyuUYDSo9lX4eXRkUyWyX
6Vs8IiPG0hrWQTB5r23D18ZIjXOads22Xfy9HoIvQvLRk2XLnarltQ6oFzbq5URi9nfsdU/WPP8L
mHInvQTkDNSRjmETCz0yhov8/K9Q4rltxKlD0gyoTgxlp7YYgfEItf+c3gPAa/B75b7eru3WvBMO
v5Wk2bZzQAOq6YpskwCAXw90NZptgzOYiO/Nk5AaW6x/P7nPFsOa711EKsMd53WQCCb2uSN7WkmA
odp0LuQlTLKmVk1Qh+OJekZ/U9ZQez2aBSWOq4MeDU6ItpRhrax9FJn0i5bLjdiGgeIKxqcczbDz
SOyV1bmoRxUm5Uh9/LTNPLTzB3X8xfWN6imKDXtDVl9s8jzub1mjTyZhB4QubjJJ8VC9LLWK8v6F
zORVMWpOZBwYxPOeHUxGDW5Z7qipORbelPM+R7lLOZnM/tlzb7FwCUa0JvF2r4aeWSa42yL7yaib
/BT0wbJ1qS3e1IW30czFltFOG2u0lqMjGMTYarj4y8py3TXt1rH7SxsYB+6oqCxy/lvYyV+7IU6d
WbB76W455FW0q8pmjcOx3vsDQW373Y8tExqaSrk2+OmGy5/+6/fGL8UYtMJe4RyamPbMVok+bAcm
hlTTmW08GzKqdnZSH7pUwDygznA3VN5hSm6J5+3JMZ99t3XXEo2960jtGJHHBULoYlcBX1h3Ql+a
JStunOL0UqQUyFtyUGeJ+LcXRaTNXYCpENHps0is6Ngj4vA1nGz82KTmITOc3NJdQprRt4kPpE90
XX3mevHtZvZLpFmo8Wt9GbB9MaTR1rlOsQauorjr7rHo6Emkj3uDM3mt/IYMbRxDCGCwoT6WkapP
1O+8o7l6xuy9qQO+aJawur0INKfcODXvBAapgoxHp34x575/ZU96JuJ8szrt/eV6ea9JU136btT5
VdJ3wCgn4+S3tuShZHSaHtvMuYzOReSq+1yVAID4EdCDHrAXPVHxuOi52dGVjiM2z4z7ENVPXmt+
O/R0b6YkzxH7hz2bAiJYtfNSqeaEPLlwfPY7GVAiuSIo/5uE+xWkVmiKs1+AiM19gzBKxu2kKVgA
UeZJlklNf6gIWTbU9H5aC/E9vIh3xFnOgh4NFyis7cT1XVh2u63y/CmA9WqTWVCj7eEw9OlNqex9
kL7ppFqjjN05E42wrechbCOQpxbPzgRUIEzFMGwsv/vRvqLJUtnpu3QdLqxDsh36dG12FoFTK3/m
2heqRkyseCO2CUbylCaSlDH9IkOKodHuo02l8u00lHtQ+kFoBsNt5g7E1dcC7AmQFUAAW49o+fYZ
245R9i2I8205B2UVZtPI8gRr3tymxs4wcuM6d3I7LPpSF1Owd0aWCY5RgvlFLIMu0g/+IW0MPCBq
uWpzaOiccvjPY+p/tQL3nTFErXJOuVzWV+W3HxQEUfE6Sxkarf/al+wfZ4fiFi/R87Nu3XSnc6Ie
bdDII1mosBFO8G5Sq7CJeaGFqT1sS0IAfXMcSuu5Y+MLtEFbmxZ5D6rF4Idz70EEEPklVcG18q1b
SvwijAmgLFyIKhjYTtur9WgTiovNZS9Gsiw+YD5gZYqaCguJii5wlATDJrfp+PaLMi1Mnl1A3mLm
YYf4gsQIqd0RF273lCSU7t7lDsN509PsHc3iTBnpv7y1kCwmJpSsYCfiBltF1TaZPn+JD7Ylcfl7
fU3p49jHu5Ih0Vlpb7S2jZ86+6CZxKFQDDqsn9S8mhnqYXfnWfrUJThq/Tqx3ljAnqLU2roTKQMv
eeKVuW99z+dLkk/nso/mFLnEIz2ng5bHfzbMHXcR/rpgDmh6q35ZksJNGeWfQ7WMT9KcdLXOHb/d
pBSpg5WJhNzpgNbneqj8ZEN8Q60SEHnPNLrfYovoQuFYRFoxXz+psZq/GrJEv9tKmSciZu8otkA6
BKpwbHgUvmqiU5k7xuthie+pMyV4Z9Vvy3CuguFkLD75ZMMgYUaRRbwhjZLzI7Ch1f1bwqtttJKN
6c0oMrncM2mel/qxEuiPhivZAz1Qc0ABGQqmW6Wy+9xO1b3uTQSNnOtSN+3KFBEikxgOFpzEyS+X
95KZDXQzT7eA2t40JOEMJGWMvnv7d+/WrJVxJ+PYBz4vum/pXCfGqUF6WygMzz5sbrII9jEnyL3H
ZazJLg8XMh0Mq2QdvG1stxey36epJ2I8wy7WKFx3XVo/vqjHizEloL4fP3I6/wRLtiaosc7IIuKu
bziR+vFJKYpgk0d2ayHkZ8TfFeDOyN0X87ATkeLtz801F9YvBahhXQUUt88lTkNPjMGWeCDzA+1d
3JxQAIOBBYVpPOJTxiFIy3pX2BxjkZ2ync2CX7kx3pu62hi4g7Np+sodBx0bJ01TpUfdFZtxKe/J
qPyjo/qA5h37KCt+H+Os7BO1nHt8t7dqYdX4H6kVmChqZSCfHLxbq6FPADeZYMc8yzUBdUDHUIG2
V7n2+/e5GIO1O8IwXeWqeB9NeClKAhCwhHfSsrtMfbH33ex7lPZzRSFamNSFcSowq1Po6nOzb8mS
xcM0h6Orj92CmOjVTbPK4oKB0+PySsA2NJJoz4IBjjeZ0ktfl97FE7lFRUvriwckCLHuEWEo0rhZ
k41rtjRSja/LGOdYakiuH9q6BH8UTKN/0E1tf5A6wEkxu0O0i4RlEAx/bCPIKoINaLyZD633k/xX
Atrsg0QW8dS4dK8NaW1jp0XNFyk33p1Me8+z8opLQtIw2CYuV+vpARGC0NJdC9lR6tm79M0PVvsr
Szx5a8op+FFDUvmrZQJChNhgbtXis7KY655S2iot+bnqOD+wfFQb6cX2qdXKp8B+Us5rS1HMTgwT
BaeGl268ucK2I7OFJclMeSxWux/HBTZkU7xtrsAJFDuSuT7X0iCmGoAM9pUmqmkHNSPeClu7NzLB
9mdkPfa25lhdMQ4y2XiN/J4mfZ5sMXwj2qbhrOJtxnqImPQeaMhVlnVy5rdFg0RR2l8mVImnhUj9
thN2SbAf2AZWYK5M4HXUQOhUp+lCuy3kE1nP8v7I+P/krjQ3oiipUJ/VzLDX7nw3R+3ncntWmfsR
yO4dx4DFGlWROBjrbe0Mzh+KqA6eeTGD6TI7in2GJ5KvRM5MEd6TnPKXwpg+htyyVg8c0G6qGPoD
p3osWN27IqQPSAd31KobMvNfEY3RrSCCmobDpM4QlNLrbPobL6PuNWQN4tVblfUM1uZbW/nUCLST
QaKi1kmIaYteEurmwzmpCV8B2Sr3tUhwmbjcRLJ8OiViPsFhi0I2Q8FTGbVrSfG5T+fYRpfj47Fq
2fni3fpxrJpYq0zxx1gYDXgRrBN2lV/a4jo7TET4AMN1sHUS+9mf0Rs0Ke1Q4/budTSgzsFWYWno
HpDr/Q1WB8Ho73uCFugMIkpT8UNzHrMNsHSbsI3z9d+4brvbTDCm248VfQmiaKikSP5nrJbrNoud
X4OcBlwhtIrb0vkeci/0cpnv/YfUAokropbaKNYs17gPk085jh2LMK9B080hYxyxphmHIZ3J/DZD
vylkzZoaIOAxTb382bT9pQM9Y8zXZuIJZxsAHi5r5tXSMjETaJlDDTtGr3rQGvPK7a3iO0qrfNMb
9XDyxnbZVoS6d1lhOycBd2Ljt7P5Adzrh9fSl2cHh1qP8oz6wGu+tqkvm3Xk01mIfXxAoLkg7sGj
4GGmdDKSl36opxcS0oqPNzBQGhzxZozWo6lL1cN5ABT6Q4S+3cP3hFDSdS4c/6I5RUvPaVOQ3b5U
Ngm4Qan+J+ni9EW6ff85WbWkm6Dq4QAhbqLXW+OiKJKolPc6We64130Dacu3EsoJunuRjc0zTC1x
omfOOUxiLg8dx/Kp8MbmHGgHs5GUKt3abT5dwFUZP3GLV6tJ++iPqX1zr61qZKdnTjav346E4Tyq
6V7EVr0ekyUfNpAm1C12CmubGymridQnVtW1vMawi3DRIl+m+eS76mIxPAM1Grz3QUSPKdDThzFF
oMldVT03pETXnYvfxfFq8TKLPD7ILu9YUXG/WU3uUt0KhJN9n80LvrBhpJjMjn5nFUVaWhS45dKx
OsjEyT7w35Fm75qAn1n+tOQHQ1nV1YVYQnMShk27edaP3tonM8kgFt8wZpGjxP9Dl4uEt3Eoom78
4/VF9SqwWV7KcqaLrLxgWuPzpt8rVIudPS0B5CxgT+U/AnACu53M8r1dW/3FxryD0GDGw6du/QKs
jBGkoRAxknLR/4vl3F9VtpgbRNxpkzQY5iQ5j7vlkFuzsxyTyDQkz0QGuEp2aZ7sk15w34/GVD1b
I0dRa/Jom0khzjxfxCN9k9LzBc1rBtd8sPvOrij3y/jE2snnbxBEv4zOoxYk8LCFoZGQ/Wr0wYyb
Zas7uwmXqei3lnT6kz82BgNhHK9jIE9hlLXJugYV9lxpNbwbtc6f+X9KT9zs3D/SHRvqxQxNy0zW
5OINlwAhqSh35C323afYaz9ggmVhjNt2nbmxZsDxKdvshX83UcuanWFa6S0GeXTJkxnISN6z8k2X
/FcwJBA/4RBeXSAW9NwDlWlbbD6Nm5hbO23ya1WWLlJYE4WDSR5ZeF15zrlXUAOURxudlAqnXBo/
2T7pCxFUMcQcy0NE6PNnpQyY2BEM8EQUbBCW0ruKrNWnTMKZGWvAeklrhxOvh7An6n1uhc/3ahpk
mEx+ehQZO7ZVkDrRrdbV+BXJCVVwrslCN20X/BnUpF7yyGreRjze67Kug+9IS/kvzbLhebJndSOs
XY8bNl/Zno1CUK34tgd7tP/HMOT72XPDj6zXflFlP/ky6HeDBd0mNh5uwqCBchy37wnQu9BIM+93
0k/gVx+kcdXUILWUKKezLeocyXtBIZVZRVKOstCW8nnsYBX0C5gvh0AY1usiB0JvSaMfWcjJFTQI
uTituNNW/kUvpbMvLXtcR/bQ/Ssc4Wxns+Q0KdHoOAL5ER45/j3l6frWD5O7LjQZSUXf5qUXj1pW
TLc3Lq+x3huoUBBmrN67R4LTq6Xmdpt0gYe8NjPK6RJFcYgBRBwHt+O8dlpbcP0vu5/OH2p75Vqc
aJXDznNABT8shtuvgwh73hQZTcgm4dG/KeXRzapu201NdJiDpT87g0oerSmSQhg8ThtC9+anqoJ5
w9aM1Vv7bIMCwUhBbw3fnnWkp+fafxGzHd1kSuR1dmV7buMxiwEPOg8fXpE/z5mDb3MoxClh07Dp
Ktx4joE2T+rZ2JbR2J7EMMZPhSbaQnh3Wg10nKGnFRQVAlbrVmKS0Qmy3rBnnUyBScfmBwjL+KGt
CeLWGNC8FI04nrRZ/NiJ6z/Ps5d/TxVO8NAjK0XgHSGlzc2fRI4Wgh0csh1jbrP9b9rOpMdxJEyy
f6XR52KDu5NAdwMjUXsoFPuSFyJWrs7FuTn56+epumeAugxmDnMpICszFZKSpLt/ZvaMmsDfeRoo
3+vyqr8WyYT1lz36RuQhz0au7+BR8cbyDSpJdTd7Q/vJ4R+nDHbCpLEPZvZVT/66dvBEzbrIfy3i
0FENc/M8QxnsVrTVt/cCa+D1moIrZpWjf5vHd12WTMxjneYRbiuWQ9Rh85l0esc/TW+ET6h6eGsb
U27mCROND1HKXLFeZj/SsTv27pa3PGY4NtfFLPV3QyvvGo62+cnsN31A+mEwvNTUvPW18ZoNPGwB
KqaYS8oRp2nHXjNw/NtCJsgB9qx+zMm2nxM5DdukLYObWQ5sKvx6OXm4C/Zm16Gg1Qonj4mos5oq
HiHI4BkDFaiX9waf8Igvw145cI/uLCNYHhIj8LegFyBbJD1B9lDJJoKf40VJQPoaOBY7IcK5mwnH
mo/wRsjSH7XLsmIozkD5vdZORDdj+zBnbIKxCeV8ZKx10ZK14OTBT46nKVEpg2/R3MUcf+EjlBYl
QMSgUAbqKSUcbQ+PdsZMdFVPnQdJCuGsU/PwbNi9/+xmfbEblwZ9FmoBswSIXLSSVHqPk707ug0c
kMFl60mQjEaRhu7wyl4KloU2fFZy8L+NmF0wCfqdAXpqU/KCUTLo7sT+Dnu/AQtz5RuMhTglpA/0
ZsDvlgxkUpHxZdEXgkUx8N7wLiU3HEbqB6tc5JW8cd1warmQiNbhfRIUxj2ovGwzCex5SVmXD2bf
/gk6rLbzwrYOvEG54eYP13UMAC6c++wmXyzxWLtXaVOZVyGfABk2LTzwnKVyWo3KKX9LOv9oTbU6
c06hPawx/PexaWgKpDX3B4OXppyKrdLhGuZ+zJVl4CTuLRvlnQnoXV7hecIoYNyUZQxKSzhdvs+y
vr4l+L9kKy9coANMfpIBD2Ucxo65s9/d3k+/0jjnG8hE8mnMmnFdzzEqLbN4GwSYjFxuNRD0NiNN
Rr1T8ua0OKK8itLagDrQQxa38Ddm+G172DeA9UODabzmuLeapOSE5Kf+pa0ppgviEgphM8NBBv5p
YmkDiVgTI3meFt38MZjjPYgwVSeICcFGFgT9Vx6YIegKbLs0JcNPVsOYycgs5AJ+l6BAGJYX2CMd
0rlCRAkYXD+V6DgagcYS43GYJOw5a+opfZ+03OSzi2GvTZJq52Q9c00MC4gs+WSVz0OSvIuFA/N2
CT1KYwqPsU6dc/xeCEWxeNsQjiGVWHspCpWu4Vx4N1zs4YvX6eFOg0rkw3PWXBEi5hwS9BZTazpB
cCTHQ7DpbeUex9HvnmM++olAzBVLXPZvDJML3F0DRmMHj2ZEYSrjV/Iqj05W0FUaYNIlTq4ZFohs
107yMbD7i+0Z8WmYMoe+2Rg6sjDla7N48Trta/5D98S6y20RTQnHTg6rBTa2qvkgREsFA3zoq4Zv
53twA93G0lm+pQeg3NNTbj+VnpuuBw8EZeynTaSN2LtYvZEdKkzDpxmU6XpOZ3s7LLix007EkIah
n/Dfjtu7yQz9RCK/OTWWAQCpc+xnN4ReSaZC3iVBG98MTVg/zrAzvuuRNNIVkpSdXc9C6u1wEG3g
8/lXCcrF8wTm7I+DRekiVTxj8WDF8E3PuwePA6iwzMw/eQfCxXUli+A8mJcg8UClKUNeQPRVdy1l
8a9OnvTbDnPNTVjJ7DKxtzgi3zN1tlVprBxObKwdqOpJYGYbBgTBpio8cQknoaN8tpOnlo3Va9Mw
wZ4dP74ZE2AFQEmD7zLz8ncXz/HPVIGQSHDgEDV0Kg5QrtyGJZkjgCTSv3XmTvwB3D6TJC4KwjFz
FsIIyWkNDHKRPsN1Waizg6IFqAKH7ux11RrVwTkwEY7fTSi594kT6F2j8uxt8cHuVbVYPpPWqTE1
uP0JSpDYd9XVbAWSbma0PJqrwWCQCBSDy9Iz8i/IVvrJC8rhBhirOs610xyzamEX4LAaGtogY0O+
MSLHobHKUzHP8a//mVKdnyZ3yL/AEyUbXShMQK7nhWs2LBnP9C5Mi80C+Qa8GJ68TwlZhz9hW+QC
QiaGDWvahwWr/FtlxQMbQL3v4LisJJLEF6b07lQMeXGIM+EDNva5T1llAxMEGT3sH0Fbj7s05EEW
dkG9ZUTXHwPGSWsepyjUMYGCjtjLuuqxNRa+dg6g68c/bOXTnxBX4zPdNw49cTL0jmaQsECFLUrD
NZMUYuiTyVOST+j3vWWEe0doF3oyP9EhqY0wOOkdh/T6rG3CNlotE4fWwSdYc0XbeNI7GHOhbFar
hZpWGJiPVpuj4RE1S5zJ+ujoG3tpLPiLerCcdeJn6ROUCY7/uvMYUxYMZ9o6xXHWJCNf6ODqu6vV
mxt+nAvsDqNeDZkHeBGwr9xNeoZvJOIjD3obHd2OLxnmx18jaJmS9BYdfLYxETRq24xr29IL2GsZ
jOl35lXu3qnHYAv4LEaPCau9lScN6E9Qq+su9PWx5QZlFzTI4qCuZywGK/PRU+34FYd2/JykHvgV
N0Sx0yJov5W7CDjlONRsoJnRlVf1AACSWYl9nQcrrS5/1SP6KrChcNc7Mr9MYqQ6liwLtdRMU5/E
kAM5Z/S9Z3b+baeWI8GKezHzFZsNZRyDIgbLFaabxRjl3s5NkOU2thT8f23cHlmA7HuHRmu596wM
skQ7lG/sX4J1awYq+gvNGjqfmSZ7iItqLxun/80X3Df4mnlQypqIM5I+VhNrGja2aWHUuiI2hlZT
azkoY1elSXeAK8LsurNrZlvLDyDi+pbqeOyak5yQc4bKZzcYWA6yKgTwpwEdtNwUqBGkBCsUYli8
VIy3yD42xLzcvjG9odzPheHeqOl6ji6K6Vgmc7UH7Av8WiWIL4HQ2esiGrRLrkIUK7ZF9+wkzlB+
hk/gy3orS8oyZsNIn7IeUzK0DZR27WBnzJ12uJEtZvsAE1k0Vtf6xj7JHqU23vySnWSvSvtIeVt6
rDPVPeuFojLXke59QlToWCm3joTZ622ez+n9XyBHOZMDitp3CyWyTmuE28YTwdbxmVhlDR7f3Hpm
fUKN768xhz7OMHEpb+G0YbT9V5LEWVRaBWkJp5HApxIqzVm5bKpj5VRtOLos27qZnYhyC7tZ/eV6
GRjHxYGLWQ9U3JH5vHdQLG9sLw3OqRGPr7j+m+cEo0z0FzBCPD7m5O9ydj87kHCYQToOxn/1XQoG
xinTvcaSd5fH+I8Nfy42lptPu4yDzG4gWfT/L8fc/FSPvfr56c8fzb9fg9JffEyVoWn/5z9/2f3X
r5Mfqiz7j3/8AupF1s/3w4+aH346DG//+e+80H//yf/b3/zvFPITtOL/+Neveqj666slWf2PILJH
Ovz/UL/4w9/6KP/lf/yq7Ouj+peHn2b4LLOvf9Qx8gr/lWS2xb+5CG7UHFoQIuAb/O8ks+X+G8dz
ECnUdJMwNh3+zv8qY7T+zTRNm/C77XsCPjsheZbvPv2Pf7UJRkOboP7b9eyAdOT/UxcjB/J/5u2p
g6SWBIaKF3omdRvAR/6ZZB66HAOyAlBfS5mMHL+9zrnCA6sOAr3v7l1lAvmCNGviT/7jLmYXtZPf
X5qAdB6bUH1RSQNsvzBEtU1iK3wp3OzTackwgIIa4ZXCMt/hdbIidOWMNZ892Y9wcp670vKjv19R
t5mOjKH8xOxD7QuDQyweIqgxflKccMA/2RzwXuqXBOTZTes5xQN4TO/Gt2aGnRDe+du5kZMHUPml
bhb/OU7T+YXZncCb1327s8Urdp6dHjovF/umH53z5Kd0EmPAikyAg5swLqtzCfaoi8v+gi2ygD7A
1Dfvxa1g+h/h37APeWOae6fsvuEOc+KFgolpmTF6bon61dDkXVKP7feAY/4g50xgZmy638zIPolp
IzrzN42JVzQLx3syhum7ve77xiYsb5KAtzxN/HCt8TO1BumVDAlzHyz5p0j4AhfhFBcVLIuz/vtj
gLLy98Dk69e/32UwT8XFtFtxO83NN6mtT1GQMqKOw4qybsCzoj1kS2BMNAz03q9LucUr67Fa1qk9
9ZfBkube69Li4oVxerApdox6wStowbDMzTRpOZiOBxOed7/qWsvaldhAnx2TrzmXqbn1wTZvM8nH
Tq5vvLd5v3OsqEJv5+IyuX5ls5fKxS2UKT6Jwdv3RGOehqEzmRX4JeYNlZbmfkxLvakAUdAOfEWz
OXj6vuXAa06FA3nNZ7PHhOr6j9fOpF1ULWCo8uXmDDtJeknDuepQ3m8uys+2KvmJWL2lyj9VB7Wd
+X19uH6tnCvFPnT5yGTnrchp5Sc78mo9YpKORJP4v2RN1C9TpozcGv8ggHvFngfwtwMS/Nb1ivl2
NpT7B5WQbzEYb4vem+6qmQbnsZtKVqnuxYzNO6sk+rge2xr9C+Ar28ipLTmr9WKT4/q7GFlbnCyW
lJ0Yp5DEFHPZFxMENFFHZV48jjQbMkbBjaRYapP4EO9WzCDrrSWYIhnctretNIeN2ej4hBTngCQN
JYrUoN6zQtOa5+rsQN8RvjjPGWm06TUAX2CI34tUaPkCTTLy7DreiyFwvsnbu2wY5xppQsFk28hY
wempl+7cJ02z5nTc/2BnhZt+LTtZJZr0j6vYu4gg6C4TF3xQQ6adQ1oJKGHF1Sewst635uS8NkMw
PbDU1huV2MilpTOnH7gG59Oy+OrEjJjOHBOr6pyI/JarfnhVqWFtKu22I6ZUUpN1aya3nW81R3H1
8Fkym1AjauoKsMm3NE1P9q0xt/FDSJUPl1Yf3g0mTUItB1+ycS3IVoaRt0mjFf5burrdAtuZykzc
4zw20rVSY71O2J7vU9OcWjY1pEcyZ8k3oP782x746sWs4unRrJFT2wAfOwfp5AhYkp0N4xSfAE3h
fEp+7HbWpXcYZP01sP9/sHhUAlMdtXcspedtaLS49TMHg3oSm2sL2IlVXefL2L7UxjFjZ+Nc+aqY
CRHDAeai7oZeRB2hezDslKF4JafjaLgvdRvWd0z0rdvcr7PnwozV0a4M97PrGsDIhW32UN5MaHyy
7Ysj9hifwmbmZAersZ47089ew1J4r0PjH53FgzDYT+mTyAhw+0ZPiMAhobNYpP8JlWICmaq0P7pV
F794NiPCDH/jHsBdf8fxYdgrKP/4QaS3rCanwNOXNwXuTNrqfSVihlQL9qi4Gds1Y6MrUWuifbzL
DURAsOGwYIOs/G6a+Ef1NfQ+A9NVaolo9pfscaAEdz8YjFvWDFhFz/KTx+QWevIkhLZeGbPaBw7c
cj0pXeyVTgn6wSW95funud6FLL8u2a1TllZtOVm0z8lEIB0bD64n0j93SaKxzMR9EHFO0O/awTyT
LmAUxm4IN12RILYALcU2YlOjY7fTakBsJh9lK5I2IvlYBrxH5Hqwr9i4Ss3FeCsW5KoVBwmDW4V2
heMSLJLxS5lENonWw1Axr1cZaUdVVeQGJgsePBE9YPtDuk/QGzcmaZCv0R3OKr86Lno+b2B4J6wi
V1J5OR5Mfw73eE40iL3aq0+llA6W81mdC2wT9TWDrKlTGR3rlOpQnWZQCcQRFP5/2/LahxTn7J5N
CR1HJk6OOYynA/wi/1WNDImNKZi+jDkJ2AM0GBiq7KDqRqKlhwsmsTA4zToxr7eEc4sOYfMQBs5x
7ImMeis/8SHq+JPh3QO7mPfeYnhooRlB3ble9o4n8ODBZo9AlgH/MGKxsQGe3MYVKlmQdu2OQYq/
MZCVUZnItuEMsw9qFEc4187RH+OQsRG6s24TY9VcVyrWu/xgp25+byTJQ8mQ4zbxSL9k/VJ8D5NV
08HAOb6sq6dY0tUzWjbHZseWP4mFmuzLEAAuJshVnLv1Vg1LfQfZFzGJ4QYz91hsZRFPmFkTGUI4
nXNCXU7HlDCW9okpj3FvIifGTCkacfT5gSSzRpJcVBJ95yBsTswC0xfb1+/G3Lkncx4J08TuUG1D
D3mvRPq5mRMeaj6q1aqNCelRVFw/OKYNMF9ZhKRs1MALzMx77ZqA1pv0bPpue4/nrOIvGFztqrf3
Hq+/pRjtbiAeHWVjNT5WhFaigqHKLob7S93ESzELXPcmUpDCTbGKScEgFxJBYMHFaSTP3KtIii0X
cRe4x0mobi2bRl6Eau86hwUgk/ZTCmjCl8snO9g5inVGUUXo/Qlji8u0D5xNo9BtKZlBByxp4GhE
ySBQWFulwmRTe9o8ytnAIZkDTDVpxnqJp1SceNJUkNqJR9cDrpaqKcZPSu/qP0WOcLGKAWpcFs8i
bCtj99JVhrMWrg4fYNnSaV9PwyoM0+VXheqoJnN8tLwuvrR2Ztwy7B03bmtTupM4oDla1jl/CgCQ
tEG98bJW7e3aUJvRKJ0NSQQGY7PvbJtpcL+cLIA3kXL838yORvzou2efxQ0FVbc0ns6WcXDtYW5W
VU3XJHcNDqhA+kzmZiwogZb+F0mzclux8V17ogPlHBI4nDGY7AZ8o9uMM/LWqXW/BY8qGAih+4wF
sAvsNCV1s06Nk6M/Y5d01uNQ0ujD+PCY50xS6lqeSxeTZav8fheOXXVrGDwnAlyezwBwX6GdTpuF
gMamF9jRfNk3OwZjNu1rMy7e0r92ZCBJy9GD2m5M99DiScaHeE9YHOD9UooEOZdHXFJ7hOArks+0
AVrrcSYNG1SKGy0dsxNaITkxdxr2gdVT6E7zA4CL1vyeU5LVeUckz+ycecNnilH7BtQgcpB3mk0B
PQ/UmPhSrs1M/SH4lK1cd87vF/YrO3LT7k09u+yGx+AWD/7FWNi7UbE0rfKuMh9n07owoUeesa8J
G2Lnu6v+phjo21QGh0b3Bd7DfS9Z3b4INYWHqhm5umpzwfpJFZq1NWm+4TleGM41OIFPwfIY6UbO
OEy0AWERFLQ73XHHNgdrcb1z0CjADi0cljdU9eIG/b6+jce4j9eQ1PXTyKjgI2sWg2QTo9Fw4ZEy
4NlZW/WYn2U5LacgkHT1YPEBJp51cOmJCrYPnquqe6DFxjujPgVV1vPjHf0xY71hVYH24NrVfIcZ
mwAMtygwntqJP6kHiPfsCbsXLyYZxhZpAa4C5+mZM7F3yUIfRmnutTtYbMyp+ryk7whHW3AHocjc
QxgHP6Kqvr0f0xBwLsNhDai7GofDIkXz6fhSfLNQLGCIRlgsvZ+kd/5oL7u+5spLrWDYle0kXiad
TwRKUwjx5lhb5yQsyXTGoOgzp4LFbY+dCZUlcPIzOP+zZaiU4HMHYZ0RD8RtOHBYlO30GtIsHwyr
j6yejRUY/QCWhPwguptEsmOAH+gq24i0Bw1At98qGTMqsBLvTXcZzkTDepaU0qwrMX4r/hcymcme
saY1b2CdvsEf5260welEAjLetCL46Oks3Fz9TpCfUkbx9AMyIO8/ioHms9YaSLWN7MYTg816zEX7
PfZugfMCPB5VUEFBmJv3+oJYrPAJFUdshNNmHGS4xipobEMJKgIzw1nnHTKBvUyfhY+noExn9xer
hHU/XQtbQpvI3FAJNmV4njbaMeWe7c+9qOY/s5VTcJCNyVlzv1IBSVMGBiH/KCwvOVZtD07Uce0o
G5hrSoDIJofSiBIZAiBgmG8bNRT7WYzWC4ZPtfLF7K9zNGsEqv4G8eCbZ2exWqo0QBxyiWUzDDdD
hEojfMHo/ARS+lH2nkQOQ/LFSP5U1VVkqs4EoDc9a4khuoMU9t5M6UL9RC7ucF1Uz4amLMIWzssy
jO8xXTh3AyZJzoFWvIb3spxRCFnNh++MCotNIa1PLbFSUxM10m1GKt5U/nVCmZfb3FnUs4k0dZPz
2Q41+91tS6sNIwba3XDIwnoo3kp8fmOulwsTBAeukPqELv5ZXfdSmeE8Kc0qScwawGaVHnNZtHiJ
ij9GAWK5t7zHeDJ+NYkNvdSX2tTv9VQT6tPTnfTw21Wim2/gShuAZAKq0H0nKh2qMZc45eNXaHuD
ZbxiQuABYyw3E65UPH6QNWi5zOmHLeyzA8to0y5ufSwSdpPgfrwj3loGFm5T7oIkv2VbCjndZKib
5zreQH4CWuInzWGxr7GPfrghClx/6Rpn0KoYEC9zz1qikEUu6kOtn4i7BKdgIW4VhmEXjYGXbNA8
joyZOe2HzpfJykWIjVCPZ26Dsj4XaAAXeNbjLmcvvGYM9Dv3YjhMs4N+QbQOjvpib+M45DoeqlPu
h39qd3xclEtVS2ifsyw8jdn4C2jry0n8bdUWR6iW1Baxp8h6L7ypq/iU1aybTHJu0zDelYyBIMjg
5aCcyTUJleirMsKE8KUqjZMR5iR3m+ns0lT90MR5sLbs+vfaxD0o+9szlgNQIqI1Fie53ituB/g6
UYp0s57B420AW7+2Zviasb9d93a7Hyvv1BQsc8FAUA2oFvLDsIJHwfZ9MvzHkUWy4IJYsbV8x+zc
rGASubtET28TpDppIOSOHAsTbFikDROO1gO4J1dcaDu80lxSb+XkVKGVfSmjwEbCbak05ki//HKB
o7/nM/Su2tzFUr+QLZH3TugOOwMsERzQhgFA+czsfkfiBqceSBqW7RejB8RCcdDRNocf5nMAlJr5
nRBpZ6zSznmyjfhVOsZy3+TmO/ZsHldT92YZ7X3tWT/Sla9tGH5iafnN3eAGN+i1V5TTePibgF+F
fcc7B6lMiAzjmHbTB7gaH2ndTqeJChp6DJ1hy6T9kPS+emsMgx4GyyouNHc47BXN+EbIGkiz4YiI
4t2CjWZXRkUJjNtQbbhnxWtQvOS8o+AhCh0aN2EhYZEwSGzJo+6cnardo6wSTnWGv4eH8F0tmvq4
vgQDQTYwj9t3vszHvkr3taRHNkhpRS1HDCEly+pwyID1rWEiMBEoVLkvQb8Qsq39SzWAteCctkIc
fwQYS3alHbdm1pCqNs1me+VcJKJ5QG17T3y6PCcIAk0p7voy3gFDP5KgPqgMXDKnCtQL1LXQV0ed
Zi8U1lDxSWZKDsmHnzssIlS1B3LaMWyKn0U/lWu0RdjgZGfGUTR79vH3xmKcuR92vMoDJaIXG8li
g3vx1o3zA+YpNKWgfM2T7mGk4yKL65NnspEOW/hH+fLcoIiu5pTKI+Io2AHc9F6ybpGdmF9snR5N
Wntd6Atx4pi7skhH+OnhIU2KeB1kA8afJnlyqhBEnj+8+zHGkokTx1iB/PNrK903PMp22k6uJYKC
qzdNGQljPYlxPWF5U4rUZFHk4boXBm0mRmE3D10zPjMktOANGvQsJiXBxsB0dwUkp3KDStS9LAZs
iNWQ1gwwwor+sTi4NtEJnooppbPnOrCDw1CbPY2Yg2Dg0IKbY4qsyeYKHpq2Zx196uh+SpskVCzg
h0kg8599TaSjz2R9dMNuPLNTrb7nAk8qnFd16KyFgIJgMsyMQBN+oi2wehQqTb/iTlrvjNhcGHiD
fWf7QfesKC3BkYd8bfdk9yfGdMdSFPMxAVc8hN3fb6l+YWeCnbrm+GO1HPdglWCaqfufxTLKE7ct
OS6BP9ack3kbB76+CwYB8WWouwcMVtehUe9zlEsttQ3MBU6aUORClyY+z7ZL/wa2/7u05aTsNlZI
EyAVEpnpjyEErvZFUGn61KVl8UHkqN3poO63acmq5NBAdjTVZNyPmcG7T68dcLY1wEhxmrx7z+lB
jfweIyUVIgH1m6NdbkOXY5hJSHBXKjHecFpn4NBBCEWRfK8osAKMOQJ/yBBtIi/z4kdhN2EUTq21
FqBH953XltsxFd6+zRHcgnn5mZM8PvOR4kNed+M2romc+2bCgde6Vr1V2dQfWVG6U1UG7a4Wg02E
RjnWG6n5kbarjJg2i+8WG2gZTdiq6E9Jioc0nOfHFNgIgNW2/B6GXjykXvfmeJ5NOcRgnCWHQWyQ
bOOJIizHprLvfSo519Uw15FvJdzcyMKR4g19xFkwPzZeZ26bHi4Coy69YxszvC/MDQh2BvPVKKMo
clUGSaWAjauwupPCFvXctphEpMUTuwFEdINT37yB5WDfdL7hRi5C/TEp5kMekqWtB68jI9GA81Qq
WFPqblxgpf6ZXNBPs589Lg7HFtm0l740k5vGbBAyArgAbm/T3ZaTpwuqms6hXmLjKTkwbE1cAxg9
JzAIbl4dSomaTwVUcQM+lEYauoz3QrZWFOBEIbOXVuOBl62/lmIcTjHWak4MFOIOyfUfVlW5OibI
wOgqfA9cmRv8gxagi2YBuDo9JtKBZ5WbLas5ym1Od+ShEjKPcH3AJemoaKJc/FrPCf4sk0MVYdhN
jlleWh8aoiWrrspxmPFUwSDXnLXmp3KonNYWBoZNxZexjauhx15hqyN1odk60Z53KefxaWjm+QEV
Gf9SYupDPVcju+U6x4QZ3/ezB09mVlRizcVyJBNRU5xN7wGcM06h9cyW/DpcxTSqKdmUKYHMNHvg
yu0pMcJue0U7ggtCM0GwEVFmK2sryuExHprxsa99fCCIN+synarXIswhyflaHAeMLgBEpzoqhGoi
JVKiZA5YN2YtyCa+4QF4YsKk4ry9J/nun2PtkU+v53PdYe/Vhe+csbnJGzso/tDFmm772S0PQzy2
u8YUDFA4cxEPouYJ3fDI/WvfjUj6l7GoxNpuYHGm3lTsrw6JLYUS74OPID8VfnBDmL+C+TcQ7Zz1
56jMOKrnEkIkON7k1BvavO3HYvxOcurbVpJ8MGiuCZuca6pjbar2jBSVb9mgbplxbcax7be2O1js
t6trWX1FFYvsg62RGKBpyZ6s/ZisILSV6sTQklhQ6mbb3CuoUCEv2eepPji6mTaJmVufpibhokC6
RPgQ3HXlWWqtfOazjZkG22Bp9XFsqmLtT0sQ9TwbtrqBJ6aIjJzBqGCKDirxPDpuCfWwwQWYdt2m
QQvCitI9qKYs1tAtuqdiyvGk9NdGPL/lDqTo+DjPxAq5fYbykHvlB2JjuWtLk3JR/vTaMUtjkxsQ
9rvC9J6oL8SthwFxW/veTSpdtvaLNyzrpLhCGxIXZjgVU5ErjI4POZIGJ0MK3qbo/XsbHyx22gaw
D76cOcOeUna7WhLLK0WY7VIfhBne6qa6F8RaI8dx/GcLg8zF6kg2GkvYf5n90Ny23jL9UPKUHgAk
CnKLNOjsYxTDM4UO7a7TJccwZip3S0ZtiiWEweQ34x6wKueA09Z5s5breLUr5UsAtJe5q1u++Jx8
otJk/szbDO/mDJVLO2N5lAK1kEzA+Dy243eWAXWQHXsZ5vr+9NKMhr6FAb1QBtR9h+nfKi4vMvgV
heiDIKNbw3h8W7jF78xZxDzuLPVGPie8cwxgN+sYn0hMgDCXbM0deILtBDZKt/74LiFdtOumnsgq
D+4E0MzMa1LhA+8tSYNfzaaIeWvGOw+o8Ys6q+mPY1Xpl1z15LDYEP7RQMVeG3BQ+ypI+uPgB+M7
MTB5b/XgLyiqdHGuNcHvVHkFDTho8e8ysLqzgLZ4EY1l0naI14VpMl+mjVs4ygRjDizWzllhen4d
Tb49xLnfUKH4qnmOOW4icLqabyDpUygrM4nu9TJp69v1+HG5ryFDANH9bINwugctMR2qGbtPSiZ+
19Iac4F23UWhb4Z3FDvGB8A/GbvJTA2/WCpIgciZzptWh2yvhA3Su6yuoa2FiUbKpYM1iWCaGMp4
3VgcrNXM/1jPxCIjnQIrNSX4A6i8dHamfXuXeqF9GUM3PliCeerAM/ngmMp9a21VbLjz+GYXB3JT
e/284YjOvVgD9IMYUXRF+xbvrS47IyLfgkI8MRA+L7bkmDxjjSlXoyo/xx5TGZpQDAMvpduY2i2v
5mIJZcnbL8a6OSCzN0dCdOY6d4dknwjpXHiohncVqBhmabEc17ZS9efsYXH6HnzZgorjx2AM9ggH
rXEkBS+Ww9VXI1oPK8dZRL+7fisVn/Uu7nh2RY3k97PRYbLbE2C6g2eCJud8tgtxU859YTjs5sLs
PIrFMKQz6yMA4rRNGi06AC521cpNp/zEi2w5OLwcPX3HjHZppiyrmVlOaFXvyOzKe8hMWrzPRNMw
ymWx+zvLEbYoanXa3hR9n00RuWJ+aGxRi3wb6ib/oTRO6i12tQZSMk2T0RTUgkDDnFGzvXCSBCpW
CptotQmok1wTJVgYFWDqdlXpdawmmNMKENLCXbYYcPVLzBQlfoSIOdLCHSQPeUaTEetma/p1JCeD
FQlb/jf+wQZFljuIZj/qdtUtXEfMuXbXqTeT7Ex7nXyXLwunHlbTbjFeibJM4rXy3ZxmEHwJE3vd
sTiVtc1uY5aNz4UY9vjpG3pG3yavsNUZmeZ5sPmdZQIW8yHB1C1Qfi0v2Ok6GI4BtkHWtx6oyUum
a9BVFMiZ7cEOrQRMEx0a6789cEvNY3dlETfYCJAYb5h8vY/RG/tbY6KebS+zhFrzxSuoq/qf1J3J
ctzItmV/peyOC88AhzsAH9xJtAy2CpKilJrASEmJvu/x9W+5yLKXosoku4Ma1CgzJSYDAcDdz9ln
N5jtEWCejFUMDtGU58BYrjBrIm0EWJCN9MLnjbqKoOnsyBJkFhegYpx2BtOD30qqdGNdrbYXQv+3
1/YQD/RFjCCxEoujKjkuqDw+AG6zR6gFO/4hnnrmzdQZaLTRqeafJqwRsqOcMiy9dBej65sYf+TD
EeijZCBawTYUTdMCVqZeTjhfhnICT8TCkTnSr5Q82QDWAo77RVwYf4xhvIm5jJ76V5bhNVgJgVoq
9rzvIYkAwPdTRSOXg/1GW9vX+QvW0RIGsBDNtxjbIfdOZFVUbj0R13+rldhdq7ElGXZ82L1eMDY+
EJCK8rhGSntvUyjZV2nhIjVjeopYKQzr5K6WMpL7YYKhdlly1bRbYZNtS7uncE1xG4NGWcVnOULS
jiWv+8at/CjYYsiDhKATbMyo51pENSRh+tB7ItzITkWjC5hqZbYO/K7a0vrQzYw6/p4r9P9ly7za
xzhux/rbaiJSidxxipO7ErUFOd27AxHpkEj05TWeTFg7QsbZAg4Q7Vn3j1TJLjetT7/TnhAdOXeQ
sbW/7CntvJjaIn+iRrtZwQ1aFzfcDRbQJ+nM7c5SAYqHFR1wBW3yzN1EbdItmFwvwc7HSRA6rb0l
VY2pWS0I4Rvcr8wjKX+r/lPDSXwtGYjHSywPqWd9GSqEMmvvnHsAjG/twGZRs3X2WhZHZ+ogLqR0
JqDXVzMgyG6coGTXnvtQtC0iYRmcZBSKXabokFRZgktUmNX7yzZeQT1ijAwrMvkojXdx028XoLQ2
o8mOuhjHXvj/9aD/Wny4z7mDXmyVdNc8PxfpGYds4QWPK+6DcFVA1KsoABllG2M+tfdnLLJssgY/
Ba6LMX3j0BGms43X/4D0oVpwAWkzZKFVwY5ohFY3LdECOAC3ySfigbkfou7y6xqvqUc1quImXqKP
RUNxiPj9SYPQYnek1WT5WPNyf0lGWFRxG4R+QAKoUB5agyZEks28Gn10h50pVgdqL/Ef/ABoMF6u
FaNIyp/k2PdqH0eE8iknv/KH6ayKYlenWCGsyOPS/GTZdrVvZCq3nW19ABwjNL2iviiKFkkiVh8I
0Ell1z1ivgSfy23eapS8THO7YDr0LkY+DEyvcSNOtlbs3A02eC7ukfUhg56+LcnaY+iVveDx6h/K
eS4f7JF0jbrGJXAKF3Fk3Gdj+7ZeDdgyHkvyEjZE46zjxuspHZsOt5UgRlKGdYggLnCJsQaMovQD
eR33ddz22JDX6bnIvauoIZ80EsspwsTKAh08VUn6Cc3AbkLEdgEMCKIV1jkptmkAwucM1ROz0ulZ
JEivAMyJAg2ST0RsZ1elm31xCXu+n3Px11yV7ZaALmuv0e4gOra7I96Ne5eMhLpZxWkJlIdDAqeT
Hd63zjTvbZjnF50c12OdugP09PCbk8UgUmWx7BpowtvcrZ8yBsgnhFLBLaxEQLg1zq/zMrPMwLFG
GxGdcsudD9JmagEblsfgiPUbO1MCEAy7wkNzc01Arn3IgV9aQJ5N1CQeyRPz55CDapjj6lpaOUhH
9Ewf9Tns+nQ7ONBQlJw+KoVaOe6NZm8ZsZW1/eBOJiahUy7PAdHm2MfgHuESbuKKAu8ftyrvAgcX
lSCICVCEybQPO4gl44xL4hqkz35BgC3jWGZeAmdG1AE991Qjng/kA2Ojb7lF4u00zwEgY9rv8KW4
iUUZnOrF/2hJf+bAh0YIB4dRhO0Gf1WZ8I/SZYqxqAvQD4usL/klHbv4mLQ4VGd/Z6W4Jrb2azBA
VSENeYU8g4i9iMr2MR0YKjlOgiWKtXfwFxrwDYX+f7kU3geBSdtVJ4L8hD5C3C5xeC7E+JKmD5WX
3mUWxRHuaztgtivbxoYfZvRuSa0PIqqtC9ynINC4xQv5LjssK266rgo/12P1KetRESYtheLEuL3B
JBEXtfDrmA4Hol2Wx1YJ5pHLfRsEwFqBf+m07W0s1oqoe4wK/ewLjfAuqOO/7T51NtoHtpFa7xFB
4umTWYcknC6X3CU4uIQzjcCZCt2r7tJZ4dJkF8ulU0QIb3HS23dp8HmW9WeUZD3aj0ziA5Si3rHl
fD23NteIx4c3wZLpfBHhOiHUjaIpKfA6vBNecuep/GMQBac4xaTSqovTCiBFGzLSa40vOiWwUhex
xrojvcVHCIDabz8SwXHZt3hYZ/WzS/GXNRZhHB0Z3yQMjFGOh2k0E4hql/Fd2IttLtKnyG8If8fx
yerP2q6uOqe885PpYsXlHLTkAiEX5ru1d9XZXSY3UEyofMZyoKHLd1GZXMoCol5VMv6HLLvzWyCM
sqo+ItA6uqUMz20+FftqsQ5rJy/7IfuejuIW55krWhxnkwVlukstj4iGkreeeL5NHhCtUqXzi4Mn
Dp5VhFOEbqW+uBnMoTGOk20Ip2EDAykn5KXCjhKjXjOvwzjJmifgPH+614SgnMjFABtHW2XQdeRl
zegrgi+FvCbTyLntJOeW4A0It5EKh2nB4EcpdNZTa2SQPhzSlYFO41TVlShYaDpGggzKouU+SMqT
E4d3xi3sbsrx9FMQRHTGheUTc62aI2Yd1T3utE8kSVXbGK7uRUAHYpX46OOLvvHYPeXaXLeN3EKp
4hpbgbbQIXae3Gq8+oN4ODG/HO9k65J8Qyv9YSCnwO3KiclehgfyoJprhJXBNekk3TbOpnMicWNn
FE4vkbU7OxvkEQgnuBw6Ujimbr7q3fY2cdQTR9uVXSqfKF5qpSS3JSRWx8McuOclmCTifndyPzRj
obbc/nEb4NuYRs6+GZILmhNGkyBD5GAc46Y16d4vgNPMGtIe6XQV4JMaWLtEtafen66tvgUFim7s
1T1Vff7ESQRfbd65RfWxxonERK2C2lTU2Ri2hME3GTTEjQxeL4Y9VBn1fZJucpPqMr1mOqlvIsah
lzH62JR8qg6vulHJbx6aoFPSFH9nmuMS5gnidnJsl53fBWeH6ng7LVm4g5ercUmpg1tC6b3rIiDt
4Qch//9FxNr/Z9IEl7iz30gTnsvnb8//FCKYn38VIlhK/JfnuigGHJfwNM8VpJhO37v+3/+yHAnr
/017ELj/5RChEEhXa/QJtke02Zv2QDr/5dEduFBLPPMX6j8JUXsnPFDC064WQirXc5g0B/67LFBI
0fmIv6e8RsyFH9snV7V9nZ3w7pHWQ9AQ/WptfKbVxWdBvBH+c9BytRgve4auliaaRRbTtC/hWfhs
Rk2TTpoWrcLTcJfDQQ6+LE3hdqfV0w6ppsoRodX/KU3SJHv+Twwc0TIkwkpCTcnT9ckrFO/CCoN6
hXLgT9GDD/ttXV460qVjYh8hyDT9RxTXA4NFH0lxhgN9NTh1+SGNYm0uEWFaN3FsKSME7gWu8wwP
1oKVT3XP17aPPTrL9Dnvs4pydmU8Uld37NlQpi9cmxFQd5pg0aXFjRuFbOPbYPWtnNmGWIPkAaWa
5GMgLgELPoCkS7Kq2gEw+5YbFUDISumB+a+IYyMjJOL1srql0016kKnTuvkutyzdtg8B9tBkzjCn
bqp8RzJ0aiOBL3Un8ewLHUZ2kNjhsjpkWCWl3YY3/3iJP7zez/9VDsWHinlR9+9//dCg/OM2UyI5
LpNjj5dFe47vvkvbK9AS1aUMok+4kpY85nrtRg/TFuEHfklEmlE8M0ibQmwTZrXOcpsQwFnOB0L6
huQJAcrESTMht+KW9AWxQMVu6EUIrzni4WAOPFp9pNGcwHouMATvh0C32yygDRCErGUdT0B6KCty
ZsDFhKdLFPkwQDjPgQMiQ+Hn1KHl4rWHnY/FUAzrMEpd3jzdECM/4moe4ge2D3xh+2d3KiLYfNni
jP43pN1O9VFyH7k6EinML8TozOajZwzDgdAWD9zb3ypVRHA5rS4L/QfLzXzcpnzsUWznanXXcvA5
DqxKqoMJ/AWFi0g3qL+1tusM0wFMg7DYHeBa6HNkh8HI70dDaY3jdTDnJTcBVCrkv2QKNs6PKFny
tRtAUC6BBTZL65hj4I2JrjfY5voxIU/42nEqVPPy+2duUmZ/fuQ+eilSaKV0lHT9d4+8RUbh5enU
Pq1uO0f+CZQa9uulzSzQU7sGB7c+3otozZbpVNFP85JbfTZhoIXZg/KyP4TimoTnny5H+Yo4E+Ea
iRTN/rvLSXBtELBnQkjy2uPVmFM7muOd402LVUDAmc2twl6kqOOzhQO8N17PyYBb7OvJ9qpk+78s
hXe7pvQDZTRfJq3Zc7k7ZhP/Z/DkGiDrGRjBf/QrOt/idmzZa9Jj22aJJ8+aBxJ6JA/yPmIwIbIV
HdaGSYnDq5UsAUJuHOoA05fDOC0aG8hiqFXv3PmYebvWXTHnY/CCVHyIspsZFnd2ExSZ451//3B/
Tq7lSwBdO77NcrY5T9A5//wlFPHDTa/q5SNGWinMGG9cXW6jpAjRyzF28VseL7VVdtVcbX7/0ejq
3j9KnzQf1xO8WniIuO/37AJD0yFe3eijV3jDEj4OY5FhC9d3+KgkR5pH8+F+Mpo1IKu2YNZqWxgM
NzflqrrSva0F+iI0vUlkVuo4OpBvN0NXOea9iCw6812LUCHVd9WAb506ekNptpMJLx1+p9c20E83
wkHXQuE+QsWC+5alOGXWJfNEuj6c4kgg02qwpMY+g/dab7o6Db3msIhKmYXbdTmXucyLz2/Wbo2R
y34Z24ErYj5jVqWVJGZPwlzJ4+HbmteJwdo444CxTfwgbv1tjTUn3wR9IJk82+D1t4wNQrfxkh4M
kQdi/s5sLDOTUv4wIFbSfD3m8PxdmmjWPckbDR8OBuNI+BMAm9Ny1SGPIjOh8oBvX9hEcZE+lJ3J
wAQp6GJBxZgbINipExtDedhURUrv3DsBauDTEk2O55/TOsl4JCXGIGN4rjNEyNZz9bpB5n7U8PDm
ps/n+q/RIY0JWGIpud+fCLmggaQmB4rOLkiZoZlpNytBXWaDxSyCH53q3Fx1IMOa76XTaLQe5Nib
Xa14vU70d5P1UNadOUcrpD1xClYu8NY6LDlAiEMGg5crvSnxv+jsPce527x4aU9Wy+HtV0VG0+rd
qdcdde6jar4vCrubMLXJOgwrVYJSQ2DD25iHmyDPTPNPiOgC6BiZPzlpeJnF6Ku54H7Q3nAlbPK5
43MZChrHP5Qz6pdNF4dq1h5HEEcti+NdORN7od2ta9A/GY49+V/husL7A5T4sedZeE1wy7wRTzCs
icoUL1waz2bi6t5+xEXY0TQ7mG69dQZRN4e1iySGp9gjF5gexjZk/LQbcqzt/KOOhVlldes53lEV
kJsaBuEuLMOHFDcmjLA3tu7qSjF3h4q63ttwZKN7uMRq9q4bf4XgvW6UqBt/uHJfD1Dhdiq7qWw/
4gNe/8NxaRkxpHp92xmqmronDVKzZys5Wsu0QW0x8h60i2o660PtwN2oTbLCSEv/6e20c2ax8I0t
5K5mkGNpm/EkEqSS5/FWf7Y+4EOPOXEa2fahTONB+NiGAt9/tZXFZPOCDldwxrrOOhiPqbxvMMZR
eJeFel8UBGXNx0IxqvUOmROaRY1Vzkqi7Z92wZ83wcD28HH1bfY/5sjsxO+edF1Ilz1JZQ++Rz+H
O3TIqDnZipKXU2zfSsMQBDFNtv2sTThWAJcSDYe7uBO7Mj6zuG78h6dbYNNz0JtobaNx/rXQI5ZK
qAQM6aPqBYQ7jF2wvbKRuTdhp2/6elT1PZtvULFf93Y3T191rv16gZkWTLH1dbF7m4JYO/PgekcB
PRfTiDKk0cD8dy57mDfobVEe3lhBij9fi30SRnO/v7k/K6ppCgCiCUoPkDvhcw9V7OfTbQa/HmrR
iAdnaaGLbpNxXiNMATJqW2rr0vDt3RMmFv1UH9sFKY94/P0VvKtWuALWseMpXmzbLOb3RUKLMmha
G1g6VZmh55vseVbLwdJOwStvpnUjbB+PKbmAbiPN0/WZty7z/j+9Dgh4yuMCmGyDXb+7ExlID1qX
pn543RuF6syGzMrn2CcX0p55LFMuYBdcu6x6ypEeNRqr5PeX8a7coOG1XRkI6SmuRsKV+/mBkPjW
ExXgdjwQkoagnXFUW8DgMwYBIvjbI5auy65SOft+9IfW5ZcnwQdT6fjS5lXgLryrGzGCbrMKDt9D
bCUe3R+bBXL7HVI1HCN2b5uPWw4tjqDEbI3LU4hQChv7398BSud3C95RmqAdoX3B68kzfXcP4HND
Myp0/VDFw8z2574uMMRaPL2LvO/ZztEqVC3L7a2IKQosoUd4bGE6YVdTKtrRA1i+2bIzy6Y2TIaE
Iy/uf8z5Za1+fKfXX+xSSMZ0qPkSdhEhu4zEEWo0tdXPj4llMZy7wwQG1zi8QTNIcqdAxqDqV6Ic
TaExhdJrXpQFtac5tAQS4NWWo3lL2nuI3eYtru12wEOADinH9a22YFTahzS2TSZs8tqO9botTCHk
TZM5qV63/3Tk7XvpiHjgYzoYi2l3jSuum4THzCH2zT86gohFD+Yaowl9QJiyVh/LeW05Y5xylZzx
rycgzCh48PVGNVnP32VlXnCxEilUT+DratrEg+2Q2+p8shTErdsyrHpnvglzJTiO+jTiOx6U29PT
XLc4hhBu1oO+IWsJgxAXrc1EFONodI4kV42k9g7Yw0FX86z6I/cFSSAWdeZhH+gnMy5hBT3lEqrX
mmVqC1y0Nsna+/GyZcNP+LtVYBVJUEaFNQiN9IhjZEsftzLmvMkDtdIGekEb88sUUhZ+RLy2qvhT
Kn7y7X9wWNa8KCVnLs0kNZu5waGLVDE5Uv0n1IhF7FBSIYUxQIKdjnJGr9J6pgJEeWg+ta1nzDO3
4vWN6qASsCQMHZfzNK854SGOkZHJ/0BBYM5qZ7YsPk7OMUSQAzEUmOcc3KJE3ZNtYCpn+fiZxN5s
iTAUqJJ+AJRO/bDZJ0NFPWL3Wq3ZAdVqP/3dELLIb6ZwXLhHGP1W6YRbVQazYkuYIhM4JKPMwm4w
f0khNPuvSwMi08r+hHzUrbEdQDk5YkpXrFFLVrQZCTf2uINnG8R/wwRtxQhpyHN1dyaYd4Um2Gpt
6ra0xFgouihIY626fqPHhL3jCf7POjaXFuY4zD/y0k4pshEpufZwgJccrRBQSTmpb4twmfXywIpZ
q7XBV0OGOj7auYdacFsIycSZwTitbHHC1d+sJ0yDe+5nEdWFGk0sccX3pExzyVVYmI/wQX7Umkbh
rbt5e96OF5vyqHwtp6TyzW95O5Wtgdn/eM0A3eKWvJbQv9+2ftk9A0GJ4ricpjbK3fetGpmcziSh
ud6/nh8gBpR2Lt9oPqtpHjm9pIeiaNpIK4vpIyu4WX8CIn45PALfHBtAlBKwzw3MNX59vk8QHfz7
X87/bhDSpiPcrrMtUFqcYxsG6M0CVX19sjCApJMuNbTrPwEOP77bPxAHIBrPdVDBUKdp/l2865FT
MtsYSPXtPfHMOoiODnxenQJ5iHq29hNM2bi7cZq4g0GBoXGDmQJrMVvUlc7Cfl0/6pgQ4uiCMC+e
9r5oAEXrgwOtHw+wDt81njXsNOyKtuxqxDyR35c34320qBbQskntGPMgQVJV5hxIxIJnsxW0eg5W
MWxdtRE3ESZr/6EHkbje/BNp4YnTTYAP4G0DNCDfH1SOx/QwQlRxr8vVc9pngi1a6jzUEAPP260c
k2DrBBMOAMcyIQsb7LKSK9q7hPUWPPZzRLD5FhTHdKoOQ7P1iWwYmx9AXDT58N+WEPcDeuDBgA7p
6y+WFsSclvmYM0sSKqwWgHXjZTbr6woKpFck+7iPqF9OXqgXypdi7JjMXvWlZU4jx7WyRH5vfMub
1RXyAq4Em4zZZBgkQCzTJXxXckb3tpXhKLpxJk4h+HmxcGbUj8Q4kfB2nmsX4O6CDl+TzIZJxMgw
r+n0ACd6ozhvTKrATN4jHwxLav3x3bHFsg+s3QJjiN8vv/eFLA2gR9lEBYMTrvoFdk27OdHhMuiz
K5lo1Z/p6LP5vMYuNmkbU7Owe8fpqLgbs5AGRf79579feiChNq8Avagpo38pH6uGvXbJiuAMwJyv
TxhEmLW+uLnPK0DY7sgnUsCzJ/zHn+tivam1D5Na2e/BPlVPXjLJVZ5tGATrk8R3BRyXHFCzP3az
C5TuY1HCn/3+c5130FQgDMytzTdG7ATM926vgUpZwmld1/Po8OrzHXtGGMn2rVxlg4pFdUkmI5NI
QrHauVYfiEzC8pFhLJLtjhZXpn57quK5wbBcdNRBn4EYAgbyfyjtHVMw/nN/EphZAWbb9BrQEdim
f94X9WwXQyLd+DyHARnijCdj8yLI1uuCL9QAaaR3IsU15iOcBTCbbRnhv/qV/g/ZxemtFQnrSa+Y
bCZ9jmzGdWurweGg9s2N/v29fQdtBLhmUa5hQYGnoSdAcn++3K6xEXmWhfqglmVmI8Gl0LxFs8S3
UmBCYA6OZGo0aXdiEEjSbPzLeNsQU+E/8IeL+eXFFuiGAghc5q22cYD7+WJMmdBXYO1nUpET1pI9
SFNcuQppVbzrcAWZzwyZk/Xp9zfB+fUuSF/SDfm+Ymn90vZrIo7WluCs8+w3Vn8qW5xuWMolOtxs
K3pl4MO1qoaRlD+ZEdx3fqu58KAwBwbsupByYCKygtIQLubKZb8hcohViFkHJpgNECrGJRqSWyeK
137dkTBHoikY4ZSp5O/ffyn1y5vo4vPhm2frmHrh/XLVcokxTU/H8xsiq+tKe3eD0ywBuRz+6tX1
BSzKdS13ZeY1WXSRlKLra2yAcjOKi7qp4dv0LQYoRAnTt+QV7zFw1f1aS98kRqaD5+JG0Xe0rhsX
XwmRHRpvRh+w8YuYgMaT30svc48SH9m2R43g2La1fy0WxKQMSJvI2EwOWkCdH/+gGe7+itfAU2CT
fkcg5d5fbHR2Rw8Xf4WqtvRsYmgR60EkuhwarAMeMF/PZf/y9jggLxlEah1I0waD60hvoX2RToXp
pYeEkxD68RWXBmEreJvfsOR8jjkCdwNDoiqgd6o5U65zFxPxluw+Ty3TkT4PG4KeDBsCmK0TKnks
3qmCsdINsHxyEpjLv3+Ov5w2jJRdpj0e9Zb49d30VByt0s/680hoJmtyrUBeX/I4JGkdS4LE3EMf
G60er8qM+Pj/+OPNonC0rUyrTK/+85qk1kpSYP76/AZlYqdgc75kQ+Dx+cmPERd2Xy5XkUeYnak/
fL745fsrdn0Pa51AUlD8sjbjXqapszbjh8iLTFeVwhgzGKlLAPqwVVO4EovM5UBEukJRamAEsUre
kb2lSVFqDm+9GT4jBjcc2JD5w7C2DIxPSqaZCbyV8wv8YOsh7ODP+fhPo/hCfKh+fOrbm1XI3Mw4
2mjoC2WsAcoCvzEEKGRl987iw9GlR2XXII0oKePC+sMO+ctG5YEFui6AiaEaOO8nvnPuZaJjePvh
bYuiHcEmHjOHH8Nql3a1eckWJKInzytd3hZYy+V8nor2jw3A+4JUen7A+8DIyMcsUbyfuIXYs6ho
yefHooTIpEjKLPiMKUP5sOs0eYGn368D5z2pQPqmAiCcyUzJNBDez28i/kheVIVD9BhLnDyJMLeZ
zrkbh5wai5KxivX4PEm/IMe4g3PNEJq9Lp+3GfR0v8UNg4HNnxan/PWioEy4ph5kNvDrkYWsCC84
COiPkcbI2VRhmctxnzFDo/x9LdAmhkSkk2Av25+IGjcF0vrjnOFYk9kN5t+TOXnBKLiN3ooHww0J
vObpvW6UUMOL9clPO5HWx9XnWdyTf8r4eYtYyYxbXwvQhtqZVdh5C9Xo21wrcTvzmmMUwyuRO5hl
YIDSjSZNuPAY1KFCsEP/utFlb2NhZPk1gUhQU1jauI4P9K/lgOMjhM6p+YFztNrUsw5uNlwesaOm
2ZxfwbvfP+73tQCLnqEyA3mHigATznc1Hzy4xNbMCR7eOsui9TF5rshyxKLeVws6A1WzvP9UEIEH
8x79TwWnXFQTHhW2YzNgZ9vz3u149lSh7Q9GcehVvFrkgKYY1jL00dpB4jD3tD4NUCkeMaTSTJqg
oz3Eori6E6+DEM+l1xIXCZRD68UZQBpAVqMA1OdtrvM2shwrep+RILK+wNSF6R/LFv04VG0kVP6E
hVvhx3h0cb7aZhJbTvngw5cBrslv8wlbVGZsNE0LvmivNB+c+M1oU47oz3AQiLGnLvHYYtD58gZs
VUShofSbSr0647EGE+rwK0g7Vd+QS+JmxdHSohPPTMjzqiL5pXD9J/zZFIcxXkhDl+3DEdmbvGpE
uMb2ERtwHd5ONiOgaLfmcV3nGzRjSZXiganL8MYxJwTtgdLWZEwbsfTEGrLtmKpSNiUr7w9w5hph
tIL7FjCbTdYTFH13ChMrI+2RRD3mUB0yJevTsoB/ocV2W6gFm4qCxHqUEwpf5m6Vbpf8kAHgQBBO
AmLu7P20BD3xrCCPC/blydh1UKgmjC1einQwRxYW4tr/Cl4UkzqUh1ODvh7rdlKgsaCcZpNg92OS
nHhAiXyImq2UitBaKGF3I5TrBh0FLo2oRijp49Q9FeBuQ/sY0ZMRv2g3mqb3vJLFmDTAfZVvd/BV
hjp7HuJ5sl90Yxklf90Ss47AhRC2eFsLmP3+9m383P/YJBJIlzyQNguHJbsesVOisnmFXd9m8vp1
oG3xSNl5+iYEgh7XyhRCfYbg2eQcclARy2hhOIJAm/U8fnudBEZpyesZ+97EIeotwPbtboJcyRwm
Daz0T+U27eLPa4yTHKKDZMwGjoPB7vvDg6VdephUqhP6o4RMqbzWUZU+4m/uM9hFvYbdJtwx5SHi
rspctzX9vQixOc2Z5e9mZ06I0u7ZBXc1+N71NPWEiKC9jR7zfIAyhmQkmm6Ej/XRNp6ld2lzDwYW
s8CzNLsMGkKfSRrKMVKzdwMpkiSdFiKzoE1nUM4urRrY9jgA6CS7mKi/57DLFky+VAJrGGVRe0+7
lEAIB+7MyXoJKEzryhPTyattjMswmSJ4qAkjH551P/sRziR9NjvkIpX1rUVkNcxiFfG+DUU8IWiL
sIPESKjeAdhV+jJSYxfANyNKlOaihO0NbBLwZTP/AQcG52Zo5ThtmT2IL46nk8t8Vp3H6B1j0LbQ
A1Z1ifM0m6wTInSfMftqnixHYJ8kLUPN70lKgZwd2egHwatjJuvXDccVaq9ZyRWXj9Rti86+BoOz
vmks4I4M6Aoc2OJ1X9e8rL7qggu+qwN2Q5ONf+1aPRK3S6IXDi0gzXq97lfEkBu8M5ePdo72rm+k
rHATzLu7MWkIjXHr9ibKovWQmRyQPrDcYwjbe19h+MMoTiEEo5gqj7YkIcNZ69xAUP4NrLzoomYi
/2jXSv214CPzESVDe8ZzNryOwM9PedeimRuaTu6qpEJykk7rHomp5Ohb0/lku/1wVaXJfFeJztmv
sOlxspF44GZjHaHHdJZvdTBlDw20oA8FYqBLUPb4dkL8gotNmzb7vGhXvAlz/QBsnF+Seao+EE+w
yE0KHWGTRXlwZQ+p/Jirof2omcsc4W0Q4qza8EK1Q81pQuz41rEKS27g1uEqjY3pQ91PZbUFd2aA
sYzWc4Qc5VpXNQkTjugfnMxDzY2f2nHyK3Ej3AhB5Dqu3zPyfl/IGQDDW0Jrh+wQb+c1dF4cRgAX
frVksObVcrcKq7/xoq4+OozWTjEC8I0brstVXhPpu00wl/kA1SaY9xB1Sj7FCfcW+MBVjWvlJg2C
1scAKQv/DrL5SXvV8OJwvB2LBYsS5ProRhDwbYsksx8lG/DemrPgTkUmZXxNKvD1ji8QEYz5GNB3
UmJPnmPvqqAqn4ciVRhwNGl1zauZbEddT6wT0pUa8FmWTJA51xFA1POcSOsSKS6RwvSPJ8V2cq6q
pEGtF5dPYFHIrdYxfY7LLCHwRZTzh0aRuxjWIYR5xCDjZppGt98WU16+sKEiERH8A/fWkDsIgwWX
zkVYzefF8oeDWuv0lA1kyuJwsGZnZmz9eeKw2awwgY4DFFCMLt3ywZuSBqv/onLI7LWSkXRoFHX1
PB6IA+n+cvy+vI2ZD+IZCkMXgjhicORnU7QH3niaUgZa84DBNwOpE5TMr2PnPnnYbENew/bfGnC0
W7VoiLvwawublibT14iUiwu+WO4S+jsRcNojwTjk9EbjrmkERzKRbD3mySH+K1n5Q17gpPZzi+/h
dkJY9r2TtfWXBYsyRtKd4KLFVeXfvLVUFyn666tqXZovuqhItEz7kcUl55tIutPlQMwmukRPFagy
guavibPjylkUTuMqaM5F2NhyV8ZZf/CWyXsSTlfgBhda7aXfKx+6KUXgdwu7iQXktMacrhWQbPex
wvOtmd0B8CuER48HFZ4w2sd/O/gMwTnYig7t3abkDl/CVBM7u5r6U7xibYDvBXYdAveKw6i0fR8h
CBw3RBeFfKGKvQQWwD1lu3V2GGJ8r9yF7UcnLmmswCEbbrx9iacCIZvuUDwC9KvNPK/BM2qD6CMG
t7i8VJBe1w13oX5wNAY26UxuFMHi+MVHVZB8kVT/mAQu8Yvs4FrLsPdBTibidTz8yDZzWIYsTQQo
ByZUzWUikhIJNrZSKKjCXZrUyTf0Pg2550Fwbp1KQ52W5AMHBJnlIwGp4LTRVbGO9VWTLEQ1jl/T
ziu+NquDfDVizFVlLnt3gxkJvugJ/5eq9WUme32bkHOCHknhmdyQLrhBNlrvUmWpa1S53sav7S9g
cPJqzmZse3K3P07aCeH3sHZ3Cb4Rn1cpYshrqkJ8n/XY6sqxffTAKpm4ZFlyi98FkqC0q+7Ldh4v
PI3tmM1udpywAbhAI6pIUhmldY8v+Mh0qtRWTpBZlpTHDLP39LtFCb4+NR2eccV+JQwCxzLslcEW
krUxQJuXeTRO9UqhlmCuircs+7aOkmi4a+IMystbB1o3Iw3xGzzx1gt1U9nX7v0QdGbGk7GhwIx5
bdGCPovpdeICk9tp3zO+wm5jzqNpTZ6wujfYEGG/Ez+iXrFviivTKvk/cHg8eVskbnZNisqycXpm
kE9z0kfNp1AR8z3iEGWYcHotR6Oe9wlKP+kSCfJX1qbBG2e8pPNh2xXQMnbLMI7rDTyRqL1oQ8vC
tAT4CsdUVp1X3uKZ1o/DJtKqT/GmCbN4b3UtJoeWhUj4yQrLJfhuM+MML+FcOsWVwMjberAg6E6H
xpf4aUgiJNPPvYqqHmMuYLfknml0iOdmXWe5sE1Ex6y8I5gUGkIE3GkJW2eCAbrs+zG0UPe4TYYN
J+YXdYxtV8rBtaFJR3E/dhgE3uSvzW6qc1wPBodKZwdbjb/WPyYmzUrym97QghT9dxgz2dBv+tju
1Lf/M6wSdZD9N2fntRzHka3rJ6qI8ua20eiGIUCClCANbyoIjaa89/X0+1uVyR1D6AR5zrlSACK6
y2SuXOY3T+hctMnDZvpssTBo2mtcxE5Vwkksdv8bCVmQobizTMa166yi/qRhpci1yHgCtYF6RytX
RjQRSiCYeaFo2gqp2xr+w7BfMP8I1Ei5sHqVNNWKNmuAgqjUODMN6dtqVFBVLG5MIJUo8KJHTRpH
FcVu6UN/dDj8+mdyKZbwQqFFTY8Tp3TTncneK8wYQmPYkiuTgJbvRHSBKzN2Ro335YEbKRKaTC+q
N1AjOsdqhrLBQYmY41HNM2GiH1BheENSDypYKnwmroJa0ujlZkHvyEahfZGpoFlydLyoOqJda0Fm
C85j/d5R7LKajsA9VVDrB/emasuiRyFrEtaCzVNUV1M4IS+vVq3/gZKOD1fl+Thb8rHoPcc1VqL8
w9W6TwO0B4z70p3R4CR482iaK9X31tsf41l8acfID/r8kbq4g24Kn9sz2weMBmAD3tgmhz8WyAAp
2acKdF2DNRyAlqRreKBUm6BlM9I0lEuNaf7xprbYMsCzgTFobBjYXmGBna5cTx5P04WstmuXLsmE
fAjYktdpcGU+4+PqvL4Uiu0x2lVKWyVBqIFYi4RyYaFBsSYNbe04FHJakPr5/gr0lLZKF6FnEt5T
rDMrPzVA3gfg+ctOg+ZqNf20gRRVz6rDkn01b/vAmG3GZ3TbeWMKJz3b9p66fxtNkUJbrB1yIvM2
78aNFxMtybF86l5aRzWkx+ONIPONXop6TXoGmLgIkW+gFuHke+c5jeSFIqexl96HvEArE+etjMlV
cwqcikeQo+nEjVJZyMzQX1Nrza/VAgqJ3Ccu+o1skPExl+LaXskzxnV746+XwQDhDFNClh4WFkH3
tqlJ54S4SNDcmKzapJLGVOf+zshQ5ssjwxwTNXw84oenNfHWEDZsnMo9Iekst21BKuVL/G6eqVFW
N0rN9lQyf1lfsSPvh7dmMyGyPDZRRvgv/Uo4D4MdwAs9oeDYwaSLvV36VBEKlhuHwLStX3PCgvmb
CQQFEUN6SghzTBBM5q9Ubdm3WmAyy03eR1bx2UzLCczM6vQE6qHvcvcVJ7q8/JD5oBMvPfWY/6Ji
CdKOMmdujhNmTCoj+2Z4885dzKNJy9WYTdoMatN1cybPfOpcma3hiyVds2rO5InaKF/ur3p4W4zg
0Ml6j+IdNhpLEi00gXAAkKEDd6JD49O8CzM0Dp56dq33Fa86K/qrQTKa1q83SqHf26Cyve+b9oCk
qS7QgKwQp53f4clMj6B17fFztTVx9a2F7WvCEd2mdTNPmwsiKLtR8Ui3LPMjOIHBkcspDbrqVwza
o+0mDmq3pR48+r9ttDCdUI+oL/Aw705eHG4xa4Hycf0T0wQerTU0CU/KVeDG/Rgnqx6lOrGLKPB4
UvhayGlvhyAzsxs8Jhx+ucSmDCCXOiGoqRitj/ktyGmzRsXm/D14jbsgjg1an7BPvc7f16pPPbsJ
j9XeAkHEIr/JIXdO+qb0flOhDGRNzp7QXVBIv4wbB9VAkTGqMX5ctl4CTYXkEP9w6hYatjGsk+5t
slvZSPS95BKtdZOdiiJgR2ISM2jg8vuKYQfC+StJADp1LVksUGLVCC5QmxARmlZuXmFpgOzK8bMv
lOvEr9pecTWGqVytQPZVIPZNY2MfoPIuAzQLApx0H+c44+KiaJPXpdbL6EIdya4Ivi2ERAf22P7q
z/iXNvfrVsOUQbErorUrquxF7ge3UO83wkm35qEX3M9+KZGA1qDkPElpEvu2NkIxh9R9GRvk3DCc
JtJXvi8LXM1rv+MxtlhmougpyUG2hNnBDzo2T5Casuj1y/aB9+yvjYCJm1PXJxJu/CWW4zmrBgE6
BKh4cCYKInJ9gRhxYI0YBhrgKXcQpCS/E2H/qT/OOFd0/Pq7OKsHbG9TSA/IPdD+DLv+ag3QtepP
deSvK5NtH5Y7mqsAL03wvwHdnPmhqNIZVMkMBAH43eSC04zCU+GU2LXewZETMI2mUjpuL7sc0p2s
Vt9snBQpkRqT57+GEtkV+4vTQ0pHGNKct2C5WDg38yxMRsg8GacC5/fWzJEAzaFoyMSbaY7DfxB9
405xVOXIMcrhOL+PJn9CAcrFVQHpyNug4AF6AMHUUh7g2tWSAbQ+WmSvcTF7vE49VVeHF7/3HXQc
6OCS3erh3gwPHDUkg2Ft02InMjN0ekBLxOXS9jLm/bgjxh2OhyhIiRjPbFBSnpcFPTnrGVA3pSlG
3OmKDL4G9jKyE4plFAaRYf+ej+FeRpdZ7WS9jNWGrtN5dOKnBHGVPb3pgC833dfBWheUamEzzGhl
wNjhLnSm46j3n1VG4IxvQPaP5XUMXJIE8cbmvohmDB5uEU3PeFam20vUTQHGkpitvjuzFVqfPtBL
prJwlFQEca0fYNHnAsb0llJOpmbqZYfmcQqqA1s+hujeuVVogSEMZWreGzlAOCbWA4ooPo6xLJf0
AONMbrTEwUuf1BIcIMTKQYVUm8EnYrIhP9m1K5+Rzf7KB+vBkIGeC1tZYyKo9WUToDBL/XBxXJPS
5aXADmBwnhuSPtiddW7IZ1ocwfxd0lR7Pt4UeTnRokduXg5NRIgT4I9jRQ3V3Nf+lvQg8EeyI6Y6
K/YPBgoyyP/Tca73pYIndaTRekhf9wDpwnskpbIAHy09+YLNxXuxFD+qI2nhwpojDVYn4hyhiuc9
Gh79H+88hoB54B8PlUzX8RLxcMHBqBc9rG9F4QkYRqe7NGF6XiCzLXQHmn5DkuZZr5m+tWXQuwBa
5pdj3AP/RMZSTNOvGfPE4imdnZp0jKxMts1qx+yDsDRlk+nnCkRQdkoEgYMLWeNRdq+5EE48RJgD
Hw/FtQfIizzbcbbRShcg3UYzcrkNHHOvERH0nRz8hF4zuvIArXoUIAPT4nsd9jM1NvcULhNgtMlV
6TIJleJxsM41zo7MP1RFmjTA+zip83TkmalDXu9pCI3q3qmJ80unBnObFcCfOM3Qt+bi0pgZj0wH
bKNcBKTKzWfgqjX9DS3klHUw5fQYtmugsErh5kjU1SM/d4OXwlhRHW1qxFyPjRw5OmTnKrZPZjrx
y3xejtwBCQx+UvPnLI3d9jotO8ao9+2RfYe5u/MlRutA/XlMM4vIdzt1wGnyi3rQaslFZIY8I/Ur
ey4kvwl4BBwASJvwIr6/zcmWwy3pB3n5prvSbzoBJees3wdcy9KzM5Hek0nVHNUYjqeT4Z+2PQoL
OoxO6tfYNjPZoo1Py8lMTnqtq/fgjKG8dBFU6976MJFLD46hqk659UEeAWnhq3DolLNY/0T7QF6R
hhxQEMoBbQ2YWYIZDl1xatabohtauf/vUMJ0lLO/WGdZrkglSRaDDLKEjx7UpWTM9Fr4Pk0d0Zc8
tistgL5u5BTGFCPdX9MYWJ8gqRjykUIdKRAwXVnq6hxAFFUWKz3Kg5SGyhnXMTidPHtsADFrgKHv
CjeA0k4WralKUkHo8rwTu5FKTLMwZwtvseIOtYuWkLv3EJaBYdDeAGo0T6u8jE0RJxs62HyRBi1W
mLrInaqiFwMoqcw0JheletmfKGh2fKaUa3ItRw6js8U5WkBCngX803iori0AmE56b1F/kY3DiJDg
Px4Zm2raYK1MB/PGozuI6HnAccO7oRg9ekNqJVcGy5Yi6ZjfL6st80iV7OqjG3I5Wabbr0c1lEKA
Ig1TSFyFlOzoavBw/aM1Yh/QW8YEkuSpLGpwF8JSpTL9xG0FWZerSFHk09zSGyW9iY0HS/HQ7Gqg
/pkSKHsSvBVWzvGObpla6/rZGSm6j8S2o/uhd5zKNdfsALdvCrSqiavOuDGLoOsv6VMcwwt9w2iG
kj9gbcjrVe0u1OCPNpk6QzVe2MR5CFGsuRiMHQ9ytlfxjNamuS83nbkilsqIn73Y5L2gHFSqzUwB
k5urp56cs4e4a4OnNnvxn5rkJAyWRdJYC98bFobuz3lOfuyL2BIM83GxHOSb4L8SSEWvaNdK8NYQ
COhcEt9VKRCqKK8fNXCro4VBF4u3HviDYGmCFU/F9SmknYjRj68o2JZNLu+d6dmtnHGuqsR322xY
izoAAYmWvET1v1QBhKeU4DvcGnOcCwPnBf0ZFciwmBNjQ13+/gDKtrPq2HTo/xKusVqTRzQ4hRuU
KBNPZbSh5zPwaxsBp6P3o0t6ajHJ9fVPJlhP/ol+s4Xi/LJNqRLVctAtTPjIW9+/AicGvlv18K1f
dMulTdAetYEwr+Yl9Q15pEzhDqjKsZAV6Awm4sjDQ29U3gn9SrJY8kQPYJ9jDMNV7ZR+DZfhqSJ8
Ny+U7dX2sexAgIYnd3VYZYAvhSMFjD5gU+jTUREaNJB6gANKMMg6yhTr1k+HvZ8frLYiV7kA0e5n
KB1GglDWnY57wdLIebCGlZx6nWtK2tP7rWQ47ZGjJexX4p/upzQUdZJW9rNsVV0qOf4iaUOjmAw6
WKGBJAS9Pi6lOK1V5tagiMov04p+T3NvA4nkJ4hlTjhwkEJra8kyDzWEwsaikfjvhem4gsePC3pM
+moHuAwUmD5mJtwsk2W5ocTfVrO/ggEOre1Mj07wd6UVOOxLkHH84Evxz+Njk8giPZrjKKTyqp3d
sLgrNrFg89GPouOlenkaVFscmyjIaf1TlHaupBk9qp68bME5yxasasY753ExWv7TdYQyDmpc3AlS
sG4EB0S/dOd2vb2XpaATk1k12HeVSWlgOJnj8Zkm0CG6kCqtqatAYqoB9T1gIob4o4UUKVMbGgm7
T5fpbvHGgNRR15IOY2EuReUH1lHiT5OFHN1t2lnuWHwh3EliDjZLlgDWCvJKrY3BCM1QWPBhDMoD
nhNwgKNpkZaG3/EPxwPT6AIz5b5Vzdwg50kAagtolA1yVIkEd4200psiSCqGDBE9XXafC7mTBwNG
VY7TwcWnJbvp63QL2JmFM9Av1w0IdQBook60Dsl0W4Vjnw3MnY5UVLecTdU89sFo8gpTlfWFa1Az
xIAIIcVAvWdSh64NzpKc7hP6pygoLvWwza9GCmyUijKsLWt92DE+6smZ/KqcsBGC9bJ6z2OUREMk
vdIdMcT0b4TgyKEuAUJ6+eexAF3jX1Pbn70QSpWVTEjwBECvyN37fZpucn/cur/h3zQzdsOQHotn
Sm1U2PwWjYzpjwEGhRueIcylOd0gXHqD2zamOXTd56D1z9KNsp6GPKi7x7kDFJVeo5JK/NOWzpOD
BnTdlK81y+g/nsFY97X08Tm6+Ai+MdfMqw2j8wToFCLJ3fSn2XZ98xxYTlxd45nrA0XlDOiGXgs7
NDbvdtht90rPL50+rT1r61LZ8WZeWxzE90d7z+dz0eQ2yKDGDsgLEsIvcBM3wgdgxCx6OpvLCv7L
GdLlofdmH3n7jfrO+lDvOKOdW8Bd/mVkrIfCG55VzSNunbvZX9whGkd6gCEEvuzilosBCzRrjOkJ
hb+13Mhj7S1miTECXA30S2O0tCHqmbWDFpplND7Tw71fNlBIYT4gVMYIu8dtDkeWGjXtDM0ln1KT
+OCfTbaBc+5C1/Q+xGT4Nol2WiCL/mD1WTb6J2e2zHU/z8yslo9l42Px0Hg1qJZoTjF0sKxganCU
2OwaKiW+w8j6Vth++v38sUULor3v6Hi6T1E5NMaj18xT+1dIUG7/ak3fR8abjsC4fa128E7FLcza
2Z1PwwQ5kM6wGQZvfokKhgFQ8Y+UN4F7iu5jt07CkIglIqMNj4M7RRvQQFaYVR04zVdvJ72iiTat
5OGaXKMah4GVJMYHkDG2/wmQDE/m1LsRQo7g2AvSGSDB1AwZfgzuXcLopd7woTHpojYqLBuAWNiq
rToodKKsUnz7CEVZgzbQHyGddooDlSI1SSydNBR76QDaioKl8Js4ldMDXlH6Kp6YBJJCqQ/J1fyS
6Ce5ufoUyzoUT+BeEZz1LAMG4hKyw9gHiPmimS4JvTpwVMtTjUhjnBSO2OyANrsBQi0bf0KujjvB
dMKAUIL+pfd7PHe9GX5c3b02wttitEg3syyQEmm3QPr9PcAma2pGapKI/m/NJsnRanVEN0ymmua3
sQ3j+i0bCz/+94LE0XS/mghMvozl6Db/UeNNdbeb7jsNMvFElowKONuWjA6zV5qjzTBoKF9hNxXb
bUN3cQov8EWT1Tk7aSwHdaFKgOzIShJu0gbDgbgKisHelLfhdVtHoJmxaUMZ/dhZqLNvVwRrRlgz
k0c5MaCvgWQwKcVUFx99p473PycSD/S6fICUuCUXBf2CW2fEqLb+hp1TbhnXZiizpJk/BwMfH3R3
QH2saH5M6V75M8ZI8ZY2kemcsyyBdX3TtXOdnNbK9Nrbqe/6Dlvr3jZuOirO5rldIxwzKIKwgZ4X
LywuGWnRxcM7uLxG4wY8CZB3EF2QerG/FCZi088Dg8IzzLGVkVFZ/qsYM+91DNvirrHD6S8On7E9
BzveZjGekOMZ5CFfWuLq90gTEWRsP7cLbhL04O6o65rPKV3M5wqY9EOYz/PttERsxJH+svvvFvmN
+jzArO6v6Vyuf/UukLJTuOMjdLMMU/vWJa3df9jAAJ0Dmilfei/sHxf0Qj9AWHEwhFpgV11sr+qe
fW/N3zaY1x+JbiVvOXdTDM8r5/e07Y27ICbOe26zzXd2aWEFllNkm1/hfBHVyhYxaNKQ5GHg5Zco
vzeTEyDsCzzQpvv9b3rQ64OT4G2A0n1k1idGEDy8oh3sN0YQhfdkU+bVYJmX3LpB2ppWdN9ndMgt
f/avuFmtKEky1vLvPW/PCviwWMYBBrOHt72uQCAltu+YJ0RVmcVTuuApZWdIpOdm9wTEWmxKg9Iu
zjkFEnO7rrkPKtTHc8tZPuRxYv0Zmk3wdUJ98q8sLaYHkI/OR4wNWGWRH1+i1jbBL5Xug70MRYjF
i4P+si0u1Bb2bP/ibONkmPeh+JdhufUlTdh3lHq/T5Wf/hlTDyGnsuSfcKjHw8IeI9xIzfXiOKv5
FRXe9DXOPP/Gi4rsshh7/DnNwe4Ei10yiZ3s9cbA2OO5dh1Camak8xmEXYW4ahVk/xYx+S9DOGAP
Vsxm/xfYV8TQQDbSAHRTY25PbZEQWeLWwpkN04UTHK2NSbVRtM8h9lvDrTnZKEjjUuUANDWz+Rr4
wfItj6jFMO5Gytl24xlgyOpiS+YZTx5n/OOeTOAG0837YtU4Ik15jPIRjs73HqbGYCLHBX8HsJtT
cktcar6E05Z8aBAnx+2dDO5lSbLl33Y7YvKTziETeSdvh/7MjTi45kLb/2Su0JeYROeheYPhQPzE
15anIYn3C4yh6i90lDfvtzyckazhLy6hzAf+k3FmfkNrrsYd1Jj96fdoA8yEfemyBkF6S/m9R/5v
XsgbwlBA/kmWXEtEzEFMnFwGqEaDyDlSx3QxmthybveNVjCMcgwMPu5FUoxP9gIM/x54TouX6ojG
3du24UCY36CKHHqvyQyiYzoFFruN2GLTMiazQ/+l+miadoUxIojR2kTSttgMP8JzmC+thvwjorAF
SKJRBl3YeAFX5nwv+21BbDSegqfVzDGBHRqYdx+wtmO0W8+IpFxtXBQ+NWO/BCez8IZPWR65DU5s
Flp9PQBFIGmn3GTAfrfBVWswqWBWdIYTMW5X4m5nigsbXq/5VHr7L2nPP+KERXTJ9UD/wTUBZgLg
5EfOh91uGVjoZv20GSZWEH8zWMMj7RWpoqpA8PN/JUH/TxJyzo9cDs8Gh2yzOB1YLTYUgPc0U3fd
MfqC4PYJ2yzf7k4FOiSEhdRrsTmhG+/iq3xX2WgiG/w/LMfvk6S1cnRovUn+05Zxwz/Ugz68QlYg
/4eC1mw5m/y74wcvRlrRu2Fch4oknAvX97/69uTwuxzOD3UR4iAytZlGF7zbows1FCj5uLDf7fPE
wIJ/CVFt5zJCuhvGF4tlLT2nfJrmV6JQvq+3cw5iEXSj4fYOiv3qQg06tNxYsNryx3FiBuVzWkKk
t++rpff4+HbfTbk9ygpUjdfVGSK+U8lw1cgM9fHF65MoKn+v1YNYOMXX7Q/2bhi4N7Y1TqbzER21
OdseKkBp/nRhdXtu9+ivAxJiLwniI9xA7TKycG9xdE15Zhluh9x4GnF0YwvbzWDW7jYzl2prhk3r
V3feOrRueusxrEE5xWU2VWbg4GiO2ufUjrup+JB0S8cL26HZZuZ9Cilvjz+Vrp9Z+aWZ3TLeMQvb
RfchLRckOl5i8hP/a4x5EpeC4a6HmlKBaAFsC/0O2FSDfGTrktF81i2lyCx8JErqYhnS9pae9e44
z4DrQxwII+pQJEidwtpJDY0+kevb0cxAFdOKgPzF91IE88qNVW4ZEY2FsmgwkRxxzumAozL4ItiA
3HnjYfyil5ABb5EXY9dWhBtZPJKcV2ccxJkw3baN2/EQXasdWKHDVDqVcVfEDHXqs5YToqazzPgh
M00nWO+Q1UNf6ZxMRjCgfjzb6NedehxBPPtabNk8Bc+t2a1r+hsD04r5ie0XHt/eIprC02gReF42
TCSpcvL7rGUkB04/pOZACNvZIvdmzNrR+jAogTT09yAwPq1j3nl3Rh6tyW1iuwNq4jloPa5xyvCu
MX9BHOSF/xg8oMlDIGJXOy5cAx+xnB+DB9+OaORaNp9meHku/r9Aeg2HCTy4e0zg62aFyOmMPq1u
7JJEs49egvRwQyXjuaWTJeLzVWOL/KCNF2QXvOLAjOzAn0vM0qGr4PhGBDdb6ZcUDHD8awcmvIpv
QJTUQ3OGb2zgEM0hQWJ0v7aDydOdkYdiYoWio3yflkkFHcPoEPszmoYgAURjdVfCrp44ijEzhBOA
BYLFaN/CecYFv1udWntGMC9ZjAJNLVqyJJwAsFsHKk0Yb1JHVcYs4irlOIjKjNZ5w+ioRJPtBNIt
Yi3nzLfj4BYts6UdH0sLy00sH9QfbnbZGeCsR1ZsRSIz4+t+hljj8h8ySXH7260A2zc94Uicdq7a
y+p41QxLx2DVo7eoCJepDdofaMQhGKT1GaG7iAYj7aMYs/q2QNMUqHKBHvZvdR51tEDBvRzySs2Q
Zk31SJ66NuKHvAmVUzM6hz3BhxyPkQqDPSjZLnDl5KPvw65idbbRPCLlo9mcWjsw9waEzj8xifKs
7g7ijGgZ2d0mvUgox04fn7HjYIp2hbC/8edaAhE3QaGSdjVAIetZ6zxpVpfdQl5kXMYYGYMjyhk0
XMmLOj//12BJ3XlrDx4l131dQCcEYZsc8jIRS25zUPA1kLd7+PnJ9iODFsUG00HVmu9B3C6wbEcI
b/8l1dILT7NIov05gdNFQ7E9WP0KFaiHAlq1QkMxfv71P3JW+XqbBg/LlaZL5NHBe7cNZ6a+TeWG
67OebmsYlKauqtl7klXSo4MVJJtKNwT/b6j+tnzbf7H7bDYkInCe5bgOpHjnPa8QYZRAxoA5r82d
NhBAI4uUTDEjGuAbO1WDgyP73DYNeyVahCuWZox60ctSGAa9WhFkioP8U0o6UfmnlL9ju+KRLUpR
qiEAh084YxODm+zb1IRJNX8uCiwaaI0jQMEnZhzAfnWbELjJqX/+1JEjeXenHEYolBDPETdDPOY9
X9ZlZAz9dUw+1kmDwtgt6QjemBdSEZb97YAgBPuCFoScNKBBfUiFKoTjT9RWIbhcTrDq3g67Aku4
1pym6cNIBl9fYt/L+Vu2y4rAtYPF6kmNGXWXXs1kphIcg3fWaCmFOA1cxEHRyowq+VaNZbDiXPq/
lIGMPm7wfGUKe0tLSZ5UOPXyIf7UohOAtU1qMV7A45RxmVsVsgk5PGi41mp0mCM9gJwcgsMWexhw
kEw4uyWXkaOxmILa0IBLSKB0hXKTEP+R8Gh7w6lGqmD7YANRodccGkbPAV7O5SF/uybOBjSbQiKb
TkxkYTlfNNpLDYXNBRuj/cUBllR8gdcJOEoxcdeKjj+TCxGvlKVdOP2OG3dS4b0ZKdnyYjxgf9tk
DAtJF6+hfVTUYd2OgnYoA4Gw6v2seZgXzrvmzMyDHlODD3q6rCdzR1Jiekz2SmAVQx4JnkTh5F2z
PVBUJYha4BFqyK8Rh33HTKa4G6wyASqq8aDjasuIV43Z88Yto7s6YoK8PeRq+qwvOOgsAaGMOJfw
tIctlDBOeSYTq9Ie4sA9VXVZ9jIearbYxYyrmAwbEw2q+emjh99HMl9DWgqlfbG71GWathSuDFJg
KSRc16Ye3lTT3AheiqxYk+kGTMaWGRc7o1mC2BGW7oxccPAQ1m2e0ONIXrJ5aTE0tsEgpPeYYdLf
hi4wTXyBBteYhit2SJz4HfngFjEBeJtb9jIlTmYmBjMxPS3SWUzo4FhaPGLWWHNhVsPZaN/ph2kb
6OL0t+FktfuIQUcfEuAxRpYUUP+5bU4Dc02H/+lmNzAEkuZjHPTI/kUKnugEvgxY9MAKdyVkfm7W
ESzV5y2rVrq6Coqgx08ckiwx/YOe/KA4IG99dFfgTBqWrrWsCgubO/POssN9XMHbWi2QfSCIofml
Rc+kIIf27B618Ni3Rd2wMai2nUcvsZjs3WhctN6MZlYHc3Bqu8Qy2rPG5CbqhTGIlUWm5ipRizQX
E7mppEewnQa11iZQsvcLhi1VCCtBBjwbdXpyZCM6SyjV5F31EufSJCBd0NrJvO4Gozgn/gIZ0lrM
h87GPcm/ZTK14DCr79hb+rYeYVGtKCM/N00tg0P4+AXOMo0/TfVbeYSRhW1JPODsb1fIYdkeMK8G
g5zscQgVjqxlvQZpgso/zkNVWjy0tuF27blszGSOsIbdpIQYqdcJQ3no44b4siiNDmMDQsD29liL
KCOoqbFq2ZrjDoEvxQr2kMuaZ/OAOiHBQSqhUQEcXDIlswgoKH3VUSeRelsmme5p3FvRT4I0NQps
FpiPc49chH56+2gM3HLSduZ0v7dD+AmVRgzfZs1GUCjr5cgzq7iVvwQgM2FInDKDsc3bxioBEKHd
Hc9gAyujz2pYna4d5u0XmKw7f1CQZzCILqYpCaYHBvkC3BCBFq47ZtDCjiziXuAfWh9Kj7odvIQ3
OoP+Gn1z4acXT65dAAo9jf7WJfMpHwY4wC/Wms7+nN/obbYYSyxww2zpMWOLT2veZ1b5iaZUiioA
KJhjL88hoMzqKWsKWcGOPwhqNVNUAaS1TQSxe5vSzfwuy4zBnomDAz3pVJCt7RwJNKrJTU6iS5Ch
OJBEuBJlgKg6bwJjCeFRcD0FfAxCQcLdEkLU/KHPoCsUjz55OFiZOAKJGrx0VgvqGbB7JP9Pp+Ou
gtoYdL/n6qaZ7bwMX7cgCOGvKUiFvh4Nh1GAkTU23Nb5rN/XpDDkFuxS6mLaAIYE7BRROLFUyJGy
Hy/M25DmeNJCskwuOwmTSl12blNZoEvNqM/53ESwKz2G6whb/50IFPQtzkQ/DPQcIOv1UA9JFfIb
lKfEmEGhMAnPx0Mm9DNmDnOa58uHqmJQld+1K3WueTsHPiyKG28ABbRcfcVXaBUiPhE3jreSfgAE
gmhvQuGZHeQvfYMaJegoqBedehl3KzCPDjEKcKUhH/q4xN1TvtmzI5enryN2NS0CkDEPuUIoPpKA
dIr4AN7RlNm/j/h0/WlWAPBZTVMZmEnBUqqBhKbPTOqA1FADiM+Sv2igUtbDvEc9CXUEtoTuGHRF
K40dr54FM5B4WI4BK/BBk7HNwcVzV5qQxnxJRrqFioD7Id/SH2hfjdXZXUjNrLog2FBv7yZGP+HF
NkKZ3HuKBaSz+dxOBOZP5xX4sL0cwpCVQpFpZkmJYAPHfuCXAnLWJBmFwM7WeIi9+4Goaa4PNgqg
aFrq+9aLSD+M7yAWMMDychQMWQ+o9e3rIBwFbEPnNJKI+fk5WZBSIo2xEDQPblIbkdl7ewb9GF8W
lfzVk7dzcG+enVfN4zq2RlB+8HpIWAxXvS5e/kYQh2B5LmPwMC6VFfY4X11+SS6remjdHDvOcFv0
THuCUz160t1KyPz5K3rN0koLQ0v6F6yLkD+LJ3k1dhLSGBqckAHbaa96sAinOQwWvoRV3dOscJu4
HqMn2L659K/A0vGJvVfKfyI3Q+AWGRo3Xr85M0OArwuy09yYBs/R2+USEQvjckdnosAGN0ymict6
bhft7xAvpE/n9KH06YZ9lZWr2kYkEAM/6EZRotqAbd/KppwyJkwG4JVYEPo/ryfeVxOgPZBDQfKH
oolq7qg2/quITMu+h0DROM9LxjEDUrAMVvz6FEzDVetusJe9yVDinXMnf1Tr7udX8Y9aEtFF3JFs
n/4Xb+W9NktgpobvGoP9FB78Jb11ipTVAGz0qGvzdZYMRIMIK8WRSFVm9POLeScUY1tI5qH8A97F
wqsDTZgf6+o8xqF28OL5KfVWoWutM1kWEeYAiWrGBpgAOP/Xn3/xP96FxxTdcsjyaYtb9Lh+/GJ7
DHEyidzpyVMHbgBpGqVuLag2uR3qgjoXmLMJd7i/E5W3//wy3ol44ITgOp4D9i+AQYqg+juhnM7v
NsuDZn3nWMimvmn01sj4+f9NbBbdM1Yd50hg8bgp2d+rFDJZm4cEov4TdhiqP5oKzp9muaDoaDAI
IUR3DX5+jxaOXz/0C2hfoObInSK5Sj/mfRUNdStBZDo2MLY/2CcljtuWfxvmXdtDVz2YWhoGtSpe
0BR2Evk1GscFVxr/ZrUAKH4lPvV+M9hWwLPwaIlEFmJJ7xsrPlAWpNti84Ou5TVubjxYiWozKFLF
d5yg4uV4im/zi+f0vq9iIxEXubgTWIi0RVzTj2uy9yHyey7zYiZU7o5YtIKGgZybzc9bMnbuBAV4
DMxvZeFL49ty+tr61k1I8Sc3UYczAw3vJIjg1XhzCWblF8qc7zcN2hiuF9q+jYaJ5/5DmJPYhqE2
rghPGhKpS9kWxRCCpSIqhAevDtcksJDWXnlc5s8fk/ejlKnH1zs8qDAgaKCE+g8pU86fWfrG21MO
5YwDYe6GJuyfojkq49dkXQ0Ub0ZjAwT1shOFeSaFctvKlAJRgfKX+zwG3tYWV+jMJriLeEyKb6lh
Ya/hnPzBmpFYDCfywuzqbgx/SegTkZ9aLDuh60QTlZkRcFI5MnTK2FX0wDCKMQNRQdd92SZZZ5Be
nJqg0t8i34voV/b0b+TvVE8Mn7qGj5wWrINA8IUQjAoOVJR5GuBHnc0ovTBFLIH1EIakPjos+RAN
jS9JGHkZekfOHPTzLd1sZwhrYHJ5SgN3LjZg7Vdz7ow24Q7SaaquhaI1JeEg+JnSTtPUxPmaBKo9
mxBLxvGh71JUam8pvVPzV8JF/1hDeFew50wPpBdMuPcRPwiJpWDasyfdj27V7ZNvUIU90MyDlYMx
0VJGzAsVqtlT2uC68dcpjyRQ3dLcMvdCpOR3Rqn8pIA9+rYrBmDN7+aKQs8C6DL041+NO99PR3xG
nciryXTEQhz0vVCtgwcarWaz/0AF0nr1X/DWUqe+KASvNgXSumKghiDKgzMRnpkKeekMssT81e54
F2vFcMXHo8OPfCugTfvuQJmBWPcBA7EPwW4wkKYDGVcYThvrwZX8/zrDAxN0sOcw8w3Ee+sQg/uv
tIbJBuCh3Ks+6LGfTrk6lVBhCpeR3XHSIYv2iwbt+648IQCCfBRyNtIg/0dCVcydiB0u7YcszQMC
TUW15H/9/v1lAB/jUxANMh+LLbTifuV98Y/vd2j2gGOTVrjLQf4uYNfllo5baKWPWud+ISBIEfSD
BUdlecIx6BSh+Oex8B8XwGsGUOujT0uSTnj+8cTw6ff5+NMND6jPHtHDPaoifXAkIEklLnuU2tnV
Axcb/PHz73+fvoWgGDnTRUuTQvAfB0KxLi6+Qsn2mBNc9t/CcEJxKx38mKqci+6N4eLbOD/9YpHb
7zMK8jXiaIR6J/kba+7dfReeMzt71fRYiqNPPz0HLhbxr1HV5/u9HnnXhdU4f4xWL7NnZipSn+j0
KovtXBqWXT5RaQwB4rb7Db4H9GguvV1JbNYzdaYQEuGZIFasIdg7QtSZHY4W8FcAaZvfmX0KbuHn
j/V9VoKkNAvb5TCgvpaz7sfXGoMVWlFeyB/HaEam4wQgOiuCEx5vfdEh51DM2FJrIw9vo6/9NuGI
MiOLALxs8n/xkr13ISXkWfOaQ7kqBlDvC4alBNwMait/VFDO7CCEqaxI9W1+fvP//DoiF+MWgGuB
yfH87t3mGVol0bx7D4loYr595/GWM8nfqMDgv/jCd86HPGM6Q+Bj2MmhZ2K8+u4rhyFeRYGie9BE
IMXTXxOonYhbLDIcEVO0uXxMN+CEFmh0H+GiZ3sCLFlecLyKzf4RNYqC3pduL2l3DC8xhYqimJfr
QfxVxB0kAwC+YgOITccnb5/GEq4rn8rkwRM1CGxO4k1mDq2it3LKByxhrdiQxjTbcdQ4wKGKhqVp
Wt40C9o+yCoZd48ps1HvHE4KLFsv0rLJUdmll9bEaGK9ZKqsgaSE1s4wV+LJUc2QhV4DK5O07nu2
0s/ZboLf7JjJ3OCJAXYnU5OSuTaEGbcHtRQWuEEIz6XH6IQv0Ql1k9QefaS5neSW2D98s3oOQ+5L
gxdko7Q+tPYEOGEhK2m4rsrGSynU3jZEz4ZL2BtuMp6W3ug3/zpUuFj8D2nntWS3kazrV9mh64M5
8GbHnrlYFt20TU/dIEiKgvceT3++WoBmeqFXNA61x8VIpFhdhayqrMzfOHdROeEeNr+mZblHCQVS
aQ9h8mT4+KW9nRdrSfSX4zhCdZtX0FLpWKq7OSJk06el00sh6kKVvwCY52Ie1RBR2LvoNuOzLY/R
2cPqZVT2s8zs8oqyVUcsplV2gqyyNK/QVBCGjeGlKjivwPwPLSm1numh/pDAqOzQCKEkpZPVUHcq
/iS7tKMdihnR8G0GGdOJT8Jm57PcmHGkKGhGFLPCS7hmiqAuSTOjky5+lZ0KtpVj3qdq0TsvUDms
2w8Rhn/4ulAQNibnMKcljpA9zk6oGtYpDSy83nwNbQ9dp7KD9mD6DXhSaO0bKuRmeezkQjCmFiGY
WYMEQRLJR4AeMeNuZypIdWrHPImxsdjxtyg5NXEkG+eFxZ3x8HeAFSrYW3yZ5jI0tOlGe+PHZp+M
h6VqurTZoR+LSuFSN/RapHy/w6CHoL7D1SLWX1cyajfw3qc2nj7OdB2thMLzM4UQh/dhEE2B8Wmm
MdMMbdsflBwU/RNdzK59g9dpWqgnxKKk8ZOlTzAu3yAMJKi9BqRl2lax0U81EsDRpNTJoZ4bd0tJ
F6s4wTVGUVZQ3ReJBosCI8HKO9NUsJMuopzyu0WjaDot3VtOQwGCn1IHdsCDZceNRLNgLokuhMJq
PgWWBM4ZTT38DLJbiR7msG7NgS0bXzZuh/5TiZRsZ6t1foQ5LsJw7i57EgVqt5BUBAn23Yy/mZ+5
MQ4/BObMuotUNTJk9IsxKZwOBXR+irqLjtEiLGVGCO5VRzisRkvNLYGEAEaz8rrXVqz5PXCsRQM5
GwIu22Wmc4jZowkYf2HlzPS1RXxp3uqx7djSZzQeO+3ozEfX0qxZeEvzxmkukh/ypRq9LNNfLN4I
IVo4vTPddi5zU5sTSkOzWs6sSbKQkHQUtzl78Cb15U9DQ3YBaRBUIBsIRkTZvC9SFeRqrhldSs11
rkrPLQXTHkQ0QsuGVHheRGqmAW8C2smsjOMf5rbHQnTU59L0IjzlUHHmOBRgvvL74tq6kMQq0Egc
8Ai2wiaYFV/kQBFV8VIJjOCVEebmBF9tPijDzLM5RNMhN4i7OA/kGGyqI+GjuHMkHfZyOUsm9POf
dxEIqbRxtD9i+MzX3Xkw0KH84n+lgJVenpjzp/krti+nXs0qcMgvrLn5pFQvtSvFrgRoiEtW3AKL
Htvcb/2LM3jhmS7MTx/12OlT15ridy+3xNIcnXU8luNhLgUu7PqFGraQ+ypwJ8RlhspdkvhIroXh
9MkpJdSmgabxAG73mVQJzRRlJr3PBBJE5XSydGzrxPMrmN/Bf/kVXYgm/w42eH7BoR+BlSPfDemd
36/Nj/6lj5JRLufnnznIyweSZ9qpipTzFL6LYE4B7liuOd1qyGl6exI9jKVuEucXfeZ6ljYaZ+IO
DDcq9q800gy6Cwv3tJnPlQLGEZdWK1qG0hHkoCHntKUb0ZwiT6cD86WYub+wAUeRJsx/pczSGMM8
+py7AQARD4cFPBSTKhFHMQequIzbjODDx0kgQKzZ0YIXZ6q8iiR7lF+W0JXojRRwWn6vcCQJPvt0
A5HLpsQg/UwiuFSzbVYyEzyXLlIBWIwLcSk8z0T6WYkmi1D6xOxa7YhYbbYscWipSFinYF5Dkcvz
nSzWTpIJUi8HXn/h0tb6RZRHL3rRZqKyqyf2HvsKz88OJsWztj62soyz6rGZxd7nsHW0i6nckgks
1z3ut5wAd2GptuD1MP2eMmfvlwDogz20Yk2aTglwegJh5iAuB/KSOC6BPrN1lHgUucXSUEMcCF7w
8kJcVIEW6IMj4VCHPtisZrbkuO2cVC2gHFXVBD4ERRBBvsWnR5w6s7aUkakGiRaG7OKcBSbfEjBT
bQbD+4aGYYPi5Gx0Uc1QUk/lNZfvIgU5N7wOL2yxBSyw6F/ry59IfsifiKqYqCumMzt5AfPMclHw
7QRNSuYq4KeqaSqyF+b7aGZvSRcFr2A+nebkqZrTw0X3Z2nV+XNjdFY2nFt1S3jOtMxZbsCcE9K5
yFPPmS3oYBMr9C6AvAomEggJK8khT83oLkISho0eSraweJ2jeWH8R/OeiwQMWchrdRoIzKoG7GPd
2U1W5iGUIs/Uv6fzx84v6j9NhMUdtnQBoLAHzZRFh1TrfL/uPnh+lxk5Ov6CZpbYlsDv8AQQHeIZ
giFFF56vMfcQqdCkCcgvGN8qKmk62fR+aZqOtYGI6in08EyBrzhr69GFFkl1NKOcFNILvn9Zo+6Q
v5X7UFOACc2qdOasgDUv0rLHALdPVXuw7XBKzLulWCH5fRMrex/WWGDuyqhz6HsDzNdjSGwdhxEU
HpnOG23VGYWmJYYAfzEOwgc7a/QTtPCWH/ovjvwgiVhUuJKJnGWRF9sebui81PcCHxQMr+sZ84Hi
O5I5Rx4hQ14cdMjBdfT1+efdukaBk72FmwG9JcPGnHRdpJsMc8hDP0vu06QAQr2Imy6KLuPcb1p0
Wn5pYA3AIMQL+ltU7WkxrUtxSaw1pZ1PwX2UBKX9feSlYAHFL7DTxFawlIY0O2YoFHDMPz/wpezz
CKBJeZwHra3T3aJjgAGDqFs+qshJkq1V/OmBm/VjYet3FCUb0793MAwFaE1PurXsMyTeSgH4MLVB
nWR7PRw1rElN7tRKfRlflOoaGRvJ+A2E/7Yv3j7/Q65RpEBHUXNSeD6gGyI/9a8dgSdYVtFp5wXd
NePHhsX7u4pEuVS2hyKRTpCRisCKUHyzLfv90HRFUZzzZAB9tlORC5DeV3ko5f4elBOI4F1KGGjp
UZ9N18sgTRKoRWEiZWBJjQpJ4F1ApqoFxxSxZ4r2824xLhX1yzT/74/hv/2f+cKJqf/1P/z1j7xA
K8UPmtVf/utDnvKf/xH/zL9/z/U/8a9X4Y8qr1HrfPZ3nX/mr7+lP+v1b7r6kxl9+ekO35pvV39x
zIQp/EP7sxrf/YTD0Fx+CuYhfuf/7y/+18/Ln/JhLH7+87cf+Bg34k/zwzz7bfmluz/++ZvONvw3
dUj88cuviZ//n7/R20h+rn/7z29188/fJNP8h04NRmfPqNSGEM4Wf5eG2D9g6bCLOFdFyZU/P8ur
JhC/Zv2DX9HELgeZTIJKPa3OMe/g1wzzHzSJUMVU2IGyjV3Cb39N+urj/edj/lfWpm/zMGsw4bw+
S2hS2zQubJO6Oiwn2lCiHvtoY5H7aZGkDNMLcvA6q3Z2biYPYDcT7yMwulz5GGAa+P3Ryiw/w+Mx
V+1Tk6oq5AvFNEWVHUtXsbKPBw0HA0lYhPDvrd0bf/fu88vX7x/i3fODXFccn46xmpgzduSZRmzf
x7svv3/wdy+93QaCXrlu2z0dYlXUHJEyKCeHIerjw5dXH95Gh7fT/ivuzxtTWZkcPR1IzPXRRyqR
pxspodn3L3ClOnwIDkwmPWQbNVrlupH1ZBhjdch6aqBgRsJniT00C/KzlbaoSAQUvFFGFuoHWnpw
bNex3iu4ZMiYXIGJ3ns1qsvxhNMbuoh0/Yr28L/6koYonT+avT7+tczT6c0bZ39+Xe2c/+UQq3Jp
OcpGx4vLvk93vwf7D83utbrbWt7rKjD0AlrMNHUslfI+3dCL+8mjaRSQTIfUsZpzbmGaKiE4fTBD
TUMaUrI2biIR2/+5LeehTIUmnmMpnCIX29jHQ0mk/AlKSWfJ8PIPvmHfZ9MQub2EyUkPfQHvl3KL
WbU6SChKKTQw6B2RmxgcJ2KzPBozHvVoilH8d8taqU+T3Js7qk/VIVXVjAqdtQV30dbrKQYUTRMO
E90ARCB+/dGAnhSVaqWqDJi2ALUq3TzyEDfhx8XWoS1gbyCA6AmVPAc32tJ6YRhVAaYdm4DY8csT
tNv+W1HIVbFvFKWlQpDZhyQMoYW3cOVpMHrRO8mE81CjAP7K8nwTkm2Yu36F1ADeDc0xrDvrTncQ
UscAqDzS/kCroC3xKVdre4+YbHDE51Dh/6UJQNLUOD2/M0Tr8/F3VrE+A+2jgk8DCkN/4XoJ8ial
gUFF5qQVeAs75ASnPO+7Xx1FlPHIlOgK070wtfUxhwydh11aeRqpf+5BCHenSmqrjVGefE4QImBp
kIbT6TlxMV3PZaqkWDXGVD81ONF/KuxMuk9Ko3/P209xn1+2G0NhfilwWtygDhCi66HU2EOWO/b0
0+hb2SFm5I9j2rR4bejtu18fyqGfCUrO4Po3VrsiT0c7DyExnybFN45W2U8HJQyVUwCPeuP4fhIM
jibQXyL/NBUFhtX1rCI1mwovDMwTbSgDCcGiPzSJtIX4Wx8tKEagZcHeIxRIT+z1rqvbsG56p0W9
QVH/zAoFQdYq0cM/E8/hWJsQYn/v1ABXNk7o1d0kXjnIloKxsMj+dVrz17OT1UAuG73zzj4SAvrO
hMT+hddbH58yOQw/N4ZVfQ3JtRC+QHxq635YH26cbqRiOgKCEMQUW15FTIqeQtHpdeIqsYy51+Tn
iuEONTD7vVXF8ju1c3xl49ZfrzTdd+SMNQAqJvUuR1/N2E6HKsUw2zyjURC6nLr+FxgN2PtVlvZi
sqf8SAbbbGyNdRDphs5TS+FfHCx0alef10g9mNCGDaMdNSQE+Yz8VYkZ18Zzbr0BL6Ng4mdq4Dpk
Jnn9MRVT8Uc2YO6WTZ2+UFCmp9xuNKe4HqRf3BUMBc+N4GFDcAOvkweEE5QRv5TcNStnOvSWQlNl
mrrjr21zMQpyTxzFGFGDBVp9qygvUf0NssLtMzUnSUKFKjz5jh6oF5iO/uZXh+NON7j2QGnwbrDF
V3x09bV27g2x2gxuL+sJaAgteAH0FY2Htk9ePz/U04CAJW3wDGHrga9dnypTKzV5YJijK3te9drw
kuosF86wkUrfGgUQlcaDRqdfLa/yL8l2ZB9XttFVYPyfmj6sXKnMvv/yVKhHCHwTHX8eO2KTP1q1
uiHYHDBLbpEr0zHqsQTaRdA4/nx+mCdnBaslkwcBvxRYWHMVC7k9DKVOPduFm6K+sdrSe6nKVfmq
GO1pX4/D+OP58VYPHaKAPhtfByi2ZdJGWm8mIyl82EKDa2a6/2DSaQNFiclXlKYluth9fGiKRgWb
6pl3jQZT8Pnhn+5lELiyBaHUAQSuyKsTI+a8BMDf9W5thEgQFKGELBdg0l1Smt3H58e6ESbANbi4
LY5ELO7X76BRTpOsU3rXz0KkVTBZU/eOL4faxtF7a04aOQggEXCIQLGuI8WDixOhMjG6w6hn31hR
q3aRggmVM7wfLb97flbr5zDwNiA/fDhwsrLQGVlFTB22TWhpieR2fq+BNkrM0n4rS37+KfMl6TVe
3HiERUACPvSebeOflGv2EcnFXkiOJU60cTqvvE5JKU00DwwhfeKoQGUubvaPNoo/mJEe9bLs+qxD
t1PDoXPOkoXc0Un4kVQHHEiM+hjC/8C+0iCXO8WB2RV7PVIL6xx7Q5NhNGZJAzSxKUoOQdRInxQ/
HN+qQ6ZFh+fX78kG4Me1RDEUtJjNFlgt32BaUZtq0+hGQNL/yDxoOxBHWmxTK1Uwzfzo5KR2/aq1
euuIB1+/cRo/uajF+PBBiBi+HnT662ixmrYw9LQcXZT7PbQ4ULpQ+i5ESymtvnidHr7MmPtG0DwJ
UQalckNh1JDBezurSU8tjE01k0Y3DKPud+Ts8Yjy4zr3dh0CE9PGLXpzNGBbJumfiSi0+PVHEVH0
MbKIpjG6WRd2d6BzKFOiuWPtVRg6G+F3aznh0XB0AhnjRljNjG3v9W3D5ksaGCXge0OO6TFsXScP
+2NuqcMR2SVf39jzl9Tm8WNKRD0ni8B8qhiRaqscj1Z0gLP8MLoTuke7csL15axiO/BWC+1e36OT
5CZjdyoouX+W/b54ow/m0c+0WKhpa2hKd+ErhWdLspcSv1E3ErMntwo/HWkgtseC5kGWdv0FpNBC
qh2xJnfUG4R+UPH8kLTIfO+kpqleaOg2vHt+V936DA5FQcrtBp/CWi0HMgahLfep7CL0mezjNHNe
lVqdfyx0qsttpennHOrci78xKAchxU1dpvK5GlSmxyIZgTq5JXBpc5dFenU0OrV8r4ZV8C7Q5EC4
2+eIXz4/7o34pniBIIbI8SnSripfQ6nyqGpCJC17p9DBgjm1dEy8zv4DzlT1+fnBbqwsrQISHRMo
IJnC6sKWBsdLYoh6boC8H1HUUMo3QrN93Qd1duTnaAHEt/WvJnLiHiNjVMkYEW9xVnen2Wk5fgjm
5MrURYtdBceyxNEgsvzj89N7cklfBuI0Fgtpc4VeR6odBJqWUFF2U3QUDjyoYhcgX7vxxW6NQuff
YVLIctnrErIQUhmUJlfcZqry7mB4fSYfFED/6cZA6yqvuA2FSgo1O53ujrLeeRlGK5IXS4pbVuAg
jlM14jVcOLo/7TVfLJ9CHfhDjfK+jeNqE4JvrFTEqKSgsoJ90ycyGmoF7tduCJNki+5zax3I0C2L
o5mCmLlKaj3Hy4owLRQXvnDhHPIItbaTCT5mq7xwa4s8Hmj1WXmrInSpMZBBh8/fTTiGo/k0lMk7
pSq1aWPVnzz3OeKQpQHvLwDZlLeug6gsmzbv44zTR5KsPRwE6bMZNepdPQzp+xQcxZuwUquDk2pa
uDH0jXRCoL+FHCNJprO+B0YkdsfE4iwYUydD1W9q5H1VOsM77gV8i8EOyy99yRvvEbYp9mOX4A77
yzuI5x1zB0nIO2X9ULHUvC0ds5ZdM40S1EHkuu7vw7YunJe/PBCRTR2Mt7gO/2l1rWcIQcVZ3Fiu
7Bv6IUmKAb2OJv31q4sXChkSd6ssuj7X3xIFxR6xN2y6kYkxqd2n/YB1aR+mPziIgniPG7H+5fmJ
3QhWsPQ6hTW+Iw201ZAqeLGiDBLLzaXeOlS+VR+Bhsn3PAG9jffPjYvZ4ZbkqBM5MxXM69mRGdlK
0ig6Zeim+T2N/eytRlu6OzhlirVclVtVu5H7rftB4khC/YAAhfBKWXZd9zVyNBSwhtfRHZxK61SP
k4ovdpnGbyvIAy+mPive+diL/Yn4Wp/uUErGBrlLzPzw/DIrF6T8KmniNU25kTwBHub6sUsR3kD9
MjLdrmmdCFcSspFTozTlgyT7uvka6J2WnW2jaKIzpNOqQiZHNX40iNbKqB83ZsQOQkLwCFYz/oSD
d5kfam6Q/C6M1BF4fFIFNrKFWvMpy8KqxXnQU8OD3+lRspezyXsPqyD5DOUzfS0HQ11+0aa40lwn
VoY3KZqjxd6uobkcOgpbCJb7hVecpCTSNNRcJb1/EcSgofeTXun9HoUhoe5tp8ofFWDvP0lAy/xl
AHu63ie9Gn8qpSCVCODGso4hKtfvgKbrFvIUkjyBEqqt7pirjf6jczA9QjDGa1JgewpLgmOA86VF
4Ahxf32Iq0OMCaZ9GtgZ/V7qogE4Uqx5b+gPdfm7CEtN72BpnTPt4GvkxkmLgMbsEC5wlF1a2qp3
nDJ9+F1p0Dh/E4Vt9arrDTAsZmBUv0cFCfo+odb1rfZy2b4b07AfkaMzxk8gDdoPRZMBrNbqSfmg
hZH0E+9N/Yddg9M6153WP4BeLlQ+JoK8u8lTMU30Yl52pOGDoT0kiln5hw4g50OFEeqIX07jvG3q
QlGQcPO9H0GGt/2uQ771dSPjZe0yp+5j3raG98ZsgW3iB4uK7jHJq/R1myFQuIerhyZtpfVSdeyh
4P/ew5TRzlD/ko9Dbyjx0Sv79g90uEffRV4E6ZFUQbAFEVrZ+GH7Ss98yiLLXgQpTot7axpKQIx5
TEvE1Fs13HktP9CpTn27PIVooycPuJDkLVpEpQLatxvqFrV1TfbupDQaO/R45V7dAUCL6z3y46ob
V8jBnwfVyb19jv4hGuIlmgU7CN7aj9zwDXzOFaW39uiMd+m9LRXJtwHzuB+kkHB4rBisOxh25H7Q
Dai0U2UP3nfflvPvutakyimvMEbZw9yVsmM+2tIXyZfN+hDXSYWpbJ+QRUDucRE4rrEFlxtEoQxJ
62siZKDP1idDqh9x51D//D8dNKahjkqN6xP1rRO+TJWz80fomRsPwxv3NHQ1wwCXo1DBWAsARFoB
OtWrdVfvtQpmhZyU8TFGI/JL5Q8IMvhGlbmVpPnktF3jbT39b2Q/qMdRRBacNYtk8PrwBbzoZb1c
qG7DMfkaQUnMCJCv2DjmbiTsvHrF/Hge0sYRi/Do9TuMbaPlWqq6ai11SP6TH3Dz23KbTihsxVmy
b7XE+h5YI3iY50/YW7cL1zN9MVQlxC16PbTeYolJqqC6YxKV6S4LDWH7Ik/vjMK2zkNtfn1+vKdT
hYJMJ5G6D69NsLHX42EXn0lK0Bvu5KWoaaMHI+NcWfZF+wIYoGHuJHQKh1OAdulWjeFpKFk6NRQV
MQmDftn6zqbppIRAyKK7YvQj55g3lvbdD2M5wiqot8tdmltZe2xVztYdFF9n6+15owxH4ZZWnXi0
8DZbP1yaMTD1EezanRmage92po3ZehZmCIdrPnn2sRGqxLtKCmvNpQ9QSKdOr7SU819uPupylsUb
u+tpGkMrj5oWaAFSYMLg+mvECBloQxLGd2WFLhbGc5XzYqwV476rQvvb81/+aaQxFnsZ/jg8RJ46
12MVvoH2qZzEdxkO98dAC+MjnMX2VaD3zsmwu2Bjbk8jjTcLkAGWXIiIWKut23Uh0O9ksl07jOIz
iCB7ZxoT+PBoVM5hHSs7sJr1xk6+saCiQCgUGywibf301oTnFM89x+XkTl5zkQMWHM3p6IOm3pjf
06MJYQgODGLChIm3bpwA/zWtBulgNzcE+0Zv4/smGre65je+mkVzxlEp19LJXudfijfxWChaQDly
JHGFeNJ7PEi6Y9jj6I5QWLBRRVhhHEVtWDALkc9hoVCXuLyWH52F0TBpPbJzNrVhTFMpfdkcf9Qz
tPIFdC7tAYG43rwDh1une9SUPe8cBUrwpu4r622II6i2QzWd1mLkVdIHb0Rp+KDUMEJfRaqeYdet
hVN7rgujeYhk/ORfW9mof2280fk4+aRCp+eD/kY8AATgtUfrzhZcyeugD0eV1NJoPHeQMRUAB+KV
wRFqMohLDKCH+NfDD+guEAcuLVOU8q6Hk2obs3mQP25Rtva4s7MslY5UjasPepLiI/785G5EIIAj
DiIFuRJxrl6Phg5LJVmB4rkNYs0Q+Trza4unywbW6PYoOleFQvWUu+p6FPw3FZBTo+fmphSQjMRa
1CJRYCr2xkA37geUB1W6q9wT4kC8Hii2dEGOLzx3skJrOpAuq2R/dr2v6jaFnemZ/bGwh+BlOE7p
VlHgVqCIcgDPV8IeHPT14An1YsE3FQYATfiBjKhRv8SRln3EhlQvPjz/4W4NRmmQRx5vWEEcvh7M
r20UOYZOcqWqkXZdGTkR/s9o6neKE27sgBsHCIFPfRdgBVnGE9jNMGWxroyS6+MnfEi6BldXX+2R
7xyxIFC7jVPxxqlPswLcJ5U0Gr7rU9GQG6ySU0VyaY0Hb1S5rA7mZCYv6xiF96zopLsKNP1G5IiP
c/1IBadCSZ/rnXKOvL7ami5oBu5uyVULlDx3eJoH3j4uldo4tmYNtdhMIWzutDDrv0mqZ5/Vuh71
Xy5tIzAPpgLQjEptaV1GjLPBTA2zlVwKl6niBrkHMKzzjb5HG6Qb5cOEOUa9Rw6wev98ON3aoRY4
47maBHbmOpzYilhm1Yi/J+VkvkAHUNr7PGc35ndrFJu9Sf+LdJWS6fUotVRMRmXnfNkYAW6c2NFm
PGStU1sbA92KWPQxSNBofdOgWE3H7Bw9NryA6VhUkyLMb/ZO2P2h+9RcEdDdAt/e2oxsC8SBwG2C
eVoN1zhhlBSa7YCIqfWDruU17SfMssao+xubgx666L0CSyNUVge2bYBDhWfiuaiSAg9r7ah9kINU
B8mYtimIVL1gelHpOL9+CHCeol5D7muBwVgNPOWEfjMxx9ZrGpeybCIcoMyPSUd9hmJrdnw+Im+s
KWvJfWvRI1Cf5LVGQlFdPCZd3AvwvPGU6DBi4UXxsa5//RKkycIxirKSKHKuDm5a+QhqJKXjFpER
vk7ULLhv0RA9//qESMHIjoAuEvur4Ifip/S405MVxcnwwq6j5uiXiv8THYDs8PxQKyrMJQPjbnAg
FHCkwYlZzUhNikrpk8hxI6fO77DRsU7DqGKvVskmfBEP6/Wk8bJ94reg9Oqu2xWmY3+utMk/e4lk
b9Q/b1zLMN9oLQGL42ZeP9sSChtpNYj7v8buBmGqHCJLiw+nTx1tH+JQcQzhv+Fa00nlxlrciiNE
ctiUYr88aRWHwMesNmVsei1V9LI3B+BQdqaDysVIY+g2YunmcLxROXY4wJ88xkMtLNpMM8gWJae4
C8xBsw+ERP+2R9LW3xjsxjGHEwVZPf+rs1HED/Mo0e69Ceefjs88WUCpFUTAdmQ8GnacDaLJiexs
jHejqExmSmcQkLLKv9e5sCl1fZIZjePWydRMuxRDqnTfqoE+HUfEQKSTmXt+9IIyfx2fU7/u8iMu
kmFJPXQYk40NdXlsr+5sfhRqESj78VBcP32jXq/1yNY9t4569N8dijDlfZWnefCmyivKrUES2d7R
myThL4k7ywuY7MNPczTbL0GB1tiubBPT39lDiP1X5Stpiqx3a92PlNWht3t96R2f35m3vpjILi6l
edGZvP5imYcooDwFnutEVfWzcLTwq4y17Vfwcmg+ZFFnqBvx/3Tv8RSjUy4eFTxp10eBxT43AiW1
AQVMfXnW6075itROKR9AVyTNsS7CCoMytdDfTzWePRsh8/TKtzGRwEQAMpJ4566ujdaoY2fyYpu8
Squc/eCbkXWKBwB+G/fT7YF0wI7AbDhsVgMFIH/bxrctFzky+yzhBnTXNng5Pv/9nm5vpsMtAWCN
Ygsxd/396sSvzDivGSUOEpT+Ov2ARlJwApc4bIT3zQnxBIL8BBwR4OP1UMGYtwE4ZctFfMbaO/AD
XBxb2v3fmBBphCAkCi7I6lYCZCtP9WhabmCh9VSjwLmvOlm7s6Tq17Mk1o6nNMVIRQCSVl9I1Xwj
HIqeUj9Hxd7OMCMsnGDYT2Ou/J1ZCeYrt7mgv64+U4YANpeRbLlTMHxWAAsBxO7rsx0X/cbV9nRD
C4QVkmzkzEJ5bjWp0ABlOJmDBbArRxpIyeyTjMzwfnAyFa6TZvzyAcKceBwBgMWkAzT/dVR4yFsi
EMV+ypBluM9lL0Z6aKqPmVbjlWfCHn0+Pm7Mj2iHyIsQFv9Z8yCyGAdiNWo4PqxIftvS6n7g3VbW
L720M37IHpa3Gy+xG1sMDgTgTQB7ghC1+nZ+31R4PRS2G0jtuAvzHqkQ1v4wFmOxcTbeGooPR3JA
qokz0Sr4rSZHzwegpDtlk30fIA1woAU0HDI96zaGurGbqRqykUUKJFLA6+8WO6VmNlw6rtZRpW2q
Oj4MldRvxP2tr/VolMv9/Sgh0JQIHO9Y2y5bA/Clo470/Mbuw2iHjTukpvk3opGgpyJucbST9FzP
qid9G+nm8q3yKdvpWe48jOYw7pA5QRBSj+Rfr7HYlFfgd2BNw3/X4Y9OqEWNL7ddq/P8o1U77ckE
kEeXa9hik4gvcp1dUASG+yra6FSBndVOa42oJiHIWMtKVvcNevyHWCciMduN91OvyW5h030uYSoc
jKhS/3h+493I4RkfeAJVEMB19Fuu17bJ0fjUTNa2tyK9QEnLj3866Dvphzi0rWSfqmadvx3LuOrP
dqVaJQmQVr9PTbW+LyiR0W3ugyjdiOMb6QRnAQhPeC5gqtY5V1aNUVsNmkXdCSVZhNlydFEqz/rW
Ii7f72k7O7gKaF37p1Li97cx+q1dRJcLogslNpiEq3hLBTS6dEh4TUQWsWk3keHQFenu+aW/dSwQ
XEj6wOMBH7I60wPfwgdFou1gxeX4ukIP5hh1o32Alv/j+ZFuJNSCnM1NdWEs8V5YfWS21ESBx3aB
PHRv+gywxh6nddtEUyMxv+pZHeHs7fj9nSzz2HYUnInBmm81kW6sKxRJlAno6fGgeJKlaaEGwWYU
bj1B/LqNi27XjdkvQ/NNJstlQrfKAV24PtkrU4/VHtc418ui0LtUR0Bhj3aTbFxaYtVWW1cA06FY
0GUQ5abrVQ1SX+AqfM+FZJB7h6SWtPJQJVX8KUk8E4vTKClfaUojbxXvb5y/qtCTga8uKpjr42ms
6LxjOk98JrHysmG17wecYF7paETts9E2z38jfgTeEGgfq0rf+XqmVo7tpRIrVEl0rfuK4nPxyqwD
/K01egdB7w1HIyRHhe7qnOs4Sk+90mwFz61J0z4gfpAHQNp4tdqD3kxTHdLFaisj/jpEee2cTUzE
nV2RYaZ25G9M8cbFc2OLkoIjl0DDnXt1ffFQ9ui11OGisxur3VdTEGLb7RSnqBrzvzEUY1G6Eccw
WfL1EmvG2GInEXDHAWT4mISOjnZDPhm7QNhBbkTujeMVrOp/BhMb9dEFLsv9kBkjrxizDWR9j5VY
/LWdkvpuAD6W7YLJV94C9rCtXQ5CeHCfD6dbxwDPDdHYh6uGwPH16Cq9R90ZJduV1D5/Hepx/xKm
gLqRMt/6dryhxEGjiqKM+PXHc4zJJ4p25Hgdjeqoa6G/H1D2O2I1520s560JUSmlhQxQ9ClrRg98
XGkTsi6vjUp8habwYGda/jdGEQ7AF7w28MXVsjVNBMcOLWI3SNLgPMV4k0whvnnPf5wblBshQs+x
osKAoxmzCkQK2EMxmanp5mVSwLVT6nejJmEGiCYX12Bs7gts5s+FOoSHuvDknQTV7SXgMZqWeisd
ZKlXdpZVVvi6+/nOmyJj48uuKzIil6biLgAaojdFw/T60+bKiBmb7Eh3lDjKj6GVas2B94z2UkFS
rMPDru26A26mCXruBhDEXR2YzX2GbuO7SI2Gd2o2yO/BjzXBjuiW2l2Og6p9TKYo+67gJlRunJ+r
+Jh/XkR+wQexrKqz6qJRv46GxtSkOyvNoge5asPfUzWWNxriaxmCyzAMIUrnwutAV6+XhcxNgunm
eHe2LYXFvgro3R2GhvLLbqwiOoZxhzzdrvYohe5H36OthyWp2biq0tjfUixdgwcNnld3wFjV+GIE
SPKgi4yVkgs2txp3OvBZ6wheIfdfdDFAOQzzjCp4UOCAGnu4YWa0a4AdGmcpDEEqekhRfssGvRv3
dWfIyXFskgwhjziutaMBH7E8BRQx8wMxDzQdJs70p41l3/gQe56q7p+P7FtfgaT+4s1CL9pZRY1k
oMrml6N3N0V6cKcUJbhpD1O0jW26OncuX4EqNhQlQVPlfLv+CrRmQQ22mXdXopz3o4UR+wpNwQGi
OM5+xd8YTGDSwRWzWXlCXA+mdICk5D7x7pKoi0+oVqpA+pL0pZFsEotXd8ZlXjRL4Z+rOmu4hoJP
ntV6mhd4SJwN+r438/yYxol9pLLTvax5jJ4ldI4PJZCMn89/OHGzP8qzLiPzGIAUwx7mXbuK6w49
41Sye+euxKXM3xVjbLhhGg6HXgYWJdlBd1TNRNlrqTEdaynfYkXeChyH3hDYPpAtyDRcL3KvTLye
2tq5MzIvuO8DfA/j2ExPz8/y1vryGsDWHWELg4Lz9ShwVqfO8CTnTrcqy995+dCdEyNIvkZJyFUp
9d+qHiwtBgXN3wgih1yZ8x6rBc1eBZGUOwh02hh/I76rnQvco854FDVH6ljZxkl4Y3PQAhM7A6CV
ypt3NUm9k/tMxKuH2vrLTJWzF1nZWqeq6PRf3+6EqnjFka+aNNyuhxq9AdQVmnf3dl/Wn0qkGHej
nXYbFMEbX03ckShCGILStF47E2n+cdAt/17r7PhPX+36M8TEIDwWVe/8PikpBDHNyIJzGhfeRsTc
iEvGppNPuR3UqbGaoRVLNnKKo39f5K1xlrVW6w+yHsZbRSXx/Vf7j5sWLCIpDhyYCxDrUSblNABL
jW7y76fCH44eEhBT2h2dENa/io784Zf3AUo6lMpoDIDjX58zozaGuhr44T2JMMDsxHJOpHHmMQWh
/1Er1fJOxWf2S9P76kZwigRqNU8qnWAjhMYF2c//4+w8e+TE0jb8i5DI4StU6Kputz0O4/AFeWzP
IcMhw6/fi36lVy4aFfKstNqRPdpTnPiEO6zumTEtPTdS6/ia2T3+nFpvnSHEpR9NxPses7n+N6/1
cAdC8HJDvxqURi3IF64WRG1W2zS3c1T1suxqh3YVHnPdVFy/cEvR+M7gduOxbcocD9s4KY2HcNQa
/BNriKgHcJDicyaTZPSnQnd/NFRncA82MUo/krLO7zPd6ywfbkCDP3nPNvXRchVnTRltTOa92kJ9
KLXUt2NEW/oKqbatrg3SfXiuO62rQxrI9Z9uPtVfsZCPL33V1TomyF78LHGk+GLP4fAlFOrwLzbR
yGYI6ZIRRq2n//AUPftakB6Lo910avRsWVPzDe1n8z2CCvOzw4aFtzWriN0jhi8/3t9Bm+vIuQen
S5SMdcztlEqv0FCf0KNrGyWp/i2ftRaqgu4Nlg/ovrLPwwT/LRiTBft+f+iNpwoWIAPjHUKubKyO
5NwoOMpOObKUeLW2uDOnQkL7ADn9vkyb+g0bfvhHQSr5bdQXnf4kxxDu2P3fsC7pLe/lYhhjGfQP
qZiuQeKxZmTdYMTxdUrSNv0rQzQpOmVRngu/KbmW/A6JkDlQQk38AyZ/fDdaY0+jjpJeFGjS6T/M
PVJ8O/fxugj18rPQU1rkO4DKYGxyuyz2OISiabkqy6Jp+iMDNVXQy0rDs6AvTI3urRZbZ03rqxZ1
CmnBRW1s0lE3M7WdFGJrnaCFUotaJIpA0t3+FrMrhF4No7jqXuIcyqZALraawmeE17RjmNsWyt4F
tonjCD+mcMMf95do+dT1oV8MmqhnkIW+SmDCqS+H2svFtTBr6WNHaz2FBNUf74+y8dii50iarxIf
EvGuzsHkJr1ri5ZRQNSdi0YFYswop0HOe1fn9lCLciRc6UU45XY+QY1ji+ulPBGoXB/bbjT/MhJt
oJQdyuN/+SoqJHyWR+ttFY2hMEIUkwhxTfKhPcSxSm+0mGe/67u9OtvmlgVHCp+OMp/36jjXQxYV
Zd8ql4y8+xEYS3FUQsP6aKCJ/TyieXSJVUDHqjOrp3bUEn8ywuzv+9+7eZyXwpsGQVunCbj6YInf
Txzhf37tsBb52qVJTAyMAdTbRs2S5jTNJcZjY2pCSG9Trrc3Ewig+VAKY/haUrb2fB3TiT2+y9Yl
uyjMwrmj8EGncLXi9CccbhFx5R7q/0GTajSCIhPqJwer08esq4Be6wN4kfuz8VIcWh0dqhKQfIjH
KWmvxf00vKZsi/z2GrZS5gfpeu0/pWnl38txUr8Weiff95OTFe/1pC9RtZVQleAb2cn0PGeU8wOv
bZ33o+Umn+gIy8zPMfP67hhcQUExd9pHym9T5MeFxF9DhQVGeYxDBn3cjiaqCkpVn/rS1N9UpsfD
Ch8FAYqoS5wPSYx6/dUAT90EQ1QnbhDNUfOtyYsie8xtI/sJarkn88+c6mjSd/H80ZplF2QeHBIf
5EryPpmk/ImadTkEZWOUqe8K5LYDLY8S45gWZdhwM07l98bVSo2K/SQd7AKM/B2poVJ+aVyrfBxC
rzE+iHlMjzk2Ss2jbMbkBxxU6xcCu8PPnQV5fZXdrMfqVq/E5E6pwe4crPS73sfOEZdJyCpmOj/8
8UhgR6FowIheyKarHUcpj8eTOAjcTANvD4UaJJh751Ag4vru/lAb9zOdMCII8ni6Jes0BeMB1ymB
V1/70isf2zkcA7us9zirG5cmfR9yoQWt4IBYuz1CTtjjNGmMydWWYffZDNP4ufDC+FQMQ7oTZq4Z
Rcvj6xJkwphABJJ/Wk1eSNc9kpZIrsjny+/NoM7fJtNM/1YboX/oIPW9Heoq/67hskETUI2G2u8H
o6uOg+mG3+7P7sbVwbvLzAKiAaK7zswiy6u6XhKfUHCvn912tn3sidzTwvk/WrT6v3gofews6fKi
r+4NaA64gKKltMiRriag9hColqUWXTHrKI5dO+V+aEbds+jomSi6Kz79h4+kwq5Splww36vFVUur
mwVfeU3imBrT4BbJB6EVDv+YxeHXnD01+yZVqD3FqK29S+eLwO+lU7Neae5CD1gDs0vLC/KBUaD1
lc+R+/7+9700mdYTSr5C4gLeCr2o1bM0JZ7WOvoUXesoFIbvjWn/EQ248gEnazP2nUpk76DJ6D9k
EY6Xpq+yyLehjRXHIR9k0LZqop3k3Mudhd46VRQ/F/Agm51o/PZUCT3FzKyLiP7xT3geFGc4o1Xl
PaVzuofC3Jhq9N+5Jzg9cIDXGzmLersoYfdf9ahXvzm1bpzaWRl36robxwWXOooYdOmhRqwLiqAb
pDcj8nGVOg/OaMyHuAuxD0imIEzt0e+cMj7cX9yNOUQDlWeWlh8l9vVVS3doyMFfEjlaWXYwbaGe
bW2A063n0c6tvnEugR4sOv4qakdUx2+XS69hi6nZEF8Rwlce+8TtnmeI4FOQEfW3p0Ip9T3BlmVn
rnbu4tFNsY0KFJi01VVQlRCFBNqnV9XI6jeSyPtD47jTY9416jVChu/RshtXCZI5Ubrjn88sC7nA
Wjk6wKtuP7fXZ3qWqk0ZsTLys+nEX3uplO90KX/dH2hrbwItWJyEeSpp3t4ONKW62vTL8SxtPXkL
zOK7Wvd7sLStQRaUHWJ7jPVqa4alOxgzhYir1iTF49iETQRf06zV8/2P2ToCPAYe5EzU6V5tEsXS
ihg3UADzbf8BS+vwbCqVczLbLEaYYVCrIK5Hat/3R906BeSqtMMgJDH86oazi8jD5w6PiVYxw3d1
heIpdhsJ6OOp3nuft/YkjW1KeYvczKvmBC4WRiPsKkMeOxzDk941Mnlb52P3b21a8YdsGkbc7kak
fQ4G9UYEEMyofVeJvPmg2nP0NcED3PSdOKy+N1Fo/FCF6D4UWdv0yApYlfRRk3L2gvHXyw/AkscN
jAxwS/RhbvcYR8hspnzKrpXhNggAhtpRgg3YKRxsjbL0zZBZgBDyampcryPYdQQVsqGID8nsQFSU
6V7f8/Vis40XwBFLjUfmq0uhi8aobWV2BQCTndjw2bmuteqS1vZwuL+vtj6IGj9VRmIgrqHVvpK1
m+jNMCRXR3GsQ5U11RE4ufwzLUAiPjDrVIA4LjTBX3UD86ntctEmyVVtI9x7cLCa2yC0hfM2bEOP
pLAatfoIhQnh/J3vM15dsHSkCAuWPhGAx3VuaJNMRQ6uV1d90I0lEGl0PKN0EF2HamwQZ0i02fQG
kixRApfFgxc2vzqq36tM7z4V2Vz1hyHpzOLAa2rTbOqb/AeiNprpK+CuJVoYcS+eUOGLUDlUFe8X
ZcjxraUqCd1pJPLeml4Uv5cahiu+xB40x0wiN8bD3GpZfgCO6dpHR3QGWhWR0HEfpLGOSkqGLP47
RMXdLKjHBnPIWtPyNsAQ08AQqsnNOCgr1fx7Nkpz8nvP4spJyokE0AQs8egWFn98fy63tqWNrAIQ
PSJl7DFuj1iiu1hKGTrPY4FuTWbO1VEvqzQondTbqYm9vmRZtQVwt2AMEI9cPU1LV39QjDG+jpKW
eMoc/WOmdYZ6S19/qPGhDtyxGXfOwuvnn0FJ6xZVM9Lo9RXSdy2+eylhsj7r2kMzVUDtSpRl6lFX
DmU57vF0Xhf+QCOQ0MENVBcXhOVs/tbLqJsawRmrSK6aW1rZIU4j80dS2yEc/1JJUz/jBTo5k1cM
R42U7YcupLdHrnt911N/1wl3NKqhxCCriZZJlCpN2BN/VEkR4hQ5iY/UorPHZhryJ7tV5cXU6w4R
OX7/ztnc2k+km7Q5mHYwo6u7p56ouetIgl6LLPNQkuwd3wsH07fmbK/gu3XNQSynPkQNmpr4aqpT
3DDHOWc/hepcH0cXTeoSnYPj/QOysYGIVJdSt0VFCFTR7YJmkzFzbu30qit5UGZwa0Lq774qxykA
drETi6+lOZdbdTG7WSpf1B/1dUwgEqxWrbJLrkLvdJPCkrAf0Od1ProIYYaA0CaOiCWazjpCmZqk
X8tUeerzATpxHGd4JnYSBfBBGewgjGLvMVFFvqOl9kJ0uw1wwT3RP4ORA/sAhYTbORkFN54ydrxl
AlmL8wz8BSQMHQHtIFqMU5+0xY3zKLuqeytCkHUBECpIVHFXZR/R70z/9awynx9tNS4viPO2IJ+z
2vzmwkB10MeavOSg9rE7MuFqVV4y6l/K1cPDuQ9AhEdVgHNmOh7z0G7Sq0Js0uxs4429pRGWQW9c
Uk94P7dfaFPJiKeOZdAKL/to5iacaeDLe0/oAsFdTyTtVQ35ZRPq23oiZ2h2iw6tcvFciIXXuMxi
zS9t+mO+mypFjda5VYmgi6Wl/WVVpakERkr7wm+sMVN9vS76HCfKaQiDBPPGD6HAHdNvGo20bezU
lpJuY3YH2HVu6etlBKjA61Tu3ARPtToQ4+S+IR/RU3+yK3UOOjWNf6TArGhFzvY/eTcb761yGgxf
a0fUrtUmipMj+lWufRCdYjWHJnPj8qh10tYPQ097lyqLM/5dIhZjBv2AhFVZWkO7GM+p32QVh7/y
KkQszcb/AhSXYX+Mh8z4B6laF83uwqu8x7CYndCvKHyGpymd+6/gItEi4xJH/TITyJof886yvCdH
UB30ywElrYMH7PcTEZaSnmZTiy5Tmqk/3bBwkI016/afXOIpGZTK5IrjmPd95kP3igF9Y0r+t1ZP
jXdyw9i1iAsmYy/d3aiOkcVoEK0QFGHJ1q/sZEfuXLm1d6mbUUfgIMoO6L2KQKj5+HapEz57IKTp
mLXFm1xpu0NLDyVwnE7fuc1e7v71jgPttCRU4Lhe5RxU4wx4PZN7yfHDNI+e6KPqIJMGON3sjZKT
pUexeExBpibnvCU6CMhSUfRsEG6z/BYcnncGphVOJ8MYki9N7sjCT0WLoolFad59om0ydb9UrY7b
QM9tyt452+WTCocue2jcORqOjaj7LBgxmCzfV53bV6eyTQecoJ0s8R3y8vKN687eGxvFGvNQR3b9
LsFH9ItbIZnrJ/ib5vxrY8Mvb/NpCpTGQRRN0Y3ma1zOanrKHbXVDiMqYNJHxjsf3oPD58BMSA4U
137qyuuAFnkecOLU8YD9r/ZWNebG9R2PfbZzmWwEPiQXC7SHY05gsIqxeqkpCe7m3gURCO8s9Vx6
fkuOdRiwbw+UtJGHiEh3Z9StTcewSOVYvFq8kqtbOiznRNS14l4iBc3ExAa9MSygTqi9dLM6JG3c
vAmDFuG5QNWr4dHRhvpsNNMeUnYjHuF5Jh3ht6Cg/wpHEk15QuuDHxKOxmGQ6fysYNR6pBdlPbed
isiWkzsny9orBG8EI/ABFtDswm4DtHh7izvgBjyjWja76hWnsEnUAEkB86T2wtipIGyUK3mo6Bku
MHaAcuvCy1jQajWzAXAkypB/mdQTiiBBGxEvcGOmB2zn6fxXAsg18x2p0smMjbGLP3aDMn8z9Loy
kN4KHQPSURyqxeV+ELPxnPGKwX8jHiSTflWsGcVAQzjyLq5SZ8c0zuerMQ75zihb+3zpnHG/ER+8
wnnxF3k+oYRwSZJEobkFcPbjlHr18np03nXsUsf1EyuK9yJBbSPqRsKNoHORDldfIeisxh2cVkbK
RYRZMx6NWjREt7mH5MLEX5l+PbUVkktWP/0zQt/8xV3Uvmff0Fwt0klz/DoyWu9oa6ElH4g2U/0Q
OlX/eQJoRjPPQXHKHWv69wk56fv7i7P965dslnD7hV98u00pJw+aLkrlUs3cVOBI6WlbSdYAEtBy
82kyhPHW1kNxws1DfRxDodc+ebEVZKZiPg+JlwWo9SlvPWNUTrPbqR8wGsalIhfKF8NsxnOUKenO
Wm+ExQZtDvrGqNxS1FhdLp2HgLwXATnmHskuyQxifKjM/FcyjunHOFe0nUnaOMpYmbgkV1RPXpcb
0S4VRtgynm6k2Q/o7oYMyr6r3wke/T+k+C5BOIg+rp8X7g2D3i5IG2KXnEW2cpnGLkGqI48OAguI
h9ma92S5Nk4mymlcjQtCC6TtKl8q08ErlYrvopE8Btqsd4dysozD/S22tVoLxpkdbcOLWqdKfCHh
VFSQI2RATyo5Z0eTEtFZEAgdolLfw9htrRavHVVwFU2H1/XUuUNCNAGGCVmzO1hEVkelx1pRNOWf
F1G52d3Fpd4BE00J73atzBCRoUwsnxZP7ZM3mOqHIXXTi5f1f2hE8bIt4JahLuSQbQIfvB1Kawfa
rF2qXMwKA4RO8cYLVcvmW66hAnR/wTYn8Lehlm3zWxlhBIMSjSLheOmFOCHFQGnNs+NPIoy1458P
xbMAU3nBsoJtuB3KAQM4QEMLL4mphpHfTUaNB0IC19zhErk/1sYLQVkEivKSUNM/W+7x3z4LkS89
AVPiXfK0E8fGnJPnKO+Tg2PN32QX/TIbbdh5mDdm8vch3dVZHorZQqdh9i6aHaPxW9j6+KHsySUJ
Tps9CMHW91lL1QXuHHHHOuSSC8RGncrwUrl28Yx1efaYysZ8LOwmOVmDGHgEZ2enrrb1hTa7cam6
UFdbA1r5w7ltutC9KKWaXu2oo/ZazvoJwa09itDGPYIYNzDShVcKnXi1LVGHjbWmJaQse6U9zJUp
DoPRhoFmxnFAqv6HxOzlxBEHW5TwwI+br7BYnTdBZC+kd0mRND7F7TD/HBrrq9m2+jVGHmsnH9+Y
SbIzKj20QQlX1VWgjjc6nib1gjWJouyJx6EM8rgtzh0p+c5J2ByKtXp5P3nQVtsSV/M0z2EbXLl8
hycDttwzVR/7XefCNbp/6DYAXmjLUP2Ez8kR5568PXWWnQljtkPeGDCDKCjlSlCNhXkYwWWcFc2Z
SETmwa/dqHqujar9O8ePINC1SnkUgor3/Z+z9eUvTM/lenvdiTIk45eeDrnKgdw/FTkob09VjoJK
7U7Xa+M4uoCHEEzi2eP5WwUpfd2Hg9OPyqXNyumpakrxoMWKeqpnpJrqxno3KmWyAz5ZjsAqwQYV
wDtEu576qbNiXasNqsz6PCmXpCnE0ZuK9C96EfVOCW5zEn8bZfVllZqXdu92ygXZsph8XKdRkXgy
9mXcA166v2JbmST4fJQoaY4Rg603UBdmM+xYSoyLd/332aisy4CMAkrzMAQIRT3jncQw/rENR+9v
TaamE8SzAZRMhsnp/m/ZnN6Fwop6iPs6lzZqkvfEIDSrJjW7traTXT3h7fkwb06vgz60uri6vMpY
FRWzkySvxBVB/fHqZhItVytqnz0cHXZO5+YH0YJawiTAJOvnFxdFOJ0SEK07RkAwdQ/vpT7/cH/W
Ng8CKgdLX4LC/PqJaI3Eq90QaHRYG8KfnAmvITs1D0rSyaDP4ibo0uj7/TG35vDl4l5kgTnqq8sU
cJI2OmgnXM1JNNQGddxiZmYzDbM945rNoShp6dxv/M86GSm5PrNEsCkQU4R5OKV5kDVqfgkV0ezs
v+WuXB9vQB3oGEEgeQ3spoNWl6okV2u1OTt3natenKFLT0ODsl/eDclXEjDrUyvG/1CSBpyI7wQ1
RGdhc9ze4sOIHNcArfkSRpV3Ls08PThxN+00ILa2IwnWIga0wG7XT2AqIm2wXI46wGP7gqyuekl1
fY9rr21tSBJHtJUhXS6sv9uPcTqNdqtn4kBQW7PwCz2SoGjbftJ8G0OsGunQ2fhFg4xGaj1rY3Wo
m6mvz3k2W0vdauwrn05A6x2QCwNOu+yNyC+zOf+JVUbdHClv6nutoK1tRhltKfNQSSGEvf3ROo6A
IypDyqXo1ek6u3X2A3kk42g7o/YfDqwDdJ8ungtKal250ia1HtQqo6BR5u5hgVH5sa12Z+ws+lOa
YueZl+WeG+LWoqDKiSPuEgAhE337fSAbvahWgZsp4dAHJcwN34yK/phayl+2O0FXgJK187ZszamH
lqJNekqRbl2Z8nR4NHqiiauDycuHtKzjwDSK+sfkzF/v30cbJxc7Z4rejEJWut7ZiMFqVZMAc1MK
XQjaCSZmcrHQnjUwpIUfWyL/YLdmNZ+Blu4lPhvHityUC55K5Ium4u3UOkkrh1RlcGsEfOtrtQpm
M8mnPWv6zXGogVEJW3Am68qFWYZ2JBtLXHs0PAa/twbnNExZ+M+fzyX7hEeY5h9Syqu7PcorfZrN
niJmZskrzebuSFc09un3htca+Sa8SqEJxnir7OyXrQ+ktEg8u8j3vyrN6DS77CakzFp3ef+ehpaE
blLvPcpbEQ/5MCZOyIU5nMHVB6LsIp1JQlmNosSG1hLLBgFMwxtzX6mmmTImxkPOEXWQPPShpgwj
1dtooFkyG50TGHVhVDvB7NaXA4FDjB6qzcLAv91CmO0KK0Eu45Kb6vTcUH2AETDuReebX06CR7Kw
gEH5/tthrGyY1AqyygV2hPYwUpm+usVYHoQNxQPnVh08aC6eQd+Mvhd1/UVtPXnosK3YqTBu/hKO
KuhmRBh4c1e/ZLA63IJmzb1kypTyuEZAGOCFW7E8FPbk2A+1qLpvqqLKyQ+xPrWPlVZY9ckAauD6
qWIPyc5PWl2QgH7BkYAlAeGOdQf7/3Zuwn7REIvwQ/cSvQNHkme+djiqRaQeeRjcna3+kgP+Fmu8
Gm7ZEb9VSzDZzmNwdvZD1ffa97A1jZ9ouPT5qYNlZwd5baYPSRWVH3GQNFkmw+np6IWz3PMLWV3S
Lz+EIh6I0oVLhlzW7Q+BjUJ72O7tB2VI2i9epMU09KV4m0I8Pt6/WVa7/GUo8nxuaRgYaKOtphhJ
kMgu3MnB71sxgqRR54OIMMO6P8pyfNczy0tAPsNS0pJajYK/3hC7QKoeomhyLlHj6gd6BiP6l2Xx
Tpp9tHN2NzYO9Xhecsw1eePWysFADKq28kIbvbe5ewz7yCOqyZVnZmAMRssqMDZr/oPizwKLQdEA
8CzP+urC0FMvFK7CoEabhX5aVHToB8V60Dsr3klHN+aT3IWqEN/IA6evd2o0920qI1YtrrwA6F58
6KtSnCO3SQPcnfdKGhsb8ma85e9/OxmZ2s1JnyTOg7ApPNWxrj87ZTMiHSeTh/tbZXMocCBgbBCI
QFvsdqhqdLIOIzb7Ia+SnOZc1rwdpDJ8Ku3wcH+krUnkyVls26lX0IK4HYn3qJE4/ojLUMa9H8aD
pEbhto/z4CbAO6w9TuXyy1eHgKbsAngmpV98xm/H6+nSGLPRiotRQxC/tGFffEoKTSuDtDSGb649
etkRqVCXYCkx9Mc27fcu1I3TDoPYZUMQ/nG3LOfmt3Vso1FFmMkVl65qtKNVoQpI+CR3Tvsq8lvu
FK6upaAH1hoxtdVuQbAkziQCDahPtdWTUUX9G9udnTdObdtPImxL78AMtcJ3oCS8v7+oL4C39Swv
vT0AqzqvmbOKJFqEHsFKFdElckpPIhGFIR8y4blrPnXNgPecJkuEY8eKVBnSGeDqq0UBQPd7Ja/K
gx525rkGpDqf7D6rZ1+6UL/PA4WXlMZKBYBg1hYLO2cwpfnl/o/fmjgLBCFzt/x3LSxKE8eg1uMh
44O+b+Q7uuKcQqgv77J4bq+eCubDTRv16Ey5e7w/9Nax4xGgpA2/iZFXOyN0yjBzwRw9qLk6HLwO
RnGYW+MhLcfhcn+orXMA85Ujp1MopO13uwkdDp0Kwze+FF2Ugs/ACgQBlrrK2m92aOjf3N7Qvo6K
iTVJHJnuU6ohjfdnleeXLeqC/1qE/lABX0ugG5nX1mbcRVQwxvgIGiw8To740UzRvHPLbDxFiFtB
BUByY7GeXp36JE2Eak4xjiuw5GwfsA/+uXGn1HMQ5eAH/N722uEYy6FLds7hxgUHxQhlPeomZA3r
C0cfaOIZfaM8GAgbd2/y3k3AL0JVbw4lf/e+gS8nd16mjX1ENZYyO7p3oOHXIphjFOuVl6QKVE71
Uybb4pOa5Z8ANvU7K7g1r8wmAaBLI/fVhs0cwlVNL8OHLKtH8KFKjswdJt9XSQkasiOeE8VxdErK
Nve379YXUpulgMhyAjNbbd9JBVzRAjx5KLM2cg9ppRQgA20tMXxnrOedZtPGlYASDatn8GwsmIvV
YemUjKcEH4J6rHRx9loHWrg79W77UCZWXZ5LrvtfkZOJDwXVt2lnC20OT/EX4izV71eqyqnSRxxX
N3wg1FI+aV6O0atwminzG8KM8amjjl0+mG5S1hc5D73y9/3J3rgrUD2m8GwApOEMrT4f+jDicHUS
XZK8d/qfdKVaGFDsv/4w6wOOmJXrJAW+mGlHKxVLyMrXvKb6w/76cl0sPpDwVW1qgVAEb1cBhyQ5
pRU+N8rYiMfM7RJELDqoSs4u2HeNSP6/sRalDwJmdvZa57As3CydFUd5qKWtiDdeBbT3RNoWFX4/
GealdMrKiP0OEF52imw1bz6jPJGMYMpE5pwk8Jbk7GCkTe1DUbrHQVGm57FD+Htna24dBFaGqw0Y
zessxcqHSvVqoWCzNyBM09Fd+6b0fW1CY6xLcyc727rM2IQIbHCZshirY5enoZ6GKRJ3UWGTGFmy
tHzTjWbjIoxKfI85P9Pp/ubbiJZ4EalcLSgzsJurN5EYpx11ocYXc9LyU1M55Wke7D2IqL788lXE
QqACPwM6HI6Fa4H71J3jsaTdcYnqNsp/SpFq8WNjaVPs1zqwaz82dOFdp9YrxnOHNoVyKTuydeBV
ckouIEyz5LM0zQi5itqoBwC9ffccDbHdBq3RV1YwAYibcPi0u+mqJ05Vv4+RcbR/KURhrT/k1UhU
gzdmubND1iWFZS+/HBqEEKgevTq+g6mNKc5n8UXxMmOBBMzOiL4k5CZfTpMn3nSJWtWBHnpCDbq5
YYZzy2x0sK5K9lx5KTjkP1/TBSzHGDx+1CZvT7KtKY06GHZ80ZywusTSroIow+fp/igbR4O4BioY
BXdEztf5rpS629e2G19yx4KwRTj8Lm3n6uzEhfb1/lBbm5TADdImCkH8Z3Uu5jypYyr28YUi63ge
ceQINLfZI6FvvLbL/zfHHB9VIsTVPZypMlWRs40vbYfhn+LUCG0MNS4TZYWRcGXq7RuhRdX5v3wb
k7jUPvVXEsFoHhqFbDmAutCQe/MmU0kOpXSznTnceOWQXSNmAYaweF0uf/9bWhQOblPaIksutGNI
ifhG1Gtj+oeVn6ew3c9e6MbVM3LQ/Sczl8mfO+WR7yzNSBs9h6UOeDu+kHM1mqlYLpqatIxGfiBz
WT0XtRo+FG37hxztl2OJ+AIdenuxVVorag9RIypqzdEFUnhymvGLe4CIZhziKZo+q2OyR9DeuLsR
LFq0i1TqMejL3H5fS5UGd0opgCHBjcyixPKHJC7OYRWPD6os/sPLBAIbn3eXwulCaL0dzzEGkcFb
FRdaWBiFtFl1mrjKT/iK77mWbpx0huIFpIZLnfLV8YvHZIhkKi6NHXuo09j6o1Qr7VINcX25fxo2
h0LHl626OJSsg5B5TLSs1MkO+wEb8jlpssdQCveq0Abd6UpuHHdau9QEaZ+wI9fZ4Fxq+YD8UnSZ
J2sqHvsmNGq/IiE0DoAZIWFOUZKEX6y8naPP979y3apcNifYGawallyU2HcVa2lWKnUL24ILePpU
nsEi4vBNM7b82USt/piOBJ6nboY1DhZKnbKg9SD8nRw7jjIYYl0HP8GozM99gyrnQXad89TZ/MHR
tpL4WcCxjXaC1K2FWdqGcKf58VQAb7dbikIqdie99zCgyBIIHJ0fqALB1spA/uzMzlJEXAULVFeA
vi/KqehTrra2YuKTgdq/94C/nf4c19IkEC6HYw+gOchlFKHGASJbhnF8kHWkBrKN99AaG9flEg8D
EEOukvLO6rpqQH/XiVovgvxV/y+kzv7ajKN5gCRmBpMZD+9dK/8VJrLf2Rsbbx0BBfUJzMRI+dZ+
A3NklXE84gSQ9mH7EE6G/c4ZB29vjvWtOUYgjFrbYmCzrl+NU9UZI61NzHnMtPCrBrmAwxS3XXTS
c6P+ij9K8rlFU/mz1fb8C2YSIUEzRmVZnpQ5Su2z085etBONblyiC6R4cZwB3QFl8XaXZVoGGQzs
zUNT1+mb2BHzv7Yn5nM50I9H6676cn+rbawy0BUmmgkwaE+vdnU0OAKQW4WRSE3fxbP/dbT4bVTb
b6SwP9ea8b0skJO+P+bGvePQCVvY0XSgXmW7DSqHRZ2OONMJo/zahPkUAMXVj2J0KNPO1U81tc2d
u27j9HJ0SSw4uHzsuuBsGzlKFKLEhdNLvlJpQqswLzAhqOc9IcdlhVZnl1CQaw22ykI3XT2Ddm3Z
pZWaOB7EZh8HSqu3nd/YSTX6EpqMCxOxtfpDGWnyH1HPcIW8vFbe3Z/irc+l9mYBAqBn/eqyKutM
6WNUsx+AG+rQulLVfm4cK8Qx1m5luXOWNkfjHUHugZrzq0DYasa5N02KJUPcZViUlOLv2oqSIDb+
VCdoeTcWeab/H2q5PH4L4vpY6QVMw/AhRrvkLDvlq1Elw2nS0uE/nEQKOjRJNdA02O3cjpQPJBhJ
2GGmmoN1rPRIfZpRKDq5U4m4AEID5/+wZMTc7M3F/2z9IlaGQTEtk+GDoaZoE5TAGLqj3rT5LwMC
w55119YZJDciY6Mx8rp3FheqVJvWxgTUtoA2tmOcJ88eoOH0oE9TRYEl0bXIt7Bl+0PNjpclJAxH
EYZLfmlH3k4sfBp7iCaF44/U5RGTJfe5KHM1QJ7hD1UnX4aigkdbGW4Bx3F1FpUxtic3whBXlmI+
gSPj2JtCfdA6d68CvHUG2JpUSNAaWCApt1/VoiVVjRBtHtJyyN7lqgYqtpqcoJ8ruQcd3bpiCJxo
Cy7t1leR9uB4RTqrNAYrs3PeSUXMly401b/wbDRyaGFD84Y0q7ngOD58HWjN7OXXW68GJluQ6uGp
E8StXg1hpsqM1hSJYRSG6kWXYdGdZsomv9RMhP/KqOqbg4CC/JloIdszetqaalCXoBIp7PML1huI
Hh5tB895cPIpf9vm9niq3Mb2Ke5Yn//8UFJ+xN8F82uUCpef8tt140Aqji0avg9l14enOkHGC629
9Ko2+n8w70NRg/o9A7Gm6/jS0CdyK4WhGs+dn2Cw90GL+1EQSbSi+7Te27Abm4jJowW1wMZfN0eA
vRRdPLvuQ9JWbYPQgDV/kthb1VSiSvF1slJer7rQrR8kEeV10pv41/3J3Qj0ACXwJHPLLvCt1ZGZ
RFujyYKjjF5ZTlA3bXboc2cP+7CxW5ZG5XJOeF0JKG+X0HDHFjQcPn7d6ALbkmaEvaQ+npM63VNW
eglNV28/YTtqUPhKot7zP87OY0luXFnDT8QIerNlsRzVLTNyLW0YkmZE7z2e/n7szVWxGMXQORNH
G0UIBRBIJDJ/c5dN5XaPgqDjXAY4/8PFGONUK9yO3sZP2Omj81WpssD2sr7Pmv9CqTOexKTHb5Uq
0KovQq9oEelDZY1vRyRMp9PY1XP2RRoHq7mm3WwpB2kow/wZalT+EQm7rnCTphFvzaHtpcM8Nql4
GioFlxTaF81RQjC6Pwvo2f86STVEhzhoEbtTxxlokTK2xWGcuyi+lpkSokE+a8rsNXjPRz7SB2iN
Z86LYo3z9MEoJqc9IAqkK5cibrOPikD2ym0VbGc8tXXK363eZ7jfVS0i0EmOQ8BlNuPuh1TWauA1
Yc9Wsus2+sdMbRTNK1DSxTXrhnqgz6BXMWZQTlMd5D7pcKZBOg8dl7wyhGtXtv42cZDE/lqC1JGP
j3fgRraN6TOPbU4BG3B9vOdmEEm/nDmqWtIBcafqKqGAvIhvieugFns4sK29uIDNaPIAdb074zEp
aGCgzcnOkK0PKObkflfhyDPIzs7Z2hqJGIjGBswim1f+7a7vBimuaxGF18jQ0/JkIZ0dHpQ0tNuT
GifFnjXVRjrBzUd+TUEGTsI66Z1rwA68naVLDzDoxPUYfjLmqXWTNDIRZdB1j8rxuPOO2Jwj/ypK
jlR/7hrptdnULUZVdCGHsb3y8YK3qlOa7/os2AMpbwXLRXyIFiuC6vRCbpeztSZ9HtuGvgSAlYGO
EApDZ9toYtNtJESDwfDNpY4Wlaz76tBb0yGJLK2+PN6uWxMGd7S0XBG+uLv3g0jKZ3OiWlhFY/gZ
ScLioIvG/pJL6h4u/vUSXYcydumC612ayusrPo8bS+uSjgYVieD8sXeK8jv9UKtyqyzWUabPxDif
ejVAJlnEUvIUdjTQ3KRPzZfU0uy3eVY53VXLDKnwLDEBJJcNEE1400p68iEOTac4oAFsxa4U9c3n
GrFu+zC2nSy7RpciC1TQG/kBdiP5QqpaSCeUfRQ/dywUSdFlLd400Db/kqO8JIzgWWAhYB8Kw2K9
jydqchJQUeniyPnnNNWcczXju4CchbbzLTcuPzj14OipJi5I89W11A2J6kCy5cSkXXYMqpzYW6Kj
9XjHbKEdKTUjg0Njhmiw7lGUVQVNKtf5jLE+PdUl4mmmUQbu4CgscVLo+s8KttNxMtOXccABJeyV
/x7/ho0gy0+gioSni0rUW13zSk8hs3AkjmmpxRdJTzH4KuNKHAEKKSclLcId0MDGMSHsUeDnstep
oC1//0fS1qIrNWbtLF1SfA/dIkAVRXckCF0Sd+/juW1+xUWriSLmUidbxYVaTFpi9Jp0MUKruMSI
jV9GpzF2gI5boyw6N8vjWr0vCqFqrkbVGEgXLCkw5WpwTFQ7FOIfz2VzrywgOSgklNRJYG7XrUSf
3Z5mCvhy0FhXB82+SzFp+rvBpPJtOJP4Tc9aNl19cMynxbYp8kCAmR8e/4yNq8SBjQP/nIhODWO1
XSZnzLtMiinrp1N0mbEfP6BIkBxJTQXVm6k/0zb8S13813O/YJUWAjrXybrqXtOZyvVwpMsdheYx
lKXA15S2eM6QSLgMYVH/g0R9t1Nh2LhUoBSwQQkEcETXmWnT1rE5TSVAsCiuvihRpEHXRL8+QMHK
m6QmfzMltn6IJm5OpfhfrDkXvIkOHB3g0F3VRo5ntQqNmnNJk/O56KrCU5zqv8Cm0ri4sf/1UaGu
sUgFQxyHerOuJydKp1Sq2gaXSFjqJzRZosUHfd45+3cvU16lBlAsVOWMpbiwHKU/zj4Wg13d0dW4
OFVrf2gGDBd6R229PuuttzW+TrgzV4ASwS/99UODoZGB5VVKfXHBK90OnfdOkOCh0l/Q0exlV8AZ
+d4GQsyuVRjBHmXj/rQSCihpQKPRaNfSlrgdLkRYX+C+Pl5AY7Bp6r6UMpTtEhG+G6ypNj2lohCK
v1+Vzm7Nw0N1MxXiPpxLI0l2AGEby84D2aFnyekhUVo9yZOkM+UwKQbmXjjCTQHu58eQ1fia1L39
Yst1r5/CVkM4bI4MHhOPY8bG8FSUlwuG9IjbdBWGexFpw0iH/0Laoh3KjsKSi0B9i2lhjM1dAaqz
wpPKV/v869+PvPDWeFlyl981K1C5LSmyNCMXQIDCg11lb+RCr+F45cV4VkRov2mauveAVgfXx0O/
srhuUjSL4wQID+IKEnB39i2BjRwlhN7xgrru4KdNp6feXASqpw6ROE9KKz1VSa99c+Z+oGsUt6dE
1gK3Nlux9DAbt62M6FcfFM5OYLsL4fyw5TrkD5BDkPFvtybMUWFHiTpc0GEyv9iF6bhFJawzHATx
qUHg5nOPqNPnx8txl2ZQfFvUrOEW8fDhQr4dtAJcExqt2l+qrJLlozZlCKNZUfxu0YKBvxJr+p5p
5N29vNT7YIQtHZuF27ne9WPKAQyr4eIUvHsNNZ6PMmXw4+OJbY4CdkheqvncF6truWsbvQiCdrg0
TW/8rIy0ekd5QfsfRuGNtkiM4rRA9ex2+Wo9s4sGF7pLM9rGuR2m8kQDcq9TsDUXGvYIZiPdRotk
NZd2NvRqHsbhoneIxVfNHHmjFWXnxyt2j0jiwwDLAVnHXUAuvxqmqqlUmEHOMKNln3u1DBuvCEzl
fRLWRuxVgOMdlwKIgWp9Wb6v8760vZqWVXSYq8zeu/rutibsDXAksLVJaOgoLOHrj0sJ4cmospRa
XCKpT1XMHai6uF0ml3grOKUq0fie5n8fr8HdSi9jUl6zOIdgXu7q0VUZDS0AsItEevq+17v2LRqR
486u2ZwZLuowYRbh0nWyZpexYQyxLkhhQnEodae/JOhq/kP7Vj0rceTEO0nqXaSnH85Ro69GkkbW
tDrl4dSBj1eM+SIyPTk6wNmerKJJPk5aVLmTElpnVSnrS9jF4d92EJeR6SXwH3cMteTbj2jGNINA
gciYetbVSc+1+AMcfPliOhKOxI8/3vJv3UT2ZSzuM77eAopdPw5tDRPvrpIEakGlfmwCZ37qGjP6
ODY6zMjHY90nEgyGBRg8I5JfMphVtJ7oEFodJr6XMZPqrxqqF2/IR+34lI/N4OBN2CKf2rVG92sM
Hf2tPTjTO/wLnXYnh7jfsUuDdumaLkx8Wja3C2yHXTWECUm+WqvFe8ga3Qkk2K4M2dYwC9kQ6iN/
wly5HWbIu9JILLYsGyxIMECcW/vgKOG09/beG2h1O6SKmkt1pomLkkv6m6QZ6sV6969RVzS3/pjO
K+70j9iC8S/5YTKLCy70rQuxXHyo9ORXoIrBqxV12sm07q72ZTiMEhfOz2I3vkz6j+EakVFVtGRx
MWdTHMvcaK+xrk/nMRG1C4Nfu445ReHHW3RzJf8YdLWSRTErBsRocbGNSUEYec79sB7Vnf13f+hg
sFPw4v/EM5rmt1NLVV7XWDGLS6BO8/tInetjZyXlJYTqsDPU/YRI2DFQgYqJuBkI0tuhJCmJulYf
tEshpZGHB5x80Pt2j/p2P6FllOVIU3FGLmQVsZaKJZjDWrt0CY7L6pyNh1Gbqo8xGv07uej9PQBg
ZZHhcsgg7p+y6DdmGGHJ2mXGH9S1g1Q+zgi/Hrs8j70RNO7Xxzvifhtq9IxIvBfOBMBY9XYBO3Z3
ZvaRTkEgG85jLtffUW4QHkahYXxMMge7AaCs8k4hZmtFlz7Bqx8Xd+tqi5RQhK0oD/ULQM7IA6k3
HDKFZnkpafLOnt9aUWoxC5yCZaW0dDvDgpdcLReJfqmztL5GXZ9+DmtTPIlEnf9zZkq2O/fAcohu
7xywZiRN3AbcPPgn3g5oLD6eVQT7c1Tj5kcWp1btC3RFC1er8lIlvW0l45w1uXXAggi5Dl0tfz3+
qhvLu/RzyZJIJ8h0VzdRoI5tVsWFdRGBIrm9Y1UHPcWexLaT6fx4qI0TSHUbxD9T3mjsznNElyrM
zYsotegMKc70BGtzfDzKxkeEGsOhAKBKLX1dHoQCauQDYZRspbZozRn5aayM3oM4Wp3HbBH/fjzg
alp0YrnYbDxd6OgSWNZH3gIFUNBhyq5UVuwnI0A9otOjvffdxihQoLlZQJAAMF5vlazpNWduF4VS
gNNvlTBuPFHaeyTP1Rlf5oJQC6krDRe6WHdz0es0rYB+XnWl6F307ZVjL7Kf1qCIysXdmUwoBAmx
s4KrY/A6KoAYHnXUkOnjrqo4fdcpsCya7DoacfEpoYnlD4GWJO5YoBPhlghZU6HrY1DjyCJp71Ob
ftr/8htgRbM3Fw7DulQmaTru5PqUXYdZtv8xEMh4NwW4B9VhkBzMWDTPEn6Arjkn+UumN9Xnx5to
a+F569DO4zHNe3P5+z/u+Cqj9TtgnHilzawcGoTqvwWWWbvkZ4iPS2rxDDmMqPfXo2LIDp4FABRV
izVnQ4yYt+CMWV4FZLMPYSer59qc2i+tPNnPSZX+F4PBeHk85sZGZn/Rsbdoct1Xb5QSryXRDMXV
KWvtHQJUmNTga3Z5PMrGlgJ+sOh1UasBcb+q1A2UJSbkI4orxor2dxvz7/Q4olxTXchsmtDL8WMv
3SFBbMPFzdxojoj0N/FOXX0VXJeNDY6N0j6ZPm2sdWtr7LBkUoysvC7FhJdAH37NxWy4Utyrnx7P
d2tVX0GHZIgE8vUtGSmVEF2cl9c6CLqTk4XGSWhTuhPBN+dDjHu9Kigtr+6rqI2jRm9EcW0Tnp60
IBu3ROubl4r0l3Cn16XD5IuSAkQf7ENWB6I1sLcsojq/Wtakfhm1DEZoL3F2n01pWjJgtRzMa5hE
SeVRiDT2lNjW9QwUO5FIwSmFYhpPFn7K7YmEcVHmdEZTf9b4gOFQ0h3FpOJJEYX5FSvu6qWAr4pB
k5RfMlqtXp/WcHUmpBkff9rtXwJUeJFMo+u+zv8jZ8qqpFHwB8lSozkQp+InI5Hi5NCZmeO3Qdi9
bZRGP82lMb9DHll+jhqM211DdNrOjl7drq+rQoxEuw2IJs/k1argv2uKosSRq0mjX9mANVWpJtR8
a2oPY8JZfjz39bZePgJoAy4itDgQ5Vj+/o+wGGYttV7DTPxBScQ/hlWn76IwyHceWOttzShktZC5
KevyDl6PkseBOYeIk/u2GePpoNm/ZhgRJ6eeqx3e3vLQ/SPhW5YPXBR8dcxmkMBbf0pEpezJKmTk
pmg8/9CjMpmuud1mb+UpcCq3JUMaXK3GWaK3J1PaOb5boy9tRvBSlIkhg6xWU9hVmwFd9CXJnl1J
wUsyqdvypMDzviAjZp4bxP2PalRmO99xa4UhexL0KXPSeV9+2R/fsQ9DZZ6zPPIjOZ2PiSXZXmQF
6blsuj2xmHXkX5bY4gKnsKHQ8lrv0BiZEzlux9BPRdv5stw1eHXk+SFvw+kTmX/hFniSna0IQ0YX
mNzea33jhJDUU5aDZkwZcC07hTfDSEOGTzwP6TGsTHESHeyNsmtjjy+7s7BLGFxtKEo3C5tgqavc
OxVYokTosAmuReKEl0EyhifbiuZDIzezl06AcqJRDvcum+XNtRqVT4lwsgxhAg7hKgq0hOwyzBYC
JlSi6ShCa6pcU5h5fhR1iY3KEGcREtFaiiDIXIzmP4nRRdYhMMxgOExWpXxVlBBvANsef8t0kWpP
TfE7ODR1Lj2lVRBmh6FQUYFtsJiyzoOYwg+xMnU6lj1d9SYoaYq7Zcf1feqatnzRG9jsZ9k00syl
cd39wCayjk6G0jRf8IGNdT46sqTenDmxTfPVnGMvV8LyfdGXLZ0i9BezX0WUOKc4GyNxFF2vh5cJ
CLPyVVW7+RN8PuiZj4PbxnGkumktgFroiSBSbg9Fii4hUj9xhExKUJ9z7BBOUMNwBpKq5L+kKhRv
DpClGoJYvjweeWPXvNY6Id2T8NO/uR05CpS6KWC3+CqiWz7mjdZRnaL+gxPhoDINYYPqKOWEx4Nu
HExKjDzLkHhYEF2r6FNn+NL0DioDeR9WR0dkspeiSf21hmZ9ikVWnaewGA6tpeRHWiH9t8fDb1wl
tKZfkb6cT9q4t3MurQFgXB/GviYq/drGVnySM9HsVKy3RiHlg5u9UNaIQ7ejVDlGVM6cxj4U2xId
HgQlvDIrpp2W+/Yw5O1AwelErhXlklZwPUSY0xmjKHI3n8P8RxGVe9CsjVgGX4GATUCjl7LOosNJ
D2d2Pp6KkWM8VzamP3GrqVBrHAOlE7GX9G1Oi5c0ama0xNgkt6unjdgxOYWM514nVX4CFPvjlA3h
zrnbHmXB0jtcFneG46jnG33IVe/bDVL6XjjLxiFMs1jdGWfj0kN3gNcH992ihqPezsZKYkDDqh35
2qgDfxiUEoPE0mrLNyCN8z1F+61ZMRJdJ9oJvN1Xo0Ul1JkcvK+fFXD7mypI/aiJup1q3FbMgiMJ
w5m0DDjkahSz6/uqdorY10NNestxsrwk7qcngXwS8pGT5RFRioOiTHvcyK3VBFC+9BBgYNA2vV1N
gcpPLqcODsqiCS9zKeP9JqT+g5WIl8eRYnskrKYWjURwLatdOEa2NjUUUX1shodvpQFyt7Xi9tNU
4aH8eKitA7bI2QMnASl4Z3CZOINmx1B9F5PN0isax+/UDLJtIb50Uff1fxiMbwY3Z9n2aylQp0RE
T0uBmo992D07Rhy5eS/bpwoL7OPEWlwfj7exI5dpAVJBkg0e92qvxIIK9aiVkR/kyXwikZivAvEG
7/EoG1+LUchnyd0wIFzvixjFoGlWJhyv1Vi8m1qY1CaWvosm2Z4l6sbmNyGLkVlywu6TLVPGoAeX
kcjX88zR/UROs8QzRd9cwPE5BgZ+ZnJu2KRfnFqYOyF/a54oNdBbxz6Cd+nq/iq0EnMWzHz8acya
1AvGXPkYJCCwPZm+yenxom69OVGxAzGwqCACGlidAQlKUWHWZuFnVD+PyqwFXipPmZtYnXQaLBUy
oOJ84qGI0bBROIc6UyLP7tOdo7hxPqjF8yuQAgBOu74QEHSvgyYZcj8DT3Atqqg7TGEYnIzcIUkb
kr0cZeML24S3JcDx3L4zuFNlgNJ1bBU+TRu58Sw7jl7kCai3ZynBTOYSm+/aNIq9GZjQv4/XfOO4
IFaBDohlcDr5EbcBrrZHLvNAz/02t7uWDxwY70OZnvROzNlI/sDpkvfRwwHcspY8VnPRGVJl8GnH
IUT+d0h9XhfWsWjTzq3RzQbt2uaX/2FyIITA08KzvHv4hklloqaiFL4eyO2bXG/yazMm9c7zemtq
vEmwZAYYYd3dETTM9SqV5sIvqtb41Q5CvQSKlX5zqlKj2hdWduL1Y9qe/35y1GYoHvC2Xi782y+H
JGTVOUFU+G2R9se0sZDlqdVxp4G5EQCoVS6eB+Sx9p2/QtAXwrSCrPRlrSplN2hC7VuTtOWA92O4
27LfOAloJ3PyaMnTEltf9HVHhjZIASchMEGY2BYERwSdhpfWUSLYBZqY9QNmtr2CmOA8lcbOmr7i
B1dvTH4AqCW6wjwY1m8UPYA5k1R25ktiCnJP9Hoqu3oTND/ayElwu6uNSlwGwgZ6jmmY/6s1Zf5F
RO30s+5UhEatqAsVF6GueQ++sfEluLE5QkA44PmsLzYVk/YUAjM/LUQsSg7Rx7K0TL/w8pF3lmEj
AJKCwAV5jUq0rm+3FjyX1KQGlpHL1ZVniHJ46nqnx39s8TeHNrEThDaXnUhLEKJAv/j4rQY0srCO
uiHzgdZ2b1uoyu/J/Wv7hKXpbJ/iSZYEJn1TKntthdSVr2Vm89Gsani+Vi8l8lXkqXYxu8jZ0/Pa
WnZeO0s5ELQvTZrVT4OBUyoTOwJ9vvyXFM/hIZNCk0hp6Dtp7tZQNMG4ABavvrvir6Ta2US+kfkI
wv02At15spt+OGkUHz4/jh2bIyHHS8cZWVVO0O2kpjExg1g1Mj+d09Kb5TjmdaWkbq5CZH481Bp1
tFQfYbuiuIZ4D0nZOlXCytKYo7iGAJcFyfexaMSHbsxE4I6pk16V0dHP8Lty2AZJXv6q7NI4jh3l
m50L6H7KtA4Wd1HEyxaVkyX0/FEMTJRCcpJSy/1aU0b9UMT0GT0lCXHE1Wa1EcfH094aDmQTj3Ke
e1SmVvdqieOWLUd54ltL2CxT6J2zaf4QRfSX/CLW12FeC7cWNgUaO6sUbeBWLwIU3n0VmyrXkANx
rdGy3JnP/SXHKAj50KynyX0XGCmTj9pgQ4ieM7P9zD6RLyRx6S9NQjDNlSOzPw4yrq07X+0+EtFY
WuQ5IcPwv3U8TrmzE2jRsY+fdvYxcGLVH9uyfWvOeh2eBy1W1NPjD7ec59sbgBF5zFKTX/RD1hmv
VTavHZrYH+MQO+uxyz0JTOdOhN1aTnYFLXV6DAvG8XY3aiXBrkWo2m/rLLw0SBgf57y338YYmJ14
CnQfEYEs/v4ogk5AMPr14ccfqzMQxTxUFKRsfIihqpsGHD3h9NGBQuH8sWna5PdYKNVV6ZvsNEpy
6FZjiyDO3y8wUQ4c+9LNuVNng+c7siY0c6ik5+cgcoI3JC97ZZD7uh9KYaihUalC5fMubCPzPyv4
KyR+hV5mf55jdFokLu9PoZqYzkntBlk+NGqU/QO6OO4PKhZP7/9+ogsai3oFO4m4c/uNnawIu1yN
Ej8PBlTCNUnxRrkVO7W/rRPC0UT8kPoVgJ7V8e9ZZPRrVaqqNt3ROZ/692mjBtc2DH8mmZh24sBW
XCOYv7bkFujm6josppmXtzFGvqwQ3KRG07B+iexrZyp7JPutMwJvCcqLSQUXeZDb9QMXqrH9rMhP
o6zyesfI3mhGwBMstqDfuaiahBdRzP2Xx59tw++PqohBB3B5qtybB/WzVI1yyYM7NOopOKBroR6m
KZCfQitvfht52yDEiYbo2QjT2XF5K+rBsRbCXnAFEu2dIrR/Pf5NW0Fp+bg6IA2y4vWLNO/ZXs08
RH47xtpPyN3Fe1wWrJ2TufFtF++iV1QYaIl1UJJsSbRRQ2vANrrAt8ZmenbUYX42GznyHk/o9VZa
hVn2LDkOqJNFlGJ1OHgLA41yCOxJGmfwacK8fqrzMZ9dodVtfSC5XsTXrCpVTwlX6Ccs+/LwZxOW
EWBNtf06mFX/Tu66vPE6sx60s22x5SnRQQfCtL7UFfjLZJpuMXVjdbI7xzhiS1O1Z6mXK4AXtp5R
Tqjjl05zxvmgtQN9AGUS8uA6SlzCH4tRkwBqLrXDTvTf+JyL+jL1UrBi907fSTmS60l27ONq/0np
M/MZjHuz8yzd+pr0JJE3prJNg3l1UkMtU7u002J/sIfOg/lHT0AV9RsDvcHT46+5EYNgJUH6XT7l
/atJjdJqru0w8fVRVjylE+O7sVOjZ0sI9UchT8PORt0cb+l1osYKVmI9tcEqVElYegw2QU4+x7H5
UsDmuAxUL9+Ndm/v3Jtbn2th38kWbyn7rvEoVc5QUrfMfKuRIf3VynQME9HtjLL1vZjPogL4yvlf
pQR1KJS2zKzUn+YseaP0ZuWVkqoc7KGsdh71989sKj1L+Re1Rapl65Y8iK+xqgIADlFjzL/SBquY
nv79ZYI8eagkO3mysGN63yW7zlAbk1zYQGhRElsp568mCTWU5iIyfL5DGcg4JU6VvkWQqvmWJVL3
/a935aK0zu0B8RXy/er+MBuYp9nEozKW5/gUTQI5r16nZ1ykLRiiBlzrzgNuY6OAMeNVRd8FXNQ6
gKaaJooprnJfRFJ5MIdCO5e5yI+P57W1hogQU55YKs9cCbf3oikB1e1EnPtNq1PhhlPs44ZrHtAj
2eMcbA1FDiXjVU8Kddc9NSK1d3DzBIWvFOIHtn1hcKAhZ77EcV/8+3haG9c9gCtAN3BUbC781Y0w
EJz1xMCVtFTH7FmZxrk5BHmrfsQ+Ji7cCbrPtQrKPQrZ9rAU0WB+K/R4VqvZo6lgVHOf+Y09gT7t
CSuVO0SZcYSOLRmHBiUJf5ZHZ8/Tbmtt6cLAYkUFiix1Nd+ZUzKoY5z549SbXoyJ36dCw140n2T1
n8dLuzXUUnSlrg5x9e7xJqWGOqW5xVXQFYY3xFGfulalZ8d81IA7PB5sK7hw38B3AHujEmFut+fY
Kdqcm2rsy6Nhfm2zSVHdRGutq5k1xjURlXZRqt56TsC873GltyZKiRnGwKJnCi7vdmzdzOpZR+LO
x9pFdctaF0e5jutTHNvhzlnfuIPQuPj/oVb7JuvHLKwmha6xnSenIkFvZ+T2+A2l33H1Ogr+vtXq
wPBZCOcU/2yIyLdz06S2BjKfxX6vjL9RnAyesjbeA2vRmOOfWSVmy0XHdqE0RC1u9fk6u0cuwAI0
FVQoCn3Ked6I0rX0QXof970qnzIRt5YboN/fHVI5MPpDZNUmz2WU7l1DK4r8YCm9NJ/N2kaOfQ4N
+UOLeu9Xq81DUJtzmDQuiPzJwKwoa833s0ib36k+pLgw2I3zKcQXrbg4ZtqmeEnWCk73UVG2rgTh
yM8UBet0B/8A+RAV0/jblAs7cFHcl18Us3BULwQl+WEYxuCfdDBFi4CuWlSeqU5K6TpJODxJMNq6
U+0k2otdSNPg6Wkf1ocCBlfuZQsd0WuNeuhdnGolCTdPId5OqlaZqED3iPCP0uzkBwct/19Gy8Py
n4BKGzEjMFPlrFZNq1BREtRpB60rDnNcpogaBxJS+bPR0ZIXwBYxHpzzon2bEHlyt87srCK7KKef
eYQwmhcABAWZUoTTlymc0s9EKUu8ax2LvpTbIJth/Jv3xjR7XatE39qkjsdrjgDMOR9Em1wl+BXh
kWxeSQ5aKtvIzshZah5lGC2pW+ihqhHXYk06lBoiygK8QOaVydz+R/SYzDdqNsWotEpSAy5qhO3/
OZl55HjChuz+XpR1+7FKahONeBkdd2GOU/Mei7uocrPGFC+2kTq/RlPMJ2fCuNTtYwQiL8jtNNYZ
Ocq8d7n9h7d9Wqjp89iOw+iaYRvaHu/KkfQ+N9LQE/kwtIfUGSHwya2GdGUoc+sdnTi3Mk+Ze705
VKM5KaeK2lR7SeVBwWAsq5BQbjonflPAiupx106dFzDFo33opsL4XDtGW7jIFsn2syqNo29Uypi5
3J22guVGXEyXISpnKG6Kneuxa8dtDikSLHt9kNBm6bwMfFR9VdC7qg8Vl0Xt2kPY/VvrsFrcIJPM
2h00Os6HFqt2+U3VCeMLgjQRADCU+A5ZX7TFEeEaekMzKLfw/cBjsnVz26ylL8XUqOYhrHD3kKpW
fNSSMrXeF3jZCpecDbWDUnbm4TrFdfN5mFujcxGT075WtSqUhatqlr/xfVTzg6rkw14BaeOu5F1I
/Y9OHnnHujZWpVOYWo1IfKPPtfcAcYNPTu3Yv3Le5h+R6PoXV5t55zq5C+lkBJSJAA7Qo9SpyN2G
vTa1R6sG/e2jixcf2gVrV6FCdZwl4+fji+uuZESFX2cQmVQfvct193mirC9j+Jr7Zqtm3+zJyT+E
WmeCOXKS7qUasI3u07bk5M3TF/C6SXV8/APupkrLaVF3WIpj/LlO7KZkakU21qkP2KX8MEXTfFXU
YOTZ1qSn/2UodC6BdnOlrJtJyVAUoSOnqR+MfeHlRShcHtTGSZUCbadAtdxL6wuFbI7WoUHUwhfl
9gPGkQDsaBf0e+ux/rfPpfmX0tMp+/sJwZ2DJ86T5r5PGcaDEyVhxutJGzi2DfL6zgE6mfEjQoRZ
7GzKrUuSB6+K5B4l8Tv/bb2rtNkpeECl4dg8ObE2ngcaxNPZ1CbS1tqJp6s+FMqxlJVp7xRubRMY
/5TFFjGfu4pfUQO+o0TEKWwr55R3eoNhFeNeC6nD/+Xv13WxKUYhDejaHZymMGO5iwR1VFVJHHCw
hCh85c7YRe01aNYqJ8taoqsFmhiQy8a7RjUls5zmkYZ2kiWjtxRM38yN0/4UemH/Z0Y695Wc2+gq
5E1TPKdmE9nPs15pktdFkp2dgimLv8lBgbAcNeb51+OVuPvmy89DrkpdsCnLdr7dx5MUoYUfObkf
BU1xwLice6QVo+Yhf/djCC0N9uKUHYKgGJ8fj3yXajIyLwXQ5QuEFBGS25FL5BXGsO5zniHBdJS0
Ij9mVTWcjdQST2pszHv1lbsdtgzIi493n8qrYR0JG6evgzpiwALrYL+c5YljVf0DJSXbKVK9Bpqb
6LAMtcgf0PddpLFWq6qp9gxC16ITqYpgcNUxBLE9qaMRevg1NdyLQW2XLhkLdbmsLmreS3PSfFfT
pPwgl5r9CXcJffbEjK4KaqzFyPs+Ntroojm19TlvW3O8TmOVfgcukH3L1ADs0jwxveOgloo4jrUm
fhWT1BuHCv7ft0aNByVzuV8b9Qt7vu9cgK/T8KGJqNQdLUTtM7psCFm7pD0Yl5Wg9L4hoWZMLs8B
Kz5YFDQcl6tw6NwQHb7wLWEr/djMgRm4ymyPXx9vj7sAyxIiikTNGiEQlB3U2+1RFJE5RUVDnYO5
Hk0RdJ+NWEr/Fle3jEIVjHYmDJy7QCBbySAiLDCwwehU4lwsPTd5vWdMdA8BYxj6U8QvHiH33aE4
STIzA1PqCyuIz1mGkAn5juxNMTY2Wa0E+Dup+rso7uI3pWqI7xHyle9G+tbe41W9y3WWH0IbkMxv
UTxZP8/NMcATWKPvH6f6fAwyhWAvtfSmZQ0bTVtiTxIcd47DVoxhOI4ConyUAlengZPmiAV4Qg0k
LP4L4RRfE1RrLZf3Jd6heql/hx+WPAdIM7R/G+mZ8GKSAbIb/AEZ8O02YmtVHLKq8M1+Ht80cjaA
Nws6NxqcYaczthVfKDvygV8VrdY7NpEqnnsLdCkdA5sCpxTCVAkHd0qFvZPobHxG6K3Qi+n4k9Ov
kSW8IkJtlpvCn1EvPs96WvlVaplHhVbDoaqj8o1sBcXOoBvzo6CENhW4STpI68/YaChvGZ3I/cCs
u+8aFNtz3PRd78aqsPaQdcrG9UC9DIY25fClR7/8/R/IBgpnvCAGNk3DsxFDUEO5mk2Tu2WbxUc9
nmUXuH5ybNLe/j3SKvSqGMxdasotemLo6EiFMK5UwbpjWKPEHNTynhjURmZNu5dqkGUZMljD1QUG
HT5Spon7JDYs4FMq7EWCZZ5OJ3xRyk+xlrQvAvzwaUpT6rNCyubL49O8uUZLm5Qju3ScVjGytoG7
NDy1faGm5hu5N95nRT0d+jGHKRXCWvz74ejrLIRjmNXOmmRTmTXCaB25QmUr0me7bDVPMvLwyJ2Q
HYX1f5ydV3PbSNaGfxGqkMMtQFKkJFuWbTndoBzGCB2Q46//HnhvRhQ/sTy7tbNVOztuAug+fcIb
cK+6suBLlA1tSOgtmy2B470cWnYjwtpS9WBWU79+C44o26u+zttYeKL8ukTtdMC+tQ4SR0fLx7Qv
xxNcp7/UddhSOIjkAJgo62kgnWNR7NlANsIFZKP8rrhTsJ92ehohlBuog/yHV7x5WVHDoOtwfrCV
NNcmFJO6DaXf74OswHqYLgdykFlw169t8PX19S6daXr7yB5izolmwHYL/+uU2flcT5M/wIfN8u4b
K3lwkafSffJGPDKvfM5L25Xtw6Fj4oQU3NmBGZp6zWazErfdqpobYYn1xmrs5qZCAyZBdDr/Dw9H
lb3p1OAfBzf/+cNJS4sgXb2t8gzTmzXV79F+mveF67uf/v41/nuls2AFqsTKVtKh254h8w5YmKDv
Rd/NSv1rDdNLX4x6AoW4jRDpnZ95u+u8PLIoCZeuruIKHN8b2fV+XMB+e/oPT7VhRumGRnDrzp5q
gfc6mhnoqNLUPVaDHPZdFRLfJrwrr5mGXcj3Nsi2w9QAjeUXKHlBq8ykS1TeDnk2JFPoLHd5HV5z
Kr709qB/b6m5d6HwmzDAc3vgsPjRrc5TiQ/Wfu699VCv3bUWz6UHosCh3KCy2maDz3ffKCP6SQ2D
ug7H271HO/kW8M41BNuF3IqNQPLKNcC0+xxOMgvLL+fGwcfN9+SxN7scw9mlO3mjn+/zkPZs0Yzd
DQnhtVB16VWSoUPhAAf4clytfAmqgEvtVlclfj+TuRzpQolEzgj2v74RL75KbjhQIgxsX1AXOn/2
VZj78pb0Grbz0mP1NQbXwI0XbxuyKRhf1MTMB8+u0xyTpLkLtpIjjYZ92ZWIzRZm/mFx1vJAcinx
rh2tfu+IlU7dNHS7tgyqK9yUl6hhbpuNlQJ9gYvvRcaaDmj/UfzIWzfq7Wxf2qmP9ZYs3cNYIkUA
qCRUsIINiPZxhe/EcFNVSjmxEEN6T7WtVAyUYDiRc19rel3abMQcfhk9k5dg7RZ9O/RZGQJo4NJ3
k98wxPAD450qqh9TOpvfo6nov42MHK7cHJc2AKGB4oE67SW9105D33CiWt7O5ui/Cfqp+Lz5Cu1e
32aXsmpuecA78NVQcTr7/hHGlRoDbXUbYFz3Uw1z9gVxxCW2ZkjuQIjmOJoxe/y7RWkCgx7eqEib
3DvH6XmYmADtO3iN1Kd1EMauG8blJMN62E+Vq3aDspEDm3vnypjv/H1unWfuEAgrREFca7fU9l/X
/lRWmSbBrk5TZjoHJx0YIs3Tta92HiG2VZh9M92joYe51NmjOfVoUMOk+pRb0o1FUdc3tWOvMeDF
cf/6W3xRYf9vLdRCXfhxm9bJ8ycSEmFr00AKp4N2M984bdp0hD5HvZMTraBDjSvjfea347Iba+bG
9zbDNWPfLkEzJaUZaXllM116xcRFMO/0mqj7z37QrLjGVmvh4cdZ/4TC0kPuAE54pUN8cRmGCaCI
SU7RDX/+3MPciQYxsOokmq59zCYRnNIxNK48zPnB397uNkGALErKAXb0+SpNIe12jhrNtRIJJ9YM
Wv2do4bSOvQZ6gTuks9GXI5GeVPZobKufN0LD0mCCg6L9h036p+Q+a/tGk0GDu7d2p7QBXc+Gl41
QbMaroFrL+0hQgxqdfQptv732ZwdGe6JPpRqT5nhmk+R0aYPdWtSSrZWl1DcG0lNSzYZx7U/yN6K
ElvMzUfPUOIKkunCwQH+RaVBSwpRhnN9xWIeWrvPs/aERYp+O/qe/oyGKiM5J/tb0B5fFqLVliID
CdlQIc+/bFkX62yVfnMaEHzfjxpnafbQX/oTkJ8wJEH+B8k11nthKlnVTmogIylOZqCnKpbsNJ5m
ikbOKNpS5oFhTvcuYyyU/e3WYWWK1c24A+AGX/X580kNnr/k9jzR5M7eO/1Qxni3D1c6XC82KKvQ
3KNTsZEI6PM/XyWN2l6HligxWA6GWCNYEOuluXbWX27QbRnUWEivHTKD8w2qZFYg35YWSCg1nPFF
4dAZe62K6rejUFP6ZOf9at5Ok905h9EcC5welaeNPfLYqwhjNypL+3Ql8r6IDfwokp+NRIQkBNvo
7Nlr3dlBznxe14szc2+ZaKstbgboNZjZcMzn0+VUt9UaxHlYRj8dpOHSGPNks7xL82JTee+FiM3W
Qk9w9p3uq7Xg3HtYU5V/7Npa6MTIxFW++ItDxu+Gg/GnlQHT8PyQucOo87F0xMlt3Pmu9HVxopee
PrZSRVeu24tLbQIvHAEO2Xn8MiIcFGDZihMYQXEEjmwD7RDBEaWOp9e/xqWViM+cMC61EIjs84+R
qYppetaXHDS4R73T9ieZzk48ZNLYv77Un3To30OO7VBvPXrSCKY4RM3na41tJ5i2luKEEJv9q3IR
kQeW4kRPBnbHSyx7qb41fINvJezu8tbHkj6MrWwwv+IA3cqkaQfXiRvSnuGNV4/eYy9h0+4DWQQV
w5JQ/zDT1LXisZudT1U4pmtsS4UV20Tz89rTXHxxf2Srsd55Gfvtpm7gUEzlKZgqCJH2XMaN2TbJ
iOr4Xyazf97blthzkGltnidf2TwB8ekJSW5hucd1WIr7bZ7ylzXTtgpXNuz6kN43eqrPvw7qFejw
BEF58sso3JV5Sze6WK4pBlwKfFtrjoE7oxpuz+erdMG4wmgYipOnFm/n0YWh+YmQ8+tb7cIqf5Qq
yOF4FnhMz1cpMHMFvcIbm4SdvZs3Srfn03j9L6uQ6eC2CHjx/KpYDH/SzpCxirm0e0x6xcFNJ+dK
wnZho9FARx6WduamvXF2VbRGVCGNK4gFulkCWnyAL+J0DkMdg/0Pyyvb4EJ0Zjmo1GRkmwDH2asT
Kh99t1/LE94pyxH6HhI3lmRKEI3R+nm28m5fmKXz3QSqfOWrbTvsLD7Y6P/+T/gP+6ezHdjlgb+p
jZanKmqdXetkjRGj07SCyA7N6o2Vz9MnxGmi370hgl+N6f16/XteWh/9Vf79Z+J7vr6fekIjAyJo
CatqOZD1he3bzJRDePIjIbI3pd20jx3eVMOeiNXqnYP0SvW39R3Eu4h/MWWiKH6ROkuTkjZtenHK
zVHdOHNHIKbIDd/3Vqk/5KKE/Ne43TX95QvbDCQ1FzO7jI9wvs2MKpyqCMHekz95zpKkIRzvmM5n
gPQiHp9/f8FRRBJoNr1VEKpnlV7lBFiVgG88Vc1k2rG1uu37JmyyX7Oz+NdSuu2EnO2rZ4udlenC
TRvPa1PkLAeh7sD1Zzuv78y4K5/gTH+pUu9a/2lrdJ6vyBAAgyByyI0S8jz+DEU/NVHtipOHXMgY
I1Uyfey0wgdIzYUZxuBG1HwFHvGCsEUAB6BOiAB5T3Pg3Aau6kzDGetcIGrYrI+ooGQxVMfl6MnR
2WW+ng6jbMRuLn3rmG3SBZiDtHvyx/ZHt+i/pa39+TWMsLcfw3XinnUz2T3QLJECOJleyQOb43A7
R2F9P2R5CWvcdvFSFNXf9lC3VQmUpNXMJgLyp+cvHhaQ0L5RiVPaKwjWFe5IjWmEP14PFJc+L1Qz
2rRIXHtg5Z6v0trrPPU9icyah8ZBG2l36KOy+dBizfFeFEO7e329S2eTM8Kx5Lxw1M+2k9+TnneR
wbt0EGNGkK/ae9kQ3hiI/v2npcjLt5kdI5Cz+9mc/dmoQyWYndpe7DXzj9q1IFRGnnXlXrtwR29D
CZhLMGCR5DwLASWobUPiaHmCnqrvzcCYblOEZ4+vv7oL1xntpC2L3iyXyXCef6rIbLshmCi0oNWv
44NOUaKM56hYmz3cjbI9+UXm2LsonZvgFhW3/Pfr61sXvp0LJmWTsg3Irc6rhtXtgqBbSeWFDrUX
Q3cwj5kxYxxhrK2YvjiAZeRn3VRaJGFfAwIujEVl6JhHQfW0FKXv7kokaLtk9UpX7/WqhX+I6si6
Bne68EH4pczZGGdttIWzXQZiXzt5y9npOqoaNNnUHc2NK0fn0iLsY/isgPZY5myRMXWRRsZ68FSE
Hvi53AYsvy7XmF0XDuhWW7KJN94xna7nX13jFD32wYqL49QG71EPKh46by6+L2iaPDXk6tc0Vi8t
SCgAY4FtB5TGs80cYPdl5IAsTkZVNbu+WO2bfs6WN3BJv4KC7/av76o/qeXZBUOmzkognrYK/+yY
1mnY2lM15qdeNdWj46+5C2gMq7kdhhD6gzWlY/UmTE0fI22mucdpWEe0r91pufWX1fYOziDQ49Gb
Hv33slSOwjSjzJed36vRic1FQHHqSz2jMwPlCKM9y8mzvQ/GUyD5HDr0YTDANWKtEGFOqjYTJfeJ
DNODhKJ6iILSaG+bNHR6IGCydHaqDFosHTAnCw6tNVd/O10i8tMQ34Z0dBZ4KWdvhE68G+Lxnp2q
BaDSxEw8Yf7l7NK+W67EyEsfe5O0IByTp9Gger67JH9ror2KeeYcLadU2/pj31fyG8beZlIIw/4v
u4teJm0Tj54/LfLnC6aYjroqG4zjZA3BDjDd28xyqTfdbrxdV6O+8nyXzihuAPT6eam0o89eJRoy
5jCamLymptntCgcQYl2t+kpkvhQY6fFvDHMQvC9qNLORddZEvnG07N787o2Nddeptns/OYX48Ppx
ufRA/15q+6D/agfjnryxryP8ZB3ZJ64h1E1QFfrmP6yCDSdNAfxEGCw+X8X31zkfNzvZTLYATuiL
36CRW15Z5cKFBuMADRcYgugrvcAoFPksLVdnpzRw+kQLy0D0ai0O2TDa4E3a/CYLUXfNJDHv9ee7
tO0jRDdglcFAAEL0/PkGs7cx5eWEDfNGQeDI31SjtOJI8LjTqLzk9fW2XX0W42hdRuCkNt8l/3zX
R3gmU4cG+Um5i/HodlZ4ELT/DktmNUnnl/LoTcs11dWLi1qMDZkK8V/nPaoeJwJZemF+ArKQ7sW0
jsnQ5t4p7O1gB/+5P0b0VK8UvheOAuPjDSm1NWtfiKIGnd+khtFlJ3aq9bYWfk+xGwyfjDFyDq+/
1ItLwQVGI5trniP+/CPazA7HUHL/asiAh8FPZawMlb0Nm/HXf1iJGg9+86Zode72W+pIeaqus1Po
Nc2QWIV0awZslfqqhnS6Zsz3YhZPqEKajQSPs8cd7J7dwMuc5XUv8vzU9cNw74aGOASuZMwdhpn/
oZvCot57al1V4qad+82tHJQWVsXw+/XH/n9+yDb84rAwWtx22L+CTVY3AcJDOj8VVuPscqsRN3Va
DofJrqs9KFKDGrAZeRVWBejTU0SldGj3r/+KC2d1iw7cUZBdKcLs5z8C6pKevNnJTp0Yhngug1/K
sbsYNqFHY8X/W8mM7eVTe9Kj/IMGPie3yGpy7bQajaOx9fd21TwUeHf3+Y8e88Br4OgL0ZzdxJyL
LvKmVnwWh+ZqbSBA18axUNOUOFbX3i7CNE+vv8FLB2VTXaEdirg7Hd7nb3BRjT940jaOKM92484D
vXlcBMJs8dgXztfXF7v4uaiDog1s/XLchUy8X8H3No75ODZeonsEN7vUYgpSVsjlrNQFV7bppRXB
JyLwgi4kzJazHKZ2g5m7peX2baAz3sNoHPD4KLP0LdS9BaEMqQLzSkC/9OGozxnh817JZ85iT4Ok
QhTKITuVRckxVG6Eg6Z/bZVLEZy0jLyCzsPLPnaK8S6jPVLxVhsDLiVg9Bu8FSzvEMJEvYNMAXdu
dfJrookXNsw2akaxBS4ZkrhnbzSaaC7l2mRbeqV1m+dVsRfOBEUY2MCVj/cC67zlZRtwYUPVBpRq
29f9V4wxUCBconIsTmOeKfPGVmnfQF+T6QqW126NT8jyNf7BUbYqjtr3jCZJdYcwEuwSNB/M0gw/
mGHOHDUTTnUUgxqfJIh6/1B6qWdeSRwuvZl//9qziNgaSyn7ThUn/GqGnYuAD4pavR0jWjFe2WIX
Pj4YCmZL6EIgz3Re+MmuZMrBjJr+zzp+NBG7SCrN6HijjT9UQ+3uur4fbl4/vduXPUtUaP6DH6LM
tzan3+dfQ49D26CXlp8CHZWP/WQtsW9YeTIIx05CXxo7m6TqK5/H3I0DfMrXl79wlEHlYOi09Rq3
SPx8+bHK/X4qs/zk29rRu6yVDE6BlSr7JpttWcSLGQzXaqALaSjlwYby3EpEmrjPF1VqMXEpG/JT
ZNgFMi1Vd/CmSWygdYtNRIvVEgh4p0H+l760GzSAuIXBFEfMp0l+tvKc1aWwMSg7GWi3PFTovzLw
yy2ky+BV//2bBbsGnHVzqmIs8vwhg8XHyEpts5Ay3VL6xrFulC/g/dR0LjOzWa+clEtvFeLmpo5P
+Ipe9MQGVToIwpSnPBuzz8h+1QCuGkgLnrUEEJuGCAQvceFA9W6oK4v/+dPP9jFSKiTa1HybwurZ
OfUGK2Wq3fBmh7wccFVHj3knMTlFRb8L5ha5n2pk3jlm+c6BY1kxBclNO26dUD8YeTc9Za2BZ5zI
7E4/zFzMkMkyCw0tZ+jFY5oW/WPUhu0bO+UfS+o6rNdDG3qVvnIiLlw0AOIRiCVC+i/b73Obo6HS
0B1p6nJ+8JbayuIh766Rai4tEzEz2ShnXKLnwaYsZ1EYo8xPejSW+3AY80S7QX54fRNeiJ7BBrkh
1aG99GIwA4VmHfzJV6fawxJ252DPquLIqEHIubSFv72+mn1hC270SgA+DE9BUJ1dY2NQdbXYhiWp
04XZIe1qdKtAaCFAo9xpSPy81ihXOyP0t8Ve6hIKjRuN2JAh2PRN2V65HniOQu4WVB1+OWm4rok7
2608BlXAHzAr+LmYXYZpd1OB73+c8C2dHlwzz6YPve9nInF1MLYJ7MvMuG34mNxY4yDv3GzQj6js
rc3fv2JgvBC+gN7RZDkPZg16qEMwOIpsWas1SZtxunEyN69PQ8lfr9xRLxi+RLANiE/0okTg/j6L
YKvU/biC+T+lcCxDhJx7aSWDMiEraSSAURKxe/WtL2Bp3ZtITZg3dWaUmzpEQIMJ07UujI2xtQb6
846Vw2tS9TW5/Qu7bmPsYBZDTg+C+uw3anQNYXtiRgnlju9v1sPBmNFn8KR0r0TZS0uhMgjsE5kV
rBHOlurdKs+lxIHSE651GGTb/0xVqpPBXvXv13f3xaXgI8FdoVJhPvQ8oGfbdLtOR3ky+yo8LMLx
d71RhIkv9MfXV7p0jLifAMjRnkWT9qx8mFIx4IGl5IluzDepinAf+UsYoz+yPrrofiToKIvdZNXl
19cXvhCUkBmm7c3sERDceTKS9l5mKo+3WVV9vXeWJXizAP76+/kt2c42JNgsLV6gSGXnSo1SPdsj
K+RxFUaNTtQavEGS3L+CsthunbNbiaXoR3IzAVE6j7JFb6bKMkseKMzwMFOTTlqfiqwYFosLyMgT
WZvV0+tv8cJGiUBAsEOAI7zEO6d9QJQY8ZUtFsjXQ9ald6U1fQthOV95vAsbBT1o/NK2HGPjuz7f
kn1hRy3RWJym2RjXU2RX8AkQUl/qpHHmtX2zltU8vx2Bmvofsiy002vh6EL+uE1jCMpcMFSDZxG/
X1plZpWJu63pFj9Tg579Ucx5+dHypdzsV3z10ctXOrWeZnj83lhqXGhbMl4/Hjy3eLB76VcoP4Te
HRgvaLr1lGVuLFO85/evf5cLm4Gih8EkNyLea+dNpSJwx6EUTNNqUrIbhUoPSjBiPVaesyYS7Z9d
WszjFemOi58IkCbVJP0lpgzPP1FYw1VJg1GchkA6X62okk9LpSfqcje/Kbte3CveL9eb6Z1ef9xL
zSQyDE4x1zEV8/nSdI8WjTujONnBkldxoeqwiLFxXctEppqoz00j5W5Yq1on44gyfjLXoYNUz9gY
71//MZfOBBSADTpOcsig8vlr6PUmRBB48iRQGg1j6nv7S5G5jX0AIt1fU9i9EMegYeMgSy92S3/O
zgVVtsqrmgsI6F8AzQE5KWWnevf3z0S+Szdi83amcf/8mTLyFRqHA6tIK3gEROvEubnofca9eGXr
XjpmJKObLQv+zi+yxbn2RGNgGnpyPcwXO4UQXeLMefB5FhMCq8Ie9NPfPpy1WcyBs4WCDWL1rHxZ
EV6f2qhUJ1u2Fo1Qd5TtLnLqHrecdfWvrHahKUEmzPSTxrJPODsnpmiXNqABI/QUjmFTJUNVolal
UbH6JMKUSsZVHepRPe7Z9WNUTXmGeloEfHxpvU0mjYt4oT+cjeke08Iy3/uNO+l9o+0+jZXnNO5f
fxBo6f6mZILIAKj5s9cDMRKixQSC0wN9tC+i2bv1RF0fOVLioY/6a3Qxj730/CIDWL5xoaiXwbWf
EzzA09X0XaryhHqZk5B2tEkZrtFRO2NwfP3LW1vMPl+L7IMGKc0oaB5nMT3rG9+HeSZPBJWl2+UD
QnBHTOsolmfi1MeKsv1rKrumulmDFuHvBbrGHDttUGYoNze1iJte5T7yYc18K+cs+gWIqR3iNppN
eAzZNGU7fOD9aTeWE7fxld+/9afPfj8DkU3/Ap4BYISzbxOsqVMHDQCqIrDadyntNvhi5HWxu9ir
n7Sp5/5D4RjBglIREUgEbvlBCaGWe1/Lco5z+DTFlaTn5QlGCpD9DTCGxhsKYM+DBe9zsKJuu6rR
1vtoFYYfO1MU7Uc1Wk/1MH9+/SVcWG7r3BNwybFoB5zFpsIwp0li5omtNPVIjh/m26FcATRFPk0d
dy2vsWZeXq4cXbJiAAHhBaxM6RLiEckE+4OsyPspB5M9m+ayX1Y3vEnVghONG5RX8p+XcR5Mc0D9
zEyRw3g+LklrNA2HUYynWpjNfsWPN2m1HVy5SLcj9nJLMTKlqCXLgT933n32cRo2RyEjJOFbJz8g
mVdmb/USePvIWgzs2CZjspIpn4OvVj9V3T73IHfupq4ZF2TpjPGXoiCxN1qa/6WfveyhTmWu3npN
N2dJi85ccw+rpO+SCXn4ijFzm2dAeuysu0mXNJiws+/n8V03aQn7eh00tbBIZX+3DqZqE6cKou/o
jRhf3MZT7xS3bEYbz06/hFmWr7EvSat2SNIYv1dV4DCrcbl8a6ms/74ss1T30TrPPz1rHEuoER6q
d46A15HwKDneYVbfiwTAWPdpO8J5PNMW9Q5N72FYu0bBIt5pt5EfTa3El6C0qy9ogJftTW7L7lMe
0tfeW8W6rkgbTphBxEMqxD/SQDnkNNAbMuIwwnU2rr1a9h+mVPdKxkgECfdmmnxGJ5ExLPX3DIkw
ES9L4703zCr8UUxR48GvD+zpxi4aX+xKS/TtvTAYld4r6FLZbvBmKe42wTTzDtC44/yAKV0YsW1Z
0/qTiIYAp9dIG7g69uBpUkSLfKOQ0eLGa9vaQuIibT4oz0g3aRV/jsxf64yN4tGwm8l5UzoVs1no
sbNpE5oDQ8v2FHYCYOov/CMHPwGHpWfyXcf7xWRB+3cU8MuNWNamSwaYr8FxpuM0HmU4yl95ag9f
GBiTqSjgDEhW1pZ5nCX/hxiU5aR3Zb/Yc6z7OkDYHcx9ndAOm5oEAFH2O9S146I9bZRrPGglv1VL
NjWxrzLUGVF6CN+XdWpJEGEq/9x4aY34Yt/Kr31buDKxw46cfOGyi8C4AdzbV55QTQyax1pjtUqg
OrLVEZirxVG/0qyN8sSyAHsAx88W1CZXEckd7d75U7rk1lvSmP4rIKJe7/O6E+1+lCi9xa0dogvq
52kqkzDqqyZpvbX7zRlHVhd4xSMqM7rAmqr37w09hEDtAgaPqrKElVCJiKRMa39IEKsrHo0Oz67Y
61pjQF+1Ge5EGcoq5j/tp6wR8q5ETRV1FlX/WBxfRTe2WKx615kIeibRlAaPRV/5ZWxoe5wTtj8C
qlwPpoP6nRf8Y41O+mW1swznormY8b4Vsj5oUzpy15vcM/d509iQS0TtomkWkGWb9dTdDUWJoJgI
svTRWs3iS8QVKpMFO5QPlUjLj6bXoLpkIIqVIIpuLQm86+ynW0y5gb4N5nmJgGWZxQYqJ8suFYEO
j7XVz58cu3HeQU120MGpMvEJtR/vKcrcYUrWZvHfDgpk6S4vwuln5RqLHQ9jRf+yDcMKD2U14DPT
dHWZJVagCnOXV+OCkmi1jgb/+xDty3Bo02Rcq/IBo+bM4smKoMF7rau8ZucsXbH8hLbHUe4iPCt2
FfM/eTT6xr1XjMweVrxIdqoxdB1X1TAtMbBDd036EfrvrmK4h+Wtr8NE4dzy3nD8ttst/WQ/YEoq
+Yun252q11Al8zp5eaKiQX8pRCt/i9pA7DPSNQq04ZIFPbtQ63fN0qB15i3F8DnHcz5LmjlTa6wn
kwMytjPisQU2oD9Qb65QFiWYqV2H3GZ66HPf/+Sb5fS780P5ydGDmPe9P/ZeEnV+/s6rDT+7AU8O
EWjRzZDtcrSXByBaNAJ3JPyRRZaTpV08ZYZ943ZCZQenYoiEXV3XvpmFbQoinZqeUtum+aVd8ua4
CkrnZ2EWWb5f2mbpDkIsIa0dpi9fUT4v8WKkVVbEA7aKT52Rp0OiCt/7TH+v7fcIWbVVDC9z/W0w
591obHO4xqtlLJ+rGV+oJMoMdWxdiuoEFUws3pjlGWLns2ei2DJq/Q6OW/kFgAUYsLHrR2jmkdl/
w5uxWRIk2czvPu3ZzxKsRRPnnS2+SW/xm33mSsJDNPVOGgcFayVlUWwcC9hmXlymRf17KoAQ7VrP
L/GBHrHhSprQlA/w6fWjBSthRj42xwiS/Nz5BJObHqSJWU/9lPamj4Mhao/f1w1gwnG0jBZ3cl0W
BzuonZ1rqR7X6cbu2wSb9PlTDUuH1NSbDW+fkYl3O4E0+bAL2na14rW1m5n7DzPbGyxZ12AfGlMA
BicwgC+AU03t2HXr5VQhvpzedFW9Mf6QLeel2DMd/8QT6DQmukYCdl9iNfGJ9kDVxICYAOgNVeX8
6lQUvYF9BN0wWOC4xI2q0AFFEnx5dOaxvvdEjsizm7WAm7gixcNit8uTiwP6UyUb9mo2F/7vMCWP
21cr6TSxQ9i3cykGk5syC5uDOzepE0f1gC6AuZiaN1MqV947zeieimzIv2cVYSGeyjwXyVKOzVOH
rZ44lCMkl5E2f3Vb1PnaMP5xu9Ncd9b3Bnc+uRtr/oQBf8yCMD+Y2V63wfS7HldniiuIPXSTVUcY
NLsqegPJIc12y7AEN5atcRZx8IPXCZJU/T+eTqUXr7WZ54dy6QPFKcui35C42yXWRBMjXvFgaBIF
DDDHc7RoZMwMWv3GknNcyS3yil50Jd1N+sDx+sTK2kzG1qSjhxydoNvRXLw5wQBetbHrNOWXUQ75
P1VtT+MuDVS40NU2fHRmzYrz7xmuZuIkPRKMDjVExZDll2j4zrGLbPDDGtpDlyykzO9TAzrcoSP2
nwZ/TqPdrFKS43rT66BXuAwhcOoiCJkOTty6vp+2n20XAxBAOJn42C5rJPfokYATGgsjfKjRGxh3
wZyyJyu7nxFUhq32j6MN/U4Y2lGxp1w1JVkY1iKZ8BCed4vYohZTjOVxzqrCP5Z2WbxB9a2HYlK0
G57Da8d3wtb+crNUkPwPRAnzXTgY7UxSYC37alB19JYSvnyMFnC4+9ZtArXT3gLUbTE2uAT3zUJE
XpF23psF6oNxnZlcO5nj44AjB2kW94aBZHLct5WskwmyBffjONccUaL9P3rty3eo1lD9W25u18lA
48w+rr2ef0XWkN10vvYizks/f6z8pbrLF6f/aJqKa9DsNPMH3XRNGlc2ETZpwE5NsXJNLn9DCBSn
wgDcgd9O/lcZlpwwc22d27TET5UnoPWJaSZBObHkVOvYNfJxk7Os/DfUcghlBGnY1Tu3dAZzv4rK
xmsob4iLrTN73g6QDjAiiTqDzRGJwgdAQKXFP5SnAkF0pKjZfrlx3yFKoeK66Ub+Jlq4D5Vkbsc9
E2DLnWJegEBtT/ec+Zkk8SrbLP2ntr2hgJlPEgucUpVeLDubvZIug/g18NvSGF8p64NSdfZkeEP0
JehMLvlMEtOHcvbMmylHDPXQrj2a3qCDrZYOdY31RdvNvsGG1wYjFF9XX8bIHGs6d2I4ukub6yMK
485HhSSbQ/1hFU5ctzaYxmjArvVgNoYLoBt/JWeHwQA2o+ak0wc3XFHpQQcWB1nuOuTGqbBkG9eL
nU+HnFFNH+PA1GzZbmAOseF74sdg67U9ajc33itlFmXcAVR/sjaASOK160iF4AMfj0FH2EdMzGfm
d20h0OmZp+FDhL63mYg+HL91KFfd5wHHLhGtI5sjdTL66lAquEkMih1Beqjctwila2aDYW6hVGpY
040CdtfFMpyGj7PXefxq05NmAt/L/Cbqsryd/HQSicYpME/6pp4/N4D2EF600POMI6jic5IPLWqi
4O/TOknFJPK9NZCIJ5GmstmxVS2UxUHf/sxRVrSSNiqCMuaWMcw3lgEQ5I7iIJCxXdokuw764O+b
oqg6ZHGk/RPauUcKEqErmwVNrfZIvrPJ3KJfphjBj+ZdBqSxilEeSH84g9V/WmvVzruZ5EPznrZK
oFUzTkzjInoa5+Es2jhlaAn6pmmKD+gDRQ9Mbrj/V39Biq4jTXLjsomyn33jpN8Ze1oq8cLGHBM/
dWuWtYvlbcUc6VfremTYuem/Vwbk3FgbrXib1SYD2EV783c5RS6vyYIHnbhV3U27hczrB/o+7Wc8
pmrjMJGPfDFWa/iNpZAScEiHcAvSGHbHguzlu5Ijj2d3y0h3GR7A2//j6EyWI9WxMPxERDAPWyAH
zy7P9oaosq+ZQSCBBE/fX/amN91Rnc4E6Zx/LOBjNGHYXf3NimZ+O9FVl6b5jkfU78VMdtO8Tjpt
KhpYZGECPrDWDqEtHTsGpSWfReGpOxQNgZ+1g+i+vXicv/0y4dbofC07Oo/lXueqsfwPf2E3y3wT
6Q8WWg4yDix0kjHH8y3FWH6dbU69Vjljnrh8Pz2RImrvtq/AhJMg8XFntwzc3fvCKMrkY9WrIqM0
SCjW2ugu+qiLWv+QsYWUo+lZnVLEKdYDE3vA+rpMXXFap97R6bIow8/cBVN98ERJamGPzlJxK5rt
s6/bAng9mm0r44JvrotkGDlt5nb7Z+nyEsdqZPNncJACjVYfvlUYxduj0FuCGWEUiXcTU8Yh8pge
iFNczKrNmTsFAhZnWwXVBcQzpGbeLh0oYTEOyE7chc2596nyIDGyy+wivADGfck1Xs/R/F/TkgGY
6m2v2QHB/rrD5dL+2i3fqDREGtTmnNHFvZloVA1D5Td5IK3uaXXteqBFIhhvxj6JGNyn0J4yfAXu
rYdhA6BNKtRzmunxOd7CZc6k1sbOkIRYXH9Wu/y0xY4nLbH2MUhZcs15aJLJSRmt5lfKeWOTEZlb
1Kk1z9bfjkvjX2HC8av1yj1JdZcsnP3BSGrwEDJ1Ob5xYo4/YSVZ0wn5vnVRQI65ZeboyL2/PTf2
WP9FJjP9iSLTf1G04EQnszqTyhJqT8tUhpvgxuiHZcyqvY84/nvkwGnPhsNy3Fb+32WZ1b1HHQOM
ylCsP0a0fcfWveuCHIGGMr+OuzrI7Mnox47/7qmrrcQ6hb2zfRZ9nzwVq2qSvLAQXvEmTDM3sw+A
n/7fIpRWyBqu1oZ42szqFg85WLwHbq71UL+2zL6npI+TL72HPud4MjQB552Km5Q2quQ/Mn+mNmUY
nOdDMhd+dyQXgaB4L644UDe659+ZGp1bPcT7Qu1B4MicZk4pjxR1xH9N0WxfvnbVdeA0iHGmMtx+
OK55VmIV8H+Y9MvAKYlisEwdIIAftQXxwxLt0555YVP/Yz5K/HSLreEaU4aKQCkWFAfgAVNxVYkd
HElO9q5PTaIbIHu74fYIiZpMWGi9/tSwmZvzLNbKwhQfWM6hkp28Q7eybVmt4nrkYpqAoAar5Ndv
Jno2U+kOHdeZt+n45lI8+LpU8/KA5ZthaPf76pahmXWNKqtyQCUh155oNRfArt4tj7kQpV+XVmJc
5aEP3PKPTTvIeXDd8UnvUlq5kwxDkhZObMZcFxXxs3u86oGAiDius6raeDsWLBXAZau7HWK/6v7t
q5N82Zaam6yaEgdCdqInNF3jzaUTNAYkz5ZFeC9kco9fjUpMw+sYaw34LIV9xd64aCZWPddZqWbb
ySqA5TINYiOeS1+wb4TrVN3bVtJNGRNdZR0xJsJ24IMMnpoqdIa8c5cd+SIA15b6TkjgSROZ8Sfs
ViXTkkw77voklm9tY4onbbyiyCEZ3P8kf819m7j4CalSjv+YWhk+Y99c3Mhu9FUgyerTtmEpS2UB
qJ36c1L+Vd28lFk/ToIbpqzi6SDY2v9zPR1XuRLjyLWi1kvBrvCwhY4Ii+8LjyqSdAKgkUfn4rC7
Vvu0Plhd01foAVXyKMJ54YC27B1gI5o9lVugrcNhD0YCpA2Mt5Pa/e5ej8sY+nzgIvwgywU3W9yt
/R/Ld6o7kwwmBNEz43u0LdLP7LA2L7pxS76vcqMoZB6tiH52YjQglpbSZFzyUXhdeLP5FSGt2blA
P/cr/A1YpvTtNYFWSjg4Z9UtPyLQy5xuqnVvmczoSu0vVr80qcF4MjMI8zAzxn4NCbnQaQQZ/5rs
zVKxkMtmTJn+469L9uzL2k8MLYURuOAwkrCLtRSHPybJ2FRs2qPrHHzK0EIsVZH9DCFozVcDfXBT
mhRueN8FhXcd8eK6lz6V5cuQfv2PCc799foNLqCi8sjKtPAI8hFF1FZMbLszn4qhtm/wkIoZYXUx
mjzWpfhbe8sWQ6ElpSTEIQnlQe3l/LaCtVEf4JetODALAC1Gy17LtOqr6bezJ1vCARX99zqXHJ8d
mG2c63i0ePN20z/K1ql+UeiwY7vTsr7Q2GceNr/Snzwf3lNIPu6/CpSzTY1EHZo6QTF99eRF3JXl
WLqnvV3LvxsTY5zNzQYPmEQsY+neuuN7qdfhc28d+4PeCPE8kxX0YfVyDk8a/eADfv3ob12XxaW6
krbnfAKBG/LdcswJXRqqQoZM978dFfinJMTooxtMbzKijlhcmVTdn34D589Jkgp55hZekiX2WoLz
bKd9CSmvQbXtFohKKNEK7DSplEzSre+SOQtsY8wpmUFYGFtG9QZx7f5pomR8XgIStCnRjNqz6m1q
QluyQfxMc5mYVFWevcPvOrtMN+2XL4U1bSU8nNu866SyODaNtr3DOM7Bf4MVbcCpUD4fe730nBld
LXyg7Za2TjgffS1CbSJUD5F6c0q3mjjUSo9GIemvccpzieSZv46ogW2xbzmION7qYixgXoWz/iIl
5FSxtypyMsil0TryfV3YPh7zl01Ehn1BseVcecLoIN1GeMRUJK2JaWTr1q8J18CQYnuJweIaZtm0
gxUYUkq5/CVfFCdM2iPArqFM6AYD6HK7/yQAA3i2YyPGnKU3HH20hU7mq4UQ+a2aseNiE+FonAhO
NiARpKqkAUDhlo+gpyVSkq57XNqp4PvQPRG5fj8mSVY203ytXeLd+IjN2uR9VHp33dQnYdZVrf1W
UE3wK6EvnodyZcZQ9A09LSh9Z3DCYPQ5nqSV5F7XDe+uolgrNVQXvK6Lt3qvetb+04SUTAzHWEB6
v8NZy/+W6VKYxHS/eCNLM3ddcArrRty1brKwz0z9fOvU6DnOxO2s/WFbx+KLNt34isnQ9NS4oqHI
SGsef/y6aPbDWHTxnIZbCPTcWn3C6jyuy+skdQXKypldndZILXeJUnjBSZpcf6tJXzY2FsQ/wdaK
x612ooGkg9nTDP9Nf6eF4z62q7Hrw4RBiwKnUW6/TR96N2MVbS+BcNr3nqc0yPdo0o+b8ea/I2VW
bwNEOwhaHbJuDl6zvHbIrcfbSA7xzEbUadbKyWV4XnunARJa14BdgoO0nu4F6OrsnLsx9tYWECbY
Ag9o395GZaNmilzqGa12vpRyDcsQMeU0G5O7jTC4PVSzU7BzOVS1iqkDfaZAOBpSKzaOnc+cr6+N
1XqPMcgp4wZSnP+07brvdBFZHzOfxUkHOyk2eCHpYE9kW/+JlOdDr7AiexmKg+ZagWmJvCIIGRyQ
U+Ze2W434sJy9XRoCj4OrIYJr7FGDP7RrjAI/VC1xjZAMe2iSJ0rViaZhIGSRC42eg4HZGiKDLci
rIv7wPi2ydatT54HPZnp7Joi2k5r3zRstm1vi7OrWeIOgdub9dB5Q/k+WOhkgS9mIJ1u11WY2WMS
NKTWVru6scOyKQ6GbpAkH4YwVmktRUQZElKMmLFEDU84Njbq0Mj7Q4odab6IlpzzZ4CIUWZN0tnx
D40VAaxgXM32tVycPUgjbs8qk4J2mYOKi67lZWJMP0EMkUwvFxaHKRRTn099P23gp1g3Dp4z2CyA
dWmTxpVsCDyOY+cY59GLkhXpJnfcu7sVMeD/EFxSHQUh6PYh7BvztkaLSnLtRQoHcwiVlfqIL/YH
fr7JzVQI45arNRY3XNr9xzpr75w03fTdcoNV5xVlbnuM9UbJYDhNyUO/yr7NeVmAEBo3mirWjLBN
DqODWzStl4ABsQZgF8fL9ehclZou47uGReG76Pz9t5tW73NU1TbmDbnfFGuSzjJmSYdXhdS53fkN
Bp/JJgUOU+HJiYSrHjcq0vcPQA8j73Yg8PDgM8ZU1J3p8j9cfOV2cqDu+pt+j4FlKM+O+reRDFL3
6ExEYeSAgv50hbS4KY9rNFfjvb+JwqSl3qPhSgOnz2yi/hZlvBcMwaDR9Xbde750Pji22GhoimWJ
S2s9L2Ha1dzB98bu6uDRoogJytNKNqMOmEe7F6aqIryyTT/OD6N7EYi1cbC5eW+P+89YAwX+XS7m
zRPNRiiy3dqGuKtq2zl4HHnNoaZxw8toE+5oG9FD7xwpN17YTXl+oFIdTYhbXfir4n85Fv41aVSh
ukkuQ/erdqvYfDedtVBYCHMl05b1ke9L1tLck71KO3E/2s1MvXTneXeRMbSIsO32bYY9ogFI17oi
ObTgxg+/xzCgdgwovy+zLpbwI1VQJusBbiJ5q7bEQgs47e63t/nSPJH9L5fDqNs2yax1ZUSVE0xu
1jtj7Z40Jc36joBZyzlZTQ2pZ80cvUfOuenXeNZsH/VUENug4EKpeXT0jygbcJC22IxmeEmc35V/
fL0FgpvaoweIqV6jijPotO10l5JmFDgPo437LBM4FJhwieHxMod4EXXrWkN9XgRFBTlxPcutM3D0
/nCxxDqDeRqcR4uqHy+rYpFYjz4DnCCsYV/W+6TQMRQl77/+44zLrO/AqiP/g9T6MDpII32YlnFz
9XVDu4664x1wqGncaSQ8gBOufe6PuOTTdZWB/e3Ac895XAPNX3m668QVsC7pAujvuUQUfgTJucVl
cZ4DJao8CGstT+6CnCjFubK5Lx3wEMVErbYBd2yg9GzaRjPcDZHkLujYY2Wu5wGBuiG7pk87sXNy
I5Swb2xnbQCdam/eMleQW81qREDqdQLw9rOLDY4Zbbqk0GBfCu9YTgVJgCXnxXo7JBPPERT3bnKC
2cvxubmYJ7iramJxzGIWKx/D1m/5mEtBWReagNBkxahW2pL21c8SjNF7ygOnwjNJ6406ynank6hI
7K48uMM6qGz2m6XNpQs1dChImHPzSvnT9t7GvWtDVvpL+ELvmBNdJ3CrLInkGmaeNfDBibxWr/Nk
ChwuI+L2bMVkajKphNnzulvJWU/VppS5lsVcb7nZ/bo54Kpx+bPCHT9NZc16vE/0EDzxj3NBjvxx
b1Jp6eS7WhLiLeD1f9ik5D0hSOV2huSr3v3ich1VnY7tW7sytj6KRDNZBJp5E8aOupm0CsteXDel
4l5sK2sPcxQgO+y3ijyxZcCok3dNhrX/7LPeor5rFAF3KWBlO7A2FMv+RjvP1Kcu5YgF9MIA8zsm
S1Ec7dX2xStEhOSHWZu+vAHIQAUga6XAmOG3wkNnKoSI6M4kVHbZOesbMHxVHin7IW0Up0Q45SLG
OHxdBfSr3Q9LZN0FyCviK+CEUKSWsGvnJgD7eF3WIgAsrRCEwaFKixNsTgagOb/1t1sVoTzMuo36
K7CFXoDQOX1RHVVUhn3a1GyT12IPyAQe2tp5Apllxei7mWw9lQwgqf1cyK/Kd8Y9H/VeF1kf7kJS
CzP6dd4M6Hc+Sf5m8vWgp5o08rqhO89jLe2HpMVDeezXPrbvbPLuOMFXIAM4TXgSph6sAV5wYIQg
1Idmp1CdeBj3KV9mibWnajpAXgflr3XvFcjP/wSXRI73VlVVBRlMVntwEE3B3uujvA6eBeV0a76s
BAz/NKqIJ8gCztGO+Rz8BnDW5kGfbJawkz8DWd7vlNjVuYXw1TuoQCfqPJS+XI4J+sDqeZnNpV0V
V9xwNBZJ4qJbt/GstVTU4BLjPs9NPOdurXZYRXQeuVc5wUBXejOKK265HqUhxallWisJUTjX3koD
hFf3H+BdRZjVlGtUaUxl7m+/q7AmIKBb/CtRzoQyUTnd/QjhyAcN+fWBt938HzexIQKU2rwjULHl
XtVAQtVLXCbxlmrpR1PuisYqyBJiJDaEIEN6oS7wjsNAdOAL2TVI1qPRG/5rFmn264FDUB8sXdP4
is6qvRoKAW2jed3cJ/QX42hnfQv8/d/Y6a454Tht+2yGx45yd4jC9Tj50PTYyqhMmygG3pu2DlPb
XldxVxIrTttLDERzi+a1Xo9hM05fakYbBUa11CCLiT0Qn0G0Z8GJWJZlJt0dg3637vM720S/PsxB
Ut3iKp5LouS31TuOgMSgBGsLbyuT3RmQ2QxekQu3bcN01ipG3RPOgIJysv0oDXCl9amxPH1Xw9kn
p1pzmGSOhDLMgt6429mdZra5xZL1chzaSZwUYqsy8wjkr26pP7b6vFhwDJ9jArJQ4W5Du+VBHC0i
G93N2XNVBuOSwTFwY3PN1x68tr9Y2RZE5Z0Rk0eQ+qBjkL2kre4VEk6URNUS8IfVtM6FtaO8Ex2S
82cz0BC34lpGC1PzuR0Cgfvjzh71VlVTeL/xuYcsKeKF7busx3dtOvcvIQjtkx904qssnB7lxbr7
++NFeRPfOd4K6Ip2SRJiA+hNCbOIRwpkSZD9qttAVKmn4k4CgVhJnZYyTPbTbqzhP6fmxT52plDD
cZjrIDjxMqr44FbR2h1JjkAkpcZtEyfXCltzClEUyEzWZRQcMQTJ4mVdWJbz2fcvF8Kg7Hf+MWe+
VQyszl8tVBJQwmA5bk4fy14dRRzK5Lg1zi6elmKtX/3G59Wtx7n4bONEgmAY3/uC7kHH1RAb9qw2
AMODKXXwNZdYSNKJBQ+umKGFV56D6U2CuVVZUc3Tr6azpc9ruKF7EMEWWU2ookeiAWbEDXGwNkfY
dcOb5FaFndreWKM3Ghd7ICywDEHGe3t4rUaTUIAcil9Uw3535292jXi5x/ngrmNH3fVYgbEFdi3w
tE18smcVTGN1Rro1MgOsINcvS3QhLZi0lz+hnrZ/DlqcnrDJmJ2VMrnpB4KuqW+9QXHhF2Eo/Rtv
U1J+aPSSVL+1rvRPc8X5cu1aQLyncpfekk/SW9HMuLrHglqw2DRASuaKxmX1TDQvj6hlheKrx8v2
T6O8/mMlJDlnlL+ONW9kVUbnxhAXkFfTauSb2Avbv6izvPW8oIkdToVY16ddrT379CwIhVEw9ElO
bSPcUWnRBZjGVU1XgBCst4g59CbPCJkWnVvrZD9iMQItG6tpJleUfbc69qyD/41rbCCntggyei55
9L5bqo/L1HPN7oJirma6QvTHl8AgIVI5DFt/9CrlVHlolP/JfoFkABBt69+WUWlu8GXlTlpiSgGX
FG/ISD6ycGV1WABhm7uW6pW3Srddm09j4tiHNlrm8SOaioFGpcmDRfFaeLOz7ShfkyzU2/9UoRHu
IMYPdiRVev0nlbWTpjDVizqjFKIyIQqCIgZyXDkSIrcNHmzmYf3TTQsYy+JBz2XaljiIu8GqRhRe
c1gfK78hWzYhc490Pk+IN+2SdH2c9TzrM2dS6x34T4raNCscJaOhw/Msp15p/Kj1/uFUTTGcSPgl
+wzZnq8OBQ8qsC9K+9emK+3obgqLEq1CqWhPN5UCQ7cTK7zerEUAFlXR1MHhzJcJlVDMIAuiAMFI
ifEccLW0CxRJEDDD1dAlpLqtQ1yaHO1bVSEzEcBYqygVTXEiBh10xsh624aeTYqv69O2YgnkJbCR
wexD/+ZmraCJ0FraiCA4oa2UTvPdzfeli+YzXXTx313SmUkIuuhX5riyZdCoq+llXeuEruvKOP+F
sgqLwwz+/afZJSIjrsoKZ4WIwgs92S8HbNkhlhJT+Tl8YvAyIacJD1gaiv/IIkSbcwnRedxDt29O
SdHb0TXH59rmjNueyxUhJjbiYLfRELHPV8eSsTE+Bfzwvzbf18R8qyIqKREqd3/lTFJ+ysgBJ53W
0eCeoQXKa5zx1nKF1y1pLzqYXWRhT8lP7gJBTk9jCJqeukMMyCeb2DE3nJuNzoJExIf44h1LFYyC
cw4Ibu1PLEYVbr+yrbprlMutQZQZSIzpEUjbkSd8aO8cBKY9byAoxwHDfnE9zNt8Vyl+/uMeLvYz
5Nn6RMVJ8uUOtLyjiuN2tMGnbR4ehIr2bz0nVpsqiM0qhwiiha9NDOQGKHyHIswAhC9TPT9F2rd1
XvBlY+lcBhGnCuGcRrgstXsAdW8h/ZzaRT8ORl/ftHSazNjlHFVC5INrfUSDN1q3tccgkCcTNHDm
U0GtM7dyrf0Pmg2QNzUVSZjrzg7uOjRg1dM2km3UpLQpyiVDlVLfdco4w4O36xmST25VcvKsur4k
6UvnycaHSTifVbvmDy3aJeZhW6j/zKgafWPAgMcHRpLtkmkQF8zDgz3aJ6hXxhE/VJP7CDI1qgOd
QahyJhk376PUrZ96hRvMLzv4L+NUW4INM4Qb692ZJmu93ToHdm7HXBLcA39165E2gcB/tcZu93Jk
XQboOKy9+LKlaLwbiJaqXDLY1mmrG2XxNYnksWFBA76GGLXPCJqTTw/1d3NUi89zkySdQcroedv3
siYbd2A7QT2XKGl4qApV/lpiTtYnpOMQrz606vzoV/GGihSwSD/u3rJ+IahtZyStKPfSad3D/uQr
xFCHUiWWJNV5kzIbTbQ+UvnsrgyyxfipGIRK/Cej9bkJi2GxC1xcTYnXr/olxgeivkNAYaTkvlaY
Y8ZdmOed4hD7UQEYIZlwF9+fzrVeuaBKFHF/3GjzfXCQIHkfnM7+OyVz9Oah1F8ue9702ZddkzzT
1Yt43N2p073Vtii7R7N7F8QqruPp5CK7RePrcVtlwoXs/bPXIEu38zxNya0jIvgFX63tc4DPNLy3
1OI2Jyagwj24LUTKVYmIzQLnsoqZzTYsa3PbBOBRB72E63fCVbtmshKCo1qO9nDsubfxyDuOBPsn
/+2hQZPYp2EtFuQXA5vw4waANNJqNw5FyqTRq6Mv9m5NkcXOpGMG0P4oJy9pBuxdK1OL2F1+e4Yx
Yk99mnuzaN5GoLDRXbys5HsnumqZ9Mh0EcYiszlwLyMsvsF83OC+AfbRUF4XvIJJttVgmFk79fHI
/CKmISMGmU8YJ8Kef3fTeG510Ucv22G+9ABmDrD4Z93qTqd4QD33sERV5N/JmTbW3JeEN9+Ra4GE
WiSukC8dGO1+3OgouTyNCaAczoymy/ZQDt3RR6qyIcVku2lI8kATxX3NJbiGwYcjAJoyJl2nP9Gi
K+Ybvbb1izOLXmarbDYrp0PKhw0vPDTLPvj1w04Dh3WMA6/3DoMoS3GtnampbvxYrEyq3opGk6+G
+XOo9XY/EJpAxNfUjaSrmmZsWDrlIBm9k42eWbfpPnA8R2cSQ5enyauQD5lJiL86iLpfuMj4hXYa
IPHFLZDf7+5+59pB+9DhfH7Uw6jmg4GpQOG5bO5TxyAM5w3d/eSvXEJwmkQgMRvpWWUFBcWv0l7k
etSD9JJbYEonypeY3kjehomrFAgAatzRtDqMTKGffbyumCW2GTncVgbxb2mSS6NZLVuTIYyT4pxU
k/fbW8hbD2GHqIJFMnZronOnRoTw0a35t2ABeDeSO+LCaYfy6O9Taz84G+d8Bo3hzldevRT7qUWy
TifoggnC3fr4xYlUOD8IRHoKyCpyNDhLXIwPC/14fSbjlRi71cTB36pum+gE1AFbNpayvvaiLcHU
QIJ9d+ZSV0hPo9I+REE09wc0rYjnJB7Mm53JckNpR8Dgde8kzp9RyfFcDCOCJncq+KO2WhcMMqPt
X8dRzynrzaP8XHvLtY9R1XC+s7dzyPIhWZLaugunvw4XyqupQjlnFfE43sEOKi8+9zUD/gE3lC+Y
cgaKOpeiHCN8LwJlWRPq/tt08fK+bda0XFuRra9a6of9p1jt8eZDLNf7jy00th5/cKECNFlinzPq
/OBm5+DKEZg3A65cMSXHfaFIrgK7NVV/dCwqwLEw6OWxsqzhh8QP9uHNtuevse6a8YhUC71ys65A
++MgxoD5fLDfaxiL6gUfjn5lQ8FTZ+ItybedexPVhGfjrpm5hzdG9X+dP2uTW+PCQTbHF3mW7cXI
n3tWzPsGzeUroQLQbf5UTd8RWjWVxm0ibiJvHP1DXCyAOXJv6xugD54fEm+NzOLKDb6MUzZvWx3X
USohTKp03pB54L2u9zX1u6pGh3UhD29jumfMwSkkc2WkHJTimK6RcmjPckFQ5Eb6lyJJ48Xf+xLe
Ap3Ed7Tgdr6KVr3jo7b3cD5GLkLxrLCNN508xrTiwusndbZCZBwmq2L6IsF+/K55EatrNWBbA0x0
3S63tMcBu1ijP3MxM9Le9j2UBkr+CW0JikIE9IPLQnDoZGzJg0hKc09ykg7/7XyT5KwwMdo3IvJ7
XFLN4q7Hqk4W7xBqb2vPXWT8ie8r4Izo9k7h+FkrU+esNeTXp4ZBUtJ5AhcCSC/GL7K3MH3xU3h1
Djd6ERwJO/lnC5RXKcrxrr7fbdlNByuM0XYxkfg+X64/cDYP01osxxmzjDzHFqA7VO6OanZWDhiz
RPsqcxpFxgTFzYbEt2b8xrhXUiN2INHbRdpSqfs20uIuipQs86hSZXQbepvzzzNkF8Osrto/ASyZ
7STrRIu/rYykm9UrGvnri1pM5NRigIEA8cVrHlolLi9Gizg+S0c3zd0+OeM3y/H2xHnW1iecNPWd
JcNFnLQp6+AGkXjyQjxV/T2oZSPkDJWzjyx4mKn/Goe6YqUkwjvto5WrGVXVULOVIDvNMBtgR4K+
LQGZRtbEI4lp1PlNtcfVjBAv2E+6WZX/iLHKqY+Fq5pbYph3dZCMuu29ZMM4DotH7lZiTTOnZW3N
v5T4+M01wsP1I/GL+t5n0zA5ckT1Xxna0YfwsF3dx4mex/M+2+pP1Bmv/bRBIPbXvVx1f47VViqe
UVwk+RBNa8KI0Ebyqikj7hYOP+fVOKTeZp3fccox7HPscgMu5IqyNUnSaJ3BP1l68a0cr8LwBIBd
/47Wan0LZHzsdQtsItLBpf9r9QMTYuTQXXCGMwprWlC7lvGpMdXBrZsL5RV7NQIlptnbGURhyCcb
mS7edq/1D60TWQGo/R79G0wFeeesOIWYXqZ2z82Ay/TQRTV6wpUYNu8cWihITs2yu5/RgqKK9t12
6U52GBX/Qs1HnZdiIfEIPu4B1whSq8Ugi7mk4aDlUf2wqasA7PvYhpuZUDzwLPUY4ob5vWpWy4Xm
uSQQzl6gzWkC+5w4FPr4Lx5i7w/yCvcfp/oaXrRUbXkEbJyqZ6eyF4G2nzta/alaPcLgoDItDk1v
Ns31E9Tt2XFLlzk73FgukbkPY24Bj3+MU+UvJ29j1YLTKsf+rnIpUcHbV4zLo10FQubrtK237doO
6E0RR7I6eTCBdxgvRhtZbL1D/veeoFnSV/VizpYDvJ2CsDpnV3Shjc7L4O7BtCGbnECg4SZohsl/
oHOimo+hdYFh5JrUj3yg4QudMd9PusOTMa9tTgWkMLilePYKA+mx7KtC5kukPa4YPW7ymnrUpD8k
Ngq1Fr8dWnzCyuMTZ5y9nq0KASviiERyOgKWvyBQ35ifg8kt78p5GdS9psR0wQcZ7agXbOwQUBcK
z4tcsNqfwPSL6IkPNYDfYt0pMl3Y3msxQuxmwqlZd6OqSgrEeAOHcVIhGdzsBdv5inzgtnCtIDoO
mB5u2paH/k9kk5x0Zk9HoM+OhYgunByr+Ohas4CHDqP+DRAi7FesXbM5WdC83jVyeQbNcGi9I1L3
jgepqdu7ZXQ06lQ08i+4p1B/8ZyO3RPDZ/KN5LHFNxyVy5Rh6XLZWAkIrV7C6X+kncdy3Dq0rl/o
sIoESQCcdmYrWvaWZU9Yjsw58+nP1x7cslpd6vK5ew9dNpokgJX+EIXfwBmpeVch5elSSeDNB2PL
UWJX53/KTpTyMF2HW6t/iLFqxhV42uSOHlETH3F6yAf0uNL29yQiutw0g8D914gGsoHqgq8dk7gv
O9Ptq+VYcpTDTebE8WMc5gkMDcVRfiY6F3ABQAaEdxFoaX0EWB7bmz6FjgpYkjHuJpi7+ibP7CRY
08HTn2tEp9I93EEymT5Pk8pXjZVGR0vEJe6aGENA0GHEhHpmSD9wFQbMvddN5rTV57FMOWVCJIha
IpeGDYJbmF23pdutsweAuqjty2mGnTKLKnzAOq4k6g7ZtGUI4ATbPBlpcVeGrf8rQvBNPOk8Bncc
MiAWp2Luoxk6Vn/IFk3mEijNFSFdiEoSsq/etFZL6PfsqpS3/aSgHSjaAFy+1qjuxlQuL3Hjgpdr
acp769wOmLp5qUlNI5JhfsxZh7cCUyHmAGMgzAtRRbw2gQ+4WxvnjXGb2/ACt4Xl0KEoQ/p6q74B
abWWoXDSPXCcVO9ErHNnPxkMS9HkKpq9qWPgtXU72/HBkUGM+28c2Sf8mJs8dN0YlGDcUlk9LHkT
Fx84v6X0A8sYJx8iBe3izOkfIgWTdl1W0QBglJdILo58lTArq79DIWjSR69qivtwhtDuezOqI8Bf
MDdmwj1r0C9B8nuB6dr4jDcpn2hJebH5mBuurlZIrKUOuy1Zsk3eRW65aRijfm9zRvlb1Rpls67x
0YUblC3hhxZewPSt7mxmZDEZW7oNAIfIfTUw7TpUQ6PIHLFH+G0TIuF4KPyZNqYUSbEfemcYHzur
TCXkvmx+ViM6/iyBJzSEBbu50eUUmnuzA/e66peQ8QSSD1zsRQhfkT5UTeTJU6AwqymVFj80SJh7
0JzLgCubhvzpRSps1qGYonitm7m2tjmS1v7kcX2uQVsic+ouQjbEr6lp/2uHcJHMqXBXKkmaSK2b
sJ//a9NAfwgZ8VikDkD6NyZW48naApgE3rmMoD0XyDfD6sjcdly5gaq/MQphbO8Vnk0N60RADXk5
MT0L8sL0AJjcSrfCVgutGtk7MVMwSMVb5HNCtbMamv/+DJSGplUB/JQULDVbmoHA6za1GmNjnaQt
sS1A+dHxseuu9cGdcv2TmQNkLNpBSbi1p3qyt0uZz/9xihknQsacV9qaS2tvF2jRIqgwOJ9q8Ifl
bemNc3cMa3d45oCfHPqGPtzmXln+tDt7/g1cN4ZBVhszmDBN8ix7EJ8EDQ3/qUrot5te2THxhlTn
7Y2pXZr1FAbBsm1sm/qJ7f5YgpH6zRDd24ABPHGR6Ew3L8s8LAk/TpILj5QbUEuGsH5gSFWTHk5g
Xnwy91GTlzeNXpXBwq1ne0g8rKHeFOUWEw8X/EvNbbSZImThVyS18+fBc7uPdm21X6ZczYcMmaL4
WNOnvlEopZ1IrCPkmwwjFXC8Cv1/elpBcluDgXsRUaMLUsvSqoBhc3Gz5VU9bdG0CuhoYreiDno0
dLqZ7QhqkDeivBFpwA77CqAfkg5GrUEk6LB4xCis/oLcbfQUz6nxxeoLBju5Iprcoo2V2VsalYO7
Bviub1UyQSTBcccBCGVi6menCoBEHojxcBqCMtoDdE9fHYTdXetM1XcT++Nx208OQgQIKsAZV7oM
5X7Cv8OjIwjk6KmbpUeBR+zB9lx5zy1YvBjeTNBLZIYC95MLmjlhRCOmTypf6s/SSbGdsq0y+tZx
603bjP7z99oA8bUCZBxOe1TpzW9sCZRDKVNM6iI1Tg8ITDgnxbzFdfARadJ023p92z7i89IAqrYX
64esl4JqhDlcsSkVatqbcFHVxxj1H3tbV334GCMh9ZNgruTG6LNZUEhbNsjaIsu+F0zqJiDotaKu
WUYHlJ2dMtJqhhI40WKTzC8VnFWwsTp1D0pQnK0jcPc0jwQazCvZoE+xFlbERMOZQg+Nihg5o44B
Tb9Pw3IICPOjfNGmNcJvsXP3IVQhtZCVePbLECgh9n2ppg9JnIXZjQS48luqIX5pjYqznHO2/rRI
l36D4l2u1kgjRc+qLJPhUMcLfA0VKu9geLYY7+GH4fM1eFMPnlLE9nzUEtQpyeNAN6RM8TBdpd0k
v8zjBExg6r0u2KeMpW8sSHvxrsI9xSQ1ak9tYwiRzn4xlvm2r7ux9wUUPG8jU4pWGIejp26YkrY5
h7DmVxh9SSManmaSMgNFU2LjWl1S3RdhgMQFu9f8L+W2KPZAtvB6Mux0bp9S2SePaTsvPyzYDv5k
wao8zcln6IhDWYc7UHnuAjlJ07D2AumJtVORBfiFrB0TKIqB5pwTR2m4d9FmYCjvOmW4mRzyyz0d
+cj6OrXT+Kl0BqPdQWqUd0sX5s1eIgnxJe6pLGivVvkTgM5iXI0uL45tgFLBmoiJ2sYYyOWpzHp3
XtFImEHvNgY6bKElQbP0xkzJQ7U/h4eQHuVWmBMT/iTOLYfEZah/dkJTJHRAC7pVN8rJodpZgg95
n9vGzoZA8MPMMlv6zijsX/1SuTmtFWk+BkuaA7kvdf9yspAGLALxn1TBKTz3uAC0xOod1ZCHAu0q
oMwMk/rjXA3usoNsXjxqGuBEDRRIv40Q6Gmaa7f95sk8Mvye9trHGn5CsoISHd93oIgTZkCV82jR
CmeXzTazADGXcXAH/zCG55k23kNrZdm0h5eJCa84TWRA0NQfDaujMWUWwou2bpfVHB+j6foHbwyn
cDuPGVZiLcrv5YHriYzLyy0MfdmOGdZBk04z9pNCSyQuwI5EIdMxbqJO2/tKOC74nT8dovzEDKW3
QZhaz/C7b9xyGthxOSgmEqeISQwaLj3QQIuZ1fe0ibyHhPCGOgyB5KuE3tUc4ygIxdaYFP0HGhKj
vVVojMQbqLfqSQSLBeTdrqIcu4pGPXZRzS3f9iR5Rl7DjkUSB9wejQsGcivmCaG9WdKgor8mKrUz
mUuBcSoi2133zF7oP5pm+USSRiI3lqYF1a3lmtovrj0/ZBZ36GqYGaONbhKfUuiGfvMyyITOWBlH
63gCB7waAsyUbuzKzNoTHYVU8js1jVIogrjigfdMLHFdE8cw+PTzBwc9rs9BWbeIL0Q2OPwl5gbZ
odrVNUeTCuYpHFUKDd+tYiBCEKqGVZkAR7+j7UAjLCxb5znQafDYhUtwZzKpCW6cUi5qjeaGMW49
b7Ty1TJbcr6pQgf9tKkz89+4D1ZfjKgPnmfAo4ufosj1m+FHjKFZAQRiRVdxQBW8juiNWYGX3yIP
zaVrO0P0HT2jSO0RlcMscZ6zWVL+IIvgG6qqH4KotujASwqvrdsw6uMzRAU8JlcG9kEZgOjh48sF
NGNTN8wgSm1tnCKv1ylmg+6BsRijCtAxSbBxFqUBr4F0xnsjzfriCc5D/zgn/fDBzsuWaxpAewsa
P5o+N86pPoE/MhzRYgA2ptNcjTfccYH5kd0IkULOdjEAWXNdaxsGNEsggoJfW1GYnoT3zW68CfQE
VtI1XNQyGd7la6lDywxXKRZLv2om7CfIGkzjFU374UtvaRDg1CnNU9RVQPZRw7kpQUm522BmBIdu
UwgfLbDD+GdY99a0ATKO9MtJM0OsFiAfwc6l79IhGGB7n91ARM9ItZcf0ynm4MRO0R1mWZomY5jI
uYGgE4pVwqZB+p98J9m6qY2qxByb3r70EvuWqWxX4MZNm/uh6DMwOTSq3U+dp4d2VfV2w0EA/hPQ
TgiJmA7pY3u/BHHtrULEqtx1axUnFndIXrM1Qit5kW1SL7uaQUv/yE+dnhqCE8L8Ru3RQZWu3W0X
6AbgKYldktflMuHMnaV9RvKJ6U+W6epH6w2qWVmh1ISKrIe5AYgDzIjTdCABw5M5wjqxgzzeN+YE
0gdRHKw76AbZ7b1YvPgTrX7p3rMRMzRDheyDrVW7xDSa/4zOwx60NU1Ltw63ZjqiCMNfHeot8sfo
FiRqQQoPPiMi/7xbOFe0j2i8Iu2gkk0zjF2ya5G0jSiwouFeiME8iQjo6G5ZbEN/DANn/pSfDiPt
iYQqtyo9+ckEAYK8gVulN2GjMxuFHa99GRh6Tvscjv19TkDATq3AFjZk7FQSGvrxa4c09C8UE5xb
x8gdpI2UDvQ6dABRH2GymSg4V+Xko07kHpsGy8UVxBZQEQuZFfuVOt/9atEQ/WyB0CRtAnNEQxP6
pvooRWZX26EZJEo3BOR1C8nIR4hiqPf8WZSu2nGCfJMJWZkbG2ZRvtNOP3/N1EhnexkiL9wIKuD8
K01ZvYXie2rp2A15M+WdYR8AFPbHwR7oIxm6dslLlOt9Y3omMkj4VnSKD6hDw5fIRvsTSmzmx6kV
2Q+DffKlzafyLnLC+UQbCbhB3WAufkDUN08MZYt2mYeI3a8oNzCzY/4ip9VM/Lrx2OnzTebk2aOR
Jqm7XsAFJytXATV4QRkjhO2GDzHsNOSZ6dsvVIrEGYbNm26qxqcpSZbuqWRcB2/Ka7rnnJ4k0FB8
YF9AWIx6D3zMrkEBFdyUmEIqd1XXFJ6H0SyN9iuDcbNYizGuq1v6GuWxJL9a9g2wGLGNzNCA0gCE
C5GefIo+kIeIr1YYkH0WC7ARMNsdGLjFTOoOOR2cH1Y1c6WStrJdJftl8WYYZUVG8lxJ02PPRYVD
mswFOO1ySjhugbK1qgdgruk9ZJomuR2rzAUKZOaArtLQLkALJ064deklV6SQw2kOWqPC+AEVNKjr
rhXrwgclI+01uKzgGwpcYfJY9W6T7LDCEMW2Ed4IKFOL+h4D57peWbHJr4ZoI8RRaODfoLR1ts+s
PIuONEhL8jbsiQZQWe1svnS6Mn5SjRe83bFUH2aZO0Av56SRK2Qj+/hjDfRrZ4fT3G8zMVHxL2Jo
AcDaQbkDVZc8WigdIRVVltVyH9e1je0sVBsM4EDfhvn9/4AMlEYXd6Mv9RAdkees1N0g4sBbLWqe
rM3/iMBuHECxub8EA05ZVl5UBZI7TpFtR1SBpx0odLPkn1oAJZRJNR+qZi7UNuuJWHPPh4M4kY5X
1D0vCIlKEhzkNVF3pUY5/fnf7i+WMzPoqXofwWhzbbmlDS4E/K6gzrwmDn0S2jwT4kQkhB6rRIqS
/880L5OTWiiMnt7vkUnYBIgebWMp9P2MOMyaDpH6agQL9YRHHshMG+xZSTYOETCxr6hvXhKKVDbW
8YyFFLZMZ5KgBluadpnZ+61aul2PHiYy2fGwf19084IGplSIw2lhn1wd7DPRTSOkjTtThvh90Hzk
A4afbRDmp9mi4dM/oIiqMwjZ7y9qXXzLCOBb4JkxDzr3NCmgQI4BTUd/HAbrERiD3jvCMtYOA5kd
WRfKReBrtnkrl001pvUKc1NvXY3lNVPeS1sL2a7/90NOmqR/bS3UlhrVSF7ykOeo7wGz0tqKb6CL
DrfvP/PFzwlcA0Ook7D7G4VXOclMOU3vS+bHe1vb7r1ENu6KZvXFVZSjeFu2DbDt7HMO4FN6C4So
L3BnpTvluIdybNzt+89ycdP8tcqZMrbdhRIU1tT7FaRoH4eKcKuZDn1Gias4Jg1ASnK+4cp5uPCp
sPwxMTG1TIWv8NmjYSDv0Wh0el+hh7h1q7m779MxQLwN2t/7z3fhLYIFBVUjgSuhVn8mgN4jtgQe
JOl9jOoE/NlO6h1QSYbn/7qOYDeYNu43FlK055dNVHCdA2Jh9yWtfV8uAqjoMoVX9sRbXV1WIY20
HQVH8o3iLGKN4MJddl6A3OJOl7X4L/AmYzoucSJ8+oCBuGLNfvr+ry9R/KiwlOTuUgjIn+91gdWJ
Qo+o9UkR+ufIpcwwkizdToUMkVQ+af2nskT9LRDiivDtH/+As7UV2sGeRHPc0djinJ1opi4QweLF
7wZDWn4K0BfpJcfwKICrQpT+oMAd+k1PPnZgKiBryhTLPfY97IRdano1dVUAp5gZPbotbqbmfA0l
InAPBXRaQAQ5OqBMWrUXHnPlMoWvgHevMij5+RY7KBCyOZonIAWzxfmkmsWurlyfb7cnKtcEBgfE
jIN3zZnVvOVlZRzHYvYjncpPCEWBY1gi88P7m/PteTutctov3NCYI52dtyY1UoeZxsyoCpmByBg7
yIWR8MdqaffvL3XxgTzpac9BQhFZptffzISquuhQsRR+2dvUoTN7gg5eOdWXHgiTCxzkbOlIGu2v
V0FAymsaz8FkEDDRem5dpA8Wijo4C9fcBi8cADqbJr1Vqh7FVO71UmCbC3iLevJDCqRyleUj+lD9
eJI0QsBQRLfIrEbfRq8HdisyY46uXCynf//sEGiWtxwFZZW5wNkFRjc1yXunnnzaJQYtxJx5bTkC
06PjcFPXZrKRdnnNhPzC+9V0AF2cyrhmcG5+/dBVUMWJ6prZT4wYSw85ZlvV9OPWRvbm3z8lS518
EhwcPDCSfL1UKBNE5FP2ZuJML46YethdzHql7eRXVrr4Jv9a6WzTdLWBhEyfz35HEvoEdkveF145
Q40Rg1+jcsJMVsvd++fh4qIe00QbIx2TjOP148GHo4DWEDpawBvfOTHhj7yieNGFsO5yqxffZiav
399f9NLnc4h5Di/V0ea5Xji0tZChTjr6IRyXY53DsTIcGA+0qJsrL/XSUloKByyeZwkUCV8/H9rT
lKhjNfmjgyj46NSQj+LhVz+N3pVIdL4Sjj1cXfYp+PEq5blxZOf0Vqq7hL5t7pq8ujmv4L0qAKp5
24grb/D81P9ZjBuGTo7mAJhnySTKwHoxcxbjxyC5Y0Mu2EvXBNkaNJEDfgpK2AR+ZzOqur0S986D
PGvjko04B5JKJjHh7JVGVRZaGVP/o0ytk4qH8TOdMu832JGI2NQPzZUb5vzKPl9PvP6EDbrfoNF7
tI9gtWbA7rr5u7eIZPP+pry4DEJXnAWHa1SeLUPFkueM9dMjeB3jzqB1fWQHf3l/kT8B8+/r8s/D
cG9hR0tEZVu+fhi+JmAhitwj8W0YDk6EBuVmNhK5kQBOrY0hIe4Bu+glZOWmg94Qkwwy1k8k9OX3
f8yFHYulpYeXMcED49azTWTSq57Hvk+PdZl/tRlCHGYNsR68SnnFieDiSmisOho5Uds8z5TMwGns
pOsyUp+8fO5KtDaSAimOFf3o5f+wFh9RWTjcUGy5Z294yHG27LM6O4JpWD5WqKM/4OsWMJe+7gVy
2urnX9OytUOtIE8n/yw9WkoHdAESkke3dfpqC3Uf4m1ald8bkwbUlFjBzkK6eA/yPGbcbruDD4a2
t1ajRCb7378meRqVhHWyEvLO2glz21TasNz0KGQUfu6b2Vq7Y9kcsyyct/8/SyFk8XoTl3AcBgaj
6RFtt3hd9n0NKLTO7w07n67s0fP4dDovpxTbw0UGVLFztkdbu4uNFrLTMUqtci1VZB/wz4p9b+rS
PY1unKOj8J8vHGWCcmeC4pCLWu7ppvirUp+AdHUwCfJjNAXzLd0z91MGW8+78mhv71GWYTPiDkYH
yPPOloE4rdyF7Ok4DAAPYgwc7lo0T06Acnkbo6z3f1gPfAroeq4eGxr068cSkHkY5y85kzo4+ygs
BHcCBNm9sAFKTmQ2V0Lv2wuV7pYS5ISu4LpTZ+sV+EHAUh9yxBhoePeGlaIJhOjyv+5FoIBkvxYX
tHDfXNuw1WWLdk92PBULP+q8BjPaRxOwy/RKgH8bc1kJ1opHzLM9ounr90eJwlgiqvIjnlfVD3rB
YJ5UZ7oojU4K5Eya+q47T8+xNpltvf+Ul94la5oC/gJ2cn9Mif7aku2JeBPA8z+Wbqn8dpqs23iC
DPz+Kpd25F+riLMndIIIXW9RsCPdznwMkUveVdE875gkfDFoNe//fTkajnjJWp7L9Xl2UyMXkCy4
h8E9nKtuXYwGisKWYYc3MUilfcvf+fD+gpe+oEPKSRPOOZlUnp042dpWMCIncWws8PuIe9svejG8
g81B/2iEUKnLFq7MUCF2feUDWm9DoCL8Id/iemxXYZ097IRNZw96OD8i7IlMP6NRchmQdLUFeCQq
PlX4EXCLmiBNIBwcgbkat/WyoN8EN/cz+Zz8ZouM6bIG55evDCsYruxvS7CBX0czfqIH04RS3MU3
+/Tnf20yiKwuIwQnO1aYFjyFaZnuqFeDT5D4ICDG4XJAig7+TnZS6UOBAzQzKK5waPVdVqroymZ8
Y7TF1uCkkboLj4axMM9+jmsm4RB3Q3HESAxdc6ACAbZezFCPY34SX+kjF4UMj9HovAPiDC1OTwYq
H7FlZ3pdAgJjrBw0Uq+xVZ6XTWh1UfyYJE2r4CcmME5AThXVJo60Ea6nrkF+5v39dgq55y+ULI8c
hCsBhsNZ8EJlHQAbqJCjJwIEmtCM2vXjjJ5WrxucmrNqD8kL5cJqLLA4bOLD+8tfOM6uY6Gziee0
/bYicZSC8R+J4qiHxngYzaHbWeDG9nRavLWjEZl5f70LyS2HGb91l8LExfX37P7gcBlFGIr8WAOe
8+e60TgO2J8dkG01GPVlqVYATWYMmVCTva9rN38GrTtd+Rlv3rpLwHG5HSQGwG/jaskoFMQQ+lx1
5r7UjZNjLwDsoUBsAuncJofY2yzAxVBMQvHf9d9/CW8SFpeYrpkcEWb16bp+fYh4MKmbbJK4t5fR
tmxD/QDza7hj6MSMUFT4di/oy7y/6J/b49VOQ43DpgdPgFJ4xrpnNdmkvUUnZuL5nlNAgEFeFY7Q
iVac3jju5D0bSaKP9pL1gAgbXT8OfWXKVZ73WKqkvRM+0GcxjQNMRlRjFwaVHws2770pp+QIt325
IXsQ1+qPN/uTH41Zn/JcPDhpB5y9KtwrpgkVBe0j1fsZRAEiOgo979YVzrprnfpK1nphOfJiSQcc
714mQWenMQ6RnIrM0fPlUkxPgYKInNc2Vt9zaHzXdfPp/W/ydiPYGKWTvkoCjfumDtGwFAdnaj0f
aRwbRa406OEVIbmKuBcWZG5zAN7QXQmpb6KMa3MEyRGoYxnKnJ9AtBPqgdrIg0SUzb52ahTr5xSM
74iaz/vP9yYlYSnm6xZGmCcbwfPqcehBekPVZ8tJqJYbeGdRiPWCGfx8f523nw0ol8uIRAsKR4YX
rw/U4HKaAnhHPkxcvUmczPBVD3wScfR411UAxN9f7+31wTALsz56U1wfFFSv1+vEqOtctNp3+7D5
4KVld6hdsziEblUerQl0mgE49F5PAD2w+jKu3F5vtw19RoodZtCC2/u84EFY1zOXzlJ+bpvBQxPg
QKZIHVjVBU0CN4WgjDBauHn/qd9uHJbVpiBYkCC9SdZ7JvZh6jrSj5QBfbce4OMCoN1BCk+ubJwL
H5SGKkkYzSMl37QdQngaMMgGg2Nv/odUFX3+2FQQ4VSB8c6UPb//ZBeWE45wbIdcQnPyz9KIMrTy
kmYWR0I20BvNaWi/gMKN76cyhwA3zuOVPOrignRKLW0qSUP8bAPNiFaPdAI8X4+F/gjMw1yhemW9
KAuSHYCu3+8/34UNI9iup9Kfa41983q/9llkUKtano/MVnAHIDS6n9PeerANBXYW+xl/Me1+9/6i
p2d4HW94pQqCJr13svfzVLGnUFd6aTy/Qzs+3Ido0FXI30eqXS0WWs1+2U4GE63C+lbmDa5h7y//
9u5hefrV+HeCtXtT9EUAhkcpucoBVFm7GZnpA2yz/kon6dIq/OuMNYjjHMbTh/47H05suw867fl1
UzufayZtR+Sb/rnv6DKIQqPIlcqGfXfeTsVqAlA7466jAsy5bY0WkYQKpZP339iF8/1qlbNToEHh
hyOstqM1e+229vBxKAPbXNF1uBbWL7w2xkHsSWICX+f8wg5Ltj0KbuFRdSjvWagZ+HavgysX1sVV
+DRINAn63+Ls40wRCoyAo3ltTb741pSORzfEwvXfX5tLINCklES584rRCi0LC4oOGYKkeMY/IIPo
iARyreR4ZSUq0LdnyqYdRKjzPO7F89GkyOtRTHGRHMGoqAcFOv9lsA35gEci8jS9DcdnExcxwN6x
RPJ9E8aIUD0Xg9s/plB/5LGcIwSL0EiJDyDpMTFwaEo+RLgF/E5FCE+MIz0V60ZP6PoANQLIHyW9
+cMsI4mynRWJJ9UpXFAK2np4SCSDcxfpHAo+xlyJRPvYKMEGGzHyCwjbxmuviwexy6yuFp9IynNz
5YbtMuBJ6eE7KaGgJJsSIYtwvYDZL1YzHLhHuUBopOYxVIZKoENkYzapfzoQI6pNNkPiW6XN5Dzq
uac2avEyWVbRWC8zbOoFaHqLBA0lsza/oZqW/I4iW30QEBQC6BuJF8Gkt6pfTpMVT1kG23mPhYz5
4EBPxZ1CwmJfmT1UnPVQevXnxCgg1zN089aj6+Z6gyJQMILAVtEnnLUXVPgAc2/tAGulQ9BP8q5m
otRhphA3iASgJfKSdPok7w8TGTfUKDXQdrEnWCvQB4xdasX1bT6NsGpHhtxf4wBiOuDl5mTL1VqN
t+saMIQQmw08pbIY+BJOiBNqMb1w64eixBhkE0wdlmJOlsMbW9ow/7lELaJBlatq6BtRSDMAycwa
n89Og+BLwSxv4lirfp2U/Afe360eTIF56KYOKg+2JWmbyUeSBh2IjgB8Pze41TErmu0blDGm5s4Q
+dx+QM7Q/FWUi2Wj+WLh7TVg01E/CgxqIW6WqGSE9KwM/Mjq5kfFdx7QxMXBE65kgZatgyPIh0VN
I4KJONc0yGOI+vey6CzyG5bkUwg8zFdurBPvER6NMB/QcKU1Q2HS3nLXduEBEyWkiWAVqG8G4HTg
cMmQJ09BGMXl/fuH/e2Vwn2FgbGi+W4p67xcRyqvo6m9mD6B3f0yhEH3TFS5ZsD9ZhXgIpo8i76o
ZTKzP/35X1EFv0EMtXDBPWIrkN4n2ay/Qkj2rmSxF1dxbCAVJM9UPGfXYz6kRoCdY3ocuHqxAW56
xMi87PCvb+xPa0FTvAEQ8c5THRnXljkLFR/nLhxvLLsNtlgfNldK6kuxCxUeSg1BauqcN65n4tYE
RiQ6xv0In2TMlq2d9qDBg3G4ktdcWopOPK0aC6szV53lblG2oL0KT+wIsQRFOWq17dTF6Z66sb2C
0ruwFEkpKAZ6WxcmG6ZoS8gpteEHAGvX2C3ku6qW4a3dwYj/95QbiJRDI41uFC35sz3XubIUusao
l2FHv5WzmW4xhspQhQiz29EClnJlwTfbj2yJbjXfihWZSZ0lpRla3aIcisCHboAaUVvUm5qL6Uqm
/SeVOEtDKehJNl1cDk/woddnqYsalUkkHoFHoFCKJqK3BniDCeqI14UchfPDHZr0IGdQKbkMyxs0
Gr5zODMojLI4jJXo13g6DleOxYWUnL61JWluAA17kzgyU8psjKq038pqwKfDi75koja3HUTPr84s
3T0ZbPnvW5dFNdU/Zu+UOmcZXsAVjnt2ov2eLvMmiK0aLaAQWEBvqCsX5enyeP3aaWKfBiEkMUxY
z6+wedFNmbuV8JHXBTsfhVMQPzdmZR+gTrbxt3IM/hXxgz41DXsFrIIyB4Th2X0WFg7i1+1g+Ri6
6E3TxM02EK27RSHj2gUtxJuxLotQTPH/6SHVeXVT9VU965qZEuwdfJrqeJI7YYYILONqgOM7Fnrq
d4q1EBE+6xIMip1cafyNgyrBPW9Q/wnGeeGG5l8cbKYxxLwScPJEnC0VTiS2AP0bQdrH6K0sxUMc
J7CNIvKwYgMbw0l3Rju6jx6i2+keR/TuK6TF9hc09PzZ9WZ8fjy6855vhmjK3NpcWUh1MIwmoHqT
+Cm7xm13Ggb2iyotpAagPbZqiwbW9KVwdBiDCc7aZddhzoIMMNKiK9B3rvKpqjDwxl5v1hs5SNuE
kNWSqoRqbJyN62SxtzbRm+nWfduZwRbd2m4Cuu/kX3MPLVigSnkN4VMw7dnE8AxxzXC85mPbDphl
dZ0GzjCNCf44ZdDTXJg1aofrUg1wKEirSrCbngQS7iDQacEBL2W5riBEwzpK7eS7GzfoipAFpD9C
pmHODnam92JUGnljLyyym9bygmbfkOkgHOcg6LnrZ6f7nuZWkO16d+qerLTqE8g9cYl+kz3NGRTn
3r4dl2VcIAJ6CG14qaEHyNG2fnHHWJLHIj2WrXMvXW4iE8blRhenedWAphAOpH1Q/uwCKJ5I0jtJ
Dt0xQOElM+3qVntZOqwL5H9xokQz8dcCx+tr2iH8LWfKpK3IwqldKZWE9QF1APMAwQiBtN7LwYCM
hfFTSFiG2mrcr9CBjUM6iOx737T1S1O0HYL0w9MA2aNHkuKQBbb3cU7tOUG1ifx0e7oNwanBMi5w
zUuGX3z0+i7B8MB6NLNFnpRLhz77sBRMWXZ4TYJGxX9n/jTEU4/gCXL6mDjMsb11grzDfb6KvQcU
GYx60/JimKFINJJyLZLIRx4pwOvFtquvWZayrAPNHPF/bzHTg8Jv81c5VV69oWpEdGmIyHw2Wb/k
H8IpdYNdbYZYaIjOQbazaPH6gBUAyg5xAQv9uwBe5rBZbMShb82QwgGFBShgm9EMYEfESYym+oQZ
2kEO2eIdGE14qT+hWvqAxJfDaZDj04Kc+h3qIuZHnFg7VC7CDkHEfJDZf8zgspmviRX1tu60Dvet
stuvIXPYclUV9TJ8C8UyIpvl1RaVRzq79T6KvfJTDvkRb60OJeZ1BH1u3CAcmB+m2KqaDZeweOqs
yF3uPbQVvjSl9L4rfCqMm2kZzO4mikLKCwO97RtUDyONQmYyAveZEJ1Ex153D01qwwhuq1Ea+9mA
zLlu3cD7TybuNH5ULSLp2K2ywzmfXPIPJSlE99FCu7L9sIgC4+Q+o7Y98lXEp6Bbus9BxLxj7xRL
9akqm3rZvJ8Nvgl7ZLYnNBGjOuA3b7JB/Bu0g8cTA/86Xk/BlG2F1TvbLG6CzbLA3x1KfSXoXVyS
2wRDaklL3zkLeqpkNgiGIT/qfBx3XYwfedU20Yb+ROOrRcWbwUnmK6X6m+Tm9JwwkQHBAft5k3Wc
KNPjgnskQ9o2eO5F6nyguIuuvM03+eGfVWBnwCSjLXTefRpO6lENipdH+E94VCehtYapUj/1TnmN
mXNKk17F8z9L0WAVJg1S0N6v0yjKHfrgsMQxCUkxvxt7aJcZsn7sLAPl/04hLgVfPdulsPFe/g+b
5s/Iirk43Y+ztTH1Hj2ou8zk00it26pT9Ncd9CtOWnOI36QGwjal+fX9VS+83BPrAswIczeTTuLr
J85zFJ/xnsiORhXr2//l7Lx25NaZdn1FAqgsnaqjembsGWf7RHBYVs5ZV78fzT743WqhhfkAY8GA
gcUmRRaLVW/ASwdPJlOKfkwZvMi3D0WPhA9oA7shi7keKpAsbMDnxZ0mLcbAKq5Psppm+xYr6LcW
LCkDyyTEdJvmlHjZe1QhQ2iIMgEBy+T3IZnvQ1UiM3p/PjfJH8kRcJ750MFcoQB3PR8DHSHkwLAS
0xUTzqyPR+nBQjX5GGLs5dg85TfeErffigIzFA/oHTNFYPmtehFMetBk8cWP2BGNJNSHGM4y3qle
tbGAK3Ob38osHqktvIfFZoQTIOVqJeJL6pfpucQY64B3WINWoSjg/cabfdubmt9cPCdw8YLmsakv
QaegK3SjCfv4giRcMmK5WPTSPlbU5AVZ5qn6T5ERW3ACpEdoy8bB+JwNg//SBaOMVucYQU3V2Vzn
1qyaaSO0znO9DgqEcKgfnE14SeYyKHgatC4YwPFFwhYKE1rZe0FIq/1wfzetjwJCe+bw0L9YnA5b
rSiHxHg9161S7CUf01Yylu7P/VFutxAHY8ZtAbWDGb98/+pNAY9HAFiU6wCdtAJCrJ4g89a0Q/X+
7UPZoM3hc4GBAP1xfTywTqd9ngzxxWuU6GkcEv3FS6d+QEd56MONo3G7ely2YBRpjAK8uAGYVCJR
bb9PIzCfs6yMGoSInlTN4c1T4v7RLepVAL9JfK+nNBrYrFLFjy55Iv1A8jjdD1IKnasN+o3dcPud
ZNrldAZpv6psivl8/lMb69pSbwv4LNSq8ukREtkfOFHZPkMy6O1zEhoC+fP9TftqGSq1qJ/qLjDj
i4pds9NlVGintJQcJSi2YDE3DeV5czMZinEgkm9wng2YLqGVPrdrLtqz31bmd1sP5GMiKdbXPDeM
z0y5cws8TpAgBoa28Vp/peBcn2R+AIBFanU0tOE2L1a1w407L7iBxsYsETzIQsN21FLYxcGEVuk5
GCzJ5kuFEuB/VoN95b6x6TbssswzP6dJjKh/0QSGiSqPhIDHmzeXoLcCXocAoEAQvv5xg12jG4Hw
6UXzI/lSTIZ2oiAvnfKBp+j9odaSRcojCk1ZhSRn+c3LtB1J6/gQeL/D/UUp552RGbi790BAnMCj
C5DX0xYkY+3zAxgFeTL3S28odA0Khzn92OSiSZJ+qEaPSN6XxknlPX5q6Mp9lmlx7OI+OMnBtJFd
3V5opHSKyrIawIxvgriJ/VxQIhB/KSU9/ywraMH7ESoe0LTi2MmRRN2oaq6tMWhmxDmBn1D/m1fj
nxMs+kBg3Q6/YcC35Av6XdKuNNhiMRawT+goT3Pdo3h7iiX+b1ASuutB0ZInRCLvdZlQ+D3pbZU8
9CXuJkVpyqf7e2gl4gJ5AB45B17tJvsBA1y2VmlRVx/QwxfUdt8LL966ROYTuTyxFIRw14O2rtxA
ldSgxWjRY0I0yJQPRURtuO70bNdKnSY7+ZAapyjov0lyvdU3WNmtCtrpAE+YHB9wcR+bJUjKEr2t
Sxkr3S9fpefGeBU+AEhgodUygoMvX4rMNH+rYyaqh2Tooi1g8MoiKzBTqI1DSQMlsrgG5A5R2z7N
/EuC/C+4TWzsNCkP92/+lFBRZmARAUi+ySubKR/IdKn1R1GHuWY/BDpOpwUyOP/DOJQRETKwkQRb
Xp8gMobGEKl/qadQRi8u8d8ndqNsjLKyZQA8yrgiQPq/pZzK8HOVPpUkVOTSbEePFmGfXp6oGZXK
O6tAUxa1DUDdIMfenvHwOjReGTdAMZaXNh7AosPXiPYMSiqIX0no/fCi3Lc+TmdvXkpKsoQ0db4z
bhDKvtr1CsEbD0NLlp6r3pR/Qo6LNkZZiWFUMfiJDEUzcJmTTiEilxKC/pfcMoIO8SJf+U9HchZV
xyGprCOEFQiFOQ550cbb6jb/Aag0s7HocwGRWmLPkqyrcnRd0KLvqZbZQVztw3EqENiWAvf+Uq4O
pVkEF5if4IcWZ6yX6zABxxZc/CLMUS9q0BdB6DU8Sl62RdJfG4sLYW6qAfu6qaejiY22uGf6F73w
0azmTjLOY+djExaHGcJbb58ZTReeU2CQ0RtZZBR9hR0LumThJS653M0SrxJcZ3XEfaStRs9KoILA
qptg9SB7AzG7vngsRcZYRZl4C2ee/0R5cTxJav/3/nxuYdXwVwEyk7EAqqF5tJhQbld6b5C1ofUa
FAckJquXHuGnXVYhsjdETbmn14sHYYQblRf2+mnI8MS9/yPWPqEus1W4jECpLBt6QWi2kfDIzHuk
PN0EkdaT2gsZxft63DgEa4vK6Z71S2QugJudKYU4vmYp3y8JmrM1RONpiK0tQYzVVdXVmThPL8ti
oMW3kw06oDAILkgw40GbK+Yxx+DKMbM82rWiRZsyyZNZGhXHvrFNXzAReTN5iS9LYxvKKZcQb4TF
/kFWusNMrQih0ub5MaQAAuAS1S9AL8nGqq59QN7xxE6B5tDNVg0kvSvauvIvAFern3U7onI4DNWP
EX+//dv3ymz4BWSOt9VN9lKaaqDpVcdQoYgOSknzVx1CeNDwvt8+FJwvLlYa1wJuyiJdybLAUPF9
TC+a3VYfAc6YX1CNMnEPMgLjw/1pzR9jkZTNcAqGo4cO1XvxjJI43aaW9SkFkaY7CiFaZ5op2EoV
SSeBXdmv++OtfDHGYzgebjS3l8deSG3kK6JJLyjEp69mPM2jynPsGbiWt7E7llceH4sisyCvRYED
BPkibS9HLc862ejdqO6aZz9K1OPYTvlndMnLR8vz8d4Jxe/781sdE+A47/C5urfU2gpH5DChjPRu
h6dVuq/GOnlIjLDZh4Po8kOhCRohI1Zo2vn+wMsPqZIiyRSDgCWQW4L2uD75GLlkcRzh/4iZcID3
N0rxidYlf/K0zf9TIx7iG8FzGdFeB6Swzr4Bn2u8Csn88yiq4Fb2AT1fF/OHGsEzGQ/kOKw3vuH6
KOgxETmVGZZ7PS25znKJLmrpprydA8cmu32xI2Mr0Vxuy9fJUJC1qI8qt59NRvdT67ymcqsejAO0
nnpCegC5632g+t3G3bcyGBXSV7aeBYLQWnwqpJlHswyDxrWDRnpogCse4eql78Y5aN7fFcuXD/Oi
fP5aaOY6oDR0vXw2AEDUcL3aLYq6bP5kUYAEmNKOybusmC2/Olqa3QWHSu858boEmTYZnZr7v2Hl
E5L2cfx4Pdv0DOYj889GMaqc4iF6oK7uBe2jaFq8GjDL/HJ/lLVFpWtl87gEUsWtfj2KFU55gx9U
6wapEhy9Kf2J7XR6MDWssu6PtHLS5rNtE1OALvLIuh5pEKhEyoNZucAhxakdLD9CgFXrZsH0rj01
tky75/6QK5PjyYzOAJx8aAZLQZMi95tBpfnsikoanpEyyY6aMdkPCq7Sx/tD3aQQbBmSTERTONIW
WhyL6WmlHWDioOPHSW+aOygPggq5d7wlHXJQ7VLrVf4fvs79zyJulANxUHxSfByB7v+OlSmzYXh4
8RNAqyzlVLDlGhT6PIjuY0j1qcIiAeJjWEtnYE/2xtto5YsyaTqfMymHvsXiojDNNDHaMGzdEIjn
g9QX+mevbFPcamFhK1DOsrLYuONvh9TgpBI6eUKQTyynh81EliVhVLtJhQT4oBsHhMPrvSiwOsx6
7Nbvr+btGWQ4WFsUzKh/3EAApx5oVQBUxQ3koHUb3cpPEnPdGOX2mzEKDz0VYSGB0ORiHRNMsTSv
9yo3bOzpXYF07SnxbZzB5HYLi7ccii9F0kLSN6PkVbGUwJFKeN12K6H+XnXlpc7VGpslMz/64Gk2
zvvqUBx2JDFAvwFGuz7vqAdjgVIlwh1EkJ1R3PmGME0/W4puJX7Lr/Q6qX9GmjfNP5FSHlU7jptc
IAlY9Me+9Yy9JmnTRjBZ3gnzKCBPab9TWbkVJusi+mx40MiuTDbC+1g3vqgwMF0Ep8xD18jRIe8U
+2nI9PowyOMW6G1lknSO6YorlHRsijrXk4xBK6VxXAhXwTHgkklWew5np7z7G355vpgk6ZAJaZWk
HZLdYitmamRocKZRM451jNVTTJRDMfX7bALuBems3Lho12b1/3MU+i4zre96Vu0kkQ15knBRtRYd
wLU4+lZVphW+fTOycuRBc8Vh5t5fj9NhVTEipaFgvdhiWOZ50VS6CEr28iUFUpVtDLcyLWyTWEC6
4zYP18VloOclpmeY56H5puOgWUbRIx/XdO9/LHVenatXCFEJ2VjaGDNxFrmw61kpjRGBYIcKwImv
7S9hngWo82l5/aksJHRE0BdCsduju3nMtHr8omYzcbcOp8HAflvulB2QIzk4NlZrhkffFtWZvS3X
0EJs7LnKKQAU1xJW8VRHjPolr7JG2nvIgT9PGE2gO5hIQO+MPg7t74MtxvpHUCgd5mGY4SkoOveB
dBk8EYOs1YFT7IYkFhifYVc0Hu+vxUq0ea3PAaOfm6DKYikGX/HaKU4UNxBW5E6Y5TqRlOQo4UGp
uD/UyhlB85Nlt0G7zn3k61VHNACkdj9OrhiC7qsZYk+Hl2q/b2HY/DeM3Y/7w90Uc4WgMoFSEjje
WWlrEUetqm+zSTBcZUeoEkx++tczO+uzX2j5Tg4G5b0Sx6lbpJsqQrfNwnloYGGkhigvWMvbNk1A
WZQlXiEIk/r6Q5Fp4TfE/O0PnWTpbm75VuuQnPrvp1YqvylpW9KasI1PpZcrX/umS9936F0e7q/H
ypdW6d3r2KuxKDdas+kgy34YaxPPgFo/+1VTX0bMwj5j/7JFx1sfCuUaOB70sZZXmK1NRY+cJ1+6
ESq6FhVWE3qYPeUS7gj/w6yYl4luDbX75YMt7ZQyMlATd4OghJkadEOzT6Qg+IBdevN8f6yVDYwO
DwgTEBAaPMPFjipHUpAI0TgXcfsp/uKT230eUMJ/ahMrS38ryii9MVPkWoFFQysJ2URa38tXdiCl
oS/HGdy8vjAxiDf0PZYtArkBHxHRxC/392c4x9dFYOSeRHGEE0rdZPl+qzupMMu4Gd048JX9oGDZ
C2RVd+yuTLE58n8DAzPemHnPcwTrSF/HIONBO/s6LNhBYKaprxOAMzP/4LcWZsRzaTTvky0xj7V9
+e9Q8/XzT8LT5CBsfYSi3EmxovCQNWP/ksYYWzhSIpQtcv/qYlK+g6ANwv8mJ9BSz7ACPAxcu+7l
B1DhyanVkuTv7Px29qei+CJITjb26OoUAY5CLCboAVm4nuLsKFP0LVKbwBXEu6EJklNTVOFpftJt
5CBrARbNWfR4qKxDVV4ch6iugLRk9oDHvILCrp+XZzx2Zbx+Y4VHBdlPW6OrCABiqxeyNfJ8UP/9
joY+RtKYMUlsdXZlamLdYY/aUQyZfdYGuf0DPJo+WmXk2UaB6FYlhO06C5Bz2MC90N66HrvUiw71
+Jiv2lVVzk3eeB12PGPYAbvWIoRyZBzH9xnPon5n4I/ljpgyg5c3PPtSRJIlOyBZtGBnZZofODLW
3o2jjINnOZVe1hBTJ4Bq79u+y5PD/dO9tjdQOCH5QVR3lmW7/ulpkHooasYCURcrOQKGN/fAGoDl
T8LaCMtroZKEAkkAbvtbSWlUO4xEgxHgdlU5HlGFqs92N+R7sOfTYxDk4+n+1NbOmg61DTI7AyKm
sZga1S/fV3ET6WzPVo5aq7ZPaY/s3HOnQttyU0+Sq50c182H+wO/dsKWIRNYCl2yV9mnZdXX8Lnn
RBNjoioNoO+mJtR+VrYIIxegkFWdgAhAa8kwUQ0PPfjc6TiWMU5dwzTo33q7ENl7o6piZR+JEC9O
L9fg5hRj2Po7a4prpFwwLhfnvOyiz+kUxeUeSljRHkUR0IgIdWX6HJWdAMU46gb+R1ivaD8aHy9x
GjBx83tqpimHSBKKdp/ZfvlphDyCHZdVDljKtZ2ZPQgRqIhD3V+YlR1AtXZWp+E2IctehPUhymoD
w+mBVL7N251eyIn0EMVB/0MtRJQc67YNy+Pbx4RzyB/gp/NmuN4FhSjJLBuJCjxY035fFtnItiMy
HPxc9mScljuKHv/LmKDPoH7SAVj6PlQ+1eGhYsxRM4El4TuVAv3qqqMuDcPHTtgbG27liQQqkquS
FPNV2et6jmamqx08bLSq0wlxLq8RSrjT+9TYcn1YOVIatWnIvNRx5qB3PRCNcxXX1HRwNb0ug0eR
CFlygjoV0mEccEN0/GCaHqN6jH7eX9GVMKWBsKPz9Qq00xdhauqjGo4xwtQw0kW0C4xwtA/wX9Tu
0IE22BCqXNun7FF6X5CVyekWo2npUIwlLqBu2UztBY+zGneuUFKGPdILqnIwIHhtxOGV64sWBlg9
tH/nIs/iUW3lgd+oQTlhpwE77amJZ29rI4jptJfpT0OSnszMVIddZjXexp09x8FFtNLog83pPxQe
OI7XH3UczUzUPE9dYkp5Jvgnh7RBN6OytMhNYk07G6mS7jPacZNTdOWWDvHat0VSDEQIGTS1u0Wc
pgSckpzLRIUme7GGPnXrWP41NUl6ur+JbrUCSX4QA3mt/dCrWmYnsayjCOeXfFfSJAX5Wp2iKq55
iIO2SkRHxLGntHhSzRZj6zaQsx/YiWRnHEasLyLNVCx0UCD+xSkojUuI6ULjJppFHen+71w5zlxX
YLahbdHBthfbD4OFxrTTYXK1AONhpW3ag1pjob0xynxYF999BoKBfEDuA9zdIjJKCgQtNC0ownHr
JyevS9viAc8w/9Lm+oDLdtdXEKhDOXowNWy6HcXPpu/UcfNp1wwxvoy4v2UnYYY41plmJf+pBbZk
uwCjmsapJ8VsdppXStkpKXr8EXliZunBS0e8CiPbjsxfhlQjlhdS11ceeB8m49mqy97fg4mKe6cK
U9NzvKIZ+UhhXCRO1BCsHzsA+r8GLShetND3/yqFkTZ7r5d9rKc9U7S70rZ6eZd2XXVRfWH6+1Qy
xgyNul65qKJOs+/3V/LGC4fnCmAHsA68BOlFLh+BiT6l4fyq5xndhspvsoKi/69Vg+Ir5uBB/Sy0
WuPNG3ZG/1C2w4QtFh8m2FFIG/+aOJylGxfQypGaEQL0u8j2sfheHClLLoDDlbLmqjmWbY6vy595
5WvPMGaGj/cnvxIreRPS70LkSmXqc2D7J+8WdpWhEalrbgjHFHCa15TaBWNyhEr8BtPjD7QZgrc/
aCijUIPEA4Ihl8HSn0Il1AdNdXU7NYwzaYMdHnul9YdvI5C6rW7bfN4WBwXiN3AB6pC89JcpRFCP
NBcR63BTFQNyFcu9U2WMpO+Kkn7Fe6w/pqJ4ub+sK/cB+4nisQGQBX7TYll5OppdkwUok3gm5klQ
ZZV618PGe65Km+wZ/V+38Kf4Af9uf8utayUAwXQCs42WBiF5CWzv0wlKp58YWColmAn6YXqKw2F8
e5h7lbnCaJL9Qx/qeuf0oYJkzZgZbtzqQHMUM9lHgRxt3G4rR2Fm0gOX4X0zK4RcjxI1uu0BgTfc
IUc1x5bLCLBHIx3UnM7h/W9207ckDvAG1FGChpLG6i1mhIkcttMStrhVZ2KNbqT6o2Y14SGU9Ols
juZIpThtvqHNo+7hr0WQbzt1Y1VXzuOMOOHLUbjllyx+g4GBng8303R1PDO/JpHefDBL9NJzq9e/
jrXtbzWG12aNHAV6k9CskKVayrvAhzcKnCqNOdvNPolMx+txymaNNL3Y00uSdhXaWADxh+CY+mG/
88rJ3N9f+tVZAwsk6qEscAMfj0cxDkEiTFdLbQ06pcIokTHsERrp9rlqbgFKX5dxERNsUOj0h8kS
Cf3LwnWH/2zktaaLYSdCBUNjxwc0UbN9Y/Ul9A+t3YWA6z4AfEDQyBL1zjap9496VDkdJd993ynW
KTSs8sv9lZi/7/KHUffUkNKe2cJikTzAvqTKLSSds2tpH0xSXEdvO3+j5LESElnp/xtlEZ5gg3Dl
idBwRSz7B669HxbQ669Dr/3sMmVAaqtRNw7ya6NnObPZWoiqICCEG75Pa0qk7Ba3LFqzreQUptRW
xzwbimfVTGYGI8YHcEASHO/fZ3VQY7RZeHH7BJc7Ux9j0XTfmyYfz76Zed33MJE06VlTMg3wfaIi
idWB1Kow+glQLa76Pv7gGb3xtwavb+yoj85W71IyfKGHI5k4D/i17gaFXptAieX+FMSNHO5VAfse
PnHU9Pu8wqdgP1mB7n1AyhxcEhxI6oq+MRhoWPQGNpg1kOWtFu7qgUTujPwWrUQa04uQZw5+OER+
bVAKQ5H4GEUkb6eqNEVwlmMPXHCNeoTkyGNonmWjHZWdp/gEJ90MPON0fzuuhN+5tcNuhKKLdO/i
nNhhK+eIexjuRKfhEBm+dSgjpdpxc4uNGLByZTIUlfHZKmbuGF5H+liP8chEOtjt/DD4g+b24Fhp
UR9SvxqfcG0dzm2bjBda+vpWKr1y5mZUA+UzggLN18XIaVmi7TEZLiJt0yHTlW6noTi3e/tS0gPl
lUiWBXJxGdmTaYyRH9PdfhqSXxP6m0S2SP0aB8Hnt49EZMOPD3OIOYO8nk8zNgmWVCk3s+3hbxuH
+U90jNWnsAFOcX+otUAyq9wKHtrkNEvxYCnzKrMo2B/pYKoXX5fKT0aaKo8hj+5HZej1H6ZRbeRW
a3vS5nVFfYbDQQi8np4foe4ShSykqfqteYAuaKS7EBzvAXODaONxsD4Y7wIQ0SStS80brbLLVPc7
3Q0zdY4MOem4JEdnCJnaxgG4HYpnKwRZ7mFouTeuKWMY6rHWEZRtJZkeymoUTuHpeLVMwVYtd16i
61g8v5Bhec4iCqQaix2va1DvMqSMXKxQBNbeXPJpUm+pUBi3R1qewxgGUzPw7KZ4Z3eBFyhtpLq9
r5f2aaBrobzobd4HD+mQZqjMCLt9mPfVn0ySlDNuyJ3yEFMi/VTjCfoJ1e4g2FVphMKII0cKbXN1
HExp38pRiZhT3cjVPkKL9MtgGphLINWY/UX/WPmIV4EeHr3c0KhQDp7320gw4kUsOPA/Y3Oap49W
xQXvRC21RweHQEneWZ1n/E7aWFdPYTXGv019sGLHAiL+XxV06u9qmrL3UapZvxq7LfMdT9huxFRd
QcnWLs36FNhFa37CKJUSVzxNZfehHpIoe4A+MqIno/fx0euK6Q+6rFV69tDAH/cjPP5sJ0akInus
3cEglaB8dyC7MvlITa4O9lqS9aqDFEz0O4k9mDf5GDXjnliqPcWFZIidmpaNuCielP6UZIHeZGta
9eQkhor85f0Dv/JYnlWBZz1ANhAVjsXtFDZCjE0cqy5Z8FTzBRPb/yXKgNuwrxNZe+oKtQdHEUdK
7ATYWFinWDH7Z64s+etkFXa1kTGt5HKcy/kZOfOwYVwtCmBd0/V5BjSHlCn4aJVafYho0p8TlYp8
9WSNZnNoK0/DAJPWVS5p9j7QgmifVKpKjwn5x5Gq8qeNZZqXYXHCZvgatqKzvAUX+XWQmlJkZ1Bx
V1wtGds4QudKyh5RMfXgF0y2/9WE0WufB3RLhVN3KF2hpCQm6YKxJAJbaZEO0VEL027r5Mu3qTaP
NQB2yDCD5bvhUtH+Amc65po7BHneufaIONchGfvSfhpt0f7E+CMena6OrXyHroFodiWNLAXZylpK
vyhpM4gzwpqKuodXmxQ7C+Gmn7Tnx/dFKHd/7i/jSpxCNQfIIahqso/la0g3x7KWlEqlWZ6Kj3Hm
i2E3qgbaPvfHmQsqi69FAR5kMdBfRlsSTroWF1ErEKor+sz+nnS+QHOiL96rpKopKptTlCI92ifl
YagTE/vzCNvdDWDA7VXK7QLqH3oW5cMbOQEJgpsRJyUxmb985NdbTilSpXPydJD8QymN9jkBFrnx
FFhbYi4CujqA4+Ub1Z6wSAldzUTxa0K0NtJRTeDhoGwc0pW7DQofcAAbmUX62POu/KfM5CXY0GOo
qLl0AcqQ3k1t/27twn+ZNdej4/2vuTIlHhqkkhSkoaQsQxRZfTdkVaK6eZHq7oim3cvURG+2wwKf
igAINV56r4AdFlMqeyuLYrNXXdJK/+IJFPAxmSo3VArm/8tiZ4LcAK0HEQWm/Ksm3z8Ll02N6al9
2btZ6Hn2XxuiZ7yHV6AZzlhzAJ/gRlYbY67sRAwFqArSPCHrWVaWs8nAlicvB1cu1fpHL2Z0Si2V
jtlBNi4iM34c8zLe+GjqHKYXM0UbW6f4Af+Egt18Rv+Zaa1qcoDKV+d2cV9VT6lSgpUzq4DeCXCm
6pnlkRTXCsrmCP3Zp8dtmJ1+8PU6KHb4ksHN6YugLPdhmkbyHgm5yn8/YI39uQ8n+lwzUOPJTMpM
OfgxVl+fAp+UxwGMr4SOHBNwf6pBHsTfC66qn1ITyPk5JmDUALmU0Dz2SYx+Xkp27X9ILPz0nCDf
dhZeW3v2FLhMyj/IPyxadGZgY59RNo0bRer40ZPqxAlJKErgLI1yHKhfl/tBLvsP94/MyjabW3Og
9WnTYRo9n99/Fj/IShVjIPDrMg6gz4mvTzs9t8wdfs3WC8Gq2Qi4K5khBFHoTaCIX+WLrsejBNaS
QAMkD6GXv/SZXP/OcivY9YE+HDB4nH4DtCl3U1ZnG/tsJTjwtiQGocM0n97FNkOesy68ih5oq9Wm
o5VKc9J9fTjdX8+1a5YROEVzdJjpodcTLPGd6cvCwGAVo8r80uieqM9GJCuuUfSGz4bN48kpLUtC
FbFF/RgFb/bExxY3pNjpEA5s/lR+kadHAl0nnj2lUsD95FL/WREjXqb3f+/KtiNagqmeuUu3hKKk
79WorSKaeGhm0B42iucxSTwSgQZNYQepusRF1TKx928flxANngDIM0TFRe5WRGrYWZM3ulJuFuek
bcIXrcqHXdfF8nuuyXoXJFX45f6gK5v9tTZO5W/29l3297tuwL2jh6uuWpDI00igAG511mFo8y9e
3lnu/eFWdpwhQ0IBzcjBYsdfb4Uqi4XWVeHo1jVq9URRWwkcrUi24BlrqTk92DnbhGSA4MH8kf85
xJNe0g5E/9/VwUJP+95Xw58ZFabewb1uRLI5qDRXlsqxA6oRhx8FOpDKqdNK/XGgQTn+vD/vlT1l
ktIAT+UWgce4+DmDl0malYjaDXsSPDdHx/2lYB+fmlbJH9DLx9JBToL87YWWOVPkWGCCIGbdt8Uy
xLEIaUnAKOwi7+B5XuAksV+fO9KCw/0pruSNCGRQ/+BtS6Fl+fQYbWTr4rCo3XwK8BX1DdkpK4EA
SoR26KAW3kn2RHMMOUvHwMqnT/eHXykVItAxAxGJpdQoloCOaALbHipF404q+lp7xWxTy8nqIX0O
pSLFYh1ZiwikErv9oIaJRpU1kv2vIjCULfualQzPJIckg4UvCBphEVcHXtm4K8DcGeJ23BtgdAxH
k4a22tddXm312FeOMBEcBgPnCkGI5TXJexfoVlPD7UIp+DA1QXvmmdU6dp55+7oV2cazd212SE9g
7MJwzG9xhoOyzQvVjhq3wboq35WVamFfm43+984KamVDOmTldqQpO0v3IHOJtsFiNBr6Rd0aVQOb
bBYVlmQbiVM5d9sIaWVzGJvLAMT4pYThvRGP9dt3K+WWOW1mmnOPdvEZgbdEHiLciP3rOB+fmo5U
fS/rLQoAlDEELTCoI++mxOo/2lFgV06uWePXZLIkZF6F7VFlx0HPOPj4GSBI7RVC5ZbzerFv+qYO
nGIqh9AZ7b6S99ZERehQ98hz72ocnIyTFeeDcEJtCvUdWsby39RWwZd3ng8v3/QK86Nc1NgzTHU6
vPNaWf8bm7IUHPWBroGrUjP5lPteqjldlbUAPer2o92blUCbBMf6ndfoksrHGxvr0Jk9hhmUFWLA
vHLd73VYia6hBF7/dzb+8FxIe425M/pUz1DWbnxvJxthPASOjg2DskN1wtDfus145BItgXPMVBZa
kdehK7ezQdanic64lzcHuSdX7XvFZlsbb9ZRxcmBo0pTH6QBG3uxx3jjGaGX1DytM92Dw9W3ySku
W2M8xC1K8Lv7kermDpxHY1vNKeYsYLSYmA9dQwcoqxCT0UxSUV55mvAQeesTmlFmIZyZbCZDsF3c
OBHoxTIpfZgDigifKj2onVBJjUfsZ6d9JxCrHFER3rjm1qaG6RJwSNRpeC0tBsUhxDO1UAiQBSJ9
qLUSlye73WrT3lymTI1sFWFdmPlk+YvPZUVNrGiTKbtAdK33SlapjwTB+hltGu0T/QvhOWNAIrqR
p68NS4YAFHyuwKAncb0hGz9twilshSurhXiRwkgcu4TKamekQgN8i0Kfk2M9soVUvL3ZmOws98Nh
eA1Hi0ucjUSdCvlFF7UaM+aVVskp4rvW9LWOkqZ3SvRsiPSCmkURDtO5kZs03cdZbYYbd/xN6J9/
CZerxmVDTqEtvq/U0P3H7QiEzDhRwI3NyVUEEvtyWW8p8a0MRX44Ax1mqpy5HCozmyZMtZAEvCze
eaHVvIvlRuzTTNrCOtxu2plBRckLWAUaGtZiUnLd1HlNGuUq3NOzUI7uzS++dKuotTYOqp9kJ0yL
YLPYtgpd/TCd4NfoQ5Q/jk2T7cdOeXPrEKwErSCalLQakBNczAapzwwzH024BvcimuhDFXXHYYwi
5WhFJfR9vWmjX2jLA1Lv6izeOpy3tQt+APxnPhqlcdqXix8wKJHW+sYouw1UQsBzGU6MuyHOqtwx
5CYpHB2FfOFohqR8wCmW1EjBYvO3pPv2N9so1N8CFdRv3qxM5lSU8d+1ZaNgnh0gv+70lL5/xGqv
dD8Vua0/2FUyluC8kTcEIIZsmmpn0c84sPTvhRIG5T7xQebtzNpsf1R6hIB/HTcSCurDIAFDN7qt
1O8mGWP2kBC4sOgkUUNcBAk9snLKxXME9NtgPyrDsBcSCodVoo+7LC7a8/3LZHlMgG3MTrLsXVJv
esbzv//zzqlTVcksA6OHtguqz8jqTDtNohQtpUHhbgy1zId4wRDaeUpQfqMso8wb/J+xQrwJrFGt
BuJQhLJN7cn1u0QyB3KgWMOlwa6G5kHLRzyeIJAG3/Pa6NtLJM1WUo3aITMS9XmVf4s0bzTflYlI
dxVErZ+DV9rhn0pP7EdBYiRodpNPGJcm6fVyn3Y6cqO64uvB+zqgiOX0VdHmO5wZyOqBdnn+OSOH
+D6N9mQ4RR4mvDcSYTU7paDxgAcXbr87Ceh6hMtBEteYUVWlf24HMXzVJWDYOzM1mFCTIu2P31lf
ZM9939ekUk03vsPboAVoMHKnnLXeDtXnUoEB6YR+F5s7HLG1wkXnOvRPedvUxjkxgtE/oOkdWZ/v
f4H56PxbFuQDcA/MaCgTy2bbXGQOqBYlEueASpFVWLxeRRugEeq1yUMXDVZ3rtJC+WbnweBvkb1u
7iCGNuYXBgxwMiTS4etvb8ByQpzU6KgTVH68s4IinD3Xcv+HyGNgikEIPfBiNLKWunIjyV84nbgz
pMlkTm8syc4/hdt3BgQh2Aw09PqnoDLWN1GTddQQZkQUWboTyZHx29aibmcUKUZoOB9spFM3BQVG
BftB5QLVb5Qa9cVBQ9otVjAQb92+9lgGIzHs93KadOVeJHCed5EGUMUJ0G4VT+lAJdYp/bIx9lJU
1MEhlP1oy7FpefRnKY/5PsEdiiSI/16vQ5Dha9HH1Iu0LLff+60U4UrWq/uprLf08pZXF0Ox2vMG
AIhDnXCx8ZL/x9l57LiNde36iggwhylJqSRVcjnbE8KhzbiZ89X/D+sABy6KEOGve9BGD7zFHVd4
AxcDbI0BaiiOeye9RYu/NNv07vb23hplKX6Bv6MYRTnq7QeJ1JkDSe1h/Wed8KOZnEupM30n/N7Y
ygsUlMaLvpSggPO8HcawMoowKVd0DBjOE0knX/D6aQ5W1Sm+moroI5V3t4ireyz3zCclz/dAqdfn
mF+wQPwWTUz6oqtIoBgaoNT4IJ8x0wlOcdPEp8pqkce3AuucavXkFSbOH7dn94q2vSwiJU1OMK1q
oN2rh1nrGyylBmjLAIOVyFUDC1MSaewrPHDyEW5ZmVb6gwRI0FPUqQHcp8vVPZ7zUeuSnMeXyAol
yyVZlPYEVV4BTW9vtgVwTseRlwzo5Xovo2uSQBds53OmZOp9kSBm6LL5q58WwsdUXtNejHdROY+J
3xj60g40nDk/y30N1VAegxA9Uw1GC6aRQx67jdUI9VS3RBceFkMRTl9SaWIq35KXeEE0mF80rTFH
ty5BRcKYqJp3ZmN2oyenUfEtFnVTemNZ9eHiayl+DJz+51FEIB6DJXxx67bCrFIO5eFPH8Qx/oqt
lcSu0YYhJo29Fr3TRSi+yV1LR/n2Oq4LIssyLh7FqNwgrUUR5u321c0yiJ22gfhvKMGTbOTWg0jC
MfH0OXV+g8zp/lRdAJ7QKmrz4+2xN25BoOqUtuC8okxzFSvjkqE2nJ/5DAEzLg7WpFJ2CA20HfQU
V0jXwBLzuUq6JPMaLkfcSAkavmTtKBJf0dt6D662nNXVvkGOjhYRYDXujXWWKymFozttK6NzUBTx
sQqnpHer3MwOijZBuWipe1CrAM4r/EnHmsRFKW/8cXtWNi5i+PIE3FxeS2d3dRGPupSHAVIPZxxz
knPQyNNBltKAmjLeareH2rg5dL5o4WjAz6WevFr8JggI7ucRw+bJea7aVBwmUZXeEJbyJefm90Wa
ZDuJ73rHsdnQWFYXxSxy7iuFNTOZkFySlekci6zUPwSJkzh/5qkh+khTE15PJGpUPxIq34FL80zd
IyFu/wA6VABIZB661X1ZcTPImI7TGTH1Nnk/N7Cc0iZuqseQvtod6N3kCZpN8zyh7fX19oxfBfQo
+yxG3cv9RHn59TX5O+htQD3PqTafQ5A1nkyc58v6aJGJZNYR38m9p3a9mZaTDfwAzCvtC4Uz9naF
s9SKKspH1G30Jj/EIjUORi3/1/bdnp3wei+tR1rC/b++bFTVPDZKRH3aYkgP7eh0nl311TGnO3FU
o0gQ/07/rNu9fB71VG561DrYyW8HbZMJZcCIz1MD4GwDT/ClH9M9O1DA+vw9f18Mrx+HUQSLB5L+
qgSfi2loQbIs/IUkHz6jCm3H352qSLUfpYW8xb2sR+pwh+6PpbptXIuJmz1ICr/OgtA46I3qVGea
RingIGiEiVuaUzv70iTU9K4oxGy4mtKWlYsAra55c1eWyX2C164NKJo0z+0ELGefkm9XnZtSz/p3
dHlm1QM23P8udUxdDlFMZotWSzBLeI0oSu5W6UjOXkUNVW6lUTBFV7IAg79Qm6cePZNJ695JWFIo
z9Dro/Ej5CzpkxknZeSGWdiF90Zv57nrBEP4J6BWZPl6aTWzX3UxGHDdpAg4D3HbYbZM9HjHW1w+
wS2Is8OC85mPahabzzqoVTyStTb/VdCuO+pGoLzYyBC8q/nx9+rgKJEfRqFsukE91A3GXYTOPlqk
SfWAtJwBBDAR8WelRXHci9QAo02Djv3T0Cpz8rWZzTB2wSi2YB5JBJeKrqjL73bS2fXPNiuAp/V9
5kT3Rpjn09MsS8nnluwr8KuqGYqjEenOXa/mWvvL0fr4A8GiSO9MsxmHkx2Oc/FOLjgyv3LQGTXf
K5Whp0ZmA6eunVUUYBt9oNLOG3UoRzLJd0mFSBBRhGHHP9QGoNqlsXEMx28wzjRPEbUauo6R984J
+eYgPnN459qbRzVCz69s7aOZ1sp06SsarF4eIYb0jPwr9t/0XlLbty0Urb+ZZUJG26o6FjboMqEj
AfDuq2TUDQGDqaTjx2wuVce30SHRnoM40csD+hOC5HQqYvvzEELlfJgr+JyfTU2qih9hmkqKq1p1
e9JqUl2AlzJPsJ6oQfggtUE4uOPYUTSZIQ/o9/Uc68kpFAUJfNnA6XezAdkAn3YoDoZU2qvmOI0K
/YfMrkFjyomhlV/6JraGL42B57ybVar6I6y0qLkv4lxmWzYRescj9698miqJ8AkTZgZ0Wq14NgyT
a3Kp7cnHyCrk4liYXf8yCujWPguR1z6OIQ7O2CVxTnJoa95QeJE4UciFELM3l4b6vU/jIAEmmABj
0bN2ekl1bNVcO5Sdnw5G0hp/NMfHQqTUgXLEpDovpWbyMwhqE5ROKpLyPred8bdDNZQ3aihZdiBD
o3ZfRpYhna0W0Qg3S2KMcWaTbtMhI86lKKUZVA1okqiEMr3dKp6GQvlPdLZhiIPBhWsRBI0jeyJq
G+GHai3jTDhKsTgpokNu2KZ5hFdf6SSfi7Ho7k0j0qAn2EH2IhutaRzsBNWACwor/XQpHSVujrjR
BWfu4HR4JgSLH5N+kos7Yva29sSUc7CsaALmPUaTCB9kpR20U5bJw4csDKJfyBBSDNazsVa92TAp
Pw1DH5aLj3pi+IFZd6kXNGVm3Dn4ZT1OtV3dM2tMOlwCQMUVYGDhTracK4c5cerKhxZkdqglt7X1
G+GNDj/IptNp+oxTUNPdVXl7JyNPvYSgXEFQhyfrd172pvJrVOX+8xi3+TsCeuUT7YcgvIupgJ6H
sRGKPxVtpcEgrer6jr9CO/c2PXC3oEgXuj3k25024gYydpEvJt1bkA7OFRDOTksjTrLYPgdtHFb0
1SL7qAtV/6FXk/kh1Sfte2kY2WNdavVjHIf2sQlVc3AtWiffwz4fg8PQ4vjo5rW+1zbZiDEcZQmo
yX0onq5JF5IZq/aIB+/ZDILKY9uXx9FxxnvMM6Z7uc+NnRR44+VHDZuDR7QKW11dVVDasM3lFle7
c0KH/qW2RhIkXrHsFLCXI3cx//k44b/6+XYotc7veZPpr2HfRBpKjr8GPs4450jQJK2zgzyoD1yg
fwhAUB9vj7JOCV5HWQT32XJLxWYJJv8KazoqFa0TKNZZwvkqc2nPB6OnJoP2lGt6+rmuovxeN8r+
oUJS6/1cz9Wv2z9gI4IjDyI6p07FBK/BkFg9JWpbM7uzarZ+o8EILUPIyiO+KafbQ21tHIpAC3hr
QRqs6R8y4mDy2Kl8KzAlN5Ctxf+TR0HOGudJQYxmp4aw+WnASKjuL2WEdfSmJk2TE55bZ0WNfuih
WV3mzDHfZ8Es73zZ1l7hqC6VimW/rBlQkBVUmnwNLMgwok2dDcqT0Q/T+9vzd30QSFhBklKup6mF
Ru/bvRJMplr12KGejUaS75MklI76vHhMGm15IuMsvEFl99we9HoSKW4tagWLRMUikvF2UHO2RZz2
QKtUERku7rHVASi/gTxArxz+l6GoMbFDQFOvz0KblFUgDzWAoymOjgVe0C66+9OdSIJo59hdLxjg
H0hj9EY521cUaFyP4ojAzj5XEXl3hTTAI1FvtXONX294RgGUiVAwtEnwLm/nbs5oqySDjg91bAfy
gY5pmOGeblj3diGJ3m0r/F130t+t9aLPbIFbAxfIK/J2TDlpOA1Z4pz7RF1iKk6B4vEQS57ZVsMO
6uH69oJAvpigUObBOX19RzZNE7XakBrnbhQjb7IehNEJp6oEEvIAsdwfR81+GU0iO3dCZz3wwV6P
9c45f4W2rNKnV64S7yX7lG73228WllUgq26b56Gy6V45XWA80e2iNAhK1PmINETyJzZUQ7gKHP7S
XeQzaq+ph9yk4wdp1AXYaZXHPmmk4g6/c8yR+zJM0mNvd3Ptl1Ve235Iv69+N4hW7UgopjD/EEqI
aTxO84xQLkpPZn2gl6q1pwl94sGDKGKf+7meAOMmqfYLWlGn7tze1/uYOge651w5i9vs+i2uin6e
UCS3zm2VJ6eo1sL7Wc67nQm+XmY0YBE6oq6CfNTV/DpO3JcOFUtg+UPxvpvq9FvVO0XpamqraG7T
WdElF1HWuWpdFXexLaovt6+GV2H1t0uMgREnCWIAqMQr8ovcxEkd4K9w1gYrV30YQGb+YUjLuru3
c8BqHiR3B5wBKdLHHheg5g4pV0H2Ulpx+y3C42vwW2ks8hPSQiI4yEVMybxKBks7TNJgNkdF2NWe
QN318rAmUAAofy2I/PX5oJ1EIbcEu9kWynyIE5AQY6iMO8uzceSX3Qz0iLoXx375FX/FEIPUmU4d
O8Y5z0F/tylwTbeM2eEznnF7CtLLWVothIbFK7cmAL5F4OHtYEkZ6m0oI1EhkRN7nTNOX/t5sBLX
hm38TidIrbwusuSHWGt3BUY35lPjC4HI4lcN1GJ1uWlyH2qpieJBZVG2CzHy9NrJ2HscNmTktAUK
wGRSvlzUqN5+I+q0jVVXnX12QI89oozE502laF4aVQK8RF4y0VSQ5VatyNI5FOiQpGQFaY5ZEpKL
cqi40PvmH8jpQDEEAxdySopEKVykLlvhgoah7h+BrswOdprUl7KFZO8JmIWPFawGKOFpV38zeyIO
isCR3fU+TmWVfEAWyfllKy2657lVaU+OIMsn/VOlAv/6pNQO2pw7wG7Kwfnnu2Zxz10KmkgBUBJb
37K9CPifiX22uyY7TOmonRDe3aO5bW3mxYyQpi1VWpxM3859AR7KDEeyixiFRG9sgRDh5OU8J9W0
93pt7Sa0ZRBdl1E9pVHxdqhezXhFVYIARW1kHzSi4UcAGM63r67ND/prlNUHUdBLKl1PmTY1nuFP
leIYjkH/MYloCt8eaiNAJAo1XylURFBr+ngwxFmZhpF97mRleIK/GAiXu7uGCBhnD04FbQLRQmsn
QtyIcjS6OxwWupOg6FanJZhbVQb8aKKa1SZHI5uHI43dyAPaOR7qqFLe3f7KrWWjLwgakcQFpsZ6
H8r12OvDQO+RuXyam3HyoAHaO6HN1lwuYGhuVkI39vHbzeFk2lDFPdL4VCCdbwXe7Y4LLsvTxlm9
lM0gnWO4xeW/R2/AIPVF9Iig9OrBsCnxZTWRxDkbh/EYl1J4xrsycVUnsg+3p3Fj2bi9gUST5CIE
tM4muN1hTOayg+53lJNzpob6S9Kk8Qm8bfaIuJXYAyUst/Pq6TBxJzZQUODluPKnHMOKSdREcKb6
Gz6idG79hrKqfaE+5XwcYaL6edpyIdIZ9FPQny9VUgTjTuR/HcsAS7QJYgD9Q19Zv18EswXa/AVe
iCaldV9YyXA/J9OIYixqkZ8jAirHo96CXbCj5vRHWyUv451l3ph7i2MKPoHoDd+R1TtmRQJRO+jw
51aRaRg7siQm+LjS9CefA67UyIyKndt7492mZAPygT4+zNz1ftYNrFyi0ZHOGKDG5xEmzbtiCOHr
xFN9Ans2urkTzW5PRnF3e6NtnFcUBhd+LEIk2tWyD6EwSmemeGlYrfVuMPPedXIn2zmvr5fbanch
mQ/SlWx1iRJX11CCpBcuc5V0DoxRVk6mBHaxV4RsgZCG7eFCrJf/kyUrfZeIHqgfVeP4WdaTGWze
bMwfRZQmAbbwAtbJqBrz+FTEohBAKxxMfkqlMhXPkfpWpZEuxcqxbRUr8GolkTUP1KBDoVMk2nzo
kRV7aFC5Qjm2y5QBqZkMg+LInOzB6ydAMA99Rp/B7QEWGqcyDJWPaEo4w0mB505vI+y19w24nS8o
Jsfv2zrH+DeNjQLMR6pE7d2EItnLvCB43XYYFN5Hcnc0A6ZKn1wgNo3i9rE+fjBTlBTxhtfl0R+n
Tnl2Rsm0Xd0Q2fs+j4TpB52Zf+yJ1mJPtksijTaQgBkYMQRfrx5FDTG2ai3atL1TCq+VusJ021AJ
W+ITKX7PM9Ojs4D4bedG3VjRyynG/MUoorj0lREpfYSVs1F9lyeIP0Pe1/LGTVJ7uuQko3+E0ap/
uhCqfTkxx4ch7MR37EFSxx0pZzeeDIXgJ6pv2sdaxOInLc3gW1eH9S87A8B1oXE/f0LlRsl9m0+t
EUHt7AdEzZDUSSwpO2ZRSs4XUB/SsfpehAwzNKP0T0KyzH+2H8XeYCG8vzaeF0G+t+/F1NmNpnSd
BLAz/jKNqkl3oFbsg67n8c4DuBFRYMpBNgZThjKQvIooqsIZ+BkEKnKejy8A3It3uZAC7GqtcOeR
2Di7C/JfpfgDfuPqraXBlwSqTUTR0jE5pV07PYFZ2PPi3LgO7UWXwlj4lgtg8+3cmUXZ5cVg2We9
V6SvLGB1H8WOHHvapNmkTIVd7Fk6bn0Y4Dg4WPDbZIKXt0NOSRMmNPhI0CcEUCWr7x8zFRWx21ff
1koRYTJvDokzVa23o9jRoFQx1ANgeMrsL7AgX++GXxD70p3Qb/N7uGFRD1zU0dYwMfDJmWlGfI8F
uvCkSXHmA73Z64dvf8//H0VffY+EJFee5VACKXZmXooO6R2No9hrUSM73Z66rQ/ivaLsD3IKhsZq
gbocT/I+cqhjKZ1xaCh3/W4kK/n5z6Pw/vIu4baJ6OP6Ie4Ky86kOnLOYdOLg9YV01EpivzfT9GC
9+FRgt1ISLmatgQhThGkoYM/Y2wrZGhD4JxEUg/tzqRtrA8ZE0WmxTxmEQZ9u99aeQ6EaGp6FmXX
fUyHBKCAqqFjTxe9CneCmK3BFvoMTDfYdVfKEGrQU35pSWyQxQh89A7hQzf96Aa6kuykGBvBiwNa
CTw3LQqLTPftd4VmTuSi0ovJKH9IXqPk9MeD1E40dyqksgUQ0Ns/86iceETN+eX2Jtm4nuA/sHSk
OIRO67si0tASFzN192kYwc5NEo7qQ1Tq6J2V00cUZsOdZdz6XHihCKLREuLf1d6fM2qtCeAMgNpZ
+gsIV0LA1gSzT7sve5Iy2LBoY8hPTV/jVHD7Y7dWFcQWDVIkv6n4r8dGJz7uluwKovV8aU3w7MfW
qK1H4B+6unM/bhzyBVCqv1b0QFOuBmu4QILZKiz4kaF5qDVHPNlCzXZGuf4k9EHpmtDAWGqk6+ns
tW62JuDXZwe4wwlkQ+N2oEufR2vXiVVZduLbKBRvKbwPjAXwTmF89UVgnxW61FFwzisKPT5Z+hT5
S9kopoyh2Z9IKerBi0LLHPymFc3oFSJAQ1Ev9TxUXV0nPjxYI2jPw+11vd5Tyw+jSIwqBupBazlW
Ga1ns8njJT6Zw/BI3TP9idWLfixgRpQYHjSt7qlTWMduVlRG+r8MvwCp6Exw2a7P0GgXWJ/KSnCO
u84QXkS7r0doGh6uK4VNcd8PsvYFhmoWH9oBjfmdC2SZ9vWy/D+SD+5pXFerC6SooyHH9TTAog39
FV1yHD+Xy/6QB472XoTpXqvuCrbNbU/bDMwp4G3y3XW6VddVRWe1CM6yVsZeDwhddtGdNO+mTsu9
DnLYwVAS/FhLe3iXRE177PShfH97zbc2PgkXCBIKptc+63he9k3j1NI5GgfNm5wRFlzW5gc1t4yd
M3Z9kpcHlJIpd8YiKriaYCttzLAYCumsQmYB1UM+balC+x92ET1qFOt5eBbTuLfvgDW3XZnn9jKr
yXSUlay6A/iVHMYUUe8OE1s/S+EUxBZ2GrencmsD0d+ltAY5lVh1+f6/auxRh0RSMOvBGQcm06tM
TX8Muyr3bFnKnyU6EHuv6xUAnh2EBt9yVhnzutub6o2uGEbrnGfgIUveJlL1O1rtYfXe6GdTHHPR
5V8gHmqfmj7XM88yU8vy8sCOCzfC5+tPj4jSi1Y0VHduT8bWLQceEnr7ojAKp365bP6aDXDTcybX
sHqSzEjFsR/S9INsJiq2OfgkfBkmWSmPJbLz32XJCXUXk8L8RYsttfaHzkpmr5JKaFK3f9V1ZQcI
KuEIp85Y6kyrH9Wkiy5tbVnnJJbf42//UGAIdxc7jXGZQiU7EB787mx19sOsyr7eHvu6Wsg88A85
DNKdV3Z6Zq5GmimoFoaK+djlqZ9GtQcQKXvKigjYG74np9sjbpxt0EEmeSD6K3RDtLdLAHI/lbSq
cs5OEEHFd+T+EGWK/LtUpn9HN1DZJajkOYO4wwvydqiunFDeoXN6ji2heppUdz7iO+3O8m1+EJof
S6cRBfR14JHGGkEqJZgzML3wgMCCIMNA9OnDPGgkG/8+e4bFWwAVhOL1ujOPGriqByMpNIRLxQd7
mvuIExuuqQZ7OeCy7VZPD2BsLizevYVAv9qWcoF+oC11zlkYRhef2h6KuBuMmJSC90/GwpPNGCS6
2tvhB7lOpb3DunFzMT5hFjkB/1kDfKh92IRY3COyLc2+jUTDYdbayi+sPvOQD9oj3228BADB+WCL
hi2s69UdjRKYqkxLMt81xvBIMqTjbxjv9Ty3vopiC3I5BOQ8cKv3ZuolIdckJudwcsz4YoRK8UHE
GtewXFpBd0D2+d+x7tzCkAkXccgNZMWQtnajhmRx1qD9p8pN/VCKOXikEpftiWxtnQWcftDmpfCC
texqDidJdM7AHj2PpTxgtIPzVE1N0pOxmdqpzm4MRXcQ/zTa+4tDy2ooeQYBo02mdo4sUPSHeaDz
QcnMkP6UUQNh4/a523o5KM0ieLNcXJAzV8OllTIPMxrSZ5Cd1Z9BaJCUwB3LqZtk5Mh301wU43ut
HmZ8D8Maqd7eGeTeT1O1pgrboCt2GOVS3mONbOxaWJrksRwUjsn6jkOKtkpFiJhipkv1l1kOv4xG
Lu3EYxuDOEtaR/qGpMRVp0yOAk0pA4wXlFINPYVK4VlCmuCfTZSWghZoHHDsvM/r0LMJKqXTF+Bi
Zxfli2R2zoR7emwCfpmTH/EU7nEUr284BlzcbCikGKiQrs5iiueI1Sg4H6CoFLy0pi6OY+yUHwqg
Qe48Rf1XVF9yz0mMZqfof30LMPLy4FPDA5q9vsYbJWi1RO4tQO7jdAdqrKSZpJmeivQZnUjt3/Up
EemAzAyLfaGwXt06qWPS4a+A5Qb9eFeMgXKq+8H656cd4eWlGKViDUUMuH5vVSxPqBFZZ2TkUNyR
tfAhr+efjtoX/z5/+MdQKFp2PR33ZcP+FcfpVten6gAiE/8y9UntHGDRbQNhsJaU4yzHxk6V8jpM
otMIkUbl7SVGW89fbfVJZMK8AkKADV1ixvVhRPPT66VgvEiJPnlIKPc75+H6hiMNI+83eY14htcd
P4AZjjo3JT3V2jH9uMColQ1VHhYvvk+3r7frAw5qUaNqSZnIIU9ZQtS/5hOwT8f4Y3AazTh66Zuh
PtulMuwZnG98EcPwxCLNwCSu9dkmrcVtBJWlU2HrEuoJilL4iEONnS+r6V4LYHMw6l5AaJcTvtYU
xawKYRwhgtMkm9ld05U4Y5tVcIqUag/p/VpufRMrYSBCW5+YhGI5DNvVzkfQqLGFWUcXabLBZUYI
pVoHuUsRpK4nvf01iXIY/QIPPNOV6wxV6M5o8x/57CT5IbSMHC/Fcay+5Aii/DfktKGP3dxNBZWG
rPgZMS5csWqoAk83OivzkrkC7zxqtmQ9ayFrprphqEOEyOZEt5CcjrvMK/ICryOholPvz10aBj6P
6fRFq4Lqv2FKE/CEALs6tLwBdHCzT7hMLdpiHne9JVw7ndhseWe1vVcOQfVsSDMlLjGHUY5Zlya+
zDkMb3eu8/7PnIT1CVyRofhR7igdMMoug/Ahz+n7cbahwfzjhl0mHI4sGS0Fziv4OQxEkQd4UV+C
sQl9Wj35OVcBONwe5WoLAbLlBHIGybgAi66uGTmSEItsR+ncgAn7pMul5mez0j1FAW/67aGuTuDr
UK+6nYx0BVdG6SEivACdYdVNfND6Wr2fc7EHItgchXdgUVmQSc5XMT2M/85EaZVi2pA5d/h5SIcc
/trOt1y9bgjnIiS7OK5AtLiqepezgxqObQRnmovqIbDazFMkNf4aOF1y0esx3tNu2lgnqtw4GC3A
Nx701fGjFdaYcxmHlz5dzIMa2boLwOK5UQQ3+vY6XQ+1dBQX9AM5Jeozqxk0TEvUk5EG53SKs2Ot
FfqDlozKMYe/v3P/Xy8WQ8HG5aNgcV2Vf8VcBMSQcXCuMWI5GG2VHKSx2qs+XC/WkiFTNscyjPz1
FVP419U/TnmgNRXwAzNVbS+qyvDUYyl9UIs6wNk3+fXv8weUgqlDNY3rcvnov4ZzRNwi9rcQsMxR
9+TabE9ljj6Q2qfZjs741aO95P482MtaUdxYb/ailypCkFAiVo2Du0ZrEgk9pLp86JvZ0NAFjMAA
p0Y0f779iZvjkv0A0OMr6QK+/cSCnlkLD0oCnqdZd3Un1RfbmsL7ILFBOCDKcRm5Tw63B30F/b19
gjjX1MjJvQwSonVpKyrLnlJPxI1YSrl+iEveWC+OOHKQzXIdCR1N6y4d1E3NTbSo/tXVNohMC9tS
t9eSAEqjnOqSbxa1NZ3aocZHuLNFvUhP1lN3sKNseJlmRxp9o0Y7ylXibkxcEBeoWBvaKGgIYPF0
bHnlvkKySPFE6s36m9zC+3zXOH0PmNgk8EzKGpnnXuhyuHPvLBO7ngIUrCkvUrO4juctCbmcqiyD
8yhFBb3DEd3waiqdY2UlaukKHJ7OkZM6P0ejjHfS0a3D6sA8JWRzQHuvI4AMnrqTKxW9GlWND12l
tXciDvYUPLYOK6IQDiVrBFjpSay2ljAsmCZDcJaqJDsZci0fJpbnLigNkCyFlu48gK8/+2pK/xpw
tZfrEnB8BFHw3Fg4GdZxI7ylD/McjmW6/Mlx9Qn8WwaCG6kTwjnon9HOlbv50cDvuKUWWZX17Q6B
tKymnJaEbZbV8yg59TGeQ9WTKs1wQ/RXd4L96ysekTqYCYsfN5nhWjlSqpqkjzSeLznv4QnSA/Ft
UxW4B2fpzo69vireDKWuHq4imXCiRKjrXNpW/nMW8+A5PJre1ECkaypHZ47FHhjiqt6MB89rhZ5i
0IJUWK1plRa1pqas6ZiozGfggKKSxXiwUedcWNJN8ZKGKXmv1IAzzMx/prct478a/9EU16yrvKYx
kGFVu+iiaSJ6jsY5f7C7qpzPSW7oe17FW4u59O5IotDOunoEGnIZVYKwfEnDMHvSMPABNBOM77Ki
TXbe662hKF9QmKVKBOtjVU4Y9XDSkzqLL6PplD66ZGDJWkc9NClNjtu3/dZQukZYAKOOWGSd/8p1
XsphO2PdTgh3PylS9rvR+ta3Jm38eHuo69NHcYTsF4Dikt+sG6DQ/qVpMSy4oIh2JzW8FoY2hMfF
Fs4HyjEfbg93pX2jszsQP6E3A+YS9Yrl9/wVINRNMsXhQGmUjNj+iKpugMt9kHoQz5RD33WTKzem
dqTxPvngGdOHErQiyoeKtiOAdv2aUMynL4JvFWArQDBvf4iZDcCke35IgBDaO6cwHE8za7BduPl5
+jgZblzB5K7y3tjBbVwXG5mDv4deBUlSnmZG303ppZplnLbp+petcZCNNH2cbVIxt0RmoHfBmle9
K5Rau3T0jstLlwXyseFhbpm9Stu7ODZeAxBH9EvJcTnCVxiLscvNRVo7vqBmAOg5b8y7VprjY9KP
recgW3OP/FXit4BaWLQ6ukuKQf4ftv6SZAOEplRxDb3QFVAJ7JFL2hqWF+S1/A34YuuZgFh31mFr
6y+4yAX6tOixrS7KXg6rWKgmd0c5f3FEmMuejaU1Uoel9SEvm70LZHN+CWAIVukuQOVZPQdapPcV
gWN0CZIuQxxGKSmATkJzF48GvPsCHZUa7q1CVaJno4obD6RZvZNab301kQxdELqCi67/231PO9LO
m3CILzjf2t/lujWf+ynNj60VNvc6Edwed2BzQOYXHgaNWYBzbwe0lCQJMod7U8Eh7WIIOXs/SYm4
RwEtesloAeyEaluPLomOiaAfCRYdn7fjFVGXaiV8povoivBoDQNgclSwUzfvkgkjsz7w60TX3t++
2Da/Ej4G51qGR74uIUYhkX+C0eSldvrx21gi95ZLUfI0GIGDUTq6FLfH23rlEWDg6gLcYFy9smpV
C7nN7ehiVSYg6yFr7xTRf5vMAOOlAN2VIkaSE7mL2s2z6fftwbd28qLnBOKAein8x9UNZvQFDUwH
tgJy7AIQOd6T41FRBps3pDXnowAdeVFr1TrSDx4eoahr7/MeUvhOLLeM8zZ+pToM8xxxebp6VxoM
ZmWgBzx24QWVAsfNbDP6gJiPvBMmb45ClmmRRHNo1kmtzQzbmV2GlymutN/YZHyq8lH/sjOnGw8S
eToASY24aaGyvd232mAaVbcgoeRcQhhJcRTaFGhlt4+dXELXm6gQXGQ7sr5ycrMU7Dy1MUp6Utq4
WaeJ1JUQQaqRwmczurBDutDDeAmAexpVRut3OZpR7lggeLP3qC9v5XoZQMuBggTSc43vzIiznVgo
pOKmXjmeNETzQzJGDYbGXazLp4QYpyD0VNuvoZB7w7fsUb5XgrT8EbZd8GAWmS18YgGMWm7P6sax
pKcFnV5dkNwACN9O6gBWPcsNCfyPFA7HsWq1YzQNwW8VR4KXETOsndt1a6sQuaALCdBjqZC9HY+t
Ykk9tfyLWs39xVADPXc7ddozvH+NTtYzzhtJKQBgNa/JKhi1QXtG2pyFF5Elme0Oqhb9wKxX/9TM
2Fy5kggyBcPpKPyhdpYyPkqTJk56l9c97FsqQk/ahOLsQUUiaPBEbozfIsuc0diwVck+WQbqRa4t
9dPXWhPWT+S/WvlOGTnxPk43FeSFWYgPhR3AG3HbfrLb0yDi3EFsqQDWi9sPP2oGYzAch1E36hMG
CRO6knpR3OML5aBB3Svph3wqVfNRjpKuPEdRF9Z3qloO3y3+kvRPG8nc141Wh9ahKQmRDmqnVuGH
2xtka8GIf7HGpuJ8jbiw1Dkt5qmNLq08aRe5csynAX2O0+1RNt4kwA6LVimwGOxVVtuwR+YRBcYq
upRJId/X5VDdm3ncXBDFE09gkT45RaB8vT3mRhJBWsRVAsdpkdpdbcW2LxtVFGz9KYE2MyLBea66
NPKDcN5TtN86Zex1TB/IPKlTrT6PRz/JqlkCiVwVv0rH7lnTdPoApsN5DkIn7/79VAOkomawPIAg
WleR2xTYIcVzIZ3LQJtUCC391B0rZJ0TvHS1evRqSZOTT7fnc+MjF/eUJWQi4QQd/PZoQ8bKqqnr
g//j7Dya7DTaNvyLqCKHLZw0zIySJcv2hrIsv0CTUxN+/Xehb6PhUIeSvbC1cKlPNx2ecIenPlXQ
dhr1b06ydL4918m1qJejzv/O5wNXzloiscvFukUuNk7aCYLD6GlosXD3p3i9vfm/UY+oUuNID3Xn
GODTRuWWd/JHbPh2crFp1LHa0J/Qqqb3J0SynyYulYOHdGcJ6bHizeU6dKl57d6OYpiVE9e2rjy1
6mLwxXSqE7/Zo5eYL7PXLtW5bqvYPj3+bjsLiRQkgEA0OFbn383mhBeELo2eK0/NaDYnVy7KJavR
x8pIds+/PBQQjVXWndYViObN/PJuFokhtDz0GlldHNLX1bw2KZDeOby4fgjFb56ANcwleXHRLbor
fQjsbRR9MfLQKVKvPMtIy73AXlRL+pYlWxvVtHb5px2c9C8MDHEdxUlgyvwC16Z/s0w0r9y49XIy
WtUsz3WmgxaaIGlfEAbWflcHAusA/2HE9LxqiCjHjX33TcNq4buBWBy4GPSFf3MBTR6RUHe2Iica
yiTYDbKGH7HnTxUCcxqoEExKFtap19LTnOtTBGLk4EbeG+VHbWV10wWBtnlATV4iC4X3DOm4Jb/V
o7sEnnEo9bQ3yqp68yNAJfxY34Wf5gK+EzEfQ+K/W9T9CzqkY9BV/RGG/miUzXUIhUaLRzQXw9Qq
3JMx2clFtxFl+PXNvV5HUE5gcwEYejuXjFGKXmkRLS9UJRgN6kX2KKqLqS79wT2x/uC3Wxt6FZcE
mHiKU+Dp3g7lgYHsOiQBQi2KU1T7pNaeI7twP0m40PHJGC3nUurqzXCy5JerfET5KyF5rVyCqtkc
YY+4EDUwMwuX0izB76UqGpNoCybKMB8kL3uzXJF7mMBQ+L4DROEsWuAHFeehgQVpcU060Q0XdOTc
OMhLhCD/0R0JQ9QsjCjspxkZvccfdHd8qN70VIkk9W39I22zEZ0JVrmvLdTcljF+R/1U9d3OSm5F
Mol3BTZAlzEruoOR769kFhnkJ/xNkgZi2Lfft9fRae9/jLyo2hJABXa/4YFlxb6L9/nBvr0/HWTI
5Idkigx5FweVY50jDDJwOkikoRLPyQsSXMP18WLeR3gOcTiZKPA59Lu2t5YwypE+b4nsJibsJTys
ySpOauV1FWZjDXdrk/TRq03h5ahptFNSZWj6/UDyKdvxQd+uZqvG5dAZWRFWZjl/iZAmfUVr11bP
RayV/yS9JT/2qLKcpswanjNDwXkiK/Mq920X8Oh/+LQrbAMdgbW6dEeJs9QKFdAop7ZZf26SwnlK
rEQ/qVmafP71FV/FCdc6D3HgtuJiNLPeD3ZShGaa5ujue+rHGcUl38vr7nPrDeXFceb2oOm8U/mA
GwXsYW0EgE3b3g+dbKjdokoflrKqL7MdK5hnWNOHkUrzaXD073MzeNesRR44z9GepuZx1Ave29B8
aXYadZM1b3n7vVNljFIknLKwpUB+HRrXCARGJwfHZnemoBLgIMN8vu84Y7UZa2pkZeGEP9BH+CwS
pRF98oSfa3WiYYc0zi9VHydn10aRwC9re/yyAFQ/opzcR40rvmtlK4MFQuprc1tE+tibA2jmEOgM
Fre14YzfIOMbAJzGKT6XWvZfDjPdMy5lPFbpNK/1jp+e7XYAojUQF4RjlwKScnlcn8eOpn+QjRGK
uHidyixoddkeSfHvfdufR97MFW4N8DUMyUKU+JZ35tjYIRy19qDyvTvKCjzE+AQhGW29n3+a30SB
NC6aiE/bIckcojmFPHCUxoN3enxGdz8doBNL5R+X/7wdKFFHsg2PJy4y9eZiGd9NK/0GnlMPSg9z
iMeD7VzBq5omW5bwkSthEzUMvTrFTmaIMBt1XXymT5J91VNp6+8z24muFuSjJ/R3p9vjYXfmiPbU
qpUKrgtG2+aT9eZs0qW20jDvsKH15UJ2EESCEliqZ92zXg7yw+MR72u/gPAB4sJigIV+R2XAWk/W
aUut2S5Hquv+2Ix68+JiLNedCzQJPi2qLo1LU6Z58r+u5/W5FGPcm58f/4y9iRObuS5VUR7Y7ceV
uINkDJ2G7uIOryJqqlOto81hRFX8kjjDEQxzp2/GvF3iT4qkK8Noc/FJLkRaI5IBjQEsZBLVJ2Ri
zBdky/pr62A71yRZG7Sz3gWoe7cBjCdsgWPtT8I6efDZ93bb+u6CrlrBW9tXN/XEYJoUdkIc3qlo
5oOpoPXfefPvTeumJzmYHXR3LR4OHth1kpvYGNgThT+AcKtqzmYR4nEao6ygaxXjS3oylzI/tS4q
gWfLTuWL7L0PhnB+WTCQaBha0v/3je4b0gCFQDBIj1aZGjlnG1m4d95S2QdPznrt3E3NRlTBxJKS
NtnmACNyVngkSmkoLCUNijpuL4s2R6e5gJr0eO/uDeWuqTp4eTqN25J+CaClcpZShN4yCoiTfbtI
P0PyOPcLCVHg8Wh7J8UDDLeizLmbtvWxRpknmN2KCAuEhgMMVPSgB0BwQ/Lo2wKu6tdvXfIzymOA
kagObGOUWCyVmba6CPWuaJ5oc7unErLaEylidhaR1R3EvnuLScq+lqPJ2O8QcWXRu4OuMJ4cuyRM
xmg5I37jnZAAPLKZ3B1qRWbSsafOsmUg5dqExOGkiVApCErqBT/bbOq0r70RNQeruN7bb3cjMHaE
qdgd3G933OwOUTBP1FMWRl5GfEnmedZ7Mz4YZSfMYhhQESsoYqdmVGik63xHhmkxyYVNlF3XdOZc
e7F7TXLD/dB4srk6Syp8RZvMk2227cHLef+grL/BQdaBzB7SyuZOmUQ/DepMRGlZGG0k3OK3SSrz
i+B7B2PtTZbPfV75qRLHZ2wwnYPTeH+nMT5yHKtuHnnotjyu9rHdJ7pLPKJ3rfBtu33O3K49x/T3
ggHkjy/rZf6I6GJ6cDJ3PzIHkxLaqme/BfX0Wje0wi1YfRwIEOxPq2tXmkf88Ptd+6MwTrd0BZrc
8YGQZCjTBmP3cEqUCFsyTQ3GVnNOcdcq/2EpkWACms1NA1p0c4eyjTXF62uGivrqNjpOj0zGVKPg
vnjBPE/YSNTpeLH6Dgmqx7fcPTUcqSngzDSGuexgr2zG7hqzR62yE2EjS+fjVJniH3wnQf+unQh5
pTSZWtc8UdJXOm91c/N6vHV5CIaTPXXp527BPUJ07a+XdPhZtF0AHBFa3+E8YkNKBFAt4kK01meQ
WyL6tCzK1J2UtgU0/HgV9nYU4lfAx5HRQyplswhTXOcOrEARRrMLtGOcY/dz4/adPDize2eGHjAO
1EReq1TY29A6dWi8L2klyPqHVl5EVWdfXKkv8mmo3Om56gtye+yv8thHtyU6yCB0bed21FZZTT40
Udk2+HNMmde9V4hwwfMk+6QX/YRNrREv8UnT20H9Wky1xGa01NKRVRCjPp8MkGyGDw2XHDJ1zRrj
PFuUla+kIANPk9W53S1flu6PftJrTHaGWt5wDI3sS13MU3pTVWlEMPdMxOwff7S9A8ph4Q5GRBiS
z2YxLSeNiqrMRNiqehEWGYazvWvlN7RRjvbH7oUPdpxjAnOdEtjmstUjT2s6KUWYAKZ6X0ksI3wj
RWFvrlXEmJt0enUt6M+4/xT/ol4MIk9r9f+wSyGJwHiF2k6faTNhgQZyDB8FQEHc9++mRSrYtxbO
+fGy7p0FYlT0AKAngwHYpH9oBeHj4wJbKLJGorPYKrc27d2jAsHe12MMRHT4ePcC/Yt0ZaXZM93V
VrNPiZraQQdn/+LlsXMgFnofyVGAABm3itag27O9Xrm0R3t2RqKcpe5ftV7XYOZSspykhk204c6n
xyu4u1vAStI1o85FFWezhEM2LV1ipGSXi6F+MxVzlufeKaX5nGtOqaE4jr2vn3tumyNfmVXOh3Qo
3fdq1i+/LMHE9Y6J0FrmJCC6yzyo2caKiyJimBi5cnLNNgoT4TkXURjOwbT3vih6Jkggr+fkTjDM
BEXSzYhBhhVYQXnScrXTXsd6doNIk/R9Hy/y3kddGfQAALjQ7kAiCZaUqqNkpFS9VeJYqRbPsQB7
4KWR+Q8gzCN47+5HBR8C04isyrirVOh1hb+JwUra0ajnGJvM+bPRm2Z9mzsACcFYUT2InDr+jESb
aM511Ma3bKqNo/rMzjoDIFuL/6uiF/HX20ekY1VGQ1jkdeMyBYWGxK0P3ErcZDk2B0/G7lhcruQH
tGLvlCj1fOBTY7EUAm/Wb7Yn2rPnjHqQaZBQHn/QnXuHVi/1Jkahhb6tBMUjhqb5wrSqalGvSM/V
l0iNjvgoe28gsQ7sfKoxPIU/PvNPZTQDoy9Tg0AR2jGOTv6c5dM/moi1vwA2uTg9lBU222Okl89D
JWseQ4OO99/2wqnBH8uov/TerA5ns1GqW9UiX3/CWGvMcDXT5tw9a+You0CQebd+lrrZCuBxnbM5
17l38BzsfRsI8lRyqChDFN4ELVBL6TBX9FwV28gCq3E1JEnj7JbZ+ZEi085hA23D1cmzAwZ1m2sU
MjWkjiJ4WBUzN6gy9G7QQkf6Mx2U6WLgaq4dHO/dyUFXBClJwZNW7NtNjiGuvswF0TfU9vl16Ez3
2ihx/0RLzztIJ3aCMjjwgE6Jf9f+4eZtr+dqkdD66AK5cfpBKT3xtLSZXV1ZfPMVypwT0tdsLvUA
z/DgG+5tepIY2PmgjIj914X/aTdOeGPTRmTsFLe+8wwY89xbaX8ww73FhCiPpCdfkIrQZjErQyJu
sHbTvKaA7QysyQr1URH/sxdTHNQV9rbKCrkBvkeR7Q4JgO6wEHrX56EobHFO9aR+npT4U43gwKl0
3PFXbXHoWAGjWEN3SAF3FjUIqo/1CJwuLKvCPHW8Nr/HQ637iimza2FYRw2svaWkZEwMBguZxvpm
s1hp5rQYU+ThUvQayuJjdGJLlqfSUH69ZcTUKAdRxUO+5Q4DQ74yq8QLhHuRjJ61WjZnERdHDeXd
CeGgRdNkFcDZHjTg1cNgupS5+jl2gona7Luq9uC+K2b75fENf199ZUJQcQyUi1bI6ebCymQFOqrO
s9Bt++WicC/SA0vc90Bniyv+P9lTjmnTQfNv74StAm/Ey9yTdwjdEgRf02AYCbiTUBltH8lbVn9/
PLO9TQ8phbokkdaqgr85xjietjqU2dAAxTuWdetXXjNf0CVsTopWHqzj0WibPWg2ZcezAG9bVqn1
UufF36LJsg89Rw9Vm/lIbnFvhwBmI1anzOPhEPR2cp4+w6so4yycJTyDAchBoGDGiP0EJ+A/rCOg
ZKB6Okd6m4d7LuA8MbEZTUXxLqmh5ze9wxomRYYN+4dJHlyMe5uDfb/K2wCKv0vrDH3xnNKl8OJl
Wn4hlK/DSMnS2+NZ7S0gsZMHKPDHM7PZ97XZVYU3VFlou9I7W9Bwz0iIxrd40Nvzrw9Fh4EMlXYL
QeLmW7mUjDHN5DqMhZ5eqihNjJMyLdN5BAV5JMC0tw8dIHo0dqiS3RVbq3hx0FPnLlQSFZKiloxB
6rRlqC7065yqO0Kg7N0foG5ApkIaBEC3/p6fHktQJzBPSp6x2SvKL23Rdz7W1CnWFp36RS2X5ayn
yhFsdWdQgkReGDJhvt42ymIfFgipURpiAbqwyjEg9fPe7oPZ7uPAVgp7Doa2++Pxd9wdlTvSW7sq
9yVzxdHhmDqLwJlHOqeUDPqKApFzydvEeXYGrbwgOHMkk72zTwH3QJUEUr3W6rf7VHqLrEXLoHOX
vRvKJfkktDQ7FfpkHoDFdoeCG7/qhJBbbD+l7iSmJ6NYhJOTIKwS2fjlxRnIyafKJrU5SC12Nir3
yYr9gBXJY7DJmCY9bnIjicjHs9z5C/fL6CqHprta6ah0Pr3W8eDR2ft8NCFI0dA7WEWJ3+5UFnEp
pZxo5ihCCdLUk4FuJvHNSHR5KYHHB6Y6HFVU1rO96X2s6cDa1v0REG0+n97g7GTj+hQ2pVZ/cLTp
HWmsfUEzvsG0r0mv2MxN1ynq/kNMtI5JeoAW2X1dSivx1wV4QiEO+V0R9JqJtkwxwmKSth39h2+5
gtYp+3Nv35WnZp2QocrVNDTsKumDRkAzCGqjTiiGVVCqPrglD/3Bu7TzTvAA8q6jhQZaYRv1IehW
rBEvdLi112J7Zf7qYuzlPz70e6PgGUOCRcTHHb75gMJuoEX11LwbXE5O2byWG2t5JCC/Az3jvK2m
axB/SKy2kxFxPtaWs0IINYII9IQ9+w+vqZUPLcdQYPLBmFgZNmXtazCBTqgYWclpwcjjhPJPf1Bh
uDsqqEBR0ETIDyNgXq7NUZEm4ftkt0WYFHYsTjQWupOEo11Cs8TD+mSZGXbt/eL89nix704L466o
eWIaA5/VLeZNtSqjrvOFQF6vlnOr1+lZGGr+HrasSgFcdBfZDOr7Mi+OUpa7uw90FiBZ9DvXihwv
59vLYSoKhVDVImXpEaCy4gRRb7nkWL4cytXcF60YC5gLkRQpEk/n5ubrbPTDebMqjMUxLPedFC3w
WtemiyhtO/apzjaXwa4cLipFL07V1Az2c+MZw9dfXm3aFtTpedN20C+1YqVxrlOr8KKhfU2gvwV2
5ronO4v+zfS0+6zayYzDJ7b1jwe+O1MsAM8GmAHaa85dF6/KFmOubbqUSaF7r2AlzNe+Fkdcmr1P
SgwEJp2DS3Fp3eQ/RSYlKsBCjVSSDBrbnzV1GC96PEcvpjWVB/ff7oR+GmoT4VlKLZ0pQlWkn2r7
5BETnRx1OLpld06H7bIYoHPAOlM2fzuh2sOToOtBxmbjWPyNFmL8Rbdb91pjAvlkipK+dq9ZGNk3
9vDL6c2KXvxp7M350I1ZtlhXZ6GZFeXZKD0nsFHBRyxH1fyUtT3YIvcX4jogyDq0qqjgsl/eTrbi
DZkxayUvnYc48XU9zp8EZhRfrarKKlSmgZv4XZ+0J3UmZvF7ZE1frLhaXnHNLY7cZPb2EvuQhJ+6
9j3uRJgLXx8z2BCFHwoZQMvTV9v02to3jXH4/Ph43EVGTJ2UDrVSejEr3ebt1HNFnwxvWsjttPqv
EpDLJRHReBphfZ/AbVSXx8Ptzg01pdWJ/gfb8u1wXuI0YlEgcGhoeoaJaVIqdRA4SmLb+lWpiHVm
OIoAWl/Lelv4jk6QNyaGzEKjNWoPTZoo+Tgq1XJTkwHX1NGJl1XKz46mE7Dh7Mvjie6s64p/BYXL
tcBtvtlSFEHmVdAoA1m+2Bekp/9V5yY+W3o9fBQQ7w628M66osRDm4c3lDto+6RoI02s3ITmIVvZ
f/CswfxfE4/Nn7VExvy/jAVvmAsV6eI7CTTXWrJkgCsa9gilvpSRbT2RS2DbbM1HEJe9adHYVcnN
NbRSt9MqI6j7aNNyefcyebco43Kx4wK7S6XRr48/2M61uiqSc94IiIiO9Lc7M4MJoFYRFJJ8ssSH
yUrdW0zN/tfXjnoeK0cLnrrxdkIa0bnduCoZ1tAkf87APIM+V41XCRfgYEL6zhVOjY3nliAZcO32
aCtpg9c5YpYhNClH8YFFOe25gvDgXaYil4imtIUYAmuI08nHxcH+FoGgziFmGupf/TKgJZNUFdUk
mLjZ5w5P7jRI+tHOz4UiO89v85g/99Zs2QT7WgGlrXDFGamkGVllHQpf4CUe3rbGnLDh46ow/m2S
dhQXLH66ARshNzrqIe1sGEp9cDkA9cIc2a6vbBNMhAsQghmqHed6yuezVy7u+6QbPzzeL3uri/4O
ilQr84g/vd0vios3XtuAJLU6PQ1oK6hXd7Kza19YVeCgcRoYQzyhi2NG58cj71wtK8lpBXTiq3kn
xoP2ZxsVOhgSU4riLFgPn+rfeBU9VnpFqR4Bl3dOBoockCPpAlLT3840TiDfKBUCKIONln5VRcsf
izN5B+H43pdbu360DkBB3aXoBXrhS0RgFkbAGp4E3aZPytgOV0OtjyL/vaFWWOwP51BcHrafzrQU
K47JIEdMEU9NCmJVpEWOtaM80rtd4743Kbm9gp6p4QOlWB/zdW1/iguVecC+Ql8LD6ZQxqvdG80f
iBpoeQB3PL0Ukyg+Squtj7qcu1OkjENSTgB3ByhrRs1ZYkG+micCvLFtTn8W0fRuiJzm0+PduDsS
r87qGrFqcG4eugrHs7S1ANI7Cq6LQkcQnBq+GcxadRRk7238dQvSgqc2fHd59uPg4uM2o3o1z0Vg
u03xdx7lamB58fziNMinPJ6abux8vRXEYaMOskK2NnMr+8WOy9zLQrAj1h/GXOpfG2BiH9XaKr5a
dZFgNNtkwKIc3Hv9WI/0/1WKWH5zlwRZInVwlJn6xJLXJ0c25RNKDChluV0CRSXuC1x6hCP/huiM
KFnvNZPtZ5PVIKmhVxbMvtLsD1KHO8Qou3Flj5jQr/jXtirFW4FfRERVqhxcGXIMiu81ee+3yhFI
TJiL6Y5+3OrTaaHW8cUY3W45eJT27hLaWQCOIejQdNqcB1TmJqdF+REAmlV9NexYC6osng6Ki3un
jk7TyioBSa1tUXZ6lPUSWxnwxu1c+rpIu+uUFl88bwK+qE9t4Hmpfnu8WfbOwaoVAQEaUMZdor2Q
eXaRCfBYOso34TXaa52J5AZBezioLe4dAwgcCHaDLVrdQN7eKUtMgYKAi7b/oip/uYqp/Y2nSRb7
olyqlxHS4MHU1vtwe4lRx6RcweV/L4+SeBI3YwvUoJO09XuOxBx4qdKfasU1fbUe+9+NTpnPec7e
fbyo9x8SDVy8UKnc4vNA1vB2qsjDYgNVcVP33ojnjlaPPhpGqCI2URtMA6KMVMqSg91zP10GJY9f
CZGQIbfF4gW9CFcIqplK1Jc3XTG/jXZmBvkPecskt953UWWddE9WB63seyjuD6e81eOTCBT82Ga6
7mwZbTqueszgQv9QpJlb/piC1cTw10jPsLzjayxa8NR97ykj947l/R51XfWuKedR9ztCWD3ocAQ+
unrvWTzrT3N0kLFoe6P6uflpYLp1naSQfMYSzu9OM0EYtLo8jZC/l+W/ml1Wlg9NVbzv5r78hvsF
AZHZ68afmVnJBXCMjQXP492xjvl2X/KbYBaBhiTVo6L2dndo1VQp+UAwrRZDfzOkMC92Gx8BpO8P
NmWF1c7E5cbkeG8SA6cUgyIrwi0EuqwQ4SY3Ceo8VXR/MD1ktB7PaW/zkcKtyv+0yO+AyINWpC6Q
GgLYBBHJIrdU31Pz6UwyCSZKNeYLHsfms+km1fnxyLvzJJlCTtIFGbVVfGsAPg9w4UgXRsSfStwg
T23DM0b7uvoPk6QOSGKsspXu6i0Nqs+FLNZYL06Kp6SFh4fVmKeYJwxUy8kHPez+3kRd/SwWAxmc
xxO9vz8RTCFcgUJPbfQufo4xzhMmXzBsjLkL5jzNPjqxk/hLNYqrqWfJwZvn7N1iUH6pbkObvMf4
pDbm4E0lk7BD0/k11fuxCuAhlz1IAbyoTz2PU8vHbcsuWCq3rv08cuK/nczr3LPjDlP1JLJubj+t
nHHjBcCqkvvJmI7vpLH07ldJF6s/UzMTxetC45BbcYgKA5GQwgK7a2dTdO2XEQ+jDpyWh3U2BivI
anmdcS6kmixwSSPMtClVDIa/9LJ5HW3Eo/x2iXCe5tWLngvAG0lQuYv91eZn4YyUNCUWk3llvkb1
kKhBYdI89GOkxD/lTirs0zgpRnX2qqZIz+2SI0vs5C01s5h3UfqTmUvr2pvGogcS5KHCpNOqCuq6
a3GOHxBNDazZlt8shZLdabQmZ74qrcw55Kk7403XLUoV6Fa/khc7pRxPi9rRd0onmdkIiVtSx0I2
st2LPqQJ0DgQohPnNzFr3EGKabgM/dI2N+I440uBduvwWkCUq0/NJNUPajs6qT9EtqTz0Y+a8emX
NyFpwUoIpwzAnlj3zE+JwVRjT6nXvKlZ3Xg+qoBFMCN1807wu7/bsSM/Px5vZw/S80HFZwXe0KVb
Q8Ofxiu0aumVJhVhXsH6CkzvpbCdJPcjNTa+y1LtPhUS8MPjQfeuFNrJP5DHMG23TV5Agh7PMwJa
s4iNE7Wr+KwQA1+b8dcN33ifkHH8IZdPZ2ub+IP7R3rTzkEDewseggqM0jizoueuUg9Wcu/6WAcC
EAv09i64tJbZQVIdPqvq1RYqoK0tPpFpobo6uf03q0Fm5fEq7j1z1MNxUADgdt/C6Z1FjlXTpOFc
OCh6KxHN7HO0WpYdXMt7M0O9hUI4EvnUqNa36ac9otqDTa/ETMNFFW0wRggvDRrCUpQdMeCU85HM
3972oP+GrjfkSmKLzfs9QS9PJmQIQkNd6us4tfjIZbL7NLSHefjuUCaiPh4MS+B7KzHmp6nFvKZS
BZUd2uogn+OWJFKrje48z7Z5evy5docCSgfHBjcpXDXfDlXOWrLkYmIVSyT/FYSm/SbGVTExf122
g02/VrpA3thriWEzq962JyOps3VnTLaL2NMkbo2uRxFJJiymx/PauUGwn0XmkhoQnMNtMpyawJsL
fDnDzHCRmV88d/ALBG980bv1tZ+H/B11jCOOz33KSs+QmhBUS4AboI/frmadA4OJVOKhYjLTb7Sl
mnNmag3eoNa0wO2cDEQQMJY2ISBSi/8SAw8+DH7XddwEmvjmrYIanHgubOPtj3DUlneH9zNEJBgN
GgOdn3eKN8alXydN/uLA2ig+ocamoeMpYbPhrFLUXwpVLYgv0mosDz7FzkEFgUqGwtdfXRi3j4dW
6GhgA/RwJwwAqH4sfisq3beSNjvbfbRcHn/6nQYZLJ3VQ4FNRu1F3SyAx8sEjoeQKdGF7veY/96a
AaqKwAfglFlNdrMdhFVMiGTnbFkExeYhChcX/NLjX7JzFwLCoPgJ2IQQbvtDNGmpaeHybIo8H25O
ZKUfvcKM/st8KSPTPKJtDuFrc7Ba2p2d5QFUFW4vL6pbeBezScygdhfruZMYGzlePQQ9eVDQWuh9
x52mn0wK7NfH8925TEDWUFZb0YnQbTcLn0conjkjiBB0Y+MTCEMuEytbAltPj6pdux8ZlCzLSxdk
7fm+3eVFhzVGkRmIvEeNIX216lzrNKp6+50YsX4vK1d8qdLBulnJ/AJBQpLqlToOq1339HjWO1cN
FxpIP9ApXG72dn/rNsHJUjNrRABvhGC5fKa7NXywhxT9ssxsf6fqAKv6l4eFHQZmi+cIHui2PBb3
PRU6KqpPWjnZkV8tbqIFILbKS4uRbRkUnVOqfle7XXfwxO9MGMtMuoVrbezeFLdGxduWfeY9mVbv
XHRsqZ+80ZmuiplWz6KLjAuk+SNQ3M5ZWgV6EB3gDrmvBhqIFDtJyaCphuQ2GJn8bEtEDh4v6s4O
/qF0uHr0UT3aYr6jrHXpE6JMKTSnPmGREp9a07h0o3rkKrEzn5WbRT0Aa1XzrhIdL0tiF9irPdWg
LvzJaPUPPSjYgxtoB1EDwo3ZkJNQ6bvL0JH5sfpej+2nZu6nMRj7RgElCfE9GMc4VVYCrG2+qkAA
04uh1Q0sbjxu4peGws6RAOjO4vLpuKHQHKUSctfiQzgc75keRW+SxUtVVPaXMXNW3v9yhGjcmTe6
NcQa3L4UOLF6e3s9EPViKJOgTGuXzvJSetEy885p2jdo4ksTCM1r+nNdL9FvCEHCRypFJ997fWt8
f7yh9n8I0SIPEnIqd31Nt5GJHLihw8quolPlVmnQtkAXfAplEYyMTrt0ST0Hegp7ucBBGBMc0/73
8a+4X3lWAxAi1V7C5btSOpK5FjC5WnlC5hsTcH6PP3GtBI1lFQcnaHfCbDRuCF5gtpz+duWx1TMT
GeNdhZ+Gxo0UN8LwU5wHwFyDnrglVq/31ypRFeE7EfztS2HFbYiijV4fXJE7jwS4S+ZLYRTkIMJW
b38Lw3lZb1kxvbMOy8Gsqu3fRKLk74q4lv8IvPlutJ7MT3PeznDanWI5Z0pnGj5g4viITX8fHL79
MduF0VSS52VGt7tUy08JUh2ZP2qz89KIegzyWXPP9uxCsXXjDzAY5l+/CgiFNAJTYI8rXnPzOjdd
bQxyTpJQkKLBrSXCD8p2NL5NEdS1IM9q790MtewSo8v/yekVL2QtlCNA5/3Fx88ApLmqgYCM3wYJ
wmQzxjZ6+pnl9LfCsmclWPK0G86P9/x92MnfTRq/4hZprWy/fdU7XqKM+Dt25qT4sSPAZVrVcFks
O/Fj6pUfH4+3d8YMsihKy6uNu7OJ/RMkpRbTm7jdilo5dVM9XRH8GaBsGt4BQ3xvKAwRqMWAyOSo
bSKO0pVx6Y7cKauIkR/T1DvF7lL91ZWqeQTT3h1rlR4jn+AC2erUOcIqi7LM4rAXSedbOaBIq1Mn
sGXWUbttd6jVnABONgHNDzXin9LeEgk1bUps5UnmavIxcXLzS2GP8l1VFN4fjz/W3ibkWaRRuobn
lOPfXgxdpDRLaYs4bEw5ns06Ui5Olh9pMrl7w1Auo6oExJ1ZbfBqRhFbVTTOWLrhdJdeHIwK+tc5
mbX4Q29pw1f0UdHQL5yF7rOsm/7vFCURcZVxVGZBUiH5FvBAzCkYPk98RqCiE7hdUCv2m35Wv0/Q
KxArjKaqCyqnTbPAxinTvLZEFstJrv7TfpfY8f9SXKUwgmlkBCjGSCcRVG0O6b3vFKX3F8dKkwDO
nfs/xPsjUgMLtUmkrabIp0KUT++bqGI7q+5U9sHo6SU5o2gd5xa7amPiIJPYJU9qjqeSSQaMTNhg
tyfZT5N3JufP8BmawBK9qvrifhFaNhUvc+f1qGVrfXPG8god0y7TzFvulAX4EKdOxG2BX/GXnZta
5EflEEeIMMliuTo5JIiz1ldD/b5W8QB4Idyfb3E8lXgSmACvDKUCEz2PyvB76+Ks/pQYbfud9NZL
zopaZ6960zdYCozYcKJZI/rh3KvK4JyjKB0avy3ipvI7tYt/I2EqStB+qd76nY6Rpl+W2lwDk2mp
m6WKWf1N7T89MnLdOQeggdamKZoyVEA3sUuU0g7WkwpciTnmz6tjIO4rMZCPhWpzcpCdr3/Z22rB
ymlBipinGplqb/0xPx26qG0rIy5xzfHsOD3TT5j8JU0XTHrV/myDaC+LPD1pTnI08H0WAXKGCsRa
S0NdZnuxoGM4GK2DuwymkdnvQrbK11EbhRuQZPVPU5HxFvd1bB/Md+cVhiBlUaSBAKkil/Z2vi7E
mqHJTKq8SdW9d1mUW2n070fTXZ6FZ/5DW1O5tpOkEF8NzcHFvdMzpZyHbfUKbeDy3t47nrVoZtEP
aQhVv/T8Es7+dU4oA/lDry23rjUxOje6SO/8Rl+Kv8AZDR8GwyOZtHGz8Cecuq5pMoy3x/fhzpaj
UrE2mlzerzsAtYPa7JK2Kqipyk4Q//DIH8UwnSaaYgcB4t53h2zEpUsWwLOy2XApwnH6IjC6dovU
DoVYULH1in/xWa18gYf4mZ7xUWd+b3pcwdDwgCGsNJK3Hz0Rc5GPbsTbjNr8hQtEe4paQ3kRijYc
VGP2hlrlDQgEVs3rbRiQ9cDPCLDY1kiZ+xa9n5NsNXmZsnK+Pv5oOxEO+TCdZMYjD9+uZITwKeAU
k0dMzJHhV3ievIzIQPS03UV/TcsCZfFfHpJ25NqPhBxKT2FzeuIKG4DBdtFnyerkLGj5f6b/FF+8
pGkprU3KwYHZ2Sxrk5fmBRre96WtShgjFQwFl0JP54kept/+j7PzaG4cR8PwL2IVc7iSlGQ6dLtz
jy8od2JOIBh//T6c01hWWdW7c9udNUQSwJfe0OB9/gQu2402rskQFaP1/7iZACfzZsGr0Gk4T5Qr
4OCeuwTUjnk/RnIy3ffa2lA8L0MVobWl0G/p5BVR+AupAmUKvWrUFXYHkLPs3JUBaZ1LTrc4beGH
KS1JvOk4EN7/8Qn3bIQclZoUGNzLs2CkQ+vin4WB97Bh0Y7zO36ErQ/vVq6nNq+uOTddfDC4k9wv
yLiSb71cT5SiLrzdAV2WsnvCGW6M/NK5tlEuHDvSfDrvTNPoip0fOy2ftsIrfS1BENs8QR9uonZr
fKwQpPP3xw4mFPwcjFC4SvyzRH9d1mBEDElLbDNtH2YNwkdtBd+LovcPiLFf0025cMr/u9y5OlMB
htllPkztngU5fuSOcVqtRsVoDZsH0GnX2vWX3iRgNIKjQ/P/lU6ZsrJhxd40SFbk+kPTGNvbLMVo
e5w0dQWVfGkpQMmOR4UObficP7920DgMaQcJKgD7s+DAYXcLbxHD4MPbF9e/g6yzPIejvAPQUJZ6
3YcZJGer9HCHY380N+4yY4Sw9MWc+AzvHxZdkNfNpQzKQxU4xS+J4t0czrSeASqNKyfStlZ/u1GN
tTOqKZ7dT8jwb+qzNyy2OtjwFPXIZPzTxzWKQM5jhuTnyW9K51thq3aOHLA5d1nVuJ+8dnO+oc1K
7u66W2W9oynniSNhvv3VVVY9RWLy1YOgFkp/+CSeawjvo2sACwAsixasG/PYA8Ouh7Mm/CDsbCDy
YQCuwv8xbJPSDxmY4ad8lGoNK2fW7cSXjT5HIten7wgHzuNJZ371lX4cQYoKpSpiK8uohDQjLcPJ
G1awB6tX/KlpnTM5evtjXMg5aUPwz16/7ioDL6+EzXULN+8wjM/M0r2r5hL9XWPRD/uAiOKDolkD
JPK70lG1eXvlCzuOpivMIUj5kH/Pr4nBIIHSe1zkpHDa48y/EVfZQL9ndZaPby91qRG2wwhIcVEr
Yb09tv0ns1YdNoVNa+FYt3nuzUptC0VMK1fya3agVq0ayo3rHMnMtd/bjfU8GtVfC2LReNzx6Ywn
bIYy50OC2sqxvGiAJNaqw7kHGG8kpLd9tlS5XQnVr+95UON7asAwZBdVO7sW69puvNRlVD0zGLoh
u9VuqrIf/7z9Vi+t4iNn47PEhS6Ls4Hh6RrS96Xzjft2ne3E1ko00d9exnh96+7yaHvDjGBM0niW
6Kilb8sRnBVoPX/8YABxeS6nZXMjp1mqKQJiTQsdLSj1nmpWfamydDutObTYfDPcZ8ir+c9ilgFg
ZT37vA6LfjOznb9c+ZUX3gaTTsi5pEi0uc/TMdo1u8QEUoHTlqL2QK8Gb+Mxq/9Mmo9gB0o/dmhC
Dbxfm3Si7q23z/VWzocOA+LYmTz9OHkj5qyZuyVv/7TXB22f1rhIJe45BrpALzd/Nm754hdWiiPr
MJ0qu5Y3jlBO1LhGFf/9UrAGgPya1MtI57xcytd8xmDVbq+njXqsV2N5KppeHCqrvOobdeGFA0dH
sIAwApbzfMDfkBaAiCMfTSF9P0+0UOuwpc1YnoQ1zs+uk6kuGile07B3xPge+Mu0e2XR2nFpa6h7
FNjW02IPkw0kjG5PvGyB+aMD4uW8z3zIMqFdrNtyzFJd0drTWpwW+8kaPqdVnX/zZT0j8caY92Y1
l6KKi1QYe+ulXZ4C5CHGWHfG8bHbsdix5W4d/R/N6Ouorpcyi4zU6RzIU7r1rJjB0P6tWgfZA2LI
nwVBQB9xCTd1GUisRR+Z0+ILutFt/qnPtqsmwRd2yA6ppMKmG81IaP/f/3M94qGHdUHWZre1n6M3
gYf7wQS2/WGxrjp07pvtZezfB2B0rckzaHacb8YxqBxLBJR/qLE/GaOVnTbNURHauTI2/UF/DGBD
xDXMvjBv1DV9zdc1DHxAGg6M+9CeZoD58kENEAf+WNEYllapx7UMVAwNuY/Q/hYPJrwQYI19ceU2
vvTICCAhiUpZvytAvlw0nb261GzMOxe98A+S+UuiXGyvI3ucxcdGoBwcQswSp6xr6Sv0owQi/Pa5
vHSH7qSlPU9m3kAP9OVvkFLNayBMkTSjKtl3QVUnjIFE8Gedgtb4iTR9PoYTg49EgZrMb7QpIyhu
jNG1g2xs83EuC/+ruTXOH3tu5zpevInmPdpz15ALl14Xwwig+/SGLvRlehsUlydFUuPD24OcAE8W
+zhgYFdK88oNVZ6bHtydbZE3nZtm+hcjR+Xvyiu7cL2ApWanApcBV33u5dbkOpVRKUlPrGCNZtOt
Hu1GdX9NydhtWXaWHINhA4jQy++iytIbchcX4LXL9Tl2tCD7uKQohUXt2krzmKqi+/z2XrgQTtn8
eErQ7dtx6WfhIK3IMctBicQqXV/GUuvc01BPa3AApxN88hnuf3l7xf0hzs48cFX2/46+gRZ1tvkG
QwA9H1KRSC7EnqT6oCz6BUuFxuXbK/3bjz1bilze4GRTelKFnp01p8TmJl+VlsyLqz3YWVB5IcXo
pkd5tyw/2HCbQf+4MEEgd029JiU6RT9mejcYwaO+9mwJy+pD2HbBb+Gaaxvamms8OOXsPDaWtczh
gB2zEW2Gjsq6Vmv6cJST1ji3q9nRNfMGOui/jQFHzcjEvIMcQHRpcNM5i/w4zvgjh+a6CGBvpdl9
cfKBpipFEp6RRU8peZimfgKCIEb1g3HLbIFT0+zPk7ExXJJd0DyiCmQlAf0sChal2cFHhr/6XUNK
YsT2ZLvtA9f3oj4wqQJljUoLdhNYRYL7nux++2CTcmuR3wQov8q60eRNXjZdw3/TG1msmdLWwxTF
tlMAHbX6QOoPoMdsV7QipI8xQKRbnYeq2mjqY4TX2vi+15Ws6Z56DE+zSv8ywiX5NBYa+G8t06aH
vOq7NNxqruRoW0A3omjmf7IsCiqA25P3zgIL9tU3htYHOLN4Is5br7ePGVNTcO5bsWwxAl1LH9Zy
YtgVlG0qI8V7mcItXZml9I3I/NjPXJ/7CCfkMbbUVIwxbAi9QpBlCyCYLC3K6I6ZanrolV3zD0yJ
rCTAz8XXt7fg6xCDDj8Udx+mm4ns136v/CeWTlI5PrM/J9FpJh+UZubfK6mXR72exE7TW45rbl3L
uy4UOKy668RRx8EpPo8xmaKYcRzpJivyR14o7d424t5uV4eZJAD/0MVY+XclrXTAK353Nw/NTKJD
DGGpHK68gtfn/eWPOXsFOPjycTQPdn+JfWMjFG0EtzcPi+6L+K/f9r9K49AxGIp659hSz605WLNp
J9ggZBHwfv12dNqsDotyC44bB+VBIZn916XrjislieGS2Qcm+xX7n28MM0/lYz1ZycS1eRKu3sdI
G8DNmNPvbz/fhVdJYQ5UgP/sQoN7+f6flXLlOnleTEYygt2OeySePio90+/60cmuLPUqLjBz4CUa
sAt2VPV5EsgsL+8mMw2SztQ+brzWW2MePgdDHqDNb6XXgsKl5ZAcYzPsrYdXY1+jsXdjjCJIyJtd
fPOUHZFMGFFQCCuy6+2andSrN7lP1vbKhLwTRGRwFvbmXmaOwBUjMYRXfxGTEuCrtNb43jUb3lFv
f7ZXOcy+GA07JBGIRq8arfYI6gYbBj9xyjwXNw04IgeXT7M+9KY7jNG29ksaTnXQp9ySWfV+GLfm
Shf70gsm3/uXBblL9+4v5D9bZzMZRxi55yU+Y+uHdLW96jSBNu3J7avmruMKvZJZ/Kvt8yL68tik
M1aAsiO79rwks7m9a4A9QZKVvjvc9MZQ4TjMDA1iMDSFCVBV5sPGzB04cFg2WrGhJvFraGYzUTjO
OHeZX6ZfujybwTd0QzlAra/UtZ7Xfv+c/0waMIx1QcgysTk7vpq/EX40GSQ9MMbPZrtUv73JuibC
e2nD4U3HSBVfwV0f9+X7D0zYaqMJSlI2/fKEpYULxmplxp+ikPTl7f126Yl2mhiQPtoPrw5TawW4
MDHPSFA7WQ7kxONd3uXmlcv20hMhdLJra+8yQ+dHiOyurilW2NXIlkfliPYu/dUuFAE91bcf6NIB
oqgHFwIhmkh6lse587D5FQD2ZDAaPQ09Z7K+d8TtD+NYi28VqIQsguomSV3FAoLPZWyyXqkALh0g
gHooj+00fh765Qc0qtmuVLFicw8+MI02VPY8yGADDjeV02h6Yrbptee+8CFppXFqKQlsruKzNdeq
MUjNTTehpMHGq6n7GyxdsuTtt/sv5PLsBFBhkadwOXEhno/VbGn4WqGnfpJCsOqGuN2GWR7IL4pP
NYIC6lBQyPqxMfSDiv3GzbrDZsyVfLQ9HwjNljttHw0jcnRPMhvsx1GUmRcCEU/TCLFVtb4LkMXJ
3gkva7+r1lHa3TYijBWtgZf+mpDBJsfWmu2YblkwRLqTmidbaJ4RjSW+LGEzGFaVdHMrvqrGK375
Y1l+0pfJ8mOUfVb/xrTHyolm2U9PureCMVnsef45K7u9hm6/sOkdiCRAP3ZBB3oGL3eBPk++V85t
kHi+lCdDT4djM1nasVVlc3z7s7xKHemHMJrbYaFI772CrTXVmklM3hn3kGtHgEGCcLCzIoYUsp0c
s6ZkQkbs8Pai/xKwz/YCEwCoWGSraJyebzlauDidIpuYINGjHanLG8oB5jefWqReb3NSyTRqmOk9
LFPvvN+Gsn7QaGi8V25ZJO4UwCFR2DE/BUhzZ1fquQvHweGto1cDjZ9fd3YNELicrejoBZia2/4U
mrN9WNOl/3/eO+UEHBVzJ2qfrVJYA2YnvR8kWotGXYFAUBuJKrPlvQehYUwKbWh/9kVpXJPtvHDL
7b6HBAgKgp08/XJvSbOSnSwmkQBMZtQTqCDelkAgEFw0B8zW9Vu1VMFBGenysWqyv0bBst9oP5Bc
ssFxtjzb2tuQrmVaaAHJpTMmnQrySCuq+qaSY4ealVHdy6AeD8M4m8eucsy/7YuxPIA85jEBKRmE
yJdPvxqoTRt9Tgbo+/LrLufw3rFanVfvodZnDE3cG9UQUkDO0YL/1ZUQ87ontrcfOWd0PncPgPOE
l+ddfdFUIrF39i5yeUPzWPhVYcRq3MzHZTO1hgpR9r+Lbc7YeKX3T+9k9h2Ijtk4adZmLTeKQeaT
EDZJSmPn6eMCO7q7EoguXUFY3YJWQnCPk3D2nVZZegw6SF2bXPZPi1l4gAWKlTp8ttL5SpC/cOTA
ukFuZ+q417Bnh8FLl0WTKWWACaqVSaly/riLPv7z9q1zIbZSPwEQAKZLs+b83TcZHj+a1hKAys29
QXnL+JKtSh11YWt6pPCQenu9S0/FPGxHdKBy/Cr7Ly0lu1lmQTKXjTgNxpAXB68eZX2lMnwtdwGD
GIyphRHGPg4yzzb1ZiLFIfDnThpDiRZp89X16UGM1pPmK639FIh1+jGYdp2FBAL1bFa5rdGPtek9
e03e3RZel09/v4Fe/Cjz5UnL09wzl7b3k2qU63HLe/HBzKv00Otiu3aqdhztWTiBsGNjbsKFticX
L9fqrcaTbaf7yWKL8TRn4J5yyLmh1wbdTc1tE0G0sEKOTB6pbKFJNTZVeWUTXzgxXGw2Xf69K0Jg
e/kjuqLfSq0byPAJtw+2q8FHk63AVavyrwSPS0vtbDMmlOgQv0rzm3GTq1Ozs1pbpX8GNY0HMSzq
q+e2n/96D7NxwervBHJu7LNrwHDopOVg55LBGexDLdL24zZk3hUtmQsnkzV2QCTY5dft4c1ncOlI
sl6kqLaveqaKmzlI58ecV51GZTC6P95+rP1nn22YnYKEvzUcL/QTzy4cVdTKS/XGT9oBmHLozX3+
VC1esXzPjBrIld0G2fMmq/HjUkHRjSY0VK8dkNf9M/J77gdc1xACQJfv7Ecg2uwNfTN7Ccqf8xOz
OXGSsnOG0J+sBrN0SoAshMzXbAwkpLwDI7Ddrr4221fOz97QOX8be2uJeLxPqc6v33UTaF+NupME
Ge3PdMQK2XBmfHwNVI7rrlIf1nHTIgcpoSvh+N94e740ido+JiIPpAP08tB43VZ5c9q7ie913naw
l8E+9rh7+6E5mdZ0j8hlJ0MLMYibNrDE50x54nMReNs7RP/FtSN8IRkOKM0pn7lEdnLjy18jKLGy
qhJOYtZyCDPB9wlniA+xiyzK0ehkd/BruT2/vRkvxAkkEj2UBAEGvyZIc6EDku9rN6lH96nf+uYO
LsJfO5Sy2VB12Xl3gFNfDeQpKysI3jyayuW4m0T36Iav4/pjM4TbH95+ogv3E+oFcO93kg+F7Nl9
LIoU+l2x0o8u6jZpkG657Zp+i4Nhtv8+W6cDDU6TkfY+7zn7ZFKvXVG5i5PQxQGdUXfquOpOeeWE
XNynJK2wyQmLiBSeZc2LXluzWAsn2eylLw++3tQo/9RV8VH0RoGw/2YU9yNeqWWEBXP2buyANoXN
MldV1Og1isx//4ahe6P/urdPX420g92vpFpLdqrZZncTjaU2nOHdlbE++fZ4JbRd2qGwV4BX7Kai
r1qL9CrtZfMHN8Hpw44Us6Ro0u3q76MaBT6TXnBZ5CHnp89eDH9qWlZhjA9Zz3LmqLTxJQJ9c83h
/tIGhaBOPNtxUUhdvjzoSBl2TtewFHyAEmvLeUmCYglikUrjype69O7Ymtyg/4Kmz7POLJfa1kEQ
TXRPq28n1gPpuHRX3t2FYILeCjNaYEuoYYFefvlEAa0SHz44Ry6vg19qWW0RiU2pOdzcFaljA2jq
L3IkF42jeqtCN8OMNrbsmabW21vzdTDfrc0A9+0ysmTbZ+92SJmY+7nhJB4gqoepLCeQlcpNp7Br
vPreXJV5rX64tOQOf9pPwt5fOnt4F8RqnpIjJyZMtRt4S7siDJSrY9ou9e1ijde6ua/3D+0BYOl8
1H9tGc5CN030qbb83EsgEExxUcv0SD/JOTTy731Kka+DVAh2D1wdINmzpaxFxyOpdNyk0twa1rRe
3c1Ilh77odCvFCz7a3oZjPelGMVwJMhhz4UkyMAYNFfCTaxOegddYGC1qunZyBf7UBYeLdHMF0hn
9Rg0rMV10N3rNJ71qf92fr/rguZ+uYf1wtIy4D9esjiBBAORyk/6lBt3+iSGk9Eb82mzZDuGpWjM
PLSabH6HbM01rMKlb8tdRzcMyMrrMnGCKlc4duol+mDURxNyRWRba3VjmMzr3z4qF/pgO7iQr0ts
2Tmq+2/577ykBWEM59tNAF0joIoAmPmzKrKVosXXPlcgGE6aUwefpFzcZFma3AhHaJr3W6XPd9K3
+tOYT8VHDw/fP2//NNvbC7Sz3cD2RkAGOUEcls7PsV34PDqYz0SUaTA9k3519ofZqQwtsjTL64/2
5qJg5iFaZt7D6lEgpVdtXcNdYc04LtkovS5snB65rrwEDeh+6DqtGbp7p7Sd8pGMf8gPfc2fDye5
tHk4eWX/Byyb3/5eG/yqjr0BgvVe6U1h3vcB093PTk5FEI7OMvu3ZjulwIVWvd3+yapgaCJ3sNGN
05xgLQ50wNLiGdBPP8eTtY7WSfOs2rhRvqGsKOiEa0foe4/ij1chxQDiYEGMDacjLy0ehmmWSJRC
T1/iCc14wpHdjs+VmxXlEUQ+GK6sRpguSjX0RaLGH2sVk98ykxiQ113fZ4U50bjXgqEKB1n0t+Oa
zyLM4SQsITL+CNghh2Q++nnLBEUOPeIzZbkadWRa+UDuCTzaB2m0TD+k005uhDXlmMV6P/L/lLnI
HpHO68fbMu8NcZOKXjcPs7GB2x7SYB6+lqNVm27s0Rz3nrdZGumxsQdPHDoLYPdh8fMVawgwtFv1
DXiG390vRW40d3PhrO1RVpQEP+a2XvQIeLs7Rc1i2u0hb7BOCltkP+UHveq0Cp3RbX2SvdPYMUyP
6pNChV77YVh1+y5tS0uPYdU3zpwM22B0KhzdVLcfqhWvmqi3reV+50aBppiU88MbTUc8Gu5AtxuF
u/6b4/ZTGSMvDHjMUBkoLJjVph6ilIbqL7oj+nRaSmF+hdaf/TasMSDjMpflvu4ha57cju3zEQJu
/cyIw+tDuvVlFiIPY3xfhakN7yFrLUYojUZZ98x5rHfO5G4zalF28WtEvrT7mqVVtZ7oN8/36Ea1
9eNGSMgOeeqYRVhM5Yofl+Mut5jkTOI4b+30FSkYM4hXU5s/GsJx7nS91L4GK/+gWbyuxODcq6Nx
zcQ/LWWdE+pSlFM8q3VDESEwGi8Ix9zLtgiaSftcM8tNI3ybrUdJk2O6c5HfQ9Bw5RlDqx6tFTup
fkvDjPvlizc36lkN/mjGQV0wudDB64x3pZC1dSq13Bpv8mlsfkO16ua4UU35A6+/sg/LwJFW2FGO
Hjfl5s85siFPtWdoTujqFRJaqTYHX/Ihw9TEpSs9huk0Lh+0TiMXLIouH8LAYTgXjr2bG0cbYGdw
ROYQzxeNMjxehGDGmk2eQY2X102iCjrBN6VVd4IfaecPhVzFLzX7Rh8bRrd8GdPVzWIcevxHF/24
ZopduVjeh8UQtR1ZuRidI9N16ArS7jJFdTYa+jdrQFgvqSo3be8kjAihRdJV3hpb0KYB9mUOSKum
2/GI0vaor+chCwSSGLND5jdalvbRs7vau6Pfpr7Uijnfs4/rchGuwyiyB0MWhvt1KdbyhmQVOH3e
ZgNIXbywZnW3lKkl3ntmnsuHwum8NkJhMrhjUq6KQ6oF60MX6MuPqdjogUEcwHSgMHr7Q5eVSn/c
kGkKuArRhuEmreyfBiOQMoKvGiy3lj/Y04lB5HC/0Ahww0pvANS06L6gIgmUWz3mxQKSUkx9Hwcb
JJFQWMYE8kwWzbc573MID/a4zdDL6c09jt1QvdPQdRc3k+jK6TDSUUrZdPXqIP+Wtx+7tjHAHa+8
sd7Z+k9DX7bzVyMbRXXASNF8v42q8KC7aPqT2/n9ewR1lY285aAbcLtbBauVttQaom69eaGvlPfo
IYxmw/dBmeze6FDZ+ACDT33fpMb5sFJfPkiMZPtjRjwALCpLP9JdeDoRauD9GrkW7ltxg6zh+g37
qxLTUgs42127GTk+MOmSt98ybVDGyYah/ikb18Y78m394B3Bfh0jN3On951o0yUCEzjPD93qAUVD
FcZTsZXLrUQqAgXAsMrXoQ7tXs+q3alt6o9VabrpsWtIpwlxxlgdLBNBfBISoz06tSmLKE8n0F9T
aTo/R3tRRtiMZoUAPFVcSCOPzbtiGxZ6a9V+XEC+/MCbOv/tedJ6rGq0Y6AzNsWvfJDzL7303CLu
pnTwwhlmAcbd42p/olNegEw1Nh2SDPvvGwF5qGP8Otd/AqMXnyZ3Ge7apVn/LL67MDWu1vHLRN3N
PdEsSoU5diTfZnOrMMKstE0eqxrLV88aun86YeSf6CVnGN6UVXdA+dLAECOf/CenpGcc8ncxWMS7
uP3j+swFboWeTW1ijNiQx/OU6e9bXyv7BH3n/N02+rMblSDKRaimwM0iBKWyLwhvdx5FCbs6KnSv
7hIF/LOImXu7671qXedbBiRIYA4xenqIiPfyZ/aZ2KCkhXGUD5nwQSKAbIeOdFAZrlwnvberpitD
WC0ZOu2rkrGYBu4zp/Q2WsFKDXwy4IEfauYtTDlVumyR1hT5z60Tm32gqMBLyFb28DSlrdF9Wxa/
/spscdagIrWI8jROxk2Ls5LmJePaZYmP00TLvWEFT/O0dj9tXGzsA1dRrf+zTkvvHIUUBl4N2arb
B9V3zTsTQ+5/LNT3CPKzqR5GTZrf6SeoLXKsYVxCa6J+we+av3fq2jV3435YgL2Eqto6/9aDK23B
DRsmzNpllSMLgewbouZu23yYt3RxaH3X1RiJQRcJqaT33aXYKyNabOKz3yBkG/lrP8hHUkiT+FLl
HazdoAjaeNW07WfjTboTtiMmK7EEokDt6Lmrdbso0y9iuPqrcVi0atFP5uTIm8FQnhNrbTFl95Xp
bR/l1Pb2CQt49jiwp+WrrMBTRqMyvTHK/KCs+CI9BXcpgeYCRXIwyyNf6N5h5LatNw7qodT8qdi+
qDTjKQNwtR/rNp+NyHZntBOX1aq1DE6u2NxfjRp6+e3ttPd1KxSsyd4fQ+Zz12c9K16nidNgZ6WR
1F5tJ6VWjHOs9BIwo7VSAoWpLtK7AUno+2L0jP5KAXah9EAmCoEsskwQaudFPGxxvSKiGUlQBXuS
luaPsIHrsHOLa9okF5YCvEivF4V0pmHntR4Xcl1pirsY4eo5TsmjIk+I4WZV3V8r/vBACOLT1LEN
usvnFWxr6Wmbzb2TYCXqHATa6sd0rtMPb3+5Cz2AXVCNxq1Jl+rVZLdV9aiP7ewkYIi1LYQI031d
uJM+WWKWRxfp4J9vL3jpDQJspXyDKA6h+qxanWzZ1nMVAMgkrzwYkzLv58ZDyasqr+mKXtiVu6A7
fA6sC3CxOuunLhNEQWwHba6e1ugPG5rSB9GtorlRQhtOqPH5+BypuSE2dgY+o28/6etXu48n9h1J
ZwDthrMnrcshb9K2BRCqUvvo6bm4MyuwtZji6jH+RuuVni7l74XaE29RuoEooQCaOzuGNWn+NuEd
i8Rgpj13CBwKvBv4FaG7SauKpBz1MlK41k6RW/v6FpbDMNz3wtLBZTW4AB7WFNotLiZBVvK7C//Z
HPBACvFjtYrQTnW8zqVOTCVUWC1WRL0ePK+W3NBn2yWq4sor05Qk0VTf7HTSlm9z05tl1NmN833S
S5uLSstLgM1b5yLcLEjadFTFi6Ot1TBqNqk68qYJURmKgS7XDqUZKHHLXxHbXWfvNz2ZvSHjrGMy
UyKCO/vvBbiT9ePQe35+0Ka6809LX2WPstNX+0ka1mJhZGWik05CaaRRR8MPRZiMAJfGVRdodahD
UBMnN5UzxZEwho9BMLS7vvTulvWuqA3MroFamAh85M3CmKWvNTfSdSXG2M4tBDX9QteME23kpYwn
LXXw5A0Wo4lJgpoRoRa3b296jJDVMTXNons3uQZCHrAZ+uKLh86cFvporOZ38Jb77uB1dofokAZa
60BOXbpfbEr499sCxj4qXGWNUTcW2xalFgryoTuAb6Dns+qPS+1P1QNwbufT5gRFG2UBrNXDlKVG
fTCCtO3iBeF3QOUMB+ybbmq352XZjK8CZR9Ccd116b1meEMTMt8i9th1iwlun9e5PIHj6x/HYIdu
oUhSB+RJ5rL/iygxHkyscOB40uzOwlVom88UMO20g5pkriIPySh6FaNTDFHTBcMHzfJrIgNxTB01
1fMOorJdrc9N51bYJteBO6tQlWPVv6tF3ss/xSabb66eY8udO/bq3+WGn94jI4ptJLVUOUYgd8Rt
L0tsXoNG81Gg1Kt2uK9nc3BuVs2lcIGqXX/F2rd3oXGYDucAEMC3aR7d265bzOA0rEYBubpO11tV
ObINu9wR02muC2OLletX38cc1h9ChJOdhdVSWp9Gpwv+ocwpPi1Bb96lDCK1aMycurrvfFCyoWwb
LbiBIT8+VPYK3XIuN6+4QS5/ENFQMig4qqogcagBI7cxnptjF3JUdfSWetN/V2ZoGgFKbtASG/q0
6SJ3qttn28YtjyNYBT/ttM5mzs3W2QeSLZ15ZJpCT0GXwNgiEyKMg2piO30c9cYu7/UKiQZ4jKv4
Ztf1VqPC7+ffyRG9KnIrZ/sc0Bb/M229vh36tFo+l9vSjScNurlCltza/2ax5OWxlJP7Md3UztjQ
PUUjqHGad91U9S2DT8f6RQmwaQ/rHIyf5gZl13CC4qwfKj/vS2g8q+edhD/mtHtqrCmOLViN31rl
disMF4CC4WTVVo2pgLN+RPKub6KMHqMZWtgY1EnQNfKUD3UQRApF7jbS1yDVI1L4urlbcoBq6G7p
OR9rVBCPt2C02jDTLHHIy04Eoa65fXmkorOo7nzgDxsMx6M1ZyPTDUMsd6M5YZ7M4GGpYQR3jLS9
Vs2fp1z6jDgDc/hcyNYzY2AFrhsZDtUXk6dqDDdMo76nQ2qbJ6dPl1gUU4f8GFOcLFLpoCeltJbp
UEuJl325gm5KMDDHjcCYRPFIze0+1eaYySsh4vVUBVE/uPV0qoFyESVeNk4rA5Y5wixWsu0tFEbB
Q2xOaXCtP7v/mZc9UJYBsEXQo/f+SgrG8BqKkr6wE5CxYxHOzjC8D5qikZznufmN5Gfzfh0a51Rm
iIuGgVt07s4hNZFOtIp/3g7Dr7MAwLOImepI/pGanj+zv2Ew7dEDSbA4au8DQX2qmeZ4S9/P+0CL
r0BHMRhD367L09srX0oAgMz9izi5MJlTVT+Y3jBYySBN/8MyLgY1xlof7dFv3s2G0K7MzC4+6e4B
DUwLFdHz1MrOUDecu95K9lQvbAPVxn5v5cdKtE8iqN3vlEg1vUo5Hd9+0Nc5HdLpJHQ70ByqzXkC
rhUTpETLNZP/kXZmTXIbSbb+K216Rw/25dp0P+SGrEpu4iKSeoGRRQr7vuPX3y9KutMFJCxxU9Nm
LTOqVHREhEeEh/vxc8zEn6DAMtrDoMY2WS153DB1HeJgivQVBGj0bSBXOPdgUhtxFBm+9gDcYTok
ae2/bjjM3kLOHZ1ijZJnZ1rmRiS3sm2E1CTRKnl9IPti4l/UGzpzrPN2iuSHRi/LB6f1noxR3pIR
XPEW2lCYPmQYUV9a1nGLLshDCPblh0FpzHJvt3363bG05jVc7055rO3Q2OhoXVk2vIXWHf4PhmiJ
aQ3NFgJ0X5sexpgTVDaCEBqlLDy1kp1uIFaua2RCuBmkhkMcTLJ3sWxIL6pdbrTKA9og03GqTPW7
oBZz6WnTHysYGfa87yrIB1pe+dCnbpxIK3MLTZQJ+wWsD+ArFubDIE6shHLNQwcL3LHqgPDGZuQR
lk7Rvu31v7EhwKWIMPyZcGOJz0ljKmFpI08PnVrJ+2KKc2ggw+7BMLpkAwR2TY4HeADnFNAbJphj
fe6clWH2mdGa8kPq5exsWbLqb4K+vtwpfVA9OQlaORBjaVmxiyJHivY8+YaGTtFKedM2ZUyroyV3
yCQPTnb345JP41UJcaAosS+nQS+b2myJvaAmDY33laaN35VuiOJDbxf6U6GQONnYqSvHAyc9uCiI
z1A4WVYGy4QuP9OKacoAbfHQyfVwGCcNQUajaB+F+OG+pW31+fT7r6fh//g/83d/Xmz1v/+bPz/l
xViFftAs/vjv1+ETyZf8j+a/xa/9z382/6V/v+1+Vk1b/fzH629F/Y9Tm/341oR5tvyd2V+Bpb++
5PCt+Tb7wzFrwmb8tf1Zje9/1m3SPJvjm8V/+f/7w3/8fP5bPo7Fz3/98pS3WSP+Np/P+uWvHz38
+Ncv9A+8uBLE3//XD998S/m9h+xHnv2sw29Xv/PzW93w67ryT9gqBNYWTlzcFSftf4qfOAY/AIEA
ghFUIf0tHFJZXjXBv34x/gk0CXAjGEchwCsLqTzOWfEjooJ/ApKg1UPkfAS5vf3L/xv8bMH+s4D/
yNr0XU4QUWN0Fq+AY9HR/KBxgU4pmitQk5xvIaOydc9oHeOUpk1jH0wFru+dOkEbdekLpUhPtRTI
A1d2H6bnMpBT+rIJee8E5P75HQA56dqCU9JizPPvCKBVHQqv1U+dlliqG1A4yN7IZhcPOycs5T9G
uAl5HXtN8oRmGh9koDwCd0sZfHixen9N0MsJmZ+XfAhoKwMqYRQSReZiSehPKOrUpQAVqmX+JAEn
fUroq/8qZY1ybIH8bOzaq/nHHKcEAxdqOlyy83F7qi01TTzQSd5Y6hsShvolUMsp3PVyoL2R6CYC
ihxL03crU4yzqXv2r7fHO7/g/xwvGT0wIzx6uXvFfLy44Gs1SMxS7/WTXifOiQA+ea/79RbifNUK
j2puICHivpR+tDQkWcdeYVbRSPucm4l39Glbu+tWfx4LpUEYtGiSofjxnCR6MZYc5/X9vtROeV/X
j71cj/tWTsz9MFBZunfagLUBOYHxUWDIn7EQL0zVDqQ7ObTep75J4otR1eYljOTw420r8zBFDIi5
gksKIABUiNDezBcn65XCgee2O/VWBLluLltwFundzmvj5OttU1crBOiSfCFhlQZNESObmyp9P5YS
iFROMTpcezmP0z3kEVtcklcDokfNhMlVNIGiDmcuwklklUYDtQzvVI+hlB+rgLzPbqptxPfG0FZ+
3DsmXj/wGxD/QEsIXHg+Jj8KbYdkk3eK4LUK9l3pA7fQ+qb5dL8dQ2TgsQXkUVvEWN1Q5WbbVt6p
cIL0V5sUw86iXefz/87KYu4qi+e0XtTw/kll+5DHxniCBug+PVAYN6ljiFkDrEbnEd3f8zkrg0hT
u5iqPoU2GrK7uNu3k579hsZX8XB7QEtnwJQAxJHhp3LNDSR+/mIPRZmfxlHV9Kcawffd4EsJZNpy
K3+heTvb2rDPuN7/vMyfB0bVFCQhqX7BmbNwhpR6bRDIzXDKJi0kPxbkkYeSCCJ6sQbC4TfdRGES
yIBMWB6lgade9LowujctHaWo3Qetoh1QjO4pD3oytbeonorPut61JNKigkRnWOc5NW87duiaoeMK
/TAlLsedbvTFdNSspPg1T6XQRiDGKZoH8n7hV0XN6t6ljigTnlVtNZz6dAJVExaFA7eQXJvuFBhO
6xZWr6QPvSk1bb+LOxllx1GNs99UuatemUqF2mbSaNJwV3u+mDSdciFwLqhCxBN34Q2KlDAo6MpO
I7Q7Ozhb3kRj8cNLpz+sQP79XnfAEM3U3Lt0uxnLh1Lbemrkp3J/Sj0EQMpB0w6w4tknaMu2ZGjn
sbIYFqbAJ/NOITuBwbnnjZIdZL6q96cYasdLR6zugoKYTllWSe/kws4vEmzG7+8eH9EeNxNZIUDE
yzsQOEE5gP0YT2ZMGjD0IV7eybqnnK0WrfWN++l6b9E0zV3I/2iRgdRrPkIgUVnAFMPjghTofvDA
K4t52GltZB/uHhd9ZNA4ilNdXO4LUzGSE37pj6cRdhM3KtL4q9kPKfyFtbbhIsLd5nv4uRNBEJrQ
hkNaa26KUmqndVAknSSa+w/OmDiPRW9NZ5ir1Ve5TM3Fae0236ljJN19WGFaPKEFjTVx+SJAJYmZ
WHaaDacqjWRw0HlUJHu7LseJXp+036SfvRopW0Fc/lSWEbhYmqPPt4JOvpNPsHmpR3iIfq2mQDuk
cZYeby+fOPfmc4rYEXcx0R9PEQ7j+ZwCywhj03Omk9oaP+rG8E6NNMYb58i1O2KEgXDcU428ckcC
fpNG1lw+5WER7EoQVmenDdq9L7fWnQEt5eKZqcXeph2g8MMxlU9Fp+i7wQ4KdyBleLc7YIVIBjir
wHMvxT2JASgiNvZ0mkZYAjSjad0kKGCZCMx8Y+5WFghYPOcwb0TSfksd8Bqux4kOZPlE0Vw7wqY+
7gq9NDZ28fLdw7QJQQfB/gftGjRoczdwKqmRa87LkxpFKGJ3Zq8BYink8HuljPVRA2wYbphccQpK
AoIFjcIsOQsx8Bf3PzeXKaelKZ+gLEbZMmwuAGt/J29c3b9YPHGJOOELQmJqyXZlpGPtx1krn8ws
HD92o9/Cf9oE7mgF48ZuWhkTwQxNUzweec8tqZB0rYfTif5axCIjzzn7gVWo7oCKM1lpTfOG892b
9zkxq9CkBaWpsVi1tLUlsFXGREzoDPuyKr+ivr2VA15xjZmR5dHHbRpq9sQJoQR9vEPyGtauYNhL
7QgxcBXfCXIX17OGQRrCeMSR515OIojvqawsdTpVWl0h4pwlfX/0jG4adhDAmS1IvMyw92PSquy9
Ag7BfaijFLu3rDL54ClyfNFDoB1HmYXyfh/1qvh677wTkUEMTnsXL0Aw73PXHTU/JI9nELpGfUAd
rvhiUmrfyA1cb3z+dpGFoCUGzodlKF5JfgFDbzxAdyGXv6dwb3/kX4UbVp6JhOYXAGcLsQCUPLQx
Av+cj0UZ9TKWA78/VZntd8c8VFtpT+Uon94MaqujVh6kee8WRZ3m53wszPzVAAEpmDooQN8B2i6Q
R7Mqh+J0C0kr+sNxXsKrh+R9vR9A5aY7szL09Ngip2XundQuhoeIFRzPdKoOBqVlOVTdSjOKD7Gs
N29lUgPg2qUicD7GZUwggBx8kg2PUQMcHpKmOOx+qPCzS/YujcvqiQdGgWQcp1uHGPEYvQePBj/8
7SW/3tn0C5GKtzmybIMW1Pk0+fXY5omlE+bYOkhO3yN9HurOng6cLVPXC08sxqOf41406y2TC0Vp
wcEblv3JybPBHUek3ksjNDZCxEUHmNhmaKqpusVJRecVl8t8RGoOB33Rat2ptqLvaT8NP9S+Tk+m
76BVNE7FKx/00Ku6yYE+qoP6FhW6zY+4nlUTgl3R08LskgVbRB+9pbWxX5TdKRmohPuR0wLmtLRd
Y3rhm9sLeD2rpDk5WURrihju4qyMTadM0zrrTqbetjsZ0YzD5Dtb5L0rAxJFV/BrQqSA1M18UnWt
AiZaMiBeM9kuMib1PYrB2k4Fc3EX+O95/TAFRRjHA23Ay0ZBWYIgFV4kTEVd8t5PYGQQL9mvstRH
h9tztzoqCLo5IYBnsV7zUdmW0ksF+GOayMLazc0x/VKohvHGBFoTb/jl9eOMdQK1BrEHgSmcL3Nb
qGHbHngRbKHtEyoU5WL7A0iot0ZABxkib96GwbXBiYMP4TURAV1x0FlWS+lEGMxlUFF1nhzhxhzO
EApvRVnXpsivkS0kwcyxbi2JN8qQ9tRMUbtTEwBOtZMy2qVGYB3TYthStXaYpvmxDlEBDauc6uQ8
ropjTmWh2lkO6kmuJwvlAKMqS8TVjKbcyW1ZSjvunFzbReoYvhmVyVb3oCem8c6ULIVjodbFJqdJ
jzBffOWLGG9qdF1Sbb6ClhMFkK8E6s2GQ+UhsPpuw0mFYyxHTDod6U42OCH9wnFMMFcgGmXtZDWM
JtUSBZgL3bP3bgXBB0nJRqQQOJvFEr8YUVYnSQ0JpXpyxuojHTcV0gXkRohnfPe2pbXxwKjDSUIy
DhTn4mE9Gk1QVECpT5Acte8Sszb2Puih091W4Dei+gS/FuWgJTmpkmm2ZNBzfNJVRKD9wlBdkSm+
+1XmoHHFlIGS4AVtLO6a0Mo1EFu171LoSVtOwxROFdjq+/sEO8ShCIYGqIIo7Iu62yJYpZ/fiQPD
D9w6Q0HerPTo2PKPizl5W8pw1wcVpnhXUDjThSTewhP0GCDGKE2+q5UZXe7F2BIdSHVC7pLqpfJb
2ytt6I56ujnIa88QxT9xazuCnXT5WJMAX6M2FIZuRMwW7YKsDAceazTi3ekbJP+YUByQJSNztRhh
HHDFxVOqnvJaGo4jKjV0b9pbDF9Xo+FCJiOrAsQmViIhN99RnYrKpFWTgUCX3N43ej/sUSqzNp7R
V+chhVxidgv8uii1LYtDhJROEGXycKrrGLSepDSKvTNlekX3IBy7+IGEoyP9bFQ9M/dForbKjq7i
KdgiYrjyGr5De44O4F7VKAovRls0ldfFCd+hp68o80L6Y5ivE0d512ewQpugbzfut5X5BYtAhRG2
Fl3EWguLvPib0SSBoA126Xaj3Z+aQfM3cC5XVsCYKBpvUHIIbAlrYcXMOiUz5cyk5ayUD7RPsiP6
fot9UMzO7IzHCk7CrmMgELMt7pMQ/cMmdSbDLWiIpK/VtmC9r36gS7EFnFmzZPGEJ8dDhod4fD5r
fUozKCBN1bVS9YdJTPI5t+p8H02+veGZYmaWY+J8By7HP3hRLl4WpRRUKm2/mhvkugyuNg8Pg0HL
p5xG4wfYK82LRofbq4EOn+Pt/b02Rlu8NSh5c/gvATRFW0fdkOeaq9ZmwsPGt8/g5LIDLJhbHNhi
EFeDBLpGPCeGaCwGOdjqpLUypoJeiV+PTi/vc2pKnwKpTB7NqYufbg9txR0pXqCjwT0gwsnF8tGJ
lUFyX2qurUnNwezq9KihlLfxeH5Obi+GxQFMhoHaKVV8a3FH1/6A/q1Gjoe+Cvr5zAJE0XG0kccA
7puOGrKyqMrverD2yUn2S+PNZIzl5ylE9/bBSlPV3nHC0kOgAAV4yvsy9fejLuf5Dhih0b6lWa/b
whysrLoIYTgOhd4OgmRzzwb13emUYVVXSofGLSCRPAZ0u1wg7LpPn4LbWHDzIe3Obn3GQS1WfXQQ
LbOnXnU9qU1AF4zN2ZRi+eH2Wq8NiPQhOWwOhWuFcAtdGFWx6SQLIeLdtT7o/MwgcRR2YXT+G6bE
8caugepwecrVvIjTUCl016H17oBiEIQFoSa5vdPf+1xl6tgmIg9GAE3+Z75KdLNVg6emupvk5oTs
dKjv0X5ON+KytakDgEQWgACQuHlhJYrTgFNW0lx97Dt4rGlkNeTAOzhBIm0ccwu43p/OQHAugLKo
iBjL6g390HXv1JHuRghKnvrehDR0okMQBvD6qCpDdpFiLX9l1lP0Mcqr8W0R9PkB+vPxKGkGLc55
oh9uL+fKqUTynouYOSbE0RdbwabD2vcIs9wccaW3ujGYXxOpHM5cM/DJTlKzcUmu2wOCzp7guJUX
OYhMhUs09kPDVWJH3ldT9qa1pEMbKvkhCsMftwe3dgTSkyjoS4E/UKqYe5ADeTkKB77hBtTEKLIH
2vsmcryNIa15EKyfRCr0QHKcLO79EFj75JNEdEOjSt90iPEcUJ1OzlLnKxumVgbkqMiKQ44Pjg58
3HxAvpN1xdhhyqL1102lBN+hs929PW1XARp8MtT6SBUBt4ZrT3zFiweeXkSJIQ2cJllsVYfc6oej
HoTpxwmOioc80ItLZOZb9b6VGEDUQcTzhQCYV9LcqBHR2ZZXsQk/BVzCh6hti+8tn1Lv5H6oqocI
SoWOblbV+ybT1vv19pBX1pAnGZqrJK1AGy7pkHIDspUh1Ynd1IZMexEUH1JT0t3ACraY3sQaLS5M
B7gjWBl6pNl5ixthyKsJ9AMDZTVt4wiPSUrPd0M5/oLUgqfSwuvpw66K1Padrff14JZFF/un2wNe
nW4aJAEQUyCn0DCfbqis8iYfFdM1xyKOd1HitckhTqbgtax4tDhVVtm+J0gvDtaQaRvG12b7mbaM
axE6MWdx5gJiLGlUKiyXDtDarauiP9OOY57g6o2Ot8e5tmNemlr4ct11tKOkteW2WUXT3kRjuuLr
+eF+KzZpLchFTcLI5UM47Cf4JynMuJYXjWfaBuHljVRnI9ZaGwvRONS4XFV4zmIsodNntZ2wZk6q
jw90y3wRaauNzb9lRKzdi83fa5NVjbSPurTv61B0DR/kyd7qd1g7YZ7btinrklG1FreANoIx1QW2
J+6bV5zf3m6My1dkxQJkF8JvehtviYyvDQu9CxtqVnijeMrPh6VGkC9UGY8zcMDhZ3L78aueCtZ9
LGfPNzz1XJALoJ3JxC1T7JkUhFoUJpgJreHR5BW9KydPOgVyrt69ibg9QUeLNI/orFgslJ9pqTXK
+FwWEkwIRO8hJW9FH1v647Z3X29XAfcQQH4eE2T9FkfzEDT0wMWS4YZqXx7NTJIQny2tQ1NmW8UD
sQzzwxFTsGCCFecS4kE4X6aE7sJo4CZ3x96sPw3stX0A3eahbRX15JlNeHfgjD0scRCKtukl+jvJ
K3viKuUwjuXmvagQHgCy9286EMF3n0TPlSz4+x0gBqhGzIdm8axMkzTHNaIkOMtlIUEnkcuH22t1
7edYQQpDcLEysuXOgkpJrmrkgt3Ij8dzi5zV67Lvk43Cy/UdRo4DvmakP4DncG/PxxJFslaLjK2r
oNGyswMLMvDe71z4QfpT0neaUH6v9rCyqOdeIdl0e5BrXiLEiJ6RE2TgxCS8OKMs5Lrgr+45oxJ4
LjLghDu5bsvXMPOULtxD3kbgfn1Z0l5DIlBBH498/rIHLK/SPOcxZLiGXQHhGXI5Rzw69OMfVUfe
6gDcgR4/7tA3NVWHrTPl+rAU1gGxATNAaWVZBVfomLCdpmf7OcbYPcSOWfUPQ1/qqeuhlpTAg++Y
P5DX4Cl2e55XnEmU3eF+54FEsX9xT8dJjSYCLw9XVTP74JiCeGqIt+rvK8eLwn4XfH4iGFlm+fUo
pvEiCQz43nNIKAdwHCqt93u1abINx1kzBX80B5m4dCA/nzsObXaVjEICA4p6mPZgKcoenMmZPgSQ
sG1cpKu2RIhHBlMgGBa2wjjlIVilpht42rRPpDh5FfZceUVIG//tdVo1BSAQ2A1oYjx0PqxMKgQ2
GoHIskJ6LzdUHrIl4RX0qcOGS6xtBeieyfYAWVIhO5ybqqzIqVUNQR+rscbXaCeqB9XztX3X2/on
Xc+Kc5lqMAQUm2fOmjOSLSYaIB/JG2gxn6PsefSwEjdPemgcq7xM3ciUy43xrVkhGua+I10My/hi
KpPCSsORSoerdFMPnRPyPnCVbBVcV604JIbgJxWgpcWNyquiDcrEMNykisK3FUI7ryWl0z7cdos1
K5BkcyHg6fjFYiy9Heg6R7Xu+pJPi4bchwczlquNw3HF+aDhFO5A6ZigbnFIQFegOblsRK6Kxsae
FwyN8iBvcYHp7mnjSiP8QEWQ+BeA2cIFKKOGVJfryHXyBJ3lPohOWjZsJWqvpg0rus4FJwhcRF/l
3MUJ8VUuNCtwOZTKc2+NEeRwdryR3bqaNqyIQFSUUsF4Ldus/FqVs8oaA5fAq0tQWfWap7707UMS
yvXdhWFhjE45Hp1c2oQ88yF1fVzTZgVQq/TC/CltRZYdCbKtys51ggtkBLMmVIqI4ojt53ZyD6Gh
uIlDdxBZ4U8l1GNKsRvDcox+kzTHrw6p1ETlH/CMWDBUjrCj7R2j0cpjmZvDcDYmT5ZO0dCZ4dvR
cIryy+0d8dzwP4svyfIRXnJ+cM9QC1o4q9ynTSLVOGs5pNkx1SIoCbQRNrkDapidUu2D0ujkTxNb
qjpBzDJGH8ZMDrX3TQal0L5TzKzZYn9eUNryaIA9n5MAlwYWL+KI+ayVtOYithqFLtDZcDjQmJt0
6CmgOP2ehKFtvg9RhH9Ce9pQPic03JdfCgOSmL2vhlb4Ckhn5B+lAFL6xykkLrwoVl5sAc+vIj6+
kS9Dh4fMLyHQwoMkBLmD3JBD16+aGFpTeHigRjO6YoDRBSXyd0qWGgZEfn7YAe1ntg5W0Mub9BLC
znwBcWABiiGbDuB+GQyptHyUVdrFbh7nkNZlIV69szXPS756fjtYH5VBzXsNmocwChKU2zUj+Zbn
cvm9zEBqKsfbDnUVifLWJ5vLcfCspaIvpiUOZUmL7Tx2VWNMqUNDRrqfJk95q4T++LpBvXLjqr8+
nCjeipuXiILS9zJRBeijtSGOTF1HMvy3aaMkT3j63fkMUSKmQw10FbuE6tjcI0FDUn8OkpTEqUq7
uJNm+yKSm9PtyXuOmxeLaYFyEqpmiOHSGjk3k0eTbjWZHLnEgGQVEzO0xl3ZdiliZXpYqf7ZGK3e
3huJpxgXUmFF8qCzUZ7arJiyt0OqatM5tzun2PuWJdGSBOVvelAbrSuhwlF0lr6P4JiCSqaxqq1Y
4XpPUO1ljgB0kP7lhT3//NFq4TkuECcK4U519o7ij+HOTz0DcSy7oNeEJKrVHSU18csjjUQqNDHa
oEsbLnF9k/BuBVlE5YdUHgX++Wc4pJ71kbjWbY2xOvdV/VQ6fvRIo9bWS2TF2wEzUbDiDiGeWLbK
NnI3RWD8YzfpzPQT3Z7BoZDT+FOsjuZhajNpw0FWnB0+QSF+xu4ighE/f/HOg72lLKoJmetIDoJ3
zegZ09GEiym5fxeTGxJVe1o/6UsS435hh/pz5EPjnLoGOJLjKJtmAF9CPMLw3Ey/d0m8lZW8XjKW
StAUCAJzns+LgUmNJrRmp9wtWyjGBm2UjkZCyQDdjy0mujVToHYBR7KPEVlaOGmvOjjpFOVua4bB
0Rxtg37T3KDRr4u2tGxXbRHK0D8LEzwtu4t59CuolNIwdycbzu3RbMNjA80rZJy1ebh9dmyZEnvz
xZKlkG+ORgW3RjllsFmpvZAkUtF6H+QtSeJrr6eqSt8EO5yA3VEXZzzEplQmzCp3Y6Sd9q2RPMYK
TJtkIZRdHENfeHtk104vzEGVQAsKMZSzcEa9TsnhlEXuRk00XaIahD8v1Hoj/LzGPoMieWlmcWq0
iJN0A1QQ9AZVwaHuI++bPYzdYdL9cpdQlBOU9U6/881ofIQ+qfm9TxN7Y6xrq0gdhMcxWQbeEIux
jrBiS9QccZgpbN8mIyj4UZK7c6UrxfH2tK6ZAsAHGwVFB8Cni7tmDHKAml4sHo3ROxpeEQmtgFl3
g+2cblta8xdAi7DqMMXkjBaWSplXMUmzxJ1Ks4Qw3oNOdqofJRlIPwqGP25bWxsXaGteEJSvsbiY
QqehiGQWaepKnaEe5HBUzjJ0GOemU4ONKVzzzJemFi4TNz7KBai2c9+1HP2IxCrpAW7dxNx4Uq7N
IDBWtDZJO9mow803N2xAjprafurS6+t/JNFQ/dFAz3GCgX64KFFnbqyYOJfmcYjO8wjkHbBkyqvL
OYRF3qflgzksEjk/SMDkH6zMq97Vjuz/JMSb3mpt1z0WYWNsJFJXp5SKBMAN3A+Y1XykcKVHQyvh
lZXTWq80GK7T09Bj6G8snWBZoW0UzDV197mdKUN0wYBZxB2DGt12ywOHimjyxjwKB1jOo1AlE68/
OiuW27kqchKwKQLmvN2Ug1Yb5seRnf9eUSqF1EOtXODnbMPd7R2wNodAj4hSiYGoWy/2m2aMBp3E
ZuIqEhDKikLmseIJ/fG2lbV9RkGCQj9vdoLVxT5LYh1egJixZVFXfzP6ZEi+BT5ApXdk26H4vm1t
bQcA3SXTBZ8ROL/F9cYOkMswsBO3N9XkE6wUyVnoDZw8L68/q2mkuvfYQ4qcyxoegmeSPMLIZcAf
xUkj23mYXpAAyrt9ISuVoHK3wneWMozNDi1lL/obNslq4/QMVKZpcOGTnlzDke+jcQ8d369jolTh
voWBFsLRpDXeKkm4xUk195TnUVIaoacMPJxJ2m3hKVZkazEPjvBCern9iogbXIwK0rIbDjl3FWEG
WCtHP3ZYQcg+5gNzQoeSR2hml3TqnSO1YeokiTO4uVxsVdKvR8RpJYIFAn9yiUtUeRbFcPQXmCod
XONhVEJvcPsmTjf8cWVIz7QEkKjRTEGmbz4k6BvjMPVV6dHzR4luX1hWczD5h1GFFf22K14PCWgz
OCyh1AZZ3JIlAJ4cSZkqpbp0kBB9H63RcW0lQqT1thnxxf85q1gkzvvn7jKIjggKdDHiFwFkMZY0
F8C6f1GkKW0PltbY2usyUOnvzAw//zplYRC9nuiYQkOir7zgbVVkqBne/oqrwRJW0uUD9ydKjkR8
4ucvvgK2xCmeirS+JGjJKHsuOTDZgixpq5RztYBQmggT7HCBHNAXGWerk5wCkFJ9kWPIy1vkOD7U
7VReAuSTP98e0/zsEjNLMy7FW16ighpo+QrQnalUW8Q/LzrKDZ+rxOnQb2jUCGUbo+2/UARC0Oe2
yZVpBMhJ0p6Igar7MrjzDKhZ4ZruLpWgV4ZjGvUhuRg26PZWrHDLkN/kEUANZHmJevY0lGald5fO
NPLiLCdT+j40ej0/3x7NygTSGQU8CL8QLZeLYwp8XKLIk9ZfdK12Xo9S1wBEqgQxctTYzbhPgi1W
onkA9LxkYK8N6NbgbIUSZHEU90VaSFUrLJZO+zNB1PvcdcrgJobvHTpNCb6i/EePsTp24cYOWHFM
C4weKTRUL4FOLE6W0soVmkjC/mJ4pXTW1Sr8rSrG2KVbawt1sm6Kk58zmXNsSVUqTxZYoKDrL+Rt
qoJLLtfSI6oe8islnMyn24u45izMpCCXg+6EDun5zvahN5nisu4vMYIz39Ss0S9QcW3hJdaGRAkJ
Ji7yJKL3YG7FpmEEpTGpvwCkjqpdEKgZRLM6xc1XuSR1yZfbg1ozx+VJHEQSFnECdW4Owu8iQDC6
v/g0NR8GqylPhdd/6admqwV+bQ+Q3QUMCAMT79TFeeVriZ+GUTxcgGxN34mSim+dPyr9uQnyJDyp
RZTdl8v9cxMABEG8nRZZYpLFioFH7WDTTIaLzxvynGhyhTiWExm/NwWypbsy97t+49xanU9kX8HW
AKcmi7yYTyWUIxMN5QvNI+l3UxlHmmJ0xB97v966Aa4vPKJXcvjE57x1rtp/sAI3AAT2l0aF1zqS
OKN3UpUF57Zx8l8HlEzeJE1WIRej5W5ewMx+23fWzhh4AqgQ8twRebb5WBVjSrsm75nevuyOU+bx
vEvz+KEav+utCm88xFH2kdhbnTZmeZHreF5ZtoYofXEfwfK3mOaiT5FUG3HboSyH5tEeoqDc55rl
A3HufO8PX/a7EIWDKnvn13X3qyLpQkAkuA9+8Nd3iG8QDBngjcQUvbjtx9LrpxpiES7hqDjB2N4e
NCl86gyvPd892SL8pC2a0hLHw+IKCQPVm1J0Ei9VkI4PUqhrX4Oyzk9pNShvMq9rH31DUo/Eevd1
U/45RuRoeUwTBThX517ugA0i5T7wkig62m2biPZlr7qrq/YvK/QK0VRL/UyxFuOrKpQeuPSHS1k0
xTFT8uxtY7X9kZgu3Lj1V7xH1JzJ9OM5XI/Lt5EUwTonZf5wsStqlO9V+qORO1eV6LVAxSFf6AVV
ttOCcVLosMmGeC9paZOdEuTLyv2968rpy+kEep5U1tU7rYimWLGhqrgMcvU9c9rfWtt8qPvhc6WH
ERzz3s7T20+3bV7fZHOb4ucvvDbKBMl+LXUXqWODFqCCzqWFuvhtK9dHIaqZdOjRq0QPLg+0uRW7
pnDYoi92aa3U+q0ooc7S46gMd57tDT//hi0qaCC5RAfLUitF8Svimq7EVoy2gky/JUWaRtr3AQnP
v2NKINqp0HBLL049LbQSkN0Mi/q+dB7DKDnD+ZOdSCpv+cbKOoEVAOMKhSXNWMtqGnH9OKAEwYsG
zutT3VTpY5Lk/kZuTpyV83cT6ySAC7w5YeRc9lTY41hriTz0lwb5klMCU5ITvC2QbNzB7ZYLDYit
XMj6uLi72IQKY1sEHaZUNqrcMIVNz80U0q39Kof3cSMhvup/5JBE9wH7a3k24whqmiGmdala4EV0
jQy7tC/sfaZlW2W0tQHh51CBEW9T2lr4hO/JIHPIDVzgi253ozHIQmjDPN72vOsIiuyDTr2elxhg
puXTMuV5VmS50l9KvXv0JKPZ2X0Z7+uR51ja8kL6G+YMVbCLkIjmlTnfv0rWay16LP0l7CP7ddso
/bt6UK0/OlmRzqSXxg17a5OIFBd3nOg8JCqY27NyM4zSuBsuXhmn3q5IJxSBQrut759G/n7abUQX
H/SZi9hBGytUfAGCXLQCsadXdg0t9SGxQYZhrZ/Cx6BW4vzh9mSuDE6IR5BJAqmI4IFw1hdHrt+m
JFcgubzU8TAcJ6/8EmqWsRGQrXi8oQioG0heIu3lTi7Ro1Bbq5IveqFEDwj1mr+qPL8edLRttyhN
roPPZ9zNs/Y3vJPLJ+0UTqofUx68QLWXnAb4QmHht8PpmFMBOCQV+ri7xujbfRRK4dexMroNd1kb
LMCf//kAMeMvZhRKAsXLgra71GWHIFeEcCyyvsM7CfHkv7F4L00tFi/vUh8a+qa7EHVahx71rJ0W
x/LGgK7DaTGjvFUIsgStyCICmkYbQtRq7C6xbQ/7Ao/Z9T7yWyk6qPssUL5FbeTs6marVrLmmi/t
LibS8JrJq/q+uyhG1D0A3YpfQ8+XbUQDK7cMjxSa9sBbs++WHAGaxK2vByR0gB9TqlbRtfWAFr4r
/Nz/SYXQ27VVucXjuTal3J/cnJwpoh9y7iMBvOpjZ5O4ckCJfYFcLbvoUde8izwzOIGyqfchUsvv
6OfIN8pAa94JRJMDhGyxiEnmlmW7yz1UygixyBY/oN70xe6K6hxCkL0RQCor1wKMSaAOuE8tFnIx
yN5Mo0wPybdEejq4atgM/k6pEvlRA4N2SP1J2XeZVl/6RK9dlAIcyNcCh3YC0gvaUDdHxXfso9SM
MmF3Y528aRNX8xxRL2IMg2yUQDMTY8BVMZ+OYoxAwulBf0EfrNjZSpq+hvDxVNgxOr2N5h8oIhmH
fPKLU5LzYO8Rp360Jx0OZamREPuLi4+3D+TVBRLoSa4BgR4UrvPi+FBqsHdVK3eXqDB8V7Kj4JM6
KePjVDnpxgqtur5A+3P0C7KuxfEBcaedokjYXxBiLYZTOKRpvot0P6l2NlDJ17Ipef0+GoJyIwJa
29lccbzdQLRRvVh4RqkVkW6NMa9Tem/Ko1H5UH8YgzHpG96+aohEi0gQC1bPxQhNqZYn1U77i21X
yDnTu7uryJRtHMNrjg7rAY8l3tps6IUTNZ0HC6qj95c8NONsN+iQJ6ZwuaEsoEC7fjQpErYba7fm
JuxgsWzMIipYczcxKg3cnEj6QfXvfOrkbmSbheMrhcBo4/ZeHR7oKF6klO0oX89NRRkaxG3idZfM
yeQ3AFmNfId+PXKGXSC/VodgqwS0umrQgBgUD4iSbXHFv9gCRWdKSpJHInkxhR4sKlMS77o2ztWN
s39tZJAJ0XQiWjXUZVyShqD95L7hjft/OTuvJbmNpVs/ESLgzS3QPZhhD4dWJMUbBOXgvcfTn69G
+s8m0IhGNCXeyWRXoSorzVorK7lXmX+rEIv32jx9qxJNrx5Kqa0Oygm7JvH6BP7IQYB7XK8tW+ap
kmJSJydSIr8Z++IzMzfsyxA52keGlYUHN2DXHoEyLIPXkTWbj9cMIJeiiQyAsYsnuaYRzxDk8Eky
Ud7R7fHTbee1bw3MLMMU8CvbwqZaocxlRvJ40fLI+aBl6vJb3UrtGeb4/Li0i3xgb++kCMUuXlK0
Zil3rXczXArFZPAAH3DoasWtGLLK/PJE/yUzr8wG4GZXoPaiL5LFiengNW2XfkyVdnrXEtL9yqcC
M4ELAYkC32m9mDkyh6UaaY0oUhd+lyIzOYOQjH9HkbX8NqZ3UkNEZYvMmtslsnih1LRJDpWg0ccB
P3JpR8YnP0hB105eyyiPL7cPxZ6rEs5D5PGWYIms18VASPgTWTRdeDttSJ1p9TA6WfdmidT7AHT/
Lel/prb5bsT41cUoKL+idRl7dHsqN1T6ZznQn+pOT7zbC9t7P9k/MSaOs3c1+XdxArWpak5fW6Tm
41hU/dlpnehpqBz9PGuWHrotJfLzbat7d4wcin41NrnT2no7VSBXzHLgjtmhkZ1HdCnB1DXq8xKB
q3C7pD3SgRLfZxsjccOArPKQwmYTP+hnd2yUgTQsfL8UaixasQWX3y0HJfvaBWgAj1Ccz1k6Sx9y
I9cbt5IK++9fWDKlOioysJC1LQk0shGJqDKaFzZw8YDZ5I4sedZICWA0OjGEsAlC+WCb906t0HKk
9CvsbpUqpcKQejsBBQYwTJ29IE3NDwRIyQvKKEzhvL3APT9mC5V9iiiEY1cloSB3pgD1iYs8ZMrn
hjsieYxYG48ivl07tJQtHAfR5Zb/QVuSgrzZUMzOFMtNiqg896jfHDiyvewG9jv9XUJqsA+bHCNp
Ig0hCaxY4Ty8txe08vp6ngiH6mQ5KZ1WPo1LQXyZm8FBCX3nqzEsSAMX5lAEBdi3OaupbC0E8XQj
AEJwORzDQw45dBcJUarb32zXFN00QfXncd0CVaQmzDSLLs+FbQi/WlqO+HIm5dY5KdTOv98WskpC
OtimibcNVIy5A7+oxMR4wRIigBmOafkgZfISvVFBCB8VhXYcG8w3KPiQ8MUQho3HDkd7BhjVzJdA
bxTbC4ig/iBYUFS3l/X+LyNyzMVnSLGl358YcL2ZB8ZzpOsUfdefj7Gxla2EXHQJSa7HGiTq27Ao
s6fbu7lzCwCnaOKpFWpZW4UGJgs10tJxSMBW5E9pp6IDVsRHorA750PMTATyAx8S/arNUSysfGHG
ST9dSoYnfp2ZPvO2BYPwVWoLDN5e0c6bQMpILZSmI656y5lK9TZsJNPh2PdW56VxpxueExh65o5x
0qgMaDWU+y859gS1mcqvoPqtP5XtTPGia6Qd9OnbwI3rzFyeVS2rc68HNvL7QO4Tu0VeRblHPaw7
miuzt71cOi4X85NIFDbRkjJTrZeaeb7EWZV/HEtA36eo7iuIoW031Qd+ZedGUENHUUswgsHnb7Ny
WhD2LGm8gY0zVOcwapmobJUMJjsrcFLqJ+Tjq3dWXClH8jk7h1VkQnhs6viQ9jbJZU5NDkTlLF+o
deanDkWid1ZrGgdyTzu7CSpAPEGvhYDtC5sgrU9z3pDBKzbVJZd1dD6iOfFSebAPTG2Yka9BGgkX
6Fnx5SgPbfZy0NtGS5dOucSQMBt3iaiQgiMJvcYEi/QsibfinI9JDu8QHaXfqyIopFOKegZcmUFp
s4P65t4O41hFXI9iBrzD9UlO5tmMqEjJl8YAMdwn8nBWpS473b6i11YE34cyE2guBae6WXXTGFOe
Jb18GSfGLfZSZz8qlnQ0nPnaEWhCeFVAQUUOsf2OTlSbjkmF9jI7IAsmR8n/rMt5+l4xzepFpnX7
192rAqYs6g8KFT66geu9K+sIqKaW65d5LmdGuevzDFpfi44C++uQgmeP6grlZ3gBV5COuFXnHBfK
tK4y1t4OZh/CRpWipywJ6w/IYRjnJBJqyo1RPdy7QoCTiEZQqYI+eIV7GnpLqQu9aC55EiRny1jo
wOuL43z+BTN4cBFsOkIYbL2RqcCW60XcXnqzTh6AjI5vF806SsXEUV6H8pCz0AEQ8pnAjpxNvqyY
TePIY19fDMnsTjnjit1mNj4BxNKpfhRnqxkmt62LD3yGP28vcAfcgG2SJIG2FeImG9tGk+h9Ncv1
xZZGcN5wfE0vt5F9m6O4dxEJ6x+0rLRO1OGdk5Ep5WctzvL7v6Z4+kGbcEHwp5tbqI0UgpZKanmU
F3Scm1juU89c2qR6vL3c64sooicRspFbU/3eXIyYCXhlCwWdvppqfc3SuptPZjjbjjdV+tyf4IHU
y/vbNq+dOBm2EMpRREuPsvv6DFWpPkl6XfWXgmbJe7BWpfWjmZO0Ok05rd8DP35tjUE4Qh8QpC/F
l62MHl2hQqhAvXYuSl/rFvV9j6uuXC7LEf91x5aoi8D4YDATseFmZUxjdPQwTsuLPSbRo2kmmSc0
jh6lRVUOXnrxYdZXRLDPkYDHV8Pi2opdxbizkR0uLzC525NRTd3npc/aj7c/1fXxwApysHADyPcI
Y9afSlbrIghrubyklgK3vDSl59Cwh4u9xNLHvIG/crc90mYcCy+P0FLa2EujJZh7Na4uWtPpvSvF
Wja7yEbmjQdIIE280KgY1/ELRk3yB+BDIlDc3HgEylBoSc2Kx8FSXdp5/ZsOeAWih337nFZmcHD+
rz8diuPCw1Dxh4O6DdKyNGJKkoCDh7L8LdE66SGc6+l8e1HXLxGtMFAvlPspwlw1zM1iUsdOA5Ui
J63iRcFif2Rw7OwX4fy7pURZ6FZWYZ/pOH+5bfj6DhA5kNGS6aHpdUVRLkJdDSaJGkGQF8Py4pAY
/ZbUyjy8Ayur3X0LcNBCGo2wmfbo9sJN1hiXUMCp2dUIumhzHHk1pfKDtPb6g9H7oQrJXeASwMtc
34KsTkFp2dFyKcYpRI5C7+zE081guo8oKUJORN5AOICoB3hDYrk2FAcI6yxlr14S9OWeczsavBa9
zfcoO4yngbfyIB+7/lagHcDT01RGNY/q4NoeggmJWau5dkHaU3UYwaAVFZMhm9p51Evd/HDvyUDa
nmsGJIZiBDIva2tGAwg74V5frKZVvaXqyofQmKKXLkPi5LapnVecUIhQGazn6yijja1m7NTMmaPu
UgxB9mgnKiSqNOr+7NQ6CE7ZGA+nskNnV4DR3qV9FRdQTbRZO7iFOycHhDETqPHUkBq3cafkJBFi
7U4P8iEtTx2DoaW3ZljZzYFLuf6QUHhBlxKQsa8kmuutjdUgKWojHS6oOug0oVTaiKDgpaeoG5WD
N+F6TeCnKBZQS4I+QwFrbQtIhZL3ajhdNGYlnVS5Gs8p4Yl7+wteZ7IOOA68CChlQUzbfEBkUxJ1
kEAzMSFV+j5GULHfIQOj+Gk7hr8BeUukE0LV6ATctit+/fpdhaNGPYTZw2QKcOPWq9PMWrGaspou
y1grflv1o78MRnpuyzR9JzVpcPcVRIEAx4XCLjhP3r61vc5KUSeMJzxYNOc/5CzpHoq21U8xPJqD
0Pbqw8EbBlUPgYBbQWK7eeeGYjJGWDwaW6or50EZrYd2iI+G4exaIf9AgZOwi0d8vaDIyE0kvCTt
Qp70DxLstquiiXPwla5eN5ZCgUNAUoTr2pZuqafUHVNKzUs2llH9W8WwOVTyEyvKYx8RJfPvvC+d
6SVEeql4TCstOxrQsLNKjXOCGIFArRMerVdZl0mTIoMhXxx6hg+dLNmepkbKQZ3x6jCavKRoaPPC
EeLx0q2thFwNaIaOfEE4u38b6xNcOEVq27d6I2Q5zDEc7z2OLAU0K9ErhXf6o5vLHQdD1amxrlw6
JYx+n5PJ/pDLqf2Sl2r6/fZN29lCcmTxCTmWgn24XlxnkAhUga1cGJM+n4K5A/kJUefg7d7ZQqQ+
iLfgwgkp4k0mFet5QIxgGZe0NafPUSwrHuMtpFM2jfnZGrXs4faqrjwxjRjyfsIEND+YK7exF3QR
gyzm1rjYeoiafapVClU3uwL1ryzWkDzdNne9iWJ0DOmbIJczhGBjzpFrresStIAcIobyxNiQynZh
K9W//4Id/CGNWFCY6PusP5YcT63Rw7i69KgNvMvjhiiyKtuDZ+z6Y1FoA3Ig2OTo6Wzr6kEN07Wq
UE/g4j01ct6dJKO61IotnZLkSPps50vxwjC8juMhZOe2SwpsRomXg3GRgzw+MegncyGKFicY+0dM
ox1TSMBQlsX/8rRs0WxhgF7pYM7WJZMAFP2Za1ZhuU0lh9FD3FOWOgi0draRRiBQH0HOx1FuXHA/
RFZqJIF1Malnv6H5ZTWu4nSZb4Yy8PSukY5aFTsLZBOJ6vAY/NmmNJVDBGWalX0xy55RQlLSPwRZ
2j6MQ3M3ooh0Hqcvmkxi4sYWUdSZmVHJ84gplM5KVOoYV3lmwHOquGWZyQcJ6d7CgN0JWArla+yu
z30eR8Uw96ZzUQNr8nup/oTCXPbYqurBRd4xJAb2QsXnyYT7v4kDYqVBV2YYgksOReEyxfZgnLum
bb7oXShpp9u3edcYSEf+AmAJ6nG9KrhlWR4h03qJJrNCmDKw++9MKQPNAX77j/ttAQCgSsEjRlK4
WdgYhXJEOB5cEtWYTlNZlY+NBURWao4UkK5CRlIYSmbo4FHCJjzYHHvA/Ei81kpwQZoo+SbmbD0j
1Kaci3qaTy3CVX4VOtHj7eWJrVrFi8IooyHIQ4nA+bPeyqXIzESeMJpLmvqQWvRv48Q+Ynxc32gh
ISWGlZJTC1zs2ooa452GweAVW/Lv5bh8BU5tU5tkhjRakn/eXtL16cAYmrlE95x7AHVrY0lo11KP
ZPslVOrgrNRG8URBuHpkFkF0ADO73j1hSqBDQD7SptvsnjE4XT+PkgHNOl7kc8C/nJy1SQTct9e0
Zwiwuw79TyS7WzJVFeqR0EGxYJDr8yPaysYjDiY/CDauTyB9VAplojJH1rL18w3NKcSxcktUIjJ3
KLU3hVP9Manyk9E57yGNfb29qleJ3/Xpg+cBGRhYIDBV2FTrT5VLNSP/6tG6xMrw0ifNKanmN4i3
ufXw7Mj9Q6y35xSR9YdycV6sYgy92tKOiC7iPFz9COJURkaKns5WmgWKGC4LmurFtGpJRri1zjyV
6uRj3kRL65ZqPp3SqJrdwBr6j7d3YOesghEX8QKaobQFNxcjSVHL6oLSEme1ccHASI/Q6gsPJTTp
4OPumeKjCtUIge25uoNlEzGjY7EuiJPyqqqpSQmNFmAxBsrp9qp2Tis36pXVCOLtymcmVWGp1Egs
yv9p81cO3+cfxo8cTZ7ds4I34cUBLsXmbfaO5KgzS6aWX9IpSt8z1SZ6aZJeOghGrq1gQ6OVA1IQ
ncTtw5YF1ZIZ6Zw8F6GlwbZiRbKnR+UYHmza+hiKiIAAhOBbiIBia9u4oSiRA3ZJMp8JrHL+qc7n
svoqJU6CCmnWLLmbD9KiP7XDUkQ/ugrc+kHutF7pfz+A2haoN7RI0RZZX0YkDOnlzH3ml/ZsvqHu
Wr3oRXkkTLRnBTQ6r4EsaC5bKkCYSinM1iX3mQX0Q1/m/GGAMv1wzwH8dykkFpR3aGTgWTaPtkYz
yDG4uL5UkcGAULTVNwijBuWBW17fqf+zgxV6fbjL7VNTaogiRzN+OJXbzJvUWb2kMZXINq7TgwBr
d98EVod+Bl3ybUsNWVrJitox9zmGDIJLynLqvTqEPnNXRPDfmhBxQjZNOKTtmMFpLipbT9DFakue
TykswrdlJA13Xat/rai4I/rMuiAzbh5pbnQ2MyISnbShmr0ugj5faNaRmsbepolJwIIDRFNri7Ci
2dwWmowOXDzk0YsRAlV1+3AcW/f2eVvHN/+thkYnLkIn0t62YGqGTyuJJBc+nZj2BK6jHk4xug+R
F04V2qOzzoSLX7iuADXp0tFrEsTT9XXV29oe0wq9x1ZSZW/qY+qYcar/wk0SSR/1WYI3qAlrK5NB
XmQhPOvLA+rMkor451goRxMjNmCVfzdQAFV0BGOomb6SnH4Cv0L1LMc+7Aq/sfrn2cpnT9IdRtiN
n9Sw+yx1NOwH/U2pGY/LPKdeo0GFu/0J944KtX1eLaEQT21uvdCknVoth/fma3D9z8OCMmgXSUf9
6j2HgdiIILCAZWY+39pKvti97GRZ4Wcs+KHqq/alqpnBU5rJ0VzHvQVxtUCC0xQEVaysTRnqlFCc
bgo/GSsTdp1puVMU3qeA8e+HAyONhIGKpgsv2NpKo/ZzMg81J79NbcOLtCDuXspw7oOLNBvF3/d/
JJr8kHGQ2uWl2vj1OZVT1NELpFRRVHSrIW6eq0Kb74qU/lvT/6xsZaGYNVW1io5ga62Xw8OiqNM5
M6bYM/vp6M0Vb+r/Ys//TFHP4gOBcQVJu94+DYY6bdas9NXBUl7yuO4mt7SCwG0pLbolrNRPXIsj
RbY9q6CSQYc4lEmv2i3ZDDAsTqXCrzQlT8/dBJz9czlkyxdzyZ3vs4Jqkzv1slL/gtdHR5UMkEGg
pGebS4aZVOKj8f2SrPdiWgeD2xuoOP3CZQZUSzb9Sr3YfkEnAvhGc7X0qTPPpywN2zPjr49KObte
C3cBxJWbTCS6uc3gNlLJ0obSl5Jced/rQHuCXKu92mnNz1Iezt4Uj/JTVknj73qEunC50MJG8uuI
BLr7QX/6IdtjFMk1zSTkp/N5+BaGY+5KjvQxlZqvXTpW7hRPX+6/iK+tAwr7qH1t+ew4g4HchYuo
V3V0Glt5cI22PppluufCGHwFKpMWwjVOOYjB2VUK55RsBkp0lv4uZ078C7f9ZyObM2kyDtFMirD0
DTUOzqM+t56C8ClVHqU+APPurgcwg1DiZ9bVNotn0i49HwXHopmS8xuCzamr0fo8cJIbtu2/TkVg
Jv7PjDgtPz2moV4HlZJxy4Z+/KEsplfY6idHjr9bcnuupfC5a/t30dS5gdq9ZNp4KqR/SvNICVcc
/q1rowouHnOiLwK99a8wpVmFYFgSn8wj1TNnKJ+UIa3e9ENnHuyrON5bU+D5aGUhZEmlbvPUyX1p
SEBjcj/Tun9kZABc0KVPSjF9SeroiI60awwlY6D7AD+v0k7FnOwiaqLCX6y6TVyH/m79NJJZF96Q
xOrwmKTEZQdB+d5mEl+KTBdwEdnuejOtZrC7BtUylJqXxbPsSfXafA7P4XgnWuTf0yNec2A3AuW2
HS0TdZla6QNDEPKpapnzDaCj8QyKL9HDbR+yuybwka9jp/ChmzXNJmPaMyMp/ImY4UOrj9o568rS
m5Ho+IVYmehSoETEhNStow5qS42YVFz4XWeFrlaE0oNBWn9Xsf3fneNtQ5AN2hhlaXX9kZrI6YZJ
bQsfoY/CH6Yp8pBAas4AFI8U0Pb2DngBQrGAeqBkbsKupJy7rFyqgoF5wGbdsGbCrBcONbNT1Eln
dsXtT7XjuNg00Y+BByA2cr0yOa2jSLP7wtfTAJ8/w9SyR305SHF3FkVGSEEHQgcom617VMZltGwG
aDEdwnRiF23Rsnpq+1JTPbmZQM/dXpT40RuvAQwVvAkYEIoEW8j/NNDrj5ch8Rf0OaW3yOfboRuF
KUqSZh1o2UtZOWb2WKeW2TxqQWS39788YKW4YqCY8JNbXFZo9HOUqFriy/ncv++aeXqKJct+VIm8
7n+vSQQ4kpTFQS9tAQeFMkmqxBhovzaUPHqqC6P8iu+I7lPkfL0CQhAQFOl/dfH1QRmNluZgqmR+
h/zz2UIr30dkTfOSMDxC2OycSUyR/XLVhCjt5pXLoKZkcaZn/qQarGiY8kcwE3dPzwXpyHkkwCNQ
pjq8udMQ8Et9arCSwH/xBgDkHgMhu9Pto7i3FjCONBHEWFYkKdbbpvdTI6alYIVBiX8ypT33jDSw
/rltZed+QQMR6FSH7ImHZG0l6c1e7iR01eFBJp+YZWNrbqY2/VMmzeFBpC92f3O5BFyHkhgQX6Gv
vrY1E8/14xhn/mC01XMEVvkMTtpUHmpnCM6dQmoIVaToDwL/nSWCORGMDOJygUxamx0ZeiU7ccqo
hixByC+pEvS+RoYdASU9+GYbjN7rWX/lfohiJj3xbeusRkesHZIgI8lQ/pAUxCWXyvwxFM03e8wt
d2Hqxovi6QePzM5REUNLEdpgaDSjozcf0enrOOnnifJcMVgPC8DHs6k11v0RFSArRtLTQQPJsK0F
O1FPrXpoMj+2ltSVl7JwR2d5ikcKaFoe/MJdBl8ATu61EYlTXH82q7cG2rlq6suRXb63clOPPdoG
zhHuam/zOJOvo7AEF2nzjo1IEtp6WzLPQAp7l7GA5ROjnI5opEdWNlUKSdankNmqmS9XpfZoBwHQ
XjMdD4gBu1aolREEMJfjqnWURy0y40aBq63IpdMWEn5s9O3pbp8hPPn/t7LZscGc+OlKhs/og8Ez
49JEqQbokRou+sHdvV4QroIaCHQA5uRQuV8fggFyqGxlpuYn5UTlPqytL4U22X/eXtCeFdQA6HCI
OBBdl7WVauiicB5b1Q9zjkCyaC0Nb5gxt63sOAdkqUGhKWIQiChFrM3ASB3TUYoVP4TzU0jzezMr
Huau6dxYrvxUTd4CdH1szdxnsOJBYCN869r3mtAYybtoaeIgtg1NKYxKhp1Kmp9JttU/pJ2WftFy
NGM9JqcVb4I8De/rxQlfKFRy6BawVAbab3Fcqt6TfgH08O3e6R5RToBauETdQYD4+g6uV0bNiheZ
hcF2uDrztpOEvaPGte/UCfMcHRGVeVnYt6kfhXkRnUAVZY0/gXtM/C7p++akpT3sRwOkXOKOVSjN
rhxNyGKUmaJJj9FQIuSmd2raPOrjTDzESN/WcWMrHZpLEsv1j7icy38GhjLkp1Ca+O9zXQlatBf1
ZvYQio0iN6dtk3p5gJLsg1MArQRuq6V/VgZDOg8YA6/aLpstINGFOKMSjjBmb/Ow9oRuPeU7Sj10
6xIvKumBPkm10Y1PU9eF4SlllOPo1csYv+u0quy8cVyWz0EK/vpEWBAyx1EZs+QEWD7tTm3d95pL
CTJULsFQWrEHnr7TD07k9bOMWAWPiYgGUATY8mJ0qdTiMHCoqM6ydWmjEcryMKDBpsALu33zru83
pjgeRABCCnFb+jM62K4Qs0rfQh3hlPVL76EtfKS9sG+FXsUr+wzK1Pp6Z+UoVVMjlb6ZdZWPvlL3
EgXVkSTgrhVgM6R5kIp4t9ZWnGEgmQPk56Od7jzPQK8emC0UHIBYdj+OBhQNiBORzHYtWlLJTrOw
liKlYlmWReTRY17cnBrf6fbHuY4K+TgQRHDwpDu0H9YLQmWzqPulrPy4y5q3wyQrn1p69ufQGGe/
UQLNi+P2aEiM+J9e3RjqGHSveFeuiMdVXs8qM4wqfxgn9ZPJ4/zYtmX4kluh44ay1D70JT1Ix5KM
x9vL3SkQkzILFwxyAGzctqlUO1aL8CGVODXIsuoxBYUferS/qaWMXd1+043A+D2PuDGP4yB3sTdn
QWKep0WuLa+lBXGfhqzw0/wg4AxADAjsqI+vP0CnW9HEAJPSV5opU93cCZhMqxQdFKcoexirbDpA
SV+/RWuDm8hOVqJATQoOl2ylH/qhMN6FwTh8lIFUvIRQWW5v+K41kGY2xDShT7J93NXAaJqe5UVp
0X0EgNl/0OXC/DzI/TnIxiNR9r37qRJHMtGDfIM223o3lUWPiiLCrQm5x69t14/emMbDn7cXtXc/
CYrAfsEI4nndhJNyMmt2IONmFLqE53hKpU/ppLVv50kKv902tbd/Qm2CgM+hc7idiRXElc4URBtT
TTX+5TR28ShFsuOy4bZvT2F+QBDYWxq9PHDZAnrF9VxvoFMzSLoO69KvcjN7WwWW6hVZqZ0VOTEO
Yoe9pQlsjQCBi4xt860kqAGSYVN7jyBE9ExFXBjg1OeWM7kQC63wjVxCdzp4rfcOCPVowhUxY/VK
gTEKJDXtctp7uTa0rdvA86guoyzPxef7PxxBBi5VA7qHvP16I6V8Huc+zSvfloLcS80w/GxEcnaS
0GI9I/O3HCxsbzeF7BCMhNcm2+bDJctSB4PKRWuopcIvV+l6IRJXnnKGB76Z52E+GkV+bZHXnHMp
cHKUfba0LcT4p9kpxNEsutYNamd2F53Bweb8W89E74MoYs8aOlw4boQC0M/Y+MlmqqNOG9vaHxa1
SDyrmQwIjLP1lyGl9m9TIpnvb3/A65vA6RANS1AqskV8t/6AVVBW7GTS+For6We9lduPbTU2p2gM
h99um9pbG9IAQA4ZmQPmfeNPTK3VcclG5Vegoz4F2dSlbhDIeumqvIhPVpowKu62yet7AKMKbBuq
OXRnEFpZr65uFkuOUaH2TSmNz8akpyemwGgHVvb2kLoWtTqw7hQFN1aI5GUrSqbKD8GoDz4k3vlH
Xkv2ckJaKTn4YHtLgivAeyomFdJGXy+pMHIQzXQ//agILC+IyunUOGl0UIc5srK5Z5aJbFgilTXE
/y46ofOrnZIpPZJmuQ7LAJQJgWTYFogbbe8WSqpxU08Tp12rk6d0VpWvvRLr59Foyg+zpDQjoJ/g
vulbIhbBKvRIIWgPBGILNItG5udIWVH7YVnWtasMhtl7Rshg+tPt07d3Ln42tHH9pRZqqd7ltZ93
QfambA3p3Mfl8MXpdPvgCF7HmqwJPQoiLIei4JY+ZfUpLOXBrHxjVqL8XKYVfC0FPmShSPRmdLu3
H/pMT31ryJeDaHP3K6KbRPLPHzoo6xNpDsz/1MKk9ovYeMo1+e+wQvKHYY9+3SQPcTj+uL2tu2fz
J3ubG9D3lrPENfZMlAZOuh3PbqoG0YEn3rVCXQFRHyHhsH3ZhqLkb4uPNwxN4VFH7kHwacrD7bXs
HRFQDHwwsFJ0drf3DDl7Lav0yi+KPnykW4irCpXhU0P17dNtU3sL+tnUxkv1klbOOWQjgo8wMTzE
G6Ley2s9+PwLdsBGEw0TYV2B+RWjscAx9bWfkZj/DsAyNT1pDCL1fNvO3nNC6MHoGgDMdJc2T6XU
TwMaUrgouaznP6V+zqjdZTZ1FrO2fLTDtCN3tfexBKEUYRlifTi664MeKuaYDSpHAtXw6FErGgO6
P4RutVWNj3cvjo47MlL4eVE13izOigONCc9T45d61RmuIg/tc9UrS3Kiz9wh+hR09/daIZSQmoFY
RT6IWHy9ul6OGRZogNtDX9H8UcwTYwJt5hVFB65qp0RJOAViT8SMpELbZNySezyRPhW+lPbOR6Uy
43Njx/VFl+vgGayB/SVtEUnSJ9P2gd05X2Crx0eDCne+JaUAcmMqHORR2+Qm1LQZfCuwSzMD0hn1
UvnAPJModiUIa3dnGyz4f7aszccsAjOxylhhZ0dN8mYHBkRQd6W3NMZycCl2l/XaORGoY8Dm64+o
FXlrpVFb+nNGPbQxuvZJDePgtyCqjubc7PgTCPGijY1/JCTfhP5aiW7Oksyl38dqTQgXlB+nyonu
7jagh/mTlc3jEvfGbMWw0v26T8zHiUld3wppsA+u2+5aOIu0goRs/VY4dVqsVNNT1mJYjOar7UA7
91Z1RBLfO/lIMgCm4dDDtNtSYfScT1OpHDp96D/PhtR8UGnu0nuI3N4c39TN+DAq0uQqpuQtSPkc
PNQ7qxSKEBRcka5CRlL885/wWU2bN3PXcg4hxcVMnalG56RnfXU0P2rHMxPRQbYQOYUCdGhtZ+wY
JMwYLgp7thr5jr3U56yVbRfkuPbEeIr7Z5IzK4gUBh039pRwf2NvoMiM6G4BbltJf0yJI3+U58U6
3XbJe7v3sxURBv20e3LQWU1jBoUfDUF17sdq8Lq8+ed+I0L/hysFsYPPtDbSZ5NklKFV+OitqM+F
PJhnDkN2f3RPyIF2GY1qSDfbhnydj0OSFbh6BSTKZUB58dnoJ/Mg4NiJSV/HOInki2LylsEaLIsJ
ORGIdgNR4o80SYZvCuoy34curJuPVqlJjccYOvtCZDs6/u2N3DuDjASHnk7HgqxzcyYCfbAMNCYp
YTvapViC0KuK6UVV+28lc20OjO0dDTGlEIg43T1qZuuvZhkFWssNqNQ4T5HXDE39TdEqydGk6R3n
TvWa0Iq4gErqttkFc2qooiGhiFpE8/exkXSvlrP0FMmxc1Bn2VsRqTNVFmI4ih6bYMBxmMfQyhx2
ZqPk36H/KE+5YR4Nrd5bELqnghfIqshc1vsm5UaWJ5nGOexU6TkYG+M05oP2kvd2eH84T0iKljvg
aCorW0W2ulIoI2qY0usyP+VjvpyW9DBCFCWMdcmfahv1X6HkDHBnS9qLgnIsosApIJnZ42lyYm/Q
LLdqg3em1fxNVp24dH8115kZeXH7wO9+MY6AQmglakebvXS6EHmyii9WtW3jNcqgfpf6MD+400dW
xD//yQmGixQtWcMCs8lIIreO9ZjRRnl4UL3f3UfCQ6TYhHvaCmwV9QwwoEopmhbVCLxAnht3zKrw
IY766b0uRdELBN72DSPBiRt1s7fPt3dzx3eJcj7VdXYUhexNHNWZvTJHEQSuCR2Zt2WoJOdBluQP
czOab4s4i862VVq+kCcKDz7kzqUAk0JhG2qyEF7dRIsRgx6RHwae2jlW86JCGvuWK5Pxnekz/f1+
C+8oFEmR/wfku3nSGsmo606KwYwit36Oe7V8kRPV/O32Xu6cmZWVjS9pwzTSlBQQ7FI1KeJ9dWg8
mk7V3Cel/FrXIWQX/Wn6o6Sfm/qi08dDm9asJmdsgMu82LZxU+Shjmotex+IliWIOT4RYK/NTasY
923D/OWSd+U5myv9jGzl16ou70cN0eYl5BCIIWAjWyVlhcFQHAYMoaaB5kRbvwsYa3kQYO+tBmEQ
DelpQygXbd4umzAg7hcoqxrarXpX9e/MhSFpeZ/Mf90+B+I0bZzjq9I1SRfJEMbWvqMc5gE5OQVL
9eAFPWwjTytl7Zz2Xdd7mWIzW8kuqvum6P17LKjNChyjAx9gWwNGHKLHl8S5n5iTyQywKj3pam7f
/74IMX38lSDZ0cpaLy5bnDSXUNPyjSRPvFpTx4fYOowA9q4SKwJPizQINdPN0ct6sCla3eW+HVqB
a9V9+X7UwvSgwLbjfSmnUBsVU0xRmNisBamYCl1UYcXJhmdp7mTjbEAO/hamfemFUW3/hgRi6hlR
KOWuXSfKwWbunEkK2+iEAQEDZ7v1vlKzKGTkANqXBa5B3sOBSzU07ea6Pxqru7OjK1ObOLE0nERL
IgigcP+sk91YPzRe8AOXvm8EjBKCXa8K0OvD0ed6lSHYwUVWsxose/tjkEPz8fb12jViUZYCqSTE
OjZno1JaNR9D3sxCjgAqjbwWClH++baVvU+DOhfqSDSNxDO1XoqWa7kdJuwXsjdiZG/MtOPByLrn
uJHG327b2lvRv7xzIaB1labEWq23o0K63HU1fUVH0MvksPr0C1ZooiPeBoAXtMZ6RbU0oyj1etiY
N2u5il5nfjrLyx+3zexcKoB/ZN9AACHvbGmxcqdPVRIPxLpJN79fGAfV126TjhBW9dJsWjeX0bc9
OX1b1+c0ivrL0CPBNh1crb09xRPS9UAdW0zbWa+2aqsFDYkg95cp/GNOYuXFVuL8IL/cWysdU9wg
jE3QcpstzVsZfKPGw+X0WuQW02B7oTV8MYzuQ6Rqz1oyvB06tXNTZTlAKe8dT14yMdQc+teVbN0I
iXpgQAzXuTKsE+mYfA67Egx4nWYHN2F3ka+Ab3ou4KI3i4Tgv1SKCR8rMLq//h9p59EjNxJk4V9E
gN5cWZ7dUmvkZjQXYiy99/z1+2XPYUWyUETtYoSBLuroZEZmhnnxXpWOx6Kx6rPl+L/N1nyWovFN
67QfmZ7unIo7oel7T4KGAfktpejlDrYdzNKowGYXP29Q46iMYP6hVWrzxa6l2voStnJsniOGdOoT
xYRp3nkc7n5hnlFQ0NRbQBktzUMGIqEK7mQXpktMF+il1B9kJe1PBggU1X18aO5k8XxYEJ6ityVk
55bGIr1IIN4hFlYi2Tiacq7VzBz1mhvopPawtRl71el750McD1E4INVewzVgUlTndMB1x0LQNUyS
0R8zX9b29E3u2iFZg4NGPOjrz8gIWidNkp1desXJv2Rowx1ssIo7lef7VpjkpvxCE3x9EGHk11gO
YN8iYnwPUsDyFfkdZeck3LMizhzBMO810epyl/S5CQu1xSUKSU6OaVQGF1tPrM+PfeGe4/1sRfwW
P6WeidnQZu+17IIIW/x3UUI+4ThB8HvqD/LzeZFgvRdPPrHWhufNyKSupI7L5nSNcxyqMjjOAHbP
jxd097MRxeHXZLObKW7Zt9MiN/hsdHSTv80S8XGzsLV/Hlu5d4RIi5j05w+w89XmUPUIZx7X7AJw
5ncGLD8rfeMc0lrq3XjcQ0LcCfGRoacUZoigasPawUSAbKfwWVymvvkY2qX/QcrM6RceRPMLkwKA
PLR+50G75xa0COA+gbKdCv76PhpKS4KRLb/Q0aoO0AgZbhkq80Egjnduo3uroyIBGg6hICKsVXE2
VJK+CiSVxyXqui+RUuep26pGcGr82f+1heTuBJvI06cLFwSvAEu5wOFt9OnnuB/DwWryq2U35ZuW
ZNahSK362TOMFbJmZjupXwqM7PJ0UVKq5anTs2tna2P6US2Hdv5kmX5aPLtfGAKCwbEig2EebPUR
pR4MeBOl6ZUhupo5VT1028hBmDhp9l6PzQETwm0gPJhSEYN662ypiSR1iNExu8Z+59iuTFhyrkdN
ffaEUSR9nzZHvskiWxJu89PFRDcJvHsVJldcJ/TywfB/jHHboLmQG/UhUczy+PhIb1yefhvtFUwR
UHIPrT5h2DWjMXZVfDXCsP7sSPLwl18N3Y3pB2cHo71FEtN8Btak4BXErKTty8XlaNP1YVzHV2Vk
0lcbjeGlj9XprZ/k7kddaPZJljrnxemH5iUv2+RaNHn0KQCmtLPo7WZyVTJxJJhy2Mt1z6LPjMY3
EGi8GgM0cnKLQl4Ux3sMcpsjTgWfLECMlLyzUq6W24ej0belHV1rWZWgCBntzwPyD4cgmrs/61Ge
PsEiKT9duxVW6aOCFadgyDFcfmQbKhJqB1N0lbup/tJp8vi5psr86bHb3PuC2IHrHgT2tv4iDTEv
jqFHVzQfpAOSNZ1bUbTY2afNe8NaRPwElRwHnCn71VpMNMeDwYiuyWBln2ottH03d0K06qj8Df8Y
OhDRx+t6ZxxeFJYwCdk3OQ1eimusDmCU9R16IWV8ndVEib470M33rqnUmvYmUTmer/ZcatlBi41s
PnRWb/8x6mbtH+mnyP5JLpO6fVHp+0sXjS3WD3XWwss/+/2Yuh23otpRsI+L7E1GMlSu3EGdcumL
rzut/1EZHNSeU98vTE9pEyk6xX7U17fHS9yeeCI4WiTie1IKXN9kpOP1LGuhdJHMcCgOsMskfzhV
HgC5teLmx2NjmwRDxD0cMJELw+S/TvHDQSsDUpsYJpKyPFtzW77MuV2/2UXTv+qpL/89AQSjZuz0
l8eWtx5qAD2xockmOTVBvix9xxyUMm5MOboqUoqUcJMDAIkR5HpsZXvGSU3J91FU5PIkQV1aMRK7
MpXG5IwHzty+kCSqyZnppqZyAfcrPtzIToc8pZmCpHtserNAcibaGpxBzp8480vTmRbws30puDqS
6ctu0ksqoho8ts8+sshSgbEVERjj3UyuLe1EoxSZBhJYV61P7E+Ui8qcV9ZWz23fgiF6vKjNiccY
lQQx2sHgLjMJS2OVYPMrEWS+SqPy1yy1jHVNysfBkd5mqd7xzc1BwBYExOQyBBAa1pa2amfuCqkw
w2uh+vWpTX3zytVcvfigH8+Pl7VxE0qfAIOgFKCRR+y1chO/UGSY1FMusilW4g/NEBnG5yFR7T9y
qw/DQ91JwezmrZXt9F7vrJH6BbNXpIYAhteGQSzD/KqH0bVveuVg1tzTfWsnh9Ee96go7vgjnC4c
BV4dg8HNlT/W4xDSeuAo2DHUd01S1q6vDP6O199bEH5PBk+bV1TAlpsG25xuz0ESX5lNDU9pILEW
TY5Pc1LsofW3C+KjMadO7kbgRyN2aWqQ5rlwJj24ltnYn+bJVj6nTr0HcdwuiOjfAjrBNUVdct0B
yswqmGs7VC9pmyR/pjZ5u6OV8begpuP7rBdiCuoEQddBS/l9LPOn4DInzitlI3vXPvya1YFXdtHn
PFd+r6b8Y1OXT58v5F5VEV7hF4DMVzewHFHdZapBuZQhCpZ+N86H2FBLL/WLpye8EXeFtYZ0SmfQ
Hx7k5VbVAP9C4P/KRc6tr7OdzDew5gk6HW2486zc2S6h8IMUMK8Z1+LKKToms5hLVpRLOmXaYdLL
7mCWpnxhuFja2a7tXUjCgQfCpcuWMQq2XFReT+lg2pDXFkHfHjqGYJQ0+ctGdKemC7Bj7I6zC35F
QZgEAEpf13JNLVDlBkDZpZEt7U2O+vi1lYvp9NgD71ohQWfkl+wTOZDlkhRwtCUzPcqlbczpYwRH
zkkO470s9+4egYAmdBSsNGvAScn8dk8pWbk4OfNDLjO7lPoqx4/+qiqz2eus3rcmmMqAWPGerLYp
tAOGv0pLgWlxsA7KoNTn2XDKc1o+zyVHCkrMRmADsS2V4pWbN5qeSxGwlIsd1sZLVOXxNZ/qp9mN
hRWRGEGYynjDmmCiiRw7cWKDz9crw63JdYQk5qreySC2TyJuBj6YoVbAAmSfS1cI/Wq0gzBRmU4S
JIdyJmfNebaM7BXtulxx+4ypM9dHxHjacfXthhl0toBDg4gQ/M2rDAkOJAmlax0Swzhw0AwIKrcd
HdsL5/Jp8j+hayIGsMiRhE7G6gqUxtG3On1kLrimv6/YrXFQ7Kl/+lQJeAsOwQwPxaQ1ygPIp0wd
25kuWZAOrhW1pZtm07QTw2zPriEANGKrEMsCGrncMMS558nowpkxnnA4kOCrx7K192pHm4RBaG9o
FKhIXt9Tv6UVqZRsp0nHkVEJXXux/dz8V++U8pTbRfSjnmf72IRO/ltatHszAFu34MZgTh2oKfES
+dHSsiwPDDEz93JpgrG+Zn0wE5ZZ1Skr46cRQeJyEnIB8LgJF1w9IqlfQ/TOKPylsRmJZTbXsF36
4+ltaprqMEeddRa/THZox1j57dkrGIQcUTrBKP/xZ7lMXS1muN8ikwdM8f+OmJs6BGpb/f20FTGn
LfjRhQrIWtPWkmOr9/POgHIqNGEks7P+WxuX+l7r486mAW4SeuQCWEVos1xN6mRxWGWBdsmbUD4x
/dofESbLjhHYnudOGa+jQOOBtBa3h3hZlqakrpgCWQ/hSbSQ8nQnrQ+CQy5Pe0Xo1Tn7z46JpITK
ipjOW21QUnP1FoCpbtpkSwclDPVTyBTFziW4un7/s+Iw80KZEa3sDYVMMc9jGGOlzuPuL+a6rOQS
+0FfH+VMRZ47sxPtFk22ke0Yvru8nwyvrsSA5wVMkFneStjcvqSUQr62NJHdp/zvfXlIu7I4Fkid
T/jNT6Fu0TJ9PRp5dcstkrm8zZxrWEvTH/8/K6u1SFaF/laWVTdD7+YPYWE7n2IoNPYkjcWP+akm
9d9imMkjXhIOuCYWVwe/mNspqW5x2L+a7fAlZ2UHo+tmdyzh+3t+UbyMtKGJcIHMrBZlB6k/x23W
3ph41McjeLQyddVplvcGau+5INEtNyG2qGKszi74rVaziqSF5LQBSJVL8EbQ9ivG6Zewq/r8g+yH
QXnSchW5mMdrvPNFDSBcQnNbEDWuq3yF3ic6Vbju1rTAkw69DDTkbI0Z9Mp162vGnwi2DCC8Hlu9
s2CckZkJ2IVoQ6+Z/AtTqWaDJ0VI0cduYpj+xSJCiFwiRfngK1WM4Lne7Cmf3TlxQLA0TYgdC0mE
VWI+j3WQDOmMWVUaVLctnOglC2f18+PV3TUDxlC0l9jStYqm0+Vl4kRhfTP8xu/cuSEm+RZGU7DH
hXLXECBSCvhQVlNuWJ5tiJ9yvY9MznZvRe4YQI2HSOmTsgvi0NEqo73Erc8tuZaNradSpSiT1DdN
LV5HyequhjL7l8ffbBXtYITxfHFPcQoo169PdtJZql9NTXUbjTZ5scrmz66qqDcHdvZip+pcfvID
3wiPaa4We9z62zMAKI8EncoGMyK808vPWDhq01J1Km9xOTSfkfzLG1dShgnKP8tCn8AImuLJruf7
egVeU0A+iO7WebphZrI1aKwXaWO1OFQU8z+XGaMvpzIdpptu9e2R3mf75+PPfG+p9O8IkQGzMby8
Cu1qqY0YKVHrG2JafX2RxwnkaKYThkH4kEaq2+WFPu2ch+1pB9BCisPzI0ou67UyOKrYAdzfNxQ8
64/I83XKLznEBOkHyYHfymVKTIquJapQ9a+Pl7s9IKJkC9ZRuC+Vq9UBAY9ijk2fFbeg9bMXX8oy
Ohjlk5NSYi+p1YIZoo1N9uGI9f/0xDIeWJvTMBS3rhqTi6RW1aehrfZadXe2TozH8jxYEJ6hGra0
As7YzmO0rW4yfGEvZpY7/2bMvR9JK/MMsFBWPh2fsCzgDai8gQLgfCwN2noKLl9Vi1sdDAncaF10
CaOgPj7eolXc+t/HIzjhYoGjhod2aYXBFENvE+jEC3MqDkVgdq7qA9nTCn+vjHTXGxhXEQhzbpn1
vVzLvqIxGMMXHIzubHdDftPScS9quLsgWjXMGYMo3ng7D2qoAJ4obn5MPBRE9Xzs9X74PNRRc378
7e66BPsjxtwpxa1LVVVsWA0jMcVNDYd5cDO/Vs/IG0O8oEyG9ar4pfpcFf2/3aKqTSETTnqw+svd
UoOCOBUxptuoJdbvBiTcbiFb0efMsfZUBu/tFvcjfsFIHQ/cKihC5QHhKnnCMVSlP8F0ZR5DAF3u
4094b7eYBmCEn+iLi3G1oEYMi4x6UN7gTe2+xWltfu4Dp/GCSt6bPr9nClw8B4qjCoRTW367XmrN
qk4xFZJyH4Im6U5TmxvHqcuf04GElY0b6WdT4tv+dCORm80VLb/i5mhxVRypdJvxsSQQ3HlO7u0R
CBCOFC8oxZDVHim5MiujEhQ3M9PGcxIa5qXWYXt9fo9ASwA1oqciipnL1RQVQOaqilEcyMvSf2Wm
ONcPCgMO/suQ28FeNH5vnyAcFEganBzpu6W5WB5aO7dmHG/qyqMuVDpjtcrcSU329JnvfT9ixP+m
D0VvcWmKyQ3IPBrudL7afCy0bHbrsq2OT38/0RXlGRRlHbial1baonWwU3FoW2kwUDHp2u+Q96r9
Byo6yp7y3Z3XHggSATa1U7h0bHFp/eR7cWwEuZo73K2+JV/jDPrNQJ3cKbDdJJWaQ6IHyfXxAjf3
IA1Zpq8FiExMPa4rOZHExATEcCiDZpL8yYw/luWhlOf2OECUfvo/2KI9xTtCo4pS5nJ5va6WUm3j
8vYcEjVJaVeX5yKv2bUmiLVPtWQNO5fuxktIIkgMCU9pFwi8wtJkmRqh7tPAuclTNH1IqQwfUkQ/
fnm8sI3bEyiIdg7tRAoh2FlakfxRT+02xUphBAe1bvWPRTHl19ippp1r454pMcrOXBUYE6Yrlqai
oZBzO4e5fhyDwqX4XZ9LcbW3cRQ8B13HLaiq89gjUsR55o1cmpLzXs3TuQluVZYaV1+SnY9qZ6Wv
dWvKzwabwhSvvujp0PZdf0CtlMPCmozgFsRWeJyk6nueTHtaiBtXF0oehLJA8UG3UrtbrifNU9+K
mt66qsb8MVMUL/IH20W65Gsv+U/2B7jTaQ7RoCJXhmidTsjSmA/eI9dQ8bjFhPcns/XD1LX92D9W
/LMnZ4bejVESEDH0f7ijpTFdaQOhLZPfYiNWj3k4O+6s5XtAyffi/KKERIYJxJ72FC8wAefqMWGO
eSicbChvttr6vZvmXVMewi7K9Gtq2E3htfCXjC8AfNNjXfK6ufkQhR+rUGmNHRz5Zi9FssuFpQIk
BjSzHtQ2ZqFHY9t83il3qkPnO/IV3J/xw47r8UMDccy0E+1sLXIpU7UVEaNgMl29BKVs+W1etekt
as36t8ZS/Ffmf7PEs7vEyo7AZyJlx+Tm8oKsiLlOUX50oItbT8M6bWsbdamnt5oJajeLMuVgj/re
oODmRoE+mRl00FzgbUE6rTw1bHDi0Tf62zDRjSFS6VxIOepDMRt7lMTvr8nSg8jZ4ZUiCxNp0XpF
dsppCJqqvYVdMH7QlQkdnypsAizK8auTIgBoK0bnaqiJXko1z1/J26w/hsCwEDfXoyeHKzg41NJg
0IboCnzlZkKXYQ4ApFVW3/K8rX+AI1Td2mmTHWfd7iM5NOCM9zBCBQC1PJ5yo/jz6ATNrev1LjyN
piZ5XQ+dwbPBnkijyc0EoS3993VIOfsRwqhh095sSWnfssJIz5PWJD8QzVWPj1+87ZJo4YGvohrI
wugmL5fEWMCQDlKf34oYsmTXnCXjc6PK49fHZra+SeQKnoAWsoW4+BpYPKWVRqA3Y6Y19QMRDBz1
HRluNEMO/NjU5nxTGmAlgpAZfDGJ+3JF02xXzEEW860KhsoNyz5wk1hLjjQraw/Nrh+PzW1WBloM
MjLePTonINVWsVCjV4C4HK27JTO6xmnZKjBcQrvD474HIb5jigCPkQ5xa0MIvnK/qgtkezKm/lZ0
wXS0WOnHLlOql6L0ny4aCTQ0/WMq8aQBJLvLjxg2uQkZXqzeugxGAujdSqawzGwnMBG/8OIWoa/F
IBQ9NBPk4gaaMZulU1ZKqpINtsE5HHwLMdQk+qPXkR4z8lJ9zSpu1J3TJXZkY5VCHE1lQcu0zm20
UXOkyRnVm9xr/qkO6/o0t3Z0dqp0+KjMbf9i5Xr2sTZT/294PfYKFpsTR4EHZJxgJ6ejJ6/bvXpR
xgxdONNNqk35CKH/CMlg83QChxXyD3hlwUHhM6ucHkSmnSYKp6DJx/w49ea/RlOpx8FU9mpy6/UQ
HpEoChp84kwBsl26is9gf5qMjewxmSO9DZxzr9T0vRbe2lXerVBZhFZIMAutH5yRsDZzInv2fNku
Bbz1a60Pv6jAG9w2NH4HxXx+fK7X14gwSHROsZagmfd0ddiQZIgnC+p9L83M0Q2s0DxOY2i5upZ+
b/Lwy2Nrdz6iGLpQyd9Q8NpQDtaVUZpWUo1ex2j/Ua8l/9BGbbVzNYqt+NnzCXeg96ERT4GWy3jd
H5dERA38bvCCJC/+NgpFPxbj3F/Gyk+vftVov6VxnJ/bYjdkv2cZAS0qSaLFgfcvnaTV/CozrHjw
dCWujmMzN0e1apojv850tjOr+NSM8Nn4Ve18e/xl15emWDNxEY0buKLEYPnScp2O5awNQ+8lbS6f
gOJLB4QbZDf352fvZzS1aKshecX7Rbq6jizHCBiK2uWt15Wz+RWqA2gGKiX8Wlrj3oTf+89abiUl
JwrggoJfJJCrC9ppUzmMeqXzRs2MZfRQ5yz0Yqkx+288jml0DPUhi7/aQx0E16nXwtltxiy2Pyq9
EyoHRwYl5BFUBdJpSuUxOBo6GkU7N+3222tUmQVCjUdrO+Iz6PowqOPYecxRgftAOrB862O7ODtd
ugcVumeLvBCYBE5MH3f1QYy+iOIGRVwvyszi0FFKex2yIeQsleO3xy61Paw4MpB05OR5+zcUmkkQ
KjkT57hUUjZfHLtVv01p/KROG+0i4KvIi8DOIgZQ1qAF2c+Kxg7Mxus7xz9EqZkeAlNvd7Zokwu+
mwHhRNKHFeqyy/Oh5qoPwBj5mFnXij9k9Ez/HQMoNNs2bk9JaU4vIYogZ/rR8qlq7fBmhIN9ffxB
7+wdY27vTEG0xpjuX/4OmW/MY2zLjZfEcv7R8Mv4Q622I6WsbNwhELhjioCGcI15RK72dR0pMrO4
tIvJ8dJ+Tjw1BkpTGVJ3MdunsS3MSOD6NECErDAfWLjRT0VAdc7apvcz25PTUnGDuonPQVD6O+/U
OpoRVnjeueFEg5pLbmXF0gEGEcZ7odUFZ3SabSBJcXGFVNs/N02ffNMJeDwny6JzOZnJ5fHWbS92
SqoMtolckDx93decs7xH+s63vAo84IepM18rIu4buc18JlqoznOvKG8acw7Hx4a37zObJ8Z7Bc0U
w7krn1H9tjGMObY93Up/Cys40uGwTSC3TCe3CeS9+GN75jns0Mtzi4n2//rphOCnTsg+LU+KEig8
g27wGh6c0+NFvWvdLa91qgN4jWDGo2SwrgpS268A8kiqp2qo04E2DI3eI06Vu6MFipmL2xnDfxpT
KxSojyu7eMvtVqtvWVYXEShJXh5a5q2qvCVZbUU3EOr+r0NE98Cd7LGTrk1d+B/mtIAL2mVKwgjc
FFxA4DLw0uwRXW99A9QwsQw07DxV5LRL16QiOZEFGYpHx4cpk8lvZQ3BrjEd3hQqLsM5lxoDgEEl
UXKyzalUdmZMtz5Cjk7zAv+kH0SOu/wFBn9uobsOVC9VkKl2kWBt7W9Bbk+/2qNlzYeQ79LtXDAb
R8GW0IViEswUaM7VfSoRGDDV2sZePafjJXHC6NwAgrg+dpR7VshuBaaSFHdD2DjpfmHQAUo8vZRC
/6b7VVceoEqY0p334Y4hJoKZrcH5Wc6acZUBsFZJ5iHxUrtkek7O21MV1OHXp5cjiH8AQeEtYsp/
uVF1VLfSGEapBy6DkVhjqg5xBM/hYyubu5+aH8NIlIz5MeBOxFp/upDLOjL0cfAjrxhgZDLjUv1Q
qNBjaGr6pJQhMYgwRWFM4LsYTFo1tZo0QYXcjGMPNNF8lKrRPyBCYz1ZV3y3InAd4C0oLK5p3Jq8
Dgu6NJGHsYrUREmL6pCMYbF3+22yL5bDCy0QvFQ52Kfll8vtPs2dLI+8fqjtX9pk1k9pXBmXUZeD
D4MlVRdao8qT1QGxOtrSQLsE2S8Jy9IoFfBqjBF980I0Xv9gjGP6I7X78DW0+vhLpZnDp9iEbPOx
jwgfWFzApF+iesSmCcjHuogqG/2kK4kee5kqZWe/imRQvdyez1th/I8BQBCAYJC05dKc2aYoq0eJ
Z8WRdtIDuC59Rd8D197xd/ycMBJ8N33c9RMZhmHSTZmVeJU6DPEFiTB9PmtJEwaHzMl24Wv3zFHd
o7aOoA1v1+p4WdCB2Jo0lF5VB743jDz5dqOEZ8BG+c4lu3lZKPNyybJLQGBJzleXbDH1ZdNWZeX5
jjaURwcgRvrGQISZHcAuq0jVRk6pEm7NXX8JtBICwMcbuF0rwiIA16hZiShv3eDtS9XobOZgPK03
5iNf+m+Zp/sQ9vPeGd8ePSzxQd/JJ+lcrK7GIKhz+AvbyoNcxf9QSpKOGLtl/UIsrh2T0XCuhjVH
z1E3ihQKLg3ebUYrYYNYl8jCHiSzEbUFids8Xhh4bA7VCBawr5J858Dd+ZIgh2E4ZoKTjpm+OuV+
IvuO4puFVymIh1NjUef4MKhD05yUVvalnXj1zuek40qozGAU527tpCAEUK9ziDdMLRzOit9OrwBs
pk8WU4+fzDlVPqH5tKd3tonRyUi5zYQyAYE6DaDlcUc6t09yv4k9i5TgI2xt2snqx+LGiJ0SuHkZ
dvGXOauc4GOZSkZzabPM2vnM23uNJBLNEWa2RSNz/StMjLxrQ29LNzjTIsTLLdvl8djrLN6xwpPH
Ve0IvXuKdcuFVpNK0yWq/dtcBeEnpuu+M8caf3l89u4ZEZ0nUQvnkZVXRhJ1bo3KSP1bHmXpOZ/S
9qAlkLM+trL1S41JCCCiAnFAYrPas4QrJVT1PPAmBU6LGdZKr8iY6gwNaY/baGuKS5OykUj3SRjX
0HeHqZjc0IbCyxgJGw8mukUQORuSEcHHM0DD/XhlW28khcH1kZOCqR08zHKTpLTqJ7O2U69MUvWY
pZrmpckMtD4Yxw8RwnFnxQqtY9kEw2kIhiepuTkIZKs8EUx/cyFTSVmaz1Lx7krd7KGXlUrHQteA
jehUO3oX4Ylpj0xv6y2Yo1jDfKSQrFznxynz7VFrFbOXpZN+DUvHPiI9Ep0ef9PtFjICRBsIqCg1
IYLY5aJaYoYhncLZC3yTfkmtWY3rtBl9IB+Or73q311rFiUsviA1r01xvx1R/JasyVPkqrkYZo/K
T4WXNmg0fX+8sO3n441D3wwBZHAxdOqXC3OifIBIf+wpg2tVQB08jpkP0kGEP7azXZJ4S3WHsJnn
Bp6olZ0cjB6ZWu9pfi+7iCgW1xR+gnPbyXuqUveWRIpGZvpe31/T9joNGk8z+BHPkrrsKjt5dw4k
SG8fL0h8mGUgKX4+CaAuVEw271o5SqPG9IriWTJgepjDtByRrhBlbrjNh7E/E6zLT04fc7YEKJpY
GWQHydS6Q2jloTL6dql4CUiNY4xY9iGoI+vQOcmT2ubvpujpCgJpgQ9dTx/XWTbLcxYpnjbSx536
NDuHyHLvnKvtXon7kND1fU1gsZduYajlBBewJns9ldJTHShwepXTnpzaXStAEOHDFsHcurgTRgpU
PYEte1bid+epMmZXa+s9LqZtcUd8KsGxI3Aa9B1Xi5nmGQ6YfpS92aqD8Yx/69G/Y5qp+Us+qq12
sajI6J9aaeqrQ10bcOT0EpQ/J66ecHhL5a4Kr2VedvY1SAxwmaHhh5LkylnVGMxtZqn9XZnyJDvJ
0K7zD/ocrZK4CYlMjaZ09lSr7n02MTatIMUFn/KaVCce1bomNJwoucfjd5U5+xeBz987SdurgQki
qm8AsXg0qN4ufSAgSE3bqZs8y5fys5w7om2U2ActqJ4kecWpxbASgQsgaIa019kf2+JHiHFyseoF
WPJyYPgM1ilXq+rm0+P74c7How6Nr4k2Dnje1cWql2pkZU08eTJB4GGaKtW1ejs4PrZy59uBFqCe
iF4r83vr8xOlUwDXyzR6bVFX16mGsCQqs/BQTO2egMPWFCwBfD+6i0ROG2ptQ5ecroj9yuNqUD+m
qaz8Hjuj9sKsjbSDw7lnilIz8QsMOncCpikaHWvUaq8hbL+ixlIc2t6Albq0dwCh23QBuhemH7FF
u4cQYul7SF+EatzVlaeqQKvcJMgk05XqXqpcUIhFdu5HJSzOQI5j5+kXUSh+khvRSARbvuaELNrC
NjqOvFcVk3IDn9ieGkmxzllEO+ixl2zfKjRGwRuJSgSjeuuZwAAxNj0szdqrcym7NlbqXFslzw9Z
l/WHvpPNnfR96/v0mXjvif6oytI1XX5VKr3G0BV65oWDk93AfuunQOq/Pl7U1kkwwp7RW6RVyiu8
NDIkWaZX+Zx5+SSHP5xgsI4Tkyo36gnD6XlTJCSidQ/95AZgC/45ksmtMo+mVXcI08pw09oPjnkR
hv8HU2C8mXYki6Xit1pVInjkBn/IvM40/tHmWr0yVRYcg7LVdxKgrVMQjAHyppVN73xDvuVMapGi
R1x5A53QPzNLzwsPCY9uOstKE4d0KKgU7lxX92zi8OSOAnEBwne5ZwDf9DJGU8EL5rD7CtNac4wz
LToHcRn9jhqzs2Pvjo+IzAC3pz8ACc2qTBsYhSzPUl56o6OnkpuppTW7eiVXCZmXXP772E3urA6O
dspG/KEnvo5x+3GgW05zwCPLh+VaV1O3spXv/ijdxnksz4+t3Vkb6Hxxe7GwLQ7OjAa91CA1o0+F
VNa57HKlPiEXUAdXYJjtnt7onTMNhJB2HNkylYZ1Y9Xumtkp0whsiZ2OX+WAFHYo6/zL40Xd+YQ0
xCE3edev3KQjw6RD09L6Hd3OwjkrZhQSBJXGpQXDfEvQH336lQaMI0irwGKiU7/u5uh5RHWoC3oP
cIHtBpoxeUYZNDvv2Z1vJyhygU8xuAF8ceX21pAXmsqQpjfGPTi4zGluMc2q6+Nvt33LGDXgp3NB
iThqjcGJaRSokZT0ngSK9bs8T/1RnxPz0vpWcUTMvfkgTZry7FWPT4iRZj4jVwicUssTnctRbEbQ
O3pDrWhfIlULP9WV9ePxyjbfDyOMfgtRNuJQ9mtpJJjsqM1DqfeCCWzCFMfZIU/CPXLce1bIg4l3
qSQQJa6aIJmqTY5EbO7ZSZEe20zvXd2Z90pom2MrDhE8afTy4ZGk5bZcC2w6VlfAKkbHfrLe0A1F
BsCq4rchz4Ln94Z6CAhjyqHi9V+ZikOpq7KkHjxpkBrVk52sHY8hukbPjjVw/ZDvUN5l/ynGrMuC
rS4N7Hw+eBwz/Ysl9ZWrobL77WkveB/dIVoiV6AUs/xyTDQgcV/jasYYTC0F6667taZpRDuZ/cYP
hMYmbVdwzLTCoD5f2uk6v295SkYvwrePJI/jaxaW9bPXN1a45d5RzLRd7dVqmGV2ejr7sqdMaXSY
hyZ0i95JT2W7S224cTlhikNK0A6mnwO0XFAcaN00KansmdCHZW5m+z1BLhtEwBtShDk93qdN/dFg
loZ2FP8nvKXuuTQ3zqhfGxErA+UYn+Wmk37vh07/2mZReA4JSoB1KuNR0/x/aqhwb4+t31ks8QV1
cKHYRzIpdvfnJvAo5SO4FNmLQkV/MQvLQTgsjw6RFlU7j8fmwmWhBt1LQU4Blms9eR+bRtxZTAd4
MpXBw5R3b4OtnyQ1GU6Wlb3OWbFHkbx1TTFsyIEWc7xA01apcqQVmTaBhvDquhsr15SUvxjTc54F
Fwv5UAdImiY4Dxl0XPvmpMUxx0D2JK0EadhbnOxC7k9KaTU7j9Z2u6CmEoM6gLVEC3OVgMUwJSSo
OiuenOf+P0M7Dqe8tIqDVnbyTr/5jimSZMFIztcTGIGlZzh5P0uZXfuePxZR5UbyaJxkBtZdP3Cm
Z2lY+IQiI6cRI9Ax1OyWxhBz5Pp3Yp/EXIr+NXMt8zS1elKGj+4v7z1nGugSODHqqksrdcpAY+Yn
lpdEQ37qSlWQT9fFTqaw9XPGBABUCAwfXr5WL7dBnYa+nJieVEXFOYmCpHXNIbFPTJREN78bxgMF
g6fLuGgJ0KBnFoJwk7+vfD0Pgjbh2bE8rdQGF+8pLpJeTjtr2wScvCN0gYQBaqp80OUX7HUFvLSv
ap5WaerJ1KrwlzikdxJokvVqB1rx7JssKu2AtAUYkmRhTWcTij4kUUHzolUIlzM7WUBK4qe/PnkJ
8j4KpDKoed4YBriWq/L9fJBQ2cRKEvi/t5Oeu05WD69jNw87H3B5JXGeuPpAKJFjCbbZDXCOdqMP
n5LSnUt7zDADkk5zR2WQ9qZCl8f3P0OE0O+6hmImZ7VTQ+6THcxDf64dJT8HYw8WoK+iVwSL9pqp
902RhdCqEGj91eHVgjiklzH156HVTqOmNW+F0vafu3kPQH3v4/FCgvAWMGpaI8t9ChpmPJLGZk0t
VfzBiVs3m7Q9khPxvv9vq+K/L0dqwBwmsSDP8mo5IVI+yC5hpWn14CUYdeMsRVpzABRmHlJgB7+Y
hTS+tHK3k80tI4F3w+TDPFS4B/DAtRtWaAfFKhok50DRpAuI6v/h7Lx23UaaLfxEBJjDLSmJ2sF5
7LF9Q9hjDzPZzOHpz9f7PxcWJYjYAwx8Y4xL3eyurrDWqoTAsBdqqNpze8iyRj2DGdRODKD1DnZh
7g0xuvEdZQAsO2g8aFfdhYbBntm6Yr+vlMpXpzwPurRaHstKZDthxwaw//9rpetK61M2rbc6qkIx
WyMtxHRaKhRKokj3QqVqx9Aw4+5goxfvD9q6PMkZ43JYpXNMNSYoLG7v+JY21+ehRDqlWnPnr/uu
4MYRgzNKgVH2uWVeeHnEkryFHjFm7EFfacc1dmt/HKvocN/KSwtlc8YwQ+mD0g7iVttPrSW5nbvV
MJ3MFjRQBezjrQlXnDHdXXTIJyP346Kzw9nq+kDpmDAWe3p2zJy2/3j/l1w69P99B7wDFS2gLRIN
cbneOVf6Li6r6eREie0Xnqs8NTClwOhF/WkUyuv44/+zZyPoTq6Auq29xejF6AzmEwXrk51mIJVi
GnGDVgtactWeLMP1cZbUMoI/SvAuIIzNPe7WVUMo32Bp1rS+M4rc+1zWRX7MEPcadpKg27ZoNMJ1
oTK+baIiSrlkyexOp8xsyLU6FB98UBhMAXP68fP9T7ZhG8s9ZGFyljDSp1Tit72SiSawFhcwhexu
jcRTMbbx8HaBjjudksTpjb+X3LXfq2vkpb41ATW2Ks1qgljxVhEYSYxcmq/nNXHKzi5cXx7AZAQG
CNC7vNZb5IYJIkQYizOdIqvIP7gFw+oSz3ud9sX/lg8CDHwBmESa8JvvWpil0vYeVtaqHB4Nu9J9
oXr9zhW9uRaKAPIVANa71SPMnXi0AdTPp3Xx/kXmuQg8c852ooEXJO+lH+DNROJA8hIlT2pz/Vre
FKFozXLypmwQKFZGSROY6J71/mx0nhIgewffru4mVxxNNcrLsBBG3IYRmmLdk7YsenkY1CQ33xOL
NkuQM2a6fehsSvD+oo3dXm3pxkFH2keyDF7Iedswc1xXPWkFyj7l7P69rOium8n0Ddjm3mSNG/tP
0IJMG+RGQsBtv8KYwAmYbjQTutSKL8ouD8po3rNy7f7kRClK3gjTwJXaIicnrZntLm+X0yTvSbsC
8VPLJyNGw9bqjR38vQxPNh+b8A94JgGthLpuCgsxwybEAoXoVCpFGTiDq1d+5xrr0bKW7ClnwNkp
78b023138ZJXX5olryIfQTqC1gXs4ksXP2Ze3g908U9NX0f/RpCLu9A0szHza6/RvG88PtMXBHMK
56lOpyH2kSfOtZPXaal3TO3Y/KUAQzeDoVgqObuiMKK3Weu4GROpzK4/at1qx74mJwn/dgd9fabB
VHzp1ybvH806i9GLtipmXTRq6T7pJRPXfdEqRh2mkW5/WbNI6fx5mhL9XSnE2tHeX2EJyDFE4qwP
i83UxkhM9uMwiyXWjsacl79V5NOiMCoNIbgdVrq0Ozfz+vi5IMIoVbw0VAmoLjct09fRhhJpwNpZ
q3MCHDEgGX4dvFq6MhIBmEKMuyHptbe9/MTMs9nRF+eklWr+toY79FirYo8dcR3QEjRDutLp+gEp
MuVa/6jx9E2rFU7vOKdaEeV7s5yV06TEy9uEoe2Hth2TbxEsnoMJX2ananfDMpx2ypBk2zKv2lRG
akQuane03ZOpjWd7NlN/EcZPBow9INj1do5s4UfRKyuSjHKH4SKB5HIqD7X97WwIrXL1ubJb6zQV
rX5Yp3k5pY2m7jx2W0+IFUl4lPQ56ncQ9i93NcZ1xfQ5rZOGHKqvxKn7sx9Kj4a0lbwqC35ZECM8
bBNr8g97k/csoq2zkfrLSc0ZqYFA4fh1ydz1+31HsfWFLIhiDyV2QhiUZ7bxUjww9FVyEE5Z11p2
MKxr+1dUT/nkN93s/XAtoe7Jed/YQzn6BxERaiUUtTauaSpgey52YRMwIFY4pG12mnAzRwAue9Cp
W6agq0EepbALGmxTHxntqtWcBVOjYwx+tupjkKkwvZJs3UOU3tpIefSQRJQE/W1MzZxg0Dtrb5+S
eS4CN87177HoGKRgz9H7aa2d4NUfjh44HkSOhKUqI3/PH/d7rQpLaBILkZtTHMQNQvK2li8hcq7d
wSBb/A/2CLxoShNWU4Tc2NPhMhQR0LFTk6XOM1aq01KuIrSdYTmWmlL9dX99Nz4d6TiyLFJYRIJX
L9dnZjYhu7RH3lr9XTcF0tRatXxrXUbR3Td1lZdyCaTKh1TCBRXMNPRLWxqSnGPfFNHJmcf2KxOV
orpC83co+6+DKwr3Y2+6rYXkVVTr50TrEIMS8GenB0uLl6eaJ2NEZ65I1INeZWYr66ZtvfMjt28T
dTAyVM4QjTGPKvDGn5sUjkRjKs4ptdbiYA5Lfyin7vf9nbhlhPYUxAcCJNKozQOIph4tMgQ3T2bG
3AAYkoq/2P1erUX+K3/GJnIpstZCw0UWTLdWllgUGXqv3qlYpu5hKjrmJSaDepytYXy/1FH8YK6O
enQGPf7kjFp3fO0ieROpTb1MRpL49suvnWdCjMWQxWE2kYPmsaGdbJH/vG/kxpnidMqXl+YH/mf7
/oq1cOvam+MwZRI1sQ4kJHimdDvTQzus3g8talUzHKfe0z5G5qpGGemw1S8HSODoTse1q1CPmDKv
f54bffjtDMb0ugFl8olhoILEUIPDhAqy9VmMGo+ywYyTsJsnOzSy0gqHthSvki38fyvsBBQ27ipl
ycv9biKzNtK1SMKkT5tA7YqEUnhSv/qrshboM0QckDUpD19aoYG/OEtdJ6Hh1oZvz1kVTNQNd7zg
9QUBUUw4L8Wi0DPbgotLAO4CKZgkLCmI80fjBrPRVztdmCsr1Epg5thQDfkuV/JN4+xFsVm3WNG8
9NiB/w0yZv+8di38y+BJGe4MRky2sS53zDWiRGSZkoRKYUcov3nK96Zf6h/3L8Jmfiif/8UMrTIq
7WRd6ubhWBXDnoeOQQbqWNr/rt5srZ91JxGWT8ARv28ir2gflVFZ1edMmO5vdck7eyISYey0X/Tp
lB76GSTlz7FmGOIp9rT8k8hMaG5j6Yxv4nhe+0cjqabMX63VSsIRDHYaLCKLO181KpTsVDUePnTu
AAv6/uKuHinWhhqa5OxC774SXpaVSTsiZWJtDQKBplk/5VW2Pip1vkeXvGWKlrscSMysamB2l19L
zTNGukGHCa3CZj5CyUijlDaKn3npHg9hm7JKtTXGFcinV+r+bJ+aKnPsaeo8uPRNee7ltBprtH7i
jj8ulf1+YBjEq3fxpfYqRfcZD7VNiBQ0FYVrdlloZXbjr8zGRvQwYgAQbdvTfVM3bhYBpwT+EHsS
hW52MfPQGM3yJgtFrhehp7bTwcqN181jeDnyMuqkj4D6shROuvxWrWmSEet9FirQaAN04auDo3XR
zuG7uRbyHcoYcNqovV1aMeZ+GZWM8lRK9necJm0KMhsd1fs7ts3mOAyyNUEkRsZKWWwTG1lICjZp
qmXh6OCGGrMyn9qi1KD2mErX+7rVjb8XzSoeTOTvv923fWuF2KXyRK0GgcWN66jLKc6dFttkP83B
m/TloKAC/Srk2f++FhkQCQmZHcbkDvwRSdfNVDeq4jBpBeHqQ53ADVxXpk79h7VIZUrQNjQZtulc
URjxOpZqFualpQbO6sBZWFXvta8gUSxtJIggFIsJsjY+PW+HftSSIg/1VUnOXjmQgXfF5/tLkdt+
Eb9B6aGZzn/g9mkgbIxMqWks49oUYd8MaMCuVGN6wyoXH1RQenJEq/26b/Da91GVQdqZeXH0TuhW
XX4hpxwjCCEUj6ykH9+tw2IchJI1v+y82HFFV0sjCKJgAoiOViOILXki/zgLE+pCk9rqeajNSqc+
mdOgZX4VIzp/NnX6xc9zNcIzub+8W0ZpIBAf0ZJBunqzvHhQYeQlOCW3iefDok5T6DIOEnozVEi/
5yv8c9/g1X6yStCIckYzegakrJerNOrCiSIIt2Ex68I7RokD8qhOHDfszcrYmxp7a3nEv5xH3i4c
yGZ5BLJx6qgL1hA68xHx7z+LLnJ/4qKNN5Fiv3JCBhea5b10inG+xLbbXkFvw16JEVkLy3Zu3iiR
pn1QgKH/EC1JuRaXeyOFby0QWgRZOE0DqfR1uZ09FeR8BQ8UVsuSNXBXldE49H2cncvJiT7MzVQ8
vPYDUhoityAS5UKAJry0GEdFoWjoKoVRtdIVRsz3MXfT9J2yLPXpvqnrxWHKg6iKwAql8m1jvIuh
cRWzUYUOHwoKhiq+WE5K2yIf46g6a4sQry3DQouQzES6XZS+YH1sV0flKTXLHtDnsMTUTrzPwOW6
nazk+g5QlgcN5Mrnk3XJv//jpuduq88pfaRw1kiofUVE6fuRx+6v1YzXf+/v4dU7xoLA6MA/wmle
D/mBFNQUS1rWIY0dM2hznPehbTxlT0fgRbT6wjNLQxKmDU6b07jdOVNJRp3TJ8LYK7JPk512XRCt
bjqfCYcRg1smL/drN226x8pNu/gtri7+LJzUXQC/NM27wc6N4edoZ9RnoyK2mDauQmXy68Kyonci
q+BpFUk7fwGVY9UBJM54fYSStxqPC8huG43/sbWOQ6Np32t3GJLKpwAwe8J3zKl+bSVdHhSSPubm
EtPJ4YCX39Cr1nUpOrcMlZmu2ZhH2huRpevn+1/vKgLaWJE35I+TAtRJ16vcKPl6XobkrOUGdTkw
YaUs86Ob9QX7moi/qkYU4X3L0nFsPyeOGtQQLDlZRri0LIBSdHEh0c9MuT3DEZ+PkT40gTYL+yO6
Isu50eL0LxfO8Jt41DjG/8E+hDkCQCZJXgkfCTOeFLRpKzlLskRrq8y+J0o+B6VQirei05PAYmrc
m14ZvS8pz/5r02AKFPBqeDggrVOa3jwcAwgSe61yrmiUuw+2Ma7vhpww4/4iN5RU+VwAwJE0fMBF
Etm++b6dV9CAYxwQE6s90T+oa9FbfpounfFAo1Usvp3ryvhPMhhK7Ku1s5YPZKWN9ij0zlb9Wptc
GKaKnQhUm3IlY7KFPpeBqCDC+p3jzOjKF42aBlNhwnzuvGqxH9Dbq7Knwchbe+e4ykN/eWjkK8u7
jncjr9/2UNkhRiqAsqESPNb+UhROUCjDX8jSrMf7O3f9NMhit/RnOBwdya/L49nmU2si6l6HaBVb
mu+li/JcV2YVNiISvjFoxeum9Lx8KsoIIDm5C9RAt+EZAgPuOiOTEC51XBzXLP3LaxUv8PRkD29x
7bIJcXlhqT1DhzacTaI4Q5kaSN7qMIaUfxwnUz2pYtzDKl+7FopIxEYAwFxO37adpK/CXYfEEGHv
Rd946cfAHLUjflQNELbSA71W3i+NuRM93Phu8qgjBQGJjkry5rvlXSzEhCZsuJpLGpoZcmNtM9aB
uZbxcVwN8eX+Obmxlxf2Nm6MKckJ4OFJhLnTqQ+rMTLLmrw2uG/lxrlHDpyYCDoCQfT2NA4uAVA2
LVIGovHSQ9cWzsJoR9U4oNfg7HjmG1tIBxenhOyiVCeVP+aPN6FOqro3ylqEdW2AWpunf2cj/pJW
1e+1j37eX9iN7cP507zCFUL328bPqIIqUV4RZVVCbYOYeaCH0vT2YodrKxDlqI1IGJzL6d7k+Qyu
MV3mTwxh4Tmd1MntFT+yx/q1cCH2S04sATAKbIpoZZNtj1mZu47Azqh3mt/Yq3a248I43N+z68NA
ReQF2CtF264UCLskshnetPZhqi96HEQzz+ZxtPTMDO21dPfIANfHgcavrF5x9mhXbREl/dBmQ2fO
Q+gkcJR8t3W76kzMUKRvGX6b1+9Fp7WvY9xKZyib+7TAWCcyi9s+hqI6hd1pKkPONbs6uG2qBMVq
aNS+h7038no7JbZLan/SiaYAuclw6J8JtdEUNYz6cQqSKE0PonS7hx5C1o7s1tU5JJij4k0GZ6IH
dMU2zzns1UxVPIzbZj70cdOcJGZy59F/gSxdvJL886QzICReBCS3mi6tFg05UxKY3T5V7d+ajYMP
tSpOuyDJp9g8DpXZfl0iU+/TIMraaXmutbpbzkYOfjXe+TXXa6YxQnxD0kPj4mo8pVk2k2IMsRl6
A6L/Ue+o4eQyruH+nXghf12uGdAZh5MzauL2t9obzpLUtgp8KxxLK1+PXe/E7dvMXNPqQI9Kcf3U
ToreH6ZsVp7Ag3om4bzQ8ueOottKxjdrg/ZZTdvKVsN1cZoRbki/KH/3gwpd3qVoa36qbEAKR8Rl
Ju8pETUEmaIBXy+auptJBuq4Xw+5ozf6dy9dnS8taNEi9duhEE6QrFq5PFFARwC5ZIrJl9LNIAiP
9iSELyq7c45CiEY7NypIxqdBzbT8OI7CHt6WngBZ39RjFiNmbObjYW0SXfyqy67/YhSd2fljbCVt
2GSdNvpuo8AYF0IDExB4NAIfGanVd4eY8l0FM8kU7tl1lqj4sMZJbxPmR4t9jLQ26j8PKPM4BzKp
dHrTgTzwThBqmBCxWk7fHquqyLzD7EzKSilnXqbzaOpo7ERFon82vHVVuTVSrr9hOuS/ogbS/bVU
kYL9ERlRoT4XbpsVxzYaqujX/e9/fcokt41onkADXNgWfT0Lbe4y2oBh53XiYPdaHDCkRpzvW5Hv
xPaQIV3ESYZiS2tpE7S3QxMleAo7XKZE/EaIvHrOWlsg+yOK5zUxtGNeNdnxvtEr/wTyhzhKCoWb
BPJbzZLMSxZF1CY9TBQJz5Nda2EJQTUYl2pP9fDmLhJeEzrBaLuqFiemOcIQ4BKhwzM+V0Db0D9U
1f+wINmWA7YCPgdJkcv4YhFF0qR5ZIfeGEuBDbs4liD1T1W3jB/v792tBUnqEGxAKfu5LX/Ped9p
onLt0GEC4dsGLcnHyPLEa926S/hCPZUWFsVVY4usbdS2GJR6UsKxKHSoFUp0AOqnvXbbQO5BsYZj
I9GdV3WxxF1hcUyaE/Zu7fxNSzM6pI3lnWaz2RtUfXXkMMUxQMqIyIz+hAwJ/ogA1bHjofRql3dq
in7qUblkKORpKTMWkHDYeSCujcEpY2k06in5gU2+NOaKtWSet+KFFXSRcLQV9x+0Wesg6ZkVuWPr
6jyAjKCMJ6vtFPzIeS9ttXas2F1qeyGnX4BI7qgk1Y23h4K+bQboEq8RbPKt3pQQbgb41PDCspzg
29pZjWR55L76QLAY3C+YTkky3PKUU8XDH2uRF05mr4IIkDpd2dgPB5E37d4s7xtLwq9SJ+V4A3fY
3iSYSalKYZslJY3wQRkPyFHne8/4TSsAHWgYoP561QhOjBxFoDqOwrE2o/wQ11X8D7XZdW8qwvWZ
49PIdIrKDyduG14Ws92gnJvZYZSlpp/pcFQqs+/Ps5qbOxjpG6aI1oFfUX/h3G31T5kNMCF+aHph
12bTkTh7CbQ0spnQMbSvPt02m8b8HCBAENS3pqDpIgUVd14out7z1dH0gljbBeddFe4I52A9A2KX
+jFg5i7vUOO4AwoPVRS6nRtHX7OudtV3wjRiFegrPSU/XUdRHoDt578SRXbRVkdX9hov19sKvBh2
Mg5RIju38nTWUiuGls0e491xtyIdzIDJ114wZLtM/etDSTpMsU7SG0nrtuoTlVVluUJ2Hmplp/bH
ZMrVktnQtbH3/N5YE9JkGCL3hiG6zbSi1opbR62j0BrKLihcqk2lKOkH2st8uP8w3jCFbydPoJlK
jXmLY+5w7OZgqkrI0DZ0wxr926QC6CzBZL3ekiw9kt7L5ibslsvjkhd5y6SvJj53A2NGNE84R0SG
ndOUKa9OGnFL8IW50dhzGclxaWqMxqYaND0+52b3LXfB+c7dohzl/7VTIrlxJGRNi4QRc7BHNm9W
olTAvtMlPsdm2wWttQ6B6U3x8f5Husq8+WUEL+AICToBR26e4WxOSccmLT6Luj4pAPF8L7F/1f1I
0lK9Tv2EjJtmEZB6uX1wUTkYl5tnGVUPlWNIzkk0uD64W6rww+ztlL1fzvBFCE3sjG+in0FTkXRt
840UPekspW6V0FQMs5z80ZvT/N2iIsr8ftUZAewPWTvaFOTXrPFrZh99zFpvqPy8QzxXAmiqIqwT
m+nHas9ssh9DUTka8NnEjXaCx6s7wgNBRELYLdFwaNtc7og2xShHxXF5RlDsb1FlZFBV+a1iXNhO
de/qNLHx+FTqDzBHqe1svnNUj/C/clGdZy9PDk7d2UevN+qdi3h1mqQVGPW0kzi5tDwvl9Mu2lrV
FtwPY9LbOUDaoe79dUR830cwaCweV37knoro9R4SAvHSAojnbUIQ7tLoYIuC9kTqkjGhExTY3kTN
EjnweT2lZh/viapc0VBpmOHVVClvjrAZZeBLe96seUllrw58oHJ9k5Zz/NhGWvmvuiAweoRolw7o
9o4eI5/rKnHOnpfWU2AoStKdjAZyz07GePVY8jiRsuH5CAMR7tgEnGWUMloBoEm4pNGPfllDvVIe
rTj+Fs/5c9rafxuN81wae13m6xIQdvEZBPEwcWRr+3If3M6ovDqOPfZBaJqvxZXhu2nkBkOnaudy
SLwnzevSp6LW5w/aoOhfI7O0/rrvv67SZfkjaG+BRQNoBRzz8kck9WiazJryiBREqp6oi7jtkUFF
hnUuC3STfTepu/d5UsKFum/5+kZRaqIQhC677N9sFSsYsNPAQlq8MNcaUfqWcBZ6vqs1/hc7OEsS
ZsQq0GXZrtCukY/sPbjtrfMzztfhg2p05U4IeWs1xASUDInr6ItufCb90VTrOFthLRznmUY8g9mL
dDm8fs8oMnB1iFLxehsrBKqFq8fkRisxm3GcqlybDrU2T3ud12ufQKYHW5rqJIkE8x4vN222YpoL
M0E+WXMagJETT54zNIesaPa0yG/tnJxsg/IaBRuiqktTppcrQ1rkEd2ZNv1qw7kMrbzWT6/fOcg+
cg4hQqCUXS+tVF0bMS8uiUJjzJdjamTqeVAye+eVuPbfbNsfVjbbJsD7dCREUTg5afWuWq36USSm
fupTRX9Dn9053l/VrdsrdZ+JOyS1fTuFnYFP3kw1iAhbs4cHe3V/5M04B6BV4NIvj1kNTua+xRtf
Syq+SO7CSxll47TgAKBDoZVRGCdLF7pqmx2S2Vs/3Ldy4/jBNsGQTXeBOt7mTBRNhBxMJqJQibo4
xP9556lM1COnY2/4+U1TNIQo1kgl7a3w1tRPhA3GEIVObn1eqpnKspO1xDxVsfPO3Nw6C1yzRC5C
8tkcQVPJ6WygDR4yqLX1B10xjqo5WK8/6Eg8yPAQIg3+dfOaF61tL3FWKaFXDI0dRHYcPZuGZAi9
+hNJVUuCRDyrnNJ6eaF44qfKq5L4DASjfKdk5fSUKcILlqGrvt83deNW0SSB/EUwD6BgSxMxCrGy
oX1yHipdfeqjxX2oFKX76BZ2/91y2navViiv6UUAzLBlYuCX9ckC+uaQt7yTSJLmyZm5yLPwp8Zw
k4PeJiZkeVtp/yGajdxTPVlJ9dnIe6f1EULo2l+DM7TVkc622mS+iLryHVwQY3o/IPqBEhjMAcuv
2nqqgspx+thfXTGaoJ2G6EfE7K3+yGM7U19DOk8cukyPM1/NV9v9aTdOJFnQmpq8jSYdB6OJbujD
uC+UfzykCVwetraqT1rXJ94xyzsVRn8MuQbe62iqfj5NSh4Y/cwvmIypG4J4irOvFeLhTCb21LQI
XaUAxn3/y9048mCNwdBAtJREJPn3fxQpW6C5JlpDIIGnpP6IBGp2gqbzH15FGZoDEiJLJGjeHMVh
dGqQegu67HViHamulEGzUur4D2v5w8rGt0Ofsg1S1+QcadkPcxjmg6COcbhv5IY3opCBnBHwCCoM
prwKf2wYcpNtQnGfo56PkySlC9qppXZM6vW16iEUIyUMl9Ytzpw60cYUI40WsywKBsoxg+ScWeQY
o8i0UDbudrbuelX0wIn05B9Uz7YJZQXKpUhtPT1nSZweHeRfjtHszSdjBdf82g2kbQvyULYtXjQu
LjewgPxtuwW6rYjFGsHcONbRix3rQ2+a6Y4HvD7cmKKJK3Es4Pev2PpR0RmNBco2oXvo80I3vjZ4
e4j6W3snObbw9ima0P2+XFDTZ2NlpHBOoyqlY5h5Q6Av6d8IJe3x5q8tyVoGUrFSUotW++bRhZma
IyWo1ufGmbQsAA2CgmdSadN4UEtP3cuot+b4PvJ9h25DV58AcHOfaHLnlV14UVi6C8ojrl7o+TmN
i5gxmeqQrDvloG2oJM3B/yPFpW0CE2zj0y2hN6rTUk1DEQJ0U5mKJ200ikNXp0PYutBNO7VQd+KY
7cv1YpTL/LKvgNU2d0yhVodSKrpa3aIlnxRn7I6L1ZoPAgLDG6LcPf0YuYg/Hy7svRBJZJHIZKkb
TxghrrBCBFdoDqZoSInud6VrX4qufT+5BYoWmjiV2fRglvlOknXjY5L7yCKlBP5dyX1EDVCFuF7j
c6IbhcfUhrj8uADY7o7Taos9V3xjWyXuiWie0TsEo5sYpxnMqNV6Iz5rMTP1Jrciok87hkPF+Xya
Rm+ZdxzY9qrLfQX4xLkBF3KtGm47SaK0FQbjxp19z20Z9FmUe+N0b1t5kaKklEgmcXnVXbepSkTQ
47O5MB6QSWbtgdmOr2V7sJYXWCvLgTFAEebSimaQ11lVkp5tZj7D3zOr9okxZPFzYlul7TPVxHr9
7qG6RTwKDVliPzafS10Yk9qYHRb7vnzHLNMBLUxtT0TtxhGULQ+q/zC6KdFvdq9Ivdld0Kg/K0Ve
H9Uktt4uiq6H+pDvFX1v+BIalKSS+Eq6G1uCotICuc1zlfesEc3HJAGsIXCQRyNpo8JfGIocDlZj
7TAGri83Xw6lBdqiMhDeXm5rWT29VtfsvLhqPYZpP+rjkxlbWnqaUA7vHid7KP7po5Q5YrnWDs5h
7mHWvvLVY5A2+CtZswHJQzV0c3ymVLG1Pinzc2+l9acpcZdPw9CLj697xrEi95Wms0sGSPX+8pA2
KMFZqWamZ7Xphie4tWuAJoL+No0qZydiuL51mKLHiCigVOrYxqgdzP++1p30PFfzr7pWm0NNeSi8
v55bRnDIVJ8kA4Nn73I9qtVnSsuI0TNyPtV7xVGQD7Or9cd9K9d+kYYiblh6YkkH3lwBCiyNSRUV
3o+w0vdqETtfFEuON4wTjfElerzuHMlbBime0uBmZgnFtU3IYLZ2PhvTkhMyWNmzXsTaY5Nk5iOT
N/pT5SzNw/0F3thG3CMyflK9AYrr5ljEC3jEWOmLsyWq9qRPQ/Kgp9q0s403rdD8kGQ4Gm/bNkum
zppRMl7tLNxRBGlWZomvTm3+dWcxV5VwTjkdS+BQ+HpV9nYuT8Wgz4bZGBRT8rmq2rerVYzRyVNS
Mf4lGPP8W6Fspjz1TZ09zFGre+eGda8P2QplmWy7j42j0kM4eZ4602k+lMOiF61PyIquRGrbrX1M
8jjxQmlGHJcsnQoC79H7Z+Scj4FeianxIQe5Tah3bWsG6rgyzaHO46b6qka9bh5iBKnsT5E18e5B
82icQ78CbH6IDX1sn7U1QeI6GtYk+Yi6l53/jKtIZH48mJpS+mOp6N2TbqxOgtZXBCQG3Q13CbPO
VfpPMHo042A1qkAaJ2p69Xukx8tybPVp6Y5JmToFaDSUo4Ic3s+H0dNSGMa6MiC+Cq6NxDyLatNJ
aDjNgw4TWMTa4idFO6XnqnYa93cWC2M8zInWas9IYaxW0Al7rA5TaSTdm2WwFzXMi7pUPyQuU10O
lTer01NSqV4R5vhY5zBWNXI2nmKVxl+57dWeb3O+zYBOUJz4U89Yp8HvMoZevJVyW+qzBX0DMRZP
ZzofKkbVTwT9y+FdPgpX96dZra2gr1rxe3Zo9Dxqq7KUH1rXRcOGJiLTaxTBaJmDl80wL0sbxsth
zufVOfZuluJzzair3jRK6QwnRbEV/UweNZWflpi+0UPURnbx0K65NR0mKY7zaUYdQX8GiFgw6qzL
c+0bIn/OBH8fcNfyFiuo0KlQGNp/FHqO9g/EyyNCjzGuqiMSQmnlMwK6Lo4LCvFJ4nszzjoGPa8N
01vXosV3FCi5MGa08GLGMbU8tgnIE8vO3mv9YqgIUto9YjbdskDWLsAH94ep0zrnTbYAkIeoFQv9
QLkln94XVh17vyEOx96HphGa+OAZ41j4qjMaue2vpdKV59xWTOefLrH75ji7Rt/+ahWrNhY/KpM5
0wJhaEr9qXd6jw/gin6aH+t+MLrHIusX7bmFzlOHheKl8TESQxYlDzmRq/4FnrGu/5pmI3Pe2l2s
Ggx50/Th86xTnz61SoY6T1LM2vR1ASDZPxT0rlPumjrM2VHKvYgHNPznJFiRCsp0v48TLpM/JllN
M01v6/lfymiTfmiIk7pPtRK5xoleQZV8UGRl/FR2AD2PCeiCLIi9ySDNmxYtO9VzP35phdbWx94b
EjvgzIytz8RevFK0Cr7K2NVdfsqbwai+gzRnUrYwZ0d50JWi/7DaFQL4vlmsbjT5utuN3ru17ir3
YzUg/vdebSYdjrFXTWq6+u3q2hQ/odYQtKdjZb1VR9q/59pOJv1LaRXTctCZgeD5iFPKf6lHDuWg
pVnSP84MGklPwuwt1e+dpXPD0Ugd70iBMKo+CcJN3e86I/0u6qE3GIc3dL1xQmw0+UnlgHGgq9bl
0XnV1kEcRxHP01fF6pPs6KqFaYFuawezD8pknMqjNuidg37ClItTArYqe2fqjWIkPu3GuDkgYmxn
vlG4/fRzYrTX/KCXSAgGplO11AGqUW+1Q5qmtXacImikiBrlZftlHDyt+OEuajoH45p4CDKCVnB+
a2XLFC5/Lt0pDau014LR6B4sfQKX5DaLezSsrnlvZEQZQdXbTXyobXv0DlmexF2A9mzXfMgY3f5E
HXDKjzpqQyOzUO0sfY6Wdk39Vfk/zs6sN25c7da/SIDm4VZS2SUPGRzH6fSNkFHUPEsUf/15tL+b
rirDBZ8NBNjdDYQliiJfrncNXllADAvm6bOv0HmHa90sGsq2NPt3B3JFHrrDOqiIgzEd/xZakT7P
xpDLO9XMaTVDVfKXpoq9vBZ2BLi5+EOY0TGf8DbaJDV+OC/5VJche1mhPxp5ZW+JYVfk6Libmetf
h7STLIC0rhYVu02p4cYcIHJfmtCwS939xMyaKmkDdPBfcMZw1p+yn90pbhYfanU4jaKfQ3z3Gvd2
CGrXipp5Whv0Zq6yvAqFD2a4sdXmY/FQqFR2+A90w759m42LaA16bvkpr4ZchF7fVD/xgFuyEu37
MA1x7k24QSun47eNS91hIznK3jXu+1QTc6LsymUWu3Fo9IJlm05+6OEf6d/pymyNu6Cs2+cActdy
J4xtbMI8UOKu7qWuHQtm1bnp5Ny74VowTFw2lvHPGNjlHEmimmhG22LOY0Wag/tYcuhqH/KMFSHD
Xkf3+ejbg2Pe9f20ZLeNV/jez6JMC/WBGO1l5MTqzWE8ymLzO0zXF4rdz6kbpMNHNFfmU9CWgEeN
sqdv/mIbv1JsmYmj5mRKI0Kc1ocxm+t/qCHEp26Z7TocOnpwRy3X3X+QFS4vfdNIGYHSK/uB1CLP
uaN7uORhLuXyt+iV8yddJSWhXcx9eWxIbWdb6sSoAxAEDuZBH0rPltvLYCyolCDXZf6NX6uMr8gS
yvWYJjednypns/J7fzJyIsh7zuOaNJxOuo8wDpfyd4UrgW1hGWsN9YuBfqKGzD9sXktcX+OaS8gX
p+rbDnJn/SR04U9hOaXKvp3xkTPVp37/h5eqLUocWLSqs2fBuqVYvwmaYV4iHfOcX42bOgTiLdDo
w2IsJu1R663pkzGC0t9pXt5neznklGHRZ+ZMZdE0emyp2fmpySnH1KrIC+eXTWRgGRHjIronLXW6
KnRc+JKPcyry0YwdAmX+GmthPPM9aelLswx1ftgMMy/+llzAZNRA935vv5VKMKAbvhMCgbKRgp5W
glQQOgfi1hxNTsW4czQ3opMEaa6y3PhK2clfdYoRnQ51VkMbVm5sAIDNsWbyHqWomn91f72G/F9e
kbmBY8wM9Y87HDjp6QORult0clvqY47YJqmdmYaIoZynzW/6l9yd9LiQpf35vY9G73UX7HPJ2sVQ
Z/efbtaHxSua5jgYshDxaM7pXvLp17Rql1ADRi30XHc8ERLsOdTQL7lu1q0tjrK2q3+XKhtG3KCl
r8eb0rX/j6swgloMrvHDg6J39r5MZNeW2lJx9LEh0fisrOy5pabeog761TX29cWj7bRU6MouMA2O
AefM0UZ1lL1G1x6lx1aYaX71k6/SwiazVl/eflsXl0dWB9gdukJ8VXZ29OkSKTssp8GdpuOcckra
ml5GebC+YNGPVbD1bo0GvoVohJHSuuAnJOWeoVBulw9yDUyGI309ElKNu6UK9vMOfNi3n+xiEoEu
WBbAa2CF+Eee3ev0bSxIU3CgGJSbd+B24j4Ha5XftVs1/Xn3UJSHsPQsYHtcTc+WfIDiyJsVQ00B
K6Kc/TycqzK/bYvumm31K0+1Y4ZQzHGooS1/9lSabJdZ9JNxNOyUfASD4zzfRU+Lk1+zyfLP9yiL
7gK5OVCTdsfPc/WzYUgva2gIHOfNNoYEHrH5o9FHrwvNLCteLGGmn0XGgx4q1eb14e05vbj/76PT
JIATAB0FY4fThVkb2ZRbgtEzbr83XME9jiT3Gu3stVGgKwNZMgYZOvsc/KfVxx2kc7gymke9ohmA
Yecc67iCXNkSzz8y8FCQEny4YY2Cl5yTiNkSu13j6h+XxvCT1upVUtnznxlZ/o09N9em7nyNIErZ
2ywsRgbDvu3soSYc1DzZ1OkRGkx70yp/i3VrGG5FIK65xJ3PH0NBUf1fa9kCDT13GM/lDF9oA3ql
NnCiCkZqMg+DuAJ3Xs7fbmHANr87BlNF7Q/8n7cUYIIcaNL1j1K43ydhPIy124ZcHT+vrsquDHbx
SMSf7zsvGxW7Iv9wOlje4Lecmso6wizo1njaBmrQNq+KH28v8Iu3ZNP2RTTL9HGpv6g2BM8SpK5R
JMM2YFJYFG0d7ZyHZ7EI58oufzkWUCR7E58UND+IQ6fP5Phz7dadXSWI8K27kYPrA+YV2v0KcfrK
9O3f5X8rG6DinQrMfgvWAhh5Bk2X5raWTaBVSU+MnXFYytx0f+Z9CqKhzNT7NHTIAj6aS1oWD4to
qyd96pbl+N65pckBmQ1VEYIz+Cqnz6t2fllm4NFhjZ3AyV7ML8YEOyYsHHEtbORyvRC7he8TL5Pe
Ijft07G4okE0F1mTdIrMUjm6TuzJ3L15+4kuXH2YVwo4OMAEQ+wks7NhUn6Ca9ZmnbQrF1USldmZ
463WlyICaPGfp4B4rATIgsS2dh3k9uCjdVUf02orbJCHTOlHtfnuV2MVEw4PJXEd8YS4K49TMy0I
Rh9Gv39JtWLVkWJlZVDGgfCIsG28zusPTi+39thJfZK4I839+oxfo7M8BIpcpIM9tNfyJv4PeT1d
SrQE9q7+/2QlmFydzqw5VVxEAj9LKrOh9Lnh7rfqRaI7db5DUVvvL98cu5vV89graf8jO7Mx8pB/
k1sfYDuUTuw6CGo/5BX0mEfUtEJGTip5V0TuKONTLYqqPM7AROBYAQl7h7YgATxcYX42v5YKYk+E
AEAfPyJ3FjJpBY3bg+EVfR4tZi/SGIBJaM+T2fkkrXZbWx621NKWQ8tFo3DDoNLXvzOdEztuK7Pm
ml32vnNcViKQozazjBX7jXksHpWsmvyh7XoMxFonoDbyS2WJqNtgxCGWLbvsg5dhkHlw5nQdwrzS
re3eqZD+4DOe06n/6I2eX38UY225n/jQenIVsyGtI2PdMvQAPjf/e1E3vfa0OUFu37Gneu29XRRZ
HSrL2n5we+/0g1i8Rn4wSHLwE3gAkK9CY0DDfXQwoBj+lkoCYwCJ2iRENF46RGlZlvWNQCtfxIpr
mXHImj3GSFS+95dvlKdesTmeE72o+/lG1VsVRAQrpT9FVWGKaQkCgcLN15wqXDeXMLF8Nlf/dkxN
4wdHQlOz2PNmOOrKmbuY753M+X6sJv1pbTf3WVuXrfo0VamjHfK0bH+gKtT/5pOZPW2FPmBIiFUv
yLS2Z106pVxHXGmm/GsOlhrEnuv2T4Wn5Keh1WaEnI7UHqZtctabhhRVgQcQ5V1oLlvfRV7doCyv
nMwTUW0uVfBQVp7zS69BuA80KCrjGyiNvT1kXZD+xFy0SGOjtfMpCspAKIGJkKf8qFyc8blxOwwN
CL8Yhkgf6qCPDWNdwXWRZObLLXkwAb7qutC7Z6EHW3OPyexKvnm21cvt2qNwvRepbf27DraqfrqZ
8OsjsFynHR17s6qnJeDgJ1ZGN7Vw7L3g0+CqxVLRYmjC+Io42nyu680ubiqMpJosbCkb0n/9rveL
P6Cx9dciF8V8q7fl6nzcMlqpsW53sDYaVfBKNoWb/VMzFGMW1ZpDgNWSS0NxM9JbvFC0TqP9alaT
/9iIppw/tIWm/1srmFVHU7R+sUR4YXrzp0AOXvdrDZrixSYZK/u4yKb/svqbYXxpcGUYaPSXGzBV
IZWb+EPfIfDXvbV6cYJyc+JtDAyCKsFw/0pa0ku4mTMxixnue3oY6JouH1p7rPuH0lvyZ+yP9Bzi
Bys/tIotdZ/lWgfT39xM4VXLrdJFOCxp87LaeTd9yKbFcG9cfdb1W78vXeeu7eFjP0C9bezPRZsO
j5bdOViTuuj1H9tUjHlsjKgzAZN6sDuLDoT61KELLp9pDvA1ViDTRsjyEh6VEleyRyfzu48kB9AY
cXDWGCJhpUYQGnhk14dKK3E6INAP2zSg7DZZM6KKD2YKknvwdFStUW43tRVOll70Mfg7CL/wcv+X
rjmqvAfUE87NRvEpoqkOzM+4lFVOrEQ9VRiFmBPZBL4/AUat2ThE1rrzKIFs/I/Sruh+uN7mLgQv
bh3aiNlqlyg3R3pL9qyNS+hMNRhTl7mDFfuQ4gkt8vyySFazr/1dgoSNZO+609Hz07yKcqGRezOX
uYPXkWcWIhpomfw2V1JKwgFDBVrmoHVF5BSZ+pJT24mDZQ36x8ygEXiwjLz/gLSf2V3KaUhIMOt/
uSNc24Nt5fYn/BPaEtd9VVfRJnX1q1eCRr2Dv1JiWhglHsQU+EBPFAahtpEpc/CKrjtg3a++ZXNW
mffWZqbWrQfe/afUhhqjnaVdHPZiK3VjTUjvm4Tn30cbx5IRVm05PXINqr/PnUkqlTCLBQjX7D8b
tNJ+kyegfk7NIv4xJ3oD0RCI3opGb3KZOaOs6ng1OR4AaTzA1Vx3fpVDnn0vSn8NomlCqk+mk7ms
oabQKce0rn1xv3Ke/2HztLoQVtdqhK0tDbpv6DrnOF/07pszKz8gTkgp9DKN+OZ7WlrHucST5lDM
fgH7dSGeHguymva0sPvPdl8HP1ZraM1IOl19P9JtVKhgRH+XB+ZsxLIiGIH0EVONoRGka34IisH8
ibUXKReABMynCLTMCMsiCLbQGQBNIexCNLld6Q6kXBg9az2YQ+4HESWKguFiuksXV0go7lMSTX7V
q1qAqfJiCZlV1F0b+c6/q1yv7aR0jbmMJreFrdtyxfjolAgMDlaFFDPKc8//7Zmd+dWzN10LM5Yw
TTgTrGtW9TjAaVsWNuA+1+DbBqnjxHm6LmM4kTBOrjOb97/p7HkWkLNe/gmm1fyersQyHapxmr8t
y0ADdum84GuVbd4Xr5krwpkXVT2kaoYM6PfzPETYDVBCibGlK6TBYvpODpzJ/10xcI/VSPRa3GeG
fERQPVXxTHl61NqAmUHhyfnrewO/EbeZJo/nzOHAAMIaDc6zVvohK0T/3Ntu93vMOLthBxVmHaUN
h8+h97XtM29u/TaNjaOFRjF0X0wSmPpw8MBww2HIrMcik548BP1YNLEOaWsOW7jjxFGhxfzWkry4
hMWKBnnfWmnp0nTp2RiWoqsOMEnFh2GdMKVVYhBPul1M4pZ7g5OYHO4WIm2vd8JxTV1x49Zz86Xq
Bg9f9q2ic7CY5PviPzex0cgCvOxpqOv6AGEmreLKb5wvvUdHMaT4tKpIrpvzlI/ailU25uP+jdLs
1sNRuLL+0RRfCI8+d3nkj3r7Um3uhPUizq6/2631hwhR/kLzI1WIcoyZDu79MG71D42bjsPHYgR8
t6mf64fNGy1mWJPbD6vWjTQUbtumBzjSpX5LGxO7EClNenplLoYyJG+PY7nv7HrGusZVZWT0TXdH
l2Erw2GtBG49CwhuhEnj+IR5/kZzG7r6I5bmcwmw7fR+SE6TXsaj6v086mbPGW/VzJwdSmUXQxTY
hFxGUpu2v9jHO18HPBf/qWkff2rsYBnplS3DFA6Bq9qwaZeN03Yp+z/AuvMfHfwsYM8erZeuh1xw
p+uNbt6KZekerFFBX0c/yKmpBps2kpu6OT3grqm/UHh1X+uyGb87qYnszTKq5TOJuH1zA5rlfan6
1fjmEz7ghcsKTBgirKHMLepN++JBN3haCBDHAnwosfAwpC7IFhSW1A7gp9aDym1vjGtHYcnfLqqZ
6GcpJmkYepoXqeOmcu+H9ncl9fH8MTeaICNQpSqfCn3ycWSXtWkcVVutdbysmuz5PDj7Imtxzd/m
xhYYd4Nav7vBkD5jbxy07OnUVOGkTLKCbdwIl9AYjd685YayaiJypbPVx8Lyp/x21hq+RrjZ+Xzs
Fqdcf824/WyPFOC2FheWWIzndJOYIfO0Q3rs+3JWN8xSVd/KOnN5oWRLQu+f7SH9Dr1DbB8pHIr2
m+1og3ZofGkP0RwMhXzo4MuNn9E+u33s6gu3tN60K7sNCTxl8w7ntpj8Q6ubeR2JYRTZN9kVPc10
zpNfbhqo9AWt/UrLpkm15jDp+oreZymHCZEkx8gjtD67jzNz8PyXdDelu7E6c2oOtT/15d2cudx5
V2w11I2blqb/YNPgm344kz9qB90vzeCGlMHR/YWgbmYKDG2DrNR0c0Vu9TAlaYFc4rvTEMn3Icgy
TSVq21YzIVR0+zawfoavtqeMLgtLpE7dY4141v0AK8R+BoYytQOTVLgizGTazJE2EEuXYBIejPfu
2HPTwdG9mZNhNZryftWMyscvc238h8EhGTTylsJxb/KSFi/HdUu5ifojKyK9mDt5pIjwVgDKrmti
g6vV+tM1Hc16wbJrgzzBxdZ/8ChAv/YtOpW9y9lwWLYGt4/CbhsubRpJ0/+QY1xlz7O25yZFGteX
NqrbdmxfHFTURkSDpeeMy0jpXfDCneb10MlFa39s9YwklcSlLri3ua1aH0i+1KrbbjOFpCtnN9oH
zKtIdWQp2iZLXvh6Fhxk3soqadgulw+GrCn9LK1f/XsSw9dAxX4NCfzrSt7dFvdk8VWhmTqtcw+f
Jh9uijpw1BE5kYMnKxhV87s2c+K4CYefVZg5S2pESF3s+qaBtF7E/soV9ktld+OGL83muR/KsvPm
WMmJ7EaYDGr70/USpl8omw1bPDk2tjjAgPT9u2aRRX9oM314GkattW7pRnbcZPxyrPS7TkBF/AD0
bPBDVTMEN5q1FWINifkIuju3aYP2Cr70CpTFjgkVH8DFoOV6jgVaiPrwwamTfG7mQ5OlacSH+xUg
dEzehlxeG8lDWABghiQM9OwUfrByX5/BI+tkNVrxSG77d+XlAB7D9u39A2FVhHAGtBsb0DMCX277
raGzRSe0T9coTXUC48EzIoGs6gqMdN4RBATUYcw6sB8ZETTp9JmkLKmSm6pNgiZwHpGbBFFZjS9Y
3sqEHcU6QPL4+/bTXeJj8NGZRvoINv2KC9YlBVXLRbVOMD3x4tnKZnaOxXr3y+KuRN+Ropd+AT26
0wcrdQ0rkMJrEiIJcoJf1qm6EyBlW2xhTXBlDV7O4g7ko+7bwR8sJ87WYOagNckabmM7lunHmtvi
BDEY83jM1Jhx7Rsco8IAKNjeG9ezJyhha8ofuL+syTNw2h54sFLObeKxnxVhPQBMh1Pvm/Lw9lu7
WPx7p5NvDE+r/Uu7kKQbtqt0GDLJlm5baKfQOPw0aCIN4PbKUBfoPrgpirE9ggD67wXg7mwQWD08
CZNNtuZfKWs3qufWJXXN6NkRu+W93ZjdJIQtG9AdPRwr83SpLLgMGvqsykSJ3nw2+dJe4Bx0P31t
Lr4QUp1f+eYuPwBYAvpukUxTIUAXejpel/aDlcKXTdZRsyK38/wvXdM0724nMApVLJoFWnVU76ej
uE3aKqg0VZLDGaXS3MjQDa2pE1AYMZm/Zit0+VC03nf3ZTRKHvYFZ5MoexlAn6vyxEoVYbEimId/
fTxV3+uLQUsa6yS47rtzAJvjGZJvd6C80FkK/BJxd8/EyHlm0nKsh/KalOxiHe4NGYJf8RDct6vz
vbFL02kyCFtLtLrt49IO5mfD6Md4cXPrJQ38ayT+i09sHw+oiWejD41A6fSNTe5mTyqbi8QdKCgq
ta4NZruN/jDVjfb97c/54nXxbSH9RKmD2wdl7dnqyKwB6wttVsls5+tBDxot9uzavrIvvjaKgd6d
owz3BePcEFlwB8wNnQJxwRHxV5eW2z841czelc7+xfaLCS0KDIgEmPFguXt2Xjqyyc21dfQkXdHK
FFPQJ3OFxjWsm1KFBaB+Fq55pv68dw53+wqOGTpb0DOcs703KLnHEaYwJNsUDDd7+m3UdVV+ZXe6
nMP9mGQGYaVDnzmfQ96hNVfw4didsG8fJcDXqJXXyBGvjEL5xASys8MNOj/Bmpx7Z+k3Y2Lb2hxv
8+RFEArG+O0Zu3xR+9HBMHAuga3Pd9q66kugvX5M9EF6UTFgabqW91lW3vuQa6NqsK+dzBff8C47
2luqxp5qyDI5/abc3Ab9l5SCWjFvT/XQT7dBJoeb1kutZCrb9UrZcTmPHh0/xBD7smf/PaunELlN
htKNJSnGIIs8sq1DqITzu+eRTYKzCqIC5yRV7+lTMXkWngvelOBekf31cotOJs4tWR/NC8HPR1ol
wWejae1rDsn7X3zSgdvrm327oLBCcnRutb+M6dwuskKsqNrtr24t3WESjbrXN6M+bjRE8dktC+fF
4Bpw+/bauZzZfWg8KFnxyJz+1w/9T89/auuiUGO+JnpA2Vg185aYBajn26Nc7MH7Awb/S33lLKNb
djqzohSDOdXLmuSDQUsRf7YHq6cLFozq2on52lB406BvggNFeOTZ0jR8UiToua+J2Vl2qEs5HDY/
96Ih9a81i4NXXhvVAAuSA4YFun8l/5k7jDta6vwCwrVRFd/REmYd7SlXkxE+U6TdpL1KPxre7PxY
hFyqSM+m9op/2eWHSOsfRhQEIqYXmsjpT5gGsgpX7JSTVaAJuDEXDLV/VDp4nFc70/ZxpTPTX9G/
vrZk/P/balBpo/I6HdOacnOaQfoT3wb30GfEjgRseO/+5CGi4O+OnBjT9YtCawPSSOeKUTTY8Ye2
HehJVtOXt9flhf0bRTesRm4y+0lgI/E7fRaP/l6Db8WSCE8gzG60kV0sdbZVfQCFsuewtibjE/Ys
m8HGqldpuLkuXneVl2njjQHAPdym1YA8QbTdOoWTHER5gCttFNeMOvgl53sEYfaUMAQO4fF3tq6V
lvc2tP4lYSGvT8Jwxz9Vu+RXZv2VJc1XymYAW5Gi6fziQxRf6QpS+jB0chr3I0s6c6NSl3Ue45jt
5sfeVtuv1cQX4oY4klGPWsdPr0ECr6ww2GCgDziHQhR2zioPo+ilN9FK4S7b+Delq/f32JYOh7df
/uWxuSc8YybEVZ0a8VyRlpHmSbxJLhPqjXrkxeq5EcmhMoNQ9Lh5PIpU04pHutHl9u4KDic0i2ek
BObOdS7QL1OYT1taysQLhukedPFzUNTD+79TqhsKbXuHVbgVna7txjKzdS14vmrcMPYXRn3oNXbe
t2fxcr/FRZbDmS1wv3ldEGYkXfCs3VDqTRSDMcIbrwg9PP+dg0f0/HudcjHogvcMDWinj+/k3dOH
ssmyliUxFInRLA2ObRX35Hwz7bsUceA1n7OLc5nBEHxykWWJYCByNoNlkxJ7m1leUvR+9zcHT25u
52n0taO+sNnHSJI072lqjfLFwjTPigQu+VVUk6TQ0Yhyyu8CTSqXnC0T9UeOA6/7tC1l91Uz7WGK
+roUT2Q5BTLc6HT3SKimpZvuzaksmygHw/m+qDX3Y7DW+jd9vqpOqqCqvlnCoeW0kqCgxZhiwfx3
rG1tkwGrFYeutV7mzwDkNokYNHmam8GVQfaPQvjzx1ZTZf4iCbCukrnZsuWz2fic9z1C75nETy23
nxSpmf39zC0DqohJ+XqYVTpOkW2AlYaL9JZreTIXnyITbVOP7yHeO9p4Vt/V87yKIrecRJv0r/hw
2myny61Wdsi+KmJdvW64stFdLFtGZCcFbuT17ir603Xk5I6vlql3EzqHm3EzeiVG4hmqmTyyVLa8
u8yCZU6JiIk0zFSLz/J0uNxeh2qDuJFUjo+BQ0ebfqrTX29/ihfFAINQRRL0st93OTVPB+FgmMRC
ZnaikS8ZzY0x5vTTzOnBLkX/Sa9L98q3f7FPM6C9TyN3Nb7Fc+8o/BuCzhcLN8SAGAk7paGOJ7d5
5VW9OgoKb6TeO6Bkn72qVZQBYrRAT/ylXD5JOF9ftzW7pkp5bRS8BrCrhtrkADueTh4dPNFaqEYT
YZn9sdAbFdKgvwZ+XC47JPEcOOQ978X2uf+oGWQr6004CVpb86DRRooqo6HhaVvXjrfLB0L78j8A
FSATmvLZkvNoufLxm04yyL3xIZFCFRj3XjnJLh8INJj2ABdBrp4X6Mpu9pmZk/ITO5V59awHJbFr
jlF05W+Mdeynt1f45TOx+Tt8sw4HAKfN2VJY4Peucuj9ZDdL/wZZMX+pyu2a5cqro3CjtizL48+5
82Qz92PXpaufzIY/v/SLmO8NLZcvbz/L/775k4oOUAA2KVsyjr5EK55tekTc6jbK5CCh1YHUCh3y
lN9sOBD0EVIty7rzrM3/M0mj/DfV+qW4FZk+/Wxy/BVuYDMoA9pllRo3b/+sV14oQoDdEHO3GObP
6Xew1lXm92lNBmBpCPeThDAyHmunLtXXDWbIn7dHe2WqYZ7iLcW2CERyoYsZs6XrV8lobu5EfC/O
jYvPTfz2KK89EyoYouxoMmF2sP/3/1zUZjG3epmOQbKSxAvlq9ATieIbIt88hW8PdXmSEbgBJoX8
gCRvrqGnQ+31Au12XqpjF/WtTwEWKvxS7vJBb0Itc/Q/Vn71I3xlFm1AJvAl+Ni7QOB00LarWh2t
WZrMUOmiTq/qSJ/Xa+all8cLEVh76BtkBAwcznnCAo7VZFhpmgjknR/aPC9/Yc+OQfaCH2IP/nPl
OHtlKiknd/9vg1YaMrfTp+pWmdoOVgrJlM1BqOlI8/XMLZ51MMc4MAbzvl2X4Vrs4Wtzie8i4dek
WKANPHuBujMuIl2LNGkqTmrfX/XbwFTXRD+vjoKKGAcpD5b5uefshmeCbW9jmliq+oWnzHoQvf/u
KzSZzOSicNjQy6IJuf+I/yz7Wh+8ktpcSxbpm7GyTe2mqtzySpX8ysdFBYUvPJAAEjD/bMJEjzqQ
Q01LpG3m0WA69U3tKmxLVPPz3d/WyUhnJ5ruYKCQpYwUdJiZeaj97zPd4ROeW7+GTDOSV1ql2nh4
e9hXH5AVj88oeASA5+k0mg1ps8JgGqslT38CFhhjtM5DryJ37Ycf7x4MyRkpLXvbHU3FWRlCFUy0
HXB8YlOCfLLIQQuNZqvjedSdK9jRK2uQ3iaVBVgZu/25ck/lloIZ4aVJLocUy4wevbl03+vjzzkK
8A3KwmGKUvAcUcgDYrBGaWsJ5vVwAvUChq07y+O7py3gSXB0p7za4czTdzRpZetmW57dpdZY7Um5
waFuB+uhpWHx6e2hLrdBOn/ssVwgUDKz7k+Hmud8gSSotmSW4l9bpn+CwnpSeku4SVXevj3W5dJj
LDIddj9YfVcVnY5l9qR7Zcu6JSj4LAgYeMbjDe9jCROs8dtDXa4GhtodsLlWYwd03tjccjf3S8cE
SazcNRrgOsW5mt7rjvm/rpUOuoTTFQDtOa0k61oqq221k1ozprj1xK9JBS78LtleOYgvnwdUB0jU
43+gZRe+ZWsLKd/gboJVh/pE8F55VwajvIKxXL4gznk6cFxNQJAw8Tp9QaWX5oI8NDNJJ2HfdCP5
sYHym7Ay1LUk2VceiNw15Ly8IBqn3v7f/7ObQ+ZovHqQVoKd2G7r4UOQlKX37noeDeCu5GXqqCa8
sztk5S4LmZaumxC5Sk929n+Iyn1Uhb1c2VUvH4fal2sQWmhUQfAfTh8HuxtltV7hJaMw/k5Olh/t
UtpXitnLEoJB9sdAZUgpf96nSrMVp41u9BKcR5oltDoNgUfpqm9ckzVIrNhEYK8Ah+29NoC79TrR
q9BHkFZxKzqrXdZJM8phgH4jh7E/Cm9+0ucuvfJ0l1MIz4gKHZAPTAE94OkUpn6Fc1c3Uap03BkG
KdNQ6/X5yh70yihcWHeTXri7HtDa6SjsTKIGXkoTe3OaeHHaJspGKOJvbz/AFPw9p9ehXdTNFg6J
FCTRPPuUdAQPvejyNKkm6QWxViyecRwXQ/zEXWF6yXpp/27sVtduLDHt2m9c+3t/TzILNuhVDuzb
yCsXs3o0c4Cjp6HqtOV5b9ZrN2mRztajSce3OZRe1aSfuaz67mHVU2O6yTDK0VBW6Nb8CFegc258
emAChVgNqGaYLQTyrCnH9R5NzrrdYv8xo60K6qA8qC7z7FifBgf+bd7O4x1enZXx4GzO5FZh0XZj
eUAeNW+3M9Yd6uguRpUeSKi07a+2pq0v+TrUDnIk7LU+d5hp2cfG0sQae0MK81XfrLqS8SwXVx0r
ZVROYklAl8gZ64HW1ib68WkjTNpCldKPf4dajsNj2xb0DM1hyr6uGi7Z8aKnKvs4rRYJBzXCuiFW
7MQKSjbsyNjrB+eZ777Ljq6lmcD+WDlFJTWlfWg8mNIfpWc2n0eTJ37MVtMqb1wsovvj7NlqPQR5
JbFbMSs7SBYbE6gixje/2sK20TDNMYoN/xWvnuavS75s/xbdhIeOpubKiZbCcKonadHkIVDUWtEF
SdfNxrCCZ0aqFdauklBPi4OIkwvSiJcrwhmRuyw9ght8rOrPCLFE8CiQ89V0IwxNfgC6FN7vrdf0
6sfYSSnujQkn0Fub5Cr9H9NTaFsm4uq0u810vT7UsdgA/ltTpxA365qv8kjHt7/rwUe/OWM7FndN
72C4hphKq+Gs2NKP1bQa803RkF0Srxh8yVvDnuHi1z2tk7vCIWn2zmuhacYO3jF91M5y0o52jmtD
LGAQNbdFRbF3p5n/j7Pz2HHcaNfwFRXAHLZUaqrjdM9Mt70hJtjMORV59efhnI1FCRL6h2EvPLBL
VazwhTeokhfQ4LM8kHpP//ST2WtPtlQh/QhQLT8axWwc6gOm1dzNVVN0O7toQyR8tKQa0E7R5y9x
EFjOBqBvFD8ZAwWHB3Nu1f5ITN4nBytBQWgbgYRBK2jEKNWEfiWRM5gqo0D4bRKyQhusTtt7mcs0
2Ey50aEbUWpzvmn6QIRe3+qJ3EorMaF0mKIbvLlukaypLHxsF+2gPju2gRikF1ep3tzpDeipbYqs
crvjTckm9kql1BuC9g58vMA7dni1XcnnDcHfyc0UO468dxtr0ve9MocGqmn92O3GaAiHQxma8Ce8
wm214cWlIYQ50RgoYofwd2V/BJidtg/ukDofUZcob8iwue4mDqqoeAgH9BU8JUOv1Ot0WFCbdG7Y
T4umXL5xrEEE3hxCRNgMZaTWG0HWFlAEtmSyiamGTBsrgwZAsGLE0oND7mLUSFHmuZhE8qaplXjT
kHxJXkLMxNRvzTjn8kVlvyAujQn7dLTqVNpekdZt/hdc27bfDkDVxNYYM2C7tRU6fQ970symZiOx
ey69ONfwt4700fkw7WAsD7E0ah3SCR3vn12EvSe4aShZDXXD0XjNuij7uzcrtToMjT5lIKWV4Tuw
4yR9nWwwcM82nIDxrqXo0XxFAInvH7du+b0WQ6hu4QW5wMbVET/iGpeD56TDOXfvIqn2ozWnLHhU
cY+MdgnnWP6cBnXEmK3guN8PaMbCW4X41z703dQD4QajWm7A9WfDYXEptXZda6qjxylhCeHiRO5f
XMNBeoBx1jdetxhG3k12YHR3QWS77d7N8Jbf1DZG5f/S2aicTTf2oYZ24YxgpBhdFYk6CoHzg91h
6Pslri0oXuU0NtoXS4zhfOjDQRn3eqq173Ngd+NzCJmm3sVKlVXbgU+J5Xo9qc0uH6pZPsVpGEAt
bATu1Cg4da2Cn0gvjG0/igLVPrMpjQee2gC6Sk5bch+ZYyqPWCkY1X0m2270cwS4xLPbV6nhNdFo
aw9pP0JjaXVXtr4zB9r0QNBt6r8CzZTfM6kP+qtZ1679La0cUbwH1DSVNzWL+tTPeiVuvWiW5nzI
taJ9Smao2HsrgQj7DaO31qw3XT2ZYmsFwzTy5ssALjLbBM0/1CMdSEYozVRbBVJQDiPBacQiadWH
+6JCmXif10E6bmQrOu0JY5N53jtjVZWbrgonNtYMR/HgVL2F32U2tdYHN1ZX/pxRpxX2plSyAnZR
FRTDnq5Y99UWkzFt+soJ7GMraBdwPYRz5HPA1S/WbJXKrpdNp925DSbMP+AKZc0+SqhB7ukqZKru
jakIo5d4QmMXQHtlZjSaDDHvpUmmjdwcST8iZOH8V2RCh249bQpEujUb7k24AkVZP7v0b9sjcHb9
GV5JVfxUZBMGW9hGJLYxccQ/tK9Im7rUmcs7AGE1fmNdDJoYal1h/jbikOYb+htls824m2mZwlw3
W9Z51rN/eH3q4dEVjnC9qckxlBB5osYbBDk7cd8mCTQ+d6K/sjNLpO88JEm7wKP/Z1IUwZSSENMU
s71xy0n7Wpl5g/ZbW0LmmmfHfgqV1kr8yZ6TZDdnhkCcPVfaaqfwdioHy52Ia5JSwVQ75CuNPjRF
3dzwHznZi0Dmdto7kpLm1qojF+O6Oao4SVLtD0Yyiu9NjDHGiz2lquJN8ax/dGHYxV8S4dQcyxlh
Fm4zpMXaH7VA9yvy2CPF8DYPwnbfXMQdYAvRPdR3TtbQrEBGHr01JC+t8jDD6nzHDMqAPsWPDHju
I1vHszEUGIlPk1g8vopMfkMHDwAO9+/8gPiXofhTlcRi28ESa3/HY1xijt0MxQ84UAHqs8CwfkoI
Tj9H+Cnzbk4WkNBo9xr3cQj7B7qf1qT7GLnw3/iLxnKnQaJJXs3IjYuHPMxrjeBwqLTSy0aYGNsl
+cNbopjK+Hsik7T5XiCfCS1WG5BlkOjSQH8e9fGFXiN+4MUkZ/E2WRqsCi/iHftmAkKvXyUJf73N
6dEmUOOa6Sm1oy7b9enUlo/jMIT9oy2UQd5BW1QeYDTg3hbZXZKxzKJ5bZXeoEOcQPs5lG0b2BsH
ZIGygZsLGYTokl8ESbz4EiK2WH5RsFG2Do4hzV9ImLPb+jYqoucgKiWObQIZsgdKYcN8T3Q8N3dV
oMXyKXOSptigmz3Zh0Dp1f6njXrdSz4vOpXYJVnjoZzVeHjRhy7/12mdVvUbo1O/i8E1+l9uENTa
rsDeZXpz+Fe1NzZJOL1PuYDaj395fKgJTn0VFQdzgyqJORK7JdyVVV/1ct/lMyIVrVZSJPHqrmrw
/qkcVDKPOqKegCtqaC0b0NIBj60elPGuVYT+NXSoL+4lTu1AB+bawOQGUUbH9nJhwODsDSfhynZF
2W10J+yiv/RodPQ3JzK76nvbsRl85ORwMzL592IbtoumgwfGZcgfrCbLK4QFk5zaJJvV/BIava0+
lWy4+qsTVlq/q4NCGIeC2x4YhjWZe7JCHUmBFNrLfZFDSsXDxoiH+9RoUucBqtBQ3i18ouqfzKqD
bNd2jrDYzxlMycHO0THOkNXsDpDvgF7i/CAzr+01rdiDH7a1Z03UItgVcRSgFoi8otI/VEi8Kakn
lTBHrEKGsfg3c4K02+ednGkOCSiS+wQChIHUbjxzekJlUTekxYQCVs2VVm5kIoOnvqqNt7BuYbyZ
TSzbR3xvC8sPBa6/m1AR+TuKe2y4rHFLZR8EUCK9Aa5HeRiroJfPWRTaOdqYVPTQcRmMNvti2hJe
nNdZclF8L6ArPLh52sxfJtPq2G5CasN7rhSoSibwGqNNECaz60G0SxWvLG2MuSKeQmvxDQ1/VOMY
FBviNuDDwexG21HnGvImtSPs4nGzblnmLPXZ08TSpaBP+kpuSb687r0HRZ6YeeC6VCD18BC7yKjK
ztIfJx3pDbQPvpR1hFiFyKcWqVnjszY3tErA7lNToZiyMJxWhY6w64ay0pvABzKSe6Uj4ifYJVjm
4Zb+dD2J/lN7XE0V/RYaJnSYUYxai/UJJxntWriB36Bkm3jSkd3PEBrGWwkh1/Y6rUp/lGk0j17O
G/PqpqHibuZUxL+u/5ALS05NTKWGZJlLw201ZzQtlRJgoPCRmi09aaf1no/e7dG2afbQpXvfjXK8
H+I22sL4fL0++vJ/X60C6GRKMKjF4VC3JjMge1zzsGbhkRM21/uumW2YloQ07zO6ogj55NCybtUv
1mOSzoCJXlg8IBTOMPmKGKXBvRv4cMfJ+Oyg3s9OZzwZE2IOnaJON6oyS23nZI6MR2UdUBKOhQrY
C/78v9VA0n9OO7uqiOlMqGZl/OoyLtREynaLbV3wSIA+/JVY3S0hprOS5zKyo9LZXyQGqYCfjpxg
wdVSMKFOk5TpJo3E9Ax5HSFnpN3+uv4hz8p3y1D0KGij0gikIXc6VEvPeCxGOoAgMqcPePj5fmis
ep8jlHKIOtI3AGLof1wf9dLS8gVppFJ2p5mw2rwNoVLnSNpMoZq+Zy79pSSS92rf/9JLklnIsV5q
IYFxfdQLywrthoo4fk6IUa7LbG2vZILMSvi13am7LqiIAzNbegEuAP/LUPSQqIsuWorrdvGYwNqt
zFH4dhU4O1RoOm+CVE09IbylHnpW1LNBk1JOdhUQG1y/q+KhJWwjE6JHn7seUK8e0H7XZ6W4cRgu
jUIxmco4tDbqQKt9IkolLzgmfDFKItsCEtgGLNKtjsKF3bgYQYJOwxd58cc53Y0oGiVSc3DwjQuR
fOvQZniVrKR+bAy8Y8U4OpRkUPDV7q7vjAv7caGp0DRxwPFwqZ2Oq87VDIgvTI4K5m/wSOvsmPQS
FRXTQACz6JJdKNXxNY26+sb5O9+T1JYXXA9GNpSY1x1CcAtWM1EHOSJqLTdNGslvPbn3hoLRLZDX
ORqGM05HCKk+4J3L1XY6y0BMCNnJtDjqtYstKhamqfwRyjaMn1Kl6ai6dp1qHiNw7uadSq3460TC
0+5rJ+hQ6bB0VCLYiEr3/frqX1gDzeZgsqs4mQBiTn+XpS+dKkSlj42C2QddrSH0WlqR5LmEjfvr
g51vMS460A50rBbcw9lxaUddoZ+eHudRR/ilHRrX69EyuZcQEhFd0ZUof6qSPJhu7LHzE6RR6YQg
SocW1N56b0eky02DbeKxqGqxaHaQFxC1fPriYRSXkqVGQxgO6jL9/zxaepogoeIk2RFpBPEtLeJg
p09zj+NCcOviOT80C46PQ2+wmgu4/3SoFvNgCMkUJc2yUo5JkRiHCqUZboi5Ru8nRo4vg5VNCePT
dxEDUyLEkIyuEzt5NXCmtTDL8+yoJaLfoVI1elU2BZ/tO9qMgqobcFLCDvzFT0exBxOpDgSGjkhE
WL/1HFFLR5/rj8Dpu8+CPP8MBUF0IXwRwWqnQynkLRxchgrcRiOoodPgOOnv6xt/WZXTcIaLFSFQ
B74wLjRryJ2DglTTODOfK82cF1SEtXkLcIGycJoCya2c0rxFeb205UkGAMeAW+FiXf78P5uxbVWr
ncYsO+Zyzv8a+2y+txMkcT4/MXAcSw+SFr67jpZoaKl1WcTZsRoUe48VCanPNPGPlsjbGFLl8+Ox
J0BjUsUCXLQ+yFPjVE4eR/kxjnExnOfse0uv0+vSwXfV5N/rk7twyACcKex1HsXFa/p0Cc3e6jtE
89gazja3ZXkojexNi0hzKl0LdoNTTVTV6hu3yIUPB2gbZQDaT9AB9NVLMblhV6RoJh1TkTsf1cBl
yK6Ut8LA84t/ydngBsGGAemxjrBrtU3SReXsqKdwYAdq+fuo0NP71p5vEnqXR2S1/YmRiSmcBcPi
rEkU80xZR5mC6lgjkjN7OaK1naeYyMZT4bdxKRlpM3xVmqx9AYPZ/BjrapC+EoQ4NnBzJ+0WCsj0
VqSIhnnxGLr63dS7enbfpK2u3TnmLPCWIeoUWwwo8n5nx106bvuZtsKRd7RaRMI5YvuUBNp2PAUd
5fnAa7RYeQ991/2MHLdLEJvlg2xSsCLTjroCopWpXpfhsSy60N7QHsyxKIzVaNohRUGejZIxEoBU
04P0ToA8UTcmzF4HjOdMQIFUVFPeQwQub+TBF3aIy+2gkHCjwoua6+m+DJzWYI8kxdGkT/OB8p/8
gl3NLbfSP9n06qvR36fvviCO0KhYjsd/bhCVnedkfVccUaHSq3s0Gxz3HbsSurPpTKndUzRER480
BGnTdVE9dg9arIf5Fr77FG9La9D/QZOyGQ9O0FQ19dlJRrs5rPKfAiat6dcJkP6/ukGJuk1PATb0
r5/fC1scuj/sneUVAeC2Or85GqQBtbfiKEQqPjL24ACmTVF3kyXMT0tdQOIjrQKdwt+4I66eLMys
rEklWz1iwNjfdTIJd7GtV3s6YuLGvM6/P9cRWsHkbqSNoOhOP4zdouWjU4jjhpgtfYeGb68jR5SP
0f76Ap4/W1SWqO4wGAnqGczDTtxEdWKuopm4uNtUWYYtQqzrXhpg1UTtkwbG9RHPPxnXO/E4gc2f
p3IVjpZIBDbpZGXHknO2QaGp5NjRSMMuXN1cH+r8dl+g2cDPAH6A3VuvIuKweRMYU35U67zZatNj
URUbzHYoDi7lZKxI80UGNLhxvV9aU3fhxSmAnIhJlxX4z6nKcGsJcQLJj2GcJl40ONvYyoyNWhvv
A/f8jffywlbRgN8jRW6TQIIvPx2tWBDFRezkR0KFaJu3enRvRNmnaR8UHy1rGYIoG4LO6qDNiHGp
6I9VR8Rz8J/SqLYCb0E5lc9546tdmNAik71A0OHlkX2fTqgfQiSQRV8dh1zKl9h2w7sgxWLl+t64
8JHAP/J/B46Gx/UaWOUg+w29LK+ObbXv1IFFK5LRMyRtHV3c2BAXZsQrr9gLzmmB2a2yBhkRqpXI
7B1DqkH7GrzFPpqy6e36jM5Tr4U6RcrFshFArdkYo867GiQW6zaR4RLap7Sy1Azum1nidCaVsdqk
+BXNN1bywoGG+M87CHwQRssaB9fadV+gG1sdm6xR9hJYsGfmwt1iKvBp0DlPFbQj0CxLdgnC/XRr
6IkS9k4blMcoGedtZdbdNqmHW8HMhQlxbgl4SSYpwq6rr3ME3GJutOo4d2CQ8rB23nIA9Ae9T6xP
Z0E8vCroPhJz+EBrr/UBAV68R6r6iKh1uyOicTd5nRibScVa8fr2uLAJUbmnCIBIDsoh65rZgqHu
k6GsjzqShgYId1e4u0mv+1tVpksD8Tgu8lq4cqCBcvqRpIyHBMHy+ogDZILUxQhNTIhbmfilUVxQ
zLxbMOCB4p6OkmWTMbgd2nEowSrPkZg1B11HIG03lu38noAfCMkSfOJyJ635PWWbI9wqtf7oBklo
3+lyQuk5Vrpw3E3CRVkvnuz6VlhzPjmCPl4QXB+QMiLtOp0c9p10V6eyP7atmx0HYgUaPWUZpzfC
jPOdvjizYuhDBg60fX10G6dr2lwq/RFB7HpPkb734JS1G8jjt6rDl6ZEfGzZLn+Bi1h+yn8exVaz
eirhVg/IIUr2g65JtFbELe7LxQlZy3sPWYSHarVwsNFs4I/hcMzUMX8UNkgDFGdNHScCAbf7+ok6
v3DJ4czFegn3CJR4VrfRoJtJ2wAmOg5WW6TbMRxde6+3guTBtLM+PlJ+19zDlOXhy+dHJjOAeU83
kEdy2bT/WczZsLChqWdxl9Z6YW0K9GeLg1G64FimCazTQ9PhA7fVLDkU++tDn8dUSxmFDUdzAaWX
tYqDanSR48Rp4yM80Xh2oc/f1MhESHdWwruZBv1LY+nNBrxfcGO5z3cQLyeyhBwMAxrcmsXS6HVb
yzxt/V7UxiGpWl42Lb6Fez4/76wpN9fypC05+upekVKtOpCdrZ8q8duQ5PjW5tWHE5X/WGYb3F1f
zPPtCqNkAaEuPvXUjlaDqbEBnEmxUAVqYqS353Dap+QVqHiot3D+f8hmp7neMtaCi6eeCGNrtWfC
WCsCw4iQ6KnD1t7WEZiQLarQvbKVVWykC9QTzMAC6Zm3GDEqDzQghv5t8f/D/hMIodp5RiT1AO9M
2XUIaAOt28dipEE6hPrinTnWA7isxA5/XF+nPxfe+seDH6CgTIpCLXt1rsdQS0a1riq/zZI5Amva
5PqLoSOgsMuywqlij3J7Fm1GWWb2MYD5mWyyVh/abVzLFFh1MhB4z9XUDnt8qMNwl3ZUTTJPhrnq
3FdKoxvVlxzlae3diEA6HETjJD9Nvs7spRG3J04nZODbJItU1QPplJhPACGwcRypZmdfNIwmhm0I
txdJMfBuCcYfYVZ9XF+HS/uFIN/kQyr02NYuSu1QKIBLjBSmGjAXZcreiRZMz66qz8dA9lJ/w76b
qJ8i1eoRRzM31kcAzv6wFG+60RgOGAyPWGKG8+76pM7PtY16AXJpiHEyt3VNvW5dl7ctKPySh/gR
dFC+zTQ7+/TtQUi3tPQRtiNfWhOvSVbaynbwXe6lkm3RGg3utCpXb9TOL3wgKKx07Slfkr6sRdly
AbjKjPrar80o+2hUbU62aLinB1Mry+xG4H1h4ehILl2WpSGButjpKzDMaqFPalQjZep8LBBKf+CV
v/F1zu9DGE/LG0NKQW93XacHRV6aoE4aHxul8Q5h23lGprvtYl8JU+N3YIm+vkHrO19EhCl5XIiK
iYzPCHcwJBGCrnhioiyJvsrGGBGoFG6PkTeR5Xjjk12Y4PKqoNmBVCAZ4Wqn62NdEzsuSnCgSgYv
Na26ATeIgvo+nIzIAHs+0cq+vucvTdGhRQ7Ig6DojGSticmtO6xp/KqoqheIG8NrVjr1Q4J/x41Y
4XyXQKrjjYH3QoWba+N0l2RGXuHtMXe+gVG26jV56kCRa5op3V+f0/lAuChCrAZYgRrVGUxIqJi8
5Xi3wnnoVE/qKejTUP80hxv+NsEdxSOiEOoeq5fAyUMKzKbR+djF/AjN+qDm8mmsOvg2vfL5Qv0S
FxOEU/EgdF1fGjV2uYoZiQ4uWZd99GCrd2CDxxuJ+/lmYBSa1DTkkXGkxnj6hdB3ApKq1L0/FrK4
Rw/N9pzQkgsk8VaufuEbUShlTsThnOZ1l8pWMP6hTjD6Y5WKDfAMTL4XMP6ndwJdcC50gBPUI9bg
KSkKeh8G9X30zrBNwSv0WajzfCN4OpvL0s5bLiekTpZPtFq2BCqTPUSA10s8AZ46ZfGyb0vnxmV0
dj1ATOXQABOiTbEQTE8/jpHFbqz14+inuk39pFeVHR5jOJiILD6MmNF719fu4njoLpBS0AHT1/G1
oiDqpaMW42M/5r5SYR935Sir34MWpQehBrBmrg94FtAzQazTFsLaEiDaq/uvERkOBa4++mY9Gbs4
jO7kHH/IUT2Qgj6rgfYw58at8OLyoJwsja24DH66qujN10o1W3w7Rflw7XlDg7Hx2gpTmCiKC8/u
2ucxH2+Ekeoyl5MwcpkrRQOyB9BDRAKnw2KalrRaU0q/CQHvD6qynQewnW2upfdBJ8QrpijDV1kU
McjOvDFerdowfsvA/HZ9zc8yR34HWeP/V/gXqefT35ElUw0225J+WBgWArt9nX8RtJfDTReoxUJx
KsQXaLlkH9cHvrS7EPf4Q8ynSGivzowqe8pDmiv9vh8mnLisnzXg2wZ3Sa8rw7+vD3Z2rzFLl9iR
mhP3J4nb6SypuVtjHyPtGFGGf+5xlgDXL6yPIDB/f3okclEAVDBWuXfW+rFj0OF5OKP8KfFtOOKl
A5WtVzNfDpq1uz7U+a3DSCik8PYglEz96XRSM3KxWZVCnncBtr/bvZ3+SJvavHGDXlg6uqiU5Lii
FwXh1dJFqoaxR5EoPnapyUtRZfZ9novgRRva/EZ8cD6URuYJ1haKLH20dbWTxDPTi1aRvpPY4y4J
mnErNRhGUVx+mjFN8faPgA35BA/4OoujPK3aEv6QXw718GZnwfBOqBffCOjODxePKd+I2gy6hBTc
T79QNSpxXKfh5KtzPW202km+hfEi+zboYq/2MShuIFA3HqNLqwjWk4sULCuF3FVYAp/PmaSRT34c
An50YSJ9H1h1T5Th/O2zO5COIMKLS0cfvNO6+BOmU9OqcOD8mBb4XdaBmUUgXG6vj3JxQg7BwqKl
jgTGahXV/o9Yjzr5yD9/nZD/24Fqg/SKU8iNkc5PFIhHVFKBpxFnczOffq9Yy2w7mvTJT2Uz47zl
Bp7ewQq7Pp/zm49PAzoPd1Ri/DPQ74yDrLTcYvZpeb+VXeV3dD69Yqr/rdAy/F8G4+guqF+mtea1
N5laOgHENN/tnQmxC3u2vxpAgOE7wRU9ugR72o1OwsX58ZQuscof9/nTVVzYlFYxjLMvHSh+m8pq
5KZWoLrUrtYC5SqmG3M83yCGSjMLyDgfjX2y+myI4DvTBNrDd4Ki8VV0wve962I61rjTDQDXxaHA
iAGsQs2SYv/p3MYW/1Vnnkx/ofEfyFz+xUhQ7rihmhuTOt+LTAq1F3vhPCxNjNOR2nIKAqdGxlGz
RbyPi95Au4kK6/W9eGE+C3xgqRPQqkPb6HSUeCoGtTdKhwQX16Mhb8QPI4d3hNGl+X59qPNtwaKR
/YE3cuiarbWN0qxvzbxA3a4yTLBofQ5xPNP1cKfiGoUzpSu+XR/wwgoiGrH4GyOIRst5FWE0+uxi
02BY/iwS+zGcwTB0szHe2O2XRnG4NLjd7T/f63QFzQZqISZStq93TsEt6xbF30qaZjdu9QvDUCxd
Nt2ydvRVT4eJGyclGjUcf8ricCf6DMNjetGf33TLRbuIrlExAh1xOkpSuB0OlmngqzHm9Wleu7ue
EO7GprswF+7XxVuHAjrjrD5MWajR4onnkPpN0W8zn51nJQ3TG0f18ihsbo17j2djdYDqJGrUzkwd
LJCn7tHOSncbooN94/NfOEBLCAF+hMSZMtvqtQ1l0tlwMh1fQUANObxafUSQFHNTmd4Sdv3z0J3m
DJTXeAYpOygEl2tZIatIKhHmCEOoZEJh+4D4pdfVNhAS8Nq9o37PbEjRuafgjTsk5ZZ12aD3gEVH
ggDn9Bbhbiem75PzVZnaTR49dgL+h5V/jcR7UCd3totxXa3Lvxvx+/pRPD/7BI7LpUkFgfR1/Qr1
dpj0OCsEfAuQlHpWxcex0sKNXhlogQfDLU+F82/PeOytP9U0jv8qZCBNFcOUwCAqdUdieVSUWzpT
t0A9yz49/R6A7CkMUleggkbJ+PS0YPPSQd+ZkQpsq8EnIqPjEMNr92A6uy9gz9Kj3jX1A4Z4xTtZ
1nhDLe7CqjIyh5XS68LOWu1wYK+lhRVAeKS7EPnoa2BUjPXilngt5klKbun8nlPiqFqb7D8YG0vj
Zi0YrbSxZqMJFx5TJ5rkv6qDHfFDWICK3ZgYLfaHdEEs3M28NGI7wdT8bZr5AmyJjMzZfXpLAQtf
6sBkj7z9q8nHfQLHusyiI26oynYwRu2oJgLWCEqz+CC62+vDLTtm9a25Euk00n+n8byGEjQo5NG5
iRofzn2869TG8KUctXu3Tuo7gKHJnWPN4/frg55/YPTMod6RrNAAoSx8usEwGbSTznI7HwfShmMf
I0YMEdGObR9bLZTs0nJubzWuuYnP5koOpi8cmQWxdmaUFESLNjJdVD9se0dsYsSyh03TtGO7+0NG
eBiGcv7mqHptb/JRqZOP2e16a2fBE3zuBurWqEEpeIcWEUYLKfdRFKQ5NxAwF4pXFdzjNEalegPV
Lje/xXMVlF4fEvA8qdqgN57Vwxvy67Y30i/NlJXioxC0LuhlS7Nf/LdLXNkwNm+2oxn35a9M9qFN
MyBqQzK6qs/LbRTAqn2bNHy+cUkV1GPtrB3ynTI6UY+tLErcexP21Dcxdk7zYcZRmu5wIrDdnVX3
inOw5KLkgZxA87uBvhvv6xDC4n0aDEPCz7RhkimDa0P3CqSGG6OuvkMHwS4RxZv+NU7HvseosGxx
zR2STE034Hvm8qDFnaL8JQx1FHdqNc8tkqaiGr5rBpli6gVh5iq7qg1S9T0ZXUc+RTV5xG8snVPk
A/Jwkum/ox400YPWohRzH849sqiZmjXjRostZDriIQu/J2kSqYc0n/No42Q18CQqOVaq3EdK6dAx
lcmUSMZOUXCyd9LJYn1vp7Zd+f1gy+gtVcowjDBKdVI8C7BFbSCTEzx5YO/U8dl1M42j4Mq03sgh
hkHYUM3VDm5S2fYd0077jd4pcfUSzF2qLTKjRfve15lwkaLQ5uoOv6Dgn1p0c/4OZT/8x0KTJNrF
KLiHj1WlOkG10YsArvfYZhD7s75Ey6KlUIU0VF+2tTfEvansAprBmFKXnW6giNIqyreWILf7Cpwk
VN8masvxK2jhbvB1c2oRVkLsGv/xvkQCJkpyu9/FYEPrlyFLh79nHQ3pR96wwd1EqAKF20TJ3JmG
7ojWFXa5QbPtM8Q4dq1ZJPEBo81e3k9oE5joPhRTtedTs8d0jbvvTp/Lxto2qbSiY2on6bhXWHsb
t2+R23/TynbDf2qp9slWHU23ht6SNXBACyUvn+s2jsrt7Ix1fldXdps+KJGi/YW9vZU+NRrezH7Z
yRr2SBvhxN1HiCM/1VENbx+5mKzblIFQXwdjcpqHOEF5ZJON2mA+aXx22oAdagwPtpZYj+hD4Tpd
Y+LZPoT0PtU9EoKD/TpBw4u+xdi/Z8+xC8hlCzao7j7qcMqfUGBHrCRnobpDaauhOEZDAtcbVRVL
/V44jfN3itwImso5EmdPQgEmsY9ojEyHtLEmNFU0J9AUr0j0fNzpBq+n6vcYi+rfmr6J4q+jKSb1
2QwqREhTWIB4sFYI9cXCwxNp0vAixYpmL10c0z3KUnVwlDaiUZs5Riv7sRRj/R5Towp0L9Dz5LFK
1fZBjuWAQHiOR+/BbjrdFJ4D1e+DVn4gSzgkmTtkHpJlXHlb9JWi8JUELIzxAI7Tyt0aobDbfYu7
alsujqWCWYswDfY6KDPlacq4nb0gyPvAn6iNv4OWd2JkqVzzO4E2Kv8AHkd0h6JBszbwjAV1zqh2
3K2kXllvpUBKCy2UvJk4jmkvsUVxSxTZ7AmXMBXfWwyhHROz7a4ebd/Bpte9H5Wo+keP2Ob3Kepj
5Y+aEp7jCx031g9zSpPfWmTEyQe8n6C5b1U5/IIR5+CbjHCU641KpTgb4YSDsZ3NcHIOA4++OMYS
G6MnxZWh7kc13/bVHPA7OIhEt3OvUMM6eg+lSWUOz89Gbhs0MWqEcvTO8JUUt3ugdnaRPyo8mBNe
IKM5Q2LpYjRRo7IbN2MVVvPW7qVjPEdzPP4CQzm8D2PXKk9D7qQOUmxINHpFXEzDv9ef1AsxDOr3
S2mZTQtoaA0+rBO2eVTOOqz5RNnBx5JbMRvFI95Aka+jrnpAQ8rAX2hoHgejRvrFQaLt+o/4g4Q+
jSagU5hg6rlcqAWtI3lQdE1dRobup12Id6ScwzTfEc/AnRoH/IUnPqd1X/ct9J8xJ4P6qqu1XX1X
czG9cBkV9baI5x6JD31usITHUTzFjbvW7CKJdthFZ7rtcTCL/ug4bY+MBEiY9reWclZHWTj9Pmjb
QexA0kiMuCFvGXt2gPt9qvWGR91OAHN5sm+7clP1SLftG1gNWoGyFX20xtOkgdO3Z4WD/Ssf1WB+
NmjNj58N8RY9RjiOAL7/+ACuQjyBaF48D0V8LJAc1zeC57/xOL+Rc5i6CuWz3pKZ4l//NmepA4Mu
BD0g2STCtGdOY64QeN2MClN8bEN12M0CD+ey5Ob6H0YBNQdHDzo3VeLTUepqKubZ1uOjnUXjg9NQ
ykzN1rwxl7OgFTQG2eLSGwBqRapwOso4YDZo2KVBIKeZRABwYLCK1rIHMxHtkaDV9dnrt3yPzldw
GXUBBGIhQNN1lRIPLnUJtLoMv0YIrkQ9CK8VD6KFvFFGuDQ7GI6UuWlR0gFZ/vw/0MNUp2SEJ4vp
AwTphx3vaR+/Djgf6xutKifwNXrWDfdDrYvuRjZwFpgjpIB6JFMk7+L4raZo1qiUsRuRgpnjX30+
PjTN8NNN7X+jKLjle3h5rKUsA8MLCZDlz/8zzbqYzKqn+ew38NYQUQqC9hDPiosDhY4CAJXqj8/u
TSaHgNrCraD1uwZcIQo3mZpgcmPeVRt38TtHerC+cQcaF7bJwqnANoq7cCGYnc5rbGL7/zg7j+a6
cWYN/yJWMYcteYJEBVv2yB57w3Ia5ggw/vrvoRa3fHhUYunWTI1nZRyAQKPR/YaornTvtrZh9h4h
fJm6X+kAywLLQqwumNFl7O4s1DaLg1uLhTu9mKHkYaql3LVpqic3IrVi85AUiZVCn/NwJD9aSzsN
h8jpqvnOtNsUiavMGdxba/VAswM9KhFUUwrhpl8kR9M+6UhVPiP+NkL7VWOxBGQrhnjWkNWSz146
xdG5oUXcYyo/xOLWqvNUIm9oO/mhBFtKxszDDx0aHHCQRuxiVw2AXJWS31Moc9hoC6TbYmqV5saK
0mw5op0XfW1spRh8r/em9L01PPBeK1AEsAAAGJBLl+uaJYmJNbyKfCiiR2lgow8Hmx/JzR04wvX3
YxxqD2u5EHDqFs0TT5retzrq6potsltPWsUdimv13jbh117clOtsAANQ9iQPQjX+cjYGTwAICAgO
IdE63RSJmwam0e+d5/UmuRoFieG1jkuBbWsN3HZdwpufvQgiqfraItJ7NNNIPtWGl+zE5OtlW/OO
lZtKNXcFkl5OaGLNJOptSdgYVfGs60M7nZwUFd6dy3P9zJdTgoKqo16EDooKumv9HX+Fjdkce70e
lSxc6NLgl6hBtjiQNkIjFp25zH4H1w2XLEfpbb/IS7nDG10/zOX4L5T9FYDI5qBNeDm+YeH2XXWU
/HAFnAKUc9E7dtIb1+if3WLYu0+vPyDux1RIVLIqKiXb8jikUFH1FRI+Udv+0NRiPFWwhPzFAo3+
3ui4ukSSktB2X8WoNje3HWMRTCeXLL9IKbWV5R+rGt8NW+JvhnFLsZ/+BEC2zf3i2HWqd6miUNRL
edYMEwl0O7yb3sYoL9VkXFZsCmmbSNFnjts6xRyHcTUVP4ET1OFkFXsaR9cbnmI/xSDHQ4eaEshm
lAycBQ92Jw7VvKBOXdWRd5sIe89J85UdsOqTE45oL5FSb4aJ564X+VwmoVIl5pO1GMYtZltT6A6p
fnh7C7w2FEpcVF6pBq7AiMutncmiXyrhJiHyomOg0mI/IWSbPSI50+zstpeNe3mM3JU5b64HGWLU
C47or2PcGQIdRw1W7JjV5nDoPbMZ/K5qCLmF1VPcBq7cFT+6Sss029c0FBn9qZAQB61kRs13sdyk
uJegDoq7dolT7WQvFVzzCg8Y/dYY8yHZqUq/8r35uZxG1McJc9u3DUDjWspGy8LepIZ4o1GXNm76
pePZ+fZnuB5ozVIAOOjAbLiJNl/cNsul6/K4CDtX1LwRyvyj5aV7BlbXcWxdfjpuPENovGzfA3lu
4rqBFkPYF2r8iGDk6pcsBoRtNZi1aJhG7U7kfm1eoAmR0gAnS7Nkc/hNTFQzLFQh7fYLslxI8KbH
NMrM9wcZD+zlijNmE4N236xfl+E9a6QOzH7q8yHVv1toBe3ONXB9VuiLQF9ZU0od4arN/d15raPV
Zl+H+sTjOujcKUPyq9f7JxX87J5P23ryLk/LqqpCjCF1dWhv6ZcnM3eWuU8l3GC3ns3HBjbCQqW8
V0rUQjoEFzXQ1MXPZCyrCXTfRCmKeI62wbs35vrg4o2AnfQKabr8FY4SCd4MFOwdYce+tRTKPRqb
yj/vHoWbCHQAeKk1i15X/q/IMNVpW0a2Fd22ca49QDqRPs4C5c73W7Pwv1d07TUiSQNxnQsJOMJm
RSO3UctohEGOsEXfnj14VfNNXKpD7qM4u4w3iYssql9bEV69b09wXabN0OvOoVDD6wAqw2brqHbs
YJvmQLF1MheZ2Emj5q7po0SN30k6P+Gy0vwx7VWSbPqtO8NvjyEztyBjQxGkFACBb/M+mdxxmMuy
rENZ1kog9XEKdHWOd7rUr6wvEUxdA8sLjm/9FX99RR7HMVYqSx0Ws9Z8QyG5qoJKiuE4WTxj0HfW
gjlL7W/vXVpQzyt2kNyMULMVq5hmhKY1repCqOZ/sm5uPmllOR3VtQscLU52Bhw0BlLY7ue3B75e
VDQkQRGypdD4oLd1Od1RxdAB9YwuTA0P1x+Ig4+trPWdTbuN2eu0aNJhbriWIXgzX47SKNPiVGYj
Qpzc5G3i0pjrpTaeMr0Yg9k0svN7Z2XQLvPI50GAIOCzmVVfIF8GMrwKhUp53ZIDiHnKsTuzuj4P
EHDhQq3pJzPbgjPQqHbdRHXbMBYykr5uUcQNWtue6oNTaMGg3qTL3HW3Xa/uOWm93HKXZ3Hln9MM
5EkJdGorqtM0VtYjANKFUb/o8T3/99OJi/hkroLyBw1cNiJgol2Lu12lC9/Ovbm5yWQ82WG2NDIP
eBhrug8UA18KZsgDKPMg+B2V2V2yk2fPffGwrFXo2Ie/OSSnskfl5lFLm/m/Rc7mL7L/oaaA72bo
/MbRlN12RmE5gWopFHIRgO3EscN2tIBKrqXROZraHuuGWKrPkho5xfWmRFsJrKacfESr6zFQVDeK
/QlrYicYo9Kw7+ao8KKHZZR2dSKizlYgrHEufIJUJm76TFoaKvCVjrIzvO/unwk1bu/RizDf8dNe
p7Mnu/Q/w5ic5E9tLHL5Yihmkt2AG2tamnV4UaKYlgyfm9LoqnBSEIU/lHHjmXdjPanRwWjjKbpV
zQEDARev6eGeVoTxPEUe61aXVCgOSC8YdDKUAiVYpbGtf0G6ViKcRDX8awqj+a23amodOuSryyAX
8zzfJYULljuzeOaGFVC698oqcgPh10R6ikMPEK/tXWTXwou1qKXaXHhzmOdY8tpCas/tItVbvAbq
j20HhMKn5L1n3LNNMKjRrJaXjLkeDDC9l2c9d2rCdz93IWlt5rJm3fxDb+ym5Wrw5mHZI+JcxxYy
JUTiqNzSmCcvvBxPunR27agVYYsWmX1uRsXq7o2ltPMgbVv7c1LlvdypdL4yR4QFEBPkElztPTdz
jMFK4WS3QI7XuIqQbex8xeC1lhvLezXWWE5mB+JQI6RBBNpcunpUz1zokOMLi/th7Ye1Ny1SSl/r
xmtwYfDy/vR28HxlQVFZtoDrIAy5IucvF7SE3ros1NrDRAWICFIUyl1gJV1lHKPYFB5Xb23taQC8
sqIvSjWsJ+I4ENIuB51ppOqJcIYwc7Fx91NNjY6qlEgo5ZDsdl5E1zO0Xy4jtsvqVLwVeLGqxOUZ
N40heW/xxDMYQ3KYD2e4cOPHPs/2MpdXxlu1miB+IuLK2m7yzyifEEHT9SUcTL2N/bTEyMfvVTjr
/pKUA00jUUZ7eNXrFcUXE14f/5CTwuq6XFG6iArOP4MajpZdPxZTVZwrO05+dETpnYffa0PxKEO7
CTAOrKvN9a4LXZqYM+ghevLp91oRE4LqNPDDzqr6nYTleixnZc+uKiV0C8G6X04rabWhp0ZjhIsx
9rekNdpdMmDlNDpIjb33IJCukPxQ8CE7QvHlciiznVEYSRMbWZQi4tnQz/dVp+efFl0mR2Ts5LvH
A0lKJFsFDFbNxs07s54TdMxNxQ6xNcl8JUFoo8z1U6Prn8CxiJ0Y9qJteZlCrLkDbyKKdCuJbfOS
6K0x0RQgKmE2oL0XoCswFEERNYXyKRqKaAITFAmVenVOYXzSYnSiJ9Os47Oi4qL3JZnUejpR+3V+
vr3s67JufpeOsg70BYrVtKs2G5cSXK71FaoDk8SWoMSh5qQrTrxTLaddcz0OZXmaYtQnYSJtBR5R
WBDcVTJh1yagm+pVjPDGxgbB+Ny3maC12Ukb544KB3B5niNAVwcB1W6my2G3zY/RMYrlmDdN7xwQ
TzDUJyldjBKTyh3/qZfC1Z9zNy+MA3urxf1F1SbrNNqFS5uXDoUS0D+ym7umryIoDVNatd/lKNTm
oTCSKD4Ro/L6EOvS/YgncOYdo9Uo6dmmE31PV5jYoaNWruLbgDj5Pf2VGqs2BPrGu9wz2+KOBKUO
a6Bc9JNJ/JUAPyr3uXTG6SePM7A0c0M7/5Dr7mj6NEVTOwCbERs+ZiS4eHSTYf0WRdS6NyBnS7BT
1TLiDBF30E87t1CWQ4JdZ/G7MDGY+J3Hw9LfDomRRwca44YZlhFgwNPSJ8Rwtc/K5U/d4Gf0AQYj
0OIEucbyZIClaH+KIinTc6+WJfdMRHBG2z7CnEtSkE+58iDnDLcFXO8Yl3e9ycbYR5CskDc86s3m
kGml+cGps15+GFPP/mo4VTef8BqnkZ8jSqCcrMlDeCUBy+EiVdBE9CBtJ4oOnVEmT9jgVd4d6B1c
edoODWycjeKJ99fifKECVTRBQaojjjw+nfLWiXJh4kQ41u0x6kdNvZeFGllH+M1AzxIUKGB2OG2J
TaYjDAetyDaR0anyVPGIjR/yg0DXFO00wNb6hcapMgYtGa16T8fdiqGOerh3VWLGKUd1lWU5Kgl9
ssPqDPLTGlutPat60X6ZsdvxwpI65L9ekpstb/9MT85G6RXa0caCqnteJmhHO4fm5UmzOZvA99cq
qw1OgmNzGRJjbap1beHJk6UGijKlntY/Um11H7eQP/49uSgsH2OcP37pSTbcGSmft8WlxT7MMd2e
wLDy2j0Nvep9MnMjzmgMkxYHZmFqX5xeoRzdROih3LrVyGFBqkZGZ09o83slH6gBgSUgZUQVjYLb
tojozHKJLauuQyMtS8BKVffBxoRq54H4SoShmWqtNAFqFmDFL1dLE9GQ213chNIEBWwvXXKMmrY7
G9Uurei1oZjQ+ohfayPbF3ZROglU3bkJrXmssKZypo9Lrmm/PcV2dyokr8Rn50XvigRxLe1t4nOb
deQbtteGnTeaD2iSaCcx1s7Ne28B2hOI8KGLBxmXi/Zy7YhjA2aARRuaTlTdT25dnlNy1XdnLuso
fB7y3bWmti7r39UexbTEbGRt2Ezp/CGOOwVYZQGGEK3Yw/snZFBZWmtYxCVjs2xlLBVLT5IubHqt
PLqlLQ6khHup2PXHoYPJk8+AYEatc+vZ6ykoBeXa1IbLVDvc2vRahshMdnKH64SWUVyXTMxA9BzY
zOWyKRQgzU6kVI1oXN6jWDyfZw3i5Nzpw11CTff8/rXjnFLzp6vAn5vxIgtUBRC6LsxsfLeKOjaO
jTp0O7N6be1MhIoNS11JqNuNLeei6kENrF8ozY5tX4LybJw9DND1SV0NB9CIZ9upPAbWX/HXluMq
AbpeZh13c28fVKf3bipPG4J+qaOdCV0XqBiKiilhgeIpMehyKEMaZD/pyGcCrxWUQ/LVHbLzMmqG
ry7qREpSGdivaZ/e/lqvzRAJRupTK4UfDbnLYWVh51Vk6x11sSwLEDlVcajEm5W0dm8jvjYUjS2e
qwy3Ensvh1L6ZcBHADdTS7FwREPEmfbQwSmn8fD2nF7b8WtcXV9UsOCtTaCwvUQxp7HsQryvHxy0
rADjpT0immVJxIj2nsNXbUYei1wdaPzCW19VhTfhr5SZkgqV8cY4z+61VBYfYtfpbxQPj2BzrrxD
0ZNmKryav47A8h/HpMZvE4faf6NYlqceXEMQGxDgvDbvfSuKlZ0A/eJZfJkL0K5CnHLN00EMbcFs
k5j0QsnwJoxKWS8nz8rJSb1c9dKAZ2IFWF3tsuhktaDZfbftEuXQdZb3nIhx/uEuuT36ieJ0lp+N
Zj0eKX/bk+/EHoEx1S3EsiomYvtCW8bJn6DES9/GN/IplbxgD86YWRmqP7JOdj71ume28/LW8j8w
QIrHW69m0sNIqoBpwxY9p8BNxv4oS0wZ372hVrAVKkbIe7KnNjWBNHEVp7ZqEc6RLg9GlaSfWqR4
MG3o6m/InPKEfv+ABByXMXGMoLBzeVQA8y6WmFwRxjg4AC/GeDJrJvNJx837j5ZF0U6ueHU0tReD
IWjHxFKi9iZmt7wqgSTNQ2i5EN99Q28I3UuHHWVgD47x+e3ZvYh6Xnw1Rlnrf2jzvTCwNge0rkVk
tzjlosCtdepjS/t5hEvQlh74LrNqND8ZZ90NUvjkzlHarVX+xPqxRqM9mm3tlkt1cu5m6WbasU2y
3P53qBFx8+e6LdEyFnaHK1KrOdFyqGU0eOGSRBjT8RSwUx0UBUj+9m4QxQRXV6Kb/aB1ysh7Jh41
TBP7pPfOTVlq/S15sUwOYo49KuszMGH14zQ1kfiVKDwZf1eYSnrPlVHzGDJVdIjv9cTO+6exk85v
S4ur75Tk1/4XMHnU5tIi779l3Jv42bdG7vkFVrvRMbML53ECoVJ8NlIz+wkFwP3HXElBH715saz7
fpHFdN9MlB3fG/3h2oBdoeEKnJpztB6vv+63Cf4KuJ9BC1uwAkfPk4NfpGD50OPf44BdbzGGQvMX
wZQXnc3NloY05WIwbGthmRXZP22liAMlPFgGvZEVO1nv1QWwltLJEFF7gr/I6+dyWvE0Y05dSS1U
JtP6zxtlAsVTuuZnNA6Tc6U15t6O3oYh4s8KSEf6btXm3YpvKKZUQNctRpgSPtrjNC8iPS6LyD6K
pNTeK2BPtCMVgUbIo45O/bb2VKVsjbYWVpinsXpALdT1O3VIfEOdfr59UsHWXc+MhcS/xuWGQwV4
E/rcZPI8BKGXkAxSSX7ocvKGJ1udx+VIUQxORjQPRhIITbbicwfd5uuCwOcQlin8oGBkg8N/oKqF
UWmfeveiMgeqBZUrmu5RB6nlub5QqmH5qMFnWfwYSZDqCXPLtA6qqbXvW+r3OWh8tAcPizZmtq84
2gxhc8mhSuSjxCAoTpFN8BszbiZoKUWcnQC+zPlBsCjViRAz65+WuU6cg6vNrvvUm22DekMuLQO+
QukC0x8KjGElJ0zc839VcZoUe5qeiPnREgy9BTdIbTsRfUsMN/mOMiHtqzhZrOwUecOonnUE1O3v
pZp6BmAQr1Y+4XvoWkcFs9f4ZFkL0FWsKHMvaOnY4x284Cd/Xxeu/aMc+jIKxnHycj9bJmgJFg/t
/1RJW484UUn7jEtQNR681Eq1W82IBwmUYM7IIUooANohc8oiwzlNrmDVtNGV6A8kB83009qa7IOo
0Lg6lUaWpthfz8k/GKNjpgy/zfuvHRdleSjqpnhsUBX9RBaDH3C5zEVyLHrF+T5Q/YP+FyFX4o/W
wOukl2uHKk1S91e+qDO1kz5bUn+Z1UY/CbY+1r2RkvxCFysq/RbsEW7WdZpq32JlHOqjnhS9fc66
fnEDT6ZqEtRuUUDGxnYEtvVkq19JP6T3odAR/XwY5z6vT26R9dmtiz5QcVITdN6xjOehOPr6oAn7
g5XoiTyaSuXh2ZzypILpOWfQQt4+DluEzHrwaPDxD4Ay+mXbGgEE8wYKos2jo/EWLhJXYjBsJK4K
BqCobBo9vH1mXCuknp4nAxeGYGjnbg97+PL+vLxAaZZTCEQ5jeIIt/ZlgIP5RlcJSmWoWb3hPmGq
nng3+UIuEZi9oTZnBfyHduc2Q1qTfHZYcFJBsQYEtuM4O8qsmoYPOK+75bmwqqg8t4qKqfIqSdMd
aMJZiT/oTYOkllcp38qomQ2KnkPunRpMX4egcGX5Ne2H4SuXM65nTi9K8zBUXj4F6qCo+lNbN63+
JMvc+GHHqBuflDmprKAumlHecGqN9MFsuH4wsp/FrPqyqnpQ17XWZju5zfVHo6mq6jQgIKTw5+bi
ccsBlaKuwKu4zp3cn60qdz57NB2j2wlyxYKtDh3vQ1qqSo5peoegjN/3pSX/fXvzXKWqXK+wvgE6
gLeD2LHJsRp4enFqSi+ccCwIJHUuOrrmnpzL+rdc7gyy+xeuNXp6UHE2V9/k4UpXC8ULh3zQ5xPw
UZwiFxWLW1dY+b1hVkZ5jIdIODsp6/Uy84QkYSWtW3neW2pYRfN/6io1v+vaYaArn56k5gjItfKW
QRfM1UV1qNX0bDXy69sr+9LCvZz0OjY1MzJ0dwWPXR4HL5ncHnBhfqf20UDFVx/aX4qr5p/sLEbi
IU5V8ZzVSvoVPEEz3ExukjSBoqA1gXVRbd3PdE2/QS/wKuDC1agfXOC84ojQ5jQ+JL0q09Pbv/h6
L9DEWDVwVmgUoNvNngT8XGBQnBR3qOT2GKy30zmnPr8Trq73Au8Vj1Y78rKA3LbwV2oW5hIrbXm3
CCWaQg8e47NGzSk92amK2XR99KZp/vj21K5zL2rOPPEBvEC9p814+S3sRqrNqFf5HV4BzrGebP1f
x6gU4mCbfTHtpn6vFiZWPvTdDQiBKy3RuEK65ZaRjtCT7zSkahrfJELj0Krs8ele+WQv+iGraPpK
C9ukyjyEk2p2x/yusRBZm3vwfHU87YEVrj8ZVW4qCNQRUGcgeb1cPa+Y3XgBo7BW4+cbrYnnD4Nw
mo+z6MVTXqTDT0uV0/N7PxkLSDOYuhNgQUTZLwelEWD2ehSXd26Rd+e0ibWvLrpXvzyl1Q710Gg7
6fn1UiJShyC1tmKC4RusT4W/Xh2S7En0NNPvQHw1frpQ/CTNLIO3Z7X+LZdB4XKUdaP+NUqumfSG
ACHeqamZfLDBuCONji+6APP14e2hriipwA8xfeU/CMdRY91WgJIxk/liz8XdWIruPzvrPa7URDYW
/bWlz2867OKjk93QoToumZm0R9sWqfKZwlLuBlGls5Gq1JvwaypKoOhl7AzPlt0031PpFX8I6Qby
ETPtQEOYojtWat/OgNiQDHikfjYCpRk0pQvmou1jXwqzLIKyimIHcBu9pUOtKcI44rFd/1CafhFP
/TBm8a8YB/XIj5Sif8YIbcoeKdrvuuRdfQcKi9Yq4UcdHd3pK60RbTSBkCVJ2JGSHKwE3QvRd/qx
aezsvZ/8ZagXh0PYLPS8Lj85vd8Sv7U4CYWdOqismuSfUfKjJH8+v/3Fr55F60hc5qCmaIVRHb4c
KU+tzPRqCBMChyMfLG/y1XZi68bMdO0wtXMPGWQc79zZ63bi69XheRmZMj4iI2QR9maOJZr17tiw
nJMl3RtOmHqW4Hx3bvPXRqFhgIgVzhRr+/ByfljmQTldSuXWjVv52LjT8BDVmfPea5C5UFxHAHi9
Dfn3cpQF/KMC+li5RW86fWzrqbkrpLWHynplLhYdAuLMegsCeLscBQoV6XHeo/SDbYBzTuu2+aiD
57Fv3t4TV7EbYC6ceFpUGi01OE6X46CdMaLIkcWhYqvDd6T33W84G0g8Dfppdj6PdSmG82Ll0d49
/8oJA2XDmDAu+WOLL+VFupJ6IgUCXrfCzNKkwWa+7CgJdJ6X7gS715ZTpyhJbslh5rG6mWbOO3YC
ZRoK6XjDiVaZXh+s2ibkvL2erw1EcQO5NhSKVCLI5UBNlCdlEUUM5GGmjfCJuKHVnD2/fxSKxy8c
lbWcspkOdE8Ug8sxDntH+eO1enbM9WiPifRKuKBn+X+DuJvjRHyHgQc6l3Bhz99KT1Bos6J+uIH2
nPxoU2kErWbnhEiTl/z7J7iCrEgoIE9edZtVOhND79ZAhhvhnRxuRL/FHXznlfXa5idgQKdAxQhW
zCYgxkh7DG3SJaHmzOJUD3V/aJtPVvuIbr15KkiEd6b1yqa3USBcKacYvcBYudwdtJcwvLTUNNQj
0/zhGR2+q9NkL/qRBse8Zwjxygckn6VsveLUqceve/WvZKKbYohZnpuGc0rla1yQ/sAHszkMhUf/
Rs20m4iy7ZcsS7J4Z6KvHAOCFjqxeL2A/r/i5lVKK7QcrS5IDuMNKg48Xaw63jnVrywndk4knPS8
YS9sW/gtMowySyGeQazUzqo1/TIAjh2bLnXfPx+gekjEQoihlLIFWrSJ1o/97GTh5PXtY95U6nfw
SNlOMH75wRfpHz7OK+1vbX4D2trek5MkVs51lsFmchT8IOCbjclRWGtnY3IdlJKI4TS+lthQrDgY
pDJPZE7A3ul9TsqEx3k7ikOv25TelmREdtPIXApLOrpi6qEzG0+7q5tEykPUSzpAKrifL7XrVf/1
ZTtAufFS83kBHGU+ZJ2Smv6CDfHSBfGQWfZnuOxkgWU+WPrJ9qxO3tilUbQfq3wxviaxCqz/7TBw
9S7jgoWDAASaBgOWAZt0GFg/N3E8YrGKHylaOWI+CHwG/VlRH9O+3OMXXu8nUg/Ml0geqEfADb88
ME1CxyRDViUUFVwBNUOXBlPDwoezv4cLuT4gDIXaGl1FHJh4c14OBZExarsGltWAVuups4r43NTV
77eX7zq+0bzwUHQA58je3QqwdmZtR4WCCupcuunR9EbxbdTd4r4ua+2ADuz4mCfDnvLji5nT5SZm
/1LeW5EBXIRbkrE087mlrgHXQeSFbfv5qMTiUV/hKbdKWoks8XNz9LxHbdKT8iMKWY0J1NASKChU
qhol/+BUOqhflEzPl29VPSgPXb5Uuj+xe9OAcnf3j2kO8309wS2ELOWi2BWLqhL+2EQ6ykZmBdtP
rUX+b14jc+sLFImHcxIr5d7T9zrEQutfZQSojoEk2hYOmm4kSbS7LrQGp7H8xK3l3awn6lMfy/mL
OjT9WcpsGe/KZBbGTri4BtiSiXI0MJyjZqEROy43kabnc2FkAy1eEzG2w+iYgnaRsSj2pybz+vy5
T4tG3Ld569afWPo5vtX6vPoDoDsxvtqtmPVATSnBfnp7311v7tXpC4o5+Q/Vy2164pGxetIVZdgb
1Gv0WSwfNHQd/nt7lOvTCqvMAzlNw5nO2da6JHWGFPwWXE5nBsLvN0BG02CKedTeQD9d9rwqrmPR
is1AaxqO7src2yw2ei+6sUQcJqyDm+pougrtHgv4bBMsiT19tXLD+vX2DF8dks9qs7mISlvMndsU
3eShAR12uHoFclTtYyvc4VRXjXtss3zP/OjV8VaJIrBDXKpbkqCNVUKJHBhBaRqj5pSNSfRFz6vy
icYvV0za0UbZuVhfGZLaDd7tMOs5QNsks+5UjXdO2oQgpMWNknRdoBtdcoOdenfIEd3Zyc9f2TQw
1NHUIW8A/brVSkHIrBGtmzShOefdSdOK+WHMO+dOIGS3dzzXl+BlIFzJrAR3jgLJ5da3mM6cOal2
D8JQj0GYZL01O7AKXPt5Rjy1DzPRuB+lOdYfgeXT88hLtm1gSWmWp9Qw0Fi0HCFnjO/EWB3f3lrX
VwNrQGcIxBHlAGh+l6GjFCLPKbVWoduWPbK8xlGUWfuHAlcZTB3FmEM/imYn335t8f8edI0bfyWk
KMOKRUaw4FS8rU6iKL2DVsUob6pa/f/4ziSf7ouSKiXC9af8NdSMsL4BVwaqu1lpp4r7ItTVsj9g
n76ne/JSkt5+Z3J6irnUVaA7bKdFswt0i1aFEerqqe+oCrKRsRGNj5xfFrfDcqf29d6L/puH2p3u
9WWOv1G/NDs/KorsvVrI3qqIQaePBGZt2WyTVSUZvVaLoPk3aEX6iqSKtsj0vX7IjAJKaBW0gykO
VnOTwUjFGBPkwqtwETlGo5YpAGs67fntffrKliGFUNflJYEhCl5+R3s0F2VUWnDUsVBu0LleCHzV
EvYRcfftoV65tdaKBCklOYtK2nk5FF3hZUhMG/o3bX1gCg2W3E1hvVMqYF022LzUddC5WxGMl6NA
jhICFQsEC8YWEX6lMR77JReHt+cCi46/Z7MpKY7T0gK5Qrt7Wx8vvcGJgASPIeZUxfItBeK+fDeg
O4h7o4yrog4Whev730LkSknHN21acXSHRR+CasYS9LO6aBioYWozDUc7TTqFTitGk7fdqMz6f2Xe
GF8AAdTZmWobDvN6lqtaYPRWGwdLlhj/qGbBq0WAJHEfeMxnqLnaU6u5x85qARNJPBXsm6SatO6u
s3jb+xRMKoEiF+nKB1vpljr1rUxLndgXLXDPzBdVpiTn2dFj7VDMaKseancwa4gsVbH4zmB1BThA
IeXwXa2H2bnpLVlWYaoUahroKGY3Z9MaB0JsNMgeMl7SlsE8xGAgogLIajPoWvJpqEqnPkoSSc83
NGHFjxp3Ux9UWTYXn+IYiFblD1Oqp36m6tNwQlvWHvAOiczqpmoLx/5VNfrcwxpz5+YWBc3K/FQi
NgZamkav8yuz1NgOnaxWyyM8jDT6zWw7KzCEG9ngRSJDpQJfDQhtp72HZNiCVO6p4Ws9mHMs4n/d
1m6+ReMiKErnLSKkHWXz9oxt6vh9prTbHCyvt01/Gjv8yZ3UVNqbxFT69MmZUXJF0hE/yM43sOQr
zshB6l/jYYJl7dtpk839AeFcqf+GRkzUQpcNSVYxFM4/fb94Fpq7HRiWqkMfJU8r/Ojcsnfwwkhs
gQM79m9F+bBI3uznSI1K3dfqZWpPRqS2yiHvo9T5Mo3c7f5oG2J5AvvZOqwUAk4BaM5Z+9YaVHH9
wbTS74uRVjrkoMFsjkjwuM7XWa/6T4VaoC8j804sD56aiOIs0f6YjrivclP6Tt/BnfanVmbyNotr
Rd5MWjMg7ex4RCronmw6vwFOUPoGudx4wupO/z0a9hJ/efsUvhJRVjECyqpri+qqi2+ybcsqVxou
hgyFfrEMKD3HdevtJFGvBEnGAUu6or2p629iioeSboU9ZRsWUw4jGvluJJLnHrKQT42k2UOWvjIt
upa8kGH1ASrZPnognIw6PohtCFWtPahJGz3rMHJ2OLRXvrtESqpylHVIEHHY26LlzSayp8RGthK4
hhc9gY+R34CXa58KgG3yR0xHbvlAJlsuN3NT4fhYZ17Llh2q3rVuGyOz8od5drM28BoaymHHbSgD
RTr6V2T8dPEo53HOgrjDK/dgp2bZ8hiKoj9pPBSok7eKkf1jyUVNPrDjDfmQLYvd33YpgE1/sgaI
qKoi0URFKMBNDzUchfL27f2zlnE3MXy1gl53EPIPV6KTmtS8zjZnwOdmo69K4UhAZbFLS9ACiK7k
KmKwpQ3+SE0MaGyWYv9++we8fMrtL6B+ACuCVw/Y183OsiBGzKvrQIisg20dpsVrPkRCyUq/6CJc
l/sk99Rg1hvr3rWVbLnrq6XpDsYw65pf5yXNQcdVOoPHd1xlga3IqD+WZibsAJW6Njn3UZd+79tp
+VACN99TB3rlErQNdHe51RFGBFBzedkWKs5Y40C2P4E58tt6ONRIigWx6O7Jdq2dXOWVnJpmDdsW
worGuJtcJUedV0NsGWUqZ+l8i119aNCwX2jdmMtyx0HaaautT87t1yHDA/sMxIui1Tr9v5JcXgdJ
nfY58SWf1Qfd6Cu4ikIic1+0N7iN/Y+zM+tt2/j+/isiwH25pSjJpuM4Tuwm7c2gSX7lvu989c+H
foA/KooQobZF24uioxnOnDlzzneR/SmZbZBxrbmzMzdCALY+SK5gkED7eN02knozQKwuLZkq9cYU
NUWvEu0eX2YzrkGWodVGK/YaMZZrI0riovS1Iu8PUoNH5JzXkmfL8bgTQrcmhNcFhXnMiijMr5ay
6fSA+j9DBbYYKleLhXLOE73f+WIbG5K3IMIlKA1pFORWjZsRKi6KbUbpd6F4hqCR/+h0+38ammaP
+pgE3u3jez0pyDEUD1S+EU/sdcnCjssYBT6r4T1fp48pWNXnUW2mnbz5ek5Ll4HyOCgmGmxr5koV
6ADzUF3x8zERPxeZciA0Zlp+VoQu5IMmnO6v2/O6jovL6eKYwX2k9LWua/YKKuFDMna+3GfVeOz0
qhse8rrP9GOfpEHgghewqofCsgiRRmNr3SGROiHebv+M6/NOmZ458ywBFmWsHXprWZ3kQK5bv89j
3ERTWf8Mulg9UIv7UKeL/gyFOe2cvK3VXgTWuOYpHKP3cHnmA0ftRdApLeSRIZ78KpY7cGpOLAUu
fq1D8ACCtNwzPv7IIC4jzcKWXyjzeF6BGF+VCypgTF0CicbnJg2lr07U1dI7ghRd9wUiUR+8Fc4c
TkDQcmpUMJJxt5+VTpJb6C1gMg+ponczVYas/AvgsxP/iNQawHKNu2vwZeha0z7znNT/kkUbRLB2
KAq/R3ovOZ4xlOn4WRJTVO/UZzZOB+g75LA5Z6QzaxkSUUnO3ONb4dsG1hbmkM5fcqoXO2fwOkYv
pSbQ9YCj2Ckf1fJ/xegWijaOQV3nVzy9vJyMoToIEp/elRst+m5kY3oKEHp66kIrub+NyuA8AnF7
o7qGFMPlZunNoe1Gqen8GSD8Oafo45oWGlK3z8HGQtI9BRIBfIU35/oamiOJVlHIKGYq6b42Ktl3
uez0nXzw+jJYSumLsi0qXwu7+nIu9ugERR4aLGQeT39oZj8+8zpUH7QCf4j/MCGT4/UBl+HBfjlU
SKwY1Ebv/B6+KbIGEM4qLVVP/2EUSpBL6RMe7boU2aBoF2Za2Pukob0XlNqAem2xVwnY/DhgKcHx
gv2mXnM5F5XNp8Zh2fvIbzunWJmaM14D85+357L1cZYmnc3NBsDoCvZQK3Uctnbvz1ndvLa9GnFn
WwXoMUPaKaBcD0W5CUYb/UDwf7AyLyckusJq5ngg+HdK/pjpdvJLNCqUCdp3O7f15lCgg/GaWjqN
a+Vf2KVB7zTgongW/LZoAbuhUVEb6KU9h9DrrwTnk1Lax44DYrv6SgCnprbQo0UwCGWOSSpS10Gj
5Hj7K13fHf8f+QWgnIT4SpQgUEcR46Ey+F2ndrOX0Vg5w7Mo5Nco4NPyTqr02Ls95vUlSUYNo3rp
4C5Q59V9Bd4e0kHKmHbTmF8ms5/cLq8W4xQ18U3NjE6SXewdrY2JgppCMQgVcTK6dR8dFw/UPGD4
+7LWAmcMEe1NcfV4DW2z+iQKdc/fcGOj8BxGl3YRzUSKeDVJ05ogdPT24EsdDJbOxFvJEUVwiuve
ufvW4uXNy5gHP+V7IuLl9k9QHYFolY1+Y6vFAxyG8REG6R72Z2sBoWqYdN3RCpLXVUpD7+E/JOHo
V0VrFviFJLjnFJ0aTX6kWt17Nqfq/RiLhftGJRO6Hcnkuvue97R7zbhCwDkBYStgUyJak6R6snNd
bX0swDcca3SemNzqY416EaNf346+0IraTwJTPecaWvYoBlU7m39jGcmaKJPoi2gVDafLj2VONDxE
6ch+UyrGQzj1iRc2dnmICI6nXsu7nfE2pkYdiNAIvhzE97qB1xmFbNYIffoyPgv/TLhgISEojPyJ
B4Cxcx9vzQ2JLENfeEWU5pff8q/EpimaoGJXKP5YFdLRzvHuzvQ0eylmFPQrsSuSfB1IaABQ4QIR
BqtPXYN90jBtKymjbaYmtvFZpubpKeQbP/IkKx4FoNOv6YR+0O3odR2Xl2Yo7gq8dfVFnv1yksUI
9g07qMEn6ZaPSixLboCHxenuUXjAL7BX8mhyxRUIE/pLPCcZRrV6NdfTA90hpCcQDKn6u1+5oEFQ
AGMMACEUYy+n05o4a2Q1x7rWOjhgiim+zJJU36tKA0qKVaPxT2NRptl6OQq+XHqcYZTmlzY5DS94
3RMINbtFod8rzM6dAoSdMiG4YgiM6xyKmpQSwjMe/Rb4ugsrMsd3RkkPlhmW/2HtwHjYhN9FqXvd
zU0LKtBjK4/+DLvc7YSUoAVh7V2X1yd4qeEyCIk7CfUaIZg3sjI3Eyr2bHcJf8tBcaWoH88mDhLH
27tuayjY+tDZyT0oUK923WAbqW6V1eyXlk3Xl8wj7FzIG0Ny7sE//r57NB2oBlrAi5wlVJHLTeGo
2IexXDK1KgepscnMvGYY7BN2jffKqbMpgFWhEE+4AB+yJog3ZVI1QzLIfl0HjqdiG3lA3aq4f/kA
LnOGuCd5Wa3BNy1i0WOJLQ8Qx7w80GdHGzcT81lLpD15x6soRC+X98FSyeG1oK6Z2qoGKQTvMsu3
KVP/HMeo9cohSr7e/kLXo8ACIbSCKubC59q//ELBoCdhWaOQWY9NfabuPz/bbQn78PYwV9tOw5GO
UAqdeQF/r5PqoUvtdJASSgkLniWLHLxBtQqTHGPa2whXVxRHyeLlTSOcfwMldTmjTsvGujec3u/i
RryZfdJ5bTor50lO21PTFHtg+uupcXSRF6X5Du4JzZjL8eD2Iz+RKoNPg1l60CY1doeuDE+j0uyc
pq2Z8R7hWbLoanOuLkeaKmiAiSEPfowZ9ZGWFm3CaCxOpVKU3/Ww2HsRf1QKLgpAS1QiWVqk52nH
r6dmdfIcWBR7fdGGwSGEDf5kZQjVdYUoPtlgvf5Musl4QtPOgVWtOmc6ocN5BjLnxyoegpOW6580
edo7hVdZAauMUwaKlgrf2rBWhakwsrqi06TRT61icmddm72xaIvPYZkNhxrFtW9W0u6xc6+pU1TC
uEE18EO4gtCbuVz+sTSqCjKY6nfU5p2vIu6m7C3VoOZ+KwooUH8G9qynJ5DVuvpM3WJC4aWt7OZp
CNF/PjaiNQQWPDVJtVPryouDGJ1+AG+lz3SzMzxlB7UMxK+WcqvtUuVMpf+ZUmCkCZaiowyVPouz
+hAOTeQ8tFFiV8cOj+D8U4cxi/N9EkUZe+TARePy3EulnyXS1aEbVZw2D4WfMHBxnJi03quoTolD
QZG0vrckwOqA1wCft5yEKwoVNfasJ53RfBsJUBnwgMp7KMI6eNTyuNkJKtfbgMFAgkPY4rXOs+Xy
g4jUarRkthata8f8W2vtKvha1YOee2pgaPm51g2R+nQtpz2izlV9j2nyTgLJQQZC+WuV4ldG7gTx
hJ1GXNu6qzlJ84BTLlC2rqufmw4NzINRlc2xSEzx9XYkvQ7YTBScLU9rOF1M/XLSCAFno62Xml8g
GXKANds/ZmYx7RAfr0MNo6AWhRsKOHtGuxxFLecxVUWk+2GgTrHrFGZSv1HxLB1Gg6eOdE02jDsp
5Mb3xAMJ0C/mHhQr1iVFQ0KPdBoYlKfg1B1mE80vmo1Srh9KdZTaQ4qYTQBqj/jzeHtVr+dL9Mbs
nNLSh5fH6oOWgFlmY9B1H7yWqXl1ERcTHU58BY5hHmbC1eugqr3bg17fHECCFsYhReLF/Wf1KR27
A5gBDRxck2M/NoHOMHD6H+PM3lOmvN6wS1ed9wwvbR2U/uqS0owxqiu6GShs4nqsqeKlSsv3YUbD
X+/D90bCybno9Z1ddL1XKbMv6g8kgDzj1m7qi4THEGvgXiYTqEeMx5HXd1FzL8CQggh4gUUTcxEJ
WvP58TSTYa0hMTFYdnMYSy04t3pguCVSpTtf7Jq/zyuKNAZbqI+kdg1zb3QV9FtZ234mB1n1Tzvx
PjgkQK6ArNDrts6An4U4ZUEWWZ6oA01B45x2BJosRmacxzjoymdTEype5B1VlodcE2SqRPGmSJFW
KbEAa406T/aoB8teurzKl8oO8ZIKEjDmdfdsjJ0wzarc8cF5NaOfyIMBtwJ2aOKlg6lET7ldKvUB
x1y8bGwJ46lj0+XB++0df70hiJgIo6JAtPA1159qQODIgtIl/Fguuj+CpETDD0bK2+1RriHyCzIR
ECQ9ZLY8l/Vl9FLsQSwQbeEjK8uhAjqG5bZhpDgTZT3l0Af8IxDETYwF/jHk+FZ+sTsN9Z4JhFf/
KHV1/6jWibRXGdqYvk25FzsmA3AeXInL31Vk+H7MyDv42RSASODN7JTuUGXD3WCdhYOxSBuARF7K
5avj3k5FFJTY6j4hCZsclLHpzlKF0Mvtdb4KmpwBeEsL0oLSDBWGy+kEQ1pgVVJSWKAV/OJUYfNQ
QmD+rFhZ+4TbfbtnynAVxRgQbRKQVXSCeE+spkWeK825RDlSHzrnOWzx9DmjWlUW7hS1qF0XVp78
o9fzhA4Qm2snzlx9PVrqQNa58fl+C6PvcrooCidCKsBXYPZO+p3TlUWjxUnynbRmY1m5ichrFykY
hGpXd2+RZwnd1ZR6XhvO0ilVddG4atwXz+jNhdrJ0MJx7364hjMjUYpQFy32j27eug6LXiiW3RO6
/uMQj/2hzuMqOeZ96Lzaymgprm13wT8pnnvA9MDcecAiS9vFgjr+HtKPF97trbWx1gvzC8dfm/4V
NnOXa500ZWhlZJq+ZjZwEIw+fBShUT7cHmXZLxdBkUmjybogjYnB2MtdjjJKPTzMJlf8RjTJQ1si
/lFHwvEVtt/O5tnYuhTVF9YKqFzukNXRF/ncZHTqFX8Y5d6LzNhCTMVAkloas4OeW5onFHl6qc1g
jyC/NUlQgrBBYXcw9CrLiM1BC5y6RmIOWaVnYL/Ty8JC+5WbQ3/vfQ8hisci6Qxgl0Ux5nI9s3Zq
QPgqil+DYX0AP2A9qGme7hBAN/YGnXW6RJSfFyL7qqgkIZlS8YzhfMRleY5q9afRCG1nA258L3Yd
cWapv9CgW32vqAmsIpJ47AVmrx6DRi2fQLaCfdNas3GnRLW+pTgGHfOgGXfC6ubQpMCLBsBiVLDa
+9jOZJLQAnUBeKVfygxJdzPJlPe5M/vvMu5ImBs5AuSwuad8uBF58H9aNGNAXlEBX50HURttNIhZ
8XOh989B1ISnvm2jPxGgxtt1ru51DeR25hkP0oIqOFTFtZ8QIDBFWXTrUea3lNdMqjpPnqsY58Ue
rODts761a5YqODuGjiRyEZd7s2oDmdIrbiIBpiVenCXhqQjJfm6P8qEIswop1Os06qvwA7nlV1dU
MwkTKLOu+qYonkZEVNJSetRC6ZMsB++ZZBzl3vpfpelfutD5W6ltF4OMY2do0Ftz1TqE5h4+cWve
4MCoI9Kp5FW1/kHKiDtaHqt0bNr8YLYiecqg8j7cnvdGkOFaXAojvMQp861SAamMw24uK2Ql4yz7
1iVB4gdxZBznet6Dt2xt0oWKB2qehb5yYZPlqqtii6FkWPw/qVD1vhbO5rsIRfyYCKe992lIJw8Y
D8kk8ZOQszqOqZBkfbYT3W+yLnuhQJ94DgqEh0KSxUk2K+v+ILoUtyhroTMK/XwVr5W4VgKs7VQf
5+YZ91dN9SJZv1uAhlkBEAGlRMOQt+/qg9VmN0dwHijUWFKDsqkSe7OKLjKaTnsi1xs7EHF6cOoy
fy3n/fLklaomoJnhrRM2efV1sILgobSHYidqKsvlsjp5NDVAdBEzeZ9ddTb6atDTQNb8YG6dM/0I
AXkyFy9TNvW5C1ywrZG/0UJXKuBvJH0njoOKD8ftg7CxOzkA5BPcuESvtardXFMzLQq0NdORpxCV
0kb4EiwOYD6DgzOpHu/JsW8tL4q4OjEHzfKrbtg4abVSIDEKKlBMnhHb6iEv2/l0e15LcrteXbAq
S5Gbt9uV+npv1WWsqYHuG8bw2yylt2oynulJvHLdf7Oj6fX2cB/v0dV4HygOHjKAnXnMXW4aK8tU
bQpKAywCcpVnBKf66JH30zx4LcWM0EvnGK15a0zKR15ugXweAnz7Dslcl/kvI4wz81Gyu/q1DHpD
/wbgLrI9MfaRdFBKSbPPljRYLy2cpyWLjUbcJnIzVf1WklP1rz6NESoiWe6i52aKEgfPRc15M8x5
Kg9lmJI5NTi/to9iVuXkPIWNAT1A6u3sAd5/37pQ16P+h1ZNOv43TS9JxHkxF144NvqPckhT+ziq
cmt7Wi3pwCZhNMGGRXzc9tSap4EbS6jEuroVqmhsjZb4gy/f/lKydAy8pMri8KiJGHVGElvUtIaS
utUpBXGTupNIsm+2JdTfEzXo4dCr+pR5IwY1PB1kIf0wS+ipL4ZcBupzEWaNrwZWmR+6Sq//CCch
yoMWyp3totmrpQ8V75Q/S0mmImG2mR66E3ES/pMiJb9Tue+T8xCN6q9ewBk7wBiqHQLXgPpqljnJ
X0HqwPKs1CyTPSzYOmvnuG1sfhOMP8nKomt8VdeiZ4u1TYaccduDLM1LC+DPYM7e7d24NcrCSWGN
qYleJYNFTnXfGdj8gaQarjxBi5b0aU8nZmsUbmoyL97sPExWIbkHPmHNQIn8uulCT+tH6ziKfs/b
YGsUcIc8qsguFxGVy4M1cLM4tiSYiyH3b7OcDD+yPgmOt1fsQ6t0fX4X9gg2g3yWq3gxUl6s8Rii
tpnryCtPS3PsueCVQuEaIRPVw/MMYExjhqSyc4eKpRfjdfgbA81G85TYSpt3q1S73zI1mnjv123c
FfAjiZpLH1cGpHO5COFUAKkS4FZNtGm/50atfJ1iybJQGzE0/EzjRnYXoaKfUz0kJ3pyk0+rYe+h
v/UpkIADR7/oil1RiFszI5dB7NZX60z5DPk+/AutAWOnnLCRmtGbRNEOrQgKF2sU92zrEiUTEkDC
zq8pFsG55+wf0q7vdpZ1Yz4IqFBxghuyoOJWmQukAwAmlVD9cBwgpBm5fcgkq9m5ibZGsTmJnBPI
PRyWy2/XG0aSE3BVP+oUcIQZ3LehIFzd3sAb9x2w1v8b5RrcN6D8Ww+qnxVD/1wmmfkNhpnqZkM0
PylVU76lfbH36Nycmg71inzJIYNYvVG6IJmzsMmYWmF3rtQ440OVW8bOAm5sCICgQMWWjIGixyrO
BFLY6moxan4sDNUbAueHLE+aFxVJuLOIyzFaBQHUJikIWCYvdXbf5afCpS02a4BrsMUBY0pVak7H
drKT5tQ3efJiVtK3PJzrp7gW+vfb329jKRma2bHj2SPrXaLZPGZTuoB+zQP6mBLCj9gl7BUkr6ly
S3GAySHUQQZGTfJyhpU0xWPhpLqfBvUXYSj/9JktQZPrTrZk/HSiyIul71YlfSYYfptph6Jko77a
oEVckiyPBmzhBt3wNWqm17Y254My753/rZXgggQNgVLBwuq7/IkarRBLnVgJ2ll4E0+zfQpi/NRu
r/dWAZF6Pv8rYxHMYhaXw5Az0n5yOt0X0OkBC+hFhX5xP+sv0YAx9AlZz6D7lJlDnj6rc0LtVFER
sjnp9BoVkqHE2nu4bU2c5xNECCI9EPUlVf8XVhFsPTLJsDj9rMP4GReP7CjH9p4Y0OYoi/wkVUT8
Addwk5FKVMv8dL8yxvZUqL1+ivqq/g/bmUI+YEhELnn3LuHqX3OJ5mEKUY3QKc+m/bGSzfxsYu6+
c16vIwNkjgVhD1SH+ayfukNf0UMqSt3XOzk49Ta8WidS2lNZtPcv2zIU0BJKobQq1oymCZn8VGsK
bmA5MCDV19Hwwwp3uTBbMwKdA1aL6vZC0rxct75Pu0jSiHWaoceodMRUZILEcMhfRbHzZtkaCyIh
LQIwMwq1n8uxIJmCPzfZbyh5B5/GSmsO+mBL/lQXzs5pu76dyBPJ32w6kTpl8tVh6zpU+0fJMPxi
wH/dCPTiJdfb/AxAyf4ZgaJ2q76Vd/bgR+XhMpwzKjQM1JCoGdBJvpxglLW5YjWyQerIy+xlpkT/
vzhy8tL0irDEhbzi4RDyPlPLVxWRhvko0rr5MQAT7g9To/a1K+Oc8ypQh4hBeQ8DigCYO8BS7BdG
M4+orjwZZdF9EU5Y/B3XSEccOl1P50MCS2h2tcwJXuuiiF6N0FDeKaLWtas2sXgrO7w9XVXqY+m8
E9mWxVxPGx8Fvit8kKWVvZo20hSR0TimD+9buPRxtYeauH9IBBFFbxUeZLH5telj7SEV2PngWYE1
xhhF2SeM8wrv9s+5jjf8CjKE5XIDNrxO5yS8L80uH03caerAw5/Uglk22Tvvqq0NRs4I5YDGueKs
y5hqh2NIUqumr0fS+Oc4qM0BZ4zsQTRR5M9Qi92+L50dhufG1Oiu0RiGEgD8Y92p6BW104wuQi6p
Cf5UsAF5rfvc/HF7/TaubII1xGLwjkuSuoYiGk2v23PTCz8PAqP+U7YkFZq9g/x87KYWtgDz2CNg
FwSRrZ65svXAr1MMb11EcdOmOVSZmkSuE9BjfsNGvfhiF5WaPFqxSAdI+aYR+1E054Efd3lqucgv
ZtrOltyINFwBVEXgoXLlrFEI4zjk/BFYSBYOhYf0HJ4kLRylAh2N+68Elmux2lracVctgXnO54RT
aJFtp+apEk7jSVkhnZOya3eG2vj84NSZFMB74tTa/qLq0x4rhIlZgfpCfaamuVtYeynb1ihUlJb6
HPMhLbg8za3cO2ow5rYvzQZIGA3Pl16dxU6A3hiFyhW3JQ8ielUfxcp/3ddq1qRlGy74KRpVp9aM
xjO4rT1W3NYodE1UCOx0imhkXs5lKh09iiNQS7nd4WuLTOlDWYx7FhDXWfwCt+Sm5rNwja79Hic9
objLwaXMnlFIlZN3PZweLG2GTBZGXiTMI33qf24f0yWoroIuyCj6NOAIETpYQ+JLy0RO3kkM3yKy
czyl8DXhLP+w61xBVyLks90ecGMtyQ/A9sDbgSaxpkz2fQY+Ke4lH7X06FDqWuxFjZntnNzrUZCs
XdADUOfBTKyVrSCUgOjuZsvXkCg5OUGXQZ2lcHbvXKBHGFQ3yEJoXqy/WG00Vkty7fgBxdNXUYzq
KYI0cf8o0DFJnBbGHfS01b3Y1/2oToJ6n7XUJzvwj3+bCc3Ru+cCT5YvA+ACsO8aFBjFaJo1IFB8
4ADB69hZ4ymdk+T9P4yCLfwCqlxmtIoKQ21M6D3Fwm+brnyYbWyFQh6qd7d26LoQ2Sgc8yAjlb88
r2QEQYmMtvBnqNXuOINbHoJ8z2bk+uiAMYA2DYgEFhq8lctRzKltnaqzHIiWkR758lBrX8og0J4n
0DXKSZ8c59vdqweqYXngU2XiHbx6BSOZgZUalVgf3Jr9KOSk98xK29vV17ceABVaYzAJQInKa/QU
FlFdH6WZ8MO5kEgZp/jUT2XiD2q85zK5cUzJsngCwaBeWIPr7oOjVYWtJ8IX2Lv9pt0YfS6Lyt7B
u26OQpMYmho7m8fd5YdyhFPMg1UJRAqrFueLsHqQkSt6u/1xNpeNWtlSt6bFve70xXaIK2jJKDjZ
iaOsBuHJiOb0eVjqr/cPBYAA9N1ylAgLlxMKVScrtLYVfJKqOShqbx9yYWGt3KZ7UIWttSMs8HD8
KAKuS0tG2wxtKdNcy/Gs/2zPQ3Sa1WhPS2Vr7eh5USrnJPH31T5IKqUNB4lcMRRW+RAUDndPaGJU
NuTd4+2125oQsQGAAqkWurarzdAbqgRJdhJ+gjgfAPbIOFlp390fszHr4bpe6OY4MKwikBxgyWhH
Gj3JcE7+SPLxHXSzupNibwUg5KuW24dl47VyuQ16Sc+itIqEX5WadKZPl3xWijByo17OvlnynD/c
v3QUXrjB2N/0C5el/VeyFSI6WDaA8/zWjItvvRVqz4SJPZeerQ8EvwdkKRzzBVh6OYoJlrePcUH1
KWeMxxnHHl/XZ+fr7bls7TiL3gzNctQiAWxdjoKHN33JZhC+1iuRF+Bw/RzoiGBWGM+ebg+1OSFk
UJam8UfD+nIovS5QwnUYCmC4+ndR1NNTBK5pb902Z/SvYVZBocamKs7amaBQtOqzHBkvUuGE51LC
Svr2hLb2HQdoaQSSl7DHLycUKALZo0YVfte0771mxedAGge3Lvr2iBhr6t4ebmtiSIZyiGgKooKx
2hDThIeKkenc5oluvTVdUn0v4PiknsARa2dqyyJdpsOLjSoKr7wmUBVcM7FaBNegmfXB02wZ9XGi
ovmrMTrxM4vHXF9myMN07C1kOG/PcWOPIIwFoZKQDhxljejrhxn6Ud+jXIna4DEneH1pR0v7dfco
VNG5M0DWQrleI14Nqc1SBUS0H4YzvmgUJI5RW6j3z2UplkG1XfSBqT1ebo+hqgWVGeaioFO1BKPh
OajkaAfoubFigE8sUINY+VDa1C5HscagtBsse3wxxz22p6N8NGurvf/sYp8DQpEYgX7CWvzRmMoq
KagN+Cghjk92iB2GQNl0R3Vlay50iYBZQq3gz9WKRXMcRK1SWX42671bDLY4tsYuqvv6HCH2xjuC
A8uCyes3kYPco6lgjQ1af8aPMS+cZ/qz9jENW/nuS5b/Pxxr0EFkqnyny4+Dw0uaSnKJLao1ap7c
INnB7V/sLNvWhGDKEllRtOAWXKXDTakaqaMxCi67thuihnJwepxDC8yqd/b0dVxgKktSx8H5EDy8
nJA0SoOqhuzpqbO/d4nk92H1O7C652ziJGVTs1Oi25zaIn5Gh5I6zXp3Sy1GJPPI1MJcVg+jPfTf
7Eo1PqVaa3m3g8LeUMvm/NetXiroiiXJcpAkeXob1QHj9czOz00aRjuzur442NzYr0CZAHB3hexX
qmrOssQyUfk3Xg2r/o3u9I+gsRsXMNHv29O6PlPLWCA8FhY0l/wqPmRmajn1UruLJKdyQRTVx66Z
9+L2xuLRJ1qyCNA4JK+rLdh1oyM5+mj5BST4+YBesHHoh7FQPaqY9s6p2hqMmEyWQEaJ39YqZ0FQ
2I6bwLT8IBhTVwLc5Kbp/Aunau3usEcfmQ3Pd2K/U9u43BPoKTv1EKq2P1GSPsip1Z9qetc7h2rj
E4ESXlaOAhSv9FWUqCusi6pwtn1Q+85hQsvNk+rif3fvAxpSXEaL4AOP2tU+4LIfolSlFqDUreS2
RZs9pIW653zwwQm/TBx49S2K4HRtqOKuE/4B53JpwJzMxyV6rv186OOvNRD2twGTPNOt1AklHMfq
4s9Swsnykjkdw0OJgD40Ya0yVQ5dxn+ipBh7/9CHuVQPtSXmxjWHVrV8dmD5qjjdPP8dEHfFrxSx
O6l15UiTCuHi3RhGP8KiVpoDyHLkpm6v4rK1bk1vlYMhibQIedk8ocnFM3/sm+IYaWP/OEzm/Jpk
4h2C3UhZPkpemiZKf94efmPnQ0mikLxURsEkr2KUntui040Gx2YH+l5dlfEpRJD7KUjNX/ePtDTe
wLlB3uPNe7nze1toU7g83GQdl0y7l6UjVWuLyii07ttDbWx/EjEai0gNAENZ50nCjltdjnLJl4Is
OArMw86swd0yr5QjQMijY7CsH9i6ywmJWp2lMo8kXyvr6WR3JTy1KvhTb+U9Mcat+XBXUW016WyT
yV6O1GtZlmaTKflUW22vR0PDADEE+X5n3bY2Ax9mUUOFeEiB93IcOjJh2RZh8GRZReHNWZP/YdlB
8TDP1nC+/Yk20BZsOXqSPHZJmCn9X46lVdJMTbZGLAZFRGLv11or3qdSxUw1ha9tWqHsmnn+Vcrb
M4qa7+E47dVGtn8D86QRxQHgGXn5G8g4qloB2+Jrqdn8Y4i2+rOb5NmzUYY9pcJ0XEU04pxkteUN
tlq/2l2rHGIi+M77/6PnuYoCNCsXzgrFhuVavfwlVmvEMlL21dOM8Ed60NEEcN6hb8bhaRrlWP9b
Tkfxs9QnaX5smwBtkJIMB+tJJc4l4ZEUIlyFpbCKSufUp9JbE00SsrIhDBxvhjqi+IAzpXdoMU77
gnNtFX0bzE7qPLPVoYgnlVxUh7TNrMZwrcmqOgDAteyXwA3Uz1DsiaWyiOqj4URO+mPQy/E9rrU6
PrQ2Rgqu0o6i8jQR4Q1t8ozVTtIofzSmTGt+lLt6lN5gu1IHcCupqudPGKqG2VuUlXn/pRzm4DXv
28DwlUyY4WHKcuctjNNROQg1SJwnDd+t8o90muT8AJRJGtxUC50ycxsencm7AZspP/fkDIXHwyXE
L0UkZXsQReiAQ1XGoTsVdptLz9pgpenZLhsz8SfLaEd3NDJFcQ1J5VWg2x2OuYgtaJM70DuxHiBT
tIHtUgOsf8eykjknWoetQ1qljIJfNypjnB8KO6Nbmsp5M32xpjSpXtW6yPM/pLEeNQQdWmv6lehx
kB5TRa2VlxHik+XGIOlLxZtiS+RHIB5h4dpBZI3nxsjwpvTMMjD0J/S3svTZjpyo9AJ1NnjIzmaq
7Gnxb4QYbNIp7JOYUNxfZ0BBnmE6IRThL7bGTxjPBEAVgm4n+/nYx6t9DtYUehYVPAQ314IBEFul
NGxKCXygqjypqd6+x6EyHCKxQLxBS/SPyFQqr9E0Oy9zKXdvmEEmX27Hnq254vgNhHC59NBmvTxs
5ahVmAY6wreQZDsolMWPsVoNO8F0axRe62CREcNfVKYvR9GVylRmh5vVjEP7W5CJkDZtVew0ZDZC
9gJBoh4AvIMSuXo5iqbmiCirSfCUCQGxwCnUb0t3+zlUAnmPt7QxI1Ab9EjoOVvAxVbhMm/rbJ6F
JPlCJkQfVNG/4dNQ79kZfuTAq00C4BrZDt7TQETWElWx1SaTrTFO1M/P6NIcJDOI3TgPPxEdH5vR
eYhl2+PF82kcos+TFjw2NoaSTRe8pGbq1cBYWmU6I+h7yrPsrzatTpiOHZMMEkQgFYdJHj2jmQo3
0vSda23jNQtcc2E9AWpghVY3NTK1yYigdvAEXPNHR8h3qSJLntbUz5nGPwvzflYgB3Zp1FPFo3a8
xm9mMLvwE6+DJ80IW1fPlOmRTKvfKQhsXZUMsFzUxvJwXjf+nCoyRzHmwZNs41YjsvgcpinkMbCC
hvnZFP2ArYz9s25ynA3NL0Nn7VyRW5uPNeWCpCwBOnu1smkZaFkUTsETHBPld6QkneJWNVCuu2MD
GNiliUE5FMzd6tRSH8dqbeYDhmjUeHFSK/hBBHtanpuT4RjxsEGX6qpVMvXSoMyFCJ7SQQ+oSxXQ
TlwVv1vv9myutyMVHP5AVHah/q2hVgWC8mYv69GTXPVmeqT+kmOEOicoAQZqZ8Vf0sEJv2o54iY7
63gdl1AzgfyPxj6VMeo7l3EJQGkKMb5InlRDeyRFSM5IfFrkrnfLv5kfxAATACt4Qh5rlwNlSl71
Q63Hn/ik8oe+jkc6oe4E86vpLKOApWcQjjZN1ctRImmCvxYY8ad2bMYjO2c+dL2unCW9qv/DUFDD
ARItPHvC7eVQWogweKoXyacwtZTEH01L9AfTjGcNmyaRzTvDXVWOmBkxltY3FgiUSlc5f5fxFEZL
M/mUN2ZhunOj4XlcG9rnoEntggJcZx5vb8qrzf8xIsgiGhzwBNZCtvQ9wiSphuQTy1xDWnOmY4w8
20682PpipNL/N8qqTygSVZJ7pU0+KYnqUCUw8brpq9Ytq+huT/jVhFZ3cIHPWx3RjfwkG2X7yZ5r
9UWruuYLdZfuXuWAZSh2Ig9beoXAgi83R26VWVRr/4+081qSE2nD9BURgTenUKa7i5aflmZOCI3D
k/gErn4ftAc7RVUU0f9GaM5GysokzWdew1ATZgp+nEnH75R+LzG6uycQJqXjzhKCJ7keRaGVkgkM
2MJxVY4FIHueeifUUvt1aHf96+5+KIifEDOhROP6vR1MtXCUNPJQpk4aeOU4H6NoSF/cTO59qLvz
QqcZBDB9Gvo110OJSUwl1fs8TI3lAw6GB2OqsDTRrKAdo71e3vogXUUxfCouhZWihl4kXqHXgw3j
XDqVyPNQLFbynbbeYgD0lZHmY3YjDfye5hK59GkcpsMC63AvjLq3rpQ+1rnS94CMfT1+rVq5ZpRF
HrZYQrHvbXxuctOVfTCC+H3/maaw4xAVgnUD+rie+f+Uunv6d0WbcaZ78rEPdeyJc51W0fndNwdV
EDIUENx4k221lG100KcB7FSYysmD7mOmT1M/TjtzubNwjAJAB3wbuujbVMiAHtpnmsYFLIoBcKCz
ULKKXN5N6HWPJ3QrtrCiHkm4EMSjR0XL5XrdEmGWRVzMRTg2s6cftbKO/3SiqFv8efTEFAw1VrNB
5diVd2pI5v+tWpCDgVY66nDISDBehWIt/w5t5X0QOEorvi1idc/D4s6NDVIF0TU2Mr9xy0NZBhVT
lCLKw3zurJ+k7s1RSmX48/Fi3DmdCCNBqaAsDuNhy+vMJqVJiSHzcFbs33IjfXIHFVdsEJRxru99
5HtTwikDHAR5IEKIm4VvkqRcBF4uIbV4cWoGkWZ+M1Og3Hle746zblb6nGuhcHOV2mxUDZ3LImyU
qDgkFGf8BGvDw+Olu7dliYrXZaOKSyfjehs1KOmn/VAXYYov5wRdEtxAu/jjHL9b03cFekETotkJ
D5x6/PVIwvJaRY5mESpLjnK658ynuUym0+P53Fu1lfWEHxk4H7r316MUVZ30oICKsEKl8VDOxUiq
Z5g//4dRgNtwOXqrcvVmFF5QIxlcuwhnBA9O0s3bozmQbv5/jbItRju8obUeK0WIyU4ayLEjSsXC
73/YZ6vQ1NqB5g3dqjM5MVNMakbpSTgRQsx1bgKqeI/ncmef0UkH3sUfyjhbKKu0KhjwIp9f5jJu
AZHRRxlf1dwov81TbOxVi+6Otl46vNbQcbc2BE6SpiYWrjCXJfaTvlshRRBpuXHoUlP9/f0zg0cN
/48FJPTZ1IQSq4iyaKznF71x+3Od4ODg66zn7/h8jzvP2PrybiIDMi3yEWBSSD5uI4NalXM11tby
kmStsgSm3ed9iA2HWiOJjGTpMVeKRg1c0ON7QcntwVq7tuiLU+6mbLS99pZiEeZYu/oLpljzd0vW
8pBZhnh+vJi3o+AMRGmUvbKywrdpZ95i21BEtOz02F5OejSLZ1Ub6/eWvkAIr7EAHdvVN2IbCyta
1S6xOQALRT7hk4DA9TwotQaLwNh7p2+/GJi5FcQNB480cMv1QxZZzpOz4gGL0gkARpR/6kpjfsR+
zz1os6L9ZY/Gnrbb7XvIoODsYR8DGLpxqta1rpwn5O3pTrjp4tuDNxz0mc+H67FpBc44YpPx+MPd
nSfKT9REmSjliet7162jWWors8hIperHk5Oc6pJWUAv89iSTePYz2/72eMw7m4XYYpWasvDkpvZ8
PWY5wOFuJc2tdLJlqMh++MhD/G5Qk02TemXS0mWBfLNN4PmmMYosKqMkynQs7dWBC3Pf8+O5/Lom
ro82hWU6EDyQK4Bqy8Hw3LRSY4VybNGZnfyaJ0ZRUQIUbfetjC03faZ0qEm/TEU/+lFryEFiO23q
iW81KkVOIvMyCjpcr/lrXZGrH7zUQqAct1pHItNctcXRNAqEgHJ99qxTHaXlEKS1lu89W7eXLzNh
I1D1o+tNFen6syxuFwvTYSZdYwADow1i/gsrA1R0ly9iL1m57fIjR02mtEq0r/2vbc3Xi4bKS6wq
uSzWZKvoiTmiefLUuHHPdtRpWjhK6nCXEUM+7y2WTRU/8wtLKjBL6iVPLn2w6nUxLKUJjBk4f+lb
0bzEJ+5w+Y1S16AE7oxS7SsWgHr/oc8jmQVthyr5H6ldltGzbTYCNie1T+1N9sIbd1B1t+tJCkiI
T0bNy2nckPbmdmnUDnJeXpfk0f2cnpDgLj50qOUfH+/C24uDRxMQ6f9tPBDYXH86uqbGqGRtcekB
0PiFshTHtnVVX1PYPZFY3t0Ip/YMrBgvSeo5wDQ2J9itvVyN9KW4jFHblocFzXL30NMI+6LrmaXu
xFO3Bss8XywjFU2Ec/hPv54e8nSu1uAIc8GQN+4rfxkaY/jhyil2DkPuGFXl91WKi23SmFqa+F2G
G3ogga7XnyCAmdolw2T2p9FCFH/KDXqBpzyLNSNMpqakFVjGXvXmpZk+HerY0f8B1R6VH7vRquqT
iA0lOdp9Vle/FTrJ2EkxliH1p4TU/oNVjd4/1JvgYer8Hu+y0E7uzsU4dePON765NZEEQLkWqD1g
UJDjmzUfSw87QVFll3HqTX92lOyQe8Uejui2XwdRl/1KWYYHnbbgZit1yHDlhplNl5Zu63EGBHNR
rcrCISwq/TFOdJ/WOeiKyhoveVEm525e0veSTFa1atgl5IZUKaEMX3/vpBMV4a3aXFas4rMmo+6r
liTd18eH5uZ8UlZDaVlFoID8hsr/9SgDKlSaxLj60utRfZhdZLKyMtLPlpq8m6jHUCtYFFdDWJyA
16+HEsLoaKTZ7aUu9J+9lZsHRKvnnad8/UeuXqJ1EKjPPHr00tBJuR4kR4bIjRekSTgKuXmsF47o
ITJTyzgoTSetZ5XKgX2UlDr+NpYM8/quM5S9V+SmCMavgPDE8CvJn2W9/hW1lnWNY8/dpWyE+GCl
Y4aCeCnPgDytJIDjFZ+ryS3+yaWtvhcSSZZKdxcUC6oeq0Du9dAzNVQT96Hugj/Q9zE3h4/R0L1Z
jYvuYpYUO7fSet42y70yhngxycJW8tr1aHLpIlNJ0/6iiNZ+ilRjqY91JorIT0UZdcEsq5F8uXWX
vfvw5rZf5Q8hFq6+9qtb67qx/1t6G1oLQEQ0Xso2a+Jn6eRMt9E1lE+bsS5e2kg0ew41t5+VMdd2
CBHx2t/eHpYSnFifRdOlW0ailqKSivqKUontpYdOxTHkdYyQ8P5Y10n+JkS3zKf3nlbiBDJ24jYE
sCieXU+6MuxZk5M9XrJas77nhac+mwhphgjTTzsP9+1Niww5V60FOILOoLuZKzfj6mmSy0uhp/Kb
OWTzxzkq051k5s6KrsUOsKEq3jg35mP0sJRWLbhF7Rl3uiCi2dv76HlV5bES+LleAKI40eeWJBEL
Xiqt5c4te7uNVtYJoR4cCS7bLfNtQLatK8Q8X5zMVdZCCETYQMR2mb5iLeY2YCb7ZHz3Z1yTDFIb
iAZgTrZBppe6UjZat1ziHFFgZIQ831PRgIyt+u29G4bbhyI4bAOABTc8uHiZhom6t8p1aNlPQMu7
I4TP+KzVk7mT/d5eBSBvad2xQTmRN+rHqBKbVT432sUprOjg9QMWFco4618IDdMvQKmqD1LRkp2A
4Pb9YtTVTg6DBGR2tlg2ayiId3tPvXiyc5+8iKwbBY+m/ZyIUd05ErebFVlzlnMFf3PVba8cJ4uJ
LhtLvywlhXS/ws2OND9p6v7UrFylIE7yYfhoa6X8PZZC2+sg3pkrmQkaxSTlv2yrrk8/ypA5JhFq
fDFXwJA5R9oBRML0XAEv3TmXuKHyj13f7L/qDOs7RmZMjHE9mDb2c7XEU3kBqjZWHwUCLYMfd1ay
rHqSOKC8xO24ZIdY07rumetSdQK9S0zlt6JKs/hbMyhGeTG9sv+GZlii1QHyjmopfGx+su7Qu9GS
Hh0vTfJT6mVj8WZHWJeWY+F3FQlqwi56I61sgzXYDZYpNrHxM5X8VCWifMl53N0TAhfdVxkrSpDb
Tcpfjv9wTcy18tQoZ4hCTqH5FeGhg1dKg09KYRW93+VtKYJS2g4ihvPfuGKKV1qZTv5JM1PNAMIy
Zh+q3pmePCz3njvMn7JDVKsnBwfy7gjoLhsCZ+k7DwDDPIOnbpHJPag1UrwNP751P7VFjSVk6TWx
THxjEsINOsVzXiygwAHU1DksDV3OAeqJyr9tPxKnx5Czf65MpyiYUs37ULn9KZX2JZZx1/juoBVf
2x4nWd9dxsUIHB5UJH+bBHUKgUzjqnBm+10vflaRZvg94qZ+ZEvr6BIyTv5SV+qM1ZY7oTJqLM+E
L/UhdWKOCfZuqJ9ESBnIKcO8pxf2yUCCAIxhhfQnz6gSWO5Ypme0qJPor4G/8NPE0iwPunbO8RTz
9LwKjCxJsmPeDhiLuzYS9cFcDHXtj/niOXgs9VHr22Vk9ec0Xsr2YOAiVx/7qom1J6pM0Q9TnZL2
wMcZOMEVmEZ+arIgDYREq6iDzlSV/nnQ4mo+qXO5dDu3183ZAkSmrWhY4mDu5O3LugzWVAMdnS5z
5ya0nsAdfNWzLjN96ajdt8e38s3bynsK1gZlZTjK611yfba8pNZQWh3Mi0LV8mhlw/eiKvfUP24i
YTgdK8J3zSCY0JZAENtzpvJNXO7jtOuPBqWZOFjMpWNKS+F+VmdXRIFrji3fulby6pNS1WqyEyDe
vK/rr1g1EyC0EJBvmw3CFdi9YSJ4mUyXDje82HD02u7VqjO4Tx6Y1cdLe/sdCXBhiq3uYlTWnE2C
KOXQp0o6uJRMusY9OPGU/pVUkVcfKLQ3nx8PdvsdYR2tVQD6zTzn2+RJbfpGTajgXEa9ygMnw5F4
qsSeks/NKDjNMgTJDD0BqkTrlP8T6VJLtuKYC+PSiQz8rNnEXXJ0ZFS92xcbSCWZ4KovyYjkCdcD
GaIYo6gU1kUptNbGgzuP38bRaP/pEW7+9Hjpbr7TCg4ggQfm+AtZuZnUbIkxGVPXuLR61ywB6P/O
fp6zQtcO4IL1PVrVr09x9ZwBkaLUAfubaJZwYZORKXKtG5UDJcUYOQpKiqMX+WpeDvKjFyUAqOes
9L4AMUnTJx3HHdjii1uOL5g/jf2hlQDJXkVMzPayADRNd07JTezEr6Pft5rkcEhYmOuVd9sYPCmF
yYtLMfhYx1ry2rbqBOobb/kLMtL1a9lieL2TLN8czjXvZwOveCRgG9ZmUSZ6Z7GuL/ZlnhLnXLZe
IX/EKADjhlVHoziSyy87PtQ3mxlE8FrNALu7Sk5uN3OTp1GXDbHgnh3z6AQBG1xtt7h7EMCbWA1c
DZ1UwIZgdxHp3azoYFaJO0bZfCkrLYKUbDR+Jse/vTr3vjnG7B0sEZmf40ru9QpvJoh6DwEp1XB6
uDA9Nr0EI8M3V6a1chl70750vcxe8Md4d+2RSg06WPhEQVihNbOJzgYrdVstyryLDhSbfWz1b87Q
RB8Wr9+zTLzdm8BBIeCszg2Qb83NjeqVkPIrp/FIBPPiyzA47jmpevfUuLI7OL0a/YPd/F+Pb4fb
jQmgZs1YAESDOzQ3yeeAd0k90yG6mEZifCBbKjQiNs0pDm43K/M5UdpyT5jkZsdQXaUpzr20Jvfs
nOszWNGsqExLehdL0+rv/TI5T0balgHwG5gedlwgqZ4X+Z911Ws7wcedPcPQtIEQfsLmb1uzKRvY
dtpoepcoj+DtEbEevXwy/pdR6KhR7WNFzW3/VVuctFM7DJLQd1d9iZS4jzjiux9glpHvhmrrL7M0
d7P/J3Xsc6VXvMukRwLqquYe2lq2oS2okT/eJfeWDTQt6QnVUdSLNrvEqSdvXOzUveBSof1JbbF+
raoy+ffxKPf2xcrVxrccIPgNKMNJhOgXb93/1MCXn04R9R+NBQG/n8Wc4FuoOMS/J7NDMdsXilb+
fDz8vUlyz3IM1kiKq+V6W86IamK5F3s8lFEarOadR3UZ9iSaboJFvhpXCp5wq0gtDL/rUYq5XuSk
mO6lQEjTPNiJ04Gdyxc8xodC9TI/jU3tT6Pum4VeJQx9UAK53EPZ3PkVoFJQJIMdB9diW00kBhdC
Ic26dAMatkd9mKqP2HLAwE9M6YUG8vqeX2Q6AnaI+ST6d7NMIDa8e8FXxQSapZSEcAPa9Fk0RE5c
dei8izen1dHEVuFIZ2RPRvfODcfVRpRF0QvdzG2dWokcWeuty2F0MTmBEfW7iLTU1wzxuzY773/o
6cGhhsSVubYZt4HqnEZ6NkNLumA9rX7ATDV+AqTbfzDaIj05Jv47j9fwNrqjfQcQgmiG5jMCVtfb
qc7jhLIb6l5jRZsmT1wrzGTq+Q5K2TsFvF8rdR3ZrUzh1SJpFcwD3no9VgxP0KDxlYTdhDzoIefN
RIqkiiIEuvPK+Dw5eVScbPyf/x2FHdcfbS9xU0TateJ7kejjGCR41cWHUZP1+F1Uede8qehcO34i
sd70q9qdnYMae7H1sWZ5p4+agPd2Xkxn+klYZ5XncqyG7DDGlVDDoexdccjniBYd4tjxcBjsDkVt
7JXjyTdk5zgHfeQs+yMMuQ+yV2IzwB4l0/zcG+LskzlUDrgYq7XTc007Ywo0HA76wwhm0j2gj2SY
R9lN1V+Fk5nleYlbY+SQmqMIPEWzfoxwVipfer3ZHFQ84kHeKSJrnmbDXoTfeHY8+Ox6LmctX6b5
BRvNIQ2cmshs5yTd3pxknwCY1vxopShsIoexVQeg6IV9cWM1lM6oB3ZXGBR5tG4Ishqo+ArMeaWJ
vUcPuxOzgP6lUPbLOuGGNUOwC0i05nTVEVkn5F5Z0ZpU89dhSIdjjp3YJy3K3XcTsFfGCfk8qRPU
NOqu11sxlw1A46RXLmrrpe2basmBTSh1pdyJom9XFsgWFwd5/SrXtV3ZpqlloqEqFCZu1HwpmzFK
D5bs5+KpbyMXOwCdnmXvY+TQOJ9H15XNTin0zqtE2osJASp7tLe24ul27DmraFF0sYchexOzah4N
Mdo7Vch7ozirTs7ayANfvdlAU27brclRvkjEfI9pMqWBaXbvbqqsGlB8NV4/nPsoG1x/Nc9rSFg6
Lbp0Y1tJX3eK5Umo6hRjfFClO0yG253JE858NOwH1mdu+9CmlSmRBIvDLp6GENMB+zBO7MmiNJJn
ClDiR6FO4unxdXy7jvD8ceembU6cRNvieobtMnmFGN041MgnA69vYwKz5t1o3JVstVpiq/TjbLrJ
16NgSWy3Y2LHYdrG2rNZut1v6KRKP9ElZdfHM7qzjERkNJNXFQf06DczovAcgzQy4tDMl0DY/V/W
rHQB8KJnmyoWjkU7B+72QWNuNG0Af/KEIpl5PbfULbQkivIk9KSrxn5cpEVAl9B88xrC6Mdzuw0N
eMroGkMRWmH4210f55jlNm0TQxZ3aKEs04+s0f6ObHX0YWGNO6P9gpNev59UvpA7BkZNXk5r43pq
kxNndt1GykW6jZYFw5o2X2xrjFUei1RRf4/ykZszkVGSBzFwpdSXgMrEeYwmT/W7pNDMs5ZbVn/s
6bn8HtF+1g691IU8jKJ3lcA2Z1H//XiR7nwQFGsoILFU5GrbXoyN1a5jdI19cYxIXuiw/50BnnpJ
9WIn/r69aqkYwVXgNkeNh+LM9fLMHs/j6OX2pQeyYPs1faUvBAmTDBLFNT6ObT5cprKxPzVm0v31
eJJ3zu2qY0MPhubkWri6Hts1y9yeZO1eyH3TU9bjS0fVb48Df2cpUdlgw9HqAVWzBRYt9DfHxlXd
S5o6NvpTKk0LT6EUBN0k+v7+GbGKSMGSzKx4y+sZNVOhExTYDhWnuTrGVdW91Ia7d6PfWzecBFFa
ZwiqMJst3aCt11RT4l7qgV5NDQiBcMPcC2/unFNKsjTiUQHCJnH7bnQG2K+ud52LSOUfSrN8nuqI
yJPcwcc/bu/Guzcn9iEXA9csedrmLUyyOrOwzHQvOtX0p0FkxrFWrD2Ew729YK/927Xvj5/sZpR6
RAAdIBdNA8uZfpvpErkkvL4c5+HfxzvhFmMFwgqyLCjmX5yKrVCAV8oYiSPdvZhR39W+oUJLOXhI
jTxXljPEB6PF4UyM5Jk+gX8mAKH1XRqotkzc4+PfcndtCacggpL/gsm93pVSuFVfDIt7SRRFI9uL
58C0hfv0eJR7a8u7TzeG6qenb5WAujZx4NvYTHjMRl+xZX8uomrwnUXu5V/3tibQcHJYcL9I4W+O
WRYZU10bNCbARLa/la7aX/TRHL7n/D7fFbr3+fHU7jzHVEe4hVE2pNW4ZagN+iytoqi9C2nPIlcK
RvMkFqSjRCL6rzRnyyAZ6v78eNR7C+qSO8PMWNtLW4Rc2mlCw1LBvdhuVh6daFBepSjF0bWb+Pvj
oe7tkLUJTiuLhEbbTlDCzMSmltO34AXux1rvBN1Su4f3j0IPBsCss9YFthzoJo0TabXsQ23q5ItS
5cmxTbK9aPDe5oA5wAWJ6skKFbve7TFCLXFdTtyOSI4cJX6Xn9JEVK+To1ZPcVzV/zye1b3PRF5M
vZqrizhjrfr8p39V641H7stBzwiunuZYs77Nam9SizD3ZOZ+fYdNMEP1CETjrx4gU7weK8G8q44W
FekcazLiAz+n+DR4vaH5yyLNPigdZyg/tCjoJr6rGKLzdTQEFT8WSvZJV2vjrR9tfOXnPC++eVZW
vMWmNf+o0Q39UWEa8gnWSvx7ZvaZGohO+U4pVD+VUQbooPNkfZYRblJPZl8X5bGuprwMhrxYnCNn
QfthFm6vHjpkulxcMkpqa1pemjv4v1ublNUEgeCYngf2Etyv10vgxKsZJZI2yMwkLkqFmIuqAz5N
BoBfJcksqky0LKf4p6sXtvFHgq0vbqbCMiFRpoAdLmq/DBVvGECNL7KQdhOoMOqe4GXUGZKo1VKf
og7rnudK7bvkk1koxc7bcLtjVhYNNEWgWYT3W4m9Fq5yg6yJCGvDTr/J1Ix8N1+WUOZ5v3Mp3wnv
sLqE2bXW31fxgevV0hOnAgXNpTxh2gyYQY819Grk9NTiEIMlUCrd52Gax6OmI1yxE3vf3ioGhWUu
aDDNlBy37CtVMZ2lpop9cQVMFy9DeIAA+/1xCvEJ7RvAUYSxIO2up5jnFsSkCab5lE8LNThqzWAx
9KEvD1mV1gSuQ/H+VjIxhErHEpl3APLbaMVxynapphgmY0dxye6q9JyJRvGnutrD2t5eZyC0ucYA
OoDaVrfkHVWp4lKVehlmNIsA+8/dEYzm8OzilHgQeTHtHLDbjwbgFWA2es58O4TprpczjiPT6+Z1
OYtpPCaUVQ8tkr7Hx5fmnVnRawDlRVeYOs/2owltVvNZJEVo5ensa615ngsKdFMZnRR3cnY24r3R
gNEhcUPvma7iJuyTxMnC0wXYDARmDo3aZie90ga/0po/7NJqT48n94sue31N4z0CpQTK7lot2JKf
8olkq0llGRpGr2dnShMgqxQIfN1TZLplFhadwFd5MuEtYLcB/eAgZ8szg2QVhetW1eujVEVXHJFh
BVnktHP7QcLDAH2cZ/JPoRqipW5apg6V0HIq/5wJFNqDK4fup4l6YYIaweB8szRepkOJE2T6WwIo
ZvlEEDO3BzgxuXrU8yRWj0KJhy9Da2uN38hZb3F15nYKjGZaEOx1yhET6N79ZINanfxSb8Zvg2nC
d7ZI3bKzLeAJvztMWLO01dZglS0DYH69Aycl0RdzsMuQDkYSaMYqvizKZWcH3ruEV2Du2l2mLnBj
Zw+0pR6spgpj/Oq+6crkvkUyEj96M303K50OAU1X/lDnY27rkftPhKB7E5dSM1ShGmPTjL5BdrR6
dU/y5e6ECAnor9KTQHnjepTUGbwCmGYVzrPrnNBFTI8ViMJTOewmFPeGguC6khBWBxxjMyFFsVNn
RJ0gTNJoOSuao1xMp8nPNSSMnc905zoiCV37VSs2HTjN9aySyiuVRDGqUGSYl7a2G51MisA7W+7u
hP4zyiaGo94sMlFOVajo0fTnIIHQdKOjnTESynbu13tDUddbAbZUdwDtXE+oS6tOHT2HzdD1X7o5
G45eHyfBNI17oKB7S/ffMEO/HinHyBCIIWFGHOv5BRxCGhSoL7/sXHb8K5u7jvINVSpqBDwZ2+Qy
xlqxUbRchIaSLeiXumpgK6m7kwvdmwsDAH6jDYaw0SaOacYxs0fdEGFR2NFRsRzz2PZVtPNO3Pk2
MFqYBrEKxf9t15KSQZI2lVaFJa0mxCgV+VS67ZcmUop3NxiQkAG0Cm6RDj8p0fW3STTqQ/3gclgR
JcVmNNLi5zgf3J2Pc39C/2+YzRaIErd3rU6tQnTC/sa8XH8iCZC+Y+TW8fE2uDcSLEGqXrA8DXfb
MVFVFZ+OQanCbEgx8gWs0AeZEVufgBjihP3uwVB2IMnjpmOH/5Ia/M+FCuwrzYrWrkPdLcZzmiKj
Iuqm+L1unD2JsDU02GxvOvaIWq2PEbtv3Zj/GcpBlTXzmqQJVymOAKkh7WPfz/almXMt0MsUiXm3
NfcCiDuD8vJxuxIgUWbfxCtCYNTqjn0TGvOkjKfejqPhkHTe+PXxOt4CEkxcNIiM2Im/SmLXkyvI
ivR2tisyj+nT1DUXu1V/5rWASpm9ZMJI/Xiev5aq+/Z43Dunea2OrWgktBIg+1yP63bKPGVRJ0KK
Z+X3Zh7ST0ZaVDtb8heM6vrbEUeAn8GCdcXIbaEOqb3IIuFEh+mc9voXvVowgK5NLnpqi1Xdnl01
yobPsjYS83WwgAf6vTnGfeDx1kyhSKYs+aAvNDFe+lKfvNdqjMf2Mxp7qXhdIqTI/GVakg4XhWF8
Aw7Y/OV5WRa/CHOJy4tNkdY5GxjAtv5YWjVhTMwnP3oNAEzgelCgLipIbC1QZUdaJAc1+iORZmn7
qjvH/zjj5BS+Vo+i+SqdevmsW2UxnpbCVL4UlKrSwOiy9F+vqRN8zaJM/6HVvUwOrYMG8NPjL3Z7
vFnK1Umc8gPt5W0XRUl7SWe4EOFcQBt3BrsPBgtuQ56bYudw326O66E2Jy4plrbHH06EieHkxx7K
2bGB3vvuI8YoFLVXNBev8LaS0kxT39sewq11FCtnLTOMoK7t6H8Yhao2L9fq2najrDKYQ5LaSdlw
ScyL8zQayVSjLDHbeyKu9s2NASiJJ5hHhYSUbPj6RE1stchq2epRjjVx607doZmkSH1TaYfnKpJ4
mb9/R3ADr8xdSss0Ca5H7NwiHXuS3tBMevdvy8maN0P0QvUtWhE7y/ir37k9yWSLVPXWIO2G9el4
SW4ofdugF9BYrY8HcFd/ntw6mU+kT+2PQYuG+ps7ozRFRcrWqkPXm/N0tvDJ+96gR6368JDVCg3w
JvMgCNjLdJiWNvm9gH7hBW7D2xtAztANmqueNQZ5vxTym22uEp792FvuKVngFfhDX83eFy7ufD6b
adroQTzEPYRiamIzUtOpZZ772G4HX3CJDgdZ1YsSxLXmzD4ewro4VKXL7e67VCiGZ9WZFlzVqiTL
3/30Q6CEdYjQEpg32hDX34dFIEe1Fr5PmtZHipTKMfey3Oeh2xNBuLP56PqvQBiSXRrxmxhdwMGx
+9pswnYeJzQyRvHUdsZIZ2pRz0sRvx9cj+ICgrUob8EuJIW7npoT6wm9w6kJrazK/0R82h78Oq5b
GtdKquxhke/cR0yNUJ1iFjfgFuyVohxk17hbh6q6YB7Ipg+wytwzLb2NM5gT0vjgXlA0oe1/PSeP
QkubE0qHE82aL2xS8ZYPDdrPvZ370oiX1zbxin/efYbXPNsBqPGrOLJ5hw255FqaMqhVTLo/qsXA
GXD/Nku5HP6HkdiGxDNsEuRarqdXec0UCYT5w7ifgeOhY9FYH9MyWsTRTHladjb/vW9GgMH30ugs
oz9yPRz1qixT0fIJF1VGRyNqm4+at1jB40nd+2Y0oFAs5GbH1GoTxHur1LtV1m3oNepi/WVBTUPC
vku7ws9qV3ihw69zjwoR2B6I4jZyA2BI/MTuhwxEFr6ZoLbYXS+dNhz1sfoj532eYl+BZ6j4Siy0
3E+qDr/LJsty3OljR2n9NDcSe+etvhMW8DPodK/SiqsowfXPaHX8E8euaENLE+apbk3xOZJm89Fa
0vb58WLf+6Q0WFYXpPV9szaHvk9FLYQ3tWGTe2N0jq1Et09ThALB8fFA924zG+dBkAkrrXjbx2wH
rY0Gy+KrQt58ifGNARfSjM2Lp8/Lmw3ccgd8c2dANDBoz66nf23oXy+irSwL5JiuCTNnBORjpH96
SZXjGoCde53vgc7ufDIuaSrJNNlXk7bNRWNFsQRywbsgFKP5nOTNcEy7zv08mNNe0Hjnk63vAc2+
VXQThOT1xOqsNGZdcr2AHATYnKuFP1Wj+f7vhTgizw+oC4Ksbf+tLFJN0lfk9eEV/0qtY6EDhBHB
B0tO9m/Isu3R29fnbBOM/HfAbfd5AROBYpPdhL3QCmKR5LMoiq8LYG4Q1a9gt/5tPGunA31vKUll
yGToOqwa5tdLOWBy1LDQTHJRtDaYMVIoA6SVtPeXQLhMVqAbiCAqIdubU8Pso+rJf8LWg5Ya1XhA
RY1WBXJu9uq8d65PhgIjCD8LPsXWD1rBy6SNprINh9qgl+6qcg69KE+fy3rGxyPT+2OpYoDy+Hjf
G5XMk1oF8BmoYZtN6USWE2VT0oXV7MRPQ95pp9iU/WnQzSE0x655smW5F7HcH5QODn2/Ved+81LI
Mo89s4jasKLD8dw2y+jrQ2SuynbtIa14dwux2zm6VfdnXdE1B1DDrUmVZPNIaLORATETXTguTdOe
IiWvn+mtdp/RGwe5a4uuQoCiqA6tauRgql07DyEkKQfKGvDNH6/7nXsH8AQmbCs/cYVpXu/gLIY7
wpPNj6lsgBrNdOgBGQcx5hY7sNo7i42mH2IXsNTgOm/fxmhcilYieBfKThY/U0ON/5B5VL/A0s8+
eYbSEoSI+Px4encOKH0zOqyIM3N2tpI4ZoNtZ2SKPlTMJf+wVJXzAp+82hnlV559ffdQRkBydq3Y
oNq7nZvuyZIblFW0m7o94jJWII7f2og19MoJc+AM1nqxHIo87V9oUM6Hsi/mg15Uw6kvB9TCEGEt
3/dlIZar9LpWNjKtbMqZm/C/W2xpZ70zYCJBZcWI6uo5W7zkYsnlnezDdSiA52TryP+sSftmqLRO
Aai26XRBFlLxcXqIff5v+/Sub/lrlJUtTwjAOiPrdr1VC4yRDGdqpotqFGqQWGp7IvTZs87dIhkY
ZhXGg7XCRURzcltahKKQ922aLhejowocFl6dtGfZ4hUcuLQJQLlrXSeeavP/cHaezXFj557/Ki6/
hxc53Lp21aITye6mKFH5DUrScJDDwUE6+PT7g+xdi2iavbqe8tgzkngAnPSEf6iscudW4/Qt1aQ7
fLZ8PJHA3ef6H26RzdXbykrmpAy7tHO/5PB5rZ1lV96pGmaj3uWQNNqdjHVP/Hj9M6129PL8vMHi
UgOlFzGv5dd/KY3ST/WNRjnqWE0ulX+4GDHP0IPKKq3iysI3V0HSMhh7Guge1xIrf62EG1AJtfUu
s46Na8AXo0LWIh+s0CFhHdDnd9GNk0V2k1E0M8PCoD68F6mvC+zesxrrqDpz/pBcRt2HsWzc9E2s
5/jM26JKkE3V4vkQKIWBRm5o/cfOHEVO2lW4rRmWXeNbO5l2bf5xMGZNbG2n74y9lSBXwtgqq6+8
7MWHJZsmoGY3UUcAtb+6LZrIpcTck70Mg4+URN93YedNX+Rs9rvfnELSB4p6yO1RwaHlsZrCsoN6
75emPFE6EtzA+ldbtLSKYm37+kAea+GXc2uZPrjwS8WBmhtcw9VV5MLozZoit49WgLgLfJ6s286a
Hm8KM3LeDlZa/qidVvvdD8mobCwqIBavRyb4fIWOPRopWmNaRzIwww1t0JGHGdZfGdryKilndQP8
fEU6BBDtYXJQJF0+wS/bwbGkDPJsto9Ihlmcysm8hUjdXmkcXe6Dxf2CG4B9Rya0fiX4+qbwUs8+
KqQxb+0hiR+twvbPTmrMN8Isxyv8s5fGA9C5kPnY4izG52+VFsGEygeiCWkaYcsp+xqb6jS7tfoY
vEHVXhPsWwXXfEUKzDRccBChZgWh7/l4ES5sNTpRzpEnSr6g9DbuG9pVtzVExbBGneee/vy8lyjX
X7nG1uHSP4fGnuUn7ci8sPaStelDch2co9DSNmRbJocump4kSl23Y5qUp9Zw0m1DSnbIo6DaRirA
70Hx3V/fKxfbf5EKW/rdAcnnYqL9/BN0FTTslhoidOnC3VN4mDYRvJOt1tTXWsSrMsLPV16U3hB9
WsS61kn1IAO9nkXsHFsitrAsan2blnW1LcdavzHb/tj3DKy6UqITXMdXqjQvzDXtTzg7YGVgABir
27yE91I4nekc+3p28QI2hwNbiA/rZB1CQE2yg8eO7FLeqyvn3hqdvbz4s6FXy6xvWulqInGPrRDj
rjMUkiO57ryxzcbbzyDsNxHTfjeMVb+Roo8PdvybQKufj8AZv2huwXu+IOLasH3zxs/cY5qV7l4Y
Rr9JpLiq9blcFs9PXppfkNW5TRBLoNv3fDVFBPQ1Gqf6URju5O2HNqLI0IneDXZDmuh16CHw2YSm
TI03thTDtB06OmebNvDKbjO7ZXANTX057RCo6ImgIE42a64ZrYWJ9Cc+UvpRJs1x5mqd7izpnYmf
KwCszn2GXsaVSt3l2UwhgnW+fGeAF+vrB4y1QpzT5iOUTrHT9MQI9aSdrpwgl7uJI5IAdYFb0qNY
16XnvBC09iLrqHpn3PRNP9xKsLzbqojifQ0gGp37ufmGThUF+WS4plD3wksu9+uCZ7IIK9f5tFAz
pau0tI+1UTtoHgXpyQPQcGXrvDgKjXDOHVJof40PrAynbAtttI/E3fodXz1/n8W5d4VH+BPXs1q2
NOiIgLjnKFGvK4uN3URI6jXeUa+DYjiKNDdiJNAEsLYdoYSs7k2tkc4Z4cYuPmNOF0yhnVTxkz97
WfQgm6bXObkyO4ec50k0DpINGlz1U6VwFLvRoBHqTli2kfc+AQOsNggBp59T3UfzTjiOAEOq5aXu
PQijkGOYKgpPG5Qysh+6lQzmre31HYIFWu1Ovykky8GwuGiCrsJhckkPVmeTkwCvm+LMPk7Cr+4F
+uZwqb38y+u3zGVExg1Gx4ZGCoofbMTn5wKlVLtBdsA+VnE0PZb53D3GfgddfhDWjsYzDuZaOWxf
H/SFrY/nw4IvJbPieF8NapuxJ81ZecfG6Job0y21PSK51g1xhb2xkyDdtYGfbZJO5NckIF5Yt3RG
uVDpiL1g3GkWdYopz+wdsSYbtiiHOdu8L68Jxr48CvcZAs4U99cHjd6xTsGie8dpUMWOzpR9h//a
tRL1T87aandQTCK2pey+MM1WGUJqtFgiJDDAMiQGcYXRwGOOBu5MUyv3ws3yL3OuWw/TqKePAVP7
jbsu2Q6tHL4hoa0eXp/VF5bSkipTm6c4T115nS+LAus3qXnHFMjqHV2Rs8SYc/QhkSZ9NN0HmpXt
Xx/yMkainrWwOhfoGUiS5dd/CbbjOG4cb/DQQcMo+dz1gb1LR1veVPakXznVL6eU2SQ9YjapiKK4
9HyotHdiQSyoHQsQD26oeq8xt6XnZuaV0P7ynZhOFzwM1CZ2/UW5zo8mmmNSO2rtNH0pyfXz0BOt
+SHCzvHKKX65EZelw0WxdK4oJK02Ij06vQpmn7GirPI2ejHYVVjmfi22AKESGep2m8oNoj3KQlA/
M3/TfIpDzgH7RiLI/4LeXwcBQT3PMjaq+NQEvR82VNS30yQ+/+4qYRC0WkmiaVNRCH0+dUladp2N
xOTJk40blrbXvYcOOm+qPnGvNHFemjzAFz/BiRzea1qKYTBnNd4Fp7ouzZsWq4e96ErnDt9148p2
e3EoDx4VyoqY6601YS0IjKREHXT3vnrbpnZzQyn5w+wV4koh9XLlI1cDMnpxDQGYtL4imqDLklgG
8amTunbu9KH8ZiT2bwpwsRK464CfoQD6U6RnNUl9lE45eqLlySt956Zs++pz20nxvQkceT/JuHsQ
KARema7LV1tuWY6rRZIKhbFVF6xUuITlbgpc0QfLBGOI/wvLzvv++gJ8YRgol2wvInxect0Bm+A5
cHN3DaZzkr5GYaf3PVfylTLHS6OAFuQ+YB8R568qDwkhThYJ0DFR0XebBijmpiiNaySKi2W31Ioo
VMK/4sgAtvl8M6EhuxB6NHky8yHaFC53Z2wUOcIcv4tc/mkCATp6KX4t3P314QAOrm1yAHnHbui6
R2t2mq9DY/0msOPnKITrNrE6K+CCRk3uOygyflTY4nR8rGaUYefU7a5EsheTA3gEZBY+GihcERYs
n/WXm0oS0HAOodXSTUa9HZok3gbzVQWky8khkabuxH/obYFXfT5KhSBKoARUK2SjLGOXzm5+CMrA
Grdmg1vI66v6pcHonNHLQQhwgTA/H8y18VSQVhQc03FO3NvKNycqqVWpotCEmXvlEL+oQC1Om8st
QVGI+2J9/zba3NQKMMPRsYUbuoXMw9pJdtpUfk5UdU1Y8aXRMNwjg2LP0m1d7aVp0JDcjufoCJLF
/Do1E2aeeaPddmR2cejEzm+2r1mFC7ee2jb1D1oa60RH73s90IBwniwQTVtRtN2udyol0WPumupA
PPmbcnzLiIt/F0AtWAhU01cVgbSInW7sohq/zcF5QvVDe2ipAz++vkgu1/2yp+Atc85ChvpZbftl
3RewbQ1aUeKEopP5Pmgi8Ql6kbj5n4xCaMZJsdApVu9SQUJC8wqIQQDbflfFHgU6MV7TTLsIcKkP
MzlL/WQR3FxX5LAHwwvB7fpTUM3em1xPxW7Ax+DOyjB6yt1R7YrG+E2AJdNEFkhznOgFRQmYD893
WWG3joZOdH9CrK7cG3WebfW2RzAa5sD29a+4RHvP0onVUKujvXdoebX0hE9m6c+PlpvZW5Us6G/D
SrdpMeUPgUqK21zLx93rI19mMmyypadDSkhuRg3y+Vsi9eeg3W32p2mQyW2egK6z3aLe9n6Ou0+E
9vcg57CWkXcQUhsQPIcPJOH7gpkMC1+WVx7o8mwjYKSbRbfJgM6wlsnkIzRzO/XjyfBxUwG7qb3x
Ur/aTUhYX4n3X1hV4PyAIC/93KUz/vzVEVEVVmcn02mQWXGAK+mGRTeMoTG1BT5XtdoNIrGubJgX
B3VBA5A7+eD+VucbvYWx0BDdOWGOWd3FwMT2eWMPJwr94sFDuvx75mfX+jAXhTET2ANyyNwZ1P0u
gEAkMnHZ1vlwchO9zN5konJCRMueosXka0bzfFOg5x32AIaMw+B4V0VeX5hVgsvFuQGZraWu/vxT
O3U6yKaLR3Tnon4/eSrdiiEmy+nj6fbKir4ouLLzcTAks/EWSvKaRDQE1BYmZY0YT8WyCqu49Zww
7tPirZEv6jZWNkXfKt5yDnvDTLRt0dnI+c+DoMIUtVnsXNndL7380lFgDuAa0e57/vJNT5MbyRFc
+Ers/zxnCDbdqB0CvWwPV959CZtXBwmRPA03Kkr85a52s7sYmbh9Op0i0UwOHZLmbVZ8MQvfgWzb
ZNNnjw8OXyLFbDgcMC4JHey8rrSs1vbLy8nJU7DQuL5R1g5WT6HDsa3LgY1lDhIMXR4E/a5xk+Ds
mKVzSmPja2OZKE2l9ZR+znJxm+j+eze2kzzMfbkPzNLeNDEqB4dUoGt4JXp6YTPAeGEaEPdiL6yT
0l7Bx3dyfeJi7E3nzqFM7GwE9XAvLBw1m2HqtO9NEZnJ1kamKA2pz8fqSuvlpYfgziTAWQQIqNs8
XxMpRnzBoHXTiW/ZTlvXR86xdEV0a2S0Yvwg7zci1v9svbb4Ovodmqmvr5TLMIto2KaRyYnPSbRO
WRBYboVecAylfUMXs5juTYw4NyXR6o1oxJW3feF+Yx2wFkj2aKytzejLBrMHL8vUqS0TeauLqCF3
EVAzQlvF975eNiHC8PLUEPtdS5vWAmTLakTlAc4iJogUPddwwSjNkqhNKnWiLlruJXoFdFV8bFwy
rXnQIgQwrc7BQkMIW/gIJLT1Y6BLnECyoJfmtsbB8GTNozzERT/uzNb9VtVzvbGq5lrEseyL1e79
J5aHSOcnU/75ovC1UZo4foDCY272PZIaYZfZ9pVD4oWlhxrvch6xP2nMr+IaqxmMpk5SdcLoLrnX
TBOgRhUbWAvM9q4fc4XOmiPeDX3efi+8tP/0+sr7aWt+8ZZI6zk46kBpWoe/pYc8esOdA3iknw7z
6Mc7U080hCPQ5G3rqH+04iB/H3OkbnwHaJ4fa02YFKm9TyfN23rKs0IVO8Ymy+W08ymqXtkcyx28
fkI6HyhvodaImuLqwJYpcvnY/qgT/p/zsRrV/DgFaPSEidW2tCLNSH4uCuNKorrGlv1cqJxJi64S
EBvKkM+nvxVd1Q2DUqdRC5qN07d5OCTj9IbnfMfaxfyxqaudV0fB1vYWv+tGH96LxpnuBuqMIM69
a9oXL+xbeILYuYOn00H0reJSOeaaitJkPtGsoCWsjwMZYKD1SDd02ZQfROvJvVXQIBl9Lf/w+kJ5
aRYoqNDXcVkkF5Q3SqR9a6LLcpK6MTwpC1FqzyLelwBxw6YIknNR5MH/ZBKohaGKgWA1lILV7kBn
rbDwAVMn3+v1k/INtnovha4f8srUUVB2uD1CM0l1nOCKKfmgweGsbnMU9BxE//NWhiRd/sca8/jP
r3+QF85sIifQGTwcqDhzNRto5kUeAhXqBJYV0Y4sg7IeGolHn2Nu4/NkTZ28cle+dCLRWSBkAxNh
0cR+viRxdtUrzcFQaJZ4aWhT4b6b+7m8Uue8RH5wRAP3Xw7npT21Dvq7lHerIqFOtUkFfhv5frAz
VEwsro21zG4DT5hvK9HYf7pgBv7UEDqL9y1UI/AfvWlcc0R5cScClnW5qYhkULV5/tqTY6OPrLXz
qbUyd9qlje7aYTOiqbqRqC7t9ZwZ9nGA/BHYZdYh8WDqX0dvKs9u38ZIAmJt8n1MvVZd+1IvxJLE
8RChyI/4+7rO1AWjpUVJN5+i0bI/1uhL6MCqnHk3VDZxhGOo8hT0ATol6D99z+3mMKPCdZsGMSWv
Hu7ipxkpgRAVMC+UCApcSal+9i2eH50QqNCUweQFQiTxzfMv1+pTERhVqZ9M6qz9XR9E2uNA/S++
sYVNLYcefX5fcY4aYaoF6aMzVdUfdaE5Z+FiJNt2anyPD3Mw7RaKMr9fdhDnW8M+ehoKo0Bk+qi/
Ep1cLvLnz7z8+i+VElT+XbetE55Zofgii8DaIIIY3L6+ey9njlE8wi36ri/0P5WMFxxppJ8scBbZ
Ked6HHd+1VjFG31urGzz+nCXiT2XO0IAC1IXOCMaUM/fCoZekMUea1ibPbCUVtdaDddmiufM7Of7
rmvPQyfHB81TNcEQFcUFh66NjwW6MjUOYhMa4q8/0zLks8VBDE1OQo0NGh+nympxTHYxZ5FpzSfA
IGMdDlVV7EaQMNiaUVQ4al49eJvWqnJ9C0wk7d8bdtJ8e/0ZLpOT5SHATXChLFCzdfG0nVxObDQZ
TnWDHmk4Znh2hbFV7vPEmSht2tpw0hyzIEfzp02OmNUtwlb+zksogWadRn1EU8WHSaXNNplQSH/9
+S4WI4+HZw5EW3QOfbp0q2nL0PeMhk4/FezbMrSSrHBCxF6safv6QBd3+zLQT1Ey6IdUrFfrw9e1
fE4R1D3VY1EQaJQ/4mn6pLXak3DqLcDmvatX+9fHvIR90cRiWOpqwAeJx1dXmBsV2EnDhT4pA5j6
puu1/oNTtxFIkSESGHROffuGmFcrAb1lVhbOpeWWoYJ7qV95/8tLh2ex+c4cpXR8wXo8/9LKSiqa
NEo/tXYXiDdaQgB1Z3CL3ousioN9Sd6XbXvXnqIdGLLGQfUffA+hYA/uEF1g+9PrX+eFqSciJleh
4bf0eVbxX1z3ZgNTxDhJqxPHKND7t5mjgmvZ+bLLVruQwhPxN6uLpbZWgTR62U81cehJjaP7h9tV
wOuTShuabZXHTrnREiXSOx1vA2MryMqjzYwzxtekC1QQTr2iwRFmldlg2iGhKl1jM/zk4jx7Psqu
1G8gV5IFsUhW80INTCMKGPJzVhqFs2tGQ2kPJlpbkY2t44gPuWEOk3qo+HeICgYZhmz7yCMUPdZg
i/Od7mlK7Aqg/ZDw81xvb0SC5+OnXsRq2pZNWYwfUyuzx73pjJr2WET+IJ58Vc/yHESp53RhZqai
/iGsjFZRiCyN48htjBdROUOjG61qG1cSp3tXzfn03QVfEd8LvC76U9XlpXbl2Lw8yrnxKR0RCnOt
IoOyWhhp406mmOL07OfKBEKI5M8fdu5aX6Y5G8FnDqYwQFQ7AYhnW8uszypTMNxbK87KrdkZSfkI
NUZYV46qZSKeT9RSYgM9uTS9WE6rowpGZZS1aYGXmJeMb6TTdV/pMrCXDVcbgzeJN+kW9jXYEd68
vlEuji7qW4izkDAtQpQX2DRdUVuKKzM59wk85hsxNrF/KJBhw1LMFgVIxqA7Q6GKBQ7yaKlemY+L
fUohFTA2/6UnAYlzdY0VY03g5LrJWRTBKEKMRof3pldf4wZcfl5WP+Ewl/iin75Gmns118zk6NW5
QqTc31h9MLZv9Rzp1h/KT6o/IzKVb7hNYcfw+ue9iFS4omkFwO7hdABFuLz/L/HQIuxj1ikSK82U
+retFmiHGrvhg+3U2pWg6PJTLtEAlX6Io+DC1qpFwTCWPk2W+qyEq25MHFAPCfrg29df6HIUZ9G6
X4ah4EUn+PkLaUlh1qKX9VlvCwc+0eRta6ttrsS+F+kZrMblHZDJYFtc1Jm6YY6C3Ozqc28H9QEV
xf4w+pX93huGYGcaGmH36691EU4tNEoKOQbobRC9awyRGfh1X1i9OBPrm3iKkqViYGaBqdwrJ3Wj
NwSiaf0uhnY47dAw8savMmiT9hqR6nK9AFOBEkueBBUd7O3zzzvMgSWQ2GvOVHbrG12YKtrDqG6M
sPeMqzSBFz7z0jlZZDWgF2IE9nw0x6xGyrSJOGssqV3Vlu1N5avgZogtMwsNkKbGleXzwvst3GYq
ZhQvgeGslk+W17YC6irO8ZS5eOZkAOODzJOfHU+b/nx9Tl9YqsQjC/wLVAxAydVYvT/pqdJ1cTZS
S3Qb24ox/dTNnkr96wO99BnpDANLX7rsF9WVzMAgEeyRwCk11TcWNmQnSlPi3uw7OgP5OKkrA774
FZFS/aceBAXI5/Omy8H3UzWKcz2SsIMt1u/QrpzvXJ9Q8/V3e3EokGf2cjASRK8jCHzr+9kR4jxG
gVtuZqVbzbZ1gji4TTpv/Pz6aBTNefRnFyH4RMJIf4H0LUzq1QaASFiMFbZIZwSRcT0ONsIy6jfo
4JYnjO3rrYXQ8yff1U6aPn7LINHvyjmo9kpQ1ldEmRt/zof7qQfoEOJOOny3Z+E+jaraqCn3Nklc
GLcJlK2wssQoNxhikBiYaY5JWm2EVl8kB1EWaIJ2VZB+Sgx1Ep3l3Qe9a5Dka1pYV4tPbx4UZ0ra
03GStv+mTZN2R7Q74JI0nIamo6urRYU6q7wXOz1xffStPBT/ZpV8SpUhajpnst/FcYJNTt9v+VHD
3uy1L6XM7t2omm4aHYm2MY36IkyFVyahF8v2DJDciLeZ5ZfvKstpj4ie5Md8ivRD5bSKk0KPQiQz
31SRX+x4qunsY0q9b/pcNX1yS/Nyij9lVPEfkQGcvhuijPJto4L8JBcln02TjNK996Dlp++8COTN
XePOfKwA1ezgg4NnTLYFD8j0LN2592M1GENY1IXZ3ATKq7+305gkYas3+GfVmFzme1W6lKjDpDQL
ZmSuiOz43nYlztC8jTm4S2PNq7AlEt4P3x6z9MafhkVdoSuHsU3OHVezeu/qUN1vMFuxo0+Q/FLp
bvoMZQlno/dGN944Xt78OUwOUF0/mRJ7j4rZVB86Y1E009M8Sfcz6H5iN7hIZMRsrXYXaTgHbC0l
x3SP1piYdzBlp6MGReib2bcNZp014d4wt268T4zRnDad16GRPHZqMrd6pvv1xmmB6YYBms14quij
1NFNHgpx0xUyqY5TgLfTjdOl5rQlQyir9yNswe5A/3hAuzAqqISjVuESIOB6oZ9AcDnGoaiyEi+w
JmtMaBa+FstPXZG12nsrysc/O7u1nA8Vx5EsNzYdt3xj1LoM9kmQe8MByD2R9WAWEEuV5UtBsY07
do9zwVDtjDGvESIbe/+LaZdoMIBU6vOwbdwGtyEqYPlucETwrqmEnm/SVkUl9mtRWod2EI/FoRnz
pv9gQ8Sev6SJVOk7UfT11wEzIXUjRKqybdVI6YZe7TTl20h6JbScNPMgqLhJSzHNVhkJgIOWS9yG
Wd5n5garcDMhI5RF8dVqkkqE9AYGqw+HkY4CkuZZ/4iAkm/f9XlcfBynIgbOC8FLPjSg9qwCIIVh
dgyzKGdZslRQYlGdi+5iianY2ZGN5y47KPK7u87BJfU82zUVUdl5eBKlqTuOezSHVXEfZVHSf9D8
Wv+TML1NtolD1sYGwp9u5xtC5Zhd6EP7drJU2z3KoGu6RV2z0MczFjzCCvEesoewJJuZ77w605vN
XDsUvl3hL0pa2KUHMgpR9BnyW3+eWEg+SjduQ0Vxtig/d6WrHXPUv/y39ThZiYLAEBfeloBsqP+w
ga0EH5Ksa5KtmN3G3WidrnRK6X2PJt/kjTCYsaA+qNzxxz8io6yLey1jUBxCzFjsxxF7etOOfC54
eLIZLeIsybKPMcDocm9n9jCE2N7jLhQhqfApUbFoQ8dLk/4N9sOqCnWVj/0RgbgqP2jE2tqWDMFR
cKZ723vrKoTTNqg72l6oe50tdop568Jgbtvszs69st8WZtnUy62VE3g7RR3vCtce5oMSXVGeIhTI
gjDKLFPc9q1jjmeVmig49E6Jm5OBehVUlyprIxiUSyUjnRvdfHBcFsUmjcoY12cbx7WDrqumvKXi
jhNZP1N6CF141B/RBKTi4GoJtG6t0O3+AfMjS4efPprBJpCBLE8IHljau1o30/YtDyK1z+MAe/3s
GdGU7CoWuHvjNYU1b6mldOaWqfatcG7z+ZMTI7xXM72JnXBaUPreeNJWzsZD9nxkD0SR6WywMpbO
tiwN9KtZ9GO/88ZM+YdGTV2x1XTRpA+Ra2gVh2jWq9AHzT4ehA3dLGxJQruw6uQsHpRhw44yJmT/
wkpIzjrJD6tv1CI6eFsZmVMembupuJnbkgrwGDTlx3gilGVTCRZr3rTtxz7LgnJb65VwQpD08qtA
LOhz7HuRvvM61JBQRoR4f2xoyOBQGJuc+ekE0A95uSYpD4mChhGSA0ko53UFR0krBlfdIh+XDGzu
usakoa5TPexAYX7RRWvLjXCgS97ocprs7cgxqb+ro4Z+RT7VKgnTYvFK9ivkMMOpTIt5Nym3dd7m
fqeyW5n3HUylftCsid6q0lCus5OsTzZuNwT598zubXlutABPLg6tSISo6/nd3rFq61S3UCPmMFOV
akJ/qnpEV6do1vayKe35u5H5ebN3p8j7MtROLbd4iFHsNXXRT6Ho7KhCmgof2QM6EYkZGkKvoKoo
vG1DaU72u7maq3Lv8ISPM+x++aWZDcQMIFdBYtlwdBT1Xoe/8ynV57LmBJrn6iHucPmgSgeJZ0uX
UsYH0GE5wI0xVc0u4yssOyiPVahNTRtsME2iza+GbvrSgpSZ9rWHyMlmqI0Zi8xqDMxHiAp9+XZA
1atpwZiWab6p6rTXtjHsaP8EQd36PI+OjWq98NR9idQnAM3CsoaPeJtM8q6bh7z/3LkqscM57jV5
CyTKq8LUmEB3tL6TyB0o3rw4IIuUpdu5EXA8aD/2821UyDn9rCrda/eS1mq6QYWqn8+jPfTjXvdl
629HOw7UvWM1wQfPzqr2JmoMUz5OVDDdjdk4UXvTeoupc1NHyLgAZfWHt5iuZMU+1/xZO3KZiM+o
QWNDH9R5im8oRZIflJGyZCv52LSzHbQUb/J4FvW9mXmV94X0jxDB6jxr3LlDo/VnDO/M6hD7+NFt
ZonvwW5y6iLnSLLq+AyKocRPgt3p3cCD1ItNPcW2uUeRjVCQbscw72YilaW7TE9r45eNk4Rysuz5
YDdmXLwxrQ7lyqGKB3kbyFYZd8GceNg0VQbIc8XSp6ugRC73ie5U7lY38mY4FN1M+CIyM/44+SyL
O1Y/kDo9obK2w02tUEdc9YZ2PxlQQcM+r5P8XWRZ6bkrPaPZuNGQcWxElipw9DT6mo8zigga9NJ3
49azkq1Z1hFv63vVw5ii8bpP7dksD7ZBELaP+6Du7xpBdLsr4kRoj/iaWf7WljLR8hAxioFAD2uW
IJo3o5kU6lscyCxIw67Q8GTShrwWm6wQ6GjAAa/FXmsbWqqtj3vqxutEPG4nI9K0j/Ycxd/jrDPN
Ry0R7ScjMtDy3+qOmuSNC20Dl+8krdVdOqbG51azwX1FPdW6MJBuNO0Jwhv1JihtDGLaqmrfdWYd
BLcx5ndVSIAnmx3wfLfaI46aoBxnOUXAxdX0Hx3qfndGFrnZLdT8Dr4eXyQ/TAUrHwHBsR23ReWU
P4xRr5ztlHWTfVP3s/ZBJwDzQpauM2372fCrzeRmlnbWJr1M95aou7vayopoX+iapTCCSJwKrr1W
dTi8tBwDxWxjsxQ7+lTuEo7j4A55lIbTPir76tZl3XfhbLQTkjdWXj5opnJ9AjDC3/NoGcLaFmR7
KnTzMXb4ez25IEs7WixKJoF3F1Opt0NNK8xHvACs7MZu8soLNcXpc2xm5Qah3aDQyDYhED4wU320
pawzGMe6jGx17GaJNdTkW6hLRI6YWGfenLJk0D7kJJKTKO9c02vqWwKOrt5kWC/jfBF141M+m954
MGY7ifcRTfU5dKfObfe5KFNrN6L/m7xlL2TDQfQJDaAchyOfZKyc61NlxFNxKBcVmxCLSpSmNuiR
Dm+t1Miz7xFKU/3WkFqWTJuyEeKhjnPxVSWZjUagm0aN4CCwOv9YA4uNQ4qoGla/5JJZtIdPtySH
tZz1hHtcDel9rgc97eeR3uidMkm6DtRCguhNQEBl7YNJD+JtXiWznEKgY1F7nlKrJvYCR5LtdAXx
+qarcRMExYEoobV1zHROzkMthdhmZefNGzcDNbnhX5fyfrFMsw6EcBCAiRn99A6SAXasrtnRuc28
2X60czFWZzcbxbQzM0KUz5Ddha3oDWhu8JTRSevOVpo4kIHHvkgBVOllDAccnKU2tSEIiqan+1gG
0g8RthjyHyADZ/H2Z47+v35M/xU/1Q//TMblP/6bf/5RN6rFyapb/eM/zumPtpb1n91/L3/s//22
53/oH2+ap+qxa5+euvO3Zv07n/1Bfv6/xt9+6749+4ddxfWo3vZPrXr3JPui+zkIT7r8zv/fX/zL
08+f8l41T3//64+6r7rlp8VpXf31X790+8ff/4r20y/liuXn/+sX77+V/Lmbuor/clz+9vi/3138
uadvsuNHGPbfkF7hL0xBUfZZgCXj0z9/xfqbbyMxBHKP0h4YkL/+parbLvn7X03zbw60LbqUYMhM
sl/+kKz7f/0SBEqYDYvaAWV6EGb/9/2fzdS/Z+4vVV8+1Ajbyb//9XkxRwMhRguIKvG6XhQn5Zi0
g36MHbkhLwmqYmNek8X5Tz98KcP9UuIeaEBXghjgOLrosPXyY5PGt0Ng7n751v96l1+f/Xk179/P
vuoQDF6n6LlL/Rh4SYgtUQRw6PWf/LwF8u+fzFf/9cF9vcnMPukRUojnXWFO4TABxp/rg5rOpqNt
0uHp9YH+0yusyqw0/1BSmBmo9c9Ge/LsazDc//TpV8UympyzmeLPcexNohHTZlL/D2ff1dw4jrX9
i1DFHG6ZFC3JOdywut02GEASBDN//fvI+307bo4p1uqip2Z2ZiEQ4QA45wm2W1jj/wTq+O8A/QvU
D3EuAkwBBgioWv5oLuEHvlBW/yT7/mn4PCPflgxJ4nCQOJd3sjYGyMtubQoIAwj0nVms9bQ9Nmnv
6D3QpD1dEwVgfgFFp9qGQBrf97Z+pDKMM5i1s8r6JolgGC5tDQMeYHBgXV+es78rR/90cZL3LLhu
tSaspXe9nrwMoYRsTISH3idASltZb1eXf2VmZUzxmzKD6Tq0hKWdnL+pIgGOdmHXzKyMaT2R5kRU
EK+Wdqb0BIM8HMJBZi3wTmf2jTXZ8BTGEbUhodNZA2NT1TeR3UjkdzM6SkJZh0sCAV9kzJ9WyWTn
Q9gQlUA2Sjtd/TD6alcyaFRUsT8gawZOSbZiBLSlAqmRgm0LSQ9w0X3MkKcZUtulVuV3g+RR0nki
DFdNzgNijsfSgKlAnJ7zOkFGiR9r+U0Sdp4Fjo4TdmKNc99F9szH6yCAJYczamQlkIdWW+ZF4qkf
nnlTB1Gv70J+kw9QKlZSV2+jwyDlx4YUjlWOQQHMS9r0h66H3q6lOyrI04USsDL1ZVpDnkesEHi8
WDE2FRiuVdodSPPWQszBEH8KBSIZ8eBrwnBC8w+uuh5kPt3RzBxLu0tG1alV8Z9D/a8z/Xt0nVsn
kxiYd4ke4Uou7Yb8vhRvWrKXIUJ3eXF/AfB/msBJ3EuSVmQNwx4yytTJRiiV1cj+Ziizj1Wy7ofN
UFc+1U4xciWNEgU81311wNMwjnYc+CFdxRuGIe0p6Nqqm21q59sBZ5lHaOIOTbuwV/6uAf6z1SdR
NK9o2XCB9YycrN8pLylBCnt4k+PBhRz/OFpOimzW5THRz9/+w5iYE6gQtmU/ysjZ7VQrfB4SOajg
R1YJN5SQQbLJZmAf8LbB1tKPtVFDCFGSPQoTZjWuvZBSp62hM9dIz5Qx6kRF5JwTk0LWoSWINIcq
nJTxtRlmLoTZ3TaG47piuUmyRV3RMbVX6Ow7UUP2cqW4Ov+U0YhoO1fG+wLkEScFVyKHX7jSj25t
QNFUuu/kp6K4gfQSclcPVvpRyBVkBDv38njMBMCpAk9IrKZrMoy90pjImvVI4S20/GXe8NNITyO4
DEpGRmRMK0WhOmJukyOj3/uRwHfKfk+IKwuc+7kryW/WsDbH1EVCzVOawUVezzHG5x6JskEGRFmS
90l8m8NypZENP1fqJZzA3PdPapQGvKFLqN4OO9yB16Dp3CTk/fLIzhxg5nnHfztj7ThpAAtTcLRE
e6Q8faJBjvtPVq7lbEmhfiZ4THUseUcTaJjikKkJTuyntvulko/LvZ8bl0nsTzlyKtWAdQGSWdmu
B33hwJ0blUm844znCZfRLpxMvLCBrSued6XYWHW01sT95c7Pjcsk7kGFuGrlCj/ShafCOCTlu5Es
YOvnxmUSqwrI08JicZB2kfBydV0v8esmdo//DYJTCGNpl0jmtb20gxaPmyVilcOrxhiYl0u2oyfW
xoxfRYVEqHiEYmIlh25SoABY157JkXgnlSdrzCUxMlsiXbdtHNiVvo21DO9iEdBQDfASXYG155ap
7EDmdxM3pyrub1vzoJxzZtkvEJuAVN7Uustrvompb0sBp88aTRbudDODZ0yvnS1Q5UNo4lIkCNI0
gbDJlS1PYo3BhwoQuez8SLkDqUAtlgQdZ9brlBPOo5DBLwjMmayqna5DvqKN/Mi47UMLYndLOM65
gZnEihJJaJgFpgiV0YooG6EtbIS53p9/71sMarKzUCo0PHZprCCJvB+T53H4BFfJSbMlEMZc3yeR
QoNONfRYw3HH6Hsj78Iydy/v4rmGp6EiERw1G5zUIvJBDimXmBEz0WEKmu4AozPNUBl3RoVCg9x5
Qx4dyZIe5VyvJwFChdlDpcLJcpfVsVe3AVJWC+Mx0299cnOhqRQWUmqPuyK8ryriIOfn6ICeXx7t
maUyxWVKkkY1OMPism8zx0wfeukUwRUM4FhH6f5c/o25L5jsUujeZY3Zn39DrGvt0UwrBzLTCx8w
M/BTqnRcMNEMDXYqJEdL7NGlN/5cu5O9GY1tVlsZ2m1+MeDll65Hc82e//dvWxMZSBLD2mHcddIa
NeZwySRnrt3JdkQlj4Lyj+5CDcDp5PvKWDj55iZvsh2JwrnenBum9NhKtzLeYOoCnHuuz5PzmjVD
3LUdxiLnGwI9veLu8nqba3eyFxUURAj0UMedjXfNuNaXPHtm2p1SgCkQT7Tm5/5GK/NuESw71+zk
eISGYwUFWTSbxjex6qIif9UwTEHoaYlLoqjQbkYBm3gru4/r2p3cneuUQ8bZRkBi5q8+vQF+eSHS
zQ3EZMtJfYdSe4EYavWeRr0ovXIgzr/3bc+hjjaGEKcbd5pxr4z39dIDdiZ2Tg2pohjwNrPGQCT8
1kjr26bKkAlDDU1Ymx6KeNcN92QD0joC/bvAr0RS5Axki0rodaHz6076bVx4W5XtWHFpN0Z+PWz6
/rr85dQeKIvOwK9UxYJm60J3E9u/aiSmdDAYnSRNqaHdAY+Gxq3pdbfIL+fAb+OgjnJJ1DNNusu2
uRaEVz4apgIFXZ3JzQhY8S7rPD1fD2RhRcwkTqZYcADnC6ssMA6j/asTn1rDVkMDu/Ww8mzxoAFt
FNen64Z8siVT0BbDVpgj3slIJYHNlv++3PC5gR+yBFP77wyEB7Pm2JMSj/HOl1YKPCC4voCinYkk
6uQ0TLPQZjBKH3e9Yrgy09zo7XK35xqebMYEmGcOlNK4a4VvmGsIwVzX7uQorHMYvYa9hcupaTmj
coyv7fDkLIRQsSHjIoPYx09qtmmaBcbAzEBMzaSE2mSJGWH+8giiphEUpZbYnzMrY+rWLjRaqfY5
etiacCDo4TTKCaJcC3tnwvL974N7Sh0Ds6+jsIcZd3LyVg3RCY6IUJgNhhacLNn0bf2xkEsHwBCX
Agc2mGcFqzsmrwYtUAl35UFax/GShv6EVPhPbyZnaQyTMaIK9AZIdjfMUgAEzqXkbVNrjo2dUSdA
0Zl3fWtdF/PP1dDvZ2FbQOsTksXDLmTRqeTFUSwE/blpmxyyfSv0iDN8idmsEgADivAIuORCr+ca
n+znGuCDuDmvtlqVoXOTBpZ0HxNlYU0oM8nhr3rZtwOAgZsiKqH0O0Ugl9L2Dmh2QW5ATL94C6vY
I3buUIVslaHZGTLsXPTE45A1A5bKqTkgKYoSFHJ8KHIoMSWGk5rSFvS/he7NbbVJbACcrTKyDls4
kkqkhDb9sPT4m2t5Ehx6aEgyXFYQdQZgmTe5uRDNZqZrqj6ujUVYNSnajeVtX5SAAwGnGC1xdr62
6g9nx5Q0VCZiyI1zTOvgkgkX9yAdXKnX3RR8TlMZV32iftrJswTOUtL+zs0HDd66HaYJOK+8/MMg
WN5qwcCftTHzqyr1jCxdccXwEth72kzd8OpJJ3eXI/t5J//U2cnjV0gJsK1dNuw4YLRpfFt13Mlk
0GJkdWFzzMzil1jNt9WLck9TVqo07Ar4aCfsc6ivi/FTHjfTdQ6NkHyAw7g/4GFy5dN6aloFRylA
KjmydsC/uSRLHKDsrrvqy5NAETPey32C0R6KnQ7oZbswi3NjrPwdNkF0ApC6kRGAIFBDrc612JWJ
tC+O97fpgzAkmDllMewMFD2Fs6RVNNfjyd4GEhzi30BW7cbKU06w77q8nGeanTplEtR8B1hsD7su
9/TD1c1O3sAwla7btAz7XfsAKupvzqr3y/2dCUVThjzXOa1FjUJrK9YJee2t2A9Vdt3DYcqqaxIe
68ANDzsCqYXMEdddMqceIO2Aq3GRo9k+dpDA/d/0Tv971ziDrr4f/T04OJg+NKvu9btkSdB3bkFM
dlwnkRievVgQeXSCivobIxDVXJi781r9IXZONVOFof6/XRdWhSu3rzaOZr12yyIMjHFDAMWkFb2V
EvhsCN3RC80ZatuPrI8KNjB1wf00vCeEB0Wxs61bLFx3QIFDeUjFM0R48B+3TgW8LkTEnHgsN33S
+3ny3gmygQjN2grXenNXd6D3rbm9CROrhnK/4TOZO7bQ3AFAfsnwM8Brx1FyMkk4diRDe+BRSC+X
R2BucCdHf62bmbDabthppgvuVSi8y+1+xcOfRnYSHeD4EJcDlfodBa7GMO9pRN1UloKsewnJrRT/
YeyDZPdl96y3bxTXn8u/+/P3QC3p7yUY9VId5iVe2hYBn2OtLWkLzbU7CR9pDKjwGae7S3/BOH64
7jT5NwnT7lMa6udmP/Vi2yyZAP98JYD5xt+jgBMP0v7nWQ2TZwOXOTbeGcZ72F1X3Mdj5u/2geml
kNVBt4vwSTWcWFtIBf+c7/qXJqah8dxQxNijtJ0DqB3ij+poyZ2ev7bZ0mV8bion8cRmtYobOJKA
cruirRPyhSX/80EAMOjfg1KaYO8K7TyX2QqWNpD/sF2NLhWX5no92ajpYDWZkaLXBQAcxabjm8sb
5itj8e+NatmTjRoyyAySusHlLtzLVL1Vhi3tNKiiPkjRYwQwFlhXntTqASuSUyzLDpEPsk2CGDSB
BEbEeiTWujZswUyFh3vql7zxpMK8lYnuEYJXChzx8o+Gr0X8IMmRl8NFuUMBCCxBOMAuGejIX2fX
D98xxTRqIKxaiopXfVYZ3kg7v+GaZ6Hm3JV/klB2C+SXKFVRHs5cSKn6mV46Yx+Bl7RpmeXojbnp
cduvxAEETkDScs/SmoAYbJ3iYBcG9BdHgHkoUGqapwK6xZV8b+R76KC5RYGAnTLflh977c+ZYp+k
LyYn95rcBtBzPRbpb6l+MhvFr/oCTCuA+4kRqLnw8zZ2Bu2dx/sI7i0tNYK6OEXRM/jelgaGezvC
cgT4MH0DlTmnHW9bCBFVdeEUduIIXXYs61EFx0j0vxhkIFvpleWKW0k1SvES3pTCJYPm9CYoLBZx
aPY46iezAPs0NVd6Cra0FXod80fpMRwsN6OaD4e5gwHlNnWfFjZIx7YHTRvw2FYktNwokU6wgwMv
gvhCkZ0i+5QM3Y+SN7VOT5XauGpZLei5zSz5qZcDKMG0KPVzlQXEigQkKPfykv+6+P6wVKai5Sgq
W8zscNfm/KGw9tafYi+oAyp3PAZcXtN0ExYL22smKJiT3RXrNAKiEC/JkG3bJnSqaGWUi5XJmXg5
xXa0sIEtbKgv7iQiO4b4dWZxDZ9M3XP2wIqN3WxC9bYGf9I23yt6X/Buy6p7qLZmeueUkem2hnCh
AeDY2g0eTWuLlffQ+l9HMlIPJij3HJqz1p2gxVMkAsaYa1RGkCmyqwBRTWw/4+kKGLQO8LrGV/IS
4LTO05RtlDzF5m1OV7W5IjBBvjxxMwtiCvOoNbMPQc/AgpBSJySogt9e1/DkCR1CBkl0BOOY2W48
nET7cLndmdmfipXCd0KOy3Nixar2idj2yZr0C1jdn1P0sNX4+7QBPLzUwRXCeybVABX8U9LazcFY
zqMkaBGxB6PcwtzKu/whMxeKKZw5VNNi6MKh36XhSa8eRHoDe2+nbhc+Zq75yX3CkmM+tgXOINjs
OILEPh+gwhK7RpcsLJ2ZnTKFNldNK6XN+cYi5Tvwcxzb2oTVFkvXSBe+YWZxTh1AlBykJAZRg/NT
TW0CtmRCMNfu5FohM3A3U452Uz3oowB2l5endK7dyYWiU5UG2irIeBrpppfAWVt4ss7N5STi5ZwL
ORcUPMa48UyRAz6duZV2apBHW5jMmbU/hdoK0rSadS63duUTK980chBp56hShToPTLeHM+B46WIx
M0xTHGthpA3JE6So+jqH4qW1AtDsuqhjTrZwM5RFrkFqYWcNLo3B+1yYgZm1PpXHkVOmQvoHVcG4
rm7kbtiAou2WjYzRYVvYI3mXF9CXwPFPx+hk1xpFXLdMQXQz1X1+Zs2qe2jQuqN0GsG5HRjo0/bv
ejgRYOmteK1CTkOqjjrkGboSPG0rd+ohCIXsSGPpdSReidh2ez4+8PIx1+rVGCdgin+k2Q2xUgd2
x0EpXNg+BZf7P5Plhdjl3yG0hymmasG8eZfXL2yonLJv3aTBGxvM4Dz6nYCl2EP2skCRoeS3PDwy
49a0fgsu3BJHXZIBdTymnpKWuxF5NWLbXpsENU1xysNG4SkDyxNWL5d7O3OUmJNXS98TS0CSAGW2
1Otqr12pyVVJWGuKRLQiOSHN+ZCi4jecXLwEYhaX+zyzd4zJAoFNtiFF5XmBWO95cSLd6+V25RkI
OISv/566sZaiZrTxwBUoliiicKi4S7u3TD6KHHmygb6drToYf7vVHdHonqltGX+S6ZsKE9VGSdwS
yQ5zlFaaErt0+ARX1JGSF9aVUAijgKm9yl3hMQjdlivw5x0IBjqd2bpKrfutCcUJKjs9BbGkHz5C
smdiFyV7KbuT+Q2UGXh+I403TN/Vw0ct1lwLZPJqpPfxeCJVFQesfqhgJuVIZLixZHpnCgsrXcjP
qZbifbcVxuvQHSm8dHTrrRZ7YXi0fc4ZlADCyPZHXkEb6dOs77RaOHV0MxqdE2l4oGhAvMOmQTU9
iHdDiL26iWoJULgHc3iI+UnpHsoO2tSN19CTlN+P+R5mChI5pPmaZnteHofyHpauhrodY8uLRuqZ
0S4pwcjujimcpUbxmGo7rv6pNOYY8jYewlWctJ5V/WF150uaebTK6nkA6SkynqOudSsCUvCz1vy5
PPNzK2qyCyBf1sHhDRc1EEuS+hCTK/fA5JDVMsPOih7tdgrIKDfjUiieOAX//5SoNcWEliCDRDTq
0bAUBiiLOqSxvSi8pRlxIv2RyZ6aviTPr2GgQy7AfCX6e5iOzmhtbOvZiD/0Prvjgt3qZK236Toy
7+HcGuh4nULcW/sf3eb+6ebk0A6luuOxDBRGyDOIwuwkurBVz/mxH86IKba0HKEhmoAZsxvPCr2x
F5Wrtn9UocYveT3i+1XLYooxhTpP2ggobuyyEvVzD++T69qdnNCWkeeayc9IgXSfmB5b8lDQz+P6
07CcL0/fSjIpM/L/AGxasFNFkvu2+SuCUBiOlJykXiPf9fRdNd/LYcvjs8B343XFNsuHQIi12YMv
WzUu1CKcuA0defwthgNSGszqnbqUwGqC0d2BVAfVAIPIr6HBJIXMj5VPxU7WefZBLL5p8vzAIbbD
5G3aQ1TYGgPoXjsjf6zEkYV+3dyY9KirB10PbF2/cqYmR4JtkEHOQrzpy/IulfcmEhjXTdXkREja
HroqFCtYVnzjvYkXLgkzAWcqY6rqhkqycw5CIsKJjJcQmavrOjwJOYPFoFJCQhRL3gmVD70pFkCv
MzeFL4Lat7WVNz2FXNkAxIdVODleypHx0MJI6HK3J44x/w0VX0v6W/MRdOmlSNfwFCSlIyJzp3Ug
UzFJQVaqDqj6AaFWF0J3FRTUVLj1MlxXpAySVMmhhvLaQMmbmccfNpGui91T0OwI6DrEkDGQmVH/
UZ8jVbvusNEmOX/ahammy90I5DoUBz1l6So3s6amsFlqKTFXBdptcJ2FENnH5ZmZa3YSU2IYpg1J
CnyMYjwLaXslKNmaalIWKiyXSIHuZpBssuC4s1ro70wQ1M4f8m0ltVLS8KhBh+sQsAo4jdnGo5Wp
Ds/3qdk6tP2E/w1y014C0XMtukUiE4IkYI72d7n1Dm900HoH8H2VY5GAhcJe+NDed6BR1iz0cMqE
GRh98qq3ZEeqi3UF0Fv7MiqHsTjRcsXYupFh/IDXen3sqheVSpuFD/s5uE9Ru4nCJLXkGDANonfb
srsuFJ21JL4PVwU5kzEeMVwkPdJ2JVUL+2fmuTgF6UatmkAWTkUdXzt2+gB7sQL5kQgqcpoV4Xp5
5W6aXDFopw4NyHgIS0rutWYdVObDVeM9Re1C+kWXOATzd02/birPvLLKNUXtkgIWq4WFdmVp37x0
S3yHmfGegnZ7VW3oaLZAt4sHA9zevECN9LGhflHdXzcgk0igFgo3JNogN1hnN02FFGyzcJ2bOVvU
yfGtl8PZEh59h656mY9w0t0Ly144WmYC2BSxq+q5ZlXnxkfdb4agWpKCnuv05NEAtzZalzHuoHry
atifDOUUiLH71431ZFfGYaH3nYJFUoKNHbraUqfnBmOSnjMl3JtNaCrv6kDr1zlfCro/xyZ1sgt7
e2CS0aC7ZviLynuNXlermaJ1RyKEXSoNYh5DIs5vyuv6O8XqQkcTmSApRdCTPWgk6mwBTDozvFOQ
7mCC2KmaCTLOq/DUPl61FpTJvosbXUijgUbbvfCXBD/mejrZch18x0am/aenSPtc7ulX3vuHB8hX
YuXb2RtWOd4AMkRxO53DIs4CwiQzfndy4xZatWVZ5ebhrjbkIGEq/F2IE2eofuYUVcQT9GwhmWwU
qwIvjOSWAKyW5zdl/pTxF6bRdZdTL9ZHL6bdO8ByfgmRCJNBeiFsXB3yli5TlW0FyQM9frTiUwLG
idjo7UFVkEI5Fkq7ajh0NcUza8sNdNIAm3kFQsTNpVGF+a4O+KvBZFcCNcY9SxYSyjdhmm2g0LWN
YI+p9wO/qepDp+Rbq17V4V3fI6Gyi+i6YspKqZoK0poKoK469ZC49HgYn8au2MXEH4xureBEcaqh
c6C3u7GLbmPb+Uqj8grF8wAajA92DHczeKQb60Jl1z0Hptipgo6xGXYFSkWpB51Rri0E1ZngN7UT
KiFvn8BK9syv2FfKi2GmUJ64EpQwhU/ZMIzluYrdyfU/jXI/ZA+Xl+dcpyfBr+KplNRsBLtiCFpL
9rXmRWBRXW58ZkNJkxBYZaI7K+bimAGPMfFibSHt/nOnIez19/1MZIPgrYyRjtoVbuJOlgXnW9Tl
Tn9hbf+9YWGIPmk9huc6BJRwzvTEGeE6AxlzRNonERUQ325dARXTChLiWaZ4jfVJjBdo8DtpFa4g
/HsLD5mFjvw8evDo+rsfCUQn68RAoJesF1I8ZdfdWcwpZCmWYtmmQDvsFP5UWUe1uW62lcnhL0NF
MkugwbtTA/o4/L48Gz8PAhxA/h6EQoJ9WWTHKAoF9GZYWD/nU+LfM2x9cQe+hWSt4nbZtNGwM0d4
VyKnPdZAyBAD2L+FqH+eo59+YbLy9TqENH4JaoYaGkEOGSQJOpcMt/24emDDy1VjM4Xmx4CVaj1s
bHdsU95cWaOYAvJTOTS09IwBhdDDY4k/9Lqr8leW49ugk0rSDQ15+F2i1X6m3nGQKy6Pw8/hAN5Z
f6+RsulEL4GBvKvFpuk1lJAAy0+WKAozK3CKnAe+T+nlBv3OK4By7iWw0K7r9vkHvw2IYsLJgPaI
jon5VpLx1mKNA9GrJQOruX5PtmMWllWXx1gd5XishgO06S93+xxkf1ja8mRHkqHoUxKilhpaocuB
UkNRyE3BooEPgkskyRMKZGCX+N8z6FZrCqmnTTEabYWqsBqtRm57dfHWI9MG3ddVx6qVlrUupCR9
LmCxZaEq05zS0Lv8pXMjONnEqlF0XRUj9qR3KNksRIYvZucP4zdF3YsEIDObI/jkFt1FjV+nhdNY
+jFHRj1kMKIf4CCjwWgMd6cBFlKSBGFysuEaUCd5vhosC5yTV7TgdvkqtZ4y6TgW25SCr9w+JVaz
oWClhEAQhnL7u2t/pdV9Wq2lcdOULTRoLVfYfyC+7V8eoy+ix0+fMzktk0wdzjYa406VkeuBIisk
jXnmd5BAk5ocHq03WroZ0iPYC1klu5V8Gyt3l397JshO+QBJpIPynOC1mcF6i8ZwvtpUyjOzd511
ZV11ygqA8L5RYx0AEvI03qXB5X7PrKspJwAq/hCsV61+x1LMpem3w9KehzHWeRv+ez7MKWBY64C5
YUWO260OA5bGVYrfRren0otVvXdAF2bqmrbHlNtubv5qI4qi+xYYEmiCCrdJTadt1xHdW/yss//c
mfCJ2XbyC1asI2VkZcmFVxFwGSG3Zksnudqb6kbF/6U55bBNaXS3UcVqLJoVAcCvMNbQd11XEEOr
o62NPzDs7bVwy22+k8W7aUMFn6cu7KScsIfWivZR6BBJNx+IsA5FDRSldkCKHSrk1qqX+EqJoQJR
xF5bDHcjbB9Svq3DUyfnSD0aXpiHnkRCV5B1aOJpZXDwvy2nUfObwi492lU+Ss6QeS49kdxlSExk
I3d7qJe1tLuLuBTo5CnnH9yEHcX5n+xVZ5sugw+MEt7ndBsyZRfC6aRXT+O4B7DZzUsPcq2OSW6K
Yttqsht1qlu3nwPZw5PZLeS1lsAaGAY5Rtg5RVH4ZfgB152uhxi1CcynnHxyDJHRNi6FnTuRDna2
lqCOLMpincoUhCrYfnAYgLSDtOnHajVIkDQkH13WnwZE3TL/LKVtWldr1XrrzsjbuEAKF0L9OFiU
54zv7O4jljZV/KQUiXv2tq+jyBvIobfaVZXoT1V4lwLDL0R2p2cg/2ID2yhl0y6AHoLXpYanN59d
AT/GmoOzqKwk/WQnDWTADyUbHYKw5HRDIMOjklHJ003hqohGJBRubdfo93ua3GhcXimWCiti05V7
7lnx6GnmPbJmyBhB7d1ahUPtNjFzbdTpFGUnznbj6YdZxgdthHwW2JydehihgGhVugsspqPavxgM
26GC3gljNUayA7l+Hwcp0CCV5JW2r/mJdq8rp8p+oP1Dm+xbdmqHoMc/1ue/18lZTtItSyhLPvL0
gL/m+Gv7YK8afywDVE6F7btQ+U6QN8+6GrnzVaUIR8E7u20PLXAoEep3xiETu1J5qYcSqBoE4vzT
Ul6r9F2t3ixr1YavQ/gqN58M/86UVymk72IzcxkjNyzxE3YTjm+hsk504IShad6eenbk7KCwDa7T
sCwUrmyH4C4DjemF3U2W3YjY76Q7G34QBpgsJTmEwFIkEYeo9hF5nIAS+BBa1KuylzaBzYMFphRu
F+ItSzZ5I25CNkCosA8kJQ8gJO/0IL1ExF5bsE3KtCMAwW5NDnp70xm1W9d+l4FSnf2y9Id8KDyz
Yt4gmoce0mUKchJQybvBPcmv5WN2Fq6vtmIkbpY+j8VGr/ugpbumUDyDlk6sb0XeOhoWKUnh34mo
Q+QQ5kgozJaBgkBkguuXnN2gU0CyMeRdkjpNZSM1AoDJ2LuWAhtNawUfHyfGnopYc2PHJ107mtIp
s4DL9gBIR01MbiJoJ/wyxa2s9HuqKXc9AwpFhap7+pQgrzoC6ZSjtot3upXfp3W8tgXxIB/hQyA1
J6gPA4XLmruM/xF9ejIsfZuwwgnVZKWqd6GVwXsTvhAEIiEokPTV2RKlc5QM3ipwaLG7B9seHF5p
vlm+GiIFsxX4c069mvaPDMmUphBeIt9Dl9fRtc4R9mNTAQOFvWdRzbOh0G5ahxQjYGe/Yh3Am9J0
E56tUeN3CZQ+GpCZVX1vAOlfiEd4DjhqFa97ttHBOzdbD3wDAK1ST6hPtnEfKk9NLA4QyXfg3wUY
cuQqKg8Arfd59UZb5F3y6kVIcLQCos+0yU1f4RDIR3bWznQL2N6Golkn8G+gar0ReDG1KTgIEn8t
AIFnfelIAEk0TPe4ddZuSgOtehjK3LGbMOiHxhNj7Jm5HiTDpmL1jrMA+vY1QYrYWOX9/diClpr4
ebNj1UunHZvyyVBA4L8l+TNSqIRvdVx48F/08HhVyVse3XZYQWVo4/l2lozNnASQ+lQ9ylgxSnNP
C9TkFRoY7QrWYlZxTDokqp6S+F7DZongJCCF21CxdyiOubmdeEb61hd8i2Btg3NGVGjdaxLw17LP
pbtWVlYJTr5WfVTNu7EC2JJ5rAPzrHwuQnA97RS/tOnoTZEXPtzFkVaLfFPpH2L1LRfbs/OgGnEv
I8jGgV4GlBYUaAk8EPkfXdmoFS59fFPot5y+y2OFHbGHiM46Odtg/ZbrbYIuFXQLsNTGaGFeAwaD
rsDj56Eb4HTSeEP4BASRXMDJQ1MczgPJBPYqfu9BsrO727NhbHVvly/CCrL+SNpto8Sbur5DsgdH
KBu691GTnVYkvkLIio1YRa9G/qvCWyqSBZJ05rZFiE04BBWSjZKAVX2T5zJUFeAwScWawrU7KwI2
HOC345Q5ohfMEeSTnBarHGqwZTXCFReOiJT6sX4CGXDD6AFuaz6r1h35MKBhCNCOVGD3y0h8Chdp
QryMdCj0URD88nxweWY753gzFpUbVvVDg0O+us3gkEaPmur16T4CzdKMV5K6wmEM7JibxhxOOJ4k
/5Kkda/sdO1xbI6y9iSzk8oalMduSwIAFwjMjeaEyhG2gIGMGhR0MGD943TRc009ka9RSoKow13c
PsIKCh4cUFKvOfSPR4HkLX4D1A87p0dKgaVO4KxS/6ItwcbUnK4VGwXuEAmAZYXktzYuZO0aBq03
FoPfRg0HMgv3grE8KiJkWNAHeMeuc9xasjT1IC/s0nqD8Hww+a5BdCo4d2NK3ciuVqTT3f/j7DyW
G0e2dvtCFxHwZgpDT0oUZUqaIFRSCd6bBPD0/+IZncPb6orQqKO7qiEokblzm89gFkGqhaxqOQYq
1PihvjhStMrGYyq6tVNKKOQNrpOs4JHdxzSv4o72LGPfJP6S52Om7ovqD1KRknKfx7t+uOCg4RrN
a7+EQdTdJ9hViOlYJ89LgiTu0vq2FvS0rfXktSteUnWVCeTmhtUAv8bOiGAR1/uQriy0WiqcRkT6
1aYbiEpeUiZsIsvvqGEWIsD04jiPubVZ+tPV5LtJjHU+7CunOCm1OGE6c5AQBpqk5NCgKdaDt5cS
7hdzsqiM/sBcXk9V94CNhVeHIS5W+Toe649+ajYTdlD80qHTelXYHAohUMY9kxwSCuwVaBszf8e8
xU2SBM8gye+qbqWoj6B/3DLKvMU+jMZvVdkW4XVdtfsuVN2RM9T1Gc4erW9SYSTS2kxH9KTXpVyv
yuxj4X4ryF4Wcnr8Rt2CTayRYTdavBKZ4avzb3xdQPM9V0N7mqP3imRaRqHCijcLq4z9FG6wy91g
yEGp69cD4MTDJuqcYw/RSTM+rbZbZZYdRBKssLDc9rOMzxsGj+ybtK42ufI2lTVu6T2JgKcclV7D
fEQN2j5ZKYkZjN2mbRt/yiETSlctjF02HDNzuKTml6njl/WAVQoJaN9167YSwZLtHew3DKXxqnSD
SIxnDtgeLAPxHTZKccwVw9fT2C1M46hXmd815IaVuinq2e2WYo0Tpds2+bproIMZCkej8lTCc6+z
aoMKrUpfj8ancND6mxk8jFb9glWkNj3V8y9yhg0eMm+YQfDjtX2kZB68FIIbVtnFx1yv5cgIUlqx
i3maRstVVNJ53B4t0vK6Ge+TIvc69VwKLKgM3OFqPKRIqAZzAqQtKAimtWK9xIW2WobyMJaGO8cT
8k7NuUWtMm6Ve93gyhGD2zXZXtVKagEriNJ90vghvQgndzx8RL2mQCTM1OkIV3hMkd20ttcllmfJ
26YlW8x4QMGitJj2ZbgoTqhK1/fzcNfUeOpk3TGxSq+w4w0wck9C/cLmoRb4jLRGKNpcGPLZG63O
DiOC3xrLvEjLwSnBj+nGa05AbZHXUUiKFvWrh+hnhpbrVMW2E1tjyr0GBhFeY+wC3VXxOtGK6SFb
xLrkcNrViAgLNoFk8lMW39vKdFx6xDc0Q/b68tO0qjs12bfVe6fhO2+rXF7CN+duY3Wg9ONTV8Fx
sjE2k1xEqAOU9Kht4blVa6SN3fBrDBM/7J8H09nITblCvnyvOTt+j1x5iY0Y5zN8YgINq6kQ2aFR
W8+F/ScdkcpxyiCzJh8jo/rKmD4Mol9V86q37iyNF4fVVwqA6sNwamorMMWDqs7rnh5QJdsuSnyr
KVHPbV3gPgogsgXCalM41r5qxgzHnnpKxMh8juLKawDHkzmmURjYURUkiwVdVWxHu/my0AZ3RU9o
swb80Go8nGzXVM9Dlfwu9Ph+JtLAgiybdbIkHvCFokAXecKHZyS5Qw5cIWon3VRuC4Rleq06Ofbe
gCeGwI4rzBLOVgU62ca66wFzUhGZRMdfifMbYb7arRHyzBJsFxMqoKQHwk8URxNYG5STsOnzLG3k
Kc20UuTKz1rtKNAYwNva52yt6+WphC0ZcfEa4oKMYlDbSJWH1aMwpkcZ/e4hzzyGPhAb1x2WmTo/
cJHcbJoPjiSCUVgrvCIACniDCIMmHrD/e1Si3Lew+Ztn6gkKSZFiXsURnMIyGJZnqyMlKHSvMM2N
kypc6Nh1l4AgC0Jl1qO93073jsbtqii93xjhM55/XmHEp0V3fFXeyll27zRfdqO7OgTOTpv8BXoy
DmEuPndeT7Ew291Jnx8X7a4U4X7p1UCtOY/G3gnPC0V5HPfr0KEKjhrs5nUPn5l1GVvYT4yHutK/
dFTpUelvqvteW1nlKVJ2aEK7jvKqJs9jfB6d2HX6A3ELNHubHJuUtkYzgIRemUjrm/L8KMWYO4aq
l1X5PWMu8ofaZcy7xqj1rKXxJpydbZ9hflaIlRGpnxkZqjnGB2E9z2PDtIqMwSlowSxu0uKUVCRe
CTW2zAgeprTWnHgnA8XqxpmCnAYDum2IQ6uupqHAU0RuTS3BkHdlhtI+NE8alUZnMUwWj4O14E9D
2W8t2jrSjqMJAfeqZV9Nbm62gepUrmHXXka0U3XlLpHio2BkLGRfhwomkekUERwl1ZdUjAZm822y
v5w83jdd5irJ775MnpjK3NEVQbxB2ZUxN1w+WCdbbx+7PlwDt6NauLer6q6Oz+n0cC1MvYJkOOk1
LxXHvGTAbKlHU8yeja8l1oTURfvIbE81PoPz8o4someVmquWUrDYbyk9RcEpom8EHjePGZGPi5sz
IS7fqhza+rWTEz/07XtKu8bUdTKz3G+iL9wv6GtFXsdZ6xCqn7X3CWAkBsmu6XyEVnyxR3bwvDYG
e2MOlCqNdogzza9NDG2uVJo2iAtjXThBy5tZ4quyTLxcrY1Rn+g4egqfHilxvO82Me5gZj56jpSs
TFpv+qhT4HMmsAXobTja0zXwbLWo26BWZPQvodkSZL8WAmcP5TMNo1MhjZuIpDXXqCeUDARyivVV
/jXVnQc0HfOB87UtonCPCb2/pOrGbk4M3WDBIG1W/kmad4xR94ncrxUsR1Vlvm/iIrDyL2lZG4Wx
UsNtbmvrKXa8eGnx96zdVCP/nIyNQfZAbaxoSxDPCzFP1raNZVPXVlhxRZsiH+9L561UhlNFN8ow
NMwjydUj+bTwaj301g4rhsT6hYm2bL2MQHQi6U8139PWmO2L4WeBSD5b1T44dIUy6zTjt5uRU5UC
Q9jlTTXei3An6LS3G9GX607H9zClS3DMyOTG7ldabiuaGPoQGPIxxN6tBxYr4t8lQsppbLo1h6lN
9NWyfE0kLAvV5YQYt9YdMkUEDQ3iFFElA7oT/TVg2+KuENJLi7DlkJWnlDjd5JgnFPk2bmC0YHCp
pMDR6nM5Tn6WaG5FXbpMfkGlDfb7EI32wYq1TUEKV5gRBsZvRT/s5fCuThKY+HdVZPtSM/i98653
OqpZyTFldCHzvpFssvrjttezO8loyIy/Cnv0+nAMxobsD9PMbBz9MUrw9QlpVz6FS7hx7LXNjMvE
1Sex8n3RPtdl6DkLuVVl7AcbSo1MJ7e/1pHGsYnnndN58AK8Fo/vHutxKQdaguXxDE7dyfRDPRHE
ndY1MaKsqolWkwL5QXgFWcHU6HTsAKJiuNKMbMBGgfcCU5nMqa2wGSufregqTZ/eRbMVyAZRw3R8
own9ohb81cGP08aLVXEQNhulyA7RfJrU/CFtpvsW81HbIIil0kpXkvVYhfQB4PaXYoMZH7CxN8vM
3Ab8i852UWXSECnhacQN86WHl6VIyrnRnWcDVRe6E0+wdPHeDo/N4jxlpdjqnXLs9fE4h9O6A0or
09lWpW2RI7tPA/L611NdIhsvA2tK3XyUtlyH6tzG1JikY9F47Off04Pda/u+719VARRFpQodQrGK
1JCWLsaxUSZd4oEWWwseTaE5YsTqvdzaZL/twgWPJoM1Jhsxtx+yU68LdfEbGcpeoe8KRQr6ypDW
onhbQn1vADeYDaxLsgAz9QgGFOR/fOrm6nXqAEU380kNFb8cDxUiHdMrTttuFj4a0a+odXZDne3R
tnuNFyK3I9btMntGygExX+wRuxvlqxlfGvw59NgKFgkTnT4M4qwOClXcdW0+ufg7P1CUgA7wx5JC
3fkV9/ZOxOX7JIDumtVxboytkrUoSsgYWKZWz0iKORSFkCAQZSk4eMH+mgOhSx7G2JIiDlrLGs+X
aD7Y0t2U8sk2XYyNoBw9pVZQmaT5To9NgY1WhVqZvm60mLksste0ZwMNt0FKsSy2DG8JTw9NsnzV
+rpua6xUJLpvHXWG0/YrQd0fO09y+2Cl1VlqmsDJ1F3ZzfSvm1WHrE+kgYaaLticrrrG2WFNTm3G
DrNHB8GgGvPDN9FdChoXoaPu5N6is4nHfN9ig9gulS/ppzTbYguJOJHOBmirjaqe9eUUg8W3hfAr
TBoCLW9y4NQPRgSNZSzfcR32pmzAV1xlCDasrv+OWcxKY1bV8M+eIcH1369c0bDCCJVkUCi2W0NT
6xO82SsKJoUHF4NCipijKalf8dhbGbkWrTn0JAzdEp8tdXAlI6aXanxNYYW6EFI0+NHj5gunxbyH
zuhnjHWyvShowrSk0pPWXrrKWmPa7QqmzuEkY1lK/8m5ixLNx8XYHeTG6+fhgpXLe+3AP2hLbyje
Qkau05fRPlrhxzJwTUrWqjdqzJVpB6P1MdafVv3YWLvCGblzu6AVxykuV92QBNpwZ9rSyuKv18sf
quNgNOrd0A3rztF9xF7hUDguCcC+H/CROjZtuo7mt3Lexsa+UAt8qw+O+dzIXVALxY0W2ZfoGqRy
YMtwNRXVS0wLav57x96vafEqzNhUhzwcX1J3hkuhgPpS4nUitb+SUX2uhZFzHMWa1tdDYe+kepNZ
USD67Wws7zJpZzv1CE1BgIy2odiETbMZJIQ9S3kVJ3SphmEVKsZK5iDMLPYQf05Z+Z50BScMI2pT
cNV+2vOE7a39nGjITDpWdrGxcMWRU3Ul8GdLqh4RhFlFmUJuvRvFnmtjywZf9628bRXiQDZ+mUQp
rFg3i/IYYV1i8v4Nqz8nAy3G0PJnW3/v+xGkXHJ2ItPVRu5oo0RNq6KBhEfyphztwrdk3Z+WM0ZB
iufQ7pumOSi15IBqyxnPmIPosoNtLps4UbehJG/k0qaq0w94wZ4VgFx9361DaoKx0FdNNm70EecR
xhZKfoy0p2x+qdIPJ/1IxXvEFaCgbZIdeu29ErTa+7vIOAnzPFKzlWgFR3QiaZhgsxpky0favTjz
SzZ8TVc7+vmkjxt6+MAEZXtFB1WLjcDMoCkcr+PrVomgYN4zUFRa/KSl+0g923RlHHkr9btJnLP2
GNUnPT8q8TFRjvL8MalXPe8L29Af62w1SNIZUdCS0LTIqZeHEJMzMf+KIXZ21mk07vLrDfjY4As8
mxSkTRHkzeixGJ9V9dEaq1oD3thx407BFDoBLulEIhsFl/hiku8aNOHLGI3PyG80POyBpiAQuLN0
CjC4stpOy0/X8nJ27jPprh3oHpVHKdQeFq09GFxpkc4ocIMsOaO3dWdAGyb7X+4NsQ2LL0RKgVsc
BvlDkaKNpnGgxDFNg056npKndvJUZUeroEQ1KhNXnZpurxrrWnP8Aidgyv/cvn7v/WBpJyk5df2d
oSNdwrSXYVpE93Ivsl052Npruqhr2EX7vHpTJ+egDQ96h12uUsqo0TjvQzXcGTgN+s74bsjPfays
qLRWkZPgeIjdVY8D6W9i/nmJnI0uacerPE4+nO34pRgAtg9PUvJcMC/qL3btp7W90+OdTWq+0a1P
SVyM1zLdSm0XdLO+7uSTUtxB5Wes4XVrewRuGgURluJjpz3OheLlxGMRNuzbk5aP5yQ7WV0cIJC+
ztXw1YzPMRFBNhD4IUdkYEDhZyduaa3bLeVMYereYF8GKd9KGvWPzA+qcWZ6BCkZyANdSelSR59F
VHw4TRUso3OQtWhvqstBrRk9d53mNRbYXgRYc/JwJ7EDg/CdNCuT4SNOKAldgEtGSaqX6Ur0WOj0
9hC0MbilWPPV8QlfQHSCO2bOe7n/UFuxAjflqrQ+choZRiH7vSJdpvoT+hWG9XiQ8Sdl+jSI6mIP
F0WW/oLt+GecguVc//vH+0NSRviiKv8P++GuHQRAwbzzpZL5/V+0x7577g0yKZ2KivuP59rdqnGO
tfUjZLx1KwsmJ4lcGTPPTRlkDhv5p4DJG4xsiYWZWtsgwOYWMWk+0V+QVN8Q/KxbQbCoaLSpLyQu
Jc3cpsnbKGGUbircsUxkVX09ZY0X5eqqcP7Y4XTJ486t6b9GTutHUN7L32aW/eVdvvkmt5pesPyN
PL3+jo3BaMrPfvapb2V5xkyYdlbxSeTiNDPKYgD+EwyNZV8xQf+1N+3FdMakKGAMKf6QBsnfAD//
DA21buV3Eq21s1CF38xlg3H5WrNPlO1umC9/Af98I1Bt2VcU43+9eSJHvTQmkkDFlHZd4w1Lv45q
cmyG46OytVLZnSQ8CDVtS8W4Twwj0NWXcM5JQ+9Kh9nKSBymM6KEFZbY411f/IWp8e2r3Rz4fMyw
9o5AHBd0vbGLhau+QXsgqutDNnwyg942w6bsn0D76OaxRkLdRMVCaixkHDJ82RllMMefpENYPKrG
z+i71q3cD5+jopngIFNb+PSccUr92Ra6ATI2djF0nQzStWc0O6t/hp/psl/9pv/nC4uqrax24cH6
WupdPHx+9r43cERLZIouOSaSjaona5Sh/o+ee6vxY7VX0/Sk5XVn1Y9AHxq0QX726BtwII54arkM
MBHLfi/nq2T6WaS/1fOJsRMoo3Ge98rH8lJ9/vvLav+MJ7T+PzWfRJUsY7YIxzroLGAeo3FVo6V9
Mi0Jg+v8Lik0UsDw7EjXmTXCIC3zRZEfav2VEYQkHfR0l5BN1Cm2WKq+ZRKxynDKbZbPckRWVkyn
63Q+kZ31qPySw/exeXBUeW1Kj3E0AojaKYuJ/DCHqVAe/v3Xuq71PwACrZt4Y6lprKh0/Pe5uMxo
lYh2xIuhE69a3bwnNb9iHE4/26K3Oj9zZhRm3rCVrPRuaVeW/fzvv8M3t9OtJI9W6kOp6AnRPjpU
6bVW+PfnfhPtrZsQYOpDjdYmazNKFYEYF0YppLFk4wD+N4HY/+zJf1r/m2gwprImNwZnIFVjbynP
ZXWQ9cdqfOtzhy5jyAB5O2qHrjpY+VvZ3XGtV+VLI0kA3TKXLiat69yrmo9ifHOkS2i9JOor9urm
TMMWRw2c0Lvr1FJCZieitVPlq6r5ozEnxQnbVGuu86ckezYSHyyzazOySZ21gviS1cRebx3VYW2J
e5k+ovw7Sc+G8uEsr3SfvTG+U6b7xbx6sd0XrXOS2v2UnpIK2EHVMGR8q+nvmE17H5UauEgQPNED
coZ2u+CxW10mXfbr4nkMdw34bGcXDX9hfX+DCbesm0hoQgrr0wFNoqs2B8UgwCdGNWhrzhONfhPw
o+MZkYLjRuXXVMI6zXcnin8kP4ez7P+G925yKklA9NpPzTEKN+JvUOpvNvmt5qJaRXosgR/YD1/2
Y/2XO/27oGbeJEpzIlX22ADXL8cXA3tRoKC0xzxUt/QI5m9HO25oV1Ok+MpsurK84DDNRCKy/Lrb
xtmWal/0ayOfaRqy2Ew1LEM9RtXyS066O0cvQRuYZ7uMfZQF1wrN5Skxt9GyKSLNi4vkMNNPzrRD
gTdLov2N2f3dWl0P9H8lUb2ei3LJFHKCHQoE4mcqNNatjNbYMc1uYx6bnJjGJX9TTLmG2n8IAbca
Wlezgawo2DGhwVjuE+LExmx/eBea2v8uRdKJoW3QntsnCxoMQZH+JVH97qVvYqMiFTCua54bR4Xn
jHQ6AJOIn3knWrdqTTJ2HYU8IFqufDAd/Vm1Yd7EhU5Syy6f4IpYv8JH8/e/3xHfbLVbXaXMjDpp
BKZz1SbpUr/7YcV1q6Rkiq4KxXUFll/L6W9KH99caMbNaS8GdNr1sCCXc5p164BHB4NkycAk7N7/
2XrcHD09JaCIXJv21dvgl39+9tCbJCVFjVlObDZb+6uxAro4P3vs9Zv+V5go2oSiuyJPBMXImMt5
/ffHfrfKN0dONaJWEqpKCacNGwsAcBHVntVpay3/mwDvdz/i5vRlKtqaNkhcdOUZSvwZzXOKUb2T
/UW56JtU91a5aJDTWJOUnvg5i8MUja6Ti71NO3NW7yHz/CxNvxUwSnNdmFOGcq5aADPfOH20+vcP
8M2ZvBUiUht9HOZOgVP/HD1KP9vYtyJEpl4xsJUZERhKuKWpD6f939/2m0h6q0JkhlHYKtdqJck2
GSAn8qsqLoN/f/h3S3FzHFUHS+ECtuO1WyvG7az9cDVuTmQ9pwadcZa461bzFS/u/vv7frPzbqWI
kDBoVPTDZizhAAX3CNdnYObOzZwGob785Yd8c3r02wNqZnbUp/wQ2qJXXAfzBR3Ul9b97KK5FQjS
DPxCog5NB7PpEtfUFb8CbvjvC/TdB72pFyLDVrLB5oMaIWpwKD/8JWv+7rk3l6ONnngxz7yzavji
Q0rX//66/6mO/yG5udUE0nthOJkjpr0MJ2xGEzAFkzZFhxR1Vmn6XKIRxCO8og6uxtz40iRD4dqa
YC5l1TUZZ+UVaK47U7UBAEPzaOJ1WmsMPYu1WJ70cr5O+vexrXqAJa/qoFodPzmFHtizua4WurLa
WjFHn4aZpyOhEZa/r+wIKZOBKrwtFFm4ORxMBPumJd/rcg9U89IB7U5M5ueoyRbWOyP6QKHKimj1
mYxc4rxcL/m0Vfs26NH3s0tfWsxDHs1bJ+WPhz8Gw9T+aVGiVQwzaSzuO/T8Q/3BVkEmFCp81CcE
7EAX/CULMazr9/+ndb7ppUAVVhRyU4Fydw/X9jmcngzwRhIAysq+VDPrE76JVFqrjradnX7VZ+1u
7kxmGDurn5nLi01hHcsQ5XLwqTrK5ZPDqLx2R/vz2pXIql1rQSZSq/VVgmTSggwYQCTvgAquIx3C
Dn86L3dN9pmq71AfYDg8lgwOS32zMHuehtWkg2NZIuQNfdEUfgLOOxEfFbwvJIw8vevcHLCwNU3w
gDa6kq4yphsLoKScQb3xiWu0Kfba8DrmzrqwxdqIaZKA0J5/V+rvFKeSSWxTcBnKXZ+vJAfcDTPb
RvHaejupX7TpPWEOT1lX3tVSv58zhkojk0pIyp1WeS2QshCMSaahASue5w6k9Hg/A5mPClYiPVnM
5CCogZFCBS1Bdl8aHrq4AQOmb/JY96ZZeqh6MJ/vijK7A8VmHVerbMmeJ/y/8+S5Wqagaveauapk
ZvXoOQ5K61v8oSieF6yQhSHOEgzyRud/VpMRhKwk+xqA8WFWXY5BbZ7QwXKnemPWvdt2Zww0vDIZ
Ak3/yJuDMRt+apaeJpSXsmugKYJJ563GRPttIuOO1dQmcVBdF+OwkhecreGkFHH3MDX1Ff2lGd3D
PPa+DZNiUCUf3MZ6Su7BTVtFGeQIlFuS4olk3I6g8CMr97CVXGpsJ+JlK0Gw0k8Y7Pk5cHTHyDDK
sD2FVzD40Q1IljECinUdMAaqHvp62G6VsFuNwkTp1NkpUD2dcIJTVQSx1W8GZm19Egc5YIWsndaN
+dWP4SpJnE2JtqYaax9lBHQaglbEgNYu5MBMVL/ML3OrXSViPFNC2rfNT7n6mVj3M1QGmqQe7RCg
qQ7+eYVnW8O2jw1vvvIOlxAw0a/cqc/2giYTExTDleAjSNLRSftjzeC3mYJC/zVjv7skBwv5u2FD
IXRPv+zOXsRBcR6U+M8UwdZUgCTUINuNypv0R1mInZOt6SgxFw3XBngLfrQ7RSumdGhweA4YdGBB
ToeFw1EoMnCxEhBmE4h8eRxsCEENsFFZd0u+mF6+tNOLzE4EGjUxJAjH0CvCCqhU4XaR5LUzGiTY
viyO5WriBd3jLom9bIJiUoBMXYqV0HYyMAezj4GzMbWsQfvmkADeq0yDVrhtUs2NLQ2fRGT+CpiN
7SGZpxUqUEgPBml2yQob4MCfUbNdHGqUbieVkNPpE00jH3w0PQ29IE1+MGBdQ9xBPlxFPqsz3rqq
WMVMM+z0sZgfOhmAeeR4fAwwVnsVxrBTgrd32Mc0I/vsRSpalIk0uBjqJhf2OTKcy2jtgW8VwJ7r
ZCdQNK+nldmax4EAbXW/pBxOYAZXNOl8uUasOSW1QnGLsQno2TzOgrz/NRmczwGYDo4jo/YHxUZP
lSFgzbpfG+8N6NZ+eu6nci0nFrPXc2Yjm2lvAAcpfeYNMd6RV/LjmO2q5U7hClOSl24AFZ++O6a+
qWsTuGG7cSyZ7tzoVlA5c2N0JZlDB+HnzizOVcY2ngzXBtcvO5vZOYYWdm2dhWJ05Y39k62A3gRj
71dZ/EdO810UXwrm65yl64UoDABQ1osuSkJkGSx99BIy7eqBBRdOcTSjNzsCCs+G68HPCfxh3BnQ
UM0Rle3nFKRHiYVOlS33ZiM/FWDi5wJ68VQSl1PnrZCIiPGUtet8Mn2zn7zWoPdstNVrO5rbUT4A
So1Ri0HjAeowCqRmudKSfT/+Vtpjkh9V+dUW0yqtuJUnhpLdVTJX7FWda/9z7pttV2vrLH0AaxjM
YXmkAvB0vhtuMG12MWo0maEB9g742p7hUVhsFMs5tupxbH83TOQj4fWI15s9OoZRHcz21mgnt7Ge
evuN3pKfJqPfmM9G8aWZlzF9xTfM16GSRCQdQ/nbgsew4Lyjdta5Te/rDruU6JK2z0Wy4kStRcjT
jDw5Rtl8L/AES6RdJiywdERgMLhoq3pMXCDiGY2bpR2cYHvXlbInCsADRZcGQ/oQVv1+LOFpgMUx
gXk3YDdNMhOKKdNxXsP5Qc5KcLgAWKL4MVouvIYvAzqS7fG3NoaHVj5L+pNI1j09YahUUyK2ubSz
QnrCzjFjhFQDYr/KpRSz9TFU3DjjnwpuXjLnq2KYDr0F1c3h/Da/QkfZTjFT1g5kp8RmzWUZvkzo
Ggzprpa2UjKRCgsStQdj+JuC3jeaFtatxluMeWIIIUbsnfnUd4qfEJu7FmZ486WLdF2SWvUAXZK2
xAQKOjv8Adx/g8iUPBHDfUu+FrV4yEIut/DSFoVfGBF5nupXHM+0ou9ob/thBHQF4T3pvTaWNu1Q
gQp34GpenBxkaFmtzB5QFcDgf89sdeOblPk/PdX/ah9UfTxkdTzS6R3BK+aw3hGvac6xOmw6qfET
gjFM443Q1k29HGzltbU/wcC6am76VjW68QL3EiJWDcpjSg0Y2Xc4jLgLtAixQCCVgkYf9sAKk+mc
1nlQIzlvZvdDCWk1VffdFUtYk6Ay6ut1WPFW7eXlY6ace4QPll74dqUFcjj71KqfBSRUJ1tWSYQq
FUOD+Yxh+qqCyJlsBTyxpL83QDFpMx5E8tOINKMFmSQNj3n8AZTWqMedMB9S7qlUlEFELWkP1jHN
QKTRzQ/JrCCwMWeoMmwSBdTpbodSkOIWTQKlfNVCuRdMp1tAQYSDpX1bmj2aP2RC0JWt6kWWkL6m
lXiVoR2kg9FEDz2Ba4YJMHUrpzk6xqlt/T45q9WykdPtzHfvYHOFEahiqdpoauQBTiMv2IX1Osy3
qug804z9hXBmWOA5IVvYOuBspQ50+64kKMvN4Kp9RRQH8gmRSHvXhwdRPMTwz+jCVtdWdXKuAcqh
mOG0zirJSEDttWTCU9PkQ5KfFumNKwNEpvA1Mqd6fJhT5qTRSg6PC5dn21zsxfYjdS1NrniwumMz
LW54nbXI+2g5q+WjpdwbWRtgduzqDMmT4ThYvzp4mfl2IqyZpMuGwk6+4uLRE8j47kvyZiM2kUH7
7y6heJblcxz9Htt9kr6EcKsT9kLB/tOMUx39dlq4VDw4faza5Op4Ta5BwLWh7jPSwl8hjOz7GBbO
ZIFbxggtGCAitoX8OOXnirm6hfMAQNvALtStoyor2wwfMOUOMmePEYadtau6Bn6vqoe+ircl1U8I
RLzKTZBTfB5nZlzQPFfdWxFeuuRJKZwdJCEEAbXHcBp+SXK9zznSlfWxmNN5xPsT5wVs3vwS47OO
/tNQPeo9EUKGyBBXuxD0p5awALClEym6APDyOmiio8wlMJ+rIsSqbHLH8DTj3lmDdGveQ+VhVCu3
hYjhWOgX6E8GArVFAltWzg56/TTm62H6lWazXw075MquRqGkraCwdAKjoh1LjqJWn3EddjlkcODh
MWPdwGF/V9KHgfRC5us7T/C78B3pxXsb7jWmwuo97RLS/UAFSPx/nJ3Xdt1ItmV/5Y56R10EEBEI
9LhVD8fRiUaGEqkXDIpJwXuPr+8JZnaXeCSRnf2SOSSKBwcuzN5rzdUtl0q+i4fpxBh/BwGksy9m
5o9cfk1wOkz+Z2meBJF+Oi734VB+8GR4W2DWjsGMwEDpwMDv+gBpfMQMlLL/DGF7n/CXIgPqMEcn
uXgMunlvJpYBqMK3jTyV0ck81jjZLwRNzEyz922/pEmJITpFN9djagfDMLS3xmov7JLQmDrq2DPr
4HRheV327V0EIFv7PR6s6ET6gAzoEmk8iEOHzjPv9iGug1bWn3Tvn8HUvxpx9XszqtZsl2vwaQLj
nfC3IxE7yboVH1kK4f7v9Y3C/B8FV6uLBnhKYA7d5NObYxgPcSsDFsiX6IChqWYPMK6LOWL1fGs6
RMh9i3DaGUwTXnse2++c8vNEAc3NZowiyzYNWJHj5RDafKgWckLW++nPJ8Vw2g5n6yTkZPX3WGan
SeBusZxvTYMhQn6cKSHkVJssLFlLFu4wfICsOIt7ZND6dJrO28RcezLHWBtfui6Q3AxRYd3to/Ak
Abpi2vxDIORJhxMmbPqrQLrncNNO5gjp1EjYWzOdLtKceb190WY8j4xIBhDzqO4tbD9BwQDVfggR
+DfN16EJDl6OvvkTmT3VHLybC+9jlo6nwqA8BITzxnT2m/rBUaEQ5xIXA8/0xYyxEF901Dy9/sHP
vLlfVSaOSoWjGPQonXq6MH13y2B2FYDpmTTrUBcwBBlRM+t/kyP6NE/gGliD6C3msovFEtfpZM7s
dvkcme+JH175wffXv9R67F99p3VK/2Hqbha/Rj+vwYZlcpOyCFolymNV7l7/+Gf6268+/6jCKFMz
DHVGS6+y3V232LdjeF44RBWN32PrY9gLGvNnYkRp3J2PzIn9nFxl3lX9ZvzuM5DvV9/AeXmGAMpL
zTPIGVJHWXDYO3OOH6TeoyQ7D0Yf1wUpk+X1RI5CjNO5Za7KHWaZ4l1XXSB1naAqGMf+/6v1u0dl
ywgjWJzSGL+IrBMx3i7xG/VFZtff3MqjwqWnC/wbzFcXmO83NRm7VOPwJZ4ijfjI5hlzSHHBAogo
j2xb0PUv4sc6A1QvdvbSfiyZUZZI7mpMaswFe4lVesK3kBVsf98P1b0byoPS/UEu8jyqhn1k3UsU
4qVrrv3ybqyG7RzG+zz/XC/edkxxw1VnbfsumD8XXb2DbuTjiBXddZMk2xyoSEOhuQ5uXHNuGE0Z
07aVfofzr66/pHZPeQ22Tcd3wFDG6N6WGILSZetV96BCsgA323k3QOS2d6hA+txj8YhN3uq+RAyU
E46jqczXSsI2sNrNShmo+4pVxUMasVhMEeoC0Mg6nKGRuez0dGZJFP0rqWNvsne+vcfEKhfsivVV
VJ61c7BVlAgd6hCTm58mgLhStgVlh5lenMkq3QB0w6NazrdJV+6aPjoDmApp695zWbbHZ2l9XlFi
I2opDh+W6XtRhhcVRp86Qj+NixFCi+OeqPGdD666JNeAFtm7ZYmvmjhmNmbdzqw6ioR3Jd+FEw7w
ETtjeBIcQiWgTXncaqyv030incui/O6W9Wlm5l3Wr+7+8yr6FDfLfTqy+NH4BrXYs+XcVjEzDja9
tvg0pJdOeolQFLhTkBz8+Zubi/1sJx+87smPHqUT7aoReFzuUfhI2Gulm8axt1NxalUfOq/aLW71
fWyL085a2LPde/ICITl21+5d7rp7eCZs5OUWqtJm0PnNgpl8xG/UDNNhLAMKSNk7DG/PCeNhlN0b
hAVRVu776i6lQNyv9kpAit6SUEbyLnJxFS2XHavHZg5vlfVlTpoLv3jyIly1Kt9Nbr2f8RX0o38l
I/e8C91vsUsFAuGGbz9Zg4v3mFitVoGtrQha/5Lg24Iu1lcHH75GkcubxLPf6IP8ppnjHM0pdZoM
PDLByKpjoGr4cQqjnWWQkES445a3FA6/Gcudo/kFWmvhABEaL7r0NidmWLXvfGytr4/kv9njHeO5
/aVgk8JK6qK0T5OQwLxpfmv/+OtxyzmaIrxQxJLK7ngxtZf98JEZ4I0P/k1365iJq323HAuPSnkP
HmIIFshgQOQIOy7st6a33zQbnhXCP0yfyiuyNl0UNxYnR5V2ZAhqymXnCciSOLmN7JO5MIwz8daX
Zvv6nfjdbT4a54tF2N68nlYTPbjeujLE0wcC4PVP/81FO4blmjSK8qXnPofKJon8YnI6DKhA6MY/
Xj/A80P/iwn5mJybBB1KWuUyA+p5HanP4ia+Siv5TYQU6YnmjRlZO/HoDRPb2+wqD+5Mw5ZkTcLD
cAdladdXgMPC+TSt2NHa5Tdf52cdfkuad4dmEPskyS4KVtNvfOPf3eUjJZut59AOqolWIw5DHdFW
0OW7MfuYRvdjdRdOHZS18H4BySWBfvgpTB/PAmnWbawRVVeFtbPFjGRKm5bSQ2E9JkDgX/9uv3st
j7pdbZAI6HKGWiK6QyaRmfrg65+s1vfvV/dpHcx+eLZr9sGilzwJXZHc5Go+qfNw73fjmaPnkxJb
miWqTVtmO8D1UH6gcRTlZx+DkKCoHRanJhm3if4qEpSUpXtOt2kTRGhSk23pfQsTRu70Y72CSihr
CsEyg0xQG4fwCAsqbMFp2SDdgvS0Nd3eje7T4CFV1R5/3Gk1p5/LeTpNkRtn8Y1LM78gZrX3vwaB
3Lb+SRGDflimb3KSH0iNpkrgvnFVfvd6HI3kc+pHYQ2S/0JkJUWQbDsBDCbsjU7uX/r1/36c/lf4
VN78eYnbf/8Pf34sq7mJw6g7+uO/L+PHpmzL793/rL/2f//Zy1/699XDgPG9PP43L36FT/7ryLuH
7uHFH/CVxd38vn9q5g/40bPu+eP5juu//H/94X89PX/Kp7l6+tc/Hsu+6NZPA6JZ/OOvH5398a9/
rPq1//7x4//62dVDzq/tnor8oUmPf+Hpoe0wUql/CqV87Wvhe8r2V+Hw+LT+xPzT9ozj+lLaPnVv
vbpnirLpon/9Q3n/RGbJzxyHOorkf//4r7bsn38k/8nHOei89Cr2ElL84/98sRf35j/36r+KPr8p
46LD1vVyMKZAbVyOzJEc6WnpHQ9qZZFaUxIvIzAqMsb8GlMffAHWIDF80h+uyV+H/vFQ62jzn/fx
+VBGKMlRbCFc13BKP76XKakMiwQiT+ENXhyHcw7xjBl18obiXWSH1cnY5NltUjXmpIqH6A1dhPty
qPnz+J6rXEcr4xuu+svj92M0B3lIyTaWaRjdCCcye2cysTkk7lDUxOLmA5A3KjAQ2YSGxgj6BH6j
O3iPYeIFN470wbQ02WyDIkxVDZhQNF59CFIrFwdnSbDVeIIdYj3WXrIrdIQCuzZc0sbKsMQnQ+kg
kmhAuuLhXtivOAml/XCso088Pyak0lMH30JvHr4M0P9uIUnQUxlmC0BnkUW3r98PceRL++uKSIL3
pFrvyLEcdq7soNEzhZqRWkqEHVw6D8WgvJVjqXIQr4mWX+zMEQ9Zqx13hxUmHjdVWTFo6cWt/1hy
ZHLAOQJ1sKJsZRvFYfWIcKuiJjJUObuPIjHeBoaVSk6yvHcfiQtRyA1U2n0KOmcktC3Jsm+qj2o6
/oOhsGK6qrybMKaWeL1pr6g6B4rSmIiWx6StJNv5pukek36ePrWphxHb4izGKzH30dUwtTWRKLKK
1HVELy092LmXt2dI9MGSWngTF1prle53k17VH+noM5s3jcRxTcdp8rZ+WnQPdmbTKKO+INhE9Y6n
LxdTenDkWii8ASiu9LT0orHaR0MjqMk3k8cuJvBjb4chpvuolQzDG7dIJmcb1CYCU+o5mjwUR1ED
A72Pxb7xwIG2bbHU+5RCKnCmVrUdm9pYgtVoKGruEhUb7ONyUXpTL4Ps+41b+L3czsNk19QlRpTX
gxXg3W+DoKWPLHX2IUYpYAO9sAqSfvpw7HfSZI13GovJdx45Ya0oEpEovPWkR3k8DYw3Xgah5QcH
0mor9nrJILJDxlORb1O7AFQbuG6W7YIhbZ094YN+cZ2IBPt9mScoYlSEYnSXJaK5dnQBTcHNvJFa
oWoLpAHB0Abf+kVG8UF2rsd+aiJUcZNYta53C7E80c5LfXfe2AWikHUd0rCP77PxYKVgow/2bOy3
8kJ/NRgZhlzhudoW9rFAEi7ynA52323D0vNPdCTkrtVtfZ0KYrM2oMgmvL9WCSI4qTaQ+9+qW72c
h59fPV960tY2vWTtHTucOjzdMYilgb5fWOy7ppS0zvv43JG5OKHOmrxRtjkqZP15QCWMB9LFYeZ4
Xi39sCrSdSTKSiBfGIsR7IWk9Q2jhX5DU5qHvp6a08BZ5K5TU7Kb68E+y+rK/VZSEAGoPAuak0mQ
HRZluRcunYS3QlDEOvq/nB2k7RjpKxvJriOP47Sc3Panus4oXFsBixB/Vie9C/B1tNOByscUC1hE
UwTjIIerXU6OIG1QLocyt/DO94AMXh8df54tmKttpaTymbdd+2iBWlj0gYVLh7XNZY3GKBlDsivn
JH9jN/SLQVixPpDMR74njVLrDP3DjUE0o0bbzPY2KsfhJsoS2s4MZ2iYctl6T9ZUUjqnu6htpDAw
CzfLDFIMjFhUZhvRQ5CGDDePd7VaXHHodVPbO8+S2UlutUG+68tctW98558fXiW06/qe43JlWIS8
/MpGeaAPgvUrD0v1Tbg4hoIpyGlaFRHR3JZ8Y5MgXpYGPduWyjjasR3l2IZ35qj4aHlp2YcWVZvB
yuTnOpC+ptmsx35rwsXd6Xos1rZJFl4nfpp+HsfG1ZuxpgX3dx4K1i2sXGxXCMNCxtbPS7kf71W0
IGmoRFJvpbHG95kBl2gP6fzp9aMcZS38eRjh+0rZRhvij46ePTGOlQSRCJSTgR8wd1T4iMRz/SHu
s/mxl1Vw6Npmuc2rbEDCUTgOIKECY7FMcIwfLGFoS5VT/YDXl/3O69/u5ci5fjnp2ywbpeMYuPz+
uu364XmFXOO0MojqbTPmwVmtQMtPGUok2Ha3YZ8meyMHsaOHGV3Y8/CWR/9XRxeGh0BpbWvvWJkb
Nw5CzF6jZ1s6Ee67rAS7n8YWiDlwBrtlKq3LdHAoNorKBrvgLePX189/3T7+Z6D68/wdx7F59Bm4
1bE9zHjoZETCMwBECdFjVwUrL2xlXpWVppudZDGl+nbYv37YowFyPa6ypWbhrxglJW/Yy+vu1qV2
mmqsQBsSkbAPHNu+zcJ6xei7YXrJWg2HaluKazyaAA2LKUK5Eyv2eqCLsqU6aFvhI3z9W70cCZ6/
lMfsxUTqKzSkx4QDnhHbzVyMY0uQDfDrANFgeek/y0wuFwMs3i+vH2998l9efAYCJfDurmt493gN
706LA9vqWYQH6CS1LLUH+EMWfGO6j3kFOleUCGaD0tdvXP+X88HzmXJkl13SemTnWbb7w2OPpgOA
Y+r22zphqRgqavuBB3z19fM7mqb/PAxbJAY5n+uqnkfCHw4z+kpnqm6GbVZF+WmYxcGl27BNr3tR
fOozr1nnum99K7yDzAHNRbEX3iK7si/lLPzzNi/Ts6SRxYMalPn4+peTz8klR5dfCKUZALTQMLuO
nkFIME47+7qGuDiSBuOa97EFRp5sbBCzLL/RwmbIWp2lG1jAXSmEoH4KQw7VsonSiSSQJEkvysZT
DcAu10A3dhumN3cJNAinrNOPuVNSdWwjaa3ezsT1dlEqojsdKR/9XcvyuYKTdcKDv9zI0P9CXyp8
5zFloKuwTAS1ELkf06jKsOazcPuuIj+6wyHaJJsCHNcCya4iJSRv7aY4FFM1P1pRUEf7bjTO2dir
HCBp3oEEDFIHMl+hFUOamat7WY/2tVUJggHySA/1hvpSaF+kg1lALPpi8HZ2F8Rw7EZE0G0lnDO7
rPz2jDUzEFjHd/QIQLtSH8fSx2hHYTARm0YG6F6KeR4I1PH0sNLqcjJWilh07TmC/u6Qx6XI0L3F
5vuCgwXt2tj5t0C/6eLXbNwmhHkpDGDV1c2TE0RET7jQIJddlVnxeZG0rKZDq1h22dB3nybllndZ
ELdPJnRrdOAqL9ROtU3yFAm2AGc8m/jj3XYeUBs20/iNZVvcbBZWRJ9sGSI00IufNae8+LByEztI
w0NinMCCwSXmaxoiAtbCNH0zqCCu2BwP7idOxv9MzFPKFiBu5WVvCdSmTUmICrrQshxZjDqQKnOr
9+nV4JBHzDnZXbpHPAmFvgoZw5CD0XTfMDPU5iqr3Pguz7Q/7+BgckNBnKSoM4J+BWA7kX+yaK9A
MV0Bcp5EMUNGFMo9K5ps5UjOqGVZIZj0j7lPl88S2Ku9GUYVnE11KxDLjDNis5Qc7AYJieVz/7I2
+WzKuX9Ihs6XWzexbXp6sfiDbQTGh17ky3cNW+wuSiMEjSkArulszmbERxFCzE+Nldb3ZT/a70tH
oEfPRhIG7NlNzvMyCZGtF1zzreOP/kTtYJmuumEF4VuVO3tnnJf3KIzC7uDnHgV7p0SToFKEPCfs
Wdi9N8Azwb9WCrJTKAe2h5ZujXPSThZiJjDAXrvLIxQhtKxTsHKzQp+SgpOezhITVYpOvuVyGr2x
43NXp026i4cUKn4RAH5jgI/YlgqNEAeFOHpX5QXVuKUi4Kxy9tIW26Ga0ANmU/SAbq1qtmpaerOd
Y3rpe8ygK6t4oATFleybdJ+2YW/O50ZjWq7T1DoboFZahLFkNFI65vlvgSUXsIVLratzzryarvoZ
2/dJGs0svHrXVlRjqikBmBQIbA/D4rJ3hwjHGvpEVm2Op1Wpyt6mnZYtmht7Lk7iludkk1otPLbM
WeGYpEs4d2zYAfGbOHCvUh5W9Es2QM1TRw9g5xpyGqt9AKfYgStq3E9+n3c04cLUvyq5RwayQwhr
deDlrriDcQfQvqRZG+oCNmOdSNwpTR46d2FsUoQwyq9q9lKJ/jySozogze0pFWVFkNxJNyNpwbNM
b52lyve+VuQkES7gl+Jx0l313sLtDczAopVyYsWWzz1HenuBKZ+eGeWX1RPQkLODqYVXKetc/96x
XPOdcnVwl6ti+VTmWb9e12l97Vy//TTPCw4BxE2m2IvJ8qFQxSEzTOsZ616okOVW56awqoNIuTf0
vdCfMw2q7tRxhXPZhbIye71wafaqyuiiV0NNEaEa5Acf2IjaeY1pF8SeNZIEaOnjx2pmetmUA3S1
vZwTGieOoxoekGXI38WxUBVPbAdFmfO2LwAsLDfDFGcfbXssCF0BjAA4G3YjZZwsCktQ1JSKt73t
wBk3qrJO3a4Yom07aUEyXuJOB6pA4Sk+bZ78ok3CP5SQIVXwdLIRHkUppoasEfJSzJJtld/lPji7
YIDDbzrNQqvN6G/Tf1/e4wwtnsjPTb7wCfJ7awUAU5OpLu4NeaggH5aU0IE4iO2COS6uyGIystzZ
kQ4LEkJsqGNxW6gPo1SRi/LUJmXUhT1/bZyqC5Cauys9s/H1hymo589JAfl+y7Z++jJk5VRh+eFh
OZVtP6d7NTRq2JqOjT8dqDnLTicAI9RjpCz7DfsIcJphKa78JGAHX4PvpNtAKFi8WxIXkUJf2fqs
B3aAq6GpMRpu7DJb+gPe5bQixySsUue6H2U/vosi3ZIfEQBDXwSuE2jAACjRN01IC6uiyr8Wy+LR
aM8yX3nbeVqsBF5jQ4hDXIe5eynqwhcgd+Fx7MJYetbedZaBxnmkDKk/AxEPaEn7oduSJRUxboio
PefN0e4OYfvwPi1VfxBpDBzSwRGzlGKBepjl9P+nlpkwciLotYnb92s4GQ4BIurejUQXxacySOsE
wfKHONBusakHZKpL3V7mftE+5VlWfRH1eIMknp+h66jCnJbO62unI/HUurDTwjauLQg0FS4b1JfL
96zk9YybbNwqJ0UfXHQlQj6wsbRhlGrSx1glvSY7IVmuEyJp0IJ468KAIEEambnl9C1I9mKGwh+N
fbJdvKj/2lT4g2AVW1AalG/HaCjtmQYVlRqiT944gZcFmucTYDHPV6fKa7vyWABUT6LKsRFMWx84
J8oU+DnVnJOQ1Vei+8P26o8yVmi2I5E2ZxSV7MdKyTUdB8btZrAL9y3oEEf9aTdAFUJSHHCNdNZv
+PKadhFbhSJN+y2x0sY9H7AK8QaMpfugjaby6lcxiuUMsPBnzzbwvKsmJVwe2VZCrKLbx6gZxfDe
J7YFlm9oUy/lRdbgWVMKr9etixdIgQfLSYLoBuTXkWmgQSbOMK+HnFnuWlb0x9iRE7IPolGSmNA7
vA8htodvdeMH4nwp/HrcxsqzTnub+7UZhIXkfxjm4GOfi6Gk8zKHnwIe94fWDibUZmHvfqdKa99n
S4iEJPVrdItpERTl1h5lSWTCIrtoKwPjp5tg5Ik7XUZPxBc6zPVtFk99tI0Ct7mP6B59dEWaK5RL
Q91Qm44LuJChw/qu67x6LymuWxdumchlp6DDLhutU3jv05x+j0GsQt0G6pFuRtYTJIG4EidQG9hY
Jmh0fTVDszwMyZxkBII2hGN4rW9bO0d2QFkUa7t8X63R8IwzDcs31j7lQRV5LvEslsE+C/v6S+9D
+tz1ykPWk4O7tbdF62dfQ+s58VGV2d5y1EBiuNem3zXrNKx6/SAPHYtGhiLEOxERKXmJCjhJITRm
eu6u/cUjF4iyUPaOKQz0cG1X2NgIwCCzgm1sdcn6lLiSoLTAs5NOgkr59dfl542x1lJq4g+5/IrN
8ctHswmF6e0Wku7UmPIg5pwEg8RlLijUOlw2fy8b9/nt9CgiKodGouPo5yrjD/vGnGWOGhsQ461T
EJTQWfGXcuzyg5AlY/7r5/ZzDUbRROMYVCsd76dSbV9afpxhi9mmos32nOlE/WNhBV551gU17WLv
dKQ6pUliX+mic94owv18aZVL4YWrKumPSncdFX44VTE7mR1Q3MQlgh1liTALWKjEd7rv7YPWcfJG
Jfjngo9yKXIwdnuui0blaJSppsWMacvyopjq8M5UM2Iw0U8Hw4LlFsLuyMowyN7//Wts6Mgp27F9
JcXRdEFbqBmSQbeoAuLqXeZP1pcEq935AvwffaPVn1lRH9ymQ+XsC7b+f/+cpRG+49Iw0D5D7Mtr
jBXQUHqIOHyZEFORd3rvj6RaDVLNWy8S1daeU/vs9XN+tpIflRd4hp3nYpIxVD9eHjWVg5d5BSx6
N2uHPwoeAYnCrWGOGeOqwPFsdSmJAbQsgpNCT9BSAz+aH6LOQf5dswQsdkvlNCAKO0zKtVCxInK3
J0DQKTS5Rl7DrkQSrNId0kpY97bbsi52quzTMlfpLowS4LBLOu/T0nfxqwykrRWdh28h95pSb1U7
4PpxCzNVawhKtl8Kh3w1Q8sa7Xw9B3oX0jkklMsityrW9uoYseMp2CO4DN6ScvyiIuW5jq3pPhqb
9/CoSpzkQwRTJSWesSkCdIRxqtZECpyjr9+WX9TcPIqtHoZb34Y7flT0sThyl1RBv4070iNIZ5Hs
I8CY7rGqvQ8kyaFblvH4UkDZvnWOP7/rmpWE0R4tAKP1T1W3kGwoPUV0S51InPhqGvehTMy28s18
biX++MYq5xfHk+guJKVt6djyuOtjD025yCbvcDL5yxXTeE0QZzEF1x1vfIzcGt7WG5f359tIA9Dn
CpO4xH+do5nC60v+vupowmsX1T5+yJoEE9er3zjOz6M2ZRtvXTCJVedxLJATfdm2jWTU9uY2vuGd
Tw59yIYvFI111+dUOBQL8TPqkgMJUlZy8/pTtLaxXr7bbKGp21K/ZvHFvvDlu23bQbTYA+qLYerM
oe9d/0b01bTNbbu8e/1Qv7iJipo0DRRmKWq2R2MnUQNhxrDMmXrLTHoDYQ44nb1yb3z2PCpK289/
/4CGrionR5cKdc7Lc8s6y7aaUnRbQ076wdAYOQ2oHoDI1/O7Wo/JG8dzjvthbCZQFDm0o2gP8f4d
vZJlMUP7sHlmmpxNFUyNwmWTkOeg/ByDkK0V/nKSjv38qdIKHXlW+/KzlSYz5l+vxmuvU8JkD4EC
1A7vDmGDl4SQpIya+g9JZ2GBsRGrgU0t/QrfX9iKt/oZv3gclb/2vhkpkJQfP/Z5H7VidikshVSA
z5t+Sq/zPKYOUCsbdqEKQyDva1ZrkbhnmTMt6o334edpnUFNon5Ra0OB7srLmxZSSusLGfCUtEG0
bUxObo49V9+7INWUD8IJUghyjNeflF+87Iykjq1ctDTKOR6zCVkg7anxO1KpeSgXOldg75Plb5EL
nxeDGqUVTVre9bWXcHRqpdcJJ+MouvSW9w0rpC0Skeri9XMRv9h+eT5KXZqULsP0sYiY98qjqJKP
W8oXXyklNxdVW1MEZ69xFuOJ3brC8kDfDxTMu3reJ3HkXA1FPh9SG2gS1cCsecui/FOrmFfDCM3b
z44OXZNyXp77sDR+HadTv+1CK7g2sqhOzZyUnztRzf0W+IvemyrIcU0ncXLPQ1CwU+n7t7b762GO
hjvDgLAuZmz0NN7R5Fyg24/iIWdr2teSaDLaqbdYlJyP9RyCBwB3b917aWwCKi7T9GSawZ9vsjgC
l9dlpPeUqTHhGy2sXzzxhpayWBuIDpfo6NK0Q2tyzwWpOVrBQwEeklRaDUZimJa9H7MzxAVhv3Eh
fl48rFoTWkXU72idHZOaTGaZDIlpv5XFkpyFweqlkeh9qQ3XW5TS3X5J4BBEeBcfX388f3G2vmAC
cF2W7nyDo0E5nBiTE9/HtwCl4Saiu0oWBRaqcNTh6aya7htQ/fLh9YM6Px/VeK4nOFOzznPHr14Z
5+FaI+PV0yUmHkv1TnfFuiaudi3za4BPreuJsKt9GjYBa8N+n+CPE+8gKXdfvMlJsN1WEq32bEdO
c6DEaCT6rR5fMdXtMaGcWeEhGRqEsamRT1GnGL4waVCUCdWkDkstseLNrHj1STTGxG+UYTvjkAna
N+bZn6d0BA5M6jZCGF714/KLlWWmKqGgbK1+UCeI46FwOYZo4yAuz16/rj8d6nm76bE28z0Ur8ec
+TRI8iQqzbLNne7TUlvTSdAQjVtFoF9eP9JPDyyzOCPo2rmmbWKOX5LY5IRMjJS5qOhDORJ1cFZQ
69naqMZ3UyuCNeuj/eCCojy8fuSfZR88rEasajDlKsl3eDl0UR9wVRCEy9bXmf2xEDi+3Jl6eGN0
ebrMi77JChSA1kIrj0aKe9UmbfleRLXc9ABdz9KkbsnrXIeP17/ZT7OW5ptRO+cdXoXH+mg+sf3c
LTn1hWAtHVxGptcXBCC5b+DznOdN7YtBkxU+cuhVjwx21z4G6am0d/K6dKbtVKL5O8TCt1aEcZU5
e4/27F3nZeUdsI5VlaWmBj1ikYy0St0SY89MyW+Gu2C1cGMiSjNEL0fNV39KzTdSlkj5joqxMJcO
u/ViP+IZ/WhZ9XCdmxZ8g4ptcqhYIdULtIWkDCgb2jCxRG3h7ZNA7foNNdyOOHtkzHScqDxF+6nN
6+Yght4AGKrxsC8eVe6NnUYUFGcZ4wdsx4bNabq0FAvjtL9vhUD26eQNaibp5X1DROu8PJE/iWu2
jLKICJGol+V5WKfU48embwe2ubbdno2pHjQkkIyE9cq3Alp2jPUW9ja3b0972qIeCUdzE+yWkAfi
u1uP6tavp+EPZUps7hEcQX/D+AVzx2maOdow/lTugY0rDbMGTTLGy2HovgVZ4Hylk9T6m8EKgQdB
IaEur4a8vunybk1Dd/IAsTNszCflhfNaeK7xLihdy8e4ltj0ocP092kZyO80nJ2LZXJQi1pNWoHA
KH0iIvM5Ky5pAInkfElSkFYa7RUKHjfsPtL4UxFLUN9QEp8zItsG9C39BkcLeZB20bI78mKtrd00
umTrtrJqPkItaOyTqkR4DL+oQ8ZKzODyuagK+7bsJN4/f1rFBgsPA5mNmm4gYYPg3nd9O1bXoZzG
R+MU8OsKv5m/Eo9N2GpdV/mt1dcaRFbawQ0jU8wFFsOWLt/wtsBLigZYxZsRhW906i0iTU96BxuJ
jQAJXE5XmOyQ1pUgfzOxa0BMFgtuHOkRgoQ6nSe4ZaZzCC3t8K4HbOV7tkgMccT1Wgbini1gRxUq
hQ5KgNolojzYXprFDWiOPB1Jms2LtV2Ql1Z1VndVFeJKAbWKTqjvSR3DNUbsYxB67kmUjdO3im4v
KZhO4B/sXrcS63JTJ+9KSw/eJollc9cwyt2UGEzLbRbV/SWCo+JLEtXOp57ufLmHwRv0u95aK8Wj
0/gf/NyJPiX+BAZrpAb7zaad+K1dBmKJInTGdzlrNb2Za7EgnEdcil4nHmd/U5sa7IGh5RhtiMCz
do2g7IvS1HJuXUXLtWmW+pENQH+Wg/+DepPPQ7qLot5/pKJqxZt2qLtDIZeCzr+SXJih7ZCJN6Nn
6kNEN5hbPFslxmHKiWjSDXJoUlh5JTdRXvt/qFLXd9lCuXvTRa5EyeKI6kLMnf80j0PIWKAjAuRs
oOMpVAnzv6k7j+24kTQLv8q8QNQBELDb9Jn0ThS1waEkCi5gIuDx9POlqnumxNIUzyxmMateNFXp
AMRv7v0uhiEsLSnrZddvxEaiiKo2XegN1q5NUGtfKIrPa8r/GKOwgKexZjacOB+cUX9/Hp9rfAeB
qo8YJ4je9dJZV5QqGxn2koAL5IFre09Yx0cJJu+c57wEYxcsKDj8UCnzP+da5y+D1i5GRsXWkiVx
P7I2NVwuX5QNhyGNRXjiWmpvHRUOF43bzEC5av2C1oBrplZYB62zKGxxiGqfEcw4yG/2bJJfmlqI
p5qfwXxwRv3u9AwCx8bOErIR+lsT3jJ3G9juwu9K3aAiwbEKnio/ZGGRs2a7YPGXL6vAn6Z7Hjzx
PcBkQCe6yO5GEuHhaqB78llR2OaZNUj+Ud7MbwoYmlwr8Hh3dsQ5/+t3SQ2qKkwh49opc0nI7pnl
51btS12nH5Sgf++A+NkoeNEth3SALB1/fSlUFLUS0CDXKevejRMj2qfqDPM3piL+TT9Bjq572AFs
i5KrNJvqi4EN7wfN4bkk+PUoJ2eOmd3PUsZm7fnrm/CaWnJosu4sS4f4yDl2VqEm09Lr3Ouhb+wP
WpvfvhzrD5YRNlfs+888DUwhw4BZ6JAO8jqxyvLr5C4FIJOztSnK4g9qtb9NL/iO2bVgyqFcw/fz
bidQcMoIK2N85RCVgKirbEgSKav5qiJgZxtHcXAY4yW8b9lEbU0Yc/b9c0n2tz7j/AaYb6FEdSK+
33e1Yh0mM1m1mKmsGrocYJPgJM0SvHp5/jbk5fh5Sl3v+Z9f8+/XMK9JWca8xgXf8B73bAmVlk5L
jGycFTkbtAzeELIQpKhJ8METzvvND2rbDue7R/MGcOz8Xv7y7CEOSKQuS9c1S60MwAXiFQByxvVf
xjEK+osgHdoX5g4q2bu5x5QWvnh2ucQxRzt3tnvfEHT0nInceehEgioIx8nS7wevsZ98YZP2PGXe
Nfan+M76CU3CfI9/SdaGgYBYGuvrUknIGj4awz1Bb91T1UTpa2yRabip6JMvxqGKrpZsCNOd4w6A
AecuL2/DOJ+HlT+1FcQkWy/7yYNetsmVTMItYZfV6xzYKbwJIZuvXkuBy7IVPhHVIgqZTuTYTTJR
WpBOLZF6+0Amww9mzyMoICJnWbKNkUmuBhQ8+m4o07BcM6UKIhZfAzRFjZnwo7HB734KrjKfttbh
x3jflrB66HxPgjhA7vpSlr5zOZV8OjGMSLFQeFQfXNq/eT3aHwabNHosod4Dh0MZZQvaJAqYyO6w
ormxQJgVNMQb82TbcGFbHz0yf3NlS2wxzLD4r+OQefe0wrflkWW7gC5tluV64kADzCbra5Qy7SuY
uGKX1mDviDmYd4zEDCpjxOZB4X9uIms+oFsLt+cgmE0uytx88Gz77ZvjoLfpfvle3ke3CU3kZOXS
FWl7yp5lytI/74aACZbvLx/02b95rKC65d5G5sFu9b3zoOvLMRUED4NZyodVprW+bPrFukBlSnyZ
rtN9jL76gw/4zlH/s9CQdNqSnR91RhC+e5r2dZ5mwuMTDmmEJQqfsh9fVIWfurvGdQafAj1Osh0J
MM5zqgX2yShuiGPuEEJu0iwb5kvuSI65OWegtTJJWXxrwlgqFoG5fkai1QGjlO6yNhCugKCWkPr4
b7oB2F2n3w5eXuh90+T1D6TB7Ah7MXQfYQ/+LuCnsXccO8T25fqSn/LXR9rAjTvFTPhw+/fmU8ZE
ascAtxxWjV1FRFyaEj+eFOtkQLmWKolQADiki7XGby+Njszhnx/nv6kieT9hYEf03Jb13oJm7CaO
EE+j26yaAjBZyH5mxeoo+aCvx5D8vhY4O7qofdj64HV+v8Qz+E+jph1HGItzduhtq+62M0LZuzmo
RtCWFSJOtl95+rowAYKv7YM4Qk5eJq/5hIBhpWKZQluIPUg4RIHfW9QWwUm7lN805S1h8H0wT3dM
jqbnTAnLEIo+TsnKbVMyxRGixMk6Zsl4USTF4q5F5dff6Xztt8KZAppxy6vusfDml8EcpbeFQkpM
/HTXxrvQstBo5+SNPttLg26rCNCxrZER+T9UrEkNnFOdcGs4uffRYvDn/PyXGgpVH6tIzng2WS5O
8V8vmKQLwDeS4LVGzWzXG1/gixVLLEckMcuA8jCwnxnOOfeh8CJEf8VgyhN64vIxjwP/vhjcKrmj
9GjdXcyWrb8U8VS+wpfAddsUAYOKiHffb4NWR/VDEOREc3CiZuZP7+H/ARDgpnmrHjrz9tZdvTb/
D7AAPyVp/zMX4PCaddlfqQA///5PLAA/zh/nX5YfFlsPdfK/qQDs0//AZcIUmaWwhcPpvKn9FxbA
sf6wOAAY33OJM922udX+hQWwoQlgx6O/QHFk8zfe/wYL8Gt9e+6eeCYE3Ko4vHgTP20qfym/ltBI
MYYkyVfDMI7woTKg8UUYHVmAuzArnai+CoZBvE3Ms2/8yST55p+fTr+eev9+B+55jcWekMfUrxe/
kzP+MtoE26Qi0t3oM3IwhXLlFPEHcKNfn4N/vhKWlvMJdN7dvj99cNsI9kHshUrb1gydFm+TVqr8
4PP8/RvlOyXbQeL25HB9v5dKQ2XVTu+6WzEU1o2pZwtVGokkLQ6KznJ3Tqm6g9aVuPan3nseptrJ
Pmhafj3czx+UGQfqNp/hNo/G9+apKDh3oLkDqtlo4tVZIV8pfOBIqNtyD88PPowViw9OGdIHfnn8
n1/W5yFkO2fdKL9n9O6XjBgVamUZb2tVmJ0ht3P0gS1TElNB6jAPjCab7PXOUIGt00jD94wtj0Fd
1BT1DWmq7lOzWBTAQ6G8ywqTHVD4wdevRdZFaBXrJEHyaiJ5wYAJGUqDLx1AD9ocbxXJZSpWWRov
/lk+i4WXd2p3e2gCMN3Dupz2mTeBbDMBo6/veQr3dx02ohoJfR/jp1Rm+Wd+LGhiSrpfw4JE9B0j
uag7lLmNc8HXkX+fzFH2ZQkmz7/rvFSVT24xMaeMiBHJSSoW/kvizbFLXnWUEl/gzmrv1vky7MIK
7wamikW2K6Loh+dgJIYdDT4H5nXcK+chwcSC8jcL8qfFX3o0MFjr3JU/UinB0HB9QsGcuH/18RJ9
k4lnbSy/HOVFPWSAmGNGcgNATAsSpbYGZFuuPQRXYb+guyeaAnJ6AL2B/UHegW/NQ7TQ65KLQu6q
nONm0zQFIOSBmVq5cTqkUquyBlexOauXsdIsod76ZSlz3CAe/t8wMPbG7edl5MzuveuQ8cJj0iTI
4nHHLNFqUkt4GYwoodfGzsJvKIq9AjetR/HjZJjwl8jOAbYXTDdnf5mntc+N0u9H1bxxyNkPS+Eg
cB6mHLyA05blD4glBM0kBJ8A5MWDeotwjnl/BgZZ5bXLLDD0yFjEgaGhqsYIv0VrHwyAo4A8D2jE
qgvSy6j1o88mGdK30WT4RqSwgPUG4SI/KzlQG7aq2weuCC/KYg6Gi1xE7otuhLp1tMTYkrWOS5h6
hLUomCTE4yli17cs+HwGlh5m42eTX6/sKXF2ScGWcFM7RICDedXMTJnQLusBtPH1ZKc97uJyQooc
1X2WsZwW6aemGNK7RhVKbDO3ifpDQjmTrXElgPTNwwk588CXhuEgoyk59TjxNCAh7Vanyc3j5TIq
przcNIyO77MAPfE6FRFBAjUQMAxCRgyM2UMP909cSbVZerEsmzat2Tu5o0q+QlPySS5g89CgTWqY
yncw8VaUDfk3yGSgNyWMTNS+zN0BK5e+kDe5HLEzzBXEnS3utPo6dysI9FkZL/dzP9cvYbc435Ku
zmAeYvq/m2ugrGmRBz62nSZ50n3ANZ6PdvsW1GF1C9TCtcjLbvO7GYtOss1jS5mNk5V5ixhTeJ9c
YZVfjDNVP6KqE4QxaDV8aZcwBtFlTUA1IjsFOjhWmA1btyitQ8OeKL5BhzCjPEFBL9dWkKAGyLFa
2MCXbUaZljUhoTV1wX1iB3l06w9e2m2cobKf4zLGnGlXPRSlpPTqElJi5VxbXQ4H3A9RjW2KfgY5
6GthIdx2en4YaXs27BvMge7GGVH2rWndlxc2TUwDBtVh3kwAowPC7up8V7F8IcNeCkfu6sERDTdr
aBzCVyRZn9jdSG8CcgfM2AhYtzdsJ3MUlEU5hBs/bMZy3w9nkbQYrYqVu8NBtF8atmcYB+i0V7Ot
U3a2dpXyGLAyh4fLEE6vU29EsCnqoLG2Fv6ukkWcxGZN3ZAkZ9S1JF9mGK305DIOYhU7siXYjEVY
vYaJCyeRq5dcbZ06En02CQv+DI9kzbw4/hb1Te7uuN36F5UI61ELj5THmiKAbGwvaHNmzQ52rDZv
0IbTWrBJd6oZL2hkDFYddAreI6a5LjhUtczRtfuEZp/GvuPKJO7Af+rt6KyztirmI7HfFh/pY3+d
UXjAFs7TKXhOdGguG/h3M9aw5gnUV8rbCt17d6q9q+3YO+WLau7dgO/qn2uh372axHuBfI+CjKrw
11poqUdYsCBLtpmqxe3olMtmHEW4G4DfXqV59/bPL/dOXnb+dNSPyDZQ9dAXwlz49fWMqRZIoMbd
DiwS79KQjccq9XrGApaJlh5sZ4VUcUxztM+5mK3qyWE1BsQesxzpFZEmrlWzIJk3ncbsafVV66FC
kElMwGg1j1cySmp/o5XA8OiCX+3eKk6+D5ki5/f53w3U+XOgvUEgC9yIqhhow6+fw/bDPmP6F25V
PwqSKVpmTl9dJoccREsR+cDnsIkQlVKyeJzYPhryjxzh7TRP638ZaP4vuqDhzXS9efsPmqD2Pwiy
+P7awSP7f9APOecd0f/cDz0tX9+KrO1ef2Gr/fxHfzZFgfzDsc/ND7I8xN0/iWh/stI87w84GMjh
qSAt1Dy+819Nkev9wVQaPRO/J7MkO+D/+ldTJIM/ULpS059lQOdrOfzfNEW/1s/M+hm/nDXQKHUl
7/BnofuXpqhrU5/VqUoPZZxp8EUd2UpM5/YAu4pt1TrO45jI/vYv39Dtn1frP1HTuOf50IHNC6IN
QTf46zUsSTYIcjfIDn5f+rCEh4gmZemojVa1fT6SVGSrq4LwBJ8YvBTY75Cqyf6gezk/z/77Tjp/
dGSSElEhExx+r/ceCDkykamVlR90Wh6zGrSxg981WRwCXPzyS+ksjzRx3/75o7NO4ad797pnxgxi
NYgfnIrvRZqk1otZeG29F143PvWQYYkHkPP94LmaCOJYTnd+18fqIvaN9z2rmxYS9FzX68Du0TcU
+TR/I3pmdKGwN84zGLdmPGT5Iv2nKa14otKz9Q0TJ68yh9TLHfXgFX7vXNoTaQKdXioSbMrqeohM
n+3V+blF7Ip/G5DLoNtCJqvYtiZyTByvPie3Fd1azL18rlyrWXvNHFLzqQjwZ0mBfqzKSCpENDgQ
Vn2yuA3xCLkLRMvqGMP5yime/Cit3ooGpSCGe3edtP5xQWFHAseYvNFoxSuY/eogxoIslYbdBLKK
WyrC22hMn4u5cyEwdOJuniQU+IC5p5kmfZxtp7mxlkKufL+yfihBiTsP1QNSZf8hcZU4xI3TEZ9E
vTLEvEge5M5uWapiH2hSaNqJ81svI52x6F9sTXpPHJPSBDl/ZCGwjxppbUTAUtdhsIchVfxQY9Hh
mCWPoFoNDvDl1g+rkyeV/7Wbw1NC9hO543xEf7GrN0pK7xse0Gbjdlhi74fEfS4DRukRvKnJa3pC
HATS9G2mJ9SDVeYzSFSyKq/6vqpvsF/r9VxSqKPXmd8W3XTIZWiEp1XaD3axmaOGfJd+EsT7WkXn
3OT94P2olYfR01dwji/44/FmlFhp13F6rthqSl62aHOIVCDs8+DE2mkMblKPqHTSbpCYrhoSd9wX
M6H5OIMHSn3vgFI0D+eOeDqoYki+9pFohyutg3ZeeVXknHzav4zVRjV0244bLYREPZfTepnGpj94
lRNcgXzKk7WX9VN/kfQRoDxagXsq4zJZ2WIB54TnOD3aNSrlbYp/CNo4VTBnNGweVDlpBka8oY++
d4rUl4eg7qLqOA15InaF0QTAT0H/pJZqtnZJKaJmHaJVtCnhBs/CcAN5LdnWubarq1jb/g2OmTl3
V6zD6InCEgrSxnWLefjKdTwGzYo20gaWZw0toaq4sqnZvXNYe1o394gTGm/j+Hn1JeDRCgSbIByx
jUWT23s3S+f73o87cVRQHprHobNmdQGxlq61VIUJWMh3EIxw7DohcYSh9NZDK3BgIWIhq4rxfo3c
BRlLfXL4sI9jJBhrdr0wDptnHiob5fqJc3TzDEpPLaNCP2RJTjI6gALq6dzXNZ4LgmxXqlRhD287
Ka2j1cmSz0VxehPUQAt4Ay2D+qWUYbwNLZB328EJSRFDmufOL3mPOfpyHOroaUIepB6mJYoUIGUn
fNQV6S5d7csH0GeTvs4rcgU30tcF33Gaec5mrExWvHBDUzslBeHDz4PUgwGOKVJY6SYNowPyl+oq
h0AzrZMcRRQPeVYdD30DQ+/bOUyYIr2cp+DE6ch6ylVOX7K0cdvj4AQTXFom7bDAqG7Uxi9hlTzG
xpm/ZWPbpBfGuEKtS62QMbHdQpiu586McKeiZZerkcSctkrvvakc4Tyee4qNKxgd77zGVJD2yWmH
Y4vhlG8y64ldM3P/RL6sCUkrd/oHsB9hBwawUdaxAiSACmgp8+qCm1bGlyODfZzs+bTcuxP5WGuB
A6ACrjJF9bUzlTTynBvjSdvpkm9cZzZvYAk9s9GkZd7EKIiGPdMkcCczD6BvFpTEYj9kfvOIKdAu
vzeO518zG9fWGrycwS/tyzHYgj4cXp0pN+GJrWzHzjZMWOUnkiibIiBw91CMJUJLWzHrJxkyKL8F
zG8o9IOW5C8rSgH/n2MMUz+YXpUycG/mVqVbwVhKY3hmsYB0Xjx69uLcisqCdJ26aXpRhCUGf9qW
BfqNN6Nkg7PvA0cY2wO3UMSIJUGDeRrawjNEpOVTf6cMz4QrUHHjcmWQ5ZAz1CRpdmh1BoPD8dvs
JphBhO6FDmoDTUZkxZpVWM5KjJxc97owTc9PkFfzbQFJ40Z0dalXsFGkOiJFjTgYLL8gFGbiwtmk
Y8tXjXxJ1vs+gw+wBguoxy0nb3yT5pa5NENtkttuzuJlW7tutje8kS88N5MbR6kaxnKm1MkrLZpK
07WfXXKq9FQSnFTDAmCNYrrqcxMWGOlYXegLfzA+/rohqx9zXFczp0Vu7eq+dV4q5hWvulfAUjpl
a3u7BCzC90RwhPddz76OEEZ1qwhzYvlmrkvLNMNzhIceM7ZpRLrrwpqhW5WI22ay+vN6sPNv+zEm
2wpATWjtR7dMcc74reXu4b6Q/uSIeVZr+RMSkxFvc815ei58BrTDFwVG0Xin9SygE2Iaj/aM+0y7
gWCw0PHO6rtHvxFslFoAwiKJrAlKc7GfHw2qLnNhhVWbnqYGMrXnnxUOYeFAi0Epf63tebpnPJOZ
izA0Rbobh052O7dw1XKq3a7e17MLKSRXtjFXtaoXVpqkvZKWRBXYHtvJOWesQX/43k/WcBnSnU2H
HizFALVBe1ec2GO01W0fvEJ9T5vN3C6t4CK3F+t66LL4rQ8Hq7zoMzSSmxYLZUsuY2/pXUF8y8jj
wR7fUDgk+aUiMS05DEMoyBTqKWAhsOG45OBJVL1yjUrWhT++4TsvUeX1w7cuAMmK7fICHR3QEtmE
X6LWYfBkP3eu3Eae6E5WExiWab3atJHBpek3CsQMEStxmR5soufQTOoCa06gJkTA0udItESF+kKl
TU7WTxu+hmx28XTL/gd7s5jAv7Q6NmPtHgA1daeqa3LSnMeG9NfOvpZV0b35QWk286DjJxGp4iUh
bphhqLblRaNjB/oGu+VLN1X29w7V4ElIfzo1keakzmSyc6I8+xI0nvWUe839aICHEeg0iV0ZUyOQ
nnO/RO01BWm10426hKT6pXYNMKvyfMeJxhwHeDqAdyLnkM9Jvc7dFgxm1iV75cwn3Q7WoU+SYDPj
Z1qpoZsPqdVlF5h88i0zI9bGkci3WSgISg3LG8qgetO1OeYBK7w3XUEF0KLVILlnjQ/rSkcBcKuw
OAFPgKWTNLt5xtwfquqAjOhs8b1wsWNtenf8jMUmvq6zsVtVNS4it+PxDncs38rJRFflOIPkGILh
wOPhRx/VxFgF5ktLYliX5PHBCqJPlj7LVUn/nmAd3BQxuF57Sk/8TQzKxDTfEqf4XCc8nSFYO/ti
Ti9CzzmYtN21UXlHgVyvK2HdxTDRiH/0DgnkLoKXXY6p9KwdnqNzBByCGWAljEvnctvxJvDdZP4p
rnvDxJFoSBuaOuM0ccUvGK+1T95XesYFoZjxYFCJMb4S1hIfKjmaNbcSwZDssneVsXfZ2DS3FO6k
hnXDWJJc3aHCb4T32tkpAHtd+Y/SGf3XfKkAEBf6i7cM3q1MVXfZh1a8bepAnYQrbh3ZT9hA4kfb
Y9IXDz6RIlGwtubgc5BaVwYT2oEuqHsF1Fod4fjtU6g0q9qrvZMUQbpB9Ll8HZjZarwBOkpfnN63
N2Meb3xDPl0ntrWKm89dZbiLIqI2Sbps9lAv5NpxuqtlIoclRUQCG4elMYhRkE3HuLCaPevG4iqy
vocOolqkkCBH0kNj94+NwQuBby06sUwvUCiU10iNyFsK7WcqF4AkauTqq8rJ/9yZ4FMOUgMgpLXy
4LTtffK9ttjszscQwt6ey3zu4E2QoZM6rEikKuW9W5b1BZCxu3kJ7iWDpn25OP61j1r/qzc6VEj+
HOzCUAMXqPpH3xSXKCAvG4gYlwhH1vOYXyHWOrPm0G4UFqFmSeHNR/KE/KOXarmVQ3KvBJmh3TBv
zDLuALKDq0gLDX9DJeMJsjeSXvceh9C+yIbq0Lp9cmFJHXyb5zL9HCIGfsSp6FM3RuozCV7OdYoe
qtmOc+Beo0iO11ljIEuVvn2nAJZuWbbb6z6WC2AK1h2h3VZwaWb5PZZZ9qnMqKUscFCXfTXEGxFZ
xS5exk9qKJdtEzXNyVvUqT7nClAk9XeN6YPTmC6PViTCg1Xr4GWyYdn4hhEAI/jzppYAsricT64u
nFX8E/1WOPLQkKO0DSxcEfUYJ+zf5rR8ReD2MOvRfYSxy/cbMjyIefpv8tR/NEhA7uHdxjzFgDou
ToDRwmJ0X8ms3sxF/Cl3zIVGb0fabB4w2atGD8GEy1hgnjuWXQ4ukYUHOEmLJc1XU2FkyaLsCrdD
thO9xGhG7WyNNd6kVIKqZtgGOk5vilQYDuXawgZQ2Te2SwS4X3ckvNYi3mfEX9J9A5AD5SbhG81L
dbJZVqGEr8TwGkRJdwdJTd74WZ+vOC/Jg5YiuYAwpXfdlF/QcBLFOE/iMV7yqljJvvK+BsF0B7Ir
enU9viuaS2zR+fWYNqFeQ2pKCePR/dH2rVPNzUNBroiYx5DBMFR7zwE/89UQiHM6RFddpaLpy3UV
YIOaZAJ/Yxb9Xoc+BEcv6R6rXF2OlS2ZUitkJHbBxmugGliWuLg3vV+d/JKk3lqHz4hiRnc1MDm4
kXLwD6U1R+vZoyUoBbyvNM2eOz11P9qe8gGoFrmcS0ywRNqNl7KW5L3rDMRR5n/rfZ6VQ20dg849
VJZk/J/vJkVTuGqgKyBXXZpT5tXOSVVcri3au2XDsgASIlvPLoX+UhbRQ+rB7W5gvYVyukWIG8r2
KOI4JfVysnAS3mfdkETZFmBGCvWJ/szM7cZOjC+2lmmdBP2+ExQ4GzLttT0dc0RI6Hok64uQZNwW
lM+kZTusaLAvNPprGMU9hpdZKGjqm2nqUn/risVvwp2FPcDiMG/rMZW7HP5lPX+zRzuJbt1WP3Vj
BYA1c9jtshpe+KvwarSs3gm3Fsys/i5qbGpRUFVtOtMnZfUQkIeSY8t5Lfq88qoDCHtsfMcIVh0W
G5to26zcNfj+5LRfFs8mXnjwZRl6K93j0lp2jm5Bep8mf25l3m/KZbAWtmVhN0mxwwZhwqvcGTWR
rURwfElaQnsB6zk7kGBQkwC0h7ulJtRMj7GHoSVp101s9lgrvnHokjOrcvOAUWPIVsAp7K2bCbSI
eFZWUwSq34vqH3UzNLtS8Z3ij3myCSFcQo8QXb++Mb045ZpA2lzEy9rVLg3skrvsGOuFB0zOA4Pf
8GUKbWJMJy5NnSnYxp7uDwbwO7YNe7CHdS8RZuHcgiPXliduRbNL0iK4ywAGXI1LS8/Yq/xQk1S9
Rk6Ly6a2oD+NHkvkqPOB1GFzOSza4n6aoWZOipOk87u7rG8lH6edmucQfw6sxs4kctVOrr+NG03v
NNkiv4G5VLzYIs7XXewXO82uRW8NizMsORMO1g3bfa7XpCVUYCOYWC4rJklMJGad0v8uUJiI2ZUB
tYQdNeA+YYPuvcxJhk0zB/I5zew4B+5apCeHn3aTd+q8OkZYmyA+fLLqPEBMYKZL3QIfUst8PbFH
PJ6H+eCZ8bY4cBHNAJrVBeSvwm06zfooq3bcIgxOCW6vlzt3GUmmbU1yU8WmexKptRZGUWuoJb0u
bLqOFeXqD1vMCcL9kUR10w32pRDiPsuk3At2WwQRGLUbVXo1Ery4M7bcGNuqTipVah+BresQB6gA
YbjHKEvUY3BveSO6CS3kOrHa+UHLyX8VAu3a7Ct5bAcWvO6Y2IBVRH9qM+e5kVFztLF+gNqen/xy
uZrJkgOOvzhmb+X6To4tx3y/yEsLOVrHpnfddUl97AKXSIM2bI+uOx/yyp7IoE3CdcatfpNm2j9m
ReTsGxZE3VbUtT8dAinFVd/2+IpGBhm38RhAuKq4Kp4Z0cRbuDz6gMC+XKP+RXucB+EalU38SK2Y
H4H+cNEjxb/Vg3Pvu9awVVCv7urICSh44umkYmGLHdxkSKc+LCaR+MgVZJasA3aPRNmrjutZDAlZ
oSINrvy0aUDZDUt8chrsNYrEVEiFMHsJFe+zS0iAYlvi+HloHIB5aLCBkmQDmzMK5RFRqhlewFM2
n5aCf+JBMURpYTO623pjcVWLwLste+phEw36AUEXGXmziNZRhtSYsQaWL54H9qa0mnzvpmdpxmjb
u9LRyHb0DoBA97W3XOyODGsPeV/THAi2gt4Uj2ubFvE70gdDXGxCbCLY531n0YK4tmXhFAXjL6KF
h38x98907EBEMUMlnp8TYsfzfGNXZKYdisL2zedsAqnrMEyGdty01zMt9mXE+39ktjFtPTr8L53P
UHLtJdMnryoQ5BR9R4+kVbIjUpazME31VnTpdLCZRA+jbU6xB1IFl2siPrE8XPh2gXO0CulNsCzu
vp20PtlxSayz6/ZPXUvzK6FyfncW8yPBxH5gWgyzto7L4aFJvPvZSsy6Q/WzmeegvyJbRR5HEFir
3KeUqMaYsd6c7IhrU0RsuZ9ZONSrAq7oyswU+TZjAeo4TmD4n8Fes2W/LNtuOWAmCDf4sh3snlV9
NMo6cyS9/mZK4MvLUNl7BnXRJzaY2XVgvLd+iqtbSSDtnk0uZQi19rdmIO8RRra5HtQ0bc5u721Q
NQTTd1ZCIoia78a4+8wkau8osekjqjovTE5uGpKI0Q8jLlfD6MFU916rqmPfo1Xf2niUqpXB2UR8
G7BJym1u7yrs9H0nJovU6gAMUqbTA9QBYqeX7qV0zHSMyjC9ZEYabgBMy+PsFc2t1ccFPMQI+luq
A/jxZY8yNBiLNbketNJFQE5k2Bv5FfiJ2JfGRu1Q17IuVklUt98ZRS3fisLzScRkqBKWHAtQuhoo
zm2/jbFp3uS1GI5CCbxxjK9KDvgufWQMUO0cNg3owBrvaEx/SeR1ecGckYSK0j1kmCevs3S8MmQr
rcMRf2Uq5iNL5ekWZSxhEHOcPIfUGzkAulCl62axG2LkkdzczTFUlBX83Z6Sd8j2cH2PJc9RPTkP
jK2rdZybpz7RwS6t+HZGZ7qee6s/FL3em6piB+F6d5M1ckWn3qLlmhFUe5XacfMVrz6hmYVv4z6X
ldMWOz+I8h3/3PrCBKEdvsxjsKg9RUhzYMYfHDXCOqzDUdmsZ6p1m4xmyAt+nVfJEQOt7XwuYBkt
gVcz/myS7xQW82vvRZxZ1nnLhEC4RC3kb/F9POPvoROfLhmCAOjCuZGsqry5rKWngJ+67apsPQrh
WdaMJCelrJu0pgzeBVG60bBQaHEcba+RxZND7lhfnSSrdnHUBW+zLFvOYhCDDDWra20lzmPcR+4p
6GO6pxw1HNBk4d3FLV78AkY1cFsIA9MwnDPhqQXWqhzMEeLvQ+Phzofvnc8PVeM0XDaLfVd7EB/a
QHAAZ3Us9yUSBt6k2+X3ILpDBRl0pGvt8u5QDAvi8Gj8T+rObLdtLd3WL3S4wX6StxQluY/tOHHi
G8Lp2Pec7J5+f/SqQlm0joScjX1xClgLBaQqU+xm8/9jfIOW1qhRJc2wY9+PSlY+a6xvHtQudfSw
X7NJl5GxzdueOAANNDwl5uiJ+ovcZezhgF0YwXVMZgYYs6h8DsD339JQcq+mTNcfJ4yhj0vF6IH6
jnWlJ219NVmZTbBxYcsLERvYf1BLPPSsak8l1x15eZOkF2xXK9+taH9kQzI+IvR9ae0i/W47+qJm
b3uHdA5UKWzXUei8zNg7qBXHBcsKv4jDSmfhMQag+KwBcfa0vtLgM89N/nOyY3pvvePwfnA8dVBj
UX1rjQvO2A4V6jI2r6QRKjdaldVXqBD7mzQxgudgzLBcGoREqqUqODglaf/USVHuXTJFNqAl+X4o
yWxAtqCISwnXoTwMImlqt7ltTOErROjbsoRaAU9v3BZx7XLOSG1qTF7E8sSl4+qrOuqdpZz3sSLT
4RnxKqmuOdXAYNNwVP4jx47DzYbdNLU3khy661F1zH6XGxWyzBp9hXadB0rvJbImOd1tXJoP9NPs
4poXMS+2WDCrz2By5gsIPQGVIMvchQ0cyR04m+yOHPTixah0shZYf5mZRqPWP9Upjq2hITnVBj69
w+mt3wkdZhdQdTaHTGuN8Z18mejroDQ0Bui9EL6kkFjkZ6ror0L2NB04SHXbVWP3G3ZypD6mVBx9
6pfzU5PqbGOTpbau2wiQTHXvlvVnRHe8KLa6bafoLumX85T7WIHhdoPEBdNZkF4rXtzmdXaN6rYb
6guHUCqwdbzhfjea18yNWGWz9KqLAs8aiQMqZirA9Hn3KNpgE7nJ1SAC2wszcsMTus92aHHmlddc
sGdluuXbZvTQ6KTSJupUgmaHeyXBhjtYHz1REmiWFPcWlofNGKiUYaK7sCp3cpyZJuVoXPRSfxxH
+l81wcacrpHgttApkRt9B+4KxtxmqYhhmFsz3UdqFRe4GbdhHl0rfQUp2M34c/5xcfZuaCVf6g3h
NIq2jyOQYoNScziPg2FrpJH4LDgFbpNo/KQixwFfWmyQsvd+n/a+OVR38BLu+gANJR8kEr4CEdlA
xju7+QeFTnHTy0vdSm6z3nJ8AuqonJOvVo3pBfI9cR8ODumGsoffUH3X1OwHfqNP1qRTobTvgiyv
fScUf8C2o6BD0vWYwmp5yCf1tsrHn1nYEHjJTEqRBOipIfY5xqct6W2uv+ifrjKWpu1MlYx0d068
nWbH17FlaoDR4d+TzoZYDvDqbehG9ciRihZGMVS+gfZ5h4LPD2d5Q7U6RjARGj8JkqGSQlRJkTzk
BtWXpmEHG9CPJpAy50ZiYd3oZUMzKG+fuT8XUx9da43xbLhRBfvVrMV1wxSyZ8eHyrKi+5Qggb11
hmZ45kPA2wFhH1hrzxs6myP9jc4mRdmtYSqOkQYqowYEy6c8GZ84v2oNZeeJrg9lWlf3Kh3jIQY3
Tb0z2dhQ89Vcr0Jyh5qiKHgRZPCqVLm+XeoTHi3uF2lCrV3mr40kOu1nQAemuUorxeU8NbMPu4/I
zehuAxpjI4XFwR4uG3PgYAdawzY/iWwq2b41cfTZTFWg/mUg7Tym4cDkddUWZRze0COK801o9eof
yXzq/Z8uV8fYkTK+iCo2Ut91veiBmgFB+HZaibJyqKF/Id+EmiLafZK0aO6tNOzYw9ymxNp7YXRu
9AALvHsEDcPhSeU4MfqjU6jC07SeOx5LSQ26RgHQAbR1g++FLPVPaBVMhUzvLBP7EcvD8FjQGYdh
OlDH8LowVmHoGqgKt30Oy5fzfBFLlAhjfWPYBX/JZFJXkgQV/k6ximnbiqev/+O8/N+QqP1/ZtRZ
kDX/d13a9qd8/VU27506y//h30YdAjwXKA1WFIi3vAGIlP4RpSmu/l8qpWJs0cbikH37o39ZdXD3
OIsVfUnoNNGN8cb8S5SmWP+lYgPBXKmicBN/5dNZMRosJKEs2c6CwtWJpRHr9DDawjJK9VnZzimz
ukifjA5eQ/6nsOAkj/h1ir3MXoviayZuHNFvOdOR81xe1pQlx1rfw5jaquN0+e72HRGtrQSrC5VQ
RXCnYUYycZzoK3ks4unAqV3F3UrVqcCZpAU7os7dtpEht8QTnrPKvfGf/qNP4zZgxDOYC5Y7gatq
jaIjWDTpEdCiD6IFqHi1XVj5HSI5m8InsSA0BAyTnshQKOwIbVUS0BKmhfKZhiIwHy1oWbvHsM7u
5JKuRgceBwqHLwsp8qC2ygMa6e6ZxmPQbIs0cagcoxCuvHo09W/UO+lt4B2Yn9HiWi8KQlkC7t2J
DSK7uCH5jDp71ra5bs1oY8q4DnbLldgceWVL/qdCEsDeHqCXe5XbxM4VLD2eZkaFumfZ1bvHgLwf
bVNO+A0rJmhrH8/M3QptNcvPFEnxiLKp3HGKV2FYVIZ9Re2rGCDvWzXqelkkz6FFmr2nm5Fm+wRX
wcLI+kF+R6arUF1o62hXBQltzxJyYOtHlbDBCqSwUL3CGt2Eql8Ab9INQxA2EWYOdYkzhclrRkjo
YZFP808nqEcoNeRQuldpyP6f1psQrpcYxAn4RThMINUdWW1tfeL2mkaCLH1mR49m0RF5tw0bcnG8
IlKsCAuuQhdKVTPri5zrZoIJ5dhf0VsW5mbIBq27IHEjudOUJa/x9Nu7smotL5PDvsNw0D0gIF70
pO/ZA4pM4gzdiUGNlRK3rWbuHRoxtg0lPUEm8WysLnHqAwACs88xV2WNPRcqfyi4XF5oID30N6AZ
Cph9a8El+6SK8gKQXcKS6mmTxVRBNhwKdDqeooDMWSlDzkaSGFCOX8Jxz9LI1rYtsBa473k+IKiZ
xNa0BxxCSgMMWd0O8WA8ybRu77FHDT6+3OZG9rKgNh5ybtRilz0QjSwFkSiSwxwKFpkcfsSJ6YwO
fu3UQ27PbMIvcnUT/f0bNOKdAFcodhVPGHLJUg+yW9ds5Cdos82X04//6Ci2C7ed8uCi7z98/CEe
nSSRMdmpxlhcT3GRbbNgNranR1lhWiwMUehpec00dLXIisVy/99dTI3tLygDLqaC9Xjv9o71KJvO
/K3R65CzY965k/uNqdn0q6UZ0BGod2aWXr1jH37B6kIdjdiDZExpII/aHwEp0y9b9CjEQXvlEn88
hMHkJfVUnDFcrr6vD+Mu1s93Vx6A4zTjONf8PpLD1VzZS2/CfKnxIodeV9XVDp/g9Gsq7DiCD1xO
ZyTVq9XpbXwAz7j0bPIs+NAPx1cKBeUsXiGflzrcBSaCADiC8l6MbXYlJsP+ceZRHxrg/3nUgAQW
IDE2SFbHwwHjUskJV7VVX3cJPiKlTPitWulfIo6OG/R5yaWVpTjFKqW/mzVr/E1HTHy2snDszkxt
H99t+BYqIkCLTQmXv9yad7e+VJmcJ8CxhBFMARtWKiBmPaUPpy/4UCj/dr18objWBbdXA+V3OMrg
lBqmOFIgEyjTT507zZdFOoonK8ICOJW84V4YZcFfUW+XUQEOIcDShUP3ka3X4agSSWKaVbzOVrVo
UCOZbuc+7s/MQcvL+W6n8TbKgtZd3Nf8e+38wbFrUWoPoLmJNtohaYOm1DMjgg/Ivp++jR/fU1NF
2ogzGWUswQ4r+8qM2YCMPJdmOIi528Idyq/KWEiPUxX1C8LxzmQEH7s02MSAiZcVUF8jmRUiMYqi
RzOL27veW2StsqscEl+OeXRmqBXqEScyjgwuTUVbuGyszZWtIRJ2U6lpaG8p5vbUEzSqbdSwrfIH
GsMaBqqtp0gBnLrv0beYw4WutuAJp7CuppscUxrq6ZDMzSFEeL1NKyzUt2MsJh2+q8KafPpJrO4M
v5adNcwO08GMQBrwakcgw45TcJnoGLCC0Te6qYS6loy0oTkLnx5qbb76ZywgjCpw7wUWtto7a7Oc
ZZFO+lbaUn0BSoPnkpZw+6XBX0oRcyocvAHEpBl7LL4GKrvQMdH9QjnbUKhUGw9xRUoFN57d1zxh
cUE/GDgcRkfDfGrhpKEaKfGrLuXmoMDAMGXa5emLOHK/FiyWvZjHkAapqxk2TbF0W0VsbEF8OzcI
fZwrmobTtSBQ7vH0UKu5ZrldzGbs7TVoWAth7fCrLzAvYvhjeSYSR9vPmjk/WKBu2VgmTbvV0CU/
WXUiz8xw+vLE300Db8NiA1oW7oW3YK++TSSMKq9iTt25iNvHpF7gn2nTKDutof207RoNiIugP3/Z
paNG0SfXwZQkQUS0XIqc2r7o5gbNpIEz/Sq2kxmlLXbfPUZooNHIgGOkLYOeWdeoW0VBNdCpE9/p
lrJyqiXEpJ++jauF4e16FhA7j4zSjljOuO8XBhpHQzuonFJ05LG3GDRdX9BXOTPKMgWv75oN1AQy
MviKD8TgoMqHvEJksMXkmt3YvbR/lXZih9u4c6IrI8jRmVrDfFNI032SLExnlogj4+PZtDTDfsuM
cpb39t3yRzsVflliMXuGxU3ToO/UzatI1He1Hf/OKWHRQRNfTaP6efrurmby5e4urPslRhwU+IfM
ZKgOelwMqrXNK6PfpnPTXpIFNWxIEY23nSLEX99nh8mKupnLFEKS9OrtzM3adkP02xiv5dKvxZKw
aJzpy6hq7mG7QG6rwOUz3WnYiJgs8TOz2AIiWT1pjv58GyanB7BO+moGCOLYjHVRc8W0EGHL5AvK
dEAdxhEX2TjHTNFThbC1AYxBilIdkF0sUYpS4fpSx7Y1nJnCP77g1G4WSDVVAG7OmirWROzClcYw
t/yptXHq4o8xO+fie98u6z8vOCAjGLVUYpBB41XjP6vLFtTsW0BxuDFSbPcepjzrZ9VSbvWdoBAm
leBZ3seFZnF27ISj+20K+GePNTv6Y49V9h1aE/mDgvo8AuUcIxHmMNFe48SI252RIJGlhFNqNACj
OXtuU8wUFyFwx5i+UAq2KBYamYWn3943wtvqqghq4DHifGSyewM8vfts3DAoqyI2qfZmOZxTnY1s
QpatRu335zzOtJuJR1ZeYgwoYBD7Wu4xro8wH+Z43LZzpW/MuLAeTEdJv5z+aYcLDffboMTkUmxZ
fhy8/dU2wlV42FPaCN8R8cKpQJpG+vAUPzihZn39y7FMgsdp0wEYpegGl+dw8pCSQHkBudoXrMx+
44QYajoo9qOgEfm3Qy2YbRVkPpMxX89qNgZf3U3zJB0ESJZxk474Vajc9KirM3HmMLRKceAWLgcT
Kpg2j3YJulrmrncPdwETIlRjLPAsdzO/iglJIvXKNfHTNSh4OQY1pLInFlJFon4V0VekjUD7yZBJ
tcPHZJ45H354qMv2nUWdlXU5Na1h73rXFIbWCq5eMaddq5HzVNuDfek0oBX/9kYfDrUsGO8uXpiA
BoqMoeKobLYTVY2NWEQWKQFSZyagw43Kcp8pUGrMCxz1HVNdE2B1J8nRMzpk1uGUu+/VZvpaipAg
SwC5D30baj6SUOPMgvfx011GZcXlzQUoz/JzeIHNVEyR2yfog8JBfE7VRIGCbSaX7tzqFzQVnQ1y
BHgn0VRu7biNbpjT6dXYcfOLnhAEnZ4YrMc5o8X613eeYw0heUuZGOXR6muaix7od9oJxMeju6vq
bvZHOMO7Jg7U7d8PxUGUCjGSK3RJq0l5KMPSxKYqaK+X6oURwj2iXY8UhXbyl9NDHa4ybw+Zqv9S
71/WGYpHh7cb9Uld8mUzVGuLjZUxIwO9Ozc9HBZu/jUKxaNlwwtTbz2KrVhNZRoBFPFRZMlOTzTr
u9GGBcqZBBFPr7vyk10W8zWwjfbMa7xa2f8ZnOQhbqa5mPSd1SW2C0IPtqrwZ9uQV1TSJUSb2vxk
5wFZmznB2yE+/q+UNWh8ijq7ZOcfv6KfrP8u0epfvwQSGglhb5EJq3dbLcKgckdQpHE6Zbctjdif
rV2Pd8gk2gt0EAhKS736IgYVG0MrizOI4yMfNEw+vinm/Lcl//BZp/GsJl2q2D7OpfE6V1Tj62jK
YJfIDnWcKXfkGUTfTr9fhxvYf10ydBgbTAJYi/VKbBdQVJwxF/6ItnWDipKaHYffyypylB8sr9P1
bGr516Gdxn2S2+PT6eGXO3qwEVgQqXAZ2FRCVeD1O7xkmWrYwEYyfgJHg6/uGPJ+zNPgttN1+ev0
UCtc5r8v9T9jraZmtSqxUmWz8HsrJ3Ag7KyrEhXMnmTQ+nqyI9j6qTCoxs/9gyWG4E4Nx/Q7WRD2
rcRF9P8wh1AX4dumN4AJdrXRmKCUyHjgXVOxTYA1YR5Vw/IPm6HxfzjSemKEVlykCiMVmTuR26Sb
20JDaIVUuvbP3OPDXfq/7/F/rmq1z8hULeizrBW+VtnDpxl9wnaccv1TROwsQtNk6zSlu8lqEWSA
jYz+thmGXZbZ586FR98rmxMDtUnq+vry5++WYUmh0mQ5EL7RE6o7W2jU9aEzdiOMsDPXfGwoiNJM
zqB0qYSuXivCeSbsXUxfRjSa+4wuOsp9UnczyjsXp2/v4anvn7vL+7JA9+D20Lc4vCo3qxwFNCJL
XEF70cQQ8eKqjbw2XTPfzbHozoFWj3ydrD1MiCb2B1Aoh+OFgCcSxHs8zVoTG0lXalPqUHVPX9Wx
KQhpNR8mtTuLDfHhKCI3kSFrjALdrL2qCVy5MyJqdWBX8dYWabhxu9i4zU2juDOGoT2zYzs2674f
fvXKjkYrkO8vk75F3T5rI2eXpXZO1BHsgpT98oZCUbI/fc3msTtL3AJ9foea67qgbfX4SxQ+A56k
mYAUKLLLid3LmVGOvpoYSNj2svGn4nt4Z7FM5xXRBQJauOrsnWK09moocZGT9HL6eo5OrnxTFAio
llPcXA2VNuxPUs45fuqSrYfmlDqIHXcLtEL6BdrG7aj35W42L7pUVt9qS8yvNNPVCW+arZ15o45+
JwJ6PxfNVa+//spsRNe03N2k54ypDk19a+aGe9smBkS6oZOXp6/+6NN8N97qxKNGUzHS7OfiI9gX
dRea5PEY5xKgj41CadCmaAyHigX/8GmiTVdKQ2VuRdieP2pNEvrKAPny76/l/SirmbMD66DFc8U3
b8/RXoal2LXVHG9Pj3Lsm2ejbizNaDRtH/Z8I9XLQuGbj7O6uYKzQApqWifDd1LMzRxVaFxTvePM
7Imm1jR8y7088xOOfBw0W0AP2Tw5pu7V1iNzkbj2eeH4wPjktYzkvAMul24KuuhfT1/tkSnGZY9F
+YyOEt261VqP+LJRCTJhKHJ8vgMHHL2ZmlHbltVLwxK2y8pA3Z0e88jbwphozFSLYxpn/sO3pR0n
RUEC5yCAJoEKspp2RQDFuebV0VF0Xkc6ZKRHrFck0dvzPDWoNWVbFL6jl3+MGhrD6Us5evsWvCxL
0dK7Ws0tWWvIydZ4UrjCRMC64KRbks3E91lI/RP15fRhSLRzScFHL43Sm8PNIxXZWt1AduKGHfWM
WlObuKXeal4Dv/lx+tKOzZsuEDIO0+xSOFmvpo5Wn4naUDSmjmFM96kUzXM3xuXOifL5plK67gm2
FPbsAga5og742SsdI7KepZan1PW5ktTRW40kEfWZuswxq1vda0CFLcEhmuKuixsoLsadMej1PsNa
xdSdD7fT4oA984SPTAfchf8Mqx++rAB8hcKmSfjWNLRbveqD37NSiW0K+s/PwzqZPGEgQR0c0sK7
0YnPjH+kZkW+DeUhEvpokPKlHv6AuB3DDu6v4zfFmH5lgUMbqTVWZ3iZ04pXp7eGXzNetckLO1V7
KvXCfFWw1/XYSua83FazFaqUuATdmDNvyNF7Q2WDEg88M3qphz+ts8mRGjUqAOxfEY5IW009Ij3B
OhsSM0umaN9Gae6TtoMERhbdtrbk5DXSnp7mwTR/t03wXYgMUiJA4svaDZMdKd/JJ4hXA+ZeJ+jP
lIiOfTi06OhLMHUtEoXDH4zZQcGxg6IatYtBKJCILvHo2GfW+GNv6pLyS8+XmEvNWT2xOipqOp4J
TyzrDa+KB4yYrgiGnWaE4x5fpx5uwhK41ZlxPy4bRBuoS4GYsi17t+Xq350s0ConiXA5RThaRVQa
4p4tOW0ZluEq9E8/+mUFOjwcM5RBYwlhEieM9ZMfkkqRLoI3Xx2K/L4dJFCsZOjxfEVoUPIt3Jjk
RnaqyF9E2iPAPj28sXzs6/ERE/G2c6HoTJY3892lDhW649wJA4izgTQ3aVynv1Pc9lhveVvvkkzH
yhRL1b6BA0Tkq90NnwHm0iptjRZbiompyd66qswd32zmBBqQkuMjae1qajaBBcFhr9a9+RrPY9Vv
RsJ2uh0rpH7n4FTFoy/ihnh2oTaPbM31h6Uw+dqGPeZAbc7KcpcXBJB7gIfGT0VHdOWZHcLHF9mE
gE+CJqoCy6FQfXj9Ll1mHWk+c7MVD9u2FMljQ5Xzr+uWjLLoMvhWWLTW+5BKWrEVuim1twZVv1PM
7g7cB0kS+XhGI3HsfdK5Gqa3pS+7Lt2Sm1u5mPtxu4q2uhSJoX9RMdsu5DILDsIo6z86BtpBsYxz
PYGjtxIALPB/YPXsSA5vpd6lMDksqsYc6jQk+mPVbllX472hTuJbMIQ1BscKAKQj2h2k8XTf0Ku+
ZlLTtkmOaAxv0QMAkOHh9Dt+ZP1djrecEhblFv9ltQvsWos1LuspQE0tnhROoPpnGznoE30g8260
KiADc6plP6fQUIis6xzEk7PDR7gZR8zOm9yW01/XAflNJmeX5ZC/9JYPb1ZMRKBr45f0eSvLuyyB
OiFlP/8iuaT0x3qeQbWQCnzm7Tg2sRHL+iaJdA02PoejNnrER2habMlnErhD3Sp2nKN+aaN2Nrhm
uYCDicVia6HbvApsilGFri6wCbTWdal0+rXqZFcOemWvMsbwkelG3sROTFieEg36S9a1OSZB+C1l
QWgxjpvkUZ/z6qdTm9GvatTVe1sZa/JcWjM+M/l+WHaX38iLgRyKb4VAtMPbAdhEicAf8ButbLyX
VqP8DCClvbapPRP+VZA5sK/w4/6R/LRvkz63+9Ov5odPZvUDVluxBlgNRrUCAy9cSuRt7pe5j85V
IT9MCcsgHMDYWJPFhV7j8CoBXltJxzrjJ45yQyvvKsVXshkV46ax+uvOtB6ttjmzPzj69N8o18Ce
6A+u5oKhNqvIVmLFd2x2md5AaiDTnt1wmq33MVi1b6dv5EoYS9lsuUiHpHKVliSn59WjtHBdqEIR
gS8wJvuhDOEwtO6Yke5kNn9GQmh/FKVrIe7LCV2r0RFCNDyzmH74upbfwIZh0Wvoghfq8EbjWHSj
0CoVP0Yl60VMeHRAVetOVrL6fPp6j74474Za7b/ocYYIZnhximI0rxIRPc65ll2cHuTYQ3To8fLP
m8BvNQiMon4MlUTxdT2Lgm0xVzM5eTXwuwCc1vOI0v3P6RE/bPg4zXKXyKEB5AyBebnD73YjkL0n
VFi1SzUpaK81J5tuRSuyB9LgSTWYZZLtitk6l7JybtTVVJUGXdhnU+P6veuWOwuB0R+9DsNd3ULA
E7ZV3ShTG5xZLj8+QVYXRIGLQQg6+1odWKfzbI8E6hLwG4trUy3sG00Ls8vTN/Tjt88oaFPY4pDx
yziHNxSvo+XMOqwogM+T50ZkBgDDoGMbD7PtIbLNwz3hFBOY0ySLz7w/H09c1jK6jfSe2jmw7eXX
vXucqcKWMSutAJKunty1yzFr0xdd/WQb7Y1e59qmyOrqcmoXl2eduq8c0dSdTS//anJa49KsnezM
fu/YDWGrh8kKN8Ailjz8SVVsAeVpiG8m+8VB6VemF6Mw7K+44wieIIPaugXNBval0Ofk3PxgfHzT
8F25VGze4OIfJKGDlk9YNPCcR0bnXIeLqg3PcznLLYxp4FCKyu6H9ATrUxJqY+txOh2xisQDaDQH
y2OysJGbxkut2rb2haxiA6OMmj0jd4meacDe448HbVfR/DG3URvhwoygwGKZDcqatnKpTPE2iEvz
WwQ6MNqPRikQZgCWuYc2YBDXQaThg4lb8pM0GtB4iZo3cpNSvig9t1Wy1K9bB74SbTP00jI3ECVV
ZEGpONZ74xdui/FPgfr+xiVCzN2mokmexw5QtlfQ5aXOPs7mZ1id5dcGCQzXU031VysVKiZP6AH4
S11YvLUB9tgrgplmFti0jChmBO8/524kpt6yO0g1+IDsGKNLaY5XoBZ7/JAB6eQbrRwqgBl4Xy5c
sEYWdBAHS2hkVzK8IS9wQsYOg+uHC7o19OFTq5dIVeTziEiaGILKiA3frpwyelCg6GxyJ0mdp9SY
mrTf1kPdFBtqSU7fbwhRv1Dr0EWDUchGm/1qzhuhf9HoFXEwElzf4h5GLlAPGyuvgi9xaNDiiB21
fNKiEDPPXoqOzKiuHprSKwzivfFE5VCQtSh1SRUJyGUBPSMhu4RZRKdEqVXx2o1R+tKA3kk2ierW
IEczEy6VCN64TdjriV63Rs79sxan7UYT8fi7hxH/UNGQ/h0NqejIRM/VbJMpIYmUDg6G+SuElHDY
2UUdpBetbdYw3Ga1g9w10hjyIXASHdNIh21bPbX9Z8B0lHJwThNTU7UWp1Y9raHXZkbTgSrBozZf
sXcG4UuRO4u8yplg8rkRCIJtHGqogbp5VP5MNe/AaPUa5RUzbO6ptDQUTVMRtCCo8kgBJRx0vOoG
dmzHAvSyyaQKpzkqIfA0FT2cMrNbnE0wPn7RDhCJT+RH+AieqhihwgXivkfOCMCXcJSaE4CB7kqx
8hQcX8j2oG/07BPbS+eBVJ3qM6KEqvTmmmBgX+qFdg9SDON2SxQ1ZnfDGvqbOihbezcIRePvR0zQ
e61KJI7Hk7MjgKSj+l3nY/tCpacftpZORWczhzY0lkZVARhYQHZ89kfjDxrO/avhtvxFdAPxGCp5
OhtY8fr5sxWE6mcan/qLRV0w8pI+LSdvknPzVGStNcKgd0BMpwakFEiqMcAsWU2gZCmXxL87I5iu
kp5St9dmcXQfmPrYXRlwUq5SpYIp2LLqOzAio7Hx1UhZwKZDndAmDxGB13QJwxunNcdHhTyXl7lP
rXurBa50Qd4iBsYsACSfB46ewn4hD9pUknmEfSHEz0G6ILhybhRxXYqtzx7aQFKEnAmz0iannzlT
F4/IZ5Sq0Up/gsH4u+7SObvvFQPYaBglynBhq5PmQO/g7O4JfSzjy6hJi++1XhXfiaU3vrZKNEFx
rRsCPEVruS9OEgKAmQgaonQBt30E5T0E1O5IOCIzTCFPyivJq6q9xoj25M4MT/aY6hetFSnYOMn8
IvvoSqZZ/GMEZF14Wpol3yJLjScvqtKGCdiymh95H1ZPIVJ5bUNuTPdN6zJbu7AtMYHkxKdob1KZ
Rl/U0La/6IlM253pJGPrT0Ocj9+pmhmj3+PlTrdTHOkPYxz0456PIuBXx4Yqf8ZNnYEhn1BUk2kf
t+I6DieluwxMzTZ2WUNlytPakWa32wZd6elTIJRNpSBQ2k5hlsY7DFJk16vdqF7Z7FIzz6Z8rlB3
TtWXykxneTGZZa4RGqR0MSUuTjkwj3p18kVLypg/yqokYDPWcVEAOkltz6k68QLHL/xqEjLUenMb
BcGm6iUWs2lUldZPExtOdxkR87OpdCRVF2kuhr2T2CCusIOk8kLLbOOrrvQy2Fel3eSXrehl5anI
nQhYI0SOfw8Qa3dSDfL4WrdHZR9FrfpHbxZDoTmqqbzJrHxoIG+xo97I1iRsLe0IC7g3dPog+y6b
YXILBLT8KR5Twnx6Gnd+5qTDNyksp/AmC4zYRjNq8ryKCnvcFwMTbP6rS5Nh8CtnjAtonG11rUmX
kA47tr+otTt/M9mBGltmUHP2YiOIn22jwdGbDFgj7tIO69I2NYsi+REorDqepmOnRpHg0hhVZUat
1tBIi0pnGDIbAZDotVcg1VKHoTThZ2nSjP6sR/ELer/xDtD5ANmxT4fSB7WrXSRarPxs4FrJS0MG
5atKryTd4DSeYZ7bQcjc4XbubFzFcqFBkDDQaUy87mDuBgQ+pOhJFzUBXoMOavpkT89x3mlfgdzA
5w3jlHlCYR/yCrQuvDHjtNG9Is1Z2lWzM59CO1C+1a3Zc2Q3Rs4DoBuMHiRFknSbBOL0s1GA/9yU
aVt8yZER6T44LO2PUvfd78GYYd3P6sCHV5vJtQgawZahmETvubMp+LoU6OlzQyV5VwTlBMBYxADG
rdYmkK8ozHsKKdmLLiL9riHqYITXVZbdF6NJ4tuumI0GIOFc37X8r6D7QkG1t6oepT8iA1I3HNUi
t4jxg1zo2U7S/9YhPs5+qAb2TVKp1Yss4RwCo9RS8IZThwHZKUfruivctruM47kGXUOgnQPgt9DR
mUj0yhuzj5g/XZiOzQ7jjQkIqBg/B4UzNXtRxU5118/mQJbWQBmUbRwhb3QVeK89LCBlzUqKrN3j
FFRE/oRlLNjYSj+9pnAyKrY2udISa6yot4ookUQDLBzNhVheknOcjFeBDndkMPLfRh+N8aaqTQVI
d5Sk/kzbxhps3M0xrxCrDTWkfg/DOL3OnKqGgekOyfeS77Hb9FIhZJwcXfAtWWcq35xW4yO0uqh9
baZpJDWBE7y1JULWuSIyCzBUQ349Wyzkc6/F6OzVhcMU9vxeL891fQ/qRm1/5KMI1W2cZzqRFU4e
0LcY3cWRygHBIjGgBTzWzQI8WzJAWktmZbhuFBndoR0rUl+FmfSYxcDDbGsuN8Azueo8Tdgem7XO
UjJAccIR2Jcs3yVwxA4NLAR2bM2g9bdGGY7XxNsBw0kUhANbAZ8QbiioudTXLEds67ysu40NU/AX
mXnyj6PW7IiK0M5vXaw2lhc2PTL8bEpsiMVkVOVL1FpjbBpQcgEbIgzYXhBQqPM0+KwSKJWSVht2
vkxnLs17/O2WVbTbKeHWLIcs/VzV+q0tcFhdwwhDA4Z/L0XEtTo1b1BzZlOk+HhSIixCnGMqL2jK
6nqiiuQF9mRcGX2Q0Ckx0k+O6IZ7i9xFUjvj4HNsl8ql0or5wpWheMxn0JAREtprUhAtz+p7Y19K
oguh3pEoX6jAnTOJeH0eHC9J27n0qvrL6XPqkfoN/lJMzaSiqcAp1vb5egbcFXRq4C+6/b1mS/PS
1GbiRSrTurVdmWwyKJt3bLAjUDRYt+5aaUdntFAfCziY5znQcz5bbu66UCxGd2j6MXN9U8+6zaAm
8pG5hu14AZDz9AUfOYceDLU6h8LarGvSUly/LWBmR6nWflbCTKO8kTf7bMIoMVf1k8n2+Pn0wEfq
Dhh88FJZzpLW+3ZEfXcmt+HsDfS9Xc4Vjb7N0hTOIqiNM8fso3cSOTMnbNSPzrqyOqukd2QJOCsc
YvlzbixoYwcH256q21mXzvHBDK5FoLvg0g7P9C4rutnE1G/MZCz9pqRJys7z0Z04N52+eR/P77wg
FDP+PdLy5+9uXpkD6+4ET42G2HgRiaC8cKZxXhixKHdDYjUAq0RPpwddfv7qW6esiXoADykf+1t7
492gFqkTUZVJ1/9v6s5jSW6ky9KvMtZ7lMGhYdbdi0BolYrMJLmBJclMaOEQDvH0/YEs6yaz2OT8
i1mMWVkJFpkRgQDcr997zvkmzH/riTTkdaJf4/osyN38wwdcbrt/vBYWJMY4wsFE/OYDNmVUda1b
+OtQGtbL4Lf2sDbtznqoxg4sjkrKdzGwzw9GP4vdWNnG4+8/6y/uTlqn9jIwEBYD0Tdt3MEJKbsN
+sZk47uPMsfW6JqJ+j6O+38RWfT/LVVPLJ6c/z296PJCimj1Y3jRtz/wd3qR5/zFjWY6HAKNxRO4
0MT/Ti8iYeQviOEs0zTaOfIs8L6/04tM468l+oLVm1KaPpfOO/g7vkhYf+F7Rf6J5IQFwXDdf4Wp
9/PiSZcdKx7bADErCNrZ/Za76IcngsgrkZTse5d48BOXYpOuzk22RNh/0ZrQcFa5ZrrWqaMjqm1D
zkzzH27TN34G3gGfm4eRwQZDY0yAfNIf3wGqipyVoFbnqpWSJHVSxvwHKzJFTzoqYWvHcWLifxs2
zUiyUJqOjkUYnNlB+YxEE80DWXmA6P70+L7puPK+cDWgOEeYwbD5n+8L34Pd4Y4UZ5TQJPJ4lUNa
MelAg0LmmkVqFadz41xbXN3tNitGwj1RGWCtJH80SW8xz2ZDYFmx5h7tqu3FH7aFbwj4/1lfEMMi
5ODpRrpgO2QhvJ0LgbmyjNqko44yZe6XzElzOpm15t2SP1vUr2NWz91JZCYIGYUFhKByxK3e5ymL
+2Yd+XZz72eGp06RQatom9vKT25RSif2H9rzbwoSW5Bfswxy6JsLDtbmW9GWqCZie0ZDnGZ9zMcD
bes6PJB+R6ODCIHO2MROUb5UVdzfZVlDinA6yNbeS3BUyR9mxcvN9MNFwxzqCZZk3IrLjce//Hyz
MYYkpRPT68kIXQXkRRRtfhkG5IWMrbHTfUwc2cFr+GE9uP3+8/93hiQXAD0hHxtvNyMgzGBvluJy
rjSnTAFvVEAWwRnMjeRw4GTU4UU32/IdZ59UX2mllYy7yij49UlLPXX/+7fx846wvA2+B8ZCi3MJ
zerbhr051TlZ0HVxMoApZ1NAc8LCFETKaDzufv9SP9cR315qCVjj2+bJwaf0ZlkpSqtU5C/KE+Gk
hnaU9Bz7g1UAGVvRFUyqPwzjl730x68VkcTyDHg47VhOWBp//lplSNZ9RGPumAFc6tf190sogO+d
CrfVCrIbCms+TF1FLNvvP+k/XhqZpeuxyfLN8jas5Ur8sIBqjgWVciK11tFEOu4Y0g7QIGrDuamS
meuqEfRCpn/Ua80f7qq319hGCUDAC5ErPo8/qtI3r6xPUduYZX1sIymAq3VAAbbfl6PYGbiTfv9B
kembby4zexgGSoYui7Mdp8hyLX74rG1Sj0S01mrXMvyoNhFDxteOpoTC1McgkpZ/WJUBwVxQsfzU
2aS5sk5Fjn5+gQhMNyY685XKLP8w1XTHXMLPCCetvFPYJMZmMEqi87oRizqB+8ccDfqT9J1hDzfB
uR98uuZjU4qN2XcoTcL4gajSoV4ArCFZdwszmLy0o67NY6e9LLaaoG1k/+ozzPhc963aRprID7E5
21duh88F8L6dDYzyIkBqBPCjgBYZodjnTDnslSEN79SQQLvzZt97p422d5NUJKYWuBmBcCD01uO6
ODdjJdcJ7CIay2WecVGMMmBTfU/6VHMfuzR2J/AdsNTs9OiUVbQrw+L9UGfznSLzeuPMVbNW5Hnu
Or919lFbxc913726HYFFq8HKZOAPcFfCQZvXhdNlOx8DaSDtRvk7LoNJXptVXzuPKwGiQTAfoMvV
malcDbZeP4ZiKDZ0AAmZb+qyeW6y3tiFk+1uSzus3kXMoDazHpaLekZ89gYDbOtE3ttmqqLpQnf1
tjVJ87a9jpO/04k7r4yze2gm6lWl9hh4KVGZsDlNjzx70O53+E2tFTwWoejpTzpAhtKh694zW/1k
hwK+FuW5PBvVZB/HuiO5Pg67HZ00f9c79UNalOaxip0Rrp0kz6ySSzoUvw0YQSfpoPimRlBxO5/T
tOjfwdGKP5L8C7+c5SG9ybrJeRBeaN5otGseC06+MG4UzLU+007SsehPJXTQgwlTbIMwiNGRkhJs
YF7QAm4yIo7WvprSLxmdK0O0eetgbtej1N+6mkzt4kFGpIi219Ea7f5YhdMXW9Q2B+kWj1g6wWRh
GnJSHBg/qEFLIKA2RbqPNW0J18J0tK/05tGI9PyrOdniUHvtsMNoQf/fydVVusTmw3Lf6m6WEOUq
L/00dhFfql2+n6w5WTPIg1JvzS6ZgwntbSKYsTwyejSMVpFnOs0Xi4h3sO2CuEnDCGkR2vGD24hz
ath5MLnVV5h45MrX0UHUU/Eg7PhpElm7Iseg27qNOawmwewF89cO859Je7KvzxjwaBsl/U1YqWFn
VPO4Mem27sdoXFAvWRYABgEWOVjesFWCttug0vk6dC6QXCOt90ZRV7elObUPzhwW10Qm0W0SRtMZ
4uBCEYG2qpFF1kNPYcYWEKLbS1o+gueypoEebWy3CJuVO+WoH8M4Hl/MOjHsoOoh0iZizC8i7tLs
5MVDnn+IMxBMHxM1FSE/xBuYcU2+m8YX4E5l+pUOiHiVfHPG4wxM/b6cStvBXiS77grF1XGefJc+
zmNTs50Xq2QGInVUjm5kr8DnVR9AqmqdB/Rh+ldskjgk47Rv5lsFaHDcGYnX6mucziLffi/MSs2B
V0/btFPWYYzJPFu1U2puxkHP9CTQYA1Bh2sVgKaJxn5MjRlT1bU9tNKtn1ZGfKA/jl28ArNrHZSp
xVi+piQjET+y0AKMRAico1JnrNeOZQJdbuISlHSSx6o5jyK31HVxMlnWhhFdTtksGtaVR07ZI9Qs
MHs6CNnen5mBFlG7AfQzOjCVqsE623VuZ3DrKjnfWrpkhzW0YUZ0PvF8XIo6s56NhsLxWIMzfI8S
HmhrQLQ35bFDXna7dWUS2h9GKbg2rcfaQfh93pFJRFZmREazA1CUmZGpWtgE4zTnc7g1Reeq+6KQ
UXaE71rPtyBJPeddQcA4fSTTH/yeYbBJn00OXu0RbFKHhscjbc3lS0kGYrHm5G2DNmuTBlG1r4js
CgrNSwZnO+t8QzEgCNqRoF5dp7ygxzXMbdlK897kMJQmZ6kT++sEOM9kWlywLeZZdLKZ1AONk8Oo
WLtY5fUAJPawDIf6UqICROVd7hK9Ui3PvqKhsylB1jKrkllWO6s5RhRbrkWmu1/9Ao4u/h0xuUSY
jqqbtI2btgpkCWGo2yqJI6awlrKyfofomaahZsZedbbBq0RHMMKW9eiPZE6/FCUswLXm6bVq15R5
KbvlwN/GHcfP1JMbuhFJejbwtvafumEoSVmVFYicZXsKK+vFKhhRA4SbERqb65RTUfRK9dHUdzO1
6XxgkbTa+yhkwQzKkrJ9X8V1lLyvO6N1rqqdZq5ULIClfYQ7VbJkhT3B4/cSKcVkIWKWUEZWw9IB
KWkIxzJ9TShbmA7GOYxKLaC7LWlAV8w8KEqxiPXpOw3G3pMbpWKjJSFjUc+Xaje2mTxETY61vpeh
de1Me/xEkzh8LyblH+sydoIhETVEReE8UpY/LWSoAx+v3OIfdMuVbw7kuuTZybHCId/KXieMj3Tt
7tbvx2dGLTH4FyvZhTS/L1qHz3GwJu4zoyaOdAy1B70Ky91s1Owto9UEJA9VvOSILmDhF/mt794k
rjLhyfjOWvQxTWEpxapx6SWuQt/tN3Rpq22m2WAQDK3H1RfNiP9HFhZGJgwflN7l97YX5WtPm3tj
hZYkZ5zsp/mRcQkKx96W1cW1GVOSJWHpB2MmGj4pMrE3ib5CBTyEW9Adj2IqEpf0WOaLfunIlV7A
l1RjA6cuteXJKIaBOYWVn1TJXY3IXGxihoreivGJDZqizndmigEyH/t51RbEjgIFkXfVzKjdM6vp
0JCMsynb9MWi33ovI7tckZYLUG4Oe+YbVXwP5dnj1yL3vZ33yGOBsdbnRi8XPAhBtzfpANHbLk07
YsOjUQ15FNaVTQrK+3mom4J0qopgW5rp8RSYbqL0TdMN4tUPNe+cYrB5NEIOw0zNGda2NcoOZgdp
su2TlhkmZ6tGbuI4tB8zYUw2GI6o8D5aDdaOqwI3SzuVxZdTJ2nDlIBtHK9L5puEsJdeQzFkQM1b
zZQHcpXmyA8TNutjFCXGZzOqQnC0g3EwEGepQPmR2sFVJavdQx6zz8DeaHRRfaQeKdizI7aZ4anq
muq2sxsKKj69d9/JSix2b8KjS/LiGMpFynhKcBq8T1xGVHHTVvfAAc1DvBzs19Y0El8lR1oNTdMm
ZAQS8BwkhOFvdUThzK7VgACrJ3Xua9dP/qMtEukFTk9I36qHrJusaPDAHwJqLJEJeTGK4B7iBz/Y
i1YSqAL41w6Sxzi6ndj2TR8dCx+DZm2a7Fsqnfw4MJKGgHQLQeaZxObmk/KS7EHkYxgSTtPPT+aS
ql+SspWSAoEm4Op1mt6uhF6g4ckJ87ssTGjt6HlTCy9Otncs6KhbAAekN80Y5vuuJ79/HPWcDJpB
DckmSpGirLRc5YE16U6/9UFuXyLTidp96sfDwPUlG5KAlczWAAGn+cmYEMkArh6fC+W6m7FJxIPq
Wz9Q5lwGcWZH27bB59uEUbVtGSq+y8r8WVSZtecD2uQgcsR64tICaJ3mul0bVYL7TCenZ6sZ8bSL
4rY8yUWAZDp9tJY0vEGhNXmsrj714a1M9OG9k7gDCdxpOLwfzbI7eqnMzogIiktdFhcN2veXQXbo
aHPp3Rgq7rbkztp7qwqdYgUsu9lNSQTcx0vpMWVMknym3GfiL7jFWqPlTKV32h4FT3NjV7PG7Lny
RyRJ8/yFh9Uo1joZ9h9ziCnPSKSHndV7X42SApOP03v9RptNq6dcGThcJX66Jx3W2BSNBzVOJNGL
RHtwxDsbY/dKBNapfN59Ixa0TdleMFc1G2HXn/suG7zt6NnZWkOG9OBwCl4rYNt7zuT1ppzsF3vU
wFu1xSlye0ShQ+jf6aGhv+s4AxyZEbmBQQT1tRsiC9dABRUP9fgmIT/ng92G7VVLFasOMKtdZWWY
Xa3aPdi6Am5jtfZGFAmNdRBMgWbJ85L8u8zRZSDHgfzeCk6OlzlAPSFMbCZZio/WAOQasZR+yEtL
D7okTwJFdgn2K5NqTNU+bg+bimrmDW29pAgXHNCXxnQXBDTx6kox0UwFRODSCXMAwT3HUQ2yfAEK
U+5GYQ5fpsF6j8U6O2atEx3tFBIZVdY90Df3lTNW9YCuor4y+9cZczrY2jfoDIb70KJAXnttX98Y
rV66lwlVMnorI/JOcTFC/0QX59noCOwOJ4ZWTQ7BZja8c45XuNdVmKSw39xUIRjrwk/UPmLtoWyI
VqTb3jNvMj5MjWx3VVJD2/GijEOZENmjN+bmurPzZp2VoX2vEwhIb8zPD0llfOwHVd8P8UKckaG6
RfYxHKfZJ3MAaumJWWkXAFVsH0LdI8i4Ksp1MgpKOnz9T9JpvKA1c+0mSY3HtBPG3oknmoB6HpOJ
7ueXHinz1ms6F1CoxZtQdfGFpaxFzq+NT1VfqyywBpdIm5L1egJHjv8YhMsmx2FyJelhOvNsAztV
ln8eZewc0zD7zNE4vWPW5CPUl8ZdaXXc6+xQ+xGWzDbSI4oy7pOYBoTMDkUFA2Iy8uQh9Wt1JR1O
r/coeowAi1vxyZJa/aGWUl4tRsmBqAu5zxOpPdM4ZRGf83LLHe1me8/Q5i0t63kKIjMUr81goZ3C
WbipLSva5PSxNiBaE9BDGXJElhy35ZTHyrixqhJJSBIXqPeqp7hrslsjy5t7Il2zIDaRaaHQI0W0
1EAGJ9Rmegm7vq7V18TKGtQIsnWqHZ4LjH5uVn+a3dRa6XbCAbVk3+b+w7u0oRp+tvmxRQCcSaxS
XdyKtqpgNrPX6tJoTyai4cuoDOtKr8+8a5UB8mwuXGOv4vBUlJElg2rO3YBTDZS6EVPxrkuIIUcX
U3YPceqVSF9F8uzjTOEDzfprTEODyh415mJqitY06sIHS+/0a+UowwggpolzaRkdOVS10gNBLu2x
DnV3086LiMjSDkqvyezPNX0boZaEadqJ2VpxRO9gp5v2cppEbDWqapdXKIwgEzif2kw3nmd6MS3R
fqxj1PtcMDTUC+xPbrgALxAGn+oo0xDoWv69NYt6IwY3WU1hke/FAK9LyKzdIVtND5EF9SqCrocY
qRXTWcvJCqKOtu0n3ZDd3QiSm5aIbfMW3BNHWvs90KPx2WnbcksHuLA2o9nMnKLc+iNa0ekWm5St
IKKjNkUbjBZmTbuxBxeU5Z/yOR/aj9PEU0515KutQCUzr0r0ul/8Ihpf2CzBefHFnlulpWuz8nUP
6cpkPcDqNVFxIZM9w0QeWDGNXtWB6UXDGuZqlpxoGYXROXS8kChEOkefEY7V7t5ksevXHLvsJ8Jf
h/d5ZjYDYFj4vMDroJE6nTz33Nh99zQ6Qg2w/BJLGaZMgk54Hcms65E4sxGMVTvighaxeEqVgTCt
tp4adtqL3mTFC70SSo460pR1m3VCjlW4Nrwqq+rAMXlvR/XtDNOA9XWuZQa3dkuufU5wTN6SZenM
o8/WgFR1PElos+3WqOu6vMjMa+Rqnojt3SKJD0uNuhGIHE+Y7jYKuWul+9e5d5N5XUplqXeR31mX
vIPTdKmHRnc+9aVpZJd5gEsIQi8nqsNN9K7clbmn8QTOEqbWO9wvNBGRv2T+GR69bd9PhjkymSr1
IuU74Y1xRkhqVJq7+tvxmYU7HL9osZ91HcoXG+Z9kzmtuRUMAtqtB6ezeEnQS8337qznNPVwinDE
zBYT6G4m+x8++wzR5xRZs3JvTa0zmqAwYzK46A0g1poCS8iJI5QewQDJV2Ohu9HBm0Ay77H9uNfc
hm9xO6d2mHyaqwIDUxESdrjuJ7OF0l4Zresdu1QzxhvDbDn4Iyk3jZOsBVwxiOGxVhirqUVqv65l
ZHD89UOzuCWIpta3lWu1dEEyaumDRK1XnDwtovWNWMq19j0rDbMNFUbjkx2lWMECoYAIb5hKIG7y
RGd0O0pTmgWoZ3VxmPD/oHpkVcM7a9lTcdRpL/Rry/Wt7DKUY5W+aklTcwgiG5McLlFKsZ3RFGgo
Fqe8m15n4TXobNxo9pxXoABplQZj33I/CREvI7Oq4sKTTcrfQ1856t7Wc4NzKfgSJntOaLXJOY91
mZ4KARx2XYJmcj6wGKfGLbVQimytEfIOAJJ4zog5teWq4LTWcIY3wbihOSUTDA0KA5lwqWV0Z9pI
WM1LYxc5W7gyfc15la0m1LsBsTpfXa48nX+4trPcLPZkgeLobFFRPBHpwGmkDjFaAjUe7XcozSLa
w6QY1it3HtIjvC6SThvwihJTfjebd300Y/+VYW2UW8rkKUUCapQkIkTOXN6miJN4rNoKETU8wjQG
Y4uu/EOYuh3ReW0EXZw6jilZ4HBr7NkCB/88U+pqm2XwZV3KubXkQlOejTssMRrE6qRhQIqMm8Pg
5PnbLOuLbivh1PKeJtcHpdWP3soCt07njAjL7ELWnihhLFIRQIbFN8JwLC3D9dCKLA4GWVNbsfCN
8lgqiz9lucrFdlIwczu2gzd7Rzvsy/hAxaNINP8+FbW+fa2NOTbiwUD4UQRSuY48hI2tywACmJrP
Wps7Clt0DScUuIZnbPxZDeV1aGWbr9Ox107cXJp/7RurOsy8YnNvpSKrn9Gba9p6cp1sRyM7hRnf
NMZ0YjDWu9u0AQG3z42+0O9jFOflmoXQnte+pqv0KmfH9mkrIP6/jFaJhqjF17CdKfapYUsMrWcO
RnIROWZjsUGTz2Jod0ZCc9fymyflF2W40lFg0V0TZucH2ThX7RdivKx8LSwlP0+9rW6jgq9ov2Bj
26/IcayMorTi6+6jppjWxIIYT25e8LxVdc1hypij+iupUfMzPaLM3Hc+MPKtM/petTYWYuR6YmEI
N8sTxhLtcajfA7rh1ujSfPr8/eHsGsE96umNL/c68kQksY3RDvO+JDBjWseOQWOw6Ku5hfeIvp08
l6J0tl1DJ5GhUE3GLrzF9CRURNo+yOWuXMeky01HZ0J/fYPAuZKnVCux8lCKQtRdtTEKMFK+E3B2
mEgG0kNhnrnJJuXGdbdu52f9km+QntTky+iALL9+dVt9iF/NyhYznWcjdFIunEVnR2qG6R4ZihTF
B6vpeeYTQzLFI7Ypo3EaVTmjOVCPfLhbw1B8BTXOjGyH2TbaDUZjRIQOEYY7AzLKZL6zO7eajpzY
GQ8vUUdl+prS28mObANOdrGVlwJfI2R9bLaMf+msa3btlGA4/OkR/sd0NiZE1Vhg6OLrAfhxVi+U
ZtTdaTMArst81ymOIGl1ue0WMvmw6urKCB8TN7blztdw2MAv6qm0WaeLcLjJLXpiN/5I7urWS33u
CKPrEnMHEZx5VmyPfd+S7pVpfIa60LJilSVVnh/bwtPI1tC9dD8bfmLvRZx36YHjhv/esiorXvEE
19OaUNuO5xUZa7wu5lZ+BtLDsbtrE2FvBS2xD430wmFtZeQiBN/3iO+jUmAHebqpklQ82MgrowsX
ya7uKmsiLL9hmNo91lPcOdfvK6YrjUy8Vw1scOLq9ASBMicLLAiahaR3p8G0BgeJXNbaI2MXywpM
2PPeIDc5PRh8lYdaIW8Ppt7s2q8I+cIOHiI5QVjV88bZTdRh7+EwYajWsYt8rAUWKdTN3lwiqKrq
weiCeOwdKmW+ZJ2ajfwVbV+6HbeFmEJqYk30VX07WIwv6Hx2iPH1Mhn9G43OZ7hKqqj3PuXoyPKL
NWYkOtcwQs6t1lnWOmVbVO+oiGx1H1H5zrehgWD8nRv1ksd3rNTBSjVHnfMy0uf7hmwe9c5BWtTT
BuFOSg5wb2PrS0pwpS62UO6K7mQSQiRf2E/yjA1FTwqoefSvCZJrkQ/UODpwi+xtq10awlpvYC9d
c4QOxyGIVSSdL2FBiNDKs6K4OnuNXVTxskwhBSdrqCK0vhoNDUKH8BkoDKdSVlMNSMurUBbLwizU
xlHs9J+agpyYdTg4i4iH4YDPiCDx0aGsBG1z6mGSQkr1AGld1XccJqZkxzzW9s54ogYrSFOjKPZ1
WKQfs2bCGQP52muWHvbIlANaq/TElf5TITec9DrzGDE0pdkOPXZ+/LtGsvXepOqaIsfat9hb2LpQ
ZbgdT3FRzNdIz9RXkUysABq0YYCgHkUlKVR4keA36IPKL1Gq1eODB688WidRz31WeiVfmp76dnWg
dVHXe9jxELJze8z6h5k4GbHXc049ezW72iODpnY/DPpUB3B4y/QcKltNVRA5ahqR7mjRi+sy+3zm
zKqVHyJEzJ/J/0nlF5w9PufAYYwdZNeDjEdqAGaWMZk3AA+iz75qh/jDQGRo+GxPIfcGnuDYf2XA
Mso9MNJQHZopTdbmrGUoxIeYUcTJLDMzu7QRhfwmVE6rP0z0s0ibWC7s3mwTrTuXBR2Ua4gWo97O
RWdkTzZzfhb6DDooau44xkq2JYjZsBgfUnR9jePEURilQjhiASpgRop52nKianHwcV2LW1MieWI+
OftqN/GW8d31ZpbOdwRZsK1WSecgicchSGi+FQ0Jmh2mUP2pqY262jdo7EAaSXJhz3PTGcaVUFZs
Kpqbq2mCK8rxLAR3VnXTBxxvMqE7UtrDpZBdad0rwea4B63N2iw5oWeX1B+c+ahUXqIHgnfiueT0
ZVObHJI2rHwA2BjNrt7chYjzByoW+O1FLZanvjO16cSZoe83WNem7olc+sTf0AYu+naTp5XeGkE/
2A29wjwqMCz1Ha2Xhs5p5UT5pkBTodU3JGh0wr8QY5fE6YrooqTpNzMvi7Hm99qONyrA5fhuL5gA
AtcMQpPeIrdwiE6No5pxpypIxA+dNfntU5li1ngeY+T+O18wcb8lhppn1M99tp9vb+BfkpG+qwr+
+vflz3ypOM0kUdz957//9F+X5EtTtdVr99vftXuprs/FS/v2N/30k9v//Pa/o5dq/dw9//Qfm7ID
GHfXvzTT/UuLPP/bu/j7d/7f/s//8/Ltp7yb6pf/+LcvVV92y0+Lkqr8SSm6COP/d2lp0FTPXfL8
jz/xXVsq/L/QHi1fGOIyPOkOarfv0lJh/mXRDvYhTNnILZAy/Ley1HL+QiFFSJGJrpF+2pKl2VZ9
F//Hv1nGXySpINfHak4BhIvgX1GW/qw2c3UDstdCz3OQUSI4e5uop3OvjBqCuyCuS5iPTLvXEQqF
9Q/X4xfSum/y0P+Rfn1/GfIhFlkhaSzMz37WJOXMbFUVWhEYDdHfO/RKH6WjazrtCNnch/A5MQ+q
4dTbVc2EuyvpICvd1yBUeYT+0Tdx9ae4JUGJmSPHrpXgUQDzbOTaCeVK8Y4TdV6cMtvBRO5jx7v6
g+JxtEuex1XVj2m1MQ3lDfAUhfaxCIV4GPIkfVQ4G/vdNLhwY+Ki8x+SymHGbkW2vg7zMoUgLWg3
WW3m3Xg9VvM/JG/9LHX8dmEQ4CENIwjNsoTxRoI3hVlp55VIgQMixyr9K+7tB6t8H9ncb/99S/7i
K/hZ6P7PF3rzDcxxlgkW8TRA5PY01dUVaSccEQqQAQARLR9vHI9d8yfWx8/CO+4pAktJeAMMTCOf
IKg3mj9SLHpFyPiiowB5qCqf7Ks0rzZ96IZbSxXshNTdf1go36iVv78qBY+1IFWIhbKWi/GDBE7q
jIz9YWQjMbEfVr5KNhl8oGAgtvlWZkXLgZfz4HYACsvQt6t2EATJZedh+YOU9Rui64c7n7gLYod4
9A2ETVhs3so524LdKypGjUZFBc4a0Yh9sUkqHDkyjdKksNQxKk6t5V/x5w/j2mrz4iKT1E72pHT4
xVbvev0sbOIa4CA1OBkZjcCjy/o7ra/86Vg3QgyByhhzghSftGlnpf0Ec6Kh/Rek82ReWn79Yht1
cnLj0LklCkcNq8JMGSkIGmKfl9VG3+qFQA5mNhatD0Z/030dKVEGDhyWNnBtypylCYM7T+U6fmya
R5/QT/8xb/tnxSRfHldsgQRz5MWyo3tvUmVshyZQNWFRLGoPg5nnyMcp1KbPRCNNf3j6vmkh3347
NPyY/MEgtv23CTZFVzPuSclp7R2RB0B3qHqY5nRnU6uT27TTO8Al0Odbyrmrlmn1BrNrc8d8aN43
kF0x3gxaf7bNuDpOesOJyEyhg2eUiH+4p98sFN+uisduAciFRDjSdn6+pT0XAdBUtVEwldqwK1I/
Q54za8maBbO+z616+JPn7lcXh2RGUpSYnjjYIBah6Q9PUR83ACcmFQWSZ+yeytF7CY2iVJ+muolw
DadMpldSj/M9GFgsguilJhGYZSs+dPmiE1BIzQ5yTjiXDmVGuOdgF4pxuQFAJE5Ua/xB/PpmM1uu
EV0bcD86kmaWnTdaWySuXcpEDrJx1t9Lk/DmFbkaPOy/X0r/saYR+QZcgMMNUzrL/rb6/HBdMGIy
oJw9VhfLmm66fuw2WB4fpDZ3t7nRLjLAsfvD8v1Gnv/tqeCZwC1IfAQwhbdUVztyTY0uFYH6nCfQ
J4ESTnc2oPqKCV5ff7QIQ5hXQ+uSRgBQLUf+O9H5CBo6oO9+//l/cZkRFmF7oQRBqL64Xn68LxDZ
0K0lWWWFsoKEw76otzHSu+3vX+UNlOX7J3YNSh/gWCZhOm8W8cLOEbvaNRnK6GwOuZPhOM8GRHcx
UI9slUSW9UkNY34IjRrnewbxgVWwiL/UVZ1cK0RTKXpWBEmEdRrfK2HKWArIX+ymv7wEVG50JASU
j7e5TRNqRpNIG+60PO7Wdq9rB0qc6F9/FYRpENOxJollM/v5QtdRo1XSb7QVU+HuFpFfgbjJMJ9+
f6F/PlZ8u8483QZPDX0DB+/iz6/iep0j5pHrLMy42GpOm+1kJ4p9KM35OjpZtEd3YASMFMPD71/5
TU2yPK/UnfiqSILFffHW/GYkoyKpjRvJSlvc5UkVE8DD/abdpZxt1lo3Vhc8UdoHdxo4ZiKFTe9+
/w7e+HO+f3gLZxI9PQK7eR8/f3hE+Xpvectmw+EwSOhWrpuU/liSOem91g/5Hpl7tGt7kx6OWzen
LBX9PhMO8QU5bAKRD+ys0RQGndfOfwIv/WLR5wlbNkROoDif3xRtvYD2ViZeFGi0FG8yx+nvkJ7j
2M9pfp9RztXNH566X90M7IPLwkbp9o9tZizHxIQrhVTAY2ori3Y+WYNWfS4jP2fOa7brBPHMZWq9
6cPvv4pfrKpMY6g0kBqSWPyWdeojXC7sClKn2UtKscbkhqwHtfaZ46KFap1wQ8st/MNa9otX5Qb0
2Cvw0lKgvrn5yS5n0Dj27HE6WQWENkQfB7LzxKYxh35cIcrqMTSoudj9/tNayw9+U3l4RDPjCKFM
XU6AP994zdgUQ+/QFU4YPC0QL56EvUMc0TEqK6wYkaPXGvRWJY51n5rqaBY98UFoT7XVgHg22iMB
018TI0yjfQHdlGCtrDCKoGdkV68TcMKfE1oUBp53EghWdoROI3BzS+YbjmIzmcK5573DkEM+YAsL
iMASq7cnYrgLlKAj7eASHYjTVKeWfoq9/S/qzmRJUiXbsv9S4yIFlH5QE7DW+zY8IiZItPQ9igJf
X4vIfK+um3u5VQwrBzdFbhOYYaB69Jy9157rtMRBQsW5aSGiPgtvMmUoNEF7JWFoszeiWrDiVpmD
B8GVFTALpGKMu6bc74J5kkB8JLSMM+TFk5DcP68wB+HVSU+hbTunxjXmcoW09YVX2BfDZRQrtc2M
lZ9sdnWyl0wnwqzM9U06FgogllVf+jBcbnw/sw5z3tZMXWVzzBLTv2kHXdyOKHj1MyXDO/sFy7cL
WM3gvRKnK/ks7LivRjpoAu7dz4zlDO9YO379+KF6Zz2lO8ROoXM7XJ7q188UEycEaXFG4ZU0HDVK
VMsbQeO2DbxBR6YEbATBFUcmJEbeFKY00MOPP8G73xNQMu6j1fnqrf/8H6XRoHJJH9bRAicD4Y2Q
s8doJOIzRrL3KlOOUpgDXXTaNkvk68twgCt1zs20Exrb2VkFICRDl3bgk7Owm205IggtG/9YQyne
29gqd147pXcCecqxSXPcPvCGqk9JzYqNbJphjQHJB3RmcS614+16yktO5KJDn4blRT+5IbOv5+mQ
s7mWlcseAfNsWzUwDshtim+W2Wd4Hq/AON05s7caa3HweoGxKFPXwp0rQ0g+Wdlg6wN3TDDjVllr
M+GM7dtq9OsjhjT74K/cFDS6zm9HQ+BbgkW7yPRM3XS1rDdAWtryr98APg5p6uxia3n+5+P+48mY
GbJg0WgpGiF5bMoasV+JaPfMVf7kPp9+a+wcKNW46RCi1rvyj8skvWiUqxT+oUQMWzNX/QabFFop
ox3FvjSq5U5x4P+yGDokoC5TK5GPGWuPFcDaFURVb8EoMoHuMRGpcMqS78Jd3H3Vphb0P8s788q+
PexapvPn6CkIZODFff15VZ4iaGfYFChVf7eyum+AgDHBSJlCnIu1f7vXWXT59PUwBxlaP/VfxqVV
a8bMvVmizLvF34qQMivM5xaZ7nPKaJ3Zx/yXYRDr8kwc2roYWIhA8KecVlglbbcOZlZQ+cmza0Ut
0jub1VnkehUWc77g6ioTA//G4uUhsXlVYPYeudA5Y6YgtZ3mr6An//5AnKBpdtJe4O042XnJPpuk
4jQVTHWPPK2daEJpyIkgeKdTdKaeeu+BBCfABAUHP4hy5+Q1NBNGeqhltUBUmvkg1SoIN7Oppdrw
AYHlh1poZr5ZY6TUIcaAg9CnrLIiTNDIdqEu7Al3gcDn4JJdM9HXR1AXEi42ZLd+W/npbljKMg1n
20mMw8er+TuLF5MGWjA0R4gqOY1aKrXYcHPJZ3dHQ92PSFAONa48TBljt687q7gWEaCa2BbWuQCr
t1sZawVtjj8tc27cyQqfGUtHV8KnMeOZvR4KSrBPQ1YOJCBrY6rdD37RX5EWZNu/dFMtT9NoZN3m
46//zgmUD7EmTbF8ktBunSwms52DWBoNPoRVpU/wAm26LbEboEV/9nrmgePicVTQzWErF2383DCv
wp9nzNlzq/opxHRJcRY1iX6m5nnn7tjkgdIi89cO/mmAMhJxvXBi0HMEoi7IfYfM2fW1MK5TKGvL
XjV+R0Zd2o7HyJ/N9IhtwWieP747b7d6i9917VxbMLY5MrxeuWYt6v3ehbawYAkKeECqzTTH584j
76yPjuB06rkrRJbH8PVV4IvNA1Y01kcMIU1ASH1CXFvmlmipnXOhbe9ejAWLjoPrY4dfj2P/2Dyq
0kFf6NkaJ9GxDtIu874NVfkZA7Dx6a9vHg1O7howdvZo/2RVyFH120a8vllV1B6TSpJ3rhfpmebz
Si05rQHwuwtmqqQGGhzMXn8ht8BZacl1qcOXjbN4UZ8SOQIaTtO6/+qUIhFHNxeQdgqj2CxgSpkf
a/FPoaTErzAU3zwJiQ+fjPu7TDG7BbqDn4Q/zIyDsWakWs+uXjz+/c2h38Eslk9smOJkx6CraOPV
GzXcTJ6BrciHA4og9czitv6YJ5UCXUL6hdA5oFHbJ5UZ3H3aHjFX0SoglqjLkn0qeuPZrBP3ijq2
P7MT/OFHnF6Qphk/AyMwprcnWz1sUq2nGNYCzgFV0Eyt9iJE0jLV7+U+7iZiR8poumIemIcYxsbN
gFiMibIyxaZhXn5kFl0Fdu6VB6f3MGZ4UAt9jsfHGrS95Q9Vf5UNfXem2H7nPXfAt2FE5lklAvvk
GRJLPRmNG2lBzWGJY2mX4hQh4u7vf3OmpOwxTIuIKFhrl3+8esjn0V8XnG3Rm9kX3WIngYss8sxV
3nvB1+wJxuj0bt9saEucpyA0qbb6OvI33eSgQ8E+QlihQUBc+PFXeu9iHjUozxcTPud0tDctNijp
YtZA9ZYrfzztjnVPL8mqY//48aXe+414xbHvs6CwMZz8Rr2Zt5iiebQWCABBhYzwWAyldaZZ9k79
CFvCM2hAr6wUey0X/vEb5cnsQotjNRkxyIeU+ujgliEJq/5h6ityCdP2zO/19nsxm+F1AQfjwD2y
T54KG0twY0rOeTEHWvxwU3NrD9q5CJm3P5QNsB2vH6kY66H1ZL3BvWCsihGOzUjvdrrmQhkrF8Pd
Gm4S7//2l+JaTCZZ9deUiNMRhcRvnWiIKkKqZn3TYt6CrtMvZ9a2d6pOOngmDwSkJvBD9vqV//lT
zcmMDrSKw2jsAakWzhTg8IkvFqdVB5kRXNtneFX0HHelKpP20s5meaDdbDH6buMAvC2usk7+yFXl
P5LdVl1b8OE/4XGCmPnxLXnn9jtEXtHih5NFD/ak1EPKaKYYF3kph4SGOpGCUeAOymccG4kvH1/r
7SNMt4CoIJSfVOTe6Rps2RE9EYMOSa+7cEcrJn2z5uAEQAO+bn1d/Ag7CiTmx5d9p5J8fd2T7wjd
RE51zYOMmDva2p35LcNFtOOjLBvXK+2ngpnoPrMW7ejOg3Prj/m3MvdRxM9aXu/GoUT4AB3328ef
i33uzS7IB2OeRfeMKTVjm9cPSukg1Zz9JQX3kbTNPQZxTXtGwYiItIsJN3okgl4UoYhj47fX8z4C
11oluG5Hwsq93eBHDjsoqTeVA35gR8450CS6uN4jYz7kevzwhbtP4xgvmY3jnM4gZPEQUISjURkT
UOI3yGrDGtOMCChLsCh5TZRpoQczhBIa91V+Ma7g2Q3jLIHcHqJ0HUBGN7LNMBEXFtLi0n/1dm0/
SJ9zFT5AJe9pUmVAfeOu+jHi3O0vB2lDqWegZOXo8BHJhXzK2Q5BBEA6Klw6nuy16+AWE2IF04SA
vhfTyYpk63eGC6gb9Coucl00l/QOSUwCqKVVm3zJ1Y9JtLzJHkIT0BfIr64QtwzOBlzsTM2kqeIe
lYr61ekFupJ+GpCO2qmOzCzu8shdzf0ZKjQpKat0vPUvNsXCQ2TIVTaIV3WPNQWvfrnUVoM61xQz
4t7Rv1dGnBbbpK1rM4RKEW8NT7l26DUcpgN9GBdzU1fC/OK2lfWz75tCbGDPWxdxNGJwBCY27quG
UBUkuY0b0CPsKD16EsODCG/Lj9aUzYuDgyfNoMHaCeSGQKKPvx8FFWvQKROxsAHsstzZVQYiQWQd
euISCQHqUCPyMCEy++G8lDRqn3qJNYZamiTmHvpq8VCqbPrcI9T4TJz2vdnK7IjTrjO2HtLVX20v
jB+Yj+uXyNdWVVtW5+FMdPFPT02Tid3EzdqbhonCml2hY0OztLHuLyKTo2NYCqdkQB7Hw5MxkjoQ
FG5vfKqKLmbfB97ME5w12G/rKG+M6yFVOb7I0UbpMwMKCToctQqkt5rvHSPSvukdgFnwJZ72MqSz
9yNrutXc5cXJo4nI0oAK3ncLAQYKybmVK/frXCED32iQmu/AVhAgo815qHCrVFtcoeXnti0IXsij
DBeh66HiDHjSYycYcZM8zqoQOOXH2LhSjlMXQTbpw804p8X3HGbADZCG4Tty2jo7usrAw1NQCi7V
5PB8GpBV6yzDBtZ22M0D+rGA43NzMi7BSHfulnwFQX6AWTfJzoEg42wTjPjZ1kEJUocE0RA6OPuS
FCNrSPVkg6kj+kbgAqpb2x8kTsklYkzD84e5pWzI1ICn6kD0X+xHe9RiDJSV29FNdVURb6zJ64p9
JrPxJ/gBFCMtTpHN0uiyC2ujog1Co6v5VOAiqTdF248tWai6/R1WjgZaHQKGDJvY8pawL6Fs7Scm
QbBylF9128lJsS6l+hph0PrGUh600c7X93A2X/Kur1M8PrN5OUdM1lex2Pg7N9zqyZCcNwMpbIU4
fOjVhcmkl6hukSj4UKpMf9U+3qDA1bXoswMi9KqavUwhlYr8rzq+z88WcBaWiIWGd0B3S7kBvbUW
fz/HPTvUfVnegiqqrVCjDfmkm+byWa5tCtk5Ro9QgmgmFPCkDG2AJg2f9FaZFecCu79dDHseg2ix
xRcXA+ddyqotw6RP5QMNgeXeh3mPqRSZyBwQgmvOeyQK7NiROVvjBX63tOEn74w2SIzKv8W2VfwY
EO+OG5UtxDM0GegkkokVxJDU/t6ORX+rKwwAQWON+neFHYxAO2BWMPJ1aLw0QhsI4V2a/5bYcV7m
DNY4pVgf36PmSjNeaLt3Qt5im1vceDq0jXpxrI1gLvOggC028CVGvMgr2x+W1DJ0G6u15HWBJYS0
D2ts1WWkyXLagIMonmJTtd6eLpf1ZOB2iAOnzbMH3WuT7xzZaKJDova+oWXKX9JZDo+WGKflsCI0
G5oEtDYDFFXDi55U0Z/lByyQYqHoXEemWJT1hefD1KLfMM/nlwG5RP7omEvxmcXb9650i6NyUDRN
/QPOfJ4cUHO3aBHVDNN+cIpnr2iXcof425nunDi1BzwJoylucchVPbQBIMpoYswyJqcmhoSRTUxB
AtQk5ZUJ4+yq5Vm+UvGkEX0bt+RLdQZKYV4ZWREgUWYF0pjIgRKf1lJ8ox9cYVTLVAx9Le/LC5lh
JIwjjRCMzE+NG2z97FV4y8H7ixl7O5eN8lvm1RGYeNdHE4Zc2RrgVrlIn9dMb3MjU9u9llqOrXlo
9YnpqgayO/BLTGm4wOPssWzb6IE5KOCywcF1vUu8gcgSqFPJMy6uDjgZ6p0uw/Vd8DUviKLAhKt1
q8slysqetl3aCMbmmmZsap6++RB7q3XB8UHUx7JyvreJWwKSMUR7azR8/C12k+QAjJ2WmscTg5Nw
MtoBMysc7r2eJe1DXhleumMZSKkgXDA+Qdma+ERHRO0/YhbYTwsH95+W5ub6AX+tw9jRUeJucAR2
QtIEarFlW8IFWzFdSkPc7KsrabC1NagTXvi+hIv1Wbjrt8FKMOITwQd3NxkGs9hJjwr+dtUmAn28
q191zUT2WaNr9W08W34appM96Hsxdyo+SGP0P4/Ck+kxa7vpmvQyj0ygpKj9m6Iyyk0pBrDDQOMR
DPV2Zd1OCtgaQ8wGbV6M/q0ORaMTWpWTYOFtIlDuZYABto124O/TLHATmp7buPcKeRWlrv/T7lz1
hS6mtYbARe6j7y1wBaDBFlaAX7H8Rh1YCJQOPsyjcbR02G+2Mr/NU8FemVDnaSFSRfDnjjvZmM01
OIkAgnzRbBw/EzdOL/HDZMPw0ED2unGWNr5NEsOdL6qe11XMJvCs0jSmByKnsIJOY2blIfFPsEBg
rs1fKfjwPjR2LjJCiRSbhE5kD+yD1XUVUpr09/FciC95qxMEFC9zbpHT6uCG7RMinSypmGYn+kY2
rf876x3tm4RQd6Uvc2KjfWzhQWBHM7DcVXG1EylF0s40Z+Ng48AatonQELd0ANl2oM+L9gHXxJRt
7EGM8QPvR9KEUNyiOqxtVqIgjzXvi4LEWlw0GdjASwxl4xh4qZyJdSiTDp1KoYNg6PFC5cfc1q1r
WZU1EHe3lXaoUUS0gUBd0F3bQJBa9rcyL7eEL/rmppVtNewF1A1v74oqBaFL9BKmOj3r4h3OHDvb
+2NnIXqSRCf4mpyei07LHutU+NO2Y55QQLHVLBvXbNU967WZUwMtQD0oVPKSZQg7br6d7AxYqxz9
/AVFFACeyK/1T3bpxk92TWT9hXCn5KKeXJxBdt6UO1jpqMBhS4i7zs0BmJkQlg6+YeJa9Uapriva
ZIypJqQEAYoNWW3UMqZDME5YfrY99tNVgtb6KGbSZTpARqdEM/2J53q2Nfdq9QyXRCb1pXtV1OBQ
A4opSb2SaHjllOr9B+ybUEpq6uKf4ziQkbJMRVyEXWGL6iCkjY65qr3k9+hmEZ+N6uS6qGb9xo4E
gULuKmTYJMoTP9gup0+8TDAQTSTi97WpbHojTXnX4H6JjhgKuy9641e3aLPzaFvqqt3jQiFdwBUl
88m+McYpjKnmtxB2mKIzD+ivWEsG4EeNPsOWXKQWr3RGo9s2xJcdXKfO+o0F+Yw8kdkWYHv7mQjY
zilzsYHlAqjJcWXOkpQT1YB9bKb6b6JqCju6cMCnclmw7FsqWT6hlW9v8B4q85CsfhMweX1e3ucq
yZutpxfRuImNERtyZLRlGSBjsOaDbc789/8zXrrcjCVqntqmmgLLTHRCPIxaGzJx6cWZDuc7I2da
GiDpV0cBshaY16+7DkXhz6NQ7AGz3aBCHn7KxFoN7wlCKc+IuA+eTcNZ6d/7TnYXiT72FwW40l8O
0YBn+pbvtRUYuLuwP9xVEnrSrcLgp1cdFjiGmiLZN1re/3JhpYRphSPuzPn+bS+ZUzQGf0Rk6KLo
Y77+4rYZUU6bA1+coxg4Ob/HEJ31vytNwCPTS3Hm3P6ObM0GVIwmDKHUKtE9udOwraDXWrSRLIcx
MSe9io1SW3wQMcX0M0pK9eTYFUugUbbPZLk0ty0oza20xRi00ZKVFBl+g69Jm6Z9vrgMtz/uLLzX
aHHQsdPORY5inIpykGjqNalCyJVjPuU0JhxI/SlrwmX0tLuhQXMhK0zLH191/U1ft9htugrouIi3
ZSrln3Ty3JjdkTeKq5o1nMrJgMWXD6QyZLW/7HrXocfumcS/tODbzvTc3l6bh3/VqWJlh6F92oMV
sR/lXsW1CQWfL2ooS4d+LPsvYAS/UQZHd1NJc6DXtL+2WEDOoENqMiFjqM1c8PXDN6XAVmuFa67X
lLzgvFNe4L1utwtNzySoZsILhJ+dudNvn3ikryhwGM0iTIU2/PqiWmf4xQIxGw1wZl5gYuFksFD8
1HaaXPEPiv3Hv+w7TzwLC2RsxtEoJeiynFxQT+XUNkghew1KQo2RfRtbEUlzOP/BiPkEKWzcyWKn
9Dh/WxxIWs40SDmTB18H+Lgg0r0wsACjNk0hoylg0ecEFu/cFLZBVkDEJ3T9TzV9Khu9JhFTTBEC
rYjcwQ6u6FWSmTu9NX5+fEPWX/X1o4782lofdKQuiITX1vk/OrxKwyRMLBESqLGur/za7bRDZmm+
szUT1xbh4FvxiyRyMKZ5pPt5oGOz9LYff4i3RhvaN/g/GGAa6O5x2rz+FGjrbCdeJSUimofyohaL
44VdklqPpdGpB61tja9TNC7FpmLbsYgqFBRWeCu8n5qm+/WZVeedPitpOsidoDqR+Y248vXnSU1P
a/5YFsaMsJe2gDm0rAVGs+TefZlgmjfKpNnHdUuyT7uQlCbNdtfKaDx0WTZ+Gen/bWXTR5uPb9Tb
J2P9XIycEEHhaDnVWHcCth6eckgARUng3IKkwU1nvFDEm4KyhoX48fXeLkZIWpkz4BhB3sow9fV9
GLQRNtQUMyuvlPcyM54K0mEgtHHw1yNBPFNdk4mF1Mb2hDpz8fUPf/1o8g1ZiJh0sCQyaHt9cUdm
mdlEM9JWBQ2na0mJGTiinXn23rmlPHm8BJhisEq+Udbh5F2MVWqYWItFYKmp35FXZex6OCdHr3Dm
cw6ctwUFOwoDMF4UFMpsuq+/FgTJVoP4AP6yBW9hl7q3qUC3YQdHZPbxz/fOpWAXkEhDMbFqW0+W
9LEUpPNaOG8Q1hK2M/TZdkItEyxtdBYY/3Yh4Qo8LNS3zKT5Yq+/Vgz1NxsBd8CRTMpL6LjNC0ae
omGWWHnXoAQmFUSa6q9KmCgHtYjfYkzhjHSpHjZQz0LpwiOzOkSVrdSWLS2aaOdIq8GSkbvqAm5s
cmYzePf2APdA8bti7v9Mv/6x9o0AdQrAXoi2ZZH9YmI0Xhq1WsEJy3L8+Jd4u6IwjOa3XjlgvMJU
kq9vz4g/Li+gqQNq1PTytiPh0tsM5NP9zBLAitjTxuJL5aA+usgmK2aKJFJSTlsYT8O2W7q2DD3A
T8wCGFmI+ybxY/9M5fFHEPHqhUMm4bEIc37HL4L69vVnNAe9jwrY9uHCOHB+idMpNmDxmItPzl06
TxvIXXOxd4wqUXsihf35GQFRj0SY3NnN5Nr6FCKC6BhVsMTv2qatcfk1rVSUkzXicSY/2k1cALHa
jXk7kAxrRamAZY73J5hkVKmL0ja7a1jCfb4dinja9rGeTEdNRjozBy2fZjJYhBRnXpQ/29zJV8cc
tM68uQMEi5+sNVFUclytI6ouyrq90lpt2hS6l3+l92DWm8WTZbalYUiGVD5bRbNjTyVkElXgfI2x
Z5qvWtLsAAspx33spZuZXwvmC49mms0/AIPRLYS7ssbyDfz0AdWXJLISaEugj2SHbjPYLEQYkBL4
tyIYGpYcKbD5Y4Ww3NNyso2jIqfeTIjI5qDnd7YbNiAVzmgh35ZVaAY4HwEWWE3gLHCvHx3ulJca
0YAQVEbNFax+H/Z3BY1tUxCctk8XwMbPcxdVK7u2Kg+dl/UEABJKshkbJpphUtm+tomnASc2nY5I
bEdvypYzSqY3W8pqekMgy5xSgJc4Fes49LaBFCPRYHIz7WPClgGntfr245f9vav4LIMerq71TTp5
mOiJ2BkvK02kxI1pgiMYCInRTJszT+16U18/tKhCXJzRrGDuemB5fdM1/r7oy5X93TTJBn6OEUR0
SrZzOVT1Posn53LsDBMR8mT1Fx0Jrvbu42/6pj7AJsD9xJKN+InAmxPBiNKrEbwcn4AAeG3XWzro
NZxmV0xnyUwqzWECLW8QCcBc8O7jS7/Zt7m0jwyKcxKKWGbwr7/8xKhd6qnGPFW1S6hwnlynBB08
sOgY91OUl2dkOO/8qOsp1F3tUyAOTsOEIt5y5LQ0W4Ym149TYf2EXeKd+UX/KOle/6SraZuT0OrN
XCvy198q4iQ8FPOYhalT2i+ADXGXJ/7a2e+oGiB993mcb4Cu4bZh8FuN2wXr6NygBFP0lhBg1OZI
GE0vf2iWQcqoxQDx0pVWLQ9MFooX1CQTWbsJ9N2mhkK36YVaoA1p4qZw3cHdCZW6MgAvZvYBfWf3
69QYvraVeT4CweGdcnh5NBXhdOpLum22W8tbmD8wFgoEkcz4K017XKPKo1+gy9vxgGvGiXelmkwY
uvxEuHhRCRcbcFMV6jSLVKQtjefS2vh5DHqXjX4aAqRXzouI8FVvuqYR95xJVP1U0/6ZLyeRL6jM
QehD+ykxdDPMngqAp81QktY7xv3nBTmWsYYA24TaJwkG09Shb78nMdunoljM+lbTIhf809wzqep5
We5jhFZmgG27+QEuPI4OicAK86Vh1Hy03WZIA46By3+Sff6KhvL/hjq5bX5Vj0P369dw/a35/4F3
sgqt/hsusZJX/sNJWYEt/+t/XH8r0lewk/Vf/zfsxPoXfBM0/pTjqxebtKf/gp1ohviXwG5DM2hV
4LksP/9NOxH2v3T+x/azHhd0d5UA/Yd2Yuj/IvAVX+aq0+QvyIz/i/Ny9+/3D0TM/9W2++/97P+8
p9Tuq2PbZ/Rj8v9QD0+WeM/QiElZQ8r7icxu5uQI1wpGHsNnGsNQR4NU67yKMF9/8cLUp4O0gRTd
tkg+NDxuttM244M5NcK9LrPBzY56HA3j76QVdX/pkr++9Uu3kce+EHl/JBDdrLAYOASqETnSYENZ
9CTaNXZRyU9MuOFeT+aijEO7dLWxoT+R+J9bF+0WiLY5rdSj1xp2vkoe8AoG5uRSSeoQ73rKzzy9
Lc2+azZJXaj059QL5PGd03X+Ed6+sm4T6O9byB9AHKSeWe59CmOdCR+xG9mmtxMjetJd5Xd7iXBl
k87aE7KrHzA6rkc3omXf5feRpV11JgHgoakVqIMpwgbGZHIwRBLqA/yEa6/2vU+63n2VfmPEx8mK
Vk2Ok4Op1N1nK01eLCYRF0vr99WW13rhlmaLV+5lJL05XBqTMVYVA1bWEpodnywqzo55tjZhyGma
Ib5Uft5euB6V1idLy7Rl7/QUXQv2YfVpybulAJZcy646kqJi3tYI+K4kPvp+V+fadCxqLa4RRTYk
sAuHwKmk7YynvreQfyTJSGXjyciLjnSz/HoFYxsPJlYZlC3pVHtZCNBz+g6GJoV/EUWTvrJCzPhu
0ZiOhkXs99+Zh0Q3ZpQt7n2nliQm87ArmITls/giWknMde919yp1LLIJkmsVEWLT56aG5dlrnQdf
I0KhGgQcVcP8VTCsX/bkytBBDprJSZJdNQnT+mHhoKThm/Q5xn9SAOR1k00ZQvjBHz+nHFzJlp/7
cs+8qiu+ZunUzvuopbjbZEPXWNt5UAx1E8JMbqfB0DNzw6wsd3+lCG+NXzSBnekxn4dWHecOLcpN
AZOWfIWxKUyB3IO48HLYmwtyJDOoe2MBPNm79YrOdUXG1towSRY/OP65TIGRCKsMRdNQJi/NYC/u
F1ef9fSu7OB//krhZCIr8kxmu8G4gjTAFQBeret1Iu1ZHC8ZK1/LhQBAemgdL+V2ruhibvO67+vv
fqRkfLTHqXUfYS106TMpPnAiESqlRcv8GMgmU3Eoz/1dr/tpQfJW4RYgE3W9MA5MahCWUxkDa7ZT
Ca0ZbAXZLp6Gc9IEnX10alVj9Xa8fW7jdRGqr27g9AIm7c3rxB6JoSeIcH4cltj92uQt4/nMELvY
tceveeWQ4uG7+XfkQxMijRx48qBLdBDLosgqUP5uyZPqoOV5uc/8CIoINDunR+En12Q2KJdhpKbl
EucUMHl3rvIn3KW1GyDS5PHNpWSkJbtL1rjs4BBBdgHCMd+gwfgNJTa+mZroqegM76HOl/hCJ17+
rqyRmfKZ0SkjZuB96Oh13LIFm09eIbBTpFVn7XVWwgtFNkAVyChTa8jRvIuNyXnW7Q7tCclBF4U2
DFfd3I3h3He0kRDB7QfC2AkZ883xxSqtBvJia/oUOgCcvJ1aOn3fUp4EKNe8Sx3gGjEhADP3We6N
h6WZ6y+iavJwFKm19Uar2bmJZ430aVE0N0wfN8YATG5odOZpoteOcN+1azn2d8bAWDiTq42rUnW4
tAsZ7hE++WDqaEQKYU1Prt3IjZ8N8nLqJn9bqBxSvgG31hnn6xnt0ndES+pg24CoqEZQt4P+QywA
wlMbxbRbx4JEFWjGpZV6w8WMRuhzPOduqNXKZYrtdAyTZXRMy/aRji+9DyeDm+458X6x6fjHpHbc
pFjbrzKt6x5Smp/HMXXmL2WnR0PgmJr21CbNd2H7RBxNSn6OPVfet0M3BTKugc63c8EdIc0rt5JL
ilmx9UrdDyOtHI/oE7/FTF8xwPIvr4+8cR0vJf+KJ5bAdvp0M01S7MqmBzlNouSWaYFPgeSoo5xc
cT0lmvVZkKV1aRGlcBwhul8MEUEzous3iwP/mi3L3tadrA4Wjh/M36O6lk5sXkBviK7jOon2eDrF
gbS97tscjeRM9GZ7dJoMWrkoJWbT4bvLT7i1UyEeWjXuyrJIrtAeVwcDXd2ltUTel0J3GrrUpe/u
rFxLy9CKhhpjrq/fNVWRPSkU9l9Emk5Mvb02hmFvV8faHcw7I4HDqMWRpx+92KS0nWNVfbIK+x6U
LDuiposHDe7FRuuTdoevft5ooizuR1d/HDlYH8wS+nwHay0scVvQRupRGuamd6GsynwhKMveILuZ
g9iG81xIlpbU7AR/3hBlUej4molkiCNqiHDVfES6oFMFT3PHX3X5MPDmbhPVMfzpa7rjlUGwUBST
f1E32vUQexKlns7YOibJ+yZB9MRgWMeDG0J9LzoS0k33vo2d9krkU/Ybaq7ZX0k9yVI75yEwZWpA
j68xXvfdblbMtQe5VwnOzsYKHI9tJ/4svbgzCHLrlByboO37iDyGJNaytnADnwMmGenhWHRRQfKE
lxBBRo6QSZLJKlJnBUz0R10YArnEUUmHyKAx1xN54zlaX/6yDNeJvglHAoMiosIeviI4qwH/0NY2
sCjuiN0ZIPYPX9E/zKHrKzIveju98zgPhY6TFE85oDZvr6XQendIuZx8i/Qh3lWVYlQpvZJoHY1f
ocojA+SjQ2etsxmxNOU07+wB/TwamWKjTFqmym1m8JRA0K2xhxYzeGZ3BOMwHjWS2K6WxC4/VXJC
UF00bv1DiYjCyq6RJaEDrjdRVbk7sy2eSZrDfoqW6MLEGxt2dp5da6RcfWugoz5rslHgGQZb7rpc
DReFIn0jbMDA8+r780vf+/WhrPNyN6nF/pXNsxU6ItX28eJ+U1FDFRe7xr0H4evCIzDywZU1ywZ/
II9NJl159LMUOTydq4ryTJDNlTuPDZiUjc2ggmDaWfN+iAm/oT8o97m1y88RM5jHirqGKWeSufe9
GM1duy5auiZIaWxkVOyKQdnDJUdI4uOnuBOPyopKMGEasLv9AvvjWrZL8nWa/EdGJd5dQ/W7cxKJ
oHdOsjuoucpG2NNHzaaMMDyuIvps46BtoOVmlddp5ojDAqPk2pxj5JV2m+6LxC0IIhvpYLudJ5+8
1Jmu0hgTSaItTMgNkmiOXobzvLRbhw1j+a75KHqGEU040qjq8+DO9H6i0Ue0n6PcCwiloy9N0I09
H8AVoxlrEdXcO4uno7RsR1KwjAaNsoxH50V5rfVjKfX+mZ1xrMJhWlCuzDK/SaqENXwyjWPmZMZT
Mnvi2tZU/Kmso2xV2MY0T2U9PY9Cbw9oxNetvFSY+GdNXCPF7K8TZ9KvS6OMLkDGGD4q5Ea/WsrF
eaqMob383+ydx3LkWpqkX2Ws14NrUAdiMRuIkAwGyaBI5gZGMpnQGgfq6efDnZrpulU2Vdb73meS
DETEEf67f26Svyxoi8jhBGsr55iGyr8XxhrxBWT9vO5WQxluxCe54opO4NRd59nxOWtE/U/gsmkb
5HptTt9zWTlP/KVvnRLVXlZHkL/9rkk1/dNp20FcurbvlusSqXP81ubcx64ZJjS4OrPl0N9CFnGS
z1pJk8xFUWqs3OS24bkkqGlYCFNuMLi2izrPaMUoodT6spsVcdFGdcWnXhrE0hgLzNoJqqtd7Wwc
Rc6mNAAIcsRYhFaEKkd5a+HPfRodOq08OkbLhsy9AB9/+8brasJ4Gnv+bL5R5GDgAnJea44ls5U7
SGrLeZLiM4/y+bIwvn7sWxOeP/5DryxdzYN23niWFLZX2ibVSRp+vEFT4gBX6zkR8LTtpGgOQ5KW
Ryhy1lGI8n3Mi0epj5ivKM/z7WV8j3RO6A3fakBthbI3BXksPNHJL76gxi1m6d5mOvr7ALL3RWvd
/OROWrRP7da6sJjiiVOAke8UQ00/ehrzzkw4jQ8SivZwP6n1/DX3lr0ezE5ZEq5K86Qdx4XrYKAV
Vpfdc4q3fkL9UdfTNGollvOsGDBBDjIr3krk+u9YM9n6aKpzQKtp1khCtIj4y6qGVpd2xF0u47Ss
QgPKIRTFMpXqUTWKOQkweYgjnCSeh5LWXGHXUmvodZg2aQoRDOKmjKwa4rvhNEbo2ACGuHtRWXax
GWjJI/5S6nn1WUz9dXGWdv4wGbNT/i1l9IU53xhgQG+I6N5g6yGqYZfOHawXO/mwSZwplyjB7fWo
4F1+0QAaDrRggQeGFmgl82kFSQEbRFNnJpNNGtnYwxvwusKQsf1YRBEQvmzCNvKobaDiizl2jQj6
MUpWH0z2JEKFF/U94m2pgfrmHbQ+1Cixk+PaRwco5QDASbDwbit2Yt4lNY/Pg4ZAFRQ037Y7tHCi
B6+EFn9QMvlK3U5xikiBh3RGUMWXueq1Sep015JqPsDW6b5UIm4/sfgSSFwL600ZsjVsVg1LvxI1
e+jEbJi2Tmag1W3q2pJyLj637ozMqwyjOJhqoZ+duaLbVrV+FJ0Y+eSrdrkVxin4ZikXFjnRk1zJ
7SCr+G8xKO7PEbI19hyOBV8lmA5shHrhhuVSFrWX10V3gKIx/FqKtT6peD8+GxQU1kDRGG6Qq6u5
W7SmwsNGQ8XiVwN1ltgluARmqtHs6UGmLgAdBJpcXGt7PdaHR5io0XnR6MazUb4fqC5aw4kioh2u
mleg6cvOppM9VKO8O5Oz4Ju3Vjr1B7l+ifPMznDKdc4PNy37cNXV4dOoFXku1C7ZzTQt+WXu6L8Y
znfnBI3mKV4IlntqSwttRK1m5WnsNp4UDPT8OcEJR1qJ+ztf+J0oLR7KSltOq0ePxsKYqpyN6Ezb
Iy5zGoOPdmL0Qxjl9EkNA97FSETiVgOLfRniOD9WPQ8kAF8mjyJqgUxLHezKAvG1kHN0TqaaMnBd
yw+DlpFxiIcmbPAzXujddCJqxtrmPQPigoSsjBUOWLUvqIcbGAYLDpKAl0+KMGhIbNrEFcDPSb9w
J8boO1z/lNn+W3H8j22s+v8XHH2AkrL/e8lx+/f/R3E0zD9wOWyOKx2K8ja3+b+Ko4HguJF18VsA
zN4m9/9PcDTEH7gjULW3FObmUuA//U1w3H4eNwlioBqGI6ap5n9FcNz0zr+MegSqJjHDbSKAK8X9
R59U7TK46hnu+OW4cgMo3KnVPDXLa47QGLdvrAfjo5J32p3bmNHnlFAd5NWm1n3OmUXoGuq8fkBi
b14ybZ5af1Cc4aMWVkNwyi65OUjNHsI2G5oOJ1CaVLsKjd3c/d3j/puO+j8qWT7UaTX0/+s//nFc
hPKp6kRkeV74Qf4JYtI1OOLVjnIKQVEpCcDO8siyC+CyZhvUdhz2JRiQTL7/138tw10o2JghyBP/
w1DFnRv6RguXdFW8eJxTA17aZqe8UgtxasbxMnWoJv/6d/6jt2B7qX//O/W/DnLmeVKMhj5rf+Gu
o0UNTbATmZK21f8N+UffftJ/StG4gfhNPM0th8qgl7zuX38TqpaNGJDpPqofHZYMlcsRSFmeMHKu
RrRYNvNzSeh6W7HajA5Blc13lQvBpzS2zhziBCcvdRq9MdcFvXYgzDaIDSuiBgzkQxWlwlndWKX0
osKtH4hZbMkvjSPRv5l/Ybz551cDRmGDOG7DU8bJf301RBVNvaqzlcIHdWUszPCJ5pxIRXsBwsM4
USQVY85K2nNokxBMA6Vs1x/u2tjpfppEcV45DV2iqAJN12lc0LwhbsfvxFz4xph0bt6cijkfTQHs
u6zcTMY8jWIvKrL/fJ369pLpm8yP8LY4IXMh5Jk4TT0Tp9oe1bQ9NDdGjgojniRX+1R6xZ/Pt98e
dbo99DbHOMwpeHsvJmVqQ+bSOAsxQcaqZzT0agVjUprfC4Lb7EORcusT80DGVFCFZrpfJJEQdL75
NyebmCoOfgldvZM5UXI3uMbvvEnXjeCnDQ5qDY0THKEBqHAeHaOZdOZkZnd90s38cPx9g1/2HQAg
o82sxSMzTlhkiFcd9VIzuSHNC6EiLggamR0ye6c2zuYw0yp9PE0V2oRG95oIK1UnHFW25fxWMfZL
/VzXKXoCufjECcl8RusY3zk7qOodaY62f1BjTrwBMlD5VBZDTaXtuIw7sVIP9EuAG+JkMGcptjrb
nal0zKn/9sSkkP93xn55qukXwbtkLS4f7n6I4r1FNR3txCYFmuTezNKGSCdsxUfF1MbAifviKEVZ
kR2NU+r/KALErpvOi46da9BDkVgcOdN+JCm8kQlIUipiesZ02J10qlHKPf+Ljwmu+lj3SfPBdeMC
0d8sS4lnv49i/XcSzS4RPnM0vutUCC1oM52j55CP8gMj3fTa4CEyfZnyRhdxW1KGTAUE8UTYoez8
GgereRzb7lzyrpEmQMNawohga7QnrpL6gpkvTYuybn/02yLNzW1ufWtbuq1tEafnm/W82pb2utdZ
5Z1twec0pd312yZgU7p9+5/lItp8aDt4qy7VpZzkrXAmdsBrcxMSmKY6K05AboXTHjKJ+5xmJSbH
f70G/pMrBMa2yhRuM4QgdIJh+euXecJTP2GB4I/Q7WtllL+cbBmD0hnIdsv0bpYdO5Ou/0ZRQHUe
EAo7684UFERH8fi0rMuhLap/Y85gh//rcsnf5EA7gmTDnBAb3l//pv98MMQIecUMmHjxTs6gDPsS
z0T8+XwoB9ySr9tjW7YH+OeD+e8D2H9sFLR/cQBbv7+SvzZcbP/hbwUXzh94f3WmvRBjNx4VDoy/
FVzofwD2tUzSF1T9IdthM6nqbmuxENofKp4DpnB4HLeqC44cfzuBmc4ffP0w23Fs2hyz0K3+YcT7
r0a+OhvrXz85/EUUEJhim0jzy/ixf/3kcA9wyEu6lZ92tXOrq+zaz6t7wNT8klVKfyQaQZU9+EMP
tkHtd9L+ILXqPKR0MoZUymVB53yqZv5I128YQ5kmetHfYX+id4k+SsSu6p7yFiJhWQW1bso8q7Lv
bYJqnujpooMExqoDXqKfzwXUsCbRELDcMBMZylB96eL6olQZ2Z364ooSLpP6VU/RwRy6373iXuze
OOHDeUr0cSfNMCleE/e7ns+j+zqsVEBFXCOZAKWwPV/y1rjvM5UKJ5OpEgzWaNm7Df3hhvhym0/+
On+MgSoz4Ym0NSzT8oH2uEDV89DJUlSg12Ksjks+h47cGVF87gXsf0I82Xpb4b2lHStmRBm98sXM
72W11uPkrvcOwtzckr92n8GJELUW16x7XyvhN9S/NQs1nxhftqAoSGek0M7aeHafJoqFfI3LZs+z
BO3tuellNu714UQJIcptVXu9+Kaa8rnqQVCXOEAK8wH0WEAI67mLPxhHe1oELukW1Vg09eygtTN3
Xz2g6hnS48rWoQdOp14SszmsaswOg0Rysdd8zw36K5rjU08DGdk1qsPn6c5Wp2uCBDsvyYGuYCTA
3Zx/1E1usCmV/sJYtwK6r+swLZrHpdIO7khtqXLFON5gaaLdkstF9hjza5MYSoFxMkaMya+kdbne
Ln4zPRTDKWOUXo1bkyHNUEXiJsdE1ndjThn2FnsXUfcUQ2e0tYeoEmFiGwCRuwfkwFvn5Jz6xbLv
DbohG0zcnrKU7zMd1Z5tLY9x7ZyNUSW8zv5cOesOagadyqq5ayb1qRc85DXPfxgzJdA6eX9z1X5r
Khr+YNMzPl6W7BV/0H6LbPY2Z/3xrQFqe8Q8Bc4uJ6LN+Kxd9BeKxrwxIuVARLxcQFisR3egP2yo
znS6MEzo66u1XAxL/s7s+Z7C56DqBODZeh8RxBb5e9l0wSinoHfI8MueA9l5SW5dOwWtPgRSfCyy
eIHXcIgzGtlkSfXe+LCl0b3auesH6eNvCxlw+VXyK0GPwzb1NujyFqUVE0IOxbi8oMfdu8tzvS5M
E8VjbzOEbYpjYSqHyZguS61+uYV4TxbtK+s4jB56pQmigaxS2R3N+tXu7NNYBU5ZXRkU3aRRUJPN
1luqfAyt8cD+8xiN5e8kpuO7HRCpzUnT+JRLaALiXq7j8GHr3Zfb1afkzzdj2FWJis0EwNysmKVn
Je3JWbL3RIneXIcvCVrC795VvzWdfG7qjIwsNZaJKA0T+mR1pQhlFwdZXD64oDPV2XkkAdPuSoGz
aoWpudOwrzLMfndFvgZxm9tXhdiFp6zOMaFrebtMUctNmd9uTorrTEYcI0D3svA9AkJ2YUJ+AAjg
VdX72oSclH7kUXVoI6LerXFLhy+MXCsi+BpY1erNTfKpOe19wi1Fn0ZIBXIlT17Y6Jdb1EmNzPUK
n3l+Yh2d8N1CIK74WmNL/DWpTujUBMNs/awXdnurE+UuxQ17ZEE39+3yIjFnrAT8H9rY/hGRZQM6
ZzJlZY6wpmloDj1x3IISYTXqb0uCMGQt+iP1Lte2yferKiken50TrAaJ3tWsh6izy7DWFGuHLcY4
2RKTAgzWnzlF2rXjhrKOrs6IRqnkdw5lhs/Y/N+AeD3kWXbObHGv0ZIUmWcSn2uASPQNsuhpnSKT
Wbf13UU66lWeOQE9SsmBUggznAonO3UmdINSzA+jFMq7gWGj4I0Hd0o6lIgpGANv7DLmLK0V2Avf
JlOJ7iJuKvdpC32gxBgHnqG4s9GvDhHDcI7elHffD62ZXqDG6V7uytBJmUOq9JEdqSKsPbUxXuwm
Lo8ZQ+ojZzfrRs+qBN2DB0go6iVaoujHIMEWWNacvnZDM+0YTjRksCmfBVWW3tllOtNh7Iog7s36
gHsGQojTtGERw7thELIGLdQBdsUs91ttvdidi3ba8eZxJFNkso8Nyro1/Yt7Kve1jCmqTNX8Fjsk
1DrZOSFor/qorU3h6fUv3D432loPBqb+3aI/9Wlt3EWwbwK9ayShZ1ETSk752oyuVd13hjnsjGQY
P4kOk4AszAVlj+ZfemddwXqrV/c2vIItoNxee27C4WI9EwZujnNmsz4uUEjm+Dcl0qET6z/NSlWD
xNEDdyJFlzfDvC+cgIfM7clsIyDmOddLuzJDS65lkCz5+zAn6k5MzeDZbvJGSBlWoXFHDkAezcW+
UfgMOsvO8q9BrXAzKISoo5wpYV0KpjzZ3ASLVrI6taSUZFpo+6mtrR3PnWOBpX+WWUYQONb4wDJp
2Cl1/yDg3ITMSyPfbJQBogdXuRJkot8aUvWYv5fXqtI/DK2Y96LRoQvAVaBm8XkCU0E6afKNWtAL
rnJQsF8Rrd39Gi/MkrJ5ZSa9fOpZI1kl5vTsCPyiKqz/Q8m5a9/zVvtKi2tiD+ajS9ffMV2udOV2
KkTa7m2tql+jFT/mAmt24pSsBnpx2XCoRtof+3i5AN96XBUGrEZ1YHb6rHdloJnsKNH6Ndv5z7rl
lKY0+47HnqZ0shrO3mJAjvcqMu/m2Qo0aDhuLU5pL/Zu3tEjk1N0PgV1GflTn5zW0klpj5T7IkIw
XtoL0eeTO5fXmO6uYrq2vThUlXJPk+4+MqyQmvDUg8Lj96YWklPgiqU19zx7ThA3xczcU1NU9nsd
9eN5HVeYq27C55/osnYlEiL9HowR9au22jPi7nCMr6oZHYnc4B2K8Y90dJkFQwKjkfkVHNlwaFe1
DNbJLUJz7QnhGv0oDrFNPxUzG4gqgnDlqW0M+8wh2frEJYhRjTZdTOFW7ifxFrNs1gQyEel3L6HS
ekfSVAmUNVL3NBO6O7002Z3HQYQoPho9QWxMlduuZ0pUlSctcbO9ZCx9kHgD70a6nn4u6do+1bT6
hYxkOSX16Rrd2oj4mGcs3IUd/GKmX7XzeBXI+ce2EeohK+b2rSN8T1SdyyiRiBRXkFJVBzqJlmeq
p7RL5wp56s1B/C61BLLCMA2Prqp8iAm1yCtQLu+dwW69Oa45z5StqtxnZZLvpANyV5WTeiTMWsPG
Ue3HWnJIycaYBL9mN4fZbduQ8EYHglYnBW0kRmBNgL0mbSpPXaqze9itsexYPwzjgHpzmMHmnkY3
/aH3eOvpgFTFm1bAMV1HLQl6W2YPrjXnMft/b0jWaKrWs8aJXiymmEdTqVbeVFlj1aAVFwvT5Gtl
r5yrHHlizVzjzaAL9geuzOJkGNO0sZxXjorNYn+sIwdjpdXibXHqcWgg317mSsl+dG7hHGdNQADV
p9LlhFk046+VWvnDTGjSV5Lhp7AGlQXRUAJbkeZFr52nlGGDmOvBi+M06Cxnh2oQ0ESDCMSMW6Qz
5rISC4ERM5Xb5mXd/GrmczAt070+15A5knGeMVeumHrGCuVuoUdY5tFPw6TtmdwAs/bqLlXRphN2
wMUpjqqsn52pfDGKdYfmzKZEBZRZP7OvnqB2h+QKhmBGsQqhyLwrUkO3ULTdnNoN868a3SjrH/SN
6NjSAUXmCgo26yVkguhS6PUF88rR7T/4DNaMKyeCL1b8itKG0yO69jQ+cwBU+2ONXeOUObnr5fqI
UKhA9Ctj822dVD2Uo87DtztULufTnS1MAGiPnrWk6QlfbPOs65sxZSY1uBbQbBFDXM+auPnRF67v
ahCNQZN1L9Svuk95Tr6+ipmkDoV1Km0XeI4d76KoqK9tJxevoRsa00u+1XxHTTg3DPUodtcb92nR
fqI0+cjJ/mYijOCds6Ogfva+WSGGWlC96P9tPKnMmEoRtXKe3qjLnUA/w6XDW1sxny77+N7Vxl+y
FxkG3K1nm7nargA342tCVfAUDmnHK+QFcwcAZaauckStquNAtXMZSM6h7BNKea6G+ATr+j5Wenmi
9/ehSSZwIbA+99gnBiS2DZXQ0XOO2t5nVkJnfdXPIQ3wGPSLjrk/u4N9yeFs7Vc9Tg+C5u83FVDI
sU8sq/C0vKeRoaSBsRgqKyz7or0igo6hxrQey0jsnLnK8SXQIr3c6XGR7WpqdhGyjeSkpEX1Mivo
NmAik4dCZxo4JIb9ZhRy2Vtq1+2HqAFIPK+z+9Y68fpgjdb4gjha3Gwh9YMqxmEnuy3R5BBreNPF
UBBibDP4IIp7ow4yIfxfgEHpSdBynZna41au/DbRdfoMWqv8gGIyfI6cL04DZI+TCledJvZWG17c
0ZZXmVfZSUmc4qcV53OBEwqKnll1I/qsW7oUT1rDj0Ho0S2HT/6kyZSNCL8M51w9SstnaSzGTwBZ
SR7Q/6lV3kxrOXiUZj7IDKuhrlf2s+hafedU+XyfI8ueVy3lCmbzwbTsUrtF0AaDOu2UCyyL5Vh2
dnsfQZTWwUE0LPVYvwY1GNbWumPRX8/0lHFrc0RXvQ05+ySmmcUf1c680UyQ/JghuXaBkSz9m3SB
4ezMddZfERDmYxdnWDJLqrfopzmug5Ie5zjtwNEMnf40a8qac4+VItCrJefRjGzMDlBAHbP2a5GZ
ZtjCT3tw9TH5Lc0RD0cfmzkAxnrFYBbRRrhfRTv6eqRruxXbU+rZSrOcc5dcqofB5NTPYwSpvwor
rLdhNlV3CZ9anPlHDaaYgeUEIm4f5DOihDlYz6XSPbDP9h4Ml85nEoybyrypZcIVJo+Cgr7igzYr
pc8REwm1WrVfbjlantFFQZuT/QJVVn4vMoW3V2THNKIIu+KCDjtD8wBvOWHu5j+wzxR73U52E1SN
zGDNhuj9mG3tiIkzcezK36vNpgRX60dXlveNAFYlFTV+dswtZimQLceqk5wb9MlvqnU8F7DnyuQ3
pd/sD8KDRfsmAdS4sggnU5Oe3sMeIuF8ctQoCnDcnuaqpQYNw7lX0mxT6wXhTBIM0DyZVJQBt9Ht
/vhI9hE6H9OVA8Y9UN8jLqmXTKwepCU/R08CmBDUMnlW0wFxwNhMcPl6VO36ILpO8ySUSS58WnPR
m+9Bv641Jy2B+4rS7ntUD9vXcktQr67iwpxQMuwWl44TuO45bXeG3hZ8h9LB69X4m9HELivt72ZO
cdiVygWaZBcycuBYRYn6QdNJmy4MRCDQNlduUkce5S+FDKNnyEiBdjXs8nj+IPn/wCLHGk/7Aa/2
1zLCVWx+RMq6+MwTgywaJxBB3ASGdruUgWZgQcjF3gLUwwGB6LulKK9D3DO7bLmTus1Zdqs8497U
dm2S7LFIumHnYABbc4ZBeYlIKOCrqfgSQbgZxS7OsvfW0q5x3nwpiTsFqWTPjKmfJiyMa7msanPP
rgPfqKhyKjVLuUsSRJR2wXtT1mV7aPkKwaqs4V7BM2XJd1hawBtq/TM2tzsCEpwq8/q1i9vAbZwP
nCojLTJVutfU/DLm4LBQJUAiU6exXrSOEsYSf0nmXuJINXxJOvbQZvjxm6gXYW80yC3u8kla+E66
kXXPmg2EoOrxNmOZ07raDSuXFieUXrg5yZ2KDhRasZlhMqb4DBZf/bbW829tGgSN4lw81a7IwtjR
7/PBPJFtDhAzPoo0Ve/M2LqTvYJTHmftFeSbe5knY77mfWfvp7oJ9IS68CYKZSp1diXxW7UqNhnb
vVh8DjzbvrkYxV7hJtqhWaDfkpSbeAyQF0n3dp6aNMzQilncKShONwPLuR+3E5bPfrjvcmIiafxY
VhzpjVF/Xbhrh+3q3pNm4HlV5aoiyeD07c1qV445n5b4Ja+NYu+ShT5besSBvUqO/VrvnIhPaZfM
D1oBq7dEXgQjo+zicl19E3fjvq5bEnj1kmEIsgFcpLXzqCT5VzvFD/pqnvhLXtkTLwrzu9J2Ptyi
QtfCFMblhb0xitOjSE0fTwxtY02lhkKpH9rIRV4U2DmdPN3rUSF9qyI5t5jOmWIJv63m5SeblcbZ
Pg1HpKA7mWuIqLqaBZO6dA9jqjVXjgYXbejPBLeMYJxMI3Cm7DF3cbYyGPvWxiQPR2v9srBn480C
3TsXK1/7vH5UjI5FspvlLi66+tHK25yzRy0Lr8ZZuOvzVT81ohF3S+HGBG/09NBrVJKkk0STWara
b03DZ+N6KCzqdtLGejVkvp8WZwh0u2ke2Hio1lHdg7Y64joAj8E1he4psqtmlTdHtKxXxq+xWf/c
lXhHoqUN+IjmfsHRBgBD+yIoGDtgUqPzadiR+gKXqAeDbF8N62dqokTHs2pcE3mE7BbY+iMsorBQ
PxR0uJtTC+bHltOeNLL6Hjcv87boS753hnV8rqKeObIzy2tWGUqo1fmxi1b1IhK5hGnmvEun5WCY
dq8tkhgyOwuvxLPsGZBP8Xo0ftMuCa90JlqtzrS8kJSHO5rk56SJgkq9jtS7nDJaHr0O6K5jj6E+
KgilbahaNei3hC9EZhkuR9yl4KCCKCvbY+5GR1VTLlOceqNRew2ORZ0MDO0//thhEQQTFwoxhNnK
hRjZ9Y1cHE7Vnokxs1fh99hGvLwf9x1rLo2GjUdEHigYt32DjDe9MzPuatKYhP2pHGhrca7qXgZR
Ks1DZboJigHHrnro+wvbpfAceiZCRO3fidIGc01RQOqoVPg0a7azdEmSqUgUcVJzJhMR1K5dP5Rf
emyf87a6mwkTHHOZ/8Buq55HQAQnij6PZRk3h0xlViyjdaSyqymgIG4lp7LXvkGfDftJl3fF9tiV
km+J0benMS2GUFuWcNQNnmX36WpRVntKNEc+Tcx3k8OHHOPhiTFNtyuJmRBz0+NTqfVfkE/75yyy
vsm0B2NsniQK8pRUyo7WZnYkhuK+zChp96pB1TCPlv1n64iPvGldP3dH47lxpmc+Bg+ScHfQGPE3
px/9jlrhkzFZ4jwL5RyPONrVGAnYXaY0rAyAIuMchWpBRZ2WmV4ilekYN0bl6ysXyLo0Lnk2P+i2
dqXy5U0BwNuXZrkXa5ztmWGfGJlXXtdyFijoGdCz6WSW1uQrOm5Eh6Oth9JJMDgzWKpEWJbZKe8n
lxKiSyJPdnmw8+cqv2AgunJNDbD/bI48i73fInbSDqyL8NFtxSalUOtBye0XzXDnNN3FVJPraGqP
UkHPTDrIDx3eBlW41y2t7K1wmndu8a04HrP9CS5rrWCTKHOfnPPBUIeHechuYiiJcsnpqnXtqYOB
SSZ9uZdECZpW/RVZsKfhgot9m8JXy/gHV4b8k5dbQ+mvgta2wgDjY/9UO9oQI+dgK04VLIrcKYtz
c9sMdm96hb/+qzJT487BHg9atWxCCtGm66LE527hBtfY69sQC/ILkA3K6r5Uikc3HjykQsrn3ZNi
LIdqMLNgdfu9NbsnIJruZiEAFjDRJt4uj9TSXxv2vEl9IcHJ8S7xYTXvsS8znC7isOz6G2+rx0Gp
hMvPIQn29QPeC77A8CBHvC1x2eVXs17PctEDCJN3cYwgBtCGsrYo+aUn8UWruPVS8oUAXNTHWLhv
AIDAqjODtDsVK8WDtenzmvImAQuE6pJdR2w5AVk7BFF6q6+pxldqMmp8I9IWRzSVHyBiH2viVzBg
3GMlGUbF+3YFNpjMyr4U7rvBj5R8picjZ+Ypf40J+3OrBp3YFRZViuUutpKdS54IzKVvtQmovzmk
uNIrtPdC12a/tDC3RT9j9jarmUIw2Fgun5fuYlXKhWjjiXmw76jKQY72NU2jcx05LVtxlnEETP1S
VenkRGu7gcMe6NDQHYrbW+Q3i6syPtmby2D3ue1ncWvsBcOGEWvPcNFwdPYC3rmHYFWfuSyfzMoB
5OFGpDQl97sFIEhg8CnOuH+gUJs9ptKB8lFY/DHRUSzDzrdbsTRqDG+9SgdmVdBU62UjhnPYrr6V
lxp+1YWoZOb41XYJamRVHNsyC9xRXvO040SlUpxFKrTn7qM85tAPlSJ+7KgzguV8TZQiP3VJuVfy
zZrkDmdcY8nJNZVpNzvxW94k16XD10WwNGiK2Q6R72yajYFxZH2Be0ydzyUa4ktWt79VFUl1sbl3
Ziu/QJncG6YpEr71gMhVFeZeMczmrOgDyLAiqMf1qSSb4XBTeRx7M3tMhoQBmqvwmhoMPPe6q9w1
Sb8r8+G6trqXAFcirLMflq8haq+qeKKz9CChyIqy4B7XMREu6p0OIxiOwZPTQcXBO+Lmv+h42HGs
PwxOzsrC0nVMs2wHTX5PqHyXIre15E2kae3cjJipBjK3UYNJ3GUanPT6PFTEnc1nmMRXg+U8Ttp7
UoIB+BHPNkgH8K6Z7y4d5KEkcuEPMtdf4SvQKmuRgPKmKYpsH2vY6NEFskut5yRe/LwjLbbsIkEg
xIx3cXfMxqCY74Sd7M34y+UaLremAE4DygJdoSOVUvymipndlmBF7mLhTn9Yw7wzhq/E3KlG86PI
uo9oUR7UafMWGEFMo91KWrEBANsNd0Wu+8QH4AH7DdfNjGW4HXaZ1YcDMaASUaaw3rEYsVyMacCB
HqN7erIF7z6FS2Sy0ugZYgbGPioNucVptm/JQj2uDldtj3yR+pQVdnzr4r59qEoEwWalDqzvFKAe
Jr4sHQvep0ph5r6SfKIVCq2xPvSTFjKpr2E5IS0wf0xV55w7kbl5CXipS7JcmkZulP0KlNAomrDG
tvVapTqXtxnjk5fp6IluZ0KeTZqrmVXau7D5BotmGRBui/h3b9rxUc1ZojPAI29SG8atzyABaps5
zdNcRJZPQv1axBr4RgxOfNdMZznNNmnnTO8fKATPn2cO9X5MX7Oh9QzyxI/WjXDK1resU15sTGdM
+ov3aMHMXeNCBDcbe7UuH3vVdNisXhmY1/t6MWsMnlXklVwTqv/N2Xls2Y1rW/aHim/Qm041jmM4
hZXvcEhKBb0nSIJfX/PkdQo8haIummkGgwfkBsCNtebKjT2SqJS0+ja5It4B701S/bAL/57Duo/2
7F7aWfa8oD+bRsz801DRFuRLXviPUxheRQl93W717iIwKpxJOndmTrWMhDQdgffsuuQzs3x+QP1L
T9g5IDKB988xYIDdd9ebVMuSXXScYoBlWXaGMz1IjP/w7Ot7+MUXsDGgMLl3vRd8RXj+6CzGVeFM
N1s1xIW34Dccl5JHuRkXSPLvq9YP2BemT6tZXMF0+eyyuu7kQKrIhHjwoquME/3Rsygue+pX576G
9h8adKVbx4HMwnkjps/JKlFltiZdQvHdK5/RZhp7k839nq9UlCS0eJ1yxYYmgucJ5jzDydKWOhXq
he6AJ7giHIHNaTV7OxRst64jHsIJJkeyYRxdS7ABBLUjdPspkuy7Y7Zsr/38aljtJnYaQkJSb9ot
GRxhw4odtz8FeJpJIKOJ5KFMbNPrIok+sjG8dSwDyvyQ368mRqZM3qLd3MnEw4Nd1zeFw3LaOiHV
BxTWD85zMhhuP8kOySLlrhnpkLQ9PxT/0eduC+Iwm68sdz0fKCa7rokOZttVcefxyZJMX2VX38E/
Z+0Psycz8419D1TQn5NH4ZAEUdlfG1deupO4m5rilNKrQCz4bLsGZmUb6RpW92XsT/gajwOZnQdX
9DGERucCv7c8TVgcjlthR/vMdVmuKxdXd7qfauceqCi23xp+/Jh+szIOZ0zf+GoJ6dJmtJ4LS0b7
pvj71Jsmcijus9W6S6L11jbTOwAwqAenz5CwiYMdTkYgH4PoeyROeQU+ubM7EhHKo+c7OR8wZPAs
3n7i26c054uqyH96HIdapC1Y1KSJ29KGIW5Y7yoOqN2RFkttXxY011arepTiKQxgGtgXYVM/rPWT
XRqHafLPUgBABriKibeUCCFlUl6m0Xrd49pEKoshcM3I/yqa/DrYxuoIw+CuIIKIcz66VsBFOUbi
y5aOMptbE8/2qeuDuAiiYd+XfLmTOr03iwo5Tu3/ZWz1DdKPJ0/kR2OzagSMs7MjlfdhGvH0GIU8
ZSt985k1bW+l0+eqk1dV4P6VDtMV1LxHjtbICgnf0eO44nNVch7GuSbfl7vWH9p9OtdB7PTyEIBu
kp0Xi2gMOQsaLLALwo4bGClAReaOV44TSLZhOIXaGUCF+ZdbCGilzoe+q7+j5r+W0fxTVD1ozCQ2
RZIegBhme1sMP6aweCC6ml6UGB5Dj9327F/m3YLSKr2JipFjKGx3ouBE79k0pvnoBj/HMvwwrOXt
SPQuHa/avh2qHoPMdJct4HfrYUbBANIgaplHxdZet+f4ixYYPLKi6jOb3EuzH75VIvu8jInDOURw
jZfto5z754aDXBJNMa/NpfHepLQtGlDxJn+iuhU4lJglUzvEuut/o31Mak/uimOe9bD40ys7lPdh
mO3ZYMRnVUZQ4TLK6+XgInfnJ6LyD3minrRviqa+o2UXQD3ISChYuhujRrlEPE67zyz5nAPzZcIH
i72EAvIbJ7NnsB0hhjfD2AWHho7ZDjDKWT2MpzzAArtrpXEZ9rO581HI8CqvV3lat/vZpXOLNsU6
dX50Z3mReUMARLZnjOoPo1+RO2l836YJQVT2XhhBbOV4uYK5yMgZDrPrPJMMX8epWGo7YLwC67rh
4AEAVNruJ8IXdwm1yvJgxB3annjwZzC1dv7sFdGTdJHSVgVeqqSOo3T+OvniELo3TccRjBwYaPze
h2AevjbDeuPynZCdOlcmO7dDkuF7H6MJNHlmenQ5xvkoZ4M8hib7ZgzFB2+FG9AAkEQoXnnfHcN8
9puBOdX6tpxzPuquw1hf3GA9rDiNSM8HUt+n0f7Smv3e4+SU0J29QS2gJuqZ4T5vETKJpWIT5dj1
TYLMuS9yADf2PY/r2oiQonGkdE/uwOHMbOhsziRI991VSbeT2Z0Y30XZ7Tp9zIPCPUy+f1nY3VW6
4c7r58ewqrpLs6O0PPg03uQjjhCIYEhi2PXRcuU762ev6P1bE1/ZgRPcJwgSBCPU14RG3E558L63
GUIHxn82nFw6Yrul9mFUGOxyUudL0j4MBlq3DiK0Aaaak0jOs+rssac3TUsOVlT0gG7+ckrXT6lf
fcUO7cTTUjyNRvljRnCYBD8dtg0jh7wLBJGG/b49xcYSd+Wl9DrUCpy6ltW7c1kU7anCvJgWHwTn
epF4zOkHLEdyDSR2oNzkkANQ5kZHBGPbaZX0jKY6t68aD1xxuJQ3WYAkLDSPHzKANHfe+YQdMVpa
PvSZn73P+yx5HEx+KJJU88qWU36mnG8XNamfP8ugKo8ViJunDfnjs5OFrDD2dLJKVqJ6ybMzl2KR
B9uzXI5a5fSpRKR1i4q2jpvQBJOwieJaGlN4KbfeOYUZEZOSLdBN7ZXZ96QhHCAz+G4lbASbJceZ
pzox8SbCjt4tnIl+Jnz+WxKhZfGKb0HPWZI9tSNnLRMHPUYApWJqu5sZNte7Cp7RbeDU5qU1zh/H
hmEkJ9poj47RfAy6Eme0bQvnyqrClAPN8q8hxfHUoFdIjdNmuQfQzgcsJnftmH2S+OovTP/jmKMw
tfKmP39E3QeNbR+MhvmNvJfuPZYK40FEND6dby0bi32XBxBSzHdFV973pbdLRXJh0IC4oI9kxJwo
E93gbs5FPk/3fR48DlmYPy5+d0DHjl7KbtarAaH0YSWtAv+fuG1963OeT9et/aMQ5j6f+QLhZAbo
xzJxHl+UMW4TDAbJLjHzz6EJGSiCznJjgV0LOHNJ/fs2mC84FN/1bOwC66excLaYQXoWBizl/qtT
fMdTSw/5I3W7px8cIRbavho53BaB+cdNRwC59oiEJpTbNydIrid4eIBBWjJ7OGBntxhclTi46JTc
pkV3ibMHCVOKYNDOPw0RhBK+XnpmlfSwFePRXdk2FQ1yLOMem8d+YOKz84NrX7Z1fd8H7nwiH+Po
VGbyuUTfeCJtm1UWseOCdQY63aesiecuv25z+QBukv9QNMlxMcLxUo4RX7irScd5fqpEdJPMYbRL
p6iB45mvlwQQpseUyPbDkIEJbNDN3iemEX6kM5idoJ2y7++ych8t5mluzucA6NbKjnyR2XUC0nDC
owVjbg+61t/3wC0g0fnBrqoW6A4ZLtbtNK/Wpw2P6jihzW28OJcpYuUi+iuC5JTTXjG+BNaKOSzz
0nfFGckVGts1JJh4rmRcGj4O+BxbfF6sM/ss0MrNthJnGCV/ZTYngBM6VyOa3/Uiuwmmnzng0D19
KfvC9eS2F2v1jSWX0llQv7Xr52Zrj22DxDVkSeeoHK5M1Ha7uWdjVls/guLH0I2o0O3oHan3w07w
Dx6S0bOh+qHqhmnfmSMd16oqmEiW8Jg7XXaLkg4OFetiHQR0RkV7TKP0vZzSFmqME/ysh645mPTb
SJboiHZZ38H6/cgJd7YXbrWguPZqeSzJ7+AuOKb97z0WfwTmQXv70XIan6fZ9H9fBfCdPR3//t8w
DPzT43GG2b34h2Mz5ZN8ED8H+fhzFNX0L6/B+f/8//2P/8TjvZcdeLwfrWim89VS9qS/mlYtC//D
6yaLy+avlxaLv///f3gsouB/XKLqHaIaXc5pSEX/l8fCD//Hijy4lrRVzdA2HUyS//RY4HLF4Yr5
IvBcB1X7+T/902Ph/0+AJwPyeQCHFPhzZP83HouXiE2DU6mAI2lcky+NFUjAk7ZE+HqRIQL07sb5
DTrt768L9u/ldSMbx/t4bnJNXsbn9bZJ+Qli0Xr7y/De/8Nq+aur9bXLn92uP7495k2K9dX6P0XA
Ce0CO/+YDf0wMIPjC3ifMjc9//n6Z8vjfwye/xoWguNfXj+qgc0jo/KPpDWM20Nn1RHnsk6BgMB0
CQMBvNFPyRsW3dd+jOK7HH3TJx0Mpc06Ys6k4e+kAztcP3zDrvrS3/mfH3M21/wyWEHUm10RSf8o
rM59Z1mLWz+h+Tf9Gw7xmjU2go2YrVr23eOfR++1H3T+97/8QRLkujk4/0HQOMF61WZgAvcuJJ/8
+Oc/8NJQ9p9fRFH++gfCHJXYJBwP4fcYsJ+UxMzSlhvt7IZdDVtwS3AYRbevB2uxQ5tk9Sezyebh
4s9//5XX42+U7C8/sI7mxSvgXcR1NQLkCwA9iI/QeCMTpkAWBQ+SNoV/+ec/Zp1r8Xcv49mF/Mtf
61Cbld4ovaNI07nfhzZpU471jKGFLQXN1gX9nJCBcdMuqVUeydNqw2Zn8LVbvxHI89oDVVzchA3U
c+XB7lhCGzXc0D4HHiKcP/++1y6uTEEt08IS0lg8SjkGn81W0s6bRfEP8MKr3NBXrq6C1ZHu5/7o
DN4RYVD+00Qee4P7pxR7rZs/e+B+fTYtKCWYEZ53rKZg/mgtvbtbky3Qm+ZCZRoaqgWvjN17x6k1
tg2nCErZgw+0O9C8fWXqIV/CCmVVMPW0riBbEBeBi1Geuj3ojY8y99gIUjl27oyYpKDAvx9RJ04f
62kynvWuf37sv9TGGJrCRC8cxltLIBlbPQPjF07i4Y0BemlA/PdMEyozTdSWbiVsmcStERIauQwW
aMRqkVZ+6PMMic2ff8Zrf0Ypcb5Fk3DpaEhMNJymi8ZvOWTbGvT/xy4HYqRXaqFSxzStAJ5CwKJ7
UW7vYWNld03gR+/1foRSyEu5htbCHodEvDU/VmiEcFG4su0/lXTI1zeG6pWCDpSdRQaDlzS6LsRg
QHPWQAN0F6UWirw//4jXLq8WdJJLnJSbH4ugt1c4H6v7xd/a7o2V67XLKxXNyWh7zl7z+djgCRCz
UB9dGlGd5t0r9Sxyh7AoWYSxO2KKOFYyXAllN7EGaP4BpZ6RHHk9UI8wjrByNZed5TULZz7Bttzr
jf954H4p6IAEytEyVj+Oxiz/GBBbcQ8qA+SP3uVt5fJycOh8eUHc4TvKL6bNWdF7khJt6pWYCjxZ
c9n7k408rhzTzr0cawiwZ/3q8NZyeX4Rf7MbCJQqk9DRTfwqYdxzMDbgInSC4L42ttm/Sqek5swu
tWXzuapD56towGhqbkPUnIlqTZOgxSgXt1VYdVeZAb6GnX0Zsa0Laa6RxdVA1oL2nvlkUJYrYF2o
G8gUnmaTXqjeAKvJCwRB05sqaa/X2CgOTr5wyhNUzhvvhxKL9e8J31cKFO35yoFfH8WOCc/7uFnJ
jEEr2bbqAolHIO/SsW6fO8Nd6gt3CxvvdiUjoXlnEylWfA6huHhv3MorU8UZcPRrJYRN4XXtkrtx
FySjs/e3CM3tGSCkVQm+UsnVgCdYYqGLab0vcTpZZM6mTpj+pXd5pY6FhZ2lKNLz6cAafgHO0d2O
plHrTaO+siz3TtoUhhFAc6/O7mVhhfDXRD7I8Y237JUq85V5Ysx7tKbrEKKPWBL7Esn3YH4njoGK
y+yMrI2GAJV6R1hal/7o6m20NR+LskQ7CxTV0h58PHMJcKiut8d6J4WLr0fvwSjzx+ZuZY8+LziK
3sN8LWe6gj7EG62rnyFfv760fhJBN+7XLR5FOsVbA1TOH7rijTnolZLwzk/rl8XBt8zMWPnOihFt
1Xsb2Nshka2t91J5SunzIULEBcjF2Oa7EWmy9alJ3bc2kq/dulLNlt817lqlW5wGcnonZGOyPPcZ
Kbh6A6+Uc4aosXMGucVGUkeX9oxUNQHEEutdXalmp0MmMpVcfUpsd784wbgba7J89K6uVDMHGls4
BzxWYyKSAKnjjBEqeAuJ89rIK6VcmHhbF8CmMeBIbJZRg1rTc7fTn+/9PL6/WY49pV6bxMu2jVCW
GJzRT74EyxmvYtk1HDcFvl7JekrJOnMwN/iKltihcB+jqS2OltuWel/IrlKyyLEwC27+Ereuh8k8
wl9eSLgAfx6fV0bfVUrWmmpcvFsh4nSsAHTRbX7XrZXmrSsVy0KdlKXlTHHfFonFEYAN6SRby+yg
d/NK0XpJOsImpfOCQHm9Kqd0uhH4BvWKylVKlv6oMVuimE6kUi/jkwNMobrzhtB/K9v4tbE///tf
psuS022MpOBJV8QBKLm9LzKSzRsv/msXV4rWK4zSBa45E9EJrsnBEcjZbiQ0XxulaJ2ucEG3hjMj
b3wZiJLYNdH6VqTna7eu1CyS9sEwRv+ft+7aCLy82de9dbVavRDPT2YRI7PQNMap+rd8TPPqaq4k
Ip4uIV9kPq4FEbjijJLxfew+Wi+8o1RrBkWtRcnE1V37Z5+7OKSAfOtN8yqSrFzrKsxTLh5too4x
CXH0XPqr3t7AUWp1nTgZrWSJS3ZKcBdZs72zumTSvHelVkmcBY3omJCWz8EhS5b/FGSXao66Uqfj
BrcD5Y441iUmBd/1vhjzaGteXKlTTuAHR2ZQJhB7NwfSMb6NYnsLuflKJTlKmfYjgeDshMWxgG2H
GxpOuhjsQPPWlToNnMJIicbm1iNh4TMcnfskSCu9IypHqdNVQLuEMSLiDdPcuNua0AcGDJ111Htn
/s78/GX6tfs1qkUHjVm6NWIdoKRe3C329EOrVm2lVq08sQesGKysCTIWFGQEypWFPOpdXVla8V9j
fpGeiCFefrUK+2F0nQe9S6uVClmnlkhSYkQ2t0yPX6SN4U7v2kqdRnleY8gOprhYsvAgMu99W4IF
0Lu4UqdNORpDFApBygXm9KoIbgIbDoHexZU65Vh46cY1NI5Ntf6VS+uT7dX/VQTnv3satlKlYb6k
eL8NiRbCgkiw2XhGd3J0Ur2p11bqdIaclZXuMMURcMHPWLjB0EEfsfR2GrZSqKKvbLNKEFzX7bAd
2jX4nuVdojfslrL7TcK8B7oMbMaTg4T10XHr5Vsnr69Mj2rKcdT4cIcMMrcgKkbvwjFFZgv69pPW
G2MpJWpP9oQQOud1zHBOOvXymYA1vUdqKTW6EZ5WJMRUxYOH1tYK1y/ge+/17lupUWLt1iV3uLZR
jO9dId957vhO79JKhYJcTNLJSScY94ZxDt+5yTd4InoXVyrUsjosZoZtHH0zugOY9yUcZKU3tVhK
iRoZ+3SinWAeZc0DvoZTUmeat61Up9st0lnpqR/bbb4YFvva9fRW0L8PrH9Z4DqJtLPt+Lbz6xTW
2ho3Q6J38mkqZYkFdM2E4Ka7+sMGkw7MldZDNJVVs4oKZLwlDxF6x3fSxB7Czdebp0ylHkU/k5EN
OiSWI0E0m5zsuBDEs+jduFKRTpOsAEKjKcah0yDcBhyQRJ/1rq1UZFmB4gKkbxDvxe7WMP1vbuRo
LmymUpO82H2P03uKMzKDdmBpDLgSwaxXOGoMcjjOweR6swGl5Glo0Vtr7iRMpSIzfGlun8kpFiH6
isUZcab1/nu9AVdqckE8IiXe9KOVdRfIsPGhOsWk+aYo6+UgBM6siouHlXfviO5H7oJD1blxAPAv
WwpI1CSJH9F4HLCxeFx7FbPutZXStEg/dpzVom1sO8AtwrS46l14cXp3rlRnNrroOz3Bi+JtPrmm
xYfKz7Q2WOj1Xo7KGgl3Kck0i1dHEv0GPc4n/5IdUK41taAWfPkHuqV2E85qpjh1u2/GMn/i8OGD
3rgo5Tk7jjn4DuMiROodyGKBgICDXGsfYUXKmjlk5xjaaOXG1/VetCaJg71ehVoIIF+0t4DQwKwm
NyYOS+ddheCQMKTA1hxxpUIFVlM/EvMUm1314IJBLYZMa5NC+uHL+x48o0GdXY+xbcN7Ikdg2Ftu
8az1OFW9k+REYQzraURg4H8BV32VB96T3qWV+lyHKSEByBhiacFvqdqgPzV1oaeMsFStExSPJpqR
78QcIW0HZNNYCRA+6926UqCis8cys5YhbpG/VLtRDMa1MZvyUe/ySnmSN8Ks6Aqe6Cz/GtnBrWP4
Xe/SSnlOLDxZ57djTJD749rhq6lrvfdQ1TbNSUjcXeUOMWTV7EikLNaKqvmhd99KceabmxB7UY4x
rE3MzfK2Dt/adp5H9X8fuViqimkx6AfPXTDEWT3DbB4Cv3jX+926WwobtIbe/StFSn7u2pQtRtEq
d75WmfvJ6Mr3WpdWFUxAtsaKjGUyie15vJhHLCXW7Ood1VmBUqWpnXn54NjcuGt9qmfgTa7RfdS7
c3UNXWEyY1UaY4+cXwgQztmx2oQVIDy9P6DUqZulZKmCg4631XjIaxt3lN63uHUOP/j1MKTKvZ4P
Zi6dyOhhMvO7xPG1jqGsQKnRKpTkb85yiJ2ktmMjJIrNSpdcS3yLg+DljdvBDBEx501MyHzDSNhj
odYUjFmBUqb1mhjTSlhN3MyduTPn4ATvSq87bKlaqGlwhXAjhpzp8XqW9nXlrZo1pJRntKRkMvfp
EAdJ2oASl9fRAHlK6y1UlU4RbwnOxHKIrXa+d6z+ZjAnvftW1UtDzumEvxh9PPrhp9waHqqy1/qI
s1TlUrK6dUlq5BD7jMwuQhcOPLkO9eZDVY00OUVvFG3Uc26T9fvBLkEGRXpbUFWKZJp8ZzWe2cdp
7tTFjsjC+ShMw9ccGKU8iyJClVZI6iYi+iwUvv9Y5eam+USV8pwLz8cU7PTxFhH5Y43uLSup3um5
pcqQhNGAN1tbXhdi6ExAnYQ14kwMo7nU6uEABXw5u5DmHMCLIL7DgdzxNaDTdyGAJV7oVZKyi0b8
a0YpkMs4TbMl2De05uKErCy9Uwp4xi/vXpZCgLwhxDM0xrLfz0tXP4vo7KPTun9VzoTjHg5PdKaZ
g1Y91Ckxloy/d9K7urJUBwFxuuZsdrGofFgyPqp1h29rzXtXFmtgxxY9/qaLz7CWcwa8XX4r5UrY
qd7dK2v1mg/+sKyMTZuBZ8un+sNaWXorqqcu1rBTaiMQjDtRBRdyNMfTArFJ7630lAlhdmZHgqAk
+jXxtk9mm6QXbhASXa83MMqM4DALe7bksUZN0o+nQISOC3e0JQJW7w/YL996jvrKtulmRt4Zl8th
CD9kfaXX+bdUQVNQ1jYK5qGLA3d6ytPxYSmnJ737Vqo1TeTiQA/q46CJvjYthCTIKG8pd88P7zdf
BarQaDKNVW6O18bUEjBwpC+QniCzaN26qxTTIA3O6Cuu7s1S7DxMtWXzlorpb+n2725dqaQ+X5HX
hXYbz36ZwoOoGyIlzSBfS/gnUVpe1J1cngQg7ktndAw/nrKs995jcQv6e5I9xuEpCmr/ouRcsr0o
ysb1Ma/nNOPTtQ/NZbe5QM4+LL1N2IEp+4Y4pAzMI9CJObcPlkev/Rh0gsibyqJLtvc5pV4vRW+E
BYjkNXMvk7ZY5B7MduB9NlD2ypPlFGNwcIKVay5VPm2ntI9gyoHN2cQJGNm6HQCvOM3XNXDd5H5y
faP4PlpeDyRnsyPoGSu/99BNm0emMRAlEIVE+O59GaTiIrXaNLrxAWhzy/1mP9kh2X+z7Q+X8MyG
LTbbKJSnpa5m9zAPbuod52BxaWFDS3CJk+pq8lPmKJL7cMgd8sahbVvXcKKK6LJyrMmNN0Z7gY5R
zpfbZtS3xDyY7sE1Zzi6RQIm9KmyijbQ24Wo0pqhTud57uY2LsNUfBzCfqOH2oST3pygimv6Jp9Q
50ct2Axh7Dwbt/hGbqLW269qa0xGznPBKsYS2G99aM2liNfezDU3l44y3VtNDvTNKTqiL2pvPdoj
QDMo4l7ZH/R+gDLjT3W/JGQwtDHnA89L5155xqgnpLccZbrvxDLMcI/aOCPR0d1NYwBS3okK+1nv
3pXZfvb6zZmF3cVVH0FgCdqePB4+Mm29I3AiAF8uJ0uACb6phybOh9UgrmZxfgyE3GjOnMqzrVdX
+OTHt7HvER7Csr6zU2i4WmPjKrfuuInkA6rq4syvfyZu+ZQEuV69uspjnTmBXKszBcgTSUz22VXi
WXpNcVd5oiRJOCQG8brjm19Jto3KXVSB5NIbE2XPPZgpQS4cVsepXRS7teyf/WJ4r3dtZQUvsHXP
TWC2sZCiu8WYmF+0zlTr7ctUbSPMOFM0tj/G6VC6NwT3FDhexPRF697PKIVfG0BL11SWuaZ86ZiW
uxMBb3ie55pfOqqarAuImN5SNgicAA179Gr+nqQoM9a6d1VKBglcjl4Onqxpqwp+0gxQz+8HX889
YKlasrFoQP200BQ90p2vssYxv/LFLPUazbayeQpWYqLrkf0qjbL1MnETEQcmOUB6Y6PsnmyCRaL8
PAcUeZ3uxwWii5jqWq+a/k4m/UXjYA0WodB8hceGbJyfGVr2n1sNlF9vZbWVCcyznabIirKLibCZ
DbDgjUXgHmHab5xMvgIPsGxlGsPMmiR+FTbxVlnO8L4riS3cJ3CUusMytsZ77Gy3pLVUxYE9Yhnt
U9Iq/BOkb6/Ve/pngsqvdTcWLiEKjVXHbIFug3m7rvr0DbLFeZR+s3FWVTNQ4XsXgl8Tj6udwZUa
wh1El0Wz6JRpGvuyb4qCbfki+yzcG3WRgsnImq466b25yozkm87Gx9Z555BMVnJd5yl2PNnLydR8
u5TpmvTEASPwmcLpWNA2AaaD/ilKUlz0qkNVz/njxr6BuJtYChs19yY+YWr4oTU6qniumqAERmJr
4m4gsXFNnedt8nRvXJmS0n6zxrEM6pgt/6myyyvbHvV6F6p0rjbIiFkAq8STOxP9YbicwCzbo96g
KLspoM5Dai1zQwIrwYsiIxuw9nLNrezfpthfJrul9EmbKZ06hobYprsiJFUhgyCb6b2PqmDMjcDS
+o1Zx4HXFHvyEi/AHku9d1GVjEG8SlNAdU0MC3e5GYfahYNazA9/HvjzAP9mqlF1Y9FSynmxWIGr
ze3Z+phjSqyrabUtQZJO2+ht9lUNWUg8Y+g7aQs81AFDmXkTZNDSMEl4/fPveGXKNJXVsjbysSc9
j9nYs4mdMR9TK9Hb6ZvKuwlcYgqJ1mmx/HreIR9o5W8CmrDejSsrJTjc0ChRBR6tYEgeZ2l0T03m
6bmZLFVGVuWNJUx7hA1Mx/Ghqx0vnnJIuXr3br9cAju6C2ZSN+TSZHQl2p5kGZfgD72LK6uIkBMZ
qJKkzdIH4bTHfNh/2aqonTWvrywiMGKSpIOTHW9D8J3e0bs6yD7p3Lqpqsnc2eS0GocgptU2OWcn
ifnn4sCe1rt8+HLYc/oITZach538R842xvCy9j2h9bqbKiOstQuxbgM3n6QZbSfL7gj5AaSqd+9K
nUb+FkhvpP9GTpMlD02OHmFfNE0xa32EmqqkLJyXpGPvWcVW5ktCJ0wTGmSYPOrdvlKt0s/50l/I
uEutdG2vCtMyb22788Qbd/93a+h/z8emKizzXcdefXj5seELr77rLasRF3k598OJTyVhn7zI9UnF
9Kq1vTEk+/abLij6+ottOe5J+PZ2GbiG9IhVSwR0BWmU5V3deCsZ9X0P7XZLs2T73iYyF6emO3Oi
hVesP5zada9JiZiuZJ7NJycRwNc3GBjZzqxzd3tP1KAkm+nMqXjf5GE3Hvikcjf+67CQAYvy87bo
SMc88H+P+TvHTtr5jR3T79coM1QmYDOJgtTu+vI4rk4JSnXqh54Uk4FW5mW+4Bd646Pi92sIKQsv
6wr9ZG+fjc/HNLGK25n0hBs7t1O9hdyMlAmtNUqvpQtbxvZq/vTt/iGy0nu911KZy/jqlLVBvGbs
ENu7q2zSANrxLWDHuTR/80qq0juSSOp0G9cy7juYIJfDuFVknUnUFYeFLXd66Ud+lWl1M0wVPGb1
kee75whPozP8I+GQhHZ0VfpBa5xUMV4mE8HXolPGhLVnByMhWacA6v7ni7/2mipTm2WmuSgHQsT8
SuRPqLfduzAjEXAtLOONTtJrj0KZfpAnpGL2SexJ86kkidhbQUgXRnXMa+I19ii69fo+piqiSzO6
G8lQ8WMam5h01//ERKS5gIVKoRkAR/hUb8qYcMOvk7OcJsd6Y4J+7SEoRUYeQhlueHAPZdoH02VU
jd6pDSNO5n0CA00tdYEZKvXmcW0/zwMDTAdsP7zuKUFFgZ611VSFdKOM+jyXQxEHgTed0FyHuySz
9D5WTFVIN+c0Cx1hZXHuhu6pm2VNFEau1bkwA+X70/Q7q6qCKjlYc35FzAgJzL7emAdKeUnHrMZ2
4tLb5h6TqD8BI9fqiAClfTnxS0BoOYRnYqdy+zogCq339fpsJEW9vDSyQgbJzxNym5f+qhhHcOye
8/TnGeeVBUuV0BFXl83SMXjZLdJCu25wdzKq3JPe1ZUqNcmwTzzTyOMgH7trVK+f+lTqwWFNVUOX
+kFqkCedx5UkHVZEU3Nh9pWeFNVUYWKGJLOcJII8JsKpP3RZeGMEw3jUGhdVRrcWZg/Nuo0OU+3m
68m2lw/dUJZ63TNTldJlbTT1lUumCxENt2VFXMPQ6i2uqpROZuua1ikbnOpMuW9EY5Jm5L0x877y
MqpKuhl1/obDjyIaZ7IpiTzpfIjCemOuVOgGpGecpy7HtVTLfZN25FImQxPpCdJMXynTqJZ4LkqP
jFgy7sgbq5Lhul3LXM8HaapgL+E3SRP0TnSol42zqwdUAG+MzN/Hmb/ZnqlaOtffsGI0aRZb0nDm
a2IVPQxGKSzP95CS2jj3os0hEm+uvaNPP3nZ91PpzRAyO1+eehGRTLJ1Vmp/I3/TnuMkdPJAq0du
qqKbzcuWfhLzeGwaUkrA08KYcBM9joKp8oOqaHI2J/TGYx6sw8lLJiDCBnH3Wq+cqiB0FpsshnIa
j85SE4UXTO8xbK6aF1c+4cXSA+EJ5HiUgbURQ0wgeFBqzn6qqMcrhW84PaO+1QAglkk+mwPZPnrD
oizDxtbVfVI54piixz9ECzE0po05TO/qap0jrE4IoxiR7djfx9p5qjNbz7BJ/NfLpXg1iIfiVs/f
7sOUXuaOGYpjNpZjc9C6eVW12RCo4YdWFhzWIfNZLWUhmn3m+ZbzxofwK1OsKtscplJsc9KJo2iz
7khE7HLoIlerv2+qEDq+Hzync2pxtM4QusXrwQa4gZbYHxDpy7Hvgtkdk4mLzwK2dzW6/a6tSNLW
GnhPeSfdTIBmEM3/4+zLuuTE0W3/Sq96p4+Q0HTWqV7rAhEZkbPtdHp4YXnIYhQIEAj49XeHu8/t
cpTtvJ1V9eJKJ4PQ8A17mHYUhsEJq+FXjvLY55dd/GxKdrVShLDMwbcX/ucqCMAmXCLysiDrHLOZ
A/hMItjp7TrAvOKuHvLbRjL3+LJnZ98Pe+StZaHo3S7Q6DVF9ZbvypW/cGDo9xcvBx926Nu7HQRT
KZwcl/qzIDCne9Gjn0NgCoOScmdP1lywz40XS7NdlgFG9+urnz7eDw7NcxRME9Y9haO62ous4fN9
MZnS7FdBG/gyDRan4K9v85MFe46IyWaWRfBtnXacqiCFpfbJCQfOMi+7+tmGZotMwrQOV8/ztkwV
4DBwTFu/vuziZyluXeHwBp5x2NnFrklp+iodTfayveYcEaNtRJzhfNjN9TTvTaFoDAHj7WWbzTkk
cTVMiG3ww84VW7MPx/rtFlb8ZZ/0HJC4FSbaOlQjd1YVMjHNUiWApL4MmE/OEYmtXKWTKrO7wARD
Um22hS3T+jLlJnKOR8yiqBnCSthd6Xp4vsIRN1FQrn/Z8cdOi+BPXdYpXFFyHnK1r6p2e9iIXR4r
0j4nJf+TpXQOR8yY9+EEsPKODyH4KKc93tLwudrdz65+tpfB4Qbl6lXrfQRrKj0HX7qmfXjRQjrH
Z9VwWcxgaSH30PmCxd+8ASbrimV8/7LLn63TsOlYt5FB77k1LYCI1SKKaxE2rXrZWj3HaFk4dCFw
snqvxzCuNL1syAsPv3N4FoS4erfC7m5vIgSrp8Z/+zJkLDnHZsGfocwK2ev9dpI+qn0YJVGh/Mt2
XnoWcFSkKdy2dlEKFa5DO9h7Aj/bF33Pc2AWshwkNcZEqQDgp2qD66gtX73s0mcLlENGqBhYG6VU
TCa8iGwD3nXhzfT2Zdc/izZaG/ZVM3VyH3UhrNW2aIwuT1S95/QET8HiDw7tc72vMqgtjDAzsTc2
GA8um2dzO0qS5zvwVGV2zM3mixu3Zc8m1z/ZFs4lusQatQYuZ82O6PcVvL3nl0V95/gi3rB5GeHS
uGMlPFN1XPIXFhrO0UXwSKU6K6Xci3Yh897qmdyMg66fExD/CfCOnKtzAZBPHdat3IOYAhPfooOL
oPFBB8TsONj+wtO5Anka7kz0fhmpaxOIngYk6YIFnuC/nmjhT8K3c7SHrFYmZrii7I3ShYSNdQvD
ex/i36c1dOIx6lqN/9NGYSvgZ109VFv5EE4N44dsLKfisx7yYgeZq6/LzKCBGTu5ueeykfCfNmM/
mqlnkZlcadbOVd8gvVx8uyRhUzbU7uoaW3WzL7KlPlntGtgOxS3rv1kNrkMrj11jRWH2qMZUtYmb
rZ7XYwGv9uwTYx5oypYAkF/HrFo37+HRiQG/rkWo7M08Zj4UxyWIZF/Hw9bksFklTJcsjwcnLaLn
TmC9x1z3Xf7JDoWZwjiqYW57ZFsNjfB0RRVI5unaz35I6pVVyxvoDvq5jHkNqyZow6/lAlfpUE+B
iOC4Dj+B+hDaWsAvwaDQ7WBhXA7NhAccZde+tdQg4ahgUfyHsQb/e5j6COaDICuweMII1ck8e1rC
nHdaYNVVEza2nzpU+uUUL0NIQg/PQJEXH9oyqvUXk08wbAL7d+sGE0MirlrfnyCMB7sZWMC3UBob
E+/LMYQjJdi22W5D/43uApotY5IpbE86mYVfuUnpvHFyFapZ6H3Jp82A7td36wHWEm0ihZ3FTUWm
UqWkZJ4lhRQ9QndlVKoMVJPjpc9F3wKWW3VFnjqNvFwmKKstcJh1Q98OMlZUSJCN5vIiiyRyDRxA
wkyX+FpdUcaDQjoQ6zBoTDqZln7snRGpX7dFfpnKbWV7GM3y+nYbqBKPRU+lvGUuY+x6ywo15Wmz
gdgU7bWfQshobEJOzQ1oPQrfy5alxcPlZNP5tCeQwkYIb0i31YcVJrX+c69M2eXwqkYH4Qi/caUf
wkUu45o0bQT7uVwFJ+3QZmpaH4D6tAHbCtklOc3TbsW37Loj5ai+0qOoW1XEtaj1XtRFm3Ri8TAA
L/gajPMpHZnHKzKN9c4PONhuRZdP1cMCS9BWYTrA9X5fMT4uSZcXEYW0cLE2KUpXhfqgHGu7K71s
qO0VnEwL3CetQwco1opLirDbOQY3eA0f4OpVWKtB7KHKUy9XLfUhWiHEQZBvAzbBzTkoeWQdhQPO
VUCZjzTTZ9oEIFoNs4zsG8lNqNIiG3n1GeUt1WDRmKib07Hi3XgL69VcPADT15t9tUpwy3RHOn65
8YDW12Hh6+1r2TbdBJrVEHTRLbxv12IHh+SVHq0Jq/5dERhFKM7EOhc8libS9pY4V4efoyrLFJww
4ROcX3g/w7OXDGXUva+8WHkCowQCCYPcs1BDD5yL5kvm4GCbx3Vfq8+cid6+gyTBViRoSSLgAUmi
W2G6WcL0vKddEH3pqmHejobadX2oNxKGiS2wkr5UEab5Ia/pdus0yfeEwnr0Tg2TFDuiSgvj4bpY
tnsPdgQNACuA2IRKT/LV4jh617Z/1Gj3FVeV6Nl60XVVk130VIfD1dRrSZMqYhH9oASN9NfQ19kt
dAeCS/Qety/ghZi48jxPc6hKBelSbspfwnhk3g5QnGLvG11GOrUNCKyv5Fo07W2YZ2V49F05rbug
L6rloNeBiAsplpq8IyKrs9dFr3Ob2NUFENKsiB7BQDEC7o/zNvLhZiSbI0dmhW3ewu0l6+4mrmWx
J0XdydQt1Yy903M1FHvA4sPhptez+NJASKJNMpT2/F2xkAFbSdEtfid454Y8JWhxzld1BVXsfZZP
8ExeAjnnD4UadXSEg7UVscuCQXwuCl3B+r0da1fFqg0zAsOqiC3HsTGjS52nBDb0Y0vDuG02bz8w
p/EEKSd5CA3MBU9RBvk4xNUSjO2uPek4xVBB3Orb3oPNuON28B8pWb2ATV4Oe1G43m/iBjF2/pRh
CcukagpqEmE8796tPUw9oYplDHTyYlZvW3n0DuTnhxWmhkMWF72TC/b7zfquiyuH2M7HaJPM4xcP
q3r+CN+WAQdCDYkj/brBVU4f0rpp2HEt0B7ftZ4aHoPSC8PaRoe63s1zzhqYYodObVd+GXMUphfY
kekDyVYkFqA/FsVxhFteEG9DWQZvYIU+0LSIBIyFRzKHOpXrtlWPA9lYdZjd5vXFZLogS3tPs/Ua
brvknoRjVb5Bc4CudVw2jdN7WA3k7lLXSHtvV5Su1D6qS5x3Lst4DxR8VCzXJidVnXTbELoksoMM
QEcZxqz0oFxuY/jakdqAY9NGzt2XC5H00AFnUN12kEcs+3heYV1bQIwepsiDDo8h06O742MftJ9o
uajmWjRsxByDSX1TfGWN2jATDHT+xl2XqxLOvtu2VDtu6mh8K+q5yC7HvKzYEdxo0dxMA4VR2w7b
USNS+Gux7GmDvjaE8Mei4oexK/McyG/QlzBHFMS3LovKrfZgK8OAqKZAWJPdaGGVGc9ubekb3FM9
zmHhlo8NnAYgNaBp0UVJD83OPAmwP2XJktnlTUWFYwelLZh6vG2BcDbzoIJktZODNeDQ+QW8oFmG
CbpQqrjH43J+t/g1Lw9BSyO0G8usDqYHY7auvQTDAdbjSFK35QtOjbGtIaxLSPjq1N5jJGFFL7eb
jejIjNiJtzU7qgqfHurEAi511x4bcn8Hy5RxOBJXaHdYnND8dHIvBYQkcgzjOMZOY5UTiBzm25Qn
fenX9RXTSwMr6mZSYi8jg/0trpmvhjviQtV/2obRRlXcuHnhxzViZLmNMPuL99W4wLcIL8m67K5G
x8O/VjUG8XKj1bCkLZu4O+D8D2yOwaVm3vlNSp8jeHLdho855PN+9nVg3spwdeZ+xpjNl30FLPFd
NZdFmURV0Y3vFysp/2CoXJWJlxnq5hYjxZr8awuhXXIPq4NIf+oioeuPfdPXFEk5VDRZYipayYOR
blwRvxVEiS7ug2nFUdgsOD4Q7UFnWAR8lukIZY9uBbBTBp9hRbBGCcGhXh23qa8f5IT5vauJb0RS
Lhvaaka20TtOAaZJ2KqyKkEBI5JwtuzkdEEbycUcs4WY/tYWfQGeegjNVyQfVdPdMGN90MQC/NFP
Vde7Zc/DMprvwpYMEG1Gc14/RAqm2Pu5gb3SfU8L9l6NsAZKxyhD/UiVgRO3a2szJB1D5ekdmpas
fd3UctyuYPndd9gwI6wNkAaAblQXNZR3h5vMNNouiYqi/H4FXCpIFlGa+fW4+R4sepClqU+gfZnV
idRhae/qEYXJuDB50+/YCjJ2swfBNtypjLVtOpCM4kuURRPeRJM92f+K8RT8KOBxizzRauY0NVNP
wimut2V9V6kGUlvxZkD5e7Cg5rLHfBTd9dBOiLiSIq+CJKwgJbgm2N3nWHrB3Ds6Qc3ikAtvcd7L
hSBMZ2B9W9idsyhwxxKPQF5NXetkQrno03otpvaiXrDUP3Ay+HlPZd2EsLMZoJMXRiVTKWuAKY9H
Fm57jcPIu3jgWTXeTsDB6TYxwsjmuh6z9Q5m7AjFt2FjV6NSNdkp2B4tOEYRcqTDFmHb980c5Mda
tNw9TE0Wzq/bYQoT9DJ6+nFtMj8nmS+iA8I1uJ/W4Bh1aKbGw1IVh8JZ6KVEIOPjsGXJtjlt4w4O
WiJ1A6GHHPHAO28ku8qhv2Vioat+TIqQihxCv8jUui6qxKXy+fo1AqmruqFYOuYCDvCbvukDOtwT
D11gpEDMXedCUZjVo/oz3M+BBdbbLTIR0B64Qd8FDH+Y0DJI2IPDe7MOir7tfJDvalqJOjZmcVdz
3ei73MN2AXbtPkj4MvmEFll5iKJIX08iXy/zcGk+rvlcvdGsGZKSiFcNH8xbXukWJvHEjsAqTU1d
9/FCSu3HOEe0u+5XWA6uBzHT/FGEi7101ap0iuksErNN27Jvh4pfrsCiRm/hQi/f5I1n0PJHTi2D
Q2bk7Js4w8xV0FZYC/K1dNnq3nIuxBrPpVkU8L/h7Ne0PIlIHJt12aC1o4ZwtbBj7vuRIo8pWVel
uZjD4HIOI1CZQYr35HIowkzfjsEyuv0McQjyuImGikSv0eyupsjy/CMiV9PvuKMBPdjSltE1vOUb
mPbm7dwgHbeDemRTY8ldzyZmd1DfWFvoWIyiOHbBrJsPQQED6irha8nLlIxV4eKJlwhFtZtkmQwN
YhQfZyxgrIlXvk7ll0Vx1l/PSzdvn+Fk5hEOFU5xzO4Ga4vbuAKdqtpBeimjF4NqyurVEqJgBLf6
iJm9k9h3UmQ0uTz2J1TxrpeGsjtQjip+BdA1C9NQL1wfQ5DKlj9KIPjN3TQ6ZUmy6nwuLsd+ZETE
0IlRaGNuFW3WV0iNJUUWDPztdoXCzoh9oWilD2+swZJ8UyNZ9R9qXutjBJN2JMjGyw/hyOrgo0Ej
FGny0nE4Z6JzUSSYHQiW4myasbuPw7Sks8kH9U5ACMI9Ko+9/f049ppWKZd9gPMqa3kwvxF+q1CU
CSiVLHYuG0yiM9bQ23FTy/pHBI2I5utQguu3UxXsJ1+vTbFoqFTwbriHMTivl107QxL4QpcB7e4F
Vhl2RMKGXmF7KhaJCnPRogZ0qBgp/IHVRU1MGm0DQoC4EULk8A7okH8g4qv6ZJ3tKRaB94/zryo3
DLm/0HVeD4/NGHTzvqsCp4/jqCeOL7ZpP6Q9bZb5Y605OPuiqPX40fm6RyUrJyZIdD2FV2WfZyLp
0bB212tVRTk+iSzB8RzRmkkGO/cISnsBlaDHaYu0grxDn113OUV1KlvU657RFdUex7fN3q1N08QD
PF5jUObyicGUTlXdfvWKr0kOW9zpuLERCVqhJ1SanO8CG7vJ+fGVDL0s/pjhh6N2W01IkQp/Olfj
fIQxyWEThn9e4a5YVjHrAp1dwsM7ElEyNlsVIB5dSXCxbJjBFzjxQ3npsNlXn/RWFinO+Ci76+g4
7Mqg3ybAZoIsOCK+ZS4hKD6PcaBcnyXQ5GJv2ewAWpx9kdujLk4nBkbLhZAE7roywYlkzSNH34fs
q6JoXWoDXvrdvID9gqQvQAFyk0VY3qrKEyTM5VrfgjwwHZusFC1WZDZddgSFjhtNc0ePU+aajwrB
ir9taz9eul62TZGqdV0SzrFxoBSTZx+hlVKVaW6wd5bVUN84RxDAbRCv8cdGqiKx2wozG1CGyKGU
A2tuesfG5mbIpvFqsrarPtFhUfWuU/XwgKST7UzAQDTC8wh1XDcJF7tmifwjh4LN00AFgZk9NFtK
TGLEGXHjpdkzuIdPSY/wvksUsCsz/BTVgpYA9s0x6fthSZoJGSMCG6uXBDSpNY/DApO3X2vaJBbo
KjAPIEpDbzrdOpRXXLBpcyn9zIv3i5/77XqLlrV6C22Yjl4bUU7lmDg22/KqU8BeQXdvWVIiKhRA
szm6o/C9TOdOLhVULzJYLrc45+WrsGBIXrMRqVEs4Jd4uVVZsACT2jdbWqNPzfM4c2Cefcla+Lkc
aY3QOc6gLKKeOociBM4sxPzwc1wIQEWbw/Z2EyjduTfoaNHh2oPN39wNHj6jt9EEkaVEqcH6O4OG
4+doawOoF+XcFe+KLgchrXbWNsDamejBUO3KGK67Rexr+JAgY4bfIva+2b4rSuSIqMiN+3qc1jDG
HrFkZbyhcsfTWoqiaK5WL5FmxuBwhR8RYLcs6ZCIznerzTf/itg+kO991rfT3TSXurxUhc5NuTNT
VpfHOS+WsMB+S/kftUc0+bFec48Ae9MWStR1129vUWc1wPTMSMjNEi84y4fDUo0eK5v2j5QVbI8+
SngFiQEcJIpDRjxuvZjkW6wH3+x04Qqo66iwXa69mtr6gzdIYONhQI3tJgyoaJ9spXWd1l020IeA
bma+XQmyktusg4vaK4UCFP2Wdk+3dmSs/YO3o5aHJcwbkkQRxKivcZDlOKzzhVOfZkIuyibwoQK0
NtlCwMHezFAOIpcCKkjkChNL1peTYJGFLR5Z2httUY6KhWUeWuK2GJ4IZ2VxS7esBcIuI3V7gKh7
QO/BKZSiS+CQtHn0RtrV7j2DetwewBtrEhSP+fS59WYMYB64OXUMGmSN70ljeoTuAvFdGg7aViBq
Is40txPKJHUC7oEbpxiCOSG9IoJyxNDcBe2hBAZh/uzpqke8lcjchc9L5dOBW1vvGsZUn1K4tbg6
7gezFnsEvY2+yiKIhwGY2Jyss2Cx1qVVUerlMnMArSdg+eSap9ARICM0xzODXi/ahF1+KeaFbdia
nY0O2Cc7dLJ7HGExyk1hHYNMuVVpb9qp2UfLFPZPsuR1EyBECiPH4AULpZk/bG0acJ1qdI/cmMwG
x2GUBM2gLwS1dF2OdaiYeoSesnHXpzm3WLx4GVVRUoUL6+64LJvlXYC30UFchI510/6k9Iy4e1bb
HN1Op0ThKgu6esEZAywpxJfWLM/vVhOOiMmGiQkyIydDai4TlJQ5gnIyGt1+KVds2YAardKQp8HN
Qb+fIPyKuBDLHGVzOLl0w+Wou0nd8aKac5yIqtq+1gWKrh+rynf1PsqjNvAYXcta+BSLoXwVIarB
0UC1jPjeYmvvnwobca9iF2ooGXsZTeohRBmihDUKypwObZJoqh9tMHXBfZejrv1qPsXjoK2vqqGJ
nHto/oJSZofmWBiU9zFJIsv2g0R8J3bwGJz6K7Djcu6TDaXyDgF9OchSpoQLp668RcH8GkGEEtf1
FEXjm7ap6uFS5sx3x2CCj/hHdF0ykqCdJUB46UwwxY2kPrjuCBRsXgXTOJXvgw2efYlGANDu1smo
4bYcHUgghhM5P2wNEFaJIiNq2SVrWgikDHngvigx2uyB+bFIaAvt/2reLoMN1tYD8qWuaI7e5myN
EWZUKFbIxU2HFY0ldhhQTPQXTS028ojiCeeXZY2GR2KJQXN8B64tGdTpDN+Qwp8KB8G+HyidEiZM
FcRYczfCjmuElgqHRsKehIAd9/syCFHWFi0q2WvcwH5MxWu/WJ4OheTRwS2T3g42WgLSQu6M+kmj
dJHDR6ybdFhd83AYx0c+QnH8SebRZK4JSoBy3/Bi0m+8RwU6bXJV5WDuAVp5X7ZtI66yvGnrN15h
YK5Wqurxkkywm7mZ8awUbt/rxu+rSZr8cqnQR3yLeLbM5oRMYi37tOqUQXUugn5ZSZIJi9kGCQQg
xGpTtDuk0vsawNaTvK/8AP09MoaJ1pBvNDuDivc4HaXxAwbWycoO98uAQUNrCDMBht9U6vUNw7CD
eKR5UW9vUSTOlv2MlbzX2yavkSuI4IoGmUZnSxAou9FTt0LRC1IJYS/qSvb8ems6sJJDunbugy8n
DeWCeoJ+xN7BxHkt4tALLtHKoQAkkX5UcyKQv40fzRwpet9BhGOk+5MMaojUbeEwPlfDpucq0cb7
Ol3NcHJbc6O45UMWtccILFd/6Fs7sTSfV9te0xEqK6gEEbSVunWQ075ErTKMgzEMgz1aMa5MG5Vr
RNe2H62MBTMl+7RIOKxfZVteLa8hVxA5lBiLbNi+spaz/LOtO9IcCQM970hQ3OpvwKgf3EMDuebi
bdfyaLkOo2Bc/1h7Xtnrdc2DEXWMhaoEEQyK4yijTSghl+MIIFzvopuJmNEnboWp5nHAI1TptFFa
J8CNC7QGo+iE9pvVXgNoedvMcM19S3ydjzeD28L2UsISDnEB3jADD0C7Fa7po4yqz6hmBCytuArs
CKlRBGLJ2GK2mx1q7zWKA9hIT9mMP8UjOhhmlqxBEA5YLKofQCWw/DSC2iIrz2MycH03yrkJQMUv
Zfl1Op2PX+UEaQHwrHl+7DuNUIRgv2vesGGgDmsv56Z3sVUjGMfIpGGiJAtSkpRRHgB6wvI+u6WF
dH6PbRQ6gXPTlvOTqxa7XHebNPwdggERLXHVV9PluspteaeksfMdTu2cHUaEK7GB4kkfwygnP9UE
7TLjzEWf5h7BsZaXYwEU/i3qwQZkcFgDbMjg+xrJOYepY8TdJ5AtexWDdEP9bhG2RnFi6IvX6AaH
eTrPMCx+XQH1h3MR/hPQNdSzyvSjtGCb2qQlKNvPF2029J2LS3DhorhTaJeyBC2+YXpCvpyjRoW8
lLhPSMq2MoiFQ8O4ijl2WYdSSdOBCRFDwN36fL+A0gjjnHaJRPEB7ON1GuLJw+ClvzBIOcoq8T20
tf0l8uGFh+nACnSs0183+U9Ymh/00M/1RnIUHpcyGOS+g7Fjk5aAVN8AR9UnOJ5RVEeFWT1Duv4J
ruQbyuBPwLWhH9cxYkzswY3u5Ru3dtmU2hxhDQiuiPwTAiZ8gyBkWdtniJw/AZZ8I3P86ZYVoDLY
PCjfCwV7AgcFjl2PCsozL/Szq58BcSzMzUZZaI5+qPlcD+GjVzZ7GT7pXJsIUVlvbJ7x/QoHhLgY
1mMJXMULL36Gm3Bh6NpuEnyPysoO7YEyzkLk07+eUD8blTOkXLbMpeO6FPucBCO28DlDnofN/kVX
P5dpobVl6HljXJAZQKbUaRjubd2bX1/8JzP0XKVFDKHxdqkwXQqp6dexLY1PiFgpLFYUNTa2E4Cp
B0DsuX2RUxlYit+jOQuVewn5Cr6HMyR/F/XDeFuFqAZ8e6H/+rL8d/7U3f9zHY//+B/8+Utn16HM
C3f2x388dAb//c/pd/7f3/n+N/5x8dTdfjJP4/lf+u53cN1/3Tf95D5994cdAh23vpqehvX10zg1
7tv18YSnv/n/+8O/PX27ysNqn37/7QuqdO50NQhvtb/960fHr7//Rk9aZ//15+v/64enF/j9t7cQ
LH36+rf/M3z6/LedKYdP7mn8y68/fRrd779x8XemCJNKUhZGET8hR/3Tt5+Ef+eMU/S+AWxkETsR
Vlt4LRa4vfg7QaeLAgKhZRjq084ydtO3H9G/C6D9EUvCh4xz4Mp++9/H/O5D/fvD/a2dzH1Xtm78
/bfvV5HEPSWjIaTJoeAGUOI5jVhoY2BgWdEUzzLv60i3xzJrn7OG199t/v+8C1ACOmJaMhWGZxuC
YnBUtMNEU0r4kASdZx+DaerQRiDldSiRofezGNLNFeyxQYJx/6dv86+X/vNLfo8v+3Z7JI34R1Kt
kIed3b7ZStNlQAGmHlkIMNkEDUCUaVI2WPXMrnRifP37mPvfW0Wc4zbwATs3G4WAdEFpsEQp5FD3
iKIevGg4enogOm5yhNxF0E6xo+V/RAX9120hRSDxETHQ57DqYR4C3pgAb1hUiF4yHSA1zJ7jP3x/
hv/zLlzhK4aUCC7OpS8Q4IlNZVBPIkFRXq9L034Ej6aJw9JE16Supy+//m7f5sXZaGK9ECCBUISX
SP6+3720RU9wQtEp1WjkJiHEeI5BxcM82TLaDamDXemUiNrI/USp+MNv5mNJunZv29A+g4b9JgT4
12eJIhoKriJ+PonGcpUyLPIoNRBKjgEKS9cFNi3oeOXZnCVs29aky8Ybjmc+KvRpp7ITH/PK52mA
lCb59dD8YEpjZP79NPT7kVFmRA8K+XAK7JJJNz5+IllOLmHeQ/4zn5FvX52zCPVRjV4YxfL9/lYu
qgFUWobT6hn1cenrN40dnxNr+eH7YFQA0ceWKM45zY1cw6ltKb40VioCUSDCkDYVh3qDfcILhu5P
tzqbVFHm1CJQZUqJBOsxR4QVQ8v/xuVIVn99px9srpxphmHD9qrFX7inJAd4GjtSahd0ADpJ+ivP
pudkqf86dErhEImwrykS8nN/krqaXWSl6lKeMXJsAbM4ot9pjtk0Pcc4+dGtICfBIWgkIw0pou+n
QoHPlMGV3IL/bNwjFCeDA2ojFP3wbPiPuManWadwtEURTiamJD/fa9zUQRReE5ui6AwB5W6YY4EC
/DNf6PtI7HQXfBqmKf12NOBs+P6FVqEXwrrQpji9wycxsup63IRGUDYSYKBF+Lmic/ZMtvDXUfz+
puz7m06L7I3MvE1FFqpHFfSoVFSwII3DRotnJvtfp+DpU0EmAdOQ029RzZ/ZPF0PkiMfIDVlfNYk
btE9XCtd9gxF668Hg2aaf5t9GsfCuXIiC1VjsplDTCoMwgM6j/JAcI7E4FxjGMOAPxPN/uCz8ZBq
tP2hnQIZ6rMtCapZcFYcwindRmAjY9jxeajGLvZqAYQcYBwx7XQGCO+vl/MPvpvAjotBlCpk9Jzn
IgERZtoUE0oijKPAN5jLBuFcqqpweOYFfzCgQqBajptg46XnyjQwUEBFdZnxgmSa72D0Nr0hG2DM
nV36PbAe6jkG+w+OWpyyHJEm4haKbeRsVxzzGgWyHlzwmlQspv+XufPYslPZuvQLFXdA4LvANum9
zOkwJKWE9yaAp68P3X9UKclduYdOq27jdo6k2ARBxIq5pum4wXHINWt3QOq2FyaNSD2ras1vtQ3a
7YP29VhfyeYhcWkrnzne1tHeHrYUt8wxWxo+tsbWOyfpS9xP874NzFwPHW/qc67WGkQ2Grhl1Dx2
6VzY3jxZ2uKnKdSKM6/6xAJjX2bPtty1kDM3+8JYdrDsYsbH0iTc66VSB7mE3Jl32rchdeOLZpDn
TJbfLS+La4CNuzX7niqsrSxcOpImDq2ZQGhg292YgG9WKzmvKn9+vJDfv2yGchzDovoXbA1b4UpN
CDmoeTEEEnpsHhS2CA8OBm0XLfxANZCNNOi2h+luAVKBn4QG68KRxnBp57JJgo9/zYnnRqNv665D
WCLrfXOo0CJd+kEAafZFC6dasZtHM9fiZ9re6ZlD5d1nBWZNRB29EXNd5mKz8y50hUPFLGidqxXC
kSSlZaNE00uIlmMfQRn48vGjvdt9GU9wqhiO5VIxbw1sLGVMsQNlx2hj1/2RTYsGJaZVzuBDv2fo
zdfCMDrnpQHpm11++zrTMQyThcZTQKMuvNLwQErQoFd50INAapez0ba7bBo6GMd6vJ+bKN3Z2ZRc
ytrp7wsF7qs3DZFxvTh9svv7GTANSkfLBue3twZkSLFHxSp1PmRVVy+J8532C03jM1Z/7+6XlsrG
vJZADGFpW2/XZAiVKDeXLpgz+O5+PC7ZdbKQVhPUzSAOuqKmNxjLToGoQuVoJq6rnFnE768H60/Q
bZv3sG7bW9fBqEHLWoVjF0RxJnaabUFkDlclZyXMqyEHsoYr3EVe5Ez2C2vUve/kUOzo1GSBgKl8
rFUzPXMsn5wWU2P7tNfafbujRKKCQkiXCHJ0ldQ7o1a5K8ygxrbPYZYddZoix5Ak1L0oe3c315py
Dl98t5EyLRZHNfdSi8pxRVX+rD/a3DGVyV6XZqo1dzDQhWdlc3YxOKr7a1GciTW6aGc+89/qtbcf
BJx3vC+4TOjaehV/O6o1qJMSVfgbhrb+2Whvy6q/cdAnlIpBTwa6pmFd6FbkT/F8lS77scwudPt1
7Nygk7FnRr1PM+aM8Pb9TOiWQ+HHVkfQMzjQ298Uu4gpVVqCAf384RrCDXwu8OP7xaCEUNKlvUM1
Xn//+PN7v+GxJF2DMGiqdYjsm1OdMCUJQ7pSg7Kz06v5V9btjKkudhxt56zRTjwfR6ap6ZyblsFm
9/b5CmmUg7NkS2CmSftAUuKwg29bPmV5i1wvT5zrBR3JGRe59yucYwP+vw3kwfmxFdrDdAzLxmFS
E4dZjEWZXmJy2R3zuYZKSIBRcgxVQ9W93B3m217Uy5m99/3hxbgGBRMHiw5KsZngqLbMtM+SJVDb
IYTtIKOr0K66r7LNxZmh3h8mOhWhRT4Yz2lxUX47wfA41npsmYMpN8PXogyTT+Wgf/14wbx/HkNV
QXf4/BBcOVvb4FoOESG3DCLVoX1qNBMPgyrWf2Rtew5XeL82GYpbgKrCv6eXvNka5By3EILSOdAG
eAcWnBY6qdrqsdfRiYC+Bh/v44d7P4PrCYkAwVrPCmfr4id5rmpQ+zlARKgeoUMqNwL615na9fQo
v69bho3N7TrFfzSFpBpBCqlzPnQlmwIsKxp/SYts/y+ehfrYtTQgKbFVCC8wrBCIdDOZaNQuRZda
V0MaTWfW3Il3pHF6YF5J79/C4vDtsyBRGUHXHApFMYmLqmqsi0IJm0fDiONAU7VzHaMTy49OB9u2
JqCgC2PT3JmyIS1Qpw1BgVzgUk/J/vBaIy8JSJumc8fjqYdzDAKReUuU21sb2S7vQZ07ZcBBto9h
LamHVI1+qWp6z+r5O2N4kAaLm6PKTWLdqdaz6e1MahF0kGZ2+gDXY5c7U2+gvmiG48er4sT8rd+S
Bm8L5jrd3rejVAMqoEgxhwA67c8iTAyKHf1rz5Z0+DcDcUnjfgpAu13kytC2ulbrQzAOTfnYyDLy
WfjLdbgMf78jsRro267nuAVu9/aRFKcYocarQ7A2x+/1ytR3io29Pv38c+GMv40A3tYNK7b9f8fa
XPsWg8QKx+ba3dR2dD22NUIA3V6SyceBP3zQ+27EtkDRNMhmbrsgVOJC3h+a0qbwQ2tSub4d6oid
ehNiuz9L0fd+qY3QrqeyncpnqZT1T/q6QnhzRrhtgI4qOxc1tBH1/15rumC9Gaw3ejrqdsraGDkK
xOzAnCN1F8d6dzNMff9lpheGpq9wdxA7IF3ggaNAaknC44x89l8sxXUyDd2Bp0iD6+17G6BeSzqb
Y1AZGgm7gjq3Vq3hAHxknhnqxIe81nlUOqhQKa02q37uawS17OTBKqS6KXWC13xIMvV1Kwrp1bEO
5+7j5X9yRFoKJldWlQWzWShmyec+Zv0YGMAmeNBZw7F1IyP3oiHUbvSsjs+0sE4cKgaFCv0diiT6
ddvtY+kcXvgsg9itKpx+Z+jpwkqDv34sgxOLV/a7CHA3232fk1g3SvzomrRWg1TmwyWskva4kLF4
p3TLcGa8UyvV0AA8gF+5EpnbmmbVulmi6qcgmuXoYUgxwN4Q5X5M0+p5bnLlW4GqTwkcWogPSeu6
352BIsj7+LFPfffUcGD0nATATu/s2yJMFbCxWdnd8O1xgS0vFDD1yNcxpbuejDy+00tnhFkXC7Tx
FVLgdFJ9CWER0Hao73NRqCCQs+EtTlXs45WMOI9RFeQhn6JXNvSp4LMNZ47nE9v92o9SuVWojmb+
fq4/So2Z+4uaVYoMamdOVK+0FOTUhdTuy1LKHx9P0qkVyIrnk3aJoFO3bt9k2iuqCm8rUOM23MVV
3XjNZEb7fzEKH7NDsw//1u0xKRUXt7K6hHWl1eEx79LqEvOTc95WJy6I4AVoKykC6aHb7nbHKGOp
UoLIQCM1+1XmZHug1ordnchCy71QCzRpvgDYfZkhXpc+u616O3bw9Fzd+qWiSDiaVCT72c6ie9MY
iTOB2AZZXVPHTx/PyPt7FT+Vcp8axRC6ub3iTAn8v7xi3gE5lou5TorrPGpTP1rC8CBX98UB0tmZ
e+PJhWXTeFXBIi1YyW83bzRJ5li51RQUffa5HTClV9VGepG7FLuPH+/ksvpjpM2W04FwpmrFSOVY
tkE5p/kNdm/yDBJy+nkMLsKmpTvW9kQceisKgeKmgBARTCEiCJJkgi98mcJN/y5Z+/fxy+3C4btk
/dIy3SyuNAthsEo2tQyVxZ6Q+dprcX8480inJm7FTW2LzxHwb3PfbuyJAwPPjcCQErdP1KNeBg/2
zEF3auL+HGVz7mSa2jUaBMig4B73NFTmiMFCNX8y6lCeS9Q4AUsDoa0QLYvOZe42E4e+c1bTqJcs
g0EGkeGMqaeUnbwco8L5vGrxLyfdadFWq/mLyEzlGiFNcmUUs2OdO5nWGmlTCgLnGax/B2APydvb
LwCZku4qRieDWWg5O/2EjkWNP0/kOxHnWv4adQQ/QxJdJn23eBYyvP3sJGdm/+Q7BixyqW0ceDCb
d5wOYawi20WD4TY1snStJ56pK86cIr/Jfttn5XaiIULRHVDxzbzb+HFVdsWUd21kXy1ohEmIkeKW
s7ZzAhFa/WXSRfYunbPyO4K1wg812/mCTWvzbR6BhM6cx6cW3Z+/Z1O/GnVmI9qUMnAIxvGGlgmg
n1HvKoGg9++3H8PlEACiF5AcNjOcZZQltEI4CGYdCnVozEFRZ9GZTW79SrYTDNVrxSS5bZrbOKB2
kKjKZSyDlJp98JIFZwhPrr2nBwMvijJARVtfY20DUqWHaXXOH/XUOqLPI0CBKSA5St4uZnq2kU38
qwyqGMlbM2IxinSmffx4Lk/0IfhSoFlRS/E/Y9vJEU2cDT0pUzCI5/hbjk9qEtjLoDzPo2teadXU
Ff6Ujt0tZLz4BypahGjRCDnmYuk15bMUq6HwFCo0dlG3Ymv58e87dZIypyujwAYU3xqKNlmjThkK
KcAMVT9iEjJ7quzt+8VxiiOi48ozjMJ8/njQdZ/Yvvq1rjRgS3Bb2HYSo2hIRFawp81VnuySuLsf
lCr1Ycd+1XrlTK1w6j3bzDxtCKpqY2uoJiDdTurM50LDWFzqjYMWKTWHf3HywFd0dEB9G5bb+vn+
UXWOWmbaRcI86pO1i/qyuF/6sX36eN5OfTK2JdbeGe1219gs2cSYc0ps+gP4KHefwt7Vbgtn6S5L
pe3/CRUDvXOod56rSu3M4516YzYsBteyXfqkW1ySBt2YVnCEAj1SInDINr5sakWLdwWeTIjD1SJ7
+fhZT7422wJ1BceGrLHZ7xr8s0Z+0RRI6bqBqWdGoIxJuv94lFO7Kk8Ek27VbAKDvn1tSdwKRyba
FISo8G71bnIvacX0OK9k05kv7dTLc+A9QWwFIoJg+naovDUsxdSyNbhNl7eZi74EuUN5RLig7Ape
+wW+dvJLKUL9X0wlkKu6wqIcm8b6cv9Ym7Vqd3RI0dsW+pR8SqoaQ5Wi/Dtz9f9WeGAa4FHchGwu
n29HWfLUSsZcZ6Pr4iooXFnonhQV6sqPX9mpheHgWkIHb+Ucuut///NpOIRLq+ZeuriThq2aOx+Q
ZJ0zVz21L9K0pJCEwcOkbeasiViRrYG22TRCeTMkYR7vsKMDeVXd1gpaQsmCUM3lGY7Lycu/y3HE
0LC9wLA3T1f2Ua9q1JYS4Q8egein78N+7l7YHK1jOE7jBVYuzWGp0vFOunF5ny/NmYSjkzWnS4kC
rgKSA8Dy9kcYJO1ic8pXkctQ7HPNHQ+jpdbfUvyiDvNSGq+qWPSv3BOQS+Yd+uko7c37KE//LrTk
v4vqz1+y2fHSEqlbFi8U9FY9XGllLPap2zZnWuUnlhSccc4GMAOg/W0pYNY92Z5mRXm9jFns4eO1
YN2V19qZt3tiHGpWqmfwfKqCbeMXuzxRY4emBWbcFddTWo2Hlu7OmfLtxNKlyStojHG60hrbHEWl
WjatqcdaYGB1yKZpzT+KIisPLfwcmoCE5HgCvsPh48/SZU1sznSWqwEcJxiSfu7bNZOKuCGpJdcC
iUvSw5DhPecKbfIzUQp/COcWzT9Rm2oYz/6S1fj+fTz+iZ0cmgyoI6T2lTK0eeo2buMsjiItcImF
vS+4CO3ssp2fbKn8+hcjAYpRMtIBYsG8fVLH1ZYIezMoQXhnXDXGQMhM1ihPqt6fOzNOLBiYMg5H
E4egA2vx7VCJTGsZJo6GPBHT1Mm2cOip4jD4+IFOnEwONzcIFhZYCvjP21Ec/JLa1jS0IGpsmEyu
1cWfo9QZ6gA3hlXhmvXxbSzMzthHRNuVZzb0UyXym/HXpfXHjm5lXWwhKhIB6r72l1oMw91oiH63
JC5y3KowSEMfZLEzFLtDMuBM2sENLeOTSJQrh/SKKnEaPzKi7sfH83Jy9l115dxR/HIRevu7ZDku
uI4KLYirooFYh3+nTZDCmcf/Lw3m7adD3Q0ThXsILXOuQm/HwRJWukoXDVAxFlse8QBsviy68Axt
+arPpZ/lTpsdEOfSHyunJn6u7LrKgk6LXVjAuM3eRgoNFb+vcGE4tovWm89D0irRHbtReTMNSyS5
MY6G5Y1N5KiXTYEpxOp54VgXkS7Seo/NP36BVhQl9b7KGvefcKpxtylaZFKYgszmVRbG03xclmHm
Ut93Irou4nhevWM4iz1Z4krOH1fm7FCEMKqYqQhZS9JOEEjUlOt0oImog+PSaZY3tThI7jQMTRZP
wzLL2bkYCFzPZr284G6bgqqVC+NPTuPiJzkaEo9W2YbYGsi57vGKVKAy1HGmhPwrq3GqkDZ4mTpk
2NLNAyrhoHGz6mvbLoM4IilOyn2nAauhQk5Ne9eOkG28TnS1c8g1jLzoyFSrCiXGh+owytQ+pLbi
5pdoS7v5mEG4bGAe0q666jByiQL4O1Hkj0ZtPYUT8pbAmHo0+BV5gxIvg3TCa7HDneFFj5LJfMmc
bnkQppxbsPEJ4xTuXXgfxAPaZo+y0J68JBHJZ4zebMRA+tjcVI1SfzHNDpdjYbeX9QztH+epBKe+
XMb6Uwl0kcFvnxvlEscpDdti1KSI6EMTM/totWqkDe7Yvhnp6XiViyGyvWTsusfOTIw+0JwMuDrq
aSgf8sHKUr8IQ/s6tewWE8FwEdOhwwjys4iKdPZ6M9Nvk2iOU8+N2esvAH5Snbh2BOQ+zoR5c90g
KRL7Alp/EYQ67gguUbtIouN8iQMchirV18LRbo6jo9bDnbBL5VNYj+OXdsaCxsdRKh+uMCixvs+s
2G8Wxnl3rVbWVzh9FrSfVYmltNKq1j4bU/msGoWLdafRyku7clB4wLHB21KLqr53+VoLnHBmJ3Lw
ou1c5SgTN5q+Do7TY6cxE4BFehT+E/x/XqQBJiH6r6k0lNhTVD09jEqr/KoSIBcPaU0q97LB8mSn
lvn8yGaZu7ulXIrPJgnhildGgCU+gGCMQ0XtXOhJUvysuja5l9o0pnfEYRmf8bpJeyg3hiY8kqVi
lTw2PWxZMQVM3YLArwbHI+y1LgrCs1r8R+bkczmqbQZTQobV/SQWJQucgQ4QEvekfcXgGO/SLC/L
2gvtevynT2JZH5veKbKdnUYmzry5HA+asELh00bS7/C8dU0anVO8j+HTKLs+d/Fbio2Zj3IsC1KM
cKOu1Z3d2nnkC9yA7rIIN2FPCfkhiWlj1JPz0nJPQYX+2nLVucU2Yvwetaqi+EKaCZ7aTmZ8TmDz
R55j14tkCaRJFkxwUNodXCnNuXDxMlGDxHUo6EpXsXS/65bkXvAt42YZQUnxUeBbmu+EU6l4WpqX
F66RGIaXYLFDO6odMKNsLdHHOEA27uiJKM27h0ERNJCnOMGvuME1pg4wuxrTG0so0vSTpXUtz1Hi
duD3j5gq4ndG1i9Xl/KLkGrnesNYVOlhdlu+TqHGmFyIbgyzY4ujTus1AkVwACiPiiQpUZUH4Frl
wzQ55pNCIJzYY2iENRk2tVLzljhLJLaJXYOXERzcmQ0HhMKDpa88aGaVycNktXgy0QqzlstixDcg
DfBldOH8DmZnF3i+TEqodd+hyZWT8qAqcrEWr1f1RMHnd8JcJOH5Q0Fr7X+VDTo7B5ZUMHZJeQv2
5T7h45s+m6JVgNMafECsxMovcW9PsamVCRuL0vj4V4iXOdZS/rPbtS92iKm2F+aVUp6pEd8RQvEt
E3SWUAsA0EOg0d+edBHkxrGcXCNIreiJ6SogN4WzR5RoHlRjSGFatk1A0O0rp1LmD6li+xWEXM81
2GzqofvvzfivNLo3yQ8Mv6tf/VaB+0a0e1f/LJ/69ufP/uZbvf2T/x9qdddr8f9bqnv42RbfyvlP
de76F/4rztXM/1CFqO5KIsRlE+ri/xHn/odKFK6dZfP2wGRU/s7/iHNN/hJpbwhmkbRybV1F4v8j
zjXs/whI9bDZgXvRYnEh+Qtx7lry/lEsUSEJ7KjBMTSY+hgirkXbH8XigjlErfdL4odUDHbkdVbJ
PtMboZoGCT5A7Q0a4umHNpXdxR9TdP/fMf5UzG7K5HVkZgXdCZi1RVtAvB3Zll2WKhFmtl1XFCGe
gar6vbHgEe0ivZ4xrAC87ilw+uwnMgLM3D4efgsNrLUhwBsMRBeMBYxgg1X1Rld3NU5rPtBBpeJQ
lhtY/1hddYCy7L70s5b/hA5RikDJFs1P+lqrDn2nGme+4s1Na/0dFL20BmilQd/dQsajWuVNM1NK
pQRpXakYJX4xqM8vh3iiBvz4oVeY5e3bhgOpGoD0FgwMa5uLUstaLqPSpX5WhMb47ISzE5hZmCo3
PU6HMK0qc7r/eMj3C4zHWxUgtB2gPWwJkaRaYMuzemX3tFwJHMDjKLvANNnF5C1RpkM7JWp9ay+d
+v3jgU/NK0015hfShYt44e366kqLcI2aHDgFmxPr1prSML3UJ6y78F7D0ebj0d6v5hXuQPbB7dKF
bbq59I1zUgxT1ubcLnLzqiu619QYeqgmWN7pwNnYxC9YbeeyLM98RycmmB1klc/asA0A8d4+Zz30
OtGAeuFnk2VejZTKu2jUVAyc0tei1dyLNaDt7xCedc3C96ebZ6y8aC5ab8fEHXaAzdIUfg0E9N3U
KlYqLJtzw7x/heAfv1sAK+5ibfXQpc4BL+qJ3ijFmYphW9zhXzosrwu26OeC1LYtSh6K6WMYEzEJ
3gfbDcFWtKxshKh8YmnST/ZYwN4vNHU4aFoydLuptowMPXgcZ1466Mq8Vry948/2pOwaPJRUIiNK
2ZxZWO/nwFaR6CHzZ9LhrW426MxRqcDDufKHmOyEKzVcU417N5M3SRK7f70Xrb07dkT60Zi7bQdb
cPSJJ5x9fLeW5lXfqMmB604cex0BkV8//mLWH/52L1oPN/wIAe/4YLbXdIsdCEfWAfkKRlsHPZXr
jbeuMbb8eJz3XyboFXxLSH+8VXVLvOpDbcK4IsLuFQTihrgvvJ2lNElFWeN0IO1GP1RlKp6LECnV
mbHf77e2RgfLcBA+svNuKaw9Puz9VPOMsS043da0Fk8sVhL5FoYY2c1QC46ej5/3xLzaAIfolDBN
e//RNJoTkSFtFX4sluleWfL8EzuvE3w8yrtdB+YJbQNOErY9Gmjrf/+jbhjsdEkXntgrqb7vHQye
b8LGMS4zhFL+hPPjk8bHe0bfsi14udGAHyG/Aoxdac7OOt9/jFq1yshlfhp8J3djfCHRGB7zAsdF
MK/FOSr5MhNrkDm53OEOxIKacysicKUojx25DO4FGuhMP0IBR9T58YRsYTeAy9/sPjocNBTf1zM6
yRS4mCnAsbj/HxyhpuMhtcwI1ziBEZxdoo7ppzK+D2F++XO6lBcdjox8xkv2MyEFa8QzHGeHnaMT
dv/xj/t9CLz52ABYIVyCvK17HNqZtxM3rqkpqV4sfq+lzmecIot/FnB1a2fNefKwkB6n3iS5wsKk
TqQM1PBpFrt5EbZXUiB+Nm1ZHsVgj3aAs7W4tLmOyp3RDsBcHZr5OaiJeyaYCeOFademA7b5gyvx
m+Y1WlOAtV32WrUsJn8U2bjs58nBPk2WZM34tWJQABr13HWeGk3qjbQwqh0LLFYxKrLSdD9VTS73
tXD4c2JGCrYTapZfgsoMyT5av60WVg85j/HEj3CH/pFQqOSeMN5yL4qEJgRRF/kPW8NNXpVyTbOc
Cpz4uQbxLybKON1X2YJhZAz550pEBlfMsR6piPqlcLKvqZVOt4mKw+Du4xez3ZzY1anjobjTFnPp
p28P0jyb4mLEEFLBI29fEIGW78gKtM7ln62nxdv9FtoT/z6SVBRisJ+cbUxuOg1t77ax4wkjseJv
ilBc0LNpJglLqMlYeQudRlALLdktalr3Qdrr9yH+l16oIjr0ur7Vr60pMm+tMqpLnODd+B4T832e
xdf6JPBNRd9BKo7E+pQzLXxcsmLh+smHF+/iYun9pSzyg5CF8CCHL+1e9sk/ixgVxSvw4MBXMbF2
VY3JbgL96psEKaymJv0CaBO1nhNm8ikxxjLyKHhwVmQ28fsngtfrZg0nV6tpHtYtMdk3VWggOrTr
+2bBc+g6SYDjaqey2kPaq+Hk9Q52tSuRWr9kP7CDmFCICdTHLhcyWjOp7kLp2A8Sf7SbLMf0E7tE
az/EmCYGGN809YGEQesAYjvtIePgaK6RVfQZcPKiNmp9+cZL13yDaBOA05ie3gFfetCWjpOn3RPk
NT6vnTMPKUPnd3CRvKGfiaYaaz0mYa5c5h1xE4p1dBdHuVRh8OOICB4TqnP92BCs8ySImP5pdENX
ACA2nQ0OauKYGdXpdAiH6G6gq6kf0Ea2NV6xnfurrbV2DSVRzC8hoAFGMtoCTzHRiTnATFsfvNae
hnssOxvAlBG1FOvkGijFvFR6fW+1rrNv9Um/YvLV2xLBr18bSnpInKHTfQXjnHYXlRg/HKES/iTV
6h8ljQFjetD4Ly0r6jFW8NyvBnJDCH+TmMBLDd2I2mhHbNEXgozCTyYxQPetinvmuIhXLY3KXZo4
hHE6i6IBBM/jvHeBC0m5MmxxMxdWelUQD/xYYxNAFsUQWb03pnrmMVj7ayIDj0gJhdL0MDqDlt0C
tv2wY+spSTsHDF/I+TBOBQCysRBd5iEN+VTLrIwOYSTEHj2c+iDQuZAQZU6BEtW4AifLj1aO1GNm
GvlI6BcP88Xh0c7rfpdnbnMIXZwtA65v1cGoUse3WIg9HD+XTJRsYAaRHFm7TlH6S82F6YYhcxaG
fpK09jPg6HMswj665NKSX4DkgP0XZdIdhFsTVrD0c/65m/qFmcxMUkfKKOIYUYycznE13BeLoh7I
cFGDQTOWmwiyziXXbIuPO/lKgGHpEfH1hNN/j9e49AAx97G6fCI+4lPKzdFjVk0PeOtinsJpJznH
wchdrICBQgmEQWKWN4Nm7hbYVq8idRcSX6peywOMWqe7ugLcA6eLZm/K9MSHDrbscD+my5RNRDhj
NfwwTppyJ9oYBKHHw1xEuo87+kuJccSF7UZPddM3D6CyyWs8WsUFseHXad89uwkJYPjMskyxh5iW
b5ndAruRBzT+Q7XzSv7P4k/K+L2dGuMLqYc269kwLqYFT1LiPx8nN7pT8Dm4UhtD+ZyGy51J0wEX
4uSrtry2ZfKCq+prDMQMi36+nNXohk0qwrdn3Nl9d2gWraGX15REKBlfo8gd/dwUd5rSJX5v1nuS
jF90m5ZloU5XEQ6UZYQbimZVL5Gi6Qdzzn4NswmLXnx1zfq7Gicvrikx6Ybq75MF4/hdNH1TXXtI
IdnOP6jvHnGvfnbUTN0rHfiH0JTMM+ua6LySBlraRdc1ayyPQ29stccmjPDC5uC9rqCKkP7UY845
WX5b4eMbW9pdbsy8oQWXqziNrik/yQTJifRIaksEspqV26I36GwVWI1qULMYQTUvCQlW8eSWGK8W
FZk3pQKgrFe3pUYryW5C6fU6NrSS0CelzEDv9fQ5ktaBUmehQDCb3cR3MiS56uV19CR0viGnrO6y
WfXdXhIxJpKfThwbWIsvhMa1jTBwEdDM14zCg5COQplee+zDv5g9vrEh39m1Qb6Lb5TZXqtpc8pJ
cY8K5qpZpyk+rubTkwGDy9eK8kWdx6vFxpsA410uGVEC5R6/kQmRLtXEzdKN5L41eOktGPTk0jV2
yCyuRq37UmYkarXk1GFaX3oK2em9AVgEmOMSXTDh19sm8a4ene42t/MXG/e/wof/wYsp7OdmWZCC
d8NL2mt7xYwesBqm1aPrZA2Y8iFLnR+Rhecte2x0rTRmv6uV+AdtwCQYBTtiSb63Z2NR75dKZwau
yKKbtK5/iLi9hALpXNLgqOBUlL8cZcDxviqSX1wPY9/IQ4J45ip+7cOlvGpzs8Ai082f8IzNX5aw
4aUI7KjGWll2ak2vox+0OCBpY08wxYGq+VBLMXusiZ+icBdWHaAGTbvkJkHrfEEwy2OsGUcCwp6K
sr7uh/qx7Kb0yzRh0wLtw1diUopE7fzQ5pwknjjXL5axFeBZcwpgHmae1rS7MCelMe6T24Xd+bFt
xkeiRWLPldOBUBrfqKYbHFzpQtXGC9HJN6Hj0v5oovs0gyunYNU8jQ80ztjohvFWGNltZtfP4QKd
e3UJOGZy/FUtfeXhNXkdRwQttWV5PYrB9GQUQ8NU1F8W1J+ZlyL0q4QESUpVeZVVneVVhRC+QCHg
dNGhIdfXo8qwL8JuetBLVv9eYyI9FBO+UfRf7Qhlnj0ZB4UNp4FNHme3KrEDHl63eKiX5YvbFz+4
2cSe0a7O4hkkyqAF+GMtLsbgRfZ8i7PsZd+6y04f3K9s4KZfJ8s/4ZgQuKdFHOK6lVKnKNG1lgj1
Br0GBnHY/hEbMTyQguSS4Aj+P2dE5sVE0XjlGI5EG/UK7fY59Msw3Y9usqOLc4hJ1NAN5F24WD5m
wuUkN6Xqt3XxDXEM4aRL+aoSpeWBBrh7B99nxyhhJRpx63WjfldSR/tShs9W2ZBTlwLKCBLECrf+
Fkntaozc6S4Ls+FoRrAgUr1rAmVWPo+1ldzkKBL9oQ5vcXin2QzAkBfZhZo/h3Z0hO8fEASzMxqi
W9T4xo7Tneq0nMZlOfgyVFQ8kJsKrwl9N+bNazLGPyw7uYjWuY2t5dlU29KbF8O+kCYNtq5o+RsF
MFwroNJkMV6MzWId6jg5KDJP92Yr7h0Il6b61MBM209Nd8C84VPIrU2mgw9D555KY6+66DiMrA5A
NF7xG7nskupqIZSFICpanEPmeh3W7VE270fbuQdVflGL8DUtjb1JshXI0Y5gu11V2U/SLO6ImMwJ
+8q+2sSsNbp8qaD1xxBEQJ+1nTEaxr4XbbbXnfwe/DTfT8NY7QQ6Nb/RcwsMLMGRduB1QPYKqpJ4
Lrz8Kdgtsipi9nc9lEd3YhUkpX6IzZEYRdk+NU23axWl3jvgaZ45rgWPUn1Sewcb2km9zhX1UUT2
LWKHiia0Ap26T3e5mvWX1kysUjkasVfl0ZViJOWBECImiFQHuk6W+08C2rMLMzryHAVmMLnz/Tyn
V4tTkjs8jbdjWf2wZ1OhMZ2m1wS1pD7V9GenaO5tR5Z3w2LFR5OcKaQiHN3F4rVCSY46bjovCbeS
58hxv1tDDVxkX4xq8+hYyrMZKn7fARBOlvErIdGWa6jO1c22/1HdtPUSqy48aTc4JerLTeIIZFYc
ApTY41fg9W9QyfGdau16h5f+M01GQUKD2Ff4BZG3M6WXTqE/Z5HzFMe0zibjf1N3HkuOI9mafiK/
Bi22AAmq0DpyA8tIAelwAA799POxuq9ZTc5M9+3lbHJRWRkMkoDjnF92j/A3j362qDt8sX28qe2b
M4tzP7RWnHtjvqtt/2mpJ+YGnaZ7mbUPoirqWKdLDULqnxjSDmvp6iRcrklEuVvvAM3vCconV155
XQLd8qi6kjDm0YtWkd+rtmbeGpZ6iQLd/XbM+lFqk8MfHCkyvPZNE7lCBU37U2FgNFuqRLHq2a/C
pGXZmgc3rtNsjUeTirdp3u4H3yUMxKJj0M3IDKAkmZirIO++l3K8ser2tuABdu42ajIJtfF2PK/w
/YEFVrdcd9tlKabPgT6AuJEr5xzjyMYReuOHhUp3kuDfI6WnPwSK3zPKgSH28+K+G9L7RpMGNI1j
1MoyPLQUVNBHR/OncOYqNvt2jkzo61hVZhmhh+z3pU3ADXVAZhSW8q3b9JHuO44zTpbI6OgUlKK5
qV1EkuAeu21sXul8+LW5XfBgZDq/NQg0PysfFlkWfM2LMsW+pqjqFjlIYlQphfbWAWJIfE4IIWOv
FodQ+txBVAccECJQjtIkgV7fsml4UyFNPZRUnnzMOZxmO+Ov3ObFvlGDflSjhWam7agUTfehS0dQ
tTYuDy+GnErmT2Pov6iS4hB36x86w8UmHd6Ho30cpWGe+oCPSQRXIfo478tMv2KafjWLzrh0gXqc
g+ypM9WTHFfKiLbi05i6A7knkuYc52aiMQRtjHUm6f5MmSUtfO3tYvSsJWwwPKoTOjs5o5SfOGN/
mJdlD45xIhDL5MGim7vAVZYZIw9Zb6zenfbdFJ4KmT6aDob7yUd5Y8zpiTz9xJbzm6zphshqc7+Y
LLUw5mzK5u+hXa73LukauUElsF/7bYhcBmIt6lPLYGdVkx2wo1qVwvg7z14iZkQH9GDP4SsLI8VD
SBnruDNEJXdiaSn0E2WZtnWE12S7o7dprZ5oBOExvQ5hrY8unae3nRbVI0Xa3W+tyFmIRK8ZGTu7
sO+suqe32iwGR5xTjD4yzpRr/QTJcd/EJJejoJbsbiCiZzhcG63f2rRs79uCjLLYMNEDXMu+rYe0
Jf9115tT6p0U0bv7wbWqAM9tRlWNQb7Svh3NFzXlo3kzuoP/4rVD/mCBKu/GbL3frPQlDNZHQsmu
bUuE9nbBd867Ni7XL7vf7mfqrKJr8N2ZgsCaZ31ellRtUZH+ufABRXrRlBnQyM7Gm0+PriXHxAfP
EpplocxvSaV6WRzEEQ2/97LUT8gbqIMfH6wsfAQIbuK1nzGehnSs5jXQx0rimbUI6lqzVKdftMJU
93mJ8an0q7hEVJRuJY0knfPV9YG/l1ZKBxckMWe7mik+Sjc3NgTXbkyFxYyQIzvTrpvtG29R96rp
L9M4oc7RKtKdMb70vvXZBO2b7xeAcPW1Fa7N/a+SphN2DootoKm2C1kVTPo+fVKV24E+9sZ0lJwl
NPW5bzUNMs8kyX/gtLe45nDiUyQ8xo5Q9s6vBzti6uu2iHYl+rCmzWTxzDqyl/OpRy+SNUdfTydh
d08Fmp1hU8UuX6z0Ar3+papSHbJiXZ7zVsjpZlzG5jt7WfbVNX3wULdVlyxFUD9ldP3Ef6U0UBnt
wiXMTwCUuzULzvnsbQ/LpFUs+ox2a8RflHWabFJlXtKskrnP3ODfdb9QpCL0fRP2pYpo26r2JSoU
+qUHEFccE+vzOvTbicciXQ48WF9QN2c3NRXGD74/rmd/C983oxFnfHwPqNDeHb6Hi3IatSfsfXsT
nuRCYGjTe60D47VWbPQjOt49OYPyNdwAEOg1dZ/NLOMteGa+RTCZp2Xowt3ievNDu4X5j2sl1A93
cqe3sXaJNRqct840ggvlmfU9eazM4e5S3tKKPTFKwKJHRWlQdbHQ/blaF+Lyx3hpXTcKZk1phwmJ
r5cfpa9v+Vpg0Ob+O8x2vevd9nHu1Pyd9IQx4o5B7BZS2lA5+QV6pNn3XStPUzOMp0DV8lhMaXtU
rTu92stKsyziow/LHKx9xxAdM0qZiRNKOuV8a9xX4VW1FYb7AmgocrrVOtqNF8TTsnpTPMJ7G+v2
7NGmGyvLrs6boelUruGFCxf5k+8yyKCq/JjX+XdpNxgv7XRfMyvSAWdZmKxse0cDhkbcNHWees56
Sgd3knab24Hq4zmy7cl4pbeK54JF5SW+5vITkGQFUPGMJYagNy/0RBiHMLDAz8Q6Eu00Pqw2k3RN
dzsBu2mzG7ChUPzR0w4yGa0+kjmFHgv7fc/xXouTWr3yrpdeey4yhxYnla8qUZ6dxWj1smffqNzb
phxvhCSWDbly/Vkja/tsqAdbomu7FJSbb3y38qonvj+0fxEvZkIS2JTMjhmh9GFY5rR16tTZw6PT
ZFv22vzRXpFm9qWu3NGAwaDCvZM5Md0vJRfkimQ/WpkFGReXtfXspN3GCQAp8AdVc6ShPH5UBq1C
CMQcLsjj2vcgFQLUmvt7dsc4G8rw+2ZMq8dygmmeiTvI2vRs4pVSp4kwnQaUGmz3bA50BP8ahnni
7h1Gysg9uTX9t5KfOX/YYc+zwKxIo/wKLdrXbih292gvR0aW7Q1ohTcth79YCZxT+1Fze0UlRlAj
5iEBF4lSHCAFDbx56LrUdk88KzzFCuRlxbMhHe8rw97/0LHwZ0f/Lzqh7ypdnhhPV4eBotHH0Sja
4LGeGPLOTjj5dpIOupqPapDDO7EQXFRN5fEfFvrKUDWuqAqvQIgvqOW2qKiL83W07TzW1uIs57lf
a3lnd87yUK9j2Sf2iNcwpxEujHtaotivwB3Bs2lQM75kR2yElEagflG/qp37dfIcuS9dysShymiM
33XZLJakX9TYHYHl5URonWeIPeSlDCOeXOS4+FMbVme7INl6X4Kq7nqBwHxDDrmJx9VZQGSD7kv6
/sG2aO6c26dlruYPVQI/h+YPMaOHVfq+r9pk6rUHLtxy3IQm8lUg5kcSOaxdoHPzwrf9mTPV5tP4
KxiMbY9Rd/vUdYH/AjRy1QEizQ3sjo0LvGG/zmw+wzJ7u7UEcLku8XniqNZn1fzW53OfkbQsoI0y
bSZs8amMJnur4qz/iV7yOIn5m5kN3p3yJiPCLppkU9bd80+cZyDz6sWmcfQNC1F5HN3lC804j+58
848d0/aeFQpPfN1Z/lnxu0Zl5Qd8xcCUe90T6VpF1RSG9cExBuU9znUd+LsyJNudsHNvPWhnCvKo
QfHNLeJ10r4ZfaP5ytBn049WFpNz7jTGL7CGK92amLNVzseSnPg0dii7D3ZNPrAXKN9mPWFvHBGc
WnV4UCpYnRsksqvady0Wmjjv26LZ23Pn+ZemELqOVGM1MuGCCXRiT9NiXHxq/tx7umR972ipQvhY
BJAYpM3mVrfmlBkeNWxkWZ/4eovtaBIxtO3SZeD39v0O2RiaEVhYl3tjTujvtqpHJuYlexnqtbZv
qsXgKPAmwZ8rpxDtRYYKh53daiNjgElveiek42yhYQ1BreuQD6NSJMeR6itl30hzW+1nKth78xIO
rq6PRlFTnxVI9yq9/scxMQXlKL9NntcVDw5Z2/K26qB1dsY86pZ21TbDSh960hC3oddaxZGfTMNj
2tM9adIODJrZd/eZ07NhkWy5nl0leSSSwXPPNbwNST/Zg9jbCBXmt5Ha5r3do+2PQpHroxSsgTVh
LelDZbT9ER3ZfOV83roBtXyUtoj3+xn2MmPuvNuypjjBxf0O/e2dRypLFgP4pcPZfM/hPVwKx7s0
U1AfZU5oN3KFq/JjBsux3eEgLbXt842uUi16J6YliNmoceZTrlFd91fyneyWhpXDG+2fNNWKBM48
/UgbS5tXWC3/kBqFc6JnREls+X1fHoGgr4atflhvmr7NGeoKrgVE890FjyxAUF574Z1cqB23KEVl
6QrpmdzcJt2nqlrLHdcyk7vUjX650irJSNrgx9JXIZe5HTQ/OlGt+7F3b7K0qr6WzFwfhRlaj0hs
5+IwU98a+2LLTts1CcJq0Py4RpEgz/AAcmofiW2tCV5Ce5uIDP9xwRHRnRcWsoM11r/qTJREZ6fd
s9UTRhADyDm8E2osWf/6byFf2nMOffKtKhoM/zU1lEPjUPLlEwccGUrwma5FyzS7Am9tveEcN20X
Z5K5lgefTfXB57qLqTB4d5rNKgjqGa2vGhQB4swfsC1kzvpaQbS+5ZWtHrH+f9gzwM5symAvlyl9
TNOxXfZVsD7gBjE4GVQd+1bT3gZ97wPWD8F9FdKrB5TH92SsdQU7qavp1IdDfQi8Kvyaqa05tNOs
bsy50Xc2yWWRD0LJ9u2SfZpfT7sufzON1L747fhFs2m9R+p38ot0oVOj83Y8MYa7cPDtM/Iisvb5
tr/7RUUyotlZ677qmytGWtqTSmAT7X3tdmlBhbTtfI0ipyZXhE1nUnaL8TWuZm/9TgVpOUf00Fqs
/WXxEELcfaCEHz7mOuAxYRuPgp90S7G8dz/aMEPX9u/tTMecCGnG26q7mVEk0aKZfjpupx+bLdcP
oh/PJeExBKp6s38EUAC1It4UoIjYQyePK4V1Mu82uinXoNvbam3u9LUouPfRAUQB4koqGccSI01p
1HsPoQ61cMaWf8tTL0hErow0GuC1oWBbuq+cYETI1S7gxLk1oDmzLlsOZoiX2wImkdYcz61rgO7P
mcmtEpBeQbvAs200rAMoKg8QkiGkXk6reF5b7Oy+oNc1m5st2Ryju83E1H/5a2nfldX0azSakBq4
bjux02SkvaU0/NlSXGsW1HKinLqnDvCabVCAZaWb4R6cbqaObdhS53Gx/Pmz1a0V7tKpW28t0mGf
moxs7ZBkuf1GHPUdAE6A2SY9Tu52ZH8rEo2xJ2qN5QlNCMkJXjM89rBijK8FfdYFXb6MgSXi+8J+
16Z73dxS1z5hdWx0tCzKf0rxDewCVRJW1E/hsSVG5DiWPghdQTF9YKgzt+ypavLtEzUdqHYG9kjT
Yv8onFTvcsZ+NlpdVs+jPZsfs2tld25VTDybLQoJpWfdW0v4VmGeRz8jZXkYXeqPDYW2ADleHocM
+Ox22jqSjGofUmIhHrZ2rBkz6pTrPw9/2XOqf+LU/FWXzYwsfxy/T6Xl33XK6XTUjihQfY1xZoHT
g+xeYgNKPA5mK2ewKevz6uskqM0JUb2bOJ04LjSqnlwv20BL3bNlzR3JfUUbh2r91FZJWaiYXvGG
/nAHZCZKSLpRKUV3G+NGuWHnMC6gF0wtasGNDocQwiA5JEJe5xtBbVyzNm0MrrLcVGzjOtqW/Ako
vLksRv00MTlPgSy8HUaoFswZOpKUsfCsFoOL1V1ZmTMp1vyi+65Iwula9urlA18EZyK+bh7AEgyr
nrbnzZjVDlua3k9cxPifNFIqI9xno/PiG+WXRC+WYKfOdhCCe2Yv83UwqyNQe3mW4fqt1abeB3w2
v+hZgrm258KJPXuldbPFqNEWOHJ4CGwrCUhLkJ/FJsP3VKYSwNJfC/6FSR2UMxEpSv4Ki8E48ySL
OrcRl1qwVqtpFi+LboezNc7rJePxHPX5WB1D0DRA+EXf6y4AUPJJT4Qmzi9B5TcxzeTjXYDReO8A
O69kBxzAFFlCWLviJrBR/oWTEZf00r0UhkCuxKG6b2rpJoqnYOJsVrlfhfR3LdjLbWZ6YMEGWYsU
QuvY1H54GZqep6CbuU8GWWw319raV8qJ5+8SpPJDeOK0ruKs1tGwdmQ8KPIBRWwM/bdidOXDSD3y
xSN/9GyZrnnseqFf08AxL31nBPTOd91PwGPjQpN7djFNCnxTu8Bck5XGPQov7HmcZ7AO0GSQPlkT
Uzgrjy35T1EYXGdGtRXcoHa1X+smTCwa2wd4C3d4GL1G3AUFtEXG4v/SijZ4SFGc7msTLMzKtmWL
J9qHnwyr/R7YurnROFZUotdJHfFHenviMsp4WFa6fgdY/hpRdcRyx/EsrYu3sHrdrsDcT9mcwwyT
8NNRcAzUi5sOqPE6MsIAqWmfEmOO199fDmAm5pmicWqRU95B0yPAKmeQzaSqtT57yxISa7WuwVlV
mOIhudW3lZNmOXJXh8+9qjBVlS25ZbmvNaY6Yk+O62JyBhT1QL2vD4rkrwMh0Qt3W+H2/XvaM2KC
fQRhv5tInsWtNZrGZemFc87AVKwYq53/6mSW8TsP1vA49Mxk05o7xmvrevpxdhxBddto3fYNPsJt
2N7LLpC3CyvWo126/Vmmnnqi71nmUZtJ++T53YgpyrU2Gc+QYzRVT2z2xrLeAu3Xe5fF0IhIfrPU
qfYaTnlvykzw6wyP6U4MWR973mCMsXLb5sdqNznVI1R5v+bdUP22q5RE0FnwLAgCmIZhMK69z5TO
cskXygijVhXli9WuroNRFCByV6jOZQY29WXQujpwoDGzkW2PBoy9cUby65uJHjDPRhDtz2gY8J2v
o3oQOdvCi5w5/bwVZVycCju47wD0SgQ0Zm++OWgqGJ7wI52DpkljNnLPPloNQIPRymKIllxBeTjL
RBROPrXmSlD6mP0yhnKCF/WRaWFDPVt2Y37Zeu7OQ7hxPrj2AothbzdtCAeY1VNzq2aRvlvb9pUv
TQAjD/dduZxjc1HcVJW/3NmLUSV+K2a6J73rluyon04wnwajTSN8sLfKHz8LLnLQxKWw4kKRoqgK
N9jTZ0PGeNq2Usaorpp7F8VUtkeExqnHtH00U9FF+EtBlka7xCxtpepgZrIrIm+VivfkCR8JEua0
yfN/AOMVSd81B+268z4fG31bl1Mf93VlQF9hUUCS7UWkBXL9926Y5GsvTxZLQ2wvwY/Qp/hzRkx5
kJ05vJfCzE5UWGV6R7pwfwSO6riBEEKw7IprD3T2wOeNjgg93qVaygXt6aymZMOIk9D8DXhM2Xsj
8qHdbbAY4hIam3yZKI9qdp6cA5O/bG43/NIPQdjaoPIknW5nzlU4Wh/2mAkK0At+1IEMiiQXX7Bf
iqE86axhRufvjL3mkIZAlp0BYoZEhYUkO14jz649DfO0zxCWYANVYoyb2XmaoRkTLBTwQ76DCGtx
v02kXeFVZAoi9cD1j2xYw8fWFPPRJPuawQFHa9RobL326EKotsrxP3pXoBX0CRS5HVK3vMzGwu/B
0JfCebEvE8s3EeKgH3MbSFPXKxjo2KiNSkKQgX8t7vwrXeRvqlskl6h0PHIzfQzpJMf+YUFRtC06
U6/+Kaffgn5d4ll6Hi03HHKAMYwInFnXrXPw0xNxtsN3yHofInjQpOcPIVvwcU7Tmit2aRC4chou
DyGMJNNYuTRVtA02nYdtPeTilxxWyJmK6vP5H/rh/8jY9z8o3/yfef/+v6roRNf+//b9veTfi/p7
8/Pvxj/r2gTxT+ef4dKjefW2BShfPdTr/+38C/3/uubgmTxg3X9Y+P7b+GcZ/0WSCSLtK9CK/++a
kvBP4x8/jNMZX4ZpES7Gj7T+E+PfH74S/GY01BikIxDGi6v2z0Qe1tiulEGpj5MUw21pmahyq83D
zW3nMv834vg/fBDXFwvIuCPXFVEunlUbbfLfdPvQHgXruN2BZOSQz6nVHUWxZBw/oKazI8b/0Oj2
1wsGV2ssfyDH9/lO/v6CpTkqUhyL/miFAiQHr7OAsQ811e9187B4yNn+9sWjRVwz1fwLN+P1Ba9W
iGtmC10R5Dn+7y+oTJU35VLzDmmVA82qwNnwOzcPeoJ8V2meJaM1tj8zeMt/8+H+YfjADcHFcH15
YlQdvsg/NOQh+36D7oyPtLRxEXoZGUMi/3ev8n9cL7wKb4xPE7skKU5/fKLS3pwFbr07dstEVqPf
uW8yExbPtUJm/+bDvP6sv52bf72jv2x0iOIJZvP+SG1KYfiabZi74zyr/VhzgA+T5sBPyyiv0qe5
Sf+NseT/9uZCXJjmNS8As+AfHjogRQF+L7ujHzKDpuQJHI1lFofVd3/86+uEWrw/hPjcCL7nXq3A
fGNoZ/9M3MLvMaCdJ6yoCubpFhmm+GR1Rnle5cP22MmyZg2mVWavnCVgIMpZw0qiwpBBOOKnoFjo
W7NO/c++3BBkhnW1ZTCPoS+SwiTIIJb5Ns6JK6slvaYvII2amOKfc1LYBetlnSMBNDvzmZV8ubM2
y1DR2BXrxzylRI8YsNxDtCnbfKw6XZLhUQj72RgKvD6eX9s6WjPwbuBjU7YRg3bT7XzagSdwNwcM
t8pNnR3r0obTnMgtdRjpN+uRzgAU6wh7PGh5tMv1wO9F4owDJV1MkiVxa9D7+KRurFNDm61J+GfH
YgVPTw5tYvsWMcFkY1cwaCuJRW2k7S2f6h3NHmpo4lJvfX4PZxKuWJ8at53fx9nroCE3RuQZY2QR
IvYcUjCcHdktpFSIKgzBWrqm+wz8oiAhB6cOsgqEhyFKnrka68+mhKAWiKXaTicrSQVLbKGP8W9m
w9Hi3ijZu2+UHeaA6FSYFWfGMfHS1aljR4iPxi2alOk7CXganDyfZbGbN8Bd1mdMCHsXUWd+dtuy
/9alhouUk7AsheCQ7DdrSwri0teIGIFGXohikHNiGyVmbVCHsktWt2WGT+eKim+z8gf0fktdOjvD
INFtDxZIJn1qSyOMC3YJ49lobAb1AvPEdqVbLRS+k1GNH9ZiFq8q1P74BiJntYmf22i2s3YFJ+kN
2UyXvJNucDtKO3QOFdFUBNP2YhARSeCAtNLLsz7xM+Iuv5y86mqEiI3wijM/2HmYri7vHZmG1rpD
p4p0vic4Y3sMA5W6ryvixgkeo6infWVllbyYFND4+2CsTRTqOpz98JuJVAc9ItD4FN7kM3kNxP7l
oHUoYLrxMHU0rJ4pl3MnHDzUMt5paQcojSDsiJnIl3wJgK7TvqGCw8SOEVHjY5UA6W1R1jiaAqsH
kpFtQUbHhEfP8wodPla5CsabPptm461xzVHw/1jh3QidwbV7NfQ+EeYW6gd75fJESu42r9AsWRFD
utltQhrNbJMJ0o7vdrWF3s5srAmJblP1+XuQO9Vtu+gO11Kd+s0Rz5HInyY/M7bdwu0hY9sYZ+fk
SNu+zWsInL0te90lKO2sekfBbN29cLWHr9kApYILwRheVZEZ5l7km8XuFrqIBxELZle+rcTu5R+w
TuQ/u6CpxtioOBDvdO/79SV1fLTNDmfuRocYOMyj57U2sUEdUA/smpkCWa2WA0jD7G0uR3uSs8/7
9Cthw1dWemdN0qmRGKUTwAco+B0UZ9mSRltB/fVDgx7WrUxRHlNzrqwdnuRKxKXE+r9vXOmPMZ0W
83hn13hQyZ6Z5a91yJfDJPGrIw8Lyq/G6LItdjLq7mK3l2l34G4fH9o+a1VS6GL40aAY+zJKMQa7
JVBrHaOMy+wI/qcod9oPBg62cgF+qCw9PraixJFhpqb45SpQqMNo59t7m6ODO3uu2HCD2RQF7CAp
ivNazYhwFQcSqkK4OJ0MlQgeA0laUQzV3VZx7TTjgxbX2quqygx/bxsbjQN1niE7XXm/cwx5YZ8I
ikC+OduC6K8F4jwHQEurJXJ4Ntm3ftPlQzwAH78a47A8t/0VSE5V3tfJOCG/v2uKSqgYB0Z/n4dD
wExD2RzOgBG2KW5ZwN7tUWUeuobC/OGNWf992pDpJIZa/T5JCcB9HhmZ2E19ukiijZaQhsXIC9vb
TA/5frFklUa2yGGc/Yl2xghjZ3sq3BovdL5R/bfT6+ahT988++TXKe9DTcPYRcHgO99BsnL65qbG
QmWsjbmMSvQPY7S1tk/gFg7n297CiosRsN5ums2jeWcTYnktRCl/ERFWf6nWKpPGGZbP0FvaA88+
+eEqvX2YOqwREIR4+SOfvq/rdzbz0AJIdJeTDZdO5Q3hCT63J1WeKBy2nKKH1J7I8SG5bjF0cM/s
nZE34y/FJ+Re8Fnbff8y0KBCcgrKyx7D0BWQ0Wll2werWIcfM4VE1DhjCMekJovyEXkYeupUK6hZ
iQril2U2Qxq1AZayiMq79q1IM9eALwjc503P7Tf8JHu7GNRubGHQtwlJJgSG3X+BsVc3AQhzhYE5
rlKl52iWbfDaNl31Imq3uQC4xGbdgPMviTXAhKcyt6JysOxPWXTi3UAJ8z5s7o0n2/FWtCV2MESV
+mbQLmx3UBLsb1UawKHZCOUi8iy/GUQ7IwYe5VNXie1CTcst1ndKkbSlbumuC0GIemt7KIjkOLpX
b5SfijBGJOcnoSvsd0ua+9nOn9qg9R8kSFmwt+vF/Y3SprzHdC0pCjcXeulDRCOBvw27cQOyt31b
YZGpXrkozIymPBm82CgFkeO4j6ScjmfHRP8MqdlcSuWBULnZ2e6L64m7+Z9ia91b5dBzGA1QT2fh
DznKMYV4Ourrsf/VLYH1Q4jK+WWNlpkm/joFPM+W92L2f5MQeVVgbPaDbmoDbBAcjsb77hfo0TWz
mcrXEOHz1XZh+T3uuHYEeHYb7JgBeSC4JsRgvrdpa9yVbZ0TgewOZ4ECHx/djJtuP5IxfaxDX+83
G6cOkKOxvtgDBkgC3YG5inpU1SGoQu/R53O5Q5HoPRlL/gNuyuVgcWB9Zb1kt63lZ9tD3/bh1ewy
JBYJiQxKcOpNVNerfdf1TOM8j7LiHBqEiaeFmTbHGZ+OGXWj3IJkNWmijK52GhWX44AwB65RjShu
utY4DHNJBKvbui13MH6AfM5Haz8Tw/XYTgU3al3M0kzq2itM1rQVeK0fkU5FA7lzPUDzgC43pVHJ
24WVf+/2BYW9jFjuB74a8sLmRk03TrOMH21V6uCTIQixt1IzbX2yMr/k0CoI8gplZjLU1tLe5USN
xUE19RO6xU4ElGUQgnvvdyi7Dhs5WsVJOIgLP82ejvefubC0TVeFvXz0lS/Vh8IMfF66a3ESqjpi
QP3KgMTcYAyXuJ2yEt08EzamPmt4vsbhR5DFRX9lnCr/UAmfqWs2ZPERmC0eKSAnfI2uLchMTgfe
VGwthfxMW1SbEQysuZNTNw1xp6zutxwyogVy2z4z67RPNtJ880nA+TBu2U79G6LbgD20c7vZw7rS
d9uoUj4Yeg0/rCrMMkQQTfsOBKX2uvNyOx4rZ3y95o5yKTodi482QiniCrcis/c89HXkpeHVE8PF
1WD76T1u9bQsfjimOT52upmuZAkPl1UNRZJ2Ul5SjUqZclFePcVMu+9lN71VTrn+0LhdAT8xMt0Y
Ykzvt9aqOAGdkK/aDNp0uUiSwzp0UEVafqfzBEMjcDpuX2LLyvugLMXLNXpriRlqOROXteqae2Sj
1XAQk519cMcy7fZYMd6XQQQ7iNHqe5cKloRR9+kDSlDOFWN7dnOfopMepeYNMWRoWUvRhU8qIPcw
qvy0fV2DETn/AISeVKkzXgacqWDIQ6tjp5rn46rM+VDY+XKSTSgfN7Z2bmnwaDlg4TQox8Jp6aUX
+Lf3isyGKLTK9a0rJuIZ27G6Ga/GFyWgHXsi0CZYYGm9ilLU0eoxXfj+hk3JHBmwlxwVzWTN3lsv
w0fJ4ywJZ0vvW7/vCL+jiy1a2H+Oo8nI2yxIVHBaDe8SAewribiHBgr9tPXq0zDTi62d5j6Q1qlM
iwR1k+QcB94T4XDTshzucFZDg5nObzDjk1l4zLNBc6BiK0EDA0UZlMD25n2z1Rw7IY9Uv8neqwaC
RA2WiaNw6JM8NZJw7SI3V/6dGHSSLggkIngdzNxZvC3+ePAs+cakTuiZMA8Z7tMkC1YdZ0GaGKXx
sCHKoLzUwVmyzeX3LjSxc/ny4lbOizn6+Su9uIiYUdlgmTPrAzZJ9KJb2Z0KK3hYDc5rfFMqIHZU
NLgMm/BtnFZSJDKm63Rr7/O+uvCc0FFXUBzbWV4TZYz3tw0BMXurcddonO0hrvlw4mxa5qdqIKWw
7PJjn/ruSfTufMCP80x4W0Y5Z34OUPYk4f9i70x241bStH0rjdrzgAwyOABdvchkJjXZkizLsr0h
LFnmPAVnXn0/9KkfcKbUylb92wZOFWDYUCiCMXzDO/QUq4dxFGfYbQAVMpsvZin2mO90W4qrLRwR
Ve67GiwVUjp3bczBTnuiPNhDqIZ6TvPRsNBypUkYPfHjoWfnbeXPMawYS9XPhp5eTm1ICxqqNcxD
J7sCfrAvzM6Al4WwHJGfd5F5jGkCdAeMEj/ayyDOHUkrJtHnZF+u4tB81GRnzpX0AXve6uV4FyWa
2k+O82F2je4D6jPmHYivqQWAUWnnVi1C4DSZ/jlfJZD8NJdILhQ1SO2d1pvneg8D2J8Vtf5NRjrC
GdctRE6TbnxIIOfDmgJ091CAKOSGySNgyJ75MUPE8bOJ4Zw/EhatqizLo2tkz1TzDUoNbRudl2iK
bTzC/lnrkAAMw307QNtUrdt87z3gYhNptb+gj7nv6UamYPz2Oao1KE9ps2/R2V/Gr9xR/cZKJm9n
JaLedc5MEic96LBAsNAK0Da9rbsfHFrCV6EBQFBRYdjhe6M9I2XBLWyP9cfFKX5x1CC9zp9Ss+q2
xHQfULaGoNCcdzBuKA7ekX1/bvTcufKq4h71D8CtZj3s6Sp6qABIGh6SqmCtPXRtvMvTvv9S9GAN
wLwn9XmujaTRiGDQeoRLbEa/ohz3KLRJ9+QYYtNPrndNR6i6M0aRX2SrjmYxc06iPjchzA7Z3kbu
cWNm6pPdIFfADQU3zyjG6qeDg/qN0w9EchEMObxmL/Ohaz47mdT3+KSeJVnLxdioId+GkYU2okC1
1iZh3Ugnusva6g46qPlF8+J7z05ocAwGmgbNdCl7HmtbODjbl61768RW+Y2KUflUZvE5DfX6I4bR
XDAGu64K9Utw3Z/6PPpeLVmO4WeVbcIu5Ml1euO7ERbe10qkDu6p5pR/Z4xzVWaRP7S9/oTKgbMf
CXrHlXU8n7Fj2wBUxkSKhPAVLzI44EEPx/ssKYbz0ujLx0yXhfnB7npo4WzX0KM+gLiqn8fwlUwb
KHdGAUtscgHKKNOpDyP+Ol4bXdbeWqE3YvRnK+jjrlt8lyk/auobeUaHLrvtB0B/xP0urVC6RJ25
8BFgsj0aiW5/NLzOZlHT8nNeeb0NlkflkP3XIjGIZRP76LbsiJpSurfEwsxpcsJ5R03e2Efe2J51
tjk9OeOM03cf8aVBAl+UQqmzuDarAJrzMmzbtGsvZhr5WKe26fgwNEoAjgeMfdPIrpy2fR8XN9ky
34GI5/KZ7eKqzwgkIEMb0bKnJQ7spNUK5OH7KPZj6ELJluOZoIU5o2e301Wl/KYs4r25JPptV00U
12z4XPfU2eS3wuj6j1Gx6CiEAwn/Zczj4oPH6O8oscAttWFu8rJ7st/zsq2c9rpxwdDbOnahUSf0
4dKCiP+jIRv4Vugdqsk0MuWtiSyvwf6Fu7jtMvb3phKox+Ed0MZXThX1oLWRIu03w9zonxDcgWZi
Uc1dLuRadsWSJNITcEBFfteWwFw3vWO2Do/b5MGeWOwaed2ltQQXtmsNtA8NGMgDwSuAlzJCF2TJ
SmtFPglnL2G6JXTvUTrdkIilxoZGQHq1hKUN8MmKO1BlWVd6lxjz5OuZKIrzsW0teG/SQenEQpH5
19R5KSckGVs7KFG9QOkqGgU57GR4W82ujOt6KiVq1SBSgAlOXvtVtCr+jqEB8aSRziX4/rCYKM6S
fEVkMaL4lFQoupABA4AmuoyMVW+EQhWqYa4jN43egKfW6tBqt9jWc61JlFK/VQBIJPt9nB600O7z
M6tLltu2Zlvx4Ho5fBo5dM6mF1JTsCJk6tFhTmPke90cj7x+JOrfgxbJbB8oc15sF5UTpbR9XN2Y
qCM8GbVdD9u5jt38PBlrS9/rMs6C3JlmczNByPwwo0Nh7Lomlt/hBY0aIGlngYnQtWO3Wc09mk3Z
AB4D1zTq+Va6qTPsXH0woTDFTv04t7L+YLUTQiMRK+1slzrmjjFruENQeeruEYQhtSg3k8n9AnjE
w4igJ7qZ9KFcV0NaXDsLVRzgJdwVm6lGiMAfi2oRJB5oM2+7phluZVG4UGGrhhoNv0S6AIDInevK
oE66g6DdElVSbyUGMakb3lNKVLej2RsaO4KKNVs3qee9s6RJEFJEr6kBU4DY2IbZPzSDQq9o8fSp
W8OPatlXnZqibVI05bDvIfAkZy69gXt7LpOS5Ad5vU3VFsvXqmGvbMjizfEcmSn5hLR6nO9y1Ql4
ZWH0zKGztI021DmCGJWIL7Jeqdl3IosZuIXVuT7kmO6zFlrWRSUG4wo6Imqt1Nhi+MJL7T40gEQv
y9ai3e211Xhe20X13aP+twVc/DDOSYuuduOECn72DEY+BPfxzR5lfRbZHT0hsP84GSBDDot45ssB
rYgd6k3pAHJqsUQHSEg3lnozjWtJqkRQRe6I2ijRyrxKrI0+JKhFGLa7PJpA9YBhqPDnCkC0ieGq
qd+IJgIWkRsdmQsa75T3xZDP36RrDo9Aa8bER0vU5Rlvl4aPuqx9hWxBBHI7VYOrNl2cLhnPheYi
a8HTqu+HcTKMXe3lzhMRIgIveucUtzgKZqDl2qaGD1B64ydbr+QISb0ZbK5aG8KM6YBdWnVX2JRj
nYJqhISz0ukt3b6x1zsrCLM0zzHgAR65aeIiDbfmNCbpZvCmgiKEUcEIlpMNzbGFBfHQq1QUFzY1
wq85Zd1PjW3VqW81CIFIaszAtaJ64NjoXlJT1l1QochDlMr2SQwJhBDMSXDCQO/9yQOecl7hw8W4
Oeu7cZCiNjfhDDB0I2otqc4qOy1xZDGHBYx3aCdXPOlEkauAjkWCzfsCOrVYnlvpdFAU8ZAjP0zs
qj4bh9Q4X4xW/EJ5xio3whj7/tnpQ1ueq3iS00XoJQAqstFbfHa9JJVHH+qXylvcUYeynuLtNC9c
X7mpNzcKdNpXKsH9IycbjW3kJuXPDqgvxQRHoVcy23MSXZNWJR9SNOajrccDxLWVGeVnt9SqrzH3
iIEkezEp2gp68ZNydjhvwe1TRWBW2WWG2H25jfqMQInaSwE6tIS6yxYooBXmYPd8cJMUN8IePe9N
qdfTow0Ms/SLpB5+azjLGtcCY/lUElukvsgnuKLNYjoNNV4daI5BUvorg2DzJQ4jhYa8BR6x0WNJ
/VDE9ucK6SMk9jnmDwrt82oLRhX57Uholth2A6U8UNZ19C0XDu+cqaWUEJqptkTQiUheIwfEzqtV
2nKTFXmvQ2Nc3G/IRltPWmOWgDDNckHEqKQcteEVT5GoWea493NvaM3AmTO72K/+OCRpVvQjT2ep
9uWiG1c2XbMwcFLE0JmQySjSHJ5NPEXvIoQutO1If/uZmA5wo0DQrdhUs+vCOHS8K5tSDPoVZeU5
voT9tiIFpV6eEYhEFPVBqKEC0HjNPndHI3BGl/BnNDT8EkDeNPRcKl17WCYePJ/Gh6TOvPZ/ArQn
yCZKAwD8Vh/62eCJdLME/FBRmIDWeg5uUtYoujlzTkfOdDXQX50Jtf5+GS31FTEg+cTuKuftbHTq
oSSX+VSGDS/NmFQLhw8sKcjXZFLA++gpQqZH4fRCNiahWBFGxbXCQatHcq4zFmqSLgWnKerYYd5Y
6PlN4k5rXWXooicouc3XYezWwHwS47K3jYakWcVVrVHimboHK0W+gPoGSd8NUgna+ANKSfSFsiAL
Aa9/nncT0IynKCctuGut1k15WWHZbEYldIhAiLvRXGoNtaoH1EMbRKljxXunzU1z3wxhk2wXwyHW
VhbYVjaBiYyIq1rrG+khrPYyg5f1IW6SFfTpJVOCVAPtzXpfZDiRb0uU64g0bCqUBN0pk1R5M+aX
SCwM5sYYyI6uvQZl88GIc7n3nLL6Sjuhqfaq6+dwF9E5ayg98Zad80igwZE0ubAvyItLSTWGYUkW
eEPodpgYsHbsju84z9SLD71nzVnaiBZlI2BJSujKI9occol8QuIIzmlMsZVwWYrqZrZ7ZpCMBk4i
UTHln8cGEkTROXC+xyIk46MfTHeC1WzKs95yuweomnAZMjH27q4UlUG4VSNx5EdSDSUsUnOQPoDs
0DsnExWhv1hgk30IfgabYnThHYcoSPzsYDGNnwoblf1968AogQiZaN9sEbuotAmLUI2aK1asFG5m
bW+ztR5jOLIPqIbiXNBWyo4+0QDgnOMJ7HifEVyHk99PgjgBOZLlukBOiGK2GzqAldkZ/aYAZIZg
rKQk7VsdpqxbW1fWOX5zyUVaKQO5T3b3RRh7yyMUt870aY7Ie+Xifr0H6gm4HwYfpSGSQz2HguCV
KTjoMbc2dF+hdJuA7i+h4rTpNcsrja3ZURgeK7qiG5B6xveiiV08DcqJekQ1KfMHwadOe7To1qWO
NOT9dFwTbppRUiEMI4/EecJ1hJ62awGLTnPMN5Fl9sZzYoB22XoGASKq0G2IcnFk52JLRCQu0xyV
VJ8Z1VdoIzQumxH0fsQb4qB4NFKYoVsMyamhUG7s8VENA1IDYI3xnNifTKg3EGDCXN0PWmqFPnIO
4imKKb6Q7S/l/m2UxQu8EbAK0iDTwY3SFO6x0Y80NFhPqJGdoT4nv9l6Pz9kTTc9oLRAgzNBK/IE
BgdU1iFiBVFNk+UnoRaORRf8EP5T0LBSDopuZ1Zo9D9ivcP5BC11DOJ9TYGKuhpcNDhZW1KfIClN
qjRlnxfaiXm/wLHwayCZDIAMvXnQ/0cgHbPqMTzDreFMr43hM7tc8+seVgx1vPLD20v8AnXkmYZu
QXoh7xM4mq+/yh+QrkKZ9kx00Z05Vmm3GJ+E6S21v/zs7WFefknToEDgUR8nLcPR53AYu0HTYzT0
7mwQvFFNimhZVHlA+pOwDlBHik94ir1cQcaDJANYj0AXrM7heFyzHY3UBBXDrizRGhHiHvcHtbGb
0Pry9tSM9Xc/gDmxhILgCsNQSzfE8dyQOkAVQczdWeZlMkAbWEeeo233DYAuRhy9EM+mobxENgdI
sSsXXxhDe6FE7dy9/au8tsoClWLD5Pch+j36mHkNVIAucI/oQnqOENdzXI3fwhzD4Vr/N/aNaeOO
JUzAXeh3Hy4wfdMFnwG3g3MQplBqanmmFfKUweZruxPspG0ZtjR0aRx9RmURkXWp6ihGAZ/ipPWX
TmmoE3N5bdmc38g76YBANo+WLU5TAp8+7iAdhGYYqAzfqZsZnh4KgJTnKl+TI93et7/V8Q4FtYn7
rbXODgA0e/VwAe0ainpbT1AHx7r75UjbjoELTHG2q2ctPCHSfay4TEFixeCBU8VOC3y4t158fxxz
t4+gGbvtFND1wwOjbQF8A0BJdx1yw+eePhIYmbq4F20rn6BXEs0VIP7DMkt3pTnVV4L48dPbK/Di
4Pz+pQhTuWxXYXjv6Ou6UO106jFTEM2uvUV/WN2ZQ0aZXywzejsgZerYGq6tCiCIk9Nb79Ax3SOf
c+oIv/ItTC5BrlpuXLqOR/etRJrDkUm7BHJCKc5Ad+1XgRLXrd7Z9s3bkz7e0czZ1KUJ8legms7U
Dz8EUqblCMZtCVxaHAj+9OI8RzX+4u1RXpsQHxpWLheg7rhHm2vsaNFYizcFia1TjhyGxCX2gvMV
BTP5QXwC6PnacOtgXO+OBfzyaLhMLOARjWEOljABqDdHANkQ6nIjpwnentgry2fbDtLcJnBZkM/r
Uf5jH0+eVmrOoncBmhEAWkydOgDMp/3bo7wyHxsGKYVTsMcAv48ut8Ig9icd7QILddVfyk7dMy/S
p592Rf/w7aFem5DncO3gbMHDeCzAbo4jXTKL/qpu6QvaCstXs6iq3bsHgVaGfvZvX2l5DMTtqqUk
hPFW9dP6OU1gu89W17//0+CVzQ9nw5lsuaMrRnYCw7jJaYNFo8pZWlZ8UeaeOhFIvLJe4Nkch0gF
iDbn9XADuJSIQqe3hgBwXOovblZeGBRH3r8BXPANeOmauAPTSz8cJef9rjUVI+0wV+I2MQqFv42w
tasU8MBwYgusv/Kf8QNXgmu68EuELVZTy6OFM0tIYSaWgAHRPIy8BhAiUq3lLKaLqJ+Hu6xR5Xji
yXtlGUleeHU4RJhmy6N4jN2dKbAnU5Cm9vzRiKGapBAtT1FnXhtGrgYjPN5ER+JoaktSFVR+6eUO
oN6b25oOlL2HIlfq70R+r2vI/wSK6DxvkDQOP1hVeFQvvHAMHEQKv4+67H4apIdPyeAsJ0xTXl4O
hpQW9hpU1HQ84o/mRIWbSiAV0aCAjhSY5owWftnVAVolzYl05OXykYmg00ScIE2py6PHovFCpGT6
xgswUUpzSLfed8Qfque3b4eXExI6sZVhQgeAS7vSW/68UxMPlEnjzAaC43oaIJM6XYrGtreZVbQP
/85QXBJceS4pztHF2mG6mdWhNAJLq7GGSgqaxGM2+I6ZyRNrtx7Rw1PFrBxCRkmzbTXgOpwV1Ys+
1q3UCCqP4m8/GP3ke04ufqgYIPpuqLrP5QJ4IaRZceL2ePnZSAI4zcgorImBeTQ0AHo7DUVoBMpM
8ztvCWfqV7p4900IxpKH0FvzNoplR/uQtqcuJyNygoJK0Fm5OOGVEOoU5eeVuawX+sqL+Z0fHo1i
TejZwDVgFNiTvsiyboemrPnuqIjnD6yWRSC4Gr4eHV/wpXyuSXdYMTzFUSq0YZQOcYq08ns3IBQ+
Di2WjOwJVz/a64B6c4RSEFePWy/FrxwrIGsyIXlmWfnu78PDQeFC2Jg68SweX7FwNZ3SmuXa+418
hdbqXu/1+cTj8fL7WOBtsarignCEOD5RtN9r6RkKNYm1NRnNGEWC+D3lxvvaKBB4IGKJdac5R9/H
0Avgdoj1BL2Rjjvylp9hnOr+e78NFRcdop2FZwIEs6NHV4MGjh57KQNQq911ZJbulelheTkXOVJL
b4/1yoRwK1qJe1x7HNGjj1NO6MmZg2MFsIgRCbOJXBJfmebw7o1tIe22mhgblAZ45Q9vIbTu8NHI
4fyKAlfgxZEAuQCantjV6085vOsI7MCYUMlxaNfZR++EGRU95ZCa2cwurmWWFlGrjvUtDb3yrNIn
/cR4r6ye5FIVq7+WpFx5dCmYSlkQVbDQQxLfhqXjYrDrWeGJb/RyVhixSUhqlKeIeY6TGK413j8v
BdSJXChab0iqlFsQOCGibsUwDzugp112InNaf/XDpaTcJrGhX2N/MJTrY/lHgoHk1+DSgZeBmHpD
fcpaJO9woumd4sxKwZtsXOjjqPWHJpw2XB9MC7OGamhPzH39Yse/BgGawFZLrnTEoy/a57YLZKeW
QWGr9gK8lnEttSrcz9k03VrGMF03ZvP+d4tCBKwTDjn+TFS0DufeZC591SyXQQoNcSvBo2+NEmnU
t4+eWJ+/w7m58MM5F5wMUuFjB5sFrnfaJHobJGoEuKkcWU97IMQrxad0w49uW2XuVkus0PITpC6W
AJBD9jQrVzNQYUD+HIhBLeqtjOWg/Ar5P3yLOmeyzudi6r50XTLh/pBZdrST5kqa8VDtEVvlpBA2
UM+xh3ODAuwpc56X3wxGII8X/1FPJRM+XL6saxuZDlYHIbBVPtyCy6ggop6cWT8n9Xa3KMkmJ4LR
l2eEMXGnJ5JfCauWOBxzTlCBqmFyolCYLp+I5bVtqc/eD3Sqhp+u6s0TecMr4xEk8tmok1CRezEe
LuSxmLU26Mn5/R562H6oQm0361JeuGAo797eLC9jUx4CZsjkqMzRID2cXzJZBU6MVhu0Ki3OQYxj
3w0+GVxleKog93Jq0Ix5fwjtHQMq7tHuJ6SHJqrh8ZM0qvuVl5G+gZAYfQyJj/wksq13xwfUjVej
R463bVHPOJwaqiY0gUNdBah72BdwXuzAlhGK9W+v4Mu72jMFNSdiYE+nqXE0rZxa/pIkowpkN+UP
E6SabeZG6Ylr88UotiB9MAxCEZ5utv/hZHIcuzIBcDvQ2yq6JGShYqIM+/ztubzYDYyyijFAXIEj
TYfkcBQYOWvztx0Cuqj5GSS5+MxzE5A0+WAHbw/12oRoV3APkLza8B8Oh8qXCH2dWAzBFEpxnxWO
fq5hIeG/fxTc9YBne+4ayx/vgRaYLCzPIQh1MF5uP1hfpqZQ3Xv3AOtGe4fipkGmwN10OBkQLb1T
a24fAAOydlOEzBP22OXV+yfjkHpTqVpFAoyjPTBUWT+VQz4ENhLd+y5sBt/tQDn8O6MQVzOOsKzj
GwGOpcTiyOsBzVfRHXB9NEiRSXl8/yhsY0nYxsfhBjpcsdmaQUuCH6cYHDeAtlQrrqMEC4d3D7O+
8HKNcKRFRetwmHDRiOoQXwnmBjOCC8Tg7ekqSpyifv9AqERwB5CRUmE67qRWuMgYIBP7YDHd6IMG
gGefopZ+ItpdI/SDl50qPm03qnNATLkJjs8nbuy9W2CNoBFxp3ssR40Uy7iyLj+g7i5u8kgfnA9j
O+g2+tCyjt5/aNdsnzoTdBBp2UfLWQ6wkUZo5EGv6uqjkLATMYE+VU39Xc4+nibQM9vgRfr97h5+
NTjU02TPTLPKzfRCRFbyJSs1A5fgWMW3scAjIpJu/LVCPWKnVOjt0MTzTqz1upZHvwS1e0QIqJ+Z
RPdHZ3oYMuozdoLMU7hUH+O2RTBaovAvJohIgBua8caB9DJu396xr1zBa0mKmJT6DY/k0cFg3iEn
0xuCshyiqwySla/LQfvQQV36N4ZC14T0lo8KFuQoy5CF50Iq0ocglvSvQLqM7dMMj/WqLaL8VOz7
2nJSpfT4nuwc1zpaznLOalpMxhA0npueLTzEq+AoIgWiM+p9jQbvhWj1/Ofbq7luyOOPCMIR2ZE1
B+X9PNxJLrhOBDSGgbJlYdymIb4RqOZO77+Y16TaM0isdSpTRwvpZNFkShWNQZfhzDPUensZQ5I+
8bnWL/9iLh4/n9o/mehx+MtZ6JNMKa7/qZnPiBTcFJ6WEgiQ1qDEfcSokl/vXz7QO7ip0eN3OfWH
yzeZcwOXCPVqvQmzezqWwodpYH/9d0YhymYAcutjEZqOdgN6BzzSM1zjc2+xGpwz8MT6/xvlqPqR
FKo0IYYNQR2GJqR/AD/9iB7oe0cxdYSM5Hp10XQ43goTkCQwmEkf0G2tdkttgmY1UJ56e5SXlwRN
VLYCwYaECXzcb8p5HYRqzCFQuAGA28WIokTJAHeyd9dxaANa9G11KlP0O48RD3VWdDjaTHybDj9v
NJu7cx1cxIlQ/eW7ZqLjyNPJG6pzVo8uh1zNsnXCDKkX3HosIJ6K6jWE2Aa2ctKXX91Qxw54CCFo
5NX47oDHJAQ11+9FWsKjc7jJ3aKwjDAmRnBa2NORhlJDP4/1ie33shnPSv45zNHFns6C5qCMhsCF
Sk0jMsWAzKW60xdT5UdRKndF5uEKpbAjipclhkEDsHhBPePb25vn5Z1IWkT6zYUFNIno6HC+iYrY
vEnYB1mI0je8c+vW0yr7/u1RXt73jALtjLyIijPNj8NR3HrylI4aYkA9Z8w+igpZcKBv7viN12W6
xF98cHdKAl4+8W6/Mj26/7Yl1mRz3VOHA7eqLDrX7LtgQB3+2u5CzTfNzDmxY9dFOryMwQ/T32N2
YJK4jw9HGeM0LPSqXSMhvCXTGF5OPhVlAL5Vndg5rw1FRwOMHpUzGkhHQ3X5Yo1Dxr2PghV8BQ0n
VK0F+68Gw31vtYO6Ef1K0EYsIfi8o3MYemroqbkNQRdjuJ0BtNcm47ki1ER6TJyY1ysfiuI9WANC
HQuU0/r3f1QCRyCTlG5EH0xZVe9xnIUP1fRx++XtjfjK3UK/kkhqzTMoEx+dO8hcaZSjVh3Mi0AJ
IMX1BQSt7VuDZj3gvEtaWDvDhdaXyYme6SsTlDb2ylSMKa7Qpj2cIJV2u8Rvl5wgrerdUJTzNzNN
kXV6e4Kv7A9yQsCbLCOttuNUKs+xICtRcgvg+M/JudBAVO8EzOvGr+D1fH97tHW5jjY+vT5waVwd
v8/24aRkobwBFcUhaCOz2LZqUc0WV4MZQ+vfSPkJlVbnxAxfjkkRfO3DcWfRDz7GwqHEn2oeDc1g
UMBFKfaoINTcn9XUjhfWlBknAq2X3414GAAEOm4GADKxLvgfGzPOa1c1DXXGWNZUqxanQqh4dvy3
F/KVLAeHzbVVZhHp0+o+GiZJtUnpDlmO52YBamc/9EmlW0QOnqPI3llj8ogJCnREUr6Viv7uVG4d
nUrqunPA4ByNLjUtGolRuJ/hQP5SnmivUGGaH96e5GtLSTMa73pyGom+++FSIuYE5WLgCOBRhnVc
l0671gLx/v5R7LWHQTxE0fu4FV22XdUqpIoCVzOjS0QlvDNMs0/cjeuCHG58DjNxEDJ7VDBpmxxO
ZVReknZloQIQA/G2SSv5s03zaR+mVnr79nxe2e8MRdZC/MjnOS4nJZ2eSyfFha7Ejrrd1tlUfHbc
WjfPJM4sn4oGF4K3R3x1ch73JCGrSeX5aDckrT5VtIRVENVOeuclqHVALujn2ocE0XYntv4ro3F9
0NdyqeJTnT0azYDCuxR62wbKkmo36bPysQKdNyFGJO9+p+naEtXRvuU/Ap7Dr1YjWOEiPrca2vcW
aD0jvQcTOp13YdScmNXLiAcwGy+0Q3eVc3Xcw+0bFZbaROl+oIVSb1VRdurGyESPqHE9NOl1OQn9
56iH+XICjP3KVUJZkCaoTtzPvrGOFrRpjLSJLIItw6nVja43/dWY+lL7kgxZtIUEZftoNdXbph18
eMjRu/NfhndZYIZeA8v1Cf7jwhR4gap8QfUKOdF4h7q5HiRxeuLheblp1kEQHKcMThfoGHHe0ZuP
W7tHeiOmS9hBqNn1qQenujnVF315aTESdRGUX/l/tGQPp2NgO4hE1oKIF3JZ+6il1t7UMFDee+Qo
cFEMIX0DQiOPa3nQKs0iqwl/ZoGT5+CtNMW09bZeOqQnrq5XJgQCmF4IZWOXBHv9+z++jzK1VjQO
7yfAqux7gsT++TDmxe73hN4lfvy/Uza+rp/Lu049P3cfftT/uQ7whL20op3Q/dfhH9u//xw9V/6P
7sfBH3a4Lnfzbf+s5k/PLVYu//Wf/KB//cv/7V/+x/Pvn/J5rp//+Y+nlfax/jQ8yMsDrWJ2wP+s
brx5hsB8/M//VjY2/+Iskj+DiKHYTdWLlcckvfvnP/S/KOGSGa1bzKMy7a7gbExxu/if/zDEX+iY
rzgalIA5UGtE9y9tY/svClmonCN3QWblcODeo21MBYwv/8ejxg6nwr9SRry14viCjwOiNBxcaPZj
Db0zCQapsLBGuxA3jf0yC3tP9DGCb44XjDg2xoi32A7IRfU8agtOQNmIYyFqJ8jWx2NLiGTWCkCJ
nMKs3bRujoVFrqVl7o8lUqHbBiqz3CnXhc1aFgZ0PoFAyudukvbH2ER9ZZeN0ZJv69xtxKXC+wt7
6b7Pyg/ZaKGQysAoH+gjP/JsiUPclym3oB2FK9FYXVaySlAH7FXUnzttIuKbFBulZFN3KZpbgx2h
Iu9osYs2naPHaKRGqDu2XmG7F+04ThgAKKiKm7FTMkJ3YNhPBqIX/oR5ULMJJ2u+nKJ2gDO6Mrpw
rkywksfp41Ofytne8SMQKugb0cstUgZpvG9Mq/lslYaH06qlwvswXg1JlJzgfTcI0KgNEgntnfAs
2JVz1EFcpJCHKZGkyP6DJqkSmyY0lMkLqcNNxTovN/3Eao1fKDiofgeQIjJ9CeWvCWKtsKrdxN2O
YkMPH/waOdLVBEaGuMGNSLz3+xYA5aOHewCE9azFvF5hRZVvCazrL10DLDoAkqHXCDQiTLmj7Fd9
LC2RutvIAwngoyqmLfjzuLT6nXxG7UOothWBgOec7E10jFBgmULne9r0I+7Ion8e9FLkl1KlTXdN
TJG224mXAgENTebzudcMTnfWD0XfIc8xKsRSQ13HmB7CHbp9fezMvtFTIwlKtw9/4XA9iWBiRb/O
IuzkLbbmxfcKr4Ck2eDjULqbetXAvQdcDP2pTR0zgXLcQWJbMJ3K9ritYodZDIlCKNkaihv0o8Jy
F1dYTrLZW+wsM4JmNBGGEQ5z25nfq7l2fqQ0ZSQ+12ZzQ6ED+zvR2RKHR8/FLwubqqjYNG5W4bOT
DPaVO8g6x/J2iJBwQrVYbXAuWWDbNlmFd7UW5dHGRM8jvJa97J5QCcrv9CjU70oWCEFGGNT3Mh37
O9RuKg9DzSxCyazIerwnpsn9mQ6t9ZDCbFy2Qjlhgl3aHD/qyK5+bKIB7I7X4062geQ5iS3SYOXX
YRHm16xJcXjBFcXVkcyazDP8IMNfY5THl9aQRz9LBAk/dURsP7oBmc0NbOjwEXNV81eS1+qb6IcG
N3dl3YehXX7TzbltzswUAw6OTRzN9EYw590pr5wudLvVZsIOWxbNxtIhn/jd4KAZYnEgxy2dquSb
UwGl2ItwQlAmUSLG9DLSC4w1BnCKG20sUOqEPmOjXUOUDZkU+UDc2e2mH7YYG9XzBmuKOnCiHCAN
tX/8AqUBmZkiL3JMpon9TW3Y8WMVu8NX0026e1RGoru4BxPrN78lOkJ37p/t39+6M5oWHZhR3PB5
4b+2mLGiP6YeVSq7wsdOUj2CqWFSKklHg72BwO5GjRpSj27ryOdoNjtocKrihMeUvloMDRPjOzzu
7rITLXaucWa1+jZ2oxDtFjNC9Soz6FptR6fvMdnpinBra60ZXpWTit0NRleD5xugxxV4QwQyNpbW
dRjedROaTvuJeyHf9YaVxphPt6gy3yAKYgZaWmXXrW5jhuPk7dzsx7hVjxSVHBuLuLrFJ6VK8TBF
Wrn44PWaZV/hZYeGm1VjjjfapZF+ShqvMvZyNoY6sKtY68/NZuF6LKraMHcpLYEm3fZ5lU07C2mq
xu/IcPdqEGm2C/ECui+MuvL4tVLDbu7dBWNNH8pJfK5BQ5w+EIN6cYCBtBsHRQg5+aHWhDE/oYwp
vpmN0uudyLnezmhRVzdeVcPxy9yidVBo08JV/Tvvr+PaRmM3awet5lXQEFktNdEgpeAN3Y8o0gW2
pzDgQR+jFhbhS1TG+i4as/o+ofr8HUpd+EXkdnizKsqipSKM4tfozPFH3lyET5ZpcIwrEQ/y70j9
/2IkghbKW/9zkHTxo/5xECT9/vf/8n+Q5l8rPGPFAv4dHfGXf610hrXPdej7YMm/KAWtPTDKajRA
1mrov2Kj1RKCJgXQOiq/dGHoTv+/kPDm75iHaPLvEPFff/7TqIBOymFsxM/3XAC5a5Gc6Igu4mHU
XM4teg1DVt5QZsauGXQgvqWhhYywPu2rCQ80Z+rKTd+N9643fky5iedAfbOSChMjG+mg6qrXf6A+
Da+gf64JpDYe+jStjfRZst8vpIGTWX5vsWwKk1tPhGfj7Iy+0LN1A2qFX7dYNkW6JIhKYNKHaIgT
6qQ/rNTWEBXWkt0I2XBD2ZNLGDe9bbvk/03amS3HjWRb9otgBsAxvmKKicFJEkXpBSaSEmY4Zgfw
9b2i+qWSeTvTrnWZZT1VZTAQDnc/++yzVxF6PrGYtxS0on4lNmOP2tL8yDayJVIPFJWXPcCrvRSl
fJ/2QU+ajZEr0j+yOOu+mHrPHYaZwHAafAENzSSLdHu3zMYiJdPN77WapB4Y8vX3sWybqxiN+VgO
OPIey0dKt+PkZ3d7c5dZQ+QRwOjvFwrQZ63ePSIz6Oa0g8HZWK1azA702hOhE0wdoePNu09cpKvO
sMdc87RZ1EEiKfM+3H1yVKx3LoFkPIB5CfRRrcxSErVlcylKyWzITqplgltzS2CEhSSTB/hbrxES
9l76RPaE1GFsBTvQYDhrRCz1ozSOREUIdslJ/GESaXjIdoYg4TRZr9qg/cJ2ysC9W1lscYCem2wv
D75oPggtAdGTpWY8DYIoNGvPDiYhWKGVAipql05LcAu8c4Z50c4AdtwX5XhmI+Ye6fQ9+6ytIlrS
kAJbvbg2alSxgkweYTEnH3sZeyCwQ/kwc6oc9tVao0pb8jtSN72IULfXrFdjBCfxbal14rPLWiZA
xvLQXLjf7elSvyL6EdM3Gc29HFm2c9f/rJctDYDmlZFB6sCdUKtLxIB8o3ligPh2fxB/OfIYPe7T
vW/GcLzXkKycnDhd+ws/XhG2Y5aduTOVods7K/gH94mWHUlfZLLHvSUZ0bE3+SWt3Aw53/9mCzBF
VjPJMC2J1czm1oo8pcbzror0UYcukIz5Zl0AsWY/hLLdeGrxO/atQdLkYBO3ozdz8YscNDeG4cAi
J+j14vYt+CfowIFoGa3F7inP5di6p5HEBJ7BCBu79wSHZ5PR3AXtm8Ju4e4O5Dk3dXKGO3KnR44B
kksJI9YycrmKsm/tYBj65Q9pP8uVsVxVELjkmlQjqYyNUVcEMwONSIhYIszFqPY0Ms01f9D4IWN6
8nnkIacGVUFAcLVLQnV8zYXQ6fK+GsQ90q9tiSYihc6SizjW6U7onoVkbgxV/1rnJHn4xu6Hsz6N
BxNW38UgHCxmLJL8qmKjfUzdyDArfN+E5wACztnreMlXAqls8pXhmc2n3DSJsAAXQ2xFmsVTJsWJ
HlwLoLszwk1wwdgyYXExKbPIzZZvRK2S8bqIF0dTxEQb/nbGUlAEIMa/V4ShHlbCiMn/Lv64FhCt
CRk3VDZfR5u3B0CoWogPvoj9obHuSZ7ZAwugJp1MBQhr98sYI9Mty8jxDpskyhbAU3+tcTFAaCWd
xZ5X3kZjbWJzIUzN80kJIeYChqyk3BpccvCHLAMzy/wS3A3e37bqF6AaG2nYTfFLERtMfjzaPFni
PHtt2BJPH9qjmdbLCaDEDw+4YViSzRvpZP9GqO0Vv+iQRZ6wZTx0o0tYQu0QlkCI7X+dbf/D4fGp
rP7P0XFrDSK6MJjiffbvE55b9UoM7SPmikvjz5HNm6DTpve15hvJblMojfT0z5/5n8bmf9Xy/NX4
zvjM2zQ/VsfPH1opyAb9uhqPUM2DnTtaOtVsER+49xLPIPJr/ALH0HOfBO+TyJ3onz//s8gk0Pnx
c3Io00W/NWD/elxWnd7NRkqjvrxx9YKShfjPH/C38xiJE/0K2QRFnBvrJyl301yfVeeKx6Eqf2pF
+UqBTUr7JA7//Dmf1XeB9xURFykDiYaPuf24/6WWQeUg5IgC/bEdDsZGNXHq1joCdfPPH/O354Wa
icCDmY62BR/5yVuTGm0qe7f3H4n8JObqXc//pf34Pzyv//6Az3r0Rr6qyV3dfxzFtRzvS+upbP6l
bfBZ8ubv9hnFu8mljKUz0fvXR6VwxGoQb7zHGddzThjmDSBtPenWny5//18/Lp9GGcIX6Sa3cZW/
fhSPi0ipwvAfe3FWLREG/0uNFBMN3eH/uIT5Msilf/33m2SaQUfotUcNbWqPuGj889//90dF6QDw
GmHZJmzjcwQCxahpaHslnwSJ6FPi54meH0QXKiP+5w/6+8/OWD2SIjMtt4Syz72AkveHoP2lfPL8
KVm0kW7O9mNQ3ts/f8zf3xLsHbfBRY5y7OL2p3YY0Ghi6kRePJnTs9hfQPUExvxO5Nn/8rkxLHTz
vKL432aP/9aMzQT3KUXu8mPeXev6YZkT5KstRUj5l8mLz8+ND0KHvVHjGIPAMPhpgW22NhqblxWP
LpmgZv1LK75U1r/t0TcDxX/v0XzIbXTltoZplRifO1+LNWQpaxDyJNnK+jwHG/ul/1TUd62+nG94
F8+GTZa+/POP9XmvoV1yq5bYQG/mNLyef13ceau6tXIs0q3COf0NP+dffqT/+Oj/+r24VzJIcss5
4p/PppvCK7dtJ+flcc3AjEzLIq+DQOUdVrcLTT2d42YjkXYkcytWHdHfC/MvP82ZDXwi95BoOCx5
xIOFaAvwLVryjzfd+b1mdvFYSL8JXXAAh1ZAizHQ10I06y0ac8ISS05a7LgFF+TdIRSxqzwRj76d
PniLMQWLNRJj16T2UZq2+r/V/P+zRvz7krl9a7wrJlEJdL8+vQNVumlehwb8KPWj3599eW9U/0s3
E78cH8E7ezOwmAyz/PWXI3x5EIrA4sf2Dra782/jup/fYv71RKSQL0S6CAtDfDqEut5vfMRNvkF5
zcUfbf4zrW64Tea/LJC/L0C6oph+cXBgNWAa/q9fY2zKNfdVP5PItgfeV1dq/58f8Gn7xkmt1cbt
A1Yd+GcAd+Gf3yA2t9sG8Nc1zqlA15r/GKAqP5suS0eUeqb17oNLTzes29YITbcqjpNZrke5kgkI
hKx6NcuRoCHOmAOcFAOxOPdTlq9ySYHMqitlNUH9C1I9URRofAXe5/zdHoXz6KeQOfK6JCXeUeYP
pPAinFcuW1FfFNZpkEt651KrIi0o814vyjUc52YLB0/hmB1t75L1pTsF8zxK82TrNWZnHso9o/jN
15yo1cOmVkgH4Jr+rP3aHPa2K9XZFR3ICXuhxC9JABzUTMasElWUacO3fR2I8hsbiLUBkbbECPly
V+dqB2IlxgatboFU6XjdD1RP+7B0ZhN2nIEI/at/TxpgE5E2XoQSjC1sYzZZmkZT+h1gR42CvvUH
7On5FcomwopY5IO3av0zSBIZt+Sx/3SqedxCt0vzO7J0+29Wv/bXHGP+2XWyIZ7H1o+qVtUJ/R7r
reBXPXt2O0cOlrmDXXvux5hOaM60fKKsUzrDOQOBux6RiPRl9RN0dnHSMqGSwdveGxLPAzTNH24u
rciq5in2iX8MAZn1B5yopPll+Q39/ZrlUCfEuDpJ2bVlqIAHXchT1qKpXyo7MsW6JLKveVKp1V11
MD3x5Cx9yKjQGFKbOcHU5P5V1tZ+j0cBqIJNI2tuBv7MYYMemXVAm2hbUJ9aNHAyBFG5VHlsdEIx
ETxlmOU0vLD+pLvX3qrqE0GV6Ahe7T3hUucDSgIZj3s7vRiTPoSEaVfJKGiVmJACIZZ504mJFf9i
1LN1ZwxKvxsc2h6Mp+5nrnQ+cw95kThL3aFG6R61ua/hA8RsbP0uZ/tKacnAdUO/BiSxfMYmyax/
Nlu/XQpWK84Zjvx9i3tuvTo9rd6gzhseDXLHRyLaF39/hgbYX+amVX+y2XtbGmOAtTbQcvTZ7wUq
esKD1h5QvfenStkVscROfjRav4o9uYoHz1kNflNXPCCvOKcSUT7JJRl7pdtTI2a9iFqb/5vfZC/+
mi3JNrJ/ymklDB4Wxx/4YiYJsWDXmhkad56uzoXyySMReABPoOcWKKutO7Uy5wcudwJOJ8tOxtIi
nJ/l+7zOa1OEuTWKp2FZnFCfvT00NLsJnXRJQ0SILq53m8ue62lBXYGbGjd7Do2MkAzLaAn+mgqE
gG48kltAzjycUCrEsjmg9GW/3YXekZACspLXQBGrZiI9i/6Xt5GV1tr6Ex6FNrJlNp3ybJb32rr0
p8rKiRrPNkL+QeeeqEK3u2E3qHIR70+G02b8j5m3NOS0R/vgFJC4Z5y51r7VEdzDJuTAUxe/d4eA
zLYyMbKBOU0wOvRe0S86Cb6IWQr0IWhv/Wg50ZxuZ0y2bfmrcb6hmIBMKbIwTQtJqK7HDIsA1V5Z
rQSRkiFA0gUEK+ApO6L3Ct+apNGZvOt4EdUH16MvjLRNGjumtH6aGam27rh8U4wDBXSkjJOVyzrJ
yZV92Is8PWLrJ2Ydj9LZJgA2dlSZnzCxbsdGEnxYb/10xcW0h7USEiwJgzeBZt6oK1O9POEyf98a
A15JOnmPKECIVNZgRZ2YXIxPjrhu2lqexCT1wBJzeZxrzY9VnclAJ9s09NphiWq8HbecxbWL7Waz
n1dZaXAt5uuW6c5pmNjJjEnTf2kO2HWizgHfsM0ehnwCiC7oBpX5xntKU+QkyQKJ65rhNHh8MtFR
2AKvq+SjoZDlmkLUx9ZpnevCjHWS9/3HXnb+nV9q2lkUOgpDQdcMxC7h1zJ9nW3/51brP1RLMLZT
ANcz6gJozgJPrF3bd3PR53AHVhiqCQeiXdXV27o143FtG/lk9Gr5vet5BZ1uJthZd+bl69L15YVt
EWII2Ld7tzO6B2YRrUBVZL9ufvFsMAgZd3u9hlyOvtjKWI5tlrmJnO3ihF6kh+NNup3z0oeRN6+x
RvRAMoutvMfrpgVK47nOveb/KLZ2iGEEN6fN37qj5azZD2Od3NiR+OJTkwRi5WheXHRpH4ptJV7X
zub7TS1NSNp0QYfQzMkYhwBKc6hzv6oOeE8t0/E4MkHGCmW/C21P3TwKzfRK7LVtQv2kQ1nfzodg
m9Z3QbJ1UuuDcyRCqvriy9KrA3rXBXJgqp/3ftXvp/pRIkWVqLmueh+ZZP0KxZKk8bK3Doi+z71O
Or4wtyUxcmsPgHT+bnHm3lqs/pmxaxmuFKdXa15m9rOeliJD+OFU5r87v2SJOzsG0LTVIbu3ZtSQ
zRBykBaPqyveZDFmHyZRyZEY0/HBg0/5RvydDQHYgaGq3YhhbilMtm+7PjRiGU9bbhqhZihQPJ7O
o5u5RwBjfp+ZBRfxMJJzHjVkjT/lnrPx7FSZHaplK+BeZ0Mf6dNcHBqzzB43f7HIth51sv+5Y9xL
rgqx24o6HCevp0E7ANIcZZnoTf6OlrcF1tqb5xLftRqkcZUye9P5ElEzj6jZeBFAi5Xp0MyQmUZO
yFTIL5aFvN0XNWd420mavakzPbUuBNhhsvV7A/TrxdOzPGbQYaNvujd+oFtzR5O2mQDf5W6GhdbV
QGeR68uaH59WAHhBlvbd/dhyrmNHGaOcPnUyzvoYCpE2MXCt4lVRZRAsgJQr/9OStc2f+jZlF92R
XgiFVIsJMjQS6BZbsCy5ivplHmJip/+Q3Dv8ym3jt7r9o2xCFEpvOufj5M/hoHn+1c7Ur9KhJWTk
7hzUnlkf16Gvf9PcAtAxerysQn+nvftLQsD8tVAlJzMu9lirdPPr5qSkHdjtxt6n7cN9CZsQ88Si
yEgX2XGxGkwxE+yHwielRBVAv8DZauEIZImEfmjA3kCA8jwu2+Nc678yKUsV5NnwRqzgb8tutRNi
HmPSlrZuoZ65xWWt2yJ2GrocyoFQULt8Zx1XTjhhPQnNaebI1BZ179SZHTA3JqLNXNY20jrpHfzF
eVDZdi/oI026FQ/Wy5C9ghmICwMagKbgm6nFWh+sDV0SS8UfjcD+gaBg1F0oFTq28JDXWV24ecik
wehG9ezgUZVqjsZKX8LOccfAc4YltPypj/HPateSkifqN/KzuRdXV8nOc087rb2hBUij3m0gmVJP
QapsTv+DnoLO1co2BoY6GOZb/JScdt3OIngHWzL7ZnYi6sYgjl//2RpVfdzKuQrnwunPohIM5XaN
f+4nR+fkBGZOm9IMRLF5CbzHnfwgXBVrnS+QyJx34vVBueptwXk4Oxe4qvbBsPv8m+Yjn+I/NE/V
VM2n6mYAZmihDwAxwPTV3PvBr3eC0XftJas362YCMF4Ko6bP2NLPhGthoZ2XbZmfZ3JCaFdsDn/a
SthdY/QhxnbvefOQ8U2hrUgqMDukBRN2GdM7Ne/WtaitX47B9avAohV4zc4lgaEheSy8+kYyUDLa
O6uLptmt4rWd7WPWONPbtrbp/Wp6/V2+dSo0m854HiwutQZ7P4dufipX+cSKA7w8+t5D6S3VYz1y
j3VW+W3NB5bNiOVJlXBb2kF877zJitO8WWOMtR8bl6XY8QuWKdLTgWFFg3D3ESyAbKztoe4delMW
pDm9K5Y4V+l2MqD9jGGd9+bLaAmy7y2DWoYez4B6JNMLkGwIA8BMxqQSBJ2oBcKeUy/qumR2dmWj
244L1Ikj7qkhAZhR07Ch42Z0xcz6ZcqPXT+drli1sPQMnXOqMEf4gYFbC7Lo5PfP4yjs9+YW8tp0
Vk6l0s1fm023ODX75dC4nfdVslZiz8CDE1p2N/MjmvZJjroFVyffzhN64mEceQ17w5rOhu59tCbz
AUCN7FACC+eIyfNoBaCTcEuw43a1QcRZnggtq4Dts5vHFMQNND+JqWuS3ZVQRt5YBwPZNt7X5hRu
KcgTmPVFwmTpW4WSE5QlhKpMZr/txtuv/sjan2Tun/LCzu+3Fb4BRUsTuAN3SWEtWsIUOoHpYJNC
sxvNiBYXYDmaf/uXtSj6hzRd6HLtm6+iZbb049z72bvYV5xfgmy//gZntKGmHmt8J28kf+9XQCVZ
bFb6fOzrdnuECrm9lG1hnrHGwEbT9pLcma2/aqkGrmOz+ku3Lf5r7fTlNw0wFGTLaVVRDuX0gGOL
4cKmcOPCF892vsmMhuzKfF1qV8/C6I6E36AdGcEtwTagDJMHrm4gxz3RvJQ67kXqwvSVRCsAwUvd
Hgi+UVELpzgUbYHGpbQt8Pe5D6Z8S5MORCPlGLAXRhsDntxW0N318+OW0qncC0OREdw68SyyEYSb
nAKSV8pTQVBkpBvZe9b7X+juasGK8wUTS+UcGYW3r4vbl88Oa+nkpH12sEbOLy6q5b1lW+t9T0RZ
Yoj1RzHSOGy5XcbQSreD7xD1i3sQ/oKR5yQC0umlsG6Cya6dsyLOPiocLqb65orrMBl/nLIDAsVr
fIASAFiIgM5kYM+MKNZJ68zUKffygnFQNVwcfa2InDRwPeSLeediB4BqlAFtbZ3hCf+fOBtta8c3
4EFoMmUA66tuj0PH79eX62QFzF7utDRhwO+IaRXMH/9Hlxe/NamPgexs+9jcKDeV5v+cQHGGtWF9
xz1WH/utNQK98seLKYqc4tN/odyiv4+JLFqm3I/NkRRbf++NKF1aYNCpYDRq59buWIt9Kk2QEZY5
s0l4gp2g4Lm0FiBXyYwcTglDp+3jYE3Yv2qFyb3M5qzOhl1dS39BhCRd5Lw0tvPNAhl4sDNBOrm/
m6HVS3VMmcAKy2r0DysME3BN2i2ARLO/rVNjRm2xZ6FSxgeWgyrsyFu4a8r6bUvt4bTAuAjFnq4P
E6kVB71Sv2d39u+3Tuuxufm3PVKup6xpIbYNbPbwrdqLFK5/bMxBxRnvc4gbFyI0PqcvU255ZwJK
rFe14ZNbC8BnJuCwE+bf5pkHl/HI1+q9X8FlO1Xz01rEyn4l7nlPnDuJiTHRNX2KzcmGvCVEF8zS
EdEgqU/zTlrh3JpNNDMNmcwehVyPKYC6tJjiZQJsli3wzzRMlbwkFNFwTekcuzte0JToL2eZfqdy
QCbqGMobddaD5cFAGGd/vqRqzo4+zOgIwFJ5lji4Eg9GuUWbQQNjdYKLYmJDtMNCQYCfK/tBVFXz
FbOgE3ZT98JEbRpbbQeiON3hHeVFmTDSzjcw8NuT4K5iVxutU1car1aOm5aYxAHAakXKclctSd3k
TrhWurp2KJucVOZrNQzaDc020m4W6oDKbybo12jqrjQBseeTH1iyZVp6p1o+Kb26bbBaexBGBU9x
wjuymOx2Rn27qUK3v11U+1js+E8NglXvi3FiA5emjjyIp9U2M+3EmNgfMdpjsA1zFQ015OTR2PWb
Mc6JqsWqnvGOZoFL0ughV1t/0tRGphMY4WMD5Pzo9OCdF8uHIohD7spXgCy1WvXVypVxt6br9Kss
jR84BabQW6cytq12izIAMUlpQevoc9c6lH1N6Q6R+4iKRfXOjAd406y5gxDVfZVZKR/oDf+RBsWT
0WOudhb8TqC6ygffwrLN3+mH0Aq5qCChxouSw73ZzYBSXX/EugneSFnzGwEBLtsbCkptFtUDdcyG
s8bL7gtQS1yItM069VUlk1ZT/rHqRnnJJpR/RS4ZFgIeN3im8uyajftKqjSG1l1sMVm8sNXHrcAd
Itwj8G+fsV0c0cHk9tpdmqVZ2K02qhobc2B1yzfPKM2w7cslGkGTHbNxa04uT+mBZgXvgVcOB73s
jacOlm9i7qPOBTMtDiTJylgzdCfJ0tlPlht5nlRBvk1vdYdyn+ejk9VL0hfej94yp0OLLvbYkzQW
M3clktVk7a64bx5Km6F0iUX2gKGco4raLnGLwYixU/hUu1iVufa8LsMgjyb+m6ChdgkZM82fMsuQ
J4E/5YrDZoxSoUDorqaDVWSpE0yk2JZybA9pV1SntK5QIUqviuYNoi34ROfINNGK63juYtYku+IE
5LrbkB1arxs+VNrnXzRYsJHDQg1oZXOQFjcRmXJRhdogiGpB4lD40ruIw4x0Z4b0orkRgRpn6yhF
bd5VC+bd1jUQATpIm/g9WiDuhBAn2Wy8gk/Sw6xMPabGmQwGHI47uMIen+eEleSmD4kHv8cdkZ3r
2c1Fw0zoPkAVloTpe9MIxMZqDxLvbUCSjbzuNejyyXWqkFEG4zHH7nRUGec6IbW/96xqTmy0M1Qi
BLu9mbdzaVVousA9Azeb6gM/ZHpcslutaI9+1O229irqxYsaV+NSKpz1jMFJnotRM7/2OXvzrmWY
oLxcB+gzviGeg7piWDfIXEWJAKMH4q/JhBEjFzKctco4zBbk10m5mHDMukMYHl70Gt/WRj0Vb2uZ
BhpN7FPGfO6zYiJpNGBDbiDqgdlxaTOsbgsbz99CysgJjY/yvaYq/t7s5nrXCeDTLvIgUQtEV2ZK
53zAW5TpLiF63ogwtffvVo12QNvYjZXeG0Fb7sPjTeMP/RGEdmC622+VTw3yk04LU8itDGEpZseq
meuot3rte0rFcGcCq4mKqubKQHEfQHGzkgGt7rmsHvX2UpWW9uY1WG81a/RjqOg8W6Nz7hEycyQs
flxLaNs1N6oqISmgPIz+7J6Aes9f7TzFmljo8wUannUYRTZBaCaK6Ja4zTevb82HaQtwfXewxG7x
/KPL6nDm4qKkq0VLI7KgtJzhlRF36zLUxvBl7luiBOfRg4FeV/MV4jzTKVUlQk2T5gttmBvPgYtg
0Mo+o70ADqoVTRGDIj/f+KbVVNePTP99H5ZbF0DtPU5lEN27qYY710c4aT01fFSdvzykjOs9mJJy
1m1MdfD24qXc0+mCk2+ALt46mMjTVaLSF6UbuYi48J646lhzJr9ZVmv+sVLdm1gpJBGt8OXoPyC7
TbbU79vV/7UZu3PoS2UgTNVcC/VhjOx18y6G2oGjsOEdSrNcEkVhD6i3AmGubVUivLa6W0vzPXdq
gM2jLYAVMWOBR26vM7iPftY9DHOb/QDCqt3PNresibGIUE9hvfPiYKemZKRSro2nEe9+TiQkehki
AgSsHLq3Z632ZSocdY9takwGOe7fR5buw6R3gGQ1hoixJ3bAJcmz8Yyh+2rRzLMwFqQYKOhXcNgI
DNq/vFI3T6R2qAeHC1eAi3s5pvmuRfaI7d7zG/0PZeIPu0rVPf03/ae/7uVL6chZ48ha/DNo4CIw
TTd/7tHiDprSv1pGkQW9oEboXC8xmM+7Z+G9iFF6KmKMv/mqz10XWHlXH8Z535kE6vbmUPf0WCMI
x51H3guDCdrMWmkw4gfz4NoPVJkfbIjzQyoKA7759EwPMT/WnASIu1wbFpPO+CKRxxwxiWAjfi3y
p0ELBiaLqYkbAwqUU93Vo/mhq6K+UF7S3enT5WHQ4SQaPTEe+YiMmOZkxHa9esN+4sS53eQHcmvJ
9u1qQ7vbaD4QGNet0chKeSwVMsIy2gSSmGgABvnJDCAO4u5G7/pl7JzLFey5N9dJCVV2GyJRi8HR
4k7k5pk4FQQO8LthQ2of/XZZDmGTs+8bm6//2RtlhLlv1s8MwJRfij7vvzmWPV0FIMYDt4olMgCA
/yCoIzbdIq5/asa6H7VyWk653osmULC7g6JMc06nYn6bjNo6oTGrx5oxtu0GO/PP7Eh1WLlD/t0v
qu4s9nm6KM5HhrN3GZW5p13lRkeYaY6j6ew32FfpxxRjA+KUVjJoJKHqyc4Ul25h0r/zyinshF5z
/68I5G4Zx58zcyPXvFbbt9nwSpPGGQLt4ObdCes47mVvIgG94J4mZzFFuxy839q2TIkDrJkzmprL
vP1XW0jt4BeS7yvom3VV9zMVk3E0zPJjFdV+pkP4uvr7i1dCu9Z0pOqZeJg5XPta4owcbPnNm/0v
Uq7AOViq9UHTcCardRrXUEcueOk1w/ooe3Mroikzvbu0ygXXB/QrWUBM9AAR3421FE9bvTf0t3r3
7EE3VfO18MyOoOZdu/I37cAaS2zYZtNXIfF5uJQq7NLjnipqItYLnosyE1OwV+t2AG+JApFmy4+8
FOXd1nf9PbTtOmkNbJzkz9eRoEd4j8qxd3HlLFkbe3QhowrEOD07X/suHc0NEZytED2uD81MDklB
CzlZjJY+Yq7vEZEBeexpeX5JMQGe9Rzid07+4WGG2kVF41ZAKA3aLi1hEA39kCcLKOCx6zcKGRJO
nynIML32QI1XIgmOtsEt2kpNPy6Zj0yg02WJbAhbyBb2gLneu4hYQXpzm9yPDfNQmJdNbv2ZVYdL
BkfOrWD5zlXqRItCWVqFN4buR9o8ldqPhWFhTvIc7U0wdBU2/vCn0HxgsWVmgTsvTZ2e/e2+JmA1
B/wav6x+0D8QufWJf982fFmG1otn5rjCStZTklcTCOip0YNVz4frlML/0DdlRho8v8RlAOniEjYY
Ws5kcv9DJV/H4oNa24zUzlROdbukMelIaC5I9gPTZx1uVLpOZDD+8oycMrvZV24d7PCFF1Q4V8Np
3t6UYcKqH3QHsSf7wrlnvaS3QQL01+o7T9149/tmQi2BGuRUoqBeYzKSJil7lxzfa8etHgVdphi+
IbgD36ift9m3X6upWV+00Z76aFnRYP2sNqNxGbug6Uh67ickZLdyXm141YHbUj37DnhvmPDmZW81
cqgKraR149KMpCBibm9yuaWXHXRcnYbOL22TfZ6UUnPNaNIrwMnV+lOlvOABWSzTyR8dBjlbVQF0
5hJyP4sFCzEXh840UBANZ0hMT01H5o0m/oB5OTaZys5Y64HKt675ukFL0oMyh9gOMFQ9zH1nR5De
8ouTMV+k1XC1Q3tMZWK3tzE8R4loFSaDqdQvX13KpzAnvPiyzTaOA8+Q331YhxT32xZtjoUHPtXT
iCJiZBpRledG70waj1jvybNR4aQJN5ksYcSaIo2Rv2Y9bNrsJY6e6t+HFuygrqfWGeRI96X2DOtr
1jD9l5bzRGM8I+tPTW/pOs5Mo7RNePPuRtiUl0tOklxSGlODu77Iz9pu8XuUJpcml841o3rzYE+R
2231V22ryw86g95bnlold4B1+dN1hUwo5NWhWY3qS7ml/tGAKfu2VhUq/kA9g+CmKCKbKd7Trvrq
0il9pslIS3XRGCQImD0zK0zq+sMMMDxQ+oIbH3j79oQeTqtWh+gUzCnA2Q51gIU5MPxCeji3xM07
2HbXA0UXegx9spxjAK3bBWlwj5bcpWk3W1tii/peYFJ+WLXOZtBFfDRuq3NTRL9WwGIugD3L046y
SxtK3sw3mv2uk1kOZtvVkQXtt63S9NjNFWOdXaP/ZvaZueFNy0JhSjdxmWPc9TZgtDBcCtsJlsbM
qVZXhngmDfFHMn/2hbFT97mqVfmBMjfPid3txSNNRWz6vC6HZSYQAxtyFtUs8Twk+WcLpBjy+5qm
HjL8rp/qGpnckLV/5GmPT22/mE3gzeZjoQsalJ3zsHDtebIp3HocOCTHQt5Mk93EKMIlWI9NXfQn
yYxq/H9IO7PetpEu2v4iApyHV4nU6EmeEueFSGyHM1lkcf71dzHfvehYDiIE96XRjaRFiUPx1Dl7
r601O12xjlGCxwiIIQ9KXIjJtw1VBnPeFjRHHa3GtsLM4iopdVZscqAPRhdWb+YS1DtOinG08Ua/
xP2YYjXIJWXHUr1RpGwYBDCwcyI1YEDsHVqtNf2eUVNsN8pi7iCxXDQsJ2IxS6dRvC7RKSakZtJK
MfRbZhP6S8G2y/KbmeJdjjRQmHMgHcitxGzWtjtMz0K0cge9lKYDoaXkx8QGLftGU26ypEOI5cRN
oLTSYoKFz6bCsRpuQmNqt1bT5j97zQy/hlKfT2ma2M9eFtK1IhiUvqNg8pA794ORYvGm9LwEo//E
7zAdjAAQUXhiTQYX50LCWjUjtbWi+i5x9GuHqTDRioHVFUernm5No3xqo/CbigqhEn3wd2HbZ2Xe
AkbW8FeAG/jMAeq9Wp0TFre7eD035OD8o8odSTU2D8x6aF2Z0p1z0uJEY5Zv9eEtmWioQCf7H7nY
fD5yPBXKlgd32f6kjxxLdeiIZr1Vx/w683q/VfrN38/QLzD578K/RTT7ywigLVAors9H8WLWTZMV
2U19oxMTQF9JgXgvUJUdiazHd2MXEtePOQeR6Qwrnan/DTb2zBcl+2WQHvl717szW1YSIw591FmB
N47JbjQB/elq1N1VSFW+URAwBXAqKpgL0shFw/np6wN6wAzgkcWxOCZ/9zPkutqI0SnqG8aIq768
lcM2cSoq12eVB7XCHitjeUEu+b+T8vGoi9SZRgSGFJWsg+W++81FoSpRZNHpbW8iWzb4mxwapplG
PYXEYh5+qBqdl9w0iWxOmXzpabycIcRnK4oO2m4zFfwsvPGRzpO1S2jNL+/P4Tkk+G/dCaxOnb70
kTFrPMQ0UDaKFuU71bIsphppW+xRk9gbLdHnq4kN39pqqd+Yj3ak9GnMlzy5z9kl+6WOhZvJ83Ov
d6WPC1T4/FYF9UXj7CplomtZ0AZRIlr9ZVM+haNjUaPhuKyiWDfXpob+iEKQBRBv4DYsZzRzogyD
nLzLo5O01QbadHbT8oA8TF3X3DgDd2k514/ZGEJF0IDFlgZiK3eviRBp0xhBm0DTsxMCQMY4iFeq
CW/V6bV8dgYF7Vk0tn6DdMNP1czd625zoEimbo+TajgoZv7Oveqe4t5lfm/387XjFvXe0bzha8I8
gh50bzubadIEdyO7wcmkXl/1KeYyx/V+TrmVr1H+K/6gG/lGlnSSakvKh2rxvY5tn97kKD1ORLxn
1mYssnk/NewxS6xdgTHaxcEjBlEwENWSRwySVmB2yrimAnzV7drez4vIacLJeygg/7erEQQkg5nR
WGX8nes4n1hf2cVQBCSjxbnN872iTOm9rICCDo7WB0YlUCoWMnx37TwOhuZWq83AJc/diOLjlBBd
kSYFlkt1IGibDuO7bpf0o0dGa2KV2TSBwxnBqZS2s0eqM12ROU2ye5mTAK94NJEUz1zzwqYF41Kk
Hz27e8PtYJy81BF76cyU9pqS3mhzle9ngPpYOrxiy66damTKJBbEUCVuXpf5KZXVFKiyZiTu1hPa
mN4Kzc3k0npdaRaBqxAqZ19rwT6v8FbapFu7E3MEe36FUIjXj/svA6+SMRlxdGFuurmiIo6JmGM2
EHdf0Yfz9nTmDPzwVB2tsv3G8CR5iqqePk+GyAlvRXRTt+rop2mTXNeORfdf6VV/HlrcNMS7Vysr
NdSVi8fmJJSXSX5p14muk6JJ9biFSBA/uYa4U5rqKmH70xdhcZ3MHdLAGLgL7Y/nMpbGtyaNsoeo
lvV29qJ4L7RiOHQkv954g3CvqB1o7vENZgYiuTWySXDsYzK1IjCZh3+p0CQ+lQb1zyx3jTaA6ajS
UgsSPAUMi5zxpDqM86IyfGmm8RVamPihNG64TrVlmEir0r1REJUgI7UMpn4RjRNmxWtsA/meXvFw
UJ14YnDVse2XZTdvEaq726buQm2lSz/Vg3whkfX6F1KosemY1AUryhR8CdDfmG97isWQ0guNDWMd
/Trup+gQ2cqbgIC3xYn6HiEw8mWOsIWvEP5ESCM2oxL16Nqabq1P+LMnp/459Ww97dihwR0tmtRc
dXa5EJ7fW/pw0HnDcKkTG3Gcpj+6OhvxwR6/21Rvb1oT6YcocxIsw6V5rcRec4R/AO8A3MxVWA3E
9sjBu6pkzubeqyVcRhyUk65kNP8xdBamoF/czuk/UsDAMRj486yF87e8lM+JgpqsrK5McThxN9VO
wHX5+3v4rFL59PnnEn+doHIaPdUpz0/gVkNxwfe3WCl+e2OBl8Su6Sz2Qt4SVGJn70nCkMDDUMjc
WXN4BIC6tczukPcwWyQ2/4aZZsky//ff9KdjEgmo6h4gZzyAZ79pboawiexWu9PjmNA89GjzrRqW
yUNkCudH69ryqXERdZZo/JMLx/7oXsEeRimzuD+AsIKoMs6x26oSZu48otKvy20yBGq+abMLxeXy
9f87pcshgLuCeGWBAZar/7IN/VYElB1L/NT23g0u/vGtmf1QBt2l+uzSQc4qjbnIKzOEx3JjTszY
fMb3RrK20gsVzaWjnDlY6B/lYKQG74atzzzcQLPUEUR2/+RC5IQR7qJzuqjJOV36edQ5grV5Mvs4
4WWbdJtoHOobMvouxTic/xbPhSu2pCcuQD0YYItX8bfLIjNNClWt5zuGzKR+z1O2zSDnbFTkEQdF
z7MLd9rHCtTVUNITvAtJ49ezRRn68XjaQFoD447iVMVfUKHPw1dP0nu80+XXMCmRf17yo338gcSt
wlRDA0iOKP+0cIt+PGDWzrE2gURn0B0HSNBa1VcTBInKvy1Jn45z5s4Ch2bTe6j0a3Pu3dtkdqdA
qbLwAvnw0q85O32dm1cIp/k1AuBFTCfvVUHF3v1j0qGnuxZqJqIuWBRs9KTL1/jtrhgTo4b0FMuH
xMpxy9drrXEv3N5nv4Q9psPHg3qHYcfNbekfD4EVJzRiNQ8fmLPTGaY5Ojm0kC+sOh8XtmUnzXJK
OCnbQsh2jnn2Q0ozVkK1rqr7lrgClCiOP10y2Z65eTmEAT0dm6iNDJerfLYa4Ks2DUZ09X1IVZYY
wg/jQzPuUv5tsC7hj89ffBzMBEaDVxyv4eLt/3jWjLqDXy266l7/xnC9efr7K+gPn84igCGVHQCh
EuehdMpgtCSoqsV9QQJTgMr8Xz8evyvZaVx4TKggED9+ecsaTZgUlnLfD94qOeHhuLC4fL7ajs6T
bkNEhKf4OcM3GfLeDDXrnuy+ZzU2UNyU/+akZ0ZMDgyAII8FZakSzh7zmPmJAeunOTn9hKgl6PG3
sQ35xxOlc0st0UHLL6FbcnZL1WlhAmJL5Mnd2mlA1/7/7+PPHgrpZWaoLB9v9BtnG+ubv3/8+ZMN
cII+DJt9CkBy8s5PEaFaYaLqgzip1hC0aMB6FbfBc4Hm/u8H+mUl/q+m4OkGickDzggT8znn6+yG
IutIl9mcGSc7lwabFO3QWJgerRZNatUVt4vMkDHCUUq8f/NI6TE844r6t74T34IQS5CqrDSsle55
UyUTplXIeuzvo12obEvlX5+a5eNZvXgcFyzBeUNQU+oY3ZTV3+vq/N0S1ldISH8/j58ee44APpR1
nsoP4MFZtZtrElqg7nb3mTPuXhQmC3///OWZ+HCZfj3vvCG5lyE/njPbx2FEvsyy9ZDDoVfa7Mjw
zMdOtAa8s5dZFUQKo7a/H/Osj/qp0DhHXqAYTuNBLwtoWg2IADO9ajx7VU/xWzZIpIeCaRWCtYNS
yWMhutOFwy/n7L/f/P8Ojw/e5SHQnXOX82QkLQLIiClg3Rx4O3ztSKI10Nn0xGz6fR/a9F4wsk3C
Pthd+qgwWLrwFf5UarGMU9mz4kKCOasVkqwxtJYh1klXjJtRaa/7PEUjos8/3Wr+SrWytr34+zg2
19Vo+RY4wxXjV9Qw6fdUsXdNuohUtfVYuGugzkcEwRfWoT9+QdKLWDAoc9VzqlrXR/hGcRKc8oJH
eB6RXHgeOE4UVSUmJrua/MZuX/FrXKg9/nhzLBFNy1Kugdc9W2ClkFpmpnlxyrBvSWirTcmuhEZ7
YT3xhBn9N1deKeOFheJsvfrfTfH7Yc8W3onZTtzACD2F5khPaVf3P8bh2xSdrNjzk/FrGOKglbco
dfChXsqMWijCn27J349+VgmDTKmwuBXFScmYpWKPPeZObTHcwUllFz96G9NuG5V0CWK8E2gTXhnu
vhP3+GDlzprt3aaenSuBiYtVaA/NOlmBxcUvUb8OcaMgUlDvLLpzG60rAzFwjGYu7txFwkE3cwuM
bs0b1d1MffezWiKarTKCL4AXk1asVmINUuwgLXGgLz6meAS4Ns9fMb0c4Z7iPhkEnk7pF1W8mSBs
GgY3TMQqMujjrgsFnWIjf8rD6NEuiQjKxBqn+rjCeIR8CXqsKA9urQXmVD8MtrfxiIyg4ejOq6Gw
s0D0MQQsZnMmNuJ1aBU077TUB36/bWz9va/N73i9sL4ObdAUxrqhvUbi9CJ8QXQdRY91Irt1KvUv
moyOjvueMeSnWftsm4uYtyNrauZxHxBews3V0Fv1V1NlPo7KcFWmdVAht1zDwKVjE91fWAg+vpD/
723HPId6m0JVP3/OWAfoTdJNPJEleccIGaSZNwp0TMphjPRtPOGRKvA32fPWSOejNoZPcTLAC57o
Xerfy0454XC5tELqn25HpK5Mm35Va9BCzpYno2IgnZiVOGX1m8UGkOtkol9RtKc63XjIKZTpe9s/
Gh0dq2Z74ZR8fhaQPTFcgx9Mdg//xpf7bYOjoqbrbXLoTmqvlMcZMRjUYr0JktacEaqO6s8GKdSP
2WsxfziNuCV65wfiivgwa6oaKLlhH7rBa2+besK0lkTtwWT2sFGHrHv7+3f9lbTz8VXCdzUplwHR
UJSfwyZc/BgoNK3q1Hj7pH9Lqi/uDDzCS9Eb3JkoVdLuOlK/oV1dVfWN4agLqnZlzeVVM96GEFEw
3PiG+70EMduXP8eRG1NpeHaxUefMFkFLRMbVqCY0xbM7L/0nMspy9y2DP3aUy7Wm+XO21iZpJBip
TeI0m+0xnLK7LKkTKAZKdqGM+cOqTp1ELi7HXCIlzgsxeI9ao6MZPJU5Im2GNfEbyp181yrO21iO
xW3imeN1aqMDQJKOzYDI4wu17x/uK5c1jA0alRRtrrNSynaSYgg7KU5J/TwN1n1ZzKhw6hUycy9/
NdX8wkv+8yuUn8z7k8aNxWDtPLdRUaNKtTJOblR69qs5QEznDs6DyGnjnVWN+lNBojuaWw3HQ4u0
4e/35h9/rkHdS8QFs7jzeBxF7VAN1qVgJ6Hi5Ga2uYqq8j5pi2LVE8VtRqXfef+WF/zrjnJ107No
0PJEGPrZyiHVOGROspzkGLippEPhjP9eIXBi/zvGr4fytwUicUKhzH0rTqa+9ZBStJO5FtYzMmYM
daPfe0GpJfupKy/cQMvTcPaw0yU1aMWZpByxh/24MAlDw3UNp/3EDvGxdzXUZv3TjAbv7xdO+3wc
ynGisGnQE7X3qeNbJ6ir9dJpTlKzbmVYPilVj1Y630V0ffD5+ACeHuFt7Fuz2SyAcWkSz2Lg0PUK
cT9k2oU7aVlwP/7uj99nudN+O9/5IIppdt2GiuzWkqxO3DnIrVeKbDZD9vj3X//5hbgczGGESaMA
n9rZSR6hEs344rCkJclerdC3d+1+dosdevsL+5A/HEoD8EPjcWlDqudt72Ri/ZtQsp26JH2wrco7
ZZrwNlGq/4zCi0FSf7iqHM0hZILx/gL7/XgWYQZ3Wtq3y9EotoTcqE4ZFPqFRefzU89WlL4dHWpS
cWlDfTwK9Kaka+NRngSRPbLovjsABEh8YhXIgrSVV1hULjwW5ufbg0MuiYw89PSqzx55ZWqcfNQ4
ZDYPOiQNTTmqAOS//P2++ONRwBeyaVJV99OmzfBALWMZpjEiylPZmw+GEV84d2fZj8vitSSJ0eBB
nEzWh3VWeSAqN7GBzfR2ip8Etq5rAjOi+m102QIKdA6jb5anGctY6sUXnrE//bzfD332jBlYdSLX
Xa6bFLtaa1Eb9riH/n4O/3ALLp0Q3n4gfHS2/B9vjlLgo0Libt05PTEBDAjta9zqxXFOLmYdfX62
qNzg2EFTpKH46XIpae/JyU6TU2c5Mzcesm6iQ1R/YoztizqbLyyaZ2sUCjiCVl0DcZSq0yo5XzYy
gPakGvXTqdfAySplIbZzp8IGzicReMh32FRI40Kg0qeDoi5mbIYRG0bAQoD7eD7DXM/xPHXOyQ1l
twk1jw1PPGXH3hqczcj5PWSDkl26S8/qCqCqKt3HpZcKGohh/NkKadS0TvJRVU46Wu+92mjZpm1B
QXSVBlhIRtqt4iTDFzaUcJMolQ9uJElWaUjK/jo7GbZMPZ5JsOuG/JQIQBkFloW7OUqoVMYqPlRI
Cf5+353d3IS9Ec6tUiZr3FJ8+7PzNKaJ10RWweeDGLLjba8//P0AZ3fb2QGo8j9eCBPzsdvb1DqR
TVJ1gRwxYfJsNpC6LgFCz56h/x0KeRlNP1pnXIOPh+JVi2Kn1qpTNWNgeE3zVTFeGvn+8ef8d4zz
pl8vM/AsqI1PmHZM8wsoBnQzoWFcWA7oqHy6g5cr89+RzmtURx0JMi+M6qRqRYXe2nNv8rTo/LFm
DCAxFe0HbrebDGP8UZr6dzrTSqA5CH6sukl9AXOLphT/A/g8d9/UJF2wtV8UwTld7J1ptBEmTVNZ
4VY1YfVEpfsz0Up7Vw3OC/QH5sBifs8UxTmliPd8YitqyydShqZwYlgtuBHd25VFDpKwibIgxnu0
aQbQRCwhiyg/1lbaqDkEzQ/tqsEehuXwibzE9QTWz8dxK7YIlV/dtonxjWrVOqqTbwhz3ga8BUE6
1m1QJBIEloSRk8yD/Y4Ejs2ankEeoLm9LTLAdhZbGsg9aXyax+lQzsVukK26dgEUKFgQYAfYUnfX
VVySzlF34rFT0cpfgyNIYFg1yIOwp4BhSMx2lejQQPTM9laeVpe+Y0FlYL32wMFAqcn0MdzZViru
9Cp/NQoSfrAAOC8OhlQ4tFm1Leu4u40UFSWwjiSLmQpWObUdfOkWeiATVh01yyCkJMwnFLu17qXR
y6MqMHCWHRUApByxz4Dgr/SkNneaFlYvThvJrTV0deDouCa9Ctm8GxvOodQ6z5/zXAkajKi+QyCt
Hzb9N2lG9rq0Ou1naAKd0BtreJpqW8cIPY0dAC0QUpPZ8NacF015I0JMNK6RBUnfJf5cRxoE4mmo
V4jOrG1Eps6r55XtU9Xapp8VZQhMD1jXVT7E+pUeFT9rTYXeMVfuvu/6aoXa2t40cwpGscTLjndF
ByjJ0z8k7vgt6YlojjBCB6ob2sFUJsZOmHgBEZ43JOa67qEYmnZneROjWkadXEpbO8ZR/YP7wtnk
+mS8RLONFUaHcNR3kbOvUbeuIuKfgrSZ3vThOMAz78vpsXZCKFIxTTMRx/1NGIpwa6VEGLnebO3G
bnpDQq7goHW5Hm5Z+zacBkjVOZQ1gZxx62haGriybPfSRmQ1CGS4yVWfHZJ6BRUeE0lXOCvcsPoW
GXW0K+Vg7sKqg+cF1AKFfW7gvxrMbG1kZIQOyrd6stjyETu0DZ1Gv5FmQddPCtJpksn5Cktmslcy
L/AFJ8yqs7GZlyB0B9m41PDNRmAZkli5K4fKPaLnaTetlZJGpeNf6LpkPA4AbtBPAslr4zq6lo75
rngqcne3tdZajT+rzzFfm5nzbdRIpqLRXK5L1N+bnJnvKmy1ca8lxcjr0kiumyzu9zLUwvswmpO9
FBXg/7Gubr0JK603Q8fEtgiQsQQor+jY600TAkuGXzEo8kTDX2u4N0kbkxyAq2brxtarDTkTjx4i
uKx2f8BOXADyprl2Mx0PSxGyv6hEQ3jZyEtPja4HEBf7MnTpt+IEpQUS37lqP/px5ZbPUWE7K4P/
3BhmZ/kj0LpNn84OxrFqpj2p4NVLQ3xUyqBvxOK1tUQp/LpTyQXwsGQn+mJXHLEHFfnCsStoTKGy
ja5s/nOdSJhIcVcloNYa8RopOHEBf4FXNB2F5kRXT+vWclDh2+Uqkkv4AKk8pEdE+dpoXVIWU0J+
5twGM+m65CX0UeXHrWrjvWnl0Q4TwrIa4EskbXcPEQ2yTbs4bzsxV4fYRU/el2Af7Gqucd3PdPYz
whr5G+GdNkPyUWPxknaJsc6mCICETEy+csP+zwCmBauiBSKHbjyOQcmkHlEfRAh4QZWg4ZshjG0K
Jatps5bmjyIc1XWNf2qd1M63BhPo2kyyt6GU7wKDD7OF9K23lC+G6OAvjsZrGRYh2Dl+aM/4kIiu
+tWy6Nk4OjGZWteBbCWr2Z+hXKPtFPEDu0pyghyoMmWrPDbZyNes7RztYYzMsFBn5Kqgu6K24Lkp
GnycbmlsbSgSq6GmcOhNM2LmAvOo7CcUXWAM5BN/kScxT0a8vUnDvoAV4ylxJN4hq86fnaJ4slFr
fuk6pTgOWPYO01xFxwiyPMla4Ko33aJzdRbOArY05dWMXM8vSiyMWA0RfnoR+k5Pwc7Edt/XYs8+
lJHzbrposWZcvFfS8SCPDVJZUQSr9MAl6VsqW7yo6Zmu2iLd6oNpBn1awMvgOdlASrDv004btgiM
5DXws/ZGCDM9NAVr71LQXlEpZ342xgO2Vusni5Dwid9zWO5ItentFoFz5qYb0XvTFrTLuIkZFHFr
Dx3NI5xiGMewc5rGtOZdOx/0vhv8WUr9QaSx3SNV7jrI2WArtwnCbDxCXvpshpK3ul5Z5asigJqs
AH1h6jIbTqY6RKd0XLC8OkmoPcFhgVe53720bFdwMWGAeDOifSKtwBoR1rHS8VKCBjWzK+j9Xx1p
vVhd9zxZUGEaI0/uYVtmeBmoAa2eksG2J28FY6c55p0S3VkJzAEPg++6lQZb8jHD+zKE44LkaQqs
SIlmGrswT7kIU2Q1h1KYzF6Q52AAi6JbnavGrAFEvJOVZN1Q4m7aHOtRudB74ODnK/ZZ4SpnqrR2
nA4CSkxoWU6EymF0zHGjN0a6l3jzbvrMZNQYmRBpQ/O9qJl2SUyJB7Vt22DQcvdrCHkKvl5R7XKL
aQg+AWPjQlzwGb7rXyUwNchHaMnw3MzW4zy5+J47gtzgfWj9fQGfiHteLa81E+PCoOQ/xcwCGafI
FaVqN/BWleR2rpBcF1af7ZiMzLeCOT1/bMjoyrQHxNpYQI/T0jaFPxX5vPHCB9nm5jaypLltVRBg
OQZ13EideC5rGlZdUbtrvqq2IcIMCVGJg3JdKW0DnLn3bvGicx9PtffqNlgd3EbRfDht3h0cXTcw
1QHB9NjytOYUT0CbY4yu4lkvlfa7jfsQb1Y2FTAX58LCcjmz2OtZB8HAHNSTVtfhY9hFsEa6etxm
pRb6kVdOgR0xVPPKmVU5dAlzsZSC6Pd2ih5VOCb3zYhycDCEy1PJDCkuQmcvCOwL2E6KR3OxaIIu
dwNCzgSrcs5UcDTSDXJkd5uQYeyndY/f16O/nXbug11KqFMhNWQ8uENFHlT9buAigsKZD+hj8d3n
mv2umozA6pKSVjZM+VTewdEq77PqB5RWa8MkS12hBDU3STqTODXNza3a9uiPU48fjLq7Ko5porWP
tTd9t6UqKYG6t2mEjzaNRnPdN7rqZ6r2NlrLlRvpr9lCxz43uGTcgLgA6DHFu3Fk0sNACieFy9ou
6li7iRnIrJSSFdVtk3kjGosJAT7ZjTlp40M4ToLkO57IOM+fBjTwIDfS1i9rzQ50FKvF5lWo8aOK
XBbUMXtz/CjTdqgJARrgUKzUkdhxlNg4bdIpY4RjaxtAbYTWGXOOSSDMA6RjWMdkBJHGpfg9TpbG
viHN20OS5PW9VRfprh5tYw2IariGXd1+52RPW73PsLMNIO+D1Pm1S64lP3vMj8Qnpbics/ARazlO
dyyK25ItLAxFAvAaag8NR0HcHPVU6760lQvWFU2z74nSvUbLHm2smZrJEHZ7ByGLTYAK3v6bTNlw
bLJmGk4CeEVDldrXLwQFXY2j9c1ISW5/S01j0B6tuk3IBCWcKt8lINrCjaU21TdctsvNmPWQCaRh
4G23+qC22yVQp7S8dd6NwEpNd+zHZwkW6doeeC33tukQ+5c2e6vFNFo4XnyXlaYdeK6odtmc2CtL
U15y2Warok68DVl/xves1ti3uEWcYIfERbuOknLxB6YqVZSnJivsOe0qzGH2r/PWyPb0CqagL9L4
ThOEE2EOaJyHOPGAWzbmQz/gY4liJl+s9e6dnWDACR0YoXVT47yCHO60L0gN0UMy63APgspvb/RK
sqkhS+zTnLG7Qknt54Ykzrwf3oCRWOspluj5ZQbQywQ+SlOrAPdMzaPamYfDVRj7VDhfPNQ/G9Vt
+PVDg7+W1WxVxuFLHrbl2sxMHVisnvrZsKyD+ElXwk5jdkwuAKlxiq+L1oHAqTthcVPAqEp9D+Ac
VT15lgeh5dQwAEtYLq10ugYBA7ZNS6352tXEXVbnLwS8Egtn48VcdQYuSyX3GvgJ0HecUW38GA5B
gHqw2ICx5NUAaRdDJHcnNtr4mTKAxhFg0jc7jsZXRw37u4lZ/Y4PGKHltMQdVghS1tFsaYCfnT5k
QdCqr22BU1UvXQPe0ejs9Dk2VkoI7YuSo9/rSefcZmHDQ14uwMWe2AXQXnXhN3ICwOOG3i19K9hp
lnyJHOddyWk46uxADiNBbV8QoirbZlKq794UAnlgiuXjLRDruAV/oRRxiwUyVBh7GhhHWRDWllIr
Owxy9L4Y9q1UYPR+HUbNlT1gjVANIr9clCorwaae4NiKGg98obI1h4FYLhuk250qSZmD2aMHWghX
yIrSeVVkEA8JWqPNZTjzGlKP5ntx+e5FgEREBTpcKyNzVVK5+YmJXyWNk8mPsfpgiFJMv/K6+U63
Jn0/JwAfwfVN15GR2ewxPEHrrGm2piWiq0ZamO4LywX8l3S3WWGRxG3o3TdA6e7RJrT3ZsDHyJVK
+k0B5v9rzDJzBE+Q+emYAYnldtLvKGqhb1Qx3Duv6h4gvb33Q9Ps45YsUiZiM4GVD12+IeYvXbP1
4VLomfZC8dqzvlDzCMVq10MnmRG3wglijufrkW6ttFaw5cMom/lJHGe+OrneV7OysaZbsBV+zKHz
HVfV8BTpZbVvLYUwALWYqmTPSANOkVVr0OrduLV/xpk17rNmNPxwTPMgV5kwCxGil9BwuAbFJKsb
2epvtmEoBzB74yqfex2LBY4+nqsEVkHPcz8T4ABfwv5W2kQEG3lFg8QxNUq/BoN5ZTBhLFOGcziT
nz11+uJgRqKumoD9SUF1p+TK1unI8MuKEVxeSbWKDgskUlbh5SGpgOcOuArGXwkiYT7RuuhRqCEV
YdRs3xo9jrvEYdCX1mQGJIUa7xIzjHZuXTb3se46D/woY2U73JaJi2pIDt9AkuHXM7FpqxRQZP/m
gELavguGrDC/dIlIgqnNjW9trOs3XprpyaqWkftzbnPS1VhNj72J5iZvJeggNfyCeQx1RKyQsscy
6rcQC/0yb/Sd9PrIx277Y26yPgB9g5vbNVg3kTpuUs8JccSJHyNcsCdaS6BsyEzb0KCH1mZyiadp
Mu9LJ36a04F8SUWF0WS4Fa70iQhjZOC4Brv3gRy6tdAysYu7xmTh4eqpcafvq8mS91ZfKkeYJM4R
jnJ845j5vCkyNwtm6Mf0awmRbrVlx6+8eJVR3SIypEptiXJlr0zbIgp5LK1X3irvRLVAv0IEsTYn
TPOtMmI4GyzPtxepUJQkJH5HUOVre6hunUTBylhCZSjhh/D97Jj8DL0OItX7zuC43ihdObIxtOR3
8qtPKmpRyio5bHSzKm6oCPsvYwk5y2jCmBRutYJlaDXbsOiyBU/ChmAWdvZCfFq0Kcte8/XJKgK2
MoQWqBOWdtHm6a6tYKxHjv4T1AfqOjHPa1FbgOxM96cQag13Oc8OrLXWNdqh0jfbAUFUFBnNfV2Q
b8wftzj4GhPmLcaSjYsteK0A8N4IXI0rIy1+oH6NeWybt3iENgPiQDMOdsnd383a62LrX8WqoDcH
SJpSmvyH9yzEp1ZJS7stsPUHILRpxJm94XftAhNN3StnBgpsIMI8eC6LAh2tjrSjzIVPAdiC6TdA
LyVWnvNJqqfe0OJTI43y2stc5ys2STpT7EhXnFyo7zOgA5Ax1s505LR4Zo0AJnwRmDZkR1WnUlOi
ToeLVcnipW3t8AiNsNnFhB3uQk3Gd8AapV8Se7gduSzrLh30o9FzaSI7YhFXayuoBsBaRZjO2yol
8EsHfwDHT8NbaoCAJ42u2v7KEmkiuZnL+bsSdw4NVzHa+3Yw4w2WE+hTVGwbTUJokEIZdkzh4Gq5
MZcjH0guSUx7P4zmzhXJY20Da4gr2QW52bIZU+N0z1i8vvHAoR90WrPHGfApr5RGM3/2uSNebLf9
GgpCtDVoYNtMQkQak/QtkuPA16fha86/YojbDq8s+eMwZOzRZ+hJi6oWwKqdTL0FPM/zbUE7mCJP
DYrKaHc8nMaGsBMTE6AuDkozlg96mDpfx9n94ZQj94vKeoOLtN1UDhioUSndvWnVFWtJXT5KxZW+
blJQqCV5S1qmJC+97rRXBJLmaytRgCRT9K2VmdzNVOT4EQtFPM1JS+QCHQng8XYbhg9cDI0dXy48
QkChMziaAMhsI/3TpG29TLPVHywWDJiFow4PulGHJ1515tLR1feILVTCmmlKUAL1/4ej82puFAmj
6C+iitjAqwBl2Zaz/UJ5HMipgSb8+j3a163ZGVuC7i/ce89+Ue4txpErkmxptp02CTBVS93vMGv/
yVG2mBvmcRTXaUL8Sj2W1R8jVwRhnuREXsZZXDxoTo9U4DK0nEK8zjYq6ZwYEyiPMZQSMLVbnG0E
P9g82fdy1sowceeGucUgAy9eZpAdg3Iuo2AKt5pEGgJKfceViipg7n4xW057OD+krMzTgDxCxy64
ZTFB/M/U1lvLsNKLKZuJvFiXZGSfqHWJHeRNLPY7yzOdQq39dIq0J5Kgo+cnw2Y42B1CTw1wrRnH
449V+UbCFBcXLBvMdjh6PsFUNR4HnEqDfDcrk2QcWfWhwott1u+3SL+pfzIbm6thqJ0/j0P/7FbT
B4rN9gjLhxh+ZkyMLj+yCtHxnID3YWQwBPB76CRBxURkInP+Uvd+5C5JWWaFu3kc3PxJGY1kNdAx
VpC1u43zOt1PrWGydkALAqClOvaCBSuvnJMifhxFQ3Ta6J9a32g/nLWVMcnrvbld7Oxl9FPaE2v6
SNtbCrjN5xdwA9hPHlMCMpTHMguR46+kX1eVTfxzZcUbPY8f23SaLins0jxiDt31LxlK6nGbD3J4
wRMwBnqf+SQq9dAPutTSj2SYeoeZKNi3WOp9yGvLBlL08SFZGBabfvrKBkEPai8BhgJbbheTGLCn
sYkPeASM0MkTyM0NdCB4eUOgJX25y8eJyZ2vmlvsrRN2Xvuv0ut/RVMZARGkGPIdl8naSdFIyqiM
x4fSI41y9Mi9huOS0y2lZtQR+8RYt/g3GhyLqq3KG6WZJYo+uvFbpy8NRfTsd3vwFpGffzI3awC/
16NrXciwntCOqiHLdpIV8N2KuxfBk53tkNSBdyZ2BxSqZMBVGZADhCZ+1oIQ4BojD+7/5jsuk9s0
8lW+VflJdFvj6fYLoHgOm2YrxMkmPo3sf1K27JmcBG6RTb46T11HhEUTg4ExrM7YCYNs3IElEhFU
hHZXdUumgc0xsbTjcHSRsq+J0jZLXrxgALgN2qSxzUvPeQRb9W8xjdNSFM8rL/xOR8wI5YRZfEm8
PDS3iz0tBmiiHhqInv0S1Ixlwz256qHCe+gQcMmQ06wEJXtVxu8r1djFrNjvBO6ipX+tPY3PufD6
T4NAutBfCFfA/W2s3O9ebkd5Nairq1vr0TOzT8/qX5NWJye+JHJiMBTTL1cj/X1uJF9wnQU+aa/P
VkP6xMYmr+5+bPXpZDektjESnjZNpmEi0xhE1xnjiLFuEqa+gwRPTVNKFBPrEYssT0uRh08oxLQp
a3hCpcFEnzlRyWaDU3jh0wrsiYwp1ZoKLMKYbQnoQqPcV/BYljolvpUJDeQRbjXbHZ/7mT1Kl6Xu
qcyXD85zc+ey6gg49vR7YtnzMEYcE9RokAUvPuZw+mt2TCk9+ZeNmY8FoXmb+3D3bMpK9b8VRpON
VXhN1PTUasQvwKKakt/ZndMIItdaR6w33jvOn4DFColW8fwFoIEUQiZDLGF0ShKCobemZtMSZu2s
/xha35/agUCMHALPJmF2s5EK8i+DJ7LeGRRcraUZHvMsRe2tdMN6dM2qpjRe2y5Y6unT4pgKSxLH
A7KRvuCss281Rbcwox1tgrdz+8tMPOPCvqa5OBwl/CDOv4ZW+JQnYiFp1rFZmPhIsnsjxaRtsJGt
4oLOvPzQk6QjxD/3j4yc/w3pyLDX824byhiHSG708RKWgxqeOkKfiagpJDlnpFlmJQhpx03SZ9Um
431dyS+C8M3I7nykhzlXNXUceF1SbRW5va5cWL6Mb3YFLIEwzuqijbJqT5VZVBedDZKLsnyYiflV
+bZQEL000gq42tP6rOI5vrbM8Anzq6kV9XF4mXDTh1auzeTVtzeKhPna2Iz0FhN//+g4+XF1/eIo
9Fu5LfkuWKTSO5tJt+2SIg2lPwxbqVy5Z1EDTaur0y01B0kajW9y8tX6xmesHsa58w5Z9RV5l8dL
3afRmsXmHsqXs/dnk/otHmZvy4pyeVQWCq/BnawDARpzNPV9dW5mSfxn760hIpqFlFLS3Aor8YGl
CQSwtpgv2up7Jzfh/4CT/Nn05C7OhcEeQDdhzvcSPAzk9oC+lzOTBN1rashUhnospL+RepFcJBHr
7GRcc8ManUzuPn7gMLGhZMXGURhlsVeDne1vGcA0NzAhjdynQYBEEhUzCdZo4eGsLkywCJNCxukg
MECpL9kAAsZy0u7DNox6k90YUzNT3O2QMBNXOVnxPnXKRhVtdTQpjNhuJEUwG11/mnG4nHQnM78K
aFj8EeTqkyTVjGDWZu/h5Lsa1Ge7JB+vBTTWXS466Bd2aVyG/Cbati0VkrO6npBP20chnPZgazgd
Gi8GaCYz+ZlmWRsxnSsDm0o0WP3K5HrhHgCFUQDH0dWTpVjIECjTn6AcSOJ8hz5y6pWzJDWQdRsO
GLh2HfhNF9hRfrGue99PRKSUne6mcmLFvL6tnZJ7OCVN5Cp7fOSwXlgX4W/MMZ7uLSPOzq0p2xOB
MeRJWqq7tk7usdVaRoq8lW1sl+T3vZyebArPvTZbDMUGzQYveNtO2/qX48v+sthYK2p3EId+MZen
Vo1MmygwApeipiYVzUrz6l6mgtfCn34ygkvek6kW6Wa5xVuIgnOhnZKfSi1iW3hZTPc8FSy1df4H
dQtDrCf7SkORfA2OVe8A3EFdGgqWugkw7CJ31R3aYcL99U7nPos7NFyJfwRp5R+5ks1DUuQtet+K
nJ62AIbAtbz2xbIDQydDavwO8nQ7XWqjKvYcIuOtTNQCSEGUyqO27A2trZE0COrjpSFRe1rSjcid
l7Id/R0rHnlsRX8jy3U63a/ChCEGckNjn0SZJg60bJrv2jlpCP6+JY9bfgOqyP8DbPkt6UnYT387
FgAn4Wnl22TZxVUtyxToMhkji0v4HqisHRWK1a7pJPUx9wvnSOBctsur4iW33ZJG1NBPvWPOfAAD
WTR1QagMGxvWTWjaxISkju3VcjCdOHkrkuWnHroPLDVpYFABBFXTMzFTlALsBGn9NOnA4nUkihZX
v09iJMu+W/TbxlnNDTgcM8w4iS512aebYllYkIv5RTVlv9P8FPYOu9O7ScQVadyG9grL6oAS825p
jGzLJuAOuqa3XZXzqcwhDZ2Fm9YzeMSJvEvPPt/qjj7NuPNJMryiXS0CeyZFCjSxv43H0vuhYDPI
NXUb9kUFEUqaJw9LT9qOtTifZCS1e/SlyEn8mJDpcbY2Nb3xNoWIyqtgfXpYctkCyo4o21tv1unv
qz1lZ7+OxyNNDY4GluHZBjvJhAKN6UCG5j4w7JrHpc2tK7i44mK0BImuKQahNU27yMhamJGNNO7N
2+rAryHb26jjNo6AtIiVubqKRHhkMUxvHSV7SCylRBRwgzEZvbNfY5/1u9Dsvxh/7O1FQGji5q8k
sqpgdbUfR+gusZrthz+TcJNO43gpOLn3ucZvk1gMgNrefkVHkN48Set+BdYbiLW6etM6vAl+spDh
FF+4bsYnDQhkWAzpBwoewqBt59lUmRsaSTo9e43r8kuQYOwUzJYIoxoO7eCu257oIm9Qr03MLjGf
wEMZcswI0vH9kLVHHHhSVZGfGsPBHMvhYdTjYdcXWf1MRJoVQtcxAyNxoC4SG1gHcTeJT8fU+73y
Fus9IVHkRWu9hKjPBqQiWxMPO1jpUNsilepprSIvZVa4dLeKSAqy6VsxXqVVr49KKfxFzKIAL9xS
dY3iYomu/4KOVp8ZS9ms+N34mcwoXt1uIjYzqYOJloHdJlswmk+pfxe9R8eDc+rfOsTde2l4635O
c3drpRbTRTaPjWYHjY84i2gV6vXfoZneUi15BkEGo+Omz5lLxoFkF3lo0MT06iX8CwQ0NlHXs0Ck
PRpDG+vuvZNP8p8+dOrV0Ol8crrdTdnMhETqBEwZA7ds72n6Hc1iAiZgdIOxmAjHJaok9N3RiBIf
8cEc1wmBZcJ8NkbrV3f8HHk/QOXZtPLAMLr46uN62vROYwCJxxY5CBYYcCQA+ZhUPWhPiXdmXbE3
rJZlvqbyeyueeOByqpO+kvm4USS+vyODMreZcl+8XpiPlt2aezov1Dmi6DjgW24Wz4nPcd6t22Wq
cpgx8VNGaumJVWH1MjjIKurFK8+GOKKKgqtUaPkbfBA3aBsXvGlD92N7iMlYUOiPVvGJUpZxzpUo
NcqBQPKy6gyfM9KZCpb+02tebQ3kROwPL139rYz8Ll4XwpAfYG7j6NfNE2Ma2NPULckPYfRclYx+
S5Lybjt97zIuLwgZt46Qe1s8Q7iBVsZL6Ty1xslxzm59n6RHL9sTIp2xQtIJ2fW9vdNR5Z1BaMRA
Tfyqpv2xN1X2bgOCsjQ+3v1a7kX147tX2q5NptM59GcGkcZKK6SfBkaf9RhlkkuFjCe+ra/avTb6
i0VPVd+n2a53KWKdw9KAByp/q2lfMoTqtcDsWVA154WpUnYw5oeBIdPIhrFUA0sR5nFcbXL4I0SM
GuG310LiwuV4nqufEQ+kGd+tybdRSbBYAHV81Cqp3CbNc2K/a93ZaPODw6Ja2Fe387fceucmvqlr
mqjlkychOgRKetLH7dz/LMwvnAIZI32VPr0uTKb6JJoU8gIaIyLvaibb5bQ38qO9nLyUXatdho69
18tr3T7XvDqSRvviDQz6CQhVQxm2FqB0L/AGL2zUz+1bE+kfTSb0UZzNKwSOyPHuG/mmc14mbXEs
zN1knKACHaqSqFSaaE6GUf/OU1iTiFANcpsXEgCnpzjBujQSEDz/cAJtKpIeR2ZxdnuUE/cO8fsF
hnW9fm3EQTCJgJy5yeJp01nHFKURTwz3SMhPXaTbznjQ4OnaH0nzUBqHIf25ZctjLgomhw/wopmA
pS5+ddt+fTBjmdyrT0xN74CA/7aN52V+xQK1Yc3R25fY27WssZC3a4hxhl2OfqZyosH4KVEpVtyq
BJ1nqwbZ7NLEd5kNQwutVnHxuMcFDCu717ttQ7tL/j7ar6rRJBtcZb+kyqkPTHe/zMIs7sjYjNyV
7qq4TPCiPeB8FF+DnJFC2Q8e+PHKgt5cgvDl0CFNXZxjszulpFwa5b50680EmI1cOkgOcH0IE0Kc
y3KpKkJ3vljgpmyOPP9FdZy8Pnu1kkFqvLHVC0nlIYlEQUc1mBe7jL3yhKsMFet+STJsjE8z/K/q
IkDrzDT4Tv+ekxtO5Ar7Xc+6FCQk+QWZbsO9M7/o/mMX73IEmGv7x3xyp8lXfX00/ZdE7tbyb4JA
wQKr6Yyb7Xyvqxw12u7GNjEdUuuXj6x7yaA8Kn0fJ/NBTHpQIN3oGhyzPiH9DO0pFtggHBZUNzby
Nx92gayfeuO1tygvtT217aExb0AN4CHZrz36bOwrIAG48mCFtqreVOLfTPphlZ9Xvq0xQwvCSGeJ
A6cumSdpD4iKQgIvZ6cKff8HWB/X74MrfhD/BUlK+r5LfiAD99XcjSRf5Ry3Czv5w00FyW6ySi/+
YlCRcCDyDNA0hVpZR1mvvSrkZ8T4brz4WjgPc1rsC+vTRNS+1MQQM3xN2s9GJeiznolWvF2F820E
YFthqaEEaDc+IJq8pCKtDKQpz7BpdTpFKBb1crHhSlpYI+b4zfFRZqTxMSZc2Y03Q/bjagBVrEjL
Tx34MO+W1akeDBIKlWQTzsKIkpVzvwvBxJ8kJK0FNGLqhIn1WjcA0flEZhoeBAGNIDdoy9KTL+xZ
JD1uxztCim2su4n3OZg3Gep8VyxDWGnxv161YZGyZKgvYjlo1ds4fTv6fql2Rk7uJNGe/lfjPGAE
DjIyhQuLeFRxlPSJtbOrIUVN0LoKA/fvlXs1I2nRCcpJC2b3e+XMnbpvWTy7zpn2YuO0H8n4gZQs
clANoGBAcnm35mjY95N28eY9zvLB4314GGFzVe9a88HUKmxtelz3S+ufEt6UIdtW1c7MX3v17dbt
bkFii9gAfduTTYJOh76w1kaYxzlHNuF01ZedPLg9aarNgf0Mbv6nvn1bvFMF2uF/tzJ0H9o//mJU
jOpf6zzcKIq+tnfEYzn/sfxo+h/0tXsyy+mfq41u/lQLyEh/t3TnvOPy5BQfiMR2kSla+W6tnkfm
KNl6L5wHbrct9XRAtkH81zEy+SPQGObw70A2SvKaq6u+vFeoRIzhpFFkJa4/7G/CYuQZGSeSIIk5
R7gUQbwajiXkph3f/kC6agMH3hLpqbPKhwl3FF98uqV+CcR0VRPKwZEZYXVn+Ewgc7xor9kEENT5
duffHgFKTq64MxMFvSY3ZlTEwxAs+a/G3sED7DSgrZ5SO0RBujjajuEinJI3JGWRiNc72EO7dRb3
MZRu9tqRUeBRR+VUivFjMaxtnxwq7519Aa10ua2ctzT+FXcD2YR6te+/vEM33IuW/3CiV96oajew
kVtVcpjSgwCj0BLonK7nm55HLS8Wp2pRcWbcDgj7p+KegkhOsNSDW+ENAzfXPHpgO9qCL/mDQ8yH
OEjYXV2UoQDfzNniGbhv1o/EeerHc+7/glko1TGZz6ALN2K43N40NtK8RAefitu8y9rH2GQh77gR
CDb+tt+mjBaqPGYlU//PZyLGEoWrRwYyIQk7+8qLS4v2gNiDVUSj96Y5d6Z5vxgH2dPK6nt7dreK
a8PyjobGPqLf2vmdYEcyrVfEqejS7xb5uExfrsET81Fmn1oKdN5DUA8wqNUuYxey/Y9IEg109TG5
p7V5IGGzYTHYpucpA7z5xexHq+c92atV96xbqC6/dPck7Md4egFh1CSH1dnK9FQRarXu8KoHdnXn
M5htpvsyf7BR2mbDZ5kNPAQnx3tRzm7mFssSjCovjvmc5A+jOusJxHpUUsN7Lo5EQoyrR70SZRhU
eUKJkX30TYCnxF1uhXJ4H99X494fIxq50Bm+uY/YdZNFCDYu/p0FfJ367EFIdkpAC3oZSQJj6fPt
4ZoWhJya5B/n9sbQt6LDIoMuKuZy1m9AsksFjCtpDqP7mOvTWZmfyRjvStNnVA21TN7R0QTClfQ9
9UaxwZj1HaZCSI1tRJlOwczsmg5AEzosZtqS9A62ycblAvbqRxzPiE9fQHBz2uXHmbD8sv/OUE1X
NUHu9aEyflPlbjrzLecAMPUc/2ceMJOuKOBntonJ9DsuaahlCxbe5T7vK1JAmOIyVKv49Y3+lYy3
vp0Oo/+AoYKSINmucNoWKo7ZjVyScFvxZIpym03945gADVhtTpkklPHH7CDan17i9lLGTqB1UMAY
Va3On+qrcE2fpvYrTkkoQdKZcx40jDClFmb6fe87D6tfnIcWMqrNjZVUGyKwsG+YwQSI2DfRJQpO
vNF86Uqe5qYkzz75ti02Vvlvp2p2EUj2kdNwI8KhH48KUxurbc5cov4ZONf8lTXalhgOsMvwKJdP
Sr2DeRPDPcH4iC84seOtrH8sFuxkyLLy/Gu8SIz2zohj0qRzOvHukLrjVhk/XSeJfoZOeMvpGSt5
aBmB6vhySBVHz6u9a/l8aOrxgNSE6eqc/Ml453l7A3WbBs9ombnI0ufFJE+4kRGDv/OA/Xjnrg5y
+r/WA+UpXwdhvZpF97XqYlMCvLatn676Sx335EDKSIjeqMr3SWZ06Ojd2AKya14VCMGHVuPiTV8z
/yU1jWiUaHrXfzO6kPi5Xv78DgwZbhvjYyQqd+QnTvf2eriRvBe6xFJ8JkBdZZiv+l656jyK56nb
ioxahfiZXNsYrITpeHT5A85y7L4c69pBBGfdls6nrtmWxv3oEox8cFwDtEWICyNCPREM1IiiznYj
TM4JVZ+pXwd5Gu2TZC0u0p/KcoKZEfKgHUw2pS2D3Nx4cd2L0owdws+NTi9FwgSh0XzzuFVQBgTZ
rSNjcDO+zhbQjBFCa3mdvR+QY/9W+Bp2ZROle9dYzwhVN1kzM/f55Yy34zupnQz3UOW7sYAZys/G
2txZH33nbwT6zBaglNsqfZvcmCRRTiNsSEeNp4iNAdiTM/tny/mtkxal6DPrkgydG8YVglry8k+f
L3r37KBVrc9GzsOJTzDR70SL7Gsvb/AU79T29D7OWVV/lhBhAuREMq/KnsXItgm+RNs9xOKlmJxA
LXdDF7Pupyx7M1B+LeSCuAzaafp4APr44pIy3dRPlXrVuidPPk7LTskrXMqA6S8z9KNT8gfaB9l/
mHQwtn/qM/3QMM0oFiogfIZV+Qqg937O7lrthCMQRPtj6Z4q8Z4TP78uQ+AK8K+gvFICmuHprQZ7
eex3FsPVipY6pa7T8z8FXqMd90l7yQFnZg1tLrd3Xf/4YDYAqO8yYwdW0TLBxZPMnSxhlwN3TNr9
mL0qYBo421hef2fTlz/wG6I60Kz32vzXSbVLrSW09APECDRdPMerN15HDfIwKayiQbBBzPgga2yC
aruCEhId/gsbYFYx/bMR9i16QcLSeMbVdWTcEG+w8r2CHAlWTmq01MUx9pnta94dhsFgLepz2Szs
y3E5Mu8BBpMtkan6Y090F5+Hi7jBK24ALvlgEfYyGhp2uC6qYpz9nR0Uif7nSSRJ5hyREf7hJ5iH
mMXW4OVVVe8QVhzdYdkP8Gn0m64JwBja+IGE+sLUEUmv30Zs3kt06OSi04L5O6sfgLHfSCIq7Gp7
3y287O4yHbwmeR/n5t22tb2/qsgT+rlp4LC2a8A4bCOW8oF5ZmSp+ciM/8OhQBS+Ok5WfoWgGE7T
ss1aAOam2xDsJAiG1g+Dp52rIjmllrat2f5v2Gb8Sk1sx2p+TBadRT4Lq8kMVqc/9Lw1mY9uvrI+
UL5QS0C64TaWm6zQAtJ6nmwXBVgqDrXVfc6Fh0C8ITHAL/0jxG/QqmWgj9am06xoJdo9IBAbe9/f
Ul2H/knYihJ5rTemf+vmynfWQw9TVmyNGauAuxzXNdmjhnsofS3ILH9XS4NNJegco7/UFeu9miX9
KPdzHD+YmSJzhcS1ce3vxrU61ZqC+l2HsQ6LieEy2OSTxwG9Sdb4AUXhZSbIp06cN7MdNopLcyhM
nH7ocszkhD0pHJf8xSAWazbXl37tI58/o6OOHJck8Oc8sjk4OniO67Ii0IHTk/joK9ad5hjnvqn2
Vs97iqRyAmQrPTdidfnRad6+aKaLNOagwV/Zw8djqwnCGT73K2r+vZDzI+PIt0mNR7uIQ9hq4CUB
BZOPQttz62unhtquZywPFshbGiS89r0+/oyxQ3aKts+4T1LdiRxWzsDwmBXpWxTtV83hCha8vcOy
ntKS6r3AAzcI48HSVST+5zgR2Wf3IeqyIE3lvusHuFXDbtRnuEXA7Njwwbg9uGYTCux/VnF7f/jZ
uZjRM//6QPAmwz32xhqS1HQnGio2ZU5PiiHS4LbbRGMmpzP5mZ05LBnCM5r61Rf/MSOxKHAUOHVq
uF/Z8H17VdQ6XFFIbDsT0ZlFCQnJGaa3HS8R4aaIa9B+TEN+KKYy9GV50PUad2e+6+b6g61yCQs9
TfhttK2UrGJumkOzBjkAsyd0p5kkwHjL2tiORlz3aZ4Q+d9ATYu5DQR9qSmyU+FNAImSXaxmyOe+
hqioi8q5PTUJZ7m3vtgoX9VAQdyBL4Bzx/pL3XjHPtNAXZcn9EWHYiHeFStf7Kc0JODum/WAcmik
rYPDK6wnSHohuKp7UFElMf3rrpLJW8fDCyuC5JvxWlsuMX121ULbyJ+s4bVQdHk9lnhD4Azk4+TI
6NonZyg+8kWgBYRa79T7uUpgZlBZjS1lHYZQBJA1orMqnFkqxUZ5lmzD2oEjmeqHxyPn/ujG9n5B
NdmnvBRGHXioIBCwYtpGAr5yyscZsDPehLajwKDBcWR6rONhk8dtWDfstnE3QKZDEtkGsuEiItoM
2TXD+TZKpbc3GbAS1xjlao6Kwd2YhbUDlRGaTn1HmXnE5UunRVE8aEFCbpZnYl2XAq8QTksXE2RW
Mw+zgYyyIEBskDeBU2LIGrqjDxq1ufVsKSjkyuj3NlWvHKs/OBpQ6qz13ZhYt6nlougMV8ayrYvq
2SNdFqWxNxDKXXNiCrxD9Vgw2TNx+RERfzF9D51tx3SlOfU0hH1TBoY2bTkZDjfl+dLL0ESb50/l
azvmx3HO9QC97P2axjDd7OqxcZApoqKgM8S5ltv1e2/YqEIw0MQWmtjc0C+dYlju8YPCjuGPDKxn
KclukO10hy0rmnI2vyvfIoNRrElhHM8B0WNbK3Y3o/BQE8BlLAUWMuC/E9Jwl5F80VrMTPCj8n0u
SJyyKZ82CL34cm4o9zWOWuK5ynWqAqE5zDXyKhQ4k1upc+1iGkq9EMVWkMy3fr0LrLo+6x4uY4OT
pelrxEomgG/xY2EtCZbCDlIbAYDuoZzmKtUhA5YCs37f/zYU4i0/r7ZOfKHtaRYyilc9shjvtYZ1
MRj9d0DUN4kiNTSR5qm212crt/aou3fAZ57I87yyFYYKjiN5FrtRi2a/YSaaT/sUPnUyiB1GqRAf
WRT7+VUfKFXZQ3o4AwnhuLqV9tFOaEQ9Nn+GvtJwYMMQKZtjPwTFG9jUcOmoPfoW7dtUHwYqdniY
sCidGSoBBPteYnU23Z0//7O5vRS01R5zZI9GF3q4qsJBYHbgvxogvbKBUthOVrTv9vdCSBeC+y+e
PQ5YvMM26uPBHd5LlI5Wmd9PDOiGGXrrUuPtSk6Z7Hb4+FnxDIGYi3vbbg7GiB2uUTtT5I94v5mH
sp1lcX/QhXkwbP+vExnc3wLzTVo/NWSL3lbslu4zk+GlmP3hMLIur2L7oTGGEPs8P2VfASxFbWhx
IDnu+6IxiB96947a42NCSghiVDHkQZRV3P7C2mSx5L8VbXxeR5xp04CqMk2e/Xq+DOWIcxDxv9NC
bxgXPiJLNTtGzKw1MmyCAGyznBUDl4ONMRHh9W2hokWZwuE4Tw082eXDzEFjewpRj+MSn4dz2wyy
cqSEHvQjyBNWAXFLEoODnluyYY3SYYYphnAtpkk1/XV/k24ubn8BWL0jvOjkjsu4Z8X2483W1sny
88yUsbLNqE3Em56o7RhL+26aGsaHHiEWjU9P44UuO+VYwD5SJGK6nRcmt9axWujl8aTqtBNC9ndd
GdOBG2erzf4ay/v1vfUiSfhsoeLZdk9dWB8nSdqFZwWzmR4dmEk3NQw1b7h4CNJuQyBmSoJBjGFK
ZibzurGcBGgpA/hG48b2GOQyoExul6GG2yajXbXlgvgI5HZXpJRyYPlyQVJG1SURoobtbML/bgFP
srbfqpLFa4+ZvJ5lc7BTOzBJU+hmh6LbZrxCXMJqMRMf1M4tazSWI5LzvLaraCQB5lFb8ObnuOnu
mlaQJgpvhDZJv/q8oG1ZSRi43m1NpMyr4TWtt4V1OuyqLMXOqUrvO++9f7rU/Tvd6dhBGESQva4W
ayzTOfd97sqXBt3HG1k55W5auA0mZ0QaLVALWaSa7mMXHs+ma4qvHEjqfSOQgZFfQNrsLk6T+myP
RAHiZNDodpz3UdndCXrO91r04w6LYYZhvBa44WQB2zCN70lPxtqZrOnMG5SaCPIY5JkkVejea9tK
891YEu/BtJeqCMZZmjubmXageVBXjZqJQ6Hi/KhM59j6pGHYEjP1ak7G/4TMPT6X6tKRA7LrVxuP
G7bLPZvYIeoKF81Sj2hvFliKByyRiIfwMGFO6y+V+UtWPCrbHE6O5bnmF9hRVFsKTXzSDuz68iQ+
9hlNfVWMMzZU32T1hIn6EWVaesglHgNmJFnHNLbLn8dilNeqdxDzI6+d7zOf+THx+kS4mNh1rjkx
HB7xJcn0MLWZ+y0qh5SSZWTs6YGrLRQUZcOxY5BMvYYWe1qeWP1vkwTmpru4RDz0MJsG8CNMpdRU
fXvGum7HnG9PL4nvwJ30Nc7alKCN6hnuKMIGsFGGOQwi1orz0nN8LunVXYfmr1gHetysqelCbVP4
CLFdgkbwC5vLc4FYIppG/amap59Wl/mxdoxL5ZQEc6Qu9WBeFwTd3+7bwcNk7BCu8uBnrbtzjAF7
pJyMd9bP/jMK5fmVlBdyy+FF8FIs6iR7qbYJhKeT7ovxZehNVsF+tR7oI/H1IMu68qzYDzUpBFGj
m92PjmBy162z2tesTolFFBnvSh6z3pGJRYk+WdqPK+ryYBSYcMeMvgJbwf+PfU0eBcdakXeYljud
f6+dvgudLBR/JqXYWqynzOtMsltQkFC7tIV2RKyiM5zuGVg7ScUhZTAUZh5YvuKhvYk/19rZIpnL
zshizBCO0Xhsa8JTWIsO80GZFbIPMY4valY4M3yPGaDuNy+QDSlPlcYZXWBt0TdlbuOdy/8j6cyW
I0WyIPpFmLEEAbwmuSpT+14vmKRSsQZ7QMDXz8mel7G2sbbuagmCG37djxN6x8k4CCwh/nhormue
do6C7yjvq901AAYLYOpIJJawT+XAWFa1vkHISJmo8yyMAe7PCLYcPzXUqmf+FRxPLhvwxlb6zgWm
wwFqrrtomZKyQ1g4DFP+C3w6x948IwvVZURYoWP/lXWKv1pbyiSrhj+N4w0h/FeaUyu18MkdID0s
Ga7bEDm0KPRyb1H2liOg3+h8puitv9Kj4G0XAZNFELXHtil/vGR9UaUhx3I75fIhzIDAEckExxGZ
Bacf1ppj2jcc5W77XDBHUd2UcZSqUMz3fuLXj6XxQj5IcPG5kYrkRG3qlSnh+K+W0aialJnu/YSf
dJlEZEMGuTyMgaLFrJlCTLtIDFvj0loccYXVzL8f5eI0BC3d6TS/Qg/Ipj1/9P6UD2vH64/+ykSo
m62iCo2K2ir960XpH+aT9dYxdfNRIQyJ5TWtWgTvZJMB1UjgGZAsT2MipxxwKkn+9VSbPtk6TH7H
RTopS/EkPwVJeJ/wDXyeZ9GfhYWtUFk0qgF4izhPrudFtTo74+fxkBwWj5FWhCRQq36YTj4mzo1O
qSzfMvUUfmxnc+TAW9ZS74a+gmNA2LU9egSKYli4SKxLurAhKTq7J4GL1FoYF68jwhX9g2m259ea
nizKyynO4sPsFQ4P4Go5/nkG54DtiZvCpeo/VP+xJz+ynZM6u+0EXmKX+WwNExa0E+Bl4Pr2phwt
hmbZrR/WyrpbzJbHM+H/WQxPy+jmuwmEEs5YLi3AmhOkfAsNbTYMetC4WRc3Q9z1IjkMVi8Qfopu
r5cBcEgXJowbs6MYu/FcjblDckVVjHXkJxjQyfZBFrfhVWWJJIeL24e33i73+GN5f7QiScSee9O7
OR8imnVxRVMcrVObO4xiQk6t4Gsl9bCtbE2XeEnPAhMcY2oZCdTCMRniNl/gE9nEK5KI8C0+uy4e
sj7FuCAfU1IjaZy1+CV0PxIVKeuioW4qSfrttLa37Tz+2mB5pyfJRIYFISke+tmrTkMvWBKRVBKo
6NkdBjfBfcJy53+KzzikL8/9ptLxLxJWtGtnxdWKSb+Mo4StX5RON1PwTWMZ3gLVuS2YA9fCWQuC
mK+5eq87330k36A/SBzZ8QwpAdeB+2ccm8Lb5dXsMPSNAMdSWGYnFgbjKVxx2wjgrA/d1fRYuAhU
AfeaXTCWal+lfIEJZhFQFkP00FUuBsbBOVelGe5JCbRYK/MOwUZaZGza6iNcK5g8YfvFrVXjSUrL
lteeqSSAGyLiqBo4jcMiK2/hFDB/2BUWB18s9+0q/yU6v861vvnB2/u3XTA/mS64j6RlbpMsIdDr
RNySArubxh0cO5GCY5ADz8a13ykqEPWNkddteWTZR68pnC986FRCyhRw9BKpBzKU/kVpeA2bOZoz
9p+u8d8UHtid71wFMEqQrVs3w/cYzjRvQxJiPUxaIi5scAWXRsoieszTiF21oAFySSUCv8WORMJj
SU302Y3YNWFTYML28/sUVbvTTpy6H8nINQKRJWkyVgMmcn9pBn0CBfbUCY042E4P3mxd6r7s3pLE
L7A8dAgCevJePBzXbECG6a9yB5udsXidR7qv60C90S6Q3Yos1a8+9w/u8Aah1iOcTk/149JSGFT7
L1VIfkqQmeTzzSm6WbvufSyMvFMFk5+QFhijHKJOKZr5s/Nwpf4Qx3lZiQiqe7ut3rr0GhNbAtZZ
9Ww5Ab53io5AJKm40yuLgZAvRYgysVHT+K+qFZCOokaMwh4kfVbQHQAq3pUi1VPcehYMBpvHNDk4
OQ26FNUKDP20D23mkfj0xDwad51VH2Su//jQSg7wM6LzMqbXKoUI84IoALb1GcLhwu0ohtIFMm3w
3KP2Guz7+RQ1ztYUynPYsQoHZH4x/KNhXO2qcoLRsGK4rtbgJ0eJ29dN/tm2NYmShYtPW1nrpoDN
Eusl6BAPVnYdIcSLXb1k6qdVtvqCj3Y1cZeokjvRszEL0gAbvhQt57W7sH30dNA+OW7hcKu3s24F
rla8IGdw4+TrhR1hoHE3b7KpO1pz5C973ZeC+tPQOCcaImfe/sTBZdgvCSCdFIP4G3cPeerbFrDE
6OAZNI2pd46csgN+WhuGI4W9D04665+KV7vcWaH1Pi/yW5VseoHG1Xto2qCigsn/nbxKN3Htzvfz
NExvvhPhepYD/qg8u1IEIKxyPRxeWN++2GQkKZ2yAgJJ7rjvKtb4jNwZIQf7zcuoIjliHBEUoIa/
U8jHgYtOsJsUN+d9B4zp5PkrCeAqXNT9sKC9dUE08Df53Jw89uJ0Exa3WTk8rj3xPmY4l4Gs7MSj
AhHIunWx2ZMyM23KWgMAIJDB+onfCVWVapsPY4B+0r0ucg4fLepH9lM2qXMitbtjoOnQOUHHhz6Q
/E0gsmjfJVH/W16hbNhOGBSnwHrQ8KT+AsYyl1GI6ey5Q38yOkANTsL6W4pVbC1lj1xBbH3h7Wri
SvCYgcOajxI/0u0Uye6Uh3l4qnpKZ0NREFydxwa1zBHsN0x938+cKmpCV0Oh9K5aMXGjHhIJKp6F
r/N6ZoB3mj7g18i4DLR/19Ru91naw3DT9VH5OJgiuXW9qXi3A7p73dnS8Vzmy35aStZNoKxuAtYY
zINaZKRP+uVG+PbPijnNgvq2sRvA6aqIrNNE1PwoUlfvfESxuAi89ogygk/BtTnJQ/5oSea5N3Od
yy9td068+Pm8dcEcbG2reC3/7+jCGUhogdweZRd6Z3ILaS1ykr0zOb+rHj/kQuDeLuzlT4hic/YM
yW0W8M0NcPvyebWx0tmVMRcc3HKMSaKwbh7Uy+rnI6cJ0qSwcI9ZsvhuRc9gxKy1GaJR/AtGn9eR
6TmmD315IsDlxob91IaQmbNhh4+0qm7yaLkSg6w2NiXNyQXeSs79dc52g+bIpZmjp6mW3NCQts4+
NJGztW02qnpYWtgISFc+dhbljztefCAfSRuc+8Bx/80u4ebBaK5DY26t+5yx+28Jg+lhiWyMalnH
1A+156KN81DZ4hdI2bDps5HFFKNtxLxQShBrV5aNCVLB9qGzntug9LelNKRjEq+mZWp2ZfgldZu9
MWNEH4QL/+Tw8PFXz9783itRHBoCNKT8iBGj/3TNe9aNAwu6sowHOKR7PTnyXy6fRFMeE+nPj10F
KHKvUpaCbZTylXCX/qbzrAIogG0RuGTGhqRWfYi5AxLRkJVAVlzyd9p5Fq4dBCFpt9Y02q+oN1da
6llaNRpKhquJKZsrNjrJTW3Vn4D1yi11wS/VYL07EV0qmKinC3yq/hXP83DHAtojepiiWDllco6I
8hEY7NIfJBsK7W0iKWGb9D/dAkPEpZB6o7ksfjbNaiNYzegqa+9feLxakBbeb9X1fsyspo6ZEqt7
9t20Gf+awJL5rinC4aKD1EFdd/Nzj2HrBgrIfFCTnPEwFfWLGgmRBhW1vH2xoC/Zizsx4xJbSuKI
q7V3rOHmEvBWJe4NVJWp2veK83XnCxPepUMxI0Q73rkTRB4XlSzHFQf8s2BDitF+qPb0G1HSQszg
4pQrS8xCNls3shz6DSIop1We7aq1tbZrEMwBepKNyb1fWm8ThBIqU2n72GuX8H3MUd5L10vLbe2t
b97qsTCCGeUhjyYpPs8F+1GbtOVxdJyvMuPDtLQLm4ahW1YWnUXbf6xlrrHPuw1WAWUymj9bDbIp
cLyH0OknRHZX3GX0Jz8mNvAlM2GJMZrdGwCvdaeyoT8Uc3r9N0SvwViN366DvjYMxABcPGZbFgQq
HrWIdmotq7/0C/eXsi0SeHFJNct48Nj79YF07lfRhoS5e3/fjkW4q7iu3ag2G9n0sYAaZM1kkDn+
HQ050WNn+3obyRHKvYU+N2POW3Kgp2at1lcou81xbWbnwfEsGUdhMT6Qza73rbuqeBkcygy5fMat
FMl3NTFtoEsyK6yefSD7illj4IjPixzaVo0/LoFceKjCxoFtjpJOZhx/FrVplPT4DGzD/DUXQ3tf
1Mr/ARwArM1HuldAHVf+yGz2VtNZh2wIslgyLmzJ7U9baRx1u7YLRgWv5HGCX0h99wRSpgRTv68X
Jye8nibbMZDpq1ewfeOjYXlvdm8pguujdaFulbGeT8MBia45mMFW+9zUzgNvwXXbhIqpMhRQQGf0
D0wqghSk/+guCTcWSbMD8m21c+w8ezfBYt8oW/cvSvOE4LBQ2CklteKWxU60EraFWzNrAZ5CNw7B
mkCVZQFW1v0fJ8u7v/OizDPau6bOnj60LlXtXT2ZH1vK9I4pQvFc4WCO+q4jFLXWx0i288Pa1vJM
EhhAHivHrRx90DJeWpMWJBA3hRzrbc9+o5k6Oq9TdnFRjsaVj7RfV81AGqcD+IuFb53xH8NGhjtM
+3O9bBZQDvt04GVzkOi3Tm8zUpbp9QHmIFsWtIuRUM36UaZavA4ZgxqVT0FcT6OE7hhG+8oX6mgj
VG2KfHln7ET/5iIMi0Pa6BR0omwD4bavxpR8mRhTWP5AfiFAbw4CSOK/DNsYcZY5OdqK5Kiv8NxN
cD0Q/bnPODmYfCHLGbE7yvdswryDnjMGTH6V99dzaxOQsdzUfG53NfUIBI8b0FS6/7PYOHFzP7lL
JDH2ZKmLbQ9YCqdK9i9nVN1Ix3wsE2bivk+8YzZXr0xJYxza1nPlMbBt1Cy6dy0rLD7O7Fx02f8K
mjVgJBCvvw1cArLhYqk71yP0OdJweR9Apv/o2gpVWniY4lqH1VaW/6o1ZCFMNdxbyxdk61J7cbIX
YZ3SRHB1Ztu6620BKC8I1A18Pkwj2Zq61+8aHyzfhPY3V1fUI8/CmWJGz91ZPB9xJhnYOuHIQ9hw
AZ49Z3pLizq5CwfdX5q8nnZciHDxzSp/ZpFBcrzHDZwDKc42Kymozdrn35HKm/PU9NUZGwZ/dNBJ
XPlTbNGNHp1LVbbIKuEIOcpLwRUyEojqGeKYd9Rr7Tyy+cHPPdS4zyaCCTh0rr+H1CmYPtbRH5BX
O++PP9v1Hc8cqIUs+4WdgVEt98D5JB5WiLyhni7PR287eEiliBzA9UaCNH5ruZtQ1EzmsKOTUHk7
QwD7MHV0RqVdz141aBDT3bpjM3StB9ODB4fRdc+rjaPGy/Aa49fE+jU2RCywI20M8KyDu45PFfIJ
aoh6Nlo8VDptd3aTzgegnvZXcDWQg/eKrm8Pc6Pwewy5vn0rJ+vbqeZ+nw/CdEBd235XFM50A3Zk
hnxffBGwTmKlbJy7bkhqN+3sfRR1yzlbBbLCBKsItty077Rrc9sChRvo7Auqjdqn2CmAm5Xm0tQN
F4sxwsBkMfpvM9Eyx9s4JyLpqkO+DsEuXap+3GNDYxm9Rib2pMWl0cWvFfaG1aUZzxGJ2OUSLjUg
r0RE2fXoLx8yNP7v1F9fEaiIew1MTue2aVyK8aoRbDnrUsz8EAGHowvE7NcZxuwxl2H4kGQ4h3sK
lO5pQbsiqcjQ8z0qC1TxYmkabOp4dEkbkaLJrkbyEW/HX7bE/l1Sm+zeCUkA1ujHQExAcLlt9Wtn
bFQRq4nwscdmJZ4SqlSreOsocztmEEsOBGFJ9cvUhjdC8ercgj6V6codisn8YLmkfwYHqRavrNwK
L/2auaMfxdTOjxl4pG3Rk4OwdJfHM6dyXJpInqeaFqjA1O8pJaL7NCLWWy7NTDIoC3ejs3gvfUNn
+TgzXDnWWO3dZb5aL/m1KtF8FmmICTi0eJ4nXinPGf5ym2WJurpkaIqVOCmEkmd3GiPebfsaQsB3
z/sBp2geJjIbjD2+QCyuEuCmavRGUB7+EJ18NHRcoiqA5ZSyB3nxyMRPu2HNlw9yHEMcDcSa4ShO
m0ReKeXOwqzXh3govJYhZ65KZsdxLm4izyyxqPVz3SE46YqJNZgtNr9woo5uMIWXWZAB2IimY/fW
NQMPTZG6hoV2b8vlrHIXROxkipekVX85gKGX1/K6BmqKJ70k5tlXuuFUKohrhgGOcJm5HwvAtYsw
S8lgj7cnYlqHMZnlr3VXwN9f8W4kgcn2mY14L2Ri4+lYveaA94DJPox+00B9jdwu+aE4+WGlEOHc
mo6Swjlgzmt7QLIZ1Ds+fTlmADRG+zUFRIFVDUuvDSgbqXRNt56RTrgp2Cls027N0ZAtb0RA7ZQT
2x4/snEN3GeCnM6TpwqMHh7/nCL/g1YQcYtW07aaEyYC8EK4V5vkuBIhwOOLY860KHZWwn6jmFjh
2gkHdpVbR6X77E9lSbYEqGNH1zL9TVQFzRZ/Bb7pGojjTaWckc+qNRp+NYy0AAvLCzWdOFKmwd/z
Q6Ln0I9+6U7F+N2l0bnyeu7YvDMQw9uVK3duIdpGVc9nP4EFniYEU1Gup+VcTR3o/LxJDw4Xr/2y
TMiVJr0yQAzlToksOljc6bAT3tAcirDwn2dPVs9LngJTCNriyqjwNv5AsDKd2exoJpTA5Waf9e7n
RBPe/QI+Fmy2Q8I4EXy3PLGfxSlxf2dU6q09aQltT6bOc2qy4c0JSxyYBHjQyocRyWjgv2qwsDzY
o+5vemEVLyJkRnZHT6KQaL3ra+xklldUv4lVlI/NmILq5Pv9FeYEVMuJqyF0cBOjjBPLEoMLPneB
ZR1i66sn6R3Q/hmMe6iRQH0Mu77CPIKKdm4s6Y9fSef7V6SY6R8mBxaIFZZD7FTtX6QF73fSDsc5
27addAvuzCGghtUqsWuQFSD5IuQm6bgcOzpTX7IqvZ2ezfhRay4VAEiYsefwx4HsSC1m4u0ZIXC0
hH6PLD8Y/Zh1QX5uNCqpgzXNeNM1wuLNGaeOU36GLPC5sONNGJfOeuiyUN1XoeweXQQsFNSrAuwI
Ej1yxXVpFokZvswpW4CUT+xjDup96HH5Y9WmKaqYg21mu+td5DNKkA5E30nBmzSC00p3sBkAXGkX
da8wv7jJ62NojcGe8PByADzYH6eO7gAbN9ZX5c7zitFaDMeGE2Mr1oHzVJjyssx4PhbboWq3gEOf
dLRqVRXapYeb45bbMpT6mcQNRCpOv8b5ZfRhSPOr62e4728Gi4FipTxuByaSfkwHCsVTUafc7YI2
e3CIlcPgB9N20l4RHnQwK+Lqsjsk3TqC2wiWr54WiD2ZeM4LOIAc/0RX2Q6Mb1W2gM4SSqL+X7Mk
jAdHh7XSixmxituzvd6abqT+k77TA5BXEMA2n9/Zca07NxTTnquXe5z7Mftuk3U4+o5W8dqY78mn
Vm9sVP6vhrOHv9EMe6eY2/1MvezeR+GCX5V6e2fFnKsEA64C/L8XdG/gQsWDljXOIA7VgrxY5O7B
QODeLB5p7Cn1QSwUybhbvSHAT0o5RjNO8qNvZ6S562G7kOE7TZ6V3IQGzXuTm/5PaYnwj1h6NoeN
bJsTrN9+K12f3wekgDT9VPoKT+5kvWPtkByDgoxNQh3KrqYvGRpEYB3LLC12eaotDte03nkLNuTO
Df+NwgIAdUV/oe6A68lKqCVOwZd97dAIoWvwl0gLbDYH6ym1G3G+tvs+uZ3KdhDXyw1BE3wJ2ndO
Scm+bpZu+MgmhwadUH4yWbgXuP/WWYISZEiBKRV7gJS3BIN/2cZd7VIyCOLcDmAtDQ0tHWWpYT6W
UXGqfNzaFcw0GZ0xWhJsq4rqI6gt0ItN0lLmRdImA/Jytsq2ffc1mBlJwGyneZzuPUagm4LMf9xL
HChVUaS3ARuoy8yjz0dqnPE54P6vy3WrpgZUYOZ/sw/yHgiZ/2DuQ4+jvvgwzXLcdqknDxHXvxva
Jpxz6C7Dnu9ve6hWDr+iryPynWrGpCzyfV4O0SfbN7PhHmlvOoXNN5IUVNRLMcR5j2TCAxhDK0Mv
UXgnW/ggG1YuxTdiKwwkTP+3jIhlzG2clBlt1rFpGjyW1oSQH9biOskFL4AASELACQI1B/GQEEt2
DaEv2SGTM12NRd3EhbR++MjnApwYB9NcrGJfJEF6wdWK729FG+U0xkjrNGLv2uodwSvddQiJ8TK5
FgOnlZ9R7rLdYgUMTKq1/61Z9NoTcXmVlcUrlQCYfgy0sW/JEvf7qMqZqYi2EZz3aN0FUrxZA/x7
lIuF237FRJMp4x9TFytJCjihh+QRsG+988AlvDspnGhuJdPZtXk61mZtt1mxQvHKSAfWdvoEd+S4
0opHQqtjP0cHKDPYUiF+kVd0rbo6lIokNaMBmYDBsndDBf03C+w5buzaPiHwAqGo8vZsB5xDcXTt
1fHmJbi3bBxAI4oQ4C8CO2UTHGYzOHeALcNNqrJf1VZwf9jbXeBtr3HuoBNEMm+OESuMI/5agAYO
c81euRACTF6/DTX7cU7e7OTBTwxw9i9Mzy1Ey40Jx2A700mz8+oufxf1QvMHqiFGTTT8m9DyvXd8
Tf5+uI4X0zS1h9FFfUYSE+eV/PixAMS1VwbzbJ5PcDZmHMNGqOatzIP6yfIJ2nJ3XjBqoX6XVfsS
Lcbdc1zAgGPzchxLO3isMqvZY98I3nByAvCoQjZROBJYdTYOeVUWNKbSUOTBLu/tEoLHxrAn3YbX
rZBcI28F4lriWa6dDmvHECE6hyMfCRyk175C23oVpQJSUWX9q6UMaCx2hHcAovlZj616BN8OjEOA
jxzWdtgm/twCALfR38u+uiRVu740TGIX+qYfZiAV26LWv5wu3JWjVDMYgoVPaDIBJMK462Pv2Ugm
RhoykJlhryFO0JQxVtOphRB4SRTyTd8hTvLDxGlsPAf78GgfQGp/ZCHfh02tM0DHGL+SamrtbeCX
/wB+Npe8DTXzUNkfhgHXLjgO59Gk8xdpkj8DWIvTvGbL24hYvmUfO+2XFHBdXo8Ro0Emb9moNYch
mbijEI+GpEA/Tkrr0X9OLGLRANkixIsYlky0KUuWiqqVTewNsoMxzLeop7b9h9psdenCnN3hxGBr
22t2y+Wu45qC2e2pDUt1CKdIbJMFnWh2YHy0k1c8Y++b45nzjakZl8/UhAYsJ3rmUOdYwJskuBi3
JSBbXtbucbDBnEDstz/9VvvfuXtlZwVkgSSclbgAdXrrJHMQS10u+3pN5D60o/69mAc0hYArMkXM
8OD9zFxwmDs/nAKETAfbsCOszSfQdHELuJEPqpsORHNYP1d1pC74RRXTVcME0rXWD0cxUxfoEVIZ
dnSgkzs4s+Ard67xoCX1KbyoBEWlKJN873T5RO3iFXRZTjigMbtBs/aQtKZWv+XYud5tBjd8t4RL
gwnVahMllA8Vrc5e2QUnjOZV+TTTIvIYgaDHWb+MH9i63T24NS4mUmCz4X+KtznwxNHHEXHqNKJl
XKLYYH2vKvyvedV3l66sO3STTp04stZX12utG5e9/aHqNOcME4ujGZ8wwnBFLAKCdon9BZvmHU/A
o4bdDsIfkamKXtv5tQkQ9xyUnPvOBOE5xWAe6xHzHFvXjEelaX4Kx1S7Mi0bqpCDa2KcYr+naG3s
k6s03QkItgfPLfMX9xoBswMnuyCalb/KYwltYxq7sxvMpb2jzS4aTXXmwtE8rEaJvUW72R4gC30E
snzLLa9r4uFYNBS5wImL0GpDJHZaULZ+Cjn5qMKdh8FRnDJ1S14VEIlOWI20o0umo0CMCCH8XJEo
41s+XbEaIWjTfla4SfB2sgrAume8fIWq3zc7TpJ8N9bYJ8lp+HueBbogadXc173X461vkvUnaSrB
I3A1dNR5d5MOaYG11YLMbvP/QUYWj/66eixlTbONxBgdQo9fl+whENgJKC+4Pm9ozPYXLUb+URbN
U2LWfm8Jx/vPL0c4mzrxjWMiSo1K8xnOYXtLrin74RNnbrGCYNQBBqrQKolQaZoBtrTYqAeE4eV9
ajgL2L42x7kKXrvO9Js+4B8yOcmPtzpuR8MNdzx405gHxPK+cBff+J7JHy32MofVc8EWVCNPCy/a
udD8GMDB07BC8ETzeggghtdKFaSo9pzin9/kkjkrGrOdhkhck5VlaM+u/weEnSib4zF4mMqse20E
+B1YvFl6jkwpbjDvtVu5LKw9bW+57QoV8gEfwzunRiujr686pDrigZmCCBcQe3d2gfRsLFF/6VCe
H1hq5OBg629yKukOVnT6ILPOOZoJXlzB9hArkatuwjQlb6vc5jB50OQS3af3ppM/EOnrG6eZCPN6
cwhYP1k3C1e3O+qkOJbxj3NecGN3TJM8SYklMg1alJUamGPJGhMtpGd7xL3nwQTkCXIH/cGbgQ6N
RRve9dPA5zMS1zmNnEdh7BLlkN/aYhNYKkuqE3jYrR2NkPkxD3FTcX1zr4jn+qh5HcHbcljNY0Qn
aU7yBFbG8OQvIU1TfCxvrZSuJbyLFtEbKJlcXHO+pGH7nV4n6Lrrpt/QnfSPkjrdV9R7AZODvpJZ
yXRAwKyf7WlJaX8RIwsuWLNFgTUn8OwFyRrUYIK55DwGZKwpDKVHwgUmIBb+I91+PA8B2QA/Esvb
EHQuAmMibrDhkAWXzmcIP6IokJwAHI4+uDZ6xKFoRgcfq8QdyK6cEBYeDrrs5i2lXRrXRYucVuEd
tkhPOwmBsrBqKVKoEwPnCWrPGFU2NYiOuGlx4O+lN0WnTq3twXIwz+jV6o+8eEzVA2L7WAT5NnVV
eK4wwG4Z7ziNRv3R4iI8DhhmnrpwHXi26EaEmlDs0aPnE4xPXtdgYG5f7PA1ceynoPLnbdEs4rIG
/oc7+RDkK76qY82SAoNl+KQJ0F3KUeHdHnk+Oh83dmXp7Mh2pQDSQDPGElF/3XctfDfV8ZKgmjJz
WR7IWvZOt7RbZdu59EjbwNjmbkMCe1iGhfN+aM5ORDLA0+RDAWlqcA91fYShZeP01gVrUb/7YnBl
ysF8Cv+lrDRHoLDHE0wtHlx4QBZWJe6w6luInp3qpKZ9G/XtHc+Vd6KQbQUctQYEB7OBLr6m/ssI
RCI2GNvPoJxICk+WDjYON1Qcii7Rkh7rB7oet/TAczgrsRiZsid/VBKUsfCbP3m8XByBjtjKlZTK
JHpiVXkyvPd9PzzaAx2OaReWh3QxlJNnwt9iyP1i889aEM7mpeG7s5NjCmi9HaAtkMiO8fMEx6oA
HODpiMN+cf9oE3SXgdU9oSJWQIODU7nCwb2ZKCfazs78RT+afSBdH+5DJfQvxUTyxokKtkeR/RNM
ntr3oFafojn6yoIQM1uPgsAC7S9+XmfH9oaLal5RgW3BdAvbGS+I0FRmTRLtz24OvoAc5ZD7Bkzj
J/tgIQEoaOraitQiJx/RvtUYt+GNbz111JaXPrj+qJ4E90ZM4qNBuEeivuGh+ulG9hStarhAhBkf
omSyd7Nr4yAdHHsTBFa9NYR2N2Kp4REyvsVmJYSJE7DZ6ZQv35iwcaKNLyMOl5uDsTKX0A+CDGrO
MlKNBfQw8oPxpqDmYsuvgqt4Zi+7sKr/udQlbmE6Vd/jgtDtB9r66ij0QmzwRhKH4qljsLxjwQZz
yk7MH6a9T9xlEtGVCAzNpmbba4SjecKrUBTNX/7jeKUbQ6zj2jHSFGyjwjYbbkwlxGbou/4x49g5
Zi1QTHx+bCjYq7o1kXUsOLSosMhwib+VfnHnU/y8dRSBWZFzgwoMTSkbN1mSk0uhCQNWsOAi5ptm
r6BmNE0fmKRwMg1Bv95E0QTfOAvL9zFBuQ5dlg5DyafBt2daWAEmxlVe4GxGBoag2w/4cuZPuiWR
lssqACZig+4nNWJMc2RNY8VlSdxxcrxlh3U6JD5CcMKe6Rdaa5KSEQ1P23EavYNbDqTR+4VCBHaN
Z7Im90VZhq/YgIq4q7vggLcFlBMUjxi5PyMmoPn046snIGPjLw6s4eKPsmPpgMGGNYHgfqGXNt2F
U/AvjfSUsiE15nrdt8BWkY4iMeNvm3kRiL8JzmQwuDDmCrnoG4kvPWUA9PXY02eVcsrFMmSeZD3q
vGM3eu8u1ESiS3mU9gzgwLEtRP7EqtWHuWhdFb88GsrPWY8gQaUF3xxgIV611L8Z2hRFBcPGXzkb
/S+VUAoFbF+ran9DhNkD3huqrpdwuf7p1L/BUWI7eSzzM5e3GygE5MArp9TmAI7zEGi3ymD82C8d
oMxN07OhDCsxbztpl4ceG+5JMFTRhsjUthn43JJxC8pjT7UTCFOAZnlIRkVHLkDgUvYXlljrm6QL
4Zm/l7KCMbN2SufWTuhsIbaHAQkHov3X0jgvEeS6v6X0cm4JJR0CpuNH411ZB2IitS+9kO+8YBtI
dr58H+ilLfisp1e38EB45cTNdCJbUAynUqP3gJIPdy77O2AhXgAZpPBvXKfM6QI1e68jg9yyKoVX
P02W+8Y+m0ykcFEoZSBvRMJkyeeCQBPj4a5VS38LPdzf9avqIENQDxD0OXk2zjxlPJBAPv+QpB86
Kj6v4A/UajxoeR6LXsOskf8j7TyW49aWrP0qf/T4RwS8GfSkWPQiWWBJlI4mCFl47/H0/YG343TV
JgIISue6AeMia7vcuTNzrWXQx+kb0rWtdOE1rTRUFMC4U/nRun9qXW8/qvBzwaZKmsktNTrMcsSG
LqbCg3JZYy9W4Ui7QFi92FTFryzvyQHEQIw3S5LIEy2upUQ7DTzI1O4QfLn0gYXR9TmXTbNW/+oT
K3wpM6pjU5fIH/ogMw5BSmZWotf+WS4K0GmD4wCtp6WVZsiK5LxBgZciOJgrGr4tQ1HuzR6oJCTl
/0zt3C6pwkMrh8DIeUi2l00T/qNzLe6SjmQFOXb9ms1PZk7vdRhoaFgL4QG/hsiObgkZLraZj1WS
iEEi2aHuqoA3IpZzHgwkSOiNGaoXXsHKdQcmHBS07Xl3paJwbiLU5jwlGm5ULjA6YaXh0SLNLd8M
JT3ISIzFVuHmA/Bdj54q/BHJMlUlu2MnCawPhc2ypQj3hI4BAb6RpZ/pJ3+xGhOX06XIGIdICJsO
zQKQ9NL5xOu3hj3WjPdTOkIlhgDxzilBxI4B3lwa4Cdr+KEXUSkZzxMNUjTlhdVnpGHUa7tI+mMc
GCa3CtuuVimoUkmbqClDIWOHqn6vqnSzc3crdK1oLaVVUlr6TIYQ1ll+PTWa/SOPGqQ14ezd+R6d
U+vy6Iv665pt6wBNdYt//uv/FT++PYeEuf/9X8r/p/cNueQQnmJY0eAnND+/9/OGpmqOamhUgQxV
Vs4/33JgeXGPuQv8+aM/FRe5Mn5dN/FWER0ThkOsrqmmocuC6jp5NquNyi53lenDaL+AjTNjsMlA
Ht9phymSbUfXbZV8Nb1a50Mp5ESlHpVLMHl9i8c9EuGUoOLx/u+sqOdW9NKY4hm+5faOfeRk5kcz
IMlLH530gVBeu1o3t7T8LDxExartaLqunZuLZd76WmiVLhcPV/jobejIb31//vvJ9oIpIFVK2Snd
8iuVGgR9/u7nG+efL0hTgsPm5+vjpZVc595+/fvKPP4ccs08u/353/9lq7LBcp/Mz7z5Tn4/aGIL
hJlXwq57sF8cxfU7GMzoIQSyegGJGbQYNX27nyfped3y1sQJ57Khy5KbRC9dyYADdl+0GyPb+r59
PrCiSPvAlA0Whl5LgOXBXy68cCpHyEwkeWJlsgns9zMwmL+aH0M+//2WQ0CUN3zfp9qs6GB1r9cN
zFvn7cpbiHRBnKGQ2jw3UFN6LlpTKl3bPpa0HUL3Vf9YNzGv4YoJRRgDmXYEqHIfMiZ9uKQHY9e2
hFT2Z4mGx4wXzLq1jQEpgv+yaU2iCZ+jCDiGdvi+vq30jU21ZUI9n7NcSxxtnE87DRUZsHCa7qYN
E8v79t9leT2wJwcSwixfoVGwdOmazLsdRYn1Wdr6/vz3k+97sJZntDaVbk9gC2L9uP75rRma/37y
eUXiyRRPLDmERmFLVZI2ub8cgeCykCpMzDCxS7ciqsQ7bSzA/H9/s2lt3bAcAjzb0IXPF1z2lDvr
yh1SNACIzKPoouPt4o3u+lQtrsSJIcED2rWU0sNXVa5D2Q51ezic1g0sroWNLjl9+zqPDeHuSy2K
tUodwSA+8xuDDzbLp9R6+Dsjwn6yPXBnJqLhrhlCxzsZIJgtaoDZ3bqZRVfi6LZNy7qqmYZwuNt0
6tBe1PBW17Qs0nF+0EYoNA/rVhbX3rGxoMABIivCkhhdLdnoF3Hdwt7n3WsIX+7NL+s2lpZdU1XN
0h1e3IYj2EA3rWk8ratcCXY/+6oA6vh3BoSbz6TUWk0mBpz6oi2/hmW1YWBplnRZ0WVVUxWGII6A
mhUzOBVu+q1GQnC4JlNc5B/WR7G0eXXFNmxVAWNji9PkJY0HD21TuGb7QUq+DNVjo2yEovNEiCdd
Vw0d2LVmK6Ym+CrbSWy/S2O6MAZEI5zygyTbjwZk1rHv3wHfmNDaGrKNyVta/lOjgnshM92VJPIK
8mE/dqrzfX3WFpfmZEjC0ozU1fq0SwqXpLrp33oh2bl90z79gRWdsEGX0RDSLcGxZL4dEZn6pUu2
Knyygx96/GVSN26SxYkyKQw5iI9rpi2ceFUmu17QoO6a8R04fXNj8Rf318nn1fOLarLrDoSUzOJT
gI9Ul8sKkqb1eVrcYKZpzruY3IAuhFhTWuSRqg+F61NepBpHegSmxbloHZPIuzG0P5qyf+2JMSOt
p2YyxthLCEvS6TjSarE+oteQ7c2ZcVh1y9RnHymcGatJIb1uvdytLNpMrgPage0rGNwoWwPmTL/D
k7RucXGdTgwK5yUM8tRMKwxCiImkRwDBUn6zbmLx0DjURh2D+0UTH76GUaHMnWECZUxlgAa2/Fka
1s66XTezuBtOzAg7jmNvTFaKGTgY0IG7huq/VKGIiPYdlTIfw+v25rMuLpUhK7JuGKyTpQq7r4SP
AVhnULh1dog9mgwuY+tDCUN+tzF/Syf1xJAmhPmU7cDk2Biyf4f5B01/XB/H0g4wZNISikH2VXbm
eT0JKWX6yxQUB/m8hkAcPcxIBG2MQNgBuqzZqs0jSLFAOHIbCCNIBoo9wdzM68vUXYypfVZSeIXi
5JseGu/b0P9rC+INTWFddPFiozJntbKUxS58QVQF9Y+hnu7Zfz/XZ01Y/TdmhFkD/DSmZp3HroGA
RUCDrS8D7velyxgkVupseDphjd5YE/aaImfSYOgMqgAHSx4cInSqi+ZGJmzdCpXd853QJpafJnkK
j213b/tXcvWUvzOcFQbCrj43YRvm/5pAl1Dtr+uf6tYzdZ74k2P5xoLgBuD1qCC3YWESDU2bQPkn
pceN4oKrKd6T5ffHWlU35m15e9umzRtAlm1znteTE2QGSWFHdEe4FUh86AXyqwDxCfN6fccJbuA/
A9NVBQkSmUeSJkQFmmb2kl3CMgwLeAwV2+f1zy8OYvZlijxnJ8WV8WpYzvKgiN2uUMFZet2tLxs3
QwsAsso2XPWWLWGNhqyxU3OsY9fSLtThRgdmblyW00aIu3hET0YkTBjt88WYpIzIgn9xVwbDvqn0
D91EA3Hq3XekmDZuhMVh0V2iaTIxoqbNP+hkH6R2U4xI8SVu0N0lsZsW40VlSftk2HisLe4EA94a
wFKOasnCfvO1HGLHMk1cG/7H8CbZCEIW3QBYBQIqugFkazZ/MgwrNqcyofjKdv4mS89a8aOLXv5g
sxHi2PwLfgrx6ewVRY0KNCNo6Kg3kACh7QI14I2BLM6TA8O5bkEbYRnCPOW+lnT+vB5N6v+aq/S5
ZPz4g4GA85ZlolBNUYWdLHnU7WMrSly0HnLjwp+Ale6CYWNjLfg0ngKmo/Ik1ClVCANJMpU+QmSx
XXAbt4xWhQ6kqXZlbzzXg/1Av/vLGKE/vD62+VIRPOmZ1Xm7n+yDPE8S0/L92NWN7hFyrjucx4Vu
tMc6m36rg/RNKtqrPOjf93KY/RyvX1nj9pZt8LTCYLPC6KFpjGMSp/cVPDnIJpr91iN+YY/rsmlo
4JRsh4KMsG50wIVGaqsx1dLraXpEaRKx7fXpW9h9umwZpsb2UDTNENxP0YCl58XARYTK5gXd8n/3
eeGUQntbxKrH56mgjv5dab3fyegKBR3DUchxkcY+X/2mAz0D52bkNhossBfZRl5raXZOPy/ET21R
S/WAKozrwzEUfRpAb67Pz4Iz1nWDn2/aGgRn4kvKt1VPhY4ndHVZ38Fgv6sR+xhhR0Td5E9MUeRR
KOwRQYs3c0jHeqlaU+hCmINWi7+vVVQaaCunb3N9UEuOgECdc0FoK1umEAd6cVTJGRyibmsgqp2Y
QO8nwDmQ/eiFdKlGkIv39YavXjoqnGyGRp5IfxPdTAl9e3AVwnYcJQeIuO77uvrUI7ywPrSlDUH3
Ia4aQ2+zqYoKVasOm4RLa7k/PWrvPy6mxX7grmEvqGK6o5tCtchadXDV6sr+J2wu13/9a/VDcJZn
31fPj0sK16dVStMw19tiSJQLHWGgi5q+ASWF0OCjD4lIGl7Q9rxueCHIsXjJqJYKEymXteBloBGm
ZyXWUCVDCdHofyTafSrd9tlN4W8EbQt7j0euwUUKZyacAkLobqWdRqO637sTL3nUR1BJK6av9NGW
42c5LzfWa2HXYY3MDh6aaEp8XWtpAqGgpHVu6gQPUmQe6sz4FDbdxrot7Dr2tEwwhRnlzf09UC43
pK7pcNIzSPnFaTeC0C0Dwvo4CI2MZdd2Li1PbX6lb9WzFubpbACz/ZNLui4TSr3z9+30uy/tB/nS
8n+ub7GFhT8zMf+EExPw06Q+8IJ5CB/lPgQY1eBqHk0ErOzsvoAka93ewpY+syfEHY3XBD09uSAs
4FAbaS+Efo7W9+kqbg4QYq8bm+dHOLfkPxXFIubQuKaFN2/otH2SK0XnRtXRuFa6j+ufX5q7088L
h4aGc90DV925UGulMc13e6dFbA1qzOsy/bJua2krGLJNQsox+R/xGQrJZlrbZQ49ev+o0C5aTi8+
zb/rRhauVdtULIegRtUM2n7ON4Oaajq90WrreuaeTuML7mBwnB4Qjf798RMtJWA7eYGoliZ6AHDZ
kSoXPqBpGmVD/ce0ca8trfzJ98WVL9Bl0Qc/ad3mUCPnm29srKXVOP28MFG9VqBu0/DzNeM2jO6n
4a4uN0K0hbVweBYQvSrwvjNJ52tR14PcWH7SoPJ2x92SaDf59JjWGyv+WpUTjghmHNOxqUlx1Qsu
bIzpwVFStXGBpO6iHsxb+SXzvnvqC5w5cbV7CW46c2cdgl+SDSXNFQgKYD7v3Xa84xzHlkn0U7JS
BJ9Q1GiFO1PQuPAN7hL9NkLjrfmW5++OSh0N3Q5ucg2oKY7hfEb5DXkCRqPmuKJ2l5Nje2d1nejw
3IKwLcDP5Q6kDrUb0BvYQNy4se3e7mq+r8JkpYNy4VEqRIggB0rQEWrthi+59GvIv62vw9tdzeeZ
m9e98DYIgKi/Au8YNQSDN1D/oj2Sdu899zw6FfLE1NUN4ncxiwKH0OgZLfwHwKnp1Uy7d7YWEe9j
wOGBacnUh+n5O1/kAplnOUHS6ABqwb/gfnnnFAmfF7ZqWWbp2Bl8Hky30tZwo/70jY1Y7M0qCzbE
kw/AK268yDt4oLsMiKGgIV4fxZIFQ+eFQeZed96sgqPVPtAHkET5+M2zobBL/mCaTg3MN+dJVGHm
DugupwGqVOXoQtUzYbOl6h8KE4zb+ljebFpmCy9pqQZvQZXFPzeVadIQQYHmHHTlQYH5tYTaoN9q
vFyaMGsuA8EySV7OFpZ99BPEZgCkHkLYnC5bpcvvE3gdNw7H0lBIzzp0zjASFBLOh0I5PQbDXfqu
3Q6u7vj3Vg/hSZ3s3z9jNi3xsmVjDJd1biZ0SKP3oQozVWweUNd7RHQUqjxjY5O9ucBYGAwYhmJx
wb95WhZqYUkpVBYHbaiIJXvgcuGjigzyFGUbF8jS8sAYqdNorpBHM4XtllQJ8PHY8d0sy+RjIvv6
J8NDUW593rasCN4XqOaY9qiHufAd/gB+/Adff/W+uDBLEV//cIyOZqlUkN+OCNPBxGvu4UrwLtet
LC0KgrjcgjCJqURe52vvKOEYN5bhu476ux6/jcXXQv46ZN/fbYWkqcJi8sLTSZCdW0lGo40aOwlc
eya28ABZgqI0UCeItrIz88qehS9zNvHE0rxmJ46mDcEWyQBx3TrwPlhV6nYAnGdYwneYD64i1TpC
cvrzD0anUuwmT0Obm9jC0wNOUmEU990RZbiQ9HZsXMvjQ2iFGxtOmfMKb0Z3YknY14U9KbVaWb7b
DLG61xwTeRnNLC5rXTKOoYTiMRi9CGhENoGUMNCLKyBTTZIS5qIEEY0Nr76weRiuCsWqDjGvKabC
nCjO0gC0oJvDs1bCMDGLLun/aM7v9Qle8IO0R6A1AmJIpkNGuACVZlSVwWh8V5n13bQQpIfqtP5F
VoTN1bqp+cy+meETU8IMNzAwOV0x+u40dgdpRDItn4A1q8BakgooBnCwCfB90lUbhfnFjUtDns57
C8IR8YikEWSRvS5Jh9gAQzaFxW+y5nM688kLjBd5bL/aCEVtLODixDocGWgsqACLPTUDij+QVhW+
C033dYrSlJxCFQQR/PqkLu4T6LJmvMUMHhHWrwCfpJdm4LvJMFICgm32ETrk8rItR/hS09DeuDeX
FnEubFJToLPJUAV3A7N5B1keTs22nPou5dl5Zfpj/ti1DxK90yXihpCfAbzfat5Ymk+uHIV3k0O/
nRiPZ92UqUGi+C4dMNfBCAdgCTuxji7d+oQu2+HV/2rmTeOQZ0Pb5Rl4HNW4olxTtd+braEsrRmB
+b8m5r+fOFLiMiptsR+4JRph8E7X1oNjfIidj+sjWbhDma//MyNsjYasgzQUULyjfwIFThJ/6+J+
w20uzhbNIa8rQtuLEBEmttxrnW3jNW2otqyHajJAFgYbVhZHcmJl9t0nE1aWSdvC1sPaA8A+xPD1
32Y28gTr87U1FmFr154yFd3oMRZ/ZjbX5Msu55HcUB1YN7Q8HFuz8O4Ut8WEjN51MKegiuOWg+P2
MtmyoN5weUtjUcn3cIWYZJjFuBNRsmiCGdw72MSGEExn0An345M1oEL5/sEAWaKGPo+FDPP52phW
gQ6vlfEI9INjqpuH0Vc3fM7iYBxSijqARCoPwsIELf5GanLvkM6SjrU+/uy1ERoNmh/emwiak5fM
G10hvNfeNB6AuNQziHm8A1TOCGiolYE4lX9BLFpcmIltb9yISwMjktBsSikqF70wsApZYA2mS9+t
hqsGRRTTvOmoBqwv0JaReTeeHJ4J9QJtLOcbAvoa8zGuAEv/wTh02iypacw1IfES0oY8NiEQx2d6
l+Y3L74yfr1/DKcGhNBh5G2l6pTQ3TbOUKr1arR/BtgmjBYM+t+ZEl4e1ijFhpczFhlnCZRNN37J
+e0f2OBcmjzWDBJM85KdLEnaZwYM+AQkAbd1cq/Wbv0HiY053vnXhHDHQEMFp3phSgcPnl94bC5y
f6MgM39BDOdOLQjXi+lXiuoPDAKK3qFXIMYsLjNoCbVhw10uhRynhoTFn+xpUtWSxYcCN6fHunt0
EnRNUY/aocSKDOT64ix5ZxgkCQFVhxydI8wcIkaUmyXGle7g8txHMCi+3wCCDLydZ5/m6MLqq55U
TeVYYyD/qRQ/tuq/8/9dXBe8vkMFg4zTm4iwbw04RyaDXACaDt6kPibNpzw0NrzKPOlvrGi0mJik
knmmCINoWfEmDDNi6qwAPOUlsnntW1p9AaNRzX4Ixusk7HpUkHrIV/9gAudWBHVG/9Jte358jFhO
GgVCxIMe82xATtqINrbc4hzycndoAdKsN8FmDFOBjLirdCgsE9a8XPbukijXbtLaSzZ859IxMlgm
ImV6rsFPnw/GbMIi64pJOhiDse/lL9Cj7MP4H87vxoot7Wuqs6TV5qcCcJhzQ3WTT3YZse204BJp
+GCrX3jr+8K5qbspgAKwkQ6O/8Gqd1b56Q9W/eT3C/5GKwxiAGs+Nv3eASSW2v+sG1AW9/SJBcHR
VB4aP/VsIUTuMoVAaBe9SD80V/qhvP6nk/bwwle/tWIHQx1aB95x/RcsbjsHzBWhgKKRzDlfIim0
Ry30Opx2C73KBYRvSrax3RZMkO606T8gYUjPvWBCnZRBM7XAPoytuoe2E/Uu7Snvf64PZF4LwTuc
WVHPB9JnVNSQZbAOeaC9ILx6lQ/+AXIDSMTS/pce9ht7e9EecccMh8OjihjhUra8pjJzaPVhInLa
/MbooMslVwWrkXarNtRW1we4sNl5AENPbMngivjnfIDw/GpZEFT2wYr6byj87eWx/LxuYmmlaBGh
c4/Amh4+wcuV+PEGlUTrYCG+FRy18akrv62bWJo2bqI5qKYV5U2/Ve310xhlkXMwpTzaZYnyKAVw
UbZ6+tmwvI6EU7QR+bzWF8WdcWpyntiT0KdWtRJOktA59G1/LSWgS4z8Mkjtx562S9RmryTYqYOo
eWm7+glS4Mu+SJ7NMfgQqcmtEVS3IzLs67MgYoXmOhYoB+rwYDZN3hiCC4atf0J3lfeF1vvHQgrd
Po0v4SC5A9qHgkvxS/H5cWXWQ8embZyUBZ8D5oW4eRYb5MIWbA+Y8uipcA5amzTXsPg3F42aAFiq
UNFo0zL/gADr9yhBpGBj1PNJf7MSM7iTKME2TfHiiRLES0xPcg4QDsLxRhLzZqhT+SGEP+VDVxqI
fA0xNDbVUDynQyVfNvS23Spp82vjhyzuQptUEmkloKxiC+lgWmETVtT54Ps2Lqq41lE/LvoPcTQq
N7Aydl/TEvCpiRr4U4UUKlqVEdoX0JF99Go13/tIDF54KBtcKyzjsAsqqXzISj/+sv5DF5fq5HcK
B7JVCk3rQ8850M8RIMIKbxGMyeanZhYMLRozuO5rGV7ZADj8uuUlV2CcWBYOjVL2ZAygxjo0owZn
3F1ijntpq+C9EIiop0bmH3FyMoeg90xU2nhlI8yjomt/lXcQIG+8GpYcJw0BgA0tnce2mPuILaOV
+sB3DhV6B05Xwdy8lRJdnq1/TYj9KD2tLhmxr33op/gFtacXhebevt8MgZfswKRG7kMHrQI893zC
st5GoKIJnEPnPyPDtivRQfHbX+tLvzRf+H8NShiC7TcN/pHa6ug04y+ziAJAjAiI87xuYWndTy0I
m8ucaln1Yizk001h35QId/7QtI0dvHR2TA26Hpmsl/Wma9RyssyoEsc+yFDAVhArRs5Xpf05qaiY
B/mFFV6uD2pxbUgVGfS50M6pCmFO5OgQwPWyc0ggNrg04ZYm2Kmc2wCIwdb1MZ970ZHSAf+vLfV8
H6Rkp4pK6Z3DoNu/jMD5AMHng+6MDznS4HAjun0dfjM91Dxy+aY2nD1s73CmqhuR3eI6miQTgIjP
YJD57yfntwtqCebMkZ2ChgYqAolm/IgruKTBIqU/JiUqNu7yLYNCDBRFlT6hA8XG+TTBT5br30IY
+G/WF/I1zHkzu5YtU24w2Tsili7zwyaOID0/1GhW3ILbeJkKFV1Qb0geujhB/bqGBKoqTeOT6SXa
LWTxwBSnpEAuSw8PYdBl+ym0u5tgSttrvSirK/i9ugsjm9nO6Pm86uENRK0VKlculxw5eSfYGMTS
DTe3+aGTI8NEIEaLUSONUB1Y3iHWomvNvDGMG0MuLyvQGEi9rE/Y0qqc2ppP4sk2UPqwBBPg0DWT
W8UzYkbeTTv6wU94NWEE7lAsX7e35KBg5iH5x/uVvnYhgJHyTkF6I/UOQ3+lfC3iDRDL4ufJxPDS
p+XAEOMjQyqSLK9p0LHjexMZk8P6r18q+0IrRc/E3JlPpV5wFDay712R6t5BQr/yCE08UiyWHYGj
s5B3qYJvHYTrD9JoWAfbyuzvoyRDoZTKSudaKWTi6z9ncbQ6DTZ0ost0nQltc43vZVM5p+21YC/D
XS9tbI4lN0ywDyYNhhKaT4UQBhrzqDHKgMSjlH8tvf4lK7LLBt232gKrWKXF79DbaqxftEltGUo4
Kk5vGtCtTs2aomFDojIeVPtW/1wg3y11vAu/lXKwkcFfcvzWDOwgmgckL75vC6ocvuVx1LTpMKk/
IhIFoJM2pnFxmU6MCB5fzk0prA3bO8gNQjFButvK2S8ZsGlNMh2yQnOz1fkhzqK+0dqQWGy8VLRb
O9+YpK3Pz38/8RGt0hbERByqYNB+26H1REVtv76Tl9bhdATz309MlH0feamPiVF5cow71AD1duPs
bo1CuPAQYwmmAiH3Q/0od8cq2Pj81giE681vtTCyLB/HJsvw3Htfp0x+tGR7I5m5ZUbw14GX1cbo
YybMUG7be+3FEG14lUUTeBQqNAqdf2J5xqnh+fWhkT9AtmJLN51NDW0jFlhcixMTwigyUJRNXWMi
4BWEZKqyMYSlW43SEheMo9kWJabz7ZTGJlS/XYcTka89n+z/VTV9LZONruVFK5BXgpek74ZI6tyK
FqVOhhoKl0F7EaCKuquPabMVLi69u+me/NeIcGG2+MKOvkDvUGXZI2qUuzLWHlDIOBI7NzuowZ2L
dkp/tdOw99v6IimU5/WjuRSNnPwA8ZIZ5kRqU/EDkETfZX55P2TGhz7Tjsgo7UHn/kFdHdIKOAwp
EcuMW3AFEF0PsamT4kCuDxS8hErxO8niXjM4tuaQzLDh+qFz43zhYgfARg4p66EKkFY0QCAhbrc+
a0vXGGhBEkRcL7QRCTtwUkOaKXihHarQTMhIRNon6rrqlWw1yp3fxg2yZiYUKSWA23XL84YQI2Bm
jjuN9xPUp4JlLbGiNEDv/pB10Reqbq4eIaoE52kJ+7kzpuqFZE27rI42PNPiaYBtSufqhnLGEoKR
ukHh22onKvvx2N0kkkaYQFx9PZiSfEGyvLpaH+eiPaB3UCnREE8t+XwRlYZYLApJw4XaRz/8HTiP
if+xKj6tW1na/RDUUgUhQgAJLhw/i3AVQTTVPtD1dqkQ+vT5U59/ikoS/lvEXRu2xExER/o9kiKN
tHT7PfE/oW9RkCkKkMYr/1kf1ZL/PRmVuDtVX+5ht8FSp+4V+6LacFpbn1fPlybuKxNhLSYtsr/1
5Zd3Y0pJwDqvMAJuKCJEwe9KcUKW0jPJ2MQQie+6/vJPZmeGKfzn+8Kad42kTarE95Xsi5elaK1v
Fb+Wrtj/GwHpoPMJ8hXb7/sCXV8zf0S+zvAuZe92fRBvkbFns6SJfqAaLI135JxDkf3bPFb2atjc
8Wz6VOfSs+3094qePivoeu7zRv0iZ1vkCfMsiX7odIzCJqhqjbIrN+ehawqI+z+l07VTITjRPRYl
RFG9248/14f8eq2/MUlGHhQe6WEyYOfT6uENwiZL7ANycWF3jUyrSbp3Cp/bytN/Ojw7n5SoIzmM
wkbw0FjjdF1XXkS9JIZ9qQi+dCP0oUAAyieTPPZlV0TTUxogrBIkweccVeBrJK0rMjX98P5Yghqr
4cyw/xkUK+zp1G51c/R0no09Ca/08TLnvxC2Xp+hhYNJ4XjGZMyQ5Td5NXmMNKULFOvQX8j+Fzv5
uv75hW1NVp5apMNQOD1CDDxV5ggVC9XCwi+ORhh+Gw0ZZVU5vVm3szAM1TlZ5/nvJ6+Fqs7B4E2R
fTDaux49F2/jall0xIDVZ7glDf9il3NXOlXpW/78/fKK2uR172noWV0j4LeH1mojVFgczYk1Yel5
QtPi0cX2IU7vovgWHqs/mC34MJQZ5s+6zKt2MltBrpVKh/rGoUTFBrGDTx3k9Osmlu5iHp7/mpj/
fmKiRnC2QmLXPuhesZOTHyS2LnTvvhk+rttZ2GCqQ94FoJ0JW4FYevPbCEnjkqFQLI4uElRVrqso
Gy4LR0o2/OfiHgBIAHkeGwAAy/mQIo1rgMKRfVCL+qFo0yuSIXeIoj1PY3LbDe9mmZq9tQ0h5Nyj
osviE96XJC0JoEAk03tbRTebz4jZ9b1xjaQHIEahmo+POR+OIVWyETYV8Wg7xr9GyrUXULAjVjXI
vXStNI56N1EGmWgwZgOW4Ftvspg+k10ZKQjn1gWiiloib6TrFteTbmCApQY/zRAOcoJ+qtmZVJQn
Vb/ykFowi331Tkr212ifgzyD3nCx0B+fD12y/KiO6sQ5WHa7e2xQJVvflAvnlxt8bpIhbQVMVggX
Ur3pSrkimJK/RvT8bDENLF3kEFvZFPcpGpAWFm61Is/UWpkcrgZleDKi4KcGs56ZRHs7lD4GCY3N
Fnpj6Mo/l5mGLM0WlcJSwZvWLaQgKCupFgj08wlUEcspi9ykPcO0UT170JLoom6OMcqhCKFcleh5
BJmFHM3GS2bBq5zZFSIIVJz9Qkps7FrjdycfvxSKfTPokD01WrSFThXOO4oBDJAcJwkPYoc3vbxh
QBPcyIPeLaIn5C2BYuzhzL1ow3/KYotpWAiN3tgSPH41eFooy17mjsM/mf/b0VB1KtHtoh0ySR/q
+l4xNhq8hal8tUgHOUwbjsZ/acJB01sUj8pwyFxFv2xQbZzDzt30zrLdbAWAHMcMwRdw62K+mJJ3
NRqhlLm6dmfA+BNe1l9G5yZRb8qtlqFXFM6JQ3tjSxiR3xgJnTbYyvvyMqEbup0AqQP7tX5NJVI+
EuLESGL3Px3nOMRo8W698IVj/58fQIhAsAMDEZ1E56fC9/KU1qEUBZY7C/mxLeDkwopxDfzf54VY
ytGKutLGOHfl4kNYor15Lfl3hfm+rOWbQQg7kWI12JkeK2V65wf7Sb9t9W/r7nFhICTg2Hxz1yJJ
DcE9JgM6rKXRZ+73JP8KL9wucxDX2q8bEQsz80DgHgU1qc+08G/qSpFvjHqtcaTib9buF9J3If6S
vt9o10p3evs4IN7rvKwbXXAZpzZF1gKATVraZXbmWn57Odqf48K59FEETfKj57zvphTHJxLFR56j
TlqAe7LR0O1ja6eP5YUyfvmDEYF50yE41Anihe2QTRY6ugaHSnVe6nQPvE7qyC8aKiqr39dNvebx
hAPM2x08A1xDuF2RDqCOMquXG0aEQpp1D5PflXZl/jaafXLxsdQ/Gpp32bWfAuN2yMZdONN66Zdh
8uTkD+hBhR56lU/J+BQNt2V4tf7T3pxsC0wH6AQgHXQLv2kYHpKykaTAUZ8hzv9SqZ+0zPz9dxYE
59X8a0HL3cw5/OXXhVgPHV5HDiJ+f6U0yFPvJSTC1n+/iW87Wzthhua/n8T7vKtRI5axYKEpne/8
cJcY91tlM7H5j0Xg34rN3pjdK7iXcyudUqKNVyfaMwqa9i41shvV6y7NTrvJ2v6HpDpXyGO66pB8
VRCFH4zyiILuwY+Sa9NGwLFLEQakr+N6fexvdwc4CX6YYXPRkRAUHHOcewO45yI4ts5n0/wUva/Y
xofPPy8MWp/iJu4BFR0r89JMr94ZrM6fh8aF+SSkpHtcDIbLOCy0YDDQ6J1u2uE6GjZ2xsLs8H10
DSAxJXsvIrDDDFlQT1K8Z4SSsx3x4rsnn1zsXPGmEUelA/J8S6hZqRSWXFvPVf1Q3efBhpdd+vUz
+yLdlTPnp/hUjnUt8pVx8J5b/268qt5JIPs6+QiwEMbrwLeIkM5/vVLkRhFJiX80tXyncnDeffAp
l7xSfoMC56EgfF8L9HpIJEt6DiXUd/OPpbSRpVqanxMDupC3HFpTGbPKlp59VET96yzfCFOF9+Dr
BIG6VhyIwXjgiwmkwZ97bpvcPzotDPK7ETVY4w826PwKlokV8PD2PMQT11XI5PQiWDCfa/+n86A2
W+ytb13jTEUJTeQcbr8lPZmLZdKIIPoRDzT6V3G506Yb2BvffQ7OrAjnQJHGqqk0LTyGNGSMIP7f
f87Ovi+8OVFaS/K64/tNdduEt4j7/t3vF1aBX05oG+rhcXyxgiu73PDRC4vAdUGvJQ9y+vttwYmG
NFs006Alxzzbq+YuueeFJW1xQLwJ/9iioEupzeooxmDofCfVZZWMdGImR7ltdh4q2NmHULqvkAt6
Z0V+PhaciFc+ArhniMvOLaVhW1hW1FJeth95J8bSTnc2qnfzjz2/0c9NCDd6mQcRXr2sj7GZ+1dD
hp677Y/lA0qh8sGJIR+ujfCjqQOUUL0UWeL1/bBkfm44gCJAgZ5aDAYbywwqsJoVeuo+HZ9TlV+Y
km88FqrVPEWF0V7LUxjdOJFs3NZE3e9rM36d4FPzwuizQJ5kXVKq41U5fImlL+uDm3ebOLc6//D8
hv7qTQLHKAdjVButOg7KSzUdy+ZiVNpd3d06dnspbfGFLvhQcGg2kC3K2yyqcHRtoACN2tnVsU38
nRrY+9L4BSnexoItbH5kq6iRkSWfq9zC5k+aLLft3KiOXvXB68L9kP7q+3LntJcoC69P38Kl4xgG
mMG5CwGIpRBwZWFZlnY/VMc+KJ4r07/rDW3jXluaM4NSPUGRxTET56zKwmGyo6o65o7fPXtOoB5i
pZEQS5bkjStuaTNAGstwiG3fIqp8FLDlCCb5Y6dJdI9qXyRPvenNGlHy1N8nlvI0eNnGnfdaCxd3
IF2XMyfOq0MUVkvzs7bRJYymoDfAWJooJdwpye9JDa587Hdt97mPWlrgr8LOuVSK8CZ19CvSwM/r
a7k00Sc/RJRObMq+CtA3bo5N2O7Mzh0BP+RbUKglZ3JqRMhXzg2tcRFVzbFt9pP0FI93hnUtKdrO
k49RcFdvne+lDcqjmfOGLADZ+3nQJyFFGMdGXIwMSk6CXdW4keddrE/blgXBP8GX0FGtzZpjVaIs
PhlGvBu8jWMmpnlfnSC7nzQ2nZAOYdj5MGBSkXvdGOsjkMbJu88ntJ+Vg/M/pH3Zktu4su0XMYIE
B5CvHCTVaFexVG77BXHctjnPE8ivP4s+d29LEK8QKnfsh95R0UwlkJnIcWXzVdPLg8EOXbJCQ1QS
Q7J5WSdUV305OTxGu6Is56ULc15603hXGu9suleXu2zCdvUhR0Gi86+fpphR/z9OMcIFxwCjcshs
CzRZnjpdEvdhmXe+qt0V01eAONRs30RA3LsbEw70wJ9dJeN18xpP6K5/P+E1SuZZq9GhHpax8Qkr
778wdN5f521TwdA8tULIQSTFYgS6trtJqVmHAcBdaz0V8b6XTQ5cpl7hjqC13oaYAJr8Ai2E2aWS
JbAoYV+gioSx09R5sbrPZHgEHI+ndb8q+l2LPinjMa6fi5t3B4M6lj+iYxejGth6L2hbVCjO0ujQ
hZn76uD1Mqz3rUs6/b6ga3Y6T0lk4Pu67uWlZwySAH/rATj9vqBm2VhleaalsE4zMtcsBQJuAwRD
t6Fa7xWcZ26cz3GoLFjKfl02ZJwJqmbEU5PmNjirlgVGZHQLGVLFejbiO4OLQdyDrDia0IR3Rptt
qHNRQzKsg2O92x1cHKDk/riVD7TmIIKjwJXXEcYJfKQ95GJOjS7UdkAq93My+dcJXCrRSgDFNjTV
r4+0IGILjYyINyMI8C892xO1deH3foDGmtQCXizcNWO9rBNbYEw5gOPiqAunct9kQU72AMW4TuLy
NsAGghQ4ncj6XCBHYLiRjYYCEhW2Jva+GuE1xJ4sie90KVXnVAR9KQjX28FQWqD5/JPqnxzZfN7l
A4Hvr228mM1aT0q4jIHrcJ9rEw9E8w+qdPBe9pxUAKh6LLrD3Dzbmsxd2rr+1TND5yYO7wLOAeUQ
bAMkdhfOE+bA9B2dCnjrksuREHGEVIo26rwD2nEXxvWnxQTkrt/JOncvLQ0GZNd8IlJaQPcQc3Es
TYGrlkLfE+Tx+8BsvdFyjdSfYj+pJVZtm50/tASdVLkd521bwEPp95SgkLRLZZDxlyHHOTuCcUlT
lS8WcPfDcu69FE1lA0UhySSABHTcVorIt+ElnNG7aHxORhItmEYJ4+iVwVomyj1w0V2Alvf2gUIS
lfyh4fdckyjUltqeXJsIkpayhuMfuJO69jhmn0jkG86+HyQ2TkaFnNuf0RwwYmaCCrw9nn6NUkzb
vN6Kxg5P6/wMBU+r7kkyYFYeZ6jcO46v2559I7L3BQnBkHKrMe1mhljYxm6F3SSSg9qyb6fXIdif
duD9AgQpsMC/cOapqqQEu/n9tfEAE4vIDYjXXVVGpeYTNGdqFi+unpfux/VnYJMA8K6QCENhAkjy
5zetpLGuTo2O7FH6Jd6l9fsHPq/DUuLBpIgehCtuuZoO46R1ocFdvfHI6999fuXu9J1E2dNeOD6v
EiVAJhKdWNcJbCqCCXuOpjSU/cQRsIQRfR411oY0re7L5b1F7gnZhmBoZb75pgFbM/QA1EYoLsaJ
g602wHLCe6xNaaBa0U4D7L3bEl64/VAielwO11nbCOmgflgiAKxndH5cRANZnyLdbRltOObm3WxM
XjqPfuTsdXqf0aepwImOiksVCd3NI0V5A7nXNRQRRzgosAeigSGbN2FNAeqsrjE+l8VXW4ZatvXo
rKVBJGHROntRioumNJmtskDSMkOkb7Agychdxm+cVvptYbDoB70ta2PBRc1MsQFCUFK9Dy26OJ65
TMCqWhyJP7glHKdEBHtcG1iHo+RGHzZICg5kN1tYwdZ8rcZdLWvP3wjg4EydMCSqLG3Y0KYUtMrP
MXubOqwwSnazWrqKGqr0EemfHv8/V12Ms/pJIXngtgwS+sjQaLVm9C5qhGREbXVEbTo01dhbuuEJ
EOFfr0v+FglsMMJkFuZR4DoKRlvvKi3Tu2IIkdZzAfMj6xbbkvDT769/P7FKMYA9jM7A96keow91
cZXmmQ5Bqe+v87El4ehFQ5AAB/gSzyFv0LNIimoIsbb8sKSRVyyISodpd53MJjvYKoMmVKSxEMCd
s6POnW2mSgl2LOJG1s6ZPULcDjm663Q2PFLYIdRlsOyDaFhvcE5nnLgeRbHKw8oAQmY/BYt2NzV3
FOjzrd/IfNINIQBuHuJDJKrJuhzgnJqS8imtix5z2tGP3mvLWxubMF61dkSio3YNRy8evtTCvomY
chhuf5x2S3HXL3uY0+tH9jvtdh5Tr2SQ9AB8HS5IFQxDoQ40V8YFZ6a0rh4d05r7pfmqYD8kfSbR
zqxiD113bp1Sr5orv2zRex35VvdsGb6ORWjXf8+GqABrzFiz5fBYABl7fqiVgXHmpk/mcCj21RJk
E1os7lPJIMHmzZ0QEeUxM0ZtUtMZBqpwj9XygeD7jAnhTJMRaRczKucw7e6myEN1RM8lmis7J0HU
5xodiqNegIX0Xyf17EfF9JJRVm2WHdT69xM7lHJlXhoLtxF3B+y9S7qXv7ttwY4aPdei3spxUMN9
XPlsfFqcR4cGf0dlPcsTLqw50ylAO+YwMR+sWPHMscAu73tDVnvZPi1o6zomj9FBgZuKjGxW42oO
O9vXqEdubxyDqmKt3X++L/CBngYtsSeIlbbsuH7A3sbr57TxGpx9f/UhTs6J5XaBpoN2DqMlYNqu
Gd263n2ABIYpsb13BeigwhHpNvaExwPjoTW7eh1MCRbrSm578xZOSAin1OgtL7oC8BlF+2xN3tK8
XmdB9n3hlOJWz0ygU3E0kXhAroTeXf/+1i2gjxU4e2hoRX1V+L7KUSsce7KEpvWaqv/ONbZzpZL+
jvUbotEHzhtQSx28kmikOr/peTZ5yZNaDdHU6iokjMoYRA6U3icjl1z51nlhVB6vC1x2cCRYKq2r
46KaehVhyUOnKl43yjBmt+KQFVsYbU8oQmLwTHiJWyDzVRFilDAyqv0MLS8zTXVNrLhNafIJ4ON7
hXTfsV3pfkllDXVbPgf4wuosAHWbF80TvYl1FQ26G0KnW7u07fSeRPc50MRYQG5Et1kjBSi5Cs8Q
+DDwbQXtKZJpBoB2RMLBUP0BvYpt6l8XvvXiRcE4pSAIRrf0I6spKEyTHz2nO/4rKj4g36jpr8Av
mBq98GumuSwWqzK0UAUyEvPK7JBGkgBxS+QwhoS8NCYt4AoK50QZM/hixktYEQX7GVH7phImNilA
llHuBtTaBWi+kio1EJyqJeztxI371P1x/R62jACqTyYSB3CDwIWgoFqu94YK39Ls00ArnliqBMr4
gWM6JbIyeWLvE7ZmqTFRGS4M+LEuIcF1JrYO6fT7wjX0+bykjQMm9Gjfqx4Qha9/f0tYT78vCGs+
E2amJd4rB+GRVgOAnbz0ZhHUusRcbjOChi9UIxHGiLPOOmGsmbJxDrN0CbCFD5p9OytIzqFvEKNq
aJ8W66rwsThWfk0T0lDZTqvUJ72f3JybAVpTJOHxVniOCR3sAMccDbpeRO0oiljPMYM8hZx1pa86
XHOrajJco7TVoCTrOuORdB5V2n7XGLXzMnS8eSNWqRw48uHePKpchim5cZVnv0m4ynWQN1V6/Kam
TLy++DEqrw15tlVJTLX1UpzRER7XhCtFo2rtFOpF6fLsRU2PUZK4vP7c2C+jEkz90bBkzUyX0yOU
rsDdSMICswPIfIIimBpyr20WjWGmG0B0Q0mxdZfep01Q8z1WfbpL6nhq+WYsAKKUbUzfeOsxzwoz
YmP5In6EYEoUJ58cxaZDqDn/k2qYqQMcqR2U1QMzJUWazUvEZAdKs/Ar4F6c2xMAqzBMO5RjuJBf
ud25a09MPVM3rW/upwNwEADR0UOKxwoh/zmhNO+WwdSGMZzanVK48SIxXOt9CK8gGmzxPGFiFulU
kRGqN4pdcT6FQzt4cJn3i9Z6rS4rZ2+RWQem4T0g/XLhOqj6XFSN0fAwKfwiOXTGq6aH102kjISg
V22bZJgeAgnuuInqKdo9lWUQZCQEldJTMmNaHiR0ZTcnDxiE02QivGF/kQaBVVwTvhiGFe47LpZq
dkAlNPapCtAo7/ohST7/22icvIMxoWWt6vj89G4bz70M1W/zgP78+t+FwJPPG1ZfcAYbirc8SJUH
jLKWk+Ql39K8kwP6bYBOSKhVNGLgE3cQvbc9oATcYXBL2cCM7JgE9V6WvnSAScnDgfpTmsJo/fy7
e1h/wAkXCRYPjXTVB4N/U77n5a8PfH5tmkfKDv09olbHfW3YXQWtVrB7fN3gyj6QLlnhs/9LQWCA
GE2kdiUoJLVH7vQs+AgDa5yBEGdNOp6fTzETo1zibgrrpfHUpPBktaqtpwKdsP8hQAU9a+x8tA2G
19GmzzkQ/9H9EgG/VOFuJQOa+33aoo0FGgGyfOjyvcRQq3i6OEs/D2HehpoZROOdnh6dej+Sx57q
QU/2UdJgRjqYMHyb0vfrR7kRta0OEIwvEKzQpCdwWkd6WbUkaUKSz64zNu6UD95qJgGHVEfIGsju
buNokdGEBbPR96NfLCWy5rTHH5w61IrK7djBiJ+UlrstsGoySzYovf564WzPiK3cnyhSY+ssKnS7
Dg3E9VV5Pw47pXuJ8h9ZfKSZ7lpchpm0dZ6n7AnnmcPFGeKE1SEr83+w3MMdYrLru/keqzTdRpld
skySp23DHCF/tHbzY5E8AkkhiZt0TuNwVavDkrjzj0ry9Q2LevZ1Qdf0USHlQPH18VPO32d6p2V7
pzxel8KtHpAzKoJJ7SanNFodVOb5MGWpayRfuijxB+dXix5qx3EVvmfdfSfdLic7PMFSmS23C4uD
cI1ZdqT6PvCknjG2voknEqh0XVMsGKYL0XTQF24kq/Ss/70o4YCVBk7L7yF2MRPC4mLsUVWvQtP+
mjSPxL5vs+/XL2friDAFCM9Z/b2pU6hE5P1IEz3O6zB/VBbf5N7ffV4QX5WmGFKaizpUZ4BW/TMO
siLE5u9fVy+hqANkHmuV8JMrGCZVw5ZRvQpn49npsI/bcq9zsGXSAIDpwDVDEgSx8TmBcu700UQo
EyZV9cCTdNenHTbi1m7U2QGpJ0kQvqWRa68B9hIZ6AcR+8eRmwauZ4w5jdF+VSrmFVXuD2ooWwmw
IVkrTDvAG9HbcLm8Ok8UoEt1ZRMmvwAmgHXPsnvZMJXrghPsKASENJa2CDqPDNui9EvehHmaAeVY
Me6rCQs+hmE3OZrf1j0GsG4Gk0CHxilNQd0z23QcZhdN2BQ/maL4cfSB1OQZBUHhC42ykkzgqp6Z
axe7zJbNDG6I2xkFQZ6Lya4G4CI2YdZ2bpzshtFV2z0GBqj15bpgb4kAsqvrRBCeayIOH3W2QvnE
oiY0eWj3TwApH8z9dRJbiQisev8vDRHcgStjM6WAswrb7q7vYs9UjrkzuI4FjKtPxfg5bT6bRPZK
b5gEoNAgarZBGckf4ZVWq9HKFkrgF9g+s/d671/nSvJ9sek06QkMWovv5/aTofsd/3n9+xsm4PT3
i/Do8Zi0mhUZdRj3a4GK2H6WPeKw/o6K8PRH8VhNUaKDSuF18Z1BfKzBYZYkWSI7K8EMZETBHlkb
vIxj/0+jV4+slu2Nk5FY/37yAqB62/zfcdVx0KE8LEP9kl2HoPOJYnVGpeOglg51o0Bp7iPFXWTa
KONC0HvGWK82KqjQaF/kHqn969ct+/5qd05OaagGopbR6goh9MSEYTQ8crxk79epbFqvP6ongoq2
Xb1YYwEussYb1UeCIXp1l6afU1lLj7ZpvU4oCUpeoZ9E1wsooYPqUBKl+2nJc9fWep/oiRFkNquD
JSN7pmZ3tjK4xOm+5Il6aJTqEZt9iDfG9Ot15q8LCrpEz484rTTgZGAVd1hh8W/p9d1j9hXjj9eJ
bGVZT6wDsFXPqSxNkah5Bo1ig6b5cH5yl2H7jp912PAW1/niwt17zXDZQRIvrWsnNraLOWbjRphF
lhj4balC2dMA4hdmIwSp0mLLaaYG8R5rd1m1U2T91VvxM7j9Q0CI8Zy61hb48HWY6u0rzfogMZQ9
0PPdptMCg6QHxXB2IzfvJ3BJYmeHHOa+bdSX66e+fbV/foYgbYuaLagm4x2rhkc6xm5R6y46mhFA
U8n9bmvQfymJ/fJlrE+W2YLSYrwv8UOlfi7jQxU9SCe0thXoDyFBjhzK2mEYcbJALwa+Qpe4UIrr
p7b9/P+5PXHLWMayCdtpEaE31YwWiCOAepviOVGfjPqxBSBo9H2O5+A6URlfq8ieGLqI2H2NBA9e
f+dR754LG8H5h57OP0e3/oQTErRvLNKuJBRdC7R2eDGt6G6uul070d11bv4/6v6H1iqZJ7SWaEar
RGPimY6fe/KjMI6Uvk+sddc1GE7970iOzvwtN/eAkpGIokToLUG5aReN2JUNCem0fdfvVOdYsiAb
JBxu3hewzjUAwCErJzZpKDnwMst+wX3RzkteECF4kqdvVU4hikYV/g8FgQ+bmSQtIjwVZnvnDAej
8sz6LVN2TRxE2sPcSSqPmzbxhJxgsvSxdQaLTngDLXeuXWTdrouE7PuCLarzLKoTCwfWZPsvvcyi
Sw5LhE9H80WmzhoOK9Z8JLXaz0n0kyUurR4j7yOdHqc3IyKo5zQZsR0SrJgkxixa5MYSuy0RLp2c
a0+Ta0ZnDTM0Nd8NEVqlP/Hx7q+uQ+xhyPKRx+mAA6va2X0dUy657m0WDGQQAR1iXcwJ16RI+ezg
vdfbAxtHd7D30SLrLdqWqT9E1r+fWBmTVw6Axlcftz3M6efJPHzkkP58X7CYo1Z0Q1nh+7O5M5O7
4gNDmhCkP98XrGSHaUO80TgkrXvJlHsafyXRnhbLX96FYEmog1qBna3HFAWpuS8t+FQSEpvvv0lh
CNE0hAZhQWIZ6miAAEHK3uaBMv3Kyr2ZYh6Ifqvgtl+/lE37fkJKiM1GVGaTyUQCIEoPs/GlH/8Z
MKzfUUkIuC3AfzgSZKukWjzRAh5NF/1jVZ5iPWSZ5A2RHZogXmQo06y04IZO/WNjB2jtd434nnW2
Zzkfsih/uBEkbW5KQG79zpo4bt6gbONJYZ027wU7cc0V0hllf0HKiqlWOMIbGPgm8yP90S6fqubJ
GiQYKls6j4EHE0UF9PpcDORwWlT1kHIY3zgAiJ0qu/dN7++UgCDK1FmcPGV4CIf2MSu+D9U+p4Ob
jK89fTG7f+mYYwOghKmtszulKch0g61zHIsH69Ayd2XpsmxHaFC0X65rzpa8nVIRRBpVnjjTBnBG
lC/NvE8L9HTvEs1fZCgRMnYEwS56K227vEPU7jCsRZruG6xSzLXYcLNylni1WxnbU6YEyaZ0MIuq
B1Mm1ldmHsvusQmacH9SP9vkeP0AZXwJIq7xCM0UI/jSiD8naGA+LPwp45IGmi3Lc8qR4ImVg9rp
cw4Jx2gWrX19RhJVEuJsMwKQ5nVoGzBOgjOmNSp3MhsvwmBZj2Zdv2r2tE/gWQJb6gPdY6aBwZ//
R0vMO1YDi7i2ekvtXXRQ0dGcurOk+rBtE/6QEIJCBRgypBiQwrALwNk/28YH/IBTFgSTMERJju3n
a4oEID9q8z9dG0kuRMaBYAAW3vMhjUGBhvrial+vy63s64LiD+iSQucD/Mmi2ltdIF33IhEnR9D3
oYiyyIpWcVIPyvBuZZ/b+nsSS2DqtvXizy0Lmm7G1pASS63DqPpcZO9q8qqMwd8dlKDgyUwpWlah
enzeRbonq4pvpv9OBUlQbVNl2egwXPOQZX6TJn6UvcdocSzrB6X4bPBih7Zj16bfDX4/kqfY+anr
u8KUhcgyeRDUv+oAf0GxOD0c0FHRRzu1Da+f43WBQFPYuWMe1fWgR2sAQ7QXbhySYsdjrN95v07l
OhsXW44Y3LOlKkBFR6SnH/RZ4gLKvi+ovWYlU97WiJFIg8GIu1zWKbkp0Do6i9HHSLHURDBbmCSy
7LxuEeYVI5pdddfm7XdWE4nDvMnGCRmBjSrRyGzpeLW6FhvpvjCg83/gHk4ICMYrmUnaAAEEfiz2
3NP+p1X983cEVg5P4rzF7qd+5OCg4L62ANVdYn03xRXQZ1hdh9K1KjZdY88bmqEA+IL+Hy9t3dza
a0qQTxIfXEZl/fsJF0Sxkevu1ocQYwlcCybzawWXP6eySqKMkGDFnLFMxpjhuKIIe/iiN6N8G4Ha
OU/vH7gWuA9YLASzpIsztvPUZ3RJYfYXBX3EBuQX7VPXSWyqyH9JoFni/MyqTM0TtsDmqw5SO+7C
vrSyZP2mepyQELSwoCMD8iK03Px3ARjDz+sMyL4uKB+jis35jBC/j17RKpdJDK3s84LqtUprNAS7
e0KF7ksdGOmS898UpZPDETSP9TppEwqZLa29vau+vkj3ccpueP37iVZE9Vg01lqWNnNvTp9Rza1k
r9H2IQHMCzth0d0nJgfVuceWThNMoDKdTV4mLRhs8gAFsB0Dbemw5ec8NHBAizxrkCcqUherVlxr
ekis5ynWdlriuHoy+lr1Svvvi3mfsccac32p84jeR8ltyX6H8K7rU9/k3Vjjd2CZcr+zsIFFJhBb
Z2kDSHRFwCfkYtqmTFlfmuNUoNFHOzh56Rvdz+sas8XEKQVBYyq2FNwZxiJc9F9R9Ww0dzrAKW6k
YSPpBhAMQs0V60scezRzRqZx7qpjVivJIa4i6wHZHnpXz5YjeVu09fLP8vi/aZkO8mLo3r1oheQZ
IM7yaqmORUe8NMVQD/eAW+IPxWHoHodcdysl87q59rBR/hVrLZK8PmhJ+Whktcso8bokQ3e6KjmC
i2QAfpYFrwPdRfoKMCFajnxYZqUem2PUUVe3+kBJ37AMcq+lP3tbEtFeWBGBlmBF8rG1G1rw5mjb
X2Inc3O98uKUuMmSSLi6EB6B0vr3E2syq1bWNKjtHq2IBXOcYkFoEUzSoaHNw7MxAYh4GB2I4swD
THphDlXTHNXyp8prr9A+JVHkzovil5Vsv82FyoEnjGNDTC3828VC64ayNAFOUX0EPPe72ScPYxZL
hFRGQtA5QBZb2Ko31UfWV98zxT4MjEnyNBskAPpiAh3f1DEj+zs0OrkZYx4bUynK+thnqld/sctO
wsOGkJ0RWP9+QgAFB6IpaVUfScrcbLqH1djxyQlM2Zt7WdwEWMopK4J/FaHogMmdDBeyfDK1GMin
vQu8ETdvO3+p7rBGYpf2vY+lfvvBSd2svbVUB1ATGztqTOCa4H/ihFVjVnSsYmwi1pfyLgazgyqJ
fDbke214twEeiP5RYGOfnyUtas2c27g+cs72Y0q4y6bFHbEZxy06k7lVl0kobojHOuyuGcgTodND
BPq2FTuKUwaKpULwQn/nMu97iwAWP2A17O/hY3HMj44oxKSmWR2H/tscN8HoyBCpNgTQAeQVYFGw
ghaN78Kh9dnYVxhuro4mwl31xfW15P36s7W+38JTAgoOxsyxaO0Sriw3AcHPK7U6JthOZzSTayX/
lmb30Ofc0ybL0+yAy9ZCbXP1h6ZgGjLe6zkGv/BUcgx/Gq+9+pZopWfy/XXeNumsyBOQOApXav37
ifoWYz0AWWGAUKP1aeJLG0QpWuOmmo5eATDL2x8KB9O1a7cy5j4x53JOLu6GPAdyYHZcpgblljyY
0JHUqDcDFAI0DD4ndBVYnCoKoedklCErFYc56brLavYr2ZDillCffl64HBLFywCQ/vRY5235qTWN
+p5a0vTe5aP6u+na1lHGxbJ1ESGqxd54Bd3+8bGf4p0SlwE2oAStJkNFvXSUMC5qYQ7XAM4/kOuE
K2l1jj2ThPdHzH/52KY5Z99ofG+aD6qzK/Pv18Xt8uRgDEw0267QF4ClEGx4ZxXDYkXwAOc58gb0
XN+8IcTGLifgByMvYqObXByCGGk1DNOi1OhzMXbm9F7lj6kBrKHlG51uTe8KpATV4VNS921N62Nh
uU7hNrJ5jo2z0tCXiNV66LkGdJdg2LD7FXhq6IY9pgWbXFuxcrdry5ufb0gNIFUwQmrDQRDhwSBW
6dyr/XDE7hy13lkt5tk9WwZ/t8EKxhRWr3fdBgtgrXN97NBaqCXTEh8Zm8hzy8siMO2klmSqL6lQ
pJLQzA1nB4ABYjeciSBsaVnD3qK2N33sVGg7w79Vfs9JCIbFVmNl0gDW82bGrwUPu8PffV4wLEzJ
5qYHjuNb/Vtq8yyX2N+NIwKIt+OsFdy1Yiwou1Gaxcj7xn5jYxPMz1FnBDdzcEZAUApLBzJpG7X2
22JDXG2sELy1ZosI+JQDwYK02HdpINqw33jV+ejWcf91CvhJSyW56Uvru7oTiDWwQQarksVhhCSb
1Lms7eJYzg9zGWeuPiPfTW6X2XMygkDNfKpm4B0VR7JvYu4bqgwQ5PLG0SWHsR0kWBFwIlNyrnr6
TNSlnZzsiOFf1z6M6iQRqY2DAoE1EwkNh6Mn3rjJWKYPSnY0808Y2kq1b8kQXheq9RPnDhjeC0Bq
A7lyHdIQn/Oy06ois8cMd9Fj/NWrDK+PsYE8kxjDjbM6oyOoX6qxfMY2muzITMet/ydJZYijMgLC
ZdgZ7epuBoGaI07mhqclt9ZkASVpIOexbq7S4Q4Lt5FFjT5rozW9AUkMobJvLzIssYv7BgVTXWfF
1wfjYg1RYTsVt/OJvxmD30d+RIOplTilF8d0TkLUPURaaWmlIKGhMPfJkYEPXIiT8HlB59Ke0cie
8Hmm3Q+/WIpJgPq+unmGYqUCCwtPFBjHF4v1cjMrLCy24G/JvaJigSym62/UChBYw1BUNmGpLhZ4
cXXpukRfxrf5ZbTuRnZk85dBtp7xchwXLwVMFOZK15HPi/moEuSZZU8EAAR4MSbzoRgbDytrPy9D
H1jAN1YUtjNm41eFUS1VkT24l7Xb3/RN5MuAO7LiSp3br7JZotRuCgK0jtytTc3X9UM+zx5KeN5k
3Nfx0zg/Jn2Ezbx7BkxOnhys/nWQ2elLmVmPAadt/t6MIAYueRMjAExHEtIq8npAOndx7lPM25X8
Vh9gZVhDwIlNvThusUW0wUyCGjczCc0v6nhQzVuzGMLnV907CfiWScMejBqf1yceoK0+7mWbALdF
BvICJD0V6V6xJc1slM62GxMcTAjwpsqtMMbNksBwMJsQoFW4tnblRN1aOg9xaZtwdieU11jnhDm2
TJmeLwYJO/W+XZ6m6MFOXq5r3aVtAgnEyWCPAAVHZA7Dls1QxYSESeeO1MsW//r3NwSNqFBpvHYA
IUQce84CQEtYVMNlR1Ej6JtD/tA12Hwgeeg2zgk4zchtgoUVNE9QKoMpepzopREq7XSXKONjovOn
pll213m5SJysCPuYs7YRW2A3kuj2Z22s9praGmgS+zoYd6b+q8c4DHM+dWSXN2hIUmWDxBu3g54n
DXPKUFNMGQmMNf1Slk6pm2GVxF5LXngjyaduXA9yWQSmAHEmKhiChC0tbXnDYivs4pdpXNzqW4uW
ztp8u35yG3zA3q5IxwZQFDVD4MPUF0qrXDHD0dkRxdMlXMg+L3CREadB0haf79QXE9mXbJGUHrYI
YMU4CtRAEwE6q/DEto2TtCpjZmi1lfuDZrLehw0BXjN+Kjamr8UU8Z4zh41tOeRWmPFjmzDgNWi+
Q2/2pbA4QIMIY+8xJvrF5QFOsaBOVXErVNFJ71ReHv24+ZYpvAMIlIrdx8DqPNf1mZSJxqeGhoa2
G2LfkAEib9wCciA4fdVZVwOI9ZKSqJMeI5UXFpjFQVkxSINbGQDSN2aFYERABLdxzoA1OE3OgQAa
6szvSq/Jb36szr5/4QgyPFQ50gmhqj30P/NKYp8ulRk7s9B8suox9snqwvmXztTR3tJYOBWJ2zjL
s8O7Zzp+o7Jdq5fiek5o/fvJu2S0djwCnZ2FaRRU9woPZOtqtzhZwd2xqZvol4irnNB4jJocTSdO
6WnpV8s4RqOrdark4biUKKSiQAMhBsAtLiB7egxPa6lRR2+L4ZXsITbCmwUK30fFjWArC3AlhYPK
a06abuijNyQGs/GQykDBtn4/vCokcZBFgGILAmtPOKRKT6I3ZSpfzZ7fZwCWlPjlEhqi0JbAyIk6
LLR7mzFPO6k7h8rk9pICOtMRz9vUhFbDLT4XJ6dIHaV0NDvsffRe9zJpXa3/WbiNLMHp51dhO5FW
nSRljKSIHc5ZMBHu6YXq6cNzr1OP6ZoX3R7ugR68EV0z4O9egG/2UVI3I0kcQC7bO6t3dhI7fql9
598X+LGcJe/KmoGfBetyfDY8qbe/d+ckxPd6zgtdy0CCWDuld2tyd10v1v9evJIVlnoFItOti/eU
LbyLFpopIVk4Vg7A76wOdnSY2LPDops9XOSJTmgJWRCeZHnLZ9Cyu1dkhZ1S1i2wIb7oYCEo4yN4
RNlRcA4YHalTKyYL7fcU8PxqfDM2InzO39EaWjk34D3VyMC+E9qzsLuvDCdY9Cm4fh0bGnJGYOXw
RENaNFV0LetYqKXZPhroPXbGmIXfEt8i/YHp9u46vQ0JPqMnKLyl8Dy3MjCUm+qPOBsOSVwc5jz/
eZ3M1sUY6DnQ1sXcwJ8TFGXgTdkmBdhK8xegb1iS1O3m57GHBHENJPkCIDotjAS9AjXD5oSvJYbv
y5vLfrh3NBcBeQnLSuFVCYI1JVrXWHbJwnZEo9SuITd7tdgojkWbqGMAduci9ZUYwzxYnWOGeuuP
mpfn/vXz37pmREprwhlY9xd5zrFC30FUW0aYR+VzZuSPRB/2UePcWvRfQ7ITMqKCx201DQgPgbPj
q/+qsqHEVUoEW3X2eSHJaQJkHAiHjhGWgGRsksxbaOpFJh4qGYDg5nkBMQDWykaBVCz29UCLSqs0
NTGTuHxXM+epw2BQn6b769eyJbeo9SHoRiSLrgzBuI91P1BgXVuhNvZeV+2mnH7k4h1kuNbCzNoe
dm5PgFuR1IBXgmAtC5byNMASDWaZEdlk44SIwIahFrkxjSACPGaUZl6K5Nb62ypXJwSEqLJOSzuL
IhAY5gLTFKn7AUfhjIDgvaldheGN9ZiAJOY7T9S5PZ5Z8ceAS71Wp5G1FeysWuWpETOqh3q13E2J
Eiy1JPLeENkzCsJNE2Mc2LpAKWTKl7kL2vxwuyjBuOqwUoDp09BGJIhSlddE7RMrjBi/U7BMoOKN
S8bdzSqBbQsGhijQxwgcNUGWSJesmN7MCuv40fiEXXO3fx4ZUKx0ACIXqg3qOROF1TE+ktIKp/Td
/qToXz7webQQIo+zNg+L70RcaVU5DZAjpIv1b8n8/frnNwwg1dDaiY3dCC0vejwj3SnypVaU0Ppm
maOn5ZZXm7NXObKy+uXQLJrEiIbneoXgR/+WcE6VRvNlMQclVJMlUKegLB/U5jnh+0TLPKr7KhLi
diV5PjZE+DdqOpLUDhaIUIHoQlpVabLFCafoS2OZgVHXhzy6ORBEwxh8t/8QEZ7ySFexem0lUpqf
ql1+c2sssIJxcOiIXDHZL+R31lUlXoC2G9IMu/CG9imL1aAbiycAukpC5lUVhOcQvQ9o5UGLDcWY
tqAq2dRmy/+Sdl3LcevK9otYxRxeGSZIsuShxpbsF5YjSRAMYCa//i7o1D17BmQNa/bxg/0wZTSR
Gh1Wr067yHmdUS9vOT9NM4zoUftKlC1A/MrG8OMMZiXFQHZOTJXIZtrWeFxguPfTvoYfpdQoY2vU
/e3jvXxHEHpT0N0ayBQgB8Wo0igZxlz2eXsutN/53qh+3T887w0K9Ys22mClvr77HbrWjGNhN2dn
/GwnnlL+j+MLCjKq5lKrG4wf25715e7WrI6JRi7of8i/H76NoN8HZx7nMXLiL5N8rI1dc/cTC058
LD3ccw4UFdfeySMgjqy0PvcHy8wDp94iRFpu7of5DCtaVxD1FFPtkjpFCEfn7AwEvJMEcnR3RO96
fMH2bOXYjHSDMlDqZJ9yNy3YhoDlJcDKg/AA4TREn1UxfWZnSjzbRVudS6f60XaT5/Qcy69/v31K
lzoeCpcrEORgkeIQUacJUP5y0dPm3AzfMl3zJmB0IyT0c7aVEFruyIdqNy2wtzlAaPHfL3xNp66T
waja9pz0e+a4bIuxcGt8vqAX46dNL6Vai/G12B8tN/19e6G2hhcuxGjYaKY4NO1ZQo7W+I4uW+7d
AgAo1OGNGQilL3ppmUNTsciW23MOYu/6qKBz/P0C8Lii8ObjRoi5jLLo9XSeGnom+XsbFHf3TYWF
gNuGVClqDHhb3ev1n017MvOqIufO9ht0Q9jQ1iv34Wp4Yf3TWIL8EsP71PjOjkX37e7VuRpfeN5o
3miRNGB8FUQtPyo72d0ef+37DQeGgMmbViE4fL0806So8yxl5EyTQJ/2ShSM6kZ8cBnNAaZMATaR
o1/h5wkvQufkdjzLhABSdrbT0mvrxGsJeIhtCyCdwh22Cl9X7gRwnYBBQ0uhY4vot+p9SevZTshZ
HmS3SI51f769aEsBDshgkNmFK4HkoYjqHJoI1aOSgQLU7BS5enu3E3M9PBd/oTKmNCMIxGD4mYw7
Y5zcUmnRSsXc2PqtWQg3Aze+KeH4F2fmlsRHc6Dbi8RP/rVhdj0L4WbM4BuEo4HhqT65hv5VCqbu
HVjcu9UHopzIgMOXgbWMXOX1YgGbB4qJlI7nuqxci6ZuvfEUrSwTz8GhxBIRuyUOqKToAtipY3c2
Pb07UfVuS5x3mEGKEp1nYfGLPnEjoRt8n8vDWUmfytzxkri4f5+5sQ9EhcwbFop2K7IN9TQ1znRO
04d4nzh3R+24sf/P8IJBmZAxTuIew6vmW5efzeD2MVoqKNhhIMBADQWa3sEivt7fupqYZJilfAa5
vPRQykruIhRlAyXU1ps8nOJeI8mKnsTw+EwDynDR9Uen8Ityps1nphw/U+VweyrijfgYHeYdGngj
qgbr5noqpjINM6nYfLbzyX4BsXwVKhJt9iaT0WSZZhHzbgtcTgdTscGDwvPfgNUIa9fZ1ow6inQI
k/fSDmK24aku53M9vPB2JEC2E1JjeG1Cq6f2XdVRELxLtpIzW7MQli2Tk1qJDYjpda+y3dnZOGFb
4/PfL9QtHI7YaVKMXzhIU0+PDd3wKsQjDMsS0FrcPaCEUd0mZkWVCN5vPw59qLCz4vi2jEt+unun
L0WIkYpYS6SsRvgxVFS3Zl6yYeWsLBHv6oByGIdfQ7FWgjhaxzIt78NO3tvFk7OVEl0bHzgDJBV4
Ih+oy+st6KRaKds06UNEIMHkRtz7lwcIio8aPA23QRFMEBVUR7YGEv+QF/2lqNXNf91ef26GXT52
2GKkXeCs4+HXAZASzmib9k1qAN4QGtVRilCl6Ub2EW9dJp1vC1pZKU0GXB4BAnA8I0J4vVIA7lLc
6KgNU9ONYl/ZMD22hue/X9yFzLLR9azC8AN9k4bv+r2kBR/rdPH5/Kpcjj+lfTEMGF+Wvyl1SMLb
q7OikQA/QMwUEWpeXSxYy5JpNPaUFV0IYpXvrGp21iC5Umft0CNgw+5YudRXooRnL9dyDcH+vAtT
tlP635QGZRdvyNiajnBsS6MvTXPEdJTEj4gv0cBhrpRuXG7RPv/Yk38WTdQd6KKR1ihk78KxHty0
lFyw6riz0Xgk/auwY5tuTWvtssDQ4xuFqoNF5d1kVmimGNckrGIr+q7YIxo2JlWmHxMaTY8jYdMD
VQa6RY+wwDpjopzOAqC5/7C2CcspVQT4iMoiYV1n+gu6jpsRXpPCArHFgL4rlvN3aJNuF1GTPVVY
+sQtpHZq3NE2h51Ud+hzF5G5QKORJt/VhhVvvBPL7caZBTjZ4iWJKCnhv19ejl5L05ZhXRx2aMag
7T+ZBvHrcquLznLDIQdRWZSUcC0iui91O9tG1hASmu0TGZNjIVX+AGrLFDwJeQhs7sYxXpWHAliU
iiIvilri63k1PSo4Ry0lIcsTF1j2Byt7U8fPkhlE1VEdkg1xSx2GTVbh/0EfI4YkTo9MWW6Mc4Jt
JrvIlbdaDC8vPrQLmoEi+oX0DyIj17OJFbnPx56SEI1H/MJ+bIrTvOUUrJ0EB8+sjHQ4vAPRqWma
Sq8TZMvCymq9Crx8UX+GcvOyTPJva8wPKKfwcsFHkpHggCDUOQg2okNZTkmSZyFrK7a3UD+cumar
mA9VMWjBpIK3t7V1EF2ysTswGyXaVFHiHZrvfAO+Vv7T0xltyqRK+lQgTOQS6mRA7ubsz+3vXK46
8MAXn6ler7qCUrGIoUwpbKbkudOLPxKapKi9dbwtZnl2QJqjwVIAbxl65tmCGELa0ZlUvEzqyVKC
u3uUQQNZ6PHDy6YBaHJEZ2ZOW8Mca7UO250UnZ0qvP/rkUkHvgy1JMuEfaIqOdMbVoe09wzqG4N3
//jIosOKhaEGX1u4yPnQWzLrsybU00dy6PJ/sfiXwwtPakQao9QaDD8ZZyN/YxtxqJW95Qw8PFcE
8MqiSnbKU6lNJbkJa823SRBbG6HxjfHFxB1rpCJNIow/ZL4eucOGDbtyAy4/3xIuatGmVTmA3ifU
m+ZIO/SvdFpvmq3D7T1eqh4FHgoUD0CiAEt85EQvHiHC6qktZaMOC+Mwp4Y712Fq1J5Dft6W8xFZ
FBQPClhMHQQwJqpKxRx3oUUmi5W2CPE1mme3tuYphZl5TknVXSKljleBoiug0FyPiVPUvknHHroJ
PMa/UflQv1rJ+E2LpvzvPKXkBf1HhnPJknSv9LH9wog17hoCK0aOx1x1x1qztgyKlR1BBo2zIPDY
ClAF1zppkHJdju2Chn03HHX0hj8wms5+HWnvt9dqTRDqZJGtB+hKWzzYel7mlpM2NGyqov+MGgz5
0UJngNOsVFs1JSvbj10H9lUHSnhJxqHZI03zSirCbDx02TGunvr0NFUbkYOVq8KBOPwBRRgVLVmv
Vw4ZJHQ8za0irNInxd5lW4Xeawt2Ob6gSRhaaZp2ifEJO6nOJ0ae7WzjOm5NQTAmNdaNqFiGCFnZ
Ty9m7d/e8qWNjAoiuKrcZjKQehGsDCfv1KQ1tTFMdVfVvyHbDEMmTn7Ov2/LWU6DVyrJvL2vpvGI
9vVOtHOaWwZofsKSHNIgqze0ycrwwNnxfuMA1iJxKGxEo7LUbvRmDsfub3Ko763wQJ8SbrLgIQVu
HmdJOEdjb/SZHDt92KBfhfZW3I2l/Y8AcDsBFoyY4MIe6EExaRp0CIfmt2r9pnc/qKiKQOQXQQnY
SgijXq9+Pc3IBUsTAnRx5GV79CDYELC8CBDA3SyA+JBH0oRTOlhZDDgwG0MjM9y4Dm35NcrvLbvG
IumgGgSyC7B/vKsCYoWipo5YLDXCFj1Rof/ajQj8UiehISIIghCSBbUNkpDXqzR3NEGtVm6GxlMj
f7UrGmROGRjK2+2rsID78HkgaIDbgCXjFo4gJ9KjNmGpFdZJqPwC67ak7+q//fQbzE2HuNzw9lau
BqRxWihEcZY4j6FIEDifIK1LwC8blsW/2BZMBlgJJG/xyIpBrzl27FIeizakiul+cti9fMtYLoyP
TBv3IjkQ63q5evSJqZOkbUPg0D01QBOrjcPLlcO1hcATtzhUtgpWAiCarwWAE8pKUUrehmYyAOn6
0qYvTflof5G+Vtkc3N78ld24kiWcsSKXEqeLIEsqEUBNPYndi9vlywVOEDhzDg9DiHxD+ijp5tTM
bWjIz12jHeysd0dLAenMVhentbkgYQJWI6DaeQmqsG41zeHC1Iim/mjNfWzt718quEdQXA7q3pCc
uR4+RpBEiknGo1JuZwVmc7edDiDXxfjCVpRKAsxdRLqwmB8l4lFrA/24dqxg3qLKCp7AMphdVRpa
hfVZHxL9Tzl9a5LfVf2Tyt/z8a+hbDWIWhBl8m1HNQS6FcMgAXMS19AX9rTRS8OMKEIXOqPjFnog
k0NzmsD92cpvJvUceizoQ/WTMa+avCHySf6K0mr4b6iwvb1vi8Jx8VOEc1GWjtOpktaFk1WhQ/pz
L32f0u9Ees4o789htOGcvKjp+bbYlScIFxjMIkD9wqwUaWRBoK/VeZZADb0334GAAU7ltoC1/QSF
JHJqODQ8yXm9wmMla5IOasLQstqApYfaqY/9XHuqfsiddFfa327LW52QwcsIwNPBS4au5ck2S2mj
OE0YGcZLLUX+WE1f+rvZUvhuwb1ANAIxLK4Fr8UMIymYWsH9AvGDVO2lLTA2//+idkXZLSwzWJgI
dgimgT6DTUKKozqU66cmMf1h+tzZT2b10rJ2d/+KATjpmDx/yxGh11MpKj3qYlWFY58wLZj1UnWT
aWDoCWptEdPyzRZmBRJJXkOOUAsMTkGUERmlmY5DFw7g93ovsrEJlOStjAbNV1m8ReG+soYciKgi
uQqsCYyG64mZAOZYOUjXQokB4pqCw/3BVg/JDIK/uz0mrB2Ow0dhD55DwZBOiJXo/cyD9HFA29br
bcO9vUkrr4b9AXFAXBOeh0jB0ShRmieT1YZRGeFh8pN6qzCNnyhxb4B5xDnAgV52b3cIJWMpFUPY
xvkOLIWuRcZnuSeHfnJeMqv8ZGqMuXIs33/84MqiwTqcEFQfyMJNUuV4QiuSuQ/HSHOt7h2tlr14
Uu5fP+6DIHQIXD2vwbo+C/XYRr1WIbaXflV+zj/u3RxE61F6DDWKur4FpJ5XqtoV8tNh32ePMIoe
EcjaeBaXau1ahPCsd2VjRw0UJrgwB28u7QN6kn9C26gNuIjK1eP1KYAceAu4NfA3FxDYjo36pNEm
DWnUlOh1NvYgwI90z5q7Z8spj7ryHrPGb9Q4sGszfmJRNv2IU1L8tNFVYudk5uCOoFnZ16YegxpC
6d2yLHS/K+x451B9CyG3fF7AoYrt5ChzRP7FBzxW6aBPc5yGKcn3sV57trIv5unY2+PRhNkLZOrt
vV7JU0EitCRn2+OBOOEkdT2jDghKSZhRWfF0JXNL9cn128rxiVwNgUXjwVUlR/OJbQIdFmu/aqaP
eMOzPhjatNt4YFcMB3wQJwazAKJE6bjwVMwNQz4aZWYhIV8mimSdHLDssYwe7OFT0mouVeSgrX86
5laSdalfUX0NZfHBnGku6smTWR1mZmVZaICed67GNxCPtm4y2LWbtdqp0Bp/Y+1XdhuhLwS/0Itt
xVxT1arK0TeahGgt6E7N41xlXuIc+sTw9fGts3e69An9snxNfaAg4C6Ud8cB1arhI32ZTp6av9/+
oKVW5pUGaOkM/wrVa2KUNMtB0zFHfYZ+y7smPsRbTuLKrb8aX3hXGPgpHTnrsrBlp6wp3KZjbrbJ
S7s1C+EAVZnhZCjaz8I4NYKK/VA2id835qELRtmYT2ZsTE0WTrZXl8dR3VtbgMbVSYApj5t8ePTF
sqZYg7eW11MW9r+JvXOUDbdndQYXwwv6t4Gx6VAwLIXwCXugYkGRt0Xfs+D4Bg8pT7ojw4wjBa0m
7MNgmDQ2JT0L0+lhcCq3NXZ5/4S/Lf1Q5JmfFZ7VnfT5fYy2yP9WrjLIUnglKZQ+/DtBqRWGOhq1
XWWh6jwZ2S6dc8+CqSS/oJpj471fFcWfYO4OIJYtiNLVHskAnWGjKj+O/C5zo+iQRW7V353x0cAL
948gboxe+HadarBCryBIV0529ak53n/3TTzsCM4iuGaJCaVxqHumtvTj7nfZbtg4cKvLZGrYDhBF
wwHgv198fT20qJc16iyUNA89q6Vn7Qe62BVbXfnWzjV8PwQ5lY9ktnDmzFRnFdXxeEyjbznI2bqo
5r+9UKsz+UfEImdVKrnamyYJ4yLAbpfqyU69PgropgnLd1QwXsCB/t/JfLyUF2tGoikaEtMBRENx
W7Kj/W5Cw857u4Hya3opRVAFddUwu+htErapOwxuuZW4Wp0F3CQ4FAD1AWhwvfOZbA+SbCZZGM2e
hgjU6Bb50SjD27uyuvGAYSHMAlj2AigB3uUS+UUDu4I+zGb81RqPoEO7LWNNJ4PLjROeA8IAUdcz
gW3UaZNRFSHaTSnprt/Chq6t1OX4/PeL/S5q8FbNSlOEs/PFADtqiqBdDER+5khbVh/3FYWj5XyE
CBGXAghIxJVUeR6llh2XIaFJ41qD/o0mNnqLqJ5cAaPflQcT2KxMS/ZF1bot091GI0Fj3VtChsOH
0kN0PIbKQUxFDKekVM9skyCxpUZBbe1ssmFNrhwLBxYNDBpYtnDLhCXNsrFjzMjzUKXVcxVFvzKn
PeZjuuHOrJwMXrFkwZPlGVPRNVfzBrhh0kBM8uuHsZW93hqd/35xLtK5rlGHWOdhon7OrHAL9L41
vHCstRFQhRphs9CZ35zApF9u35q1LbgEmglfP6D3VTy1DQmNDqbGWTLO99Zp8kN0KUGYwIxCJbVh
XIIe5HowvN07AU5OhywNrwLlaJrr5e/12oFJCdWiZvVeLb50qgKy+7+3hSw34VqI8D5OZt2ivShe
FWAwPaqd9XIrZLDch2sJgvEdjZHU6CMk0H5AI7sXx/HMsrr7vl0LEZS92TSFWcR4f9GzPqmOc/ko
b3Hxrs4D6VGZE3kjSyokzpQpnsEdge2wpN08K+6AunhHvdsTwjwuhAiP4hg7FSJ+EDKQtzT5XUcb
gYn1ScBG5cBBbcE+MxPdYPKIdZLUzKtzhsp+pILarbd3xZnm8/ivHBFuC5uxA2c4TIj2nXSunvkF
24/tzt4Nlte8oW2quoW3XUlsXosU9sdQ+zlF1TMJ06JxyZQAYn/s8yeJOB6yQ6Wyo2CRzdrX2/eH
X8LrB+1aqrBh2jjM7TBCas9JwfxqOljU1e9PdgEkgbJCMLWh69mixc5Ut1bclhKWcwAbfvSsJL9u
T2NNDaDFngNDn4PHxOC1pNdll6QShZmcuEr0OUr8fyHAQMyV08UCEyPszhwNaFlEWB5K1UPkSL5d
dPvbEpb2sQ4diedQAW8GIkqChNGa1BmNhmnYtT7VqWeTp6p9mEnqOen9k+HxSZuHr5DvFLEAeQ7c
tlkNcRgrZaAlj9ZsbkxmZT+uJAiTceJ5oq0ECeVzrQWVtbu9VivDI5LPG4PoeGEWYXCJMDJVvZyE
RXMsvSq722DVbURxEUND2TnyfsLDWOhzqsgJrUI2/KDgsvt5++tXlNjV8MLDiM6WVdJUGD5LvQjX
m5iDb97bkww5bJBggooIhj0nmBMeRgRJ+8hu+vJV1v2yqHz0b/ANcmjVu024aznC86iPWZVLHeRY
9etQ4YH8fXuxlluNYARSRA4C0sCViBk2x8wpYFZZ+tr+Ms1HZOZvD7/Uf4iscewFLgPnqhAOakes
Qe5RFQRolf3NlKcd+Swl9R5Jjm+3BS03HYLg+4DVEycWrcSvraGYZfaU5l0UNtLnotvF887cMtpX
lgo9kmC3AwIFfSvORS01Z6yQ9n+Nx6D6WW5VEm4NLzwVeqGzUnUwvMTe7J9VuwG1Weo/JEgAskGe
kzfIEWHXRd0Uaq029BUtqzTtNcnfHfpqpn50v/IAZwu8Gg55w93QhXkYQDBbg9Hmr5WUu4YpuZYV
3N7rlZUCYxNqRPBgICZvCBe817XU7HS7eH0Bf7U7os3T/za+cLcrp9clWkXFqz4H+nAoho2t2Pp+
4U4D4T0g/I7vV8dDNu7sjeVZuQrIZuPZ0VBMje6kgrHLFCbjJS3pK7F/MKl2DQJAcbrVNWFlEpdS
xMBcU4xFnSsVfZUct/xlvt29BVejC3oj0xu7zM2CvoKxYh6DRr/7CQItF6iSOBceAjAi+LZnA/bX
Sekr+pQy4k9bjCqre3AxvrDFmhK1GTUS+mqhn1oPh8DLt4LJWyKEbR5nCWku5JNfVX3nJH5q75Wt
Tmcr2vtylUSUB+npWFoAHr5mttX/ntAIPNQZGmMYTRUFMLHmw+1d56tybS3ztpcgWEE9HHpTiGbm
CEIJaUbxzKsxjuitTPx43JfGn8bI3EJ7r+d7SVwB+wCJPzBiEAazWXw0MjXKCbqp09da+pE2wzaL
xfKSXAvgv1+ESLouoZpaMRyz+mSyIxt2txdsa3x+Ri7GN4wxLqcRVz2aD+gYuglzW56x6+8XNG0Z
EzZ3DhYozv1K83vnmd7bpB17AB3ObQRDg22uCsq2iIxBm1BhECIICwBWmd+tzDE+YrzIXKN8APbm
9RJZSVzmcR6boVo/Vwdzq659+axeDS/a+nNV1XqRSUZY1tWzrUt/HIs8gDLKR0hjb/fEv73hyxsJ
Hww8HGBhh58P/X49G8poNypdNIXUT35Wya4vvMnZkLFyqFCNwms6kOeDuyc84DnImZ3G6OUwqz6P
Y6BtwZO2xhdMNYa28yqVMH6ihVX7WdU2dpyvwbUWceAIc3oJ1H/BTuPyLy8F4S4ZNfuwKE+aHNfH
Ma2fQan7BxVjf9lYP3R6mzw4yeudW4PKFHAxAgeFowYWFmFrEqWXpjlRu1BuiVvqrlEnrmx9jfvf
/0IOsHCIzvB+h+L0aq0bJVtGQXSKQuim93PmV3rlnm5LWdx8zAI0yio3dkFWKvpo0dhZLCdlF2bF
HinExPK16l7lBRG8Pp2zB3FohfBGolKvSxSwXIdoSz17aedPiTNtnIXFWeMyEMoHvwwaCqD69vos
kN6m6CylA3gZ7fP28PX2Iq2MjgpD9AHlgKQl27TdgFNLmvIpRLF2v4tZ8D8NrwkfL/V939AZww/2
k7LvyL1mKCoxL75ehPqTItLMusfwrbSLA0O/f3sxPFJ4YOLm9S/C11NaAUtuqlPYPynloY+Ptxdn
5YBeDS9YiFQ1oz6yMDw6CNj2J518Su/l0AJSGa49aH0A10NdkNgpwpRSFNWVTA7TJnLzh8nZQiOv
zAECgHPCbcZFEIGabTmq1TAlMuoMIzeWNHfMmdcPW7GKlWOKNpN4LAD/0zkl6fUlMBwEEHCf5TA3
/Wr07a0iiLVpXI7P5V8o3LGXnSoZMX4jv+Tp56LczemGZfjBfnKl1LEXyAfzfUAqa1ELBgpuG4Wl
2hxmcTcfJbmqdmqjUj9q+jiBrm1OSWPvdbt7x9sy/GbqTGBMDDLL3CxTlTCV0sLT9UzRA7B/Jqj0
tjPXaRpyJElMPWAWi+ekSdLf8Fqd0c10eZB2Krg2/c4azAd7tvpdn6jFHrE9tKuYSvodRcz0JS2G
agSSd26frdFpXEWyYi+zByPMNLVpH3Kj8h2L+a02McMz5cHOfauYml3UyFNAplg6wVfWdh1Vkj2a
mFO/kockcTVAUXboXRz/VMdkOEWj8V1q+tE1AHxzidx3c1A1FkC2auzJykgPs1PPxNVUojyhrlBy
23puK6+WdOstKRMa6EmaPNYZab06oc2pKqf5d6xr/SP6zQP0ks+dZ6dK4tlSI+9qcIB6wECy19wm
sVfTsnHtXOl3INhv3BalFb/kwQKlSGnq4ahV8+CCnijypqk0X9AMQ/mV2fZIvIpO7ATdL8eAPRi9
4UpR5HweyEh2zIp/tnpkbwFsl4cRjz5uLqJyOPBwJq4PYz1Tva36VA81HdwV6BuYBpH567buWV6o
axnigR86VtcAdYRK6jvPCbtbc2J4HmRCkAP0rmJNra1VWlmOlhaao/TQeCVwhv/i+4GB4kXH6GUm
KjZJL+uijbF1MQwHWw07sjEDE4t8fVsxgwsB/PcLjdCj0CdWRkMPZ+MPWIfcmsQuy1DvsRUKWhWE
2CXKdeEuLhBVvY52DDRiepjZr8O41yJ0/X631a3eR2uHCh16AeHganSRSDd7qg4D/F9UqDVuUj8Q
AD5J/eX2rixcCU4Dw/uVoBgOZpeIDmMZum7U9aiF86j5s5W75fjM9KPSfSHZn9ui1g4wIHwAdwJP
CZyD8DY3pTy0cjcoocbOo/S5398e/iOZIu4/uuzAskN8Hw6L4NRRdUwVJeqVsKOj60x/MzbskUPy
kuzBsX+rzQNhT4Mce1JjBVX1OLZfUKrgMrMO5iJUiuehfS7YL21Gw+INo2dtJ//5MvC/X5/Muels
LXYw85R8ZrM7AYHXb5jOa4vLCxpRpInnFkxV1yKoOZKcDLWKquiDPD3On28v7oePJy4uzAVcMNNE
XaBIJSPLnaziScOZ12TPKm23UKk3glaNHChtPHWiPpM+WTZY6GK/H3a0sndK+icCm0Bcfi+Lg1of
pC1zbDlp1L+CTRscqrw3uhhKsczZNhs4YyeZ1J6bbbZ3X1706/EFlVspfUoagvEn9nfQrEBX22Ci
R7vt7/YYrgWJu8ciTa8GCNLwNIHXOUtn9/YGrk4F6wQ4GOAbCyqghOf3Y9TLnXS9/Ayip9e2qo4D
a7/X4xbuYU0ULzeDdgTZ0YIYtIPzFaVdaYKNZng223jf1EjgNg71VDX+cntay5ulcgrj/8oSwgZ1
GbcOpZDVSW8abjM6o7KtdPraKUPEFrA59JbhLJLXVytzhkGP0sg4MQvtEtvW3WqstjYJUG0ji44L
hMybYD0UCUFfBbw3p0QfXRlavoqGAJfn9lKtTgPIQ95DCEatCP+SpHGaM7DbnhzQAMuuhGYptwWs
ToM/I+jwg94WYlTKJHoTGe2MaXQUPQdkPyPNuZPGjbuyxHGgYw3iX/+VIzhhltrbgAfKxim1Iy/n
cOZcCTT22qECkQZ933mTXLpN/q7ZX2/PcGUJef0qjhtiB6g2EjbKUUiCqhdTPrEYnpPrKLvb46+s
4NX4gr5J4nY02Yjxpc7THF/PvPTttoSVu3klgX/BhY1kpZmTxi0kDPVOsb+lAFX+IluA+rVl0sBY
idcCoCQEWa6F9BFYY+1ukE+W9UKTl7uryhCv1VCejoQralthrV4PL8UmSzqtl0+Ohj5MfUAi2yVb
+axFVkAQIgTWoqGSWjnCHNK5gAPxk06lZ5mfFbYj6aFhG9uytvEXUxKvTl1bvSKXI7YlZS9WYf6w
B/Zg10lwe/eXYj6IxnjpOKQtHgHU2MRMzqIZ8OYgHY6x5rJ8A5m/KgL5FLw0oFa2xdR+YhSJrrB5
BuJpDy+xzw5pt6FnlmcYmRMUsfFGOgh9iiZrjPr7SsuMGRBH01PqXSY9G+qpGO/tusYjMZdy+Hdc
3JUax3jOMnMOFVAg/Z632twvbwnvuaWBXA18Z4A6C7ckLQlYB6UaBBTMm6mPmqbbm701vvA0stFu
ESFprDDLA8MAERPVtzTxyk7AHERanNOicgTi9QqNbaImmUmicFTm+EeTRdEpt60fFLXub3mPFp6Z
Vqrg2ABY1M07ad7xSlrXIepjlBTHXpW9nkl/agPtHyf7fHv63Ka+NlivtIRIwTzVYPcbJlzguX/U
on3ahHL6SXUSoAu3Ql2rooCEQzEyEFjgK79ehlmVlFhrM/lkZn+n/G1Wc38Y+30ah0VFN2JSyyXH
tExgJVE8gFpe8RVHOVwDIr5CPqEu3y/kHxE3wWFdKT9uL9+6HFjWwFSgCtARlKyVgylKNlv5ROO9
YqVeSYJEf9XI79tiluqCT+cfMYKanfRJ7dS2kU9dnHi5lDZuYUjuoMQb01mTw6F4JqflBgKMX5aL
u4xXipgxS5WTZR9i1a9m19k4b1sShLtgoJJWQSxPObUWMLjFoYkAvNyYBf9K8UxfzkLQSGgBPxf5
DBmZ7lqTn28RgKzOAWoPCRJEOxceejwhoqpEVDnN+g90aYTF7vQb53d1CiAy5DoPcSYx/5LHQ+n0
SaGcKtq7/cFGZO/2idoSIJwotZAzI28b5TQYb92ubTYokZZV1DAMUPTy/xP4+P3iJOnUrJnaMexz
Uzwy5I/bDu+cZg3vFusPpo2a1LnYR2P7lneWTyQ0mtWtQAapSGVmQaajsigr0G2AjH6Cpr1tk/o0
qzYg1auLgHAAJ8vAGov5Z9Ddp7VROcqpTwI79sH++i8W+Z/xRXslRgfMKcpM5ZQqe5Ie2ZZGXf1+
YGRAWovQ+6KjKrISNO4jFd9vfrHb85fbX7+m23QbDxf+wBISny1zduhUF7HKDcjjPDreZO67IQmG
ofdvS1qzIlHS/MHWgxpuMeSldo2hxY0MbT2Ro+XkgVIYx0m3vUGROncaUZBrb1G6r87uQqbwGhm5
3aRTBplIkLmSc5yLR1VjrlX/uT23VWVxIUewL0hk5hNls3yaiq/gRDCM73H8L6IWIIf6Z/0Eh6tX
mhYHDTIQffrUDdOnTkFSrELOJdrCT38kpBbK9UIWP5MXFzvPOiua+kk+yWPq8+582ZPFgtRE34Cp
CmY0OYlBNljU7+X4tZLhA7zeXs+1fUNHSNgPCMMgeim8uK1czBpYWrCeBoylF3Dlo4Ntv9U2ae1E
omELjBUk8fGPIEUvGwNZKcxySD5l5KVuP0n9uUnOIAgJ5GbDrVlyHENZXkoTlDFhWjSOA6ShivDB
QAOJFIQjo8482DCBIldHZvSHMq18u6492Z6/jyP1WxYfZE3xu3z+Fte21zK2oR6XdRnX3yUq8amK
20Tje21lpes4f7TomFmI8nWuTA9J5riyQoJoq+53dYf/WXvRTkxsNU0jhpup6pNfJfpXc5D8Km2C
mGw1Z9wSJVzOFoBYk2a4OO20K4bP1eCX7KBtlU6uPoYX+yuSWA7FNDN00ZFPEbreEWXcRSZ1q7x8
UurInWJUuMbgzk6n0CjorqXF52Y0HyYGRgWS70hcH2qUQpAk87WYuoSMtcfy+HD7Xq3Fi9DzG+4o
GJpRhC8yeg5p5TTE4UeePpQl+gtKO0U/dvXTVKPqOo+eEgbbs2DuiBTobdlr79ilaO45XOgUO+tS
E8dfPtVNkD0QKbg9/OplBlnVR1QeqBlB1ZvI10pwB6Cy6F8HRnqed25KkNFvv2vjjyTZwoasyOPt
nkBbCqcA2AR+6i6mk2W900gOQVAkCrJyJ/+txv2k7QzlHG+BDLlmELQxnCnO2aeBWOz/SLuy5kh1
pPuLiAAksbwCtblsl2l3u7v9QvQKiE3sy6//Dr53pqtUfEW4JyamXxyXLEkpKZV58hzwV12aitJE
tY0ow8wZ4+/KmhwOjpPcij9YgYpOrS7zANXcDsq4vT2lC7ca7GJ4OCFQx5V1ItFBE1VBFql+F+4M
7rHIJWvq3gtOcWFC2ptInHaspRia0ueuVn4Gsu79bndhQbo2Y7WrzCTDOplgqQHLCHh6uv/RhHRb
prnS9/oIE0HyXNd38btRstCfnHV74NXYQKaME9LDMEwznuJNzXWvmzbAxHjvX2kwewEAOjcrX9Wj
m45FbWKTyc9L+pr0qQd04K98FaG35FCWhuc6qhSQp5FzxryKeJMl5uQr9p1t7EoldiY0/d0ey8Jx
DzbeP0ak1VBynMIoik6+ZQpHKSCXAQVo7T6JVw6ctcHMfz87ANK8z7mdUAyGbqLatTP0MK6YWEim
zBIlqHkDIT3XvS9NDCjAFA21Jz/UDuNwh5Cre+nZu7OUYC8GXBN1ihmwcZWlrBojMjt18kdtV1W7
Kt8B2nN7SZbiSdAjg2jbBJQRrKDSXHGV1LiOxtHnur4P1NCJk/bUAq3TcXPTFcCba/ouq9vfDamP
JqduV2VuQ9aWbOG0wc8ATgF5KbARy9AU1e4Ui5Zk9A2Xp4lLp8K9PdAF37swIPlepNEOkGNz9Ckw
yOlG0O91qjpZ9V4ePrg3sINoLUHDJqAX0nQGdSg6VOLAvQ4OPsdOVk6DpSgBbM14c1I0Ic8trZd+
h0JyA5I5ZUQo04H6lO9LkrmFeUyIskWrqzNqj0aQOhV7Us0f759B9LgCFQMABu5VyeXbQE+QtFCJ
Xxvbxvphigh5+S1ZKeEvbCxUzVBfhLQJSqYy60wH5OJUJhrxeXqfNZVXjTEISH7nhe2iavoXI5pp
s6BdZiDLI8X9OnhwydgS6lv9aQq+Ge0p1YAO42sQmSXfA8oTuB+gShbyBJVOozQdYIfXG8ru6sIh
rYNmjhUfX9pEZ3ZkUGw96qnZoYHK761HMy6d9t2k9vDucwNSJIdiE/BRBAbU5A4dtukahP+agGo2
AFK7GTVMgSWSItG4j0DoVqjUL/RU3dWsrRyhtbGDind2T0LkiYKpLnelUXzT615z8HQUbg0sgWNH
3VoFZ96rUnCHbQx9ejCEICtCpeAuYwEpIqVnftHclxBvyO+1ZuWJt2wCd+5ctEdrt3QqtU0TAnUg
mG/U4ltKw3vLLkBQyza3HX3RMYCl/Y8Z6VTqkzCaGhVmYgq+U6v3hr/IZ2Ku/liYt8DZlZvFVhMb
RsH8FDq+m0F/vj2AhZAelHszNxgK29ePo1ibojgXGvWNxmPBkcYIUrY8OUIrcRVOs7gmZ7YkHxzr
AVcFLik/b3Un1V1LAOe6ljJaXJEzI5JvtW018vrNSOP+Ut+PzsY2QqcHA7sZglM5cDA4ittdHOHA
wVqTQrnXzfFwe0UWz7QzE9IAzF5Xc6WMsVOjwjqit7Z2DQVUxDXUwhxB82H7fnsmUv4GIM64/VTp
9gFeqzZaNYe9hnoQWHMIbV1I+Xn1+7H/mDANGmtz4R7CBdIhZ45iUGwhqK+Ue8H3+9vjWFp4XG24
CfD2AUO0tBUTYqRZpoU4QlNH+Zat0YcsOe/556V9mBetMcbzsnR0wxJoad9bdAUmuPDmRbD4ZwTS
/rDCLICAF0YQ5jvg5YscFYJ9rmzQmF04w5oY3dqAJD+DrkMWQuGM+kRYyIA/9poGYN/u9qLMH5FP
euiPEHMuV6ITRgoEQENFm5xw6sfJc6dA/hOtwSH7rpMXYT0lOAZum1vaO6ipAzGLF/ws8nB5WKLf
v7JB2kWBPNEBwX8xOsWLew4hwc1tQ/OHrsf1x5A0eQH4vdNSh6ERvXh3NR9ObQRmsiRKXzJkMzyr
JGuxzqJ/gwIATJXa/D9pnxZ23YtkSKg/DE9WtInblZht+fsUb1QkP9DkJe3OIhlm6b2J+izaidSx
+5UpW/I3UN/hBNBnH5f3J4rnpZUKofuk37b5FiWJJF151i0t/7kJaY+mUd+naAHS/Qg0/pM36HdF
hL6IFSdbmigwPmjgNIBgLopsl07WTiHokXVd95OmrJxYI5NrN+UaKHDJw2aiNvDGIG7D++3SihoL
QoY6BqOiRjbxZBzs1PbIqOCNGFVbYr5TshodlyCIByz7TRT9GrhjGE3L0dprn5BSU+nTaPm3d8xb
xHW2Zd4MYHGA/0c0g9tGHpDQRKNHtX3KM7fS3B6URPRQjm5Cnynxyq9qsRXEaWIXekvTGhGFtGZX
xue/n0VRVjOOlSCNfeLFVH63yybdltxaE8yWTrsrK5JnZNQqCJTP7BOLqNNOpqO1T/a0z9NHjRsI
pJ9XpnR+k15NKUI3QIiQFgEq+3JUPRBeZVn11skIdICIKNAtwH6BkY2Bg7dKKs2x0ro+AjZQ7zS9
tA6ZmlQfb/8IyU//GfPZb5D3XGzUVty11okBFa3zCW9XarvoWkLvhe6nrPRu25OOkX/tATUFBkv0
+Mn5tA7aNBC9TK0TLetNzksnDgKvCtdSqHKJ6B876EXGtoB46lUiuEEqQu8C2BnC/BEMxxA0rYpj
YwNk3JHoqS3Mb+iXeW0C5tI6W5nU2R2vFvbMuH65sGqDsnVhx9aJTNYDr/jB5tlKPkV+Eb4NEBAi
eA2q7NeJtqSkSp5UpnFi6pOdF94U3PWDr0+npJicPtvobb8JdNvVjHDXaGt0J9JR/Y91A6+OGZAO
2ifptrEtgH7KAdazDqfZlP027Wo7scDL0nIl8bG4lHj8/teWNJuJAabtorONU4UnroO0464J6Uc9
nz42DbBT4VAchGi35qDuJiTj3ndd/DNSCEgiSzGPVebAiaIgaHSuGKdoONafyNpDd8lV7LPPS4NT
gxQteBE+D95lZ8vwz3v3G25rHC949mCZwHJ06Yolvt4HQ2+eCvEzb3p3yPZM+XXbxvUY5ogAoBrA
xtH/LScnqpE1o2l2xilxODtAPub256997fLzUrBmjHoRJjY+TyLla643j2FZ3Ct6fSwNsfJ4WxwJ
RDywIHP3q0zXxMmkQ+1kNE6T3UCSN3KSn7fHcn3cYixg2UHqxDRQGJn/fnaRKeByZzlt0fAITQTU
K0vUzHFtduJIrLWjdnEwZ7akeSuLKeYd0OInPQ+3RVZ7bI3l9/rCvByN5FxRXTVDZGA0HK20ppdD
X6W2H1oQJRrtL2tNQHppPKBgR+IfQchM93I5d1NqNpE5cOPUoV+1DOzd1H+8vTr/NJhfntzg2gb9
La6Hf/RILm2EymgNDR3DJ2DgSxOK5STfZ7povQa3de0OrGXAXVvTJtP76mNvdpHHhzI8iJoMTgeO
vadBKdlBLdPsKc9BthFaCf3MYz48F3kz7nCC9Z9bC9wfOXR29h3gentBDEh5THbglmoN3fI4iYQT
oPaxSVSt3CRmMz7XeY01DCIKaFoU3JdN2e1As9PtUzRyeZYBiTdSR9Ymr02+JV3SO5OaRHdJmqBb
xBxaVK/N7isaUH+bsH6stVR9aowq2WZ6Ym+01P46lWqzq1LeQcAGgDalpdMWbPb02IKhtHOCskN0
1xXjKR2M8MSyOnEnkCG5JVSVtyzi3weoCDhmEWluKEjr0TJQHu0x7+/Rs5BsKnRdHTWRQIikB/3d
FPeFZ6CaAUwqRRdfqhZuMbSBo8dRtLEDTrajqYsPQRtlbtQl5kugGMU2QDFuTzum7Io6TI+i5CiL
TIN+KE36RbAhctE4TJ2xmELfVIPOVUK9cbU6Th2r0rKjUqrfw16LvLxWnpEYnX6BzP+2Dy3t8Lm1
AQUbtBPj2L30ILNBjy8FAvYp6BhkVZIjM4iT6PSTNda7XOvelyjF9TTTlQCCCxg66CTkeltj1hrr
NRY+mVG0zZQcPeLhMTWHlVFdh20wMxf0DKhqoUFI2nthA9pzdTLCJwoqGaQ2onss/qlvje3t2Vva
42ilmuPhWUtSHg4PeFiPDPsPYilDgDT2WpfT0mUC+reZQxL9kMgxXC4PWBED8FvX4RMPGqdQJwfU
4a4wQePKdreHIpek3pYGnU7InaBaiW4Hac7sIhjGgTThE/rr9zYfdti5R4GsKd5wjsJVr8564CPo
t6TJHoJUXUlHLS3ZuXkpsmjDto2HeMBRNlpfJ6a/sKjZ9d1azmZpxaBHDUrON5Ey+VTueJQRswiC
U2EVPyh4CZxGC1aC3SUbSNrCCjBAOJ2lPVU1eqai9Kqc9FFxdKRmqnQle7IQZOpv8qX/mnj7+9nF
rLUZRRzTKqfOEIYTgs8PtFLJHv2Jn/Sy9Y3K9Np6PBgDjjeFrVhfckrk1+Z4ALXzq2RBwieLxaYI
ToOZbnn6TTTJJh2/8WllHhftIMGGbDH0iK4a4OJmIK2aTcGpzEHFX38C5ZHTmh9o/uW26y+ulwku
WDIT5SFhdLnJxJiK2kA/ySlINyR5SNZ4sxe+j6t7btXAgTQTR15+H/s6Rhe/HZza7ANambMPt3/+
0s7F94HjBLAEp6uc64iVybbyIFZOOMx1eERH3Fwh4d0E2PFDS5LOU+vMciDiWu+BeNC8vB+sPWr4
a6jWxYGCkALvWMzlFX1oP6H3PNcTeGXtmQ9srRfzDYYlhTsA1gFZgKweUABylqqgVU8GQoLT2ERi
o8fG5BbMRvYtBy8IT7X0y9jnuafnpbVDYyW4QbqA70SsMtyxQfSzQZCxHZJQuGZdgrpDa9MdmD2+
WlVoeYkWIDJIktHJCgXqe6L9HdvsGHfsV5u09GGq9dbreIwOUDb277+wMDI25xjQNHelEE1LLY+5
agUnBeTZQUw2YWr6al7sb7vK4gLhMsEJiO4UKGBdeiKiVH0yG3gKsQKnSLlbrhiQMZrzLTJjH/9j
QQY29KFI+1SJlFMQ9F6eAOZIdcRKxHzKJuZaTX5sa8Wp9NxLJm1HzfapY9Zx7O19aOQHg7XuTJ5r
Df0DSlGbJIv3WrbG+bhw1YA8BWHBrCRi4d/LWdBYWfJQs+Cm4sGwvEIDc8e4EugsxFVzZ4tqg6MF
r3GZYS6tWD8KVVNOY/shUD/laerpaulMNqSYxpUDYOFdgzYaAro0JHDxspWCBCOhPcvjNHyKBVa1
/KFYhhcluzbejYruGs3h/U4EexZ2OFJ+wHZcTh9v87IGN6tyGsZHDuTKz9ufX3QhPM5nJAeetsBb
XH4fCb6i7vReOfUD045KYKhuxEjtcgG+Iz6hpy9rbN2fiorfB6bV7Ohkpl7YBF/wig29qSXBJkN7
/jMQNMGPITU1V2S0c3pTaVAI6MwjrcpwJTu65FPazPZvQZp2xmFd/ugSsaXep5iUxvoUGmjR0YHe
CdYguAs3Irjd/2tFZqRlo5IkImbKSdXgWC5/bfsj5ysZrEUjYOsC+fecP5fXt7FYaQx5jkOiZraH
J2bmNTEki6GDom2sslqD7yxtFTzMcagj5zMH7ZdTN0HmEK+gQjkpBncEUrq9/TtNHpsSutPqylZZ
toUMJJkVd/ECubRFSJTZdYGxKfNDrQ0dLWu9YjJwF4DFuVsrqyztTKCF/mtu/vtZmJZCAlewFEOb
OHNCbWePjWPaL43ux5XuVLl7e+ssmgN8FSD5GQklF9VIr9m8FnPgmYNWBicoBIycHWVgaVzDsy5M
JE566KzO2bo5XXc5MtZ2UVVqiM3aqAfVSvzaBWTXK/GmqmMU9KaV43Th4jo3Jzt+1cdZEVkDbv7J
AQ9Z+079xfnauvi+5IOpWWfmaOD7U4E4ycnWyqkyo80/BsCpbuuAGqPKJseAzQzQzFsMoKY/ddML
C2fasQ7ByQbHdJQ4cY+rrzc2amY/67x8VbPOYVqKYMN8Gfr+vhQCuM54Za8veAwGjoYFnLMo7Jjz
vJ85qDEOuhoXiKimYNtBczMt7xQAsJIo2g9hBlDOGg5g0W/ODErzoI28S4ilBidL6R5YYt/lOcZt
I7IaR29StJUd8RYSSiEjyD2RCAc5BOTW5LcY0C1Bnkw95r1j6A3P2wcy5Vu1fjXS58IpQXPXg1Kr
24uJ7hId6x6KNZWnxTkGFRU0CsF3dpVEHZUmAmvu/IyJA4cqj+0AutGt0UAH6HOar9xD8767Gu+s
54V3PDhB5RC5EgDlJvPbDCAbj6ZsY2n34fCzoLET4BzILDcwVp5pb0IQVzbnrnxIswHM+taXdeZE
WmepY1tUwSkyPhRD4ghD82IQy0wUyL7GN4cv1rhTwFWH/3bTtbbTQYFUjLFba4Wr5LWbZKFTRHjj
TQ+JqXo2dG8rjT5C9nZXDPsG3VrZRNx6phUI9kqvu5wezfIYqyPuishRGrDkZ44a7Cz2yPHmDvvH
OP7Ggj1LoN37TbE/j+wwlYdo6L3bJ+5bB5s8drgXjlzUWzABkj/XUY/HRhcHp3B4rbtNNp7QEuyY
0eRo0w9jzJ1W2+tG96SwxxzQkCKJkEcZNzoIGEWvOobKwRhn7W//qjdG6atfhZ8E3ACIB/DwvNzW
AU1HQ8s0+2SED4PeeEP72UbEn2hoeYI0+zgpQBhvxXQsxCvRcSeNkCgqvyrq5DIGRQD+PaxLl8bC
nQa/ayyPQi+yHrdj8zvg93ZBvaBcy8y86XVe/2jEsPBaENnKYXkTlGbLOYNGOH5NzgUoAFBxCH/n
/eTp2p3Sv+S0wYPvcyMeiszcJGTTIX+jRzuibjPKkb4kIOJ5ZUYOJdCjpqS7tHqczI+i23X0VBd+
bb/0dD8Nr12THoz8Z1YOSO1aexGthMgL5U59Tj7agEvM9MJMuh4ta8qbqA4o6tSQeY0elfouS45j
5TO4PBcvTfmLxgcUOt4twjvfNBRHOjBvaGkxwVtzufZ1NfZVFwIuZgRPrXgQ/m3fWgh0wfiG0BxM
HEjNyA5P66SLWlGyE5jKHuwBjJ4G8nTTO+lQ/hkFmQcwJySvGlnMGirRoqzYCUyHXhPcN1q58uRe
CCkwkD8WpKtvAMlqV9ctOwGmHDIIZpHPt2dqyQAon9FRBCuAochHAzXyYWgYO6F/zHHMOv2LAVjo
tMFC4E1wlR4jOQhlamSnTxn4SvfZj7/49Wdfl6anqmqbtA2+LsqPuf5o1Ws1+YVrEZltJNzmThE4
rTQ9djuSLsxL4yQ6+kCH9sQH6xMfxEeuB95ohvuB1WtM+UvOi9QHYE6QyQIJDrncG0C79lrH4bwd
r3Ep1lAcKroh3OQQXFlZnStT2PizWhlufNz8qHdcmuIGkiBx2aa+Su6qHNjA7dSuANDWTOiXJnQI
hXYdpBf8KB+7Q6ujd7CCHMOp0K01WMFV2IbRIH055xfAgoWa8KWpKSxyHkYwpfahV/bNTuXcdGyj
iNBnQX62wJDedr+rR+hsEHxIUIlBXx50di4Nan3JSGCLxE/iz5Fxp0XfKmygeC1ftTQuAEZBfo0r
51pWDqoJeta2duIDtVFtmyjbCqs+WqL/gWfbnjXm79vDWloyApp2ZM2RfLrCUJUT6cPANhK/Hg1Q
+0XJxzqkJ6GvgXsX7UDbDG8zdCSgp/Fy+lI9w2t7mhIf3SlOVSPg/FE2K+fb1QbGEpEzG5L78RDI
dB6oiY8X4k9Kw88TMe6AfEBtvfmhh8UjqHnZyq5atkkhoAefAKWL7Ieoe4zFQBPco+gnip6NXoB3
+hWFENodQVa/Ym55Gv9rTmYeUdKxQ1cHSUAuCV4TvA3VroSW4l84BRjmELDjbMKSzU56Fj8DqRwm
bVqlfgpJynwwfTba/tSvpT2XthQgNeh1xHVErvZwb42BRrgQflKDHZyGE/vMy2jXtR/jAEfubUdf
NGZCsRmQVbQwyMC5keVhivRA4Y9V5RUUpakiPth95ozKGlZ+ydTc/QWcBbTHUcW5nL6UChK3WS38
tsZp1L+MEPSspx94Ktwe0pLvzR3iM9Ug0Kty7ihjRZsQohR+mYbaVklmct+JQTlZ+2no/BlR673a
0GZlIq+iCOwyIHNxTwIpjTYm6SCMFF6rJofVRr/XlHt7JQGw9vl5cs98TyRxm8dlKPzS6bkHIOft
OVvaQOe/XnJtgxe1ohf49dZrUeLd1g2usVI4XhvBvGxnI+CsSltjHsEUb5R6tZFx7fPSidNzWmUV
ehdACrNXHtFEe3uC5v/84tGD5UVXGhDwUC4ATFmaIBXojs40qPAbZdoV2d3Qb0X2hRcf8mHP9F05
rhlc2C248PA6Af4a0bs9j/dsulqwb+ctr3I/V0uAdZtQuTeTCo37ha544Yj+99sDXLQ3NwLiMkJJ
XI4chmoqgrIdYM/e8meUP3/la+0Rb0wQ0iTiHkJsYgAmcd1sykYtNhTwfPmZgS5+B7T8ittjT7kA
KaFH/amKlA0veldJ7U9NpmwqFp/SZATdAkBAffmkM1QNRaxxB8d0+7GYpuHYWlESgvohFM9YQg08
2lZKDrADkXuBBinRZeq9ICz2RGmoG5HHlWPgPzkEOe0do27jYxjxwB2qPnmqSwPfEgrPXaFU6KxS
w5KDfa6KsNqFa4TUS5E3NaZpkyOD0jloM4WeAQ/tfaSq0z0edMoByLvAwzLxE8gKcm1LeoL8NSAo
DsoRAXf0MnvtrVY7qaX2ahXBVxErUGHgWQMMYpyom14xITpsQtMTBIkmzR3Crd8a6YIXoqi6Yw+h
oW3w8P9oiDr5kArKfVWL7NTjBvSKgymqDlwjoxNpoXaH/tLgm53oeue0ISRIlSTW3ZTm7C5LzVmN
VKscDUoTj9kwEq8vkv6xyjIT09NXKy62sEUBT0TpZU5lougmnwBmN6QE7yvcm+39r6zWVpLPCy6M
JlbgiVC/Bz2ITO7IGgtKFYxmfkgLJ55eteQh7u86TODtrbJwWCJRiTMAxXMEAvKLiPdTWwVNnPvp
CEr55F5UFlAcK+CNhclCDIAXCa5KPLqIFLVFGgHPrKgyP4sOwbM5riUDr88ztJYDLz+z7eFVKl3G
xcimWiuV1DfDT30SOBB62NyepaUBgBYGXdhIC1znN9DSp8ZKlOd+XLqsfTHWqqkr35cr2CKLxyzo
8H1qb+wNUpD/089nUmQe2knA1BGfN48AfzdrrdfzfSEdhWAeQgcctHyQAJLvk3pMwypKROpPRuvW
oj0QckKIjhPvoK6SYy9N1bkxaeNZfcqyxC5SEFscLRwn+vPtuVraeDOqDmkC0A4h13F5V9EkGwwL
iAK/CTdFUjstL5xM84rtbTML+w589GgWQgyugp9FWpIuagiqPxm2xBR6RMtPtGL7YNBf/8YMMDpo
egOxkbw0iBNLhdE48yPS+qg1OH2v7wVb4xRaiChmwgo81OEE1xDLEO032awJ549K7+h2uzF6vqHa
QzSdDA6ulq53grVWuAVHmJcIoT7StiB7k4IkTnP4nFZUfvSkZPmmKor3b/pZl32magH/FERjLj0h
M3llmUVR+kQgX+ewtbLJwrZhBNn7mQQKm0YmAIoLmyRJowuf6V724cPwUg3emrjygjczIMxAVY1u
IsD3pDGUtNVSngbCByHkcyc2UN4CJFWxnOmdnE+4Q5ANnAkn4dX4V34RmblGSw7hLX/IhNvi//5t
T15a7pmBeKYKgHCeXLEfayxRDhUMf4xSd/SGcW2qFg1AZxDCZAiMka+7XG5VwQkPeHTlox5Uein+
//4B4D7HexHHF+51acenWmGbfVZhgkx93zbRlmiH2xaWFvvcgnTNNmapVVbY4VUCrrnQ1D0ETRul
+w4tk9uGlqYKrfS2jUc9kj0yBDmKp7EaQXLoh9/KaG+vEQstfh7hO0oyM5xald4nptKF6mgYpV8X
L2Pp6uZax8+aAWmpeZ+INiIwQLOdpu6C94nLz1sBZVeki9DpAzUgOQ9B2zKjRqkIv46r36RGcK/n
7w958ACAVM1cDcH5ITkT2ownoJV64ZMW0GwA3lZWeMGVLr4vuVKtqW3UpPh+H9WHROk/IYezNYJ4
jyzfyk24sBgXpqToDS3AyBFFMDVWjgrBs0+3fXXhor34/Gz+7O1ZtJNeVAo2hQl5HssJUJ1a6/te
HAFax1WQpCDRL6+3EldZ1IR24VOjQLUdyB7FHt+pOTM7FVKfgKGig9nCu0O67jKzVQojKLAitNxM
df1aU7ptm2wTiDWFg8XxzDByeBaqiXLSSRvMCKBeS/g8uZ/2bbLytFlckbPPS7vPUEvIuRoGPl8n
B1Pd1Nqmr5KVs3BtDNJ0aUbWDciFCz/Ptla67fe3vWrl87KEN14DfZlyU/hG7oJgVVnDbyztP6RM
CLrgTCQw5PSsHjQiiQq4VJl38eNQ67+UOIifmiRUD5T008rlOk+5FMEj/lABG5tJcq5OrKIeu4Hg
pQkC0Vx7mBozcvWks51sbE1Xw2XlBUlsvaYk1tfgatJMohAHmnRUQpCn0QAQlkvHfRCia0kDVTUD
OO5zt8Z6Jk3kv5+fUbfgxEeDiXSX6FVlT6OGPm1zDIMXMxsIIsUqix02UsW1Wc/e5xn/GJxf1CBe
tAD5m73/7LzpJ6XQKKmBFaX3pnhka6guaff8+33cMMg7zSiqeT7Pvl9BFDRvMhWN51rmldFTEP2a
W+9vu/firKFgBEAfEhBXsmOV2epK3huYNcEcNDV5JFC3NAE6c+UsWDKE4B3PRxw1iImk0dSdYY9W
jNVvO+DOEpZ80nu9dnQNijck0Rr39rikkPtt8s7NSYuDwrjBs3Y2x75G1qc02wbpNu8+EfvLbUNL
q4TyAMJ76IOBq0m6nzVQcyXEVkDv3n4x+9dg2lbxSpSxPHV/TEhXdKlD7mTqYMKsDrG9EdOB1gct
3t0eyHxOnp0M/87YHyvS7azltcWzAjMGmbtp2IZHNF725g6oMvIbtAR/YQxOjX5IcNYjgrr0bSEU
vSEKNmtWNuNBNVL2zNXaBG1Xph3A3AEG47LsDQ9so1wF3mYwV37A4pwiSYujF/jZK2RVaVlJEFmZ
7mth+1BWyfehDtBOAC5NpwvWnHHRR86MzT/mbCeHJWpmo5Li5Ks21c+c74u15N68e64WDy8m8PGA
mhX6vpcWMpZOhT2frR37EMePRrFyyS6P4M/3pRGkSCgUmcp1HzhIp9Z/Vvl+/AvVEbSK/rEh+UQ2
8qm2O9iog2lAd/H0GZ6vO3HRfb7tfGuDme/Is+Xo0A3INQP7CRjuHchTAZvsvFhZ8bC1JZHikjIa
ADehsILzPUaV3NwHufU3hyrwBSAJwz/ol7gcSdaNRHRQKYVjeeGDorrVw9CujGNxts5sSLNlQslY
UYDlh37FazRsG23fdr//YkHYrNgLuI5+1VCb2nmYaAWmSk/v8uDrDCdV+2Dlplscx5kR6RQFYU+q
NSTAOADKqmyHDxsaGyvXzuKinxmRDlHelnFGGIzoypMJDtn3c/ahtI73B9JVqHhdZXmged3xoWcE
D2Z0gHzrAfC8vRTXAyAIDiGHggQ7WC3lAt6k6iDbVzTiD8cJvZ95887kC64ZHLkQLAE7BuI0y5a2
RaCNQ6Wg3uEzrm6sIXGRObw9hOujHWUUvMbVOeEGmnz1clOUwzCBigG4OyLG8B4d7p+QyYIiSlp8
sKt4JQicd9jlwYvHIJKGaG1GfIvOxEtjYdAnRgLciF823pR8rSYcJK4avhKysg2XFgY7GTYATbnG
9gB4Gdlx1VA/eIDuQJCvHPDLn0ePIHLUgN3IL9uh0euOcTCmqckRgMK4fr69KIvfR7IQqEFIToKv
4XKeqrwLmBJDFbYe3bTboUfl9vevdzfmBeCTGSEO6XI5aRiZ6WBxO2J+aYIbeh8bUCZ6/9ZAHxzk
eZGIQSFYfr+wAhp0JTjHfC0btI8itvtXZYjWCF7eUIKSRyE6Bj8NmpWQipbBvXaOylfTjJqvDDYE
mZAqUcm3YTARl7yUjKL+nO2q+K4e0K0C/nXxM21XNtDCWgHsAl1KPEkZ+JWlLap1iggZVVR/G1B1
V8TvBAnMR8D59+Ua2ARCilbVIf01auM2rOvNkEeOXikb4Kpve8XSSMCgSSFzBVYIJG4uvY6JqVKK
HHcXrcfNY1sOm3d/Xwf+Ddcv8rzoV5TuFI3mvIj7hPiK9bXz2zUZnYWfD3wnWjzRDwn5SV1aiNZU
M40CXOhbUNzqX+j7Iy6A9/98/4oKOkxz06gsgtzf77G4h24OyvS7908RLhR0LuKVDCIZaQkq9I5G
TOsJoJaGEyOXtfaCvd75wGSAFB7JBZwr2P6Xa6yij79pBO98Jd1mkIeInTj03jsGmABL7pwo09HM
JIVZYRSknaBRD97iT0HE3bpZCYCurywYwAyBJg1gNlSgLsdgtiDZG5AN90labHFJuWXh1co2tVb2
w5qd+e9nka+AmpyWDLATIoyvFI8QsQ3YPlut3S4uCqQJ0eYPRMNV3aDR9CwdCr2DtGPuVY36o2tN
hxjRj9sLs2Zm3kBn49HBIToyrnV+3tAtQWoxFcV3i6TfbptZmjZozKJIDClB9aqEq+V4+0+ibX3O
fZPEkCDJQO41enX1fpG1GT4JOBPQU8iVyIwskJxujMYkjc+MXc6eOntvhI1jJR/78NvI3526mI0B
PolWXFDKycwRNWsSYNmVxi+nfWT6oGAi9cpVsrRA2POoStsorl4RZSIDqadtmbR+xKkj1A8zdb4l
NreXZ9kIGhWQQJ1b8aRTGGCoIlEpbXwklujgoS+MWSsnwJKJmcIDoTeeqMhgXTqaGgEAplD4cyo+
NsBn5eqJrlFKL3mZhcw/HkBsbreXbPAKFVyUBnqcxsmdKeijXbCt6CpPMOtwe8auo1ZEkGhOAa8X
8gVXudIYPXxIzaSDb02tY2aHPt4wW/dI/xGV8JWwaWnqzm1J78egspse6keDT/tPlvUCmXunjD/e
Hs/y1M1OhsQvxJzm33B2DgCTog9o8Op99Mlp8Xbgd2JyrbUE9pqV+e9nVpgW5hpvYIUqw04LQQ4G
0UtTf1Tr98FmESBheeBnqH6j9xnPmEtDfdjaUUXqwQcXrzMhL5WOK7fy4qKcWZAWhQ3CTrhdDX5F
fgzFXcChXrfW1bEQyVIgpwHDx77BtjSk+cqDprLSMYeR4XM0vmT63ZQYG2qnkFPjDrqsm+wLWj9c
Rb+r9PuqLVcGKVPXvM0jYCNohEBfCXhDpNDACq2Id6be+7UhvnQmueO59pyI8jRZZENQvRtLcmRz
htGA3ttkVF9vu+X/8wOAhFPBE29dJYcFg2RNr8NjrOpDrv/Wus6rsm2pHNT2s8U3rdg32j0l784K
Yd6hefsfq9J5mI/NWGcGrI5MOCUCo9Ib4+8hWzlElrbDuRkpsit52jI+Gr1fWl+M/KsA5zEEP8zt
7Tmcr/DL59DlYOQrfvw/zr6sN1Id6vYXIZkZXoEaklSGqsx5QenuBMxgbLCZfv1dnE/3U0KhcHOl
0+el1XbhYXsPa69V2SkwAt3Rd7Mg5TRIV4BTS7YQeiUOXkJgc85S0TUaL5Js6HBI6oyHpG+iZCx2
mu9tKEleNTd5/vmDpqt19kEI7qZ3BCXkua0yYaeGNB67Ywx+U0Nc6GUVqP5C74wI9INB8Utw0/9c
golxzQGvEUovs9Pgl8DhmknSH/lLFj9azooLNr1KZ5/zZfjZKSjQ3eG1FYYn/I6pNAJHSgrCepSU
AgkgsA96KG2lM+384E2aogi4JjN5HnWZdUqRvk1Qha8e/c4IrGxDEzPk9OnnnTo/elM6BFRkyFNN
0NnZ0dNUyxSotdixCpwhCX38+XmC86OHwVELAxQJngVAs9/t/JgarM/GgR3Tra9vnE9/QD1sU6yY
wXNbP82C1A7SXPhv7ldAfzgdaYtZQH8ZBCaIT34J0MMR+zbDPKCv8rawvWkG3dsWCVzjlXVa2AhE
dkBsTXxKyE/NNiJtzEZx6IXDizyVoZkc/z+2Ae+sNfV9gU9pvg2lPXap2WF4F/RcVA/y9lXTIt2P
gCeJfp5raTNM9MxPmm0QP5jf/r4rQLCS5gyCifcuogm2gTrGz1OcGxhwG6OMAn0xlKWhTf79VNWt
7eZp21VHQvNIV5fN+GK7HEGE2lC21cBN//N8S6f4y3zzLELmqJ73BRrgBdD6YE8NKpveW6WvB4SX
+4ShgfjnCZfWECr3SMZNVsCYpxSkk/ngDSbsmBH6bPQZ3KQsHAp/5buWTt2UAZt0nQA2t2aG08qY
Vyrq4vqPLLgY0rV84uJnIJ6YmsSBaZ/HFFo7lF7ZaewIGBAkKtwPnYGCqo+7Vf73yQZ/t9HIJgLg
CrZSgCqxat9PhNkbMAFpBoqCuggkv9DEBRuHgDj9xtT2jnMB0vdR6fgRVWD0twXb/LxhSyfk6/xz
b9OiSoFErzo6OX+vLf1Qgrs2APhzm9TszmL+CmZuaWVRWYYGHaryE6XV9+81wJzqNUMCHuYiZECD
SX3Yi+z/43h8nWS2qCNo+xowijZodYo0EcSnn9ds4fThTABYiBwKLN7c5jWDqVCILuujHVBUqtbs
0OLwGNyYklqAs01L+CWWQd9NPcZs4FAYSoKmfa5WXN/F8Se6OJQSABf3Z5en1uKsz2qMH/OnEv3c
jz+vzsIOT8x3oL0BeQNa22Y/P451N1FlBrSzSrcOqTc5mLDXDNvSN0wMvwhgpkd6riYFUGQjkCwD
fC15ly0NZL/iyKxNMP39l00gbWO38J740XCehfXp6/c/r9J0zmf3fnrR/vcDZquUNW3a2XICXJZx
0Nq7Hh1e9hXhLz9Ps3C9gYAFSgmgSORf5yDhqivbSo52dSxJDa3W2hKBwVI0UZvPceu9aIlcuRuL
u4+GDcDIwCEHR/r7uqE7qCqkp1dHGxzcSFmj1CMS90rz61/ihyfPBpJPgHKjZAmGgrm631CBVZv1
hjhSFQ0PbI2Yc+kAWCaOFkEzExp/Zxvkx3lReg5uSQJFmct+KPtTpdJfAvb/+4ivs8zMIUuHNoau
CT9WRLvMO+uaqzV8yMKHgAwApRB4sdDDmQO5LQfA3jYx5JG89c1lz36dEEHt4MvwswdkFDAwKcXw
CtyTdyPZ/XyAF3/9xKQBCPqUrZ7dQ5DeIq0jMHzyZqlXU0uDn8dfOK94w+GKgasFSLu5Mcy4p4l0
KNSRQDKMoGZfVJG7ht9a+ghorqKdASYRFfBZ2dulRGtFV6pjafMw38S0WfHCF6wJ6rdTwxTilYmE
9futqypapsqO5XFwrnp+SfurAdpxVvT7tQLuZqKdgbwBqgffZ/FlI5JMw1oNoOJM2AcAsQbE1n6e
ZGmtvkziTQ7TF8PbAtBSOS3WqrFfRKjYyuO3sN9QBUTIDe2p6V7PzlMPRdBaEb05avEuM8J6DcS7
Nv7MbOiceGVlY3wuLzX/oTPDka+Y2AWbjqDeAQfjJFl/tg0GmCz13svlscEO1/oQWcZLw049OyXq
+deb4YOwxAP6FBLWZ9lO0tQ6Orh5fXzRfTSnrgR351sNsAF6V4CVAS7gLAWnGt+WBiXWEdI8zT6W
K67mwvBwz/AEAVGNhlFrZlv10bB5ynoTFjwJ6joL1vDhixPgaXBAU44oa95tpYgGmQ97AMAk+bhs
03+/Xfv/kcoEhAVV5jPGk6IVUtez1j4O10VzE/MVB2Thx084JTQQIdRFDDU7qJaJZm3wrhloSjO2
JhufdHeNi+bcKoEJHNHufwj6c9h3xuyGWkwHarAOUjusfTDJ7u1fkiHBFiH+m8hTgE8EzGTeXTnQ
VJJSdfrRQ7No4Wwyl2yZ4/3awmIWPKBYKgLzNOf0EpbovVgTBkAsXVC5F9qw4cORWCsZz6UlA4Ub
jDhoRuDZzqxflTjuAHUW41jpbE9sRIJoI7tBjhVS597vNduRWUXnJqDwMOhoiftuaj0vSQstbrSj
C0KC5zR++vkAn5tCMPqBa2LKBYCf/r8M/BdLDi1oT+iCe0faykeFlnBWm4Gva48/T7NwkL9NY3z/
ClrY1lC6wjuWRgXuxaDtV/ZkYQIHVRLkACcKrLPin3Ik9GN0XESr/ms8GPnK759W+XskgBsCUN9/
WTTEMrOLGJuZ4bDKsI9l8TeRW/5CqkNvbMm4pf3nr5cK+w0UskFQPT6rKoNYvaG5MIHE2pDkMvtl
P850E2EIUYudhIuRsZ+5OaNtpmNLNOfIjCBD/WQtW7q0EV/HnyUDPUqygejUPer3dZwHXrImGL5w
++DWIHkFDNnE5z3bitZvfOZWiX5kaCfqKgk63CwQvAR/yP7XOwHwFnxayDYgT/4fFfqXu5HlWtkM
XJBjc5m1d/EaCf3CSn0bfrZSrSEyquUNOYKRNA6yesUYrg0/u3KgXapJ2WN4akdZGtI1qoppnWdX
AoSyAA2A5QHgm3mRVWTKHrMkG4+lOinnzsrf+uz3xgntSMgqw/OfkvyzrR403gqtqgE5zryggcwp
CDGsfqXat/gdiCngbYIqG+Hwd9OUWiQfnSLTQeGUBHl/7BsTXOMPPx+lxUnQ64r3D2ARFEW+T8JN
T2lZHZMjL29H+wMMFmDH+DVWBM1bKFzCaUbBGKC673OorEGK0AYs0DEuk1wG9njbGWvMnwu3b8pT
gGYLpRBcjNmH9KWIszjPCOQvPivjEIOmRAPi6vHn5Vo4u99mmX7Fl5tHBteqK5GSo2l/VOQuj7c/
j79gzsFcMbF/TlQcSPJ/Hz8tMoDDC0YAoj5Z2ZPWXPjlhQn2cmmLgK31Hy19jQXHB1BHhJVnZfQO
goMuKOTIESpeG7cD37FaO8QLlXKIXE+9QJB8QKV8XqSKW5R3RVmTo0GGP3VnbFQJQukx5vsCRezU
FnuvtzZO5WwMdKfVeM1WQsKFE44mBuD7ABuHPzmvxYluyIhm+eOx1h7t4dpML4r24uddW1pHVBOQ
7kej2LR333dN0phrLDHGo5O5B7OVN7HfrsRSS8cbIOgpnwRP8gxmrcdQOK2LaQrxxyjNgPss6AYb
JdKVy7o4EfLHwClNnvfc6kjsgs1FB+NPILHKmWsFZOgjh5o05Lx/+nnlljYHpXnE0lOPiDtXXPMo
OCc8EGGh7YGGdosECr2PaRr9PMt5zAuH4ssssxfHq6hm15D1PJaafV1WKpBgj7fbd43KnUNWTMT5
J/3negP1CXYFNA9Mh+WLiQDteFLTPh2PmeKolOuhbkGnVnv5+ZMWZ5koTSZnHxxws8chTh0UsQp3
OOqxlkC1ebwbOwbBtSpZeYXmmmFTtgaqsP8701kNmNCBo1sPM+lGUJb3sfvsl582fWgakKcr9POl
/w9pivNjiDYPsLPBZOD/Z+dd5Rqxis4Y0M4cqHwjFJitAkgB/X4Vp96FydQixpgH+bHh9Oh963Gr
QMNWDAMC/Ts/+/vzJOfWAZ/yZZKZdbCVaECcNYxHTRGIa3UH22xWDvjSafjvcUVCB2D1+WmgXaZG
p7GHo+vvyhHq6Leq3f36KyY2jEmDAoBp1Ou/H+sxR5dVkzXV6darrQCByIqZXlglF4EFslLAe8OQ
zlYJunfAG/tpdbJjFng6RHZX9nppgknhBIlO5B/defuFUdtZiSiYnVQRDWybrlz7leHnWdo8FrCm
LoZPjcdk3Drpw+/XH0JfQPVOJKxnUGXa1yAa9PTyNErwM6GmW61AyJc+ABHYf/1bSKe5M4tiJGVR
D0lZnvKgiV+q6tdxMAAeIIOB1Bw6t5COn50fwrjr9UScDGaF6A8nbK2f8dx3wgwu8vFIGSHWnr/C
zOp1qVe6OEENLCVB5V9lekDKA8sAg115Jc8XC3MB9zeVdsCuMX+3zJZ2vCKyBu75wIcrMda/vg7o
GgBVHWphFuBdc0fQSAH1S0dbnNIhj8BPGaRrCO7zR3GaAXgrC9Z9Sn593xAlNTZCJlGcosa/8f1I
qdAJ9DVJ1aWFQhIVThFAr+dEJCVxaZN0Pj9ZJYni0Q/xaPz2YuA7vswwHYsv723vFajy9JihUCzs
KIm6Nbjp+VuEGVAu/E+UAfIY0zd+mcEvXTuvfMJPIr8sK0DS9o26lL+koME7ixTRlCJEvhkpNTIz
sMkALOuIa35qJN9Cg4nZa8HFwl5gEqj2APgyAe1mJtZNs7T3E0+cTPrIqrvm114wpB2gwuGD1AiJ
87kF1+Jq1AtKy9MQ3/VZyH5voDA+apCTOh5SjuehqpSuX8TFSaYiim0INWv7n4/SwkZDSgx5FUDq
pp2YRV+6TUdnkE5xUtaWa9dOfennUSFWHqKFWSbsio17N+HE/Okx/3KcYkcvCq9r2UkL8vrjI/f/
rhmPxRnAoI30BCgDYA2/z+AoXgnCe+yEecm995Q+oMcfLYcry7VgcKf8x4RB9IA/miNZcmShexvE
oyfNzg9ZZ0daZ0VC+tueoAk7EM3Lz9uzcH6/zTdbuCIVcVtnmK9Nh41jyQ1ZawQ496OA4MNFR2Zt
EhCYM7O0JBv7vHfZKRZbL4bykBcI69eOFArGQM9MLOcAoP2nAfNl+5NKBwtprFcnNbwZxgckSH9e
paVvADLHh7mClBtyLt83Xy9cVxWewU7uvSkDv76ixUrlbXEG0Isj0wmXBjzd32cowDjbN5aAq4Pe
H4/S0LchS5at1XKXTjFw2/93mjnlrMjRTVXbmKYqNxa707J7NACtKX0tnSnU7lFdRx0fiWfj+7eA
l417pczZSfgf5b1a68RaHB7lMcRouPN4pb4PXxetC4wDwYHy4ZF0xQZUjiv7vRCg4UCh3x5Hdwrb
55kvYgjNazKdnTyiBbra214cJfwjy7JNqYF2GdWfjpOA92t8ZkvnYOqRhQ1Y4knyipTVzWiXJz5+
mP6jLp6M4fPnw7zgpMDew5kDbAAox3n3upVSlZQdvF6n9EO9Mt/cJN+NNvvnCTBPJ7/nc4EKMe4l
ZJEhwgJH+/t2WRIBTtPE5alFN6vJwQom9I3przwAS+s2tYNN6SKkkOfOY5WlbTEIzCLag+fu2j4y
1vqjl+4OSEnR6A2UHs7FzLnrk0LLXIE3RpVXQHZsqCiDprtpujVwysIGIU+EGB2iVXj0rdmKdYbF
gHYc0pMs+5eW6RFcQdCUa4Ej203fuc+/Pg9IIwL4CRcDUftcwNwX0gT3OitOfnkkOG/ZIzfMYMAf
Ej/8PNXC1QUGGfp0sA2TPsT091/sdN6XcJBbG86A++wErfH7xwytIuAAQzcPvID5IYiHMa4ltuVU
PFAVQlL051+/kHdFphCHC7g9qInZc28pqUbsTA23OHP+JG5Y9tnOk2WYt1tJdom/jZtsU7Gb2Fjz
+BeO3reJp7//sm614zaja8b81GvdtXS6yO3NQ1XGF6BoWblIc720yWfGXFAtnBq44drOHDZSpQUo
mOCZm+AZS7Ibz7i22uuMv5bK3zjeu+M/mJRHsSNDtXbFFrwfpGIJzgbsOhSHZlcMHZ2JXjseP3Hr
n6yvfPOANoyNO+xisU+6ce1TF44j/IXJYiA0t8+UU2vh9zzpO4Q54x2KECH3eiRmeZjkZVjYH06y
B6lkgz4HA/ReXNz55qbyX1cO1cJtRx4VBn9KpkMNYuZbUC7c3DK6+tSO2q0e49SiQhXFKd0aiflg
lsZWNeYLSmPoP4Xeskk2LbQ1EgQE5QDNPQm9BJ2Cua82q/eff9rZL0OIPHU8T7uBruS5clFSem06
xkTcd/0tkDEBdArremOlO5L8OlOFCfAm+RNNz4SimhkGs+edqmvF782yDHc8yVe2eulTEONMZSzk
dWGCvl8gZ9AGI/UkxteDygBPMquj5m8j3tPqz8+LdnampqUiiNec6RnHR32fqcgzafbMqu+dcOw3
Zbr9efizG4JwzUK+agKBoQI4z2HYzBj0sXbae9v8zNk97XekhtjvKbbBP2StvAwL3wKCSBvtmKCL
OFczN5TW1aZT1fcMJLHkUr/7+VuWhkfgDG58ZHsAYpzd9qbM49Yq0vq+Nj+Tjck+fz88SkfAVKFO
BTXUmdGccvde7hj1PZq1/8o1h2Ppx38dfTpxX0wyV6WjXGrW96J8Dx1zJbN35s4gn/B19JmPa2Uy
aS0Pv/0tG07aW6eefr82yB/B4FhgfDmr7GpNV7QoVIn7gr1KyL4q3fr1QZ3amBEFILGKzqN5zasC
nYymU2xu6l/3Pdxm59BZ/0z3ahj3WvPruAZeEh5l4MEQZSJNMnu0NAsPo1dl9X2XIuFWyrBkW9t9
jNe6Kc93HfOA0x9ACAtpk7nvDKyLX7WJqu91uqnopvttvnj6jC/DT9N/OVQ9IUXDCgyvmgPlj8Wv
Cbim8R30yoM2w8e9mB9ay8/SJMb4BEKyfZXcClGGul6GxANhr+k9/HzKzk8xQDvwIJCexqRnymOF
30g3GfvuHrjGQO8+EvfJ6Vb4Phd2ZCLFhOsPxTaw4c0+qRuTHG5l1t93kLqxqzoyfm0EUSKGM44l
w/hn/RNJ3BTgfVYdDjJk7q5T7ffjoywMMsopbAFZxuwDsHRi8Ehu38tt43Pg5X6NoYLIId7w6bZD
gfis42Qs82Iw3NS+9/M3O7un5RYivWs9DQtbjbuHi46YHB1Sc88NUPcB/g217puTafaRbMpN+mu+
QHzI1zlmeYVWuhKnDXNQakS0exLmWt77/HXFDAAUoio35XTnIZ5VKYWWVszA06g0b/CwbAv2QYYL
zdrkZA3isLBmiLbQcDQpk07Jse+3nai2AizFNO69kexzAv1j6Gcnu5/vIJy1hSsyYc+mdgoQ1p0x
RopajXEXO+Z900vrniWk2PcUilZAohknNBdWt3HWsdCIXXNXGwP4UDs0cgX+WPZl6PdkgFqc74hd
b5fFQUj5p/HcPyQHjo3bhS83epm476Oe0scROqg1JLdR9gotM44vrM7861hocQGWyLwQOXNp4Pt9
FmWQ3tp0imk7v3b6U9qr/qQNvvNuIXgUgSpcbSt1rqMDJPnkIt0qNwNZFQWcQQgtx+gQ0G4TF0ky
v9cvaJz9ybQcGl7SqQPfygvoSKTiI+91dehBB3jFPInEY23Qt5Sh4SBIh8HAGZWwhUVibccajc2h
SO23upQ2SkMufamFdPIAvfP3utc9FV1TRaM75s+l71aRonq7xeebkA1jfdjq8binRU4CyH7lGx5r
eOZk/gjikOTQDBrZmEr7Mw6WVwetHI00cBOv/NSGPg2U09KNlXPnhg/6IzSh8scapL97nddG6NnK
LcKkGKHknqKhx9yoAPI1zyqX/kuHKlaz8cqM7HSu3nPRPus+6wO9Gowrz8eiB8yHOGItef+a8crF
5lT2iAbMsnwceIV4x9D8+GIwzSYsjcy6c2kHZS2vZmURMWZ6R0sZHaoCaRnGogQyIdfr5M41q+Ev
Je0Hr5NmK3jzxkbkwoLU1BI9sEiKSkLRek8dL576xns2xnFIA7RskaN0cx4AgQdaa21IIjIyjwdl
m4C/z/H7qg6VprF/jgccTpHESdg2MTtR5GX2ll8/AFv+Zuv9MWFZakRd029oQz6k3tVBXDn9rd+M
nYwaT9nVdaNVatfV7LPoLDfeAryPlv6mtR8c2goVxhyd35EuTZCnJq3XeKHXD/Qe+IgX5kiGt0Rz
eqRBulNe0zdduMchk7wJoBz30un8b58KLRB5aoWx36OTj6kujC3qBpSn3rbhTn3ha8oxN5Rytil4
lpYRQW/ZlRxTKgJuCvBLJCYE6Gjcbhwno7sqG5OgtSWPdDT/fvK85xd5Xj5ChCwJSJVbkKRLnlWj
mU8OM6qLYWj+CUc2beDwhF3yYtBCJe03lZijG2mu2Xj7ko76v9YGMzXQpz0kaKjcGODxrY9E5uBO
EyBoKjvVgRwxr+DTUBoVCQJQ1GyeSh3A9z34T5MULd25sm5jAhTB2NRjIGxZRX1s5mHf+k7kFvTT
yQSL3CZTclN5dhHYUlXF1uvbEUfJNgKjI4dsMAkLrMES4qIZSisAnZseOlknQpYIsIQVFQjiddBr
ETSJhEgjyYgM+dFIQQAirf4PKGPFzinKJOxiyw59Q5jGtktR2wqbwftnjlpTHrq8vs7BZ3/NOpYZ
OBr1o1GWhyHTjoVbcW03tpyVYWORFkyR9CHui1fdy2B4OmpbY2TT7oWDiam7rD2aHey2hllTLG/1
QOPmU9MbWDrkY6AXbBJ0FOV+3j0yUibdhbS1ZN/ZPLkfwJCgoR1IcbhaNgtyLTF33hgnF0KWjG4y
zVXxDif1Nq/JTsYQ9lNG/uIS9LTjGawjBz8gbFxehWmuKRUkiUGvDa9P7+o+zqOubVuxGezuqiMC
l49RTngEoXPvr4GHctunMfkb11tVbFugszck7nD+0YV922eWEQOXAyVEJol3U1OjpFFe2fWzV5vD
A4qBf8D6TK5K2d6xApuhQTf8BcAkD0oktElDH2JAScAt9PqmacOCsSv6sAD255DY0JUobNK/K1nH
O7P1ykfInT2OLHtF8wy/8AxhH4zCMQ+ewPHAbdbC1m7jAIgsGWQaoRGyozEaudmwHQGSOmh5rLEr
02nbPijK8Q+YgjJtZyKJbfwTjeuBOE9aRpR3fRcpGPugSC0nQqHQipQjBCBI0h5JWDiVH3Sd5Qem
V/xthdmFhdbCtjJ0eEDSMdXL63zi1DioEnCcATXqJqoLzapAQW6n/qYqQWsgDYJ3yHA6vNU9yOAo
B+N6szfV8FoNhRdBYYMG3BjLq2SsD02XykC2BUB4evHH91LYSJ7eSnc0Img/mhvbBuE+6WBY7a61
gsbi2ivejc/BopSEsqpU5BlDjRVu4eQFTBHO8ekx1Xcunr88GqFPme+GgZU4pmlSQWhFmmkoFS2C
lPnoP7SrRzIIziE3iWSaKeM+AmZkn7laOBbocdUZAwskfiIxS5yqojN3lWYaG5oaXkiVl12bfV4G
hSp23I6DWMe+yBY/DC+1ugcQmdwZdcJCNOfijlqtAH9GBl7mQBSSPYFQtNjygRgbm+YxDm3c3Dt9
D6LDmItjh9L33gT79wEYyWRX9GMaeLL7HLCUIR5cHnoogt05aPDfTZnDqPTNbpO0WYz7qMlXwYsc
uxF3r6IAlxnRszugVeIN0zL5CnvYvUJcdIhgqqvLykubkweRTxgJ1xJh7Hb5jTRifQMaN9WEIERk
strTtKjMa03p3Ruoio1grGszBKYSt1Dq8Wtdl3/1xrG3DixFQCapzbY3YoiJqvwCWqPFznfVP8uU
J9LpTwa3BLAgmnfv8czceip16pD2qH+bKFYgY+PEe92smyjmaRWCaJKGVuwbhyF1siBxWHMB28wC
lnnVJqe1+4AHTtx0Zq4u7RxMG7mBO6OMys3CEnHYrssttYuNvLvy/TgJvLT3DHiucgyYx8Q1Oo+t
V7PNnqXhpU+dhIif3XviqoBlCYwsQ59WA2+KuwL3qYeLd+eNwudQy+rNIMlM9q+RxI3wW/HKN00B
DemY/EsKFPuilpMHS/ZNv9ecNpe3raWnfxsD/k1r1pe1bxylVdKDGIeivLBUlueBDqWGOhyr+kCo
e8qdLscB14vAsevXxJN3PBPVXvNLCtmVdAcnzrN7EGT22yyNd3Wj2ovc0axI13rnAtxpMgQqWQQ1
aY12SyvQltX6OAGV8I6bQ9mEBkPjuLLLm2Q0k01spfWm1/QW/6KJ/OS9btwyVEKrNzgv4H9xzIhy
ngW97407vMGf5qD/6Xi3BZ8CA4gcFYDc31mZF4nY/peYjEA/LgYWH518gVtTtHpkJRJ1NA38DBri
hsNlCFotrDKoS0NLh6ot79IPdEIW255DVbE1mmczFzQsDOd1HGx6mUv7tjMNUEV5/LOsmHeTJUT9
Q6sKOVAvVg+jF8c7vWDo79e67JElstqUMRn2CXc6fzNYBcmuweEvAq30kysi/BFUqehK9tyu8iOj
VrYMzEqDV5ajE2DjdwMgqB5eOpup6g1VTmoHUFwtX/iAZzAgwkzvLRDJDqFGhfmuOrd+NfLmDYys
713ixGE5pg08ugxSIt1DDI34k6glHMIUpudAGtnyqMidgoRZ1vV16OGx+td7o7cDKXX7Dm+ijpDN
sYPSoiikZLIWmzTRxMaOi2EDmdvsCv3t9a1RduSukQ7dCofb2Aonz8MsaUo/4HSIH3PJgeiLjaZw
D1K5lREkVjuOUeJqxlYzyGecyva2MNhj7TjlBiYZsQShYq8zJwYVSgW8UKuVyTttmITzWjs1Vqfx
0x001OF9ABTwZml1dYV4Ahxeo5b23YFZpTAeCu4wtgebJ4U6GJxekHjH2TYvRB7lNH1Awe1flcP9
q+wsNG01wBYqBBr++On7rYR5t2FxXPx6CCHamzL38mcAsrzDyI1s02fAQQ+40/fSGeHaV0K+UcOW
D5ql3Yq6BcrJdyVio0GFxFa4ClmM0IezVH/Abnpypw8ZzeKgYpAyvjKGkqWgx281X8FrRTVBKiHg
S45sm3QE7TFKc15bbNBrXPh2cm1LpJpdAND2hPaVdcFb/QaVzBa8hK1ZhaUFde4is021Sb0aeZ9k
QAEFAG7rRjjUQ3dS8dfIbPi5oN670X3ageGySy+h7lyJQEeC6klTVXJBzTjpIm6As0JjDniS0AxQ
XfqihNGB0U+feyfxAs0tsA4A5oBKi1foQtDNaoP2n3fHHnMCPDp8Y6v37rhseNDUKWTzmpGGeZI9
EH2gIdS370siHytk9S8tn8P1S0aJt99rwjgty9uKlCzsUVd8Zg67G3kKJ41A/clRBLc6rdIL3QDh
JNW5twOlg4HLbHoRwMnsEnSGpD6ht8UIPCsW7DrpUlHegLPiJB3yBv2gRh3iRFreMSYEZEMjUUUQ
i+JvaasHYhaPhqhtnFerfU6JzR+9otF5oBnD+Mwt1d+0oj54ZeJEeERznHrfe2vp+Gx5f1jKFOIQ
jewTx9beMpaRALwzgHtTVxjplkJy8RSDFebZSfDrrapy/7SjwjNomUeQNtubYeBPVaZoyDLci9Jr
PprWS3DLqmer61mojwgT015UgQsp1Z1wChY2JlpeVO+TB/jEj6ln0Wcwl7vv4PBKL0dbF3hGG7cI
ij6ubuLK6FVYFQhuCzRibArU7w8K3Etkq49JfKo85rMI4gSM70dLnRrm5N2B5hMrZeEg3kt9tHCp
Lv7Q2+Ejl+qqFRmIoJ3yfXDH+8oxwG/d2tAGv1ap99eEFnhQCsApNyJVeJQ6oitQ1XmA2HguA8+b
B+YnlG9lhQ0H67px4cvKRfOMJS7sivwhvf3H8lUWVgwG0i7JH6NBT6IBUxSMFIuB6lOJOnCfYs1E
LJ9GQFTCwdNj3KCi/RTWqAWF7SbhULtjgVREmhwka9UlNzVlBnnHD/GYaOjds4EyyYzW1qM8cZ57
Dhi9Toe7vnDcCFE/osCOZjAs/kNN4mcN2uKBaxfWbqQFD4fRLPZj56XbKosVfhoVR6djLcJ7PjUb
xFn9hiZ0GdER3jfLOQx2OlQ3vWfiGzr03uVj0T5o3Vi85xDVekHvH2v3SBPVtxnQxoGBp6cNO9e6
H8Ec9SjAVLB3u5pmoZGS/ABqMfuR5wnFDXdqCcQaBIsC+JLmKwfc7WI0+k5FcaW5Ysuq0tm1Smxt
zsgzYuUuKoGBumnBlrlpyqoB8t7U34tKqmHfJmhYRlwFhF8CS4FX0A98SUTYeP644733gqWPA3gl
aJ/w4MQOI3moCqvb5xSJAbfdI0jc+lT6l6R2OwgfxFTdSJnX1sGHHuJG2dS4pI1Xhyg115HVySdk
Tc29oxmvfir6oK/+D2nntRs31mzhJyLAHG7ZUdlUsGXfEGNbZs6ZT38+aoD5uymiCfnYlwJYvVPt
2lVrrbJe/JaBKZFGg3nt1g3Fp86tCc4j75dR5d8JzIzd6CvWVVfyNrSo1PdG1D3lnl/Xu7IU400p
dmW8EUQx3RaKG2xLk7dOPbg/DSSsNpoQo9mnxscklo9yoR8zYUjKDeFzYRv6uCsIryw9Pirlq6kc
a72ypUF7k3uv3FdFLt0ovg8qkWzsm0ZS5B/fqHmap6LXbPV4kpKN0weeoV/lyot2UdsmxJ1VuO8s
o7Kjpopv1Y7s6lCI3wchyG9oEm8k287N/7HSWrmW4rbalf6o37uq2jld6bk8N1GZEY3wOanHX6GX
aYcW2erBrhSfd7NImqf1c4udX2n9sxlbL6kgxj6QKp1sXBy024hzsYlqyboqYiHZhqgUZbbLxfLL
5RZ5AYrRSscxDH/lhAg3Xq+Id4GnF9u+61tbxMncjGYuP9RSopLHSQTRblUXjVpTeLXk7os6jtKh
TNVul4V1cNvJiOm60LDsoEn/mL7wVmqZaltm+GREiHvlBMxbaM0/XTdFXtQFR+SOgXHlaYmuX/eI
d31VR3JhUiNYr31T6tG29UrT3GieVNOsOhyRB9By4gBLoFmgmxh2I7U5WuFh/hKkHqZ841trye22
jU3pseuU/C1oCrqIuHhOuPLj+JpzHRxqhefuvud56JS6zJtS1/P8V6VEyIVWxWMp1TIivAj2burQ
7+qNJKfPaaT319yyFPQGK+5v2zgw9n2b/+y9CGekt13jNJVcvKIaM6JxWCY7rxSsez8tRHwNJI4Q
YqFhl27Skz60fpAcCDdenVTfRpBdD3ove97GNN2RYRGqXOtyEYg0D3GNfecO3UZsQqTlZfPrUJXB
m0Um9AtySt9AHunHUR6UDZnhEefhD+pudPVvEqm8eMSp6ii5I6nnR7+aUq759WEVk15ow2DrVY3y
Q8pc/eswkEQK3A4HaHnKj5pH6I0wmsVvt5lWXFS/8LurbV+6Q70pSJxt6bnd7oAFFc+uxQNXaq1H
ufXdTatmhi0rGQcxTTo7VgN10+Nw9rWaef+EYB4eETCoH6WqGvfyWN+1eqd8AckWNnYnB9PzQohU
dpLS97hYXsdFW0qHNBjJhYDaBWWQk6i6HhW9P6hiMnyBLmfeqR2Ns4ZESw+To3isy84at6GYmnZs
Ca3ti3TIsaV6FHhhRKq+KSQlWinLLtUcUBiRpuoGjI452CvPVYm4alCejPbbaOxa5Zh1ny9ooV4C
NAEdC4gj6qxMExkmkUUSKVTktlJ49NZYyUvlDIAi7zAs6SNmXSOXpZBzUp4SYVdpG2lNaHbh+1MJ
GRAHeH66Sc4AOUkkulZUWeZTrf3EhbIRL1dkFpbg9PtzQKReGR0JOL4f5y25o6OaXnlk4i4bWRnE
vIs6SfrBJP1jUqi+5RoRVqpKS58HUYGEPHA7CGDT308K1TJZH1qJ6Abw4es3b01x/+PXkbsDzQ3Q
he6kaEOdf90cLEVQgkZ5AgMmXJnJ8fLcTMCPMzED+EWnn5/hTni+qXLl83kxv7WMq3a86oaDQT7i
spm1UczOAZlKyh9CrTyl46+xfw5+/v8+P4M8yHmVexSLlae8PpLoVlZWeHGSKE+iLkApFAbb+Rog
+JXqQa7x68W9GdlDbqtv2Zr26NIUARCf9Ip5In7Q8HFzyY/ykNp3Qqtua8hsWll+fpYmxYpJ/hKs
85xiGYRVmgRI4D6p5CYDdZdkn2WtsZlODRizeQqzMczRzXpqlNbuzK0rrgGolyYJJD2tJxQ4u9g6
tyAUrUKuSVafvub0RtTdNXLD0vfR9ZhaWE1Y93nRu7PMKFDyRn/quA+J2I1OWFmEaQ5mB27CZ/Dz
wVp+bGDaRCrlVLU2ntrufvS2yC90h/LRSj9/Is7MzEBTQhJGnmViJqeEsPXiFQzhwomQwSdqkFgA
zX9oa1JkpDt8PzMIkLW7qN9qyUGlclyShLm8Zz9eEGhmAVMEHw1rFyLC+YLXuqS0SW7xtlDH4HbQ
0idqFdpD3rTqiqWFIcH+gm4E6WTSIZpZ8nxq13Jkik+S9EZNa9P1LuW8AI5D83lL4M0mYPEEnEaq
93xMXYAiBZtveKoHmedA0ZXtDYAD+UfUBWQhfdP9NLiQhAbCEQB72XYI0p8bpM42gH6r1Se/2lXt
rl7T1X6nysw2NUBSGeAr3OEJWHNuoFQMXikZYYhkkaTzBC3eJEFsAhkuq7sxGb0eZn9ON2qKPt5W
6KUONIRq2PUoFTejZEZXlCCDRwmUge3xfj6QZDLuCV2HWyUZROEw6HrzIFGlvVf6H3QcQ7RLP0aS
Vu9j0et2aQlLKBBzI7VdLawexNHwdr0mCj+rOJIew5DQ8/K+XNgtEE4h3tAxHMD0XAbZohWDqI+l
8mTiS634eZBlux8PpPEu2/kIQZ+YrZii4kcMwL45n9o+govVBKryRN3aVrovDXIMZLWGigQVlXCv
v22ag5xc8Qwkz7zirD5yf8CssUl1LiYIGDj3c+vKlHhKTdF9kh4qQ0Od12OCf+XqixVkGyHn7Ueq
bUUR4qMPZquCzoHAgmF5TjBzGz0zjT53n3zPO7iCsHcuT+nC96FVw12YWnIhLzebUWMQu1h38+C5
yLr7VEquFemz8sz86FML0+Y5iQizpLYq5B2D54Zya70T9E9DI/k+2LIJY4Y0pTlblUijLVKjRMFz
GBIlbFYpfoszhN67zo4DLzcnrVlN3ogxmnhPkgxIJjkgcPsXS3BiYOaQKrdX86HAQC7uq2dRXnGw
H38/DxaKR+BtoaB/0CkU29pVMrJjTzD7ohxh4U/HOXyfFUAyd3o6zskAkeQJdda5wlNi3KTSoTNX
jt3HSw9A6vuxm7Rg0a053z+yUNMDQtKiZ3O8Sq3nUN+nw/VnV+DcxCw+SPtCE4HHRM+asIXdlKzJ
uiwswTsFFZobMe2HQ+YhXBxpKf3nVPEquc68T58ACzm/SVRlauTw4cJpOz/uklEIn9NfPgDn9vMb
CJo5wEccBL7PmM1OVCRyUgxW9KyQHJft7NvnJ//087NXtdyWem20fD5Jb8zmrjRWfv60P86v44kl
/9/PnzcyVqkiRq3K96VmkxvAFWSb9Dw1801grmkFLuxVMifgv8FUwmieo8D7UNf92ErSZ0N/yZrW
7ulwtkZO+njZTiqz/7MxbbYTf1okFboqhGfPwi7vArvdSVPmcvfpRTkzMrsWTD2F++9iJFPonRbe
jOmn7zVGgQwVXF0oc4Sas1EUmttXYZo+49B3ozpcu3Fz+IsxnJiY+dWucvXUdeP0+Ws13PXhp681
Gk+hAITAjcblM3dLUdyWvUeB9ymJftbZRpFXYp0FnwEDDXi2xURBYZ8tc5yBDepJbj714ja4AiXz
6ck5+/xsgSMBMiuIf/2pDfo9OmBZNKycu8UBoJaKEglxC/H9+QrHcqCP7dgxQSXQR4N+Nt2Khek3
zk42SCLuNRpLkU6cv09Dt5JIyJrGU1fuAbzp0d5t95enaeGw0deDNzZpv/dTfT6IDCiPnFHgfELX
dqOG95lwk3vlJv50CwMUIclY0sgT4caJXHluJ+eBEKAOaT55YX7jXierUdKCFzwzMHPivuz75UCx
/in6A6jIt/ZasDFi6KIrh24eJEO5AAyCdBX5oenxMyfIt5LqVnlvCM+1QTwm77JYvhaarwbshaa5
Gq1hC+6LooR/vLxS70SCk90wcUl4Q/I4QA6LV+ucg5vWgSJ5bq88Dz3QEpiZkWp74B9erHFQDgE9
pilfZF+DWuve3ERu3rpMt27SvHP/JJaeXKeu+DWnJ8Y+kV3LFpRRpprbgkxTBJ4WdVEhUTHEvvno
1wVtzBrZf0Ckt6PLO2r7m+S6VTYQTbrCA4bQvwhmCjwhr3a0m7cOgCDyg9QoYNMAJF5VYFXo7hH1
INcTK4pvQZ76j52lPcPsFLeXJ2a2hf+dF4WEKTRH9FzmOtWebLWJb7TKc6DdvB6y9DZ6vWxgdtD/
NaCiNUrDioXwI66q2hLFRnkWW28L7r5s5ZUhrFmYXRYV/ZZl1WcI9JUQDu5fDEBGwpZ0HfHrJLN+
fvj8lDRaVkl8XhUOQegfV+IzZWEJoO3BzVThSoofqJ9KF5BHMwvlmTZeaH+6UXTvGVL+ItWZ90XU
UDoStJHONZkbbl2UgzZalGt3FKQ9zW47o9obSqNd53KkPyZVVh9IGch/9K67c4HMHUW5M0nOCOG2
CIX8yhor6RBqAjQBoyEclCqQdGaV79saUFULC+EgqX6/GQKYcRuK/ZWdR434u0CI2G5c6BXj0Cs3
IJPW5EkXlhH3wCRIpBPZKvM7J4RK6uu9+qzIf6x/POXr5X04uw6mfcgCIiwIaUr5yNHJa9e0EtNV
nskp2iqwg76/BiB+2ci70vrMzUykHBg+6LZRKZsNIhmNuo8sT302BmObxQe3erUOLdkb9QdgPNDg
SraN3ibgu75Nht+65OjGj5ZEudCuhFBz1YF/B4yCEloQBhHh/OUlW5WLjGKmPstNdlcW8a5T/S8S
PXtbj/5E/nivuCCdEDxQMmknZ9nKqVzY1ZMg23/mZ6cSZFHThAHm2wooZQTR4YuQ33jquPIA/DBO
Us8To1JG9miSC5oT4ceqsTSX03tPrvBBQCxEz3HmXR7tlbgId10YPRRm8NoLO6mKvohqsDJQeSpp
nK458qz/6m2QMiRTOXcQUafwRie39iA3lHyzxpI2siCCGMzy56QQ4zv6HmVXfhipUzpPvmLv1CA1
OYERGW1NPDZm7G281voz1iE63ImXAxjsUU0o2+4I5H0t9podBZKaTBSPfvIVkHhJmp17tCqJ0jDp
i9QZVAQL6mMZHz3ACZePwpIRnuMoGk8XPvy4cyNxQvczmoZPHTHfkvyH29H54ttlE9MnTib+fRyn
JmbjMCOwlJaOiTz4R1eCq9g6mK61YeYS2ds3/lqCfdEeuXwFIgEvk3mXVz8ZzVQWgtRpBVr8jepG
RUFPSOg33D7k/i8hvLo8vplHfB8fsb0Cl56eTx90Ggd1EGAv+LQWg9SUV1tj+GTf2n8tvDf2eBf2
mcfIgmt2uuIXgIDdvSe8dcbnUicfvj9zAmGuRnVKuttRI8WW+7doXDl8S1Okkm+VqA+RPpkLuDV1
KGeNKNDkU9mUzNJaMXZpFwNrg1TPaVGQNznfxUEkSkKKZroTWRu3vRKEXaEcL6/ymol5QcBzU9Hy
6LDZdcXObDpHaoqHoDBWQu8lM7yHUIeSJv2HueJgkOuBaGRN5NBcxYr3XX1I1spCayZmR95vLLm3
/C5y4nbMDybyTQdCWXcXVath65qp2dEvJpBXX3B/s25fjM6/1/ursX28vDKzK+x9906vdwi909rP
lSCKFoRg2YqRU6W7UDmOui2WG/fnZSNLO/jUyPQ0O0nY5NS3TM+SIxg31m9YaANMmW5l7ZdskOEF
FMHjR6YOeG4DVWUJPk0YO0gFT2jcNUHihdXgRgFZg7zVuwrP+fdLbjt4I0HuCNWr0NeE+Y81NJJP
T9SZkZkv6UvfDD0ppB1lvQM/LAsrF9bCJJ19fzZJvjCWnakxCF0Jt1r7GJX6yggWp2mSKSIaMRGa
mi11kCRtkngmPRxHe/gOJzRa2UvLBoAt8Jgj327NhmAoUJeSdsycptVvtSG/NuvstnDTp8srsXAP
GlSc/jMzzeTJlo1a8vyoJ9D8WAE22R5GXSaabuzBu1el74H//bK5xYVBS2HqksYraZ4MTLkaM1Fi
VF0AD8Ywbbn6mwGdWJjNm5tpYlFVYuZIqXm0UMaV9IfKyze98UU1QztIXi+PaHGdeBLT5EMldJ1D
uSpPg42j55kzyiF8j/HP0BXUplxhJYCYNtQsQDIIVf6zM7taAnD2uVY0mWNMfIhYbnVi4AHKbA9y
vDVq4RGwUbLynl0eHK1KgekaE9DrfHeQFClaT2d3dGQ/ikPjXnvNSlixZmJ20QRFJuXQKDPHAsOu
X3vPYf5XZ3XC2/EkBcg0L1prvd4qdYl6Vqg9pu2bVdwH+e7yLlhcnRMT0/VzcozyZAQvkRPeZdm4
iTQnqEGj6r/96LcUbj9vCiQTcjo0SqRv1DShJ6ZShG7VuHRTp/GtjZzFd26SQf+QKjse1W9SAiXx
ssGlFSJuUqdgAyXi+eNTmeDa6kBfb5nHZeDDWs4gEUdrzdzWzMzvBFy25BuMS5B/h1lnK8UvTV7R
VFpaptOhzJxDMmZDUaomNlDkruR8q8U0QivsWvR2+vh4ed4WQg4aof9v3mauVfDGJPNiBmSxNmr5
VRtAfMvZzs1XjtCSU1WRTcdfUnP80JRQlBO6wYpe5sipdiMo3i0UgBUTS4tDAgDQBf9RcJ5NnOHp
Q+hNvd0jK4NI+TAKX5tP9o+fQrSpPfF/NmbzVUqd4EIfSp2k3+aljYrE5fVYG8P095ODow26CgGO
7/Pss6sRvmfbwrZe8dNLq46cC+l9haceKNNzK60iwdnQ+8SRevkgqA/obmyV5Ff2ybLOv7OFFjUR
oI6ky9wNVGgFIIQdJY4rPAbalbuWi1kch46HQe7o3W+ej0NJusoKoFI54nio49xufPK98eH35TVZ
Cj/QhQKKDsyaVOHsgiE76fWoG2SOMKYbPz824w+loG1nuzUUb6tWa4Hney1qfo2yxYCbGgjffsiR
Z4oRI3oQZw5NQscbg2zsJhRKZSv2knAIzUI96m37QrEp2+WyNuw8RQ93kCZEu4SIb0sFGZxBIb0v
B0K2CWQru3ZRjtpenpalrUqnBTBr0xvvg+yiAdegG2oLl5t+jeQcOchXufmLu/3UxszfomYuCpIo
pI4oO0LxAAkGYYv95XEsLu/JOGaHgRpQ6kE5zhxkra4NuXs0lHEiWl4XYb4l61rQaClaSZauzd3M
jSSS3MadydyVr4lxXybbtvgbCwDEeCNN6My5MyRtOBpSYRHyZcmmaK/89mc6tH/hrfC0/xmZDaNP
zNEYBjdz2jTfqEKA2kppV+Hz5QVanCyiO3C5lIyIyM9PuQH1HbUKnQWCxNyNh1E2NhJPmstWlq5d
gi9FJZ8OqcKYed4wL5SmGwxivBb9JLRWskNilfZQPPvx78umpmmZn+9TU5NbO3Hy4SR3rTfEen3/
tWvvlZXPL80Xrp08NSXPqbnW+eeNVIuNCJQVmZf41jPlvdR5V4Jvfg65+u7ckR9D4mWi5H5oH2i4
BTmeduRsqogP0Ib+i2CaPy/P1MJQSIWxHAiokxB5z8WfzFSZeakrKEbkRPWvONwV0j4yVmZr2j2z
xQC6SVwC8Yrn0fz5YGWhoBmaEDl6/qdz4SpaG0uAN59eIZC0layHYq3H5sKtdWZx9pqIIt5oEWvD
8vd2pNwVnm8no77RxWFlTy9NH53jdXSzKVZ8cAJ+0CZigOiPUwuJ3Yf7EkGnxFwJuxaHo763LoSx
zr4+324o4fqjUfoke7xXLckPkX4Mq3orZWtdUhZHA+JRn5pzAzyfjtXJZmjKIkXOhc2gCt8gmdqS
+VoXK8H3og1Uy4FvUrRHjO7chof2hTf6rA2daEdhq/gPYvd2eU8vzdf0DgfBOXEZ5kkTPSsCkz5a
MdkMbUM3dluU+q2IrkUzrJwefcHRWDSDMOmASKGIYO98NIjLtGPZlLFjqUH1pdCbH0XiptlGU8IE
lFYifHFT9wGwx15wQjgCQqztM+ISNAXQdQMBnrxS6ot2Vj1WdpGHOs/GMX1N3CE4dqMc/YlJ5u+t
UbbuIr1UrlvUHJCOQplEyzXqB4JcH2m40juAMFK77Lr+EAlquOUN1zolzSTu2k6AWyyikJTFtXCj
55KAvEWlWL/EvFF7pFDMZqs0jbwdx6L7U6u0pFXyoXsr0cB48RIt/OVlmXXMUBq61rJE2Jqw2A8g
dF7CNm3tzBu9YyDo4wHBcHWPoAGSE4I/8ihtafrsqtExjoL0rVFQuhJQBkPNBuQOCo9rVLTFZecc
0l7G4g00X/YqROyPjuOcxeJAs4b7XrDz8HB5ay2uN9JPpJZUDSzQLFLNxthQUDOKnASox72YlrvL
3/84BnRrGTtNGabmUXMehq4XQqpWnEDkUt5QStjVZfyt86XbRDZWXNfHoYDZoYnNRKAUwUHMnKSW
we9o8whTB7ehDrLyAppj97m9JkwQldAJZcHbYXbQs0wakWKiPJFQNEQwtSJ4KUaKOlm7R5vv2sv6
m74UfwyueRtH4wEW7qsYRis/Y2lCqY3AzAB0aFrzTgBilNIP2SAZD43H6YPwKLa8w7WsOqKnuLm8
eB/j3GnE/7MlnzsDDfieogVK5DRjuc/Qq9PHq2ikb3j5aJbmXbjmrhdXkIQMSAAZoPH8YkUo3VCJ
35nh1t3DAbxtZf3T+50hkbxgV8L1+NAYT4pKqzZJANKwFFfhvVXJWp+TxUFMrTxJLTKOeV6p9YU0
qDsldMa9pV+Xa1DvpfUHqSThFgBwUFQ8XxNPKOVMa6nFJX7zEMfWTgpRjwjQKShNYyVeW7Q1QdGm
q5OqzMxWh6x9ZNEp2QnHsLtCOq7fl0bVb1sDlTPfKvIVbMr0vfPACjYj734eIGBqoW6djy1qB9ey
QEM4qnyITLS5yF7tL2/ppdWBezNlMHgXwCo4N6E3hR5mRoaJ3jP2niHnuwaRtZVH6PSV84FM4RNS
2vCocK5zwEcsJ2mFnhMVs+E5bDc1aoRRuOLuPtpgsogzNfKzdLaY6xJnsaRGSD1QygSkKCZfteKn
Oe4lSkKevkZMX7Q1NeSjDIj302ZZ+qoG4q7VfkSqOWmfddKNG41HMCUupHAPqKsZP0fX11Zc3eJ2
OLE6cz8WgYfkQn10ar8/ThHERlcaaYOkdbYyl4uWQEPR/WPCrs6zTigFRVEVepGjZd/TvkLo4FHW
V/DWCzbY0kiFq6wX23y2uTtkaIbStwIn4Hk1tlsrlbfqWsJ+YXufGZn+fhLwehNYIgwxkvxDp+Rt
SD7i8vlZHAUVWpZFYzTz0F0cMjHOmyJ08q7Y1rX4LR/iO9lrVnIRS+OAEwMSVifV/AHRCBK4qQIQ
2E6CosuLEDxdHsXi52V8KAB4Mpdz5I8ptzVBNZ93EVzWjzIaU5cNLAULvD6nQjYg+4lGfb4QCAJX
oyz2gaMg+HsLlOoJGH6yL4k/UaYlfDf67GcpaNod2iUt6rd1em1msX6bt6G0BhFZHC4Ab0AVKrW8
+RMlFQZkg3o1cHpZ2LZ9e+d37svlAS+ECtL0AJqojaDA5ydo6EqpGAQ2Xqx8hUOyjUX14Fe3RWht
JfSMc2VlBZf2IQ9wIGKoglOuns2vn+txmxoJV5NbPiZaeW8VwbHuvNfLw1q4ASfiDbEUBYiFIpHb
D02dK4FTuuXRa8UffuYCUO2doFG/Xza1OCJrenPhwKiCzUZkVkGqZYEZOEaxNUQACvddtblsYnEf
nJiY/n7iHYop1heh2jttJ2XbCbqFPnG8tvfXrEwDPbFS9qUneoWBo4uOsnKvdcf/3yimNTv5flK3
ZVaZfH9EwkkR+y8aIOTPm2DVgW0BFpFhB56bqDSlRRPcxf2ku6TchitxzsJ1SqdNkiyAtUE3zjmx
nlLhX1WT9Fd9lPUb2XyyEJTrbwzl89EOTo7cBJ1Wp74rs3GQuwzrvo58hw5M+9aydooSf449Ob2K
MEHGjdcjOZD5hQD2u4YAEPiO/4wI8SelQD58fbbWsTUEuhfwdatGnu62knaXF3oOzf1gYFqqk81U
5tUQa9X086Vim9E2MKqkjRAO0D5oDeWj95U0/dvQ1nee2r/k+Vq6cumiAJFEa1fQe6h4zDtd4/Pj
emgKz/Ei+UFr0XP8mUI3kWMkY+sg3oSKdkhr+gpKCON50lMk/cV5Pf0Fc+EkiPVuoab8gkpXv4iZ
+9IG1ucjORBqlH3YI3DC5jA1T1eLritlzxGt2164S0pnsFbO1IL7xAQUZ4lcH+565tt8Uy+MWNE9
J9D2VYI+1bWwxilcXit5QucDiEEuYAa1RBc5apDP8BwEZ9PvstEi1jZI7VEwa+EW2Ld3UBF5szPD
FTadRVrKL9DkNgZPuIoUGoxd3ruLI566GhpoNUzZ7vOt2+WZXKLd6Du19CVOXrXizctWErVzMtR0
PGgTSoobXS14cHM8GI2AWyLjNHDwt7+pJf7yPRVNu7e6aPaSntw0afmCcBtNJ2rYRZfHt3CPkBwm
ZjEtBkdkcT6+2gSPrkSm75htsOm/jYG/ch0uTuCJgSmmOTn7QjnA24Su4uTjrRTRlohq4edIkP/O
H1IdICYAu30IlxuxcyWxygk0x2LXIQSXFM9/MUsmSifQ7qgRzANNM2rSuhLawPHCzqXTEd2Us5ju
A/8/K7PTVYeqAtEMK2Er2yrQkqaQV0wsRJBQv2EqkIykkj1/z1q5mVlGmQQkudGCtAN0Gp9CVLRv
xtGPjkMuDQ80/JC3itGvZQ4XojwueVTmefqRF5iX6xEwDa1OJVgXiuZa7+vr2Byf5a598QZ1ZUMs
7rkTU7M95/bAUFEiJwQzatduGz+/l7Ox25hiuLa9F88PZTaElWh3+QEbPGqZQkcPon6jOaRPUb0S
hi1NGoRPOpPBhCJambkfN4i83GrGwIGcGGf9vancSnGzKSp9JYhZMySfH1NFHFEaNjFUxi9uo94I
1SOIfagUayiKpQmDwyqTrDZ03p0z9+72YR2mmeA7bnwo5eOwkhRa/DzJE2IkxFc+9AwbvDhKRniS
oAbuuxe3+IsLENDuO30V1NS8eTRlo1wKh9x3aDsCjXH08pfe07pbvYQGctkbLF6E9DtHH4ijSh5g
9lbJB7RV8172naES6o2bAtnro6i8N9y6z20llGw/8A+9TuuNoGm3WkjDkzwS9Tela9YEZqYY9jzX
BvMRpNBUtCRBpcxOVO/redfQdsRpYhCDlDnqja+M+V4yU3NrGG0ytV+J6XFivdAcq1/xWkvnGauE
NEAAJlTL+eaEpoSasWt6jt6bN1Ic0BzI3frx4fKELx4BgzWd7kEScLM43k/QOB/b1HfErP5lhhkK
wNZbVFBwq6uVzMvigEzQpKoEzRHCyvmAMm5krTND35Eiq911xZA/NLRVv+6Kbq1925LHn/LYRBe4
fRbv3NQgNG0xBOwiX2/6hyoGO6MVX7RKH7YeLLS70ivUrVIWw8qTZXH70pQWWQLKwlNt6tywJQR6
IYa9D1oq/ZL71jaGmFPHA1qA+bamDBkbdE8xKgtGjVxv0Uzeu4PyefyuiXyXYUzUDZFs2mxRQz8z
8zGPEx78dChAm8T7Xqy9+Jc2zomNOTkoR3jLlU1s9M0h61pb03NbH66ULlxxCUvODdwIFFYSWhqC
T+dTKsMKkqJUpkQdHQ11YyRPnz8Bk5IEKCTuZ3SAzr9PinkoBz1MnNhvD1XxSlkUPdmv8ppC19L2
Rz1WRzYQLTxVm3kTT6Z3V+sOiaP4oz0pHoKpFgD1fH40PFLwoBIP8w+NCzXFSz0rahOnpBGQjI7L
FSpu6lrPv6XFP7UyrdlJfIv6RpkqSpc4HZ2DSq3cxv0/oe/bqfD7L4ZDrgSsLs0ejfnbqxXVNE1o
vueEytYoN7VFX6p/hvpvfC0Zk+kdSYbsQ9rEBQFR6kUVO41EzyirpOOAUv9otGjl1bO0B7DxrldG
IDovQ4ZBr1g90vZOOla85hSvsBUrO4xJ9XJ53hYd0aml2W4DLtGWltTHjqSgGd9HdBcybzvBsqNY
uwoCfat74n4czadR1+gNEdBYQ1o5WEsHd0pvcrQmHZJ5jc+rwkoS4jF2DLP+gZr1lwxtjZVhTuHA
/Iqm4IHoHZAs4HKzS1LKNTpeBWniWIX2rBbjNhoDhCYYXpRtuGzAq6sV6pz9rQIMKOqt6yQLr/pq
TYZhcWF5W1D2hTnwMdcSIomBnEXiZHJBLz2h2NIZwt9WYIAvj3jREKHIO56OCGnmraIkCgK45Zy8
PkLVSgu8PSxNhDXcxnRXbC0uIGBUwHtTaDC/RaOx9Gq6+oHMrg7WfR3/RdRKmfG/z8+2aOIartb0
3CCtpNsdjUmab5fnarrlP2yOqQc3SShq8/PKQRk2epvKXuJ4+fjbyK8tfSMk6bUyaruuqneXjS0u
DHJrSLyAE/mAnpAsr+4lCwSiYT7AN7HF6iFGCfGyEWnZCsEakQ1Ngud0+6oJrBiZq5S+UGJsW9n4
oLnmgX57e9Vr92pAF017sOmeRy8qeRTuMl96cDP/WDXI3V/+LUuzSxmNlnBkFyFzTT/15A5IXLfz
UgkivQmL3hqk70VG/62Bx8KuL4w/jR8LfzHFFGSMd5AngKLJGZxYDMUOzRmKGc4g3E6gIit4VeV/
Lo9q6WbTOMPAHnVwCXOHktMeqG57Yn7FPMjRTvL3snVQPtnF9j15M2VkaXlP9hyB3/ORGB6dDuJC
TRwKiAc6Gx7orHI/xmvqDEthsEaKi/TQFJAa8rmZwJUItS0rcRLpu6X7G9d7E2nu4xuvjZ7YjTSs
bM8lh3Fqb7ZAKl3S6H9n4jBoUKP9kWlFdXl1lgxMBQH6cZsUV+c7IGs5f4UWTff0VeDdaF/+4vOT
XiPhM8qZ88dQkpjtpHcRETd3to5gSV6sSdQtjuB/JuYpcXLt9D0xQfimfp1cDX0R38u+tyb/tZhd
JVqC8UYBAGc0ewBx2odSLIGJaEFifB/cPjgKgZBsNBVVjT5yowPKRxJNNWMXmE+g7tNmoBHO5elc
clakzSndTprokFbOt5/XFk1c6y3RjjBuAPa8RmN/TGl6ednM0pRO+qYycRXgq3nKwKA1rDQmEzHN
dTcD+YBuLSuxZmH6+4njaahCCWqAhVzZmLHdR8e/GQFSFMQw4G3E2fc1tzJ9IxNiZzTvYtpxrmQG
l/IYFLQn+jA1+g/yX7GStWGVE9226q0Z1rZuaBvajtncDb5wa4XyRpNWArMlN3pqcubgPELtILMA
+9aEJmbWb5LySqaKp7QrU/eOMJhf8qeWZptsVGvgfEnN8zAwjmkZHekPuWuScN8E2nWHQIodG961
ibSAJdTf0lTfpqbw3LjhytN/cY8QghLIciVyN5/vEcOjtWjWEdqrffVixd01SPSVsS6ZgOFAeYjA
j38zE1oh6FmeABOFkeU/m27i0pCw7b9e3oxLlwYE/SlsgkoP4el8IG0GZmYwx8jp9X7rey9qSPb1
LtNua621DeHxsrXpa/Plm1ScQeKAZ0HA+tyaJ45e1Seg5hQ9RR2utejiZF35UXznRcqNhZTkyhWy
VJedlC//szg7bJZQUT8PQbcNYXXX5om/ScXyemhHWAlJc9MX3l5odXsoW3qB0vPUNupue3nQiwt5
8hNmoZOcDOMYjAnaGqXdK1s/WXlmLn+fSFSi7qGBEjqfVK1VkAKSCu4x71GOf41CvjKJS54dnsp/
BuSZgTqqhbBk1YJkoMFYll4hBP1LUdfEFuanG2DBJGCJ+vZUujE/QNvEso3I9cJ8qGpB2wW9VDwG
ZT9s29BC2BKx93vKN+m2KlPDDn2dVhJKt8/pUSrm7e8gbaKVlZv5NageYJandDA4WZCy/0fal/VG
qnNr/yJLTAZ8C9SYiSSddKdvUI9gM9uY6defh9763t1FSlXK/m5aOtrvqRUbD8trPcM66bWFUcii
LPjjkFrVoRny7s4zOQ0LDcmPmbvXzD7OxgNeBBGBy37XCmGG0qVMa/GYZVFjBtJ9tGE3bB8+tB7/
GdVfUVafU1jNNNcaUUzzJ5u7AA+lywFW6+VdgNUul30xotWLADJZEMUvZv8k+83lGOuN/SfIgrlb
HAaQ776rLyszk6wa0acfppuc1/cOsXcegf9qo/XDCMtzkyZRwpMYmVOgKv/l8h9wbpB/tLEgyYQ/
Zo2F6zqfwxQOPfwi01HK7Z3yHprpy+Ug5xbE30GWrf9XKuIJktsmPOYfrQmcbC6CbIJHC3kk/afL
gc6OBi1shnczdt46edN0YLAzZdmjbL3vGa9/gooCdbH+8XKY1W3zz0dDkxnaTKhUv2OFmdU41Lyy
s0fBOZ4kWY+nKgwPufncFAMcQ+zfrfnBZ9GfmA4qpKgmI9N/R7fA56mRUaARwdzvjO4F/1TyoyNZ
0DIVDF5+ZWGem0m0nlHoQHoHvb7lv//1yVRtKz8d2uxxgPGp/CTkKzQkL8/i6sD/Z0SLYjRUYnz0
/1Z3dm4OLZTa0SuCdb1vPlfiYw+j5fc9PIswXQCXLWK8p0OozGyeGBxG41akcKD+ZOkrKeqZASyk
R2vhPeLCWq+2oqo0sZTD4nLYGFvv2tlw7ufxpgd5c8mvrXXt3fQbbzJTyuKiv7/tPwjF+DM7QHHC
HstiAMysxTtHw65Mo/ZYTDJIOX9GWfzy1z2z530wnQA+wgUAhtDq9BQuEfaUDYBR0SARP4CttFgg
048lDcsoTqIsc/jXMk3ZyKsh7XF8FdUO5tbfPJlfAaqf+QwIgb4+tPIBiV9rCPZGglcnpEMe3QnU
PDu5QQcu+i9z9W+I1VyVqeqaeUSI1DraIODRMKt23bXO8JktjW7BHxUoSBNiY5/OFbP7pu2ByomX
9t5kPyXtoX2+PJAzcwUIMk5fKLdiR6xLRKafdLNEhzPuutCRe7hFXv79M4uKLVc+uhAgkmAUp0MA
F9fPp87Ajqt/GWQIDHZseiscjI+lilhW+ORAegHDDco8sM6nccbCp6klUxbPP7r8oXjV/YePDgSg
KIni/YBvYq+O15T6laSp78dVessP7TVyxfvvsDDVFjM0EMvxfF4tKBPPhQZ8AT+G+u90R6/JXL5b
SahYoOf4xyAIBiTrgu5IiZ8UvLViXd84v6zhxvQ3lz/0uwEggomn/yK6Bgnwte2gJGMiyaScuJEZ
BELglzt/7OlrYx3hEy+ENCwnnLCrKSJu72dSmE5cFkFfHkr/ylJ9/wrAF8Y2sxdqFRp06+uN9mmv
qqSZ46zQUQkzG5HtIDUcEH6s2inI/Xs+PQ/GW0o3Mtkn7ZVj631mucS34C2GWiq0NteApJ7OEEEq
+Ryb9MmRVpQlNJzHmxkO2BAwf5Aygnxt+tGkHOtugYKi4A1pnPcgTJOARZ9YY+xWm4rc5N2VA+bM
ysOvAtWDRX3GclQXgjilbqbYKKJE3znqSLKPpg0YAi5F4EhRikTbe5WWJNXA7MQBjr6wfpo2j0zy
6/LaXrc5l6WHCADJYCg2fadUZqVw703bYcTilgHIkbATC/GAGboHMsf2D/eNCndDxzKYVLq/HPvs
/OFtDcEJGPQhszg92KAvXBs1b8bY1uy1n1DdnNxnW17TqD+zfW0LSZcPER4H2epqDssJdo/A4E2x
ao0eH4rLQ5EX1yxuV2WYP/OIpY2qCJbCgrw6HQxnJVG9IFP8x9G8w1lk/DLEFFIDgi3T0+WZOzuk
v4ItV9NfmYabwmG8grRBnCm4PJcR3GOvnRjL7fVXWemf8SzlYFw9IDysx2NKPDkYoVjc7Nkv4C7v
FjvdvjXmEEgrC8spDUq1NdSVPPzsNC64RZBtoHOwlhTuB1QE0Iyc4kwrEbi9+2mEd1ju1iFanTtV
GNdOJtQA1iP1lsQNSTkcoHCZrz37+gYW0TSf55jMHd+qJJ9+Q9naS2GPbEqobOZQbfUxx3ws7ue8
aiMiiiKqKWgPObyIoZSk+3BsgIvt3GTeoAI3QSYV/t5zpSv0iJCxLfrL7b4Hez0o7Eo/p9qGBbUu
5J6Xlr9JB+XcO9NgPtqQVoy6ovfv6tHv94WZvtqNGj6Xjj3+zGnJ9jTl5DWfnJ/EG4oNDI7Ek5vl
5UaNAGR5OOVDkw74Nn71vdEmbKaB0WzKSNe64kE+lsl+Zk25JWlXH1o+uvvUkX3QaXeOOhdqjoxP
06Y1aP3iqZyHTiscKPDZ/aNdjjSwrdKOhn6CgXPWNHd6rhkEfFy2VYX2jkkPo3izrpoI1qTQt2bC
CMzSGDZeu5j39R2xtlZCIHBuptOTxwV/GgzJH5gzlYHjpL9r30C1kMrioRgpWCUoSIWJASWiNIea
WQ2s6V1p586mKXMWjTYdohZ+8hstu2/gYojQoaUZSX8yI5ypgIdkZXILITnjvrQq40mVzm2K0k8z
b/RUjUeHJeWGs9wNskqmBzftpr2NlB3tGHObut4i6eD/pLScIy4kDyCfk0aF4MZGGBRTOgiyYVrl
X+DUU9+OtDJQtIDZSuC4o2fedpw/gVBmh4U7Jo9gfn6363zYT3nf9Jh6xeAkj/rAnjg6CzqavbFJ
4pgdh+aLOXN/CLvaSXUo5fw2SUFVWJl++UB8MkSA5VvfocurnGjwLfaV+6nxZgFwuCGDJCIkk+e9
WJNVfU+80vzEfFXfGiVWY2uxX9Kous+zPWcBpuYZC2PaJGX3qyQjeU7yZL4t0yn/6pe14x9sTruI
enp0I4dyP8BatOo96lC/s352nwaFpjhP2RCV/pTu0RvoQ5f37g5lnOypMoTfBKwV+hU1Y/WdN7wP
DZKh7iKt4Vui0FeFAwWJErzt01B4GQn7sfDu7HZ49siY3UgORaKHxtHpjjcEsrcjhB3gN5IexrKU
0NTsnI3Z4ZTNlkUyUa+OxmGKG6fuMc/8R25P4muV+vphgZ0GICWaLwJNUfeQAIi/HezGfZ4SzH3g
oocI4IHO7olZpZ+KtvlqeU35WTXWW54A4TMNUxP2zgxL+YGobY6vNJORbvGRxgfMLftsT50VwojN
jLhTdxHsNOst/M38qM6NNzqDTxpNnYLHGddNiJwY/0honKZFx16hyMYDU5dVZICBtvFGQ31NsTOb
kHlleue0ncZA0Tnr/AG8lu+e+N7jFIb4d9Dbv9KCzgGFvEZkDqXGR27wP6S6CFzliZ1ZChX6A+uj
2U3qiHZMbLvJKcIKui0hnjHm1u5le7Br5kR5mnkvyhHGsedJGhbplIaVsh0o0PksGOakCJp0NMK5
VRAf4p48Sj2QUBSuyHESKnj58oHvINjefla9Q7676F8GsyN4VHpNH1q8gC5MxofdXPglmlqVE2AP
GyGnogwtpeGy2HJHPYMwpEIr4f6uLGQdSu2Nv3skBzcSj5jvuubFwbYyGrCuzlPY3ZRdOMF+fI+D
xwhrmg2gufbmq7ArVYfoJunbkrfZd0pw9wQcz6nQFnLeMen2R1u0dNcMxNsMhdl/tnSuu3D0GzMi
fd/t0mnw9w3NnKitRf8M0ws/ELnMP1llx3eSo83dQ2j/pgeC63FMdINjnIx7tJb9UJjauNe5oNuC
ABxfuu70KAqlI935cGCtZjfSfl7HPencI4Ec6r7TZN6kjZt/UelQ7sU0meGoaAUQrOHdTLyuj65K
jCBBBwFAlXaufym7wGE3FSIiRvdIzbEKRcIeU2ImEUzTf8JsjQd8qIBjLIrPqPGWUNIhcIpN3C7q
S4dvDeLh1GDVfJ8PHQ+IX5tB3ra4GNTM71TrqxDvoj6wChA86i6HNqGTVBtV1A26oIqKo2wt/E34
o2570ekt73J9N1uKQanHlxsb5ngbaNlMIVwJ6iijk7NPU8PcJgBbboDpQ5KUmvorbt9iM2WCb+YR
byGPNE44ciI2TY413deOe5AAhoaj68AOiUCwPwNm6K7tdRG6smKhYs7vgrnzs/RT+dSIptwpG2E9
LenWT4wqYGk+vlZd4UXt0M0BJCKM+yQDLtLWwjjkLOl2DVHNJsOpd2QdHzZF2btbCVT9VuHgP8hF
noTI3D04MFl61qUeQqKAwELlGvTgBmtH5Z618bLejeYSljhkAsMlHBq46Iy2SiMAnQAjTDrntph8
Aoo7/qGJV4VTBhwSq+ELUQ44NCaSy6PLRnMj2ip/UgIsNlu1zZOsiwaaH7N+aSXaX+bkO49Smfij
K1lsetJ333I9ZcHoT23ATLjVCtoNu0pbKRizmKzAYmm1oYWqgrxh1aGwEsBD7bq9aSq8yeyJ8b3E
IsaW5t2zA376D+FqEfXS6/cWZ0OQWBAhE7P+WVNbBfDjEoFlYpmNeW3eYMsmIQqG1rbx8mwHPTGc
3Z0/74HAxyYDJj8SVWeHY9nOgT0XzqGrSH+PJN51jugBTUOQiURsbeU+5yJtjmOv203dGViz7gwG
e1JDLFMb7rFJ7X7bltQL/N4q72awDENXNV5EalrCgAvZFRR+jdAeG6SQafWWVwbAw87sHFCdSrYt
8DDbwXd0YBiFH0yVqwC80cCANZRtmtFl8H11f/hz/0OC3PTW94mJVJTjyNOWsZN9LdBTggndxBvI
zcnGuRFTlt4pkvGdnev6NZ9JElpUd7u8qOywVExGbcpFZMA5a0uNWu4qWC3dIivAGpzAURx1Zmyh
XMQ2cOF51GnGaABdHh4WraQ7ntTwDatB24ym5bKBKhi+6TQihxhz52l00LB3cgKvAYDpSOj0IKq2
Vj9EiZuPm0Qpvq9UpuNZFMm+VlrdlzNshYjs3Hvso2kzijR9qFVu3MuqziBZa5GtMMkAkDr6hhN8
oLygLAwRoZzRbEXeJV2ktaefJ2j2FLQOC5s+tMgvN6bOhs+uz/sprCEj9tX2JhWbrc5/Ok2Xf2Gz
m26oYHM0GNmP3MzNICFDESIHscOqZXaoeqSyANBZe+jqsG0nE2ODnnsWtL3yIjr746bTfAyTEgzO
vnHSrSAQWIG2mLNnpu42BTGx6PBkC8y+fptqBvbLyMoHH7SyyK4yNMydeYIqS+MHI+onm9SpySYz
J75xaZoZ4WA2Ft051TT3Wwj8N1DzHpPAydLP6eyAFtB18g1pREY3DtqMceaI/pbC7ao4CiaaBsks
bL/Q5NSRcCCpRiVT9yz1fg4yH4KmxqJ3kibbjnpEUgoI5z5hA66dEtcgL2p3M4m+O4DkpZ+HGlA6
L62rN9sqvFu0MrpPXkeKo1L1HLsk5W6QQ2O4vpHpTA2055I2FErNZgiknHhQIw6EzJrHUKMsgisF
7kbQVunApqZ5rCCZ9ITMDHJtSVNsMxRUb6ux91+0WSRNKIZGH8cxhVJOlxhDG0D9hf+CzIOOHQJC
QZF6+U3X9iA4ij7lweDnY9iB/hO2yPB2Sd2RLZMTjgfK3RDKXH40W+awL+o229dsUJGTe187rIW7
pGk6yFcl5esIPaDbPqthqFou9aKp5y+Z0NN2tN060rNvQ7G7NT75VsNjKyUcenY8w3Oo1Tt7qvyN
lfb1S1+0eIXPZRWyJl+SHu3BLYmyY9bN1aZOm89ESbWphFveVkI3N/CW7O7w4klx59vtAy3k+Oy5
bXowpMBSUXZ+aKn4jf8vEWWDrWFEiL1Js6nfMZh4H/DcauO2aZHZS9OHl5QzJJssT/u4mGoSkMET
G9vqiqB08MQogV17sRNqbV1JjQeGjf2pM9x6k2VJGVViyCJulJC+G9v+xsjnaju5/fTEnbJ7coDV
xvHpmEE1aLWVeRL6wj+Aw/iaJw6JtICZVGoNeSjKqr+3RryVFI7DEKQAtbWswtkuNvKhrYxhl9He
jJKu+pXkUuOw6NtjLbl5X1u+CAtDRaMLRUs5Dz1sv/zu1jaz7ltRKQB1eWvfQWLXB1CoMqMc6HFc
1WN+zIw6D9MuawAqN3aZSQKI5DYBma35OKDht+kS0R4J0+nWpgn0twEdfUJrAHAqwNWjsZPlzQLE
2BaNSEN/HvxbsxF51AjGtr3Lca1DbuKTY1Y/Be/8B8PGMeeyBmnL0BI0de3iMKXc/2ZJs0RDO9GR
1cnuwS0r58asWHf0tPHL9Woc0FqaRzHa0GgfhROgIFdsZwrLzwydlpBVnRNQWU8bV2sOPUXf3ZBx
NHcpNXTAC1/8diyN2r+dkofWzcWR17rc5ulghOgHZhs1iDnAEU42SuJi4FRVQKx2SEIZLCxBLpNx
bdJ5TybHD7K88SMofZIwZ1lxgB09vRn9rAmSockCANabt66FDAIIzMlhtsCim41iPjJryr/Bmc3d
+tIcbyFu/3sSefHi2ARzSfPXgSmyrXXyQytVPktbNDHQi3CzHC0rri2vD5COppvecqsdEvE0XHRc
I9RHhgiEKDsw8X0OmhO4S7otOeoUkn4BKifGvYEqZai7oYsKs7rPzME8JOCvbVI2kQenQ1HCFU59
gwp0fdc7YngsORlfaGc+z10JK8/GKNlzwpwHuzfIC6RqTNgGFjVE/ATL4iwf3liWjXc1qB6hcJLf
rMr1DZh/49Hq2+rg4MoKeTYOQQ3TMxuOhMMi+VmqsMbkEITXhndwk3SIciFgK1GJJqy44QeDkmmY
cNrc2K1p7PrK8MO28fttmSV52Nr01UbzZz/zovoNCTQazFO3PLmyYpPTtMdTTLYPbgdVoM5iMw3q
xpyfXBjKHVxtihAZr7HzvPK3LHK27602j8bURV7GlX3TQtN5WxLzNmuGMvTTxohbu1+m0JsOHSMs
grzftxJ8hV2Bx9dWyEKjqGDnYWGiAFVVBBk3XmD0CEzD+FIDbbZNZgMvylGUX3JC5GegVt2ji72x
Q0+vDeqW9Q8E+VTA8ySN/LZFeasvzT0s1ud7XKlt0PPSfWw5zObwck1uct+3NmUzkr3TeUUbDJbK
kF142dZIZY00oOgC3pRsU6H4GaS6/eVz3QYFtvieoM60gQkGVBZGSTZz0zSPSJjngACRFLQGVlTK
6BBYcjTvfPAYbrNS8tcPVkqX4h77Q/A3zQXwf1oplePg0pn5cwy8s2vdzvWVOum54uHigoBfBjsZ
unWnv1+pVLmAzMxxp+9HccisKz2GK7/vrJqMAywzfZPj99lDkYTjNZjzuxI8poeh7wRxNfCL3hFU
Rs/HHTcmczzUBSqFR9vYTuIa1u3cGP4OsmpgKlrSwe0RJM/CnATXxPau/fzqEzCAxtTY4ec9lBzr
xzZ9+/gSYkuDB4h2cwFJn37iyWsnN0f1KS7V11jZ3z7866AxgOQFxVB/oTWe/noih47I3jViiEd+
tVAeQgXso91FcHiXMj6aLOglI8ppCFhMD3mjGhonRvmAFhDq6pP9+/IwziwkxAAmAf0VvEXWHFN0
EJgNtCCNIbFtqlhWqFR8uhzCxZ950pFYhmGDYgpNMaCq/OW//9X00E7twOS1prHGHQmVpmda9KjR
F189cFuv9Nzfg6oWQZCF9gEyI4pvq2NjQqGxnZuK4oIc93nZH+dEP4Ix+slS6Q9j0ihHftTAdmFa
L8BICGIjJrgzp8MzGjL6wmlpXKciKI5Z+vPy9C3bYD19aI9jjwMmBLjCahUUVo58pkq82Kp+zrDv
41OAWmowYuMbJqpA1yRi1gwK4BYWd3nIuS5d+UX853RAtGGsqDLDjaveMzetlYDH7cojTVAerrNN
znuUbKtPo002Q9Uk4eXhnjkVACXC6x2TCvzHummPqm5HXOznGBCNcBqOwv2gHco/4/srwupc6HGn
Z4Ow3DgFaqnEkvT+w4KHDtnSnYINKtATpxNYI1n2UU3CioCxM3osg4MODsT5U/1B87ql2QfaB6br
j/EKeuankSYTef/gaTtWKKFlU0BQx738Oc4hEMAhRAsbaGQPjMXVagC9UxpdK614Rsss1buyiis5
BCAVzk27paX6TLryi5E4O8WqXYZ6njP+uvw3vFsSaHXjGAf6DhBXm65zgdxoKZ6xbIrBpAnzrLyd
bXWlnXg2BOxrwLYHEx5YwtOJbPAWQy3BnuJBNb8NmRy90t9dHsW7Y3AZxV8hVu1sII1EWkhrivPu
m1lBtah6GKsiyOj2cpxrQ1nd2nh/+H6dIA7o43g6cyTeVw7ZcxGQPi+ukia6VGtpnwzABwg9cERY
SoEpOPZgdl9lK5xpZEOzGNtoUXLDPbs+V6fWadvSGmKpvLQC1gxe1u0ofbz4mVJBlWXtvhB1cTON
Fn+pXe5v7aH6fnkyz7S1IU22CEmAT2ZBCeV0XZQkrQRY64A6oAbigeXpW0h8HRHYpgr7/IPuJ8t+
dmxEWTiLf3hdp+FAG7c87dpDTKE/DKnzUcOqDTV8pT8713TI3t0rSyyAx0CT8LEw1xvbk7BGMOtx
iMfReLVoupWuKwOKRhXSjEkEdKgi7hY/zPmafdvZyODGA5OF7PUdLHhw7EaCoDnEGgbhg/Zg6mmG
bnVIoHbUP6qhChPSbi5/yHeJAUYLEsUCKIIF1js6QdZTF20lf4gdSENF1VTeu1Apz2oIFPodOC84
zGAfbX1Q7f3PB6WQicIpDfVtLKPTD+oopaF0waCniTugdHeZlQaCWHjXmhH+z/qD/m5/4i3AnIX4
jfRnnWsVbMRL2rOxXsE+K1EVvIape5cvYh6B8kezbYE3oqN+OiA0rGil+xp7H49qn0H4okPhuPtw
FrCEQZ8N9z/wvxDLOw2DLQC4haXGeHa8aJzpA0TmD5dXxJlTDCFwfgE0vpBqV+dxNhH0OGQ/xnlT
68fJRyUZ75H0+XKUc+sOosvobUJ9H2icVZSSJZJSUo8xliRaoHsql37asdE61HQ/9m+Xw525ZJy/
w60O/05P/cSTdozNDBCO8ZdvfZqYu53Fj8txlvk/SUrxfSCRCOApcmzzHXlNGw3LUlqNMUpbTzRp
cAhPb6JxXj1lwu+Mh6z37ktgqsPLcd8np0tgByrZuBZA4F5vqLroiwKOwFPM4SxpJgSVoHZDqUKl
7mfLXmrkpqn93bnGEzq37MEEQKoFOsB7HCQhjHaKm4Akzi8mXi1U/m6uKb6cS7VgC4ClCKQllvwa
EesaHP3LYR7j1HigOIEtxUNSPOjEDbmnAnN+dKu9bdxl1m8yHD7OhcJRjFMZ/zp4LEN+7nTPOUMt
C5sbVtxWUGhF0Tfl2f7y5zuz505CLNP811PQ79qlbj1bsV8qcA53xHq8HODMfX0SYJXHSccuNM0w
BlOgdWRvM30YwIsW4k1bV1KDs2OxTehy4xrD82x1REFBz7IFOoOx5/5wk2/XcIlXft5aFZDGnM3+
VBX4+aCxRDAX18ovZ5Y0SK54OyznH54Rq8Se9w7aWOCPx0wCOtxO2nxpgRI65oNJrxAszOW3VseF
Bydn5PDQ74BG2CrWVKtqNmtjBqSfBSZ/c+zbmfBtVr862U9/Xnpm7d4HsM25UkI5c/yeBLZOF5yg
uZ2OVM+xFOkzYMWbzP6cDHFnKZjL7XVx5Rlx7nhCPNAXsDCACF8z8RoCcai2UHPcWOl3Nze+NzDD
QCcLrYcsDbiodiBr/5iT9tbugXe5vPjPLJnFIQUVIzCJ4NWzWpGaNdQvNTCYFtgykD+7crdc+fm1
XFhf5XzKLPw8qgYoSW86//d/+PuR8uO9CUQuHpunHytVXAl/0FNcpvCMHQ1k3Kl/TUhm+ZH1UgRh
4v8FsVf7qusNYbChBVA1QQAAmZ+qnL6gav9zzNDuMIw3wmYRVP64uzy6c/sNgjGo47n4Ru8UPKRE
88BMBKD06ouLHLvboZl6OcSZ23/RpPlfiOUL/nW8Osp1x16Vc8y9yPkmTeis7xW9ssbPLgMQ8XFw
QPAJWeZpEGWWlq1mBLHniE4wFb8yT+cH8e/vr7ZsMhGjodAtiodm27Ndam4HKLpfq9qd/xr/RrFX
o+j8SVc9otjtxrAD/sW+No6zEf4ksIv1zrvKau1O4Ipnf977gK8Xfva1sNS9Kenm8ke/Emeti+Vn
mXLmdppiinfcCPG+FH3sgGYq/i9x8GYD1Np7L6ySVAr4Pg04Pq3vKgCnVQyAyuUQZ5eW/2+IVfbK
UulBVhQhUiCdVF4H9Jo129nFhbQRhHqLIYNdLV4C4EOthIsiDNLHarCA2XEjuGwPlvwPY8FBjFKq
BQdDHGinCywHJ3qaiIPmCcqngN5d+flzX/3vn1+9Kwo8WlkJWCvw9l5k/eoByHX+w2myiFxhlpDe
oAlxOgLI0Np8ErURZ23EmzA9AILiXnuXn/vkS2sAhUwYVIP/ehrE68ksaoU+mT8Do2R0TSB8+nJ5
WZ376Ki8gXmJcizKDau58osk4amZGrHvDRsm5F4kdcCZufHF9nKkc6PBzY8sHnUrhufR6WiAnkUB
gkxoaUm/35nwrIpS1BuvyMmeiwK1FdB5PdjLvvNbM2BF7RKObGpQW7IBAOnyIM5NF76FScGoRu91
rfTglgBHJDOd48kGcDRtw8LzNrreu92VtPDcGkZRBkaieEb66DSdzpalKurANWeM0dIP+vxbBYRP
VV55clwJsj4egT9Wtm6WIDX0ktvPvYOiyLVyxdkgeDYtbCzY165XGHL1qkeqMuKLyLAkvxEraK/R
1s5+diR4KLyi9PqOdmWhXifA1BtjHyDho5oba5ek+vflj7/shXV6hK/xvyCrFZy0XqKli4dumaP0
2L5VAB009hu+DKv/Syj0TyFgif7ZuwfI4PQlmz3A/sU4wfXMkDeMmI99Pd/B4vRFAgN9eWhn54+B
MQaFH+iQrY+appCOzFsHzCjaBL6Jh6F95VA+u3P+jbBWBs5RBVQg408x83aCRDOkfAAMvJaAmWdX
G2p7i2grcu21OncCm++mczBxVTZBV9m/G9wpKAr1OZVFd5PoFkgaNExQOS79L0TDhr4EBCIox9Hf
aaZBr+kj4ZX6SuJ27q0Fia0Fj4DaDBQZTrdzD/e8nGi0BZpSfi9NfkcbnYXE63jYoR0WMBhf7Nqq
/Pg7HLJ4/4ZdrdgpbQagbLIplnQIAUvcXGXt/dHaXW8KutAssW7Q0vvz6vsrr/YY1ywDzwYjSwZU
PAFUqya/3CLZdm+MyVQ3MItg90C+g2rBgY8ZK1JuRJmDHA9Hx11q1W1ItCPeLq/ocwthYcmiq768
49eNGDpD4BJmBNhBw032RbeRkW3+QwQoO0CkBJraqPSdflOegdLGoSoTmwCh5r4E0PelVtfQLOf2
DYxDKepeIPOB63wapfWBJO8ZzuhiNKNq7o4o9qoOfIsPmlIs5XHUOv4NtForqV9VXS8QKJkA3DDq
CNioh7EcISjDnM+Xp+7cdliEjlGjRHkIsv6ngxp4OuO8RkuxIuTOGuB+xMgO2nCPrYm+UTGIz4bB
v16OeW4il+8EGiuYCe/K5mnbZ4kvQYkskofagT6pEUCVHD7ql8OcIx8jbflfnPWlarBJWHJC1pbD
tLQGEUkBkcbgpWzkr15xY9eosGDDi2NfGIemu6Y5fG5q/w6/yuLLqU0SgOjmGKhVNYVy/lyro0mj
0goM70r+cO7WwH2IycTdDm7ram3yfGy5qy08FCW0RxqnC/By5Fcm9OyA0ImDaj2APsArna4VX3Cv
Zim+G95e/c4mZL612zQJE7tD+SgvvI1whvxZldk11ZCzkZG4INVj+Ged5NsFWHYOxVRKtZdWF0r0
DWbrEzcdOO3GpncldT2TXiDT99DfRDtseVacDlQuQlE6AeaLkkc87stp28gbzKv7YfENfzEiRiYG
PvIirLPafU7njgp6CUYM1kM4y5+gQXTZ6+VtcGZpgGaNZQEpAWAG1g5cyjCnfAISOa7nT8m8pcPh
P/w++O9Lqo+X5FrFuanT0uzH1owVrECmoPWD/7/fX06Tv641Q85ppe3CjC0mwtwcA3gm/IcIUGzE
MYg0HzfUKgLqH2Ux2UZsZHkA8/iP2sssB7oPfTgoY8CKb2manAZofDWUpe2ZsX83CTsgYD5dHsHy
A6urH0t1+Wnc/YuV7WmAzugLlTi9FTtF7kWalYdEULB19Y090r2kXR7Kgc3gQuZfLkc+c5ZD9wio
sqXDhpb1amhwITYqssAjZ1ARhtB9JWzTV0//JQhwZXBVRsdp3QS188QU3pgZcWFo+KxM00EnRhJm
bH5x7fJKgnh2RBB9hj8HtuW7V5IzMIsYQJbFWrlPkHJ/XpiEASnFw+RfU1o4c66hCf5vrOW//7W2
iQKz1RpzvPn7r0Xx1ZSPMM4BTgSKFSW0zi7P4pk8DFaDKFhDlQj37lopx/Yq35P/R9p77TpuBVu7
T0SAOdxKWtLKi+pe7Q43RCcz58yn/z/2PmdbmiJEqDcMuwEbZmmmmjWrRo1hgTTtSiA3qrqBo3zT
BTeKT/3Z7JTmQLNCGDdLyJ+PSaU3xPImiguZ1mwdh8by21O7JBUQ8AUOMvszYbNXvk4vPETg7twr
YDxFw5o6zZLHPDUgeBzNnIAVNNrk6uXe7B+b37evAw87PA1TZMEXdj5BQ9VbzehR0oq+jvKjrbne
mvbL4gBgBVTYw5SgxeS3Y/UBumbUk+z0V5FtjGRNL+vygoTMBUXrmbCYP0Wfr6heEkEpZL0ZIa0C
/qPvfAlp5daCYTfczG0HyAhjMPfq8O1ceOc8o1dSCUfzLVcew6fQu3k3nX9eOIJhD8vGlPH57Nmm
lXstZlool89M9WTZQKBRbBMvF6cYTbq+G+ON9p6ggj9iemt9n87qB8V4KFR5Zza/lLl3WnpSaCxV
hvdbd9u5fWF8zjjmtM/1xpvkfCrpba7CxzZVbnYtGAFxM9f1wC+JgObO6bNyihmkEn4oW9oz001s
Ha8P5A/U6/ySm1GV9GaBxyLSEKFg+QTYIiIEfiM3X+6rLjV7cH2a8TFow+gzs0z7a55+cMa6+act
VI1AtAiDjZQo3nZKChrxG6d+GlSregVYS/Vx8qLwcyu19qHRh/ZJDwPfbbI2fZgiPz0YfhUfCg2I
mzyCOKBRXG3uCUXqcWdk4/A4EDve+7z4NzV4iAeEYpPvXRn6RypPA7V8W/kMn7r02R8NGBPHoHC7
AMrMtpqSjWcmNCv4U7zJ0PxGM2m0dn3cKtmBi6ejvW0qXiN6HYEy69qnIXI+Nnnzb9hL6kYK5ISO
uSlspj15sOChGkf/aw4j9FM12u0DaqghWKeuNP8dwJL9TtRR2l1ficuLZM4xyDh5Mnzw/wp3vpXR
bSWnBqtdviV0jdLMfTMhJIf+xIT4dNNqr8qCAhPOvo1pl9pfH8GS/yIfMYudIbd9EVDkOTM5tL75
Jsv9PpTup/J3kTYb3Xv06UK8buvSGc9D+c+WcACHstETv8LW2NkHH9omU115ly1YACEB9Rp5NoJA
sVyk5H6mldz8b0q3L+6MNSKty4CIqBgvP5sgfBBZIS2/IF3oK8imDB9bnkClMaN87vW1LM7SMOBf
JYKFgnJmVjy/F+so9EtJ6ey3UP7WPWX2l+vrsDQMxkH3MZHypdQn6X2pCHzHfFPgez0O9gR9B5Tt
71Oi9a9GJycrXFOqyu8991foHXE5AuUEXQ/e4nw8Xtv63ZRUGSipsjz2xfig2HRI31VhPMFeZMuw
N2VfbbmI7/oprl+tBg6lKMuCjddAUyaHpAtqu3Y+5rgo+842k3I/VnrG5NvWVivU+DuKC+pxpj7Y
5lLevl+fsMtjPnt0aLJAIcxVFuH3+4nSdFI6pW+QBsgzt3ytbaqbiyuI8OHUyScQLQI5OJ+jgFhb
p6EzerPkcjsBlKvNATaJ3fWRXO6s2Qq5GOKhhXAlq4JcjVorepO6J8UJtv10u0vEAiEphTtaEC46
egLfHwddzuI3LZU3hkXjv9xu+uHf28ehGVAtgm2d35Ri5JiPBsW7PHkbw21+HNd4l+cFFTYsB+S/
z8/TePIaiZSmD3qDz3vG1ym8k5pnyDSOZXOImoNS3uwWdeRjiejwWiSuxJWnmmKN8sDuUrPkxaK5
GyK2W2cLDluLfDNlW4jqxcY0qDatyG7y+q1QUfw65Pn99e/P/uh8uvg+TxAHKCIQXfF8hLochI4W
1W+KWkcvnWwH77LUBY+xYVbPutf1D5okW5sh6Nf6xy7382x5LtebCAhccA4GeqHWSVPWb82vLtlE
n66Pa+3rgh+Wxxh2jqiq38oo3JrNQ/cX+RBKIfSZED4gwsk/zzeaEydwWODy3gb4CsZNpK3Fo0tD
wGWxKmQLmSnhoGi+omeKztKP1avkPcva6grMr1hh8dF+MsgPoOjLNhaGoLQqnAu2r7412Lrzs97Y
ehVsTFs5SS3n3p/a8J13Xr6lf1ffFhKvjK3TdCWvbg/lU3yDIX3PPQfNRNmrtpzsT+wYBRFZv5Np
GzHbvUQd9Rh3qr0L8sDel04iQQYxJjsqDtF20NSPft8Yr7ZnSPdRkIHcg6t9+jQ45mhulFz172v6
QgqY5CyoFPNoeurVsv+UNtzhvRn2QEtqyZK2dSWPu6wqrJtfVrPTNfHq3ILWBUGqyllAMyRQ3wJ1
V2pwx9/sQc6/P9+/J+4qrIq+rs15CcaPqf5ZN75fPweXQeL594VN1HRKlKW6pLz1SSi7fdXULwqI
CUgX5U6jWT1Qw1eIxcub3RYbCsE2bhFUeC76aeUyUNuxGUu3nR6s6N0uV67cy7Nx/n1h2kq7ar2i
5fsd7boK7mNY8YsL8FIscKyJYeZsk5gdqAN/6AcYuIE3f0hAZxgDxHnQOCQwvkkvZZCgAPl1zNLd
9fX6AzY+OZMkCJDdwzCK0A5E+OKZLGI/9RVIQo6eEsA/kCJEXYyQAuahOUqbwRv7VyXO7buylb9G
XZxudc88ykHE79E6gNhwHjyUqFTs0sz+yBs03mmtD+tZOjVPnd9+shJ4y67/ZrFGdfGb56j1ZBMr
0EgYSmpkx0IvYNCSPjtN8OSVymekiveV1m0zFFwdfbi3U+MZRNC2ndSH679B2BAXP0GIwUbHixGq
YNrk6askPWoQ8/3fDAgXitEFgxzMY2z/gUmrjFc+L8Sp//P7CSJ5kM4bQKzLcgmkTQFLyzEvM1ib
Xor0Q4udvxjDiZF5Ek/WqYpQUQxljMAjOJp0sa5s3rVBCPdJCNNdncyDmFn9pt0IW+GaULPgzy7m
SdhqMHHadtTL2THtv0Xtg66Ud235rAf5XpXWcIVi2uvCmLCpbGAUqlNpjGf8VktPnlFAzvBPRq42
bT7lzhsUsPta/7eTrX2Yf4n8/fXlmsdy4QpOlkvYcoOa64nsYb43NpZGB+ZjEu+mfsWVLlqZk5I0
C8BlLEaYfZJ7ZdLb2XFKtqi0KcUhbon+766PZXFrAGjlBiVnfNECZnqST7KC41Ond6qyd8p9vsaL
vOgCTkwI0zVNORx1tpkdoeeMu6+OtfIWXpooewZ9c6PN0b7wlIRyqC4Dpc6RO3zThwPIn+FQRSsX
59L+hopFo7rBYx5FpvMjCpmRTwWJQRT2Wzc9eSodNfk/if8+QNNzfUnm+RC3FzUUykP2nHQRHy96
q2qZHjv50YJq0c99rrd3v3+sx595c58aK3iJP7/8wpxJvwTVDgjoRH79ciJj4Ovs5sRruo3ZFzCr
RplR3fPbik0ywDkYGG28nUgeQF9m1zuAjP0h7WHC8SQpuXegeYHzkCvF7tPg0dTaZB8bdrIF75Zs
paCAbK6Vy+K9Loz+o4LI6h2MwtZrbZTZB7ku342ojO/0uvlhjEn7jsCW9Z6ZZrTLVHt4GJTQgmG1
zspNmdtwp0HZ+7MKowblttI7jKZHG1VDFqEqpuydZul6rR5xuX/tGfnAFoOekyK0EKppUH/6Y0WN
Oxv+8dKvYENX3P/lGTw3ILh/wCN2MYUYsMcDbDM7GBrlZk28bNkIFxm4XFIIphCZwYSWTmbjyO6o
Z7tyaraT9EGvVy6ay6MIngEc1iyRRv+tWAVE4slsVKktj6zKVjNfxuxT7Xzy9HzliFwuiaqQkYR/
DFgAIMB5sCcXpqw2QSexCY65vU3N7ditfP9yss6/P4/z5PtTYTXBkPH9OZFv753hzslWYCCLQ+AB
g+NCdZ7Kw7mJwUCFUHK88Bg01q6mJyzIV/zi0iCQ/pjLJpztC2hcahZyoJdZeCztpzA6ZNkuTlde
YWsmBNfe+VIMtVQaHrt2q+ZwGPJYXTkcS/N0OgrBu49WJjdawCjMet+kEHrtrnvble/bQkU5R19Q
y01E/fTkXz9N4dhdiYBX5ki8xwdrNCsYa0NSap/N4t+uqrbyWpJ+zYZwuO2yMFQrwUZbbuURzrVH
fS2GVBbONncrR+5/yFbEMzfCDVtIpRQcrRz2d6XYooSL4E6E/KP3KdXUbaM9wOfeBr9b85fk/M7C
+6Ddx1W9v75gy2P973cIZ9PRutqDwjM4TuquVfd2sDO7vzBBQyvvPPgDLiGfEsmSsWii8AhjuWYe
Ou9jtdaFszSKUxPC8beqrrPiOAh5V2xlqAmb+1WdzqUFOzUx/4QTJ+YFel1JUDYeQ+uLkt5J2b1V
bk3jcH05ls7PqRVhObgNFF9KfebKowH9vlxT81icKJAeVDnQQLm4fUNjGiPUYINjLj9A+1rA76jc
/cUQTkwIa6GRyO3qRGVnN/Arbu3s/i++jzyVTtwIhlgXAohaUuKyCc3g6JsbSYZhe+W2Wlzok+8L
v9/RijYnHRYcW+eV4niUvdrQU4V/cyhOrAjbCUEQI6w8IzgayV6NnmI8vr1WhWdHnoeiRLsnJoS9
1I+QbFWpxUJ8QbvNtrfAZ7N+xch8YVwzIjweezsBXp0xW32Q7ctGhpcKclfje6vftdYRNrsk//B/
W3/hljSGQAnAuwTHYdzDIR6tuebFI3gybcIV2Wk0JprD/H0UyjXXvFG5j+f22bKI9XIpzBw7tPg+
tJn172SN8Wfl5xvC00prIquqIhZkUjflF/PH/2nyDeFqVONGs/G1wbFpHo1yv0rHsXj44Myi5Y1y
DbC+cy/b9LVtjSg0Hqm7GiXcdK8htMra578YxYkVYQsNfWD1aoUXjO2tkcK0vbv+/UUve/J9YQvV
cLnlviUHx3p66NwofRj6FSe7Mk9inNXmqqfXPSPogaVRUkZTp/9deF9uHgdlAfpBSNUqc87hfDXK
JgZaPvj+sck35bAtisPQrPApLGxXxK818oHkAngWCksBFCfUi6CV6J73No71q5SHFU+7MFWqjdYH
f2HnQqJW1j055n3iuUOv7cb4yYk+Wv19Cjnt9cmaf6ngCc/szCM9CRAUTbI7ihCem0jfKHMionFU
nXxnoucylN/UfGXi5pNwzZxwgai2PyDdgDlZ+5JGrhccxvRrrD+jb7pyIV7u5hnDSQmNPiw4jkWI
vQdp2jTGnuwa5j2iClb2Con99bm73AWzCdJm5AQWkk6mz6sBgibFzdSt5et3TbAWIa5YEOH7k51E
dfrHQvh1luBYS8stTRJIFUAriFyRYRSWQ2lQf8myQXFH3wQHZXwo0vFeyrvD9Ym6XHUazfUZs0uG
ETyycCKLiM4K0HuKm8Pcg1jTQaqKX4pX3vXAIsu6XTk7i6OC/cGhWwvyNrFMMxXDmI41o0ql7tEI
vY2dyehj/Lw+qMuTQ8ZGBk5EcwUSgOJbCG59AMQBsUIVDE9R2X+orSohQzb97D3jKZumj3Zwe5oT
mxTl57XiYSJ24QRB51RRn9BIkEKlPsXp9xHvg97UfaXF4YprWNp8YCH/N1skhKyxplVGlAeK69QP
zfRGhHR9Ahe/D+IeeDr0qhe9KYbZAbsl8eXG+scw/JlQmLhuYGkfwKCqcjbpArugGoFapQSJZdC5
HyIuYXuBeUBHFqq7TjNXttziWObcMFwgwD7ECKDs+0LpJOZKN+sdBfitof3NbJ1YEK4ctL9Vfypt
tptcfAyi/COl1bUsp9jhyWXD/kJiCkITyuoXHYia3Pex1FjMmInOtx5xAwTyMzzrn6RA21jKpG/9
qv6dT7TIBEGIJGB+7xXKpo6kjVkWd9fX7/IOpOdKAcCh0gxGJ5/gNtSw7eR2oOnE0LblPxINQIpb
Tn+xcsbM3kmjlA59lbDL5XG0utYzFDfSgvTeHlDGKwtrrTViaX8YQPJnrgIyKGLPQuwgrC3TKeWG
6Iz571y5f7E9Tg0Ic2UXXtfhrhTXip7D4elGjOmfjXH6efU8TKh0w4+rcVLcyQOXsMtvDm1Z6ZPp
ERahnDqjgxdLcSXrvisecnnl+4s7CZQhEoeQfGtiMNAWQxanra4grbdtykPtvDnKM8I41/fr4iKf
WBEmyStTWmAzDYdZRjulDXf/Xv/+Qi0figiaFAn8YEC9rHJJRkTMAVYkTD8bysfMjJE9cQP1VQ3z
5wrZW6Pxdl0yIFf01vUred6l0cH8B10pAD4waUKskDcT+tH0KLu2DSOqn+3ur49uKUiwcDq0WVqA
/MUcKRKZeZEoNH/GQ+6FG0O2q60hxe0/AwHKvlPl7MFAX2olIF3aGbhr+q0dgMcXGNQsUtq6BVbl
9hkotDZPphejpvqVN0b7SLGvXakhLtmbezKpH0K/esH2EI5xoFV+LePLzEPa2Pc16mXmPvJWZnNp
tU7tCHtxHMHP52M5j8v7MsXVPeov/9y+YHPrDIuFDNRFAFSiKzk5Ciwv3pgfjCB6gS8FHdRueElU
4wk9sttzXEzZicF5bk/eKkmgRIEtYzCrvxjdY26Wu2J87/T+L3wp7epgm+HKoa1S9Eaq5JW9JcsQ
yBXb1tnKU767PnVLqwOYl+iKyj7g0fm/n4xEm8aCgt9InilEgqZAW+j26hWBDQLEvE3RF4Mw/NwC
WqWhb0zzvu4L+qfdwlQQffxxfRgLAdapEfFWG5OmsqIAI3lP2ywxMsq2FgAFVd3/jaG5428G2160
Z0co0MbpXH51mvta+uU1T1X/ft3EwpJwM5PrB08GXZUsxFdxnIahJcWam+pffOc3ULLr3184+Dyy
IMnksUWLkXgF5UozVZJEA32Uv1T1l648xIGBDvWH62YWloRwCWrJmW2Z607Yu11ZKvlI47wboo2D
VNQXdDP+wgKdwCr9f+ocOJ3vLBSHjJFcEUwAQ3EXpv1LM3h3ZbXW97s0kBnsDo8pGE8uhXMzhVLp
9mhz103Sizyh3zlF26pYKY8uLDqNxQC7KFGAEhffv/mQTVozcad5+as8via/b58qDQosahZoYNH9
fT4GU3LQo7Xpvk/QyEMmxU0L59PkySu+fnGquL7gLYCcBWPnZkY0iO2h7dlanXoYpW4fF82XMIhX
qtVL4QfEC4atqHTjo4gjxJhAU+PKzHz8r+N4s4LmuNWS8AHUxj5GpXTTRMF95iNUVEzPWZX/hCmi
3rQwjl6f1YVAgZ/BDmRGeTmKsPjBDBA8dyLYPbph3ydIHhvpP21kfta8gPT9+OW6OZG1dY59wfpw
dqndQAAjNlh29F14SddA1kBX334qlOhXWzkd2ueOvAvKobsbHfBZgyklX6rWMne5p/fVJkf5+C98
CFmUmVKNdpaLBkW/sisaAPglfjBsaMvbjJ6z9VP6+9Z6YkWI7f8MWtM0uJowdEFOPxppUNboMruq
mbcvgR9/jqXBR14xboNDYub5ayJp5qNc6fW28Ux710rWXzx5Ofg8qYF1AeUXfZnpJcjutvQxD3Vw
p9nFsdGsmwF2rO2JCeEiznraoWqNTmxSAhtzeNEdaVf5CA76a4DFJVczPz/g+KJLCBjx+SENJgdp
ZSWZXHRB/WGT3Mh6+2fBCI5YLQ4GLE3C4Yz7iUTVBP9lv+38V0teiZPn6+88cYuS8MzpBrMbrYbi
M9mJeCN3KhxLSlKACvsWJvJdqXxMfZ8W2Q/oFVw/dEu3Jd5snif6AkHVnc8W0nKBk3nV6D6p1uc9
1D2fb/8+3bwGDoSaLE1o599vS536X9yMLh23zc4MXif1NVxrAl1YcnaXyg2DB5mTdudGeMQNVtmN
hgthjvceVZ+uj2H58zNpBVc9cZg4R7rfmhI90SicfMuMh5CU/XUDC2vO7//PwPzfT6LUTKulKskw
gCs4VGrFKLqdY7+rRnc3QIjYqf7uusXFIdHNThOdPZfT1HOLQWz3oxwmBjnVu9A/pCvX/cJFSQbN
QDxqPvW8M88/3/RdldVVY6FRhZ74tjtm0V8M4NSCMGVxV3RmbdSWm02/Yoo1oWatLMraGITLvg19
CCPrynJb705R7uRqV6+cjWULoE+hdOcva16kk2XXPM3IyapbblA/kprN42d1jShy4XizEP+ZmH/C
iQkpK+WxJvMGnNLZpNLsDfX4W/bp9t10amX+FSdWjMRWp2piIKF8byUHdQ0NMW8XwScinIhCgALR
OegU4fuOmWegThPLNYLvZv4IVXYRfte/VtPt+DSqGVQTSFTM5QaxAUHJINyxs9xyp+RrLf12ituT
EmffF1a8KFvFxN9armd3216+qwFTevqvYly5bZcn7L9xCMve1EgUdR3j6JVDp997AbLJe++H095d
X/jF7cXdoWg0ZeoXsHm0TqSRhI/pSsaPhP4z+y3Wtzd2Mc4XLpP2nxHBV5Veq2a67Zmu3Nifg1S9
hzL0+/VxzPNxucH+MyE85qJRlUOtl0yYqayvZRfv/awb6TNaa6hacrvchnBBz4obiIudH5Qh91FX
gj3AlfLNWO78NcrRhXHA90nOC2JjIkrxgVJOKOIOYweRmnMw0of2l7VGIbAwAsphMxU7hTFajIWr
VtXrrumhA3RbBMV/huHKhloaAJzJis3fKogC4eIwS9lBIdbgJiwAxkflNqhQLni/vtqXY3CwwM2H
L5mpLIUxmPBCyUgBq249bEdt43QP179/OYiZgXGWZpy5Hy9wEROK8MiDkZ6u6e4EWnCXq/HBD8yb
DzlmkAOZ6XOJdMUapQ1OP68USXXHAfyFtDetY6o8N/FBlT9dH9DlMT+3NE/oiX8PGlOO8wpL0vDR
KR9TgNoKYEp0fq/buYyDzu3ME3tipzAjKc0TBzUVCGF07a0tk03RuIOW7arqubkdJUN/CfVywmyN
3SyeFtupdB+WNdW1LJ9dgGS2/4IE5UadPlwf19KGOzEkpljysUhseTbkoZI8tN8qgHDXLVw6fOAx
sCrRUzQjcsQt3dOfC0luacAYW+4mPUbMJ+p/FE28D7v4hzr1X67bWxgRuB9St/Mr5VLMTYIssmuV
YXCt3vqVmLgaK7q5DDL7GJQrKJGSwBfJwRQt1yFV0wc3Mj4Eez1YWZOFQ6oQGJnzw4cgVRP2WoPQ
rRr4fN76HLfPVfCSxCtrsjhHJxaEqMWw2nRIPfizvTjetM3HcS24WzKAFvPs5/kDf3Z+XOTAtkJN
zaDjReG+aMxN59+oQ8XdS1LgxIQQBKe+bQ40Y6LBQuTYTLue/GDSr2RbFhI/WEEY2yQ/CI+auNR+
Pmpq17KbuvoBgfhM22TlwfQPvrTlOBrjHaIJ5lqRY2H2qK8hNQrsi0ejKlw1flelcdU0pLrVfmvX
La3Dt98DWCCRTtkbcJmIj/P0sVZaDUGDzP9hBxk4r10XH64fxIX8EcJdJG8Rlpvzn7Z6vgmSRPOS
tqNWUxQvozHuY1q05MzcyMmD3774+WPSpQ9FfnMgi1XqHaTvZ2YZMZ9LotcOBpUkex0jBDt1P/tS
v5Mz/RtENDenwTFFTxgRORUisuHnA1RDI1XkNifp6txn3e9eeZVuJFadd/mZCeGkRnFBb01bkm9t
pF3cjy91Ha/shaXdBgsAv58bmwe3EHOUUqqUsRSS24w6H1qw5lWV1/hbF65PAkuYcajbEN+Ipagg
67Vp1qN2pd7Zp07ylpb21kwhpCy9naeggh3W5YobXRwXxQPSIrSrXBzdWIp45mesjtb4G4MM5a/r
+3vBTbOZSBzNxBM8JQQfl5t2F5qFN7p5+CKXMTLU0aYLb79q4P3g44S1QBhFR4okhB3XPim9BDqh
qJq26dpDaWGaziwIfnSsJynqFCywIvbXdq2Ldf7fz98vM/eZQ98GKR1kz4QNXNBeo1aG1LiBUT7m
aahvIiWHOH58LSP11fZLcxMrOhoka4mepXHRfUgulE4liEgFJ1oOQZUHbdYSQvXbOvC2/e3YJIbG
gwLwLHEATuD8+GueOertGLSu1PQbo34epcPQbzTn7vo+W7qDZk7fmcWcOjG+5txOLkuAIiTsaFAA
tvlers0XWbqvmkfTnu6VJtjFWXbw7YkGxZWu4IXwWptTDly0zONFRpl61ST5WtyiS/JJmuJt0j6O
Lci25HZwFHN5Yki4K0atmRPmSetOpgYDc76JEghkr0/k0o7Q4BqjYVTmZSI2iFMeCq2oSHo3TT5L
MVC2lbO6NFmEnHA+EfIAchUcaaK2g1/ElPjK1N43+FKlNR8030b9YsW1zTtLPFTz1Y0GA6W4C1Yo
yIINyJ6zzu3rD5Pf38XFd1+ieOH5+7D4en3WltwcjxDwrbx+ZxzB+e7T9dTUs4bdpwbWvTnANpRG
+S9JllfChYUrgtLFf3aEHTDVndKjC9G64b+mX79UP7VvTZ+/lD//YheQqLO4thVwF6bgtps8ShOt
GBo37nawMa6pOC1N18xHRKUEkVRN7G/o4zDtsrpu3XZM3IF+OK+sPlj2GrR9aS+D6mCbyfge8jbn
q2ICVFD71OS8xMHut6+stYkvuW2SmnBnsZkpsIqrnoeJ0ode68qZm0f/6t1nAnilfS7ox4q+Wdn+
+iZbOjpsZerkpDdnGd3z4diSVmVJgp/xagQHg69V8TOdKByvpQsWKEP+sGT+r6F5Xk/e8U5PbVut
Z0Ppq1ZHOz0bnqfJu9fM4lOptRvZb970ON+ncNVs9eRX5Js7FnllDy6U0fkZJnl1Hqpzm7xwddRy
YU+NzOWUqeWL0TQvfZhRxZW3lWHS9N/smjRFFCN+rrvM2QAbvQ9t7f0v5hxfRTGEEObiYV70ilPl
LQdObfVNmtzb3dGyvuTemhTjHw8heivbmXEJQLfIxwp7qTMTY5A8PIjRo2DtZ0/5OLwXfUcHZNVv
5NHcpZG+C7PPduP/GFok4owUJfQp21ay/VOVUXXLh9fWpqSpzGy5yZuVKne1vMYmsHR0wf3QLqAj
T84L4nxvtJlPyT1kQhLzPi+fY7rA7fh2YNlMPTonDiC9JAUnrDxZXMcAtDm6uvySKQfl+/VFXfAL
pI0o2wAqgzpbjBdzVNVbmPsGRKHrTfHZGG8HGfNgxL1xiQLRNK15Ek8O0AQjmWdk/P48Drcl+bBV
4r4F16OjI0zA8yfFIjZVpHLsF3LZD66UaFvLTklHH5vxp2a8B/IPb3yyy49/MWcnBmfndDIkv8id
2PZ445fSs1SrGzv98jcGSOri4Vh30btR44Re0ZcH19DvKmc3/MXG5RUKqplIFwSTJQwgKQ19mByz
c4vB27za6qfSW6maLgQcWGDnWiogeR47whSpjZ1bpdwh/RJ9kSZn30xNuHEARsZ5HWw6Y00ee+FC
ODX4J7dwsia6HsZNWCmdayHckwx7SK+3RfhRbm5/wp/ZEXzTkMdWXcGd7sa28yKP9mMVtO+BU+2v
74C14QjBTaX0apb1U+f6PQk39dWs3rPu67DG4rR0+g3EZLhXZrlNMXOomhAgtTURKNrvk/Hs1StX
xoKHpIcGPlDqLNRyRDBbPvVRUQbt4Opjt6lVICxAP+qv1+dqaRCz/A7UR8RRskgFberj/3ccsylE
+vRDnq9UJ5YMkNIjH018Q3OQ4IKdoKjkpK96tw0IL+vgcPvvP/28EGBWttZG+VT3bjnsJmsbr0WY
S2fx9PvCWZRDcHZTz/dtHT3gjZcdFOWxKO76tZLziiFHgCv1VW4qEc26rlbvqgQNvaMzbhODDOjK
K3PZEL03Do/byxJBZjeGZAd575owQDt6uPVR8YutDzIs9kO7sr2W9jCaK7ycILq6ZNTtc4l/Hw6s
/vS1iD/a8nOhrziVeQWEgIf3xf+aECeOroV6cOyud6c6PEB1NjQ0Bm6r/Ckpnk0z3PRrW2LJvZwa
FLxYlelKHU8YNLvvafLUh895+TVRVi6B5ZmbtXGoIV4yAkujpYOVlXtXcriUaV/SA7i0aTn5i/PD
ZfP/mxHODzVuLwELzLbLd5NBiBS2D9ctLK4PfR7ko+gNp4n7/DZDsUEZKh8HUFZy/wQcoXwhzZts
PbXKnqzBUsiyyd29VY/OfRCPxv1180vzSPBPahJ09iWFqDHG5PcH2pJz76MiP2rDrlvrq1wzMW+Y
k+uzzunABaAru0r+dYz9neJ8dGiVuD6OJT/6B80IoFG9xJmbQ5mZaa1SRLC+1rtWXglll+oHIHtp
dZ1n6ZL50Pb60Sumlt5qEHpGuUFyI2ufx+TnaESb3PyuQ5NrhbeDqxzaHyn20M0C6bKYN8y1ADEV
dZLdBoa5LbdR8jqYevc2FdIaobvI3j9n9+dWS4QroRGAEmZextNlkoAcywNlGLsb93WNKMGRdP+e
1PLWqHaNMm0THK/W15uK5LKExIf8aKIk0d9lqbfRlR9F/9xkP+WW7qH4oSzXFDKUpZNCE8xcHiAa
v0g92oUzZpVGq9KkH7zG2uae8qa15pZnM6Sxz3p4oNeVyBQGwO+G/hCXRw7vVh8IC7Rj1z0QkOyK
ZC1lrc4HVHSwkK2TndBAM3CRC/NmZV6MoqM8v+L19NkJ7U0j38tSf0zzH1IWHc32rjTyTWo9D+VL
mP+YghRob7cppurgac5j2xYbqfKRvX7r2+ho18rWr/sVf7m8vEzfDIOgdVVMndVxhkCtwvKW0T+O
HWzG6VVuPkxluUcNaFsgBZR6d5X+4NU/9ew51R6LzA2GgMd4tlOV6q5KzK1hofOSexuy9EczOl4/
wQtuYm55mPPys3jqn17gk/3nVXY/eCm9D11djx9G6LyfZ5mPOzMb1xANs9cWlox8B20/c2gKll5Y
ssjvJKOqWbJCqovnuEbvcIi68dEYu3prT0X9bsdt8aGSHGnF2y9a/kOhSfKS6GLe4yeDNNTYUCJq
LG5vwxRmyjtlfK3H16zy9z1kF1N1q1skT072D7ATOH3rogCZKXGkF1HauKH9pI5P/15fsournq8j
MjHveypCHK3z0YyTpPdyrFBPyQ1nm7VxsAGf225RwA3v4Qv1Vzo+LraIYE+8SfpSqnunb9weOsoh
CdRNJoNIIDu3Mm0XQeBsaK4UkY2aFQ+ES3kGasZNP7SuUnbmFs51+4nuB21jS+EntQvGA/O9hlNa
nMyZx46WFio4F77eSdpUM/XGVYbnWkeAL3qa8k/1zQ+OeWgnZoSIhoii6dQBM1pm7GQ93gTD1+u7
YmGVKOJxuua0DJtD2OO1qSWFokyVa03BP+1UJh+yYlK2muMpX65bWpgyWrJQ8aUzcsa+COfYTk2w
jmGGJc/8Dt/Um5Q6D16f3HVJu8b5uDAqHeA/aDvCFUDowqiycFIsvzRK+vGOeXtMkgfZer8+nBUT
Yp6BflIrSnNMKNJjjWRaqbz2a/2+izZUGHxMDu6c/zk/sin1zSAsvcKtQ6snV5J2d4WSJK+pN1kr
h2hhdXAJlj2L9NJYLO4D1S9Hp8mLimLu3WQ/GNN93d0PyY/rk7ZwVAEL0L08Q8MJZIU9kHoFCToz
qlynS410kzfKcN9KyE4opFKe8iZI7s12CleAHZdJ8z931EwpSyWZPKngIbwxbUPNZ3BJ90jbRuE9
FdabpXBe33TqLc2XOHzzyofUXjlcunh1zXYh36YcwjPgIusxtUk/SmpeuWYTxw+o6E5b27LXQvbL
cBeeC44w9eS5E5Go5nyblBaq9L055a7fNu+Jon7uVGXbaf7Og1YcuEu8C9pip5TGuHVQDr2+pJd7
VAWsBScwSSOD551w1BQPGspB7lPXj7pdLPtwfMib29mS6EY+sSKeNl1L89KXp9R1MvlTTx7Mm+y7
6wOZf+hZnCGYEA5bYJhw+fVK6prpv2P+oaVSDd/LQW9fWv9bEbjWzQgdwaCQ2gsKTZV4MKRuoG3/
H2nf1Ss3rnT7iwQoh1ep406tbXs7vQhOI1I5i9Svv4v7nHummy000f4exjOAB6ouslgsVlgrMLxQ
u5fFCHcTVg3HDWaBkVuQwl8axhI0be8PkFD/0z0WilN1bdyXH5d+fjb4lZ9zfDw3H7mxmZIPt/fj
2iNdfl86tADIZ2B+wH5o/kP7ibuHMjvYzeG2kFXrdZFAAnU3/jSkCzZ1Ay11equMM+8h7Z44eXQd
RXF/ZZ1EXhWzF4Lhy/GFnmdRZF8FVe5mpIx1IDeGU6Yw2/XPo56LVh/0+sgd011W266l5WXMwN5p
euFCVGmVa6cNvyJQNf8rQfyCMwVKc5rQ8VeWcWG6O1bAtZTk0GTe3nCTJ85Lxb6vKYSmXxSj0P6N
gFjyZoSObt2j/BQPtR/OVg5W7ej2pl/XcuEkkcYV71JAl11FjHpS+3PGGDTKk0cW0K/pUj4lzgh8
a/1RG7RocIu9bYwPxNC2xsIi1tbP1B0UjyhhXJLHufgZ0sKC8rgP6lwv48WZ8ohSdkLX6Lavh70H
JD203P+h3aK4kq5RmN91x6gnYgpAiVxBCQDU19f6qYydyYtZUBxIT59AFLDrgMnKl3ILQpRnRnho
BM3G6pcoZxlqyNmJAHlW7/Jti3nl8PaGrJxCAwSR4HB00Lh+dYeMY9C7i6kXscE7NFbEAOLfFI2q
ALni4CElQC3NMQRuumRYg1eDzsvzCrQkPXEfDAwnkn0glRs1XR4O84cu/3xbrVWBeJEAuUnMIcut
EBi/0ZZyysoYLIve1IeE71ovCCl57mwv7BsdmYT8focGYHuQnYNtZmVaRtPqZcoGuAOrPYzFlhsp
5rwV6YnV7fpXhtz6n9Z4/Awu9CJIp/kEEuh3uqgItFakCAhGdH5iBkAkbC7djr8gC+uWXhWn1RfW
fsnLt9x8u71BK67mQoR0AOlie7kxO1U86oc/ZrC//XWVAuLvz/zmgMOU6B0UIOaTi0ZfUIBp2ajw
ZSu35IUK0u1ST2ZmWC2EDMaXQS/3VpkDY4tHqQrDVyVIOj1t13UMd1wVO2NIrE2KNsL8WFoq8xW7
KvnEC32kC9mmrrXkFcS4yxjl+W+vAFulA9JRskP6e+sVP70WuUOw1vlzu6/cInTLfTWDQ7k+BaMW
FYh+9Se9XEJXe2oX0NHV3/C4iebJC4MgP/B83vpmGzLgEFdHs9yZdPi0GHy3BFvQiYSB+QfAIWGV
fylApVyZFVJam9YzNinXNxk4u3zntz59zqs0zLMPXP/JkNgYahMdDW8BedYN1e27YqM4ashsiBL6
NV0ZnRjozMuqET0GrllveydTrPm6BIGuaYpheTnZWDu8alwnb2LTYNHsY0ZQ1Yi6chKgw78SpFAx
xbw3rz3axLXxaUr2lH1xtO3tw6ZSQvIW4zB5gd8VTWz4P03zqas2t7+/Yv4XKgj5Z4d5Gjq90XN8
f9afixk9s0e+7NJBcZqFdUvWfyFFchm664zMNrEVnuU+IrEVpskesVDoNjtNm7fB+PO2VqvygI4I
Hj9kSq7Y641cLzTdNGt08JdRkxahV8e6u2vmZGNqj+ndE/oOWqpxO2G0B5A26B67XEQHGRN7mJM6
Zov1aPffivLuErqQgNo/QDvBNo2WwEsJ3LTwDE2bBo/6p8wLB1VL2qqZnX1f0mDg+oAp2Bqn0flq
Fz/rXBH8rpqZgKwUGC14T0vu3CrGhbWdCQMAwU49fqDm56JFsUHVXK+SI3lze0YATBMDcuDhqDfu
2/Ex8V8WFevVqoG5ALHAdiO0kzvQtazPAYDjNnHuhqj+9MuhMsIm+6LV0aIa4131MmeypCNqlNQK
0hprl3B/15TLZpzy49T79werAm3yfypJZ7RamtKnJlTSkr3fOCGrNkOmgrSX9gc1Mwetxuj3QzcL
Jnrlxq8q4206DYF9cqyJbwartV5Mm/I9aHyrJ8LG9k64nP8IBLgMFMM1cwUOjCFrbWlRkDqZxcbV
TczW3+mh3yUIym4BPYSHtlx/yA3fSAFCa58aYr0aHOUsrVK4T3ng4T8yEN5DAkJgdDJeHv8JBFVJ
OzjWiTTOAmAIm/2qy8rZA6lnjIxpcB6dfAatDGlNAIejAdpJ4OpS32kVv0QuNOKX+GCSA7g3amMo
58g4U6gycqsIuj6mKNHXZoUiYhW2SbYl7EuXPC7p3ki+Tu73pMnQOnyYfUxVZx/96W0ZSGh4ZVSg
8WO2/2EFO5YAhGraZ3tSpO7EIT+7bcRqmaKTKQDrADie5Flhktte0aSOceI1iH5J2AXjpk63fbCx
9fuu5/+KEn1ZHjwzBF9uTN/ZeEpaNmrALhArXw1Vc+x7okbSBQ3RGHrG0QzQmiUJQNWsJk3VGadO
z8sHPbPbnTNO02viDsYWjcQWD8e+pF0Iulcdue3Zfci4b+z6OjVDW+POk7MEw65DNP3CSt5ta4ek
n1LXo7umRSh/nxORzUNu9On9ehrccejjpt822qb2DkOuWHKh8eWKXFigDCBECqtsULnugWrwpaZ4
D2Zhr+qKV8mQzpvHO5t0FtQA/6NZfy+tIZxUHf7SFfLfpQJIOqJgFA8c8fdnkZfGeTaNbdYDtpzM
L7zUtVOGdH44BjN4LZfa2rBJe+Nl0R1uB0fXyiFHIIa0MXj4PpB8KTjpeW91iWWdbGe3NA+I95SU
OFI4IQ6CeN+ixI8igYCCuRSxUBRqC9TgTtm0r8mGq97QcuVDCMCsgGi+FXVsRF2XAsD/ybvG8KYT
uCZ6MPYm7RvoCEkRBnWTf7ByYn5aGvcX50m9m0pm7IFRMbxkbglcnTpIVCgSaw4aI1QYrQQSDZSW
+1b0wdPmvtXmU2bn46YZ9WJb+ZPfoU2F+ceOg+sbxKxk45Ng/IihIi2ch95BGOwNd9YIxdJc/BQp
1HLAx2y2es5OS3fUgl1qPVmqksLK9sK3IpYD8ge6a+W5sYz3hM8dRPDqxeI01Kaft010JUw4FyCH
u/mSpYZeQYDzEaCKg31AhSmYFedAoYUnxbymM2ozyyFEC8KsAxDs3b5Q3ED/WyVPciIuxxabecVO
vv69pLFL9pWKQEnKxL3vtZAATDhxEuRcEkkGgA3P+nDqCj7bIGwqyzlEq171u3WD9Jfb0xT0n8ES
Ma82lxCRlopK+9qZ4FEimpPBgIcigFwmszD+QOhgjSc2m2MUpOnJ6DxUsZL67tW8ECRXyviyLE6e
mONJMzZGs+HFjrmK4OY6bkAEiHoAUgVQ6Kre6NglwwMCALEzD5G4rkpMyO4G+3VU5T5W3MWlJMn3
N/My1ItFh1NgfjaWrUMee/ZmVjsHeZi837Tung4PBcZtbh+ra4u/FCt5TeA/jSA+h9jMcpZjSVzn
ASVkVTPpihQw9AIhD13xotQlTObsYtMNQu3JaMcT6E3DJftSqp7b194BOCNnAiQPV6YdW7qiH088
19oob7QpoiAPeNPKfAamgqViPbw+ZQjvDby9cdCAsyxTHPs+eOryfIBCb8mbUUZgo83R8BdZ1b67
E1AeJ1p0d6CVT0y3A+1EWjzKQD6zeLl5qvHQb/dExWe1snaoeaH+hMcErlC5rNbMeVl7dmOe5v4p
y3aBFxn9jv+8bWcrTgFT2SjMAg0M02Py/aDVRrpUuCdPXD+02WNpbpRYrAoR8g3RpzqKaS6aL/MC
74yIotXCVpwWlQjpfuB9OVRBKfo72WP+fcqOnWqmdEUCJtNM9MXb+OMKyxWEe1pttdVyyvXe3lRF
fqxMtLe6jgoVc1UQ2FAAcyWQzOQSUW4WWpDlfDn5XXNcTPNxSksaZtxVBR8rLlTAOiNHhf4LnBrr
8uyPTp8CobSHRpRt/eWt15PIpNWzTRp1+lV4ycuXAB5dgg4M9A8IaK/eeQnp59oK6tjNsjC1/nGS
VzZ8dccjrZPIa+9MkOBoXoiTy0PTSJe6bCFuXL67xbEG2ysA3u89OZcyJJtbeMUKx9TquNKei+pg
zx/JnYx5V2qYl1vEwIdYEYJkpeYcRVa8Z4rTf+3/L3WQbCBzjXYwDdLEfMr2gMFOQFJxe5WunRg8
mEg+iOYP9D7JzwtzcjO7xOPPY7Mecszapak1h2nj7RIbhZXb0lb0uZAmXdb2kLB+6loaU3feen72
QhzliOeKKWPOB0kq8SJDr6x0M0/jBGoC6pGYl5vaR/fxq5NFox62/StP327rc+0M0HqJqF0AQWJW
WO7xHMUwfks8isYNPfTch65JQ0/l2tYWTbgAgEQBogORwKWV2RMZe7ubaAzy44+OishjVYWzr0s2
rGO4p88MfB3wPa/c5y9Grb0kenInyJ04K2gdRY8LJhFs9LxJafeK8r5ms0Fjg+xZ9pgWx6zKwlx7
7Pim8xSNxWs2cC5MWjLSTtbo9TpeCva32TnpixaaBY3yFDiwzp+kJ4pwd30R/1VOWkQM+WL0y4Vy
+eRukiQNM6TnqKpdet0QEFWj2I1Gd9naSuAqpgh5KGbIu/ytydruwdNGQ2HTa1LQFoDhEXR+4Fkq
dD2LOWkzmsR2Eho77OPIosD7evvMqL4vhZyLlQxlRWkWl6b+apbfhsL8fFvC2m6cayD5NL22mOUZ
0CAtj3p2aPQ9rRUdW9eXM/A3BDMngg74Grlo4U20ZeWEDe+GT0P1KKDuStsMXdCt2P2d+DXvR+dc
mFjRsx3xHQ0veApr1t15w2s/4r9uL9jacTkXIG05IPa8OaUmjRPtI3M2acZQCK/CsgHNFKEh1RTd
IWsmAIgC9CwjkAJ4kyTPTLhR4f1J4uSBf1PCaaq+LhmYqQ81zYuJxJZmhy9Nqwpm1/b+/NdL5jUs
JZ+NAL+ejoiVxi2ymrn+Y0pP92c9UOA5WyaxbWf7vthViSEpCDrN2i9/pxU/bm+7aqGkmzLTKo9m
Nr4P5MF2itzt7c+vHUOk8MCsAI6g6wDWqyuHW35BMKnqbTD5tql69B5aKg7Tte3AIxZ5BkxZIJSR
jGnmaeqnEyFx5u+D4MHQP1jGvNdMK2LZ79sarZwT1A0w0gTLBWyjHFrUGTiSE4uncYWiHknmHR/M
B531b0YD4ntLPwJaMVOETCurCEo0QAAiISoqVpJ6RlLpbRsEaaylG+2n3+8dVVF0xQwE6wgqiCha
IsiQLsu89Acg9HVorXPStxJIPPqiqCKtSEBHvRj0Q4cbmkSlE2lZ2qxRu07jhD6kDwFTOOPrJUJc
9A7wA1sDeLJ0IE1Gfc21tTFuDDfUUtZGvj99Sk0V6pv4mZePJMhxRauNGB8O5BeZXZbubHpAQKhz
33opWTVtkMduw4TV3r4zJ9WM33si7lqgQPIxBF6SDHLpLPqkdyydYur5YWLVITG2/vCLek9Dc+pS
ttWGJRqM3W0rv94tPAB1mBqqZaj4yS0YxYgL1HbmCaO3C2jdqhMh5fa2iJWsnZABoiq8PNBcK8+S
+Cb3KKdsiotqClMNCI11ZDSHuq7FxFk0VnVIUz9kmMC1S00Rrb3XTOR1xWNX4IF5YFSXuy5BpTS0
GJsZYn9wnxkFxl3nbwy3Ampw9uCSsQ6BXhS2lrXllc7CtEPa0i21rQ0OXK9p/jTUxv+ubzAUq/Aw
a6aMaTEMWolSJd7ily5f63lZL047xKluaVHpZM4jIb4f9kkXKFZhzZpF6RkZMrz7EU5eisp8q+gB
w9ODmHRTEyCHLLsCPfoqeqM1a4LnAhSUqLhfATQRfyyolpl9XLrsWBfGB0MrFNH+2qK55ns5HQOx
6FW61IR4U6e7BEORmrPFyFU49XlY1AqTXdPjXIjkJcG13CGHVQxxUDxN5rOqSfM6MSrKiNgHD5lK
QOfKG68PBorTJrDDHD8cyR9MQ4YL/VHb3r7VX40i7vxUcbOsanQmUgovysULeKMbAvrRAB6Y8am0
VEzZKhFShIEm4wRgb9BKX54N56G6k/QIkfHFqrnSzjfJaCduhu+n1Z/S+tWoeAFXfz+yrjiNmNnH
XNilZQ04pL2t58C88ecow6hUpZqCX5WA/UZ6F/EwIAEuJRSF7rQu98Y4616DKKnvo1V6XyCg/WPE
UfS0o0f68vNG33k2aa0ReT16KG2MXXUYgiXTU1kkb8TKfuSGtVH4drHosncVw14C/ALzdLJjoant
kr4MIDPfB+wrCNQwwhHmqR3ONN3S4Vvedge7298Wu7aQAuMTsIuY2UAu5lLT2fWIoWc6gOCKE/nB
+Ov/7fNC/FksTjjmvMdgwflEv/DwI+8Vo1JrPgyxkQ2ET+R7r8b5BwHHaS04jGb3mWLYdXRYqORH
WQ0ozqVIeQr0FI4GN7BIic+LH4Vm28cySZ1PbdtpL/ViVJELKswQnfrfaNCTk2nx8j6ApHeLFLCi
uOIQRV+x69kV2PuGBeCSuT2Fxc7RVH0+6yv5PwFy34w/ebWXFhjarN1NZm5Mf/9Xtnamg9w3o3kp
1RnDqbIHujV7bdP8ud/azgVI+4RkH+gVW+gweD+dn4n1N5/HwB9uS+R3rnCTu4wO2uJgHD49GCZu
fl+V512LLUT0YhkeUKyBVHB5Wjwnp4YWcBxG8i3l6bb0871rHq1OAe60duh90I2gXfgdr0O6X9wZ
zH7tCO+pJy/0QW/+wnuefV7mn7VAE/cf76n75cM4F/veDE5ubm71hr+kDqaDAFL3FztvoT0Nw/YC
r1S60YKiQodaBecZHGhfIihT3fpi6SXvDOQZ8GsC5wFjf/J7ElzDCaA/ArTbejpGHl6z7ji27VEf
AQNS/U0Pm/5eKsN7CepIdtA3y6xNSd/GQW0DQ2za6yZ7qhpVRmbNryEL/28DmGQHZhNojjvQPvbK
LGptDIG+BNWwJYUZZnbsgT+0iRfy9e6twoAggjYgCL2jnFwaOSnarjIcCLUrNEY+Gs3v299fOURA
W/AER5qPF4EjXTnzhCvHHNGsnBV9RNvvveWGTNtN9P8oRzjUs6ttSA1/Tg2riW17p7th6T7RAMBY
ipzfilvGaB2YWkS/GaIDKX5uLCcp23Zu4m6MhuZYLNtEhVR2nZ7xkWFA0wnASTGwK7f2aqZtdX0C
0y4A8eYYH/z6BBxm1n0m9ZGqeg5XXM+FMCneSDK90BcfwmweNkaUmwpHsHZOz5WRdt/mNE/piO8b
zWtQfuPtIe1/9yZBAUPxfFqzM3QvAKoSD0ERJl7uP+iAGjMJ9D62yA+P9lGFelnmbKzu1217Xlsx
3PkiZEd395U9mw1jgATq+zgZtDAc8zsh2EVkgcIIDAwgzyj+yYBDGMy1lzrIeDx9NY1HWh/v/vnI
wqFhW7wFrhlHchjeXLk12BKeiPvds7/8xeffU+Jos75m26QD4tomC1ic0i8tzYDn9DcCcE1iYgR9
ElcIFwyZGN9YgN47AY1O07asV7ph4WaluwWcCAAMBxQtRmssyQ37RuGysgdWbD0Gxo7a3cc26b9Y
pH1hkxd5FLieY/eUcC1EwfFRr/zfHIktn+FlUC+HDJwqZuE+0LL73dguoMFVrK8rFnj++2zpciWp
bmgTsabYRi5Nb5pQ1RK0JgBVZ3GxwschZ3d5lOzBcxlr+BR7mhfm6FkdcsUurrgFVLff42e0NV2l
U7K2Luex0yYMPwKDhzvtR38sD207hB7J0cvXs81tu1zxDhAI8F8jEAPRcgzUm2ZVBBOd46QDHVE/
Lj9nv/UiitFO1s//3Ba2tn7vuVUAAIFE4R0y7uwqSs2G5CCdBa8G6Kefglrh6VbuIOgh2BmAjQfE
ZCH+7PNW4jTAHPUBbN9sq2w3axtblfFYWy4xI4nkogCvka85y2oGvwTnTMy5cfJI+Tpmc8RA0sBq
VRJ1VRRwz9AarpvXg1NZr/mYiS+nOLOzr+1CMWNUfPKZfxhG1czt6r7g3kYPGmjWrrDcUqQlE64D
YrhvinDb4I/b+74WwAnkHaSDRdM3sgaXOxPYcADJOM9xXgMqSx/nZ6a3z4aVHlpiLkdMZOwmI39x
MmvPi/L+tz3IsGDbiOV0ZKOlRFheFzOqvQJ52Hx1nQ+Z4iZfszrUAVDJQwRsAfz9UrfCy/SunPkc
g+44rMkP3T4ld7LGvd99gmMJfgfXIFo1LmVMXV9xvOGBAT24m58a0tm3N2jN1s6/Lz1ImwW5qwDc
8EhPZMdlKAGbmf+Y8+lTgFrxbVFrtoZxfuMdol0MHV2qUjdjkS5LNseO9mPKD6Zq/nN1O5CIFhUj
DG7IlxRGGpnu9wFO6Phkdo8WPY39XxiUyHX/V4R8z2ik6wKeQ0QVZACyBdS/wqTWtkPQcwCHGy8Q
2JS0RlwzNDa4PHaSnV++cBPAYgf9cHsj1hYKE5mokaAbxELf1qWQNHfBTTeMPB7NV7N9Bdxwp2o+
WttreHlDADjg9L+7hTOHbHS8rcHnyWPg8GnRyD7e1mCtzITnE/zxf0bt5PQnA7rotBQtIEa9tvw6
owV1U9geGPZoa4X6sFRb5L35w7Dk7maeqmZTVl372rHAUJyfFUWBwooGrkBQ1oH15HItq8biGEo2
F8CXIMcWDGHZbW/ruhJ7XUiQnBgb+xmkhZDQdru+i1LtY2I85QhxxrDMn2ZdodDKNB06bc80kkyQ
aOiHSzIH8J5pHw38i15aO8958fMkdMguISSq+Yd04DtQX0SttaWkB/R2EurOPp3YviriWld1HKwc
C7xiED/7KJZiZEpaZQ8c1jbVG9yIZv1UevVhcL+2SYW+zOLz7dVe209E6QKKE8PvwK2/3E/Yle6U
Nihshm6KnHJr01HhBldO3zuLELD2wcZ01WFEAqAuph5ilVTzgRzxXGgvelcrdnFFDeDPCVQHvGgA
DCWpMVs9gqUe9Q2W/SjCevp69ypdfF6yyYxVXuYVdEJfURr1+7pQXa1rvx/BloMCB0Luq96Pjk3M
oXUwxD2Psp1xJxGSuFUBj/bv54W9nbknL+MWbRt8PgXYkX4CQbNik1W/X1r/ogFrWFMkgHNd/JB/
WzJVgWzFilDoFkjGPnoGDXmDdRspqpkRgLeTiPlhVj0OTJHQXxUB9C9k8wGZhJfr5SJxZtUzz/Ho
6xq6r+BXgSBd/0XGGtV6xIdg+3XRdy+93DgoqahDU9CoOBEJK9VU+No+nH9eCp/SwS74EmhzbKSb
uor+5pihdmyCQAVFfQykXC5RMXmjPps5AswBIIv4RxFvrG0BEu3gohcYj1eTzR6pFzSKOSyupgh8
lH0ZLfcP/6Nig6yaZ2IgQRRdL1WYCEtyb16QnnCMcBsgSL/bVbh4OIM5Tbgi9NlI3/dTe5zcgcUm
i0YtzIjCSoWrkVITGHpDvQlU0UAW8IQFnB1lPAndjBXY4SR9XqwhbKwusuizXz9mGKrKmaKct3IT
XYiTlgv5YlCSJsmMgx391H/0QAd3/2bFAISGSxgZ9qtRqmLqJh3AzHM8FLul3JO32xuyEk9gwg2n
TQCl4F0k2ewwVRh8rVpsODO0RyQOvUNO/P6PuTR2BPAGjYQaL9PHdKnd7ZK3RNHUdX0kkWbDe0bA
tAiQeGnD8kCzEiZyNTP9oxshA0b/bQVVAqQtKsdhcBLNRDLolZuPhB3/4vOgJBPZe1xOco2wMgxE
nzmeMd6Myor9xXQUFi1+36VFY4HOBJiXFj0CHndOfCRm7G7Hpm2XnZi5/xsdXETooj9Ql5tSZkpa
f+h8EBi1L6l2cja3P7+mAdL0eCcBux19dZJT12xnmMupngDBTJ/YhNF2hOsUeTN2d94HOQVhyuD+
At2o/DruOjSoAiB+jEu93nol3ev4h3FVQmbFooBO6GDHAWIi6PcudyTgPa1sAvj04eQCIMvUVckl
lQApXBgyE1zThQUBILub/QQoawqjen/USVaFOAEJbgQ+oAWWA4YpHUg3BhCR1WTLndfG+VT0/zjz
15IfdHsM06EN+ZBHTV+EI+82POm2xf1tN4hY0K1iIFsruiGkywAJqErjfuOftHYOfb+NXEdR2V0x
PbxoHYG8KPybHLSY3tizcRy8k9lYoTV226o2PzigRrht4SsbhrQWep8Rt2AuUVZEn8fAborWO5WO
ExllGxVsuN+N4elsgZEcQ09IM0mhi5344B8OMv9Uuk1Yl1ZU6IrK3ZoSSMzBjWHACZBTkgSLBrOu
GTQQs9xiLGS639MjdP/3+5Ij87Q6cYIpC042j4Zi03+5fw/OPy8ZE9W9aeYDPj83ESuriPqqKvfq
AnnAthZs3QIk7fLct+kwNwWwYU5dWUZlif491SyoSoJ0V3Udr+fWhARSvS6f8cy+vUTXwRHuWPA5
Ag8J5TM8EyQFzKav/ITg8132zG3wF7c0mACP6P6i/njoQJth2H+j07lQadXQY4y54y4PTqzNImDM
RZVqMmDtkJ9LkFZtyM2OBw4kLMUuzSLaH+n9YStqMGLMEODZ6KOVzwYjWd73KOGfuKWHjo7G4bsT
DdgXOGNAxhkO7nv5TrFqREdj4p3mqGafhvTj7Z2/jlMvPy/dKI0zL4454fMVsEcydiAOsIyOuWre
d8V+MRyHkX+BrgFoP+mI09SyitkukxN4VU364lQ/bquh+r5kwPVSoY8V2b3TApz0dmfd/z7EiwYd
xkj1ILFz1Z0HajLcREuXnDz2IQvL7O732+XnpeXJUmQxqgmfB0LLOIb+srHuj0YvFJAWqJicwl5G
SMBsxLgt7h8ZgAIIG5BrgLFiXuzSgUzIlGWVNyS45/TwaOe64pJbMVMBDYiYBP8CVJF0BflU05OK
dRr8X9WFVepsyrqK+8EKUR1SBIurstBDIG5T1CLlx7rh0gJIZDPC3eBnP35zrI+T+U1TtcOsWSwu
7f8vRU5omGB6mPsSUha/3LhTgHL0X2w57iMcOvh2PBQk/8owN0GtcU5OG7ccI39QAZGua/Dv9yXv
yhvi6MSfEiCgkDB9tJa/uCBsAXWKwSQ0xKFj4dKoME6k5ROmJE6V9sMnP+jmts9YuR3OPy+Tqdu9
3SdzDtdtsMfC+Zk6P01NEU2vLZGgTkQnJLDq0XtxqUFfDE1vTU1yKkgNWi79OQW67W0thIOW4nVU
LoHZgA5yLJUrfsJZXsMsvNasSBCc2hxTQYuXRqVrbJ062HtmugO64J2woMiJCuw8lJ5wP6NqKucF
mDM66WRAJ0Ozox6Msz7w960qboki7FzV7F9Bcm1oKVkxTgyCNPrBnF9J3W+sAcxqc3DSEpWDXzv0
ggnwHdEDE2SSrZmuVnPbgDFbw9bdTodieeTe79tbtWYNghMSXXDCrcjP3TZJRwDGIYhbigwZG/DF
pfvbElaWDIP1CEdEmvR6XGFMrEzXito9Wf5b1h5aILQR8jXTaOjUClErykAUyLQEJJ0H/PpLu6vH
3E+7anJP47NvfnRURKor+4HqKZYKbWnuNc9Z3/pamnWZB3BTY0PLX2VVP/gzOIEaxc3ybkbSAXKF
exGIpu+zaJeKmN5gFX4zuyc21TysluwxJ9XD6LobkrOfbJ71I9b1zXTmzexW29sbtqYmhjqRwwMg
yjX8f1oVHODixDtNrHog9oG8BPUuLYP7/RA4m5B+FuHXdX4YPdJ2N9YQMxr7dDuOCltYXcPz70vG
4MwMGZYEu9UBKjhne6c/znqs84e6bcK0bMJpPCQq5JIV/32hlDgMZ55v6d06SzoopZ3c4DPayObP
tzdn5TRdCJCCGuTDmDZZEMBGHuk52laRnCINDdHeiP/+dFvayoECDQ/a5gQXGQZxpRAnc7uEGC4O
lEZPrva9pap855o6wI6wUSiwgB4hpzyqivk15ik1AKW5YZO8OekcOg7bGUW1y/N2d1udtd05lyaZ
RJ4l/oBHpXZKTWMElTfGy9P8EfCximVbk4OIEC2lQPsStGSXVlBWJNGLxNFOTbccx6Z/ohg0zwtV
dX1t8dBdivE83LGY0ZFSlW1gzUvaQR2TFmGCudET0iAgyMYAiMIhrdgBur2R4kLAgPe43AmluXNe
9LYG+Bq7RbYtyoNvd+8MENEAWYOBbPRK22JFz87NGBQere0yOKXFxgnCim8Nvr8tYk2HcxHS5ntV
azq0qZDReSUukJUVtrXyeQDWiAl81ImucVD0pdXssfb9E5D/jl3dbMuSKPKD4r6XbgWU61DoQmgl
eMuk99KC0JNNBA+awNaiwH5r3Nfa3VkBxr++J/1LrxzLWNPpXKD4+7NdofXCAtuCwOFrnxYR7gCF
Xa0cFBAdwzWhpg2Affn4p3joN/pQASYBECXaIchDzVIkE9Z0QJEQtMqos6HPTQqipjmbq9myMOb/
sHjo+zjctqqVMwgEPMS5iDgwnS5P+OHVVy7pYKQx6yorGgc/bAk7NNNvzWrEwNzy6ba8NXVEFl8M
FwG4QHYtrcF6hpYhAm7XR/Dkmse/+DzAEMSkDzyljJmKojBl9tiBNc77w4YsDBQ/f23D8d3/fd+8
tCielGU6JWCly5uJRy5vNjSZtvpg99FtRVSCpLNSV8CPaEsogsLgUERlEfWTQsQKSDHGhwQpM9pq
BSuVZFrm4vrU6wHyUbN013vNU5mDvIhZm9I3n4rKK0KUwzYYRWrDCsULYgTIxHIM8d9W9T0TKvuF
s98hP0qyNB2tZUrS2Pa0/tRbuVNvQdL3Cj50YBUXTr5F0aF5tBmCcH9wvhapOzwuQK8Nm46bv3VQ
Z97+RWuO6vwHSfdfm6dL7tVYGFxeO70l4VB8AnZymsamALtCq/+8KB5mMnG3eAKikxUlc0Nw215h
xtWIJivPxcEIsPNAv/iO9qLQM9qPDMP+od1M/d6b6yYy/DbdjXnQhGZNvWgZxylsu5Jt9L5pNzQd
6QYPWnuTZbR4RGGp2wW2akjreseA4AwQPWCoiO4UTKFdHoMuCVJL63hySoamQ1+EYbwmxPtj11q1
73kX7GhXdGFipPVG97p/Jq36hoG19LB43DmBsJ293d4wcfddWRCe66LPGHQ3cq59yDJM3QPpNwbB
3KtTzB+KhZ5SJ98EQaPIZK0ezDNRwsGd3SnGlLq5NmQkbj0L4dcPgg69JFcczTUvKYoG6BFAew6a
GC+FeHzR07lfklNfmZFTHOpKdXOpJEjRhJYwJwFXQ3Kaxnji28z/fHtHVN8X987ZMg1dnpHCxff1
P2W2cSbFtaX6vPSM4LoL8NMOn68S5O8ju1E87tYM6nwDJAN3+0zXS99ITrP72Bd8P9hJlGevha2C
2Vi7fzHSj+wumlhR9BCKnq1TlWRNafpJcnKSZy04zka28UcjbHOgE6vgMFZlwaIw6IK8LzpNL2VR
i+lIiNsalCLPAcHgUPPaDByY9MbW9BQFyNUVFKCEom8UUMvSCjZtoQfw3doJAE9bsKtvGzv5Qmrt
95y2+9u2tioKzztAHwOe+CojSKd2rKitI1He08hKn8yeb830qaCqfi2VIPH3Z5s1OwDBtBYIMosH
Cm6RYjjWzgDwcsVlsOZjArTAopkeHZhXz9YGZE12MCHLvGjk2JTZc8qdQ89TxRatdHKjEfZMjmQQ
84g3UxKMogITfCI5/THT/0fade1IjivLLyIgb14llelqp+6xvS/CWImUobz7+hsc4O5WsYQieg52
MS8zUBbJJJnMjIxAe9Vg+DuzXB8JNULudnvemfte0w69WX69vXBbDol1g0IYbjzUqqV7NrVJUaH0
gQdBPgZVPQWkhooe+VQgV1h9uG3rT+pZviPOjUmD5c4MubjFSZ7Tyhn2hWWliC3cnzXzhpOZjPTQ
1L0Tmg3VQmLq6GOrQAZ19FtxfMGjAmPseTABc7NzF4P/pJn7hejlvZc4CBHW7iFxjDLwl8J4sHVU
3KFgwfZ9Qexg1MBbydFxFBIELoG99n5UIqABHX6Vvjp5ntzVXevflws0Mf0S3E2Q5PDDKu+SY6sl
A6IwK3nKKgYqk0X37/20/Fbnc3u/Am0VgfeBHabZ8iAYmk93TWXxp8UZu11S9UYI9ffksc2L3/NA
9wMdhjKwp7INNeaMT6Tv6rDNF2hiGiiSLVXX3xkDqibAmlvLHJTFPVv9Mcz8xQx5gjJm6rB0x620
POYj/bqQPougoI4f7KzfEbu1QUkX8pyAV3G/rpYfjN2UHay1RC+vOU+/bepN0e1lvboIgNHQcICi
qoRw/4oBtTYyO/XLMofEeGDaL5UVv//76DuDcgBe9biOpZsYxFFZteZ+HluQ6npecwVI4OpEwc8X
uWvHRSMgwjL5lOyyxp9TA0xE9jeLh9PeN/ZO8vH2GK73ubAimkHQbIZWM5lUvcinxGgWWBHpj/bD
zCKH3RcpQsaIED2Y+jVYIL4LiuLbhrcWB0RgeIbhBStAj5fnJYCvOnSfVtjF9vg4tXfv/zyQZwDS
iXfMFXw2KSqIO7VTETM8X9me0u/v/j5OR3SWYOHxW+X81JLa/eqZFAyew6v11jSKdMjG7Fx8Xpqd
PF+qifn4PLjHmUUjyItFtwdwdY+gFno2APl8hQRXr08F0l5OYp26VvswT2Ait1uuCFc37UALAEBs
pPI8GaNnoKuiqyxoiGhdG3Xer358oKrKq8qGuEvO7t6SjW61FhyEzTO0ikcIe9E6zEfFzbu5JoDo
YSBgvNdkcsC6deik64zGTbPiJvqocUXgerXh4as+zhHQXiHLdkV+1UD7hDHiIe4eA2t92Yej8c+7
F13AP8HZiJfDNe7ITHCNDD2OYY/E0/gPmPXKQXGXbszShQnx92drQTyAgDp9Jc9FEfI1qFViyqrv
S4eutaC4Tm18H8y59/z9JzrCbFH/BvTu+sjtGVTHTD8hzxrNhmAt3EfitYoJktW+sbSoGKIT0kFF
F3k7uTVtTToDdWqcS9YMxZvGzao9qrLJyRsslCnTCZV3byoCAAjqkJds2Vea0R5yjbHQ1mv6Q6t7
PTJpCXHcFQdFQBpf1Wx2FXxJP1F6QpkjRHbbrkjj0W9+QOer3zXD8uIS/XFt2pBWg+LhvLmoZ1Mi
XXWONierntM0dmm2s7wspNOP256/OSLBuYG6I1qk5GvOqBlx6oygdOV8WXwt7Mt7G70na/0KxrTb
pjYH4yIiQGpDyMhIg0kni5YrGF7ihC2fitL6AG2t/W0TGweeBrD+/5uQK9sMYAF7cJCZtbMHv/pM
nLCgfzNhZyakG4gmTcsmrsEFPFBtdz+HbIhc0IfSrxRC6X8xHFwPKNPjuXuV/Hchu5dofZdCixiS
i9XJWH73ye/bNjYd4MyGdC7VaEu0TT6kuCNIVC7Qv5i+87YOuvF+NlVtZpvrI9rqkTnFQSIHNwZ6
8BAzYItDxDBKjX+m0tg3WvIX0wYxHHDvCP5KBCOXRy3UyzzwfOHN7unkkM53Nji/TPdwe962hnJu
xLw0sqY0s8S5CKxtGoJj9ntH52/anCniNZUZaXkIHddaa0RZ0fu05DFfn8q/iBLEboSig9D4uCKT
HpGdM+oZ9dixHlm4kOGozyODkrlq9bcOAKi1aigrit45GYVkmYAXuhbAc85htj9XuuISvwoThE6A
g9w8erh1EGUKTz+7YeuJgHlrwFE2Lv6T6evHlJonumSRNlnhXyw+QOi40V0fEBdp8XGYQq0ycXAf
6m9O9jNxj9m7uaTFaNA7jIcaqgxXHbEZcEB9ZrS4DfNDQiPL2KX17i9GgWKejrZbtA7LJDFNo1sz
JDHJc1ez7G6BBNfBGefkUHWNKjkrLsaLRAJiarCX4r5GkIUsvDRhhQcpuZ6DiUQflg+5X9rBwNOv
a0U/4MT+1a5IrM2ermL/27SKyhl6OERjgpxPq9CPD4G5Xn+uh2yXagdWzYHdfGbJrlnvV1AN357P
jaMUOlxCnhykMfAOyQFtL0nJyH3tOeG/0wrMMTQJJrS9m+59AzLL28bEbXk1o2DeER0dYktJt2mi
LVB+YxXEsqopuXdNpPEWOhb7Vod4qkUYGKNde2eVDg0s5qrk2jaOJUB4REIU83oNiwIpcDvlKdOf
R70PNeNr274mGVEM8RrOI15i4Gv+U6O4pmpLWZ35tNP1Z894yVYjGKaTwbUgHffMjdJkhyDaz7/f
ntc/Xi9NLLCeSF2I2jEyAGLoZ8dInyCpVhSN/WzxvNlBZBFU7ibJdrTptWOpdWY0lPqnfC3bMXDb
tTuMfV+F69p3v7zWmyOHcv3Jr7M28Gt3CHLN6Q9Gm7Vvo9n1H6q2XQOzWfLHqUGHLG4p49Vo1mqv
p4istaWEozYzfWkX521emvI4u7MRatow7pEOK0MXpE5FxAvKd06rZXuy5vOua9AfHoAdKQ1nHCXP
yUqcD0PrgoJQr1VAz41j9mJ+xN+fzU/am1rWWb39DPnhqNP3GQ8dkB0i+3Z7ITZcDI9JQTqIXBJe
ltJuKgbL53Ore8+2d+T6PcdrINvfNrExlAsTUjhfIyQuCw4TSOiYAAbNp2y5Iz//wgg2CUDpwDtg
+i/ni611Dh3v0Xv28g+WfmRNyHO4RqbYLBvnATCw/5mRAoW+ydZBK2CmsMsI2VLd/JVN0dw81/US
lM0bOAhvj+u6FI6C5rlFaaMUBiG84733nBR+uPZe6DIAfhO6630eJOW9sexN5KgN/ftc7gbn/YER
KC/wn4fHIkBkknvMjZvWBim854ba93Pj3Ce0+zh5KnD21hlkQSkSLNKAX1y3tWXtYuUuQQtg3vDQ
n0EW2QUkwz1CeOBk34z8VFl2oNTD3PL+c7PGpdeUkMtt86n1nl3+cWwPLAt9VWOzyoTkmHSlhA5r
g4a9lP8wl/z7ONPdXKoeMVub7HwkkmNCnZS7eooJNOcvvDg2IlmuHSZzd9sdt0aD5iQ8LIGSAvOK
dB+6FL1j9WK4z2DhCWrjdaQfC09FLLg1FhO4Hw0cBJDBlveyhmPczWYgMa3R3FWLH5qrEdblt44q
RmNtWgLjEchkEUyC8O5y/W1uDhXTUrRbQbJyPzPPDet1HT+ZpY92WIe2X12Lkn2ia0vQz3Ta21D7
OrKq8Q8QuczSAAMA+w0h5mmiVXNXpXUdDqbLdrWd5SfWFtXJoYBpTMQywhX82m+2w+fQaWotABJ4
ioa5c/as8WzoGGhTlQbcZu1rP67OL1bw5n62C2+PJ2K+72oLGQoXVJ3dkHgPGSVLZHu03TPuzk/6
yujd4jPcTd1An/oF7QDokuJB3TnkkbXDuynCRAYXaCmxSGgdlnt0Ujez0iIx0SBqr4gSfud9s7cg
74bCzW2X21gjeAGAYCK2FTCKyzUyWheLBMnf2NS/V8WJ0x/tGLm9Cta08Wz6E+XpIkqHBqu0T7Wh
TUtrhcTXZCxR4mdorlXBiTZHArVp0XUJ8g65yr3qRas5+QIlKZTXAkerjx6rPpkuOZJa1aS6sVEx
nP9sScMxlobmbQlbxWj4gd+kSVgvJIkMO1kVu2gj/v9DG/b/m0haIGttyUoItmszfQL3utU9tI4Z
DN2pXl+mcv9ubxB4ZiE1APZUlGAvvYHn8+QgwnOeRwbNmPJY8m9w9WDSX2/b2XAH9J4BHQBfQJ1b
zqEAwtcy1lnO82rzMNP/QSVPEUpsWRA9NQLfCB4B2RtKe2BsGVLvOQvbIQt85UNpwwWQcARbHCAO
f9RvLqeqTAZgQ3iGuxsorTxi+VHz/mI1zk0Ijz+LUk0fEtKWMNHpLzm0MLUwYQ/p1/cvBWTj0IgJ
brfrhIZdsMVamYZ2A/uVJDFTuO/WOqCVWyBd8P9VBDwZFJfd2MF9wRLr5GC+WBQrLW4R6a1zgUmT
bpmx7V0GhE3yDJ2qsB7HnzhQ73jnBWaGB0Vb94pVUdmTNmQ/lhokRAHSIMXwZLbWoUqHY2qgGJ/4
J973isrUlp+5CNxwfSIqgEdfOgHTWGeDORBAITTdk1/jAHIPBR5EZUKs4ZmfZaQb3VITcGn/0dRf
i/6Vewpc1ZYbCLCHyJvjbJbzWhajwDg3NHmmc/MPI6hGei493vbkreKLBV0W8MUCUAlmJSmtDVKt
bq0cHzU2b9UhdQWFryNKhU4Gqi52JC0/dQVcg7JDooN0Y/HvHNLvBjf5UhTW4faP2RwwahJ/8rfX
6nZTZWqjyQuAIjIdHFus+NJ1qj67rXUTtLjQ/sIJhKv1ct1I3zapVRnwRFuQodbNvhmsOViJrggS
Ng2h9xK5YoB18Ja9NJT1c+1RkFY99275OOjmXs+LJ2dVPWUNQ5xo8l6GYNO/huQVtDQ9/YN/9EeT
3jc1c/aGR4tDMSVfkN9d9xoQJYy05uNskma/LmZy1w9jvVsT29lXWdfuPLvpolUfm2CoczyJLfuH
CdDMoVia9FSt7hD1CQA7xEjKHbrmoKRQzvzgpp43BeCChq3a8d/sibuQU/PLKOs4EDcIqA+Fq9Fd
vQxt0PZFGzUG6N2LRoe0ZwEUT+WP431BZ3rn9/7Mg9YD5sJNoJsCVGcbjnSx91XNq1Ofmv7eouuy
n5u5AF+KXQVkRhd5B36VQ85xQKasm45axtwAFeX1k7e4iFzHKT/MLbWPTNeT0NEA35m6Xnu1XGS8
V5QSwT0YuLW2PGlJCnkQe/1U4l89daNf7VZ3XQ9dab25TvF9zS13b8zEgXAwe7C08lDgkbsjjVk+
08prDtM0F6HZTFUw1yZkjtYUhf2FEfBTFUtYgF4s8IZ0eYWYYhbURdqGbc2SyHFX/AXS2jsIeQ8R
pG/5J7vK2mjQuRYNDi8O6JyzQojLzyE6q/onNFU7B4gNOrvB09IjmInniLZopHHG+qOfe5MerHD8
HZIopRFO/eCEKF4BQdXVyPCnNH1085pGDZ3XYEa3VlCY669mcVdc+rq2m7jRoEOr7YMqx/sBWMzh
aay4trPmpYgWMyt2RmmN991EdbT6DiN+ZPLP0DrGp4SN+slv3ckPl5yM3/oq1e2oIib6fKD25Pd5
FegI3vfQZvpdjuMcgIq5/J0O5JsxtdXjWuD90vsVfR0WwkDVPk0h4J5uyK1eC9HzkX/1/H2mn6bk
w1x5fpyR0jmsdp/gty7ufV3ZQ5SmDbpXIJTUR3xY7Ye8ouVjmWlrOA61Hyxd3UdGVdafMsNt4tUr
4IxwpeoO/PQ00KZZQw6D4pWio0/FJa0BwNbo6nuNasD3t/mbVfS/3bYtn7xhMEMUJYzfVpN6e6tM
0wNYNKYHn5leNEDVYD9bvI6KvloCsL52z0WDNgtipPW+arrxRKsih8rf2lU7pxtI5OImvu/syTmh
YIaBziWNCq34NbXJcBinjL4QRmkIze/0k+FMeh/4bETtNk1H7c7l+XIo67YJzFTPTjoj/tHQejt0
1yyDyJLuHXinzxHXp3HX1K0FjG6XhGs1ZXfU7OrDuP4eByPM4LcdSmyRCeIgRdixccCDuQ+dX2g0
Eql56Ux0VzdpjbVjcWvtABmxdrfvj40j9+Lz0kmoDeDW15KW4cGUAMnPnpin3RmmpriXNw7cCzPS
FZJkY9dPac/ibg285J+a7rN6nySKGFNlRYph6ILV8pOGxSs52fUdsT7ybudo77+lLsYihTG6lbl1
72NFKGhz6wZAA+uh8xXR31bGEFYEMAzCtcjeSevOO+BJNUtn8VLrBXYAdBcMigwaOIuWx4EjBYsN
k4MtoLTKkA2lFlmzz6IyzVXoq20P/O+XSC4CVU2S8gy/xE0ic9kRTTFU1fcl3+izDIAlV2Oxseyc
CPRktz18I45GRyCAOBqegUiSS8s1TTkx2ITlmruXMn80htckj016BwkdhWNsDuTMkthrZ/EtCGf0
bm1GFlvkF8AB67sJcwQW9ez7wv3Pvt+WxEE/KzaR34JQJbGsPMxxYN6ero3cOIygXCU0efHolFZ7
GQkID0asdlng+prDjHxfh2Qnmga6dAyG8menag3dWCGBgLSFrKt2zbSqTaM7OZwnz9zhQsB8aIKu
yvb4x7950j84rUqwVUyUHP6JZghBU4mtJScM53Qw2xSqQ8/N7B/NBo1ofO6OvE0Q+BiqfNGGVwjG
OtETgZjkSsKFL6bHQa+UPGdphIunVjUMbX4fFVRgiA3BOi0lc4eWGRWjaCUpLciat/pLt1SqLMfG
LSGI0vAsRHEJRXbJs90Ksih+R53nvDhoIAxmOzK9v0ZxYUJybvRY5MReYGLge68yAgMCw9W723qQ
7HTxcsOLALwheAFc7qACcbJuZhQ7CNSup5Yp3tAbS4EFFv0oovsYrnz5+dHAW2/JbewdL3Qi5909
Vfj1QMegWRe980AkSwcl0fS1Lr0VF0/ZBZOLouny8fbm3xoAHl7oCQM4BGOQ5qfUSeZkC9KnXRq2
GVinFIeL6vuSH8163Xc4eGjsfmHWfiYKH9o4SIAPRhobjgpSazn7W6ctKDsoMLy17Z+o/xlcIGyd
w95F9bn/8RdTdWZLmirE83blrx2N5/1ifdC019uf3xwKiie4/JH6u8L/zB7xPGfhLB4L9wUtIPjT
onyP7FZUqY58lS3JbWllOvWEJ1psoic/nFP2dR01APZ6pwiNvLIDCPB8uT28jQPFRUkUgY3IJ1yB
goi2pGa/MBZnFYhdk4eF8hNN3m4b2fI20UMKrR0cW3CKy+2YuOaijQiKYst/ssugULVRiXmRrhEQ
tKM5BFcXENFyHsjwqcmQh2JQWXKDGW/IXvuhJ9Mu8d+P1rowJG18b6SeV9TY+Kb+0/O+VsQKkvaj
rVJa2vCDCzNS+AwZDb2iFQIxuv7D0cRTd26A4kNgpy+d8e322mw4wIUtafsQD6JRuW6weKhjMzmM
dUynw1+YABL0TzeiaHa7XH4ry3rLqLH8Of3aWzuG6FJTuPGmBwCl5YsKGkCaUrBkL6VT4TWAXZoX
C3jtSpZ9hEBz9tp0FErzZq0pUqhbzwJQ6wraWAQvDoiLLwdFCpb2djaCaQThv48oCSQUv7yOnIyK
R3aW/TY6bTejFBIkrr8bE+1XbiWKH7Gxdhe/QTovKujQgukXValRH52wrbwdOJRf8IL/i7fvhSHh
sGcB79qtzEu4hv4Sz3koekRPa+eR3W032Tgl0BOPDiIUWJBHlXu7q64o+7W3shgalxBFUan+qD4v
ObrrLHOaJg7KhV6k40r9/he/HpEM4KjwQyhCXk6R7g+tZqTgcSgh7IbOOvowpT5RPGw23FwQbf1r
RBrDAH0dfZqGLNaa2DS/ZY55MIwy1I0Ptwez6Vh4BYgakUhqSXZ4tpR2J+z47t3SH5BaQbZGhbHY
WhCgKrHSwOMhBSwZcakHldkmR6OP+Rul+1RTtNxtDQIJEsGngojZkhHVE+Q/u4J5WPBqx4vI5zvI
pt6ep80hnJmQFj2ryrXoC5jwm12aRm50+/PbI0AkK3rqgAmQth0ycUadLoiSawe8qZCOWPpdyRW5
GvEskS5PH+CTf41IpzPXCojsOYgA8Cy3u1ijJ0IeSH3Mi29D870fFQgs1ZjEzzk7Svq86VKWwhzX
PiYZBfPFwVbxsG8vy79DkuONis9lrqHgDCnbu9w9EMWyKGZMxmqUZK08PmJZZluPFjIfFzofG23Y
ecXw2FnlaztZe6TLFZtfLMSNhZKrP3UDrHM35zBL/knNIWBJ7Bsxq6bD3DUBELz/k/MZkm/70zI4
WolJTBdy4GTNwE1iJGhgHBSPNYVHGGI1zzxiGpIZ9ycMOfxnkr04YOav5uPtwWwdnGdOLqP43dTQ
21bPkLxNd5Qem/rRb4JGVb/f9Dvg6EXtGxrkshYwSyl13BlvBQKFhCRnUf8XPW1CsuRfC9KNrxMT
2X+ArGKX18H0hjaO4PZEqYYgHTnO0uaeR+Bkff5cHUcVY/bmWgtSSogT4F6RdUlat0Lu2SGABVlW
QOeXZvlSJYr+M/ETr/bJmQ3xG878KS3Ksp89cO3rPg+r8ddqf+yGvbaiEfr37clSWZJWw3S7dLJ5
ijh92vVrG9QgATD0MWQo03TZur9tbXtp/ps7aWl81jtm2mHuiHt0oOlCFeeL+LW35k26CIDutQud
eHhI6w8s+e6xzxxU5mP+4/YwNs1AOwI5TUHl6kjnSjMMXuOuM7LMpR9PGb/n1AgasoYstxRvm831
Af27aD8HZ5+cp+FjuRT94NO4ncoV9X+jfxh7FMutfKjvxzZFyQytXYpp3FymP1JPqJ5fpwFz3ltM
Q/k89rIVSoULmQKrUr14N43gLQ2wIJqLoSt76eNzgX54JLhobDXfGTT6qlERzm5u1DMDkjOg7Zg7
rDVoTFP3KNgCc9/5YGfp7rYzbI8DbVwgaxSPN8kZaFG0oDvBccOmvYYCp4rmVPV98fdnZ0FLV4sv
Ce6W/DO0z1wVT8zm56FeAFI1oREn5+i7zO0pSKJRG8q/WP0B4dlfTM/Z96V8w4yiY94TPGvzNUzH
F4zjf/u+NP3G3NWOlzUs9qbIL3eqJ9fmVgdXs+A8AuJdlsNZ7dHlYOxBlnf9adhLOFfAZzlfqlVT
zNOmtyLQx2PCgkycJn7I2TL7nZnWCKBxLepOAHgHOtX10J5UHCRb4wFCBL1gAKAhAy/FrvUwT0le
TsjKQngdOaYSHDGrHQ2dobiF9a0BmeBv0pD6RQuGLFFrsro20lmcXNl4yJLqI+nQKzUSVoJsDdgH
DtWPPBujKjtMxRoN/hI0pfuYJ/MBBHMHV0UEt+XoFkSFAU1GThrnwuUEpynykpWHitoyHd/6SRGd
qb4uublZNe04JrgS+q/mEpmqlqytyTz/8ZKXWwup2zRfkLXL9lUXLRV4yt9ub6QtzxB0fijKIMUJ
uofL+Vm9pZymBjGHn1tB/dG9H8pwblXIR3Hoyje04CaHkjww3FecEjnX5r53sZ+SNA8G+6lHC2d+
nPhr7fsgOFAVmzaX5cycdAe0TjsvYHdjsU4/4QGq96+3J23rHYXMM7AUUB+FPotYt/NdmzlOThMv
jVfNfDaHaYmyZFmCzpxOdW9FPjKSaTK8DaPK37biAjCI4WDCJkaOQzI8EY0wXwe1H27XfTnNkcmN
/Wy4R8PoP7STv7s9TpU56XRajXL26grmMkCr62ne5w6JUPWB9O3yDJxddNvcli+CdwRIZZAgo/wi
lvVsWvOxBlXpSsG8arC3xsyBH81RryCBPagUurZ2FspUkDTwgfS8kjOgpJ3sfuzAkupEY3MAQRWQ
QLdHozAhc4ZqtW85vSv4Uas3nX/u0h+z//O2CTEh8rYSfEmCjR9QUvmw7XO7tP0U1aqluc+7r5lK
hWhrCCgII4UjWFrQd3G5IDPNytSzaR5XDd4H1nxv6a+1pwKHbo0CRRawtMIWKG2kQxRehiyRl+dQ
Nf9epV/nd9NSi1Dz7PvSKVrVhMFfQcAFxUSAh/JWkczectvz74vxnbltAbbqxLTx/c7/AGyhlv3W
tB9OrngcqmZJrNWZFXRnehDpq/J46p6XB7tXDGLrhD4fhLTV0yFnJYp3GET/MEE5omG/CggjpMM9
WlNqonqtq+ZM8iyy1KNr9DA3DyHERHjyai8HZVpDZUW6ByB7tuhJLzzL6gLWvWWWF6yA0Oaf378P
zydPukQdd8ha2mE0Xv27hSDOpCJvv9ZnvPRh+TCpNIEd5EUe565/7Mf73L8nyR1JPnH6k2lzOFav
ffvD9O8GfW/q5DSqNpFiKv8QuJ25n+7StS8YfkBSh8scpdkxXdFFffcXE+kJeXUURAF4luqtWeEa
ZDI40FX2wQIcRfH5rfsM/Jv/fl4KBsvObxsDkM0Y3ULM3ue/2nyX6Aeavb13GEDbgRcXeCTBQiV3
R2aLX5TjirIu3tSBhQznqAizr1cDrbgoDEMgDgyceIVeHgY4b2Y38/oiRh9mMNGvoEZqtdNcqFQm
ry8A6NyDDAyGgBq7ig75wlCnc0GPV9dv4/LamifDVhw8WyageA+eCqQ6kHuUTk8LSMhJa0caV6RH
ZwDELBXp4OuDE0/0MwPSwTlZS2XyCgZ42QfAI/TKHrsNC0iYgL0AmBcbNH/SajDdG/s1K8v4fqk/
tdPH2860MUGAcKBiAkgKXokybwhys5PfEIK1LrqgJxUoK4vAr1SV0usLAA4FVhoHaRlQeMglGydt
nDW3swKF6Jcy2QGM/VLQlxmBetmdrP7d7/dLa9LJTCqntVsP1vKj/URV3fkbC2JCKEJgQwAERxPn
5faYDb+cm5TWMWFeML96/aTYfyoD0s9HhwPwhj0MeCwCoeA87G6v+cb+vhiAdKFUZHa1tcb3q/rr
bJ+mMuznE7M/vN8K9IfQRwn0IFo3pZ1B2dw3PmdNjLilPo7mXZse8/p428jWVOHZjcMQfyDAk9ai
bvVE96lbx/aPxv9sGZ9uf35jd+Dn//d5aSWGiWp81p06rosx5F1YDpGXrOFfGHEQZUNEA7A2+fZ1
XbLS2mJ17A6nNvODAX2adFEEeJsjAWuPAewsHnh/etTPbljuUkoybvDYbZf5mNNifLMoGz5ZU+NH
t8eztSYgbjKgjK0BVio3z5Z1Y9uM5nXM8/vYIO8uiwFecvZ14dxnAymdtXDsHF/v7VNL68DU6qCd
3t0OACMg9ITuLvBTYCa/NJLr0NYraywJT2cgMe+WJeboYFGpQm7MFAr8mCOcvsCAyWqBNlkS1wWn
QmxpL3UV5+9fiIvPSwEJwcVLugKfT7A/6lh1TG24FBAEyC2iodEQau6XkwTKGtdtZpPHI0E3TgO4
uo1qYuSveq+IrDYt2SDSRcZUmJKuQFtjpW2ylcfwuSAHrbk+0nACacdtxxWrevngFTib/8yI5Tpz
rQRR6JiYMJPXn5t2BtLQDwz7OdHuCYlN0ofT8uO2xc2B+aJagQe2hbbjS4tNV1V9ulpY+rkMIDyy
8GdSKs7hTSc7syFNHvTFNF4KG7T9Cfb2qPd+3R7ExnUismEA+ECAEKhlyQ884lR5ASWr2Kgf1vWV
VMOBDvyoTZ1ifbZGcm5I2vpuyTwCrCZo1EKao5dtVgW+G8sBbRtBheWgExwxxOVyjG5Ro8tUUMca
b5q77807S4WH2pgsG1seoTvKvNfMAmAmn/E0HaH55X+wGFjVne+92wTrtLu9KBtzdWFHmiv0Y/rl
0MGO5UwBL94aFeHc9WsHEbUQL0MXs6C0lK7GKqULoFCQhPGNBjvFC+vUCLpODwH0C8z2/fwcl+ak
ExnVwySvarDW5vmX1n70k12XHSoruj1rGwxB4p2AmpVAE4AuQfKAnneW1hgZGDR1MPG3aC8t9zqE
KPr60+x+dcEZnlcfk3p+v2fDLIJJwZAF9KS0R3Mgf5DerdMYjZ3l28z+x88LZzk72FZjKP3Gz8Fz
mnchNUSvquKEFqstHZ0XA5DOgM7Wct9vwXCIfrYicviB0C9ahtbjXRLeXqLNPWqjiwH9hqgpyKBm
RDE5Kyi4OotSe9WJn92Bj7C706u/KJLCF84sSYez6XL0kAq5EK8F+VVY1IpIZnOL4qCxwTYB6gz5
TWSCJHGwJxCotj+0+UBrhS9vTRSejEhAQ13wmnRymVqeWTmovOd0fOt7vstN/x6erwgst0ZxbkY6
B/pysvp1FIzhxHgbqfVhGf5mdwClpOGWRPAKKr9L901cu2uHqqdxyu+X9jgfbnvU1kkGGXYPxHQg
G8JcXX6+G0zGuWlnceUKtkUjapkfMX7iGb3TTcVtvLkq/xmTOfUtjdd+xV1AVdd8l6X2FwhxBONk
/bo9pq1VQUodysM6gmVXPp1BHqDzwoWZsT/9Yppit29/HfMF1C0wS3KFyktrE23HgCQvTtSNj+T9
vP2CWva/70uXlzH3Fd5dwFVb/avvtgeQZoRgFFCciltLcW5FejtC+s9rLA2jsPnHPcm+OK7CwJZj
gZsW8quoOwGBLzkW1eg4dhxbwzXQit2CjTspX3ttvmM+2WWEqZIsW8sCbhkbmRyk1RApXTryVPm1
6SbYJwjXgqcBT8nbTrU1Hmhx4ctgFII+szQerdQKi6JzIJ77kzM+emBoR6OHH9Gft+1sLQwORRGI
i0tFRvHYw1pYg9HAjleywBmyo0HqR89WEdluzhe0niGVLHIUsvYUATFOOzeYr/ohH72ADo5iwrYN
QCEOFAE4umQSWe4DaVXrM9jL2mznQQKcqciLt8JJJCgE15d4RMhAoZV6zF28GWdXSyI2JcFgvQxT
FoEfQDGWbUuI9aDUguBYxvSkne51Xr8g3oOWjVsGY5CDTGF2FNe7yoxx6cOrVeSp58JMOqHuAOxT
A3w377qDN3++7WXCW+WQBZKfqNEKRrYrFE4NeT9jXnsRwAa9ebSnvaU/oMnMGfDiD5NWcdtviNAg
mDizJ91iPAEJNMgi0nhBoFwBqGK2ezSsVgHdF+AxiyiwfvwvMgwXRuUt6zQZy4DHjM0irIuIqJTO
t7aqCzp7QYjjIMMrHTk6iLlMnUMHwPcf6bhEVXOfeSqRaZUR4TNn4euoLQ4rQM8Qr83H0W0hxXTn
LqrH/9ZeRRoREGW0l3uIBC6NmL4xT7mLxyV33vrxdbGOt91tcxC+i6ZP5BigvCE59uCbBvchGBUP
Jn0e5uVuqKZ4hDrJbTMbDVhIYUDBWPCy43nmSJNFFqPxIEoJOzXpoPWcnNIm2Zskj1d7DpdFVPOs
kI9DAKGNcEimyCneT3Z2+Rukm9UxqM243WQx8feedr+MqgLv1k10PkhpL2WWTf3WxCDH6Z7xN2JV
e3d1IuiHBJamOPi2HMPTNTw24N8IEaUn4TDXbj0lLsL0/rjmd+7d7QXb8gvQNELkErQy15A2cdt6
yG2lcaWXL9PsPJL/I+3LluPGgWW/iBHcl1eSvamlVkuyLdsvDK/cQIILCBL8+pt0nDPuhnCbYZ2Z
GM+DI7qIrVCoyso0x6ceHRO3zShHgZcA+LF0ZLnkvrx2RlhuAHQIaQjRb8tC836bnZOvvTRVThUM
ZovotLsALqSVh9zIBF4DxNKdjZCNGru6OQQkC1OQj2XOGDv0ZXDW4izVnXFpVNoNGjMrZjIjO/sL
q1WdAf73pc2SKNPX9oJqsZDpWgYINwGA8bWT6KukBtUIgD2jTx8yDSWzgOZRHgw//n21LuwEUqUa
ffbzYHE0mkFoJU4nI87WWBmU19Gi1Y5UugEqs7crpU2J2c/ZedLdYzM3L0nlP9aDFuo8PaN5/wME
a4EVdc9lOcRa0W5uj1A5k8h8I3jBoQJo73omdZ+LRC+TZc2yE2qPZ+gf7xLfes8FBRpNb0EhosAi
u0M0Jk/AwI6QMm4Eyly/J/bLa9YSk4rBYFeDjwCYL5TM5buDFim3zY6gtcKEuKijHeZ+3EHsfcVV
KPY5zLjQqka4Bz5P6XClIKeqLBNzlk8eitkTiH3cKNWe0uHnPy8OiE7A3gPlOmiVywgD3mRjThn0
zMyuOKTc2jHDiczeXamyKHwSgm5gAMANAq0FR9oDlWGDbgF0F2fN36fZbq00r1yVvz8vs/WZ2VQw
U+D51WgghBMMVIs/uGmsXA9rVqTroQa+Nc1LqNj1To/IJAg1JMBEvRYDqTKT4M4Hgyj0KACVkFu5
tQ5UZxOyrudieA00sm15EhG7iQtnDjloD43yxTDb0M6fbu8FxVV7ZVeKW1IajI7DsEgOuukymoEa
7mNCD/UMprls7fpQ7QgLgwMpAnb6mxem4NOstXzUHlHu+UqqOurz8eO/jwcAV7RZ4U90U0uHaGDu
aLo2tNUM9rkbuo0OwFvwHbjyWCMrnbaK8+qhJ215MSMP58nntfU6Cmx4m0KfEVG+DzGuZDMPaLOb
31FCXpyoC9AnmvzRZHftTe3URi6eIpVRiX5TzsZ+AJgmaJ3N7bn7k4eW3kxXdqSbtnbZ0NDUAupU
aA+J5kRQXt9Oer/L22dwv+wsg0R2MkQcXV4oO+17v4kmutYGsPiFW18h+Q1WQOcKPH24HZkV2oxG
VYmK+XQs59cgGcNSBxXU/Hx76MvIbtiUsWNFb1SAXCGw8dwemYJT6hfRNLCHoTN3Dh3PLltJFCqO
gocoA1xAcI5vZfrGumhZ3aCHGjssLps+7tcewCsW5CENbWFxiwUIZvIHgJhDl/16x5wB1gCYGuhZ
8fK53pWitJoRWZ70bNSgSYwF5FCMOCg/tONufAfQC8WAv7aWwV68EZsxgHagBSm3RGxS6+iRF3ta
yXQrPCFMIJ0K4SMEE3JtaDJResgCB8/Q8WgUW1I+gFvdfvTWilDKdbmwI02bNhipnSxlTit4mhtI
Eny/vSxr45CmCrLgFHRn+P0u33jmvnMjMPLyX8G/sx0tPR/4b4GWoagl3Yyt1mkQhqrwsnG9dO+L
5FMz2R9zbrNwFMw+FKDtW7mMVUPDEwcqi7gisViSyVGv/cabEMAGTp2efBGkcQaftfDRtlHB52Ab
jCX9fXs+FRGAh/skgBAvaJ3eREtdb5s9FFtgFAJyTfcdpcXvSbpylyiNIIGEVD5idvxxvb97A+os
YGtNz3r/nQVaWEwfQYS0Mn2qnQe2oKUvDckvXFvXRpx6Ym4v8LxJij6cnCZcez8p1wcP2oU1CmGy
HMTUvtdrABhmZxp60zEPjnaLSsvrv8eVyLIAbAi+aYBF5LeFR9GWQYsabwv9S9HdZe2/NxwhGfDX
gMx5Cmdjj7NeIf3g/sy9TVpFVgmym9Ak0eTEt3eXck3gPFFox4hA2nG9JkNJ+mBgKV7U2p228f2V
N4VqX6EpHP4d9a+3xS8G/Ymhbn3tsXVBjyMa9MOAMOh+GJO1tilVNHRhSa58QUjcYilFBX9p2Zv7
J16xCFK0IXH+Hf3pobsZPHSofEFRTQ4PhJ64XOAq8FOoM4Fo3z9ms1GvxMWqgODCinx7Vg4JhmrJ
23g++WJa/EQHZ2/azkta+nvEnlFQ/ry9E1RL5aKYtCShfDyZpNPZmqzthLvIs7BdlbEwNSPLXpk7
1SKhiw6ZQwtVkTeS4u5MSwC9gH8whzk09FNlIJ7y+tA3NrcHozKEKgLqIn8UC+XYgGtkLCYKQ4nT
3CU0TcLM1naglI1TOr+jMIZre0l1YFNA10NynmngctAfoG2UGmYEoTbv35lVlzLrXwPLaC+ijwDt
Cw7X0dw+OqBuBiEzf4cbgAXwatlAm0NAQMoIzU2aaDS10flagNtar8OVzaVYD8AEgOZbdIrQyiuN
IHVmxny+4NgzQUKGI0pNL/JS/qvrv91eetVTFqDK5WWE7YwKsnRAq7koh8RFHTHhyb3f0V9OO0QZ
KOjR7LhP0/nMu+IuaOwNo3ztub78thTHX9qWvZBLptxOKWzPKLdY030FnN+oH5k2bmrnS9vlkTWu
eAqFB4dJpJCXVrclA3u9OQhyIEFKkHptc9DXi92kF9HtGVV4BlAxYm8g7Y45lQ9TX4/BFCQdOvU8
J0LQE9qjE5NgrV6qNINmjUUSE9GOnENGTXDK9XJGmsty74zBiHw/2Wd2sBJnq+YL1Qtk3BdFTMjY
Xs8XABou1RYSTsvb9ykY31eiHIXnxl0HDPSfxNObZ0nV8qbHrkRBpKwip90lfA+yMO76IQV7TOWs
MV8ogh4fSUG8z/GeQyO0dHStqu31vrZKPFdpJIoSFW0QsJh7L0v3nbe5vRWUhwu9IktHOspyb5gr
KUu6tgja8qzTNNQgFJaRIMy4Abc0hiZI8IMB+ia/KmftefSn2V0+WigNL8mOADVV+VgjKellvYke
QmDNvCNATyTMus4+MjJNIdI9VexajY9yFKVRgvwiFCaGMuTOKO58twL7nFvfJ3lXdCHLvOIZvCQ9
mp3dYNNS/1fmieZuGO1p0yB+XQkYVRt7gXovlGvwsnLEUJv+4Ph9U+LWKz9QWwDLZOOaoGtAJlX+
BA1i/xmSgwa3pI0A1Vd5bt1gCqmeH/o2v/fwkqQQ7uV7ZETvu7GOJ8hlGCndag459NBYu71HVAcM
KCokxRd+OfSrXR8wt25TDk6eCqwFbDdm2j57RwEQJL1/LZjXFrypGebBgwVCw14/DmuqMqoFQwSE
cNLHP3gVXf++1bUWwXGrzkM133Xkgw86iNT88Y5pwvPBBqoc3BkyOVZjmGVl+Ul1dvjCxBOTNZyL
yhGBb/s/A9Kdm7e2lTUlDACFsh3IsBkF1DFwWn6jbnM3dnoVikrL4tvDUlWIkV1AE+QipoQineSP
JmCQW78ICGhhaWQVQZS6IJ0qfzl5HTLvDorKAX90XbL12p85oD63zauW7tK6tPkGwmvHSTw0nDX3
SRdsKivd+v0a2GKJhWVfBBZqVDGQ5IW42vIVFwEZcI8+VAnSCjmUPrSHeg+F0UOSteAJIeZhRF6g
XCrftn83m/y1FubRn4oHOqS/bo9WFVb5/oKRXhpD4Rqvv4NBbHioyhobtUWTsB10zUZLWbMBIdoQ
ZqlFV462YnZBwr9QvQI6hftNeiNodWWxPqA1yrx1BOxelHvPBv/wz4OCe0fGY5FWhuOWTneg19Uk
JlygfQHAEXB6IXOhFgsF6xAqkLdtKXzVlS1pQFBEdqok8cuzUW3tICzN6PbvK84ghgGWjSXHCiE+
KRa1BjTaORNaBQvrOTecTdLcM/K7JQ9D9RUymCvWDEX4eWlOjgWSoQNIOoE533wyoGPZHgwwumbk
wdEhLz095AIiJ98afwiFeGHps5imuIbo7viNJ79rd6sFv2+PXzm/f8cvJ+mswZo5Wn3JeeLb+cng
h9s/vzK9f3zR5Tm0IMbTaSUBpYgWBfMT8yGW9MTpc5p8IvrX28YU9ECIGC8GI20WrzZ67gY5rOXo
I58/d+mxEV917VfjH/uEhVpyJLQPE2ZGtHgk7IDyTFjbK/G+6gxefsUy5Rdjbg2EL7jayVnrX4Ym
JGk4r1FnKNwKBrqkhNyl5Owt035hQnguBGR7rFrpDBtn1raOTvZlYD4Cvbe/Panq0fw1JR2QAepT
jl7BlE6OVdFDmP7A1miCFBEykg2ASaJ+hYKznNwEhKzJawfeuvEhNOZ+DUY/Fvck6tMvtwej2u2I
w/GDNhru0Ep2PW/l5OFC83H1kWLbQLdqc/vnVcty+fOSY8xsxjrTwjjaYp+TWPdBewrQwe62FdWK
AC6E61tfuq7kCiY2RcAsZpbnJot1chg76DCv3J9rJqT9RYJ+biiFCZrbMUkf6BLLv0ObFDkmNCgA
QY6OKF3uftNbV9ij4eHBEObefUrecXUsmCrcvHgMIfVzvdiaXwxoQxUItpshnE6gs1l5SCpnCW8G
YB/xinzTAGkPfeG0+ohnQ1pB6kiPCL+33RVvogrXECOiLRHPblQC5XZa3TC5qFPMUtP494ORH6gO
7LUD4kaw+iOPFpmtBjnc1AiLtn7p3DoyIf14e8upNjboAaByBIZDF+fneipbe6TNOFYEcgiDvoV2
mbOBuEC1LysIlDGX1y/vsIeoG0BMPE9A1XFtj9tBbXcNqc45ZlQgM7Pj2WcUqm5bMVS3E4AG/5lZ
hn3hRpc2DSuYQK1QjN79WLmhn1YnUmab2vaOGehc9KyMa6SHMm++sxrzwGtw1tv8m8OKL8wkpyFv
No3lPrit/2Hl2xZXJEWw6NxBtzYa0cDTKWd7lxSZqYuEnJH1/eG2jCFyRefrAPmQu7QE5wcv7TJs
dQG5G6O4d/t2B1JsvrL7lAt/8RXSXWboyWxC0hAOU0B499OsU8hq9mFvf3zXcLG9l0ZYrLp0WDNc
z43VOuRsieJB0+qdToydleHSLuoGupfZyZ3s584Tj2VVf3TFWqCiHuh/9mXEHckEuFtS2A+mF2t6
Tq1Q7yAusrLjVB4DhTXcct5ylmTXndOqbZld1hhlG1nsVKOfWc+3t+dyzYjkvHsbaok6yeszd77X
bK/xH7O54lpVF/bC4Yo6MWAtb+qsbS8CL03d6myi3K6390ILIt2d9hq5azt3ZTwqqCKgpH+tSdcq
mNQmu6296uxlX1HaQbtUFiFJHnIL3eZFFqUdOIarO9t+QHPtyoqpXMSlbevaRTSt3eiVCdvF4ISV
/cKDLALBbOji8PXFR9TmVi4VVQLvarTSkfOQA9Czzq/OEOfdTj1IO/UXY6o3w/DkLy3i7cawIbQ4
rKnOqraN45rBQi2koz1ZyqnwjqYemRlyNmjq8K07Qb4ZwxpUV7VxkPDHnkHmZmHsuJ7OsfH6RqTw
uO3cvcxOcKxq447pLqpZk3fIkzUshXLvXBpcRn3h4ntQN9MR7ODnodvmbQjC2NmKe3+XlyBDDbn5
RNw9W8ODLqOQffdyVS/lTvTDywVoy52HETwCAFtrUbmj5ub2AVf+PLAGy/VkmG9acQJip73poq2I
gg2sah7afn/bgGorLMjMP6kpJPulVSIuC9icA9PInWdOD1r/nBQrEYVqDH+8IAgdDSRIFn98sS6M
sqnwLahcmPWx4q9evhLBqs4tApXlLvkjUilF+smUmzTjGEINMjHqO3EzaE9I0KDbYT5bHd9Uc/V8
e9b+tHDIy35pU/JTBQHrXJsDNgs29y2pywgsPLt0kfzty00JCt4UWe6hIjE6nLa0zbaJm8dICSMR
jLeOX59bMkdg3t76jN5XLLsHBcmhdpoYo4kylv0s7HKTm8ORgSZNq9rYHxgU3oOjlXiH1nY3ejXH
t8ek3AkWvIGLlzX6YqRlAkp7Bt/u0lLIDwPdeHRX/TsXNZgjkF3FswUeAYih652ACLZw/LxBd+8Q
I8OjuSunRekCLgzIpVMTnVcpB0T37Dp+6FgHAQJah5Gtqz0Rb9P3T0z70YHcTPfXZk+5Cf8OTc7+
WaZo0UQABPKggQi/DTvvQzqdm/6cUBaRNdZR5ZG6sCZtvyoZXTM1gUKvGH9hmYh5Wa49eZQplsvJ
lO5DdwIwMahQzEzccl/3bsg7JyzdLsxz++CCU6+t58+AP3y0zXZbVP4TcdBp5FhRNoE7cHQ/3d6f
a2Ne/v7CjfAS9SJ/qa16OVgrGepK88p9rDwBF7O6/P2FBTolHN0YONQG9ItEsp/Zs7UG7l7bJ9Ip
c5mWm96AlSsojxL7gwBRXUoOouTbkv4wgpWYZm3SpJu+L5nTeAkOhDYcLUhlFO1KIk5VCsSZxqsb
fDB/qt7Xk5YWoPWdIfp9TiExz7vPSfEByQQ9OU3GU81PvvOszX3Ylh9581qRNiR0Y0O42rZYSPiO
ks8G/c4mKGqvlJaNZSbfuOiLD5OcTS68Km0FPqx0T5wWsQ/IfNqddXEwexE3FkDt9DyY3+fmp15/
4+02S34X/aHmX27v2//POfrfGQKh4/UMofO/NnICr0dmI2o19zQB3hfmRr11EJfMTA97cPWkdhdr
E9vNrI9sfC54p/dGot+B1+nn7Q9STgxUrRyA81Ddl18mXEDLrBFoJO7FEFrsgFaD/aglce+sXPzK
83RhaDkLF+dpHgd7NiY05NimuKtRl+7r7jisSgSojhSwkuggBwkZwDnSsZ0KLckygvtfOE6Ezrre
HaPGSUMoOoHSMt2RZK1BWrm3Lk1Kp3gWWdrNHbw96XmUD9vA/zohD82CpzLXo0lHn0aZxVP/ecq3
6BaKTG3auOOppwi3gzUJBuUzAgpfDqiVgbN6g6IwAs0izdKTVM+votlBZjKsxv3QPDo8D3nzzWaf
p/J8exOpHMulTWkGXDMjBl8cixPk+ybM5mx/24ByVS8GJXmumvaJMZcYlDM2G7R7RXXzJXC1cO5Z
bNgvQ7q7bU/1XEEICXJ5C8XENwylrB+KyRPYRV2T73g7xWPioEAzPrhL20hprgxPPX//mZMjFcvk
xWCb2EHgGmuALecrw1GdPQ/E7jjfQAuBH+T67NUlGP89HU7HBL7X4TsHXcB5vb09Z+pzcGFFChGw
l+1hAK7h3HBUP8Sz7R7rqtyBgWbqXmr+bBePiXkPZdLQaz404LBN+ueJbavqcPtDlJvl4juW2b7w
NODCMLWE4Tv4fF99CoqI96FubTr/3vXWxrw2s5K76QfdHIsCtrLsm0aeuPMT/jPPP5eigUTgp9Y5
M7Fzi69+u+NeEy6Nt/YaM6Iy0IW8FlYYyW6A7qWJn1k9axTkSGerftLZR130UcH2ReGEoBKOggSq
cp4duu5TsXYuVcAWPOqXRicASizUn6/n2p+bOQeRHRqQyNhumG34z4yLr4XTVCFa63+5bks2emYk
W8dlBYDSxe9cmN3LkNffx6JfS6Iolx67HFWFRZxYRrh44wRaxaVprbO7TZvq5wzqlhpeYXlXbklX
xgNfe/0pSLQNTMFfm9LhghfugsZDgx7gmycAnTa8NDek7ja+LrYa47FdFY991X+bimSv0zyGq4wb
lt9zy4zfsfMvPkVaDdfnZj0uLwFbeCHItaN8EfzrQjcnm9Hf683rbXvK3X9hTzpphsZrjZtwk3oP
v4/+cqjn/BYe+XbbzNqqSofM59moF8MSt3b72gpiMnxqGDxY0kapjkIb9tptg0s0KEeLl0sq3WdO
3TIw+8Mf52n9krT1z2qaDllCw1qA9Ndu7Gio+QaFk5V7QGkXSXDdQrcvwhcpeeFr1kggaIL8UTY8
GKS/r/XmCwQONhUpj7pWH/Jyjj3+jn7FAE9800JuCTIgMqqKesBdGjX6i82g3OczPbTA7DFgZRrH
WZlZ5Y65MLUs9YVvpplBEzvDYbGI2HBDezbmIeZFtQI2WhbozQKim8VzdHR6vqkjVRPL7VaHmbJm
YZ8fTUApqk23hvJR3tsXZqR9UovBbLQAZsyEfSs1+3dBvZWRqLfE35EskcrlhFlpUo0zPBqoFh8y
K7s3m4GEmnA4AHZoECTd61yKDRXQDr19CFSDw9jQ3GSCxQqou2vLKdg9+dhDJsjpygiiHWHSroQl
KguBvaR+AI6F9K3krsZmKAxuA/Dr1Qd2aor/489L3inotALJCfy8Vn0V+bdkDdSj/PyFbBM4DDw2
5OIoGzV8/gxIORrBT3naPeEIrcQXquOCWv9/JqQhoK+NWIMBgLftx7kTVTzK1mZJtcEuTbxZZsry
wRkQtbHkGIDVy2s4NLrFYyWGyLDLX7hGH7W0i27vLtUJhd7lUoQF1SIo/q53F03ntKuzGfmkHFm5
mW0sa/hkk/QEcPPKJL41hVw5MHHongCkDP9em6qh1QHiaKjSYQsC95h/bRGJ9In3RKnvxreHpYjF
lsQ8wmzLAo+sKVfttbyag2LRUgLfdjTPPwF/CGdRhBrd9eOrbjQ4Rsj1uPmm0NZeosqBgi/RRSAY
LOo91wP1BjabdtJAWMkd0T8KHHOkj421Q4TWGaELPps1i2/3J0aLYj307AAINOXa0TQCL92YeNS3
o/YRpNCQwy2R6FlJHSjHtXCk+x6gq+jkuR5XMs5JC8kIkJ0JSJgOTrchhn1HhuDeFGvEam+PA0Z0
YUs6ca6rzYHT4S4svQLc+NqxrMyYi2DbdEmcV9VGZ+1TV/GVNk/lEHH3LjsGmkXytplLt3HB9IAG
ycGOu3pCv2o6hkHO7soW+n23N6lq1aCX5jqAASP7Lud85mRqHFqDN8dsfgYCKE6cdE9biWXeekdQ
JiH98IcEUX/Tm2J2idFmPRJLjpgnJLVaFN7aNT4olRFzgdUvUhbYg9Lt6JmDGG2GgIn6L+i0CJ1q
jXNANVeXFqSAZRydMvEWrpIZtDg1RfUe0V+eWJt/XxJIlAG864J/+I0EW2omaIcYUDmck7tWO9Ru
OI0rHlfpmi5tLHvwIpQAOVeqdwxRraBFOAWQmPhUdSJ2i10yjOFoPiXsJKY+NOwPtwe3zNF1NIYI
4mJw0iqB1tEgs4VnSWF1m6ayw0z/kqHhtJlLlDE5CAjW9oV61f5Op7RqGjPSjjuw2OTOh6Hqdi0n
cQGKtJWTpMh5XA9NusYyrwfOW8BQVe3a9INe1FFA94b5O8u+d6SMW3Ic7U9oIAxt664CJbc98Mga
Dl72cnuOVQ7kYo5lHAuFJBxk0FCu8PQuC/XReTbr4a7syHZozcNtWyvrGUj3TN6mfoDaOrL8wckQ
90jvB3oZJsh5uvMXb639dW3fBub1vs17ntrUwfNvDh7L/JdudmgowoZtfgxQEEtqcIDUC7b/hzE+
3R7oqmnp5skhb2Ka4zKrbazTV2Cl8+bXGJy5jxs9+WLND1DeCN2R/N/cgQyXMNAqVGYahhywTcWf
GuMwDStjWw7djUMpd9u1+f8eSkRFn0rbPKRdti8yCGkPJB48beWkqD31fycykJzPHExWYvuYSW78
Bm93KPjn22ulurgvD4DkZPxMc4qggwfVLDfMNDAjMRDV8pyBhiI79pp/Gmx2Hod34DQXF4AHNFJw
GJ8M2Js6WmgVQXRi+dmuNLJwNqpdz3k01jSam21p3pE0j1m1LayjP65UtpTLCIYAEwwUyPbLyObZ
MHpnquCAAv00JbGblBEVL672QQAYenuG1aaW8p6z9FDKUL06LRrOG7wURhDHmRGjMU13mRs7azUM
pX8Bg+X/GJJ9me3l+lQsyIAEhC7Gp4bycAEgVum9af/26PPtYSkqJljAC3OSO2udqiidetG7DF5I
DVxbRSFR/tFt7nTrZ+89VMV+bFee9Up3fWFT8mkpRb8/RdYMJLTervXvzdYJe/bgBCtxpfLYXdiR
HJiwMj2DnjCq2A4ygJ/a6eftyVtbqsX+RUxhF3gbtybG0U3dZmjM0Gq9jceDWIBWpjNpnHWoad+2
qbzcL8a0/P2FzVQEfl1DafzsuPsMOukkqqz4tonVPSG5q7q1Bz2vMG/OPD/Wfh6ntfPUW/kdSATj
Cm/JRtd3KIHvjUms2FY6MlAnoYK+AG/kN1WNNlkd3ItwZHUfefV9ClwQhGKyl6TgWz/5Tv9dIgr7
H+U7cCGjBIzGuev5BP7ZzIBeysGbYWxpFXwbqyJGnu7X7TldtsKbCwe1gqUNFgpLchEKpHw292t4
KlI00Rh8a7wV6NeaAWkcjUH57Ka4NJlWvU4jlM/d9PvtMSi3+8UYlk+42Hq+Vox9VcOE44jQyp/9
2d+lvA0pezKKT/a0Fl8q3cSFPWmrF6U3pz3FnLUmsksfslELx2C7LrCunDqk4kDl7KIWJGcOsoSz
vJnAAlEMEeSVEn93e96UR/bi9yV3p+msENCrBCDKj9LxGapUaxG/agTIuiwBxsKHIDNA9RkYMgPh
YQS5u6EosOh9/O9juLQgjWEQ2pCVwsetBNaKAAOxrWaHsuZtK6pLFm2rOnpj/GBBjF/vsHlovILV
Gi5ZcH2Y3bAR4xct7cPZtqKyXwnk1ZP219jyMRfbmeLVXpg9jKENf9vlj5q/JjmotIA0AFpxkbl5
AxhnbRN0xHcR9hVBWA1A+XXh7QlbsyAtS5MTVrWTk58/BPPHwvt0+9dVBxAYAJC7ongegOTgeoYS
D5yoKTCx5z6k2l6MEQqq01oPgsqrgCbSREYG9Zc3efDZ5i6k5cFblVe/mgrOMc8j0C2GJU58nYZW
sQLXUO4xHyUmZBrQTiaf9qBNx9wbYU9gYyXt18awo8L/TA17J9wvtydQuTxIjy8yh0s1RgquKADR
zlQjDdQanxnwPj9v/7xyfdBmjfQ7NFwgHHG9Pm1iaYSU+Hl3dDYam+LZ9kBunkftuGJJtUhgTUCM
by40vHKY36JqbQ46IgKTO1E/FlGhPdT02HTjUoQ8ZVn5jo0NaSi0c+s2dCpkWo1B+LwF4SVyW3XM
Q6JHt2fOVA4I6bk/wg6LzM711AWUJElFi/JciEFHewFB1TqdkSe2HNQ2p3GOmxxMcyi9vhoAtX/l
NXgJMidpN2SGuHaV8jmC3L2xG/ti3GggXwvRh9uAe0SMj7nbjOGcogc2CYyfNhUUjXJNE4McGV1E
WjChVGzpMdEG/wtvknllh0v3jY0UPLLg+B9S8B4AzJIXbUeLJVo1jKehzaNaP3X2V3tuV2ZQCtT+
GEGuFtnvRYMU+kTXE+gD5DCQgopT0WkNbjYIZotO7wjQFuZ4lzGqvZa2nT5bbtUebVCyrAXCqrOF
6q+7KFksMG0pOmgKNjguSIjPWgapFB36azgFa2VAaSotsKnpl0akqaQT0dqZYJvA/7VlEfpIGI/W
Oy6iSyPSRSS8LgcfBoxoYe1vp7XOWeVE4T0JQCDelG8KI1YdgM0/60rQhrj9nd46EDCZtWIl/lT5
ItsHldYiT+YhG329H2zR2Sngk+g71Ys7nWhhxesNGqXCubFXfINyUUDYhSYs1GbBI3VtyvP7dHQy
pzjrdiP2k0somHgTL9S9Jt/f9hN/ck1y3A54I84S+KddMCdf27KI55ZEs9EDytCG5Mw459XkWY+O
XUNTIvNHP/StegLKMBk2/ZwggTz1/mdM9RddsDrSuU3jHuxLB0/jNvYOn0PdaSxkgYPuhDu3iy1d
A+UP68bPJId4bN514g693F2Iwne5tWs88QKfZrtE6DwByVVnP7aEfdG5yI7BxKsYKR5745McnZv2
4D/4KElFc+Z75wrxTeQK+hnMGdNzp9fzzrGGz0hFfRO6KJ+NFF2fBWBVR+G75YahEQlEUHjmifK7
Ltp0x+ZioecBoq0WM1J95vTCs66ArvFg3k+ek4RMz50QykUnEIK7+5F6TshGCi9AqjxknHzRA/E1
A+VLBDTJvM3KT9X0wZ+fKNCS4F3ZgXxNbMtugAhMPYdZUozxCLQWBE97DgInEdHUiRIKtTDP8HdN
UFVx26Pr06IWerRtpD+pRWjUm8y/8wF7i1pU5LZFQ9v3uAKgAQAiRBf6W/adgZJ5KDkevzMYP8yu
imb7lfIV160KTi6NLNfWZUw6ELMnaVYAQq5HUE3+ZJJgM1eQmBnTLVZ85SQpANmL+hu0bE3gPdFX
JdkjDGNlhBXnwmQ8rPNkPAeZRg/UDZIjxfaOjExMG08zg6Mx6NlL36KqFjX6ND6gM9fdWm1B7iYk
C3YsJdZKnkh10FG0dvEmQ47vzUF3LXThiKAtzlMwR0Snca6jtaj8uHLGMafyEQ+QQUTbGgQW3/Aw
kDppCrvD0ya3XbK0lo0fECT+IP5Mw47Z7mNaDXxn4K65d93aWblHpTEu9yiUthGHAvgEYhm5EQiH
r/eTMWWnwa33gydeusCLRhAwrSy16hYAqmsZJ5K1eA5e76yG+KXNmEvOhnhFf16yMomqeOri52UQ
LzFQgJkz/LzI79rpDoBhz9nyZmPlP+r8HdvCB1zfQSMuVk1+lvQT1UGohL584ibn1EsfXJBsD2QN
raW60VALBy4MEGiceulaHgqaGkPA0Jy9IOhrdBXbcUadrTasXDJ/CrXyDry0JJ1CF0rPqIAOsOSm
j8Uw6uGgmYcESqyOyCNgo+OyJ2HQj3vLmzdjwE6Zab262RRZotkzUsXaaMbjuHanS3vzT/QD/oWl
mRCxJKLx6z2TmXqfjMlIzp33w7a/BsMvZ025SeXwLk1IAVZtGaJtCkHA4f+N9S9p8Gg226R8TsHf
d/uYrw1GmmQCGtHMbDEYxxZhUB3YtPQxr5xm9Z7BhC0xEBqBpHChn3PwuNY9eGOQQE8mHnnI9eTe
ARXKFUtS/P0/a/PXkhR/a67e5QmFJbSW6BGoS7qoyGfrzkyKfJtYuJ9yCs3btMHtqAvUXW/PpmLd
AHpG+A1GGaRO5YGCnaoBKXgFNiwHqB6Tu/dzUhyS2tm3hfta29rmtj0FhxQovpAXBl0VGCrgKa/3
YmKBbjbg6QSsGYTkyunoZq+aZ2yL/gRYjJZUmz773AZd6LW/R3uMcv2u6X741gveDiGmEY3P+aPh
r5EbvvV7iAkhTYNH8fIulitQENjTsjRNxKk2XnnZbNz2s8gtQMh+zb191wTPt6fh7bRjupeXnYcb
cWF7vp6FqXVLTbN1cWry57H63lZfCBi4K6OMdePbbVNvN9iVKUd6IYM6u6OumMWprBJgcbZBsSmB
Nfa9j0N6bkUM9r7bBt/eULjr0TmOXBPYP1B4vR6bQTQzg9bEfKqsbcHjbOXWUP48Al1wxaKC9ybP
1BBhCeGQ+dSlJKbGbyt5uf39ino5BuAvjE4oRiJxIS0OgfgbsrOaOA3To82gvmMeNPHa+aeSbXv7
XNm/yPgkHLbi2JQD+2v2TzXnImZsZuADmrKYT0C8ucFz9g5kHaixAc4CVhGwPsj4XS8Mzx2SNQVw
/CXrIrs95vnStLjTuk8rE/jn5r6+CK8tST76/5H2XcttA8u2X4Qq5PCKQIqUSFqSJdl+QckJYZAG
EwDM158F77r3iCCLKO2zw5Or2JrBhJ7uFVx3EnjzlKDKNKArW0ACbJxB/2llvf9SwwsUSgat+633
vXJXV529I7bbxQJygz+aVPU/PY+Cbuzgz9NHj204aG9goFjTptbZK96MzhGoLWghFMRNAHD3XrI0
+02E54ioUE76SwX6BEnmkW38iopvVuF9LUVrRh1zm23m2PJrbYzlmGRlUJz61jT/FkMm2Z2L58A9
aCj0RZM9jTrhwgFwSP2Hou7GJ1rXPepCGn/Mfe0190jwCFeNOgmqVt9W04gyUdaQ/Dhkbr9F79ch
IdwVrMSroX0UycKXO8kIZKndXMNjUwDHWJlZFkqAcreWJGA5CA3GEpltbTqWivs6H7tdaTh9mFGp
9rY7ZDu7xT1QKp5vNSwYyM+DOM8ghrCRFTXjjJvpFwNZPRosYCSZ9oSslzMWmVaRBaFwdP/b0NTa
KS/7iYbO4Mifgz9Ue11t/F78TYP+3QYGeyi0O1VasQfNl6e8dPt7psvHXOP2thmp2JVuOyZ5CxAU
aCo6XnJ0imRn88iDuNIplV1/FGgLfnfMQvvdgtCyKcZSPtuBpt2rgKposrj3g7pzo6bg9cnpp35L
3KnEFzbUFBmTk//oheE/trgfIX5V/FbQ3dwwhQqi79rFpu4oS8wg9zaqcNoo8NJhj/4PPPqsOr0b
8qDDIxbuBgC+AIHYmmNkGKTcgbrj4lcGGfWj+VO0fgP5gUnFyvHzGIkZj7QGuJHoRS+MiGgjedK5
V7+otvefiNmWhxxqVmGL3tN942XGSaYV1DjSvgYiBHZMnZF1b7QWYjv5lRdVUKTfelXqHAwrA48F
hAjI0qPKMJkM7pUw0QaP3uOh4VTevnIa612fLO2vwZFHBSXkEFzQXXd9TUQiW73ZFkLHZA81DDT8
oUxQrIOnwtTyjacZMjYdJnZu2hp7zRL91ssgX1ukeI1rk0EjylIZmWVpbl2bIqmofWfl3L/Mmc43
/eLYtFOt8/qelCcQvDZm8I0W2wBq8mnw6/bx4l250VDuh+4G+KH2LPp+fo6hzJaNpBmL02jl7jt1
vLKGgZLD9qnlCuwBFKyEnfqJp3N1h4vEDdVgBnHn0n7vGSQIx5posP7+gWpj5MCP5DD2ZR2Z4ntn
6zC39XgiClDxB8XVl7zWh58+w4ox3WLD+GBGsEwxI6oP9qnBS2kLX+ExKQdQdEtRs5j2VXvgKbee
0DGiW81U6UamsAoZTTV8KYSmxR2r3qaA9XeFg8qIZpdeLIWEoisEo7dl3YmfglfNpnaDX1MDv7+M
ourqqSKI2iC1DhNFeaoP/I3pCPakT2pI/MCnQHUSVz5Ti1R3Fl6qSU/435pZ8CnpIWFgTbrYSrfu
kQVofR7VFRbECAEYIB50vERSS4YeK/hfXhh2qJdy2KYMHkE5gcMqrVhxqg3RRQ3L6ePQTGuV/MXq
+c/7Gf7cyEJx7wIxcP5RNYzfCybBjzTIu1C07T1ywU1jwv5E770VBajFCvoXbLZxQd1xlkZeZr1B
SYJaoZd/9GonHh3tANnqL3CqrKPU9wlIZ+YGZjy/zVZbSbev3PHYszpq5yANoP2yuIKNoq00Rxr5
CadcC4E2cOsaaJOtbBBM1fL2BQ0XZ4MJY8KLdpKZZkDNTyo/mUNsSahsJqqM0eovRXw70NXRfAg0
//uHjCUtSk3h9EQgeUrtImzqldz1WiqGGh2AFmjwgN6/1NZscmOCY6mWn6iljvmUv1RikFD8Hv6q
YnhMcwe1W/MAcscDy4c/HR1fVkY4Z8eLuUSRBTNpz0cOepvnQ4QdU2lDiDE9eqqdijB362DLIEPw
4pi1FVJ4gMQuZ9WdLJ0pZsKjD31dsWToBpiCjrT8DiK/cYAJdZpUsHOMlNtlL63h1XEgsQJ6WM5u
0lQP7vrUVxtcEH/Bo6EHGlRsl/Gs64HZMaoNcah8airlPuZguEQGq6aHIQcF1QQFL3YLb4xR3Eap
VgVk/D7hqzymk/QeIUma/U17v/2a6cikbk/OEl/0n22E94sNHww8HZe1KGKkDp/MgB3t4FnX7pCx
hUXfxKlG4CEZ59pbP2Q4clZqq4un2n+i2tDEBOAHjN2LliKhlZf5OoO9Sxcj6ZB4HEOQoNFQ3qmc
YNt6db4d0zVs8pUnmzuXVoGjn9WllgQcVvtMAktVnCrLO7RpDiOT1HydPLoPmmqb5enjyuzOL+HF
0nMhBDeb2YCagvri+dIjI62bRvdwVnRe++AWfHygqHAlgyPMRDVOuccs6BJnpRmcLO4G90Ll2h4N
5nTNWmte5bf+FHPxpwhwmwzp5qdZEqKt2T6wuidljZ/uPcE800NDCGAODy+75ekonNKTxMlPnmFE
uKlC5r7QCS3YYeX5fe3g+hho8T6hhGoTDFzzkwjeSkgbVQCd3v561yI4s4E5DPfgSLRso0006NzW
FyhVGGOoOToMglZO+cU2QOEoAEUKG8+GZjQOp8VkBSpoWaljPSoNGaSvoO/XhL2mheiCxRDAj8w1
j4xrEaGmCdAsODdg9i7OwnpCVbpgHT5P5Xv3ePh7D8rRVWI0NDjmnYubU69Y/qy4uWYgdO0igF6j
jlIJdN3mStX5CqwmSXQ/VdbRNOi0LQfLfKmh/PXkmareBRRYLxf9Flhlud0mK3Gl5rQINqYysr+f
/rBovgJThILyP/3I8z/E8CdryMRkHbuq2hd1u1+rIl9ZObPN00xJg0QyyrXnAUzaEJJNmXdsHgzn
1KzRpNd+fvkRB20smAXJHi73VXWH7uft+blyVJz9+XOe9yEnaKVdGcD7eUfUfxv5G5LvbM1927xy
KQOpgFWPDYYTb4n6BwjPNqa6cI+dV5EUwgCaBz2mAlZw0AoYPJp48CZ4nOuP05YWgHijM9vttRQY
R9ZnTzD1DEF7tDZEeu1jqRl6ItEIeye0mb7TAolViLQTBXvDWYNCLmb/P3cXdk8AqL0Oxuhi9klQ
qkGjuLvk1Ic5cZ8Byvh5+wMsQsznwtnkLD4AJEbLioCKd/S8J7Lr+89hsTECHcA+nAI66pfo6S1G
4DeAB6S2MI6CwCmsZA94wL/dHsFiCc0hHDCpARtC7c26AClNVmtMwVR7Rz83RRhwLX/V83TAA0yK
lVCLyZpDAdCJRGK2P5sNqs9XK5QEtAFplUSJIQvqsMpt8bPQUFj59IhweoGg7ED4Hg/WxVktTTS8
8TaUQPIAc9QWkZBvufH5J9S/J8WcE83i6svFVVAUHZxmGo7paCUVROxEnrj6Axdr1Mt5CX1IB/7N
Gjp2Nh7gM014Ce80ep4OuuLD0TBEs+tgp5zkPRT1mJ9/N7D14s/P3sdwi9mjrQdKsItwlJYhKgLx
qLLEdn7fjnL5JsSc4XGGwig6khcsTFM0njB1fzjKYTYid7f+dLTtISzLdwbMZ2D3QMqRze2gV5Y6
Uju8QGdvdFgiLBIRD+oqY9OPCDr24Wh+cXsaFtZKwnxtkXtAr0JIDA149KbPFzm2GbcYoGxHu/BC
9ZqyT9JL/62HjwEWu8idqLCxxoej/grb+tDe2MaaCeL8jZdL7mOIeYwfrhVY7kxVpRAiu9OhBab9
jlSKQtzK2XltYQOkCBlhdJNgQbYoYTU699NWIIqSoRZsR1jDbNz/arbm2hWwxICTWotvnnmeYENO
5DFnwQa9jHDCW8J2/9xeWVceZ8CDwIHOn8sM0Khd7BqX+z0lBjjeDcPG3BQgG0oURnNAeu6JA0m1
12lNcOzaQvsYcjGyQgPu18paeZwOVpsMzd3tIa39/OLrDHiIU9PHxLHskasTbNM///tAq8/axzij
gRY4X2Od35oGiLDi2Pk8zOeGxJq08rXtPltm2cDf4sssG/E9tI0yoLzFMS9fzMyNK/mjrr79F6OY
228zFBHreLEZFfEm23GIOLIQaXpkd2s1rKuDcNEgQwcOTbLlNcOHlEFTXJfH2kTJfUeCDW+2/8UY
PoRY5DCidz2jFIY8craX0x3/XI6K82ru6qFigf/O6PHFFHVSJ37Zu+IY8HbfcXZw2RMwdZ8dgwFD
bdjLIJlHJ3R554+gPxgNH8djx/do5aO6c/v3L09E/P4/HXJkwDakA85XqzFMRAigF482lLik+1eg
R5KrfWrLpLKrlabr1WAerscA5CqUI+Z//3D8+rC3LfSsHo+B0ezq6RAAzDjpRahzJ9TZfzFzs28G
7kMkyiAnnwfrAHMNcNRPx+y9s+58f2XirpyMQBkD7jxb9mCb+IvfN5XVVKTXxiP6YV8sU0Bcye8i
CIQ8gaMNQdk+eLEJedZktufW8HL7s13uHhRkjdmlFg0w9McXh9go+8wWlhBHYZivVad/BVXmj8XS
lUFenpVnYZY4LtvtFZg+gzgOtfdXn6CvhErR7ZHMm/D8SkYIGB+hng3+OApy55+JGFRyWMiIY6Z+
cMvfoOYBjREWQ04l/i8iodyBXB01lQvj9Yz5TDP8ThyJNd17VGaRdGiU90gFq5GtcJGXKK75dJix
ii56/HqAu2D+gh/WehqkHbW8kR27dmg3iDREek37x8HIvPtgMMdEuHpkkxPQwGXY+022L12nQ7e1
J88TLHmT3CyCsOtclbTCtcNUSr67PSNX9uPZ3zh/mw9/o61ao2qkZMe+0hOSQ/m3Gpq9gmqObTRv
U90lt+Nd+9bg1KHAA0WgWUz0PB7Kf75Ek5YdM2q2oZlpdyaVCeiJB16tqg/NJ9dyYUHnCPX22UAX
ErDnwXrhNDptO3Y0zD9q+FNo3zzrRU5fDEjtNqgn73Wi7Zwe1XP6e7RW3rfXZvZj8HljfZjZ3tS0
IBeUHVnD0DQzh3fqDS8j0YNINe6dJdcYpUuLpH/rzYPtIWq9qCzBOPg84khmlzmLsWOlN2xuPxp3
1CpggWyiRlCPorzvKqs8CRM6EUXvZFHQAzrl9IaIcPc4K1/62vmE0gpybd2eS4uLXc1pVVcyV/zY
D+BIsE47EVn9GfM13Nu1FfUxziJXhBczSl86Go8NPRiijLVKi8oqj3jzSWX5/8wv8nmkKnMTadlD
8rOq89O0BzI317KfkI1hISFl/vv2Drk6b+gMAGPp4qm/BJC5kqnRnQx+5AH9MjXTndeNScHyFRWp
JdL732h8dAPmSx8YuiVfh/XcyivTQs9FSZUEQ6OS1AAWKeWaFTbI+uMMYIgos7rqq2yqOplsT8XA
sxjgEnROSE0DGkYNkpJa6J+ETc5/HCSMAMBATQAGdcsrAeDhkU8FYccGgiLokYRWttfMvXTebk/2
ldsNSCa8bCAPbemoQ51vGeagBV5IxJH621j/Mfpm5W67liOcRVjkCBMo0uVQ1QAljpsOLDAPRt6y
qAHefe4NMEaGV7zdQ9dU0e2RXTl+zuIuzr66Roe+dhGXda/UziKfQQ3jjpGnMn39fCQIYMxyt8jr
Lo/0tGkCNh90DnmHy0c+HmXzh+ENr55uB7r2sT4EWlL0hJna0MkUuKtMOGQ/rBlGrf38Yi0EOstL
O8U4RsBA7EACC7FW77q6Gj4OYbEa0PSoa0ubL4XuOOFu99oUrEGyqfmrMpsYKyUiRrmZvJWpu3Ko
gFCA7RTg5LpUADWdVIO3d86gyFtPiWhtnsw6FQ+ZBQ+V21/pWijIvjgzJAKWQ8v2JojzVdAaqEwH
AXnwcvsuTx96Z+VyXQuymMemHkzYdw/smHIFP5k35r0XIEjdHsm1LfRxJIst5HoMJH0fuVHu77IZ
ZeHe2eaLY321g/j/Fmlemh9yBQr9Ut5VGI7K48KL8NJmTpSxQ8lXTv1ra/zjkOZ5/RBIWgqYWl2h
5Z1O93rmPHnE+nl7LFfuYwjp/e/3n//9Q4ixglOxpWHWXLyFsuZnYRmRCVDemk7H1aF4HuofKPEj
4CK/MDn1clphK5FycvaZ6+jxqKk2uT2aa2sA5TtQGIFEnttB56OpCYg3bjHnq1UdPMke3Zye6C3Q
WJYf86Khey5V/3Y76LUp/Bh0sbrzoczHtMEWMqoHIFRyC6CLB615uR3lytDAM/JQpQYmBQaTi1S8
z4mfwelRHIupVY+mouOdXrX+zodyVCz9iT+WgVhjN11LUj3kNUBAgHyKOV1sKqljJ00GlofSHl32
3nvufV8MCfygIjDOttSVsZMf0rw8pOkY92rlvXPl4IAwO9oN0JXGZbVcNa0IAAwueX9kVhMOmQ3D
tVdzjb97ZWYRBP/DrWiDXrUYI9wZdFrTuj/mRrAvMkDkuv5BjLDqq/adXE0x5jW4eOZAUuAfyBw8
APQbz9eoXQy8JlnZH/u6fHSqVA/NsodVKHl32AxtJ6QIM2m/1LIPezePxpqWm9tr6cpmnGsQ4CCg
92VfEPNklaf9VAcUzezyR0C/F4NYo1vOefzFKP83xJJ+gAcKZKKYR4/EuENd9VBOLix7nk1Vhp3L
n2z7v1gp8M6YPyFUemBvez6rVgVGaWbb9Fg03bsrxhcp2LM2In27PXVXNjv2Hn4fafgMxFh8PTE6
Zq+4S49GaeOVdqjFV8Ef3eL77TDXvhCqK0hzgXpAxXhxLMsA7CAv6+kxfeTOwV9zGb42Crzx5vQP
EJKLJT81YsCXoJgtLRnovZTvzAMsfOU0vrJ7AWQAeA6vSjAklxUVMNc7fQIs7lhXzp5pLFICrkBk
XAlzZanN6iYzRAuAGPgNn396QKlJQ6tMRzNt/NPl9veUB7+58B/qWkvDCXWd0MA/Rbe/0GXUuU2N
phGAcN4lTKvweDCN3aQfHSgkx0ooP6amFrqZDacIkkVTCiq0Ma1V3y4XxhwWBXjUZAygoGeMxIf7
uhrVQLWm0o+dEdsv0tjeHtW/yTrft+e/v7hB8bDE/d3h9yEMWoUQFIYnPQxtYzFWR7gCJqS2t2Lg
v8yi/YYXzXvfq02noUhjqCbSKpbGynA24+QfldDCIDchPGZ/KVPrrvTHx04G2CsmO1SKyli3xAs0
nr+OWRaZWbdtfZkYJn0mTQfglAQtLhuTFHU4Dhy/JdzXHgr1eGsX6KXz16Z378jgRK5mRQY37omU
W9ycKxXwJegEb1uQSmaVb5QGcVIu+ypB4/qlSwZMeJeTkyK+2A8tMw/NaMi7LDeNJxiAFjIEsaA9
Bbb+S9N4/zxlJHBDV2xT96B+DLnoqlgrfHIIUreJ3c7/1Xc9aqZcTCu74XKB/PszZ817D52aZVlJ
s0XrARLqHiYfTJtvWXx7gUC9/eJkd9ECAjQRNVlw6b35Ov2wAj1KpnxqmXNofLeOaOEnTjl9Y0JF
ljEkMHMpQoNmMU3RQ22sDViGe6e3oCFJmx0ULd9BdQjZyAFN7tNHzfN3o13eNU2/w8/FLWxHdNJG
kENA6jZxKDVCGanxiYinEQ/w3s9OOudkDzohHGIq+485+fdZa6LDbfZfRJc91FXwSNs+ux/b/iDy
FlXjgiZuC95IWWxLaxJ/M4sC0Z6WLO5hTR12HiSLm3TYjp3/1pS8BJxoPOZjM4TEYIlmVPfmnHwU
FrXCIYeJrggU29ECrmP1YJuh9KshGWEuHheExKan/fW7MhpBz/GLBrSdFkaYGg09CREaaBoVIZkK
vklRL6ZhmlffR999kA1/K5wgHhp/Z3f05Bjs4JRlbFn5E+f5bkz1nc2D+xRS+kXJ9pAsfgPHepfb
7h34QxDrFbFiKiZDtTFc81CP7K5s6Vcv7XfKyR5UXm1a1KYU/962RjwwJ5GedoDHDM7lIUicoYMF
6HTXTt5Xw02fqlyibxz0ekyU+5D1OqqQdHiHnsVbaw0x6qVHtzYTOgQguFTHhgz5rtYkkOf+mJg5
VoJvJnnh/IT51V7PuIiaoMyiRgVZOE5VvmmNrAAloTgqq0TFcSifipHFFrd/ao3jbWy4EMXA6kOw
ZWh+WJnX72lRbl0BezfUs9wO7B9riomo7K2T1Tvbq0HugNRmBJoWwMh++l4Web+v+sCIPaoDQeIN
sQ+8dwjaWR6JrPsxckiHuamzgme9sgUhgAagMnTQUKxbEgnrpjUGRqRzsLXgh9G2b7lc2eT/2kXn
x7T7McS/ysWHTYiXTMXZKJyDHjD9mNpmBvHDwXybtLaZInDUcDY5VmzomxQF7Ck+yd7c6UWpJ339
19L9bQOdXA26x+MfSmOORXVoBUNX1KLusdZ78HfcuLEmmcD9W8XQjFevpDTYA4G3zMqdc5mMoLDp
AKBi4azFY2NREi7SXAc0whgPrttFbDwy+Ez13bOf5SuzdnlynQdaPKGAl3Y8bikkbequ1f6gM5Z/
vtLxMQRgUueHo3AGqeEJPR4KGCiUXzu6ofzTxZTzEIsbumvAOezm6SJ1ouA7qf3Q19JDf4G0xKWH
5YWSuY4H+0xaWcwU6CpdCkiwc3B7rwFOWvVb0xfPDTCdRm5FAShJViBIrHQ1bAKjMDdmp3jc69ov
k01JZ4k4JXmdZPAfV1JCTyZw58txJzXypLnNNzH2MUhqw06NVYUTNssfSg6f62nkNOkY2I1E0ZcR
Ltg7VyujPtW+67R7HDQdJPDhqVbWozY10ICzH4phIIfRlDWc2aYnN2gSKeytiQtAdPa3lFQ/gjp/
q7LaCcGxMiKj75E0BON7U8ofjsEfTL07TLYRF7I7eFW3ywYVkTywQh/aNhMvfqB5g1TGcR4KNPc2
U5a1YHCaDxx604TZX/XJwV1GI1takd73GzuXKHQBO5ZL4x5b864o1bNRWU44lMEDCrPPt6/ky/cr
PhaAAPBOAwr0ovqeVz5oTIV0Dw6XGS4z2oWdmJ6EWTy1uhamrrvyBrpMfWfoOXp0Dtp0IM0vCh5k
Im0tiTIOgWqguJLnfrqfmpE/DySAMyn4xdhZ+cQPDZvaze3BuvOPn598OKNdsOhR4LmCqfRNtC88
kQ6HHKJtD9Tq6YtX83onOLUiierSFpy6/AU9TW029nB/VgBe7QHwgQhpplt72B/0sxWp/wr+rvPQ
F5zAurqr7NDxcpB8Rlp0IRh5xfPUVGNCMudn25vZs5jajkRmx7IvY6nLJ7zwncSpMog0oAWjv5qd
pf9iKRQQbclxDWMfQLdYAZEJ/b/vqe7wTdB6wYufmjiAJq1BmY0OD55i6YPNOnlP/bw4aFpBY5SY
+d1kQIxYipRDk8Ao7gUboftlEu8Lk+n0NU3d4UU2HU5s5MF/DJOBL42VGRXgy6YhzV2thpi/m0Vl
Kntoio7WFjrRazXX+RxYfAwcEKgL4eyGwM+ya0hKe8Ar2ZcHi/FvvZkn1JGRT624wSlRO3SjhvSp
WFU4vrIAIfY6P1x1yJpcPCx95ml+YRbDoQWIRxR/2+Il57sqRxsRJIjWeV9Zc5ejxBMZ6w0VRTxo
l51EvFd86Ytpwr2RCHGS9Q5i6PbauX6ZNaAVPDNgQHDFybsEiVFP0i7zm+lQ0sepOX0efgjIiwO7
KhuW6Ng9i8LFADNxTnVcG3Uw1HAxtrXQENmb7sL45vPThSsKNAY0tQGvXlxQUGWtvTGzxoMxPvvm
Botu9O6HNTjalawBcLr/jbI4hLAqjG6Y95JnFSFcEreV9Z3PZX/n5fZwrmQNZ4EWE6dRCOe2OgLp
7V88ICCbqetv/7cQ89L4kM2Npj86xEQIEkTZeGB2pA0r1NfLSwKff37CzqD3SwYqJ3Zq8HqeLobj
DV6S+TvlEQPSoPh8OgdykoM4KFWbF/JOnTEKxVtDHojjyd9FrastgWXUqSgtM4EMC/D2t2fvykqY
2VDoQOPthJtwHvqH2avatrdF58oDFDtB7yZ3NobVALmQjmsm5FdmEeAx4LZNlKQdw5//lA+hdEfZ
U42b7iCZa+6UKNS26Tr6u86D8dniehl54wC+6O0BXjkZwB2Zq3WAKOGQXQzQSkciqFbJg2P3NOkn
Xd9Ib9JWvtuVde4Aewkn1JnSeaF27Fi9gFZnJw/G0E9f6DgR1HMyI5mEtQbN+IcbWtwb6DjORuIo
2AFNtsgviW5kIOkQeciVLI+yttvQgDTOSbiUfck7Zf0iE1cHz3OyY6+U9l7mpIC1sDsAblY337ny
i32KWzvp0lxFzASRr2Z+9hTIAM/x1khRSIKti9UoFbq1Y4oo43WVVHDCCMcqh0bGyKFFTlu6GWXl
x0Ovsgdc+CLqAq6HuDiHu3xkv3hnS6AdNewZ0dJkGtvtqI94bcoOUsdWA/lH3NPh5I5Jn0Prb/BJ
gSxkzELg/aKudLKNPTroXVResCssjpNX5WZsUs3ZiQZmN25pV2/gFP8xRu78CUblRqzjPOG2Ifam
MaRJkXO6LRtKTnojoCsn0Cv5AxS8dqh8blahZZTQGXF7NjzyMh2alTrntWWBJQFpZxcY0It6Uldn
ptLBLjnYXE8PQ9uyHwTyLg8Gb6eVWtuVbAJldZTYAFz3UMddrHPVp52VSzIcmCaajXId/0RSmZ6o
BpNIKDVZScrb6sEzq/QPnqH5fzHSWYwW2rvARqDbdL65CSMakLf9cPCN6VcvwPN2S7hMZdUa4PzK
KXL24F2MUxhVbkFraDzkaQjOrp/FvnycypNcc7W+cjK6AJ0bmNMAHa5lega1FhpolSUPg3pE2w6C
nfeN/WZov2+fT9fSMSRHkBr3IT2A8vT5xE2lVvmjl8qD23pRmtl1WE/1N28kv3SIFs6aNK8Kyhwr
p+K1wfloYfkuHBkASV3MYl4NYHGVUh14DlRGdlLOj8wgkarXtKwvAgG0i0eOh4WB/gIeWOfDA1g8
cOlAy5MdPMBaJeXfGkBAvO+3J/FaFBccc8At4YSDw/E8ipGC+UZcpzhJCY/7AeoXBqwMPAC3ipV1
fjWSjXciRgMw8vJzlaSz0SVJi1PpWHusxa0t21BU7b5y/bvbg7q4uTB1voMGyUwbBO9h8Y2EdNTg
Qu/nNNX33qZTK0nNxdmEnw+gGYJUE+SKi0LbZHZmWgO3eeq1ZkM98nVCRdJlagWG8a+pd3ZdzXHg
AI+Wn2cCob74NmOgoyQxwmMgsOrY6iDqixLyc0EOqXgCY6zkzx3UfdCWCcvxCaJDKyv94rz4Fx6Y
/xkIfQmM9XlLaq7z4kQHb65dP3ej9kPAI6JMu70CUe32R7s6q3i1/b9wi2wUAildlTsQfiGmA6Ei
EhnOt/zTNInFmBZTqtvjUDuTLE7NwELP2gdsZT9dGQVWneVBJB725vhy5/spy4FbsAeMAszeKKiN
qLZf63Z3e6qurG8EgXQxwI/eJWpWI14O+TIfdP/qe+q+rmEFrnx44LJsdHFAGgMifbF9sO50irSl
PHU6igEaepH3TWbLd4gMuHFZeeVTAJ2y+PaYrk4cbAJ0MD5mQu7iywy1n6nBwPEAvnVk+jSagl2e
V58/hDwdcNEZaI+LaYk7cx2qdWOm8P2tPBT2YzO+lmzWjFv5Qhd3Ey4/RJmBqfg/ZGDPl4Fd57CU
dzxy4v+Qev6ob3gHo2DIOL3AQJqGAxiUkV12zvb2NC6lC4BORWSwvX0Tlfr5TziPrFEKTCdI2SeL
5omh2Vv0sDdwGvgxmmwn2+5P7zgH4qrYps2DKf7eDn/5FVFKgOUHQITQ/QOy7zw6BMUqHy5Q7Ul/
ZGNU8TD7NIgEsJwPEZad6MbUa7tzEQFNXeeJU9q8j8SUawvl6kD+FfxwxKNEvBhIX2aplRtZexrH
TfN7FH9c//H2VF1uYpC15tsJTzr4ISwhHVIEFVV9053sMmBROdh9rHfDGpXiynpAmNkHGBKWJuoi
y7LIaJakN/rupFfVMdVNCIPlSRu8WuVLU9oPvjLi3HChoIMeIK9XNvXFGAEjAZoE/8Hj7grgY3B9
RUtDnRiTwY6VGtugs80+m8Avosx/xYfnsTZLLtf+bDqWbosJ+AcIUNWTn9B611ZbW/EQl+ftj3eR
zCAkqkzAsaAiDZraYnlQWEzBN7fRT54c04cGD75TPaZlbAKfGQdWX64slqvxTJS2kM9ACWFZRguC
hqmyT9Vp7OsiGjon8Zr6IejKXwKaYrfHdrH057F9iLWYzqBtLCsNcjiYd+rkW2wr+/HJVUby34TB
FQmrDFDFl/U6rcvQnsdBdKrgExOqnkfV6Dch7YeVxOLK3EFsAcJrEFIBXmfJlYDDGOTP0kk7WeaD
6t5If7T4OyvzlWm7BC2CY6vjXoEgPKpCAFKfL0OLckKBUdFOems+edYYKgLKhLpvHHgj1hBalkYT
9/3oPORayu4kWueJL2G6eXteL66e+c/AzQNwLSwnL5SjtHFqAcSA6qYSRqhnSdYmskghH/XcEAk/
6c3tcFdWC8IhVTDmSwcsjPNRE8fVoAGAURfVvvQhJP0i1qRqV0Is2YUBLTTHToWGfOSokW+mu2Vr
OL55TZ+l2v8m7f+PwlqckhV42KhyDdqpqjZDsyFkJe9YG4J5Pkt+0WLP9pglSdoQiFnojFShObze
/hbXPj2SGoArUc9ApWkxCltva63W/PTErV+5X0VG8GXgO0O7DyaF9/6a1P21SUPdbnYRDyA7tXwK
N2VuWllg/g9p57UbN9Zs4SciwBxu2VGxKVuWZd8Qjsw58+nPR+E/My020YQ9gC9sGGD1TrVrV61a
yz1145cAvuyiXOMLn2tF0wWBLN2ZiWnEZ659ENq8kUNM5KRF7/VEeYnoPOwgfD4JcZ4cq6G37KjO
ytLWlNGRLS9CjHf4pvTaFoLQjesqH7JARwvObPKVA7+0puRiTVk2DZEYb3beSyXMVc913VM83mWQ
U/WUgq21pM30kfnGxN9Pdwy4zAsxNcSo1aEaRPM0kGq4eXbvlDWKHWqY121YM/RA62eBWoHOOMm9
KZ2GmBRs2sJpnHeAZiqTZF/S5z/y0LD2ral0r5leZLuqV4ybFuwEtLHmF/rnYUMOvZ8VYeFWqmCb
EUHibrTCCrdtorW3GSZuZUrhx0KUmxsvbQUyli25yFo22oMgVtlBSjjhHtxbjW2KjW6rkGzdQMwc
bim4BvYwYZMjXZIQL8iLjawGou1qwVej1aVd37QpWVFN31agbmLUriFINIWtGqh0kG4KiQ4x8UNH
Vdoc2mzjlb2PmLq1ScQYyt/QE+zBywy7LpGEgo1UflQCVbcjWarsXFJyhPj68r4LpeRe7ozuKNJS
eAgtPbsPaivZABkXHoQ0eC1SA0xrZvbJa9X25HT7IM62JLQH+r6HUjgUY17vWiXUdnXk507oScqR
/kvjc+L5yoGyt7IdmqC+7Uo3uE0zPaZfUahvBXQ0bTEJhrvKEKuT7xtACtocwCc0dgcoqV78ACUV
tzPc3SAb6a06VuExsrTy0CRivrN8miB8sjtbFFl1UDtVfKK3yN0ErhZviKKZz0Svt6nARexGrbIr
dSXddzTH7mtDQCTOhCG4773uPqt99TZQQM14jRQde9nNd5QKKEz4KPDA/2NBs93LyNmq/mbI+37b
02Rr+70x3OdD2bBATXfvmlFi92qnH8RRbJ5NYUp2h4Z7Ko3Q3XfkpU6VYQS2FnSBHVPtgCUHtIQq
CuZe1dxHxa3jXeVGoNXB6SE4I4qfrnvTi2cwUIOp8kERBOQ18cN73xPrVlEFZqlDQ6htfNfcRu5w
EAz3vnUpZcbRaivRgkPBIGccrlgu0jnmU5Jqr6/HWj+FiDLFwvisCuJDb2m/r49r0cyUwCJDS+Vl
/iIQ8yHkXeLqJ1ktBFuQ5NdGVupDJmv58bqlRedFXKBAEjVhvmf3UQy5d1u7unlCQnVj+MCTOynZ
gop+CRv583VbS3cfRNi8ecmYXXb6BKaWE+l57snqU9PGld6pcfQgyD3gPzOjsyjaSrG10r2/6Dkp
b5NrBJh/EVrmcYC4U1y7J/mridrV7vqQ1r4+CxpKxRozIePrekbfC6BMrVnJZC5sceYLckUaMhjB
fIuDJYytUevdk5TEt57iH+Ii3KaW5sB1m9lCoK9siKUR8RYl/UKlg8aeWXLCNLpwbCknnawx+QUl
/a4Mg78YElVgmvmnwgAtwu9P7UC6qmmVzj0hS7WpVfHeyNBUkH4WWr3zhTWt8IWzhA4N/KygQngL
zmukNGC5YZJJFizktD3Txx5p4T4e19DVa2ZmYVAYdi2clKN1Go1TIBe20N0QNK08HJY2w/lYZpF8
nSgdcBOMSMkp626S3Fb6+xzMbbUCVF06qmeG3mCAZ0Fd3oRj35oYUppDZzx12Qc9gV3LV1D9+11p
K2n0lbmbu7tRr4UyqAastdYnRQgPtT7cuVxm1w/rohmER2EpskDtzNM59FARx8S9dRrGTRY6gI8E
4ea6iSV3OjHTwSAIJe1FTRR+lVw1x4l+13M3reja4LDMLNzQDHDd0LTS86CTKg0MHAD7kKmZxnq2
QC70z2luoKokADfsfgfEWci4l+7OCogF6cYA8PffLE5DP7Mou0XYuD4WrarY5xn8OPlTr31FSMvu
sqMv5zS1rNU3Frfh2Sin83BmU++IZcsBm4WabKI0Ibx60S1Q9nmyr+Ji0/XqyitwcQFJhgHmIicH
VP69xYGqu+j5vovU635EfcfTgJm7X8Lgx/XZXLQDqniqQ7BZ5tDmoa29iAIVqliVDn0hNAz5V8+q
9m69cpKX/Pl0e7AbqZ2DvXk/IEloI0CIrnXKS/oJzV3QrAnGXuYveQHSZwXcj9uI+sBsL1Kwj5Wy
7fUT/DuntFAPiak/F13PMmkfqnDYAe2J7UknAE5W/2CFys/rk7lwsCl4EAeaOtW4C60mIeo8TQoS
/SQN8L4mrZdthhHBSbMQxt11UwseGFN0E4KDBgI9L7xEUSU2GTmxky58Hvuj1/GSiPRjgHbIKvXD
4rBwVMAnacdEFer90nViEVXZIOunKqxtw1X2KMHvu2ItG7VkBgq6CaiJpDD18vdmgE1VeWb6wLCb
6lSJcmsrNEzuW9VfowOEEZlvzdwWG0UxJuoCiE/nW2WChqMr2mmnEl7Fp0EwGlipXckOvJIOnket
bTcI6wjUCvyi3BV6QG0LSWdbKPNfidhmn2mj6QtbrkvpCFsFhPtaUoICl9SnIvK6O4LKfi8UWbDV
wwQJ67jLR5vYsN5oiClt+VW/hkgCRyKV7UevzfotPUvpTVc0+U3gx7pdWaWOIIpn3fuFS1JQa6sN
cCWYSwIhLR49wVIc2fXpWfGSYaMHRkTabtQOrlz7JzerI5Tta28no8tLLJi1Oy8ZW6S0Ne0DQhv6
TQEo1y5Ftd3mSAXYupal6I0244MXdt/ThF9gBoZ324Hp3lRciYC1ReRr1D66pU0ZSgFp0iHxSuuQ
F6LyULcVYkRF++x1Yn/oM+40TwvNOxME0cH33GxDk0Z/58VRTfDr0QcSesdR3YfACDKpuNPIzgS4
hSbdBTT78zg1jducgtgRxEZ7CMH33En5KJ4GQx2ekrKznqm4yHeVp4k7QRBTO5Qj0VZ7RbxN9N74
lboMKCqV8dYHmLSNUTa5RaDmrfPEeo5K1LPo8akOkzjn3gSxtUGLXrrhb6OtRI23afKg2cZKnYKg
VzybxxxS8WZFj5Sn0ChcT8JCai1vY7Rst4Y7NhsOT7qRsrDeSvQO/m56QzikbqBvRCUwbxM4bh7a
QlNv0WHpHvUedJAHndd9UaIR4KqhcIzaTnqJfLFmYyl9bwetKX1K49JdccULtxkVR1o/ALaBMp9X
HDvNzNWk0tFD8sddGn8Sml9tn9MPAf9O9z2v1orElywlPI/PDc6ubMVHtEwwNY0en1OZfOmV76n7
GPhHTXki3WlX4rhp16BaS97k3ObsyiZq88xGwCatNF67LenF0/fXffDClQYhL6duquwAEZyZCMIG
ZgLNNYh96m3LA9nND9ctLA2CLklYKdBjnlbrvUuMPJlmILbzqVV+Si6KXWMCkm+tY/yNuX3uDVHv
puY39UteEGf2csOlCubsFKWasEclKzuWOSRbQpN975tGvUPcR/kcq3q4GeA93yCZVm7jMgQCFxn5
lhFUT2FSm38ejkN8TL+byTbFS88uBK2LZPQPmF/NtDOx3RR46drb/PkUwwoFEByqA8WcZzSFJhZC
r2q1k1f8bj1EmrZW8eu6iaV9cm5i9s7M87hWegsT2n1lxihCreG/pm0wXz8qY/CFkoa67DboQrdB
KjnWKNxmX/TOHRG07gfbDcQXrayIyMO1JtvFjQlLmky+mXrxvOadR1qc9tG0YwrjNxg4715W9HCn
RFCIr0zekreaNBsJrEg/XMJkyCVH/jiaJ88Mi63f0c/VtMVnFHrljRgYP+ngSbYuiP6dWXQKvR1h
dKjTcGLFghFwtFTvUW+0xKbKgcpNkAX7UhqF+4BAkZoXpIntAFNskkTijWCGCvKeJUl6hORIYVr9
JgsS6SbL6ZknW6nfeXqlH6yg93b02KQvAdRlO10Qmr0K/3NSa7AHkeXdNmnGv3lxkRaNemCvIHJJ
pvYkJXt1x60CQFqE/kylFZRroOUuriDaNktYRK7P38r0zWku9F5WhtiVzJPRafBBuZ+7ttgGuuzZ
AIYO5dBupBTtlOtGF7cHVHOKjgrOJawzUzK9ph8Zo+1wP+TZCxC7Z0QNjRU7SydrIkz9fzvT4M/e
ZZYnFn2KRN6pIyswBIGtjmuqvgsPJMhe/zUxS3XIVkyHNEnQE7xncnxXaexy9aNPOPafpuyty/9s
KAa9UalaMhSveGl0iejk06r4+1sIPXcUZ4OZ17cL1CliYk/zlGekCIP0OdYFW1arx6YKfkap/pHR
FrCgqMdICR7CULS1rN4OWr4SgSzvD+4F8AMK4LTp/88GK1QpQoN6ZZ5aId4ItDwmdLpDMrK7PqeL
gcfUFIV3R7uHVO97O1rvp1EsdOZJjNytC7kSEqp2K6lHdVC+lJr6sw7pJx+7GzTsVjIwS0MkKiA6
mGCZF3S6tZgqLUos03puBFhZ2Zsfro9u2QJ4X3ikQEXMww+5zMYks3LzpKePYpcwhx/S6ut1G0sH
jNgDrgaCEFqyZgGI6NZiS3BrnBDn89t97a3M0iVrJKHhuYHZCdYEKy/RKSRXWTyGwpfEbKBeOGrG
vRg9mu6uIdPXWceuQU1Ke2jyhz6q7ab7eX2Ui/vk/FfMDnmR0NXYjwxTTB4RSLVD30T9cBdlEPWY
m9T/JbnwH/2+bnVlbtVZLTXqZcBW3AInI8lOXay/VLG54lSWBwZgm/CN9+4FcqxIfPQP/NA4hX10
KorhzswBLKhZjrKp+6oF8Tee3R/r0v0RyubKrL7hOebeZqocwSk9ZfDnp9w3RLfSpIz4uFEKcVOj
ibMxRre6MRu1OepFHmx000s/xcHgniqfNyt9WSnKIPBboBWIjlku/KhajxWI2nYbeK5/lFrZgLK8
77bxYCS73JK/DUOpU0e2rF1j6SH6SqL40uoacBZg//toQJLbTdErtzsZ8PX1NVQWDyGFEYCGAHkg
P3vvYVKzArPkG8ZJjnCUzW+9EtL7ttPloyHn0j4Lk2jTZLA5FGNG7F6X5j5P5Iy39mCxn4XkCWEx
4ZD4TfvUwUhCAXM0aCWPAm0XVg2URIObWDaFCvfoER7hSHTxtu/d8iCRbdgArBQ24BmKWx7p6r2F
+BAarJrluG6T7XKhUO4LjUJqrA/Fi1WuuIe3C2O+xHDIA0vU6b65gPR4dQ2hf1yRjE3JRxTW93KQ
XkcNIHOdfTDqiPqk+ySa9YnUx5MklIDSFKjaR8+W45E0iPKaiNFNrYStXajFvW/+9tsAoLqydhIW
DxvpVOLwidJMnq0TNB3VWBKAnAIo/RSt2enK8fpWWN4J/1qYfsHZnRbUajpoEq8VsQm2SVRthQRW
gfTPy4iWDukmkw4L9QXIQ/N9CMdN2TiZefEso/I1GvKKiWWn8a+N+ZMo7yS5TBvNOGWNcBs3OjlT
ffxlokdg91F7UqVw1/fCbYqc7eiv8YotxVtnA7RmjyW1Vq0k5JCfehjvPeXV0J8yMmtwmV9frjU7
s6TmWIDzk2IGWSCBjfZI/ZgVW3mN0n/pZfbWAIKsOctyUTWtfOiji9Q8NS/ZCP6F2nZhKxrMrCvB
wOL+njpN/mdoGu7Z7gMdjgYVyPjTqG4U1slccXRr358FAn6pV1Aj8f1XaAYm/MvKM2Xp+xPDK698
XpQXwrdojNLdFGXmSSpdOIss6KqF6C+iTtqWwMWAwKIGO9taktr7ihdxQtNqKyYfvNc6/YtV4FU8
Mb1NBWV98hFnqyDkvufrrWKQKZdtPYPxQ2jlP262JWSaqHvgIce7X3SvA4mpuOwljLTpcVRgbVgj
ul9cDGisJwprahlzklI58gM5iSyeCV62V6pvrmeuLPfSuZjiyQk2Mz3tZwGXWIgQBGW+dfLEoyV/
J47ehdGtWo7HyFtxZ0t++czUm7c7WxMfNq+IKhfVVu9BMlK7auxa+XjdmSxOGFU6UN4TDnFeuigs
EcH2LLJOhjg4lFydoTae/sKEAZcEhS2FbONs81qVPniS1ponXyQxV9pjsFZYXRzEmQX5/eaNwtGI
S4/HUp5sqsD+C/SvNWUyqf5RbrzouvfHposSlzwOiZa+/VUGKDUcrs/R4q5CXoi2D3qDLjAqbi51
kp64mChodI9ii3uji8WtlGTipiwb+WDIsH1eN7q4v0wD3zuVv8G2vp+2Vqu9VImnTmCoFFvtLmvv
enPlqXBxWYHrpNhHaXEioKLL/r2NKAl6WM8Ew6nVWr/xQ/QXkNRxtxCGvVh9qK+8yuTp1fUurJvs
WTgYAGaQe86ri14hw2BjJKajWqP/rGm+d4rlRvpgJIr0OxgtkqTUCT9DaCNtx0yWS6o4bvAAdQi9
rS1FrZu8CcwHMwBaGVJHuil8KP1zoersHCoEMl4iEmZlZGz8quzufW2Unnq19Ow2qauNYbkW6Eit
BUCAXlslBn/cUMD4mEte5lOt+MJPW8rogWCMTCdotw01HTHbRcbzH+6LNxtEmzwNYFmbA5gyKiJu
YaamYzbGxoOtP4Eyr/pjR/pmhV44fXplXVwGpeg2HeqDpqOM5cT8d6S7+ZEC3R46AvhTDGFlt18W
2SeD5JhpXCDgh13x/VaE1kCtZK8xHRFerzZQPupBftdHydMwygh7Jf5D3rj0Bgu7IFQ/xFa6Atq6
8FIz+9PWPXPnUeq+VW5Np6+b2zby7mrN+NPQcDIxbXsTVW1k8Ga3eOfVY0l5kzdUlcq3giWXH6Hp
NeGSjswbxe/VlTldHBJJHHQWuQkRVn0/pEBuWxWFCsuR4GqFYiz01vBaaxZmkxbnrYq4q2w5Sr+X
9Z24Elgtfn6CvtIvydtSm/7/bE38nkx56meW0ybIE8I5ueL+LvOW04pAxYGgO5IDF459EIQy68ye
HoX0oHu3zW8jvZPUHdjXcth1310I3bJNbGyFL9fP8BSGzP2gPJWfJtnjyb2/H5gMhKrOCtN0JrpZ
90XWnqdO9CIjAs5eu/F7s7b1poW4MAgiAQJdOqnR0H5vENRhBnlHaDlpmCAX7d7LQnKbJaQwFFL1
dh252k5w12TnltYPubl/rM7WzypTP6kEz3L6RHpOhua1yREx+oupJPYGI0174QU2JqXCDc2WxZVC
qTxyOztIQlsYvyT1U6N+aKoQ+tQf101e3MzsGhJfJoovE/vCvN+oM4LWKHwND5zeqdFBL29g8vtP
Jub9RkVddUnOq8bxwvC71UgfS9Eabd81nOt2LiKbt6FM1HkcMGBaMxehJYGaRzSTOV2Q/1DQ9Epb
8AP0ZP+SQqul8KyKh+sWF3ciiQSFegCsYvOnTA55Etu/NR3XcPud1dbD1nLNYKf4YbIR61rceX2R
bwcUTlbmdGmsvJaBAk35GurS78+AGxfuIPeq/+SON6W86f1trR3K6AZ50OtDXNr2sD+AF2N8PApn
kzq28MW0eek/ySZMOXeqtvLyWPy+QYsV4EiFDOHsMKemVpXxEPhPanYnxFvolq///oWokFa6SawC
VpMJnfV+okKxU7y28AynbfuD19JAImm7lGpj/+cX4lSkmeS7lalnbOYGW2CxaOp1uuPmgG+l8Ebs
x5tGvY/j7fURLcyYATSKe4SqEFWH2YwFWkFjmlhrThPqdl7bUzPadQsLPgG2UAMiu4nIBJWm93NW
elpGz6+sOarWOYUSPXdC+VzH2Z9HKQYeVZ52MRmHOcSmV6OmHiGHcsLurlRu5GRzfRhLE0VgArUM
ciV0ls3eakEhJWlFs4nTKiDHDln98fr3F07/FPj88/3ZQoRelMvayPfFbpd9TapoV5XhzjRhY6Mj
0VyDeS8Oh8gHDMN0y87fULWsozVHq4mjHlzvmK7x915WmaCRoTEffAc418tYHBmXJM+9TnWkMREf
e3e0vphpXNm1WrS3XoaLMTq9vDdTngRKkoqbQJKsQ5aNwcFsTG586vKHwtL7+4l+fmXTL21Jinig
ERWa+6kivN+SvGcLcTRq1eHt/ZEw7YgwRbY1BHdNK2XBsQIxpCRP4tig73N2jJNYDHPI3VVHobsX
I7CTF5uSJ5AU8DAOV4a15J00Mm38eSMVmHmnMbYGtKES1YHmlHzyVsmAHKifRvkvtiqV5KmbB4Td
BRLWNNNK9fxCo6Pzo28ktiw+jOKnSL3PhLtmLSBcWisNvwT7HHSbwA7erxUE+3Q0WrHmaF7XUtdN
Csrojb7VC0P8iyN+bmp2xE1X1OUsiXAh/Uc1/0D/4IorXNwOZEnAtcNPcBFTUDVsza7k0HUU/Xeq
OQTAJMXhJkTieNe21GB9vzQP1x3LolEKRjxYSWVdsJ3oSdyYPTr3Dnm0rRt7u4gwXjXvScX64Y/r
tpacGKg2QOdToxcdbO8XS4MKN40qU3NSOf2t+hDqGxD8l9KLakLy36XPbkG753WbSxuEdzHcNHBZ
QBozjf/sKQQScIBNjN2Y+d2mSBxJPirGGjvhkruccHETgyUaKfOqQuomQGiBkjpV+pi3AVTzKxf+
4ijgOQfXCB3ChVR3Q7+H0nuG6uTyVsz2hWwH1v76RC08rSbdpn9MzLxeKAWlQaFQdRq6OYeE7sLA
2LbV79ZA7u9bO3oHq3+9bvJSKYNrYDq8E25+ogqcftPZ4oDorRrIZVUHDpL6RGeRfxv4kX5QpULd
annW27ruQcYQjuJmbPXqrjQndUCw7xs/Cn/lKGc6EQyeOtoAJZ0nML8YhxwmfbtIZJB9rWnWa6j4
pQPDUaRsic4wvUKzDaVqrVIa3fSb+53AC1A5gqLyDbtd0zJe3FRkhghWIS2+CFnUNkw7GNG5hgoA
EAkcebSE/jFScVoBotWphZDH3jzAk+G7EIyiUZ1R/DzIeB3Dstviu1zmdii1h+vrvTyiKWClmAlC
Zuas5ZgcptiNqiNCTmLcgKj+8+8j5MYrRSd3c0F+VcHS6QkyQZKQB5/KqEMnd01MZ+kSPTcxC1d9
v4fas3JVJyrl0bZaYe/rOEtC2J3XrlHwXBZ+WR22mkbgCjMJqKX350NRhJhSj2Y4XuXpm2yIt4pQ
3/lhuusa5Ss8jQ9BUuzkNHhpxnQF7Ls4UtzmVNqYKGRnI83HRIDWVcR2VpcT9wmyJjUBdKZK3V6L
h2LlclhycaRLRbwBXgZO+/djzTW1hhpgNBw4SezGUw4d1DKh1f/FHuRQQdpJ5p5O05mbC2DIkSq9
Mhy9cFwIUZ/+fAvCejE1PgGwhcz4/Sj6QjH8mHqLow6HYpuuwbPeYBGzfBTBwb/fn82SNFZGpIZ8
P060WLPVMkycYhz0kxlKQGJzuOoPhUAr0gYtntfKFUOeuYlrd4YvbAoxiQ+xnPh7IzI6hEh7Bfxr
177qJaxHQ9PXGz9zo9tsyKyjV5A7VICzfckQf7u5Pk3Tz5wPw6IqOyWfoC83Z47fA2HlYdR0GggY
olGxy/gp92PK5N4tnFrb69aWtvJUiucxQ7svwcD7RVHkUCwrbzAdcPSq9TLcBfGT/MdwEyDrE3vg
lNzib/OMELA5ScplygtJ/DFGB0huWZ5w5VAuHJJ3RmYjEb2oaeOQR5HsJ7BjHYaWMoZ1vD5dC24a
fQo2L1HhAkFWoqemXOWW4aCO+mmwqq0W05H0n2zM83SuN0p9OZqG06fuR68e7s1o/HTdxMKqMwxk
5CBpo6g076TUA81r1JK5iv1PcvpSA6sDH/7xupHFubJ4UZFDJTKbZ+UEvWxC2HUYR0uP0EZeUW5Z
+jzv0OkaILCkIeT9zvWoy41mW+rO0NvpsM30lbhyIeiDLuzf78/eNIUEtxGZC92hxWSfGsldW3Uf
+jTZtor+IJjjN1OOviCit2J22qbz48/W4u3LY/qSzFv2KtkK/MJ0qm6XpFvxJnlF7Kqr4PxZCf8X
NgGRxj+W5vssFELTl+LKdKxCePJd/aMLU4Y3KqdQHn5e3wprpmZrZSiu4EdJbjo4NzuONWhXcjsY
SawP369bWtgV7wY1WzUplXshC/GeyMggPYKc+/XvL46E1zTxIO/qi2rskLaFUri4sibUbgsDhQRj
1yAq2XvC32yEM0vTLzl7APR6oIj95DSr+luaSnZr/TDVflvQtqFUP8O16sDixJ2Zm92epgtdUqrG
uARdtmNjejCs+M4FBw0c5N+pmzloTXSTwRpwOll0HPS93CEjtHJ3rg1ifneGQ1jyxOGi6UB0flfV
lQhpZQhzlk5uhNaAvZXb0vpEH78YqLYRrykwXDLu4dPOJsqYnZakKM2STiHSe1XP4y3/pKrja2iW
91DxfwSg+lE1i1+5KxwULdiplfGQyWuSaMsDnWoaUMqCNlfeb76489LalHvDyT3rMSyMg2d5X/JO
XDlNa2am9Tzb417kK2olDGBFrOY+suQfqmRR9F2TnVw0AwP+G/AAUp7ZtpCsPpdNoTGcwPucBV9z
73ccrNRnFv3CxM0N1ECii2N2fEIf1UMf+LfjCw9aVtCkDBV9+CzHz9f9zxKmgazzv4ZmpyjKm7pT
c+A17lBuC9hoTdPdVC20/vQkD5+95KluDLvK0htY46/bXpxGDVoE4ONwW84fxLovRXQaB6aTug9j
cgMTNKq9100sHuAzE7MNAeIJDtwaExXMd+3BL/48aJhy9qpGom1S0Z0dLSUew9TziEkQBP6Sh+1n
WXF314ewvELEJJMVDRjU7OxolQ+zWizrjid+8TwfhHg+icOkkIzoQbWrNdpTjOGUZMJNO9b7foxe
rv+Cxb04QTrp6CWMmLfRxXLA80ILDaeBPELb6q8xgINsJXpYCI94nPxrZDaTbi6mhqBipEPxzd+K
bf69FtT0c1Yb3QfBEptv6eh1u3CoajsIoXi9PsbFMgn+CUptssKU6GcHLgaQNdHuGY7U67d+Fh2M
VkJ6cWptL58B9x3QVf2Re+FPpa9udCN4CuP21kzap1Zub5NmDfU2mbsI2xBPeMPFcDqms3PmybrO
G5s2c3VnFBqPnpy6vfdox3REeLg/VL6lHjw5X0vqLBoFiwNkFNzWBZZFGIJI7EVUzMwY5ro7s9hS
aFfV4xivXN1Li41Pg6UHTAsNzrMtHUZpGvMjdAdZJcEO9Hwfa2pjh2n7YWxHEWq+bO9JDSIva5w9
S0MEq4NHZYnlC9pXzzIDETUZboj0a63+yKsHvSn2unUc1gLvJddzbmkWOYajW+gFPFtOlBwUdzMa
25Udu3QsYdxju5Ljg5tkdguJbjyOcSPpDrKIsFAlKBhvpWHSIAqq/NvoFy/c+ZEtF2K163wxvs0T
P77vtCp/arq2valDfzgWgYKGtDDouyLWn67/wiX/fvYD5w8C3Q8nljFWeVDC2zojT5LCEqn/hQs+
tzJzHH4kRQJNYBToE2rBW2Utbbs4Ci55PDz6XMr8so8rVXR9hcs+dM2vlereunr2ioLkynIubkwV
qSzIcyZQw2wY8MEbugDdgWNpGWpJ+cbPh8dSd39IafeqlHn1FzcjN8o/9mbbE4F0rRZ6iZzjKG7d
JHt0i7+A0SBACUkjsGdjUsd478N4Zdcy9QgdDBJCh/BZ7juUQzNbLu+UtXfU4iqd2ZoOy5m/bAcl
GLQUf5lHJt0H33RpYj49XN/QiyeOpBYJjiW1JTUy3cQLSGgK+U0GHU2flsciFGyljW+uW1ocDqhC
5o5sGjW898NJxrobEq0znEzpf+QDFeTR+AimY2VAK2bmNzsanmEPkziXnoqomBocyfXvFH0tyFx0
hZNY7QQllKQ5RjJII+RZFPBUEorGXpzdy7G6AjpZPD5nJmZ7rahTSTaKyQTJIW1jRjDj3Jf9Jl8r
uS/sARafijtgCu6veYNY6w99R2lMd/QQql3WvtpTMi7UT9c3wMJ4MEPDwxtl9AUKPZAit6jyUOfl
Kd6QPVBtnRS6NDR7xa+PypivgOwuKaQZE5uaDh5dU6AQm0+gH4mNYGaTG5U/qPLn3P/h3es0KhaG
7n9wIWS7rVHGglSiETdhIjmwRuxdPcx2vhqL3+CUQndN1daSlws7lBove4ZkMhNuTVvr7FzLZVPk
MsgRR9bvBPdLL3gbhQrgX0w2qrUTfJcEpjU7bX6IKiYgFN2RNHgUPCU+jGL8aUyNF1bhVqPueN3e
9L1ZcIdg2//bowXo/aDywszGMMcxehEh5NaECh712tDYDGYI89GmHFfcycIB5H0F3f7UG0Wj7uyR
l5BED2qjJxYxtnTI/XHr17R3zj4/m7++joxUFPm81rz2t6Lx4fp0Lf56CheTzCtEi3MsA91FLdrV
fD4x7qzskersf/v+dBbP9lhHuDRULt+Pb2RpXwT7659fWm2FSJcuFoq/F2yuQ6FNQmii5lRxAru1
bm6DsfoCW/ou7dpdita5ZEbaRmjXIqMlV3VueHZ2rM4i4SMPYEDycNNFzabV0D+Wf3TmmirR0goB
XJnYn2UTqeHZBojSTtUBt2jc9C+h+GStXFMrn59fUx0UZZ1c8PlQjABtwV3z52hV3lpTohfHh2uf
vUf0Sq7boekURzVKc1OBLD1oQ1SvWFlaD/zrRF1o8c6c5ztq3+PlkQuKIyeHeIRF8ChXxyFceUgv
WgG2D/obhOzFdpPMppPiNpOdnMRAD/u8mUB40wsIkkXmmnueHMfck9GOLbLNkK7hfn9/dEIA0b0w
1LJTDRDFDVl3myjG56LJvpRgtuGXhxq/5OH85yeKyuzUMCuJ0gWJbBKpHijTXgF5nt8VwDRNuEg9
Jfw2tEK3aYLsFfFBBdU8K/wLVzExHlDShvSA7f5+vDSeRYNeeYojNs2zn1h30Zis3MRLNx4JOfhr
RURsLujN06AvYt/0FSetjsIAk5WAHPCX6xO4tGwT1HTiDAWnNX86tsFE021lYJw8sgq21CU/Eqtw
bTnV099y3UfHuPO9rZvRm3rd8uLouMrZL9x7F6XbNKs0JRc5A1LVt19zs+xfzFyPt7ncjSsHYdHU
G86KerRyIbIVjzoM/0KhOm6UPQRmcowk/9bNwpVM7ZJzAu0GnOvNzDyHTwG/L2GaxExyKOBdzFe2
3PIwJiYdU7GAo82OmBQaVdbrfH8sH4rhtnG/wYz4F4uCDh/vNJoOLlS8TBQZqozaqtNm5Yumdkcr
cH8WjfnfzMy7kUfqXG5X6gr3uFJsM9m39gM3PkkLX195DixO2r8jesupnl3pvi42o5+aipODs4A+
ONAD29BXNtg083PnN8kX/m/a3uouZ0Yq0teBOHggqwO9kOF+HoRjYmTqbqiaaCMmwHi6icvyzxeL
HN3Uc0tim5LuzAVVbjzB01VHTHaCevS9hzBaSakszR6IdBjoJ8ZbMFHvTeTNEKh9IgJfHuPXzi0e
lTjZaeFas8uamekmO5s/XfIS+PMV1RmEpHiOAjXYaigyfelGqdmtTNqUPpmvFf28ZHBwqSKZv/e2
eklMFMX3NMeg4Qd6PLXdV2FQwauoxQ3Ut2F2n4zDsM9ozd+alatv8lzoN5XbRhxsmOKEqI6OSHwk
u55e9Mbu/o+0K+uRFFe6vwgJzP4K5FZbZ1ZXdXfNC+ptAAPGgFnMr/8Odb97J9OJElWPNA+jKQ2R
tsN2OOLEObpe7NpurEJS6e2dJw2Qh4H5LZjcLrtzqvpEeeV80mmTb0Vpg8EG3UZbPTfR7FWB5SFH
O4kE11msNc5PJ/OGBMVroT8jFikCfxi6cEhJ8lsrCQColf6XrenaNzwWyUZLZfsAzljEwagfWtvY
Qo8wcudGkNu6+dmOEyOgWZpFFuvFobHB+qf38Vq+auHYA24fMzrTm4Ija/772eJpOUnyxAUAkEOE
PErWBPkWohh8Hl0LoKUEb42KWmoGqJxSNtrHun3Q01NV3bfNPiu9lc20OAoELv/R+bh6Zue8hk5n
YtrHwgydMeD6yktvwcVnBnMgiRH7A3iruHhftzSvh9Y+lvzJFa/QOxfZSnC8aAKpHzyCAR+4akqW
CTiVxri0jyL9UQ926ECexlgThF1YDpx06DIASBFjUeOeqs7G1hK+BZySH5lmGYDPCN2uWpDka6SD
C+O5MKVMGVhErNofUvuY+GHhPDZIMJDt7dNg6eBGOhLIQejPoetYea4U1J+gz4orteoFBMuRNKzi
ZNNX9ifWe9aWgdDgtsEFN/NwYKOAp0NaEnfs5WbpLJGAz8oyj8C0fXdduQXK63TbxOK0nZlQps0H
Q1jfFybCRsOIpGE/+6Oxb9h4uG1mKXIEVTxiHTAyXKsdT1U+aqxzzSMUgr8IAwrHzbRzSlD8OSmP
RNLlkPxZg+QvTh/ONiRDQV1zRYM6aQnJQY1lHp3yWULrqFuZu4XvgycR2xQjw5NCLbYV0gaTl8PN
o3TQDellAUSlVg6ahQ2EV8Ncv4UwJeQilPunGiHMV40ISEAO8jMhQv/cmSXflBxUexaYO1aemosj
QiUTIAU8zky1wDaItofSF/qqXJNuYmJHdb/yTFkc0JmF+Recnf+DVkz+UMBCl8bPzPb3nZbeN90U
uh1bC4EXRwOxTYii402L9vBLW75WddMcGh9dUKW52ia2jZUTYWH34N7/nwU1iM8diRwJwbNE0vh7
AjrhYBz4V29clZ1cNIS2bACvETZe9cWC0mhoCsjtHQfBf2uxkQbeBI3lkkCa7/ZOnSdFiXgA7/7H
krJAHL2mE5HwOO2boBvrS0sxd2FHIw7qsg8zjuPRMPPa4Gybsd6qwI/nVuibmRAKW634YtF845UM
qPI1xXp3yRMgkuACbUFmvJyyjSwCAdTMGchRjHoRSL0EwNgqbXRntt0xE7YdsarTA7+dzGcza7sX
WwcZtImAXAROQ8GG6Lg1kthC8x40mmd7mhU5YBRxvyW2GL8V3uiEIwWhv8mb9uB4WvWCRnsIpyUx
/4zFy+/LCQeslbV2KKEdvRd9DJ4W6LCVWxJb7D7OUcQLXM5cSHlZzr5sRPPJ1pri3geHYyTz/SS6
Q4MGTC+JvAJqacMuGYtoNMJMC8ckjpjj3dOkth4RtSELXXIoHoP75jk1fTQmaHpzb3i9fQKfSvI3
AlVvY/u03TZ0mLaN9LIt66sWfZT6AGVChKedU2chAiD3b1lBKM6vQM9FeAfJP6sdN2bsFVtAm7Nn
N9eSfWFALk70+rQSBy2dFqBRRdEECUIQkM3XytlpYdUTrdFehJYGAM+f6yRidBPd9vdFE+g1AOnm
3Eb9XuA4M9HGTWqZkOk7OvHGLWtE01lQ0p89/37bztK+At3H/+wo73GXN0mK3gn7mNJXEGCn7Wbi
m5wOYTbywOAC6fy1LNvSoXFuUpk9gCTMqgJNwdEftoAIOtM26VcOwOXZgwDw3H0+95NeLlBtI+80
87QfhY6HSQZBe5aa+2mgb5pVrDzOlzbxOzmwjXrOrL9zaUvjlez7luKwJXek+Z2wNQruNQPKKVEM
pSlyDgP6EMV3jlyZq8XPI5GPrCe6HK469XvH4mVCKhNI2vrvzuw/ddUaGcBChIq3D3SsgcOZPW32
iDNnnurSGH1uEDxX4730Iq67+4q9yuak6WugyaXWJxgD8aRvYkGulA6rXtJBL0okS4iAEjN9Ac/P
1qH+DrCLvdH1n6iVbCyIj4XARr3c3k3v6Qr1mgLqynFMguIb4LyXIx1FmwOih7jVrPMmbBvrXqTe
juBipFB5n9rcDoyco03S097IaDtB6ic7vNfHoExA+7Dya2bXu/o16PpBXwmo1K5kLUjademEG+Lo
5HcN8FXQ+Ap48sM3RRTHU0SgRpXyx0z/cdvu0ga35r7Ad7Lpq/eBVpW2URuSHEvvnkyHRNy1/Qr8
e8lpz03MB8CZR/EeEjL2MBJwV72KxyJbCQfXPq+cihOCvtr0cTGn3TfT/fbxHCsql//Mj3IA2jU3
enTlkiP5Yo8ichIzur0Aaz9fOf5MqyukFDBQjntHh3JgQlaShUsHLFioHYRJNiqBKr7QAEOipQEL
D9wAJHuHrLR2Qhp9aOuaFtQedK5vj2jRpZDv+Q/bJ7gBLte7Lt2pYRMhKCPYUTpJbBcdSsKb21aW
RgU8B3roUQ5Bg66yMGWCK5ejrnbMDBY0xrPnPZbsrzx/+XdmlOWJJQSUTAkzPdRkbfJsuk8jXppG
kq7M2tK5C8lAAImA5Z3LL5ezVgnC3DTj5Ei5FskaiLLO2HMPrH3VhJMgtne3B7bkd2g2mvUDQXgF
ctNLe3lSlYbP4XcjCYeMBhaOu39lQdVWKBvoe0mpk6Pdfx7FK2Dkf/J9lLdBGeeDxETxM8h+Zgge
TOwcJqLRzp5aSlfihSVsLi4ngu4y6DMgZaPYiMXYiq5ujaPMHPslHv1k41aV/lqMzRBV3Mm/GLbr
RDq3+EuvyeTAOJEhJV0clSWSo02aNa+s1v1HsDtmr7cnYMllkNhDVxpepoidlB/XTL2ZQK/VOKZm
vsv80osg3P1I4mYMKC/vwXq+Fg4uOQ0uS1xQ6BqyrqrtSAnnEthSOA1ahrai298e0OLnIT6EohbK
QVfsV14JZgStSXEHMgD/3R9pvnYWLk2ZiSMJ+La5L1h9xZWuL6zMjclRG4+0+ssAyz0HrHuy7rph
WDl3l0Zzbotc7jBZui139ASjScMYJdWizFfmazl+OhuOEsI0AxslwOvk2HjQqNJkVT1qNYkxdzYB
e5jUt7ZgbF9RyQH/QBe5YVZrUjdLw4Q7/Dd+VyESADFTicKAfcx1Y59O2WZgL7fdYvZjNTTCDgTv
C17eQErNi3oWQBAD+7wyJzxCwGBvVc8zstlYS5O9h3tXVoB3R40d/FFINF5aaUe3LkoPvAXGwJxP
grlDMIIIwA6INnU8sIfuZ9JzcD/H+hSU0knCbKB3uf04mFYMvYzCikOnLu2nxNfAyUn62AqRqmrq
oJIGxSFYmp9a1KA3YLVEjSeTLWRazUYEsYHsBQ4L56fU3RQi7T3uTCnzbCtHx/nGdSgoJaUvQ9uS
1aY3a/LMe9oHCeHNELhV/OTj7OYd5N6TnSZ2hat3v1PJ6YlM2S9iN8mXlBlsY/cjCytuVoFXyOIe
x10eDFM1bMk49YGPbbHXY1r8uL14S+6BNuOZ6Q34PgT6l9NqFp0rKp47RyruPP8O2ZDb319yDnRP
kLlCjYKH+n3aG8PILLzvYzxWmlYDiNQ5UHNNKGhxGGdm5r+f+WBhVKbIbPigXoedFfV85WW3Ngzl
LJ9IkyeM4Ps2eej7J5ucujXC09mBLx3cAO4BjR24xtALp+K8DW0UQ1GAaqQwE/fgd8CppEB1ygnM
AYXwxvtsHLqo4YO9+egSwTCIQEAwMfcCe4oLFPboGSBTtkE/gmdNunGhWYZD97aR6wW6NKIs0FSU
QBAXMEKbXVmGyZqmwNr3lQXyMl6a8fx9/e+++Zy3n2///IVeq/n3I82MXD3ymWr8ZztFjQmkNkr6
/a6C5MgwSxs2LkL0VjyUg7kjowVROT75odGzH9q0Vpu6jqhhGU3uSNy6c4lKOWZB2qF1dHCso97w
g4knA7S9ym3Dys9xLVZc4no20bSGuB0pGCS/UdC53E5EB3Jr4q51dKwtrz/Hay3v12O5/L5y97rV
MOvkgcEllQ/4B/lFRrZ+Ft1etLVRKI6dWpNlinkUpROy524NHDy71OWGnQcx66ABIAhqGGUQI4Ct
AG9iEJMIkP4Q7BUayrdHsGjCnlmtEOQC0qZ4dUk7f6jhWEc5JXZQkBFCiVRGupnubhtaXBAwowJc
BrTmVUeGBk2DyQZ27uiDNfUZzO3Zth9i+n1KkuQF2n9/QNaFuBjIUAIoIjRXlUxf1TqjKGWD8zR+
sR/N4e32cBZX/uzziv+attB7b8TnDSMw7slaJXrx84hDAHKY03yeEotYk/SrWbL4CAi+1ezpWmfR
8vfRv6XPAlFXhMfEgXq87uLSlHeVBpxk8vsPpgeM0f/9/mz/7LZsiWS6JvB9G13lj361UmNc9Nqz
zyteK3RBhma+8/uvngxsfVesEQgtWQC5IQ4npKURvihnIYKzNp4mbD3uHbixM3m+6/iazuzSKpwb
UVaZxtJObBNGHHZfh/m4krpaHMNMMG2hEAuuXeXzqAPFqedw+2h6n0j10JJQWpuPr/OMYAE5MkrY
sHW5znrLwYc6eDbeHwfEtNWfjGDWCrDmAjZK5Jefj0GEBNArd446i2T2mlVP0xj+wQiQ/MUpOzeC
q9VxSCfY0rAQnhq077eW8JrNMDTV/raVpdMPgQ+YNnDnIeuiXBR4w5e4eH1wliUQDNCs9BEseDs9
6aC9lUZ/YAvYOSTHkN1Gvu9y0sxRWhRM4LDVe00I1EF5lxkQLpuKHhgxYqbm6bbBazcGFPqdux9f
RbOdsleGLDcLOgnzKNpD5u3XLtlrN56R1rN/YUjXLFKg6E+tMq2s42gOIZQdIpoYW39aq9zMvnR5
2V6YUburMiiitd7EETFohXB3tR2XR3Mw2BeoWZJjkpEcqLlCZIep4hJM+GP6+gfTiNK8DtFlQJRN
Zd3aUkvB8wUgQIw8DhtD1soVz1hcqDMLSjzRa32KjJFrHtMXme0Lcvh3A1CcPBb/HQCdaDDysGBr
NNKzJ12t0dkA5gGeXSsVByRZnxxAgEgaFvXWaPGY3lvf3X4tT7Q4VTOyeuapm6PUS0tcVnnKeryV
bP+Hd0iNv25P1UJeEd6GJAyy8lCTui7klShKvzPaxuSlE1/AXIq+etBvBk4CSVEp0Y81QbLaDShK
u72x7Zw0eKIfz9DiV7zju0EBNDNxXI6ylLasmxSl1+knsxBcPt8e5dIkou0IdXcwiaANV5nExK+z
Mu6YfRz1o0a/Gh8H5xj6zPqEIgDICsAxdfnz86F1aYvL4zgg7wqikBV/nu9HxdtAGgO8MzTkECOp
XIVVbZuFC+XMY4bMTmH+mPbaX+iuCQprCmqI192erIVjDkTU6EnGywt5EvUi0hpmFySvfRCBxhGP
d8zj2yHWPnzdzVOF+sJ8nyK0UaZMl9wC4RfEGUwQgKKsMHw8GwhOFUAbcVyDWgUPycs1qVPD5F0F
gc2y/vJT1i8fnqQZCTrjfSDFBk7By68LQA3NnEl2MtEx0kfM/MvvV0wsOO2FCSXmqMqSJvYAE/ZW
ww3QrOAxF44wgOdnKCE8F68TZQE8wcCJ7nXlycv6AxQrQss4gqgQ6f1Qn7a3Z2vNlnLeF2MWA7/d
lyct3WQEwwm17276KNZ02JZyFxeDUk5+A0S5miFEeeqqn9hSQYteVrN+zGRy56D7JSmAM+sln+FN
Qdv7a5TaC0uGbnVsmjnJiM4o9RgbJWD8SQtRV/sTD9xuZcmWh3f2fcXrRouWFRdNedLrrR2/Eu/B
rkGNtC/9IhDpgVsbO3u01hT0FkeFHg+0SeGUQ3R46et4nAARhq6EUzrc8Y1br7yhFp1jhtESYNrw
yJzPo7O71DcysyOUlSeqPfbOhArFC+3Qhu/waEw+jABAQwce4cAYgpAUHO6XtprKqHlSgNCpHEMd
IDk77VbOtYXTE7co8kkIPwHZV3HVTQPoazZ62EhgKTLEY4OUiWa93d5PS0bwLJ7LA7MckqUMo9Cb
foD2VnFK+5AaYZ5F09qVtmZidoqzVeGZ3UgK0tcTGEAjOrxC86FBCeL2OK5fI9B7OBuHsvR5rbOy
LjGOuIhsLwAw0263CK5vW1lysHMr8684G0rtlWMeS6s4DbILq/xXO/ooWfzM6M7xVhZmcYee21JO
AF36Ndcy2PKmGu0u+kYDUhIaLYHs+e+0k1vhdd9JUkeJL49agTaVfzdW5YRwwW/jW9QpTrLNwhzp
mkY88GaX1HuLrhzqi4sHfVDXm/UdUKe6nNYiQ48mGbB4owUgp/nUuOFgbG1nxczS6QMu6v+aUWO3
EgUPAxUCOGJKAp/WgSArtfVFV7cRBIO+Fdyqamk9I1papjXBnI1/CXDnSO8HWeuuXpysMxvz3898
0ISibS6Akj2xNMrckKKkBlqttQtiYSTgbgcl+Rw4zINRrLR1BVrwojj1wBO6LuQvpxc//XAuBCH0
mRHlZABji66jPbZAQ9JTnv0ayV21BqxfKCdf2lAOBoaMJoAMCEe42Dnug+4HiLNaY5sCxuvfe+5b
u0Z1vLRzMSxA8HRMH/LDSjzUFCZr8prDz1AJBYlDFd+J5J6hSNk5Pxz3Teh7TY/0dHN7w867RInt
L8wqoREtNOrGCcy2gD9N8HCUQseQyGDoNoKgsW0tvF/wRDwlELnOz1fcIIqP5LafG8iz5ydSRDgj
AL2mU+isKWwuPFkurChOIjyetbF08hPy90QeXOvQDt8bn0cZuILa6cftSVz0e5R1dfCpgR5DLeL0
rtPUFdXyEyN/G/qrUT0N1UrksGZCWSc2VFALr2CiarZd9pOWG31Nr27RFc5GoawMsDptWbjYWHhy
7A32l0W/+BDH4P0vm30t6B2LVyKvtTEpizRKr0eDJi1OeuVuOP/etgemDys30qIRyG0BRTOXdlTG
B83oexl7I05X+57Fux6lQ+b+yUDObCgDKYu2zUU34XQtQnTeiCqChtPHXQxPVbwuwO2BgSi3HTPy
zAMIIz+N6XPBwFXzefg4/hwJWSQn0Bk1azyrlO6guyLQ9eryk6+BwOFA6n3Vf4rHj0OnYMZAlgUQ
X7zw1Xhby5MeGJc+P9l9WPf7Un/+g5k6+75y1eU+n1vJ5u+PX/v0Tat+e2IFabvkU+dDUKIsqJMP
9kBljtdqRLunMov+gF//cpaUQMppIQ9RlUN+mtpN4huBmR9EtnYWL4wDqf5ZKQhJ9+vaoOlIowSa
pD4xDxRaUo+4d1+TNUDCkhWUXbyZsAPgcvVmK53OSWK7rU+GuKuNvVUfZLqyARcuFQRo78gK00GO
Sjm6eg3a2wZvG7huH5nWPkcLTZP9SuXutm8t2vFRSQVMf4ZhKQufakM9VgwtAJbfBEL6gZd1kL2Q
Qat9u21padKgFgcgBPjHPKgsKqGULUoad3pzqlkecfo9A+xeMLJyOC4FOmB8/ceMMnH1yIiXigED
MniUUorW5QpENX2YmJtcdvsy9YKhNgNZf/1341OOTNlowyS1qTkVUx4OzlNpkYCtJeIXJ3EmxiJA
9+J1rxyabm0nTjVhuZp+vOuzYTeNr3Hz8XgU72zU5mYJT3C5KEYsIbhnOaI5VV90HVmXU4zOp9uT
NU+GEqRB2QF53TltgPBCcTvgRkx/dOHeQy4Pvl1EaHtbiS/WTCjnDaIls8t8mDBKUHYn4y8C7N3t
USysBqp+PkrhuMIAOlV8bcpIV3o8rU+SFvumLZ+IrLeWt5Yuek9HK7N1YUdxraIgQBviRXUqilze
AWj+q+ldkK5VpfmQu5lxAFiFhECxuRtpD3GQx673KCz3t9nr9qlOdHvP06F/nRIQZVKNQTewtuhm
cNzfGqcdVGIgRNDovL+3prI4NFbym3ZI6k2W9uLUtRW2JmVhO3pfsr7Hmepanyedmjutdv0997X4
Zap08uglafHFMlgWOq1PgsGWaHCRJAvNDhw2bh3HgdHoGRIsnR8yf6r2qcOabZ2yAfRYnrWXZT2h
09AeQwQGyZ443IxQZKggK5ClLxXN28NUEj1MB8P64luF2IDjw30BDrHFo0bvvvY168LYcbpNkjY+
/urrn1IwW997BgcBuWckX309cdClKIc8sNBmBXD1/K8JtYpNlW3S6g6SY/mdi3MfHFN+96mpLHaX
FzXYNSBvFIwuRZJrJNqu0+12YzZaF0pGQPBX1CCd6Sxvc9vHFg5o7EDfQ1MYSgegUrw8No1ajBWv
0+rkVm99/qmdxqDGq2ktVF4zo5zOIwdfcl4m1Xw7l2WQ5o8pwO7V9vZg3vNoqifjGYNYCUjFWUP6
cjQyTRINXlKdSmty97GVQ9MPZeuQ1YwGtjlqu8nOtIjUDODcvs4Cj4xlMGaOcSecRpyoKLO9Kbrs
oYSyStil+nQ/OiLfTJC8eBalScORm1aYSR14R7NrIpKIIqy8dnwdhe3vWDZMAalrrGTNv3OR/e47
RnfD6HcbTQdvYlJ7Sdj4dh3pNlTruEQ1GFUiLyhKwkIDT6bAIMPJioUMGGu8oC37dCUtPc+COkvn
58p87pzlNpyE0Qn67/Wppr9ZsqEgb9FBPcuHQ+qvRUwL70okVt8lK3EaX4ETE7c19JrG/ESAInHk
qda+mijygvThQP0H4+PEVqAAN9F7CHHWBW437ltThoJfdaINIk0je6JijQFo4eCHCUAyQAaGuPwK
+DYVEB10c34a6qlHayvVtoJRL1px5YU1wuNlJt5wsTfVG4w2WZUBCF6dmgNNHjBV/+7zyu0l2zTh
Y6bh8/b3B5/9uP31pd2OsgpKkUBVz4+WSwdLM0Pr9A6c3UkrIEHjVmUAstsmqGLtATnIlalacmcI
+qG9HtwoiBwUd7ZwxWTakMJaRZGR2edNEggdUQUNNbFWMVo2Bpo71HVdwASVO9nKmNkWTcFPrIY6
/auN4D/x0UBRN0HrrZF8LkWbuP7/sabczJo3Jp7mwNqAfvg0noJEi4T35tWnxPlcl2+J3gZ9+f32
6i1tWVSO5vfHvHhqcsZIBzAPDH51shgUfvpD05VBbGmhGPfZuCudJrxtbynMObuC1HhQxsSdDBmz
UzslG00+jDFQGmvNyStGVFiGSBrRaSOMpK1+byX0MGjGYx1Pq80g6r4FGALqhBbyWmhygk7IpesD
smHrreVzsIo2Ue+LkAmxa5A+vj1nV244m4HcAR7VoOS4iqGRBoo9K8+gUejwIO8+eRCt9+8aiaqw
+3Lb1NVmhilgYVH3hwIwziIlXHcdFM5jKE8fwcuRAAWWH1iqBbT3D2mxRgh05XqzLROqi0hKI85U
72/895RnNcOw0EHNo6HcJCXqwdsegqDZyi04752LW/DdFpwc7X4Qs1PzXNKhdW8leX30xKteM4QH
f7BGoC3+nwFl804pyFmmmNbHsdUir7836JuFtirIFpm720u05A3nlpQTEJFvpcc6ps3+nA8Rx2O0
2sbdYRpXXGHRDuAsELfFCw4HxKVz13Evy0Sm9TExGxSwB32fFTE6m9lxssi9P6Ur9hZdzwWLBKI5
MNyq94jmpIVe9RhXav5k+k9DrwLR/TCSn7en78rr8N6dIZYEbSZI5Kk3ei3Q04B27eI4Gd6DC5kx
UImAsfDzEHe7tNDuqemtHHmAzajeB5vuzK2MUhwkfN97ys5iMEgnyIljfEdCR2NrNI4RVi0SMZXj
gpKzT5yNVrAkTLuYHWLpIsaUTfXVK+P+fqADjTSwC92BXSXbWmUyRb2VoZEgt9rQ9Au6xVtUhI3e
469+D5I45kZWW3zNkwFkCamjQdjM60G4p5kA7FPyuedusmmnVgRe3Ayb3hrqu8JBnWEU4KbvRmns
pNM7wSRS9iAnTduQLOueBC3dt0IvtA0FD5kUArrLcHSeb1ujwHtIQLfzczU+GEP+3FTu4Wu6mVLn
4Ll1WDxrB60YTo5GDllPig0Y0qcNn3oQBBpzVmBAK05H7DLMdI5CC7Y2hF3we8cxoVE2ZHHoFeAk
HFs0T1Au9YCQwgjTsmoDV/PMHZWlDPtpeDU1TURabTpR6bd82/ZThxGhVz4TjR3WwNvsCE1ecjY5
20ybvLASLcgrungIdSP57YoCgnOSFRutEsgjl6YWluCPAile3Gy1HoAVMuIPdqfRqE1lFUizMQPO
ERGMkE/fV7r/u8ocFtSltLbmyFEY86z0MFBIyDRJbEH+wyRBHXfgdCwMCYHqotnqlkyDlGQkHG0U
0fQeqF+tzuzAY1C24d0UB6aNEVKnImHuFEXE8JO/2a6d3nUlNMabzu+2GSSCPyE9kiZB7E1fdT2j
KYS7nXHX+qJBRcTp731oNWFrOWZA6WTtqWzaDepuIEGuCpod29r8KUdbf/OELQ41BWlMOiBnPxrm
GsX8O9734kiG2KSBYx/NRNgZQIdfni9TXPC4R4vSMW2bB3usA9Ctnnj/1trOAwRIAlppJ+6Y9y59
4i7oqMudiMWzrHe6Dp6LodiUmRmUDoUHxI9l40e0xQMQVKosBcclz4JJ5tFAkyB39MAb37ry12Do
wWCN4YTjhd3xPtl0EAZHbJDkT8lg44ArAit+Sep+E9efSArR1naX4cXELfvZGNv97aPo6oSdZwA1
C6TgHCRmdeWdzGSRNRMd2bHlv0whwrJnm3j6kaRP2mr77VVIpNhS7idXQD3UcAd2BJicAFsD1fRM
frjVXjGiXE2pZqExtIKR1v7qFp9b9+32hM0/8splziZsvkLOzlFdGBmOOXwf+augy777a3femoF5
xc4MOGnZxgSNoscUh9KEZtno9gCu7jhlghSfty0Qg7s9BjA2CBKeK2iVNS+tveJXa2utBHEFAxtz
J7GzOjcOueABtA+iVlt5961YeX/OnM0VZ9PglBrGktdhWz/39ZfYWonaVqbrHRVwZsIUNtKKE0zU
fxtekFcPWheRtY7NNSPKLvTcvIKCOda8iIPM3BrZp6IJnQ8T6Fyu/FV6t2TQRBs6dkSOz6ahVQUg
gr/tXNdoccWGsu61X3Z2SnWG3lbd2uSWhjwrTlncmJ658ZwWwjMuAS2Rq0Nne9RssLbh8q1YUWxY
236v8/KnkXrfkExfOxhmy1cbF1pBwG8Q6JUbit8zQ/qF5bRYyNJ9TRqwjA6b0XpDfAGi49CnaWgO
Kyn7Rff0UXEAjgIZdTV8ld3ESZvkbGZb68gW3bLF75X5Nq9HhTItsDAE2G/ACZXTAshoT5DRyY+u
rA+euCfJdkgekMsJGRCSFdu2zTe7eR3oQ9ndO2O3QoK9dFiB4UtHu/Tc8KJmjSoPtA59S8pj7B47
Mwt6iN/cHuGaBWXZunxEGqKHgEBhRs0Uig9XbuCw5yNQHBZxHggJ0VgO0cA+miYtMKrd7REsbe4z
Cyq5zOhVohCmXh4TcpeijlCnoFrXzQht+itH+5K/nVtSnkutNPvRRO0bjUHTpiLOxrIhQknWABvL
A0LKwUXs4BpqtwHVvdruHbM8du227k+Jvadoy18jjl+0grwqkGrQPrwig9W7UoBs0S2OFLT0pPre
jM+V/quTz7dXZ9G/gMSGyBpkjSCOdXndSpcNIgc8+jh902jYj3/ivjgA8NqDeIplzebPrg8rTtp2
Aujy2CWfKXuCM64YWFrz8xBWOQB0azAaPxYIF/zd4IFVf6M3Kw68aAKcXGgEADXlVUIG2W8Ss9Rg
xyENvSrUxqDS/8BzIbGBOulcdrzKw5QW97jrI1xI4qepPHHzrSErVeClhT43oRwko9CllvdzrJ9F
Oepba8DaxVmCpyL7DIDjVXqnrKa0s/yEHUG1FAwxDyxf4DD5MDhnvmCBCcFhC+qXK2oMUVtd7mqU
HYE22vDxYDps5Q5/51u/uinPTChbou0S3J5dxo7IvTlR2zjy4LWWFTREdBHqrunOlOx1YNgvYuLD
I8hcy70thzYitAFXr6ReMBnpX27O/GCykR6q2xSlpyIpwikzIKVZj9kG+Qhn4w4onY5eLCN3gLYp
pPbwcDTcDzeRK5M236Jnu3BEX2YG6+xYNVib9lPXfhQh/G4AWT0LD1c08Su3iNvnxZi7Xnmk9nch
QZZbHXRSrCzMogejw/v/jajRbo8KIVq9YWQyciNwNPThJFb/R0Yg0zwrMGEjKucJazrEE1XKkBHt
g086+nBvn7fz/3/tXP98X9mGNI4F5S1iIryOE7YbvW0cDd2d8XbbzPJc/WNGWRDdjIeqSzCMrvwR
0wfb//v296/14t9X/H8GPKVjkOXVUMsWfVd5XN2jeTDKrWkzmfS5rI3IHosNqLvu8lh3QzKNm9RB
HsyqNrd/xOKRA9zJ/6+VGl+6Zie6mKP7t6g/QUg2kPHrYK/VhBZnEqh31BZQaADdyuXeiRNggKTD
GOgpkN1DIsK011i4F8dxZmIOBc62p1XkBEdzw446klvj2AWxe4czbsXz1qwonu3StBe8x0DAIxKC
KyaEwhNYpbe312RtuhT/Jom0Y5JyTNcUIXAZPqxcNvvd2Vwpju2D2xt81hU7svFr7hdInd751Uu+
Jn61FH2dmVFJSZhX4mQHQfcxRyporEgwJSBeJD9G8w9eEOeGlJgVVQatHiyMpzFjrEb2UE/az9tL
srLwtnKfZTGgKC3HWBqDb/oc4WqTRSX1Vkrcy2b+eWAql0wJMyUZ8MA0qscJ/dEFeTGy0+2hLC/L
PzZm7zvbKU4+CDOeanbsiRNQ8ahpbpgUEuoIaziKZT/+x9I82jNLmXASLlOMJp7eqK59FRNyurcH
s2ZC2faJ6zdS62CiktMQaA1/FpW7v21jeVH+eYIra5/oU9ZKA5u+hSbRr7TZijVajqUlIcgfA+Hn
ov1aZcOK2ZhUOYED58YuBnM7yZ58tkmgjnB7JMt2ZqIg8IGjdKQcX9wfEt9hHkaCqknXlaFwevD1
PfAPsxTjhCHoW/6vIeUEqy1NdDZ3cILpD43bhkwmfxBjnFtQzrBRIhExVLDg23dQHijWhD2WFv3s
++qLO270gTAwBx2F+1MnX836vulX/GqeBDWMOTehHFskM0qOYhS2R7XtS2S1av+hxXnfaW94ZYb/
R92XbceNa1n+Sq18ZxZnEr3q3geSEaHQLFuSZb9wWR5AEARITJy+vjd9s/paYbXVWW/9kiutkAIk
hoMz7LO3cl9/v/qvnZUQ3bUoTm5aY/nJWVlRuxgz1OZux/FDAm7kWH76/QCv+WXwLEGyANFIUEmc
bC8yWo8JInpI4wA3kxzG5nMz8sqRZwk0ze/HenXyUNMF/A/MrGipemlbpglarm2CgDLMLlpTJazw
PtND9DkM32gDeHXWfhpo+/wnIxaxdpjaEAPluoB/NK+7/8GLpOCe30AEv0KzUJ1RK+lTcQuy0qqO
aNkNt1I+L9lUetOZ1zz+frhXX2eTm4M+KojJshObjJo1D3pJkN9BvY8+ZN3X33//q3vgp+8/2WRc
pNCGkJs/icqVV8JFmsmeq5vhLUbsVw/oTwOdbLbYoSuUJXiRni1FT9/5niz6t1CHbw1yYsdClkPf
NMMgetEP0FK4hoRRGYBN/PeTthmrXywBWlzBFYcs7y90cTWU7QIVCeTul3bPUWbtv/qr2KusBwu/
KE0idwuv3xj01cvgp0FPVqpJW63DccssE/AGimqh1RDJKolM9fu3e3US0bcB/VioLOC/L0+QJmSs
x22H2+A6MSgKHph745C++i5o2UCOD4TKvyAP59j2dvADcStRGKjJpVa2YOImz+9//yqvnp6fxjnZ
DyRt4Sn1i7gdvPIDH96YqNe/HQ0nCSiy0Dl5cjZ9utQupw7froLLOV7uvXx5w1V+dS02Kdq/hjhZ
9IkBtqYai/j/KWzeJ/ayTd9YirdGODmX/rioZB0wAqd3EMsb3WVev5GGe30IvAVAVyB1OcWhuKxl
ce+N4nYkz377OAGxbj/8Txb630NsS/WT1YeyCXCfkOu9nYJzLj4P4xvJntdOPDpJYj8lAAGgnPTy
+73G79Kcwm+FFOUxNVOxrKQiweOSfO8ncBNdJ+5/EvX9POTJMUQK2bNtiAiZUXU5Wl6lK8gv8uBc
z+3D72fvtQWCNwuoEM7jr4rAtA8smjFWOGcM0BL1OTJRgZrn7wd57bSgQcsHJgm4u1/FdCMDhege
U5gDcewP6ZHm8i0v49UxUBUD3m4Toj71aFLqHO9q1d3yIlwPb6LtXvt6aBVuwt4oTvwiR2LFGCJI
agR4t+4TdxO+cdhf+/ot4wIi8QBEpKcYsVHkI5D8OCemK8RcQCf876/Az99/Yky8eejajsIaJt0+
lwXgQn/v+9H/D6FNFFoJ5NUhvHlySOBFBqZJJ3sFkroiy5/78a3G+NN743SEkzMRtaBzDIbZXvHp
zB+uU/KgL/lb2hPB6TpgFARbQN1jEUIAo08c/dkjC4kmZq/UFNyEA90vNb0PInno+GdB3+dNe9uR
LXMdnHveYxJ9BNyrKZzgb9z4vyQctweJ4f/jYVBGCk9JKDqoTwdzlrurWpE74ZPPVtau4KyOC8fb
gx+mxzmOz8AJdciU/xw1vCmSNX1LBvLU+P14DJSywfaD54EJf2n8ckMUIDx4jADyWiQjh9HETWWX
6WEeGkCXOMr+eSKaIlqh3fb7PfWDJu1nXwuHYWsSJwC5xhD5Pm1UpaC1Rten01crsMqHenTiPDMS
FDr5UmasPnip9wj63vxqWMx53SafdDR+i6n+GszuYaRANDFSv/dzBoB5KPzrOrB6r1Gf3dXL9K6D
llTVgVMfSL210sw7NslaNPO877P1PCLrNa6zMjN11TmGOsUsDy612//YIl7IhVr7voDSyzc0pl4m
Y9BWaNhry5yy/TokBwag5chRejKK7v3WP5IQV4Xv3oswa0ov655p4PgbU/br9oUzAs8KEFpoV6Fn
/OVyEVevUb52+so8Cnoe0X8hHP7zy/y/6Lf+9l9zb/75X/j3F5BFakYbe/LPf376JjWT/7X9zf/5
nZd/8c8r9kX3pv9uT3/rxR/hi/8auPpsP7/4x05aZpc7900v774Z19kfA+ARt9/8f/3wP779+Jb7
Zfj2jz++9E7a7dso6+Uff310/PqPPzak/n/+/PV/fXb9WeDPwPbeS/b59A++fTb2H3+E+Z+I0QH1
+CFfhO0J/2n69uOT4E/EuoDN4+ONSm2D58pe2+YffyTkTzREY1fnKKVD4Wbjzja9+/FR9idYSlEB
/9Efm0Po7I//frAXS/PvpfoPCQ+zZ9Kaf/xxYspQlUK9HkgUOC3A+m13ysu9sIZDaDVrg0o6P7zI
VvM00NQcvGBNLi14nEG+KuQFavHkkAdddoj0IniRZR26yyD4Raqkr925lPQtl+OlJf/xYOiRgvcP
5HW6KVa+fLCsbr0WohR+pWb0NkrrBHD/ZsKDcl2XiQeA5E9r9tfU/DwVL0/FNiAgn2gtABsIQvdf
ahqxP2lm5i6ssqF2pa9zfa4jzz7+fpSXaY6N3QRtDGjah+jP1iMen1yBsasFzQedV+Av89Flska2
6BTzke6IwgcZhvSBOhXeDgsK678f+kdc9m9LuY0NJmjktQF3irc33by8n3zgOo/U2Gcz3UVryj9R
0XfnRg5rAW7KcQRKGheYsOm0R1SEZiKTSyjLNC48CHi9111mICsSyTfJr176lv96KkDPkSyBKim4
F08uj2yIKYlqyHfWc+Tt4VxnZyrokc+UnlyKAYD+d7jVb5hy5mJYUAZulqA5S9PR/8AlxwYMyJ3n
BCRCdZSJt8pQJ1fsX48HmnFkclFkCX98/tOk5WuWr1TLGrRyJN9bToBWb2P9GTIo81m28OBDLLwe
Ks7gKjwEQWtLopPmUM9pfzEYat8IlU6PBdYQLYywGTirmyd1Mlvpms7IwOtml7Q5DmLbCLcbdJPv
sgEy901Cljewjq/tGmgHwwihxScEEP1k14TQlWlZo9iOqL7br7PLQkAetf9e6wUwbMmakspp+q6w
BEioGXu9DAkH1Aga117deA/+NP89Jt0fi4KtDDWOjZBka7V9uZNnYxJQb6VsV2dpdqdtPe+0D0bN
mNbzmWSjKTMtyBtTf2ogoC8Q4dCi5WnLicJgvhw0dEPkSM3aXQ/upUMemRGNvF3/xny/Msrmym2K
YGBNRKvWy1Fk6mnCeM13MzeY0NS2adlB8vrd743BFrW/sAUbOA/eY7axHwABeRLVSwYzwds2raDg
3F31YRMfZVp3cB6drQ+rY+mh9cRbuYQffVqnw24sY7i3AM2H//Hy7Wws0XXss7jqxerVyIYm3vc4
AEf1vl9UsxdTYGi5QF/BryYPObpdjUyzKfU6hWDPzj3dVx7uxrEIiLbvuQfc3KGPpqzMl75NkFgL
UfTS8TK805nMVJHF6/yubRN6ia0U3aBpJbgDMa5JdoMFU2Khltpc0jUK5rJ1yQJEvfDrqwYR6Hxw
MAcH47dhf721yicF2h/mnZXRsFdeCFSYnkM0e1Ji0JuYNoF9bIY5vfY9Mcn92IT9OfYJsCtzRiZT
8riJwJLPgBEoQreh0HPWoQEgUDSs5OSG8diFYyrv5lHSsyHtu/wQBUsCQr517D7ZJFnrHYmW7nEm
4dZ4wj2wpgRtE7Cq9m0kysibsmcPcBtdecJvC0hbHc0A3xZ9Kuqxi9usZELLt7KBr+0kmCN0DOB0
oJPoJIXWmXYNa4DpqiwUXtWjGesAzrx0lyonqgi07ddNl8vd77fvL5cGti+av9AMCEnIXztgp7qm
LqJDUolIp7s1FGSn5DBUoSfTN/yCV94PPgEGQ6ITzvIv8sgA68J1IhgKp+IiWLS/r5uGl0M0xOfY
58s+Tb23YD2vDQrQWwpYMrg3cv90Uikd63kF0iroCYLZZb6pm6yrYjDhV34G/wTUJf7fn9MUYSQc
QXiCKL+fGNU+jhqPLjFelLF4j57qTeYrl/sITJRnv1++X24xdIwCNwgeKQAFQcF1Yn1MGwvwM6LN
ADonosKtpY++ZGzX+mS9CgS0RH8/3uZkn5o7AJGBk9ra8uECnVybXZao3vEmq0Rq4eCInHzP16l7
ZlB8u3dchE9xLt108HsdrJXQan3n19k8HHwOPFS5Dnl/SCc+9huczb9VNBiaKgbH/dFIL/97mF1c
bwiot9gMTuKPPMl2R/zkc9SGDBO6xrMKlBHk0jkmSjXUfpkOZq5+PzOvHKQc/igUKKHeiav0xCCP
qIEQJWlWBY2QxZR77Nh6Xl52sMpvLMJra4BUBU5shvQP0okv32ppQpO3Y5tVZk3qSzSPmWKFzzoU
uWEQdrVde4Gy3VtF2VdeEKzmUMUDVnVjmTyZy56AWBfQ56xygB7uOEB/pQ7NUjg6h4ffz+Wvu3pr
GgOBL7IR4Ck/5TZt5jXrFjOmIPbO46oFfcZOrU4f4rbzqwDsVm/knH91FSIffmAMSivkBIFYfzmh
NXQzBUlFWvWpSvbGW+wl9CHfkiJ67a3ASx1jpK1PNDwxRYpZD4wW0MJl6UJKL2DuEInGXSMZ1Jcp
V2+RTuArfzmssC3g3I+29Qrh7b58r44TgjhM+hXQDGi2bNks0cIexCPZB3YmspB91NSVWZrh3MwK
sBo32XQtahMsY5HnQ/suq3OidyZP/a6CCqG479nYQoXFi2oQV3WJQqMrVNsLX6z1Gaft+AivHf3X
9TJ0X1jdL4eGRdN3I1h/Q53tQtTuHG5uUIFPbt9PuFvRQJlQ6Klyxa7nVehPcwseqMrLYkTjg0br
okxM91G184zSPMRSaNH6GtKGfc90MYJRGkiwKJye6x7uV0nqPrMIqVt1gSDN/xLrYZ5LLL14MM6p
B47V/s4bU1/X4UzQVTGuNS9ybSG6zJSHuixXGVJsuYEMG0SF5v456WNbn5OsS7ZJrJfbxGOZLGM0
atZ7wxkwqYto9HXs6bkDZ5LLgsJySNEVHmiWLiLHe16Qmc7fQqsyxPs0FZ/TwSrAZtwQ3iNYGD+A
rQlYEN5NAb10XQTiQbIs83M96rQrDEi2+kKlK48LtJfZD82YyWFv1whxHBBkotuDP8CsZdAsK0Rg
5yyB6zRHNirwUDBIs+7ElxWYyncDJ21b9arGg0wJxxQ6QBDjfd1R/AQuYfJF6Lr5nobjhPfijLq9
ZhN9B7HIeihDNQ03OvWGR7huFuzaNeQQCzaucmO3USE0EYRnaDFxDwQDrEdHdEnjYMS8oCPZK0Y7
R8iIR9LPLrt1RmO7S9GzD7Y/yKM2LpVjEaFB9xw6yFFb8DUn70gkFTmoOZ0u/KCTshBBDMKhgRCD
aWXGMIiVyfoCKzgHJbzPCbWVVXBZLNTLpm1t8YvZELC1bEH0de3QNeJK4unsHt1UHmhRew7d6CkX
/dFLZPM17EPCD20f1cfVTumy462SRxZJqcox8ukdmNLDewzkd+VsdP+IlsL1HfY1qjp1M4zfVK+J
O/B+xtOGApdckeToOE01y7o3vI2XOePtjsMhJ/5Gx7PpBZ4aSzYnQQf4RFipxk8OSqZ9hSs4vHKp
N+3gdoBywZ+mKqsnjdREfPy9qf41qsXwkKVDG3e4UbacUk7JMFAqFH1YDdJrZBGIVVW6C9cqXwBG
FzYZ9i4eKBwUT1bgKCQ3gOpmNyEWvMoTN10Ogff3qNZ+TEmKRvxNbDSAJ5acXFXWE/nkiSCtVI7o
AtlsfuvliqA5iHRvYAZ/yfth+uF2bS+PVho07ZyMRXgfuTizUYX043Sc+3GplraXl1Arjy+AxTKf
mySTFYRaYxCaMW+HAKSHrEtW4zjXTQltbBiqPJb73y/Mr05CvOlKbOEv8HPAtb+0/axLJxO0oArw
kYK/9N1EpiJKB2/f5wO0ZnkqHz07Tm9sxl+zPJD9wI6Av4XYG7QSJ5fc2g4+S5oJ7fn1SK/BIR3u
kQYcjtJZpHbq1O3XCHdL6vHsNmM2O3YreHeL2mfmkzes4un3sxCdVDWwF5AwBtVyBiH6rZ3qND4P
9Dx7EeSO4EGM7jxuujXZc2iJwZpG9YBe/Hlh4UFnzl1T2iIcCQdsn6KGR3VOsYe/jgtypiVZZXac
OcgMStE1HIdqReV1pzT8y7JOOKQyETLD1klSz+d0yAkoxQLVDeVAo+SRO98/C4EwDXH/qpEUwgT6
LGxB3FTgluxAc90GuEbrEEaynJYk/dAkVKalvywBQFw8jGocJseuuzBsQBMUbs0vIue+KZE2S78M
coaRsUJNW9dKp9MiSzR0A3Ldg74ytosshxj6OAHW4Skaos6iI5P2ptJKQDsvS5gRXxTtwWwnFufn
5+iY7XCvMS8PzFxmc9D14DtgWXiTRIN5SNdptftgjdSNg92NytqmAd3H7YLmfYb+5HuTIZWwc6Bk
C86mHOQplU38K9FrQAdH2BRoWc5Qvyp7VPwflaMRePziPD3YWSLh1QzGyEp5IBIpemYVLaHuIZIS
7ID2du5t8rXtc+kdcC924puAxLW9Zyu2w8NKmiQ8U0vfiIIuuvV3EVQO3TkubjACTrW6nqHHPV6q
rCVxyYH45dXSzX18bCer9GFpLCSXs2TUwV3Ic7f3mjhSldO5X4NcLtesTNyghrLvTHPDRkXSYrDt
dO/TGSoKaYOCA1aTpqpanPYsHn8IVBWC0yXc68g3X5q6nu5wUdMvGTYR0GCcJc9wekHaQIhcwqKP
veEJdPa4KGXjm4+IJyEV3bW6bsumZ6o+5guqpgXgESNydYIjU0AsawvGjRfvJuBY7o1JN9M/L93B
LqC0gxy3yO57Bdw5uo66eT8w1rdln0VgqvBNzfnOerPz96vENi2Y4QN0geMxu2kXloOVImnFUuja
gnxBhtY8wmswfuG1hOZFr5lYqhWnL9jrjokHG0H7Z1dPUwL3zoP4wgQly+YMrPJuKoUMQleylION
oXO60wdoGSSX7aohpOIzmocgMdvGyRbPnEk0GLki6RewssexSQ9DvVEB23UaXYVNOA+Xs6n9B/TQ
YQOiDuI9p1ObZQWwfCZDW6tJ+Fkf8+aJJjNwg4LkdMdqMvtVFnTR0yqX9CN6PRYPdDSAmZchRzGh
WoyGW2hnxvwtavVUuSz+orCl5Pxp8pBIrKK5m59WCPCqEnoSGokiP+4PSs+bZ0PzJ6/3ZoBWDSey
8kkMVshxMP6DM5aakmFTnc9r3H5LMuOBWw34oGLo2PgcpI32yynr/I/QgfLux5llbPMqvTthoykq
GNI073HUa1tN6dh95G2ePo0hcfdJ0PLv05iOV5oObYjaAygJCxGb9SEkA32Goh2EhJ2/IZxbbsGU
kegmpAXOmRO7BTTr3Q76w6B6QQZOLSUCa6uLPJ3nvqxBXJMUUzZ3pNgKTbsQfEu8Cusu2Eg7u+Cm
g1PdlYqpXhwk3P5Po2h4VnZcgYd0nAYci4S24dHzFIgwnJWQ0gtzln8xc0Kn3cQttC+zLovH/YrI
8rae1fQ0C5nGBfDG+QN3NDk3SgVRFXbj3OI+X+lVMNZtVAQ8C5ZSdVPeVcNkwriE1HSmUJdZIhCa
IqxoyqkHcvlIu9lnx8FlyoPwumDXQmo1ldoiAiwhHZ0HO53SVVQySOu7Yej7x6Bp/BTV7ZituzAc
zVew0MCe5bT1bkZYSYqUvnRjaTGxrlS6bVGFmrn/OFmP5EWEU6kPEK0nWPYwbh79Oow6XClakrKf
h+XQM79X1eRzlK9o3nN+k8VWplVO7LwcVkLo92hRPD1D35X3ASutFeoCkRgwBRPc7IR26Vg2Y8B4
MeYBeXKIEYpB0Zbv2rxFaqATbdrsCHfpw1hL3FnU9d1XFqy+RL4z4x+sT9Wd8lFoADGplJdqYWtU
DvUaJ4Vx8VyXNo7R3enH1oM2ZiSBy9Z5Pz/TNOwB0Ybf/FQHan3WjVePZ00vcYvaETJdFRbTAbWn
etSYsgS5Wtt7S7arUWeYMo3G9txu3pnrXfAktB30WSOjlFZ+KMa6ams2xaXXeTUywALFg/KHi/C3
quz/1xL6i7L7zfBNvrf62zd79Xn4/6DYjkbSn7ylrZj/otp+tJ+75eda+4/f/1exPcj/RB8E0Ff+
VszeaPf/u9ie/okkSZoRIPQ2IPuPMvxfxfY4+3Orv6MSjix2Ah42hCp/Fduj5E/oPSF3BPpjApEF
Ev+dYvupb4sM+ZZ7RM80CsAhoLMvfds+AfWv3a7Zhtnpos38zymZgrKz4KFfw9aUTRI0b+SIkDTe
vvbnmgvwdBnyQ0jsRiHql6e+bYiLVseB9QvcQLCow5S38ig8NFdXpG7h8CEH2KaXPXIfw3Xb5ghz
4G8EScHjWKqLVnqJPo/qEIRQ0ahB2VGbDPWSEW006zFGfLYbMLdfAxoG2PacavCEgVa437ddtoCy
qev9CAzKWg3nvmGiByK5HSQkwca54pzXEbi6BILhdgiHD5S65as3tqiVrMZnFeU+Uej9M+PTyNGt
t59gzcIyJM2kb+G1De/TtuV1BTu9pucBSa0okHapI3joJH5KQFFGD16eNgsebZ5cC1QWwDE7g/w2
vN6WBSBf4OnYlvDRPQi9kYWjP2/mC1uqYEXge9GMY6q7ymYdGoVDaHVNR1uLWbwzhNVhBfEcchCB
c3eoxQAORmnelBBS8T8K4d94am5M5a10uoK4idw3eqMwS1GyehJSmBgegon723oCP+m+6/rZe2+i
aIl2dsLldOmvcL9wk7VzewiagH+EpGv6YYa928lQ49ZPBjF8zIdc3/gyn56diZkpUNrLUU+HYxnt
ENyToQyyJRTPfm/EtIsVSJi3TBa6H3IP+bcSkWcYnPncw8911JDKeWJIkFbyeQa6KjrREqb//Vjz
LNlHsosGEFBTu6NDbHerm7pIFR4nyt2yZRnH9wb59e1XhProJ31TpmqBIw/QaAwW6hm4qZZZyAAZ
eH3neS/YfRb3Adu31EwAxpu6/eILq3K4rSphO+51YXpAUmjQpVrXGNfCIoACOaygbFubcs3XqL7R
rTdOX/NIgxPsnBDVQr41pqs/nIMmWfR7G6NMVzrFWnMr/H746I8t/pd7MdZ+jFVs9hZhHzBcY8b6
HngDqIu2e13Xku+8jNT6lpsg4rcKHbb8UC9iHmQZzrJpD9ZG2F9BInxzNyvtITrqlx71hGoC//x0
6yvwLz+IIWw6aO+NM3ZhyrffBmmCcRHItv/1w3wN2HiG+l7Lq8Yn+OZ6nbOMV5qDJidCJwnN17UI
JvRhI1whkrpjAiL09FMMymlE8FSkZj9kaeN90KrBrK3NiN0csXX4ODLwc+zQWAmMxDI5vDVYZPEh
haDjnRxQxy/caJT5uCQzksg1AA0VTgqKNFOe2Rm9+ZTIUo4x/t6D3JF/AJYk4A9jp3FU/GFeQB+E
27l9zGyj+e2UxoO4twz1250WDHYDlHbYkC0y8qxq09bcs1ih3qCWtl3Abofy4hfg6FEgQCuY8Q+o
38pv1njse6cD8s6G/ZCAmgfKsq0DIHkP7u1zzgPw39E1f4zamJP9lJgYPGksu8at7F+ppTtrwN6J
knMxA3hcNvByqnBc4qINsgMz2bEdQ/vJZYs+BFuUT5OHaOHjGVyTy8T+yOp1tLSjy24J7btblfjQ
WRE584t0ZfNFxIP6cVxzp3doWGbZXRrKexmJ76qvpy2ImpOD39ng6NYRzAeSOcw+i64bGGM4nSSe
3ssAhrBjYf81FHVQ8NlP75BmOuMz0/uMJh/GFvleKZu4cmvwiFLUN4F1vsqUVVUTB2fePJnDggrR
MZPuWVpxAxRSvgvt1FR+7b1HsNOC4SBbKrItDEE4YJFYOtcLQag6PyAmOwzWb/amAZgjZ1N2NZoa
DYXjeHC6LryFBTtiAmRCHGrhUsKwgttkmFFEQWNj2zzmItqxeF3LjoZ2l/U5+PlbNjwFNIhKzh9l
vFygwxB5gYCeuzU/pH6jNrbzSqc8PkL/bt/p+nKFSNkWLEF+060XCPO7vUhA1O1qUEwiS8qR/LAX
ke1gxFz7DjfYVOkeR5bG4jwcYEbbFdwBaJb7sGbLfQRIPnIL0j9rQEe0JSn0ES2bR7ClG6R418u6
Hj8Nq9ej8ztBNKFiC48dKZaAT3lJiNYFqswHYCGKleSQInAVDaOvyB8dvaADzgTELYMRy8eaA9VX
1g1WqZl8vxh9uUd+8HKjdIxIu8fNvxaagNdunTU41etcqBiS8FveZgLEau+PUQ4vlnhJEVkFMc70
HBRR5NrVCZDwI2A2ApupJu7DOGZ3fgvuW2fYpSXJ2ZhLA/0veg1QAAz3jPYiGrcHNOq2u4iHy3FZ
OiT+G1EFJtxBShN4T+JxBLiJwUXlccmOKPA8t6OZpyJGOI4KwZj6a+HDPhY4W9MdyeegCGB7dsnU
3QV6Bcsk3QoPyFDbEVwdi/w82RWmyRsygACGeex2DFU+ZM/VqHZD2k2HMZDJ2STT9mHx60ngUREy
ILc4ob8/TukTWVDIgfduHJgPHYOwSej4ua7n4V7aLPhMlKCfIG01pGWaacJ3wTJcwnIsN9oMsuqB
An7KchmcxyuXn5va6GAvUFaonEDMuFsGzNmsaUUzBNY05bUodBsN7Q5wu/zeDKDOBHwJFN5IosXe
zoB8elfjvrhqKO9gG+kK1x7EVh/nxgZn2m+yT0MaIqDpO3YHWFiEawJcMnsAtNIbF5DPfqK6XU49
pIIU6zsOdBjt0+eEExugUIc/K3JHqQ+ySDiMwMOPwwEZHodSKNImdPWaGxXQ+Tt0qMOK9D347PrF
Yx+SfFhLHtYABindc1q5IEFKg9cqZLu4jtIRWWtAFIrQ74DQwjLmH/y2s1A8opMrZdj4+V4iaLuj
ws5T5fkSLx1CrbmirfGuBehR4XINOju4UUaFGXVzI7zAHMBBmD0Tf+Rnqz/55zlHmEwyGu20sbbq
aNN2JQr6C67FTfi7Y52C6U0VPAyS3GVDYlDbcMhSpMbj6grIblZ2KAmpoudgRU0gpfdeqWU9C/HT
uQQKJzj6bEaSPkBeB2UROn5BrnQ5RKYNntQQRB1MYtetpYxnUC/KzjVnIGCPn4xLxx0X4C3Z09Ej
phDAWD5mE+oxJEHCSSgLZQYtjr7wEZFrDzanN3VSIqKPr4JWZecU5YH3+Zx9YJ0GTaEZA2R5RnPG
3SCvGViLSoS6oDA1wSGhIQ8BP/SCew2ixh2uWFmqGnKKq5qnA2rv0R3rYnYWw4CeWRW2KMoATFfD
cYc5BKHqgOvwAqG9PkgXETg73Xi02skiYjy9gyDJCoVBhxQWVekFUvHfZ3/ujkO3GWFUCwD6R0aq
36H7uCcF6Wlw1SJ3e54at16DwLUTlUda5u9oLZAvzQ0631szymMOfqXrFR2drtf1IeNa8rJBahtH
O7I8e4egGR4WTdv6EHirrXII5j0vyCA++dpoBCxk6I5Q6SX1WTYGpEIHSV4QT4DURwMAaTLhQ6xi
ar7hTjUBImY7HbJp1udLg6ACwusE+dwpLqDlPt3B9Dgg4RuWHBp/QEIxb7Q7W1GEO4ze6vJyMExX
NgINIDdsPq877u3bcLXI20VQP+Ktt5y1QGxdWNraPYgXoo8EgU7/Le7r1C9DmxJ3gRqYveGGTI9o
MIzj/SDSVEMV3RvGYslq+z4fVX4VaUhax64b3yGi9JtiRUXu4NdAFjbgw+8L0zkY6yVe0T/Q+Wa+
n/wAINrc5ShBCh9bGnnH8BNFTb0EWxLlSImTqFQo6057523Jp3HyyWGQNHdFOud5NSo0iKhoXJ6H
KRzaPeHN2JQ6DeebdAKb8DmnOdNnqU26qZhb2mcXQFLcdWBhSIqZk14f9Kiz8yaIxD1AcnHZdMKc
Ox7N51J0LSTm83bXZe2XQVmkdlcbjJdJ/7+ZO69lOZWsW7/QoQOXmFsoX6uW07K6IZYcNoHEJfD0
/1dSn4gt9fn3jr47N4oObXUZoDJnzvGNMUPDiHkr9WDMiz4Vok6isHMqwpUJFC7NMjWiKmVG6+rS
bY2diUW9MSB0CTVYiiUeEUzc7US5k95l3H4k1NYL4qXgmB4JOysjx1Uy38O82ZuEJ/NAnthHPzXL
Y+4NVbnTurjCBb0/xO7QVhdNn+c4sFLfjNmYxeOUvyRelp9Z1a0zESTidso7K+pYNfdhoOzdNIrk
4rKK3wld+1tacwY1QJo/C/1zJM+abenCZpeJI/amLxz3a0AI4yv5t/0N+vL0YCRmua+b4LlwKnU0
F6ck6FfWz92selwa5FLRZYKJd+vmkNh2l+5Yg9pNWY8KH5ZJ+H0b2EReDTCK2RKaDVN2cgp9eLFo
xPZdu2p+XKfZ24vapNDIG5V1m6xK+vEsOFBus0VdB6AxDC3K2fL3s60mgKjJQQHLEmN37XacgpoZ
MDE/GeOgpG52TlfPTNDl7XnTnAqxDVsiHh2wqhePcGdGYnPuLlJ+taMYbDZxxt5wqrTKKKn4wuVg
pfQqPW/HFC/7Uqnaf0mTZf1RhIbPnDTijO+k2d1xgOxDWpRJvw2ryY3NqSKOu1RGSTC3MYbnpKBW
NLyhMc9BUBdsOIHL3UKk6sgRfhy6QmwYguaF+0ob5b3nNwhJBl1Y/unQsoClIkydCFGF1OhKN3Pc
+bjybQVLrZMq/6aYBraVyLG7JcvdbqelkQ27WnnOFDeCTi7HKNGcta/pErccLW+MAdlr6eVVrKym
uG34ybukcX7xllF8WvSynpj+SCabOfZJNOWju2zNpbDtiHioII+yLiCEuWjMcjPbTvrqENH/LqoU
KL1znUcLOWcrljQ5Qtjmp7pFxIu6vpJPI+plGHs0/5d4LZvwh2ApekLq+y5TYq3qKaUIBoSanJg7
H9KjpIXwuqTIM5FdtM7XzhwYejWwwf0konbdnM2cT4eyPWerXR77Lp92RpcpGZUVioBSZhobeZHr
iDknze4qO0CZWnJjD3Qe3W50NoYY+1c2N8k41c65Hdd5OHSGapbI5Jkh3FvX1aewSMtLhQX/SXpL
eesuJF9P7bBy9QO624xGTYqu3Clnma1t4pVjzwGoo1DozLL4VvVVv5uwQJHTPTrlRyUNDIrp4n/B
wjOfWtG2+6KuSUCDbhZbUl4KK+oxPi3sxal+GLrEl1GV+XI+jpMlPq2+tqcD5pT6dSCLtYvB95wb
XZpGHnGazjkEUkydy0WZQOnVEJqbEbh2bytQ9XhBC3sobM5E2wR683NlpdUY07OR2cZewfLJxSqG
6uDb5WrtqqH3v+g20AqvoF6vMPE6O8esz+qPqsbuCtK7Ps/muF6hFQOwaNDUpVy9zOgumqjQNMbE
Jd1zWS56R4pQ9pp5LcUPeygx/h0V5w+KM1ybjQ8XTPi5kV/sHiZoQ45qdzc70nqnO2UyM0bo9Ozn
TvJKJO0T+7fJzqH75psefTOL2zpUgidr6T9K5o2edFZzHE9+9rdENfG/pdnWX9kXJlIHSAJ6CBxr
ajeslt1zXo7M9rYzh1xbRcvlsGZq7eIhb6eTwejxbWaZ+gney9/mkkCvKzmRvY5tUJ2KypJW3CUi
/RhaUkT3wkgsTkrJZNBrmDXK7HF0gvp18mwpdtlq0V0zBp/OQLlkWE4s/xpREw5OlW1QI/lTsajT
psgADuJBWvnn2a3YYLqxoRORhYhtUSAzm7HGnUBZBYocEC911n3l/03RLyZKDaus2veB1v257ttE
c3QoSpIpOLvxIq1gi9oYqTKnXcVANyr7pa+2bi/dZ+ThNWZn4p/xm3R4eENy+qPUkXhffv198bPv
JK69EzuXzjEI0lOaXudGhoVnV8c8EaasolJ37NZAAnK8quz0HdZD1dtzmce0BtvmTqYFF8O2itVc
ALy8VZ6rcNLYKDD50HZy/NZYd75sSiNqZpn2994a0p5Zwrl9r13BtWqdkJfQQcKfViFteb7yjs2z
Y9e9HXD8darnzlq4/egQwXAYspFdyCiqhQ84a+WUlx6eWn2RtU8LRiZ0WP/dyqF/xUWyUYIL+hpd
Xt1khZEL0FM/abahdHRxMLVhzrGHhX1+mBPVvhvC4QVsgTGEjfja23Fa6uWzAdDf73Rvcg+8NuXL
ec7MvwkbrcptL1LL2y9iVbS8dBdyocay4ysNvcPrD9yn62iztm7uDIth4hGNNkueFVp//175wEJR
irLTPJv2WM0PLJdpse+RKMuL4XY8lBnH9fIil9nFC7AExVjeWiw98mYay/GVwr8fXmpvTrpnqzfX
dqcbv7luaGkyMOrOZSJEF7S8muxXPminCeC+xbrEpwL2HL0jbUAE1VoOS8yW3te3Rdezokx8hvkc
zBlKUeE5tO3AehM31kZbj9vca/iKM0CtzXiIUc8USF1KZAYz/7relTeGtzCjopvdl3wGOIjGoDhI
Ye3K2l/lk5tM2ov+j2lnNe02VK1mSAQqsbkwiamlm9neubq2mmPQ9OL9L8LK/S+N4K+WuD/QT4aa
g73DZvFDx/kDGvO7YFHolITc3OGptQEmanKEAQTl5M1RaPpdvnOsUQ6/dK3fzKN/fc8/kkZ93utK
29vYnCgEbdiw39+UYhojJMVT5PlG+073bjLjhKfhe8fxbmOPqzi5C3JqFEzXKY/VWBvGbqHVEg26
ZHyklkUbh5MpmClXj1E9m3LH5E3xWelg0BsoH47Gam3Z7Bf8bDUHlyF4dj1j+uQrK9uFlmIQX2NY
3QYjXPdPCQTXj/8XNeb69UK8vox6CUyb8Ux/XNPVsFuL7WOBgjBynu2mO6ZZqTa9I+b7Trv6Qgh5
zVjCVD39l3cTKBlI2IFxgvNGivr9wip+alNOrHU0FTaFZVmRsMCgwu+ZaDlAhChQ/5RQ8Sdlx5el
aCWAnBnrkP7mn96xrs77cZK0kTpZEeLrMkYnEkZ4motVIAInYXAjwVbvDDG1pzrowoj+PQ4gcwx6
YwcCr60oyxywi7+/FH9A4XyuAECbZw1BEMHN/+NS1KqzS8WGHlXAtPcBhoP7IusoFzuzoDb4+ze7
3tHf73hgucBcGG0R3/g9/X7dw4Voxqa3wChCyeEqq/CRxWC1/8Q0/vml8FSgs2HVuz5ZMI3ImH91
DSzTWhT8php+nD0rMtHGOfOUm2waY1oZ7A1//7X+fJB5O5vnyHZQSK928qva+ReTQr1YOUw2i1j7
c+PJGWDZ72CBr8tfUrLoVwDaNKHYGOgsr9RYm7//AH/OL0Kv5ZlC1LVBJYFIf/33v3yEXNv5XKIL
RdT3anzN+mplCpDrDh4KpJHeUXO40xast0UtyPryPVmrxqDHo65xDH4H8zWaKR2TAVHxtk+zJomS
2g/a7WCXXho5QZEXIGKO28SgBBNNtoH1I1apzjljrPZ6mJ1C+xyIswXUhCW6ihazsc1Dm7ZGthHj
wNr/S5YR08BGi5BwrUFdB4nJpjfdIQm4XRFLY+4/B9hv8nNNIWvfokR47caovGU5dNVgDveVnrmJ
YT9bzTNnCzZUlBvUQQhzNt1hMnnhoDa58j2hcHIHL3LdenXCn81kNOW2bBJxVlgCHwB/+FsF18AI
WO34Y0QAj2XttSmuO3GRUQ3Yk+TDY1jP94MzcCtZ19KPtGV40A7HeHCSXU8j2B388aYIyvCH6WRs
lVzjnBogQWY4jYOXJK+whRWVSZZlL2s3rA8+TgU2U9vlI4gqQZWy6b9XN3nXsqFX/kQRMgTGvB4y
sSzjd4ENfD00YTYan+bCSYbj0pB1ue9HEdKcaB3s681KgMOucQJex8npJG1tIjFBr0JKqnjpMqqo
0gm4UPRp8r0xF1zLBDVnPSR9agzHQc5s0JK4A/S8n/WIUGWYnyDsjJkZRqRZxH09z+ZhsLQpzzPD
oRjunSva12O4tGo7/XyFEWdlvxsRaKDVe638aE7zPDyg7f28CD5f2kcGJ1DPaPiwKzV+EWs5Zf09
5ob2vV+LAfGmnRM6zTrckYnmv9pOx1NTmOgcC+PMb5NhqAHV2jJB1TeCj6ScL31Roy14dbHc4rPm
AIk1bzFOv6q0WRdTw40F5wVjkrDWs//DIqTyYUlLywXfwRG/SSSDnU4cm/4xeOcP9gHbHEsFJRQx
HXhavT9t1KFXAuZZjELP+5yaPkVTfOA7sk4FbmKYMSFWt0Uwcgv+fpH4c/GFp3bZZrGakSyIte2P
asLWnA+TQKN3VyHre2rQWt40nG7v//59rovrXxd5yAIaWhaDX2HJTYiL31dD+qruNBRNF7lgSS9Z
aMnvhel06pAVoZCRXfscXKsVJ9Y5Wa3mbeBH8ePvP8J/XGJCQL2fDn/SGP7TGr6GC+5HiQ/G1MFM
fiplPK0m/wFTO1CEI5ZvzM3jGvz9u/5ZI/KNoWMC/gRaZwzkH18cDS4jaYQOUO0GGLgszjesWle5
u6q79ynNJ+sf1v3/2Of4nvATWLmgdsAT/sBoNL/dWZbIwGuWh3fzkuh2k87Od1hGlpK//3Z/Pj62
SS4BJgWyokDyIYh+v60gdi0sWwE/GXIUiTjVl8YD0XTrP02r/X/dPKIuSP2w4E9gZH9/o2xMa7dz
me00r035RZCrrSKob/4inBqGPnXB/O0X0PH3X5Bf/h9PLlllsO++AEmmNiXN+/d3ZtOrvT6xNLXP
UN2ZZt+fFhf6PiqXqm7BJRvvW+6X8w+RN9Y3AX1fxXYR9B995uRMJw8WhfGk6OwtrIo4lyiIy6ZN
sCz4cnKe29qXN+FMdzPKQS1eQsToD5nb5rBpkiDImKcGYRLR9qaRmeetZpr1NH1UjDIA2cnD+SR4
+PBd6nD5cMTUq9goDFXcsDojMSmv+aKHxFD71bJhyMEzg/uZYXMZWmKX5m9NGMhhiDNXBaEDwO9L
Z+//PF+PFAZG3CKkSYQd6SfHgZ7Y+D20B5ahnll17Uk3q4thEXuPcQC4YdXO3GIYo2408My4P/sH
Ydfy9/XP5pLhcK64SM76wb07LbxCWrV5fWsOTfJY+qmFjLvqwZSn0UuKAIfa0EIPjVJy5rV7yWvW
WWOzcYbrfdo7K1hJ4AKrMDiOigp98aKmTga7fHVZyGoNytnDB3zCQn/9cGm3RhWa7beCcdB02HKG
w/dCDnwRMB16zhi+NmERzHtRVq6KnRqux6qnH1XlCPxN5ZSy8S8BfH7PxFfzpheY5yNRusOm7dqR
2ZBtjQ3QM0Tymmd17e8WOYaHeU2dt77N9YsIqCw2DAwWxD80jjjXXeri6c+KIN/WYdAziPa6Mg3Q
eAfk6sCLcyJkaHcU7uDGwayn7tyXGDYxwYrzrz1B0B3sWNcSo7z51RQqGILcv7eZvt6qMKAmaNOc
euzXv0cJCtIzlg4/uGHCYuDe+LQs32bROBtcwnN7GMjnI/yg6o13A33micE2Jd0j10zWz2Ax5bm2
DDJup9ZQdM0pc/diCcUOHlwPuyqcExmb6zgml6KmAb3r5NCrLRSIlJdc98sUVzOWyo0A8DFisEMe
5l/4y9otfOS6HtJ278mAjnW1sHXS/m4zM+r4jUgUuOvNJZHcWePW65rw3CzzvP/5y/+vANKnBuej
/JMJ/Y0e/V8Z0/8PY5qs64yN/z2n6TDW6Ue3/MaOXv8f/w5qsv/FSZXQh6v9x6YBwVr/K6jJ8v6F
QsvfE+LJmSPwWCL/Lzsa/IsoH5vFk6nf/AeLl/s3O+qKf1FJo2Ffw9muk7Cs/4YdZVv9Y6e9dgsw
T+AKD6/vBGDz+0LdNEU/1pBtcR8Yn5N5j03nE3OwhkMP+3Bw7Kqm7y3NXYBJ3LST20lk5sG/GtsK
P3N2foMUWSJzAULK58RevJ2vV3dL+iaGT61Njj6Ns+NorrejlTqX1rGHQyu8DyfIi3u/8NuTtzI4
dGiagLrde1+0+Db5rF7JR9czPbVpgxFqJ1nvsbcr2PnEoXlbZ2c7Z1gr+CMEURrM4YlogPQeFRV/
6yDs/Vqw9LYzZ0VLgKqEn4ulpnvbrje5nm8MC+7HsAdjz8xY+vmjZewmw3Aus2dwymXouYqyeiVr
OUh8EMpEoh735ePspRxlRha7J/Y4tTVxU26VNIOXeQqSgyMKfp9On0/sfF7u2ExmGM2n1rDleCW9
nxhOh+9+7tAQXbak17L/iTQkTD/JaQoe+LHTeQ38lA6rGs312NIdfBqrHLDE0O3AJDmROdvRxD+0
rec1wQDq6uScG5lF8zuxstgycZf5Kcz4suQgMWkv3DnCj9i8hdm0r/3G2GbN0n5eyzndGdaSwi0V
roH0MvnlJzedXOisBr1+OwbShnQs0nBr8EUhjZLcuEEF7unRVyAZ/kq+QjJw65jSW4KbMPW1imlW
g6G0gcUZCYH2dVrm8ViQHnxU2B8O6LlfgVG/N9V6GXJm8+CmWtgrEK6YgzsCpBSFuuh1PVvtg5Ue
CirNzYznJm4UultWIiEzUpbenJ+NyxvBTf15dgP/wxjNs0VdjLoK05/3zn5VUADB4n5aiOQ79pP4
qlS7x7DwDjB6pML8AupyV3brno7eQVryscPZHBMLx11NF+9+pCfynXhJZhI1K9ldgrvnpUBzTHlC
KK0sCouyJZZkOlO+VPvRkuG9K2EaFIS+6LZLcghzzrJp60jCzgy1qUX3xfH8w1o75sccGmQH0CZK
qckgVxjdZ9ZHurrhrbdyMKQTaS8viz3ycg4s7S606+qm8mZG3NKX7K+mugCV6WlRvXyYFxifesJ5
ZU3aOAxuOd2GHRrYFePepi7pf7WXLWcirq4nyH3od/Zx1g2qpA3HQU7n/NyplAQoMeQ3IyTItlNm
cvT6Kj2yIwVvnPidi55oTcBLMm8JrfW5oCT3x6uHre09sMYiTaD8PIImTOYxq3KIC7d4awnLpRGn
rH3I1OmNdP08lqJ5ntZO3Zp1mh5HO1FsnsxuagabEcOOyG/gub8u1Uju4dLxuZJiQbxfyNgBTpoY
aOySZmTxux7yzo3CCjGLetLEEtN4F2dI08e1b+cb0RvmoRpFfVNmofdOCvUnI7P9uG+KT9QbJ6NF
O0hpfsVOWAesH1P2qK9xQb7V1kchvLumDvdNxrcur6RdaTNp9LI6WECc2ffOwajVReJSz8NPDRlR
tIs88oWQSj23/AFsSJOe4aGbcrIZkx6kzV2izJvR1B5pmi4F5ur7j7ljwbKwTJ9a1n6eQTfdCnw7
FzWg8eUe6yyV5QI4rHUbF1Nw8Br7Elr5XgWEhILEopdPx6B2LsnA763XX22yLWMOPLtFc9qQ0GZJ
vCbTpvazG9E+MMKWPNG+g7aGfEtz6UPdld5N0omNs1jfFc5hmqzhaVo6GYe1TjcTjcbnDmAIm5z3
KFuZP4Q1LtIKzezUUt3uZs9pvok59emhlPpeyBypZ6rbJ2F227yeN7BHeZx1TmyM8mVxIaq7CUBV
iFMN4LfW1vtimSwVgX8eKgMl5ZpsYLt9eMTdbXLk9PKnTM4MMK1rk7nNQp5mcmVFTeVra9Qys6yT
IWZEOQrU5D9jO+fl4Te2OCq5ByXG1GbsM65/jV6qyUIivffgEmEaO8u33ipgcsZWApeo+UC1BB7J
TM3JEOlGL3QEiZPfTE4zkd2kmcIsRTgxhFR+CNIYdgvnuG1BV247rCLuJj2fsoQGtU8AwhK2Eq+e
fYuP9TA4qXFvLVdrl8oJ/rHqO7kGn4IkO5O9fxVyyw0tnXsjad81ehfZUtmyhQ3M3wTMMAsuKonP
6hP7kiQC/5pkOPLwOMCTd56BLgoAsgElIp4Efd6zPWe/aGe9hAiHL1MKqwbjdgx0Ue4ZpApzghUO
PLIdT05mbi2sSeV4swQ9419qVXAMCFqSUBfmSmaqp0HLFpwWzSGjQQKW1L5NPXCVMbSfZN8Fp3rh
lJlZ7JtpNyfHawziviFQjzW805uqqB/qvt7i2B5O6TUiECz3cHUEnqih3Scy4AFrNBwewSeiWoct
JyRz25gU3X3xvuJ23QB8YmwsmuHRGQxxSPAibrrBoGFbZhseQuvgA7/ej5guWB6GltDawD1ULCFI
qHa4M2tOPzFfwSOEBytsbHRmh5DAEHYYECCYQG5WMV5Mya0ZO//ZKfK9w3gt5fYBsQvAEkwSCFP5
rbP9jeor9o0s+VpxLVDbhvcqbfm3pAzGdHaSHWB38qawEzymARtfQq5H7EnGz+PRnW8GEyO6OXnq
c9Z0UxLJtUu2PoUY8UUsN9hJ84PkOMSE8lajfPI0zWRRsKy/ajXsloEx9rlxXtviZi7fUsmGWbyF
Q3XrieqO8WFbd+awwRh0OqbOo2cxLNd5nZvlU12Ih7T8Eko3csJql4bhZ9kZBMtcSKXb+M6xbMY3
MKsPY+o309DcuaMDKjRt2jLQPAlzcGVcWBed4VEns3kidGGTWnMX5X53JAn/1TWJFMtN71FN2XCg
+dgQQuHcN3PKVoWeTIbEdpimfpu3e4fWZONVJzd/W0ifGc2w22tZf5QzTYSezNzW/mSE+q01s5Nw
x9t+cO+6Rt0PPDCrBlcZurBB9Vr7be/nBL1hc4xo95NkwVxAJvMSazYlYQTln95WWXpYsQdteqYT
m4CycSXrz0GJnyTLg88GBvVtT7czDga2h6kBIycMBbSoNH25Yydrook4vW3ipOJYKM8+6LLel7X5
vtLrjENhrXEyJ/eKLh2QZm3hgEFeVbP7aay4laW5jFvfydVj2/FanmrTr7nRfc5oeG9tu2LH7kpx
FmNT78NxCCK/XmL8sDTKuwxB2viehf6lE5qHizwJR3Xfliy8LLYiX4UD+ZDtyoESTDnu1sm7Pnau
H8tX3RsFG69h4tJQm5wMZQya2fJWWQP3sZjkGw8a3IzRksOiCQjxvtaj+Qmgy7o1zOo71Vl7aogy
fHM6h4BohGuvsqOrAuoZn1xpPQQTkH1qT8md1etHlVmPaAf7jsWghw/iIjq7URBqDJztHEzEko+F
FsGnsErnY158H9HPbdoRyTLUl/XKY3YMfR3dfvlsupm8BFOJpahtwztZlSW/Fake+U0huVVMvSdK
0bWAHoirO05LOW894ZMMPqE5bTCaeTdO0utodF2xBXM6Nz19AUhN/xP2BQ7LguiZ54Bw5S8hUjYW
c13eJKrINmnKBq+uWaEeo5A32UQ7e2jUuLH07ETCd6qIeqoGm8+BNDzvzlwgzJIypcRIs+PU2O0N
vLV9y0lp3A5N+T4myaMXePl70mU3Pjv90E7hNmupwr2sUmdpwS+zI3exW/IZLQKKYFVG98NpWvsg
tWdEzP4zjk1gsPSia7EcAiZHfqHVOeXcgBrCvo/GJc82mN2ZaJcCaKaRV/xlPDW67ejxrP3dlGBH
oNEun4zFIvPfV3KIUsnlqP00PLJbqjOQVbrLfeJ8rMUIt06V5iMm2vBz0ObpbkjtBimjr/erRti6
6rMx6+QUpbppNnCk4wlDdxUp1/6wWh1+o/FxJf7S4rGulLktFELx7GMo1Gb2ngWlszO81DqSZlaf
4F9WK0r9sTt2XWo9zxb94BFykoc07L7ayaR2Zb+c6xafYFSXVvjcjezDU2h4sQv8dnJWmw59IJdt
EKxEPBCSEI98qhfDvUaQaESruxmkKLa15R9Kv6eN5Olrq8ZKjAN98STWw/Kq4dRg/Vu34qpW410R
tsshLef3bKUzvVGMFaVnrRZ1EYuHfaws7W2HYZEgBUXKI0jOBcYtxAPYqv3Sr87nUDf2biQ/7mQV
FANx4LISV8o2SXxNcU6XDZKZpzfDWk+7se5xcYehcQonTsV2vz77Vmm+aiIwYtGP+mWl3H6Zl9TC
AoIpiNVd7q2glgc/rUfiJfLq0ZzxeYG9K/OcEH+7YWYZQad+0l+qJQFNJHzjToU2EQB+0f0AF0Wa
DEv7Aru9z636cQ5fqzoz7GiQL77fNB+EvCXbEs6cnTyxDzaN+mit1dew7t29xuB1RaQSHbVp1u59
c3ZuCkYXxh6ZUvd5Lt7x9YvnZrK6eF7rKhr4nb0udsvBRnj1TZLKeU+OELYZ+oMXmOKnAkwLgdEV
R1QsydMq3wfJ85V084bogf7kVSPj0XpKeYIVg7N9/UXCMr+UVls+YI2b8f2U1qZ183sn7X/U80Bp
x2Sdm8YX84XT+XyvAM+3w1i/TaJP9pObZjftVA6b2tYry1Gqz5Bz802hk2LaypLWOnpx8WwyYY7x
PwVNt4xavzdavWcHWbMQ58Fku7cMUU7egrFRh0kM3jafErELSWSgD+n7B5+DYez7mRVpL4w8EQwn
w+K7JJM3nCY6fsdkAt13UFoPyp/kvlmodsGqVvHGYLDlobEKGwuTJb44QTfcQiPkI0Wgo+8Uazor
UeZ+M+ou9hw5HVMHgVEliXyQ3tdMHdK8vQfi/prqcCPV0VaPWTMABx+cgVFT7Okn0ioJFWtaeQj9
XpHKr0gkI+rFuAmVMB4quxERQQjTi+Oy1Roqrb/yRGLzCzrjwKCJ9MYY841rFOtjIZ30jQtfnGdy
u767CQEMi9GJPaJv9VSJhYWVlFSsHusTwCbHhSqZXzKJoZ9B2pxbtK3eZ9iT45I4xefOHQNKqcRi
2Zm6uSPmXjaHZbQ2ZeNjv4Sq/tbgVsjjQbh4JIHP1ysXSL7L1sga2GSSrNfsXToFwWr4UM9D5qR4
mwLDtPYDTFWJWu8ajzNFLee6qUvfXAySJfV/Nb6nsyJYLCMg7bH26ua+5Dvuq4ayETBgKW8Wx9X+
VtTKumsp/XBqSDDvJVCEq7kisy723DqvXl7IW1LqZqoHyzVC9EU36+JaJ/rTONd6hedODchzRSJs
blUvRmu5R4mJ4lFCQi6R5VftsXMCmDGsK8kTgQhXKk41/j0GJvE9GTNcgZTEbGK4LmLdlx4BOqLw
zyi1+b6xx6WNlcqCDQdR+4uoAArNGVq8VClHaGW3W6GIz1sseulQpxyZirAjCaMZTiY5EjgiodnK
M7EpMBEc4cMvKaKDxEb03JScLWSt+rPdJbRsOFrBrajQ3yT0wiCYA6x7uQLH3ljV2u/tJPgQWXOc
RjIBzbExWe1JpHNpBJxAEafYqZr2QrbHfBTjBP7DgakwznXmPHUdPgtFSEqfqh2t+tOY9snDmPjt
AftFGqu66eOx7zi5rzMfmXTbJVj3nXtpJWws1pbYTuwHvsXRFsOb6/lRvrjbAiPGZvTUMcCKA0zF
Y/Cm9BQXvrWXoca24OF0xB6ob1NK10eSrcgrEkYkijWMclESaafOjXKKWGDdOYw6r+2Nicqy7YAc
zPkFfuqhxV5mS73Ll+DJNeWWjJsp1vNBV98Jz/DiydUEg3uPYu2bJ06G096cgx/mNSHHNTncToEY
GNXhoO1Yk1rPXuZ5p3As0USKYheY6VcNoOVYy3Lj5uVB4JKJkWEJ4rJJo8rd6oXuRUloMe9TJO4V
0Vj2Ys7rPaLZuTYJyZeZOAeO+Br015puQptBqA2p4M24uh49XfaEhzIjNKOoze/4JMzYb3L5yA5M
pvhy5U1pBPo6iAwUnday6VhmLvFYTnUnrwueqIoyTkJEvwAeKPJQ+iNTBB9OW27yAv9V3m9leJ0B
fsWnO8JzGpJngEgAtjlop+JR1BNpmelWEnmf5P03eyaBILAuIcf4sQ2f62QtEP3c7LHjCLjjAf1o
wPCj6/PYWFbP2y23TbpwNglA3s2FpwIfQu5878cHw152rm5T6hdsPF4wbysHrtUzPyHqbBnVwu4j
znOYfvaDg8pHLFtTVPnhE/nU9MaCM27rKBztDSGxUee35zWYCijC4DlpxaMyrBR2M6fkMO4cG7No
M3+YWXlJr1PPB3vmKOBtwQ0+e8wXoW7YzZXP5i5vi+QGIma+GgBOuuoeqVRvS5cmcVN5xbZOgneV
C71Zl+uanj5OmE2iIEfCbBMbT2cD04PHP9diiG133VTK2NeF00dQfjjAOMKQbqTcI7v+S0H+ISI5
DqP5f6g7kyXJkWvJ/krLWzdKABgAAxZv4/B5jDFj2EAiMiIxj4b56/ugikIhq/mKwl33lqzMyHDH
cE2v6lF1TvTqYZzXYWYeDM79nBHXS3pixQHPA27EzGiPGKHh/HA15puwl0ekGoskgeTx09APohXp
vg3bI/xP3md6YDMtldBYaH63e2y35X6QxdnR8/0k7lAeGfsHuE0lb5MAOvc0ABcs+GiWzMgxSznf
OgoGmJKwooZi3DcTUb9KR8EapU1YQt5Bx4FXSf8Kaxay2ADH0CCoUa4PZI9C1PaHWeg7pybA6HwM
2KQ3AWm2ZPK+ZJntBPFPVqffVRMsVum5veiFqd83bOnWMqp4tNY9WZbEDX94uQma3DLjPR0QrEOJ
sJOamj4ys+O2ibi6S+3i5DzwMlKDtDGtm3BD9y45kuIY1aCzPOutaX4YLokAz7vhqwUs5G1lbVU+
JmSSCmvwaithPQbx2YvdddmT/BisYO1UR2Ag66F+qYxvNzY+GM6HlTLqBgObe5cWQB0hQZ3KrOaG
r8lHj70FHlG/A5VwYUnLUdgsPwt9vHECOeTD8KLG5qxPL56pHiBR8q6cS7kZFCOBEukL1rZdxDHF
IZ63qiLlZ0FzjLuWF+6oPWvmJdYqdhqkcfTupOc2bvx5PZPwXFb3dn6e0uKgxe6+aObwRGLHH7rD
wtRIeYeE07bsd1pzttCpGIJIL3nFLsie0R0Iqj7Xw7Unm63J+dEwO5T+dkvvdo8uWrWSEdThzIhI
TVF6kLsXViqrqDsl9QuPohUzB/BT1hpRwxLjIWYiHa1hPTnETmdx59jPbqd8w3yzp89UPbNu4bDH
cZD3geK5W87jqQEnK6utcl8Vaf62MnwDvUNfhoW2uLYamluXrlKcVGvOky+jpgzfLbPTrHcSz7U3
PilrEuuOkt8NvuzSz0gQ95FnEb8xHyzZTZcaDpc/mEHpz+23NcpjnpYby+xuGUe8rRc36RGo2Dlk
fllrkWucwAU8VZW61ol2aGoy7ajQfGXURXJobIkdSgLrFvjvWYTgXDu5j3SOoSYUZX1y75PZArmu
TUPF78D5bnLCk2l074UtYgJCTScvIm+f9MEK925rT2fkLCu7F1n7zSsI9UMyyUAsO4Mj11fJYglz
2sm9BUk77gaA1Eucicvf2bLReA1I4lac5tX9oD9LrbimpMoy6Eo+phDnFrNbP9AchITbPVop6rDD
saaueXWMs7Geg/C1ba3pLAd7y2zNvq5/rSpyFZg9t6osz5S+zg1vWnNHpmfaq4GEKkGWYWOM8inC
FIGX40Rd0q2qfgwNGF+VP6WaJKrcEmUgF1LoxnFIrO2Qs2Er5t9FU3MKjwBhh72ducEWKRybvVdV
SIBzdbH00TmkbXWJdUj2ivS5Hj1UCLnILGG/8grvPp/JUDaDPfJnGcU0FHddVHsZ5GhKHowUUn/2
Sk/ZcyjFpDV5SXYJg1Ni2t0+6ydyPXpQ7z2itveGJ1+TOIwPStXJGsCmdytkEBwx2hCq5WRhy0pe
iLwfFgJxFJG7ytmWGnSm8cdWtpnpO62nQhS4mYAVmkpjX6Ct7gyPtIBWeM2+dGIGIC5CcCY0tZMx
EI72ZjMbpp4W7RkeMO/ISa3YH4CD9fpxW7sMR0O70Rks3K6FLKmlT5MDjZM2MeZQmT+MifeRD9bO
MPvz4LjxbraKlynTrkgJzynJes0e9wZEkTkJrTVkMRQrr0fdt49z5N6Tddl3il0tlRarqBXxhiT2
c16DTCZK54u5tRB/49bHFj5cDNWaG9sa+g11C78iRujVnLjNfrFIRVPAhGjzvupT5qpOjz8S90PO
9T1QSDqKLW4nfbrEofXsclLUkN93RBlQOQCrbjnLH+qstg/5aHp+UhGaa6r6MRiocmEfgQlStWm+
81T0M3NZ5UVoBQZvwlB/nN3oUMys4cucSVifuNoAp65cmHkkZtZ6mJ41KSYeMQM7hFwroiN4oSMS
W0DgpJ92fR04a4/EHKAGsSuhZkROw3+Dg9hxuuFAPFTzZ7yCz2HuGsR3nGuv60w3TuX5ywmlj8CE
4EVF1GTX6sdw76amvudNS3KxMmPf62oHpO7wXXVIFJ2T4E1OBRFegm9+kxr1Jpzs5ppm4hYnQ3vg
n0aOp3VzMudVfgxrwfOmGrt10DXdSigh947RvgcRmRkEC3NN/C1aawqPsWY8cvPdNTFSDTpWxHRl
GkBLcRzOM0oY0drxFfyDy50zDZzUmvo0ZHry5TQWmRWCsMe5DBns+468MjndbWzEGuRQ8hsxAdpt
40TDoR5tddAcF3pTQUi6THFMx9h+yUwmna/NXrsW40gteYnbQSfk4HdxUW+aUP+CovKi5cx02I52
Ro/nACIPmIJGi9etW71iNuvuTI4baxcx6sGFfbNBNsIFVWfaenA77SJmi31F2evrPBk17EbJ49Q1
T4TF37JO17ZWM9NQK3mSYGfgH9bM+PsVSXqk9EvJARj6ZnPSQq05wDxPnsu5d8+qq+wDNrLBx1aJ
wjzpd8C7vOtcZbcSiMwuBhHx1Uqr249mo5/NOvQ+p0FpL2VajK+xXsw7q+wmdM8Q9T+v3w26Lzjq
zNfKiW7Q9h+03lxEWf4BbjmXj2MtBsRPNhaJYN4DVERBqfeFL3cdgQHYSLOhoKTNGX7iFDIMb4JV
ziw+ryAqZAcrc3ENmIPzEMaWuc5l9ex4zDOJuRTtEVPaqNGd92HhTU/Et+O9C9Xr2dQUdjg9fmeJ
0uzHEMO70YyX3OEzLEWy67H8Hajps/2kSS5dgZMlkDEw7SrfIkJt2MORV8PsfIjayYCxMMSHMgKp
Eiw1ZElzKfGW34ah+wjAfm2wPvBEU6D7/CFibOgqpTCSNUdPP0+h/tGiHkSasdUU/YQCvE9DKAhP
3zySNusE2HHPflRAmXYlMK69WcXijxah/8h29ZdEvv9v3VfmEu/5n91Xq65J4+Ljf20/VPmPFqzf
/9jfLFi/WTiJcThJtok63L2/W7A0+zfbgIlMbofEjpDkvf7uwTLs33QXy7Pn0Ibr8of4v9QfZXne
bxapI/otcHWRQcLe9R95sDD94rH6B5s3eS3QgUvJJDwXVxd/RnRnKapWV5u+HMrMN1rO7FeRe+Kb
zCxB0kz1DNl4HJzCc3Y5u483ivG2bNP2GmMVm5KRnWw9GZuIbghPJgEtR1BiPVfrVkblydMcRDxH
s5TRZ7K2FC5wM2Yz68sptFZtAIikVTzNC+u5adrjNMDzzcwo3mSurHmxeg5LkuSRvovdMCpyv/Sq
3eISjQ1M6FZvCGJRVXrB5IRZEW3/5vYWWjMIiJVBWqjgO2wfGlS4dTUF99M0vQTL2Vzj1FVLaDrB
sHXQ1F4A3xUw5QqmyAhmdjpT1zQ75ms+qmgHtXTh7VvxelZiBAPHwzfQ1XPeJ/ZtAHZ4yISecy7O
f+UctDdBPag73UnmX/QTvPM0ychoG9lasQI5mLFAPuCHIuB31gnGXXrvkEs+5JFAbvNU/0yHJqvD
LhiNox2E+rwxKJF7sMIcR0to32NKXU+V8+7BLfgaYRK2K4WBfACUWun300gmf10rK6AhaqwMfqo1
4+OYxcWTelFuhjBxtmEeuL9Yjtkb0mhdurFb6RLFqfLwDUYxJFoxmuqOoiD5ktWBcFcd78M7PFD5
VXBXLCFZxls7ZEmrbHLmd2oei0vcyF8sfmNrxcNsZshph+kwIZTvxqlw2IWr1ovinRPKcFjkGayy
HQoOPLdiQM1D/YdEGubeq5kQ5/hUihI9TdVMxblQhKr7zDSeWJzpV7Ag9zSLWZscwlzNDjDjSKwl
BLiR8EmcBnV6LuO52ZSJgMAKZxmnBgVrt97j24jSuNqE+L9uQVNd4SighNaiGK+ZyxNTq/PpOIcS
uk5hpkdIscWuxNuLbR3A0RxM27Aw36GPr0tHB5ozzvEL0INwDTrFWyVgYKulAGCmpCIwJUSaYL7h
5I+O02xueJusRHhf6daE66G4BoN1pk72nOCKAmi3StrpVdbJJZyRKtwlO2W6i8N3E0bhpsvT3o8Z
LkSh7WkNXEfJguqgzidqbCo47PqC6/cm8DBmeU+jFiV/uXqSSejbupntRh1vU9qPVxI8PomlVjz0
5WNtN7uKnVRo/kzFvIHvzeepv+qkix+IGd/YWq+gxu54HNFAAVESbO4pw/NEYveCgWI9ltm44nS0
AnW84c3Wb7zZ3ZNZCvaZHgPOAakbat6JzWZx4KuCqzCesoqtBFE42mJtyiLGibWRIw4EsBXbBnu+
syN+bgTjcqXlodzUyMuP3DZnI7mbQqL0+nucus/Rws2d7d3kxn7deQcBmAxG/GFqk5vpln4F0Wlq
5hMVdeso/kUkek/qODooEcOJa4RDU0LLAFEze0jLlwGL+0g+yyzAm6Nym+ecegdZaZAixwRNCP4X
L9K7LKko+0mk63d6/VrVw5cWeAGWi0weTKs7jbRAdWN2RXHG+R/vjCX81QrjEw/VGF6yORBrMCTd
bqIwI7svUz1Yp1oJhFyfWQl6NcuqKRYr16yuLY7CMoEKRzXT3IhtQkBqnfRpdCKrzaoMEk5DyabX
gxzRvG1Yp34bpVCwJtCT2WOYRt+xpn8WEx+VwXaTc9/gzz1pu6CfN1CdtVUiO+3BojruS8zNg67p
wQPh0Zh4uqldgZSWMFKJ+APQ0L3+YgcTvOlKa/ZDVUoI9112CMPK+OEZJgTIXJUgt4seGQ8jicbR
4qGAvBavUmP+SBvlXSwRb8PAxEPUmvOmqRaQUukkK8O2LoSuMAGjcdux+5rBw16NGSr74MERy3r9
TJwtPkai8o4uoCGcrEl1xvvrIufjfatcHznoyciGuwwETdRWLFrmNjsDr0puQdHy7I+e5cSdUeot
SIpya6UfcQm9JAofoTvgWy915CoHolpwLFS574FwGC06aimc8RT2IDhgff0kvH9x0+5nPsbKD0Ce
+pTL3DeG8RPoVUZEErmtM3DOjIbGkdWEGQfGgbJZmpRTjn2zVW1cmYybIMSNiEUWD+FEd0smFvx1
t5B3Alhl+Vz9DAw9helRHEfdS776gSI9uyy+vKY8DintbRIjVm5bfpWTjC30CNtOfp3y+FbXKMRJ
M0m/LyLWpJMP6wD3TE+26QdOrHl+U5Q918sxi0+7KYYF5bhSsnyB53AGE4bNwErYRY57W3uLtWIn
UqQnx5xfpEsxi/bmNGrfcbKV1vgUagNrX/zFa66S1dyNq9IGuaYX90CJtlY5HmbkTMCQLMZlfxe2
1U2E3QlaB8U1SfHJ8hGzoasu5qyz928OQwFUsMiQDaznoI5eA0s7cro5plzEZVSuwjY5FRC3OoiT
vgj1d8wMVyevDtY0+3gaZtm9xEtiUBNPGmE35DXtKr3ie+4fayWjLczyFHoBAgQEzV8Oyq9IbKhw
HxYd1W6iGSs9BBU72o/sP18n9SuXWMXy8OK0PGYWXpHQk2uZGcirVD1AarpLOijpXXQHiIDwB02B
K3vSuc3NVS9VuyUgdInEaRBBssmzn3A8D7T+bUwEmoS1c8dyi4+cRrfxPXaxg/K1U85ti81ksj8I
+h2tPtqBOMshc3GRB8kqMcDe4KGL1Es0hicxvdC0u3PzcDuOkw8OF2ahPoAqNjlfx2H/QFPCvp/H
+x4biT97EOAD74ubdh3hWg4yOoMo5JsONlALPx60L6eqDpHnbfnAyNCgxGXRoaSDwAV7WTQTjkNt
rTtPttZ8NJGOOq2tZx4boR5D82yba0AsXS/aBxMjJ0sWv9Dqw8TKSeaeH1j12qgFphXdIISVXlwl
2eBn+Vuqvt3MuY6FejWNaduxs7FSe2tXaLYR592sQJrIdkObHELZu2vkBfZzUePtmkzw9epIEmnH
BoyYaUVcxjLPk07VFsDO+052z+UgtHU+vM15R4ceRyNBYuo0EgDmF/WmY5t/8VUeKPzYBVTkjF1+
4dZajaRg+9Q6kjADMdCnV0zKnD0HOKnAamiRGaBUdvalkqjacyw3inMrkA/gMajWy8q1b/s7LeK1
iJ2D7PUBHp2+JNwJhKmdMdprZ4CYKNTjSE3sumwH+tzdHKdYgd/HssZ+Pyvr1eOA+9QXnO2FrbwT
HUpAmFFVAK5o9tMk4lejfPLm8dpW4rEsx7Xd4/XQ2vvIrU+OaZ5lO6zg8zNxWt7aahTmR2PlwJ63
Grb4C7XXjN8H3b1ru3yreWdz0NbRrO+gcq46PvvMUud8YEsolpoAvf1aHuiQt8gQw8PaZThVYfk/
14V50NmTLbPpNiVRgJ7oPntRsCHEhNMgX8u+3crpxcLIJ9HptkVsdztF8cmiQdXxvu+iaKNLiK2T
bS+EJ3dNBcZG88yfYfNZgArbMaqzaLMsDtZm9wNY7Zsxue+sNIKjTc8T+RgeAdjcQjN5AZCxiVFz
CabwvaWLXxrFbaYBwLBN3hxxCrJUBh/L6qfrs6tAw2c68WUBigzybyAGVjfOaswvuQiuVngN4vei
ZCCxblmqdj2wN1vVb6onfJ1ZPmtrX6v0dxFSDUaJaYsyNYTzJoVnYxNeIHmpYTRotmXurtvAZLkk
s48ax2wy4hiK+UJs7Ylgy6GIKbFxAM9ZNin9Bd3qcfHgx4bDvCsKLdjFJW+NxNrUme2QjZfBrmXf
U1vBg6zfE8IIfuEScJutBwymYtmmu/SDYXaT7B7Dye9j2zgk2BHxgZw54G3BI9Fl0kFpy9IfNVp0
PMl9PHpXUNIurohPb/E8GB9KWneTJT+N8GemO+POiWqDGP+xM15EaX7Y6GZdIZ5YElCJC4/KwpVK
k8ZEH5ql6lVZ1OIdDTB4c8OaF2nhJrW2GkwqFxoOkpCE8WI0zWMzyuAHTINk+d/C6UKAxd5Ce2KG
gNZ2aCmvodCnAAkFNXSNNRJ+b+FQwph+Avh5HXg+r8IQrTHUlksSoqYK4ztzEp/5KGMwTvUjevy2
LIeZ3ZV6gb31MNhW85Lo6VeyvEsDtFCN9LMx7Jo5vrenVifZHl+DTv9SuJAauErQ0hysfJLGhOar
tgZ/4hLyRvdiOuY1s6yNwlaInlbKla6XO978mz7UziGv0rvE47hnGlp6Kfo6uVZe4+0nSoCZTjNA
Y5s+SzrPWCWE/a+cdAkOFZ44dENqP0LdV1vPLaLX1pHpe6DN5CtJv9NwYqqzkzHWLyawdy1sa3/o
ew1/ieFe+lnz9vSLlCUrpoo1lAoGZ9sCnjgL082GtSDaYrDZWkD3tIpZv/qKZjWkqmK4ponobqHd
YEWxZxf6bYE9ZAbc1uHSD41msVN0GGE3ZOQrY7Eg6kO9K1KtK719Uo6duw7aNLR/5Do8L0xXfdjs
tGrSLuDYY+rzPLqDirkHnJ4wd8yM4HfV0C9rdh651NQF4JpjgVlOLsSDBj5hDwUUzGMWGUfXZJPn
t2BcgbpR7kMTB/bMNR+W0a+0Xoblpkf+QOJgsHjpeI7GfG8Igr6Vac5+Fi50TKB4w+jjCWFfEHgF
oS4jtKaJ5KnlbIeUYWMweHgzpLZ7B0S0dZV1hSV1TJz4MCtWYRhBpnA/NbI5eV3mkV/kTaDYXdDe
yQ6M3CX9IPRU51bCHnksJTAEMpaxg/oMirMO8WowTwGtLS7EKPjlOzet7pGQssll/akNyY10j+1s
m1TN8xNVRuwLptHWOEF6HgtqghqHvOa4hv0pmH7gQCE+51jcS03KkmpaEGAOe3R1gi/PC0zKQNL0
5HlSM366vJb1QyvLpEI4lTBtgTDOqV5jPDVqo7rgoi5CAzMvH9QhKDxCQskAzpVp15iJ6SQATzlf
y1E22NPaeqDJQDrjI/3UmfHNAS6S3zEiK/xQVVjHyA5YyOXxPJzZqc173XDyjhkMM/vYYEU359Ix
HmoLkLfPk8A4BdBaeTLFFOXsijZZ6prbBT84WBlCRc3ThOdZVbiXhMLY37eJnc0qfkwGdGCH+IaO
kZ4uSwuQme/Mibo4qgf76aUaMDk4ePZnaWN+8ovWa7tjMBZ0OurzFBwaW0QB1uaxt3c56TMXAJON
iF92urzBgrCrteMZ2gMZJvFdVF73aZoCQIUxqu+yZULJvBSUZFNFu7GY1LHS+/KNBE6BlSm1zfkw
6JNuEvlDQeZlMpmbwq6KdleAAnmI4qQ69kkQ3icB6w5SX7MTA14Nm60DYvhQQLX17TqKX+MMFm8/
ZtM9FPpmY2H3g4DFY4D+NyLuW5mGxjdgE+9g96n3WLW2+1DHLkGQtgPXbRk2Z7diMI4NUOlm45A6
eWkHzPtsZFjO1ED4Bj+zVUMTVq0mhI0pmY5Oni8hLTBsCCKx7d1xfrL9UUuSgzJCEPYsgAGqUsFg
bUdSrC+kC9tfeuNyrQ/B4nkRUfFYSCFuRdxo2zqdzFNuhZwXjHOss8BSMmWGyI0qPzjzxJNubHS6
KsFamo8pj8tXoBLVMaGh7THAnM94yN4XKatHbaPsaeFHmx5k5Ym3dx7THLKegjH8KIos2vU5Z+NE
KeNnKjMst21v5D+SdLKRGUNNrJIqKq/UrDffRljcuI4ydiVV8ktLXIMLdZj7cme2ilcMn7OzZbF4
1TMdkRQTJyfdJKy6h6TOoRQIFVpvAlYzzF4c2e4Z4J3zYuDJ26B7KJwjojeQfmi88GfLbIEDdXg1
Yd1ga1kX9HM9o7kOE15Ivd9TI48zqLQYkq2bcFIeV5mwdpUuAgmEvsu23ajUHhlOHEhK2XeN4QYc
1kRJEuw9ah6GhpUafkSS8tFuknJ8lL2IjzV34VE4s8CG3eK0xCrA+KwZ8beRzow4oxFMRxpVwjvq
QqxHNuccEKxZAQqJ1dOok8BcIUGrbYj7/pJ1ocWxtXqgR3W6GnYdcHMJ92T3nK/4vNt7wROGsaMp
NsP4JFIUAnpIqn3m1SZMd/x9YWSTGiWAwfGm0scT60D0F7eBjCiSAOwwvUjOUOh+bwcoqu21G6KL
nvE6tZMdt1VGIWP6Wk/2Y6MzCZcQdLwTsMKvwsp2KoMqw2gjVXbI8bt2IPlWJlDqmM56EvXdecB+
RhlCYviVhYuapwy1zxLB2SBDc7HKIThazWRz+EnFl5OTDUpCEeVbnapdnHZLU66x6U0CWPQAgtY5
4cdsPqndXdIVo/g1MDjA9LT0/lRXZvqaldP0nVkiezOs1joGk7aGz9dsmiKgJQ5FRjb7npiUdyC4
psAvVSzVdlyfOfZ/WsJeM1kkX6zzosVNI35as1NT3EU8hMJfK3tecGdvTulVV6F0EfpDorSPsKll
t5baeKAfvnsyZqNYGla8/jaZ4Xw/yDZAdtdb5zNprPRIjrOhitDYdfag7/XRcr4qI5PniAnJ2Axm
2n80rYU8MbT1jdaVfO/CK9rFoKg5c0mCsBpFdqK4H0f0oS44TeCoV1kbmX4fjdErSUCATlFu+h72
JB/CRMgrcE17JAR9LwxXQRh7Bz0QW8XDFPMu3rmMaS3xlltyjFswnvWlH3KF9kwbS9iHJ2QtYIgi
xNOWGYbfh2i8RBKdH8M8bsaCnh9Ti9hawli3SnVqxzglsd21ewDc1jqlN3A9avIsAUIu2N9HOnc5
zLaq3yvIS8wK+C0QROkzgthTBs8OsYgdaMLkXBq5vhorjNgOxu07qco3+jG+E7ozkhzPErhgDllF
ceyQ4jHij0QZKJvosb5TwrURQS0+5NQhLMG33Dr4Erq624VuERwql8wckvozm9j2SqZL3uhrQWnR
8maLprWZupaRbinTQ+Btbk5lP/ZDWOFznCtQ4GSTTbc4sYxYY8ebKZHX3uoKBbMkFWzlXMZe1WNz
ZjvUdkJu3P4rwchZcNDaV4Ui99P290HoQHwp+FyIa8tN5/YvY5gSpwztK6JN8oPxM92Vdt9veLzv
8EnipgxVyl8zPbgigWxdbsMsKrd9T3OBZZTTvhS9fdBdxzh4iL37qWj6t8nMckZrIkXxEmvM7Feb
bnvVNccQaZcQNIcb4Uz3BjUFW6I+p24S4b4FiDuv3JSKB71pCZ/m9A4AIGb+tcybaBxkYuCQRsq9
VLoNr7di7SDUucNPdx5sBA99y/G6OhimBWYd3XCQqfGQRS1sbZlvCNiPGw1jAtuYdyyEdOKxl17Z
XftipUjnNQ0hwWCyS7Ps4U5zGy4P5jC/1Rz4uIHkDjTGgwJsDGa/I6UdN/fDwBWTZuOVlQLxPkqU
tllOp1LepNWjF+gXipjpZdHyJ2VMZzMcv0Z8WnVVn9xZnpMq+eH9LvUN7SMTPDUNZZ7dV4Ycv0KE
O0pQm6vqQTEkcSpvDjxFNAp49Tx3u42dZRmw8iJh+OCXGbpyvnfM9LPtIMMH3GkR28X1AjqisDsN
2euEV7r+ni1EfD0pc/R7k8m+O1AN6s8qhd69uPIxfS0dC7078nYaGL8ENTGkgpXW3Qq73VRj8tr2
s7yf6s4XzVTcJ6q2P8qxdx/gv2b4MXjSMS3p2ckjc0000bSeRk4CfpaR64MHsWqcstgKgY5Jb4bc
9W3WngcpjiYint/rw1XBLf/hgYy/BZoi19jGD0YxI7m1LryFaqQwGPINCF/3o65ZK/o1to7LMBio
OqoPDjqdpWVurNtMf5/mGuMSHlqsrSSvu2E3iNDYlp146niUrCkfb44dxNXPMZkkljRqIOyueFhM
bTggzq7hPODO+wTSDThu3kHd9PlGj6Kl2897TAu2NuESNhwwzQbaKaRtxiyYz73yHfquHxf9ic7l
lkG8addWhaFPzciJVZUhrfNg97IxRSPXf4qeHuiM34ZM3ZchBEnA9FSKmPpIHOl01K+Q+J0dp6Vp
72Ae21JO9WNCfOwjUzx3RLM7hLwiHbJVR0sDsiA3whiZigxQol7GnFrHmq2LG6nKxytjbo1otk+y
qd+SMDpZZcKygA337Nft2G3lWIfEOdkX6frwKpV8UUtdRRFlz/w6+UoBv/cr9zBUEIotFOMxrNaA
GM7CBhpdncj5R3cDrqltN9m3JP4ys4H6xwRwPCHUfkvLj4/vZH6Le3P8bJrRvvXx0H4tFSLOBor+
uB7HblHS49oLfI1b0CLIh0iKxcTCLEewmzHYHb0fIUcQ7cSGHIf05BZvZWjbH1D249eMf6XDf7Tc
T26lN0uzktGoDUyVel3lGrUVZjG1jDBFRi1MT7zDNgdU50D1N5PjydoFmnMx8JzP60aykLIyff4p
ISihwTn5N8NoyB4xoeNSZh0PMEDg4QneM1K0FnzrU4jDNtiAjB92oMDph2qd5E10WJUugSUmxE2V
NBoLRBras5L45O8OiP/IDPI/Anb+yQjyl5aR/wdRPKBa/soM8hiD4qnK5vufnCDLn/lbkaNu4QVx
LIPsvwNZb+lk/BuMRxe/0cZoC4Z7MtOWgOj3NxiP8ZvlQDHzPOE4OEH4o383ghi/cREI6YH2sXkG
sCj9T4wg1p9QPLB3TF06IO9om+Tv0/9EFaRdF02jYb9TM0/+jES7zhuqEShEHFkwmM4P05lyzEaS
81XicdWvoIcaLE5TzKo2+R+1qiSMTpJMU3iwhybaULc7cy6QdBT52cSmtCfXJtEau9toVsxTmNkS
JPzEBPRQaSF1J+D+btQQz3cVQSVqSDqYa6qLtWfTyLPHWEj2o7OR0pOte/NNLwO6mqrMcDJKceed
ofdgYJBdnJess9xibTPgIWx2nuanvJ1pEcalNa4Iq2IySev50PegMP7hW7/7wznzT7TnP1Fk+SSF
51jkXW3T9Dzb/hP3LmPYal32CbtxtvdOoJenBnLLwVVsB6jQpZwhn0hw25K1FRyRI08pAvnjm5Uj
GtEc8EEHRbgnvFRciYScHFrVztGcffOQ8TaUPHIyCuzPEJv9yuqr+TL3jEoyiTvQoFmDfuel5DsC
az7+9S/2L38vZA5cyTYU5D9fIQ4hHTXqnJOKQfv0OuzCMhMXxqJlqaw9JUV6jYK0/jcUyv/7uuTT
XK5zQ5emjY8K+9LPjwduNvXf/2X8b3uZDpKFH6AJkCuYIzl/poG28nK4n8HM8/Ovf8vl7/vjSz18
/fd/LQwquL+6Yf/OoxLksP/55zV5L0ZNA442WeZ0p/UhPkWbGIRBbAk9d24ucjTHf/PRLn/pX/3Q
5UP4h1+yhEnvNCNDK7F5oFUEZ3yVBuw7MBhs//r3M/7VB8quC2UXKKMpHP2ff1ah91QuNl7F1zjN
W1twgjTFUdGhNgPnoHAxDNeTRdp69rJr2rahHxV98lNWKl3nS/J2Iftdihnru1N3+n/G3vz94/cs
KmsXPjvwzz993U1Iq0WI+2nXuS/I4fGpbWZYSV4y7Jum/DfM7D9xIv/4YbYJ0MiVlqPbf/quK3Bd
zMTcqW4wRweuwHA7ZHRc/PUn/q+uKI9RFKCayRW8OAD/8cv9P8yd147kRrOtn4gbdEkDHJyLKpbr
7rEao9ENMSPN0HvPp99ftnTOrmLzL6J1tSFgAEmQojKZGRlmxVrA0xqzBiF+6iffvNRx0O5nC6np
VGJ5xGiXeDRQAPeNri7NNlRWRh8Lu7dGLaQuk5YRxRNaRIy25xHclGrcbRwmwZu1OLimqsIFh546
f2kQwt2srR2KxCwnix6GfQm6j059kYA+OC7RkNOACJUIh30c8rNCdb2aiEaB3ZWx5yq/ABlrtXtU
SMVb//MEBEdStc3pYdT+GgAp+ZQG4xTAMWREBC30rwmHTr5hnWvjkAbNY6X+ZXYm2R2z2c33zKdW
qjw4qX0yzT9ahD/ci5++KYXYCRqSaa6dCp/R5Zw63vRUgwhrAVhkGbxGc0k7rtvRDqUdR9mhTXZm
zdjD/Q+iy3t1e8d5G5mXs3Xac5opFg9s7TauMkdJdYqhjjsCtEcGnYvwIUc3FNgKtb3KqOZjYeD8
QwkEBxjYnVtHtQ9IN9UXdUijt1HfVidfAU9QyXYIQiDf0ftgOESfkqMZOLTS/sXPtnjEBOGHICxY
nF6LmB6tzLoGXwUJE9M7VE526Z/2Z+NX9kQDFfqx/fgVQYWGBijAkJP18YP19vlHvCqmvBst3sSV
/zH6/F8YU0pu4f+MLz5Gefo9/+s6oJT/wd/xpKHB02jZKj0YsLsWEp3/L57U1f+C/4TZalWjao74
M87hn3jSVhEG13m9/2F9vCJ3FO5/yfiPyWoTRQVdRXT7//4fNjb4yQBkKinqmsXfX0dBixdNVXUg
/rZl8mBDwIsjv3UMBnRFCN6I8GCNEVQQzCcNDy3cdZ/dwmgvV5vyj+1rW4vABFs2JMNw4UGazz48
SzZcvZ4MCoL9bOECRLHA/NF1WcOFR0vNGyiZt3uhMM42z7AF7kSeJhtq5KvGLQs2BIZsgGtLR3xl
XDWBINH8CiFmQvwiV5LyVLuV4VH2KLw6w3Tr+NmDNRB33l+2xIdfe5S/103cLl9zUgqxeCuNplcq
GPHCQ2lE0x6sUnSY6kk5xUU5vB2H0qb+zezHI2PoFPIzBAKCxNYvesEwdpfBJrb1gxZQ8r9/EFon
sIVL+lAykpu9QF9EpUDpUN/N/f4pNYvwYYbM78yRnI/MlBa/MleHYtJRYf4ooiQ56kiHfnAQQtgI
wrXF+yd/CjqEQnegsDPgK12cv9mn7j0XBURokxLDaCtBYlFYuRdkepnw7lCPfa8MjRMeFbMqvrmk
0r+Y3QqsXVcHdExtdaqfrFBT0b9xE1qEG99u8Ro8/z6HIFqDqFreuEUUNrqG1jDfGVPEG6KPFPnH
w5zN4G5rR1DSD5sTWhP1o5HW+RFYQeRVaAf/7VZv7uz1vdFWvhdxNQzvJtot0lncfi8HaaPQ91FQ
DM16fFfRuvZAf6Zvo65RLnZa2d4kAkZmJqigIC9MaK6P8EZ/t63U8e5vyEt/YTMEQSxmMZBANCYD
jatr5FLPh7ElSA55E+t/1amZQNtqt6c2YOz5vin56a8e4uetvzIlFqsu/dAPKgbqDrpaUb+ebKV7
qBTf/0Nk0/S+S0lR7xtcOYtyd3HVlm25trZ4+SPNRXerbICFha66b4wqB4ycGxteUN72xbK4KKYq
owwKCfbCSi4yXVFblRM1QETQJijazzNwKTO1AZY64jtdnk29kpXPhlGQjDK8ZYxksZcAeJSIgmZM
SzjNjqDTp/dxgzPMUqX9w6y6ELjemB+5ACS7sI/DKkB/AsiRar9PskIHVxujSqJ3rvg8M8tfbNyz
l78PB0AErDrM2hB6LzYFP5VCgFCkh6ZogUhVQMfGNBpOBpCoDVMvj5VDIxzHR9KoIfK08DgFjm6o
C2rMRghwTCmjaOfzw5BuT3tvtu3g3f1TtbY00wbSRoWUNS6Tl2ws5kbQRTlAZB5K6Uhgq506XqxS
dQ+vN0UISMzKyWIjF7uIohleFGUP2jyufTDrMvUQ3EuP4zDaGymZ9vIYO1BpUAPTqThr1jLfT0yo
81BS53Ym7ij2malMD0U/jGAtUb3Yx0M5MfwHzustfdbpqSP/eBMobej5je/+op8O4Lcz3fdVNA1U
Y6GMKZR2pLmXdcZG1r72Uy1KBQDSVWAbYvHcIeeouarv0w4steI4ALraaR0gP9ybQXuoVY9ohA4b
G7RulA0y3Ofxr4WjBPzja0U+JYeoKQDqGshGfBBcqnOtzPmvcrLDtwnSwT9efwIs+C3/seos7nnl
ML6kqowJhW5rPkZO/yENU+uszKOzcY1eOkscii7wJczFYW5x1hyUOjWfPw4GI5o8gq75JjZn5++R
xf/89K3dnmszi20cRBmBe6gREPKrFJ4LBbSaEURnLVC1A73HrkVPsujg/uiUr6XwBQB1RjpIE80k
fIAOpfqgjDkzBENXPolhst/f3/A1b2IBgqTwy5yfoS4S696OnKkP6d30BLdno0NvsqSq+FsXusXX
ARaG8317KwET+y4oQlP9hffdWBzmQqUPDf1tcphFZf9o0dX4OfU2Uqr92AoLriaIL2Emzt/ng3A+
OK3ZgQnQKBrvgDCRQoe6r34f+hmqBUvqBW3EB2v7gdCOLNTwJ/HKbXwwwOM0OmGfHeifDr9NM0Kg
O8FU+RecLcoG1lS8+jl1pOgNpRM2RFWXcX03tAbiuyOi4gHylPtM4/2IdDv52jKycmpjl6J2DPby
w/3vIM/d7SvuaJrKQLmpsUxIn2/XmYSaNlAMyQ4Jhw6kxQSkZdSLI6io4p3QImc3g+ffawYzYAVS
3BvHYOVaYJ5c4tmtmcsgQoc8MKPrRveavhvQNbX2spIJmhSN3A1HtmZKpyGCGo1Bw8FYvJeiIC5O
24Gn2QZI1BR98xi3jb3LyqENNpzKitPUDMqdFufadIQrnc5VdGlDjVV0VpIeXFj6dpA6OUe0QoQ3
kzl4WoTyQNcN4vULFGS+UJcJZAIpZt4a7Y0GtmsmSw5h3YUfG9+W3Ebz9NglgGTunxp5+henxqIo
T/puQyNNj+nWVOKIQBuARwFMiY3LqEGz40uCH6rn8ASR5XjR2GaXOUx+vd4w2lfPcQ8tzOf64NXG
clwHH1eueLoVjHC4hs3veaiHJ4MgaNd0YFNix0k+y+h3K4Va8QhECipkICR5JuXH2zUDo4ZuISqD
g2K64bu0Cn7NTWTR+6XGFxfGsBEDrZnDGkUNvAGh/GKLSbPJUXwNPqbUDd8E2mR/BTpSfqnCPP2o
+b6+sbOr9lxVVzWNDJ+3/nZ5laVUhg4hi4ecQPOU81iBSyG6DHrE39Ws3cgFX54gmGi4HjRZbPk9
5c+5+pCxTass7PoQxSPovcl+24c2gX1gTtXupIT1+yRUf8tDUW1sq75q2EYFBIFUU3dV49ZwlIFS
61xG1qA+13vPAs/yLhlLRggYjXM/FAYM6ocx4FbvHAeFoj0sdFPyWIIfvtiok037Rqjho67CSA3t
pVr/BciqLrwBasAvdmy470BMM6kM/mqIyGRb0KlhhWi9BNiq76fBbUYGGFI4vaPAUP/QaDw6+yoE
WM34OgiA+xdG9n8XV5VegIXKpFCFTq9psdEwRQo9hy36ULUqM0xID8KJa5ZeChzZSxyoXvu57Q+5
Cj6xn2KDfwaAjcHQ9KinlbZXkmx6hO/BOii6Um+4rJWKAL+NMy50nh485uLX6RGIiQFo6KGcwdy1
YtY/Flqn0pjVBDjskGFZHfBqm7qQJA8D06vdqOzzxHI3ymor2wQzMN0S26L7rS8Ty8zQJjOMRHCw
NGD+wZjl+7aYg0vWl+bGm7f2SQC+yJSZgJPO0+Jqo8KdtlqvBQfo0xAi0SajfuiN0kYsgHEYlDHa
+LOg9enuqiro/0QR2mh3wzg4nmXNzoNVMU4Bo4F67G1hH+MgK6KNU/Py/aLASzWVLpXk/1lKqfUw
qIRlG0BFE/NZikpP0EKI6qdSlMgOoHgLxLDeigVWjcpdIRpHkNRY3MygcXoVdReGzkfuJiWzMjwn
qhsljFLkye+Dw2WcM3vry0u/ffuWyWL2/5hd+HVLUYdRCROcHMBxZhyNmpJcPh3v38O1xRlgMYSD
xqpFonbrdgJTL8Kywe0w+WtdxAzNdZfAyoQCAsIJcS4O46iWG59Rk057uTbDNXTXRjGSG7a8XjN9
fK0AAKvlKRRrOWAj5l9TzxKQqLqIhB4dGdonuYkvKJjWpKJhbx13+d1e/gjK8wb9QdVY9iNdRhFz
umsQuTKq9I55wgB+5rR+a6Vt+4FP23+16wGGezzNpY0CyNpSUTzBLq88oEipv2EGL282duZl2Atk
QoOKhICbXtPyddXoeOu1TeGIQLw8NGOdPyquDQvp6EBPF5ftUxtn2amNBufQUZb17p+GlVL6M2RD
xefxCFK7vj0OnTZCXY5+0aFhfuHYk2AfM7AdT5B8Mimv6JAUTsMIZ72Wxj8axzJogDc2zHV+aFJg
KI2N53jN/dElJM4wNKm0vHBJmstoRlWDoQHqN521vhuOY+B8cQIGMe4vfXXn4Zl5rkwavEu3KyfD
y4xJHbkIjLkwo2Sa33oqaafSnZpx1yoQsqndYJy1XAvf+v2of7tvf+X9p0sECY5O21/T9eVKjQhu
p5TAg3HSYjdV/k/mM7tPY03z0wbYfNHhJd4PMK9/v294zc8I9FtJKR0wlZb8BFcRTzaH6N3ObHGq
QpOd5276aPtUwO9bkdu3vGz04hx8N106AAC3VqxCqnZrTXjoylw9QHHFfGYjoKmCkeaTUefZRmFj
za8JeZMopGsab/mtPWVGkazPsDdH+vQgZuZhdjl6P/GuhOn8M7FNelSzGN3e++tcswsCyAJPgiIR
OLZbu2MSz2ocMksASDs69br9I6RL/c4aol+GEmlnxll/3be4dnB4JYAjUS7E7sKDh4rtOwEh/6E2
1chz56olRp2YVoCOnukZK2J6N0vd98CuNi/N2vW0ZMBMTdRwxPI9jmwHDSukFg5OnEPzkaHBWBR1
eAbGZG54grUDdG1q8RwyijRC6pBFqJIyzwJJtdj3hubuEdpujw3Yj40Du/ohSWUAahNx2OryQzp8
RFerEFZLiYNrZjrfQM9rwM9StfsIlhJmu9LhdP9bru0npuiNEHpyhBbu12yaZvB1FjmbDCEDT432
geEYR3L0YeOgrl173Co+FaSj5izprhJG1VzCJhqDlNiOOkje44RG9+H+gp57Ost7jz4itWEQmhTw
FqczaZOqNdnCg51F9cME5/iRzjUNNCWqGGJygqdejetvgEXLj7ZZQN9Yle2vtpq7k95UUNRoNoO3
PSNgCRz8D5WOHo5pZAOUdqLccMFrn5w+IJ169OepYy8CPXvOkqRNq/gwO4CvlSoXXslg46FWIzCb
ZQErX2YZv23s0EosBDQAkBdTHhRnlgnuNNpFnsAzzcS+m0OP2n014GP6AqR93qMDwjR+V6XnWgsZ
ApshdLT0YaNJvLJuWtWABmAogJrtORm6egGgCk8DuP3Dgx7lHUORcEibkuXPNRTT00w7OkHFM25s
9lqKRZFGp8IGWAHVcPmrrqw2RiGCsCbbKHunPoUlbTCvt0ObwVPIaca0h1IZQt03Wtv2bxUNlN4O
rF18jGjVGhuXYeXe8VsA/VJVxZctM5/OhL4tg28aDqBAPcoBm3c2iFnPgFV0o10lD/ziQtCjMikx
u7QJ9WVdH1wfIjBTEhy0Fibeh8xvw29GZmUwa9JjOeVBmPyMDbs5hahAZfshr+vL/RO39rkpAfLh
CPFge1p6NrMMGDMowgOtJ2jXusK4DFYXXdJA+1XBDrAD6b8FkFvx3lTFWDaJPvqrS4iGNpIex2FC
twZaiZMB7y4E053DDIyVnrsyCb/cX+PKowiLDdyAunwZGbi5PVz2aPolw8nYA79wCIooP1ot9EMQ
Rf/Zleb4BK9dvvFirBwi3gouEGUxcM/u4kC7QqqX57RSeIwBsZmDOMGGFx2NUSQf7i/vxXaSsDDV
LuhwC3B0S1MVfbaZLD45xIrZyQytYTINb5mbiuIpvlptLO3lZeWo8jABbKR+K6F7t/upqamOVEYC
8YnZNRdqEeLgKy5DniUCmL9FiTZdWhXCv8DqtWMCK8qnMHYZdcqydOP+rCydRrau8jyaOg3HRZzc
DKLq1ZYqVcGE3h4RkfxQpceBZhWaj8f72/zijZSr1gGg8xhTCnIWNyWu8FqBiq1M9ZkSY/B3svZT
WcL8dt/Q6qLALz0bMpxluQmoJYUetYXMLIGIBKIFdPByAbei1rsoCDIId9/ey2eZDIejyiF1QWRQ
brz9nnAMtQh4+tAgdHV5ErUDqhR1wDcg48KfVUMHN4Z58BHugvEbuLH2nRmO5rdMhWUkgM+FGSIX
orsgCs4Vupffqtyun5JCKX72fd1tHPYXd1n+VgIi2uESorz0V24wpi6TrYrnR2MOfY0R/ph7tfum
JUGAiLao62/FhJy9U0MLeX+fXlxpadqQDKN4a5KkxbEXWdUPuUPDQm3b6dLHlf6pUVDyrF3mFO6b
WjlroA2JyHSXLhCFn9svMs5uYg2QUtBJhcy8g+ltT5U9+vJ6K3Sznnt5tswYbq3MMJCAuIGXyvH1
4kKy0D12ZbnVm19ZC00mGjDA6rlArnwDr572WPONggKz5FxkcKOqYHrUe7FVwFmz8ly1ImtXebkX
a4lcEDSOPfieG7RoFVTwVTl9Xm/kHStHgNSK/Bj2J5rQz3X7q7UondJRw2plzyrKLgHE5sdeOGg9
lJ224QVemKIcDn5RdjkYLCEbv902q7ThIhKu8IJprA8j3IBfUW/JKcNlwZ/3z8GLOwVQnZofbpRU
g5bZwtRglipqwkzvBnUMm4VmwkKViJCAXLMg+m9gmfbFJwjjde++4ZU1CgRqbEJdiWwxF49k3XZJ
GwOLhHvGYcAy9wPA8J1ziGfd2YhzVkxZBFiC7J+bRVx/u51loAZO0GiuJ1Dm2cctrKU0Aif7EeHw
ZDrcX9fKhtLfo/EHdM+B4HjhKXrLgpAWWU24CPK23lexgxaFD4ZnpzSN/R3NuPIrQh7xvjOltvJ9
42srpWwEKF0FafMCK5L4Rl5mGkyOdev8EaHE8pAFGUoKPviU+5bWlmkJKsW4Ks16ETvORmwi5jkB
Bh11q9s17Th5FOnCj2Y3B84+G0Pzwczc/Gvgl/GGh1xbpUWxEaAXk1cvbEeiV2IXBgcvzUgAMoZC
D0bfIpKshVt4vheuhTFEwGQMXLkEGuBvbo8OpJshrAy+6zUDDCmjOveM+FrNxoJevPqyxQTs1KDC
AGuitbDijFowwDCNypeb5cjlTcF+nIz8LWgt/RyMjfX6Y2IT9IMiZkJF6EtkngBRUBc1LLpZVILs
DUFi0i1XzkjJiY13Zm1pIO5BydElfomUS4ZID1UFUisF5PBDW8TZOaZZKwWiiNk9c2j76Hz/aD7D
228yK7YTXlWap9SJGAdZvDpdTnFMggQ9u6UcBI9lAQNuOqXaAYrt/mOmWYNglAZdL8RY4Xj2M8V5
UNxZ2ydGYqIbBber1ajR5/u/a+XY8rNcoEskBTQ7F26oV2oDhXMo7YohzJFOVZD+RmMFNUpnnN+/
2hYYALnv1JJ1bN6eW4ESO6zXgUvHDmaapjBsL8szyIONTD/eN7XiCQBKETySgfDJmJK4eePr0EYT
svUdr2767BjGWrfDh2vF3lGRRwiNukdnZP7QuFnx877llQ3FMq+WjhOQvvbWclfokNsiaIliEdwd
VY/wSgnoF8Kyvto6Uy+KM9TgVOJxPh0JMxOft7aS2DEFqnhc0QyQZWXCKlGb2XBKBlO7WAgHHiej
90+VCRhTt9EAC1wzf/07Bgc+nohsh0LvEuAKaVhI01NzvGkC9tTPg/nAGBeUmXlv/n5/a9c+KvAZ
6nTkeRZg7dvlBoM7tFNUOZ5uMtLfo32HmnYkjr4ZB54ax4LcVmf4KU5QDLpveu2rCpBmDuMrXJPl
oEyttwDN3BoavKz8CTPicAoMLNNomTfKXauWiHyACwM+oAR6u8jKdCs4iVuHwAO9Kbjt/XOfFD+s
YXA3vtxLLwgKAFUDYh16H5azCAoGgHkjjTIHGhsAhEVkM4k9QBfupIX11E59umHv5cqwZzLAjqsh
4Fmi1jqrSKayVmyvHZqfSKLB0NtF78bKHE+v/VhkvnQbTHaRko6+cLUF+Z5oS2F5GkiYsxrgU3OQ
Gl5lbz0ka0vCfdIR47KrdBpuP1Y+ucY4MNgOIEZD8z4S4hxU6CVRF1P+xaJ4s0j5bcJFd9l7jbUy
Ri6pthCVTkn2APEDb+yzfdS63atfYtp8JEicdN5jiji3q2IoS9ZFS8uD/Dj0koZpQoatkXYPdevw
6k/FUAHZGLOpZDHLLKlUUH7S5tTyRCXpLrrOh6JZz4t3kIMMP+7bWjnvsuhGR18uC0ja7bI6BAMb
ZoQsr+zt34HOju/6QOu8WUGChhhdbHjnl1Ea6FCwfqxLti7F4mzA4xVUuTZAb2wjAB+ryHbHdhq9
tuCE4+dT/Y3M4mYtFuWSwk6UoC3KDzQtswZ15j6smwvyaajICIdexv1dlCnQbRxza3CxLEZiGr4j
51BLJkjrTMU5UOSodko7m2+jAWGtxs3Ljb2UN3ZpFAiEzXQObyujkbefbh59f6wRGPNg5LGgTxqV
AzJu6RlqteiYUkzdV/PIbHPN6HaWT8OX+2teOzkMalL3IJRQ4f64NU8a2FVxZFoe6gDommkwLhVm
mx0zvuoZzK/2WlgVH9WAhIt+B9WQZ12Z6wrFUPTcPGPiAqq1+Bb7kE2hdjGIBydz0N+8vzh5Ql7s
LWP8QLhko31ZRqxIUBOjYXFjntLTGYLxktpweAGjjF/b9mZd3AmbHprF8tSFY87tbsigdrO8QY1a
po8MyNbnoYFcxEHNII5jxACKf/HMyfEb+fDw7lAuvf14baD0jRNzQ6qpSc70ilrPhb+MP2p45NpY
fb33JPujSkJDkbLMMso1HXyzHrHIss3KY2/ZFdhHU7m4ahFu5LsvC99yQ+XgFAVgqjNLH5MbVUpd
lIOCOATq4T2yuOa+7mdIDYE0v7URXP881gRGKrCN86jV7aGOLPM0kWFsLHvN3XF4+DmA36AzWMS9
5KuJ3/cGyy4hAoA8bvAKOzQ2oqM17yO4ExL3SNriLmIWpWpC0BK98FI7cDwyKtQyQwNm4BzqKHQB
eq+Jcnvj6X0Zd0qMI91hSbhDZX9xgkzYKoH5W+Ty5ZidzFgHoT6M1nGO6dm0Uzl4QdL3Fxe5mo27
ueZ4ZCaBcAxYNOr8t2d3yngb68oQnnDC7F0CG6JJ5hhRt6HL3EPjSpUx2bC59iFJUWn6kqtZHLBb
m4U5wfZgTMIDcRQcJx0OTztt1Y2prDWvc21l8W75ILMjtPso8eVqd5ieKQp7d0Y1B3HZ1zs4yvMA
CQg0dPp7twsajEp15kiDC7A1wIJBCyqV6+imliI63Df1EjrIfjHRTNaJf2M0RZ7fq3rsPKZp4LQo
eaIj1KkwlSU6/JXCd35PjCiPL3ES6qes01yokEyqwb41gNwYnGDcWPTaV6QRxry9JAogRLj9IVFu
dChUU0IVBiMTfdvab8LMmb/eX+/auyxDRJqnwKQJTW+toD3jB64aWMgflLqJ7ovlPzJmh67v0EJ2
uzersPsx5lWKFPrsNw+jWxLb3f8N0sby/SIukEP9jNi7yxlt3sW0TOZEkjQryEIj83S07H6oPYBX
5anRteiXsNAa2Lgma1cTnNDflAbgkRcbjP5I0ULbLfjGs4rPhclQC92KylVvIDqt+8oWk8CaRaBp
4IpV3k8gILebjXbBGFlRZ3l5oVrvERBWocPFjwdm5x/aiNHPjSWunSEJK2aKTOB8ng/71WFWlB4Z
zqi1IOHW4/1kBsXbwR39P+5/vzVP4EhPQyWDkTFb/oorK1UamPZk8F4CajT2KfQosOdnGbrHifvp
vqm1HaRiiWCfxsgQceytKUMvMqMfcORWiKxLIhSdOVwFqtwSBH89Zv+w7P3n+UV95WxeG5T//mpt
hR5qE9NncIdXSf+oOZXrGZ0JfWbnpPuqqty96Q7JUdUa501VJn84Qw3NrOsHe6vtotP91b+Ez9JK
AVEhB0ThUQI2dvtrUB6tkQck2ZqrvPojAiULNyyUbrBRKiL7idIKxD6hFcB1PidapnCKo+wJ2gqF
QkSulON5mtvm1egW+auEpH+QMSgsRbe/qmiMTnPQmvUmRhsPY0sttK2tpwmC/Q3vvHKebywtLlAV
m7pv1VjSFO0rLJo53G/oB9zf5ZXjjBFCFNkOZkGL10abYDsz0pGErBbpGW5pws3UHzwULLZCrlVT
4Bt1hozJovXFzZlFXvRdBz39nMctzO8o6JZJ9Wk2xnIj7Fq5ODh4WivQdeARlvnXELsFk/NUBOza
bI/poNtHFdjb2XEQxTBEHG/YW/HpklyMKgRtK0lNc3smulhxSlTDSRRshm6iBp3aScvVcxgj3Asf
ZpJ8ttUQ5P39b7e6TCbHYJcjNWbA89asNrgtauSE06KYnSfgLdN7yhMkl8mMgkwt5o0bufJ80m6k
dS8rOg49slt7iMrXuRnMpF5aDPO1UswHUXcQ8XAj8r2Td9mpDibnzRCZ6CLDfrJhf3Wbr+zLA3bl
nuK+a8sZh+gNJgIOeqJAQoui/ENbA+o3wJLvBRSxG5u8Ek3T1mWqguiEtsMyZnDUYMzNMUV2pWjK
c2jbOopsKniCyg3PUPymF0NLyn3R5frG/V9bLjERcTyuhgdA/vur5U5xWac2bsVjODw88RL5MO1H
xj6aivrtnHQImWaIot0/U2uXlPCEghn9Tz72wr0B4Eh4pLmksUNhkGQhg384j59wpFsMJuummAtD
IZaCmrH4nNkkFbUm6p6zFTCBjMA9kjZRcuzpImxs5dpNoRrz/00tvNzUW1ovUpvAb2YrnSrWzqmG
YM9UmlJuJHSP93fx5fSXhAGwWaZ8TqmCLipAdhAqDbU70kvfV35Wg2U+uEntHuzKpxoDMSDSr2rd
2FBwT30PP7LC3FcyRYHXx0N9UCLUgRCwEXvUS+ffjEGxf7//C1ceF44VyrySVQQEy+IuO8ZUpdAv
2B6Srd0TkfGfQ1BVl/tGVr4wzwpP+HMVipr97Qk21aor7aGzPbR/4p0vlPg0Joj8lJG9Naz8kmqA
Qum1rUXWG03t6KLPansWkjjF3q1nW/MUK5/+1EO3+RlVY6u9Y2gAEnUw9sk3a2jQXimRtYTGNbRA
itm0F+xDhnrQDkUjq371Syt5iGgGUafmAVw6EttVVBTxXMOzYqV9GJQa+Z8aAYNwqJyNbPXlxyW7
4EVi5ImqDjH/7b4rHSoXTpwiR6MI/e0QW/OldOf21Z6RKjNRg8z2ZaCyCE8VqzXCWYklaX1qHZ2x
LC5EY9R14JKfGHss80/NMBieTsfhtTgi0icyOMIvWrO0EhfXq26ZU6GTJ5B54iVoNL2Em6gaj1Ob
Jq92iJiiWYb7J2sjubjdS7/yEf5IK+Eh8Ji+ScJYPc9+l+3JYL689rZgiYxCjiwhCLysnkg8NqKf
BV/NVRB0sTpJuNQQ1o6asb9v6uXTwv+f+IiYgYjlxSCBWhTAyFPf9CBXjs9BE33Dn6GXN8YxEX8y
7NIq2ZpeeOmDb2yai29WTQqcHg02B6H0nuqgFQz8vtpHYxnCvgtL//01rl2CqzUuj+c8uu1ALwd7
8NkdZluvjkFouBu3enVVvNKy0k7euWSnm2t7NnIfuQ6tH5I9CrsO49e9tSuSeTwrlhOc7q9q1R61
GmbbiGuZsLs9jsOQWj20TKgOI875UZsa5+jo8BhVGRXMQDRbdQPpom/LFXw12pLUZIgxQWPf2uva
LI2ok3JSEgeZGYHeLtLr4ztmzMO9rnfI9SlWetJrI954PNZWKsc3ibnogL3ITKy6iYcmdk1PJG1w
rpEi31tKm5/rUa0v2qR8u7+xK7UwZldpmfNk41FIhm5XWtW9XgExF54eKv4FuE3x4KNSgijeADOV
SLuDD+ch7NCh8sMx8t+1RN0q/a0tGdCqHJixJPvZwm/zkk61ZqPV2ZZ2cqiEZGONHEVcGggoLpOS
bMF8Xj7QrBlics4txWfo4G/X3JXuENLRFl7XcPNnh5nv1iqnQ+0X3+9v7+rSMEY1SNIPLVOkKo2s
riqpZUAsVh7UPsp3PdJt+84a08dC04ON07PSa8AaebpDZVMX8F3cLs3Q63FAelv6bQnNCnr1mMHT
Ti2105G8iMpLqgTWXpsG8x2EZ80pc0N1j7SVu/GASEPLG8RLRceYWSgAWtJPXYXxOuDQlm6jIKK2
fVLQgD9aVfP6SgJ8Kqa6z0zvKO2G2fXzLIu7jmz5A0++tZsmXZoEOpp0Xd26FJLrRv84CCO9tJRJ
/jQ6RflLTPAspHZkvkc4szuNA8zkG0HC6gkD3SBH42BcWE7iWlFjjDNSxN6IbO45K5Lwm592vwXp
rB3vn7BVS7K8AJDKYZph8cGZUKUa4BOOZK1jfPSnzn3qTKW5zBQ4NvZ2zRRBvbyhlBvplt9ubaVa
waSomNInczpH0Amg0BvXxylKt17qVVPS+wISJVBfztUHpWI2Q4RXisnC9iGT1b/PSRJ7vtVHf97f
QHkQlwdVAlCIPQC+QPV7u6o0Rd5whmTaY1aq/q53Ee+LGW6Ngq44Amh1QLsCB4X2b4mKqmet1Tp6
8l48oDNmdbX9zRnr/kmx9I8orU4bi1rZP+igJJKXgTQqtotPhVrL2GsKejHpVDIQlli2xzV0vitF
B3PL/Q1ctcUQCIBeTL4ghGLgdDAzdIY9nTkQZpZ1+6EV5g/DnZPP9y2tvMq8x6RvJOgSmbj4VG1O
/xA1TVbVlYZ57IQRfLC0AD1cKGdrA45iJwK26MJdTgVx4/SveRYTeLasyvIZaebeHpQGMdOymYgJ
BtWOj0Ns1m+aqDU9lL/aT2mSQqlgx028C/BLD3nclwcG05Ov97dgbbPlpeAUwZtEf/X2R4yFPzn1
SLTcKmarooccocnoMGQCCqFsNnzL2qGVXKt/V/eok94aozGtD6qfkeokLmFWTG9hN4ihPdZd3yee
mCtl+heH6dqkPAJXz8YYTr3TotHruWbfIm2ZjYdWC513vhZt0WOuniYm/OCvtQn2lrhMYyzUMEXc
2RuLHDJV0q3qNDKndBCJYyuIj1rJZ3+06y+KNWgbYdeabZgM0FbD4fBgL5ZJh2MoKhyGV2SR9uS6
sKUEyLLsXQtGfmqbw6ELsu9RUKYbn3Tt/HB4eJros1Jdcxf7O7dzT33W9PLaVk92FKYIyiFpWYzT
fHj9UWWwnNGw55Fka+GDcpS2E8QZgD0U7V+5nYj3KMM3JwZfxMai1s6pqVFcJ1R3IY5d5FgKtW0Y
8AoLBXrUtvqmN9/3Y80U46RKxh37x/2FrQVZIGRo9DPnTet2WeAZgQ7HqUTIOJUffk9xe5ewisXj
6Ov5D5di7aeJKT1PKRg4i5RBfMgmWsdJETUbXdWV8g/Tt7hDWfKXi1+4g8jt9c6qiS8dsoWdUivT
U1kAX59r7VtZziWleSt6rMw6uOQ+oE5XzVQOmVVS40xgCEMhZK8JYwubKB3D4k3FRTKNwBAS4Lrl
IJpfCIFQNc832tTIpTFC6Kkq6kFNQMzQjwynQUG5RcG98pDfGF14qzKF9tCnxitndfp9YevNyQd5
vvEMrJ01ieIxNOAt4Ifkr7hyUJnv+tEwRJYXlfqXzo7EaW7BCQg1ftJ8Nf9w/6jJ67jcSOoVshKO
Qco7t9YmRR8YkdMsT/ULbadGgb6rM2t4G2l9dg7UcjwE8aDuDNR/94OfRe/vm1/zFkJwAMAMMeux
BAMLN+5t8DOgsiIoLP0manZdrQd7EYX56d+YAgYBZJy4ZZkvzDB9NYiGUjouwvEMmXp+IOOv3sWa
uRWcr35CpkqoOLnPc5m3m4pIcpnBOUove4ho6OSB/q7qBs2DqA/6KET+/sWbJq7sLQ4m9I1lM8BQ
77mlkh5npk/2pHDzwVUQyLy/i6tLo3MuaZfoOC6zH8eZorGhoOcFkIA8UqdIURxDQT1AtaXq3yBm
/mrqUbgOKKYxiYcbYmRGHqGr+2BlFOyQxcP3Vqm9z7pI31U+qvVu7L96lHphSi7+ylSFonzHkkA6
zIO1i7Su85oq7zeqyGtXjgIT3XeqyFRFFhe8aXqtjrlQnqG4jaSZd1CT9zX3IdUD9SRCAsC0dP3H
IprL77o7NvPGN1z9ARIMKeu8MJEuXrPG96cGcnvLg0jEGXZxAuDCQLX1Z1aYCnIQ/83Zee3IjSzd
+okI0JtbsljVTq2WnZFuiC0z9N4mn/7/UsA5ULGJIqTBjG4ETFQmMyPDrLWC+24bk3JWlLg4aW56
JAywd+kZwUEzjKcUTZ7Nm1Kb6CIT4EkPNzJ3mmGX5ey7iWt8WNaUYdC3T+zuaiXTiN1GzWILjoQ6
WlRWhDW91xbfiebx7Yq05ikZEK2y07REqlGJn5xGs9+s1nLUq9kLxOgUUOqmb0VBaHOmaAdq1Wjh
zjUvKTNfnasvo5opHzQrGs76zMfNp2YIurLvDxzebj4h5f6pfJE8gT+/Ps6L049qt4AU8rRx/T6Z
y3CmEF/fufXk3bWoqD05St35stQBNhXKB9WU5qibsfdoyiEHfGm+OcOJrn+EofQQ4wXNZWpYb9si
Qh8zjo7Hmez5JfqQaL5KUQvopddmigytkEwFj26p/X9m0WvnpGkyf2E4eUil4ohzv7uqXw8J8Eh6
NdsjXBVuGg2gI5kWljF3l84TM+2PSi97R1dGANTaIHYTDF4vSol7L19GEt+W6cBGoAydeNMV6Fye
BWJoqd/3etyEXHT0VkmRtfg0OsXyF2hGnmfw7jRpkABC0uP6ZyAKzNgTjUpbpK3xvyovjT/Nc/Wg
1E5xqmNmAS/22JxVtzYYN13Ud0YzRgdY+L3v+/tv2DpNNWvTvAe9mQo6zcqadE9aX+p3+agxBhtA
/N1tr7H3gfFQcvInPKVXbGV7XBh3F1MyNut6vqutQb/zGFLw4baVPU9IqQEtX2g22Nnc0DmhaknD
0TrNTNv4Hg2tWfpuWUyp703RdIRr2XNFzBGkFg/LBlWjzR5qozOIaiV+VYysg2XKGLyHJp2LJHAT
gzFMg5ZCK6jsIYv9AQHpo4rt7mqJG5AnxRmgYXh9jsxunhh231FasGb33JS9uFvBLEFnWOaDvEVu
3Das5VhKOhG6GCDKrk3ls7AZekhhYbXUMmYu+OAFjiKq0wCWM0xRZj3lojziUOxa/dUZ1umvvDo0
bYVoUSk7tzkTRe9rO/9Ywzq7qIgyPCoz8oFVzE398yNEEY5CMI+L9H/XK61NktFfxbGkXsY3DGld
P2lTOtzBOD2cGbV3KWRAS9nd0KjDbT+gDs0tdlAcKzqGvdfI6ryZtTo+uHp7x1RmbGChpLjsdkVT
0ZkjgsLWiTHKxn9W1VfzqUN8/iLSyjzBK0wfBrTXgAsV8wEzZe+E4moB2fMfF2/zWJtjrCcWxLfT
MibTfZ8w4zViNx7iLj6SH9k3BYWBCAiNra3YlKe14PZiysBoyZWhcIb/9czoDRFGGA4CoB1L5JOM
jUK7n5d462S6eWGmVA7e0xmZz4hWTPQwza5V+KY9Gpc/Po3ortP9hglM8XDrYvpYmxZmgdinQcTp
aTA1BZFWV7xJcrLL26Z2XgRMgXHiiNBn23JxbRNClJFRI4nrUfmZMe3BN3Q9+Tp2rQOotjwCqO48
xrS7pP9E85awSh7b35IDR5vzVLVxKVrtVsrbuVTUj02ETJpfzH0zP2RpU7jnxe1MWIurU/jKMot/
b6955wL+Go1EJRx0CBnY9W9wi9ggWKbyM5p29mnyxjXsoWn+vG1l78BQ2IfeSWGFlsLmve9Wslc0
EAlutIgpecOcfm9HpfYjwpCDXGjPFDwh6g7kyviwzaYWtdczfHBh7LyXdHeG29ovVUxkY6uH6m67
pngRXNRz6WJtK1lCpbq8QBA7OcxhDmMvSu7zESr36MTpQbCy85lkn8JDMp6LAHrq+jPZdjdCJ2Wu
0GSkyzlJmXOaOlQ1bn+mnQtAMIbrp4MlVX82aZw5ukBK5GtDijyEmj42/7jTXH73lP6bq6fDt9vm
dvZPanLg99HCZ1GbT9W5ThHVlFZRNumbt8xKQofXG+dQ1+ajQGVv/5Acka0sZmZpWxgSj89gaSvN
pbTTtTu3ncawjXPzYP/2rZgwcz1iEvLR668UtfnQ0MI1iQTq6o6QRH9yYc7d/cW20fUD4gFkkTTw
2kruDUxba+mnxExZOyvptJLdT+qbycn+9+eWIL7g5HmeEcffrKdSu3pAdYbKe2+az2ol9LtFJGmQ
23Q4b5va8YU2gn7oEqCMTtCxMVVWFb2cnkiy0grNN+LG8LVISe6UxPnXUIrE9Jmnot5144K8sNUT
z962v3cWUReEYIkvlq3p600lxoJ4VRGdwwNWL1A4P9VmTekyMVbx+bapvVOCDUawQhSiergpkKpR
lZclkgEns+16KTYvkJZoPb04WNLelv5uR79eUt7ocwsRjtss+vGLw3jL+1W4LQzHrDi3zjpcprKx
wkSpI3+Z+6PRHrs7KnMdEMrUnbfOZMgaex56fP46V8WTzhyLD466Ct+KtI+3N3TPEiM0ZRgJ9+SV
XN2yrnRNUp0G3Jjnd4zC9d4nPVk6orn2wZ7uxOOsB5kQYkkJ/ZPf9rcne/GY0l709PpQnCh+eKOp
PliDmv8vBtDwgLpZ+WwtxvQXF56mBP1bjwaFtW2A9cAkigw5zZPIcsNPBpoiUxUNdx5Ig9PtrZQu
d5PlyPdFVlYQfuSIbtZnaE23GjAl22EhmcmjcbikdV08JoYTnbvBal5QjFf+89T8qKyz9/jwutEY
AlQF9XhjutP1ZlKShN5mrkNlrGn4VM6a+7wRRtirVXcQWO4tlTCPWoYkocEuvl6qktqDsAnOAe3r
1v2Eso+vL1F3qoy4l71F3a+HqgvTZBjD25u85wAgN9IFkTpt6O9eW57gI7QrV++EvTbwliUpfdWr
2gPvvWeGWFbW6ii4vVLzakszS8tG9t3z0vxfzXyFS1No4iAy2bsRhAxSk5XuBCu6XkyXQCSJI/TI
VrN9qcvcujR9qVycRqlAa1tNkEVKfXAhdlfGc8Q5Razn1WitoTF63UxZGV3B4jTrsM+n1ftx+yvt
LYzHCL03NN6px22/Uq0kHp0kVGV0lZZLPQ8+Ip19QHze+2lRNv5Yp+OBf9lZmXz8JNoX4v0rAV+E
r9VaFQr0B2scJ9/J1OaxW9LlAJW9b0bCiQn5QRRu1pYmMaOjC+r1zCZQfjbCKj5pjXPUTd+1QtcY
3DfuBMzC9dFISoOmRA5z32ls5c6OFZH57TiaBydw551Dx1tO66OqBpxssxiznGo1G2nDWU5mPlea
8i1CyxfZeuOhAJH1duimr+rCfAd9co/qMztPD5qO9JKkbD1ShJslag2giDKKpfha7D1WfYuirJnb
i99pi+kcHI5dY8jxSl4Xb9C2s9qiVt2ZqWzzlMJ7UaPBCXWrpF2sjk29hLeP/64xdpOvB1OXCPD6
4019HAswls6pbpufOMf2A7NHGXawpkfsor1jokEOQOoXXUAUzq4tmb1SIY0Q0c8o2+6MJsm8+oKZ
XUc9zR2lPCC0FJkkURfHsSVbFLNK7a7lY6kdipWN0JOnqan6MBXOdFfU8PdOxbwap9ZOmbG4TLH+
MiHQf06pzcdBNxctZEgbFe/T7a3ePcBgiSmkMOqFksL1Bmgo/ivrCMNH52n9mnfJ+ECK3Ix+u4zR
mf1wPaRp0KLzW0PN08DOy6Y9iL/3PjclRlA2spIL3f36N9RZC90974BbkAi8gdo/PmWdvZy7WT+M
tXc8Kzh8dFPAZVIX28baWmpFo0FBg6pt4t7XQ61chDV2gc2R+we1wCXQ47T/i/NMji5BaETyr7Q2
1MzuHaUEVJj3tvisz0yu9bRi/FqS0PzFPaUeTQXOZXYbUKnrvewAOReoR+MUdNS5/UiPnP9yvSir
y9h2qnm+fXr2rg8CvRBa5QAdwAjX1iZGZmRxzOlJAGfnL4XboFZtto74C5oGCSdaDACIOCBbjzAi
/6KQQcERW5u3Tqe531vkff67vRr5azcBKFPO4CmhPSjrz5vVxIPtdVGEj1OpBT8iZa+9RNABgyTV
RwaHL+lRlrR38E3qirL+QK1mq3PF/ObYAzSI+IHX2WejBEaX5cN4HqvoSH581xQlHAJrGqDUB66/
FK3pSWOSBgxuhaFj/WDkd93UTmHtJkdopj2XQoP6/5vaXGejM526az1E3Qz4CYNNn8Jehi8D0zRR
dF48f161NUzMbvDLzGkOeiV7RxKwHlpo4AFxuJtkuh4yS7dod53M3rTe5TBOzuVcDgdR4N52kosR
KlG65BNKN/N7LlaQQ88Z2IpcxN2diARj14EoPiEnPp9vn8rdpwNSsSTR/UppN58ui2sw820MqqjV
Iuu+K8hiA12dOs9XEOVEdrWN8c9LTPn42V5jJqcwWqNufVvY2hcQ/ctFr9r5xzyYSn3w4/Z2G047
YAB4TWRQm2/dQ2IqNEPW/c2y+SRqMB6AfP8CNMMAD0poQJ1kfmhc73acNJGbazDnx06LQsfs/1er
rXIXa+vfuE9JiSRwBIFEefzaEhH5Ys060Ej0hxllYZcdAgeFqjGYNKeGdKAIsHuKKNVpGsJaZGXy
7387RfpULY2WS9k5q02+epQJ77JC1T/mUWEflKb33j0pd0LlAAECpFWvTanwKpKhlCgZmKShTsZ7
qtyZ+rQuYn925uVBsRPl0+2jK/+nW4cqZZ4QrpTD/rY1SU1UiQmRhrvYDcnTYjWOj2ttKr/1evXU
9NMRKm7XINEIidMviMhmQyMGLLhlvaBpxzB1BEA071vrQOyZeiP5J6mNowbR7q7+Uj7mZEi717uK
QI7iCZUOW8wAw+fCGKxPmlKO52k1CjRP2lQNBkTvjqLJ3Vv3m9mNR7Bgtg7MbMLDzqoedGnR0Ahr
jkh9+5vJ2wTchabGtu5fGraiJ1LIoSLRIOO0NObXWmhMB1BbGHFGboj++e0Ts3cjpFq29itnw6Nc
b2je5f0EyoeWZWLaz70ojTCeTedN7rrpQdS5t4lgQaEFECjRm92YilUGjCy0n07WmOaJX6rguHy0
Eg7ztL1DQl2LoUvEr5CBNoYE3aZKK+G391PNlI/aHtZzpM1tEy56xaD1wnNDb2yHf29v5d4z7ICB
JaQBMEWGer2VI5ieOCe3OiVQWS6ZOwz/W7sMLEaSGo+WodhnG9xEgKZ8B+/V9A4czh7qm64zvg1e
JvWSVxl4XWjzCgKHDmOLrB0Em/rFShjV5zNlXetO3TrNT4PZMBXdHGeAlzPQ+NlvRtdEJsRt66Me
9d53AISOO5JBHmPmrjcEpWw+biGjrbownsBzx2dS5vzkDWqV+avTaidUgeqDfdi1CnaDf/CAgEyv
rcKyn+ZxIKjMDFVWFGvjZ5Yv2SMCjutznVJ+g155JC26u/m8K1LqTpXExs3HpxPFVCk09U4JiK8z
Km190Fdd8oL6ixMkYIe/eGD0nioeO+ZAqDaxQpT+4/bIb90+hXu3TNKPOAlArsxtgKA7iT0xZYdN
n5LoQq6ARJ1qHGWQ+1ag3qMhTDl1y3RSlgLo7kgab89rdm/oc/FkZ5Zy4JykW90+Z1LQhjNEwxxM
x/WnXDLFMDqZH3hz0VN1se1LtuTLZc709X4YndqvI6Tv7axRL7d3cUflSrbIIVGRmwDR26atzqih
RNvkLlbz8UV3FTWIilJ8Rg9+HkMFtvd4yXNDb/zJcucnJpvmaLjJD14u1ovZatkR7HZ3M+h4IHKm
Io25FSCsoxZZh95xiF0i8c1YVD0F7OUyoUVvkLZ9MLUYDZzOMJ+QJD3SGNp7msgDKY1Sxaa3v7nK
TArWjHiVsw6icsyelaYvTkmlK29jM2+nL2oSm0fr3bvHMqvQVSo4clzk9ccntkqtfma9cxR51ht9
cJx3OvMK1Xf60uovuRi6sLda4yCd2VkpAH8cFqBbSdCVJ/+3EBH3KDI4ZSinO1r2ttC5vtpalj/6
TvlntabqwNzOo8E0A9JR5mNoUhn42pzI67ylAMU5Gw37pRAdA4Ugln61o8oQgZg88xHFGu2jV8kZ
8atypC+9t1xKM7+IBhzzrU6nKLpY0QvTla3YqPGVCdkCP6eA+nXtRk+GVO764+BuyYxwc63JvpG4
kPJm1qu71ZUCwZVucE5L3ySf+3bSL86cxy+wb+wfaT6WvrCHpvZTS/lmCGM4Ic2vH7jJndvEbwCM
g5gv6O5tt7u3M6YrLIKKp1Otl85u0BaAj3YXrU7p2zbUO9joTnnOuzI78Go7IRfpGz19eDMkWVsF
jLG0bIDSmBZlKt63Q+N+hrnq3mur5/53sNXytL7aarDTdDRkv2YLkCkNSh4J4ianyWuyZ8IA76fD
7NUl8BKdEbNRpuk10UDePTtzrDS+UCtVP6cxv8+v1Kyvw5SmEoKKfZng6jq9OfoQ+7+Qk0DpgIdz
2zm2lTEpxzxFhjdyRMHIm6F8onps3N3eiT0zlMskIoR/mVVwfc9aqy7VOuXMaVGS1CeR1qDl2mIt
Pty2s3ef2G0QXqALSDM30Yc11tngGeiSAffK40Abs/aj2uuRP5CsoOsSv79tb3ddUFtQcGCsNf7y
el2akVfCdQmqU1dU/4I2UH849niEddldlQQ+ATZmTVv1676pTFU4qDiV6zo/m3VGzwMJ7lOrOMM7
5CqOrsiO70ebwOReUuYANrHx/bVLzy/LFufUzKNSBCqaG9XZsJIhDpJ1LONLrQFeDxkGnfxzez93
LVOnJp915B+bh85uXEt4PbmDq+TZR2FG8UfeCg6m3ti8+6VGxbBWxOm21b1XgD6PlI6hD/iqWDi1
BOFKRtDeTJ4xAoxa+zdNrsdvIfDButUyQ2nPaWokP5Mu9ZKA1qv4i0oMstTADqQML/i2zZ7bq1Yh
9E3N3Oy1lmaTWsVfvCr3hG8u7RGrZu9AUcYCAgRSliEKm2vSe9ZIEEd4NRRJfmbeZu5Htmifqjj6
tpLQH+zv3ldF3YtCM6ET3afNK+sa86zT1HXhuBpPa2R0d9WovrVE1V48AWi9G9sjvOe+SXJd5ADI
B7bElahQ7JICIbODkBcD3zS3sOEHV6DSuHpfazsrH5mQZB0gkPesSlUgIBVsK3f12h3ohcvYt0Sl
u2RQniiVRAkVKx7u4zXzvtlMMwmYC3Uo6rL3NX+zug2WbSSFETOjK6GIXn3xUAA7L6UqvorKbNSA
0GfW/XHUqWPYqf2s6KN5btFtPGnDvNoIM4FytBPV+MQ29h/irBbPDBEYXm7fsT1PibaWnHTEOEDe
/OutMRQR9zVNiFOyxOul9qrouR+X5nLbyt7jjm63vMwuT802MepEpOYWPaATExBAMJeVGai5rZ6I
4Ybzn5uCjUGFkfYadXH5VX6LVDWVKU3eQKSqeRPDpJXM9DMqYBfEp9KD+7O3d0AUJNIRQdNXkzNK
myCtyl0gvVmRnxlHpZwL3ZkODu/e3kkC1i/gJggC+St+W9CS5QzENmSVrRQ/AeTFd3q3fqUWfAQp
2TNEOklUpcsRw9tpq42qjU3RglZTOhpnUW7MgVmh55THRPt//JEYUgQbgZYdadO2xVWteVZMEupY
Qwp9RBE/D3Vw5wFUxe4gpN1ZFTEe4Q1bSOay1TMw9dyEww54fk3TCF36MT/XlNa/rejH/4UpMnIw
cTQhaBNsvlQ8oRowQ+QlynGaC4X9JHRSVA36TDuq+O51Y8j/JA9HYlcQwrk+FeRBiZZnjXMqMrW+
aHqrBCnjJUMxxaNfUWMOltxpw96dhB+JGDpdqbWXZF0qP1FHcd9XVnGAqNnxdzS8mGIqJcBp/m6e
E+FWRadXLF8d0/Y02BMMrFojPtbtNLDm8UhydtceGiD0SG3I0dvglSebAWkt8IxkVhTwo5q1hqJb
jM/CiIy7KOn0gyh27yh51BhMppnD0t4OyBh7A9nDiShImZv5Z5bV8f1MJBDOpdceAHp+dXg2KQpF
JFMWhTWZCW82M5+LCNAeT5ai1ZMd1ANb+6xoXY8KF731d4yLtv9L9b4bTwruNPJXImvUXtCsauEL
ZsvkC4uE8cS8FKjHc+8074mFNSdM1q5U/d7y1pdmBuMYNKs+fcpgQVT+Ghcw3OHrJJ1fEMsnQWkq
1XNWSMURVR0H3Y9jxoT8qLVFtXwm2o/2OSGojyHcthM1vbbt3hVrM/7Ul65Q/KGxkTETolLbQO2G
WgRG0ubv5rUemwtSeoYaZk2vKye7K7sPWaZb39e2tt8nZey975KoW089cmNHPYXXkaXs4TGJi7kK
9L23bChzRHzE0ibgCa7e/Nu3gok5qTVcWsuqLp6DLmfjEd0OWaTxHKofb3u/1wdXWud1IgSSQiub
J2pk5FHU5PLu9lH8hrkNQ++TjlpvbGvqzWBOdPfHX1gEWcQQMNSLeYGvvUUuODeaA2nZxSE/26BA
AmEb9YvmJE3YN4N74AlfB1zUWUlUUI9lpRQ1ru3VnpXoYqLNNzDfDQ2TZDgbujsENbMByKA1cc7g
TR1s6+vriVE6RCiMQ+8FpnFt1MuzuDTweie7t4vPw5rq1CIn6zkCOXzwJktPfn07MYX+D4VHiskg
P69NxdmozCIiv0y4jEGZKtHbOFOtg5r93jn53Yr8Fb+9/KkwlrSyqZ43q+I8FG01Pjm5UQTJpFqZ
b6B/9DefjR4UcD6INjyb1wYjVyuUGQ9PBjsMYa2vRQCwfLkUWQfeE5brfcYkyj+OBdhLCcKU4DfZ
I7o2CnvTsKD00Jcakv69baaRP0ZT+TK3h+SUvROCFBgcCyRJqUZskrm6HYdesbj2o1mhVmJObYCW
pO2jDnOkarx3A5iULIVRUFLiqb5eFZmFFL4A4BUPzEyuJssLaMpFn5Bob97Y62z5tlseUdv3Dswv
VjlVU7oD27AqXVujW3W2MgU8OF8WLe3eTYWrh2gFtEPQGhV6BLc9y+46pYoIryKKXK78+9/OqIqe
x9C7AArbNtXvmQA7neAqtk+lgPRjMIDjgi5Bffkbo6TkkqBLrXRz/czBTdFAAvbSF2oNeX/4OnrE
3YmiDIEi8jnIK+1oodu9hfUsiTGEdjC9cdubs4PIDAzFPF9DKrHVqc9jxpdHVRI0ZbOc9NJbD0pz
2yfqlz2CVqgA+E9i1+uNjfLeU8WUruGcD9072XO6ZPk8fs0j0T6AHXQvTRar77y2jgJda9H4ub3H
e+tlybyOUnHnlTd1mpFOhr2wXif56mTd8i6FVu7b5nxfGsn887a1vdVS5GEeJv4bMPFmdxtS0zWh
uRTGkc6sI9EmD1lTqdW56UX7QVUauHia6L5E41I8DYurf71tf3e19Ijh10KNI4K/3m1G/ylT109r
SIHCRXrCyk9mMhRv7FHTfEWMRxTNVzIi8vMiCIgeGYU82vLyB/12b2bGLE6RCWcyHyrtbp1X54dM
yi79OGihKcr5pDSKHo6iVR9NLU8+JGDWDqKCrTvkN3B3HAAByNwCQ908mAtdjZ6PvIZm4YnTDIwi
yKysCDI4SuHt/d01xUkiPwChRd3+ernrHJd6TdMkRBtlfDaTQj0Pldp8mpbqiOe4Y4rrwiUlv6Tj
vEUzrkNquX3PuA9gjfZ72yhJDeY8eyxz5WD/tr6P/aNigiIVbwm4ou3Y2CnOFOAbsRrqhZ2cFHVF
/28RyreYsP45Q2rS8Cuz7A+igr312STphKb8w7N5vZUGFVC9YtxY6PSqE0So0PgRXdD7NjucO7h3
SkEUcS9AT8BJ3K4wGliipSlrOHmS7bE4i6AwkNl3JY2PL8LIi++rKxzEeC39rK2NqyKGgyLjgS/a
2WiphyppuWBkXnE1mPwxut2gqOGQz5+V2FQeLGpoiLJW4pysEw2aAc7WgdGdfSZ+lUUkhBDho8i/
/+2GrqVV6GoRayHpiXbR4lg5J9aSvl/IfA/esx3vRzJFHwHIALXfLaWurKi8a3auhZHWuqHLHxdX
Q3Q6LXURtkYzPnkuEokM4qhO9bjkB4n765VKYQ1Yg0w0l35gczkNpV5Uxaq0sGO2yWkp4+Tf2Cu6
k4jX9f62H3jtZyXbmaRLTpWgbrFxe2nZZR0zRLSwBI4UOGUxPoyqvj40jdf4RtcPn27be72zmsqA
AjDh+APJUbn+iK7bwSZEKD1c4IH5nTpPd70zfDfGJn+xtLp5VHpPe1D50v7aVMXptvWdjZXylkSb
cPEpd29eNT0qorg2pzlEGb56VNLkv9Jq4xenz9XzbUs76yQ6QY2KKgcjv7aqVMIehStcXNHS6UtY
e3r+HvF9cR9bFQVvMfSPdcxkS0XP6pOZzd5BueIXP+P3hIgGGL4WcRZOKpjVLSZlbOnM99UkQjvX
E+Ni2FGu+mR8OqLldpy86SlGeAFjuvTvbqP181m2BLMgVYfsXUHqVL7tmMaZ+Ykee00wWCnzfCTb
RDwOxOrN42iXAzUsxKrS+6LPos5vW5dKV+6M0aUo56o5+HSvXQ7NCTrEtLFYG92K64NDd7zV4qHm
9kdufTE7dwm1RpWbR92kiJsUbxjV9s/bn3HfKjdQl3KKrwYalV2BprWK1bQc9Qssu/kyiHF59kQ1
/NctpO3lVCX/u21055SCNXal5idK2hQmrpdqz0rlCaYphFYRDT4DNYx7x6qWcOld++CY7ppyaKW5
yA6qVC6vTYHvMzp7cNQw7Rvz0oCADvDBSoCOZHnwAaXT2p5IomdyEuyAzdmYQmi5rOokV8PSdvPA
SDNxsSM39VXFtd96kaeEdto9Ur/vwj/fTuI5ojtwdqALNlHVzBQ10YD7C9UFOqGt8zW1xGGom2bF
B9du533mtvFAyyeK/s12BkODRwc8kxGBQKq5B173Raxedy4reh25urR3Qzd0D4sBKt6vuqwNwFsO
B+vdcenceLJ3MPHkRVsXmzqxDY2y4/iozLjOxnJ8SKcs+d4BCXuqW8RdDh7mHYNSRUUK+QIQAiR/
fYgMN451o21FOJpL/TGuMyrccVzdp0yCCxVS0AN7ry+lZDbSUCJyoVe6nbWR29Tj6LyroWun8aNS
uSNwNiNCjiGx+3NdLNNH0Tv6x9vH6PX5JdiRw/Ic4h46l9Lj/xZ+mONguEnNto4AjgJZ2GICvVJ9
TqqueoRU8q2qJfDMUg4agq+vKL6ALhOby+ck/by2a+QEdaLjxdSt3nuXDzkN2jwtHtK8SA6u6M7G
XpnaXNF4Gc0sr/EGnpuVANpQqSxiy32rdsZ8XqOmCTRjHQ4ikN31ATNSYWtLQbENNEStmYeaNHxN
rTazf0Felz8ci/dkTkrv4Ga8NkU+iZOTunBwmbfR89zYsTX0ogtH4r5AUCh6s+rJe7NxlD/2q+Aj
OC4gu7mGKBtefzQENFK771agf1FXBCXKnOe6d03fSRXl/e1z+TrSkFAMfA13XspabF6LJkUSEd4a
phx9vG/mafAVpyvP2pJRDOE8+qJiOB6aOZDfxZ8PWkVrSDXRrKXyAwwGNt71UuexXGtGWvehuqbt
/VAt9udkcgyfYpH2XOtDFRAk9XdV0YzveETX8wCR8jQBNyiCeKHjceAd9j4y2HZNxrUS1r3xRi7C
zl2EQnpYNuuMYEupfqI5QtdLc4+Gsr2+L67Gu0lKi1OgZLo5ujYToEtjjaowtowqQMjyx2w33kM2
DX1YT8b6PhHDEVr9tRuSNoksZfwq48vr7VYLJ2oLgrswV6JYjoHWfVuZxBuRF+MplZMAWyH0s9cn
RxNlX7t5dDCQ2edrQ22jgXtteQXjGJeVXod1kVhErpp232TuclFGZiGuBErvbh/svd0lvcTXEzJI
nOu1vSKronrQzDq0ytkNU9XJA6TA0tBde/Mu6/J/qGYetdz31khREXK5lMTE8V7bzAnaCfnUOozq
RQ8yp03AGSVcJnXJgrh27T92ftyc3+xt/MRsOb1Xp1odLmaT+nrbOG9qMVQX1W3sg9hkd2kUuZjR
wMNJbnC9tFrJ+ybq5zo0W3PyEf2kiFA1ytscsQzUib0/r+CxNNIfRHkJRKALXdsTdV8k5Chs5ZLH
d25e/5zyminEHdKU3Wh5Bzu5dy9+oQoYBUHcvPW4vW53Ru6OVYjQmfU5puMfeE6anmpmf536VnPe
WH2XB3lmlAevilzIdWBLkw6NfhaDwButheuFmvCciwLKTphESf8Wbrp4ssspP6gyvQIY4Gd/MwMi
5NpM3DSG0IRVhbT1U9Sch/hkmF3/5Ebxu4jRxA+JUyZhAkg66GJ4WUnGbpvzOD8xR24grF/MA5ri
3omiP0ToR+8Naf3NF+7chlx7cFCYX8UcttnQhmvPMHO1XeezmwxHNctdex4hAsRoWSrdnOB+tBll
Cikn7HQ3/1Gqk/Nvo+uzGkyiL3M/Sevp+20XtG+RpIUXXBYWNy7IzvqBNJ1Pu7S96XfU9sIxjdqz
ZooYKLp7RGffebsQGbJkWQ3ZENLc6288CBP8r21WoVa6+okhyG7grl513zTtcHCe9ryrLJPymNAs
gm91bcod6wUhEpeP5ybeG3MW86mtaudD1JfzE/Jf+DwxAn67vaE7VtHdoi2FsqoUc9ps6EQx0lkm
ow5Rye3v62VS7soJuGxNwB+Mta0FGd2qA6PyAm4uqNSxQKfwV4dqq/SYgc7NVq9ow0FzJioaZvQm
r8wf1mSMJ8aozA+Jpce/BtU89rNWHNySnSUj5ETBideEjH6rZtmjRrTOBlJm2hyNQdXCG5i9GEF0
fco/OnanBampHw16fEX04pVGhYgikCE1bF9tdFVRWbONxj0BFG7skE7KiixwO1nfiI3N+3gwIhGW
jI57Wy7ghh9FNkT/enWcNqfFVpSDt2e7B/LXSO+IvBQQQAa5XR82YdLuLHPdlTMmxX3Wj2O4dm0W
WkPX009DxTSqyyNa1tYvY5TYm4moVG6ABGzlQ1CDVawkL6KTkyTVZ3a7+kd0h8zw7eH6ZQUAEohd
SqivQHpa5FEDm8oIAZzSeNIVxfxSel5/iox4vF+6qTj3RmP5Q5rWj9XkHjiorcOQ1qloyhqxKXUH
5Mb/lpQa42gxGt70TvHYrE9JZTwYsTo9NDPF6ts3d88SERF1G4AIkhBzbWnpamNGlALsN1nP7FsV
JSkfOmb7Ra3W6gDOsWsMLI4kT/8iOW2MtZ41r6sOvN1a8z4wI7sLZjqjWWDoq/h4e2V750TSb/+f
sc373XvrKJQRRHk3NA2QZ7e7OMBkLn9hRWaDNEcIi7YthcoWhhZNEnELs+asp711l7iD8/62ld2N
AxBCh5p3gvN/vXHO3DBfFdz8CZnD8l00x5/Aw41nwUTeg/W8KnXJoyfFMcH2kIC+akWhdOHoWWNA
YAWlSkHUKL62ZuUFPCLjY9MlWtBGqGYjQ9tfjG5yXwiU/hS9/us3/MJzgG2iZrqJCOamLVO3B5+P
XmT6sOi55qtaa98jbC1OWqysD8pgzgcv5zYowCjRF4QPAOy49C2BerAzM1HTDGdmN+OpVLt+DrIK
TxpFendRSGkPPuqeQUJo2VykcIpKw/VHhdYSpTmqT3SgI/hOLdRStls/uautPGjZ4czRnUOENWBU
CIESam3lGaa4aLLR9BANHrT6zmnK6SExhX12iNoP9nLXFC8U1R9cC5M3r5dWRVPhVbPrniJ9rk6a
0ah+Szn63Jqw/P74alAPlYLdkmcGVPPaVL/YZAHFxKqydr5PmvhbAxngndaTCN22tPMkQGxG6QY1
KdSCtkHOkCmTxuwXFAS6wn4nJr37h35wCpnNqj6SxtqPVbTGgRrPETXvOT4wv7enjHjmPQLSCJp7
4wOiTrTAtkGqllTWzlrftZfZzftTJ5Zvtxe64zkpplGCpe6Ehv0WJJIwm8hZFnya93+cfVeP3Dbb
9i8SoC7xVGXKeovtdc2J4BZSEimKIilK+vXfpbz4AO94sAM/CJAcJDFHrHe5igC/WcUe+Rr2ZLzx
GFzb/oCi4cyB0ruji14u3JgOaTJBkqUykxPPZhLs3NJuLmNt81OA1l35+lddWz6gQPcuBXjVUO94
OZ6FwWi2JWi8cj3b4zpS76dYU/7OD4a4g4MP08d0zoeHJrXq85Bpest25Y9Ub79hdn3Mne+KA/hH
qbl1JEWhl1Sg4Pv04JKpKRtl+XdAy/2PExuHQxdQpyszpvECQxttapgdkme0cwXcf0ibfWoJnf+H
jZUhtYZxwJ4P/SGU0KDBZ4aNQPN1iw7gz6xFHkF5SKEjeOOwXgkYd1EvMOt23e8/wE4x9fMOqhSk
2hS0B3DTjeTdymweFAlN7OPY6ai2Krm1oa/OPOBOwDnvrX8gOl6uPe7ZKNcgXVdcsvZjp0J2gmjV
+KQYTY/IjKQroiXcvdJHnxbUT4aPrYFbO1D/84byrm/ldz8RzS0MzZX5wEFDURP4ILw+l9UNTmNu
baNIlU+BLAzm7bRpDMhWFDrHwMi2mODqenj9JFy5SXA3w2FkL3DuVZyXs5GMqqc9uvkVWJUbsoXI
1C5JZhgJL1v1+lBXDh2KJ0B3pPCJwf7ff8pvgaxLgFYPBN4413pTDZtt4B5SPYJc3ZvSIE04p3z4
GCvBa7FBy/L10a9cZNhmoFHiHkNietnBklSbLiWMVAAsRqcJHu7IFR27cbFcm06YeELsY1eXQV7w
8hvjOd2ipse7Cur8tyEZ6EeKPfgGNqm3iFBXrkwArnaY4K6Bi0Dt5UiqVXQZBOZwBnKtlAoKNhLq
qmW26d3LW3Wn1+fv2nggyuMBR6oJOurF2+q3Skx+pAmwKkaAq95/0HC7P3pKDuXI+a1W8n8dvt8z
emwQ2L3uHUDI9KPwdPF9eqY9FmkilR3YcGhZO0OSOdOlCsPxbtXedmIqn4sJdpLFbvNbtBDNfeAR
ti1xOj3ZJP0Jgb2wXFIU0eG9525MyLWlxvWR4exgBdCXebkAoQU2lRBOQKtsI2xnmr6bRMwLABeb
+vW5vzXUxVxwvJpaDBjKcV+cuyATaNpF7dsEUhQ3DumVY4JYHyEvaIPo917eQowy2zkof1Qq7ukx
3ga0fDdP3jgmVzYTciQoR0J+AGpdl4oaFJBfM8IgFCqvHtZ12HJaZFQH9Rg78JZMnv77+gxelo73
6wb4h/8Kbj6gEBcJIDqvW5Om0Kxq4LT7MchRj8oa/uCN7fplRfnvEWILphi2lt/40itLhygNZb7/
EDqgFV3sEpmKkLgEX7o7GOTQOigImumPMVXiRhXq6jfueksYcDcI3Cf9t/uVrStKpyFtqhmiO79A
wIDaGvP8QUFFWnVf1oSGj9nkNedJmenw+vxe/UwYCu/UOKBMLskuu7lNlEEjBEF+F35SK3BGa540
vCByvkUkujYW7r0dfAHtY2B5X36n7LJoTZcUN0MuwgJOqPld1/d3+QZ6099/FQoveyaInjJCtZcj
wZhhQa45NpBBa5VXo9wDaKKdhbQl6+d2vfFEXcu3AXrYfUKg+LMrOL0cz09aGBHnrKncLFGuJCIx
X9Ows3D8yv3C23pQepr002YUhxmLiMth0OONDXvlAsBv2CEXoKjvhfiXv4E1NAYRbMA3wzPnM5Sf
1UeF/OLGp14JdlDdR3sYxbv/uH0vR8HD6clUZijczcLv6lwwCWYdGDbKBlUMcaHk4AU6+FtfVFwD
KJpgj6KkgYjzUnXRD2Xft7HfVFswJV8T36UfOkc//PWueTHIxSqSjg3bGGCQJdINKCc4bKFk9CCU
c/++PtS1YBZj7RxbKLdD+PDieum1aPossg1EyFdx19OFTIXNDP8Yhv32LfDS9m71lv6oXNR9omG3
lIDYjexO55MUhfEBhp/nVd7aRPsnXjzeCBRQPUEhGJjwyyaH51hk4y1oKsuC7ogS7nKASd5uvNSo
gqtbkirXdtOuMIYcde/UX2Yt+RrMCSwGMFxIWdMXEyhHtkCZbJvP6Jjlb5cZ1apHQCj0rTjlymUE
AB8Cd5wXVG7+6CYP8ULA1PCqvIkBTIL0/XOruIJpVr/Gfx9x/Ncnh4T4jju5rPx5Xsadiwzc2nkg
S90rH+XgVtUuEO359Y11bQH3lvz/H+riFghArs+ldh6ktURU8YXYA+RJ5wPxrCkHJGk3xrs2jXD9
23EmEMcA/vDlfRAQ1TiVrB7kcBQ65U0Q/wzb5bMIbPrp9S+7emT2UjpEdfHs/4ExnzNGTRBixVYi
129bBH3QIvKnb1ZBmngJ0/B5T9uh6ctZAeGM7AzNk7hQPtCxGpUk1CFjVb3+m67N9g54RS0uAk31
0jw8aozHM8/3Kp0RULjAPJyfFNzZigH6DmfQdu3ferPvF2G2Y3qQbSLfvwR6rHxUnr9KDwXx3iCS
zvT32M5jDTesx40k4n+4ElHtgAoRirioJl0sb2sbNBSCDnOeD+LUCQs/mRz8l3b3v359Lq/tpAws
H5xJoIj/aHoiJO971+FGBGm8+cg7+QUAFnIIMvq/7FlgMEGOQBcO8dbF3RuQbhNtunjVtoTZl3Vm
76Z4clXbhrfIy/ufdHmdAl0BMD1QQcCe7t/8W2S3ZqwfV4L90S+hrsY+1kXjLbdm7touRCkY1CRM
XP6HfjxSzA1VHpzBOF2nY66d+wx4YFN43PQH2oMw/fpKXf0q1IRBwQBoOLvMyD0/s6vbpRptL/1q
yTr1zq4dAOmvD/PnhkAiAzQBIE0gc/1RV/E3qBUOkDSqE5bKz3wCgLgch1W+69k26hvR05XBEDWB
CIXHCP+43BOLCRfYbkpab4HYysgQcvSTJivnLHQ3wv09+Hy5KSBRBvcFgDN2vfVLsMgIuQEwMGKc
KRdl38Feo8dhdL4u4Btpzww43lOgEpsUWxKTpWii1d041X8uIH7BTp4Bh+U/VtvLbQnLk5A5Rbwq
WBx/sxgR3HUDRPNfX78/t+U+yk6x3bntf/Dao9msups4BfaGQoDKa8VXyIryrmZq9D54wdCG1esj
Xl1ExKWQP94xIZeFqmYdYcvUG4oy1ETO3dY20IJQcc3Q4/jrJx0f99tQ+8f/drLtSp0k8UTrSfa8
Mslg7scGaVNI0+b96191dbVSSNZj04SIIy6KCLAYCPOOWVrrJYfxdKD1s0+J+B8+CJ2l/a7fiyKX
vCarYjKkDFKvsp3IkSXjDyrofGgzGEK//j3XVgkFZLRZ99j3D9DF1ERbFC0NBV+zpec0aPz3w9gK
WfgtSrh/PxaQ/jslF68m3rCXyxTkbecvxvMqlfq2YgDVnfSqlzoFsu+v22VQVtmTTqwR5AAu5SBj
EY1s9QzbSyHitNGInqZAwW4qWW6BZq7tCDzIAPX+V6C4NIDxU0cDaUNWg5JqaqOXYFezU4e/n7td
3mCv8wMwfUlDjemQxU2rWO2mPgPtPzVFCk+Dc6Tordv3ylWxw0hRYkaNeWeKvlymeSHMocPf1mj3
03sDV51D5LmsVkLwI1BJ6dvXP+3KBIIIgkoWmoDgYlwCdQFA74NUJQwgl9g9wUaHPsLLObpxAf6Z
3ezcJFhagEq3A7kuCo2x51EVTaStZdBEpZ2iuUwBGgbhvvPehh1t6xbh843X5cpUvhj04ragvVB0
Zllbp5OUABcM89t+6ac3mdjc93xczA0+5JWphL4yeBd4ztCOvvTusC7UYUhxqwutoxIrSc4Qd7xl
eXSlwrKr7u3WHVClw7a/2CGd3GUnoMFdb/7m1Q3JdblkU1NL3CZl2nnheR4GejRgh95hweGaHfau
fn3XXLm4QP5G7pFBd3X3N325S8n/2ePRvl6TkVV8k/MxN16DjuNAvvz9UMiucRfjfQac4WIVuUb7
DfyArm58MZ3HxWuLLRi3Uk95fmOX5vjVF+HIbtmFWidYpugc7v/+t5cMpL5QSMZhnDHn6x22yfQO
RiT90eA1fVL+XnqYJW8R5wmoJ7z+mVc2K8YGOAh/wfjoclUhnpsFNBF97VEvraNtkQVk5YMyUnjE
w9HdEgW9toK/j7ef2N++VdFGrEmM8UAY1mXeOVnmNJ7ehDbiNxLjK4cf1Z0dhgJoI8K58OVQuRPG
5xHp6nBj/rdFoMm/xLx7p9o4GwqOSuA/yO7E8fUJvfqBSBDRFsSl8weJ1uLMJx2kN2qVADuJ/46f
ABgJ7oiy7MYHXhsK1+euWYSOM9Kolx/o6z0ZUQRr51pXNbRrP4Ue8AwT5JdvDHVtLhH7gHWN4jhw
Wvsd9NuyyUnwSaPbWMPoYQBTVskD9WGJwtY5ftpcL48pyAo3wq5re/P3Qffv/23QzCSRB0cQnIvM
H+9SQ4NybLm8k9a2d/ls/lYEByd9x/Ps+RQI9KDuvxwvZpD06RvGaxD1HoRweNMtOyL8So8NOMql
JPmtOOLavOJ5Qjt9fzKQzb0ccg5XP1XEtfUKtDHsNJCNwcg1aSrwsBNWSFxBx3bK/77XCqFmcIAA
pNg9ey5Pfdr71CPh2tZm0LaeJ5g6eCQz98YmP//+OACEuXMDd83mS5dor5PAJTZ+W4M2n5w6CFmX
7RLZcpSe/h9OHtTtAQQDNORPDGZom2nOlG5rPrX0KaEDPwNLvp7WObrV+v/zyUX+CFgpYrIdw5Re
LJvtcvTEt6yrAUgb3gL6Ku9jo25Z+/65/zFrEap6ANPFO97i5eaAvsTc2J1AFcHzFmIA9pDmFrR0
6X9XaxtVr6/UHoi/fIXQMIaSOlIQlJ6h4/1yNB1sA2lHILGzgYmj2nh+ALjnKbG9KjI2u5MmhkND
zzTHKF5uNXD+PAhAhKEID5XAnWR5WY1n1gkbLGCG9U2TQMxvXu/gRSGfY2INVIWVBnKSTO9e/+Q/
L1BoUoYoeQGfDOWry0Z53ndZPORE10iB5rLvtT7CJtkr4Sb3txbw6LeBDIIkCOMB338psLU0hM0e
mUUNUiRsYjtLISdO9UBkEaZZdwNR/mdEgdH+44LsigC4ry/WkuAiS6ce+ppNpO4cYGfVBm2HMswA
GhL58F40UXQGUOX0+oReGxfg590VACQ4+HO9HHeYwOU0IVAoUSeyh9nn3ZNL4YVEnffMRGiOQwep
+nDFVn594CsrCeTVzn2ByBaaORcDtz58cTCxvKbT5M7B3G/nMLMWgLSc+7fcWa5+ZY7CCoiU0Gu/
lIAz0aJSqxdea/Am0K2wgS4yLfxDb9enXjn1YSBiLfs5vYV9u/aZ6JT8n5MKHqqLdY2XOUT53evr
MfERD4o5OqpmW87D5IsbW+jqUCBmgBiC+wtH5OVSwhAQt2ir9xnNI3TCwB1LvIk+xWocbhzDa/MJ
cBGIwIBJAmdwefOojvDOk7zuc3AlQSPUx9GbJdjBYfBpjsbwuIaJrUAJueXTvmeb+I6X1x4e/Z0Q
i0oZYqlLvWI9O037ZoF1AbyF5qhA7hHA222Em1yhWSAg1tb4DSubaFlxCWE3qMpSJePKW7qwovDC
WorIbEtaqM5TzwH6EQ00nCMlC+dcfBZAz6tyAC91LDIwef6dPLy/9bDG9PuagWNUZmQhotCSKAXK
KjxKijHODGxI4WjpyrVd8bKEgrUYp2WLO4HMMIyIL030z8x7Jc7L3OSuCo2NTGlH/JcYqIfGLBNA
KhduGvuTn/RCl2Kk4ZcWst1TZQxbH6EpQbujpdb7J1kTchpS2usiWNo2P1J8dR3aFow5IxcblqhG
MV3H+91SEThuVqPXaZAj9RQAMoQpPPtaUlFA6QSiiI5AM6XQUA170C2L/+2gujqVpoN1A8h386iw
acOAFbnyvK7grb+9mVvmRVDZ6Tr/7AFLA7zHjIyvWCVKl8dmzfnzTAOoILaUZsc+NvD71PlIfsah
p38AZNXvxUDD72xnsvjNqPKWFS5MZ1c2sTef+zFSwWO+pv59n/ouesOWjX5CNhC+m7fWfRtEy79C
snr6BijNOBeezn2CbkvU3xOJnlbd6ASQrSbx0m9BhqSinLLc0YM/Ib/Qgb8+4ZmZxiMe5/adr8FA
LvtmVqcYOlQQpzZtyss5nIWqZgWl6sKHJAIrNjF5P5Q3dLZgZmxCYPzcdlZjxKeCQNpgLD3rh29N
BGzRadsa7krDbZTVS5QN6ADAUBN2BvEC2J+GdlBeQEnHfAqYbh6DtTdtNY2x+dIxb9mxr31Gy3yZ
+YNCnvIr7BAFFu0IlsBpBrzzu28d60sllyh6CC3tYL1FOYQ7k7wfbBW0UnyGg2Yjy5Vs892kqRkr
aBLI8xwNaVx4fgOi7rjZ4SOfKYS1tGoWUzZGYSUoV3AqA3Ai/oXKFgdmCFziqUgtXT6njeqbO4HB
foBHE4kS/hAAGiFXRjQA5M363UHe6U0/qPQn5LXwivWk2cZaCKgM1j1Uk/o6yqx8q0nkZYX2yeQX
NDXsoFHmzoquSey/IaqeP5lP3J1Lmp4ffW8LP5hMwHLJk0OqMSeNj8gUVmoHbGKoy3QxbdcyGzmh
0L73Wn2gbF6mygkRtIfVnwcJyeGwFyUkzuT6bmu7La25o6mA3JdM7yfubF6gDuV/o84f0F8HvPbs
orDHMzj2/Y9ZwaOzWIXw3rBopt+h9LI+JyZETSXuljUoOUr791oDAlCCwdvGP/ysJdnbtYf634ga
/FzFmTKg8sfjosqt2aJuqJZejuywdlBGxmog5S4HOgMCY20Kr2gAZcjXePSC+F0TLhFsQLQBSrAw
mXP8PIfBCP0+TytmCrBVkm/CwrbpMGYpl/8CMgRo7wShC78eEds/2aCz/lDGnDVxiR/RyDsK4ee+
aDPD3CPtg20ugIpx99nUezEkliUghs6bpu5L4sUAWCzBMDgcJS87Q1dnmgsb+FqXGW8a/WFe4mg9
yonavnDelvyC3yd9gCJfyiKIOwfrW9ojBCqV0x4t8tEtFOEqF/03AlLZVEBP2nZPBkYY+VRIlbHg
fZ+jFFBuadd+HG3gkSKL27mHw18wA/kAZSHoGY2eA0BSL0ZWjPIoKvKVre2RRLP9nCS0SYusp3l4
WjYPERze/IwdxNouwWHboK5xWKF3H96v0PERv+YtoM1zNLFBv5eNjJ83wNNh7EBiIx+TLgzbB5ND
K/Mn95pgeAOBA8IeM3/h4RcI2oX5Qz6PfVChwua9H0c2clwINE4B7NRQ143SJYzKeO279qj9tP9F
eGbvE9c7c1IBrptDNkJD9kQyqRDWt5YpSFUpuZVD2qVYxNbTcLZInTlGrHHdIelHKFCIJrO/WND6
0YNLhfh3aWWygWKTGoVLbbDhQyc2/nH0FtPcpRRc52pM2/x9Zv1A1Oiliemwxlb+m9psSAHAYutH
z9iZlxbBYHvPTLukB4LfE1WbJfCfi9dgpHd+2sx5sXDltSfuxZDbtzkUeyC5pPWbKG4T+m01s+yq
aUi2rYo5H8fCN7oP32vVDuwtNqDqy9RE3FOl8LHdHjNEYhCdbzNQTfjKQ3JMxz5VRTfFkQFvmWbZ
e+AaPF+VqbaiOUjTeks1QwkWImS6n1Z94PgY9TBqCkSs39reiBI6Fi4q2smmb1AuncWJzFtGDq0v
Vlyb3mJRRWvgsBfXOVWt+dlGG/1qoqTTJR1UntXSJtFHnvluuu9omLeA/MHA6RkQ77SrhjiFVQxk
jG0E/kIeMrstkCsiekN0kjO8pg9zNgoPVAN4bhMKMT62kH+DiDP/ifPAnz8HjUdZ3fENnOwF7cYk
OqSD2PLDpFPHd3BqOtWQZoVIhjYU4IqDE8GqvvgUAp9ewQBF6g+e9mZIeg0x7OaPpuv6sYiBt+9+
IWiE9ineZ1S1FQz11BHNaGc+pJ4/raUeFcOtCMnQoHLZIIGSZ1uPNy9aLcGRD2R06HKbKUD1pmks
JPBYrsi2bPT/IW3eyWLXq4qgLr6MBHVC0MxL3F6DK2geLWO5wA8BBWj4TWWlH/a4AYwPT669hGLW
e9BgINGzzg17snMq1prZZmUP4TLKN5PHeVe1k+L3Aek9cRLQ9vbLwHH6fe6whpB5y3sObD0AUWXX
qhBlEm4sKQAATdaKWUGWOxPjkiu2kLqtXPiiv6yQNHmah5UAMT1lS1PaobV+0YDHdF4odTFEeFuD
y20OzWc7M2JhJ5LSqOgWsz4Ns0k8JJ9+SMsVV+on4ib4M8FXhz9B9RxXrgA+ilUBroK+SGwctm9b
3yC1CeJeiKKnpiUVKBI2UbjDTBiXUxxu4mC0L/vKeG4ID2vDkUz30BDjVRSt65NehikqA5TT2kKy
dIkhdm74XKLmnIbYjNtMHymoMuynFp1ZeCnnpgdmHVW5oUx4joA46KCtWeBA5N2ByyVZ78c80fFZ
xywKT3xY2uWU6MCMR+o1Br8d0BKxwjpjEiT9oMY1VT1CIKsbApC6ymgRd8lAHlQsuXkYOxZb/LYR
9NYizLY1zos1zjz1BeGqGj9napTNUyMIxR3oI453tPCS3o5vZhduKGWHizGnoEnFIwV0g1aZ6pk5
x02u6VThb177a2JUJKh8D3quZkhKDnXqwYGx6Loc0RkuBxEXdArQQIcoiG6LlQgo+S2zzeUJhZnR
q6C9H7n3sFCOPwb407bjBmwGLRYvnKZa4ByMh9Bf828y3camgCO3zE5KU3gUIJVsdR2RppnfuJjo
D9mGMmcdZy4Di2agcD7oEm2mp9Fwzy+WNPsPrW/gRZPhgmBFxxONm8iDavfDgvAZkoR4WuYqmJr2
R7Jk+Yrz0iX/hK5JVOkyQt9pxCRhBRRGfPJSH2pkKydovCG9YQauI0ETwuYs1vfYf413jDqwWAuC
BsWTjohcjoPGvxtyFvdVD8z0v/BGgYfliF7p+zZ2y1fjRPeoeIQycduDO3/fjzxG/KEamqCe6aw6
MV9TkEkkmKlhw5q5SoM+YjVUyWJek3EOPiY9y6bCxCsQbSCJD0+w6gCP1OPxREoQGMK3agHDoQDT
ipgjUjD1c9uMeENsno+nRXD3BSqB5KFbCQx17AwMO6KHAP9HOpNVn9o+O+g+8p6GeLC4glmUny38
SH/2cHQd3uXOhk/YmNGExIF6z8A7ZAwhHu/vAHloPsbCE7rokU28b/qG+lXcTvIDPitmbzI2UAzT
5v7T4q0kKAcvMA8kXfwQAa/emjepXOLP2kcUi09pVnPq1lRGlY4SiHUge9s+wzEDJz4ido2PeoKd
5FnlimfFIrA+VS6b6alb1ZQVve0oVBPkjNn28da98V3o/xhi2uOdhR7jd3hyhT89SSEKuRrSPSxG
4WXL7ey3BZ9x/dQ4CvGXjisz1Ark+LwUJkl42SLjSYq17cDxi3OzFQFtg3M+hXsVyeUUgmcR1yVZ
/Dkso9jYrO6jObiXLfYoZLeTRhSd5psoUZRthhNxcTxAawDK2XUSdt4d8gmPHlI5pT+Y9YDz2eZJ
tMinN97jhRnxhmzRQPQjIjE7FHTQSXDQeAHAsUcT4pdZ5QKnwRlCSMc+6ZvvZrMdcgXbRUkNvH6a
FjIEVClCnkvB9GHhnk556foc6TxAvAmxjTdjqPFnA/Xmc2gfD0Na9tvKj5tt3FIMrYi693YO/B8w
ZUxtSVXWDweRLDj/E1LpDucXQmZ4F9LgR58RTiuZBAjy+yYdAiT0CdAUEnXLpTQpD3nVwVG7LwKQ
51zBlmGOSy6BM0bxaEaRNXUOAHVviEHDUTr9NjM7LTWebarxMHMVFAHxVXyUXRL29bCobq5tkkH/
pJWGlN4wNysWGGWWE+tS2RXBNNm8TGPKpsel4eOjgD6WKaCVQ/KHBsnuaeYi+gxQVmML6bTUcFQh
0XPHgG5GtafdKsb3tyGyIXxMfX9CWB92qIuVi83s+zTWIStsyuLublBoMBYgf8cf4Mqo15MeO/IZ
RNvovpto8I+v+cDvtxbqY3hTNzWWbuDRu3CAX/rbbkjHb13s8eGwIar9tWx4jEuOn/ivBKEGN8m6
ZQ9OoONUIEo07WkNpcV8Rl4rC4CaQwP1DtmSQue7VEHYxohYhi39ZxyWmd5xPcDGMXV5PJfg2SVo
lsWJyKDrtGhsU5h+4wlLNSePdnBrhnIOyi1PkG/tbQGqgX4XUtFsB+cv8pfol3Uu82QhiKaWJkFN
KIjZ9z0jweOGG9sdkO7OP/EQBC0ED4cWEnPcYkLSfGkPiVrgKI56wFYJKj3yJjYsfAL4OXgeRuKz
0p9Xe0ZHkyFryrLu3RAn61yMIWTMihS60XGRJ1x/DJq4/R5GU/zLLIagN92M8rgYaJCVSNmQisfI
fhMcQaLu+nybdWGGHIqarRx5g/s8WH/h7s8lzIat+yeSvscx95ai6Wv6/Ens2pKAUjHxQ8bOuGMs
iFYV5hSOKClNw/fNJsOgWJYtEoUnoft+jDhigQJzPH0b/W6wRTendikAy5Afslya+wSEAVkM2AlP
k+z45xZSbL9aljQnRLKeg0Kt6BB76PTcu019cTOIIsWoCIoEQ6QE6uVwQkXnNjOeQMDYB3em5W17
jERIUVubUOIuYO64QEaLUFxznZtce07hXj6W6AsBRyONj0zAFzJ8NCJbYfjD7Dzhw+PghMkYKOx7
onis8WfMz3CzQwuuE5HqK7o6iV1P2LQgDDDjdxRcMh+xCF3edwjeB9gKQZ2o6Fzq/0zQ2qYFGzue
g7HE9XcBRlhajNOEnHWZlvxxmiYJLVnRBc+R5wf/EM5cUC5mCn8YTuS7Dht+KxMVznf5Sses9Awi
kHNqoUiM2mQi7+BRR/LS60x8YCvyWpi++pkr+iBf0jobG+chQHNixeU0tl+g4MM/KxL0X3Tno/Sg
/ZUmB9OM7ruemXxPOon6pSapDqtkTNKvDVs4Jg3Fpg2N5cj/3sZ9dO8Ag3OlzzzYZG3ZTH/mTiIe
tMidcA+Eif81jdiIkhadKUInp/R9Cvk2D4l6v93DhXlj5Uw24LJCItMPge7ic9jP/ZchgShXzXSS
/kK4teI0eip91hmUCSvmr/1nlHC77wFPVgs2mJy/BWC5higrbIiBUvjRMxAyLFBecDKX39cACO3C
GLJ8AoBTmBLaLCl2KXyEwpqOMkD01AjkbqNe5qNo4KUL1b4kPqmspX7Be7miJpJbj1V9M+03Nrx0
nxQPFopaWZL/WJjSv2Yww3Qx5Dl8XyKDYnmZQanoPUisGS9XrdQPX+PWrbGtkl8rruVPgInLT22i
Q1Qf2gQRRONJXKCcq3Eqs7b3XL1FAdyjZNbhV/eT9nMUIdCtg54gmb1qIanan8J8PI+zw1XgbNQ+
EY9CyzLNjKv6GcqR5Ry3eIQcEqJfgUEQBVbnkJyFFfD9RZoTfzIdgDuPSY/EsMSDbTIcDyOgoG4Y
XyDeCoXKs9+2S/h2iDPsoW2G4WTJnEue0PaEFlVkWZufJlR7kd3JNGZ3EYqMvDas43djtMzzQfie
IUUg/GQpbTqPQZnDFwOdiyVO5yLUafYN4IsJy7I2NkTJZoAMXoAS85F0gYtKir4GhHR61r/hMEjz
HqIOWX41R8Qbi9xEqNsQmsRAO/RRgKh8ziVq4rpTz272+7ayMl5MYQSx7Am1e/qPCaHWDQZNb94a
kQSA0m1D+iSGkdMzxyv/Xko2g63AEPzXoLZLW2iw2DTY7AvC1SGQ8VTCPiA4Gm07Xqt1Fs+TyZCq
2iVDMN8g6piA1EnJg4QCNvREjXGPIPShTkTAN96K0KZ41xKeZArBc7T1hdBOjUWAauNzODiPnYju
uq+Ih5AHes2YQVCcoCgDhqfQuJDQk35Hh0h+bfO4+WjXxaV7FRnC8AZ9ibx0HTKactM6ucuGfpxL
QRWaYgSK2bJYEKCJ4yKSfDlLVOq+wicpfke9rG9LhdeeFBRnn1e+CwILP+nGPtBoyaB+heJLUEBz
5P8xd17LcWNptn6Vib5HDbw5Md0XQCIdvZWoGwQpUfBmw2M//flQVTNTTHLEU3N1IjqiQ0WJyAQ2
tvn/b61Fha1yLeVp5nhxlUirvxfjkl/XecPmqnJr957XiofUuFF+Vk8Rp3sUUq5+q3qKkh7IwjXg
c/umWs8V9sjfUcazLqbfsmgFVg1db3ImNDlEZCO7uMXiVLmJ3BFij5TgJgvoE1k7Mx51Qp6q3KxZ
Iu36htmjuq6rYs5YFRBQbdrI0kLDEpVBHWvULti+jbxKCKos97xtqJGet5zZ8ATE0mtvTfN4Y03a
8m2ohj49en3HNBgPnb7vSjtxgmmNPgnqyHJfFWFpVzFTDa9wE/d5WDiz94DRjkYdNq2cpyUSQIaT
17sMsGhw7vKurTJSKGwUelXZNo6fevjV+G7eOMkunfRB26ou9QBWNxEDXFZFGVHPs+LcN1pn6NZt
rLsrasp3mzkT2v1gmsWDFQ/mJXG0C8larUrlt47nZQeXYNKHMqqswQ1U8XDW8pLka9sPUbeHh41J
xfGK70uKKMIX0uFAhJZALbduGxVqaFeedVX1Ay9HMmc0cezYnClsstdUN6OdNDcObbGfpi7GDAdi
NkLM7NRZfTcuARMKGVsvhdlnLwTZiZiIgmzYx2Q45ud1NXDS1FkCOLrYznyk9IbTdhs7XXpTGavA
zara+hPI9D1A4YEqrrIoNr20wU8AqUgVrcDSm3b0YLL18hJ126idRrhkYt1ncTc//LoL/QEjyQVN
Ahzc1WYT77G3TdOu6DEdIIaDIM1quTSibg7yjqkz7kjVirScchqHikNZdNMmUUZvO5TZZ+bKH5jb
8SFgI1dgfTVeO4FTGOw9+v6khO6O2jPJGLkbvD7/kcrG6UN81dlJJjEu2f4oE9Yf9F4i3lgY8B1x
VKFC++ub8p6VocEKUEWOGRVB9Llv70mva3WZCLI+0VdX5xzh63thlOkn0O37Ni5tIbB5d9WQ4Ct9
eucXs6MvIstQjbGSo2s5MQHY1llcyWT3d78Q5A8qfxM4h13w6ahKaI6KIvaq0CtGzx+SZjqjy6F+
0n//AIhZVan4EwDjEL24ju2/wG912UvDnUu+UNcyB5RO8VpL0d5bkY0SVZJr1ypivvv1V/voLtLg
sDQg3zWLYP35Xy5KPXqCm3LLUCZiCmp3NvamV0fbLqmrT4jCD98VcLtViA658U6EoBCIJiHoq9BM
4sdmAOU1xrEL6ORV5wRxRHsdw8QtppfdY23INigKvf7MUfT92GRQ/uUznIzNWFdiY+o9vu+MeRDb
qaI6T5RC//uAw5rFjlszoAEmKifzkOoQibxQCwm5FmWJTs1eqBMTOitH84VmDNuBLB+TJ5iazyyU
P5oCucGrgx/BzxjRvn2iiCIl81FWhVVhDuepI2Aol6SFKsDNr1doIP96BH14PWx4bLhp7FX0lfX4
ywhKG7T5StHiQqsWS0ilfgosJbe3o0UzblhteX99vQ80qTxCPGnWbFSHqXd9xH+5IArNWF2sogqj
smiSQ75wpaDWreh8mezssp2N/rbraM9VZNuQ2zzRNTZyRdq+bo5uGNeldSyHXP/y68/14cjC3Qxb
T8zI7VMbvKGyjDTCZzIkYDn/pgxIyhWsnv1fX+XDu03INvQ24Axn8rdfPhnmnhOgDlUmqQGknlJf
5dpEZ5pT3kXLruKTufyDSYmkFyZaTJ4oEJ9C8YkthDVyJAgJRfUO+jD0W9qaFlUzmC816q0b6bT1
+He/5Zp7gLsffj34KOunVqVS5JrJrrUKu6qJXh0ryx8RRS2XjTbLw2IiyP3ka76fm36/Ippq0pAA
A09Vo0mJGUC6JHXoWH2GEa9l3puFR+nMlU6QwngHVcHwXpaesp3mgFCU8DC/frbvqKj1M+CYakPP
wkWeItd9O5pZtigMbNWxsbKS7jE3V6XbSL29KmJ966qNG2SiGP6upRxXRqHBLcfngQ9wMqpooxl9
lHV4k5O6vR96EYeAKJ3fLBPZUKP5mUX4u1G8Xg/BFrH0zFPvdk2soEu8yLIm+0bPnt3EboqNwzHq
ReK3KgJdtp+larwbx1xxlR6vESnwXKcmC3Pp0QSE8kbGMpJH59jd1ZgAp6TE8JyBNjiX8BPOJ1PC
u8V1vSgYvIMvE5ztaR53OoyVixlcHQ6NW/meJ9FG0rmEEyw+26J89P3W5ZurrLzCe9N1RTfpklRh
6qiF8C2lFOUe2zDN9Q2p9jsODvm3ipu7+/WY/f3FeEPT8R2xFAah50XFNuhk6NQjIAk4UBMqSMZu
e46x1MQ8EsGLbDIwScOv9pFaXxaKJna/wCNXdJvGKD5PYLFoSQB2hQk8x12SaJHrFzoNz//FbIJU
at0j0oZ4J/5l72mMiR3VodvU1V6hmBbCHTc716P2k8hlvPr1PflodFNPhbVnO7cuw2/n6NgTfWly
yg+bSSyBtRTJdlYS8wzPuhzvq+wzXezvg/f0GbAaroI3BA3839sLNnZJJ7TsmzCaTMrOaiSv2VzE
81lEgNWVs9iyD9slMZ56RXcuM7Uqr219bCO/bKV503RA73//luO0yfTNSuVhXLMO17+s0WPfiLGr
oiYkBbcMva5u9tRdkhBjLm3rQDt8Mn9/8KZp2G8QUkEgEKqmk/0W1QqjitWJW54Z6X5o+xdrsePQ
xTFn++uH+26ZZzuHLp5jFsZuSAFOriTNKDFjnW5Jxma58201NV5xyvvM4PD9WrCOH1y4eKQr3nxy
uoknclvI/hJhXjXqFsIHc2nDUI6uLLBctOAzROQYB04Mn7lTvT9NrjIR4FxmEuRh2H6+fXYkoHu1
MxkiNOhEcnzOYTIcJ9n0+FmNYTOY9qGvpyHUE/Y5Zu81V4kYuq+ckD4L3X3/VAlHNADaNUvjTTr1
2M4njpEqPAYGAW60V+Zp/umh2LmeeksMn4zYD6/FvpJDPAV/HB7ffmt6ji78M9dyhdr7xWxguqtl
0p+XJQ9/PYQ+uhSiSo8wcQ0E+dRfrRqsppauJUJ16cwNQ6w46FH5kGsi+2R2fj9Y17cQ6SVewhhW
ns5EtEoMOFePRznnsvOpCoOEJl3cxJ/cvXdSEsYMnvIat480MNaDt3cPtZiYzCEjSapdHrvevldQ
P2zkmHWhZZM/LQ3KT87KHghF5J+8kh/dT74ipY/Vg4cF9+3Fu1o1lkTyLSel8LYtHZoDMFK6z1vZ
fHKp98vs76mAJJfz/rOXOPmeqA60BjqmDZ3M6rdFo9rXCzunUHWiBq6GM5JFq81rP6l1fPhOOvTN
/vO6JzIA3RaJmhOxCkHGnDCJMT6Upatt9arpthVplBuMDttDmXkeK0zf3kmzdZ8rMqs/m9k/uNkc
9KgQsSekGHKqoJFmjOFwXrVEgAx2AJGuHp0Saa5ovc+kch+MXoYswxffZptHe3KzS8IREs7nbbjQ
VN1QberPasrb3/7227i6L6zCUS5E3eXt6MGDVGN9FG1IZle1a8YlCUmu0/250uZPVqn3GwPExZxo
OL2hIGOKfXupGue82BU6b4ko2tAtyOiMO6N6nXmpfHfGIeeT1/LDCxIBrfIddATHJ8tw4s4aPIjT
0mXCznFCTb0pcusHNAHqAysvPnk7PhobTJ64imEfA9Z8sjaSxpyQAVN3eCTERpBWlupja6gGCzf1
kzfio7FhEeOK0pDVAQ/gt7cSXNqZC4+0jJa7faNNJIBtPDtD1PXr0fHRddhVc27AtcXGS+ztdciH
a5I8j7Hg7V039KL+EiHIZ7lpH92331Myea0cBIYnFxk40CpxNLXhlHjYxdIs2MbOIDdWxXv+6+/z
wQRGlNeaWcHWgi92MpF0mtWP7dyQBmcaa+wvVntR2sG4jOl8gfe8HQzp+LetIRn26IqoL64VWOc0
uYyoraQZs6kLtZKTu9dO7R6ZynWzdNonC94Hd5J5QHXXKGX2T6d2ARqqwmryqi50M2I/ppyIuwzZ
cDC5NN1+fSc/GBncRpyBnNWbAEHh25HRrZJv9k9dWBDmck0XyvHN3ho/GecfvMEsaxobE6qmnnWa
7WlXmH7N0mScF/kSZkmd7Ct6b2Qt0PajlPy/2AYhCKUcjKssk+GpAlWPOkMrlqEP6wTF90BErC8q
toFZmcx/FB3+/fv8f+LX+vqPA0r3r//gz9/rZqEfnvQnf/zXVfNa3fXt62t/8dz8x/pP/+uvvv2H
/7pIv7d1V//sT//Wm3/E7//z+pvn/vnNH8KqT/vlZnhtl9vXjsLj7xfgk65/8//1h//2+vtvuV+a
13/+43s9VP3622gwVP/480eHH//8x2pQ/+9//fV//uzyueSf+TWY+HP1fPovXp+7/p//0L3fOL6s
6n52/h62gkyi0+v6E837jdeWAx6yUm3VIfOTqm775J//UDTnN0SmkFFMH7R7fq+td/Xw+890+zcs
NFZbVlzRMBnCmfU/P9ubh/TfD+3fqqG8rtOq77gq8zkj+7+Pm9aaFMpstVbnmHr5mCfT1eSCjrc9
ib1WK+dx0xptl78oSe6A8RUaSKNp53EHcYFF0JWyqBR2fM8C1LqemowIOksoi7aptTgrNpAmnnqR
IplDjxFPcbQF3fSsEO1oMZzHQ5x7R2B/uBo0TF3/QPPVVg90B+IvKfLhbm9LNmAX3hQXzyoMEQT6
mGieXyqj+2yQQQQf6w3XaNXMZyeDOc2jLv+aQtVu7QmUBDo4fzJH3Mc3AIwvHsr8QM4pOVFOkV0q
sZd+jXBY9B2tVzdW4RlfFEpk35BJ0sag037dFil6Pk3rQ1PFccI3CUykQZsl1y40eopsyoO8XMiQ
CnhqsPTqSiEhLTLvgdPFVVsqUbkpRB3fDHPsnpVeau0kL/0lDP0YdDJDg50RwUBI82hcalPfAaOJ
2f6hiu7J07FIcNQKxfTUatddPMFiOlNUb2vsqBEDZ3VNY1/MO9nn5Rj0IiJN3hrA0hu7dq86J0pf
NGq7lMSKe6upkkOVzPG9BzKI0BVKYW9A0VH3TN2HFCsxNDJlR1CVG/0k7+4JBV4Ovi4nGKVsOHYk
rwbTMo9ED3vWAUqy2JVxkz/YBOYqE9Ia2LKOilSsbWulwDHTrqxtHQ3iDCeicscDwyHQ6LqHvBfa
VRJpF2mdP6SGlfv94mJwrs9p/CgBZM+Qi5m6X0dj+aMdE8A7gir3mlHOpMgTtXhBbPg8ILWmdOtk
TgELYJtk8Wl2c9V143zsHJ7WXKDegTb3kgNmAgoKHV25Q2KVBF6nmRuN/N+wqSDIaKrLrUgGEQyL
ah2jQkcr5o7L1sj1sBhTj+t1l3aM0eBgoKya82wXO4126IyF2KbRuKhaqWxs4ofOPWFfrqjCmQoK
DdC9KEHStfquL/T4guCX5r7KnPKStM/shzThw/0Fkcqh6NNxNxt4OERmIh7tqlBvZQVXKTw3+d51
qAw7tGC7iuydTV+pQNm2xgBU9LOW23adEuVw6ErdCRJFimO15Om2LctzmZfNvoo14ZvukCGim4Cr
Mh1+UuQ6h3tCTYTPsauDTF+G0G4XdKZe0t3jIq7dCmXSdwBxYqeny4OOdoD2smEDhtbJsinc6jjA
3pxJJWk2la59mwwzO/SlEd9SZ5iA1c3CCurGzvFrb+Yrt5oT3A+MbKMqoxUUnrqTUi2veo4A21Fk
xkWEgOuqo8t7WSkiDmLD6s6gTiW6t9Izf9SxSZSx2k2HTszpGTJEZ6s53VcNnC5EKIScwFmqCwRZ
fUA2Gz6/rj2fATXA6bBB7t3tzKM/xqpipL4nluawxOY9Yl5IWGBAZxuhXvzayzryZUpk3BouQ9Ri
VHxzZ70IIupPft9WLWMHHWQtY96tWcs3kWpduclcwsgn0wYlbBxEIM6uv+riDlFriw3e+8WXyR6M
o5g08yyflTwgz8U44mXFCbP9QWbbS6o1zrVYBiANhb5X18CNgC3V3eNcZnLZOZRMom1MDFyu+jza
PUIQwsf9nh3K8NJpeTLu8OeNZ7FpqRA6UxVpG3rbl94wDa0vYkvb9+NcP+dkOgbgDV4gMtO+iMax
UDf42iJRSlI4eKfznMZvuIdtHuajo50TEsPsoxvoBXyScefkZu7i2QUkL2DbJ63eVMS/GfVwMY/J
nmN7s9fb5lAU+ZUiB3Aqht9ej+GtNHx083R5bOLxKDQ9sLnGuZqObMCdF9NsjkROIU80t1mv6oGg
6KkWyWWsw9Hgm3TXG/0MWyqDuhAbFX9hfrpDrrstp4g/1/sC6azrLN/N9E5F9a241pOQ4JixutXa
cVeP+oWrt9sqk4FblCHwgl9nwOPgf6QWnI2lcRbN9a4u+dCy3dE7PyxZs0u66hJgHjA1C5rRC8vY
2BJtdLUYS1hNQ+B5CdMH+LxC9IHWd7XfzISIo308KiAZvmagpSXH+NbIZiYHfZ+zECEJP5+KeqOY
y3WvtP7cq+Y9E5yn+Yo2IruGxoZC1dMkgACbLWhge7kxVtoxGhojBGy+EVO1BltWV8Iwzus4u8vL
fNsW7a5VsnYjSlXfW2phXhaFlfygkyAlceoTYVAti21CUu6mciP7Qehx64W5lj/gGJbsi3ZiEnQM
rfKlvRCpzWS6BcAtAW8KEkPyJid61QHO772feoUYcSw9NZCVdo5g4XsDZ+3b9ST9cVWSjoscDt48
vURz1l9EiYrYC/+2Qy6S6Mqe62ojHOQZsHDH2fWqYE56apCcN7YoPo5Mi3Chk9DhNUFtEGVvoO73
ceNd1Q7KgqEfYDsV7HyEETdYmDmUUdz1Te7HH5DNF1o6Hxw3H14kDFlbe1ckWev7aPJaXqb6zlKj
O5oqXcDm5ZlwFORZ7UifBQY84LwVMIduk0Jsp0y51GZVXhSOswRZMd2MrIsI9oxgrphMijn+ko1j
vJlH5zgs3TGOuhs1Ns7FpDNJjsXeHYzId7F3+DKVdbphFzHte5FXF6JanGc0Q9ax8ES1i/qoQ+Dg
gZgbdAT9qR+0J8B8FnYm8c5I4yF0sBdCMdG4Pzut0YnhhS6xRJp/TQZVeZocia5WFKk/kM5B5KRn
vqZ8JLtS9UMv8H9gDpxwQADXo/H9LRp12ufqoIXoVihDDyCcuylxn8BkrUBxorupQBKQZcx+a6ZN
DqM5NiQOw0avrDRNBwwCVFrIGQBngH//l8grJw6ExVUupd+MlvKN8CbmQAN0oDXOx0lmsPztYZyU
Jy1NaYAK4gTcbpvMoghIPbqxZKlflplxXoIAIf7VlJ2SSWYKXfnZNZN5gbTxVqr57WB5DbsUjfEL
PFnYW2WoN3Pi5T8z/DcCBW0kIZV97sep3GWjV+9ha50N9pwZrgSLzaYOvLUX6vIAWY4EmDgsyAoo
9l4zngBZf1pRpm9Fmbn7pWnObAcZ41SKL8iOrSAe68ZvM/JWhwihLHJUI0Wjogq+U9I2F000F0dZ
zNrGkdO9rrOFskvzOXK12U9FJw/5qM4EAIiAMLXbpHOvsswy4LWFtpy3idNdd47TbvM+0UJ2xMVG
RIq9y4mZ/hHTTi0CTUWPq6m9NwUoMuJnq6taf3QLQ/opqKnhV8pyXs9zf1Nzx3wvNYUaKLP6qEez
51vuZJC+pdN9V0b+PExCKnst97AQVWIz32OUoGz6oXYaDBbLCaYaUFQ9FjYdMBwlE4DPRNi1TzCg
cVMhY/5mKjEX1KV7FWV5e9FbZuOLaY4uY3uW131TSIOeEdHJJObY1UW36OKbOk/o29nzHnIHb9Gs
mMfDWhn1Fx3XAHYG7jnG71CGumRsO0pu7Eq3EVs23s4R0+SvUNYoDHRNartuNLWzTovNr90iVl1d
YfspjYXtnJbUD5L0WiZkS1nz/DJPg7bPs3muruMepczGSkAtHrXZVbJd00fIshTFno6yRUC+U8es
vmyXYTkbNE2xbNw18A2Ig64mHG2XzbXUfqzCwr3iYe5xofWU1jdl7d4i8CinvZcWS7kxh7l9SFzy
s3yrr7Tn0RPJI1i0HNHEzdY5KOnvFYcRpUbpxHH7wwC6sf0JiV6xWTQdUzMMRzLjqA4Yb1/UdV1V
Z8zVrbJjGk/xxQcZRwuNkogYHheWGz1Wr4J2qgtcx661zUzd6k4nEPGlWJZ9gQl1u9tije8NEkQN
yu2M13CzJxbTxENkrhDe87LbtgjnuFOco6R4pn/N50Yz943tpkrQYu9sbQZ08d/mGQ8K3ynLtAVi
z+Lk4LDs6NejKXsmV7l06EmQA+ac0VDuE5CLBRFhvITuqMC1lvVCNEV5L/C/Gw+2zUxzJ4id1S85
aLJMO8LO19zmASrVc5ZcjCyz7fhcDXWFdCECD71JSq9sjkaiWPVBtnTS9mNaaD4N4XQ+IlJohrMp
YrtttBTlWvpUviRLsPQNjCo2baVwkMnq9HVZq3RGr+UvRVJ5m0Tq402k9NbBXSr7OkFYE9SDTLc8
HyXInM4NIsjaGQ2NR34ZneHrWR+L+3RN2EN0yLA8gFzLDZbbtp8pnbrJHeWhKpQroxy3ZHrah8jo
EJTmzsYA2rhi2Wj81UnYL5MWZZ/bhPYgRFiXjJ6cNAKn08Qtsq6+Dszau8ynsfxa1+5z1HXuHjj/
sZqhLkrFaTfQCtq1HonkLlLtu4Kqj9825YMcQGPKCIlCJI7IYT2E6dN1n5qbqWm0LdL7My2noZwp
xn2nk1ptYnegdcXjZDfNFpuEPKRBowVqbd4stfGEFvjIKSEK4NgIa0HJpOf9a1/b4Vwvj9PkXU5L
9iVCDgmfD/NE/SBbrQ6fepFcJ7XFcU8RzwVVqD4/WFX/HZhvX9rLuZSltaft9ISX2AEve8SNeAaA
dI/2pCGEE4cMBbGPOcqjXqm3olO3yahdDV6rIR2ojpE3vapeg3Yn9upLXGbuzEKiQFLL69icbnMp
LjShk24wKmgDmvFijrqzyNGv+xlWvlb7n55OYUTkRyyGlnPDSNiFjmzm6zlMFZ2NsRhvZF18XTz3
G6fzaU9l/mAL1HaOzQmJ19BWm926CFbpvhQ/yZT0bTu6LlyWMsMI0aVvmXwhzlX7W9HLM1oksy+8
cRPJztwqUbaTHDfou7/0C/fDWg70mJ8WL/GrcUqflgREGU7tsMjoqXCz72Zd6WeaWn2j/nFYCK+J
mSTJyoxlCH75ONPsDgdz3A2qA9CWFBtFqonfEtS5HdXJ9Bej3resgsDxl05jjliX6vIZrh9NT5Xx
uccS5d9gHgYEvL5QqTDTc9nUHR9Z5zfpXfVEm7T2EVDUq3vXjzZVMGSgc2UwoQe6lp3NhXruOsom
a7QMZ4mVpoG/j/EWuJ2c7KHKrZsuG3fCstqbdNQ58bvcZdBKoh8POrtb8o4CyX/PG9PZuX1x1yjd
vk8hnJxqh+XGncrWXZ3jyyyfH2cxEYYwlGGRkrmjy0vDyx8Mddw0vXtMRvVQrx6Nst2j3d632Aps
2g59uINz1kQLSdWns7GP9m20HF0SQJIufyh0NUCWFmpmfKi86k53G8RAU3HU2hSJv5meA/Uc+0bb
qal5MDrlIaL4GDRD+jqbnRnmQho71eyP0VKFse7dGgt8f0IiPZIijC2cxAyFhtsCL35QLO21KxX3
arTFFXWUAyWbr1mX/ojYGEqW6I3b59FlasCHEouuYchQP7XJYpx5jV7tSfjdEFcsbrOxwoQkWaYN
mS3e9TRhCzRmVeyD1Nsh56jHedZwIsFi2k+nOd+QzVHeFEmsUy5ozlJ0Oru2LxY/V4urolTvSJyl
MK/gldVduGl0b+XWVk6edzvECXULBZHE0qjBrAnqHN4Os7PAocpzlA0Gw9gYWWMemnmv7CnwqH5d
6KFuWne9ZNwi12Btize0lwHgXXObL9STKHvcRMZwpLjFKZwK5V7i6ovKPUyzcW9VZbUTmGDoE1LD
vrZepJl87RTv6ORNSL2JFyV1tMDMq0sjM4JW9Q4opvF/6wADbefoFJI0Jo9NTXPIXC+MsX41Z1W5
UNrLthbn5YTVwbRwputzyiIER+YegdBm9IMkGh+WzzcafMgsZPhZtIyPbdwgBI6/dLXBiO12HUt2
zZmRPs418zVRxxgRWdnG6dnHl8RCXehWfhtF3rao7HDpb4vGIbDMfcB6czPK8lbnhptee4C6xpmB
PbrGllTPt7YzDL4qAaDxJ/P8EU6Is7lEyOoyoqZcwOTJMF7ieyJmjU1aZPaW+OgBrixvgk4V+7HW
X6tS2UtN/nTbNABtSrFXsQve6Wi9AGKqfh7vU2e8iIHQqk6wgy7sW9C/1nczF7TToiaowlPCKP/A
H4t2zfQtz5KLYoq2vTZv7EJ+aZviCdOOwIoaNiuNTWEGB6ZBma5dpOyV1Z8tlcCwBhPLofSb2nyc
JTZOuZZ+ycr8atTawBy6s0qYl2mmOBcWXog0JSlitLld+Q6W+PZiPS2teZVb7WW16LOvIbpixi/6
oO21AxuJRxyitmrNVnyon6inHWa73EUD9i14ARiHKJrOVa9TAwEN5OuYvXFy1R/iqN70JTicy6/x
7Xy+yOTg+G6V3rlq+YSK0Nuks7rtJjzV8N0pg9ywjsQaaFsN3dQuE+VzgT7Ot0ZyKuZhcA8aPmrM
iuaTicg5gKibtoVJibtKOQouY9MeG/p6ISGQSUB572XgEWxSb3J2k93t2Q8+5cTHBtgihHYhog1b
0iYYO++mzIqHKhq86avHMYqtbGounuy3siimQvBbkXjbG8hmwcPcu2WsFOpd2SVrzrGCw/kyEKaZ
tgaW6zgT5Fvplnqzwe+qRUStaNFtl7iLsU3dGq2Gmck82RVRZj7IkrQYngddw9CcbO2+bApcZFKz
UJIwjSznp9SckaWTGRb/BUbGD4LQpnGb5731kw6Gc1vLcboVGLjkVCWVmfec3ROGYG7DHBHDwFPh
bBSJ5WfcNk+TEWt50LQLMY20CCpWunLKL1O7obfgjfoDO2fPDHRi1JNAxwLq6+w0CwfHOEIv7ZQE
qQdZwjzBZ3TTB32OEIF3dM0arAEm8jwIGpXRPheCx+jNWcWIaEwLj+YqkU53gK2yNZ/HbszhkHcD
Bf3KVXbzUpff9MzsbwC/5JU25zH2E2hetT/62X82vd70c/6rk3badPsfW2lv2m+/bM39f9h0W3UA
/3PTbds+V99f/9pyW//+Hy037zfLhFIkvYTGFjHOBjDeHy03xfoNYczqtY/17hozuDaU/+y5Wdpv
K5NCJDXYEx7ZKyf3Z8vN1H7D0BaY3LSNtX8GT/03Om5vW8Ckl0GD0wYkCHiFDolQfdtozoUVtVFT
qb6diDnfz1Bpj2ZO9Dzmq915ng/qZ4nf765osWavpApOuaCAp4FXaqk0FCe7NWy0rQIsbyjrymnS
OMjMbdtsLT2Vnwhmfofb/9JUpDO5tgsAIChg8b9TrrIWFlOMiv3CbOOPiJPAwpqMnDoz8FyCwZ/j
xgltxwa2KtIi/spBBW85avM/Z6MtXqZGH2uaAcb8xeNFdD8hW05annw6EuRWMybMZtf27Ak2Qc3a
hm6hKoVSHJBurDp7WTfc9pWF2h0zhmJyN5VVo1b/yyj983V9225922xl8OhISsy13Yq1NGW2t08/
HfAKTlqF7THVsTqoiW3a4U8nWxY7qniHtFaZGVNbb68GPFQ0Oh6Dxx7QxAaR6iurl78IlqpbS2Pn
9AkDcUJ/MxpBYOF7UYbwkvB2nGA45kxZb7LpMWLChjxfgUO6bs1u9usWezq/FWXq7JVWcWmv0jiy
d9jq1D/xW2Qs5aXSfRusPr0phypXLpIujQloshXqdJ/cRN7jN7dxBSBRYeroJpw1zJwe+dvbWLqp
7c0WNyOzSGhP4wgfNEPPzvK8UPeO2v6oi0yyPffaxySezBdRZZj6mDhPXLUuPiZLFltPuEuaqa9V
Y3ejzI4RZEuR6xRPW2EfQPKsrwYuBsmmSRNt2XSjpT0PrUdhPJvQWHr5wqonaDQlGwpHvbyeFq+Y
b0wv1V5khKZ+32DLQjuiGdoqv5aZzlYbs0HDuMm8UurUIXCf4eRTu5nuU+/HPtbv43Yet4Wmyew6
sad0putYVRkuVgSfbXomt9jyxx6vgDuntRqNBzW7Lw4Go5xayGntDkOh9NtxsdgL92OT5Xh3riU0
Ql5XJRcuvZRG+7o9tAOg+NUyVtFykCAKETr0nhpI0VpzhhkBB2Ioi2l+jp0E7wW8xXkZSDfibLOk
FiVF1O95yITDb5TNAmQ7qiM1v6gp9Zu2w7KH6DSrXCsk6YUpHbO9YFtTq76OCQubbtwRUcjndjzh
h56z2qstFpSbvsbTYCe8mapRzREPA8gxzebdoqjqS2xbEV08XfIXybwYkBQ2LbvYKWZPE8Waue1l
lRT3Y9d3Z243GQqb3yRbrgakbtjp1KJ4ROTXuRsPN7EfBaY0OBS0RhIQtjhjnOBJ50VFKVP4TpO5
mKWbxXxtmz3ztKTjd6aMPS0/NjM6RnguAaS8ta763SUyK98Ca0YXbsxhxV4QxGBuMRpmSKPTZWP2
f5k7r127jW3b/tClwVQMr+TMc+Uo6YVYQWLORRaLX3/atDdwZcGwzn47L4YBW+JaDFWjxui99XCN
10nJebvoFDzMaqS8g/ZkxkpSYURJMWWccJ3gkwAnBXAm96JhHQEvjrVl3SPbkMOJxioTGjzw4YKH
fG4vGM82C3ekfFoxM7/+TlCuMPSzZfNqsLLMBypj77FDoLwcBfURXo46VffUqgT4zguuVxhDKBQw
Fc/tsRddtzdKaZ2cKniDaFovkQfl620Flmcz4EmG3WiWxacuLuMtCmOWqsHRCxOEqem3ed1MZ716
Z9XJ9dOqoOf1kxz3Tm7PH6K1i2tzKMwnH64F+XCh3fAzrIs8SDU4NzIR9TEFy/0qBpCSGJhgPeQW
rbqF6oxkh3aH1o3fXy+25sEH6TYdM9p3pdGSzVmCSiYy0uXddTtp7Uhqh1NM75B1XI3Wx5pyrIlk
ntivVpPRXbbKBkhFOxfDYRCC8xP6+2CHXPg7ALfiySjc8AenT6FjyZ8HWjZW9VPbIc2M0PXmnPQX
g6I88Ddu4wBbWsfuEQKSriJIXMUrsX4ljMJgTpH32lAoLR63jQOrTE0szhj7Cfth/VqVXk++nsSj
uxbiPV80bJ2FjhROPXg5U+MfQU+2V23reWClTdGeO2GzqmCLh1NAv6yQO6+AoLCrJpfeXG8Z39sg
HK57f1m3k9V1C3yxJDvhJcnAoKI4/tGOK7KYxClJqr642KNSGeXdMqQBZEe0NJsxH9YHE44oeMCA
blc6AvwrRiO71tKYwjN0T2bZc2Ux/5CLF4+2OWCPyUeOwyY7l2mut2VIAzLqQGh86Rw4DYQApM61
PTLAH2nj3gWNle8Jr6bdD1hw3M5C2vdlulLCj6NzoLEKNGJqxUsfdi3jJQ12IcpaY92Fg02XI7dt
FG0945kiS/0ynpSbn2gQ6z0jYiGZi1a0XhoTqELW0sRrwIPHWdVMj+z81XsAnRPZwADopF6S5F5a
K+AJJwzg1/ar3T/UGOKHA5Ps6V47oIRik8TOs5jDoKQf1GTbWTPYMBqgFYQp52sUMESLIWwDIZ3G
9ZuTju4UNS2g1zX0L7sP/tXgvpza2rivedO7Y67CNTywIRNMPvMp1Bs1gmvoeWP5tkv3ZvRt5pHK
U9vZNunbeJkR22UxbYxRjKelEndzoI7g5p/aJLCvyllrzmeS7qu9733ro67WB8iu3xkXPlhtuPVK
+12n6S09/527oiExpHsUw9jfus4Ay7tC1QUsDDyayKzHqvOumWbkuzGfGZyQhrPUPf9Wgnfu/caB
KKKsrcXX/Mxgddn1jG93TRcWhxkp6AYLiHNkp/M3RpoX35POyrZMifo97yCwOU/J99ntl/PMJXx2
H7rFQ8B9JF6if2mLITE30jToiq3LuDPJrqwi4cgmPw3oVnQ8VGF3ngqiAiKsyl08tDaiA7ec3op+
3QGAMvNrry4ntbEMuBF+roaKQYLNGf/NEJy/4yAJjMcOFvmO9TlLj3mBoS6unLoShwQqYHCtglIg
ExaoY+gFN682HUvucIkRfO2n5KHpHdrRUK0ULeiU0X9oJempbkaArIsUVzNw/50PKXfcU2pcRqOL
yGKmsAtde/QyUYBMY7hydMeZeDbXLmbQWsx0jeZ+3GIpnQ9WMAiUPz3lu4Zs5cdtC9Mk1ouvzciU
6/pQJNxzlkHh0NvKarQPk5+FF6FAFgOPWC2GYekFI0wd9cw3218V2oRn3hjEwkXD3HibQtfd3coC
xCjXoCU5j2n1GaTSudwjf6sH8j43DtoU2vdtXjz51PYMT1U9urF2cH3uA2W4975BXGRVMIPtaC89
91OXT9sSRd1xzFLIZKtbDnHp+2AH09J+Xjwn+JLZbj2deoJymrhgAtEeZe4k7ByzVvvMbKGvNzNA
7PmC8Mn74bat6yY7sJtUt4ERLl8nu+4eYI4OJ12bwf3Mf752hPU6Mzei8+fa161TpS9kVtSwHmxp
fRMcA89g4cJDmlTWD8bO/nM6XcTnSNc+uLPiqyRS8cyD443h10sGkLC2IeO8EsOr17dWGTHVdHAy
ALHTzfC+2AwEVs5yNH0mAhJtmMNR2dVYZcBeuNvKNRy4/2llfetAutNDQghp9TRvo4DxxqlUTtPs
SnemK1aCqF9bJjXaWZaTV48063uFoKprZyyBHa0wlGjRygzuZGKgQDHYLTzJKXT0zjXERHFlMS2b
Peecp8V8qpEjIWxhnJiYirhUE3Al3klvCyGI2VOR7t1g1WLL2qVuWss5K121D1MlQOPq1JmPalnS
bW90wZ0S0noqM9Gca2n1N5pmyp2mSSU5MjXhrlQtdmeLwfBqLkdDzzjKHDuLx1At9yG7xh7Hj5Eg
ZHDX28xB52h2hYp6cqJadjTRfza2m1wxDLDOw2CMzw5n9UOh3f4EFhj+r2rTO6yv57QYb32Sda46
DVt/wwHglPrGsSmG8gvWUPUmkql9hkGv9gyC7+FJ7SnidGRm7bh3AUWjF5qrq2ESY9yZkLyQE9o7
q7em69Wo/Y1Y7YINrVK7tqrFrhpCuS1M5DplX3dPjuKM3gZOtdeIQGI7YIqd56W1V7q78itECWEq
p5uw9JsY+HZ2tv2K6IQ+QDzlLOOtUzIkQhmWsdYqfdZjJ0/wwIwnSi5rM4jGAH+bIYEDHdXx3Puh
2PRZ5m/oa9ovOu1JdHS69YwMCO3ZJN5htjFjbiZEMGE9b+sSaWGZON97F+nLDnZBTffNTc69sSKg
zcYwajJt3xq1bp8IGmiu68ZEQwUsn1SCjMQZhBBLtE6l2gV+RlO2oxUGDVUfmF2KTWcwDa/dZnwC
Cf0jVMH4WauQKRVagjbK7DSI/Pzixp5UsgezWe0rUxqU+5eBqte0V3VWf+oELgm1d3N2PUi/vo1W
Qzq98610Eh0jWE1Zd8bxxl+EwXDgwrY0vTxGSwidtaHySC7N/9kreMR5uR/dcr2fACc/+W5WHJZ+
bnaV6gEkdU0fXk/FuEbNNJD/V/S8B0h6d/jMuo+QyvC7j9g0mmaLfSZJ7GM9JsY1psJyj6MveA4h
Z5HZQKbm2ai6aZvN1UsAaDNibF1HSdXkQPFAk1ut3BjYx06SoLE5Uo7H0Yq51oB6wkRzhqr5ivG2
uFTF5jZHaXiVdJ61UzJ95Jlg5XMIhQKoO+5o3b6QnNDEWi/VEcHB3UhE9dYBgcsxptG7qvb3AO2J
lsqRbtM75hUBkq432OZZXmo97xqVsxyVHGMs9panHPcgbuk2PwbUFxzoGuej8kBH1ZN6cGQnQA3O
YfZq5sZdhWhmZ9jBd3xz9omnbW0DtpZjCKwx7Ca9HXp5o6tFnVkLOLopo36kXlsPZHpUcWbb7KVL
fmVPQmugWW5Qx0noT9uwr/R+JikmMkO295TP+0DrK4F3YX+tfQU7jnyD17rwAUhrGFUCqjVgqZWh
t5pYR8rwfQyDR3sGR9clxRAzrp5iy6ranWfrg8EHFDXKda4WyGOfMB4UsiuGkNGSLssxUEPk6LW5
q4qqZozpl/4jicfdbpa0glHomBQ1IksOkOm/5AKJ8Og6E4cxMaFsTdN628/Q+1cn8Cam0R687Xqa
JFN5OfMI+zVDne1zanKhw1+gWhQfZtW8J5Lw7WUJPnstizN/sL71xylj8N9P4hpWboEEdxjcLynQ
u5M3t/ONASrxrQRRfqcsIKcMF3VPBox4czvTkwwfERnNWMXeKtfs7pCIFafeNdzrASDrnTvWLrN5
jheKQcQ9B0okzgSA7LtmQiEBOq6OUiOzSHCpppPRBOpa5sNyT4blcNMzYLiWtYKKNxnOo6wXg9aG
q74N7my910rWaHnlNOxFowi1LcdSH0KY5E400vE64jcY+QcngdHp1ZaUEu+581fzMyEMYBtOgf4k
pmDcKyh2u8FvGeOT0lOd64Q4SWFM3R4aOyVImJSosmimWnJzgThl7GoLY7ZhrJ1n33ZwLCetoOhc
ZfjarhUKNB9W4ffZGBnSTknf349dVbw4K1di0jxP94lv6NMyINqqynL4SPolPJSW5SCeUIReNOLT
yKvmxKhkjA0cv0+U7Y8VOJqrvuBEG3nOSj/fMV8zj1I265bpYJpm9l66Qfm9Q/lJX8CjzBrkvq3M
8TTXawjJvqFGQjz5FMx9cI/ut9kWvDSHsDDNjSqYJC5dMceQ6+x9q1PjwVbN/aLxYLpiup+AtH5U
45LGTt2q63JWTNfBfbNhQY+P2sXo3sE5zOaeFWmI27JNJbJ8A/CpmS/JoZ6M7ssyiB7MY2mcU4/c
n8sN76LJTK9ra/SZyxkNU7ui8E5Os6AzXeqaRg5VrMsAseJ9l8uUxmQcBwep4ZY+dJUuyZsB3W3s
1mFZ9p2tAX+SFMbUWhXXXdo+1g6S2o9MLu5cRbPNGOw+rf1Z09UZm9u5rESyVQJlNCR5ZuXWNPRU
59OKJnFgYXG3DHaW7IXAD49sFK8z3y10HHoH0XT6Bgd6Knfz0IfoJifGQ6W/2mc4MO79XA60lwJd
0ztDbkJKIjIR8qPQPGoijA7O4KfZjg4e1XGtKxjSop9JabKHUgdgHpNQHpuVhstVZ6e00loDnWRk
9TCvN2S/IFqQAaesS9rAnp2PaXCrcKSwnDblWy8V0L2x9PIiury04ovKOArdZCBCvB904Mpu4OeY
peb8WkgWzwie2pTskAJx5CPyrbNuXa9KHBaWeSwQRC/l52w59ZPNgSBEiDs9gMVYkrPvquoF5mf1
wukJTTQpt+63lSnotM9hPK43JjPdfJ+Ts7sVQrk3E18Zx/PCFrh7lyyvL5GV63UKK3U81vQSMXOj
Qb0bbBi9J9+eGOWiJUGa4zb1VYOnUQPDzS7lZluB6AUhn1Nqzuk9AGAMGSwJZcGrlRPu0ADl/BHC
Nkc3fzGZP1u4fas9ueis6ZllV2gr7I7OoR1Yst+OSikm9obrtDeWuTQMYoFK0IanMVkenN5jgjDY
Nv9/s64817EOmZ+sOALu5nXm8wZo7M4PWW5L+3YZiS6JfMpOAJ608p6SjtdzZ82mRpOqRnyZ5Sot
Ga9pBk7aTwbaeNk8UEw02kC9bFieuWvTS3eksI3l2itGf41Ty59eGXiow1xmlXjwYD8TeCAIKXEY
eA7sG3xWjyiDg2uq8uwaDwJVojMtdYYHlNFTPF5sgXFO9enHRVqqEm03w9PICkrUMZUq6KLPYd1g
RbDKddpUi8y7WFKBbchaV/796uSX5Nsgyb2jM+cMKZvOUXepSA3uTNPLqPZWeL4eOnoUfBRtdJyK
ZnkihcGnSl5BiQPQ12wgaFQW77g2KpEb+LmsGUvbfWbuYBHdxIH7qxqS7G50nOZT+tX04tkqpAfe
jbfuaFpjZLc+QmOxLojEmnpRe2TOAHiFl1jjEZQ2YWLtMNCnzQa3VdGsxHg1QuCNMsqqO9t2tGC2
3FQvDvX7K2P69SZs/bCOu74LHTbUVjwLpItVPISLz948Zf7b2qsQAGPWsksvTeBFQefP9Wsu8XNQ
8wAQ/DGHMy17K/On8jAql5Kf/nNT72jDjOFVyn67D8WQdVEeJHrZ8ZM7b/McChk5RhLwxmuRb8HB
8vZhBVKnAarNF5IohicECvKGXKR0T5+BV8YkAj3YSOrH9CClWMvzqksT6F6XIvNvAXlXm9wlp5GQ
g9qx9zVKkrvKMCz7TvQ+lgOCxUkIk56wq6NhkxPDBLuHlGom6YJQiW68jjOrDs9LM9KqD5hxA0Uu
xwpFkBSnKZdOfSJuRzRbzmq83Kqg3t94YjK/5eJSdiJCUI/wyVGrZ+3EV2FycOebm2rjqAnOc4ga
8ykpNHFIjPKzkLeFkLPtmHnkZIQJGR+HdajLmzGQoX3rMEC1aUhYlFbkftTkGBH4wKfJV0kue2dw
DLT/fN/NIM2+45myPeCATnODh952NgjCw1MwWm16sQK030ahnBGRsIcuNxlRcdHPDd7yXpbfUAdn
y57kiurFpujs+FhL52U16QVEU7OYNNcvfq8OQcRtwOcH07zxl1fy0nALjCHNFfjHquFgPQKzQ5cK
p2mbkUgCUT1NihpbS2reuGQQvSczjecaIbgZT6nk0WUI/kkNVgLLXI58k5MBcZDGxnGThk63drpd
GbRUr0Vv1FfMMDUyH9d1b9wQ2x+xDaa5V3IwmG8i5sLp46RobvrOwC0yW4k8mrY9qj08Ygd1sVjB
uY/ItabNTKBAtSWojlgWVP6q3Vb8OiSu6bXyt1Nt97dkYrDmsQlPCB2aJdlxwKmbK7L21NXortB2
e1/66xe8ce0H0eACq8fo2vosOB8t9yPZFpSntbJ7CNcrUrAhaPtnJf2uRdfdMufQBj64hz+nWLq2
6vpoAldHTs4Q7L0dUXLORYCBeFxslDcmeyRT27BLH8titu3DZfHcenxsfmRkU/iC68jPOY8G8iFE
ZX8JoFBNi6Y8/T6Gdh478Hv56HI3PGYz7aJohbv7IgTs6M2AZWAFCFwL+twwmCAU9666Sno77Hbd
2IR7YQQ0+SVd/uYwjzY7QwafuQWw3Vwllt0k5zIIa+9z8sdM3xUhILSbwZN8vKJeVnllLnPPF0ij
xD7DVSjWA/wrRomcn4G4iFAm66aHvz7ygOrhx9AauMxwFqAgcnpTnxHJ2clXG3tnH0ZoRyqkftYg
38zcLFeU9pfqILCUH2xFOYc+MVIk3zy6SaExXVlYES0ZTjHGzczd0AHKN2TY0feZk549gyFKnh3x
FeccL1U3lTKufXaKd3fNcuwVixrq6Y6ufDHe131uI+pFDLgd+9BZUDeNeDiCXkzidjIMcjaaFPPJ
bJLAZ9kI9BD1DLQGX/2qXD/S3EyuxdoCMk6EOGP9Xl9d0eJMbMfxwU/X9tDpQEQiJdnTkV5wKCmX
bglWGhAFWSjosUX5eF7IziQVDyk/U1n/0XU8+VEiZ+f1CXN/b2ZZf8ccu/pudcP8Y1zTJeer0slm
reb+IS+6IjyrqQ7OXtd7w8YoFfZdyOmo3NJEv/rmkh/GAi2fDbP4Iqj2vy1umHwdQdg8G5S+G1/y
KvhlBo/TSMX3Oq8DNwod376edSGP/tyYt9kFnHrI0C7YJwThVhVVbTds8raQBxYDceBYNXToUov2
nbQ2jwV8wnxKWqDTXASZ2ZuzusUB3T4dgECFZ89xl5NAvRF7FmpDjYwqSpfSv8kQYG6xUkEsIPkl
KTcuIEKDQUhi7esqWx+znAQf5liNeYkoosEVrO5yqOgQvtkSxZKF7e+WL4iMIgDlFJV+Nk4fygmJ
Ig0YRTH0nosrCbnMjkvaKNAYyhzvT8pJd4fHgGj51r8kYdBvvaDvR0arIsXw6Vodelu7T+rHVVTZ
D2bZLHbWzIktq02ziGkpQ8AZ6syOszmTiqSE0t1S16Lrk50zbsAPI/+tJtIYeJXjYs6Tow4V5uYg
mL56q1Vtpn4arux1TY8WLr7CtZJX7OwNe49IjCL2idgT25WQh1etrB9EIxY33TQ/+8LSbIVtudV0
tK6Yn+rbBWzHgs9uyB9aqcTGHy7KRrqeRTzgVTnJBZGE5xjTU6bd4E1Xqr2ykFjc0UzlxV9V3+xM
MZibRZDRWoRpbpMbh+4l5kcj8Sts7eRIkhvOoWQ21A7xttduwtrss/ca/S4m6zYO5gHOv1Hkwz5b
FaJRgwtu3EAVGDU4HcfY9R7NJUChNtICZWIdEOvAJPFgc8+YVnPQv3MnrVFXC9VeE/mBArVtqxcm
DvVGlmS0LkaTMadPghwlLlraMzkc7bcln9nFFEDLZ9UF/k2+Fvpr2PX2NgwYMhU06F8bi/iBKZFs
qXk70LBwSjPPdpOikYXLuzrjdytvdGN76S41YU4oo/th+PZFOEs61eYiEYr/HzEWmkdNSMhqhPRF
J1faW2477jcAsNRsyCBPRU5TarQLDKWBarb/ru74uzYHaUcAK5nzAIoEG8/ArwTCgfXShC3Hmoti
Euuc44jzmkzzhxI28zaz9m+xR1JZ/vtl/y6S+vOyAj0J0i8TLDH4w78rSpopx8SjJQPtxgDfU5MX
mGwqet4sqXXA4cBv5uA317TMi9zn/8ukuCooOFg0vs9cx/TdX5GSw+iFsq6YPsvZvXQzi9ZkDmWy
eEUoiOSAMU5NT0siGeLiTzoihgiKA0N/TnxzeQEBZtoz33WF/J4DFIlyR1xJS/cqbCmMo2fQMScG
mXgQ8c64mRq6E27xoy4rItzaOUClIsyG+kAXlvzwQ6KJdhNoSJIPWyIPDqJqm/uCtoYR9zi4bmar
m54DTrnq4sSonXsMQhYyIHPq5IFgvXnaykJpvS0v4QEbS6LxJsMG+fl7qN2LgoQICVZRPjpaZYjk
n8J8YoLaF9I4mokuSXRRChO8783rUZBJ+7A4BYl2JWeFd7Uo9rpsCejBUlrtHIPiMu5T13E3BCes
lIVGnYz04Dw8WIT6WphGcnPONtiP9NGrTM5sC9wzVs+h704WIZLMTThfv8IJIaS5E63xvW4CUMeg
1Xx/z8Qq/+pVjS32SMwDqBCJpT8qgoBw0w3L1EflvIwmUNUFYUCPxWcjOzrRHDTbhSWA7pgRm4Uz
9ccKoiMG2rCkcRz6w3AO15JtJiBrrkJBNCB4wW+tCV/owoHzGIauPU4+BHMt6K56W3hymmk2ZBVt
Aax6LN/IZoj4qqbh5BI4Fu76Ra/HLtTm8heH57+SmT616BvqX3Etf9OY/u+UqPvv7YWcMv76V/0f
FKGiA/1pFbmQZf6GfjlP6i2XP6tQ//wDf8lQ3eAP94LQJrjgolK7oNj/UqG63h8CISl7d/AXEQb1
4X9EqI75B94Yvi/TYS2y/At5ZvyL+2IHfwhQmOhQXRStiFuD/0aEipbv7yuPA1oTOpV/gSsxgQzC
y8r0E9JTl/QeGGriq0ZzQCbN3FKKzlABCUkxw9xBeUW9262kZdMUjIfJI1HN6My+x/JKxy5GPpSD
Z0mRUMaBbBOXzLwsOdmIJnOoLdSwMRq9C5U0p1UaC/pPSzwAakiup9Ir+w1OobE5cKXlgxBzjWc3
MaEgDeVkOYjHYHq0RI4StDEH1j08tPQhyINOUSzaI6oIt4P8GyCjt6PKqjzYBZ2FZJG0zDJ2/Lkj
E9fvm6P08sWIKDjNaw74lK7EV2VXQ874KkpcO0spytz8Do7G2hwV0lSS4gushRvOKYEm4jORjLB1
fmuu8gbqSnCDfA2nRogYjV9wcIt7zB7513QxBMGPg1bzwaD7tESCvzZbwuQFvRABy2LlXxuZuCKe
ezKSHtZk8e6wMtJkpyJMp08aZobYVkRr+6eMMBlxCqyWePLKG+BS6XVONr1uUW6VPqmGUZDpobtJ
Dd1Smc/wNmPG5bZ1g2R/JTUurVtcchaZ8Kuy1n05ZU5230DPWSIM6vLQublM7uTQO9NWObU8Oakf
NIfCIYxmQe/uvnuppkxyLUIim5Tyv/JDDGDs3l1cc5c3uZd7jwnDl6txICosolfC8pXPAwyALnCI
1FqX7iMraZ2zx/juF5Ha6lAl6CsjW3c3wtFvLuf2DQphjO6OpMYSLjCWoXr1ywr4WyWIOS4uoTP4
1E2xJeJRRQl2Ahm7ppVvLb3ckrcFeGBSK0naBIY0dKp9BcKceNk83JOLNfyGrm39UqHw6XicDeDh
gUhGQ/wrfNpl++UVoUFHpyffEdhz2QATeuio0WvFmcCbmX22PKLeYWYSsUEwcCWc8EDDozs3Revf
d36L/zTosmuaCs2zvtw5/AnLbyoM9xeC2l8/K7x3Khs7MEHZ//0zd6VGhV2V04YwdwqMonCS8g5E
XIBsysEdB9zZU1OEg6EaEKxi5IXPspydzi7DrYPqZEPYbMMZiu4CsAqVqR+e9NIfqG+duDNCAMxh
6T7a5NxexIUDBh2/KNpzZiMrwbjywyuCa5wU7U3Lh7hrshq7phonhsWQVL+HWhT3XbfKb/UcYnyz
CeAlPitBxh9TNSQvtTCM75qi8753g+qm9ugSRknvdBieRv6KuBoyOl0ouNL9VJczBGijItv5p2X9
n2Tbv/B7/7yNnun7F9m+CKHn//02FtbiM5G38aiXuXhogUV8mXrvuaTlfNBpJY8CZHPc0MbZcnIt
MAdL/61Cyn3nG8o6enMun8l3NjZlNetzkBnZzqfPtcN9NP/mkf/Dj4pTwbIFKzu1sXN5I35a2MO5
4cxqNNNmHezpNeNpbFXRrbuWRuseW3G/g/WIXIRPqf3dbfqHL8PDVhGAw7Q81w1/uU1hOGSMnkfe
tkV4R3KKg4NVgHmSq2b+Berghqg/5Mn5WO8Q3svt1ALFWsN2V7frujXL8HuCGenK1UQimEFgnxaQ
+b8JZrEv6v6fim4eZsAOy81BbGICFvzlm6BbtNStl9FgJw2P21SNmykdk8dumtg7sKqT6xqQpot1
fLI3FSlQ22R2VjRv5ZcwHZkA5J77hZkSFiYM6zdDYsBCxBh7IDVWH3COTvsUONK9lSWQEv58Ff+r
UuxfvTz/u4rs/2Cx5f4rZi+mZBygGvxcbV3+xF/FluX9YQWgGylmKGo4NPJm/lVtUYXxuFmyKZ5g
P/1ZCP2n2rIcLD/YAi6rOINk75JL8Z9qy/oD6Cn1GZ8CbHAWefe/qbZ+XYShQnOUdXzr4vkw3T9t
Fz99kkSjW4lDJsJsTs3BS8b13Dtq3hbGqn9jbPnlFEu9ebkSF+Ju4OD4k/X305Uk09cgaapN1QTI
rrJe0Oomea3c1b75zkdh/y7A5NfV5nJBj0ae50MWB2/4yxd/CdrN3LDYZATa4w5emKsxs9Q/dKBI
A0BHXDFwsl08EkNovPz7qvxPt9UTAELxNAG4vFTYP690iE9z5CF0Tem3Vpuxo/jau9Yomw1FYPpf
0nD/vLWXcCrHcW30g78e1ZcskY3btZvOChr71UiGhrBjFeD6pTnbz3f//rv9032FuntpCXjU3Oal
fP/pQeaWzji5t5vBL+o9QfDQWEr/i1uCQUho6aHfK5y7kizf31z31xWc5wkd1+ds4HFwRxL69+vO
pDd1TDc2VI4p6tE+FqX0YoSxHwnrJPS59Xes8X/4TS/ncV4jUoAug6C/X9FugnEIQHKA/A+A13Bs
wm6ZdNeM9MdNJUrryjLXdWOnavrNRoDhjr/7552Afh51ItU4TR+fvtMvb5DviNalh4/+xxgbnAUD
8jgeP13MieXkU/l2co2YIgkPfmLDkrEkop0smcwnUDo4VxQ8FfwWwtMP7OQA1Rqqxu+WXOdnUTiS
NHAm3mssGQxySqGTd+WMI4VCaU3Nuxr8C0mztd07I/SGZb/Yo1U/u1UJPeGi0cK/gPCjhc7YowRj
6A+/SE+NvnVVwbRbtpIkcHaz+4nXwoSwdNFU0GTsTobdoiQriwrUJfIAR0WVCzpiuwxjYm9Wzn5A
y/K2GzmK0IU9B2lersVuGbSsd3SOBABGYFOltuJWF6AYdEehvsmc2pzjZSkuTZ2pIQaUqqj+lNWw
fIEpQB2cW3n5IFZ39O7nsBM75Q6Xtkrmle4mU6sdV30T9hvH6RvGrIA2UF5qTgyUnvAQwZIxEQ5A
ylNBVf76bQYNgl8eZjSjSqaBX1tEEe2O5k8laOG05bfUwyUVDS4vGKrpxqI/arnNPsRcEaCJhqq4
w8jTO9vRngVvtAnWQmAhIbkbwRrDLU9+z0YEGVsZhMWn01q6j/pkxD2Gkc87kfo4J4eidWf3xclS
rFgTtpnmSJoyWMXVUKP+CjVGU9TSbra+hE42Eqss2xHko8A4gaoOx7Rut8UyNtlLWeOBonVjiyTZ
LLJLu/u1Lk3jrPuiImk1m8aCrmc5u2X/xShT5e9kJrLsBjUHeaIRhV1fqptmkW5/W9oz+sbabd1i
l8k6F5sqD1YM4YQBK9bCZjLDDdasoHwwRZ5np9pEyXWdZXO7RiNNAQKPc1EyxQXkgTPoCqCzML5k
NfeD4d5iSNJqs9pjNgy4zBL6K6ihSsPuGOzqSvUOY0ySPuf+E1V4z6wmW0ozXaGJyJlZSTDwXG4s
N8nTD3MyWuvRDZbE2UFKz10ddT3GtI2gn6e+rKbdAmkJzYG+gBjc5Cvf14DclqI13WhfgmusZev/
mCrX7iOkM2UYaywbfI5hgDrJlH45x6mn5if4lpcTZ+qMfQQ2TWboalz9JZtD9aSXRVDddTWKH79b
syDKk8Z4ZF5ycank/cPkslPH1srhIxpC9A5RUJUJ+LfB+4qjI9nXqyXKGJATLvJLbx/5FpzKG7Mb
sTtV7ZIVEScl4yLFoMa8SoMF+UNVaOsR1dj6XDuV/jCsxXoLh7L66rCKfDDQBG1Ks1vBaS7M6i5t
MvN9GIPws9RJ96agYcE7qgZQa0vQz9AMSIY0EVZ6xr0HT48WoS+cj5R57/9wd15bciNZlv2V+QHU
gjCoVyjXoRXjBSsEA1prfP1sZOZ0k+wuZufbzDxUMZORpLvDAbNr956zj+qoYSnuyyGuG9TONtdz
TdPpKYTdmLkWPRekQl2WfaGP0Wt8pZb+hjRnhbyJH7VzUZItxWsDopWGjMlkXS4PoyjTbwonbP5G
0xSfywxzz2mMdIW/W4WJZ8cCvGhW4j0AC1TFbjNkiAkKPQ0l8Lty/YRxiaGO0fMLgRUxdPcpqYun
LKqAtkxKLjXe2KjkWMSlUVpoLdeeZFMR0tKVtBoChKVmfHE2QDg6ISHQwMmGd8x0VUkesNitFonw
MVSYNhn1l9rKFBm8pxnRBQ6lkJu9sc27PsEeB26uoVfVCFG8dkjvbU4dCoxDkVYRMhMzlnpf19ak
wKBVFtWJYW1TXCzCngpnYqYdOq0SLZewA0/kwFaJ7roMgTWspi4+WGZdx9cJ3qLJLzo7rjKPP5fb
mJXKZbmpGWknB00ZIDvMxaCuDuM+czriuqWJ3iGxMYKZpy30qrEmtrqVVE0wpcuTCyS7MHywJxv/
k5BFXrC6l9p4X9AMQbjEoVPmP19y7rup02hqMVZjitYYc+6T0C56f8oli5lVJxPX+N1m/Gc/4sGO
SG6SF3TeK5Eb+c7E/TWc+jRfawa5cx5/KqIb23PboKhD1G2J5aA0SHQ8yLUTnPSadveJNddMeBCr
2mKfHuxin2VSh7Z6qbOzxLom+SH1IOpbm6FYeVoQoIoLnwuZbTdYyDn6KIwIo6UuSfq7LA0H9Xo0
9QhwW8JEfUel0o4nA5vZcozlNc2DBtra0LnRRObuu1FiCPNZCERXO92w6BOEwVGrPDR0RYKBd0ru
8WlCoKtZ+jK6ZSqGj6T7ius4vmPInJx6s01AIFaS9Nk1Q4fKpZhx3ACdTGG8IZ9ylcXYnjwBK9oZ
4WAurmrwUgEicHBJthW1p8rSC9lRlILeTrdm+uTSBsX704dVhRIO8dbHCLm+wf1udzsl6Wn3zYXe
f+u2UO8EOnzsSlNrfXRLWbH+JF3zPsVs5X5mdw1+q0iJij3GJELjp7kMn4x8CUfCRSNAL7Aqw/mF
gRp4LcWQspOWIofn+57W/FDLMdItdCTrkd0/qel9GqEFkyVth7M9YAi8TGmpKPfaHFtPYF7R2yKu
sla0QKbVoS6bRuaAK0MIb9KTqbofdVlYh5UAM9OLAILhmssUsziOphiLS1Uqne4Mjd4jz2qj1Xhh
8YYJjllzwAtZh1brTrNtfsIf0V82De+b3hvSVTQpaGzi3qBTUIr8JWwyY2FElaBPWVvGQX6sG5UW
9FGFFRQFNiJFqLhWiwJBQihRsTHhLZX6GGMo4x9wdqzytA95fCY8Kst2WSVrhsRtNGqK9XiMXoVu
LhdwMitf7EjxQyBTLL2qtaFeulxJewq8mHDrHnFt6WgQ/D/FCqqhwnOqgvEcGIZlMMmkwNCxB7tS
gdf0eZIG1LFd0mnG+2wtdrlDfRzmewiPhrTrh3W1cdB2TX/srGzOjjMw09ilwGjCIM6WLgrw5kGe
7sKl0U8Nk8LqAUm6NZzbDN7uCXUvy4wjjBAobLEJOrCgUUq4kYh4MPpK4mjkqAiMufOaRLyQLRrR
jCdw0nY13OQYl2STaIWpy0MEsaKLjlCGTc3t7bh+N5V1Md3IVBcKUnu5QNGzWp+ROdbZaSkyGwXs
ssRe0Wcsw4j9E4Uu3KAtkgdBcTA+JyPB3wRgQbSqS2MtCr9oLY/tTjVmnklG00n6XNhaDRGQDmJs
fdiJQSo7bKL+CX5M9U76Nfb1SF3G1lFRrtHW5yT/VkXooY5l15sJNKtY/RrnPLnqJ2X+1jVlcbfG
NPCmuwQSYeWpDLFRopcAEjGi9nowY3zZrbBBpL3JXPKqTLL01TC08lkncYdsSAT/hjckI7s25t3k
dRnnje2MNx2JhqzVVzMDny8cK/mtLSl1FtjoHL816pIK1NeTLDmG6AUSABXfedyOFICsvxGWbqy/
mZfVM497R0QI2MqxWfxkWLJ+N7ZV2aGSQcNPEdGpb2uSrs+ok9XSlRCAfFoNuY2+UjYq36GsT5e4
aTrMgBmKuYFx8L0tGknHMNzJ+16p0srvc3LjsGTL2L66Vt6Dh6IZgPJq6t0OtuZ7jPz6MNalPbsz
9DnmL5zvIxwnWf42dIN9IyZVlwTC82XEucVeHqNvyqzOUxWOKJRcDcNJJWnhCZbJ1Pg2FeMG9cCR
h6yx6ejEC7W4CeXZLp0UqM5Lha/guV6a8lnkYXZFRaaUAYUonPQ2bb8t5mCngZYo2RmnZ/5g2M0K
d1BMuLDTuc1T9iTimJxkkqJXlit81zZZgC9TqBRID+3WPCZSApauU0PjWQGzf9tN6/rQR5gQHWZh
fYLzcKY7j4FUPcFI0OFOtwrOoziNtYc6tGNEhYLj1imNZ4E2vgkzy2WQMNhOo1pC7EI28tu8DhPg
i4KdsVCFUN1BU6HJllEOO0tQOj3008AxwKagvpLtpSgDpSIrEdxx3p9VwwKN14XpvPzZ+/1HzcH/
2RD2ty3E/wubg1sE2b/HAe2S9/Yt79/aH7uD2x/5szsI92drD235QjKFMAd+mhB/tge3H/F4E2rM
TBY9hrl1Wv7PNJamIgEbdH7oEtIitGgk/9Uf1PgR/WeyORRiHmi0Kf+kP0jm4M+9LEwxmtD4G3mH
dHtUTqt0Kn7o94SI0VMwDV8K9fGBIf5DcaewZzp271qzU3uG/5kdiyOO3rOyR3ZQ7aZdtjdP9mn5
js/4sz/UN91V+YCU+Dr/TD8VT9/nDxTo5sf01IdO84af2C0P4Ht9e6+69SHaC98+rYfxM55w3zmN
Gx3hDN82R+MtvhFfyb666Gf1zY69Id/jt1Of2of+3B3Z1Xz7uvfygI6Amx+yJ/W2Pk9+eJsetKC6
U10iFG4YhNy2sVMNnvWA+3AvWA2C8rq6nR4n5sA8o7fr2drN5+GpPzR30FA/1KNw2Yl2/RnU8ZUe
NLvQ6/eZTyRZELvGV3pTHXmXV9rJ3DMZukPMYX9YX1hHYa3GnP72gwHjhZMJnUfPOjbHkBfFUXtt
B/pefozma5yN9s37cEmOzBeO0VV8sxzt6+WJS3jmM3ypfhmEB9pQR8OVff1UXpuO6dRBfh8+qIdq
xxt0O/ehcE2/8OuzfNTOscfZLIivrIfwiIXXZ13wqMJ30/cSfyNKlRd9Xx2hhwUw1PfDJbxtU5Qh
p/DV3Gc7cb+i/rilREGaHAZb2IVbYzQ2vEyGv7If4gtSn+g9V05IXaaTfkAw6pYBIzre10xGtksz
8Ft/vxCpRlgHbrmX9Vzsk9v61OzIBUsPzV73aOHxuQhC5LKkh/hgBsW+2kUn9Vg+dK/SFSecG17h
mW0dZbsfH+TFsbjs2S7ZGZ55p+1x56SfgGKlZ/AH19PO+louLdCXZ/uOI/Czdurv22uUZkq8Y2Yv
5P2mbMXespevkkDxZa/eYdQLhjfruBz70iXeyy9OyrV0z/05uklcXifFnnAHp7rw573ExbgTGCfG
ipj3+UZ2uVd/6xxUNrfjDaLhGMn+FRetoDXmzYiPwAB4ClqpIC4DqQjkxK3PYzC5gASLd92bvWYH
X4aa73JTuA679V0arA4UuH3+GfQPEdYIILLIurH9c5leabxRBPuhO7idr/qSS/mf7JrX4rKeyqC/
BmkBDZCjH88btxGgy8NMaJRybQApzsoz2EAoDkOgGC+DydGn/5JU9ID2Vx6y9TjIB2ZtP2uX3rn5
6AKQWLOfn4RjuuzXkA9c7XG8Xe71R8AmSK3r4sTvYbbMF3IQ3O5j8GJnfsx92C/7tsJ87i4kK2x9
gjPRIeUIeqt3St3pcKLaR+B5PbEKH+BHXQTZvuyHOwFk8K05rs+YaVL7iMXbA/WbHsOP6gFlMZti
6RsjH+PYHEo/Y6B5TK71h+YrUY39gnXyig3S74PlWJ7Frg80+bv+2JAW53XXwz2iYA5NWkAy8wXQ
C6iTi/4kAsWFLulhNs5YjgIkx6VJ6gAWWSxn8IclMPOp6WjxIcph4/CBL8b6APfAG3faA8fmawK7
H0mJUAZnrG7HEckvfr4cP7eTXqob8YkeBOxw0HWuegTHHs8HM7/kb8k9cridrQYlOTi7+Qs0lSs3
/nNVubDyUye7lXwe6gNWbr3ze+2N6yu/dAicxbPh2aFbfK/bZ8mnkZnt6gVrJRLJvTB8lfk2cO73
SQLbtTdtF8ys057gBHXfqKwcWBF3jWt5kQI+6aQpe5tBJ9UIwnMu3wjb8nkpSGCvXqk9FDxLk5eH
H2FCtEag3Q/rvoAoTUdxPKp+9oSnU/kmTgiay8cG38Lz8JysOrRex9pjUpZRie5kkuMN99U0dphQ
u6csDgzjiWGzLT9jMqv2E97AHpyJzxlALr31ZbAxvO8qkqyR8L5xrZd7LeMvnO6ne/OJe8otubuv
+ju6v5ywJaQex/428+7Ng4IkFC8xbvhgmT5j6xzZt2C/pufuWb6VYVUFsuoPUpA6/Q6o5F4bvPJR
urHuuv2n7dFeLGQPgWJ9kQh0usjS4A4vzfWQUR8FejhdUP2UgQYLzZ11p3w1h8cBiUXSmJwjNgWj
5M4fUGx2FFT0Jw4EIrq9l9xN/oL7AgjzBUcEN/IDf88LzuTbGBZWNQU8HIonxcfWH2q0PBfjne6O
w4HCH22yhQ6sG5wZ3dJ41hKcQLvGGH0FBPcCk8iBC1IIj/WtaGiAe9ITqPnim40AiiK0uCQvcvmi
XLf9qxIdTLyo0bn72iJMmvpDbx/taz07DfAMzkLeeY2P+OJax/wxu4+j708f0Oq3xAeeRGcmw+c5
Wj/Hi0JjBxubF7FQ+jh/LZfFHQqSM5ssrBk/uB2CHo4YyAW494l8w46FzvKDRJrVKp9EApUqK56J
aJouaAOy+zB1JTDjo1/uaF+kx+EwefjI360768pMuRT9pck4OTnqO//XX/Ljcg6vdbfw6Ek4+oGX
4ksFWOLnZwtmJu26fX0w2F3EK+lL77Qfp9Pwrt1Me3GCGzKhyDGc7KY6W43XvEz6jbLnoOWpAZ91
gvYbmPOOf+CYJe/p9oZ4tKQKwcieexUQEV5Dc9pDYzGzXQOfNzlizhiqfa8/T6obfUKyaL15dU3J
L4sjU45sDipzd4yP3GTczeNFFA4QsGGfeG/WHpuFgmfcCibjGPY3cnUE3jP33qeM/E3s/ihG/1FZ
/j+QT/4/JIzcCuh/X44zahrKz+THYnz7A38W42gcLUbyZNvJsq1y8kd5+GctTlYeo3bKaVPf0Ii6
QRH8Vykuqf/S+D1+rKh/FOmb6OqvWlwS/xJQAbZIaZnWp6yr5j8pxi1rm63+51RQN5Djkfcu0B+h
7VKVP9iWP9TitMTwaGr1E7gb+ZbABL+weUQy1NXHGcJ+vOTiGBt9SuO6wr72TbN2RdW7aP6Coc98
Q78ftXv6o1ghMq9fcN2qyYLKhT9AWJAl3fXrfY35UG6LY1WccN2eq4H92pgj5VmLjpp6p0gcd4y9
2odgAum5DcMoPVXKZz0qiGlOjbov6dTo3bvUtKeBtg9WfpF7ptI2LiOEPmgp/WJS7EwrdWn1eUia
vjOydkqFvsbQJW5maVXqDWFKjAPNvia6TnPN9kU3HHLEeDZbkpHS7GgZ590lkBCd2oBxQPRUNE7H
ZpSOwsKTL9lgvBsM0lklMaHpPZqnmiMrqyAeBTEWIBL0fnuAAbtWLTyzy3exLp+ajid8fB3NkezL
qVtdyd7S46LPqgDY1lOCiUvFLl+2Bw2LV4thwcltMr1W8N/dyPvvBuIzdVcpI5Y0DBXploMmBdMW
sYRFUlYXf6LiqmLPKr7QPtK8JOGpfWSoEmsGCUcby3u17zD4XYGyIWKH+MVdF6JfyIZLphuP62wY
e02h/JrxMwZ0o0hlQGoJM1IbYqaGE8UeUR86fW3MY0/p1AQN4wx4jXtrsWqQbzVsM9VsLjIWRgzf
0RHDoCre8Im8GAYhG6TafFuL99SePcm8THZF3zrTfA0/Ruso6ns4rCXslGTYPEbdFQYvRyv1p2Gj
n1A/2oAZY30bQBduHOnyA15Kjy7fk4IEREl0lW7ps0H+Dca9KwzlmOCF2R0Xfb2x+zXeJdaJPjMW
K/uQs2nreaSfZjEDEGly7aLRcFpGQGGT8GZl9uO1OVWUXVE6fG9CylBcscfZKH25qg9YvUDUtF9K
Sq6ahWQBKy9IbZA61UZMRhYIc2t2ohW+WGhdjDyFD47jvMbpGmYix6pN0o/JnipM5jxytFNG5hdL
Q/SdtTcHziTT5KZS7Sv5hJgEWMpAmYHhcc1umTgYTmwvDpnLrmUtO2wbjG+T69BM2S9AvI3KLQN9
V7buwXA5crttGejSJMD1QjvIU+m2lr5XI9TNpnTE9emmaJClJCi7j656IK4xlp9CNg1VzAfauH4l
QvtGsbvygKME6BOkpEU61ZbiDPRXy+F1xsxoMJrX64Ma99ynMn57wgq1ogVREiMTk6e7YdZ3ylpd
i1pxdWo3TeA8YMSL7UW+m6rnMJGOCrlijFA8QQK7nRQgauarlOkYYTKOzqPUpbNvTl/S+pzILyo4
DZpTze1UYCSoOCPJwxSo0rmcD71+l3VwqKE7UCsMt/THHBn+i9ofZzHdg9I7rN0ts2RcrxgQgAqe
05mTZLzARrxWIRkmJHwMdEMJV0udJXvvoYbGE/VhyElHTWq/JY0uTDGngzmoM+mmyr4ZdGjDiJpf
xDgtOJ6RwKnzNFgrUC/lvTQZxDLBr5nWIB9Cg/He18jKw8wvYp40hE5ugxkoVB9Bj+ATMeE1KTBw
2a3X76H0VVIqjmQO1vrdCIesR46dhiwRV3A7aG9oyoue5NzapTsq0TsG4YHmwCPNOKLDTI74UnZm
AuMQTEU3350bBgftEh8tMd20LfRUbpeiB4YCu4hWAGShUYiAjODRo3E0I0VgAVxDVAHQizaIe3bb
r8+29WZLZHihrJU5jVaK7HPfkSggk2rRVAyfZ6EIxnNZCLVk/DJb5jKWdF7nezk+xP1OHkAFCq1+
6FBFIHD9tgVdxJEEr4SMyaoojUNO+iEYl8imjaK0gnNKfNUyPuNMzKA2bpL8vdPjGwn0hmPazQ16
jteRpzYp+1vIckT4GfK3jr0GOu38Ss4bBWFpK+co63zotzsbby69bKbtfRVfF4V+q4IRK3Wd0T0j
s1ObZigfi+UVkAknKeUQFt0FFTYmmtYIMK+OV1VVj5RZU3rM1GEjtcj7RiiDT1Ytx8Gou8PnqrhL
u5GfZDM/NJOsEUUDaves1fH8bDAB20HYbR+1EkcS2UaubEjd93Gy1WdF7rJ9OyPCHA0wdPBFs5e2
3LyNpACFOvFaUUn/KMyFP3YM7rsJxA8fMBDVuAfQ81EAqTtJXRsdDEuuofraHNxAsxzzkWNGqFu9
B7w94SDESlThqPeSnk5aPFrP2I7o6hMRTaDsUzcBrlHY/NGd3+q5zRNJ02ZWHpk8g+yQCRyroPgy
q36ywSFNrbjrEiPaAdMHXwG/MV9VL5XFM1N/avZGnetg7smwrL/IoAWlVcnlu9LU5hH9gYznwRgU
Ovg2aYbcWCsjFplxvBUrj4hKCDqCwSri/Wyvz33bQrWePxJsCzAodBHgkXYXpLm2WR+U3kq8ruQL
NgeqegQ5gk3J1XRAd0afo2xHIktAz7NcTi+Vrj7Xau1HGRjVqhwPcdHcFHUbIBp4bk1QfW0be4Y6
c2CmzxlEZbOvousZWhARNzsIGtv24tQy+jED7EvsCknaF2QuxGnPxYREyYQiAgjL+Hk2rK8Chukp
r8sOMV9fPtWhxAlzCeni6J3mKwOYH9dmMsW+CjCw36HG7W97xAJeITpxTV4f6EU8qmQLyQykHkpk
+75Ik+jVEE1MY6psWxhSsUC609GoMiqqBuzseA3gHNaHOjEnT68ZgkHqVG/KzbeB/bW7bNSjXSsW
cQvED5lAPcfDExwvER+MXtS3xCRzTOy0lM1/GbVkjw+BoKWp3JE2lDHKyiMzZwm16PmVSQj6KSQ6
6mgCacffO0ycP4cuK46A4nneilgyTzzVHTxVy/wmFgmbQVf0Z1Eo88AS1umvJVQ7EzHzmhB4bJFG
10jDS8XN4I9DT85xTEpwBFKsRh3fsr8erbHPz2JgqF2BAzqwJuq+GKMlyFYkXk6vmuyi2bIrpGw9
9VoU3aoTG0evLOUF0nXiZOKjtR8yk34k5cUTvO/l0IsJ/GxGuCCiTO2szeF0L2Fn/4bPhCjdmA2J
CbXm2enmhEefdVuti3Wxu7m65a2EGzLszsT14RWpziqVtk/oz2wiFkiLBvYsOoc3sH4MZGPucsU8
1KGeY9G1whs2Y3I3YlzJ6ayF1IPY3GtNuhpApb2XiVw+xWZVnfWpN3j0OCUPi8XrlSuU6qqrhwIo
vk+QbfwIQmQ6J3Wzs5XaIx7az6S8AIppSgyFreYol4QhSnr2yKTneYHburPDCHiGAd0ubf1OT5VX
dEXQpHI18dtSXx6kNaveCtXWnxLRhX7FkHDfyVTKuRJ3HplYYaAulvFolnYcEKqs7m384W7TTBIK
kILaarGwC+AbvLVTRec4P4QXZHXDqcL8fSdy4wPU/rEt++dpTMjkuF2b7lscPTTVOvlyOGaXLK4P
U5pUlHAKrXPkEWEUxtd9iD9coJiChYJXpUW3z/IVnzFEPUiMS1HLNZimJg5A+JFdRQ/JnEqS7w2p
mG6ZwB/VMvOsNvN9W82u2AoSakPs91zcWmm7M2hVd80T+AIkmtWp8aIM5lM6yrrbzrgAUv0mFFMH
8Eyc0+wr57v0ljwhSbjjRJ6yE4dpUsI1lzI/BUmgS+pzCYfWU9IoPfUxswAVlmY02nfgoF2WwRMp
J6R7adOtocvP5djfYIfujn03cDrY+uhKiQei6R6XUaAl5NyickiBHnxUVIScCdHN6AkzyGrk+BDs
xIHJFvPsoSTyiD0HXmISR4vpPwCUg6UCgCIT9UEPUOo8oYJoL+hx1EPfxzilTCSC3sp9+z3VARJA
PQsPLXmG/qRIFkFjS5kEZNU1BzZZHQ0jWWUBD313yTAEX2VJku6GsWBWUDRVxpNRbPkyqCmj1hw6
Dy4lapQmIlDGiMfRJTJM8Ys+QSmMB0M9L1DeVa5J136O0yxNbl7DLCm4v72preL3rm+42lq8oR67
7tyPNLZWclwH2mPIMaU2HII6QzaI7Aag3brXIU6+SPKa+Y1E5vCifE/letcOjQmJoaI9pRjfOBRv
gV5A4ys8u0xp7cM/76T8/zngZEz8u5bKY5n03z//133/1n/vfmys/PHn/hpzGsa/EGhoqCMsTC6K
kLEH/NlawUv/L2oQmwmjRoVmbKkjf7VWzC3dROBswh6Ba+g/2iqK9S8bRbRi24qKEdX8Z12VX/ym
2ytiPrMR6qqomjVL5Q38OOBER9PSe8j07xYInMH21VrUEuf0emQDAcBeZ29CavUuKJulWxihqaCS
QT5AGn6PaG6UklupQDWOdgz+meQtoHV7aKd5dwGesMHJKo7V9Tt6dTI5PcngiKkhYDGF8t2cMaXe
5THOnDfL0uvwQyugihFNCpYH1JqSQAmCGw/D43rj6k08ZJB+s5pnQSdSXTHJ3KB6LwplOamFVqZf
UjeSeO/+8JX+Nzazn8X3NLHoOxGWYpBdw9dHN+vna2QqRQIVMqZTA0c3bfZ9IXKxz8XYtUSddVGP
0mhN6jz5yuUwUcO/MY/8YVz8z8YXr083DjE8vHCNb4o38/Prr6lmdTjnk0/85VqWICLCX4Y8hzZF
kwbtPMEowVbfR5zlJCGtdXkzCW3pmMaI1Zi0Y2+QBZo5VdWAE7+y2TH52e+v0c8OF8F8HgMGPULN
IL1juy1/fo+A6yQ1bjXp0wCliug7Ws3IbALyFHsNSWzbG8ZrRrxz/+fKg1sq+k6uZL5EVfljcssv
3832usKGkoavTrUtpAI/vy7Q08qsJAIaooV7znBGuc67l1iEW6wHm+uQXCPf6/sevm6F2cH5/cfG
ivRDT3L72KYAX4iph1ydLcjn55eP9JGeJGjeT8nMzYbWH4od/Y0HSeoP1ZqY+VUiKZVy0TLC5O+z
DgI/I/Y4ybkov38nPysVeCeYNFAFI3ugQYvZ6JcLgZ9aTpesZETFXqu3u6pBTb34Esc/e9ktVjvz
rfz+Jf/rh7dQZKGMwDDPCfAPG8cPDdnYjEMU1KS6EGXGUx4sCnyZLNDbaSBMkepFGK8tpEyOMh1R
JsZrJSMas/2RNJ16+psbQfm5PbxdADxcPCU8qEjkMRH+8lXYcNLtukdAlbQmmXlzH28PRDFXcUeW
3ZSKVbg0aha1dmZb1XhXeiLHw31RG+kCdl1py3sbBHJLBrqOYvEOqkfZvf/+mm3r6Q/PsqkAMhG0
w5GtsYZrxi9rCeRlq5WblbTjtm+5CeQhk7lYRC5zwHPmVhule0y+zfbQ0N/YfknqaPinF0tBmkts
loznEq8NS9vPF8tq1K5f0C6+l6iAWcNTVq8VHiCuhEU/wQxk3e+Ar2dvVP0lK2pbYyLW90QxS8yM
acdof6z8S8yfKhNAUSccO3X1tw7fX+8xjH64BlWYfSrfsPGrw3fWiMO0y1V7xyFjSOA2evCxww1N
C9Sy7tQsDW9OolnDzyok4aCWrWxdkC/UdXjoCD0Hh1NgnoaMHTf4/Ok1AOdj/KfLUn5nFHZEc1LV
7JklUZUwBJRHGck1f2uWhBONx99//8rPLldWKny4Nr5HHGs6nmX9lxWDO7OEgT3Wr6Ze6ZyoatnS
uRVDYgHtFoeDKbG0h8ufqyfZIfxs+GM5qZXQ4kfz1GuYhYdJ+/sHWvy6iqtUGyStkcKlAkv+L7cF
glfCc+Kqfq1bnqLG33SFKMKVWFtOGgpuLocdjvn6hDtkWUzA/S0sb/gU6mTcRc0aSntOsun61EpD
Z1wRB7UVCDPS49wGdaBvX0/VaTa30DKa+ngHHxsk25oTIw2vOgexp7oJV58vqOLgxW9qS0slgux7
5rsjLmjhl27zC1l0tDqtCxA2bt9dBveCAgOEAy+P7FtamKhUc8pfUVE88M4Tqdxqg77Wi+xt7oyy
qQN7bJURIloFdo6+YojgIQe/gVo4Cot5Hwk212/Yn0LxNMqjwk1G1BN1BkGaFSXK7++NX5dwrj52
TdyyW5idTojXzw8lfPUygqabv65KQf/LmRm54XSZkI2CsBuaiYXi96/462oE3UHIIBO2qpS9+9dX
RH/axUSPMitbh+1mnDb4SAkCxMzYvI0RCx3xyRq5K86kDn0XXTCYm9ynv38bWzn706oIB8FQgTup
uoqnlyr550++auOAc8AonsB/FL1Ga3PQyctp4obVKM46xOdtaFbJzdhZEStOHesVQUNg5Uc8eaY5
5WCWGBOcclgizPja3KLXMynGeNdbEpKjBiRqdeImIgqZnl5Ip1uEhrI97LHMfViN2BTIGKXvsj35
o9C1a5X9vt54Xa02j3+Onv9t2bIRY378xCgXgXLiIVW3M4HGmeDnT5wZISgRpMKP41DKFLF624J7
Usd1u28x1gmxj5UJ4AfADFvjl6j/o7KVDJIZeCpAS6rhPaiS7ZZWmwRWxz6pVW1bIpu1k5WgybFJ
JTv8haBgvHAqtppaWayCp9NUmG7+zd37i39fWFRARMeorGp8gwrdxJ8/UqOVxVqlpfpo9WQV1MHm
ouMN0Pwbtkf3j+dYlYHHKgEjm+0RZ63clpS2bthoAJ9Txiuzvv0WTfQue8vt1BT7ZMq369AsU2Vc
Ydzgv0poKvHXLFFhdAFGuVYLaqsdNZyw7Bd83L+5P3+pMvlotoLBVOFRkXVGAL98NGjPCvSAannU
onFbqfoW5ckdto2k+uhlK1NxqfZVsz6ZKnlGeOJw1fGFQJTPo8UnflXpmVSCpZseqVJbLgeB2hp3
nzaurCbo4G1uMdDRiPSZeLJs7hO1nljWeioSXhAmjMy/ccbC5gNlVXAp+n5zRbl6PqQ8ErGtpvzb
n9dnWwqzt99fhF+eUYtygeoKNzl+fhzpv5a6yrQKY6GH+TAWZsXq8Gd5q8a4NuhO42uPyr9bFn7Z
jraXBK0kq6jc+R9V0893lJyCLzIIUXnoBgi/b/3S99xQ7P1cH5HWAk5hOEnV3DlGri1c8HwMwX0X
LHpcpamd8/7GNDorRGXZC/ipnELU8a6FnsYOUEg8+MS8sVH99bVFzYSjxplzC4Czw1O0fR1RBt4M
X26aKPxiL6k93slVUfFO9Cxjb8qMfjun/v5qQ4/6ZYUAxsomwCKB0oEq6NeTDeVgJ0XyvDzEsOSA
0fZDhgUynOQwvTLUFVe9z2TXwOhuq6qdMo1vm4RWaD5oaLJqqh3p1EYF4QNhEaNKaECfRR9yQhLj
FA4CJatZVvmnwFTW3gHeKNq3CTzkdC1GYN+rh4PZxorYUD92uJgm3RqvWlyN8NNIZCiUsya3CuE/
ZQuWLp37AaZUhQ9yizIpx1bMhPRmIw/DuLYk1ziAmFIMsYg7BnFv5P2C9Fie8S8Ou9qegMpQv4VR
f+hjk8rMNQn7xF8OLY5V+DDjuMSL2dGtDEbbhNyrF9K8PpCKqSZPg8gjtBSiVxlbcT6l0W9EfWcz
mFUnvCqMOPZkEzAKr7BdnUIw5fJOmZRYBRPUWbHs11lViMcFPHMmPdqVPM8Pcz9r/UWCWyDdsWOY
wyeNf6N9XM0xQtZWVxWN4lt7XvNsFyZ0N4KVILECbXhW4eJ0GR52jfW/qTuz3biRbU0/ETfI4Aw0
+iJHZUpKSdZQsm8Iy3ZxJoNBBhnk0/dHybtP2Rtd1Qfom66LEizlwCEYseJf//AGUSFqvmeClCCz
Y6jM3Y9YY6ZHMmc19U5xNWBRhFc6+wC/Co4J4H5wwYTRKsvjGGD9U8FpiBp34CqTAx8p73ZBsMOQ
XsByZfZAv3DArbTBBYFcch0neVbdgMeWXYr/XTpM483k0+rND4lXT9r/lDTCBd0sEBxGB8ZKAA0L
0y6bZR3xNf1QQii8oMPrLkF4P5+mtLey/DjlNavNtownjwl2JEPKf20tHfj9icExWcl2cilbMLqS
VF3EUM0ukRp3FVwjfgwfv0QMVvE30oHJAIWp0Hvd26K7WIznIlAyFVeOAYsNt2QZljo8mqZwsG31
vXFdF23fyjmd1PVZVL4C1QY2fUk/i/30bp7kJMN75DDFBHm4dC0hT6WeiXy5CwqXrvOmi+MVkwjV
4GflC4SMxFquPa/quVJQGpiyb5m16UJdW26iwurGybvcqe4R6mLfgV0PE0FKl9QhgW7LlLUe0jyS
0S32dopevtvZsizUypSxEb++ilQ0fB+p33H8rNMI2wbFPpgri9d3zgqydUiO40M4fkqWTdfFa03v
ZT1nTw/MadzgUGTEHcWEug8lP9o+G6zHpsYUmTJhHNIoJIhuaBkAS0O9cRxiRebPRn6cakbTmctH
e57/WEtQraF6zhw2mcT8rbfHkV4m/D+cyqzXufHiAizJ0pbiVlhNGWXej65jQ9MdVJ5TaW2nyJnD
bptHmQ9xlCGvO6QCBXK7hutlZdB5Mr14jrmNinA9ZEyklVweA0YW34BHr9O9JZZZB1igyIEYz/5s
8Tv6DOulGUeHl7LERt3EMZABzNduf56PUlgUvAG4ZfzON4RlPZY+lI93U1YAoI0MM2IC9j9HD9HB
MR8ZFtZ6cskwv18MzahR2581buwTKsG/3B5Ks2vnynr8eamtj5f/+yJ/vA6kQJS3oZA1B+A0Vja+
laSaYz2bN+7MSXdiMXxXipF5bj+yAU9bktc/bhQZ6gNDjZ23prvdOPGMas8pM5z/7+Jat1ylUdQ0
D0BhwdjUFpgjWWMg7XktetPaR0u1rUI8w97IYF+vIF4RHj+6j3PKBLK1bivbJpicq1lH6+7c/ri1
H8MjSErChfaBl/OOvR9W68mbYM4Yp6mDIpRCwsvwz9vObWeH2fNi5Z4ezpwp+XsrnWsdSIueiYok
KwJRnr1HatbzPtyb0R5v+iFbD/3jgloLXC7iTyq39cK9ZftNCZsFwxojj+mKaNn7Kdctz3RcpCvy
0SMcfsvHUHRvTpA2DJ/ep2Ll5NVIsXuHZdt6cK0Y1x80R2lHb6vGXh+HevHX4290kGbTs65S4pIO
OOTxuVnnOqlLy3cOneHanZB+4atc9PEQHn9e8rgYFYdjcrfkQ1gByA/ZFDKnTXwcnW4J7GcqtyIa
dxgkEHe4xecs4ct9YizZMg3Qe4YTyVYrcsNtyvSJcM31cdasr/yunDWea1jUl8LMZzfuKwNL1mtt
Eo+qGOU43LGeZJOTEzua12dD1/ODotHHX42AhOoy1xMgmm9PDlBRB5ZfXcZySAAFJlXw7U6GbvYF
ubJhF5DMaP5RBcdM5ViIuJ1ghiERt9LRnh6VzUswNU5iUoGwPV3MZ+JLCuabtKIVCoPjA04uhirD
N00T0NnKbzMtfBe1NorWwD66789M10YVF6xPpjJZ8OKIUAA/46MEAekKA4P11A3uXFwiV5ql5Ixw
z+j9fbDYROZuB3Io+Jtj5DpqwKvWIf6Bn0Z9OfFuB8Ue5zvkObJHhBtzx+u7HCgUZn9FfN4X5Iwl
7tpAFnNQ37r0OHkFnbB1Dzv6umdcfYAseERUKjkQioti9pQm3cJnLB/QW8K2HNSw870SvDRxSra+
dc3eqdkOFcCEf12Xwfo80VDPAeFTzPOZKl3o7Kx5/cxMUxzY660XT+fuChUIHZVg8UXVpLxdzRVn
+XmiPEssHM57pfJLTMwfIGWrWe5uQ7LhguHBA8aakz2h7NaMRmCSPrIpoAus3TYhIFDwhWhLGqMb
FkN8TXA7wdkiOQRNvS4bNTn2XDUllMPg+7iSBSrv6uLmdu6O52nx6yR8KBc9WY+KYhpUYZFdHHxh
vmV8WZNcuAKFZ6/nkMjGYvJne7miVFVOvUplHRN6JL8E8UzuzJtnqqC6BEEn6Zl7ou0H688pdwqT
7FnRXCxh+gr829pG0AMU2Iw3lcOTnXYFfegEVWZmPk0htU33PR5zur+f+yQCmjhiOToiE7bE0pcv
i6eFR/gVqwMOAIPjtNSUOGvE2tGM8rqIBVSydrbIkQonOlNwNz/O5ONedrIAIN76PlpoTut9uqlI
kWK4xXO6ziZU/+vDiwne+ormHb1PCrH+zndsi1fM6by+MHFBJ2pYHM3a28irRPIop1SLCU6ksyP3
BQ/q+lTG9fqXn0OWmpKZaPVJ408fePg6ncJQUGZWyMYcoezonkCVFF7bZDeg5968JLE4YZO+PuVY
Ka9wIMLcFbz2KMuQ6C0249uz6T9cwC3XI8cKkbf+/CJfxSxpeExysz92bA0S5hA1TyO191B+TFi0
ttdP7iLYW2Rjkwi5HqMKlOft6pRGN/yqLtDWo859yTkPE1288ZwTM8H1QIXPdxDcuB6Wfn/giKdm
Hdkkvl4fcinWNiOJz2YdkzCARAmFkIDDut5nRcXTePi4IODA66SHVedaYnm9YxVYVroVUQ1/v736
bUMPlsP8wAgWTG6B8x+wMk4GFKelFI8ZQWgcNYYbhqdhaplmO/zsOYhqBHjJNmPercf+91+/blz/
0gVYvz5YGycYDfsO3//bxlZp02JRFAJVfUyNBRjwev3p7lSXv/+q34AmnibEszbfBWTF/4N1W/+X
Js0UIUVPKCX/PUbs0qCtguDreXf4CqyjOw6y9abqvOAOYwxAauv25+T498fyK4RAfivjJ3J8Tp52
OONc/HosuDUK4NsifURvyzSW+85aj/c9jpn7paV0/qfr/J9fSAoFwEGAZgBwMf4NVywzZTtVbSef
OtOwUMChJEYsxGR5hTXfn+y/P0Fnhe3+68auZwh2a/uhIyL4dN7vQKapcB5qhir49HPGIC50Be3n
gGAlXA68PhoPhUwW9aAndy52tSYviTBWxdRg9YvHevQPR/TrSOeI1gC4mMULC0YPiO43oHGObWsK
Z7eDi/P+UE3UdTzjRpcJ83oejTm3IPP0zJOJQcO6InYWKRwWxY/b6WU7duzsD37ttpiZEZQRYBiE
WQov5/lInEs+u+wnt9NHP0t+TLN/fxK/30ZuHFZ7tk/HxHEwk/z9NgZZNwhjjZcM33Yu5/JeCMne
b/TDbEXau/nvf59vcyPX/4Ig+O2ahYZqBNteffm57Jk060iOa5lZ243q8/S/Ba2Rb7CGM4EsMnHz
qP7HdOBilOBA4SouH8sSRfJ6N/Ba5rlo+m5dMP7+BH+df8BnsfBnoK6kFNq2/PvXB5Fwe0OUvI9S
vbFU6W/Dug7dL4HigfmnR/A/v4pbF9H2inAyocn721RXJ6KedRqkVx+lyOiDjjCORFfz4+/P6rfe
Gp8OQyOmGc9VZB/AzPrraTX2kOHeIONvNnF6/36sRLBaAW2UW6/bySkam3pr19ifwBvHO5GlsFps
B2sWUhbD52LCEu3xH47rgyLyl3kBDJNLgB2meCcMRL+3MW0MsNswz/qjWoSdoVv2zcqS0LYndEvk
TkOjfUs4EJgvBl3Jwi4W5Xk6OPU1VQSKK3h0mDoZF50KmIh9Xyd+mrZXEO7pVV8SQ8yxmbeJoBWG
30pXsz1ThfCabk+OxSJgaLd20NdQp3HtqaCBOq0b3McffcYyYJPk3iVN7XTmtkzxZIPKgzAld8Bq
CigkV2yAwhzSsFVIhsjPwim0eBs+bh/lDjuHiEUseJ9eP7ZA5fvVnKDws6SwZV3Lk2kU5MFetYL8
10sjNJeb0i/Q4cXtq7XItD5mZknTlvtmI95Yqa39UBP51fQqxuAzkGGFTOLfUEzHco549qPAeq/s
6PhNXN+li9biIuxGEC/2PGUg9jJq+cq6ZLcznm26KDl5Kabu2efRZyCC9tmlHI/dCwlBsYekMbBx
gz77+G2B/84f+8N4mnu322WlroGDQYZCuh84/Qy4hG0t3aaTXW86F1aTuCfvR4bTPu0Cz++e/Dke
l/aJPsjaaaM2tUVwaYee5sZTLkHBSUsKPWgOh0x1DsnltUMx/OfMlriPzn5gJvHF8c08RBfgvEQ+
kD1WlGJfNL1ls0NnQjPDltAievz7huCKINpNRiwEn9sWiAmURIa7H21nEp6mGxysBiKYaZNPObt8
eMr0a/PMJo7brobpLbDrEj+hhKzlBlVw2NTqtQERQkYRfbQCf86RHX36NLiJataTAn1oFQhNdf9e
/wHIr/Xr3AzrYvgxNKr3KrUh6IqtpIph6kj8u+ygxgmqT9uQwyBIQ2ym0hrjJxaXNnrEFMeqDhgq
pv6G5Prp0ScDuNjNOXnWuTe6V7ntLqdamfEKhKX9hDsg2pHYzy5hPlQ2WPaonhIGNbYXPsnVPH3Z
W6Fk9ZraebszsZOwR66grbMJB+oSjX8dSftLW/I4NpMMbnC1lLvQyyDBduSOH4rQeHuMJvUd7mek
R1NTDPtotqGrl31Qf8ukfkTTKK+VZ6XXpIniYtcDjUOQSa/GFoV3RlrpQyhhzZa5zL/jLUa+TYZw
fPaahsCuuDtHi8CXO2noTjfkxPDR0dxsvaIJDxMfeYrYJ74p0+ojVvXJd+KlqmNpHLKz55jgmKyw
20eJzzKWCEBHPdZ9bYrbxxJ9JWLWB2LQ9dMUQYy2xWCfPTvG3wrHNffGAz48qKFvfvRFmDwAaubw
qAY3/u7QgmKf5Ujn0yiKLD/IubH2Dgz4T/3oAYQwFez62eiz2ytU+X49RdskjJMses1HEc8nmBH6
Wy+8wtm3Wg5sv/IaSdMIn/tHNPhhvbMSS6HHhiax8xwERGZ0S/ZvmP/5PdLAbRJl7Ve76OWNwWDm
ug+cdYS+q5i8VQxpKLNvbXRmJ1B51GOlm4ldxOz33ZkmlCLLEhHbjTbA+kyW+/SjsyyDJNRZvva4
mQqYDmg74mXpGblZReogTC5FusAyleYc6BQ7CduR+WV2QiZitnrkwbmViwDTriQJlZ06CKnxM6rI
9gOBfvGnGcPNJLl4Do/PiLIR4m+H6UBqajxk/blFDhkOzQX5A65L0lAr2rTdU3IUSrgZBJPmqY/+
WrveVzrmqA5F1RxbAAycuOrhwThNSZggscbbchjS5y6bu1dlZI2NjNFmmzhKFshfbYKKIQUkJQ+e
yZatZ6LpPhZ9VuEoNxZfi1ouG5pP9UuDgSgKd3R6Mc2NkxQq2mplJ2cvb7yvfRSYm4I+xEg7xNN8
KZaQiSZ7dU6R1weRhcqwIhTnK7GLxCqvJnuEhxd9dx9MQXlgog+CbZwv4WqOld3DH4JzMmXqWbSN
PI7aOIRNjsFX5SbPE/v356WrlwihOWInYqjSHzMX5JgNoUa95Nvz46Bi6PDK6+gklykyOzjYpyAu
5bGjPnbglPfxc9wM8ZtrpPtUqKR9G5dx+aEZ4LsxbMUtOYDu0Wal2HWmGx6pe62NPzUjGfF9+WWx
2+boVg4mBg0w9yWbbY+1zDAj2UUegVP5JXYTNIy2ZCEWx9LX6hnOmcvxj+Ls2I17wLa5/7zKAe/j
JlNXDlLkx7pWy3XaF93ehEy5a3prfmk8ezgr7U33TZ+oJxVF3je3HJkcBDHsF48kyD2czunOcQd9
bdD7nPLJYFPc6qg5JgF2CGzbYX4Cx8SnBfL4TZJk6oE05+w5AtL5jN5leGLBT6942MLbxbEGuFVB
fqjixL+h846Kcqhj/GmWmRB2G47cYUmt9p4A++w+JZyWbDtZ2QdFyulnOWgEbAkx7Tcq9vQ1BKoS
1KJun1J3iRHFknK5d8OS+AF6kdtRLt4dbm4uHQNlfbcSATfuZva9JcdFtjbU4LtQA7VHN6XvjuGA
pBV3VuxyYpncTJZM70F/qovlzc1LNaivvCcFgM6dl76mgil0iFQ6LqCF+tLJzxhhii/aSjSse8Qo
t1CQ9HMuxhEHGlFh0xNnTnjtJa2KMOWom/hcZ5Hc0V/2yB+mD7/DbxR6f7EMxHqRpN1cWgsewjXq
n5BrHdjToG5g/NOAcoxyplPjdfWdazzrARkJcamBURlyj1iqTwXqi5pM7XbOruu8xMrXWnUpxznB
BO4Yoo1bPs1Ro3R2XEsPGxtlg/N4yVUjfKY8l2AFqiKKkMpliw4nGVeBQtETbeykT1O4tKjj7Cq4
gUaYODt8+PLyegAgGF4wb14ixTyi5OAHFE5pA93pahyC8OwLYzfF0+LOicBo03R2rM+Cyc4+RUhd
52NXzWhtsrH39WNspWRLTyKtYmKJrCStSsIAY/OYu7B5NiLzqocWOc5ynNgAF1s77IR9M8UFfq9C
0V+4DSum0x3EvWXXgridC5QjWxKYyjMxu6Yv7qrZCuLF5fI3tsGN3BakicAek8Kv74bBK5ADzkER
VALgv295HiLarlvtrFEVnqMJFUJmQxJg3QA/b5cBqcYG6zwaUqEuyqsmJ1Fzn04+Ie458O0Oz0Rz
5aaeQ3x1ZGchUF2hnFOZKoRjUuNJuRETXflgEMPF8klB3tZFggoq9EoXiBAs8cVBp/Gd9OJi5yo5
kx+/Jqfs0zETGHxTwmVEZsMZgCKHxVcWYFLutSGFmSaZtNoykw68oCV1yeTfmIS6CH9NiTWhn3aO
ifdkdzohfiPCtL5/61hjoJ9pMtcYYneR9zUdxy/LkqXPaSa/pNh9IwrupvpxgnOC4WuijjaLByH1
OlC05cLluppFdVFurg8YV8db2Ul8ZkPoo8TN1379qJoKx16Fs64mDpL5dRzqb3jDLoewxeykIxj5
ls5nhMW16SesjVlsvPsY6ddjCLGJEM9xTYQVGQNmA09v+u60snyQXdNH+z4McWJpm/ZRd/2QkvKc
jskJNDslrLY28aluC9ynm65ChpP4jw0Govt4yNrrMvFJfCqNdy0kzdQ27Wmqx2yLdkIk49dGh/q4
GCGqDfZzWPPa8UhaO4KY9gKvcRpOUpFvHveTbRAIp8UWsSKKKNwB8UduIWrqE3akqdnPgO+PS6Ly
7wn9+O5Y0PfbKR5KvEvnUhGPKVj886AkWrqgvuAQkk+sOvlBh3Gw1Y3MXpA4Ol9ABM0BMlF8bO24
PoQyLO6tAm+TsQ4y/Gnq56qAoZaycTuEIik+t5PAbQ7pYvvZtRN11sJNzCZRpoi2OaDtOZGCk05t
kPcc+1Q24e5dwbbkPBLD8K3M3PBLmaTOa+m4081IR3nny649uUDZLzQFRLnOaUZu3AJRWZDgWU2S
NVGXDELvm1eum/S5qddV24j+jWhCK99XQU6DFpC7JUzGb7Bc7FWOSQvtnhYQMyQxfetWzCObwMoL
/7aSvXjLsgw9sag4BnTzYRatxtQdVj5o9DCbl/6pDrQId2zh11BNi+X7TCjR8Idk15ZtS+m69hcW
3ne34mhN8xrKNdWvsK7yzhfPK5/h4CwjQnL0YvLO903xpsdIsjyw8zy0OoGl1Sa+e0NLUV3LGbIL
DhaUNDem1/KtFIPBvwL4c0RpX5lvAyFN6shDyT5NS9BVFFsxf6RTiD1PMbpnwHO8W6fcLBTz0Fl/
eFBbk0MdZsO1N7N/22CWmiApTDosha2uhotsL6P/MvRV9TmUmAuVPfJIAhA7+6Kn0Hmk6xfFsJWo
4TbBQKrgcaKoOjP7NdMeGTw+5h2hqjiYLb3VXlyCQa2tTlaG4IwBKVp/OaJ8gCnDINp6WZ0VHk4L
6RjQ4sGGtigp0tR+3cbiDzATUExN7ZIT/Nr06EXvROtM/Y5dRYIPBoO3XeRWOTqtcG+wRdF4d4HG
KQJ7rC53iVKigYGEH+veIjnQyCuNjayxDdp4y27beHKjl6xGExyy4PozId6sWyhpYZl7M25oc1KX
16g+gXSwDmEDJu+rEdTKJZ0Lx2p9UFp2+Wualh4xwhOPCu0dVEJuozaj6dpgIDS1DJqTxnei/rPv
ejP6+wxeVt3s/Y4e4GNiC3pCRwmBiwgSNXuWXdwXWpbcBw+ZdK5xH9L0JnBCUpz+j9qKcSBQsi+a
eRcjePdffeWL7PEDRLbk2ggh3myFbIWTGHkdx0iIaAUzj4Nf8BwuOCgjfjVYfdXWwvPWOX2cf9Zy
ImJq00QAcBY726TAGMRVTMfDi84AFKKbgYLSXOwitmcPi6qeWIHjQteNu8WSV7TFmxvpZqyRhA56
bq5dzelhw9fC/iDo2O/dOnkksk2SFx9AoM3ds601+XTwo0im5zNdL+0OUka4tkIfbHcl7KhbAcmM
0l3GzJhznFNERd4xH8J6niXo8AjCS3og1Ug1efu0IZqv2ssJJlAMdkAi381C6Ycpn0UsE925MYlJ
AnO8Lvb24by4Hi4zqn6Rka6eLVg/GHK1iOI2HvGuyx4WTP3dbkqqLFj5mcKsMcClfTcq+DNms4iO
pugS6Pmd/X+O83S892HtXoFP5zetneD0IQJ9WzjzjP2jW0MiG2Ma1NIi3zg2U3jqKOGwr2vk7G0M
UvHmqAZ8bAZDcmGDaGgsv8vFTnC/UR45DwHrKCJ7d5kRJluToUCwqj0VKDvEpJC+f1SBh4Y+qSPz
ZpEYiN7dSafO+RSVeenjot803xTOSYq43JGtQbNYI7sRVTjZnnJC9ThIEj7+PbWw8rG2VNQ4Ci9l
lh7Qj42Jdai1E0EaEl3cbBPba9u9N9v4n/dt+LkaKw/AkuyTtN0CKOI/vZnDub/UOKNi3WX7eniF
kgGdY6Mk7L8tXJNupEByBHwnwK1Lys6bCCJSRsytoRFoNhOiYUxZgupspVib9BDCEX3A+ZM1lBIx
o22NGj9ejVgw5EFPwY0JTYoAG87fVSerrthqALO3BSIFYyOJHzSpj5znIg+BI809AZRmRy54FO8L
OB8/LEhVgIeFTG8spuH+C5vLKXsIi1qtVZcr8isqmOCsvNDP35gi3fnojl7xqZ3c5Bb6Zvo9VZj5
bKJpMdDoEg0ysiw5vqy5PT1Hxtf3k6oyTgF5HV3rsMaelTGNiKL0408O8GGI7r2dTg6gRb6b4Oz8
Mbke+ka/7L2rxisKaJPKf+yStD0MorFfA9XjHxzCj8xUtaAc6Jd5gy5rvqD1FPlOaFJL2KE0EPfj
fIzHUxooWHN9s0BTTRPSOiO8BFbKBrvhrWzCWRzoXNH/JTg873fp6I5MvQTmgsIMMoT2SMBFR1HQ
zP2tq6W+SbGojna2n8rwAEFDPk0mHGBDDw1nCUsh/OIR+JZuagrwu85aK94+8jCrpKaesb8pkxia
TNnlGYEGZK0BC43T/VKDAGDAJGWwL0eIfzvXrvP9QnotCIUPzQ86Sy13oyv/JASn2YukN3hBEj8S
MluM12ZoFOr8bsRF0FcD4cmW73dsCHJQoFq0+DEmgpC9qgyhLyUEFygnia8tKxMkJeer17rs7+EQ
Flu4aeIrah3d0P8IY9xR/L4gwnDy8nmnp7noN5WKcOHSWR5VzL/Kra4LR+D7PwST/2IlZJteQK5K
FzCgRQ5eydr5nMcwMTYYjKhLC/PFxqDHn9kUxAK1RZfYfr2vnSJ7Kn2jpi3rJlUd9fkucwlaWK9b
cDe5pHaCu7TJJapq97WD/YE9hiYzpK/bVzW07SbLG7BHmJ4QuNKRIV+pz6k1YaNR9sbCPWlxbhXu
YNse3OVLk2rrpAhTrpDUl+HdoIf2PPjktLIjxwVHgY4QwRq9gBjnWJs0afAmxeLujWf3n0Y1i1PZ
t4Mg6z2a1mrNrqH0NEA8YY8tWu+S3bFbsEojkiaPzbHxxVh9QsWb7xTg1k4x1L1t5/p6T/niXDdz
m8FZnJzXLJnNa5wMzkb22kbS6eP+E1XJn9Cd7Z3ne8NzRLl/JErGeWthxr/avAUPD8OFQ4rwihYo
ujWQD45yHHjqIv0V4vRwL7U946U0tLbDc7DcxymROowGrz6yHqDu11Hv7qIQ0gzvJtFGqD8KwI5d
ZNioYF3VLBuTOe2LFVXeIxbhXr31QPVPUjYOLToYoKXrfps16L/alxI8SL2xQJU1Xk0ROpvwlR1t
W8tPyutbz78biqxjlu+jaOVMqQ5dNuQFMxdYtiK4wAXpzpuh+MzHSaAhETu3tc2AHa/O6mI5QTCf
CZLMzeR/83E0KUkmiurBw59e2YO1i0bfmxSTVwnLhl4bvI0idvLA3kEIdBbKxsie14jdQNnmpGcD
irnBtMU/eF4zRV+CphmYVDpZVqZiHvMz299R58Gf2FlzkGIR23lwv6BJU8bD9prRaPPQQK/3SKIe
M9n+sDsM6/sdjVYIhPteTnOJp+qS4xwzkJiarOR2xmBHGyTF1cHGzteNBrYwuWsCpV7aaErGYkeD
OGLfh5QpN8WFSNFet7t+WuMn97Z0dd+9EbsyOjOeE6nEX28iyosVcJEZM8NVgnwTIy4Q6/VMvCC1
STfJUjOG3R/aShfhk/xD8EKF3X4TBubaGno2zNfF3CdVsDUEt4fj4e/bc792yOkawgCxaR2uSl4a
sKvg/68MCaCyaLBRL/zA1GPVNo0fHBfXbxSN8j7MPA0lbcRFHwFGXtCi+4cD+LW9vR4ARAHEuzEN
YGjoqwnAXw8g92e0UWkefi8/DqD+YJ6Q5oCRztFq6Yt9dEr/Xztf/t9ZOvx/5I8pBCqL/7NB5uOU
D8sPVX1tvv/i5bC+68PLwbHJrXzXysGxWiMOaTF/WDn4/4JRhU4Ioklgw9ZZ//LTysEL/xXR3Ee4
T1PDX6NX/rebg+f/K6IVHa+NQN+Nbbw1/+f/+EVF1v/277+K4eH/MlT+q88c2g4ZmzYCTo6M+tD+
nbng5j0QUS4wUPGW7LX0YjKxRIEVjoONTrux4X5s43JhkIuBZQvaL0HjVnhfd1VywkkQJUQW2xgo
pv2FzqB8zFzzhdm/PWHW5Nwhpo6vS6tKb+K5GW8R4LXVTtAtuUXChOXTEni3Y6z2vh+Kk0zjgI7t
2I9nky/RKSJ2bR+QVc7OY3TwKEIPddRJUJ7hnA8HStvlswkLZ8d8EfWnFhnHNdWQfw2V8LGJ2/zW
8O6ji9qLTAd6LZu0T9XrkPhmj3taT7dFPlQ+vmqxAaIMqxE/XqvO0mM4T8W+6l2y99hxsOufY7qM
We4fOyjMOetiZR4KacOvDIJ4mxL+R1+o846YD8lziOfOkfhv91CLcPyGGo1tqev9gAgC8b/N7W0b
Y2JIMnNxDipqDfYKw96C03Pr9Ol4dqoOywpSfMITve+QDngWATM5Lk7GpupX3Ge23tjFDTtnjZdC
LKtxLstnbE1rb6DLZrCjVPhO1nQprobBLejPBV38OXWG8qzyWT72mnCp2Rurq7Evqz9NKtKrshkP
5LoRK5LpmWZj05yyNklCJDvucVB2cxXVUj5PsLfp6fjpLSB9eN1nfudvvLIfrxDO0xoWeeVfY7Lg
bMnHWk4VFh/vVNIYGVB7RCtDA7YtaGjlbg3yAGE8wKeyhdQ6SxJ8ff/Pltb39ag0aFnSLg8L6soH
0QgqUbD9U6vd+Bh1ljrGcd9fj0tOQpFbkvFXjtWhGk1zFU51RJOsoS9UWdMu6XEZQKsnjgCIEjt3
7CZZlfxd51rOk8MKh4gCWyFR56urGTaAaMiOs8LUrneX5jLV8tgPVKFTGPKqlgbj7FHRhCb8IxZ1
d5iGVegSJnSIiy48e+nk3dKB8be2TcewWokQYYLktKz98FRHC/bkdUd0++pFGkzxsR5H+8V13OiJ
HKDhMKG3tjDPTDKgsyraDxrb6qwtvNe20tmVGqwULwLEIqsyCYDH7mcMNwGyySzoC+qwKluOM6jT
t3T0IHmkK88ymgQdVmmcU9T7xC3ZTZ4dsb9K+J9PrFgT5nuqxBaeO3lxcFxpYLoCF1NNu7UCQFfk
AcyBcPaDmQI8KyvDBoyUQgj85q0hhu5pXKYvJbYI28qp3Atdvms2CjUgg+McoaU7d7Gnkn0PRA++
X4/7Vmb2AQ4JTdUxcG67zvhgBrW8CsitWnc8vW/g82eA6nKu9Es3xQs7bmEDHPj61QqG5VmM7CGS
0ZsOfUtYgIE/21i9sxOWsmkMlK9tRN0+YUz2B4+qvimIkXxAjf4SJnF4pX3L3QcIITE/r5V7Z9gt
VnlFvwBs72DlJSHrWic7r0Resiknoy9ojzy9j9s1PLNBdvpC3UUDIJr03UDP6UdHoQlCpT2IGEHv
bt87FG5Hvi5gtz3c1JgBWvsptcQtrVpY/DX09m5ngri5ZGUHfzWDkr2xSyw5PDr4eMe+UYvPtxRl
y/cOAJ20KELrjlL22dZ4AR75Eb7GzlLFP+AjWLuYzzta5YwKo6qna1EOHk3V+SCr8rm0PF/u8qlg
y+xbup7OKIvG+C5vZ7xPrU6Xf3Q86peW9muBT2uzPLRWc0sqmrcj30ecWMqyZCMMzrHbqceLrwq9
5sm0AcwXm8bQMQMIlLtCmD3rTbbJa+tMYhVerzNcgMFft1YdjTwgfkHoQY7ruh6Ca8K/iiehg0MN
veEmnZS1CVULH10wdMs1vc3gfpy0SdrvRitOT+y62diOpCKlkjgfIQes3Mvxm9sNrFi6qBHAz8Rg
OAKPeOQqG2A5nNZp5yKArYptrorlf7F3JstxY1m2/Zc3LpThosfgTRzesQcpSpQ0gSnUoO/bi6+v
BearKjroRjfl+FlGjhQKOICL25yz99p3JFUN0EXyQ5m38d41ip9W2nzL2vzKdoevdpbdG2r0iaI0
Fa4IJhqaeWtJ4xKi94Zwqo5dWv0YAl3eKbIMb02xDBJdb46IBtpdr3cYMENo0Ee0SfZNMrf30u31
rwocv12YGeTAkEFMQSSontPYlt/jOnd2ibSW9kIPXLBH/wGzq/ymZfVXd5D3+KMenI4JimbCL0zF
DUWGvsdgWUGIi8Z9ktrTPfp+wyMXb7jKzJZEPLyFEgwptfBwrynjPwXeu5cOK+BWT5fw42KeWbap
G7XAQ7exQ46cl0a9gbudtRFWDtEglI4eMrSs235InceMfFJsx+ltTz4z2cIswNjqlTE/GrGrfqoG
G1Mt3u5kA9DNRh8UB1fDWNSHNjYnZrs+e5EBoogGqdbBsTj4qm0cINCwy689biRjm+DiwJxFw0Bo
lf5PIKpqLyzQJpu50+0bU7bmrzLKtAcXue5jU0Ww7lGgOA9GmMrMs9przUnk9bhQlDFSmslNXNaZ
PwXBT8Qc2XVDerdnldNjaAv9kwLt6oDApdyHbWfSkcAYSTeG/i3Ov281oiHMgJAIv6UUnmhhBBO0
5MK8smtWF+ZlqJwJNT4GprpNSnO6oStqPaRSJdYlzET1GE6z/aPQMn/AbUaWQq3OBASRTHnHKw5A
s9oSBhM59V/0VH2hufU8TQ7BW/QVSgfHSQjQlCTsEsfjTuS9/lkDNnkM68GkVodK1AblqMLjb9hE
bCpET5R7K+trFTusg5Xe3ARqHdxZWlbdY88ZnpqwnShipSjSlBrmce7Iyiv1hNXbnZSf/MbM2Aio
pawrg2Pfh6Anb8LIUfZuSN23NfDim42208M8uJ0ji458pugczrUsJRIED7rX1xz7XLrRJEgWx5Iw
QSjPAsJ25obXg2GXnjJEnOcTOZMnwFl7Z3ckZxAtl2KdxHD8vXNMEgk0R5k2uDpJPUU/9qvQmuno
FK6kIlNRVwydGeGOaJ6pZvQsIfRxN4NwKDQJtfaHGhznMcM4vZ342M1jhJYCMyKByt/xQ6UdkUOE
FSAwdA4lmMO9HTjKpzSamLjKwEKdAev5y9ygVWh02ru3Gafa3xl1ZHJggwLfdFTZAASzUA9Aetnf
m3ggfpDeuUFCSRgrXmvXxcHEyfXZKNs/ja78KREffhopa0I0h3obseyTaNBV+Q9S9MB8qllCKITZ
ufcUMsms0XPny2zNSrLlT5VrWxMHQVGMHUlUfjKMtjnAwiFlaUjnJzNhqNROPPPDBy/pu2avSkxo
7LUQt5Q56HbDhNnY8cIfTMV6MdhL7ic4W3vapxHpM1PyG/+cTSC1plNZYCW1LRxKFC6qHW+iPtKs
mD8X09ztBgJmQR5ubDz0HqCSX2wh0tvCZSeWzwlbVaDY+Te7wLthx/GtYc6fwoZsjapThh9JZ94D
z2j8NkvDK/YpjxRd9plV3QOg/U21H1Vc8YSa4HeRAa6fFiGLxtlWtY9jOWsEyzlo0IDuZrYfZJXY
TVJcwQ2nCVXQeG9rhZmTlO+GLOHtNNGUZSJMvcZkTz+SVWJEiN+y+R/6UBHTJlmIW9sFewhqwmqf
0DEg+iMcbkTP2dPafSxtNGaPShr/hOObPGqK3j3bwtB79G1Wsik0GT5SCK95ECRQlLaW0dXW809B
rhMw41L/7evOuaZZGu7GeZwfXFNKdYM9aGCbGwfWjTNbJLLYTRhuyRkcH5HCgnJ16fVtI6tJnsKe
fyXA/EsN+04dK+XYooI8OtXMaSHKWF1zMmGvlDBTfNQcluOVfTffG9kQ/1aNJuTIhZEjNpvyPgrC
wdPt2PQNjYKXXcG/LSYxq0zGunUAW1mjajhkqJ15npnS7qIexjNly2YBrKIsmPMqOqZjUOyyIBlI
ruUFmzHzD2uvXt8knTZ6wgmnu6WqJcf4q1UaPIi2mJSrQkIn0HLrAJtyQn6SI6luZCL8SrK4Jprz
lM103or+Kz19j8UE5FY8U3ylBHq0cFrvHYessNC0r4G/jNeRjgCTwv3wGNXabWYgFsOHsGutsH5B
c6k/1Slh4L2W4IqTWnRn1eSpGXikPDvJ8kOT2OGVqcGApcc+7yRb8AebevJdJCZtX+eWcQCZQbs0
sevHJGd4z9o4XvUtATaTnO4GM36klytQP47KFRay7I4+KXFXauEmOysiZXPfod15Qkvyq09KcRx7
ddwic9HKjdTDiB13rxS3Jp/diKezhZobTfFnWwOUXgIGfxJyTF/6KUO12wVDaOygAbSou9yY4wOp
1ct/ILdvQ4JpwX7H4WNM65rMIquodrJxaT0IZgRlFpYXRvnivyq+hhjq74ViMNqGUBluacuTCBlW
FGFLJ9nlOSmNlNDUa0eUQM2HmQNrhiPWwaBYDyQ0NuQg+DNtmx0zXP5kmnOHAlmdvRqxtQfZfPqn
GcS8TdCmlJ5Uq/pXVeXli9mZGabIiXloE1JiMMqYwFSIA/qXCT/ZoUys9NNQS3VL3ZLy/Nxk5HHN
KcmuxjODYYG0d1K9npW2Rg9VUcotJ6W+6vog3tmqLFmfE95vVLcg4plYlnuBcxhM00OOCvrT0sLv
OaW2zlekyvVNOzod9Y6quuvBLXl6I+WzM0OygBOl/BPMUhKf08Z/RGc5Xy1FJlep2k7P/1GaOWZI
0kw2sSmi5etqvagK9KNJHKYX2+oPQa/k5j8Qlc0JhQ66enT7jyoduo0M3ekeldE9MmbQ8ZYbsluI
Hzl2JvdiEtJ/rUr9//Lds6x+/9//87PEOdnIp98hbeu3hTgdI84H1Tvkbzm0yKt2KeC167/4/wp4
tvqfgjxaPH+o3PGE/Xf9jkjJ/zSFRkWcCppu8mf/U78jjFJ1bBiH/A1QLDjX/qd+pwiNBByUUEvl
TbMWAuHfFPDEaf0ODxBFaJtzhQ0Fi7OMu9Dj3rj1EFpBtbDz2AesrV23FTkQFuvDNkkslpE2oJrU
BigbO5DVmT2bu7SLp32alOBSrb4/LPWrmzcP0f9X8fBtUVGc1sf/9ZuojGMio8LJgrF2Q+Xh1Bnu
kPgp7civgVEKY5PDe36muBD8Bu3Sjtshye9MY0LcQOkvfIR4FS1msZEaQ9EJ/VDhWH5OZIZsozJi
5Ctyoh7pFVkx/vz45y612Tcl0H/9XNc1BHVYTaemuhgi3zxCnMa9lWoy9jO1Y/9eDmP13AxlTcBe
ZhNxJiOQObWs3KsizocneiVl6Ok01ejHa/cQabTPQ+VMz+akLwluZdb8zqibHQAuBI9Sc9M/dOjj
nya59p9lm1afMPQ/oTNWvnx8I6fGqf++D3sZo9CDUSef3oeIOLcbURP7ljYmV05oJB4TqNh/fJXT
3sPrVRi01MVVqAv8s2p+4Lpz4priiJ83SroldWf0KhSHxEjEl0xnfEDrF4OmAxOqoBxKEXz58zcv
Zkhjt3LIjvCVuP+D85r2dqDdtYogCtQ1P//9fQG5VB2TnSp41tUowBVlaD1JJT4bev0WK0sHISdx
ALy00wW34JkXBbSIVoCxgJb0NcoNq04MYLJBVFRghBgNfdzNCC63H9/Q2aswM9BYgNasvg77N0+P
LEKixS2kS1mYJ3v+jWY3OcolBOH7q+BdXSYgFey0C53u9B1pwhqDiRgZfwnI2NSwXfaBk1wCx65s
ssuow4hqk+7Lf0bVrTXbit1CHBdRylAAJLEttDw6KsxpSKdUrNg5D7Cmh2FLZ+IIA81Jz9CpfPw8
l6ba/3ZK/vUTKBGTDY0vERiqdnqnlEISmxTNxB9JwumrhPasNnSHKKK2hQCdgtDQkLZX2pe+uDOP
2IGFwnrDI+bUtfz5mxfpZGQpZFQz/Kbowy1kjZ6CWF1d8EK+/9hMx6SlQB/IFIvTc3WVDloxepTE
Z38Clngwf2iyeFEy0BnhdMFifu5RsmBqYvHTL2Xt02sNiRPJ1qgSv2syQI1DZwIjUhdEyVKTQq14
OxvoJrPcKrcfv8QzaxNkPpUZxWaa1HiTq0tHdG9BaWS+M32nZXFnSB2iDKmbiXrV58oz7A1PCwNv
InNmUfXllMZk8qMROXt9xIkplPz+18c/6v0Ltjgpug6bCZsxvv5SraGONLOcIx+OafzFVRL3KQHK
cfj4Kiuz6zKALZtVAcQFrm7s5KtxRGNHw8kYJcuKlm5jnVbfOFrdkW4DMlaK7Ed7UpJvFgTmHeYv
94jZpd0DzZu8j3/J+9cPnVdfhrRgrhXmeqoVRuMgDUj8CHXnsapwwKWdSmpurkZo1wpjb8Zz/KTZ
TXThyu8HOVc2mUwEW20H5cbp2891CCXVxMCbSBkDH0dQbWyVw87FNfYA50K98MxPWQqvjxxUKqsX
KH9msPX1NNGOuRlyp/HQxXgkRh2lJKoljuqv+GbE10XicQjJrxSCeqIiCOcLt3zutbMX1dghstjj
A12tohXKXYn0kBwLiDk3ete6O4s9C9YEBBzg9pDCBk33CUcqTcIIexUOf+nBi68u7Av1U5Lx8jTg
flMSYZe1zJ/maq/aV0J2g8w7P447FguwwTYH3EQr+10/CK3ZJcrSyRzdkjwnpdlZcqCeXgPZoDZp
5LL16lwZfCPICth/CIHJ6OsTmrBlaGnV0WknYnhlq0NuQ7Ps3DZdoX0riyjahpy3HMjeRffVHozp
KU96Kput1sjfkAvjP7Xjps9j30oiYMKq+QMlngjyj0f9+7HHnnj5BvkfH/uS6fB2Go9dcPs5aFq/
VEiPbDO2mq0IAhCds4vfItY/fXy99xs1ln5yIqgHwlzXXumrb5YN3R4cK6knBHJNXR3NSKeuLWlf
JqVq7j++1PsJjEsxcTkquhg866vPSiC5lh2WeD9mKb5WUrJ77ES1/p2rIJVg1nBRUqzXQXj4AOgi
hRtSdcbKVL0QMn1J23P2VhD4uJz39OW8d/qWonqIrEFHctZLrdxnc0g+rjvH279+YJDcifBwluVW
XW9nsH8t2uyu842QJpgYgn8wXlxa0c/cChRVIdijL1kL5mqVdWQX0eSJez9DY0rTdvg9wJG7MKqX
9fJ0V+TQ/+FzRpDCFLfWj3Ss7jDRZO8nkNOvQlM2R5ogGSZ4RGbzrOfePNLO+vvHtxyu0aDyjtxX
OvSboW3ZtamDKOGiakeryhz6RWaYXLi1Mx8Qe37T5pjDlujdqM4L0eDWaho/jQmOg9alkBhlLadU
8xLz4swxHrwQABGHww6kG2u1JKJhdQZ9nho/AUjlxUjudn0yiX3V28FdoHUuGIclRSVBH1vGWk3/
uNY/ZXVJgXGwp8+UCvXrv37IFhslzsVEVrjMWKdfgmUO6ZRHRefTHnQP4OVJaXT03ccXEWceMucH
h/WYBUp7BxTvKiPM1Mbs/LRMwi+KbEhWa0NEjASJEkZXUsYkKw8rizGoAtHDSKEeQUNiakt+bZhs
LVqk7R7j4wtFVJoRtUuq4oVfee5HmuzBKbXwgpx3eru8piYA/srvXGvaEscVkVjlKp7htPLCzHBu
JLBT+N9rrUaCbVcQHaOy9wWS7D2ws/DBiAAHlFFEwOmEZ6kchHlbma7yYKsBom3KE16GNeSYiHAC
gxvZF25fWya91UfuGhxWaSOxhHM6Ph0KRQclQApz9KtSqW6TvK03+BRtMGrBMP60SKglqHIu0GEr
teJYSyO98akAVYhDELd3G2mGebuVDpgCjxQQIAtRKBtYDZBtwYxaGe0eiB7tPiIbjFTyAg+4R4Wk
8i3cGvGF6UNf1qP1/bAHREHJSW5Zt07vx0Faj+PO7f241tsdDJtkP0hdeAWy1I2d08vOreR3YlN8
ohw/ECx+PaaHjsQ6nGgWZqgiC/dzjzoWw0O30aVG2SjLNLLDteHXWJB/1pSF6UUtdxojaIrQEvtI
3sN9SWzdLcDFgiA3hD8ODdrtiGzqSiFnASs3Knr0cOOFpfP9AGa6NDhkaFRtOKSvFuhKtaGtRuro
q0qreBHMV8QwTQkoVE8eP/6i3686oIJ4pggKOWKxITh9tmADBsOikeErjaQr3Ga/63QQx3/jIja1
odf/2+sPUkHk0TA1TT41NhrwSkS6o6ZrFxaAZUd2OkyodFEAZWoyUVsaq/0qjrpyZp8w+UPS/o5p
3iX2uFe7Wt0MHdE9H9/SuVeEpJjLmCDYqA+fPrdgNMw0L4PJ1+RC9p0Huc9TleqnUmcXvudXrNH6
xlhtqHguV0NFenotN5YJsvtU+g10CM8NnfiqjlNsJTVCuKFQ6mtXpu0PBOdwgHh99CZHZyo2Zlsu
tKExdzsvThrdpfAR5oT1wu39Q+gUvtSPH8qZwSSAo+nIrHX++vrsAvGOAcYi7AOKrTy1dyPPAlF+
4SpnjkjUBDgb64ZYKjvrmmadY/jLBc9jngG4emabolwRqYGxYLQaogkbW22OCYL5fmO0rfgRonsJ
0UqG7aeAJq24sAicGXjU44iJotTE4rsuEAJq0jFXVzOKkFj8mJU5ZHjj/C3sBu/nVFzMmFle+GpA
nFxwNdJJgsJrionb75wqeAAEm5GMqhH2nFnhtQTSvBn7KvhakMWAkTHT98NEfOPH7/rMB8AmixoX
emf6GEvP5O35KAptq03yafZrW6sPc4bdB6FSty3w1l/4sM9eigFFvdJg+Ky/tX4OALLm4+wH1kwR
xK0dutCvCelte+FSqyy25dBLEsQi1F46Iksd4PS2EErRBhpJancmRz8MmqNvjdAIb9K0cY7Ywg2K
D4XEAiT73ewGDXapJoZRrlTPQQPN6eOH/L4gwa8hjwGAnCY4hOqnv0apGqcgJnb2JbPDphWD+blE
JAydu2ivQXS0Gw0r8Y47+tmAGLywpTz33A3E8OD5yCJ8t9kTPaqWJFJnX5uzr11o2dspL78Qsdtc
GEtnejoUGt5cafXUZVLWhTYqwkcoSTsee6zYC400gK0ruu5hNixks1mwtPVHvRX+EDYaVYgKUcLc
ORP4dApwz2GXGc5GInnExD1ge6Fw75Z7BQ3STyceVDJSs1qot3yhBMWBskxui7ok+rquorC+cE/v
Z20omDx4DiMq5xJiLk7fnWlHE2YlRfcbEJ17EmmUgxu1uR8ZocAyNFaS/ALUPjGCQq18JLVUfQFH
rCIIg+iZ7o3enA927Np/grRRVFYyEK/AssSXj8eYwe94O5loDgwImpsLUY/VRV1GwZvTGdR3S874
fHy4JKaXCB2ah9vGFz6s91cBm4llgRaKg4DYXk1Z6IdTveua3jesLj42uiz2liOHbx/fy3ompmzG
CRM7lcHngiJidZWCrOVqbJvRn8ZO3oacZ5GGp+5nJS5s8pbV5NPH13vtIrx9eDquz2X/xH7DptHh
rC5YZaLT2TSpflDr9s8uZWO/qYWNbbZHJA54DhEKcZZssweP/4aGgC0j5Ao2uQh/tYgHDQ8aGska
wxDFL3bdI+AC/IV/sxQt/ILZXPwMy7ku99DbWQ9kVUJPqGor/t7yt8tNoSsEWFvAUf5psCregTqw
b6JRUYg/j0y131jzoLIgkZIYbWOcyTH8+MY0Ngn52PQ/tRQPgN6YAy3pqiFzdzQkwc+USQmiNMlh
2kamXt3FCrHbm4Qyzs+PH6GznuPYLRgmfTyHni5N8fUc1/dCTQvgBL4biwVMFmvzEVGxem/UP6HS
K59N8t6+zUZiXTkFtCrV6rNyS7siKT3CwNxrFYbBr0LQnMMeDCWAIOsYPluTlsoLCCDRbuRoq9dR
I0GJCRuCXBws7eu5MzqwFQ6x07bduUdeL2+GdIXIV0EjP0eZQ3chhKvq9XOTqmg6u0q/60F9gejo
cqgNPVDJjW5JZM2OTONm00FAqVESD8aXvg/LBgtLohzy1AydTeVm4BqtRBvvcOLopReVsv1SzYkg
Ub6hSOJRfrdT1Ct9X21GpzcfaQBWZEdZIrqWZmfUTPfBvJvHDoNk7JI17BkdcPcbZUwy7VobcGyC
Sg8zb+jb3vHCpk6iG8fKgzu8d8NjieeA9OJQ/c4I65E8Rb2AOZcFqupJu0bZxGkPkBsppMDmTG3k
vFrVIRIdcrieUdcDCZjGyUm93K3SaZeHBcwtKBCHHDh5BBedHgC8gKD5gug+xudZRvhF81n/ShjX
BK9ONRvn8PEAWs8sy/ixMK6aVE0xRK376C2uWa1HIuSrvdXtIKDgTqcpuf/rq1Awoy9rI5GgJbP8
ijezZJURzoDDhj24gchV11Nll6XmpYPfu8YpN8NlQEdTVGKr87o9eXOZoOwgPSm99LO2rY4qjgmi
0PGRk9E2HqQ9/TBLgcdC6ipUPU7arZu2Fw5ry2n6dErjW2Txo3NJz4WS5+mdkmQTSAVBL41TIfAS
jT+bAUQeBeLCy0IzP5I2ssez/fvjB/yu1bfcOjMBZwc20ewsV9ctu8HWFaemYdD2OKdIEGtfCNNq
O/xWrvun6KrhDwRKPpDEnq37yhL5HhyA61uKYnhkj3wRxVgYeIv6YSeFbDo8NEC4Nl2nZRd6I8tv
efeMaEgxb3EGRF9x+ozaYlDnpDcGf8IJhIJVU68SLcl2RjepRwC1HWcvu7qwGTwz0JkkaSqzXtMO
fI2cezM2CNdA351Zg9+PAjOHmnCqo3h74SpnpmOqiCpdD6y2Ghvh01srRNnZoC9HfwQFdFSH2Yg8
BMoDmiC2U9+6AmbappB19KcjfBdKYx1gbf54LJx5vHxjNBwRIxnMefrpb0gwHDS4jjjJj858FJOL
Z1lq8aNZDFeY7YPnHHHw88fXfFfJY/wR24k0y6BXoTnrNqdqLWiTEC1frMIPhULH/u2eg+OzRgdf
1ioZWJhHMmNLMIQPluiQCRzVerK98DvOvGZ+B312uO6vPebTm+/qpmPODTntkFB15USacQN9xrjO
m8zelLrUAaculp6KIAKOBY0HVc6mV0Q43NgH7S4vNOEh07lY+132MqtBzxmXgbfMTZx3l5HzZvxl
jRmLMuWHOUM/bewy+uMoVFvqJC6PLeL8TW127U4SsfUjSyyHuCwcdaRrqRem4jOjg6+AOOblRTGT
ryYKtwzqUlmO2+GI6USdiv5hwpqwVc2p9kK9nLbEkldXH7+WV5HD6u6XHSVbZSr/uN2X1/bm7i0z
AxMAVMrXUAPBXoQDZVVpexhnJbhCHlZgwQ0/1SIDs6AYBHQkWIokfQLynjrnkfOVfeiLAosirrFb
EPySfI+wu0FYpOyhRdhXQ2p1P4HzjFd6FGibaXDw3g7CuB5U4wuQnWjHhMyZgTePwbZUbrQuGD1M
fCP22CKnzNnoGz4nmitduqOVmG1FIfU7Ix6KC5Ko9T6bb4Vu2NJG4omAbV+dbVrsecmQidlvZdPu
nAGPm1s1+TbK3QkHnTQurEnrk+hyPdIcDLIUWCNetZtvH37d0ZZP+4Chp/WjDwGl2WZp1O2SqCkP
H7/oM58fG1GqzdisGeiv08Sb96zAdVJ6cmz8FPnZcZwj4zC4yqXT4bmrUM+mrUxEK2yA9aEL0STG
o0H1W5PNrFYM9nEAUXzhsb2rZizPzaLptohhabO+VtLe3Ay5yuzY20hguWB9RSWz7PcIQJKPg1Wk
30KI2i8m3s3uOuBOnwg0ErlXZyaRAcriUPKyslEu9SDP3TulYHoz9E1oz6y+pCrQiM/Bhe67roOA
JG0gWTDXXjhwntlPLD1HtjDU5VxmidU0UZpOoscszX5qzsmuHHBCbUOINyZ40Sz9opdJ9ELxVvbb
IAxrPxn0ntMZvj723nMbf6d5aMRHs8+Lfywnau/1CTciBvJRuJ4B7dm5MK29fyz8Xpem1XKINehd
nU4wyeBSTpMmxQ0Vg10QkBko5NBdWFrff7lLNMAiYOKwvyApTq/CER/fCpntvm0xefR6FHHO0rvb
GSrgMcHpkl94D2cvSE14WcnRkKy/J5a6cJbtrPkWPOetE2O6RsAkdiOnSpyGmbv9+Pt93QadTtTc
4ZsLroYX1QFR1L2u+YUOpMTGIuno8/XitaBYHO/FWDrHQYEtlLgjNqo2Ng6UatItvsz6iUpIgcNy
lNdlW/+YUqwVNZ2KqwJDF76rCy/j/bTGT3Wo8CH3gAC13u0XhpmgbOGntkofb1leMVshlvTiAMLz
x4/l7Gt4c6nVlsplx0MmhKX5rpHDIYgtaktQxjbWSAaVkieXtpHnRjNfN9k3KA1UCuOn4yw0YOvE
Wq75emzgF4tV7kqW44W7Wr6J9bvmy+YN2KhZLGs1moNKAsdONQaXWVsexGXbL6wU0Cd7Eig5g71D
Qea+fPwo3x+QXNXk61HhFKI2cFYXLVQxuLmT6n436xaArOyPWpnOMz1u67ZVK87kJAD8CGLFvjBD
nHuHy81a7iI7RM54+kx1S5N8YYnuT+D/jszaEpJ8iWUsx6DlSq3/N67nMCHx7S5l6HVlECam2Wvh
pPtKl1F4JZzzDn5O5eURbMeSWvCFU9WZz4HhwpmD0GyU3WsJFNXuGKJ8PvscctjEEcV4cHr9NwC5
9MKVzoxOtIyokw1L5XrrOmEQD9OIs272E71WD0Vk36F9vSSgO3M7CIBJJnK5CI2q1esq9MlwFBzT
ft9n9ZE9WbSdNXoz8KfDC/dzZmTQhUFnzbGBrqS++tpcNxeNUikzb8rRHrqp1O/S1Mr3WS/FgSrg
pfTis9dDEsrhlw2M/e7WoqAkq7lRiU6djb3Nge2lzvrvCuzv+zmdoguNiDNlEZdNDEPQJlILp87q
k5NlKyoTnpZvVep8aEe3edSjnMCHIFD3fK3RnvRVMGYZ8Utm1xTXLbESF04AZ14nvwHjDnlLOtrM
1TMuBDzOnCXcd6jl72PCHeg2gpLXKbBemNbODE92bgvrSrcXys9qCYurkCBr1Lb+AC3yRk6gi8Om
US/MY+86FDqLDu07zoIubS+2Y6fzSUm0Yz4sOw5pO9VPaD0syLqi7cwiwJukZtGN2oUjOIjZ8HRj
AXePnbLXKwvitVXmV5ke/1YqHYOkrIp9kY7R9uOZ9txaTr1j8V8t2oR322QHK7Rs1Vz14TAkx9Ae
o1tzTIZj3MbfpnapUQo9vs6y/EULi+LWBjN8qEjH3BZVYr5AQ9R3XeMgoRjQhtcjfDulAFfdFTjJ
xwsbnXPjg7dmgEajgkXT7PRpOgW2VUr8qm93TnNQqj5/GmxjOZ4Hl6xDZ1agpUdJmW6xvryzQBEO
HliZGQof2wv9b9oOd1OTFfc4m2HFUytd/FoqK4TW/fr4jZy7SVYEXMWmveikV9uIMSZEIhlmgbGD
6PQonr+35mges0QMu4+v9K7Lv4xOltmlNaAhPVdX35sTdDM5KK3mzzCeS5oABxHm3T8sDcWnTM8s
CJFZC/g/E9/FVGqfTUA1R0zSF+aeM1sM5jmOuqomlsl1dcdTFMfl3AyaH2rNSDSAcQ+xz9r2VEq2
c+IgOQrFp49v/XX6XG1rFooY4nekLCyFy296c2yr7AG2MiRrn1QDyCo1+IBbY8JaBSvXgnbD7Had
xxY+N6dMB23jxI1p78sxK4hdtGTqF7X5h85iE201+ik7V6rui+Uq1j8KG01lTwRlmfK3YItvezst
/pCAPY1e7rRV6gVDSz4FgR56snNsxZk3Tu1qX0Wfy3tpTuNhlp1i3RlmG10TvORkG4Y56TZOnt8E
6WjRjJ2TuqM/YcKHAstgzF6ljMMNlqSBTtXcQtmo1AhguxThDPVeKLX0wPBYD3pA1+xO2BLG0MhB
CdRjqTh0r8weFmkmSb4lSUTVDqZtFTeqAoVX0Fa2sD7HykOrWYjU1LoqwcK7YMtx8JcvujICdISA
7YDBiqrhpZqxz1sks/4KMNdXOJFDc6n2NS44/LCiG9OBCzrYQQBX7eM3e25QIxYi5G6pnGAnXU25
pDS1LsZ23UeZ82DPlbhtY3v+PBdT/8eQ6njdYVzc2rT7vhUqKdqI4Kv2Xsxldvz4l5xZYjgIoTBj
+Qaltf66RiNVFC0YdUqsRXhFCxH3oe2Eh7++yvIJa2RTchYHmnc6kAu7BXKvBLqfEei7D4hq2xmm
9eMvLwLwGN2yIVSyIEFeriaKydLKSe06y4+7sd7VhuVu5zi+tCa/m/m4iq27qPJsU8ONsur09iIy
JjUQtj8RRrGxk1C7Xw45x9o2Lk1976Z3+lh8+YsnmW03O8jTpzaOqaF3car4pZ3omz6rnkgIhzmc
Fsp1l2kdQQfRtHXg3l7Yd5y58CKA4YDB1IstdbVjNZN5FsCXFd+iG/1oNxVBKnXe7+I5/0VWhrlJ
UiB28dhfGo3/KgOcTHko3zkEc1YkYRgpwmrKqxGezooep49Oa3NIpaoTQQiDzdC3SgyVQIc7R08c
5h5twORotqDwq3hGd0wC4Z0RqhQuLMjuD0bnuj+JlLC/xHNfPwxqmhL8ErRl+UxhBa5Clcoi2EPz
tto9259yVxdzTppPAIFg14BQ8+y2ncrr2tI0aNhkFvVbplf7IRU20GO3B7vuKaA2coCu0XBs5iqs
iHSYJ9813TDeDmkWP1qKOzxmOR8gSetD4Ys6BxATFtkPiBIZE3frtiGWOfT+qWKlL0kkxUAE/Dj+
tpq5nwkHaLXfwiYNwpQjeIpudG+i0jDaO2bRRBxaUcuXzhxDEB7oHMI9IAoTHF7STr+m3tR/5U2o
/imx/XIqTVqt2ixiUncH8hWvc2RG2pU0F5Y5LtP2d5pnVwozE9N/GODi0TsGw1FJ0/FWJq7xiaAw
+I9hnFnHepwJYN9Y0p53PWHfO4C3EQTqyCRHrun0/tcAu6vx4nGAmgVZHn5S6hbtjpp5fBRKpoXb
uewppjjg62meUUkPwKPv1VD53utZ+pIbWp7zbkpXeb2r5JoagOFTKExeDKcGowb/2QRHPkTt185o
63rnst/ynX5O9oZbhVdEpKXfsqYn3WKoev0e5iEfUMQxNoANXkBq+ngKerdJWEYvVQi6Rrxj6gKr
L5ZgQ6gRRvyothEJKK5KVlrcltveqDpYvBKaL7HWlxaTZWI7/WYwfuI/ZIY1mPvW5khVqY3CIoP8
kegDqF5jXX3BMSg9gs6qowYTE+xiQVRcSQ8+SmbtqNPMnedU3NitFf/tERQfNEcWCjF0cHGAL/Pn
mz1LYvF63TTIH/kd0U4jEJCondHYtAMu2FAG7oWl5f2ZkL20SZ+SJgTXxPtwesE+y1wjgYz9KJIU
hrpNClGS4jNPgcM9zIMjbwiOUHn6uTjEeSafhEy1bx+/93erKLGnWPQWXQZlZo76p79BdZTIcYpE
e4RbVt44MhtuLPJQL7zoZb4/fc/WQrRgt7AYt+lOnF5FI6EktrrI8Gc9PSjGVG6CSBPbrMQIGmnR
vTPXUOcbd9iNMr6k6X2/7nFxljtKqnheoBefXpwJTbPRqhm+uTCJbFDgwO9DZUskqf/xw3y/+liU
IdksIKN6famnVwJpPcxqk3KbLT6RiG6ILGRyKGBy7MahtKnE9jrztOX+pVV8AXuw7aAiRFMR3/Zq
2StkhLo0bg2/0cBDW4rd/gin2ti7oyuvU2sc4RAF5c6e/4uz81qOHEnS9auM9T1mocWxnb0AUlAU
RbJEF/sGVoIFLSKg8fTnA3v2LBNJyzy1NzvbRhYDCER4eLj/YlYuLeLTLUwBfMG6UwiGr+2sdk2j
T5ZbiMJ6DIvpy5S19iens1NApVZ8o2Xxvq0EVoo4XCLsXXn3o5Zee3a+b5X4++9PPsUNLnaEL+ek
o2fXtp17nWU9okHSPVgz92m/7qV+pebKM5MPARVSCRaoWTZ/Pj/0e8ubsuZCR6S8A8Rm9d29KK2L
xLCABs5zgL5l8SHBeeK6mPLhAa+227TOYRunRNaIW8r5wd8JI5RTYcrQi6PrDnjweHTU8x38ysge
+6RCHgTJwqs+mpqHcnDcv5wqM/3YbEwsZJJCHADs5FtcueTD+ac4qaexAt8+xGoZeKHT9XMZ2zRJ
ejUYPTPaRfgCITOH2AQ0+2R7frzXo+E4pDgqdSU+tbf0ZNZYkhEmwYCksP0o1UIBcpbm2VfDTotv
FgfFk1UDWQ1a1c2joK1b4yv5hNZs6EpIMCf6FLcBq2GIggh3oHzXDU2BFxR41a8kFMDlknxCN06A
YK39NGmQo5taCxAFNyK4Em2ifMXtQVdgjmXdVa5pQ4O15KD8GCU5z/k3PW2B6mTRdI1hOzI0QM3j
7ysqRKU96dqP00h7vGoU5drDZPg+LcJuB14YVtOEfCCABQSfMvvWc3jSuo3lrtF0LK7OP87ph+Zp
yOyXOq0KmX612hq9Gnoc2u1HgHLyUJbeCxt8uHLiwr0d9PFS8+30fGI4VjYVfI5m7i/HL5+AERSJ
NdqPmpYYH6wKCbQ46ePr8y+lnUZuGOvAqpHboKsLaf14GGvBZxO8nEdTKNZ3wPDc7Kf4gFC5h+FU
zr5VWuWrMSnNpz5Hgs0Y09s29ZSf0MVIqfUisraRji/ARtWL8NELvQhZRSPDkkjrpwvYhWUvrZc+
ksNL9x0Zdyhlxw/r5GpSY8RnPyI2ujjmRvq2Aazog6TTd+cn5p15IbAsV9JXUNF6l2V2PdgJ5jSP
GRqI+8jztP3gTN4tfnoYtIYZvP1q8Dayd9ULG/w0IXUs0tElJ4MbfVIwxx2knVMnjg4aVvBXU69E
110eNajg4f0WqSlKbFNXXoilp4GcGjLpH61lYjkYmeOZjeZSsZGyiA+IQuSYIQtxw40P+WKh48qE
iKLfS4wkQfp7iz/GvDk/26d7axne0l2OcKp1KHUdZaCV2Vq6WjF8L0L7imZSR6vF7jadAuYZpNQl
mum745F8A00httANOR4vUwsnmnI3PqQYG+6dIZdXyEVpQZYr8ecBCbQL03u6mRe0Dcwqm+PZAnO+
Gs8ODQ2URnLoabNQ4gDVUIZKeCFCneImuMVQ64Tcs4BTYCAeD9OBZqYdrSUHHQm+jxOeZI0v4iI3
76JJifH8LnEkgjMJnDfTW4dDoK9w54zBAUIBiiLUS029HwbfwLHw0M628YK1aqRu7KkpHlIDDbQL
j/zOacYjk7wAGCQQ0TQ5fmRXm+h/GXV6iCdH2SCUzvGZFfrXOY+VvYr56aZuXVSdNcnTumF9nRnC
AXhvKB+5RqNOnqXGle3iW5tonbOdOnROtLDuDk5TJjetMU1bWNuPatRkHtB9o7lxGre5srWovtEx
69ykJRZdJXff375UkfLTOzTp7AHiWQdWG5PepHKz9FBQHGglhac+SUyu3eYirq//dX4DnUZGRgN3
COIA8RHOqeNplFY8W60bpQcLXxIfqFW60S08N3G9mPbnh3pnLTMUaF9E55b78mqR5ZTUC212k0Ok
V9mflRoXQZThDvC/GIWJw56P45ugf/xCfSaUSOIyezBmgUuEaiib1jR/V/dsufYvgLH/HmUJi29u
voqGhROe16w+QzpBp+bAAz3vyVWFhjVA878Ic1wDQYcv6DG6g6upU8ehd9weTVtnssyPoqvnoJ8m
BwdGxbvpcJS8Oj+Jp0cJkHTbdpClJm2hF3f8emiEumjSQjzWAfvt4JG2m6q24/2gkwZa4xRupkTY
vx/LKalho720/qDirQZ1piLq4Dqkh4Uoc5ULJQ7QzcAmN05+oHt96RbwzsnF1Q/8OZB702AhrN4x
spQYOdjskGpK6TtGeduOysdCmL/03jh4Y/rBLKx7jNZ+V/SDtUN7hyu9DuEbMMLq6hlTHbG0nJiO
+0qxSyLH2OLH11+YzXcSNE7jRdiSizVZgb5aom0ZNmGsUp9CxgQOBySq9k/c7zwVk0rClj/ninWt
koxt6DxT9exgcmL0jbHUbaIbBnp0g6m+dCPstXkeKqwJ58bauli279rem3FjwHPxUn3rnfMVXge7
Fgr8otm5Ckcj9r9ziKfDAXuQpbffij0WvMk+m1M7mCBpXjhG3gl/JIUL6Z7OpgES/HgRwBDMcSpN
KafJ/hkpaeM6bfoXqDCXNJ7eCX6gzKGiL/ghhlxe/E3AEGPoFSjjFocowjNcRZA+aHVnvPDR39m3
7tIgXjRXKNtYq3TBLiYNzzSzOKDyQ3tNVewNdu9tUGFcvMVuJ9pIREq354PFKaZggbyAk+DWtajS
rSexGCXJZheVh0GTWBg7dbHzCkvcuoAK9pijD4diNMHXVyizpblnfcPqrtxw87dgUFHT7bHj3KFF
X95L3N3uzfli4fCdz+ySFC+dL6q1UAWPZ3/o3CKK7Kk8pHmX3brqTF1dxbaxHrEaPz8b73xovjKF
QRpUFCjXOI62RcDJgYl/0FMxBrJUMl/FrWJ3fpQT9ixBBFolqAMOhNd04fiNVGdAQD/OqgP8JROQ
uGHdhNIqvs6if93QtE/os36Y06jfk/lUuzrTxR3qo5Q6LAuz2LmF0aPUL7Kukh2AqXIrw3zc9XOW
XNt9/qynFsRuvZ5/RLDqglyBcnb+Hd6bKXAJdESRmiMHWV0dlGFRgOzdilxa1QjAjY3sRXyJV/KK
IDu++5GsI/EMtYrMFgTY8UxFMP4A9nn1oWzNjOWIFPq+LmpL8fFWMfJNZ9TJ9ziDGbwRemt8maeo
dvzBNMNvtCO0Qz/q42e8NeqP5Wzb30MsO5ud58j0UFl6+AMGHTavNtmzBP/farWfuWFxYYu9N1VL
5XspOb/KIh6/w+wJQyRVVh8Ms8oDDek0bP6awns+/0VO+TCsKrqBi14ypEiuHsfjYO5Vj2PrJQcj
xHg+Gr5UAy2UDEH7rqGq32zNTtumwiX4W03QjcN1M6h3FW6W5x/knbOZ8jPNUDor1EjVZT7eREsD
ZQE+aJke7KqG51XV43VqGejhp16z9+bh11Q6uy5s5WdjLPML6I93ZoH0lEu8Cx7RRnJ4lRlomVBT
GHjlQWIWBGVUG78Y8YzcBESRfWpoeubXBtY7llrFdwOqo9va7t09HNU0sGNpbUvTqC7ocb5znBO+
FpogHClgQIvf3NspgR4XIS9EPdIxxuibbLIJCi/IrefJ7pXCV4SOC4k6uRFKdWZymwppXOH9CZyh
izQ13Cb81vfc0bgXjUkKpaQV469hXPiqaRniAkSiol7qYrzmbMebD8A5lRCa2nQUUGo5fuo0LMYc
Mil3wsaUT4aI7c+UJKgc4umxaEUhLFltuHV4KKxDm77mi9R71Kdx5RiS2h0CYYVdthNlZ36vQlW7
a3m5Hcr5kn02Kj2gHLvDIGjCawUjD2LhUtbrdOD6k5499ooJI8epleZZSwp+Bi3QHdBm7cNtZo7p
gzslk7upDTHUWw0adLZpvXS6s7o4sjYUZ0f4PJELXaDxSjzRw1qxd4YAkrsd3CaJ8Fgz8nozqwJb
gBiEEtYOXazeKHPc7LPY0Quf/KI82JrEjsWUs/zpQhGueTqkyrj7BW3q3CNiND/WA8CM2ZrtHxWi
MMIPTUV+6lq9ywJdjYdvqnRMvDHA3qVYt2bljzDsq+c2n+1hSzJdXrUu4iuYEoeWDmE3MvLAVPoQ
+NA4KupNMmR2R/G1qmWgEd8R5w0dsCaiKK1Dm1lCp7AbTT8zOEcimLyGrmmKahK+LzmKk37XNO6v
yaxpxF7Y6iexbdlqC6aNQq1N2Wq1sA3FtBJ4MfPBFriFB8QDxCFFVat4tGAEDOF4dsj9utkr94qX
D+rnFHDrrtdLNP9Ah2jZLX3AsfabShovGH2Fn6weZ0MaKmmElXZlszvQPuwWpx79r7qfwzaAOTfc
QrNX4bfyCZ6SjvvctotM/Tlx27jwp1lCDDcNaW/SSRtv9bGdIeHGUjB0rhu4Qnjqt6TU5y+VmrNx
RC9qY4MbQ/6oIahFJ6mdsnwLYTcPgwp723qbjXXx3URXVd9Uutvqm4Edjy+fNw3QMnJcQgKnr41n
tc2ma1OMUYPpjnD7vadVxuBLbL6d7Zi3OlaPlOl3TjOB3aqM3rN2blf3mq/AksDyvZ2g1jhxqW7L
CtMUaKpeHhhCK30RWfHPsI6qBJAkthZBkePUfgOfTyH3T434lzq30Z8oeaYftbgb3VshbfQC64Wd
YBrKpPo0ZbztUMxg0rDknaC0GcV8m8GRLrcckOYz+rUhwbKLom+hiODcDzqEWTk4MWRwBUh5oCg4
HcVZkVX3UZvpw00aWmq/dyewZrtZVtXH82tsyeKPohDdvgVkQvRYED3qKtOIkzDNk65tDgPOcoFV
1/j/6fLQqJH0ewtFUuwuvjej4V0oOy/RbTUuJVmHXjXdlkUY+jj6TSk5WDpP8oDJrxHg0Yc5Ny6O
2zk0xb7tLzLM3nnPhalO4YhDnMvM6j2btNRGF0O6Q52Ht11OfaoLDReAb3HbyXLP2qq2jW789oWW
LJR3JNOkFkdrczWsbkeaO+t9c4gXFvQiCI8nIgL85z/iSQ5PQ8NZ4KdglKiArPO4Zi7YnmrRHzTh
HMYu/parpvdhMKV+YbW8MxCpz6KOAkyadbP8/E3ygTc2DGC96w4VAtgbLi3wMmlm7DIhL6Xx7wwF
uB2ZZQKgTUFgFfsGDaQC+eN4KBEYDogJ8xY6pXsLby278FanTU+q1W/HWl11U6MCo9SN42HI0DFq
BS1AvJnbAM8mZC44CPd4VzhfLIsTuY5T6VPzr7bnv+FprMeFAx1JFikVEASOjqfWwUEQSpgzYhUa
jhu7sb2bEuf0zflRThGXvCr32CVVZqlQUDgeBiemTFhSGQ+jrlV7pbD7W6lM9D/MYboF+OAGIhrS
JzcHNpQv4sPg0LqNIiz3d8sLPMirhjYlJm4f6wfBbBwdXNEO3MdN6Y+DsLaAOqpN5sUXX/q9tbSg
B1X24vL6q7lF8AWgTi7HQ2MZ+yyP/hpcN3kWAlvRMNwbXbzJjGiPaxbmTuEtGOpPLavPrx1DuXMk
Xj5aaV9I4995JD4AuEY6n5Q91teJpDMSd+688YAmZ451Uzg8pAOARqlTSvr98LAoVnEdxnmVst7q
9T2R95NJ1eMgrRYgWpa6H9PBQSYSM6pP59fXae+BUpFN0xPfCzhoYFdW6wvIkxJHpnYYAOxy7VOd
Ut2ZpFyl33setD7MO2vcYceCTLdY9As/q4qmfEiaETHclCnT/dmxqkfBeTn4UxeatxFpdLrIpsJk
aHEk2wL4s7/PcEIfcDtN40COwy/sD7MfHDbddFsMynwN1ZcT2RmBod3hO1b+dnmMF+Xplkvhq7jo
8oHfhEJgR70RTfZ0sIzKgBlSz35MIQsnKVVcuHW9t1ZoJP+NqqJuudqzSt/1ypQp08Gb+mlT4hMc
xEUBuX+KLwq4LhXW43OZ14I7tXRKqZY5q++H4Ful4+TGa7WJE1StqOHv28ial6iWGwpGUaGu4Cud
9Fd8jw+D7lUXAsMywuoJnEU6CnkB7peAkI4nNvcUayTnng5NDsIfgS+V1CxC1VSZ+X8RhH/O1aqk
bTpjr3Z+9Z4mJQBAIIdbKPgtGt2rM4dm3WzFXT4fLK4z2NQWyFHZw+LgajLwqF0Y7p3vSn8YcjNc
dGC+r8XDN0tI2LnsHWdSDx5EHifRxWejMNrrcYB1fv7F3gn7sLQWWhNJF7dOY5WHdAXW1nWeW4cZ
7Mfn0AOEkHouW0cIWFx+j1zvdaUAnPBLO0eP1MPzT8dPLQOBJBrny/nHOT3rFgA8RV++L+XANbOx
RLJWVtqCCB69Z+BzJsq5rrgQYU8/JoQgcGRUuJaCzXoll7qXCKEL6yDNONsNveSVdTO91lpXbLO+
1S6UId55KZeSiLVkYYgErtENFOAR24ikeVBR7vGHktKXrLx2d37q3nkrTkuAaR6n+NJrP94dXd1I
KuSNfSilVd5k0F6uusiI99weRoANqvq7UCzCwVK4Bv6+fKi1jnbYiHyezMk+0ErR8IR2QTmrA4Xp
KPeuWjFdImaf7n5oPmCx6M6gcMn/Hr8fluqoP2ixc9A8YEgh/HOYL61yHQnKbNosm2AuXWc/K/HP
8xP7+n2O4w6n8Sv2EF1Zkxh4PLIdtwiGSGYWH6zhl2mSSkdKLrdWp3xmipunmn7/Bt898PVqDv0G
AzzsSDVzixzCdK/FVh54qfG9ITn00ZwuDy6ixbuwdczFk7y8sLxfsVHr5wXljKIFEYum+CpONhlG
XmNnOAeRK+XWhhgUOF2TPocV2mzqgEKkFw7JhkvW9KFqypo7cZRstbZWNo1j47kJ3z7IBlBF5yfy
dB8A/wCOsdQraOmscSBhz3RY2EY/hXjsBlPU6kGKKOWlU+L0oIJsTkBCboUxcHQ5/lzgyQYrpXv9
pFCPPHhCKNy/xw53Qq1uh2/VGJoHR1A0CHCftdxdGiEgFCSJplXo+8kBr97MqR5yTjs4V3Hifsdw
qtNvXCyRrso08vZxmoJ9c0No2P5YJ9FAvasR82ayvPYwCQvvMLvkeu2rVipNnOCs4gta4vOtbZey
QHwv9uA9ADkHn6ya89aJ0+wq9bweV1lcGRC16ITIfOx98y2lmupPr4O138s4e+J0Ln46OGK2V2hP
lZ+FNDHjLOtEfwpnx9lxmSm+qaKKJeIc4VhsbF7mBWyBOvtEoflZNzLMuZp2QlXCGKS8GesO8/pB
E9o14JX0Z1JrqcrBhn1t4BamFOjU2fVt08n0lyAlRcZcj+Y/RaXbD6noigzh+My4L3TUBfeOg8MN
wt9jH/kd2no0c3Azzvf5UPZBHuc260pQXgXnNbZbbJutD0oESBv0uTngXIJHpnZhPZyUxaklkN+z
GgB5UTYzjpdDOyGG6uRt8pS2aM579qBvjMJpvzamgniL0bc30lGMbYVF/O2MaNyFFO00bDH8a7WO
vhadzFXmkMz4z5ghtj9lZnwtxhiaSpzZgTMkNqVXp3ukXTL7Q4+G6fndtvzhoyiAmCo5EkBxrjCo
La/e205wpOlADTzRzJF3Y+X0Gxnb2k1KMWxnhWl0R86vXNjip+mERWbO6c3WA5PAbfV4tpWcfcl+
0p/arqg+hBa11KFQxk1Bz/1akLfdWlUW7moMx2gSzOXWzbLyA/RcceF4ek1cVu8PLgJhWXCdiCSs
Sx+t1LWBZzGfsPEGUTd2rqVsU90aHkZ30u61NKbaG1Zqbfi2GXWAlnrr2WjwPoAsKnpU82XV3Pbc
joZdX5bmvfQG5JvKYsbktiZRQlmyxkYj6L2w3A1p1AAERp/HR12vi7aASc10Y1amd43hOodVOSOx
v9G0skaTjJp4GaQSRD14aYE+YeS0nGDnV8BJRsBHIBTyf/AEQyhndTuw21QOkjznyaNOC/rMKwJI
kvOulkO5xfcj2Zwf72SpLxW01zoa7VXwGsvzvMlaI7S2cYRMjafGltkdZkYGtOPQzT8LtfqUSVV/
FtVgPeN62FwgJpycLMvIKAwufWpO6HXzSRpK0+jKZDwNcjT93FDyANDNpfPrncVNd4sSyZKaLpX3
1YQWXjEOei2Mp2SKqpvEyzHHtIr0qshyh6NsjtD70zG65eP+ZU3ZV7c1k2uUqS8Ju51cD3hdcArw
OcDgGDRojyc6r80uTaLOeIIvMX1Sh7K68mqafHGrRF/Of9P3ZvbtUKusi9yuME0i51PhUpwca6UI
yJCG7flRTmI0oCIgN1BTsXGgUrk8xZuVkziaisJSZz/Fk6HtMjUprkG8G3hxTuVVV9faTaQbeGqp
3Xw3ZZp2IVSelvkANFHrBn8A1p/5XKUMiTlw7Nuh+VSbo7tN3WKfxGnum624BY373JfqfTP315Up
H3onuTT6MofHkQrkDqk7l2rLpq2+muN+cBS1LWPraZ7H+a7LNOOAim5812ftvJEJOFFotvIlM9Ti
L5nnn8sqWYRrZXopcVyOhNWDkOcuJDE+A0X/1ZHReJ0zO7JQnlTJRcLXnIFONqIs7YPkZ492gR2s
L8qxNgIXabtfQ9RdtQRZaKRDMwVzWyfaRsxe+v388jjZeOZSmYTZxbGigztbf58miwCPAw076N0U
7UfV+uBGk3HlmJWBYXpfTDdI9zaPVgZ2RqSFQj0iK781kZFc2g7rrQf9CS4dRQCqc2SZa4CY5sgk
xprcPZS1LuJNMyl1ttVjkngvE1kZQJKhV2GhfzJ/8GoFEHldCITbItNrv7r823AzIsc+gV7rNGMz
G26+NMAGM9nKGUUmXzUbm7AJuhk50XIuP4ROPji+rDLlSuam9UNAIvhAZ2GQEEGT5tnlLO18+C/1
4KNR3n83u9n801Pr5IPA+B0bFy5OXlCV0P2CQi61szTKxi+uMbVglNPiFqdAC1GttMTxe0brYCO5
yihIl9TzGLRzXqbUWWj3+tpY4Mx+4duuT6nlQkXKsIhUsvaocR/vfTVqS22oRfYxMjOpX48zmBu/
jSOUHZPebXSfeJ+99JmefwoVvaFyN2ftR73tjCvy7/x7oqUmCGuKxZQNUy+KAwR4qWJouO38uvCs
Sxx4u0F4VoxFQBJAcAevtL5a5LNVNUXKs8LKRcgyc/M26Huh7QtD7famHlfXsVYVez2V2cdpEawE
fNFvtCHLAuqfl5RUtPWGxbuFrgvQk4VRwvm3yrZQ1k0mKRT9o4J5CCLpVxSnt5r9V+xS0mjs3aLh
UtnfCi29t2ZmruqvzDG78AXXwZuHgEKBtyrqOHBF1h8QeRWrs0Jd/ZhXnR3YOG4G6jzZ+57M+6Zo
VOHXdTz8NaAJjXLnhZzjBKlEgkv901t4cZzKRNDj5dN2rRU6duF8nPXHJL9rtIeKrqxrdBv0KTeL
j5qJJG+aPtmth3Hb1wmimmHWQWTdFWSk0t2apeZ7+p9pme7VQl442U6OltfnAyz57+dbO6CN7jAq
mZY7H4HG7oute91vXX/cxv7h/No8/QpYFS7dWjB0YF3W82AO9YhfEPOQ+XqAFErQ+8OGLXRhvk9C
8fI+b8dZtvPbo9oI636weR810PwmiDeoQG62qQ825O919R8/xv8TvVSPf++r5r/+k//+UdWorET4
9h3/53/dJT/Isqtf7X8u/+z//drqtx7ql/JjK19e2rtv9fo3j/4hf//f42++td+O/mNbtkk7HboX
OT29NBxqr4PwpMtv/v/+8B8vr3/l01S//OuPHxXcleWvRUlV/vHvH13//NcfS63sP97++X//7P5b
wT/b8yI/Xta///Ktaf/1h+79EzATxbalKb8seDKl4WX5ieb9k1xwORvB7ztLmeWPf5SVbON//WFq
/4QmTHyAAg/D6RW1jebT8iPD/CcMJKqFUDo5YDlD//jv5zr6QP/zwf5RdsUjyIu2Yczj0svCaIc+
AAYMigkhklTueHEMeZ8s1CYFPtFU3YSjPT94qgA2M3rc9mfZ3ZvO0B/qyFD2bdclV6iDWReymGXD
/0+M/vsZ6ONb1JkoFYLoPX6G0U4Go5AiAv1ialcVMKN7R1PkLdRs98JmYLJPhmJeeVuSARo+yxX8
zV4YC6VBmtZT/KirqLRk5QBpS+CydCHCvhojHb0TlHb0pIFAgxYg91jF+cX1FaMH3oniFYibuRqv
uKeIZJ+3vX0/OEVKlSkUiKCIEihOoE6FrVwLp5t+WNaU3slpsD6FUSmmjWHLWgRom3qfMjA6aJL1
eBMEAqNFKkSVFje40fdkf7bTZ9kW7QTPxhfCSBJfwNN7HhNwXDjclgmoGg2buYhW7U+ntJ1tA4KK
Zt6iNRDErpOovj6N1rSd3S7sfS2iiiTBk847iY5mGEDBcOKtVOfavHES5SJI6uTrcJGgsLW0kjmy
qYGsvo6h56C1sPSIo/GHDTJoFyIXdaG8szJ6JKqDgmcNQNKhO8TtcHmKN2tAiG7QE4VamRM12hWq
yMMt6ktmMLFZPns9JguaYk1I7CtVeuVFmvYwgKsOElnofqa1HZURTQvwp9IoArGYLiyd4+xqeTyN
Ow3lHy5YIEHWV1apZ/ha1Tze3Ohg9hqbEnCtqP1OCKlu4zxVPr2JVf+OCW9jwOvl8+1aXc5hUiMy
E1sFd7kWCRiL0UoMnBF8veqTz1qBNGyAN1JxFVW5+BFlJv3Q0uyLPx09rqm4IpL+fan3U4FOE6un
MgalH2fQsNj1WWFbQS5NJQ3SvJ6+ueGsx3usWCYA4k0Te75a1+ISAOGdOaNNQykDd9lFY3i1rbu5
TNtsLlk4avF5lnm7R5o12XSteVfr3s/z87UOV0wXEM+FCbC4Y7LLj9ePkkDzmxHl8E3she/QACNL
KPPpoUQN6gKy6lX/YvVp6JLT9oK3Aa5i3cjAhhsJnQ4mZNknarUt8tpLdj0bfGtlmjJdCdcO4YJ6
WpP6cKail9mS3uMYTa4TFGWtQfzGE0XsYIqn7rUWx9nnxhudRxsGrRVYmTBQFWt7tHJUMzdi5Jem
/D4qVDypWyvxekoHRTICUu37x8qqKY33xhjn217XWyWYwkad8KfohYLzNXrUrWmH3gM/tA/DPFnf
R8vNKy7lSn1TlVIRiJA1BKrWrmZ0H5OYSzqLJL7qYxEPFy7pqzzzdSORZKJqSWGTBtT6O2WuJ2gI
IDJnxujqB5peF6B99DGOfXfEbqyscvk1KrjdAzJvsdvqtTpGicPxHqQ3pT/HvLFKH3SH/E7zL/wK
nhcVA5HaCEz3XF2sFH3encTD8ouskgxVAOFm386vtRVl9e+XYAXAdaE/iOjwshjfBKs2l0AELMQK
uA2mxc6ayv7WUMJqE2FkFajou+bo4unuvrVEu2lMLFRyC8dyaYswmPuSmoiIevsGEFj32bDBbg4K
x86maDOE6M4/7LLw14vVc0hMFtMt9C5Wzxq6kjizBNY0M4aNloaAEBsn3Z4fZTk5j0ehrLC09Klk
ca6uu4p1MtoRNglRoNWhE5SqM37QRBIbfoH50xb/R8A+RmTwI9eWj+fHPkmXlsMDDjZ5FyqGJoi2
48/RQAHqY/BUQVvE03dhG2hbx/V0b1px9LmKOlyVYFtoHL85jg2KoYzJhrJNd+E5TuMdT4B+MRGb
iziA4uPHcERoKZ1JGqPEc7eLm1SggIAblzmVWemrpWYH51/8vQFpEiytAq4rZKXHA45z2feGirjU
opCBZkxlX7W2kH41NrgktU5x4Uw6XUogH4l6IBMXW9x13GtZNnE3tVEw5KLf1FpfBg3p3G8vWEYh
DbQsGzASCcfxW4FYwCp84K1i6ZlXcDzkBhDCJZbHu++yELjpbyKP+Nr2eLOFB7d03MnjXTwPMUhL
ycRGURnq/Bd6bxQq+Rb7jsoaGInjdykQfu57E6w+zOB5Y4o53FptdMmw9d1RAHsQwdGTQdjneBTM
k03VHQhHTt3lAIpbI78a2m58Ov8yp3sckC33EarheDygvnE8jKqPiWUXfJghG4ZdZYzGruZX91ma
YZVmy+mLl5odDKHyohXM8gbH4QWSFoUtDnbWBqiT46HrcTCEDAlik+CPq+1cfQJEip5KPJVbXHin
oKLIS+W0K3ed+aPJvU8kQSGuBqhynp+F00QDKVwkH5YKqutQaD9+FGvUmyRGv2OZ7PpbJCoHOD7M
Ns+cxgsktRXWbzlnuKxwE2Wu4feQCB6PZSeRHFWzCDGpm70v7Hav8cu068GN1VSz6I4ng7NLBlW9
sSROEj4u9+GHwqgWuQ/IIF9o1DvhQ8FfeRrNrhjppHOt3BVdnEE+wwWGoDgneP15BgBu3+ynXvqK
lmGa0HQjgoGaVLGE6MyKecxTz9436sLtcfshurDtT+d1kbl+rUItl7S1yS6kmniYQt2jDk1aXUb4
bStR212heV9c2JWncZP0AeAE9CpKXhAZj6eV20I+mhpyR0pRqy8D0uIfoB9Dv9G9XxiDthdyntM3
A9rzWlokS2HtrFaMZxUFbmoMN02z66dKDUGibVMYEw2eTBemcVVYWtYML8V9nTMYfiYt++OXK3on
NLMmDf1cl4hPAg+9ad2mvgGdhu7hTBNtyA3nS5G7+lPXePJapeC5yTQruz6/UU7DBRRwcH4Lw52p
Xt8bjR6CsylYvE4/1ehlD80+GSUSu0IKo/M7I5yv81y1UC4srAsp+umUL3F96epxaT29s2aorxSY
JYZ+W6PGmc7c65tEiiBWxksTvg6+Jo1xE2selu7Syjy55YRFnDVK2gVF2v3QShOlOke/pGu7otwu
IvCL8zfBnUvoIv6wWkMpWCS9oMke1HPRx77ieOF+Cg1KRP00joNvG5llXEEoV5NrxcaXLuiMUpk2
Yz9q1gaNFNw1Tfw8GwgZGXSkWpbig2gzJIjjYeydA8HA6jallVvq4qGV/NnnXhn5s4R+/xh1Iqt3
eVXUyYXluv5QvBdX3EWtiJIaW3K9FcFJaaLrxeKxl93DWOl3qGMpH3rD+j2jpWUKkRoB8MrlHVNw
VHuONwZQpjoqUBUNlKZor0ZF8TZVj+Xp+VV/csFhGNobi2oimHPuCKsvNcXUcLCTQ6qi7MXzmANy
8ik7KSnXPUATfWoVbqB6ffexbUqkbspeIRTEOdKiRdN2GLEipUTJx06gRkACVmSgxEmbB8IcCmuj
lEUJbqILERcbDKNsETSN2hjH0DS8lF+eJNa8C4UHigZgSZfmxCqj9YaknUWayqDN00+aV8hvzdDZ
JLQJJKbG5OgdLf0JZlnyKYx78cHWa+MC/uR0e7HBOGZBCywgDEc//mpdkTt9HgKyGsI+3yVhCFcy
maMLJ8I7o5AG8oZ8tmWgVZ4W9ehRDxUKSprgzlIjV3Pdo4y3Pb82XotYb9MYgAakgsibqCoptLdu
DMdtlSRdSbOrcEaw+5FLu9dvnUx+pLkyPjtD0z9IdwQJ6STjfZlm4+d6tI1hL2v8T30SMzehAkYi
5BP7h6umd+t63+e1+kv0s7wL5zC3d1k+q9FOpn3xVyj7YQxg+YCwA/ZtZQHG6s5n6tcw9ac6rO/V
SC2BJ0tIcUmMSkcFWhisUQgPNoiacbybF3ZdkIyTHQXNADkfH9+xvbZGdSzoe4r+e1Eb8w/o9EkF
8Q5lNl/2XgnVNis3KOhDgzg/iycn3EJ98F67ZGixLhTt4yWRzUgX9too/y9l57EbN7KF4SciwBy2
DN1qZSta3hCWZTMWUzE//f3ou7FaghqzGQwwHrNJFqvO+c8fyCWU03PrCO8PQbDlGQQg92HIjCLs
dFnPkZd56StqhjSsOCJadOTrcEp+djQ63HaVrYZAQsqRy0s9HqmnmvCg0FpzYOh3ZDEz5/W3GGYq
1VO3vR3c7xfPRhPmEOA7oM08ng82izMK+LIge15tDZeraa1YUFcWyKzsUmJKp3RMoEQ7ZsVYXN9s
Pe1BOPqtOiT6w4l3sO3L734M++jmlEJRyk0jnX3/Dsh4i+PFgYFNZm81BbHFxIL1MnmebyfZ8Ec6
lpz3HFAolDM10y8YX2ggXtBMN02gmqH1ck2D81kZTpz9H9cHv41BKr0j2wWRoke7ltBaWJgKvhHJ
bM7DTluyOJpzd/hjNdAxD1nrYR8Gh7f2dlB3BUYgo9uToqjFykUzefapM+7/Fd67p4XqgVMOr1Og
Yyb0R+3LAEehTxJRBite/Exw4tUCPIT6pu0gglpZRAfhfjOqGOWbyWHxkvdVX/hF4SgvIlvUx54E
tWfMl/N7USxdNHtV+VgO+lqGnjJMz5oqoVDZdvwQWyZMUqNbtCu9TGF1UFFzQzPy2QczlkpCEECx
lBuZ0CavwDRy99yaZusKWo3xo8g05Y8wupKxp24NZeQh33rqCb1i82mINJda7/2ienZJLmDHMqLU
XU0XG/HagMvipTCxU+olph6eyF8padzzmOHI4i96rVEJgoL9RoYx3a95b8aRqaIC9FGm1Y1vsKt8
n7wpWXcV8uEfrcVuAy6NMt7H4wq0W7c7Z9xhQw55w/FKNjBEZgP8a7tjRG8tKpOA2iMwta/dWQ2k
Jfrpch7VMju4YrF+WOk0bbhcWj2ZTDDYpxJbHc+9pCxaf9SnKfNzxNvNXh9TNz/LWw87znksOi8Q
OnhBGDMxfpSEMiv7LM+bu8Gou8d4SOAYr8znOp92lIKixjXgupiz/sngEGlC2BfF70af+h9uuuSX
dfx/T8SBeDpbrNUvdbarCBdngfA6YbzLRlXbMuywUbjwjIqEy7auld9tr2ymLlm1Pik5rua+MSaK
fpCEvA9hUZUjfEhZuhkOSfXK5NqcnFek7fO3ZYq9b5YzkNsJY1MfQYiH4SdKU331ay1fk8Dou/Kn
sKpmYcK/rldVIeS6Hwe1J+Klrb6nBA89E3NRDEiiOiJgCZtR5M6k66Hft5UaMzoDWPmiTts86B1i
Na7qjmzOcJ51HBFVj6RbpGZCXHuilW60VgbVgwrTobseBkMQLIZqkEpnicnDs5x+bpGFtm0P71ly
q6q9elqk1y2xq7XhcbIIOTi/69VSQMNrfRJAsUVHTLo92HYQm4DvN46xOIzojEo4+9GtMBKYF6Ug
saTtClT4TAfCtsiJa+9HovB8R8WrDceBAgN5nazdg5i9bnt41RrVvdarIdr/1cHnAj+D0Kxwj1Nq
z4T8LApn3s0i7h+aTBmZ2Ig8/V53Te8E07qOP0Rc4k1kO3Ob7gbbia+mmI7pEu1F+jjqWL8+DUQF
KAEJhVMeeYU5yKAVRZL4RupWQ1Q6TT75lUX/HaSFBtoxzrbXXYB1N49ZhmY50MZNWi1WvflWOint
OzXa8huHG+eiaKRe7p1qGh8KUcGOxbreGvg5onrpUYIkfj878jJxXQT92iiUg5ZZzkuZpMP3uXEN
MkGowVQmGXnPh631loA75BUPg7rY5kWB9S5mzb1bXY5T46X7sqAWDbKcvRc3EHNhaCFVXYbaPMwv
2GWi2neakdjj2VQJCXC6wTxvmlJXz3W1FP2FihaNmWs+GLt6dnGcKMaiust0N64PU6PMNl7dlWdc
eJXn1AEtMCEvcUf/Hbay9/a9UowrMSZlM+0kPPshSFtjhDHcpPXVUs5MSOYp97AOkIPQwiyPVTwO
Es3ZpXkzLYHrLunbnLRrElVuLHeK3TrnduUpl7oBYIh7Q9y80ls5XBVewW2ZjCSoMPGhTCaTRv+V
pFBrA6NRFDesOioTX2M6czWVthstxTgbEPiX3IuMJq1mJp1VHu8G10kbUn173M57dxREsZMc+kiS
uJmGViUY8TixURgBWzjCCgMDFawZvXllpiyyEsuIFEZDaPZF1e5Mr7O3jb81mC03g3zLPDWpA12f
jM6Xwu6JDG8LlegSw6runLVdfpeVk5U7p8d62URZ0wbocTg8Jpl5eSBn3RNRYRcSC/huHUMhllpl
Z3QqCHNrNpJlKbHPuK3cLn0dHFxOLi2PQ2+zBZFjYPUTM57Mo3X1c7rkOMR0CR2yyrHrp0O2/sEn
Y7qfdYVGVk8sXGRmmwkVVrJhorj7Eb/T+1XNrV3aalcgUZa/xOOF00mwBKFeizmLFCd5VRrnVVjK
vkqYGOVovAWfu09kdNSYii+K4aHKiFPpqwd3ZM0wn8RG7iZrm5fSLA50jRH8st9qlu8wBTpYGGPj
E3NTW/Z1bJNb1Htl6GoiFKxl1yKNzZ49kjzt+7wVz5LDHYOSi0WL8/s6z66nZbyw7PI1dzSf1J+r
VXuph4cigbpk/NL63heaczD5G+SS7co+jTJh7DhZMcbK8CXOzE7jqdpdsBodaQokIM1+AhX8R5Jy
clUNyHUTqzeDUqrCT7HLuIsrh9obiGI+Y9aA0ZjKn4VtiLhBI/mDWLPbJMb1TW3xtXPkwzAKmI98
GCgMruKpZNtNeUuO882cy0OvwAa0ZwFfqHum3niQSgG+2MNAUyunw2Hb2dfL+sNOraiV3lWiWxe8
/ztDF4+WUp9Z2bj4Ra/fuU3yLbedg1U8usmVYYkuHPDl8gUn3QWrrI+a6U/RJucO1XssvJFxZP+o
NcmVmRIiQqbDujfW9CBn3CSSbLoXElfjUcGhz3QOnWo8xjL/qXVV0Pa6FZZjs68mfUeWEfktZbVz
NOP7rOi3GjHyuIcovlqr93rWY98SV0HjWuDXSuhwmzYCWB0H/PQeDjUBFq4RKmOS+yJdo1YpE34G
3F3r+6hNz0r73Zi0IFHyX3lfvsmYAdcsqys9ny+TvIgQnFIPiRtszQb8y7RDnmjGDzfjxc9LFZAR
NZ9rKdGv8XIxQQ/F4imcdPWtZgFFKALfMuMHhpf7yVpupsR6xitf+IOdhautniWD1d5N6DVGAC3M
LvjWp0h16zcTH9llHjH1SfZW21pwVnPAgr570RXSQZiH3pZZd1ZbrIo8UeEXDq98+Dc1SRKHeqnq
aHDY4vAwvxs6ZLmx0f8qhmIc/EzJmaXiPEqRNDuINerqauob9bJTY2fHwew+pywd84Bo7AoaxRlJ
amdqPBtnbtNdFiNDZse9bC2z9vu6zzZtwbVNug8HtsEYNZvPsA7q96ks3mh702AV3e9cFw+Tq704
XToHUv4cR5tMGNk0jnqYEuwamXSYahxUdR1fFsKan1CLKT902CFvQi+TJdBJ9hpIbMclxBcyhx1Q
aon3DY9oPfctWkVqSAosL+zl0t7NXtp6B9mneh2o6mZxmkpdk4ENtS7zU1lmRoAD8fo9X4UWB2jD
sypEx+zJoEvH4tpxW1uLlhbwrDS2s0XqSc3PQ6X7m+hf2w2NHDv2wOtqdd/nCYZDa6NooSm17Cb2
rMwMBF9FiszdUTB2dTcKksdu8Lplzr6qat2aEJTliiCSICGA+jrvKDcbDTfBpUo1fKt0ox3pLER7
vqhuvETq2vUaKs9qYo90i5p4p8zQfgrVrL61ejrfmfY05rsiSQH++wqlS6CVRRxDC1knN4TX6b6l
Q57+6M0xZu0aNSZgIx9X2JaFmwWdW0xsX71iBVNjLK4/ggud99XcSlbPWpVhsxCXEhCe3uWoNNe4
pj4uSDSSZQkEgi6uRU7D4XLn5rW/cg5Ce1U8GeEFOGk+ai+lCZHtjVB/psHKAs2cKUOsWet+NdKc
+SPCte88q63ILELw3vub7RL2igueI2DPjbbsUkjdpi/QxP9ZYtMQfGrdaPkJvg3ozhXPGUID/n3O
MTJR3U56QaYK6T35eNE6K3QwspKMO6OE7XHdssEWgUqNhh/SZCQXXt5B1zfUSQofK0rrT161vD6E
cMmzOSKo8y2nTF81T9GayC767knptfGyXmSysROGhfEjQsWN7SvV3pe6zK8cV3C023lPGHqROGsa
1Nj51MFE/lIbNE4rWDteI8kqXLw2ymZtfSzRWyQ4Wxrxk9PK6pX4XF33FavSfupx6vGvg9rcmMDi
VwXyEHEQ4yooy4g2tIKs3QZ7aTV4+Y5ic0zOawKklhDHMA8KsGzhJQDgqpdgIb17BuRRdEFie9ld
gZj+QmnL+tkpmvGaAB1uHosrnjJzSGVDk6fJxSCLdAeIHspGklsZTVl1RXU+FLH+g80b07SY1Dl6
8WGkfDOtwcNGrXRjbKOwjDrkYsy+J3NljCHhQ86IpNKGSjfrxvCqmkl9i9QC41ycgxvf1nPxNBVl
nfs4fjLdhWtjwcCI+Rrx36/c77kHUcdfF1dgwVU1OAkaWrlVSKq4yHo7UwMDIEsLrTzOvimJHLwQ
RIy5bYbh201sT97qr/liG2fW2o3XnSEgik9dNb3SZ2TwWYy17zdxXk22YJsSb4Vnx2vD//DdLgxH
cAa7ehu2jNqB4kWNXUgrldp3eNr9rRaX1c/VKxn2jYOi/6ztuL6ChjRogTcq4GkKhfcvhcL5W6aJ
lc7AQTa+F6SGlPRLLsgYZWeDcVyOooLPhlZs16+DhvwBYbWxU2oIr74HtUZGzTpa1lnSQF+8Ncym
a0JnWodfgDOY87rC8O7tZKpu+WvHl1KraeUL6Ej3KQIBGm0aSXIdZdv/0doqvmsRzr/0HT7l0ULi
RunngAY0QY2Z2j5IkTde5VOfnnVdlZa7RMXtMupqk4rWjgvGGp6XAXssC95i4ZSZWMTl+toTC0mC
+7OGZdhz7EF/Rcow898wIOuYY9niplNK9LQ966X3FdLRWr8CKnD8Rqzd4hu9mC7JtUyLaFww9A/G
npY9MJKZ7wXPlPjgJjQ1tBJNBS+qXdW3yVEzJxwttXvGBLLuwdxKRw1se0jP1yKuzGBWpt4NnZwF
QNrEPGthoQt7LxzrIpdYh4zdiPnDBI/3QqVLZb5huVelOmQDH642/MpmxJB+Ba2lJN+IylGqCqZv
5YCZLUs+5wPvjFphM+/y+ZdbLez9bjXFVLbFPDxR0Soy0syYKitZrZlThYi122WpkodEteVjLRtc
JlIC3swIxII10eY9B7c3g3eEvbI4/Q5vPdMIJm32Dqw5/JRt0h8tHw3XIv3aslJtb9Wueq71MEPD
WToIsnM7dWU4rV5ymzrkJAd6vihMobCN83DptOhFpFePrr+aSn8B7cEwo5LIvBZfp9G5Us1cSSLs
F52XtrKr2IcJrf5c2M/03dh06stAGt1vfRmbV4LhTHlY59a56ic7dXxjSuJvZCd5+r5cuv5eoZJo
A/waWWJxZzdlmJtO0u5pojeEC5fM31o5aCyGtM2WcCI0TfENeD+vJRsXYpyyXrLQnFsvC2UyIImx
kEHsjXLs1GCS6yAj1x7WJQJGbchdVWycT2ukPt+AA0z1fOHo6viUk1XuW6dYw0KayU0P5l1HrhpT
3KTJaCgR9PYSp72W8yuscaa7tbqGxWAj6Uj9wsuMLMiXddD9QVnX2k87rfyO5th6Q80nWcTKoFMz
4xQbKQow9qwTxbA3V7v+Qf4YZj3OPIpgKZW1PSMztfgF/mhfGXPRX9fSZk0V1MQ2QGM3/XSnor0a
Ew+QCTrhXz6AqYizr8HhD8MUvDPY5lUTstA2gz4atOk5oY5xnhWBJ6v8YhbTfEVzfIIb8dlFkGwS
f8ywAm+G7b//w9/RRo8pckV3SuuJ5ot4RL8Q9cmkmQ/zSb4Ac0uyMSGWMQQ7mjXoipF2QD1N0OVJ
c7XgQcdJIM3nagaJ0tNSu2hyz7gxKmBtsPYqUkrxoA8YISxUx+ctNLEQz15aPZOi6uvn/Plvs3Hd
QkSFBcsRqjxXtVsJyuGAXEXN16su3Vl1fFe5+XxicHVkAMuUg8dgwUbEsx7dhHeslIUhketdnDRs
H1Nf+ovsnD9ebVK5kHwJeWSsQ1TwuV/ndr+zUX0FPT52L6vmqn4CY9ryR6dXL1ESLtFAIOK526vg
XTmgQ93p8ePXD+bIaeT/P5e2FiY5RnrbEPb94piZhZdaOdaBYqbiLNvSgXE3lrst7+kwZGQtpaWC
cwcbzrnNj48oJobzTI2fPZF4YUH5cgdEldDYGOqVK1HN+isWrhD2XRcTDK09QSr6ZDXDKmf1YDu/
Cfi2V/3PaqYqrBRtgYdjKl77W1al95o2eKd//Vw+uQq+NluiC68QAvPRYsYOTjTEY5VB38fZJcBu
HyJRGHdfX+XjBJwxPnDbJlxhKoZnwPubofHwagcpT+AWOqFuuK/u4BN3b5bQdSYgqXdVzZUTrB3m
GnFT21ftvGHvQhdm4cOVVXY2vhdhMeOft6i94wbY8q8XgH4p0euO3MvZte5Ne5kibM9OKeE+flX8
egvhDVQd1D/HS51QNonSvK04u6kdeF8KcCXsQGnJ/0qQ374qmj8XDy68wZGhv39QDfb4Uz+h8mjW
mjjtLCEtxsOgd9FtNFHqqRC2TwZjpqnCsdrcpaFvHjv0D6pCM092eWBb8XiNTyFnEzY8GKpa3QFq
jrVrh1W9mxy9CYDK6tBwxm7PjFrcfr1EjglY3Dj0CBQlmA1A1j/mzKjk58wOWHVgaUP/W8lljLhl
qnZoC0tg98r+jwwsrgeXlEElYA/D02N28hyrVtot9E/e0FU3timr7/gyOhh4FvmJc+nj8oGQy0vl
2Nhe7THLhIBOcAW8/wJgbEzNIHH0SFbBwf0q87wTn9rHD5qGlsdIZAlugNzc+wVElzQTlsG2nHWI
pdxOmGEqOAa+flufbaco21ihHAEetLmjfaMusK7NDaIjlLmPraDyrPjZhWYWR/pYbdbFhaENAYfI
LG+1dcjw7sBhTveJUYFm6OCVTQ3YjO21voKV+x1ylBt9ce2HkaBghdpfkOjB9CF5WkfVPpW18skb
QfZF4CUfGzqaY5a00mQZ4EXaQH1YrVDHkfo6qzQE4dpgP339pD6u6y35Ar4bFQPagOP4pHaMO21x
VxE0UzGepV2xHhRNNIfWYB5ZEBgV/vfr0dDDcENNseV6vn//eVwTGkUPGAzxYu2xSxmIPbO7SPWE
e5OtiIZOlBxbSfFukI0hCb5oUIAhvsJxOjqnxl6bHE1yTpVws+kC9Pg+190WD0/N2ReyAFbDLP5+
wcUM3LQqylOz/Y9EOBuiDrw+fIhYjAgU39+ySQfeQ4YVgd1X4i3NNe8irysPaLhVLJPg32JSoMHO
ne7LqlDfOi8x5SWOC8nsG3yG5PokybxEQmncZ1vLq5nJSicBPYXDSMRV61ihb1w0UHUE8RWjpTL9
5WQpPAGZVWYT1S7WAgfGnapLVHZbvBgUE45vZgVJg4RdA1MzrTeBWLOmm4mu2by5yPxUnXAoGiWD
Cz73V2nvtGY0FpNzrw0rBC5YcJiFG0ulqxe88q1BhbGE0ZmughFCdkiehsHT/6xTDKCep+azzNps
9OMhl39ktcpXwUWGM2gh84yHJbpGbAqE/RvlpoZVmeHObWjSBHvPY9fXsCL13sKHUCVJIpyrIcYR
356yl16v2hfQj/42oSlUQ075/ikdekDZpc4bqMJAfvqulpDDLlcDdT4zGxPdEgWXloZxZfVeUJZm
+b3DCBXqckdUNdgWLffZBLqsINdLByXI1rE/yMb13kynq++SBQpY1GjV+jKTEwQ5FlcjbacuE4Co
7mAJjy5yzADM6SZ9ogYU3V+QYD6rmjk96mY9KgyCc2aO7WhrbehAZUC6DVMm8btZcSu/VCSmcggu
tWuzrOCELNU6JyGUcaITxiGt7gvwMHA/QMpL7i7/kzVYYuA0J0YlkngE/FEG0R4g1ndgpcmcPuSJ
sWqYcLnJBf7uOKY3HePULjYZuPRea3b+UDnlqyadNch6a3z4+vP/uP3j0s8Bio58i+c6pqK3s555
IsNI3bK2rACYUpE9oR37+ip/t/f3Hz214mb9pGPUYdvH8UEJfmqwOZjpiqXtQkl6/M+F59P5gsHi
gXYcP/e1bKJZieegarMuHCH+wrBs6gCY0LnIXTlf9ZRaQcMgNfM1maiXSOCgRnReE/ai689p1Juw
Veo2FCNwyde38Mm+TBfHlkXh45Jrd7RtNXHVmHxlIhBZZV0bmEyRLtN254mhMoIxWDpfX+9vW/j+
kSFgwWR6i1nmsn+tBf+p56eEhDnXpJTTQuVuPbO+lzuxj8/WP+U5VjDkFp643if7MrWGTrgT5CO8
C44OgjqvxkEfqiYIfxzuft8dDns/Cs4mP/w2+ScKnI+Ljlv751JHNQfTM6F2I5ea5fNcMxfxTikB
/tqyfnh6/1xi+wn/PL0lYRdVt7u52D3suJX9fv/n/uLbiRv5ZF1vdwK3FTE/gUbHDtH1RL4iX38T
tJF8nC9Jnrgdz6yLcjcH0EkCGc572CYHBv1JuN4qu1OJNx8LE66NvpxejJ/wQTMHNNMh7m4gZgNE
+jO+jge+pWbX9at74l4/vrT/X8JggdCdHQvfm3gwlI4gZPQzevIsIWNT9Hv/VehAMYpZHQw+HAtY
/sdSQ70VzGgxqKBOzMqHNqmsu8XMmWcW6Sma9UdqMtdy8cbzeHzo7Y7vaLWn2VwssuUgpg7nM2yZ
oBsZZ7RQUPCDNNTkRymUKcxRguyw5EmHMNMb+4Rh2mevEGk85oA29bd5bNPH+I6ZAS8SwF3rI4aN
08HMqyevS9UTLcxnb5BxAKsEUM2ib3r/TSAay2s74yTNlWw6QFNeD828Gqc2rg0Zef/pweXECod2
CVDpA7cWoo+rj47EZmcV47B31sTcyCUeqcmLoQxRrXjaQ90XiUZ3L9SXrFHdeyGa9B5Pcv2Sec8K
vGA5W54W1uHCt5ir9X4TT94uqdv+v0MaeEag33PY9gChj20DZM74DB7SBgNKcOVN3+nUTXvi4X/2
VGCmOqRasFcA0Lx/+IPqSW1hrMSYfhSXsV05ZG+SSIXLRP7YsT4NqA7zf3Pj21AsXjaaBc4scBTK
3vdXdVuHyBkDiBPLbOvgtU4TLk4sTtzbZ1/SBtZ49MioV+zjsyPTSgZ0RlIEOQmNJPHMRT7js9Xm
9GTClh5wRIOzaGwkAlVZvcIxdvNyvPCaRZUnDrJPvid98wWntPeobo8bGsIXJUbZcJlplvPQ1QGR
oague1fv0vDrM/OTSwEOIiWkrgTU/AuW/HPIGJBMZy3VskCX+L1WHYxDmFEXTPv+O3Mb1Qk2FTjj
Oagzrb/n3b+XggRlUe+zVxkrzfo6QsxCJt3cKGA+3/LRTA76Sjx70a32AZ45c0al8k64Z/9tPo8+
7Q34owlmrwIP2Yqkf35FY88wblz6j7kvsEZboNReWTW5BYGMZRMqbvqnm1MjSpJC3Sv6lH3j0zLf
Zncm/BkUmn+0XihrgfS3Ls1Dt6L91KCetPt4NDjB4ITMI9IkRst5WWbRqG78PtHmT/NC/M/Xr++T
TxL7aojwzM04247DvWKtRROs4Y6Nd93yxJzDvWdmOfoG8HekqZP3iAFCeuIZfrJmUCVrLmxsDrgP
Ctiy7qEcTxw6GG/A2xi0/FIOLUQ6N1VPdLo01R+3YoYojB5wBUe3dFzdM3ouUpHmij8Tr0Zzpo0K
OV8p/cyYl9DN1LFmoi5NFXIbpO/iIStWL1ITo/1WpdKDIGCEizcol91QZRTvmVDjsNLW/GG1N1ai
1ZewOoeN1Ru1+VTKPbJfzQzUuCbQMSHg5Kde1NrPxl6N1xqVjoiUftGvR1juCh2jtWUXxUwcEZNJ
ga+HVqsw1eZZPC6ZEJQ1TW3YPnpi5bZPNSzNtcErr9Gz2t+xFXQuyBS0YE7H6nxdtCt8/dFttWvo
4UkfmqNOBK/Tt83vwR7q2p8xRoZgvTiyg96rNKXfDLn9gG2Z9jwmc/PdgC7ebrrYZrlTHLeKd3jR
60PoiFY576eGkSQTg/zc8wjtxv3CEnelmtimj2LfiGHwTN3og38q1k1dYCISJWZP2N5oJRBNUO6c
M52DhtkmS3uVgim1IUychjDixZV8Te40eQj/VX71Bry4SGEMxdmJWMDt8wTMqYBjF+qe7VWMbPB+
xh1ahfUdYwniZDduYlmJLxdJnp4np+V6sJfC2C0KodJ+Wdht5pMpkD91sUgWApHN7qddC1wzOrbu
PHLIgCeiG49B1feqedVDZOndJYQpVwnLtSNjT8RV3wSD0uvZTilJ2YLYljcIfc1mnAOXjLF+v3ZE
/cHdzdc61JgWnE+eiJewadzxEf8VyFYKc7I2nOa8OZQ4xolLMY9YVJGtwywTZPUNjGBdg1aqWRkW
vY395pDZdQSbf7gqW2/R9xJqFhS4WYUUDSXV/Z2CtPBuubVLp1F1AjFKQvnCai6kBXFxHCFNzi2Z
bPOk1FAZzGY2o0Ut3DeQorkg0mXp9MAqoeFYAybyIVzymbhgBc/RZk4G3BfVEaf2jLEQ5IGKkhFz
9gwKrT7D14Rk4IJiTJaX3KgYerOIzdioEEZ2BCM1OlPMqFbt8hc7CghbWxeV4q/T9qhrm7y1vZIl
PX6BhT43uxU5ZRsNjWzbsxhJGeH0zP/ygClzu+6EPZkNoEA92mcrqizgGqlhA4qlO+R1FqJguJYS
d7KOitmHrVosP7pOi8dzS2/6IVAKLOOi4e9sqIrLpvFXw0sRMreVCcjUEXAbtGlSrPtlnDsbQahW
N9fuUMGZ9OBV52eFiCfoLY3i6GHRZU51WBscjaOEz3eJ8s6d7hOnTswzTinT8bMumy7xI7SfRw6s
nymymi4qOCQhYgmvVUMIoY0WKYk9GDfeUOCllc16gngiS96yXq0eJhw3p9CRmlVfmnJio+zUgcWS
28A8kTuaAyTuLo5fzWXpn6RT6C6Ulcn5TdIhclN3lMUUVXBTLyctq9WXkehZ1ddURntbeI33ApEx
htEz5rcWBJtHxcA1OxUTHbc6FdbGJiU9UXHLFaKF1WPcPYjOiArVTt4WxPSP8CLqEzjwJ8U6pTry
KPS64ObHGT0WSltLrHR2sPRdcgxS/VooavH29RFofLwMfzeKIuDALaHgOEXcxrx12cxiA+x+ojXs
wyYor4wDViChEVa79sq71vbKXXE2n6U7jIF23r7elZEW1TsrQmDiV1fLmRvBYThxTn5w82Ia8e6X
bb/8n1qja5yhSzR+WeE7fhn+xhIt+g2Xxb8vdvja+8OJauCT0db7C24n9z8XrBk4TNl2QeG/3vmH
lyD69u3rp/3x7H9/haPyCatqOIOkFASK0/t6e5lgbNXmu68v8tkbZZSDgytjHc6Do9vQeqNnVsRp
3TCCjJx2ZEMxvFMKuU9uhV6JOhuEirRZ8+hWcgI0yNUkg60gfuNg9Za6s/NZ3MqmrsOvb+gjMIWT
oLpNtFUcmSmb3r+Xwqrg1ePnAnG2hlqUdODazWjXr1O82udinBGTYI4gH1qlS6YzK0+UU0tD/1BH
oQFEo0l7g+es/vcr+mdpwDNkTiYnrJ7HLlfvUCOKJpDDFlNBax8j+VGS9JY4TONFSQ37nGBXw9p7
ZtJGDVotWstkzU59IJ+8aKaDDpkGuK5uas73z6VO3aGbsZSDTyXNxwWOCTQrniEmwlVLHYBb+K9p
KDHVL4eRMo2Yw9Lz9WyCyDWoZFNYqbp8N+3MWIKFKJSfX7+2T8YseF9uEBwd6IY6HM3w0ScvjjZC
qtcKK68umXnAzZRSQz1WLfCkYdBmFuxtN3Y6v11k/2bNWNRHVaNYPWRtWfxshZvdjqNcN+63vlSU
jH2DTlxb132pFwZOuzoxUL5DskhLumpaHGw3dls/bVokJe3QNvLEavxg3MW+BH+FSaAFTkqsy9Fy
rNY1GdBKIlstCsb5RV8Y5G3J8a1buumWsrqJg1Ho3kDbuTS/KsnuirNgY94r6Wz3MLyMOTImz1UO
llYMd3hYZ5VPgJNNy4pAwoy+fg+fNOdEoFFSgSPDpCKS+v06ATlrh9ljwldurBns/NZ71xBD0DpV
cS/HYYFSq2q/1mLNfqS0yjsURvqppMjPfsVmvEPsB6aZHDhHSMTQYL+T4B8DRDB5ygXFO3SnaVyz
p9Kg9goKr1x+EC9X2GQ5rPMUCTCYn3KtitcTz+PYVIQXCAcJDS0NJwffsZfKWOLnVzDwC6yux4+z
6WtCIGb7ItHN+Tw3Guegua0aFVW23PZ5Oj+yIFDmaIVy41RxHE4gIBHj2+WMTqrYeVps7xlqm1c9
k/oTq23bRt833H/9COFmsdHioXD0jauYgYGZ8Q3BCEh2QxsLLHcUY4cFQBLESydPPJxP9hQSh3Ex
wHJlc0M7ekvjMOWOiOfyf9SdWXPbyJbnv0pFvaMa+9LR9z6AIClqtyRLtl8QsiVj33d8+vmlqmba
BNnkeN6mbtyKcshiEonMkyfP+S8rk7bQLYDd8qLCjfcMuu/YYnAsUXJDhQRw5rLJPVdB5sQB0vkR
7sLjyh8bpAmUwEAuuholzBt0tgMWwJhNgs6U+3xyDVrwX4NZNs+E0cMZxo+E5QDGEIkIui37u2O2
0nFybOpybed0XyKlsNdN2k7Pxmxol4A0o8+nl98RaBMBG1AZcuGA4Igk+wM6XU4rUaMVltd242+4
2tKdbBNJ/hnbwxyus9oxf5haiQR8DyDu3oCy8NNMshpGl9nRJba0Qr9B8GGoaQxryH/MIEWJrIUg
XwHcqV6DtA4+6fNkfa8HUx7XHSzfs9XzwwyA50AGRQisoVuz3NCVXxdanVPmtXpHek8bdBQ4ppVP
VUyNoApT/Yaks4LloPdeGxvxDuPUwdNS+K2uNEnZ/ayk0wUiTZSGZt86U1U/ssQ4eqiY8VpZyKht
7U/zFNeo/4c0NpukAJ6q+aHU30y4ceEvjU7Wz2iSmoemG4LnmnIkAPhaUm+cqS7OmWAdmSeV4qtA
5aFgRBKz/0UaVW7icVIpaY+OcdHCtoKE1epXVN7PoTmPnE0g80DNooMMOOsAnaVq0QT5BHnGZo7N
jTza7WU+m+mjYSXRo4KoTOey/YMtp0GHZL7S3KX48lw1ille4OLe78Dj5reJ0zqo+FfFTpLi+ULh
3vV7DnKiLk0BjJo07ReZJGHZD25D0Akt8perSRvkr9rYtPAI5faqiBHSshrh4Rb35Q7Eqn5OJfiw
6sfQAvVhkxvQ/VmkJZ3sa/WsFQBsrLqfCOQo42wS8J5w4Ma0oINsR+Ndi6HDlR/PLf13q3K+93E/
fHbkvpHXPWhqGzZb3lznUZjn3txkluni3wr4wgxqvCROh4zDoAy8DUMdUFMIyqvLEGU1/TyHREps
Bez0mipG4JkKRhanRzk8Fm1EN0EtUh1GVGHZeXMqruhdDy/JDor+McksuLekdm/4ZJn3bVONXIb9
pnVz0vEzAj2HCiiAz8il6HOxFggSi+aICeA9lQY7Wfl0iS4MhICuGjPuVy08rJ9AC+P16BT+uIGO
PN2lDmA4N/a16jMUBnMbZY3/qUrm+lx9+NjXou+OjRHip+zg5c0jUJ2a7lyRrkqljXUvg/7zWMzU
V6zE0YBuq/F3vTYg/WQqQazOlacukZMRzxHb2vlVVsLGC5pz2PgjAYX6P3KQ6PoBTF7m/dIItjLB
E2c1x938mFF/WVMnNHaJTZ/t9Jo4MhSXSLob+Ekgrr5sWpmToiHN4jerwkGEokaywVOjKLkpBvMc
3sESAXk/1REQO0x3PgICEOP9OBn6XeNXod7ibJTq0x00wWzt0EqM8fEIylvY4B0amGEJcUsqWjAf
telDIG0c7SXBvitfFdkcPlUACBU3krvwXsMmCXiVxQ893ZIE+y+eq0vLiqeXWdUQvHbIdQx4OZls
3dp9q5mbFmjKN/CsygsqK81LCj3zWZGUH6pTys9Q7uRvtdlc0uFLN3NfJf16dvoI8ZJ8RizET6rB
lYamDrZFbDXYSkat9qlxGtkAziWDJWor1r/bahHUI/hHyKxIKWjtlVT2dOZ6KQt7XAwd/10ZIEji
gu2MyiYEo9O5iOyjdVPkmZO6wYDkBnW1NKCzZiXGuwP89Tnya+xaoK+M3weT2XPjYWxHMKP9/GJM
IyoISgZFyy3kSCJdaM0KqN+gjT9TlXCy1YG0TBBLzfRJC0zz3C3+MOzSJUN3SMiYiviyKBjAdoee
pVMMZTr9HXdn3dOxcduUiaFeoFsSQGkcz9muHYGBcA7KNHiEaptoTe4vqmQYu7mpSUOcCTadAfzr
2oAlfz/HsklddrRMr4HICQhP6i8Gelsevcxum2qZ+qmWnXkDaEzfBXC0uM7JlXOdI596JgP9gCov
Vr5waqAxLDAApIaLL1kOshqFAmtnxIXiUevrc89mqb93Q1lyN650o12Ho6w9TFBhnia7iFQAmo6E
NIk8GvhLjgZGrNwT0OEqnAqqse7MIhtscCRzO1wKSMSg6t1oSh9bIOZrSfIUAykL9KRtckqY+dG4
1qsuci4gpwUPVpzkb3BAp2hlR472Fs3c1dw5SeK7ejL9H02bd90mcMzpDgWX6pKTMNS5R2nSe9vC
Zzl3ah92sgCdEO3osoq0YZnOaQaW5R2thpWFXMHakp3Eo1yL3SbAjm9RYPW3oIVtIJk0ZvCG1bCe
maTrtDfH7Zyp4SrBC6g+c2IeWdLUKIGfC40okMGLFBNAY2D7ZtWs9FnqvArRvTfKQIpXZ4HvxjTb
6GqF5/C6ByHZAroBuILKD6htfRn9/SaCi4IOyapOpWznW3FzCU+PbKa0zmWuh+kkY9kqmn0yqAVK
HYuFyQlLW8VQaNbn6Eit/VGq3mhcKE+RH8bfJL0jn8Ri0rmjxzo8gprFZ4JytXETqrPyVqvKT7Pu
UCCctPnJqKzpHfHI9lNc2/PL6XNq4bNLPgmuAiCUoREFFXI78ap+KdBxCWitpqzwUZWwEdjOQVsN
uFrgtbHRlWqKbpQYQolXKiUe8+R//oDgwTjQ5rS7kFIpUo7zCnfedHLx8+uKu6wvtTNXkg+pw719
zpeke0//HsdCKFeLzDNnY/D2NEjPk568jpSrfk5GBj7XwazxxTJmRHmt0Zx+BGUcP/ezjOARVG6S
nRz0vL4KFGh7q9RKKyCxypAFO7kvYUAMHcKJO3QoyeSdjyskRvfFludDuyTQS1DDKMwkvYcOkl2u
VT2lgWRLoBe3Dj60+pl09bCQbuGKQ61WSMzB8V2SynSrza0hAUbT9Jm+62OFvotW6Rs7tHrqLant
IQjYrzFd01ZhR+3SgUYL/45m85llcZBTiG8i1DSxHiG3XJK4Wg5RLYX3yjDZV5tmqKsaeDOq0mUQ
BcpW7ccNWJWdNaGHWc0ZbbX0XOT6iN6Lt853oOaE9Koumhr7S9MnfBaNJb6D2gy3QwBiEGFk1fxq
Brrtu02QKSvgIyQRlkzDKUAiZpAVHFJAPdwLeInXhPm8G3LfumiCUL5xdPqQfieH1/VgdJso9ytE
dcZxm1YaZic+pT0aajI0/gTPYowSN+zuYI33HaT6pq02do4eQiG3yJUXtnpl13X7fHriD4OUCiQS
6SIuvUD85UVRJY4RqGwcg8SmcfynWR77dVt01gZt2erh94diYgWvEFAiCJn96UXJJqnbCDZdpw80
nFNz3JQtPHAg7MWZstUHWmr/VXIBA/7IFsYIgbe5P1ZrSVNQVTFnaT6ji1sNEzkbFJaUOoSnJCFq
sIWTU29Hbsntued4ELhHzHko6wyKEAyTxsmVrUqOObjNb3KZdru5SKGQD0X1ompg/SOb12kHin6f
hZl0R/FbuQ+wW0U6Oyov9KoPNmOSdSlSDLm808yp2uW4iVxXU1Gew4+Ipbl4XlTt6S3Q8YDMtiT7
KVM5WSj5Z6vEmsx3OczT3EN9SbpPfPAkG87qXtqmY9PBOKaIFl1wQUa2MqA/jITUGARvJCaVvmJO
lYux7YIQR17DKL1x0OWLUrFhGVSDFWYIkKTGs9qW2o/Tq+PgiKZ1hB8QZxjbj4rI4ogmJazncMYM
sor76Fbp/PGu7Kxh58xqAtbSoUgyR+fCztFBqZ2yAQS/ZClIjA9HG+kYK4ErHdp7rnE5coKIiKH9
Z36Zk3F+0lu7PAPPPcSL86jkuUDe4FghI7o4XaIC3UPqfJAOtaTAn3JQLsqanN4FseJc+olerGb+
xQVDQodwEno2gxwicNEpNeSFWDpX8j8oW/CFWB0UlAD9kyQtgoCmI0A5pOh7GhFjVbT6twI0emZT
HklSkLj/eGxOmkOdbiOIytzRUeEYEfZ/RFI0w7nTj23Ti+l3XU4hFvQX2dhM/SYs5hAd2j7ExVPv
qvEzCUWTr9G76cK11JUAZObAnnyXciIAQm6jICrCsKTgcnpZHntZgklgOpAhTCHRvx9JqDUkCZ1L
MOJTbV83URZ8ntQqXUHmDHet0xien2T6bYGw2v2kA5pER2a8Nuu+2SA1NX09/XWOhGvKPpT9KVJ+
2B/tf5tujoYBIbdspURd/NWMM4TBA9P/JgcOKdXpsQ4Ls1SwOA15U/TP6AKITP+XVG1CSoC9QVAJ
HB/zxci8hFu3oVo9oFnR5NSGo68sS6SdsP8usnR7ZnyRtC6CmmoCldcJa8KHbzH1WpoAD0V8ZlVN
cfYYG1W41lGhAfrNqVjO8fAy0dy+wwGmWytNqW/nKK8RycrUp2YwpjNJ4ZFNwt0BBAb/YpssKyxS
3VdKroU5FxRQOYEpGRcG6urnNomY1OVDi/qNQgYCiHQpgW3pc6iGvUOvmCsvhkd286BOav1FcQKa
j4rUZtZGbiXkXSgdWKgbyk3oNlqS8td0DrMkl4OYgnKWVuvT7+PIBHBuY7pj0yMmh1+8jrCzZXC0
vI7AoLjYIr56ZSaVsTs9ypEVzhjMLwIEoIOXbGH4OZOlR5j4TDbKT3MfYYWXxoCxEUU4s7ePPRCg
HW5mOr4BoIP317ddOHSIHcIePgnOFTdwYK025LrH0090bBgbJoZDaQMy5XLe8J9Ata2Fj1TM4GTx
gHauUKY557V1ZN4oflIoZ9EIqOziXlWEhWq3ESXOWAlyFODkZq1JelYB0Z2VM1vhEPEDnpAbPmcF
AwH0WGTKtYHgT0j/HLTTwPVAQm01q5X8Ls+QMU0LBWXAWZs9Oy+sG1XDSzEpcmnlB7pzR0dR8jq5
Jx2unfbTCPDrXAXiyFSAcOcL0sWmdbc8zpQSzAI8rRwt0NrvXHpW8rs6B+Z3gdCwbyafnHEXQ12+
LWNNL9ZtmvcPfBL9TYsF5yPgJGeNa1sjyimayonl1gCQz2FVjqwLiMoCkQ72QoiK7y+/IoioGQI7
XFGzqHedChd/1s4d7YeVcRpMtAuI3zolez5qfxS8XBwgol2NTVeNtH8/Ioxbzp2n4hAIqjaKPAsp
r9u4aMLbAq3c1EPjPPyKVO7LrEiaZ1LDPhfjxMZaxDjMJTUhTIBzvLk0+Mn7ogbNqqObVFjDp1Jv
hQRdlfxEw3ne6MPUXQAiWktx9o45Qr/WR6fcDpSFzgS0Q6o73ANuv2KVgB09uObLLd7YoyJTXhxg
dtJM+ukMVbFFripd096K72uqww95MLeo8qJNGvfTBCZ+eEts9ZM6oNFj173+s5YrNEbAxqzNqph3
YxsilVJa1pnzULyp/VmD9g2CiDI//2OL779JpG4do8SceiVJwGDbprBv0FN1rlJtxAcJbtlWSgf7
TMPnyKC6Ra7nQJvAY0VfLNK5zPvG6FBeavyZoI8M1g1qPO22GotpVflS7hV0CFenI+ZhMRhTXhYI
9jZsXyiviwy5D81E1bumWo111nwNWUSPBSC5L3Y56LeoPSKLhgKc82qaIQKzVFtUZZUbCF/BTvbT
ZzNsw+8NCi+3oAhUgTmzpq+dmpsvZ77nkdkR6BRQN+B1SJLEz3/JkCpgEFVslNVK78E+E+ix9UsV
ff5iq3WQcWap2fdSj6d7RQrGlwkhOkE91zPb88vWWEdA9dWLosiyeF2TvV7Wfpy8o8iYoW8Ujwg7
n/6+YtoWK4jVDqKH1JH61vLrWsVUlUPO141SrfZiGUJ0Cp1rgwW29nnIG+2b1UaoSYcg0U6PfBiS
0eMwFQUkD1mCbC0mKoVCJkiRoqcgD6SQQXgbtFQ5OlC1Z071Y0Mh5SIaYVyEIevtvxPUvakLalRx
emjua4QUHbe0496d0Lc981RHXj+HDBIrZKkCKbLoWYQYHQaSTM/CKpAHBbxe2N9nTQ0uJUeeUAJG
CRssuFbL51wxjjwj20Iw4EhcqKEuphNJrxTBQxnhFqWu1kHTO16u54nr6H1wJh87BAdagMAAowCj
A9hJqrQ/n3Yeg/BBvHuFEWpur0oQ2e95DVFPeJ6icJuMGhdoFX6isxkt3xjWFrFpvihTE0V9SUII
0yWjw3YWRpGEvm1Gl9LM7DBYoYpXq7sAa0PktoOuWjuBWvmehH7qt9KM89rtgdY7uCSQfZ+JMUfe
Ha1iwdsWXmusl/3HKisHFEXml6tkNMJnMtLuShBQrw3MCB9Al8heNsfxp9Pb4PDIJ10C68ulnzsN
WNn9Qe2Ayh5+LUi4VIW/LqlGulo8yL+fnjEMHQEgxZDAAHDsDzMq3QC1zoG1HU0qFIbJ/GSOM+x0
yCp0I2nS7hDXhGWol9VlKRsVCzbGSlgUgVGURKKI1MqdosbfKoNKCfr0LIhtsR+GdCBVFKqAvQg9
g8UOtVOd60spQ+3B3+CbmYYQEpAm8iYTXVe3Tc1we3rAI/kqNFpZKMhxJ+KNLwocEg4cEy4H9UoN
bblHGdp0PDwdDAfJHmV2VnE4QDAIcZeVXT3QrE2ndNWMll6VpiiM+lbg5k1qfQvlLLmL/KZDsLJL
z5Rij6RqLDMBBEfmQegILOaFsB/0rYStalZU2hqVOXOjymArYhRHvpEthzHU2trG8lmvLo10HDZ1
gwUjIvPBA0BX84rW9DkQ3KEYHP0y3hRviUyP6+8i1GRSrqA/rCLcg7lPCX/Stn4kZRh/DY1yfi8S
GsIbhxKNv05KSCjrvui6RwpXWbHxfRsHhZRWCuoR6Fa+SHWrvQF5b3TPbmZFXo0zWGKFBsSPMy/8
MMMkr6RuwDrDrw2owv4OGCpAbnItSwim9LiN9E1Kk2kyxp1aTckauK8OrTEcN0ptDreVY7WG18ul
9oYksrk5/V0OY7WIm+DJPjIEGnT7X6VEkpccHDHKJihfIfkqV06n/RjGqj1TVzwMLgwkJC8ontJb
s8XPf0lGpNCKMmxDGage/JWiJDFdX/oWpx/n2CggnFilKPOIHvj+KI3qx2HVchlKmpBF0ef2eizQ
fz49yuGkwUynWQDvkLXHSb4/itoXaEKYSrKKwqJeCcDkBiXM4LJRjbfTIx0+D/0BUyM4CNtysqL9
kSruzUJ6HmvYJM+vHN2gpo8Twvr0KEciEIBqnTqiyIJIaxeRv8WOSlMqHz7ukDg3UTkO7wFAEa9u
kG0aWJovQdrGLpxcXJO7uV+lStd7qK9WqyCv6XiirnOVBhG68ElnnTnjD2cbUJdCJouGCYovyyYQ
fQXF99MU8qlevflJqiKA2WgPsZ20387Mw+HGRANDqN/R6AO7vNyYGuo/hJBEcpEmbNl+s5K4saI2
l4A/4/UQj7jTS5xpK9CwquebYfPUAdN5JnVWf1tlgU4f5HNAJwo6eeDG9l99nHMxHGgUcdxF+NzJ
87gz1SA5d9s97M2QHTpcw4H2Cz/lxVoOpG4Cb4QQY67WyWeHJMCNbPozSC8DYtHlmAoFkvlJ23dv
GrdLDxmM/vvpeT98wyCjId/QCaOvjcLP/qNCY4bvyJEF38GMNuHEZZHiRodGf3VuVo8cYzwjNyJO
MmgXDLo/Fg5+xNwMD0M7LLADMopUVOujtFWu+sLIEesNDeNnWsxW5Iok5maaOJ5XvqwDntJxpsWv
S+5ph8yNHVtn0r5j345pEFnzB1J/+dLzSfMHpckyqi4d6VePIuNWhfv71IK2fELWvb6M5V6OVoEG
e8lOo2CLTveDndtQSCYuErtAQ7TgzNc6jEJggMHY02AgJWJn7M8ZxhNpKLVJhv1Kl4Jt07OdiRz3
7x5FYKyBNYNk599iQeyPooxxK9Peylf0paTvZRoVV7TSZ9r9hnymCHfwQAwlOJEiiFMyXz4Q+ld6
mdsAUpwBS74+1oItt/bfruDSnAAHawoZCRQfl1JPuS9hVTgg5g5DobwAcYV2d21b3unNIzbHXr5K
vi6UXVg07OCDwneUWvPoo327Su18/FwlkfZZQ5Ps2dIaeQcO2nQDU64vRuTZ0bici99/a7pmgsMj
dnzcNvffWuT3TpGb3LEAq4hiq5NvS7vDIKbAyOn0kx5cigCDcJPltQlrTDKn/aGoGGSh1KDDoaoF
wlWZm6sKFlWXIZmy1p5TRAWYdDizXL4gJvIPKdISDGQPBHm7whOEuzm+EUOH6N6KapoMBCVXB2dl
JCMeEmOmBXdml2FiN4Hufk1rKmSuXWj6WxQACtyGRjC8zq02XdFD7rYVcqjqKlNMFex8lnPEBKUx
Qf6n/z0D0XHmlmCcAuqcA6V7APpgtjBIKtl4xFKi013IBwC1qIvivhUqU/0U+mprrPRgQHTCbweU
7qx6mLJL3VLBaeYEvBVsbNTY5EDCiLkdegUec6snkReahXrbSI4fowXSN1cdeklI4Oeh/Z6FU39h
lmMqYXYUz4jhgyuFLN2b9a3QdYpRNRwwXHTqTgtXdPKl19iKhisnxBEHInyksR6CAMvsbrCkbwUq
iS+B5as0sevpS2c12lsQF9K3Uo6MHEkfIyzcTk0sh7jbSbc45Er4q+tDiWIgGUl13Qu1G6/sWxQ+
yWeQ5EvkGRkfsC6xtJvlMNqOOgI82ywww9mt1BINSLsoIfvjISd7UqM63zL8BnhAyGJfSkxvdVfu
ZMyspAkW110b6gQFBZ1EwHjZiC1Sl06mue6MCq+pNJ7RcUa5ltc04pQeb+imll/7rMhURM+bGZmu
Nh6f2rRSdc9CVOAzPgxZ7nVOi2EJ6Nvacguw6JUH6YWWg6FMiBc10LZLd5jK7nnG3vAJNXS6y3FZ
tfkmZZUEAAHLsVg7eCgWl3OJdBEqvXlGP6BDXxaPAorrXo/ydu+yykzDQ1eZ7lRdm7hcjXmJsByX
R3X0TEFX8xJrTt/iuRnZROjaq24w2spXTQFy4gaOgcsQEKruuXOyWUZbsCero/Sb2BiZDcUb8Ihu
fHTkrnpOdEMH0wcMihXCre+aAr2srFqlAVUdkbCEIKK0/l5ukVxc5aFVC7K8jRBHNoWlsDxPEJFg
P4Vu4A/WZxQ+4mKlhY59W851f60xm3ycFQhTOa3X5/UMxxFP3GoegJKnwqSAhWgJrF2CoVlRYK1B
XZaQdzrwHIZYDiZFEVm4KN0tTyYdEMDcpSS7SgUhZkUfN9w4wASvqyjSP82jMX0e0hKhEtwG3YzK
ypkM+BCWKHSXBL2MapAirjf7ka9B6skpe8p1GYoW0Nmc3GPfZrvKHGxwGLPpqUncbxH71VaajWsY
5GWKNzbQLAWIikseH60JUf3D6Yk5co5SAtXgP/6tF75IDAAyzXTpdWTX5dK+K/J0fGwa2Tkz/YdZ
EY/PHYCykSCWAMzcf3wKMWomh3G2kgZaH8O88XUHU2T5yQiMjZUbz2CJrmN7RhUS09dJB5ZRBfJd
nfVnalcHiSrYaqjjQMFBniskzftfRFFLux1UWEy+NvnfHUwhvLyYm6vKxN/od6eWrUB/AVcBEnTq
QvtDDXo1pOSfwrmgtLallvo/y8b6besC2nuiuUQNFYIKq2t/FN2ZDKuho4RzZptsBj3Qn6KoCc7c
/Y9MG9AaoeFmUeKim7gYxRy545bUZ2q/T/DqqOcN9mZC9dQ6c4M7XJCAtETnDiTPETxMrdEhtzDm
Xhk2myKJrGnjl0ByT7+bQ9gNbwRbTJqDqAsKuP3+A3VGEzZxhH+7gwYJbkk5dZvVLCezve783C/d
ohq7CmEWfAlcKZ6Gl0ozh2I1GkMshOarbtdpXdqf2ShHnp5dAh6Qig5xatlBacIq1XHZRmKkzs01
pER7nSgo/5x5+sO8iFOHrIjqKEXSg0Wj0jyM1EKYPw0RlgZjmDyiKwPVvi2rDY1c45ZiofNJGTVs
uHMDipwqtSHeE6Vxbylp/Jm5wT2Ner3zpKWO6VJoH35/KhB2py/oCD0S0v39N+TPY1zHCc0kJ8Dq
RJZbsnAHtszpqTgy4Xz6R+mWvJRL0v4oiVo1mHNSubVSBUs5pxtu5TRVziy3I9sHiBGuSvwjiq+L
TWp0idkPsVIKw5sadRywdkYWVRepr+fn3u1BBURw9MXLBTgB0PHAB8AvCs7zituE1cv3Ic4xz/Hs
TJ+7yAgvVDzd77tOST4FfhBhYaGaL3qfGE9Vz2359NR+XHX37zV8E6pe4AKEe8vyDYYlqt9+BB7P
RFssupz8Wf4SJl37nbtIBOoLznzjDtWQ21eogmnPylDF4WVvRlO6yuxWf/Tp1HxWkgIDwDzpZDdV
i243tdYYrlPUOn8gyAqmVKXIe5U6U9ls5nmQ35J2wBaVvJWqelxm2U/bH2rVK4KCgmKkz+bn0895
+HJptABupNOgCBr3Ygm1sTmWCmDDFVKzscfRrqNbHKtfFBgjZ4Y6vD/BS0cLlcsT6CUUSPZXq0EJ
GUpLy1CaFqmXtazOtlvGhX5razTOLpAQKMGGD0Z1zlPkyMgwTWisUuWhfrAEAJt1NSEPhLnQqA7t
cx4jfo25RrPRrEr7pobJuNH9Knk+PbOHYYryGY4OvEfilfzROvyl4owcdsMKQhDVnhuAo/5gGC8o
ehk3jR/NpBLJOTLyoUyekJpF/5MCBl1PXuv+BCfceeRUh0mRJEr1mNkzJskKPE9tUwV2p+2mQAtq
fNo06SFUHSiDdlKmj5aTd1iStWl4Hw0+t52ilFD1UsCRPibIensaZqINYAOUZHd0fqofRZPXDyGn
C21AI4y+4tjkIPuJG9d9A/0Zn8ecRhJ2WFLnap0Up+syKJLkevQTU3Kxg6zgbnVlDSXMljLFM3XA
NB7XMP2nZE1NfhHjB627ZLtoyFY1RqXRnExfaqm2QgFt9LuLMSBNcHMu693vRjswFWx7UTgR7lDL
ZK82MCXFwBBvsrlprin0d9AVMFDWYSp4p1fIAeKAkoUt0Kq8NPQHHBHef1khAVQrW476jpq2ld4k
KsQwodFVX+BNUl1w4w6gUFjqrV8kqAOeHvvg6GBsojnZA/U++taLtQLfSwpgVCKfAiPsEgQCHDzV
0f6+OfzHj/E/g/fi/u942fz7v/jzjwLjmigI28Uf/31XvuePbf3+3t68lv8lfvX//NX9X/z3TfQD
/9DiZ7v8W3u/xOf/M7732r7u/YGiQdROn7r3enp4b7q0/RiAbyr+5v/tD/94//iUp6l8/9efmMvk
rfi0AJeeP//50e7tX38qQuzjP379/H9+ePua8XuXr9lr9OP14DfeX5v2X39KlvkXxwoAYrqt3I7J
F//8Y3j/+0f2XxR9yFdJ8knwYP78+UdOUSBkTPsv0YYQSSyBmExL/fOPpug+fmT9RRQXOkrcUMiJ
aOL+7++295b++639kXfZfRHlbcMHf2D7//v0I0aSxBK1uHHSXyKjW+Qvapu0nVMq8YZGJDaqJhpH
r3akaxx5VNEjtyxydCcb6tsPhSInHUL2edVDiJJw4UvliRqBLguD7wxbrpGuBV6lbhfO/k2ehtZ1
i10V9tGOGc/rkXviqjNT6QL/3S6n39NPn3Ginf2PTJXSRtMnLyX38HxN3LsM/TB7mNJYQ628tUyM
iQIb24KBni/GprOupyvEWKbcVSsrCtYzbS3fjQJDe0aSREYNTtO169RXiy9VigVLU/pYpBK+/Ts7
LXKU2eD3GlvJxP9zWxnQVmiWZs5FqGW46toS9VQ0oFFywjccGaCsGhAdjZrJ6l1dsm+LgI6t16vK
+I5u6Fi62ImOn5XYxmlcSdIM+wcl2fHHrNuo+aS8BEmlfrdYfq0L4Dl67VSTbLRSha4090vhKNCp
I0Kucyc/T52kvyTg7KOLYU4cHIur6kofBsNaw5/nQgAVpxLOuHEae91sS08Khqo4TBRm8oVuoj7s
8hhfZRfbUV5OQxXtS4lOxSyErXXDnVH5ABNBwwtn+lah204DUvrmjHGPdW7kG/ommHt08rTaei3g
KOZuJkXtFzXTwh++z/pEB7L079ShUCLXB5qteeHstN+UiguNO1NiYO1wG5yv+yGJv0jUdVeN2ds9
hOUkhvFVtMboRb0UfauRNsWzPDMafRWhKvHeo/+ERrEmUznqozreNI0Rfekh68IPwwQDi7OJ4s6I
Dm++wf89o/Ag0DKr3g+pmNDs1j+ZqFZlWxBww6XORb0NGGAez5ED9pMqsXuokfB/9Hgx0KIjtR/Y
gYuaMp8bbQw1zNcRL9FlY6ub1iEd+CWs/LN1f92qImna26iCgclhDwpBI24sW6dpF6VIdVhY1RrV
PWhmIHbWIK1so8aoI8S2tsUZ5brkP++VWB7+Lkj8Vnz/H6P2XqS/69/rtqvf/+AQaP7YdPnba0tI
/f8h0gsg0v8c6Xc/3tPX/G0v0ovf+CfSK9pfomgHjRClJAKqaNb/E+lV/S+K3sCmuOx8vEKWyT+R
3rT+ApIjGhsyvwXflh/9E+lN7S+apUBc+R0OEIDcvxPp9zNjgBAmpxDtG4DWDqeQwYnyawoy1RM5
alf0a0B6d3VRBOsprsZtZY+N50wI2Kcyuri/zM+RJbufGIsxAV2RXwFDh1gFp3l/zM40Qt8Py2Zd
W0302g8AdJVBgcJs9/f9gHDy6eEWm/FjOGpLBvB/emG8hv3hWoDMRaJVzTrnzrlt9LJ0a3VOPTku
f88w7+8no3sq7jeMZh1wZFEplLmeNusAJKdwOgoxO6XBTdu+0JP16eda7Py/nwuOAbgJaOPcmPef
i15soWRK0azRr0puQ63utlGSat+qOMkeW2kwvTpVy8FVza6+0Skrnhn/2GvkvKX+IDQpeN798XtZ
5uBMJSoCpp1dlV0zu3ZS19fYK8fegNvtmfd4dDwwlqh0feBeFs/r+EOpcs7U69n3qwd7rqobc9T6
K3mw7SsHfMbp6T0+nICUY3YAUnARw6uscwYj0Ot1iYu350hp5bVloYoz07gYHDu9+P3xhGqMIBqC
KvvoBv5yGcDnGcDzMNXryR4RcAlM5V4eUucmU4PqbkDn5czzLbcF3F9qydyKRQTikrp4falhd7Oe
jPU6j2f9HrwS56mahsh25NHX04+2YNLT5F6MtbhsOOoAXlWr6nWX580uMWmyByllKzmBtSUFQXcb
BCok8WL8ZPtSd1sOo37tlzhc/z88NAsWdgUJHcW5RSzADblHL54vMjn0xSZLGlDPCaOrvquG76cf
WqyPXw5m8cy0CuByEvQpVC4rWbahlIExh9Xa4BR2o8hBnWVWxsd2KlJynnb4EfCL2ToMKn9zeuhl
ZODuYHDkkIJoVO3ozO/vzFJJsHpHm3CdPWOUfKurq+6LtO0m7xx562AgIh2HG88icBm0//cHCvS2
k3zcEtbJQH+uYB+tWh+X95Vl0TvNnMDaof+i4QTcN1/KFkWa0w96MMc0xmFdoCgm8JfGEq7SR7Ab
paIOUEnvoysthJU7G914DXwa2mugvA2h3u6CObfOxL4jD85hiUYOa8nmMBab65fN2qV6TnUiTNeo
cNYXDFIT7O0YH+xJ9iKaAJB3pH5b9bnpaYFfnYkVh8OLfgZ4NI40DtElh6tyEkeJ/SZcN7Mxb1Ss
11zNp5iolUidrdXUxJJGm4wCG4/WvihIL85h7A9nHgipJmrwusVuWraHGlzj5LCtcDqjD7kCivQW
4T6xqsww3yo1HsggyJ3NoMj1mbV9fGBActxMKXQtS95l1AWKWZTl2oyVbOM4hYMGe5pvZ+iXt0Hc
6Z/HqX/AhCLyTq81cbzs7WdFF5U1ZAnJyEDFLWKYPPmKEiFZtLYg9HoIIJQbbMOblQzjBj1f1n9Z
zOfEvI88LYgT9jDoJw69JQkTebK47eupWOfVGFwPoWNsGlPtd2XmwG5tVOVhAHn1iA3pOUzm4cjk
nzbZIdg8G9EBsQR/WeEasvNjIw/Z/2LuvHYkR9Is/UQcUItbCpfhITJkxg2RkcKoaRRG9fTzsXp3
trsGmMZeLLA3jUJ1ZUamO2n2i3O+k1i1s+Li1trvQi/f5GpbJ1/Z1pnx5q0S+r+jSP392mW7ukN6
dv0jRkPz76/0bHZ02FwJiYMbICpmkhB1OEhXf7WeDFYo5//5W/2bmWoX0XLZQhzYL4QdDvG3qiKn
iQ06oldjqzC2H1NOcIJnZiOujHzWT/6S9nepRnseShgYd/hl8punadbXqPw+6fKKWAwaybOc5fCi
sf065WYw/5vT5r89erzjNkx7NADQj2kZ/vW7KNcc/hLekdiVWRYB5RaoIOf25NpVcdKWbIo4i/5d
ghkn+f77/ssjD6ORLvavmosqM/jbM+CB8CBsy3Dj1FsaJhfO1G+fhtVa1R+7HOvu3kN7tRB7kWv6
VYx5YSUFrEn3SMaPVR3lNpvFcZmXpXoe8nbrmS8IHMexrlIz/1SwX/R7dMG28ZwCtgkiu2dWFFld
C7K2XEhuOaV21zifk7m2zUkny6Fki7f22hgWLYPmpPaqdLv4jGaqk7IMfd4DmlDOMnKuasINLf8H
C7LafUdQk4mbtKdexmS6QAMrmX5WYaGN45cOq8i8aJmYEMAMJtGMWg9Vr+FRzyPd7LZvwlpUGTEx
4TmAkVjaDK0YtIfp0KaPHaGnuyuB4vDQBMaqvyh/tn+Xsl1Ou+3uYxULznvS4Br4eVMgXmmQkFB6
9ejH7SRnn710oDWPW2bN6qxlXaDHsiKVmeNdancdh4A4YG0ffgT2ZMlD5vTzsQ4oK86dKMCjNds0
qCOgNGRNta0/9Z2HqLTH1/G5QkSYLqLXsHcRg+Hdk2GkMVamFyLMzE8deSwDOGocaJknSfuwtDZm
4YXMlPGdD/QlN8tjb64506LcHH40PV7mxPa08Q1u+7CLoeFiRdrYi+VcgIj9sfjNdK9az50Pszam
E+yXBbFormSGrTmvDeIXDKlmdIGwwyts2XfG1o3hzoHvIhNV632zZe0fUm/H5mj2+LnPq6sR+cHf
m+Tlbc42cYJHZJ6Jq8UdxSYkW2OV6fh1MqFrCT6UQDv2jjOKg7Fpa4FSL6/ht4yra8d9Ktx7rwr4
F27PdCSWiNKLBFlxj6Z8Nj2QClnmm4fZXbzyktsFk7hMW4cDl76FaY6iThytGjlSbJBQUib6sM7X
xRY7faMrxHh2h7qZImV0TEoryloFAZbIuoO5yvQ3vLv53h3YCUdFUPZz4lsaAERkUdOLJXuwHbmU
FOL1bGa78FkDlp26U/telTbTQLsfDQRVnGYMuUAbvFiNyPka+jEVjErT8WBt+dh+Y5ugVbExkq7z
pM/WkKAbWeqrvm55fazNYvQfxnbzpzPKq+F+ngk1u3aUW8+La2lamLWAxhJ91VP/WY5Nfye3Bd9N
kHktPwF5nw8NeVIG2SerQOSX5VZ/7FdjPuqNKtqjcuz00a5Q/pyoIIoWpwvoGuSLQ0chXEuMRg3X
HjZQdLdcMJVevCLcSt+4z3Z1c6ZjzrCCNHhUS4rXzR1dl2FjVQHbcqXJPhXMY/vlioE7igpVs0Nv
DtYcAUDRTY8ZYTb6k4kNv0sYclRPtgmU4mi1ujxg32rqpMr7duTj0FXwuEq3Cx5pfAJEBUNuydvs
ectzK02jvIDVVHd5b7D7Ntey+bmUeTlDQVZTGjt+m56bfDE2VouI1aMgR70XI8c3yaaqdNKGS6dj
AJum1tLGTVAr8pbbyiH3o5snLWw4zH8VBBtvidh880YaURvEpDpnp2llYhMSgKk/jJBt0mLIH7Os
76yIOWwWc5rQPGU1mLJIr4DZRqoujP5daDmRMiPiwukwlXLMYPJ7Y/agpJHjYuszmV3KepbjuW1n
XvOsxS13WLGdD5Ewq3k+OKs0dLyvgXOvcNOsr+VU2hMlCHLJYzFiiP6GEcSZYrvSx4LMBQexpj4B
E8hdWuQkd7vUCt1+0cOlgJ0WjZbcnkGD+7uy01gOWzloDcxOT5mHrp8Jjy7ZazboOfehv/Qg1ZzN
oigemlU2VVxVgbAelG6rN0/vPf0kdDU/BYHIXlJ/dT9qYKIrIg6kX7u+Lz3BIEHb6kJNw7a2oFMN
CUe0CVth89clrofLJFwXiNLxVGsG3PYJVD/3zjyTpQ0q9bUUqbMmedoUj25f7DDKLlv3DMARG7vs
/Pp5af2VA3R1jWevacTPAbAsEbf5ytzM7VktlSv15Ll1h3Y9l7zn4tCIYC2Pmxqn4WyjZzzMbQZJ
3B1yxXXk5+J3zS6gj1p2guKIi8h7DZY8G2MT5pbFwbgCAoD0OqEzczaQhbJajxCnm4uL6GdjxJSO
zwg1izzEfDRft4FVcLgWaTVwDCyCIKQUWW8EdkL76Idt+9PU1r5YKOCmntSW+tEA0M1BX5hJgUaS
rOiQAVJNRlbuciwJcytuW9DPQ2jOqfbbyJzxqSYgXJ7XKZUJAjqbK9WQeh3aRUGoSKbp5sXeLNDp
xBmmVWxZpFoc0iLlxZgHy0FDSuADtp2mXadoRvGaYTDqnSnMXKtJCXOb2CGLnKKD92M1v+asGu70
bAi+nMwpO6CyBJ6H6VR1h1X2SxEvbY0lswzy7UuA9ZJRK0EZx8KdyfEqWcw9dGa3bmHQupOTeCRn
ZfyfqxzpXOeNBLJsuGRt+wuoHY2r5bUeYmNveBnRYP9Qosoug5M1erxrq0i94YL/cqYKPbRGduGN
W3CY4hJKCzFxHauUoDOkHy3KzEU0BpXNoqWsodkum1/qd/nIggmYQj/cbCPfXoS3dN+rddRVmOHv
6J9Xb04DBO0+5nBPGOKXpoTvHgF3G9lr3W/lQwt3DQ20jY4k1BzCRMJJq8qfK8qvc+8K5Sapm1r1
cWpF8LLyWNvoiME+hOOwD18gofYQiKeS7U3R1aE0FLHdg++W86Vlf0eda1H6sMPscGJRwl1XT6nq
XNvLUB3mDfm7PhrL91mu5kn6sNjDwl4oFiq+8DqWa9NoyWT44lUs3kQOHYdLMmep8Tsd9XmFVTnK
GXowx++S7xqfzduj06tKJykefrrukf/jrVVMxeRfEC2PerT1uoCLUfFtDb6x58obW2/cEMsNw6FS
kqXU1luBSHCasVKyK6MRR8PFAhgvQBblVWNZSQTaNpk/Wgcba1QvC6dX5faNfepMw26SgBdaD81t
WrODqYRcL52ogre5lWGQ+l9Uk7YFhdZBYbZljKmsERpIjgY8chb5PhlL/tbYOQkQom9FyeTQG4pw
Gu3lVdNVm9jQll+arSBEPOjSdb5k1N+/ZgpRBkJuZr402iReVqgDLQV+Vb8ju57lL51B8DGwx81C
/0u6IIEtblGFE8i0PCJEjXjKFGHceDdsWXGnxsGRD5PTd5dij8A4SK+RnGKatObz5hORAbFzrU+b
VrtV2JbMjKC/o3oOV2dymwvQ8jaLXE8yWdDmbgBbTZjxDvMYtfq+n/QpO/jakG3R7A6TOsm5Y9+J
l6vMTqsoZou4RhuvTiV9+D6CHDIjYgA3f68EcXnhkpEccaXkHfNT0QcbEYos1shqBNXzI1hrtrZ2
OgFtAhBdXXcG/nAsRV9T2fipOLEXtzyY9RITwrxk1kmbd9R2NQ9so0vDGL40Sxk/JQpy6iKRutGW
O6wjZ9XgaZ4yuxbR7rp40Ys8Z4m8YcaPKhT44IF1XOAR7zM6ocVT9cFzuvle64BwhUsPZiP2go6M
Q8dGBh9CpAr4DfVt4PQpqXIjtuf+lCxr6ivGqbJ4KrqRM9EEkXUyBy7Gk1wyST6oGfAzm9X0f425
7YFitNflp5YB96DW7Tj5PFaUmCTkWixhXczY34ws7/LTKMBihN2k6fg2WPiN8Vybehr2XmF9WoAz
fkwlw6DjsA75SG5S0NxIKAn6ZJFeDn57sqr3ggkLRL+y5w3NfeWVTKpm89xLa6TsRDGSUk4adhcy
mMD1MfYkIYW233XBQRt8VJ5mQSonVdzSNRTCTV+c/c3wjvoQFBhi7NIZH1Z/84vIluPOfLQHjSpk
nqmyd5RezFpDrsm6aroTdyTmvE/cXUucsc4Mlb3gZ4GOUBEHjv1ehUNJnXlZSFGxE5NSbw4l1Ws4
WWX3mNXKexGLPly8cem1QzmnNHqYJOdDazuanihe7Z5NSK50ijNttGPNWSDmQdI5NfgyplBpSr2V
zEQIJvGkMjFAaO50bJG58oXysfJgemubhd6ySRdBkzn9KmamjxebBAX9WuQdhhLfH9eTjSVJJUWV
N19+xzr+AK6x/omLfuFNATbMXdF4lozLmdUfogFuOqjLBoSKwfYqQriscTt6wTiaicvnpIHcEcQe
Lc1SHBpTVVos55FQi9WtttPk1dpPPlOo1o7XoO4FTEvWdFNNMAPbZf1GF6u4wCGFhyyRecsMsD7F
gwbx/dybdQA2rRPbtXN8IB2qs7T5pE3eNidVsbTfykmO9K6zE4AiVTutos6HuSdK1N4e2r60IVnT
d79OBXUCv3wNCv5Ik3o0KDzeNLdy+mhiVUQ+pGGmT4rcTCy8HTdmkm8dFCz4QZS+2ULgpWJ4YEW7
EfmVPO2cx0TYHH/Md5GXjGZuhmZV0Z0tvLb9iTzokcyYeaSky2QDiG/SiaQJDX8ySblcXP8wjFw5
pJnu0aeVWeVR7+TZs1N3lAx+nuuvlV/DLO0EYTkKlcl2tNPB5h87DcstmoPg7OcckK1f6ziNnSVf
DqPM+oPCAaWF+oIwLjGsBSuSk++x0Wzi5iL0rNkDepOV26kgNZp0VGEDC86Cxvhy1ZLNhy4zvWd/
mJq73B7X+kmvMz+NgFQvVHjtGkDqMfzRjC0v59azGIuIB/ZR7out4AsirxbWDbuWByZXmIScUBTU
XkLCqdZftbpaWyg1KtXDnCjUOWnXsZ+YX43yPgs8tZ6lNGdxYNHGR5cTUMQj35i+uJpd5qkjhz4O
66ZZWvu4Z5kGIXx+N+ETTdNn3ynKvUFtnTxSRW0PB0AHsn9QLs6431VeCJRqjuKsjhV/K/Y8pkWz
pWqgliGb0TI4d4UnVphhRbGiRRz7PCKUgog/6LPOdhQt5TVzN+m/uH2rNrS9KcnUra/WN18vZ/Pg
GOl8TtsGL5i2UNBhGs+Xz82UGgqbjBPJFQV3kp5L9dsuh+0Oj/HGMWI75Hfmm5thecrMpiFKth2M
OKfsWO5akygZUHeeGokyH1h8k/OmhngQbaqdJfENKrHKqXsiohdtYMvtMTw0Gjd46FjKyu9HzcuC
g89FpqFpNT1xapRgJdqVBCMcKmrjCc9M4OXxpvWrHqVDWVOawdM4TBjcYRgjTPljA7O4ycDczIMl
9q9E721ibuypc2OXFgvwLAAOQksFQ8qQx2D47jEO8xO/BOwW8WoSxmwF42zuguXuE8QEFdpik9bz
umy1cmi9TeNCmoDA4sWO+gmHlMiel8wmiMVRQe7FmG3GKmz8lolz4C7mT4jzdhpyFBd9xLCgJm4B
RjfMa7vvl7vRyXFJLS2XeRjMWmAeuK32COwReOmuyRevOhWYFtnNRHI5ejQkpk7pjyzhttnPjrA1
siHM0Uzj/+o0kG9brWt9vK1p5iVlRQ9Ja9GTpIpk1ifZntLzXFr8Uigls7oxS/A2xggpOGnyDZEP
QUfvR64q8kwiXaEdDdn05T8Wc1D3GUUtLypxzLhvGaeJkOlGXtBI4zoLjXUTb0ad06unxrLcEU1R
upHUkaxtNhZkJPAyJXPJrb7q0fVfe21YCEcBXcDfwJ7YuGy+7J/5kc562ciiebPaPc7WcrP0V0Yq
E+SfYNXMExnocAu2wSHkCOaU90CFuK0nF7cbItp+EwsJHKw54gIe1hqVjEA4eza/9ziXx+G+AKE9
R7Vq+y/PyMlTr6nMfmtr5X0BxG4f7G1QTC0W36eab9yxpqRm6nJtGdxkiZU5zl2BN9IgGwcY+7nr
pP4GcXB8t6d6Jk12nMvXwcv1X51nLOa97BpGZBMRQ1as2/zC81bNxIPITriHrOqKk+0IiCwjs7IR
opj9k5XhkbjsyYwmYbkiKojBParBoodtewp7bGPG9ujOhX1ei7X8BaPfCLgZNOOL40N136ihM/cE
NR6kuOtRQMTMGUqed9qxLMEnRTXCaAjjCz1y90sMGoRCumYgyUzI9MQZLCY2g7fxRSOb1z4xHNY0
zIHP/3rETLbXfKs6kDb6pKw4mCmiJAOTIeYi3yza00GzT6ue6YlUuSxi3apAomxWvx7I3mDWwOxx
GhJZm0S5zOU2Ya/OvfGjthBBRprFbXyYjEn/UjAiCwhbGmsxByXKc+HapX9N+wX3nGmPRGMYRTXz
xAY0klfX8fWD6FTDJmIUKY298MYp7q39nV1hPV24mOrywLPAbg/i9BKmjVUSgbUt1DEYPFtmY6BI
jqavNRbWSJLP6cpcuihSM7JPjrqy2Z8HcV+Wgfjt7WkPFL1DIRPm0AVfWeep+SjZN5F6IHgdIgXY
ltVDt2ot+/uaF2aiwlAwKVhOlXyNUau0ujuh86OfsmSdVkk3jYERlr0yKlrsDhlpXXl9tHZT+13L
C3s7uOk0f2u8mvyqhi+qhwKzu+K9bFnOxlj3zBw6t65P5cAcj58wcA6VTSnfBDJF4xxMHPrPDGz6
IEH4SWwVIT+WfUDWjGCd/O6MSXXQlu2hNECQHZmE0LlzUhg99WnbesRdj2KM3JSAzbBrpLDYCExT
deShGx/0lobYcKqA1jA3ukPgbRgW7FROQ7xu2cDk1t/aIMo1UY8hA976PpMqYxSVOdsbsxyWZ77e
VvTyKXMN3Svmj8FGGTuabvZOTN/kRE7hTlk00od0obC0AiNyBeI57pkapyQ+rwS5S7GzdziwGCp5
9npEHG+1oef43XEu++6VTwdzjqVV2ZUsa4F/edrGq9dSAoWD2ThHDgQ6mWneFhXJuvLb2G83kvTo
+CRmFBnwOmrS7VP2LabXnqgsdEqLrVPGYTEkk/eG8pmOxi/8JcrEhqIAX4HhRWxAJ3U3lsRZaXma
Boe1MpzhwEE/tXd6y6F+xAgXBKdl0uudPzj6Zbw4eT8eTEN235nnlnRAG6LmWExNd1o9HpdoZk01
HbXOrF7GYs3qE4Hw3ilD/mOEHu3f95Jprh2lcFyfXIvoqmtBgP2Nz35c4gIJyUPqEGMSBlwKaUTK
lE79IoqG+fOQ2nf5mgozdJ2c7su0u7xMmHLh2B49KDQheWtugAC3Tu1Dpbd4y3Mhym+BqDO6kMqf
f2R5WzshgQWeFlazNb0tua9txP8NG7cs26BYjn7/oQm837jWMy9NBHtIwnA8pxli/Hg7rMp1KqLJ
eD4+SVw1aIemoWluY7HxFALfNX+a056PspqN/xOUsPli4+cow33Wq/bUj0DympvlQayZ9dsb+mqK
1kZ17y4uxKPb+YwSg1TT2G949QoimPotP+SZZekJu2xrQck0f6BtmL6WeWZOgry3xaM+d9Wx7raV
7YhMOZ1TRiAWXPyK/l8FVeUmbdNmZQJxU7ZHMgnzS+kS3oTTbev8Uz2szreAzqjgHFXu8JjRKRuM
gwbxxIB7++YE0HETaWdtflwxKJg3qj86loqBXHq1rXZKv+XsJ4a4ajJ9/tNB9qx6vkpv8F5Zt4AF
In7BoTXreF+v2roU2ZNZe7V1r5ZlWh982GXBtxacjHdnl24+fjrEnJXMBAqmy2wph0d8rbDIWTxK
99/Jqv7b/poNLZoIF1erD9zj74JKu5arS9O4xFaaz9BOLfcBjEOQcMhZB3Pjofxrgf3/QoEr/wcf
xv7z/suW8f+HwwJ7cwB56p/2+buL419cFi953fbaHcaJ3/+sv/2vX/kPDa5hev9hYTpjyY+twUcp
9L8luAYSXOxoexYG/mMM7uh4/pcCV8OGAfffg4UBbxvl/a69GP5httCC/4ByzsAJJQgLBVKh7f8b
DS6/378s2tHeIRJHHOwgEeaxcdy/ydKK2ZXMknR5hQ3VrPRMKyepgLK4aFIeCqm4ZKQ70Fj4ZZJ6
dk/aRp+96+lmeUj5h+DQsDX4WOY0+zXb4/ASlGb6Z9LWkq2YmzHjZ4/ShDKrWB6MUDQIBO7TS+7O
XRfqvdmfgS9st0a1KgvrYMgeW8/bTnbjEeFapPU90xGQITYaVi6IioloH0H451607f7JoTCK9AVz
z6zUQveXaS8NiTw/nJk/Rdpmkv+aS6aNOiZ0Jlsiwb9hZZD2yZ6p9DCvm/sLlbz/+68/y5B69Jg9
QA4/QQIJPCTTt6fV4Z94wfOn1uu0l25Y9DMk+JLfFW+bnaRCAbMls2ovsvLt5o1ee7exxpv4G07Z
L4S5/OXaCQln3Triw5JuGeuYO+Oh1GCQamwmwZ9s3a2Y0INEdlGuh4L0n50xgNWsys1v5P24d2IY
65exNuV3gOLpd2MxYEL6ioMo2tytcR7NVG43357TSwC8K9pwtRdh7TQqEUKw2hd8iQxbQH4iEbgw
26pBeTZN926YbUrUjJmybUAdgPkr109rL7wuNCZVHFIw0N8cjBPk/9ST/ZZONWntJUudfeCtdpLo
MrzL2nc+C5qi04Bc5DFbpuHFMFLtfUpLcfK2ITiXE16aFDL2WQ/q9OINixmZyn1BPrZ9Ou4MOWYt
HJw3uTU8LK5z0LElfQddu9wvbN8Pq7JnQqTJAHTUpuXY+OpHW2+zX365OmfmQeZ39Gvl47Ko9Pus
Sott3DqakfDYRSGaXK8iVUfkLtNhy5zsfskL/0Y13X4sYtQ/WL+vr7mo3UdGzLS5Pv+JXdrl27TR
OzLY0BIyeFmw6/2YtLOhJTB6TVLHff9oV2vPiIEJxqq5ZRIs/fS6NM1DXlDZr9OEHaNdrB/ZxJag
YpKdhRPl/mkYeB9YSMOAwdczRkZay+9kgJHBUWnrzZGGeATCIz7x1MzHuWdbRcwLu2Rr4yrc+vKm
GADdrKrPnypjSy9r3lqhsY350c4CEY+kIcSdq5yryFE1DPXg36oAS68OaC2eK36/afaaZzdt5WFl
vf2YKa9/zExHS2jtdDrb/iNYgzxiN7zeLHOt/1Sgy+/dcc1uMNu9XynW46NbLlM0FIV+yllT3yoW
1gK2jf1GBCQe6Y2J3GGuqIUQ4PYTgg/Rqy6u9b49ZWJY7juD19RIp4WouZmpL8LNvRxJyzIcfTO9
DWLw7lVp0w4Z1nxj1TxdtMXwL6OvymccQC2TeocBlFRL+aJnuKzE6mXPmcrMp7GehytLqfK6Ilq4
tHUpX1uoziwN03m8qH5TZ5l72q1kfnQjKVu9TeiP7rplJJFy6O3tsZ3M7pFxjrqjX26+EV1pnCoM
6ifBOXOuU52KVVpm5Oid+wPrk7q4mUghUkmDAZ5dxo2s59M/3TmP/xBE/bMF56+Y7/+jk/rr+Oaq
ggKK/Q6zz99xDDLFJdZkRnm1yX99Yy/oUw05BBaHvuq642ik130TF02u5Zzaxpg+JMIrmtBRfThF
Ph9zbZyOqazM99LuUD/DwO0113yuC6/4oC8rr2RpVIeikQDUwcBeU0+mdRTUbfBvFLUwS//lLsJv
5bkMSXj3QK7BQvu7ptc2CbdHZSSvimLq3W9sTs3cbZY/y7apz2z/DPuhQ05E18Snu3/O6/6JN/tn
n+3fguwH95RrJt/MpjXfzIoWwV6y/rFcCv1x4Vq6TVZeMGXoDP0YCIfhSbd/7Sa7xTM42hFv1lRW
odwfkG1/VDBQl1e1Pz75/iBl+yNl7A9Xtz9maJN54rT94VP7YyhWHkgOMHUZjHG+mSWuqHF/cGWe
aTckLX2osXRiNeI9inkpoAVxvPwKMN0lvik5EFthxs2CCsJxWyyy9Xpzt1FPUloJiCvRPKTnYmgO
7PbOjowUb7Qo8rPSvYegY5h6bTj3gzWNG7e6ZvpnmV+L7YfG9E1wr9BqFt8K6wNZCjqNP0xSteUT
ngAaFysqiMarb3X2rel/7Dw1q0mW+my2D8XyFfjQWqt7WtdQ2ujTPgxGZorkDzFe8/dgIpi1ZEGV
EABXybsGaLGvocdyD70o1zDoD6P34s59MuYPDgmHOtC2Tk1fFPN5GhVOfi5rhjlxY149b/gmvnDj
78Oz8sOaY7+mrf6uVe/oIGz9sSR/UHpxXh/S4KdP8umXxyMz5w+KIeh6W40qyguKeiK10i4/WHzG
lRUkPTFt2TtND5MIEe3cWQfxmN8wEHb06pzbeEU73XxtkJDV00L0q3OZOuvK2ZWUngfts4yQkIQm
92CWhtmwXDLXQCbVe4F9dhnRmaFdmlo8zqg3pZ+N75aLNAEvLB+db9xpU50z+Fy1I8WJQTnQoAVx
TFwy9HLrBj8fOMxYBjA7ViDlabN8BM50p6otHqi1RiE0+IvGAS/sjRyNQ+HUTIO0aLS/u9bah7lp
/dnm+UNvzJ+0KfhG2l/mFuSMd1/qRSaqb147lmFLN1xneFT12F5mqRzUw+mHga+9ae+BqHDa5foD
yG0yV0znubPVyTMbGH7PmzhszdW2vzZlJCwDLprVR5VbRMbMlMZAeIPfEsbL0q93zjY3lzkn4Jmu
GWfJVucOZzkWTMS14BZqci5ZuSSjnQ33CGcee7Wnyq/3erscGQ/egd74Koc1mRsyndSqnWZSZaPC
88xENN5zpbbIT7+K+rJ4P4aWr4Wpgf9leS96H5u1PPrWXTsfpuJnS/8Fmi/yJG99AfytuJlmuDVj
6KVZspJZPtTioRlQndgo4fq4rtloGrEvj5XG8pvCrMPKiG9kLp5ke+Ap02V+NvvvgXVNq0+nsd+d
0TloLD204n7QESuTNwszLKivXvrsWOiNFGIsM66HSx7k9Ppq5Eaepgcl4BDYu+oTEp51LsQ1t75n
62MfHM33zPQjMXlnTJYHPT8Lnfpj5S5UvCW8KUVz6sb3LUgQze2UmXA0Hnw0NapzYS3+8sTZrm7W
62o8MrkO+x899ECn+OWTxvRb9ty0HZsq4PHT3WDGpvlYmdtNdve8gaQIndrgMyivZv4wNW1ozc89
7mjKzZNZfPPr8s7Sq1gtc1RYHfR4lFzmFPXzjcDdZIOdm6N5218rFVl5f7Dmk0f06bqcrRH7rLey
Zz+sgXFAzxluuOM8611W97ZTH3X1Z4TTuLLJ6NpPYVVUlyJuZ4LW+hm+l8Wfd0j88ckzUVDxmAiS
d/MCZUF38cU9hXpi5tVXJl6c/jEQ67UwPvqeFF+G7Vr9R1ZM6yvq3uJsVk0yTorJSflGwl3kTAnw
X9IPsyeWcEneXRjsumMosiuBb9pgnJrgHk1lW700hPDV8tSLvVwxEI/Kd717Rl9Hh1/RJ7A8nk6z
izHCu/OW70BNibLVzqvunwBEJwbbhHwO7RklMzOl8YDkbGy6xMx+dMWnPpLz6PwbFTfN4X+/Wunz
7F1Q77lY//9mIXAMdFUsUKrrAsC5CMFpVzG6Dx4khIcGE6UWwRta1bF56O211jlh9emzA25OPbPQ
eVj1bdS19cI+fVdspBV5irPBh5fulYD2V1HALqm5lnul4MH0OEA+L646wDtON81/cCujfRhV3p/G
ZrAv2azPsaU8WIp9sR574vOYPVXTVZb9GpeieOKMfpM1jPJtr4ozdqjzeMi94NoplMfZeln1b7K6
5kPOrhTyFH1LaJW/vfarlTgTE3Zmr225xa0HO1FxSVyEsdw1WanzXjFw1MkSWobpZEFKn8zsRGp0
4g3beKzdRkyhqbb5Xi/7+rDJFw+Zn1gehH7TanVz28RdP33ro+iftNk/11kf2gjXiIKMCTIa629i
ra80t79NEtitt4oNkg6BMHSkSkq6xKAIzexFtWe3u/4neefVXTeOduk/9LEWA5huD09QlixbVrjh
cmQAExjA8Ovnoau62zrSSOO+mlnTq/umXG4ekgAIvO/ez5ajf0UqCVx5bPxIuAYcPWB9jBOjWE69
ME73urrreTuU5JddP58F8Yel774vGZ9j42YWX8oURaUbf6j8O0486GYw4izeZtDeoSzbk9IMtwNU
8yXwP1odQXi0GDR9Ly//VCOt0kv8lNbNuTPdWuqnt3yGgxLJkP4VvZ0MF+07RrgjhBjbvMAiZZGC
JnxRzmLmkadgMd22aF2lz3N/ZOtA7rvbFBdtOzyxF1oupSXVYammbEfiQ8MX3xdbu25pTDRsAP+8
hPWpLvnvsRv896LU/54O8uzfOvyoVwJHd/x/9X9hgQvpyG8HjRfFrYvsx7e0/1FR3Mqeo0fWv/d3
aSv8C54dPkZeJS0Ch9rWv0pblKh8alZ48mzOJKu55d+lLeH/ZROQIvB9cnbBbUo97J/KFn+E9m/l
FgCD8tZC5p8Utn7Bo/5zMPJX5B5uy4AzEdchJuVowRvMMYT9q7xNY5ftdvDm7nzpxTW4drkd457g
dbdwrvAzsGoLNe2cafG3TjVTmDEpR/goYbaKE8jlUnfiQIuNQ3fy1RDZA8IN8ipcNPyl515TFx+3
ktUn7+WFXuhmZLK9py0VwhIN7FPZ+CRF582MFqpl+9EQHwPmIotB8ydl/TOltrQlUxSAalnENHSG
5c4o6ypjw+CfNjkFFhxa3qZKgmofENFxPSv0fIEuqeab6Y1h8HkKTLQf0ho1UNA8O/RVBaWTc+Eh
RvFwSyb9P1k+f1T6/f9x3qyRsG/wGNoXPIb1L/yDY3D/ArPkw1oiPhIMASbOf00YwzL/gvWGEezf
Vd1/zxjX/cthn72W9FkvOeXzt/6ZMa7112rN4p+us4+/7/7JjHm+Q3A5jXuAPFCYAqXxQD+vrrzf
XHdW4ncdBifINrb9iP102YfYirCclBxYaJS+42n8xQj4zwT9+3r88pVXYnLwP87TlHaw4LPiel0l
E3ZnMULNxk7svSb5cd97uj+EMUJulpN2m6ae+5C7SjDNRH2Kw2A+68fpdnIbbDLFQIQO/GSEb12V
v/O54vnS4puTulpZS79+pwsyHawkZRbLddfn9ttzwea5LGDbiAby2ydVj+lZ6iiK4rNS76DZX74B
n/a5x9UgbAA1OLqSNXQWSk7q0zpM6a9Ok3ew88Df6Tyon/wpfI9O8bzcst4ZxCb4LStjFRaYOHrj
GbK0suXLGtlomwB4LyJKJY1KJ5Xz5TCiWswcI3jnvb9ykx6mJoAVFqxO2zky9hUsaF0hMmIPHd+I
DLIqN00nKeyw6z5xauPnbxPwtQIZH5Sj18fYAvlBu2T9GJl8i35/fT0ZFQ6CcERxC0YhzrZS31Ev
41BWm1X3kNsWlhUGkPHR8Rsr3MZL631UReB+903c8pvRwTy0SWiTVjs8kNCOUmKO84h7WKYtXUrv
U2Fp51s6Vib7ZbdCHApc8GNe1tZ73uvXnh0DBJUVoX+2OA5faTNlFW7akL6nzeCCxEF5KLtpucC8
gU0XetPu7Yf3cuiTOQK0dh0gWK1/beR+G/puXnMKQDvIESBT50Yd+xybcnPX0q+I3r7U+hqezzLo
jO5qg/VM/rduGX5/TaFVTEGHkTEa59zZgBbIT9APVe9c5QUNghgeuAGmQylx3Z4cB6qw/zDsouUy
2LunHc3aHP0LovpJOxYbc84aroynbYWKYucWdX8YcFZvejv2rt6+3xdzD9MvQwsjOfRUAtzWYfvb
o018rzUGVFEcFambBJoB2lSVe15MqIe7bAJ9mITWO47jdUI/e8ir0xhjrcN/aFS6Rxtvf2w1Jzqq
7FXh5BzNOX7HCniV6BMEwLaXHLSJMbTImuy/ePD0GFlEXfIgVqT38/u15tJxjYz7TWH+bUwrJtsr
pzgUG6V90RrYHMfQtq9yjzLdoOtpixeTAhRag3fWn9cePGPMZCVn+4qg8OiHDDFaujoHVImaODKy
+qLMM06TXZdGCSbvs8UM2pO3X/bL546d3UO/zdoOZOX48O2BpHSq1cTgs9k7zPQRIkq67lmVY76M
fdxvRCZQmaA19s4bf2XAuwLc0coDAz8EuOH57RKk6quRpIOo9nwsgmXbnPeDlR5W5+bnqW9xNUva
sygqUsxz7crYFaQWIHk8vP0MXqwlAT8kXLcr7HTY/Bz9kIn2cdmWAQXssKUcVVEydLXqVpv9e+mP
L9YSLuWw++cqjsvx5Oi7VmA7JhTCryMwy/KEpLgYEaf5Z5Ryvp6sjet0glIIFZEv9vMnO6P3FZTA
cOyaZnvA5JvdTgZa2T99bASTrUep0BY0/I93ZT2l1SBZgHo0jR9gHSnlIRVU1E1d2e+s9i9nBt8U
YHbEwkDkYkP5/IbwYOl0cLiU0aYm8rpGGPs+C7wdSmwdhcsQE36VdPIdsPzLycEHDSKvWJP1KDkd
7XoyhZC1Ilcs6nxD7mfXcM6nIq4utDXOFx321E2JNIIGxXurISdB7ujZeujzWUNEwe6HLiVN/ud3
vLh0PQAxyqgz/O4sxmNaUUi0hxsE+k26lVaXHerBpPTZDVNy6jmF86BRUp/XKhl4B6J08isxB9rd
5AsSL3S/VcNB0fCyM4zzHj5OJBD0qMNq/uGUyqVnJIzyNBFJeplSdqb+JG3RHRD2yzPZJRTE8TFX
n5l//bhJ3SCdDim6kiJKaJxdVhKG6c6vevuscdrkQx6H2t90vkc4C57BgLqcbcUsm3Od3yK0bq6b
TptfVDALdiVW0dJnCNts2mRzF972i8sYcvpqXnZ23ddkUCEXIlRB9OpzCL2z3dWNTEbkhZneK74n
Kc7aJuw3YHCVeyKGxvgWZ5P7mR070AK2UuqhaJbuRg4deecgMP0TX5nEROScT3d6TMyTjn2Gizi4
LB7rum8Ii8lM9TUu2uBOtKgct2WahNvRcbBTYMPCLTMN7kSs4xib30ZH0d0vR6O4UXaKBSudO7qB
I2GHRjRWQEk2ZYxzjIN1tq7pXmu6kQ4EO7zWcgl+qVVuKRQpqYKxgMb0ksqgfdeWDUEaRqbHea1A
Ivl3EbWu9qCxgxgNrurSsPNpJvRepsSYFEmQnZAsA5srQ+/R7gTuEZpcnT/cjTYBpgjeUqPZ4C4T
jxA8Kb/rxqSoBgYe4yduj/apNK20Q91X0xIocBntUu3X8X7xBZEgmW3xNcLr31yR1dTxJOwqFxEr
+WhukgrO6L5z+n7cI8cesg1Bqgl1byoL6dawVkK4Yrf6mSKzRtqHmbmE3hEO5HOMNehTwH/VfdiA
yNi2YWs8FlVIn5UBjiTYIeIOSyfVj4u+HDD6BmY+3bfNKEJcCaECqjyb4+OoF0ZRG4Jc8BuXAsdY
9Vih3G5G1Bb2mO42Q0CW8F4ItVzNKXHjO7NPOUzkw1Qc0sFDiqpW+F+k+5rUTg+X3Ik3L7O3H3Lk
z1HjKszlIuusGxsPNi043WPtAt43J7shzej/j4X8iSpDJTgDdHFfeO544y0mHqdJLw4eg1kmV5T5
8ZDOjOtxT58e55rbq+Ia5bRzZ45s5WGe2c1pWjrE/SUd7tdSj6He4z4YQcn1vvc1Nd3lk2wEzmAU
C12HRbHKvmM0IrI1sbr+UQZD3G3TYvqFJ3AyHXmZm3nE5WDbw9CqptMBgWLIvJxcRCA5rdENRhHz
J4+crVbfNy4Sznm0fs4yzcyodbRBG4AAnnC7+Etb79BuewONfcs4T3t0yttRxEkJ+8dcsGSn+IU2
5B0xy7G3iQvPlRpxyVDhIjEEpDyEVwWp7gOEin5bYvIlk8Y1xmRXGSsPoOub+WvuuKMDtVRlN70R
4BPuhw5heNaV5rjxgtp7sA0t200ui7aiE22TJ1wo/JmZVuF3FE782DjN0F/1cv6Ay983D7rxkhQB
VnnSgOy7XeezOHhzRYuKlUk/GqIJ7wFJyQxzSUYXb5irETwJ6xpqZEhDP8KgTxcOh+Z4riaLZl0a
zLbYpCmdzM042hQNuiSpP2b9QA86G+raYIja3YUseuBBxmAWHvr31vtAYhOrgQcuCX12l9Z3dr9I
OjOm6X53+6V/6jkL14dRd25/GjOlt1ZiplDFHM0pofdnoLW5rIdbr8qqJkr6ahr2o15T8YrAx+g5
jpOpT9NOxddSZKJj0ufIT10/NWmSoSgrNlY65gc0udQWJ2ws9/bYBp+aOTb7g4vy5ilcfFXQJRuV
3FmjIR4QndreJpWlS2udRFxsKumgLvu5RVFTLZ38keL9uWQmNk+pnmskc3Y3bt2uhkLQWD5dngK9
1vmkyVM8pyKQXpsYA+GGeCQ8b1iS3e+La8B4INLDfhpkS/ozFvfmOu8V0ilNe5xUKApYl9YQkNoB
1aKTe+1hcYj8WUzBT17nWN2OvXStbSw80W9lKeaZQZXY3/M4wdrSMm6QXpf+XWcYxdOS+uayTcEf
yGgqxsE8q6l+9asDNqS/idn0gbOfjPmCLO71QuSQw2rtl/UJtATaEZkJSi/in2KEUCE+oEYG4BMs
xDDfdBDCfI9nJgMac4/IrayxdRCNwcTJvNTlyoVD2QkPKDckBk9zNk5xBcwTgQoTTRNl1Q6Y5cbA
5ARQqLrIvbEzadpBiOYHpbTFsSii2O5UZRgHW9TyWhGGNm9Vi+dtg/Qivpupu4CtrxR5FURdFvd8
tPDBeKPb7PAyFSkWz3j56skKkBojdP5YDgjsognfAZopSze02r3aQZFQ04inJVSELX/qQWrWpYTD
AQPJU1tSZDKURx29Rr+U/ldw09LhGzBCL47FyLIOOmRZUNjb9kWNuZvI1mK9BWoi7WclVJ1uSdFD
YZWlMX3L0JiZlIkmUW6NCn9wPChA+BWKFasw+87PUsdwx+y0kasWYWE5HSCgPSJvNfJIFnXwzYKN
kV4so988aYj9JUlus7gVsCdQnGROfsHeCt+8HWvrm69884eHUWQLpmVB79bp+GeiA9wRKL6GYVeU
dXzfcpJeO7hO49KYl/EFjmHnu4P9cldUS/0E18S9jtMJ+csinfYGWT8wk3rKWz51xaPvGdNNkBkY
At0sxl+cTfRYWWDkvsxbPiymk+6ln9SnWZ1DTfDrfEQtWml6v7Ux/KibbHl03VR8MmoxntvwjYAv
2F2bYhwZusexm0sXbE85bMvYcb1L4VSiO8kXd7wfF4uTJg/OvKwndBARMO7hHgfq8mUaws46TdUi
P2EotFlXwQ1l0WgW8y4WRU/ClosCS7io8qJQVd3eRnHGM6xkkW0SzT4X7yW9hq0pi+Gspc2QRPVA
7WmLm00WER/d+Wc8lKheS8tBg5ZrVVLLyLX1cann2NmiLVruVe2BXeoI8rrKa0UiTSunVW7PEAop
tk5hezuJERGAjmv/kxobVmZ76nAwbPzUxaTfWQki4LyK8T9QE4uhiDvt9w4v/Kc1vRo9kDUAA4HD
092V2NXzk7hr3QcGrf8phV12xncuWXEA/mRsrSkAjsl2UIVbYWYeaVZFnamtPwa9tTFt1QPTzpsG
FBI+QBeAZpGlZya+klPVoQM+GLnhZJh1bfvBwLHCl6uEORApY5E+XxQ7vbBT0wGZCCfnKwUCXBKW
2WbhLgvL/OvKHna3QTtj6VWei7UlK1V2LmZzKnagAMJbE3lFeCI6QoA2tul2H/uYvxiFYTreWYub
nwymnmlpi7x8nGvXvuXEE35vSnP+ZPn9vCA+ysxpU5mAfLa8tGXm8GHGj3GhtdjwISgUOiuDfnEW
jtUH2GXQBAu/RDZCt8e5VmknrCgOQAxtzDFhfQ90Mt5llYfcaUpxNWBpHRQ/jo0AviU3NG7aPGGL
hkyjOgXFwZIEZEl+F9Jkw7fQWP4Ald0mD9yy9VnTNrO58QcNMIcdQRYeJj9ft2nlGKudJEk5BCXU
LDe5EbcFuwMfNAQyKI4emKwznBzdMm+aRFunQeJ5J15ddIdJBvZO8CWRkbZm76SmBMGbGQZ9M80w
J4CodA0F2amjwWvaHY4eb9TIaG0KMh+EawGZjJd0RGOtF+uHYIv4A85M629wx6LREImiaj6VcVlh
hRxlt3UB3IwntRynXSf6bNp5RUGrwR/U8Ni2GE8jomR5pjGL6Q8VJP5WC5hZqNzlsnplyszY1aWV
eXtPD8A7kiqmR+HKam6xUElsy3Mb1180myHk4rHkaBw6rMy4lawRURRBtJe56qSz9/U0sQ6wI0Qo
Zk4zYIF2ZWUsawnOmE3zg8ji2YX5RyRHtAQDDQwwLLBSEMj3l74zL0OUAAsg9b7TGPT53rMr59/e
xK07ElRgOPqHBxMk59jjYmFzwGKBP2qX9mSqx7aAaoAhZONq3PIb7enpUx6U40XQgqYGcODL09XA
iw6Ag/KpqjQDLi4acTvoaTwDwmTda4IYOCEwNR1292p6irFDbTAHmWq/KPaDNA8ae9+5qkc+lfKp
3jWGmD5gUoKk0XvS/zR7eBA3oIssBOt4q+OdRSsF1gSOeA/hOW3MyMz1dCvmipVtyYR1k9SL+6NH
RnkD1QnbUgv47GeI9f6bTJNgwoi6NI9ulaMVTv08oagVZxADalU35YehK52HoUV6HAUiJScBIm9f
RQhaLDZUZsfMSWpzkDvctzHKSic3yabsmuW+61sxndvtRC8KqJxzZWF7KiLToRxONpShTpZ25jQ3
Mew9XFm+iHcde16L71tZ7segtYmumxa4GcY0t5+N2Q5x1VHUvy5aC9MoLEMSNYcuX7aN2blntPtw
lNm5xr+3VGF6EWL9trZp7Y3sKgMW5M1o1dUn6aZesAXhI7+pwgovp7zqL6Be0fZVisTLiLJm8Tj6
7fRhTIAk5YECyDQbbizPHI3MJBpLTX4s4ETa2sm6poxxPlo79knrQUUGMJQ4dAYHW/ndY+hXRXdi
zlV22jvd9D0MZ2c+BHM7eNsuMLJkuzQWJYXQcZOvYnBMXlhdEVrF7siJJhUUfaQLa5Q7n0wyHP7k
sXFUVqDKhETwFPGbsKDzRQQ6SOHQyPeEFAQnqVBEy3qofb8szGJ3OxtDeVHgFOXFpTq7soUWP/N2
Fj/AArbnQeb7+oTNGye4aQyzz/biu3d2lbBeeHEZ48JLq/x6ZrMQQgzrig6vb5WetoQEeIhgPPFT
SShdWwHBI3mcKxcLVWBj4NnqrjXPqE2gkURvu7SbwSrZOk4yn0/JucPiknRIGZAZKuiRddbl+DfJ
hCgQgUoNhGoJMoLo8MnD6IOMBx8gzVl7Ms052Qj4XLKFa771dpor8riT8Uo6cnma+h6OTjYbT4id
jaeCynIQiam2+arPYeWcJUoRQRLy5ezB4zRQdgiwmJM9J8bmS1sBQl7n/2xHTV8nyCebMgmuQK6Y
H/Gb+/NOByNqSOr/5vd+CkS56QliWhkSaXxbdB3ZG4VV+LBsWiu/c/tRPHRM4um07JX4MWfjcquw
uCcRVKk05zSVeMCucsvtN8iQAP4msKXA7lGWOZcswvxjWQd3BBSU4SHD+1ZvnXpgSUmZBYDZLC4G
ngTh9SmWxuAirGTGE8eAcYr5HqKwECmCyr4anK++l9O2sGvRVac+1V+99Zs2J6W+GhAztnXcbaq6
8Gljx5Pp4/knCGDvj5TcILHlNHRI3SvhR3hDSbisqa5ofqXQd0Q5u5DPlu5zjKHxWmUOxWlTNiko
msKrxL5UVGiiqrRbHCpsNDcLmz3MNZM5fCiXxEi3CMXlAx0fTqbZ2BNo1DKZ+cbU6F125tBIGJF5
x1ZyI1rOlxu3s1zF7rDMxi1/iu13zGv3a2bRpgENMBt8DAEa3sOErUIa8aL1tx7uZvCVCWZohqRR
y4NFoe8nXbPgYmFrj4w1zMqvfOKmi84qPZhmlCThdJojMBni1WJ3S8fL3SWwD6qt6OsSyEZrgUbJ
PLCJqi3Y2SS5jaCS+kl+zoFiBu81cKCMVCe85QKgy+jgoaKmsIHR0vVR2IQZ2/tJh5b8OHFv1X4c
DBFZ2u82LT5EDkcO5F6i2zVQEJCn+ivf36HH12ynl5OME/e0rHO/Os0BFLID8j00kGmyDsrcK5Lr
os6nh/9xiYw2qx6ymqKKeNNo+KhjkPRX/1PFEiNXOdLmhR9KwAIf7ZO2oEayf7se/6JIviqb1rQT
ysUggo+DzT3VdjH8NUWn3BAUC4bqAiTvsO1yX16p0og/xjluubcv+rKLw1WdAEsEXWxvhRM/L1ST
7Jd0yZCpqNCQpjbubBE6lBdQL4XKd6ZRxKeWjda9oBS8zaoJhEfh4mCv3X+EP+jYXo9netHG4ZfQ
soSaQ7oM7P4jWZXhBl3tJBgPMHTbZxk27cOcBdNHz+yXd1qkL9o466UgrAIZpyhMw/b5TWP084xW
sM4JqnnnQq7+qHRoTt9+tq9eJUT64vir7MJZX/hvjdjOTTsL0AQm9sRadkVfGx+rWrbvSDteXoWN
KKx4Ghy8PZal51ehdkgVdu28Dgp5c+XEJOWtTQf7T9tFWDh5L5YP75BAo2MLMHG2sTOmJH5O/Esn
ar2ROhGUCPs5e+dSr8wEtiz4WyiQ0W87zjaZZUzVQ619a9NLzjCgAwdKivzc8kvqqUsf7nCR+e/0
kV/r2PxKpqGJTM9NHLWRHQAhjcXHgAo3h7gBCv9+zJV3aGEhqtiatx0t1iiWfvFOc+y1KchDRTHj
ECAJreroDZpGvJYV83XXYo/WJinGgnZI0LjnQCedC2OyKZF5OQEvTTuc1zRlzEhBZIG5k7yX8WS9
9hgC4lCZga4fwBJ8PpzcDu8GZwyFRFc2t7Kbiq0NBW4L5uvHoEd9QX58FxHYLbHd9fpUC2Bjoeim
SKbrAQ7o6B60g72FMalu0ODYp3Fi0f1wKu+dBfPFyA+YWeu88m1UbPaqh/t9flnFCMa3H+rIt6fp
UxFOpOE6pjz5w1nMVWC2MbsCNzRpJT6/ihuTBeA1mIpEaQeXYEYfptxoPvwXF1kDWWioI9I8xvDr
gTllDoSwBY4U+FFUcaMX+F1vX8VaR9KzruR6L2iVaDCv8YjHY3xw8I2WVVzREB0EJHFNvZXF5YIt
trHp6ARsrBA1tNcJrAomyejwdqTiwJ/b2zTHFlIS+nUedJNxV7s6+PLOz3vthRL3izXdd9aAmqMX
amuw3DFnIXAe7k9wsepxaNTtyjg9h2mXn8EQqaPFHaiC+GB2L4kQqnYWUJcrD1zEphYTVVMrH+/f
/l3rZY+fWggwntG2Zh4fi8rbcJhJhU7rqGwIZ0jqjKKWBm0Rlp48W5T+kRRVubfm8Pvb133lbeHi
XxcF11lj6o/WBQ4gAUGbDArpsfXUccDeMabkOprle1qANcrr+B5XYgCKvdUcSdPs+SinuKuNRWW0
VmVJP7XBmwtxjbQTEgkxBuBr0EkWXpGR6l+54YIHLlyMd+azvX7hjx60QMoT2qt0cN0NPf8R5AWz
0+7pCmhhxxGqS3tXIO/Z+GbXcqqd81NrnsIzSjrTlwZT3JMTTj/b3rOQ+VAxUraRXktiSnapUv4N
mtMFOEupvI9gjjk5NK1h0e9psIUrfJSUMDIgzZ4y3xOgvjJgXPSuLrIA0sdITnp+H9RSZ7OxsHUp
Sww/3CQLbmO2zju8XNXt4mNat+ivXE4OZ5u3h8z6mo6eoIti/tdXhFFzrMlJhdk30GuqqOTKX8cg
Ng8mwtdbxDrmLRjD96bGKzMWwIOHeMRFN4gA7PmdVjRbbezQJSQUZd2iZRuu50o479zVKxPB53k6
7AiASgC8eH4VdBzA2EK6rxUv9qNJ5hIrVpJdE/RrXb/9AH8lxB49Qb4nDi8PxSBC6qMxOPUgK9yh
LVfcVhpZZDBwBpmHc0sbtK+wmG/60bQo6JvMlcxuDu1Yfray+IJdSnxua/XO4vPyCZOChpLEJreU
TZdY58xvm0iCLxM56LKMhGHlB4Grn/5mmbwz9V6OG5Q5iFXYP7IMIAp6fpXQTubCYQ7hn5+y+6rl
KKfbcDypkOle1RVFk7cf88s3yvXIj2KhIaTLP87+EIbEpWFzPWFX2b4T9CCowsf7tO7MPx48XIoo
Qr53Nm6GY5VuRjm0gOBbRP4wtKfuqkJaZDCduhkM17fv6pV3tQrRkNOvUkgkcUdPUdLN8kniojaV
1Xu39MQh1QRDvH2VV9/VmpWIztJjL370rmBkg/4euaGY5iKvyW3PK2pBUT8JWnOe1CdvX+/Vd/Xb
9Y5WM+DdQKpbrLK6HZaPygv0BjV5DqQcetmfXwpS0/qhddYQvqPlpA27eFzpuBFrNUwyuNBR1xft
OXxw8c7h7LW74kMHOmfF4ZBN8vxdJfbYTBZ2fNqlvTjVPWwWZyqtq9rsje3bd/UijWfNSkeFxvzF
O8oJ9+ggCCSFrnGPngADvfVVeTVqWJEHN41nO/m+rluPlAMx3El7ocXdgeJbt/s3XqpWA3sDr61S
MckUCMzpi/SN2uKmsN6Zki8H7/ojGVTWmtrtOs7zB2L27BubFePrkS2wnQjLhcFlh+8sNC8fe2Cz
kfagILGphpH2/CoU7BFoa7+ICA0hsTYui1OlvGULV1m9c6kXp8gAhpHNfpfv8HpkPRpMdUb6MvaD
gt7sUskt7RT/8xTQepzJDaggoPgrDjuY39vFvpyfZGBT4iKwWqCLDY+uGxMwOgs205GeRy/GXZV0
1Pat/kRDzODB17e8/O6Mob5c2Vro81n69SFNu2TX+AjDcaLr7I5Y5RuTxsonS43LO6/65UtA8Ox5
/EpqE1Sbj35hEuLONldDcWsHw0fDTOrLwaSCkCbGe7L4lw8j5GDGmELrz0t4kelWSpPDPP7wwgjD
J9uWwYYYAWfatiQG3qiZiJu3J9vLYQyzBFuBCx8Lnt/xZj1v6NCoBkFyrUR3F4zOfBu0QBjfWanW
cfp8m8DGzrFYQch7BXB1NI4bFxRfAPkjcii1ni0TDm1noOKJrgzEPzo1Ooh6DMZTgwrtJixoj//x
fVKNYacMjc3kALw+h9/2BRCArRBwYB6xjQ53oLnznUyn5OPbV3llpFCPWAlj7Cbxd69//ttVWCNb
9AjEoZB9om/7WX/A/1A+uAWfmrev9Mp7WzNmAwvfDh/pXwCX365EsKORjYZG6mGG8T5uSv3VN8Pm
09tXeeUEjD4cmwIqfao89i9m2W+XWQCLAu4c8mgyWmjmdk/nRPbBtPXnOCfOg3wFryvmrbChlkzF
PMBAGL/1bheQV6GKPe1xpIL5jGscN8l/MagYVusB7Je79MhEgZAlZtPV0bzN0u66QzEVVZKOxgLk
Ff2tCbXe9uJq33jQSAcMEe9c/8U74LkwaliV8TXxJo7WBRbHNh5cJ97kuZZ3qRHKS7+DyPPOO3jl
MsQzr2bF1a/BhvP5oJLGWHR8kNPIRMVARkGfpod8jNHoVQVVfQ8e8kmYB4hkLORpOxiWX4SV6oNE
ibczMljWrVH4dyn9l+2vn/ZH3tP/w+Dv/8ewg+w6fntLL13ZX3qd8aH7UfVZP6/uxF9/4W97qR38
tU5KGEosrEzNVez+d9i3bf4VUrXivOBjARGgIf9jLg3+Mkk8XIcTA4qjKIPpX+ZS969f+1aqF6SE
r5/IPzGX/r19+s9azCKPFwMXA1enFsiVjsfT5CNWw9Sz5fxY/SzDPnysyrUBWifDgWNN8kNWGlA7
fPvgkeOAHADVDdPlmtol9hadxs8eoTO0Ta1V+EGXJcl3M+lOh3xp4AO3bC+wlGTSR6yHDL6j0lQU
aIlCVT/GWBFZSFZf7lk4DexY2wEXzq70JYwD6caQhYbZrPeW68f2udPj3wZClq4SJhewEeqL6dsk
6tY4lK7oUcA3AeJDuvTk/hnjOBfUBKc1E8vNaMjUKrP2knP+uHGnmLw9dlD5g1MENCGFp0P25rNq
m53jpI67QezrfCmySSELmjwAS0stWvPEHqVxBiwVjko3Ljc6jKufZKsYZxIE7DbWarr1i6X9ELuI
17bmYnfTvnTs4ktJr3W4nyltSD53ZnjZ2+V8xSRG4wHzev48I0NOdxNxIadhKOEoZW1grX1v3QJe
JUJir6p4eUAKupogwqr5MrHf9SA8oUtCgWIG/ZYTI8qXVBsk8gV5739vRxQB2JpS0SLWzNxLf/DI
oFGqQL8IJnnA6Y7lKBFcZldQ3Ucrg+NjzdlMUA8V5mhcWmQELGdkEiV3cyNaxCbluNzrrKhBkwyp
C3U76JZymyXWsMpFu+Rzjz49iVoYJAqESGCqjY+HrN00Xg3WLQP6jYp8AUiwqwrWKSKQkKRFMbT9
03GuwAsnOre+D0PonDmNUQYoLSBWkRshh6sOIIh9QDaFRpu4Y5dogzGe3H2z6OFsLm0azizFCDYl
vFW6nQht421PByLZAoFv2hNdD9ZD2AdIvye/RZdm2OA9aoRpO4RnQFZmFJjhqngaLgbSRKotGBZ+
g/ZVMp4Mnj9/dQy3ehAtEiyE5PX0VTQmKlxL9ISfD7TFM8hEYoqjfkB7uEHugvTCJur6oqVjkW7T
rFMfhOHLeyJGzSqiuyq/jzFZRlGKN+WuXFMWdjLI0ekpQtYkLg3ISCPblYdeg/FDW1Xg/pn99dXX
xAHBsgqHVu0moNv3Ylbw73QxJD/NQI7zoRoHyp6jg832ejKlCS8HN7cCaNbMB3C8JG2iNXOKyLPb
9HO8JCEOMHrh7SHBWRIgOHSWz/Tz0a1kMx3NqJ87enNG245pBGjRT/eGFEMBENSCZ4sQDKEEAHN2
JMmIFoUsvf5pGpRzTyG2jbeOtYgU71Qbd5dOIDV2T0f6JTwHCTqqLv1KnCIfp+aACb8khrzIRRCV
9uT2B2D3GbKREQ35yehbC8fcbuGdW0Zqd5FoY0V6JhVWF1aln6DmQxNBPlbAESZqwnCismhT3Dwj
GSL+RH4LM9lcED2hSM70h6ANaussM0RBjbNFYvmR7b60nrLKEeXOJ4mWAKDCmpqtapfuoWUgIHNC
60MaT4vUjLNZTmYlub20/qPGyyXAyAZYeXOdyRQYDIE6aMTT2AApY/dsWS4GmJrWoUQanaIzCbOf
vUeAK+ryUIcsPUXCu82k0x00NorPzlpQ3IWyyb/RYAJTNAI1oGPk0P/9KogceyJSIPmuyUL63qal
WezSCjbnRTboNeTIM83PGJXEtm5YR3atZxnugcKhvEdgjWbPTTV+jjbwknu/tDt1MVhm5u+qxu3v
K0QOpGqikiC9fJowNxNjSkif6+IijMT/Yu9MduNG1m39LnfOAvsggYs7YJLMlDLVWbIke0LIHfu+
CZJPfz+66hxYWToWvMcHqMmu2hLFJiL++GOtb9X6kAccodrxHSzKgJZnUwUlCNUvLo0cfCnSWBPk
WXIc/caxViKyaJE9rCRe9IA7tbH2aQEprVdnExZqvVCjy4EQHMPjsv1Taxb9F0PmQxR0ddujRY5q
3DyRZtacyQxKTYKINTqOH5HcpQUCd2UajuRv0bYutOxCURXxo4FTaMOhiwxSySZm8YuIOBMjsKTG
fJVGRB/yOeUEfTlmKwLHBUu4cxoIkSj8Z5RZaL3kcCAVzHlOWQC0vcIm8UunNpBrtSazVb/Dj0Fg
3BoN6yFBCOyi7myGr33HobwHtnJ9UOgPPPScsveH0nE+KTiMiLUzs3VfJLF9uUad/GKNdXwct8au
l/VY/CDSQTet5/qhM53hCi9O+WPL1nH2alIth0FJBuZPLvG1oevxY1ZmtUc6qgoWE1mQuaDZKyuZ
LDKg620Rz5+ZvoXtCT7RZ2swNfmgZJrzYXXs4clptb7eTek83nIQRh5pvkbyKU+VmtBJc1SZiLvc
2gtOOXovSZfigmSOlhBXUlfrELoLwvdKZDNQ8nzRdZ9eJkmdGkRLDjyt+3os5tgvp7yOAjgrkHbR
7EOvIoXT/TQ1JRkfJnyll7wfoevXTabCG8vdmj5nhAhiNzWzYXpMRwhsCr6VI4HzrrtfMjxlp2hL
+0S+lRDe4BCRcZN0mzfJyjXAvTiJmwL4bwVhv9YitSUfhV3CzlISOFaJjBb774L9f6vi/0Pv43dV
8X1RT9+r13Xxzx/5h8Bt/wVUiOqX7vLfrO3/qos14y8qUQTLAIpw1xpbR/AfArdp//UTgoI1kG7I
K+iKaQFdwTyubjt6VCnsv/7f/30lnwFh/up//8pvpYx+vXunJDdUnYKd66NCcRGHvN5okWU42Xgc
yRlClf04FiL6Oqq1BEy7glPzCsNM5a5vLTcNtSxpP6g4OuTemjVyi11tnrBEKRIeGrDU5JA41qAF
cZ90N0iQ4TgnY2V/6WMSi3aKWJXrhj3aclBRRulozvpWB5Sow0FbtLQDEEokkleSynPZZ5xmouTf
m43b68SA5enHmO5/DT6/RoQvCZ4x0BRzaibsPrvX8TphOeuMovbGFiU+wjgSxLyy+olXngEaoOaH
FRm1tTmgmjVI2CAUWPZ+bkQ5JMSeVIiezr92SNg+yy1Hk0YvJkvbhw/doXlXh/JSp4o8SlNUWKpQ
RrxojEXIbABa8C1Xbq1etJqJHTaKEV94U0wHYbeAQT6ZbNtPHHOUp3zW2NDm3OWySwljikk0kDDx
5rVn5JOta+g3lKoWFaZSKA5/sciHcEZW+QyYUlOYIe0pPrRuQ65Si8z3WV/N9oOB/5TjzVFF3k+p
PT1HoMHLoHfc7rmE//uJTqb1KOJZfs5bt72BmTwNGB5srEtWhwYxbIi/omiYs2ujATAzjYSdUvdF
Lsk9KHMHCqR6N9TOoxv3xxpBtKEYdJ21NHQVnFCNciOiZzJ8OrM4Ro2+i5bYT1zzwF+xOe5IhL7o
N8eLa/pLqof4Tl+cpLpTtVON4HBy1qc1oZzT63W4XrPUd+NNVQBgVCfhSzXKL6uif3QiEp8tAqsa
rb2xFnwSy3iF8nNvl+vNPI4PauRe4u16LPrvWSNv2/ixsNPvW/ZIFqvPKYK5ctq8a87NOGyPeMZ8
hHyNPEEkoMY+SvpnJOVENGfXLRUlCrc7nOOeLZ2e0rPa41qh1K4DKS7rGd1DDPd9tvUQlA15w1Gy
H/LmtDolnny419rgtiTDc7DrxYP+4IIeuSe7rv6aqf2FMfPNOYB2/EQUSob8RXuI6HtDvNYohFVx
n1sphm6SjDtMVEivAvwLyrNtUllB1fqh592V7WS3HGA0x8qiKTTJXj70C5WhyAnfG0kFn7prgTfR
xOQST+3F4J46PfVJsvtA7zdICaJbTffJ1V7U5Xqh+sxdcrAAoahPAAECLVq29O2g7HiRwvL06HbR
WaYKFaisuwapPtzbeLLQSHsuVXzGKjesn21zuovWAaiNJJIeu+VGGm3whpWzL7PrArA6dl70Q/FN
7yo75knfdOcwH9oQyz+kXDWc5QCWKYMaPiJLV8I2s04OQZMw+neFWh3Aio+Byd9istXBP34/Kh+T
4qs+RkeD1m68POt2Rtpt+1VktJHSYxoVIb4ltPEHQi6/JjZ1cgxycRmIZE776RPBmCikI0J47qWr
PbQQaaEduF8UxX3hUztO5cKIoGS1Wr30lfxOuuaIpL99wDY57VQ5o2IvMSY6zV05izCyq8RrbWyt
bKJsNNUTHVFim0k8J8+wxH5+MdiNP1Wk7ynYl+YUX1Fv3Yypsrcj+R0RC6JDc9T1uxSvha8bC5aa
OL9NTSeIZHEqpuRqVY1ozya88PkcUZhgCQdgMMKm4leDovgkFJpmTjZdLZl9DbP9CVXpnhjMEUmU
su/z8cKCF1TiBJp6GXJ06a3rjZqml26xhnWhkPjG1zv1xbVapF/chGQdbcXdmWMy9uAXECfHnM6m
XdiX+dTZIZE/gdo/G5P2uS3ng6jK7L6S7d7EoQuy4I4czhu1PFmpeopzWqZT8TCTNSyqzrQ8cn6m
Zte03b3Ipg+6Ii8oAwOtvyWFfsWw/kHa06lr88tqeAFpzxrUj919IdarmElfiePHxeg+6DhHZBdO
nfg4NLnfUAuW0Q686J4AbIMQPzkf4/WE1w7HMYltWpbeEGh3ghRwKqzlYBJbUMs+XNq7pJk9PGon
q1wDt7gu9ENpdCeZOGKX1xCVe3JQzQkHj8C9p2aDCGrspeSuSdftPXfq9BB1vuMbzcKkUpTDjgyj
cCQeAtPbBRuKQypFdKwqt3sprS2YYXIOBM/eiInImxXj2C6fpo8me1fMEbB8vNWK86AmimrXyz02
w/06NKehMPfE0ZFU7a/DTTpYpz762hXqafMDOVUdDlMZ5DlzfTYHHSd4Kb2FNR+/wIw6qYt9q9Wd
B9I/NOUcwsNk5v2y6hfuWt2I+cZRyKXvb9VS96V6NDndtQ2itZvk4NZlhIReMZMXYx021rEE7jvm
/Q0gI2/EmyNw7L+kTX9CP/e89pBK1/G5TLUjNGEbcyceBNskdi0N22Fgbp27UJQXrayCMbYfpAka
3pGcwunipFSwtfOGQMhtsgUm8HHsrE/OipW4tb+2QgFJOHxZO4zRvVJ/Yf/m9+JxUiUFi2l6HEF5
feQ4Qb+YKJRdVt6ufk6UToI8Um8JwLNJt7qFe0TipNerGYOMXCBMhoMK9VeUoFqJBhHpS2p3LzqJ
UVhGb4j2udKH+dAymWtavfqDjfNNwAZ2FX+MpXuI6Qkq00ayTZ87RfC+8lMsW+2OXbavLI+qOpC6
MUMpuV67rPPU1soCZQgt6LcsoPOhcixGKvGS01ocFuO5j2Ln2K3zBY7eK1o7PyyWtRwarj+3ujeY
ECQW7GfbWprf1oVzo3VYgEs40OMjNJlLInRJ61vcuyG6xXz2NGf5Reu6Ifteb56/OFrae2Y9H1u1
CTJrRFib7Fsjvczc+CGDPoYDc9qVaxaOmNt2FH6thws76DL1CSnmVwBXPqETh67rr8dB81KFkVQP
F/mCqw/bQkgLB7ix7ewsK73qnREOeH5rG4ndelVK+MeiPVh2y9iM5IId3SS1q7dgAEcXhmA94PgZ
cxnlVnKdcW/sRcGW70dtwgLUsc5jHE8hhGffwATbLNY2GWxIM7OSOXd+KW17y3bwzOW+yOKwJb+p
zT8bQO7YR30i3ZZQac4DiR03ls/GQCcIhRhxfnfYa4LMxIOR4/rCTMbGPpvT69ZBi5acCpp5hAXs
oCzbFi09Oz7oTPD5pJ2KmoKWuNU04ySOAxl63jvRG9DTKwQgGvtpm/C1+dYdrWBQop2RJxiQbdbl
+tGGCZOln9bmCe8GKdVdWt6kisYapXvSNjl+JyIxx+yybVFXpb6WBAJD6jEHWoeGfekk0KLNssfQ
qbcXma76C4IQZzmmjnjuWuteEp78ZDWsx0l2oCo5dBbwd53cKlsJknUJYjYEZr/4ZTUh2v020VNZ
6Vd3VI8qXqZtcZ2NJZT8IfMKB449vGrbfJ4Da526ftQ0EazkwJLadyepu+/SbAGeneIaWxvLkw1U
Bcz+V02uP07td4XUz6W+mdRj2eCTjirfLfqtcRwWzRdnxkqZnMT0MtcBTQEcc7CjFbpKNvzi75E1
AfK/Ifzl0hrqY68W8fMEhrSfZr+Aqp2bkLOXEsukogewIO4Ll2JrAK0z9HukwqSmWg7zzkDXqyBf
xYIFN6+FRacdPnLMDiNnP+OhXwZ7UzwbrUYNXN2mmUR8oQ+PqWzbC4BQO1fP/I4/AUq0avoVLR/o
ycZ9VdpUTn6Vt3T0hl05K7sEK9i+zqwX0e8txQUmvqtwabpSfOvtDu+Z+mCBH3LXhi1Hmwys4rAg
dUEXZKzYOK2ix7Hj7mbd+AaDQt5V2NAMsMoLGW5QTS5N8d10ls9td4mAHGk6PCPIx05CUIF1SJfR
usOOt1PXI7EV30tBBVMr/txBGIgohSqXLYSqM8gZQVG0HnTU/ILI2rbLgq3eIc/Pw/8fkk0RyjZ7
SGdelFVeJPMXWcwHlKFXWdLtRePu+8LaT933WK0CMoN9O/oaJfJmMCCjGKDcC3OX0VkFjHkkLCe0
O/zfSRVq04deHMryA38rViF8/mViPdosOuxV73S3ZHum7Wq9usqwmo+OOJhxHq7TDyNlU6EvD11v
X02xenKYLK/NkvAdg72n7G41RMRZSYytY2RBQTqc32vK3WInLxqpka0qDd/qtJz23ZQOQFE06EUK
NPAIVuO6ZUBY4NWtz/MylYc4EwQbNBEJkfHgG6ty4wqCCyq8zFr2XIgPhYPnMlF3Wm75QqH5p1pF
92JU9L2FcwsNbVfml1rW3UaRCnJzxbPvFWVcXVZF50MivDKazquTMabBhfQn636sseYpCF91wy8t
1M5wxa8jyh9i9mRKXV80MCKyq3hVdoiWAlApdFYTNpqpLmgKjvIzWvz4Qa+6w0qpWLItjtWXPM+Y
BowCyqJujxivKH+M6kFnpHP0FCApAo9EMhjtsOmywDhIgI170lHN7oc0PaTW2B9cC6dwZxX3hO/h
2rYVBjD5d+bOnDV/JW025ACBQEJ3+SbIRabzFXWXmiS5URejAeSrVr4rrtMFqaac8rz92vbR3tAJ
EWG7tnelkQS2gyiEE4NjZkTkwJuKsxB2yEQD7eakOG0guqLaTyMiKeyp42wcrVW9MEcX6ZRzRWv3
qVqWA2Gg3uLUhAO1cEeUmExEt38p42kv0An7i9aS20EgMhmCFim/W5Biftsame3R7JuB6AsBtb3k
uMXeL85piMzJE4BydOpUs1Lti7S5a/r9mBCbDr/AcwGuL+MPUme3dzeG+DP4JRk4UgYSFHqwRbE9
P0IpiPrdUDj9p5TsUAlXJhp+RLoZkTZCYGHmoZLoIhDLFvA6LOOj45O8hYZEmcfN5EPAuaQArfF1
59pi3ox1yV6q0IeS+6+0EpN0UbvXOODIy2AWm69GRD6gPKhZnyPif+NDvJ0c7u3aBkc1tG1zM5Hh
ofj1SihRVLWsPvj8IUFITWuUYNYWccvBMPsCvUH87ult6T7LlZ3FvhssQmG72hnQDBBHS/+xUTnO
M0xMfUFv6zRb28TRbys6aPw5nBYR/SXz8dv/ntv/cwy/tQ5/h4V+eQ1R3/7vf3cnbXqQBjo0SkuS
GTbzyn91J03zL1iJqPzgDqswEwVN0H+6k4b7F62tn8IiV91+3PjvU3vdAqKODBRgoPr3j/1Jd/K1
OA9q7ibF1TeNCRBCFFubbuwXHU614hXOWl0PiB8jmmjq8ZVQBWnRYXYmw/1sEQEsDjitB1XxfnlC
lLwbX/nXxuhZV/TnpU0XSjBOB/xDP60Qv166XdM0NyM1MEfiPEkGXtiJTBzfTBxDvHOt89u0abwS
oEVXF1ENm2+e9K+3CUmdUM4EkyqECRn2vfEtlUReE9xuP9Flba6TOJOn39/fm9dEdQCXWKcDbJ49
WkvJZzKhxeI75mJ4aO0ovIYkflIg61znbfPB7jhj+P01t9/5iwTD2O6TpUUDfmsC6jj3HVDGCLU3
XXRTtF1QIQ+ZcZMvqKQ9hdO/+7KL67s/vyJia5rvmyNAO1eQS1oGXZHUCzyOliAxtc2OtiD8RW0N
+agq/bj/4+ttVg4HpQufK0Th12+S09veWTXiejojPiZTvnPwkF93dpxe0IWX72ik3niHENfQ/ets
XjkROHM8dL3bp+msLxB4gNDV83KjKcVVWlK82JV1MJzk/ve391qTJbYXSIMSUiben02Ze6ahQbcR
O8TqLX6q2x97zk8vrXUp33mGb13ERqzI6S7gUdc9e4a6Mrum3RPBskZaFdOnrNlsYHNzLn5/M/9+
eojKmOB4cBow5nMdfps3LRpzLJsc3JO5Yne0hW8Mu9bBGCic5gRNVifFcc36crb8P7s20ypn8diX
mD0tAx/b6++Ek/6SJbSDxjNBjpziZvjIuYgaRniBvTit1ssVCsmfqSdxj3JV7MzMzRsCF2bD66uu
HG4KdoOrn85VVPqmHXGskThavIa/v73zV4jaa/MY/9SxI/g6z3QdFLurEwFTcACL4smEJr8O6uAd
F85bV0EzZm+h1AZf/9kUJkijLBQrwYOGBuFznrm941vEuf9zsvk/npGdfyjcjcBwRiwII3q70OvH
NrV2A5k1Wn1rtMEWMacGqqWVN6pdjseKlWSXwQCI31kUzsx2vC0Dc7OuYnJgWWbDfHYuB9MR2G2W
T76t78lr9UhOFf28xw1w6BXrIDOXTL5xr9Jy+/3b+9f9It7j/RGEggd0GyOv79ccF2g4ORv+Vhjx
iXYpEZ4OooPGqSYziE1orP6APP7295c9X3FxDuiaqyENRopvAwh/fVlRUbPqzHY+ypnFDpBfrdHI
5mJp511R1Ur6Dvf3X58P18OrrpsczDL6z1cjGHxSbXG8+XHXan5h1+D93Dx7Zyicr3kcXJB5hWOS
akjjQud3hZy/15zC8Zt0sY5zKghXW+j3I9KYg2RO13dWvH89Ra6HFExndlEpmn4ih3+pW5TOrDFh
J7SbE7cP1s6dYzhpErB8OrBcvPOp/OsZcjVKQ9UAmY+20z6bq1F+lTD1XEGXVc0B2jiRtyZzd/zD
L2O7CsJlRqGBbP+c+dCQl2kphEf5ImrE10qt6694I0jMK3TlPRvOW8+PIeRuYw6DsX72voZZzI1V
2PC41KgIWtmnV5g40st1mpd3Pvg3Hx4ubtOkFkKlTxX9a9kXC7I57ZWHp8dZc3Rys9+touz/dJbc
Hh6DSqP2YpU7B9/rveXKMcvhNompfpiqJrss46x65xW99Zn/epWze7FLo+3B/3IVSIzHGFjx7WKM
ib8mseHnSlJ8/P0ncebAZHb8eVuoFYihgNvjnL2nTjGjaZMz+J09yI9Nk6X3Mq6NY54uOd0RDhT4
r3ro5L16iXZt9PNpNPxVH6Wf5YQ6x1P+DmJju+Kv1e3Pv4g6DCXH9umcC4wTgpbEUvLliH4qQ0XT
uhMRHCLsZYU6WB2/qbLTH3//GLal51/XtDCWsONyMMNvX/Mvo30s4U/iRxP+bKCfUqW17t1CKfew
k5THGBMRWdPyaihmcfj9hd8cJmhXKM43W8k5VSHpIhSZpYWaup2MA2Y8DoLR3eHwVcU7u4bXJpp/
3vQvlzoz0TjVWgB84h7HRM6nJMFBPKILTSqrQUxZHhBCYzikeRkCTq3fealvjlF8LVvQMUD/c2dS
7fbGLBVeKtFZ6V66q7EHXV75/8nT/O+rOGfTaBvTc5STEP5qTPMRIU3mVQTe7ixEyO/sGd68oW3K
ZkZwsVacPc1ilQr9RsjhWLGmfSUEyT71+N5G4c3vklMO1lXU9pBtXn+XypjGVpzx2GYgT5eusYrL
KZLxE7Q/86XWrOqS/TxyzNZ8D0Dz9pXxUAIqYkSeR10kDqCpEn6GX0g6XxyY1trBVlMlRGeYXM6t
CZTVTtdQwgT++vu3+NajpeSlSGRIAIo7e4srzH4FcxKXNlJxv1ZmfZnqc/zOzPfWyPv1KmePdhG9
VI2erDil0bIwggm7Q8TYhensjn8EQPp75P16qbO+BM3CUjgJI68SU3+Rwe4Ke9Te79QQby0dNLNN
OhHYRwBovP5WaJH3NdRY4S9thfIEuN6ud6nINAyOGaeUdf8fjLZfL3i2dEBfVa2BHrjfAuX8Wlng
uvKoSB97Se/5zz8J2ld44lREfAhkX98bYE8iOlBM+FPXGV9FNy0XnZyHd5b4tz4JuilYWFVWefPc
fwcVLWljizGdI6HhkBkHqd64ZQjVOgl+f0NvXkpHKmiyMddxsL++oS5R46SpM4doQgK505KIZ0GM
0GGMkuGdSvat4QQTk4hOfH7s7s6+iwKZcMemQPiDAXFWbdomKBXrnwDO/3Fz9/ZVLJZsE8U+Rezr
G3JcrMaEnzqcRnEEqhlOc1pqOb7Ta3jvKmfl0QLeMVoU3tDS4UBa40nhfKYu/6OrEONHOxHPrrW9
vF+qAdzfajpPzH11u3I+SeiAp+Ukof/+E3jrXlycy5ZD69BgU/z6KvkUrSaZfMJnp2x6QCFK5nbj
ve7MGx8aTVdWXZfutG3bZ1fpdWvEXNFovptlLlCrWRtnsOpWF1pRRGrR7+/p31fbmkCbyxBmInuM
sykBf04+5hEAeRziahraimG3VJFSVS6wH/bVOyXNvx+hhaeN7RIDFnbZ+YZG01MOxiGi+EpXaiGl
FCix2DHemVjfuCngGVs5qvEIWYlfvyhkFVhcaTv6NYkTC8eMjUG8WIfhyGudPM//+LvAkWvQp6CZ
tkFlzsbrVLaUFLmu+QBzrG80uIgzX6pZvteO+fl3vy56bYOqAlMg1kD6WFsJ8Mtn3mAWXBo01/46
Lbn8wmGUjYNBE4q6XOQu6GIOdHvTyHEHCVPs1clAATXBzeSoTI/YS7AX4L98oOmtp2HN5rzlJA1H
8ZYP72Z4jSCVliHHsIkeRD2SG+xYWmfs//Sb2/yzyLgdst6oVs7KhbgjzGHoCJEBdm2LEOAjGQ5I
dsEoznlVf/j91c5XWewCAiszTQi2mwzfsy+cNwaMzbIiv0KrTmRNqeSfIKDWUIj5OdevnTl6j3Ry
/gFyTTgn2C5JWuai5x2ssSdSo6hMF8Xm6jrHRuKVp5UEaNdHRgEr+/e3eD6qSHXeaDwwIenm0EM6
m8oRqM+tm8uIhg4RF4R22+anzp70d2bZfz/JDe+F7h5fKm25c9SbgtciQ4Ee+diL28y3i0Z8X0q0
f7EVNZ+tHLS4/6c3Rkbp9g9rPD2JcxwGnWBJr1iPGMiyOzREjF40snfeeXzb8GHk/Dqy2M7x60nG
hHpJT9U4G8J9J3uceQnaZmJr8pdCtYFNC4fi5UOqgy4KY5T1HGMv0fic4HpD3a/nQKVL5yaeDFww
CuRluPwwghXo1slw32Z59EJMg0J4ujIQfmOZ9fOax0c31sixr80DhIYIigtGJYOv0o2uNfwyX21Y
qrcUugXuJzovj8naDgFBCAj9HbX/oOgkEngr4RIIANS1aY7S2iI+qK2SA65dDupyTVuuK9FZwIWJ
JHqwhlFugG7zQi2Y/kjGyqynCbD5voja5VrR2++NrqRkJWOlQniWaN+Qhiycb/fZZ21x+2PTi+IW
8gzLqlJ3yYMxYl0VJBYBU9cSrGQRQcrW8iWfUXN4o7kM97OL9AsN6FIhF8gqLfKmVhHoSaWJvn2J
nbjZx7m044AsC/TlODstxSuchiP/wVwPaPOdYzsoSPcKAx5KoiA5bEmLuS77OguENXYEOPaNDg4e
JK3H7me5MqaxDhfTzAGC5xFMCWwASBnNvnCQSmFEXGJyw3ZuXqmfRDTNjxlclTDXdQsnMq5iiZVi
DDEKGd9NfcKNNStKUnrJiFQBZR80oVgfDllCvfs4NALilaJZ25MCYiKuk0xilbSkAsmmjOlEooIu
USw4KdmlT4ZRSAtPZqs+ytoUzzKRFuB9RUPG08Bmfykyggp3eV/FP4pBq444SeIRIxnIE9x66Nxh
Q9c1R4yxZzu9rREkPzbye7mKRLvtY37QNxCu3IhFc6NLfm1Pc3LN0V0niPSbkPMrjsewbRbaFQEz
+hQsgPkPxMSYXYDmCyy1UcfIvEs828dYLbPpUkPy3dy0TDqbFQzZMqbDEoJl5bbiKcc5cUlc2poG
oxOXT/qcfdBwh/lLPfbP+qKL0usxyBDsBB7dCOJhNQsSomr366oN+e3SjGs4jUWi7XQtzq+koqOb
FVmHWkYthuWu61ViKFa1saVP05NohbZK43jeVbLEozmky4LSkJQYq4+9zG6tegpToW202txcmguz
WZMyrFK0ywDtc9XLyTmQO9n2zfXQc7GdxEBokfTipIWf2ZgbUXw7znKVNbgxyw812xh6LXMMo+Wj
Mc4a40g2hEZmBWl6u7IE0PKBBXLMQl1H8hEI0oCyD7a1loxsCTYkTv3YLKb6xm0zpbyOUbum40aL
1wdAsTH5W+sAydRzcwHSfKy6/rGVDvZWgTcg/lypeWUcRFzlIrSzWFEu0ZL0ZDQgx/KB5Mnexd2A
J48jzwaZd0pwh76H/bxOvluL2vEUMUz8Yj1aolDgIRDoh0BY+zA9XYZa3mKJJ9lHD03GKmFvapVB
yV2c5taZGElQrIr1NnZXBz+/PVWcM80LWy2jje1vZdSRRYRNyIXiv/ktwzIBkb9zWokSsomXtAoM
dZSN76iK7gRJn6+PSI2wcysGSPtApBlqIMRyyU3aZNXqOR2Wd+IxsAHNkUx9onmUxa+13iQdhaSi
U6Kt6OccKfMLocdCuXTwM3yLO1Y/v+v11UGgiTKVeiYmQTirMun6oiPwR2akzezIdJs+Tauei72Z
aRyyKHUfv9h9Ik2/rGOV49YEnYMHvT/j79Xy5Im02BbDRyulEnDEr6ThYpjzXlpC2awVwJq9Ya5t
AjJWFV9YbLTLcRnWqdp1MadUpNoY+RSQNmBsVhADg3NQAVQBpmLPmbgQUpP2FWs7PVq+gVK7VGvN
yUO1TMUpX9LFBTavjDIYXTFL3zRn/SmJW5eoeSOdV/Ar8BgwiUzLDxWxRHIxOU0+hxMu0xOEAZas
yWpUwgadWbvV22ZJdxquZhD0QyJ+jFruXlM6GSY+1tH6ZNvDql4aAwR7r5kzEmPMpicgcqwr5pE6
M7XvjUynNTBLq/lUlJXNTcmlxqqxxEKEs9CGpxXffcqsBzLiMLB03OUNIEDfrNfR3aEpM2AzRMLF
Oc++7RRxbvNNyTejaqlJScx4O/QGHPsobfZavUDTLUZhf+UjG8jUYx1GNbyS0uc1xgI2YUV5YHr1
YBbke+GCu0vqLLPCpFVKMMCynr/V4M2J07OXPvERTnZDaJpVkvkVhjB8MKXA4cUBkbvswAFIjhvN
jHq052v4bPAbdfQFkN93hpiNIUi6XvmkdqbxWRYpXWDQg8ZzZpY5YtyBNO29xgHzobeADnhaC6He
W0spXE9tdPekWVlcYELvou8tKR25J0hLIYCnM6HRt3Yy9GFOo4PYIDsdb2CbogoXtUIvg85dXwfm
Yha44ujMOrAeY5x9vbLkH4cUTxJIfSPPWZVlO4YWVoYva8RkfW3ryfgxWvN0DN08kZ9NseanfChU
3TPThu9jqOLyuzIyN+K2IgfsjvCLNduR24Q/T1t6WPNjOch6RxIFDphaTVjfJgL2IkJtUSSiqs6F
sifXqJxQImdthYh5BfA38rAtpIkLt4iLoVHRjBcqmWScoX+1nNkwji0UZLzzVdWYXmU4K/41dUlM
ACDkCu0YYmm6K2ZlJC0HNTnpLpORwLUXsZH5Ouif62SKUKmSdoB+uFnTmMABBF/LoVtqNaw7gmR2
AjvM+KxHzPQXU5Nrmb/00tJfIoCpSOVNvc9BOK4c2CMyTRqSQytIDH4SF0Z7t7YWTpHA6DH9fRF6
mtbENig2BCZFpGOxN/HkrP1H9pQ4266lGEaSVKtRXWNCY9oYHv8dCBGpR+FkDV2kBdHcyYZdPVk0
dF5yvbBwhfD86jFQm7UFXY3jBsSSP6zzlH5Li0TPn4UGWV8lGMwihdKgYDMZaV0N6ai0lyUsqhTg
ArSUHvV/jLnqJiIs/NLgD7C3KR4rWNSbxXfm6yEOBPwTPIRJgpB3LmlDIfpvax15vUy+91mMEaLW
ZziiJVqm0LRWa08SplqECQecKdmE/BufAaxflRzrsKhOvFDPYOIj2rChELrqTD1zw6WMu08mv1sJ
HELd9kY7THKvlCClyHmiKPXK0cpxc5WzvIP4YNpHHErKM+hgxgGePchOxVqtMiB6DO3t5oKbO86T
4uEe/0s2BojGsmVXKs44hcWaxZdq3GrVxVg38/qxI8Si91kzGuepqDf+bVNjX5nQAq5IkQdWP7Si
qxvmI1SHnRzpju7kujj3c7FFpPAEYe0nIxEJYTwnY7Iz9MgBY5ZWWhY4+uR+iNulvdZx11tHJVWQ
lteJjf9+zJJPS24YnyBC18lD1iB635vJmt0kc8+M1bXpcNmhZh090qMNM1BcLPsgaQ33kyhmaLE6
/Yo47LDUgFMdoTiHqtkhlSZB5YeWl4vYlX0/EilESh+ls6FL3TczMX8gfaP6woyoP5DXAITL0qMu
3q9GlgkP1QV+3niFr1NVQ/JjU1mY+zLXx2+L0tcqWxiH9mbULM1hyQaCvtDBFT/cmnXfo1GDfLrL
h+kWjCZ5ihbe+u+Zbg/sXRqb0r0lmeP7jF2JrNf/z96ZLMeNZF36VcpqjzTMg1nXBgjEyCE4i9rA
SJHCPDsAB57+/6DM7BJZVakus170os0qVSaJYgQRgLvfe8/5TtJ2F+q4QCoeFBCDVG9FTw0Xad2x
qhKOhWNvOM22YEcAKkK/CFpIRopS7hmNCadtaScfjsn4hRiip2iZCY0v4hdrMrqwL9cf3MS1gKMO
QbFoCdyboonvTJDXtebI9Lpzh7dGeOQxuHN2KeOKHyDtO4IN2Xjq/pzwrN/jg0u/R6mlD4fEHtbk
qaHd2mWyEmwqcj4DtsJ+hyWP+DfbUbZZHmO8MtqlfB2KsX3KFPNOUggl/iQ4HfkNUk6yqarc3I1j
W2HH6pcN+WakpyS2Pq99Ltw6nMepZYDnb7Qki27LyVVhv2etduFGymHBnIAFSGr3phrLiyUnOKsT
s3vpJk671WfPe/QYQJ48zghB7+CW8InnVO6btFKeSzOv7qZmULaQsc37Tp/Gm9Et9Qwbc/q1ImyJ
InRRptaXGdXr+rF1m2Zxl2PC+X6XRmXis2A5T7HbT3elZy1BpC/jlWlBbK1gDFOsQJWxrfJ+kdVe
G1B/w5dfLnSSrQIQMKUgdWdeglGth4CjzwA9MjOf0rZI91pdZl8WdpCQDHgvMKeWTMBIupe2QquE
e1OPLF+BcRaQKHzXO+yHCYnNx2lOxSGhgw1WQ70QS3GCG7MTDimXaFSFX0WrKymh1efZBak5k1b4
KBf0J5USe+/gC93VtdSfF3ADdACL7LGqcomHL1ada9KSxm0n3ZOco+phVrAwjWqebvLZBjhhekeF
acz3eezbwzSmX7wSeouhKmXQmCo5uSlxMLKwlCdi7dqLmSCEe3zK4nZWBGG6oxkVVKx4jPYmqWKh
yq1oLKOxhYLzPFJu+susHhgz1U/dQFt3Kaos1Ml/9eex7U8rrWJm7AouA64V8B1QQ8jHe2ICzbJz
90ucxRt07ukBwZ59Kvpy+e66irHPCajypxyfs0cZvUzqV7uxldvCy6O9HgvllKUJZoWGdgT4Ajw3
SN7PtbD6s0n+8n2a2n0bjEN+mUipHOhLyP3sNKxl4/w+oNTAKSc13yLF5wv9KOLGhlz4kdvn36I8
Xo5EgOH6suqXirMXlYXh+Fljmpt+nNPTVEKTUOKyvkf2qx8rpevDNqLjQE6szTV21QKFbDtuM46U
AHxNpVgNxF22zSjq/Z5H5oAU62bxOu9kkqqmByZpqrh2K27gKp/0MLFHe9Mw4TuqVaUcG1s7jsUU
HUy7zk9Dbj2akaGcF1cD+dWbzclSE5X7cZH1k0182hVynFsWDOe9zEz2Bjs2zk4efRdm/zTwM7xQ
ftQdfpCi/ioLMhAJHs9s0CNZf0cirjgWS9rtDXU6F0Qm8dywqPpzCzsR4IVxRo7BscsU03M6pikG
KypgOUTpHBgGlQj7kgFVu2xQQvsU+kBjcrOMvgCxyYkTUumTBfNAlHWg68KGHGRqCy6Mli07lbng
hJ52kmgaFdcXsbLVcJtUtU04pqvdjmSuyZC3b3WBV9FV2OCRJ87ebAuFcHJ6D7dygoZADVboJ6LW
6TA0YAG+NFZZY8GPbf0VRXa5TUwwxNvcrB0lWAY7u5IxEVY+7SGwZC74rHjT8mllYAqGhky8ohVg
P6fG/aaxxGKYjTFhz96gF7tilDC8CEHlvBX1ucoCgskMk7JZ0ZIlTWW5SjwF9y+WSuCOuTKp5tYs
SSDGIJppuV8WHSmfaWMM2iGv3Gkg/oCLhzkIOg7yy5EA8FxNsP3ZTeGclSjFedkuCm7+3DXmZyXT
AdhlGWm1GGxi46lWYo14p5Isb4pA8JcE/lnTZW22zhxkWum9dbXSv+JoF+eCZMaeEEAzjjcjq/a3
SkndfMPeVhpbsE8tNyZauziAvaf3YWrX5kPVKCxtaCrTfDMpbsfGxNmywYQicKHnZJc125GSyNv0
cwHPLuvt/q4aa3geHnoMwsUIcONWYG73UsChMplEdo4BdF1IUocwP9MQm6qcPpQWu9YNaYbRpejB
l0CrUBGpSRx7V57VgN2u2nig4WS3zYMjZvrGpBpHT6aVS/ZbeGbxxuQo9n2AAwQuthyblzonyPQg
dRXtcDdFunOpGGvRPDvCXYKqjmrUxGbORqNXM0fKgaP/sIEb1D43o7sySWa6pt5I58hnpeXq6XGD
MdGtddASumxAN7da7l6OVQGnqB29jqTYCK90ZnczEFJJLb5xzFQBNjJyxkZw0JHFLvPVqdSJLNtq
w8gSCcpLthvEHtLZeZVrd0e96NRyV6u9sp8j69mwSj0JrWLlruFBB6s3kkpAJNhMzuV+KGNBxC3r
9qPdGtF7nLHzBLPdVrdumvYkmXKoyzYUsZpOz6dw3xpGk2MYO0LlFozJcqujEZu8ousEUtRoP0vI
nEa0wHmp4odijOhkcwMSakOLCQ4cSi9IewqN4taf4hzUmCnMjqdTn40cJpI3Xi51R0HmjT0NpMYt
HeJ01QoppU4DyQ36RnWpHktn0O9rFyD49yzLcxEOBYgvGB+1d1nNcTPcAUIzm51S80hRhrSoYcOK
6JZk66bqBH6gqsdy41kYHzeqMVrWJl0g+pGo7MFQN+CPnxyqlbeMAc4UEKKqQ33qsgpzLfKQqzav
shdNehk0lTSZr3VSRl1/sEkFI0e0qloSdi1xRUZYlW4So1C4I5NSux8HJ3Z2YphHc4OkDwZB0aDQ
DcyY2Hl/hOY0HVt4K4hW22RqhO1rUKrYfUQjzQfBBCi/6dq+ai8zhD1kOiZ6USwc3wqmwK4xRd/b
uaD4WbwSi1ZUNjjG4rIZirWhPcwProA4syLQSvq1tkMqOtVUdgZjpXIwbgtp+K2nT+1GxIM5hZ49
FdFlO1vYCWmLWshtItvrd1WT94jXkdLrKLOafhpwruLuIwsyG7z67AjWUZgJmMMwkZd5c4aK2GmX
RD3CJPRGUVOVlN2g0huH8YEJjYuGOablOkVGXDoHkt4quBm0XZWnmfYgVMOJ0+HWgudNPnCEaUh9
JIEnsaytlAwETt4MputII3MU575HjBuy5OvjndW71FUhpCGFT7Is08ze1WkE0iMrLMA1QwFe8yaa
DTX+3tVqqRwTRGHN0ZWg6bcsLIAqJm/UUaY1WeK91onRAK2t8LbAWNBSE+qcxWSoOvSccr2CBcgm
apYnL22vIOAkOPG9JhmJJVWBIQIokM0w1WogoBDPWlAysP4uelO+5haV2kp6l7Tp1Lm3C/M4NoUs
DrRnhPdQgMxHQpqXykJAXeVFdosRO25XcCIo3d5+8GRuyOuF3C/vNl2tmxstTUdORIMJOYzZMClb
w2H2rNwKJYV0+YX+eTGFSmL2Sum3hEdz1s6Uxcqv7BJVVbNjXGksO+CvXb6vdbpFQay0II8maxqB
yC3eLG3OeRXTJp/mdS9736msrN01AOjmUCWZ0jlOUaQAuDNmo4m8DUfAuHwsWzkNuDDlyGlbYStX
bic9TZTcx8+jyAeEx8CoNmpWilIJutmrp10Pbts7l5mY51NUe2l8sinyCase4K5siP4b0k3bjF1W
sLd5U75XCjCZt0ynIn1rVbk1wqXRawbx3tA27jGPENRiyewrt7omydJpXyqNYdfdXKhtSfjFJJWm
+X0s/P85an9HCvjT3PNf6MLnuhND/FJ84Auv/+R3p6Ji/6atCkkPMcias8Wk90+romJov9F0XrOf
sW7jvWK4/SdITf9NMy0buTDjztVLgQKrrweR/OPvhorBEfA+jiYLabSNVP4TOO2vQGqrmOKfo1Ne
QePdoVeBWI0a91/in6a6KhZTzZwg7vN1CLakN2MftVvSsdMjB/6azotpRsxu8vRSHexfKS5/WNk+
vAGCPV24gTbiY97GD8H0T6qIqcE2lNDcCHinyoMCJ5KmiQ490KzkYezYUZt61sBAiT69stDvMNFR
Og/DNGcSilplOSHWbB7L2X6m6dzjS5fGdI82fcSt0BQWRWIFH1Pa/S+EEJ+cLlw79O9oBPhoNSSb
6GI+CjpamwOSpddzYNuzLPezmmr2tk8b0tNn5mdf5lYfiq0nIS/Dwlz09FAbJB+cEDj10S+UQB9H
4LwXIlPWfDVUexbT9s+qM/owfdHqEvapZbHmkQCq2WuIOCfmpua47+dVTOSZRs7VtMkTtal/8QZ+
2Gs+fpCuTkFLyiD+FN34rNRoSQgu44TNqCbABeTQCHOYwcKQQ8SiXfIK89zaIvNYu1R5uaY59uMY
7TuvFOpONiV59DUzwHmLXz6aAZypWREWE9OSnZn2aX/SweG0v5AoaB/FF+t1Q93DY4mbwVqvHs/t
z6KcEXWJrYlsClqLvA6AUEsVw7fwJKC7glQkxotelhxVHPLKuYQExbiBObWMgejWdnRLD3jqQXIU
CiAPrXDhCGV0CB9/WlHOv1/Fn129/+5tcrthtdUt3qPzL7E4XmqnakSiOU8SsdYVIqk7tavzbQM3
L2b00QrY3DrG9H0GbS65ahaZZDsZN03k6+rSkue+dBrwiqqFPQ/fedJ/YaUwVuHPhxsAnc5qn0PQ
z/wUOurHS8ltTqOs1uvAq624uy5ag3D5jFBNj1JiIgbFaoCPlqNnprDLSneF8BbjFgSC7uzJRhsH
P54y97jU0fDKUK/dmo3Mp1NrFa+IeAnuJbylu60twYQVGeGobKpWUcxNp0wYnufOi82QkrYcr7uJ
CItdR1MvepBDPz04kQUNRR2cvt/YQ+nGv7qPVpHOhx8eUySzCc8hkwVrwecgJmcpKJoGpA4jphiC
ukl5pkWukg/iTyrGFWaanNsCRmTgR2ZdfUpwgl90gjHjZqztKgpaPUPb+9f3DZ2RT+8LQy+CGAyh
GG2RzX0WnYF1nmhBc6o1O9KdD1o90Q4TMxNMjzTe6jXTiXH3nSithhOMr0OVDgg0somchFm4Z69S
o9TXRjkdHM5sCMoUst277nFgMnw/G94Xr7KMQwHIG/RuOdD/EGXjhH3XyQtPgKMkVdcnI6u6TjVz
6GF4iOrYuaXYGSokFrd21ft6rN6qNbgRqchDQY/7au46WrPqPIOTiuglWYjj4UlO4aw6cGFNcUeT
aNp2xfwdm2Pr06r4Kql6841e1ohqaE1FYUmjbw8um4xPpytPndvxThRV3VatAE7G7ZK85Z1CiUfL
rltvVQfCliqTxFfS1rr05gL80zKvBK8BcLmUtwuY0l2MKHy/NLK50+z4rifM3Y+5I/aFzJZLUxYt
Or6oyrdl3Da7RtruCyWIBsXRSC4j+GEbvYvsryylx97ozA0NQG/PwCveW5VeIfWviUPEZBXTNMUb
HhRWTE1XxLr11NrIJxg33YF8g/OViepAhGC804QKIip1ug11Eng8MU23Ta0/eOTMXusNxSaUUigw
SjsHHYBHJa0u5liBowTJ52s3mqCWkNogTYIDxwjZmlBlHD07H97l0LZvnFUDS0ISM/ocGo4szoor
ZNi6UXnXJOJrqoNAVIfqHWVi24dei996A/se5tus2ssN47LsVe20ZoG0JEbGilOUfe9F77y1yEDP
0Ajtp05G7nvTLZUI1JV9QnKGcmVmdrpr+kvOHToInAMu+Gqf1BRallqdVKv3DugqqxHFxdKEJmL9
zaKiFdtkMnEYxMbpzSTEdIiXDgZXXZb1jqzw7mocM9cno6sz1znSzh6n+mD0oKuUual29MSTR2OO
dnG1GCeGatSM3mQe4zyhwzuVIOuGMakOYoyLPQOOkVXfGusHmp/fxjzuBj60qnvBPde96pOhc4NO
5kKNrld3lvCyjWByaNPDr+c8WKCXvnhVPINbUdbJPu4Bt2/Ek+I4EEOVMlVZwTX2HVdXyOUb7Ww6
u96gktKC7htyKiQXckXMIeNJygmby6XtdIekl+luoPXKADj9gm7DuHMZYgJ0m9tXFtZ8P5l6+zWZ
6uIMq2UKXDXqGBlnI2KatAVEm9pBzgJ732ax7suZKj1MXDNZMxOyzmc2pD9YKcAWpE6s5bbkkfVy
LTqU7ZBfzHkL2rBDYDZY8Kj1JL2k246igg7kvkL3ezJGpwpSqZq7dhpeG3UZHjSdO9aPe10eJ1B1
2xHNC8WtWRyLaDqX0/gsBnPcStXtDt7sJhZYMtsKF12bntEIpTfeGDHYxkJz405mchtTfx30dSA8
23O160rH2/eIEu9la6k91kLyaDnUnPld+pihntnnzmiBOxwV5xCnRnxfOI58HRUY3GIuIj2oenoM
pdPUV/NI+5ZRJL/IhAEl1rLuTatzzKoOs8Nnkc/jflbgfHKR5n1Ebzf3RRFh8TOqrnjIF3ljMDq8
ZiI9v3pLLIJ2Fq+lab17bYuSoTGU5ITpYyVMtPnVoGfjd5m2KmdfYmQv6Fx6u4hewR52A8S8xeDj
M3JimQCsT5B82eceyn5569J0+GIqor4tNTDpJiES8PM7GTBD5iJIruO3MpuWg1OWCQlFlCsbB9hO
KNckIHoAkI7Mzpx3JNbEIdpZjHMoDqW/jHDDwr4V1SPRVzAxLOBbllPKC9rh9l5Tk/wI3udFE9F4
UwmZHa2+kbse3tGWoWN+1UlbDZupm0GCoZ2Kqia6KBhLH2Y3mx9lRM+jLfr8uhe82sRXx+GITjMv
R2SLyCtDJyqKXdxrRcAJbHpK80pc0cAcrZ0d1521jYoV8TXnaXvtSkqZtJtER88njt/pAghkTirr
fl6mV3ZPITHZpG8rnKH4f28LQO0d7Ml4WbpVFaal3Z2HjAAB+tJ07Gy0gYyQH5tKVBurhhFU99L+
YiKD3ZoRzzMKghUFHYFiDEAykkGcz5ZGYTXexJ2eX1ogNm61Se8ONJQB4WklXu4AIVd6gM6lPrYU
ZhcQ9O2LumXXS6JET31eWt8VoDLCzkodBnNS+dY543vq1URRp7p75MQ/g/0b+cWJWNHg70/dxqvS
bA89ku5429Rh3otuKztXv2+kpsCCH8w3pTe8Czcp6fWZANmu00HfzuhKyYMeHnom0jtrVO37prb0
raDZc1jyWv/q4NfpXafhsohFe7cauicObcVzZMYAPmUin+XQLFdNpA1XqYVCsYjT/mA3U7P4TH/V
oCoaeTLSZb4W3dzuR9ECnkO+7LMCGKe0HOOHUTZPDPu9Iw1rGi6TM9cXTWTSu06K3EGslJ/SgqqL
Vp3c4XisjmZljPtSjkoeRAWA0FTX3xubsAhlnIqtua4t7liik2mle49R1SYLZSzsHWQ4dHCuWd/x
ZAPRaDvRB12XMwbgBO4zfsKQoCzwxGpLeRTWrF6lNSNBaZTOHtWTlhKwEHnBHEkTjWdOIdRqowvc
ue4e21g1vig0XxJGptn0rlGYnm2Izhn03SEOTSlQifI0v+ijeVe6KWNKNiEyJLw7NIzd12Es4rsR
X+t3UqPzd1j5yU2aRvnWBl2BoTRCKRuhPPXzxl0TBZZUHhCFYXhqkjdhL8khz62Od7jC1FKv2dRd
kl+K9TPTzVihVVuxV+XkbOwxQTp+nvGIGLPa3hEL3VNZmJwuJObFXSaJ9cD0qdH+GtP4Rte7WvBg
5embRu/ipOt0cxnFK9a3Rk2Xu8gYhRkK+P2P09gowGk54G/Q2k7MqbzZ+rJMmRWAOMzvRsNqn9oa
7ABXxX1LdPw6G4QWrABmgkZGohU+W3XTU2qXjXGcyQe6VtKcn11UhMQFPFjFxvN46rcDDWyw2Xl9
i7JHxZSjzm9DbVUM78oZwC2pQ86zHk9gEVWtXuGIqnQfTC1yVEY7XoYmP+UlmbplAlh4KeUxAWPm
PkJVg/BXDGDI6A1YPO0T9hKPRbsrTcjRuQckGn02f9HJuvVuSI6fARYtcJOTfRuPbOdRi/pkH9nF
fObuyOMLL51j5iGkM4CqU+fR2uqpzYIT6269H3p6pVoylG+6IZo9PeThe4zqjP11KsWlHJb4XC5M
1dxxoG9N9sI8sO54QxQkjo0UhXCby8RBCxgkmvdWqQIYbmYwb1Vip31m500uGkdT92oKLTVAhmmO
u0E1IzA9vWDf0PG77SKU5uxiRpNcZJ5GokSXDQi+0KibG3ae+rlsY0diaqmiB0hM/bBV3WWhrasX
9bQZsUNz7yt2q29jbyzexGS4D0XbK1dy6vjGQ92iRsCnoLxEbFsF85Wozv3MdeL7XJrRiwpOAUy8
gVe8iwpZB5hg3IcpZQa5G/rCea7yLu9RfhtC7DRv9jqgMRjy0HomzovH3IPk73tOhPZXG9FPw1Yu
1DWrDRmZMiRGzCHZqixSXXQU4DZI4FvJYZszCa6y0leVRK02U4tv0kcWCTy1HpWrsbaSIli3a8ZM
UzpNdGAr90FrDWmBKoaFdFKGoVECzFpe9rUCMEBsUcGAW1WVQew4HgzEcc0WWDkaFjDi4aZ3xWlK
ljWccGJEEAxdpD4yp3c1oIC6y8AzVrhfdbLBDM7uqKcD3FQKcrSKPr6PAcFJAUeVziNTDgEJTPKJ
hm4zWNPWaZk5+MiwE9IBauFxKicv9MZstPQKYVMR2l7Gp1UUaoYuL2c+YultdakMJIwlHbPZTTS4
RljZlX1bL/LICMw+t2qkHxs9U170RIPviQ2AC5ah71QCxCoK8rwp2Y1xLu+sqGNrKG0NhSLD0qdm
yCymiHZbhsCgutMwxMaLZPG+qotm/O7RizR5jJR6ryemYMlLOrP3s7Kk5hxQyjS73BYEW82otBSc
t8MMKCGjU7WV5sgQW+kVfB1NYpX9L7xjaxv2Q9lPIptDUYHJybXoXZqfvGptnoz9GGlMB9oGHPyS
UP2kcSdYOr1m55WZdP1iUTyDLTazX8ZsMRiRTAXDQRw+nggc5lrimkGRYoaaa8WlT/SSJUI0jgkb
WiqG50GX0ICVfCpPKkNAh7tjZPhac/tDi1B0oSN8aYvjVBSmsmNp8WYqtaGIfcSenvChU7fIwYh4
s4K0LPrsVwaczz00B/czjjTEFQRpEoj32S1cpU6tUkNDu8ribzC4iGgfo75+nycnvuGtTIFqNNpN
jD6Ad8A94Oc2JoJAEPpyWdhzdq0VKZNkIzXlL7zg/9Kk5c1hQQLeRuMMLt7nN6e27iSallNfX7bZ
QxwxDPI7dfEy7sC2HC+m2M12hSnVNBRLZtU7p2ix4ShmS232192Yjw6stb2ogp1wyRPk7dA2/tRr
jBGZJdk4lhRZM6DesTuVHu7Q2DbEllwt6xc350cb2+8vZ6BZsnWD+QHmso/9OLPy+ilN1dKPZvNF
KLJ5FDYo+hrtyctf/2D/9pVAAKo2bAZuhE8OtjKulQzzSUnfxEsCVO/qsS2TKRDe+Eey9X81Zrqv
S/73v9Z/841hYpfGifgxAvnn7/5jzuWHf8Sg5I8XXqc6H36DjD/FpDK8d/Ptez8Uv79A/F6vX/l/
+pd/JE7ez837P/7+rR4qTrC370jiPmAtLZ4c01JV7lBuVYaV64ToP1MxHyCJv7/97U68iPf+b5cp
E6O/EflR4MeI/3boi5fqrf95FvVvv/0fsykH7CV2eAuRpguShib4n7MpzbZ/w3uLXRVjHbbYFdHy
x2xqTczUsK+6+BpY+qDY/O/ZlKL+hjVU5YdRV5YTseBYkv+L6dSnvjdm43W2wt1rwzBZM5Y/3Vn6
wEwBvWX83LKQoyRIrFt8bVdNv5yUtn2fGraMhePlLOdd7gJiZvRNbiAH/gwpa1cZbz9d6n/TiP/Y
Tv3j/YDbp8xasYyfe9xTJ0xlnsf4mel/u0UOgARh/SXXSBRUcsdFFq0+/fVrflrCuISQ71b8HWwQ
rjr6+o8Pcm/olTIjQLmfbeXEyDpk5+se4xl6vaC9GXatNNEDlWTKVMmj3Wu/WLc+zgghJjDSsWgk
s7ivZBL704dQkk/HJZVoejgKePDPkxZuuonMwsZnTgw98Hvjiqb2cvjrn/xfX3gdsnGTqXz89DrX
T+On2WDXQ8VbveC3uq2gMnbykaIQrrwRjXcsbluMRXeW1uyJRnr+61fGofpxZ+exYDJL/4yxGuFS
hv3ptbPRtKqyS8obNivf4L/Ly6+HQxkwKd2RLXRhXXmhdSX2+AAO8JJ39qE72QfnCvb8xt3g+wmV
YP3z9etIFNhXe+Gfuz3RdHsv1A/6WfjCt/nCb2Pw7Wxvqr363J28kIYwf529Ts/zmQJ0J2/krXUZ
H5pQu1quKBIe5M105jw/n/XD6JMy5DsB9OawC7+d+abfvpEgHMpg2HCdgnRzY22GwA2VbRREAU2+
0PCVvR12G3Wn7upQ3TEf3Zbfs0MbEmAQeHtvb22yXb3HlefgVX1Tr7TDfCuv5bVyKk926Fzol8pe
3c1HhmYhdji+m3bofnx/N7QOyhYdwn45m1fGYf1OZMwF3/cn4q18jHGb9W14m3bfnvp9EdxxRAxQ
Jh2SXRRYB/sq2Xn3/R4s/S/uYefTHvX758kOxZyb9Yz76eO9lHrkT7eWUtxsN9f3jDROJNLs4pvx
NcUPh3TRRc4SliiVT8sepZGfhpqv+cV22adhveNLQ5R/2/fd1RG5kN8FdxhH9wSWBrPPH4QElG9m
3jU5H/wZ/4GpDyb/hllC5k9InR+8c4Xej99vpj0u420VrP92v//rG/dHvvRPg6j150RaA7cFMiBr
8GdEZ2OWE+02o7xB4BoHhjW5Rzm22cGrq91E8vamnjOCv2L3Vaiivfj9lzI5Ulkmhx+/6+fpuYrH
nsSoVECLx9ySVvOI1LgxAcPWXuPbWqseaCwxcpT18ccvWia+JTC0g7XE9OnBr54/lgYeI/MktOka
0Zx6jNg6jsRw/fEL+tYGLj0hNP/8sx9f18rB/cUdsCKhfz6rr1fGslhHVyjzOqBcj7E/rSZosWho
pl12A1HlqJjKBT6y20wkFy4OKiHutAjCfZpfGYp2qVvLXZ+626U94LUOF1TVOgm76hsT7ovKnO6d
rHqpa++mddIjNrwTJqsnxsLYu0igq15Tc3qmat7XMtlYM5SjbrjyanuXao+utrghbpEz6oJdi9kF
aV2ys42UqkpeSJEjl07DyYxwYlxjyw+FaMKI0SYmu0DY476IvNBTVdyE4pRZsF+LBLNaQZAaDgJR
Hyej+NUJ/9Nod710nJ51G43Kem79UQb9dOnKzB08XS+TG5UqPBCZMwKSN5lsfleF059Sam3rPAsK
Lsr6X7z4J2UDnxgfGDsgKGSOIob+afdxo8mamYRFIW0WGbTelAbZMjW0pI0ltHohbhGh4vFCw/LX
j9Kn+2U9lbH3kfLN0YwD++cnyZroXyCqXq6zXn/PS1o9CQLa7RLr11FMfEcmmG8tXpP6Hmzv3V+/
+CdaCIIE1/CAl1O5rPIEzocf79bGJCC5YnRyj6QWer4Z32alm5+0Aae7GinFFhzM6AurvsTafkiX
dLjMrXo7auUpYSR8aZvVi2miP8S4XfixbMgdbfr70umyX7DmPl6nP98pwBbH0zn//6Az/HRzVK6K
Sojzw/2gpc/wROnjqSrBZETeVH36jGwfZTuemmINJPnrq2R+XNVdk29rWivVmZsS8YG3/v1Pr61N
uCl0MdQ3CPZBp01R2IzLYbtJ6Ujvkg6v8qDH5qHMl/4Khcna78ErUhXDKa4YceG29AjTYsXvEnEa
Te2LSx7QjaArv6Pr2wc/fmtjiQotc5qDanaw7qrzwxCXxRVwpmu3NbMbB7/Vg0n4XznNFzjZPCcZ
72ooDyQGxJLwgFndJBIdNkzFEUQyetul6sWtE0dXqj1am3g2Hn5cmf/bddJ1817die79XVy+NJ8r
qv8HayVtZQ7959ro8qUQ1K7vP4q3w9s//v7j6/8INDV/s2gGsIawiumcpP9Z65hI9DgVAH1hkePM
x9ngz8gA+zfEccjtVjQeRY1HEf2nDs/6zVVt1FYaygqHY+p/pcPjpT5sT3x/wOGgS8Bbm0SkoiT5
eCurU1wqca6Q8MyIK3U5BdJTHSyibOzhpsI1ks4vwjDOWvGyJGd3eBjqncAfZs8sy0O2M/BSyOyi
JOO57+8mhCe07Dv1EUH23sjpZxPYFLc13dUC8Mfe1W4WMAY2rffm0sZJtL701Nzrcic08oNPSvOt
TjaeEmrzPn6w5Y1a7JyOwpxgYMZRkvF33PpGg9+UI16NQ7DeL22xsxsyAOOgSLpjzR85mJvt9OCW
5aZD0QvKnince1GuOUO5r/bnhnaQMN/N+ox/z0/RJY+o8/Pm+wJxI/K+zEy3tbJ9JdDxmkfvoLC9
mWThTfG+s4zLHOkD00wa+l/c/BU9XpAyRHGwK6xuHaJUN1oU1BN5KLMRqPk3vWkuauuObiWG8xdp
1I9wHkJ4BVtrXkjKnOp9GT16I+39Jt6WdXKKW7IWjXirSe2g1PgEWjK9tXFbxwapVxjOnGY/werX
5Hc5lUTVcGa6mdOvJmeHBCtA/TwA1We1wRHtqzm5qh1rESldXhxGkQim6BsBQCUDO0vfF+q7tnxz
yaD2XjQSWRDqhxod4WR+XQO5RZyeSV6+H3CV584eKlbYYVtXezKsnC9MWg6IPIKhQfxsKkzexWVE
M6vQdlGdhAkL0P9Qdx5LkmtZdv2XnsMM6kIMeuIAXHu4hxYTWGZEBrTW99s4449x4XXTmC+brGcc
cMBJmZVVZbgCcI/Ye22CbFzC6CKZMYsdrjNBjwmpb3pHhqWhEYkGKHRsvNpiw1iPgT3XmObKTUdG
NNmhKqrqGA83sA9PI6wmRlmcw1FJuXQS01NP0xgfKTJ3qey8bkj91TdWqzoih0djtS5+kcvtoSfw
ShscQn+YQbG17Yc6J76OzqekwcxT2DCEVU2RsZsZVloCab8dofjCBcOfMiLWhx0eCNWfiTU1J/ts
kQyFq3z1E2KBSHZkpNa9QE4URLBf2D0won4Zx/dacgDkF+ysfFDeA3fC+oqR+NDwO1YlWoPyPaNw
76BPq8YhTT7BNgQ1UH8wQT4KrY1TGx4RuWCW8QfFa1oVGg0TUVSD2zqR+zJmDYY7eYoiT2qznxCP
WRqfRZbsy2JC01MuPkJxZrjLtsGKZ02zT+nj4W+y0CAp6nnUHmFAXIvQ/+1J+L8bXayF0v/qDP7z
AYP1Q2doQ1f+V4f021lpIL+FwpCQdJN/J5Nvd8XzauKZwoJFB4jhW2TQudFoy9Y5m7QMi10E2hgH
aAm3SjjtqjzczhYWJ1ghI06IyLwVYby1XI1/BotB+1kikSJj1fH7XzFq04R/ozWe5pYIQXNfrbbT
qmHP3I0+EsSLRwjWo+IVeuwtLDZMRA+28bGwjTSQaqkvrlIFOnezRRr46HCPo6ySZ8v8itMEPIhy
srpTU2A0h/JJjCOSqAVrUrZTpqecN4Hx3YMYv7Gsaxc/FGQ0ivmfyjSOn3/5pf4xmxkQMmbkjAKK
yJ9VsDhmlfoxmyw5428rP5Za80r1DW8xgULa0gZLU/zD7/rHDuI/flfqYuD3zMdge/1RKaJVUZyJ
OFSGUHZgWEwGUHHMftTd8hgpz0/JgghEN6Ht7H7JeBP6g2kdSuWtwZASBll15VGh6i9qcuauV5bD
LE6Rs8uJXGLlrVr7mkW7MvwD/PPvw/C/3jUkTlK8EY2C0vmzatS4YhLNxfXbuj+ZbgKLsTxpIxuS
//D9/L1/+J8vxAAHiT1pKn/y/YZoyLFZF9j1dbAAPu73gm3+vEscFvb/9Fr2f/lYGkXCOgdn1GAi
3jf/forjlZkBIcXDplHODvsxO9QOScekoKj2OK1JSJY++Y8EtxpvU51z/hr0ToesCgQeomy6sLhj
jy1L1CLpM+QGUJj5FvD5ZsmLVzVicsA5HysEK6jFnnyBxzQq/Ml4IQaOZ3D/pbTkANYMcvLmkIyq
x2LGq4caoM/d1H1qJvWrWG5S8ztnusx46+arqd43DpgMvd1EcJtibWNrAkv29yIM4uNcL+LGJN2K
MN52My71hvWJ5wKNGwvjgC/1DHNhY7IEm6Y5IL8MpzLZ1Q7P2OZQt5GvxMo+yoNUfhfKDdTVsY13
Tmd7XBXkJMx+P94h8NfRPUbktCYawZsciIwcvT58UvNDArJV9ITS3VcGXlvYAxM5n5oNS4SvAT92
1G6n+lURsLkWgEHZTiyvsUlSF3pHQGJ7bPfeaKIZJbgcJdGiXqYZIcGCVuGcOY1vSURsytOSJl6T
fy1OcVSLADDEcRlGsAbfjvZl8xUYpKE2iTeVP4YMN7d9tTWasuvY7wf1kPUPIycHQBF++tcIa5fa
/HUCFNVrT3xb4whP1YAiYXLq9PPEPDPNPMKB4Wut6DQ8uPEC7GHxcTJ7FncrJKVNj5snmv2umnl6
LhsF/IPZnRsT0hsO4l7OZFEah14WT07e7+LI4fxMhG+OrG9tcz+bBGazQ04rbOB8dVm9WYMV5DBw
SX3qDfd9rp2kFlSa4bnJnsDDCJVyGmo7e/lcjUopBY/BfVLpPO85+4bWE9E5jyAv0nWb1Ga8XBlb
ARicQzqG4HBeMlseJ+uo46gzdl3MeJgdfmi9aCH6rQEyn3VDxsej3N6vR6oxoahDkFxTyCiE+qkK
YzQ2nq51J5KvcAjv5ywI6R0ZMe249LYq2lr9jTkKWb/8syHaG7O5iwTpoeIEtQAEADmaqXsQBewa
JFBYYIEbJEj0SqTzD1IXj7nxjNDvYpjDhrn7Uat3YfTsEJHVsE/vIsPrmOk5EJYRXRXI/PkkjnKL
Q83Thvtm+Jxmg+prYvNKqJ16HBdKApTSk72dnO7Ygdchews18vcwWdQjFkpn/aGE1ZbX00ED9qXX
35WK0OyhxkacGoSLt5gEMf+jG8oyppHR26qtXNTUz1225+i7YvdG+Tc5v9ise05MXefi4eSI1F4a
UuGF5gu5N6i4CniVsnA5qJUnkbwO85NqqAcFA7E7xY8ZZAMJI0lDadsyy1CVwCaJfOg+lYrfy3yb
kHTEUMHQAhzjMHpcS8op7YBYlUFBQqIZj9u4/iy71xpIlE6tuWRXMPRbltXoLJ5hI/myUz2riQLq
O6PbK+Glc4PIeRltTsqWHWH0rdeUmgJsU4LTVvMg5CE/2i4UpEuvbipBb1FY3kQceZTe8oz7ZeZa
WdBgl7AOX239wj55042vAO+AIXFdaoymTOhWFjJNZ/YX/a1Sj50S1IJ7fhz8uDqU5N+GJBQb+k3b
Z/HAEC3Q45dGiY9RxzO2yl7caQymMEfwJYK1lRi0/GrbUWA1y9YgAYU9C1SDPjAWFlID5DHURgqB
gjOsWjXs4O05HmGI+9QFfmgdDJAkM0oI9LF+135E7bJ1i+bAr7WZp5chfdbK75JaSSFxSFgIl1Tz
EJLbmKQvHfHLstL89DGfvwRtT1MN+7moeekHRbF2/QL9g2RW+J2eGrf3SvfQZPIQ6tS86GwsUHwW
sAg5+ZoF5pM0VjwK5BjPgVM+cjR0iHPzPn9Sp1NMEKTMwY+dGuWHNpV/vZW+6n1NuYFzYi7aeFG0
BFbLOwWh4Ai8PeJzmggF1rht1dY3uFp71VvmOtB5OWbtWy6kLUoWLwLIMnAOZXS2AAqCSIiNbr+K
5bEwYbd0uYeW8Jg6X1ov10feEGonDvZdxLgc1caGVOqfkE5GF8nyCnu8mLp+Cvtn8hYHxq1ju8vG
/ai+TwPHZn9uEigwdnkQ5hUX66wDpLpvFT8Z95G6I4/P7M/G/Ignogn3OVWBo53ttvZ1VO6o8vcd
LvVO+dXNbyG9F7WPK3K/y3SeBSfUMLjZd1PzIcuXen0d5kBFm34oIaGtovnACOiFyBzSF3T8vpNJ
Hi/6tpufwF6dQR76uDk3rjqjtNc3Jb7TYUY3u/jwhDyb6fkCxUKh/+6xv0A4QeZafTjJPhuBLs/N
qZ9IfCXrnB42CyJ1ftKqQ2Xdjdn7aH9oev6stZZnat+AMjeL3BIF5i+xsclnrlO5jeMVL0tjAsJZ
fszQjDK5xXcR0hDFRL0NkCLCwMG3NbR+aBb+wgB/AbcAnGODMH7j3kt+MEyCHmtbH3XNBoqBh8Nm
I2lda5z+o79qAl185Q6otiasPHuM/Fg7tjxMRb0remM/as/SNe/1Crsu0qbIynZZi6rbQW3kKq8N
j/oJGORCexXXj3N3XgVtNtPOPKzPWv7YcSr3yrRxpjhw7Tea+zvDYU7SPIfzL0VZ7mA4HBRz8tYZ
9dJl3+qKiUQGiQCydAOmEvww74oxbJD5BkApNwJrS6+WF5eIZRhfmzAbgGTRzj9NBnHHxcraGoLO
oF/hsq4hErWzQAk5khRNfxQjZDLLjYUkv2qi3VASJ1wRLY4+x5HZkSw/Hx8O+cVhkM5KYGFKB6zq
uDrGfA89DIp6BDpc7GmxYkUSz+ATCiiMjSwvul4HyPyCnCMmH+HsjJzn5NxXoEdLdR8X6bFXTSSf
C76+BCwolVx1GksOX+RxCNypfr0lWaey8x3RYxjSBXbE72Yu/E7P93EJfcy+zS64lZZI4QzoGJ/F
8ApT7iJT8W1GPpkudgUWEqdi5F3Is0HHr4Tpr5Fp7zg6SLLrXWvUe2Ct20J17nBenxuju6YJ6M1a
9ROAuUuxXbrRr3OuHrW+mFEFVApyXFiBVUbtXXgDQeVWyJWabkYFr1o63+XZmiBWXOr+WmSUHwW7
zbVrncsfetrcDW100Nss3MCu9DMI4cXw1fHIHK38OIzaIbKirYMgkxLRm5ubXJIAAf+W/KKDSyEa
uzT0QNWs4suA0jPy2IdTwNDlo5vnrT53QEcblFYCWgSnAzy6DBbrxHfkiBWjt+Vh3ONkUKW/IkuQ
5G1N6x2n9dCbOME4/so3rmYz9LRF3ZFmztIgJlfI8rMo9vPwA7YHlWexNxda5Ur6U/XS6nJbkhSc
V8+yfKYp0JG6qlJszZwEPLa19Y8ot3clunSpvEVtdhxMtpnpW+S8FRkl5TTuJmi6M6gETKFXZWrv
JqM7yL7ZJfq0YwgnMFSMlE74ex/+n4yd/4/ynL9Jena/qrsfxa/u/4O5NH7X36Yxq0boP4fQ6wf4
9397+u//rSXB6dfvo+m//sl/jKbJrHUwG9G/4wFH7bKKbaZfXf/v/0YuLY0r2otVbMNgePX1/mYR
VxGG2A7zZ53yir3Mb6Npwv9Q/lDzWEy6zf8bEc6fLS2CJAsPIa/O9hyC+B/zBdsdOqtmPeZldfpO
mNF5zN1T0TBKm6d/EJJZ1t83jeuOjywV/hhJECDtSIf6e/+cDR0GwUaMXl8phXws0lqrjx3sEHTO
PYZF7gYk+pdYuOl3K9vS2RV4jsdA6wZnr3YF3mdKIsGDVxvC+p5E7YHuOorS7qY3win3WNr7eAsX
slQOTVdY80lvwr7ZW/ZkX4wkb6prFvf6WXRJH91BGk04nN2WszcWS8ShbOqMVUYspAsVgxTdVlPU
Ahl42soga3Q2bnObr/9I6AAXzVAY2Q51an9LepI1qcnpJY7g15qMeECKyb3Jrhf5sD5el4jnG0Da
kke8VRf1u5s5uBurTBqK13R2w7B0jNdzYuiMG5I7B05TNom11mMRCcUvGjwY6GO0dSuJ3p3uROWs
dNRYoeWdVUBabjX4bT9NSeFJ1YRtWFqVVpzHOmFR7zMqQcOUSivsD7oLFhhN/iBcFgPJABq40+CO
x7JCF6BNijrDWeVHZFSXuvZGdEP0MiFlLg+yGk0YewCOzDFSfkYpg0RNua9HYfnYVGtgRQr+I508
kSkJtY3eyWaDenWdv69/Cf20X0M1Zepn75JpCEyFx3KudT1pWjSwVo+sprYfUB7XzPd7JoU8kxeV
I0UivlVi/S0e7CeUpQ9KyUKkVfQr17h+6Wp9FeSW9xBreNybKqdiB0HMBkm0OOLgFiJcKZx4DyTy
iYz3sEmT5phYw9HF4O+Ns75FApdtNKPfVShIPUWwkLaVKx7Z/ThSbCeTuc+7svUhY93rRnxCKA4u
J1W2cGrQzCCm910W7n7Dj10k4VeIPsTEB4+frzlO6rhs5rDbQ5jRL/osCGTX+Wx69CPu9ONiR5fa
yWs/65gmNTIsYNYC3GwEyGcw2Jht/FRDk66tKe3tw6JFd5lsFfD7/XHktIGCyWzbxtWQpe2Fsa4/
6+IC6btaZ9M7e1pwNJZX8NT7oq4wH1njDS3yLyZeXkQx/9QO46MxqIEolzu8FzhHh/DZ6McTXoG9
QvoNfSLFTifDw2zJ0Aeo9+bkakzFnzBlpuzGErq+twQpKst8vUcLHbFOwjjgbMoesb7mKLR0GTLi
lvuEeXn8araRslHc4To6CzVlz8Zn1UC4+B9Kxf3SFLfaRO58R6MCSVh0lO847yIGOL4Tpsy2dL+l
cIZ4PyNp7y61VjxZGZB70binSZfnUiY3MnQX9NfoqaR6N4eYN4pFTLxQZm6LEipSWFfzNjRg36AR
fNFrFx4wTtiNK7udwyxTWP0bb/SsO3wUt1c/XSULGjWubjKJv9u8ewgLR240LKdtY53YQ79ZxrwH
Bt0g3F/dn6L7GbfwcobQGLaDyVJlqUKF/B3jouCrsRc+tJ4DVQub7ieR8/GmC+UBxUh3RuYs8Tmm
N6OuzJ1b1zfK2f6uTSmLxkbuBwWiuBHbv7A7sdhyqtOSRQ+11nMnztYU6ELQrTS4pYa2dViHyLMZ
gVUt9EpCuMu+owRYYDe6LzJbvF6T5cke6nfoVmEQlsJr8/pXlbAMiHQFLLIitsIcAjGjyR8Lxm4t
vsIcfOGms/XrSBu6afsEUL5a7xLF2hrs58kwcehJB/dqdtoxXowD8PYTsBz6OhcK4xjeM+jGswvG
huupuE9DxiZtIhjEiLynwRQvEQ0p/xsrg1oBKVCF0LHsxvrQxHjSQdbegN/aQV+XepBWNk5QyyYj
bNo3Ijt0zUQjEDWkBLSBMzWHRfJqRmvBN8vMxFMgmD9kHNObyiwuc9mEu2xIPUAMePHm9GAV9tfU
xpVfTstOQZa9Ge2I/NuYhC4jjBWfh8WnzDUfSCkoQRdWW5kNPStFEO7817PaNcIzzTE9MNY/zs7C
OwUs3bFzytSXmHXLfrCHbRhhdja6xCN/4j63I7BG7Sew421YjXQGRBYELuu5ohO48ZyQKfCSPBWq
64PIttk59SQ7ihaAWxfddY0TAE4DLV/Ec8AhUd5xrVd0vhNsKwDyrqdNnXJVjaLzXfZmmEvSdfHL
9HAcs21udUfbBWXWhlBAU5fNDmaEpgb93br2tzHBxWOInXEuRnoeJI7Ww3lXG1iQyrGBPXYSTg9s
0gyzPQqqeK+XyX2UQx/WjQsI6KfeWNejlU2DgTHck9J+JcHAgHZcKHclkpSNnPKLnVeXMmbQXRlS
4L9etk7X/MQh96RPlUnSCXtoYTVX2xqW+wyf/G42ki2H309pV+99TZ3PXGY5pIq6B8A80//VewwL
jKjL2glaDOKlpaib0A5/kie+nxrxPULN8vSxdvapGdc3DIXTCUyWEWToDTgiy+IpCjkxB9s0vSHP
Db4ofqRSnZ9LO8XJw3INHevMnKh+0MVi+GaigYrLvwnI7LbuAORtXoy7JOOGKsxu8EQC3BjbHAiP
UnDMtsN1cDvs2dHSIvUpyteSWs2r687hxieUoHWHl9Clx7cyG2EagbSbsgiXIwOPE+DS9qBSuIIC
T04p18Y6kVA3sZ2+42odDrUqEMTUbqBW8iOqi3uFx1NIGBVmXLe96IXQfSPJzDNhztLTZ5hVo9ko
fmGme5ajR6dK7kXVXhwb37uTME1ZIiSvuj0FItbNBzBbIVM+dd1HY3N2LPkuZrb2cORYWOcFv6Wa
7MkcaHxtLJi7dnV6MnXlUne16zuW+h5xR2wShjRnPEsLT3PLDtypUL4QwX0O81zdaXPyIBLomqFN
yeM6isbC396Wk0h2Zl0pXiWtd1kWNZRmARkt1lcrLj872QXG1Wj7XSdn9JsymwKydZnzG4GDVNLU
hysx8D8mc75whZtnnHpkXof5FucNTgjh3g0FkU7GAgsdLyk0EIJNinld72QRuRLyhG6QDJFy/KrU
PHAN7cToHgu3m/2wMuMqW/ea9slTDVRPU/MLGXY4juv8M3Mbeu+I062CSZxIdS8TccMFcs8eYLfo
5hvOZT4u1QWFHEAOLHJMJ9UfgP2rTTWIFz5txX4FY/ukP6s25pjEnk70908uF2Khq+0RIsPoOfmk
+LTYybUoCi5Ftx29qmve65Rmd5ChflfxZuZD2kYUZWbN7GEHZWN1pTppwbGyMhy90ZrKX8mk29kh
jht8qRmrrIdI1bP5UnDwaB7OpCL2WynEqU4K1dopWlgy804xXu3XlL3yR9bK7HVKh2pkrmIhfQMu
6BqXbjBVSkLML17advwR0y7L7qq2Ruj+g9Zs1d/8vj5f1YcsLHk12wWG+OdmLyp1vr48BvFeYA1g
0qUzv+CiO5cjQ3ImLAt88xS3/D8sStfm748XJul7FQFyASIbMtYV9G97+7rtxwE57cBcr1LYjdeK
yaIh7Zsa96ODEgaav81MaME07aVWwe9eUjOqfM9u55PvnT0KAzMnFBLjLVuPQ3YMpbqxCyIZZNYz
mHMW5BQUhFKcYrL4NoWRAdRXltLQN2orkPa1VVTDyBvn22998O0/vr/fyUb/9Vuls7UMDRDrX+HV
q2jhtw/XMKi2c7YCXl+0+Quhz/nLqOZ7pdA5hXE92G9Wkzlq8K9fVftTbMWPCe5MWORFrVaWPxOj
MkX2sE8ndhTpmCc+pknj2Wg0AMntPDMEbPVxgdkjyGbYFMVMlwEmQRHr8yX3uObZyPzrd/Tnjyww
EGKnEatAXSA3+0P9Nelza9t45sm4kEe85GU4BEP19g8v8ue3jZ0CSSkWNGGhanPEH5cSDHbZFes8
T3t0t7kvD9fC8nfd5ufHeCy31Zu50e55imoACnXPc/Y8Bbf/+i3wan+2+IKu/y9THr4KhiB/vomM
IWdoQ0dGA9Oc3Kx6ikPqkTqjVDfsKnycY4AFuSKOc5xd60IcalTP3mqH3y851ADqnvWgWnd1Pfd9
Zbvdcbbjb0sZDiHb/syDsUhFURnZvd7K2Ne6nM1RG7/29brEbiCommxabLxqsoPYRhctluqRMd8R
3ditTiff0sjbVaq7vtX3fV53OF3aQ9UY1aZOey8si4V8LwwxyFJRolAznR3iIAK62hg+zHQbjPCt
VcPAFcVj1VWf0ihOzggfnmoeWOP02or5KIjx4JXZYA3TOwqsd3WsX0NDP6ZGeVJ43PhpT1hWTY81
a4jJCgUJleI+RQQGABfy1VDdZgncT3M+qFoDmte0T53jfKa6spV9m3tTxJhGgs/YjHn6qMXFXW1a
UB1gTtrOsTAwrxBLQ2TqxxQ2j3Fv/Uia8Dxl0X6ZjIekcr1hZMkhrO690KiWjPaVbwXMzICKSHW2
iCPxLQMKVMQbJQttZHQXFwurN/7PStRv4Fi+gnnh0aKVGxqULQPlnYiVz4wDR9eSglNj/FWZ1RMP
LpfljcSkMB1DkgA9Mi99pQqfSwdpl1P3Ae5aL0vsh9jQ3wSQ5GkoXqRbHQcAMQzfWZfXc7e1AYvF
6yoizA5Vq/tj7b6XswABZJxIRrtjY/E6RclaLLJWmbZJOP4oJrYLA7njRjI95im4w8II1E77UCwb
roJLQccPO+by2nX5UxxpxwIMK8IFdDXs2nleOlW1jWRJcQ/6BWv57EUprbhF3eLZavxIhfU89V3j
M6JqPJzVq/RS1e6Hle8x9dfeKJ8iMGnbpmHqDMiVhN/KsLetqp3DtNpJvTzhDA8qleVcgbHbx4p/
Ngmonl3JTrPgN4bTCm6Cxp30sp1CiAp7m35Hxvl5EQmzc6O7VwajvytnhVKwT9madCc6w6vSdFzy
INlITzOPqVUDy3KPruQ+G+DPbmsXv5E2Sns3tLkRKJGOVKDIlmtW1ecxzXZhOEg69nTsN+qU7vOR
lgvrHkFRcjmYrfJsMi46mM2g3DOt+E5zItdHGLh93n9UZm97UiF6AJBsf4BmBG27St57t3+yCrYC
87KuTvkuVFvueB5g9Ia+sYl5aJQFHJwSW0SYXfle/bJCRBKjzvEsSU6AvlTsUKrZ8pKWQkjVF8Kh
EGGZeXKxO5Z/ldRfFgz+/MXhya155DcL+wdYTq9k2ZFAxNzp3E5s8yvqpo2oESrl/YREQOuHUzc3
36EujuWAELZUUFg2mkSQ0poXN3Yfpm54VbrpAd4QdM1YenZIfJ1tMDOqudvpTM03s1Wbo9LEe0Io
Jppz4emFe6nTBYeI84QgOch1Nm1I1BUv5N0jFr+iGL8Tc/TOSnIzaM0O+81eKwSbTUrLTtSbkOGb
rJa7ZNCuoQtFgiulrZIfVQ3hviUISxn8kYZdaeZtDZS+ZH0/LMlPGC9BjCgBlsoNMo/XOvLULRHC
izzfqm61axztfZA/tFh7HWSdHuEpmC1rjVyJX7tWHXf9hCjHNqiXISeQ+jYoQTW1NWBq4r42fYJf
zHZ3WmH9spQJqLDp1uoWhJmNXxPtaihKowssUAk/bHbiG+JPJo+Vc/mY24l4GNBIMCPlS3d5NkZ6
fdKUsbxv+qS+UwESwaWH69Z02YtJs8TFv2QvSPGnTc02BwSFnj5pbtbcmKp+9Yp2kCNgZgJMfDEp
38pgITd2xln4eHFAhsksDAMMnzdgTw7mJ0P9niVTg2PcD0z8yF9RNrOjXioQhTgzXNpuwWolYhsG
B0le6kR9FvqoPahq2rGgSuznIVEGoPDQjvN80m9lqqHgIMV5OjktqRumYfc/o8xsjmlaL8zmVDuB
85Cx2rQX3Y+c/jotebmDiXSw3ORUjqrpKT1BGhWQDU+GtBuAFi/JODbBlCNAm5wbXgbTC+kXfFyO
HRghzvdoSI9lpJm4IapVgkqtF2ftS98Zb80857hK2boJu9O91mqUo+E0dzhh7pexP5tLqSCls/vq
U1/6L4NsqZ0WWpo3NgpT0YKwBAXaXNi/uyrRY7Nd5srPPDadYpV18AyVrPiXqnlXp7o+jokpNbx3
9KvAqWRC71/kyZXhjfmL+LZ+C/8Z9XXamAjEOqsUjNiyuJGnxQRUTUDiMrDLdYz8RU/Ca0sVjSGV
FRvUmtrV2G/mjkAfUIZz4kWhOX8ksfk5RCrJ3649aXe9WwzsnePSt5WCpCCFDt5Pxy7utok6d6z/
sjom+AMRac5/wmMw7pd6ardVGNKItBNxggH3MhbBUTJMzB29uiIjH96iJm/u4CGCd2wcpfNT3VEZ
HlfOz24o7CAb8/oB6GkIZSw9i5BixmA968RjohxGYSCWoBB1H0bqiyew4y0mu1wOpMklOFKHhQs5
1cgNXdME6jBDkIV6v27nrdnFt2UEnO8o1cvIhHd2IE85awqrrpYJ++eFje1S7xyY1F6VKNNrLNoH
zR0qL554ACI6su6bhtSYbrTdN2JVgaIYSWh+l4ZhPsE3N5dgMWDhz+m10DFzkkpo1o0atKnFX2wc
lA8gERUuR88mEdBr2jndowhA/d72Vf5IKZLDy5DOgU10/gAtIn5Wl2FZntzKjFipj9EB3898mZLG
fC1REXp0ZuFWL8wocBn97MrUzXxBeIDnkAN5w+otdpl0p73pkmeyF+Zi7FyB65H52MgDHdVjAhot
DPejWwOx7xkaztF4RiU0oSMbLJ8sj0eWa/LU9go9uRpinwgz13niuX9t7ak5OkIlY7OiwPParJnM
LSV2unNAsAIwP2WiJi62fZ9j9y4FnMUy6NDKGh38vNMisjwbe0q3cPEiIsC01t4nrPt+jSIuz2Ek
t6ldIppQhTofWkgvu4jrcj09R2kiVRrz04xtgTgSoJCSFdGJpUmzibuQnyslHsOcMD05jrgnbIH4
DIl4rrFFfQNVvnPCpLsvUf5OstD29oj+IcnrAzsCElPNvDoNkySxgR/L1YYWgSPLiK7NfnD6F6t0
IMBm7myBXP3oI36c3mUZ3ujTrStqP3ZAuBBoBbd1+EUwyIOlKx2tC4ENZXqedKCCjIBvmeN+Nqkr
fSUlbYJhhT+KHj6ahIKSRNoeuKvfGsxCFTSv+Omniwogj7BT95gqdcQ6p780joN0VPES2WV7k1wy
okjnHfrGMZgjdlwM9zkNSW+JyoQohkHKZ0fDlEXwCYEpvG5bIgonczswRMW5W+Yl/l6XGmL13226
btA/JoowlNtUlEgS5b5iK6HiAQAkUDcmmoTEFcltIPyI5QZqLFGjPcqEc2vz0LjYg2LulFGob8zv
+mOIqMks0R+SHJgHfUP9umFhR0/ZYFVjOj4japKtsA98CwhrwI14XWnvp5ksjpwo38+2jeMx2rBM
+UrSLt8p9O/XvjTuwbzMd+SlGI+kRyFimp1b3eXFViCm+rCm7jLOBZlfbrybDEXeNyWVaiSy58ZN
X3qRQPMJ04Ehonm1Q/B3pdZMwI6XY9QyEI2m9sOx+i4o1B4s2OzY3bUalvGbGLSasMB5zRKy0Woh
pOvU8a3MQpoF0IvnIuI+CtVm2Qsa5G3TEvwVwjULpojFT6cnqW+GlbMtVpkRopfbEkIeYkJ0V6lV
/tXVxQxGLLN9zUbh9lf7HVYHKZpdxjOPKpu9bNFvy1R5kaV9X6H6UsYajtTgWdGCZhgospdOWv2Q
QDkp+zwA5kV0cxjG/W5NIfzZr+wAwhhcqrm1KIkW6xDnI4nGglOPrELLjB4NY8wfF1NML9bYl8Qc
M5gebqNVoWGtezhCMwzHQJaU8yRPqJhIOcxVnwc9i0MOS30iChqVFkkmO+rrek+y9D37vE1cdVdL
NtcZ7G2m1A+DyfKWOcdOrVj1tDY7hrZzv9vMqREmlf2rOSkkc822x1xLPYFHVbaLltSIeUFJDUuU
Q+KFG6xXCLNiqQd1hPsowpG0t1Lp8Wj5McLKIEFHv1S6iXO0OjJq+WS2bwY8EIMkss3AsTivJ6Z1
G8uuwQlMjSRxuL0BZTgNHVdANSI/LKuzweqvcPT/wd2ZLMeNbFv2i5DmaB2YvEH0DYMM9pQmMJGS
0DlaR//1tSDdeqVU3pdZd1hllpaWjciIQMAdx8/Ze+15RWJBtiIuCwUrgyUZNbd1azUEywXnAO31
g6O0QmhI7RBKFIU1YUpehMqZo1dNbx4WajZ2pCSJ14Sk1WMT2cRiCNLZwsLEImZ9gZP87Bqh+8Ao
etGqtMMnaU7WShKPxIWBxZcO+WuYW8jEpvZTuYQ00bF3jkmCbYpEhXvIvhT6ju2DUUJW2k5FuGP5
HF0dlOuE1JqdDZhq5YVxzTByxEpNm+hWsrkDAY7fREm5iAOM2Ymb3sCBJU7DpcYeugsPPsSzbs3E
vQi9s+URCQakjQWdWPeRDh5Cg8tey++NZeq1TIN7uVArwQlTC5VdtHYMjuhucRsUEyBHn9m0WuRZ
RXuF1XR2vTI/JtQ2qzjgQJTaZHKpJfQjBSt9Yu0izGra4JudACOnEu9md9G9Fl9s7eGESZsrTMbF
n/fS8gjmSGEfG8ayR6Xtk7kkapl25LN4m5d6sipUYDJ8IALrmjF4ufRR7tNVXbJCh+6mNzpQxxnq
1YG+orXuglme66GhARxXp8njAUlK88xTecLq1RTqEHUWmNM+eqTdb8CQpDFNEbILK6+N4HEZ90nj
Hjujz98Cl0q5R1q+ngybz4sCrYkZ7ZFOi4S0f2zrBrFBpG+V0v4TSiWmxNkcESWcJ9tKCZNnw0xO
tKNfRt2Nh87vvBP5qJyp9FQcGhfEMLK2g1Um71igCZEdIF8OhRucCBt6Fw2czABuv4rTT3Xt0AaS
1afcbq6zqIptG4E1kTkctGyAlwDp5QkZyjdCn2K0b06xLXL7CzStgiCf1oRoLG6BGcqtn47MuCAF
zFVyinVtrSzC2VSCrczH9ee2hrHzHO9WTmO/XjoPltM/+mN3xxVKUKzlh7HvDrpjABK73tm2YgxL
8HD3Ndsxndg75PUlFXYV3NG5/CymGQua4z9PnfmdAdwSh1weheVcY7MHa5slb4o+4J7zr7FNuqZm
PERG3uha6FcHdZ2WDLoIn9QhyMHBVQmTQVuABta0kds2W2LFjFvtOFdatzXhoHBYa/T+qcP1dw33
3ZUpLyGd+Dh7c7Suq+oh621/jYZGbcxOnIu832cKvSvQuBRwoll8Vaqw9i0/AsX4rYNrSOkgb0qW
6gUM6CMCRhwNPqf2Tle31ujwToBYbgBLPNe1eJ4CeY3ykRys0uaNWJDoYN6tsbiSSZfcdRUL2hDq
njnwZxfaFdLd9FzZ47Qe8IKsmi45m2M72uCSVcOCwXjmjuadW2VfI4eVk7jGJs5sDDYFJWJeY/Jr
E7snqz5AQt4sxxzfNYD89Q71ebidZp4oUxO0GwR8iz51utFT9RzX6nGGEIHT0XjSvXrFK3HgKkKg
d/mHSV3Hqnij+D0GJK6tOXvQTmxQzU/oGrhHAryGSwwPbTSa/q2xdevqsR+aZ6IISZXR9X2aKMrU
qjmndXQhsO4AmbY5hColFlB01xABNW7nix/oB1yOREVp98XROYJ/I87XqchfC+HSaVV36Rw/S4d5
ToW20Clxf4Xqi+OPz2kq9l6ASimx8zdvCV8UjoctsxfEM4vmhvY5lL8qB8vPU3sVtenN2KEvN2kz
8o076VG4zkc9QsOP23Rnt8U16SSv27+5FKg6zThi5KlYRVm5tmrYt4bl0EOjowQ2kTnynRchCOgW
30FEFJAzfukbfCxGT+WRVngJVdDzrzRny0o89hUy/nj+xuJ2zk6p8J7GIVLzsIZ2SxQfwov7TPWP
kjs3MBm+DhIPr495x+zSO2+kojRcUPjuaHAOBNpC/cWAm4M9EvaEdB6kKhrVAhWLf52cHOL1rMod
I8Rt3nrZW5Aiu69tkvkGtiBnYuamWsIFbS+vt5PhczsRrqUifYOard9zzN1VlojRYA7kr4/9tYZ/
uFLavaWF8ED6/FsdIG5TJCeyujZtQcKQl+/USH+vTPjBFB4u37FN6QxAvgSEizq+aT67Y/OhYjj1
nLBmdsXRWDtzREtGEdNpbeLCbYFrN+4GkyWpjI24+hy9YSrhSDDC8G5y1c0k+htmQJeopj1lNySq
rQCjPkh3eh7GAYKs6iBgiYzBkb0XXnhC5JZiC+NBWJoU9GEnsaf58S0ZnQS5d94XvzMnHh28bB4S
Tut3w/3iq1+1EjmSS8ogJMTylAXDiyijp1JzaA3q/MYTcFESkT0Rnh1yQxQHBYd506Uh8msm67M1
XCJR31aDD2LYPosS3XCsEoVKrf9oNVtA3KnHuBAw/hiMzb1PwVT3x8GZT3WGWlnHDEWhFTorVepi
M5fipXV4qsdwJVapleDPnmpa5VgH+4UTa/gZHryKEwW6O5tTMJ5eOjQi0IfRQHyBLOLemstxq+yq
vQi7eJzqAae7E+E3NDkQEEE8c6ksdxv6I2sKp4l0vvjSbd9ETePMKXM2NPsaQUpHvV6IB+3wpFvh
RDIIIQi/9mRPrawlynbMTeMiW2yEHVRwcwjPSNNsGqDF9GCGM23soDuXDZF6PWfy9ahFcI5LZZN0
hgttaJI7nQraY6FL3zFhn5lk96Txx6yU6gyEdZW5MxoMutJcUqlp30BO9kjgloSVxT4SNx0b1QvS
Uf3kLdm8BEyFV7Iky23VFNBsQg9NgWlmnU2d1Q0kGsgMQ73gYcnOuW9piHIu73dJgHAadVJY1u+u
h/3IloV/Y8ewtJvSdlbMIOd8I/umIak1fgAaP6/r3PmiUn869LMfHij5OOaLt2IMP7RResfadZ+J
PUED3XNWNn31NcsjXHsNDafMGz7NGVKIGXBpNgq8+1b3wpz/NQnQ9qcUEKufS6aqEuA/+dc8qsyt
2dV35EUna+Gk1oEJNckLxig3rR5pBU7WZxWZBquVj0/E5GGIx4cGbNsRK/YCdrW+QcdP171lcsKO
1dnoZ/ZvHx2SQDqB5xLscZxR9EmM9pF/nmyQQ5URPTuc4Xdo8La4e4otk8LFbUnFDhg0xY60aD7o
i+kQRW4ocWxq41LMatjNXs8htEcsogLzmMd8U5lkc7RJ1evo6CBbo55rYO/hvgW/WUj3vYvDW8cZ
IvxHCVQmv4ZxZrbVBWDFwIWZ4Gi6MdfMPFV+Hd8atME2drR4fOyJGIQpKzILKH/DswF1GlnVkUa+
UNV39VA8e6U7sPEqZaQb3pvKds1cE8iCwbBcex7ggLXZmla+d/skL7aNRrgLInYZJHkcy3PKHdc7
aYi2WIpqZFBLBzs2NSdWjGjglG+LGTy/G3rlFnQ3ajbF3KMlurWumFix4Rz7Qu4gwRa3dh/Ou6Dw
62DVJ26+sytqIJOOSm9ytJUcCLFqTlsrH06MH1+JAHgncZDbVZYYasvgmaQLbqvgcTG/KVIhZ+su
6HADkTSQbropqA/s8fhmA2yYpHciUjIoY2OnXD5MFjcra6YMTM2Q5pMBz3eujy0IsjHKP7lhsKcV
TrvJVZfCdSSmTumupNEe8xnZVhCOKKCHfVMGT43NOSWbrU/o/vGuFZfe41DhcUyiYTFBf564Xi36
oOg1jPu3fpg5xtF6H3Nf7Mw5eJY2tBDuW1l104bWO93bYDsWrE78ciLSn/MYrxi+H2cbDrLYtBAc
Usef1ph7XlBvbNu+OE5peOl68THa1kMzmjeVDRfBIJF0E0wtMBC7vy0Q3AQSi4NjY1BuSkLIsweV
62abtcgNecffUY/eihR8hCIwIBsGfHxeBisnHxUvqbY10QPR7J/DBrWWm1KdZVn/xc5xS5NEiEGw
OIa1zcBtpPFU9Vc7/pzbdbymN3MycP74htrwzl6ZNz+F+tswceDlzIQBY+00H+SE8tQKrGltJPGh
lBghYRSUsmboFuFGqfNzRPNUW/rEgfLQAWQ353lb6hlCAk5EDcW19R+6mrhW2baXDJ+PlvHdSGeA
u+bIkWXvVslnOetqZSGuOKpRHloXU4k9HmMTTJGM4d/F8nEeEQJpqzy34VTsavRInB5ndApJ+k2F
0ffKzb8b9XwNsbhRj79miTqDK1na2PZLJLDuKxl2yKocqvbZQMUhM3O48aWHmtWl2HOs4TnNp3vq
L1yBsbnjsHEmNHHj1HQ5hSxLb5cOns+FoetLKMR8Z0E5uJjtEgmQw9KoLY8DAc6sBzeqwkf2KKbT
GSTu9QReLasaJvMteuPEJmncSQ3a/KPfbApDdsR6Ga33XSsreg6iJtplc02DzmrbddGJfDiGoljP
bmlvral4tpIloSeHW2Ix7m06dBGDkNXGzjGbkfWOqDGLi33vYTNaTu+JH8MYDOVHGA2A6wsapKsu
9kKyjN2BhpMpu20/u1uE9HzcFE+zF8/HtiECZuW6MinWyEXGtYxoyKih6ve2Iz7TKG1YjfHB59l6
N0ubLaIS5p6a7kMrGdz5dvU2O0xzyEu6bWO8pDxGNVotP92JtttGsSMeEkJ8Nvbk3czIDFBBkCKA
8MWRiI6rpnpMai9FY52z8pwBUgx6YLsyvlpVAsvCQ6kdaHRbo0v4SFxhejX8YI9WeC/GGVKLNcdo
TN2PhsPSLcTsJxnG96GkiGvmD5qY7tYsa2M7O7HkE+OHKpbjjy2jrx267o2hZXScYnTyafQiJ+eo
gupRV+5pqDosl+WyTYr8S0FEyJzpswUyfK/Yn7DzIkqqnGbeBCr4oDbBEaETmkXC/xoREfuezuzl
AckCu6q2fRqWtZGgLfNwQ012Qa/P1/eOmngLUVuchywGgmNkGwZVN7gB6lWEQNgokZymoZcdYsLO
dyWHwXWX+m+GYTzPXnUnJjmsR4spX94tUSGeu3bLEYutK7dyZgDrpIFeVUPWbFyLE8Yc3FMlbJis
dDAZ7cdcBUiIx34TGcVrVOiPOssp10pGg/Imn51VGIHvMjPWrNNeu7IjOVhJsC+47dTMU53GO/Fl
6eKgcxl1Uoee0wrbgx1Ncm35OY90pznNBvycGbRQG47b1mLkW83BDDyG+FKflGG+91M61fWxKWmQ
p6Fx2/QprEL7NS9QTmojELtER9fZ7vqLMaWfmqR9Lgc5HVuNA7LyIevEHUibym0fZFbsAlJH10rH
8ECLjJVCAjecfUggdEuY+Tk8UkP0Bphzz8Ls3uZ0wabwa8pVyMfb+KYiE9XJSQgJU3lOW8yPZHyv
0HGGj6Yvu8V48oaYhsSjRF1TZe6GzAtR9TjjV9EZr5PueMcdHDaTMQu0HFtyNkziPVejgabjp2+j
I77Fjd0+On2Bsp9UwJWRWTMjedQh00htX3B9RZWf3RStr50bxGtk8zWJI/vBQhQPbF27PG0YX68b
ROzrsUkCSEnVC1LsG3deqhBN3V36L5p0XsZkHFezIGOKXvNkrOlgMHOaug3tzqMqYwsjRH3yjNk7
TgmVStdlT3Kw7rPcyzdJoKx9h1d0Rdo3jRK0RYsAvCuw+Qkdh0Ty9pVAV2aYjrVHnmiBy+UzRWe+
e9gFSQX25OKbjZZ3dlzj7BimKAoh0QEFh0AnF9YGnDD3rOKl2yU6rKg2EnDyxbMcu76lhJtdJrKF
m20xj9hIjMjp11XdieRptGhQYpDEjnFi2h/IrYlVfQ0HJLBZNDYz8gx/UAw0oZu+SIsglW1bmpW3
NT1OTVvSb1PuhgkOzOxHZXbXZ0b+re+obYy6YvuGJR/Im8SVk95KYi8W50nGgtQBZQbHqDT95hG4
ULwUI6scVybaok1rJl33DfI8D30TRdhhMp25eW1otyoGgi80R7n6Udcuf49alIiFPWUT/WeXuqmo
TcPG9g4MaE3v76vT2RZTnJTKvNSMf8OeWK+bMfb75sRgiC/GjKbgU9QUvK8RHge/FPH3e00MwvQx
WNhVP0bEJy8xqYHJltCOmLflwLmZI4rUh34wS2djke98sc0eaoaZqnI/4j2YCEANlLPxKdeLvQeg
qt4ikbUR5EQ1kg2f81K2NhuViUfX7Nu9FcqOEKsu9tMDT09YoNUshnCXNd4kr6DUg+CczcLvPlH1
JcQEIXgsCaxh61wNgT8Yb6lOKgE/gNkiy7UlLilvY5pwhp5Lm+qZmTDAFA83ALoxMu0YBlOdQcbc
R5NC4w6O1HxyZBhAt2cdzfsldqLFqq675FJ50oiPQTdotEP44vKv9GTicR/Tm0FllHodJW48dJVN
NzYr+vDEaD3D762GurlzMRLlj9rwPIor5sXjfZkzmT5pBxn6RtXAeE6RQybRZZAYx+iNMPAIq5TG
SNbYhoB9IkYc4ObQf9DFKgZKLr8Sl7gnPXknRJbStxaZJR5Mj4CYNmqGaWvXHYoFYJ/Bou0zVIGY
Lh12pLA3DERj0NdWU5vWpusNqzmJjjAc9DBqIsXE7KoSBLHTWxLjA2cN685E4t0/eGr2HHDHCd8M
42LUn13ll/JGcpw7gk1iC+RSWhz9x2rqNwYKOJ8Zl0qNO8INZ+Mms6TH72rkdC5FMVtH1/BKeTt7
iocI2zpq4cAs++EAhRIVreg1zVUjRg2wSsi6TNfICONHJ5tpw4jMq56LJopdRmZqLi+1qPxzir7n
K9F0Hc9NNwKqlwbDDRL2S2oxgCR53kB10ht9e59XuY7X5VhUzBPdqX2ejdKhXMgQtNHqM1C4R3rG
m0Dv+tRXeY9TLIzSXa4LAnT0Mrb0R3BWiVqS2Ma4ZTaLPgLyqnSjNOm5F838HcWI+Z6kPFiI//kh
x6S2MjaO3brOS+UCR9txUguqi5XhAMd90ivYQhVX55qzlS1tyOq7XegZl3qC8Hk9iBGpWiohFx99
7VnAfJD2r5JZYnqIhxGhTkTmKRhjP+AAT2qlQtmXtr17qPwEqX/nGeOD68VPWULi4ma0BmMisyYc
rOpUePnwPeJ1s9uCtgnttlhxbmmcsiesLmZchV3RedL0O6Bc6Mxtt1Y1GTNugaShc+E68Ycca0Ay
RcqTpStM/0ueqeo69oG+uo5BVwfcGVM5elj0mMZoeia1naUc6Ky17ohesUAlR7Y6uik8mk2aOu0H
KfOIsJuxU9alR+p3cFSOc2X2PIkjzM3bE2VDxkRGCzZPMUYYveMmGyjZbARcFM+GXngVzF+dxOL6
IiBh6zTRVSH8/yED9xLU6bjW0SnoImT20Swqb7Kpug1NqfoWsy9bJKOV57bV2EBsS3tbXdZZfUgm
sLjroBoTtLZ+C0cGF020SW3bPoR2Ht+0NH2vBMvrjcMxQa5NRAj1rpW5+WRNQdfzZkWCb8NQRx0O
02MXl+aVlgYN86qmW7luRJFD40qq6Ah9iKXZ0wV06FTRZtt7XcHOVgP/v0OYVb4htmULobNEFl0w
O3o64LnH8j8PEfsj5ygQKHk+2d+wY9jxxm4wzrVJZpJlGE5GQIuiatddwjiPvk/R7CrhlTdNMvvt
iqSo8pibXv/m9T66bkLheQ41I81lSBE8cEuf72ksveFzQ45Svvac3C85jbguYXra1Jd48sQ7Oieq
/8oo6WE4cXSHvoYfc9glsH+MokSMSX0cwxzpxfcc3TG8JbzW63AwF5xAmvjOKprpaRJA548Qowv8
VKsJn2G6GOJ6bwvZ0EhPws8NJCSshlUWa+OLmtP+kyZnZuP5w3jF++v7Gyp99cLIUE3bwdSoPYWB
XJQ5b+TcZp3HHm4K4pQ2lS7970JX7W0f4KGiAK7QRGkenLY5tQUug9z/1Jdj9YQEqrskEjNvA20/
WiPZ517KLYV7M4m096gLD8EnAkB8bc7kfwnnxHlDYcefLSwqiKvPeYvsSDZ2Ji+hET8ETQXSytVS
PYWxvnFapdstZ3Gqdd2OT0U7xW+BJoGN82juoDTJYlV80cIq7kdDiHdXoTpQfZe/J55Z07Zz8TEb
QPAYpswEiXLZ8gemJ6jthFHZsBMGQQ525fRH3TXe96SqKKQmYpRXWHKtHV049YI0NcaY44KHDIcZ
aU4uegGdyRzdx25JqjqQs9nf0oXpt9ZQ1XwiOx4eOO8+tcq12KycASEzjLX0aYI39a3r1ZdO0u31
6MTN27l/oOyPrhZPo3ufuWF2TiXptGy6Ab7mOMCZ2njNumYyisJksa7KOr7WcdmRqljC5FMylQip
DHDDiSKsb4jN+COJghDdiKPL50QlHDBntD2Q/rwMR2yP5VSYc3OPTML/yseO7h07RGDURqVx41Za
PDedTD5KFCcGPrMu8Hc9Y2HGfHSlnQ2G1w4IG21zqgEQFzFg6hE5oeDWTpXDI82yF5MqqUaAqXQx
N7cpx4pmO6ODHveK9gYLSs7sy4Qz9d3etqeAFmZuXi1v5r6k2uO+N8ep8BCIEstn+4qRw6SDyDoZ
beF+Z0Bv3JmRSmnqi57294+f65OA4S0W/XqDmmI+o+4KPndJa36QE8Y+T3uueojjJaXNa+2GJgqa
o2NmCPaMZMzZYRSQFDx9qET3Nhl1EQ0bBP06rXn4lDyh0Ry5/DGxrCcVFSA1lDW5R0sw3R90T/MQ
vSO6q5rDTBSOFNyxjjp+O70CVO+l6SJFSdPsvUFUs3HN1D2L2mPXJQAuIDeAxtiJEGufqhXF1sc4
9bYGo+UquDB4Br5xvAgvJVZcCEzjtBPkAm9SmAYwhlJGgXKm5bgaRbZQDY1xOYhTM9f0SYt0nwdW
r1cat2oBSt5W70PB6X3DXAGjzRRquTNLzNkEVoH6Q6hsAcyLTO9lYCGzlZmqHvaFKZ1qzUEhHh81
udeM8AgvRU9a4xEJBtFbX9sfF6ttoRW90E1RLyxgFzEiRxESJFQ70nwNcSkVs9nx7KR+Jhhuwc4q
rkhr0tziH/3wglbc2IjBT9ZFEIzXRiQTEZvoonEh8N7w3Wd5idEqT6MiePb8KNpju3YerZLB6diN
7kvs2RSXOVWXWKWc6N4ccyxw+jk+yiXihO9jPc63KKys+2H2IiIw2mJRrGOnTO49dLIhTCtRO9vA
iCiRmimO72UXmPbJbqEndXVTvSlmRi9xILEVJM0zcecMCv06+2rOdcTTGBU1HV7vwgyAij0RaFax
US1Il87Du1pjMFe7AsgAvTLRc7sUk2L9zCFnOxhvTARX5Vx2DybxhKeqcZJbppwfJigMot8j6Ovb
qAdD8VJa2eSBKSNmaaPyjOdI1rSWcxBBbDTbn0//IenQWuNRZGlBnuo2lTON17mL4Qv6YcMd3tNn
6c9OxF0KF5BYtq38YQQLlkfNpdBEgu5y7pRmhQWfNvOPX0AnnBVRYldFcpASenqF88bStoPl5OZ1
Lg+pwSr5L844svCzLOC+xEluivUISt0g33lsxXu23Cuo7PH8uUJMu9abU+viEYaTXdrJH8PdTKjX
2e3awMMq03OBsrDml+CD5AE1EGKeHexG1cEWpIaLLGPuOBlb7dBnhyoe+fM/dwGGMqF3AuemCfn0
s3pco2ElcBX/KBsYNgNJ1CQHgcRfh+2AYq6LnZAWiUrw0MVIZBHElCUv6Uk3gxQpZ0Y4ZKoUXUnA
OBpO9PToFYwWEdpAZw3gk5txluiR1wksel4+OSC3Mrr7axL8KAg1m494zkkhr860COz8ij4tSNdt
hyIRFC7f7i5yJUHJQey1zd70Fj3kwELdz4TkCkSUrAuUzip7MUBJkxMa0SlfadQ93NXoNL+BY2xp
8qPlAJnRt55cdy2F1Gqqw5nM1Zhz1ZpEU77JSVSquKmm0UwPneK1V42RFfHGgPP2yj3k0dgsRxdG
tiIM/NiEDSoUQoLQnltOED22mjhzhMltdKoSgoBWpqcFxuMkw81RW9akGBmhi17Nc+Ea+9hMMGev
EAZa7bPLCcTfUhbhqutqD6WUNJbyPZW9evn5HTY04vVO6SjrDn2RASSr+dPlmvNq8MGUsrf3dIKY
CQtbw3hJXNWxq/itDxKPeMXV1I0Yg1Qcuv4utQN3MwgM3fecF0K5J7NaYE4Y8vzD9mhysudPU07U
x0TL1R1a8RQVjVM/jqhzwhMne24/pxmZwyCKyl60HXDLJ3ReiiVLOkQ1lA58vXkbwgT0YkgVNBeV
ZkKYYWwn7K0ALzea9meqfP+NgGAYkwYaqgR7zaLmNaLowai494aoeIkSa+QRom77gQxvwopWKa2I
VTDl0UOUMsXGadaiVmq/W03wCfsgO6Lr8rDetWJ8/Xvb3u8QXQfzq+XCE7LIoSJaZmEE/WLTJAPF
XU7UNF0x254JUfDP5Lsbl5SH79WoKuNSlxzegE+hnPj7l/4LfkguTCQHmK6NRxKs0Z9f2owNwkeY
pYPIHqJ3ytsKNzM1BuE2Vsre+bOw+PGaS6ABEW7/sqWS/vYrbuq3f/0vSPb89Tt76tef+K//7zBW
Afbb/zldYU8aXqG/Tb9SrJaf+FeYnPUHQXIuzxNT+LTxpARI9ZNiZVh/eN4SDCeEaTqOwxDt/2Cs
gj8k+W4OuxnbuYum878xVk7whyPITOSngp8RdP9JlNyfLb8MSR0JZgFrtsNA2zN/j24j7qsdZ0kc
h9nEwZnlz95Zd+ki+4zPnZ3bm5a+5hq0RnsJhNanxsUUWBKz/Q8WWPPPLtyf78SHbyW5JItCh4vx
62JqQ6ZGvlUQDIL7FeVf8jnEcoTQVPTfcbgWPJqs+LM/ufGdk8UMvztbuvuGTeFTqw1GLtHUuvcO
xc+h7UGrrGrPTNg3pvkfrOf/5o3iEcam61j+EsD2G8y697QdDjaXrO67dGekhg225iQpwsiOrbHk
htX5lxvq39jBzT/7oH9cGx9/sLBs2hjC+hGL88tGQyPR70OL8VeZAPub44MUZfxomOzkwpvwWHpQ
Moywe0syD0GohTXUXgR9mhDwFVPpatUNWbIfyLn+yfb+j/aE/7sF//9cqIpkz/2fl/3ttzb+1vwl
V9Jcfurn0pd/WJZcDPUC6YXlwz//3yvf/oNKgFXNIsaniO+c7/tf/DrX/sNd/g8/CFhjod7998J3
xR8E6wYWpbUPKYUYyf+EX/cjIeoXcoNY0qM8Xwa+tSR/2Qso79f1ZvqzHqesCVYacdYTgwoLgT1R
IsxeoChtJH11zmoO3QfG9fGegTqDO0OiNncHy8boPHZkZwzWyffC4NOMzPe1Rh+CxqA1fBLiqKYW
OHYQPjl21xzxNPZLUtD0D/vG8jZ/+xguF4NkGN+zAVb9xuETdFWYnzY+zaLZ3lV233YrEaEMs6M2
xOqW1w/liNB0MILsKGZqz1++9X+zNu3fjPvLdXR99mMPYZ7NrvzbdjDBhsppwi9tYpXeNKmgUB8S
6s62RrEeQqyCRhUxJqgy3zjILps2cWQ8LvL/I/1opu6NJPVkBkse67u5z+o7Kxj1fmjqYF/5ujlS
BpgEnekCATwatedAAL5LgNZ9gng3OxenMVMPSBTYWqqz8PTzUucIaf7+o/62Rcvlo3pszTzFXGCE
lrNsU79sQ0Uk6TJQn2EpypA1M2/AASk4AxBmHni7mNjr28EPUtjio++D66qwmqwzpjAU/EH8GvSD
+iIpjDmEjHZAZyyLBrjbkcv5CNZ3yh33D29Z/HnrXN4zOcyBCdPCp1T7S0zoYDu9MjEIrdquVrem
OX5rs2omCMbmRGtx0MvLITy1wfiIsHo+oHCHLx+17vuU91DsUc+oTVkscIgxrvdhI1UFeQgFoYN2
5HmOE/8j0tXUkrjaJBMpNnn9jLoeeD3TiNOU4GKxvQI5Kdt0GhbOnq+RjFTUsYyUNWEuSVa/Z2Pb
XEgubF4zy56+l3ZgPNACUJAXAgRdYWXdVoZGslo6YMn7cZmnITfA2C/vCOPyt2U3FI/S7YOvhGY/
45aZX8quLl5LhhQvhlTehlIZzWyk6jONyWAbdvV01XGhFvh/WSCkzMcTiFnvtpoqfSmJ47prLFRC
DcOHV7uxyPY0ZwwgQfYg+1nfhm0yZJtSggjKGjU82raRZpvYCI/16EImg4eLD6afhouUeG4tYm0Y
sSS3Y6rvQGXuRsSLOBijVdCJTxYtQ+Axvt/C6jMQjxYEeGNID8Q9h3SmbsAfvf3IeWuTj34K4zyC
IoD0Yh0GJWvbIxB5VQMcg4pbvcJtgfKOUelaS51tM9Ehaq1NICYIDv7h/vp9+zF5JmMRXmiiiGoo
ov68JCovSsaS3sNa+0jRV95YBWgs6IHtrapqvpNKLw5Ta8I4A5l5N9DmZUotX1vDMoh+ynrMfsyE
PXNjOj3yPzsqOMuUyaFfVr8lGSSg7jdv/uFd/7nqI66Q7YpQLddkbOI5wv7t9FD4PYVqCQwurwz0
QZUNl28gNsESU3AYuYNknvTfzLAf9oz7gD5EE5QzlYSf/v6N/LmU+vk+HBfkCvWxZ3q/752jDR5g
lghu6LHXTwFWcQ65NVjIbkJ81dTek1OZ7T99Z399VR4WS9krTMeEmL5cnV+2MWF6sPi6gabuZMX9
Nu6H+s2RTfTRZTb4ay9n7Lp3UzjDWVYG+1C4uF1WY9eFn/p6clZtHDif6k7rGwNC7aqC43P26nFD
6BZs8r+/Qp73l++KE97yeCOJmkQ/sdQXv77bhjkxfafGw2jZF2u3k3e8+fd4qmwb9bMMkcYx2mjq
ycasQFJ723vnPrYirFUKjrjWibkGrP2lcpzy6iaquc2sCa5dYyV7ymYT6WHYvBe2caCnk5z6vmWy
6xav9oSayKETucZDGD56npUfUfsJouCdZ9SnZHUgMZ72jsChxvnAf2zCmACMITJX2qSruo6Rsf8v
9s5kR24lzdKv0qh1MUGjGUnjojbudPeYJ4UUkjaERs7zzKfvj3Fvo+QekRG4texuZCGRKEEinTTa
8P/nfOdGAwyBOe4Bv6fnAoExzJAlIE8xFA1C+EGw99lIP7WWHHaBIs0BeUOIKSUw6W4GDmmj9LS+
xp47X1A+04ekTJodNXAEAxixlm0IfXuPQ49mywymAWwE+MGcnF47dhoiQQtW5jpSX2x81ai0Mv7x
JRHO56nEEgwHg3KqmlMaxwbhYFsXbl8z4tyz7bq9x/Y8/FRhLPZMZ+mNCbAhAAE/ACOK+mnZJJXl
+rQLqPtPtUR9at2XbTIeKktWn50A/W6IROoGBiz1gASGTRgUVDfY/J1PCYbJaQUTThS2NlZK2myL
buiiyRyMENILb/OKnvjGMUOkDcEIDg1+v02wsCvV95bTzerJWuhz90Su2Ykcyn0vqxgZuxwpv0qJ
5hDj8dRqRBhxGgd+UYDJFmFZ+R0Ad20uyTnq7/4G9I3j6ziYrpJOn2sn7vZ5YH9GtScvUYp+ckLs
kJRTrE07xNd6ZqeIS4j2yVjgRjPsEuRK2x1oCnjfc1abQ+FgV6J1WUIGmehwE4PQ857tUl93uvm4
zNTv27LTtxrN2XZIi+wa8Xy6DURlH1rXvDNb42tEQfBhbrC0GaAiEIUN4P4xEdGMhW/JkLcOiVgq
v02Cz2Eqy/sRaeZt5sB7GNkLfQzqWXxiG22d4zDGBBGm51Iu+iDmqAPCls6PeZ0Z2zCrqoe1bHo5
Feh3q8R5KgDCo1VS413jVPPdQKkWpaxWZ8SHBI9ZqQ9BNozbqu80Je8VHVvRcEPLOWgkmhl8sSQu
Rj9sp+4r7xB4jt19DUC8X3jdZN0NSKuv7LwtL1jm3M9IhRS9e6fcO9TTYBihrpJ99mtG93LIyx6v
qzdJ2jtJkVkXS+21e5iUAZAuolWaOvoFK4ZkgSR34/2UkupRDeIxKOaYPJGlvu5Ndqf7xiqN+44P
5n6ExvK9KMNrEGDgKVVTok/2Voivt44g7egLqXLrQUW4KBfd9J+K2vqQVKG6yK3WhEiMdmNr2Qzk
JS4TiKMVLeccfd1Zxgu4Adiqvgkm/SfDWbN+mXs+6mypbiuku5/Zqka7RQKIoyyL2g7Rh5scnGTl
a4zZSL26jSNSB2uX5I8uEaQvpV4UfEYa6+zTJIl/NW4jc7+L8uI6blc4bKnG8ywkGIMxVn/HQv7D
rQu91fgZt4Y7r4ZGzzmINJyJwwu7S1qBEIusxr507cncaHd5krHzu+SLB4HfHtYazh4QH+ThJLmz
6Jduc2/y/CATzqH3sKUMsXNWInlDfzc1Z+xmUveT661hhiitPDZoMII+uVZfS8L4iMmwVSbqfWyk
oErqMvwxp6RHS0Xfu2pHau5LMSwHcDkY9jEs7Lyqw7oBuBGbRhnfRJFj8uWlo3Ez1kPxISLjjWmh
auNDxt6B/bUZngUQEKg/438YRBeTMzFP3+cev0RdlcW1EdspZfZMJ+jSp+xn7FQp9tQlf9IFhQyU
oep7H8z9hwh1opxnRO2tob+BzhqvE6duzvigxU1KI3E3uh5vZrBdcP2trgrnYpgKtQ1TF8lOWNjI
u2M1QWtwxwwwg+Wo8stcz72k2TQ2F4J5DN2ismix5uu3X0E5IXsvns4Ad+W3cZZaCdk0gjjnAfXW
vIunwpo+xo7N6Q5xROdPdg9ju5Om+Dn2JMHcos5Dfv18pWRMnOtQyhBt6voZzFqHFwBMKZD3vSDp
lmUE0WKDYaf82XsQxkvu+GYoUW9sMVxmwyZ0zOWKjTqyf761HQJ2TRKFzQKMxz8+VHR578ZixlaP
Oy8+JNOCSZryq780pjxPbCbfHk1kjkldTHeFW1pMxEEDfJYWc1Pt22ZScj8OcT36ZsYe5bKM6TBs
dZfzdM21TEPD4IATQV+xjnufuHhWP5hplCTfg6kI5Z1yanrqis1Iyi5YVBlJ2oEJDldoXPIlQICf
yC1HdjKtuKkS+A/Pt5p6hP5W4IXBYSKAqwC0n9lFJiCyMIxFE4obapVo4QWLMYe3RmO9ZKkKWGWu
UNu3AH7XXx9PBIfmKp0fGm/GiUcbo/xYLmvPmk4eWyBZ0iPusKscjM51hofJyAWmtxLJBdtJ9S2p
S4YGnW0XPqZhB2KfcKAkKQ2l/AFyM/+QWWQNTYHGu7LpUPmLlNmXCsLRlRjSeNm4ZgMHvm86iDCl
BhNbeS6RillIh8MD8HJWlJE67+OeH0LrnbcBJNXtfBjMNBzbCsYMrxPOKWhJ5CEgBnZ9Zozhbo7G
5qxpLfu2ZJ9I5JbwVmlU4ZWXGZYo4bu24X3ywpJHN4GGRDdrtT8VuL1P8wIUZEt3DRE6PUX7WxYI
8wmqdTvj/5umag+BerhLKIn8XrSRXCsP8IO9MqDKymOARpOvrZwGJ41zYuJs767wFmNXoDfwR1eN
5S51umzvxUa0a4d53kdmcW82C44vMveuSVQ/Hw1oVe3SFvdePZHeZCzjTdSvNhBcmrDikQQ9yixt
pp1KbJJsu5Vay2nqQmbZfOYh0rx1EZHeI79S14tndn4JEgRBqmwuxkzEu9Hz1pNa63k+4pNyr93A
/Q6OCCytrEiJrdsMAFUHmMkNYvgVLruO2jqkkemt0ADNTqXq8zMhXAKeZvz1wLjNxwo5QrqNFkcu
aBKaFaqHN+nLAmSQrUpFItOIHveWjjmZNXGOlpHAJrjsTS3PqKooBp5btYj3yyU7o6eNsFH2MibE
gGUaKpM4R5GBCNZBRsLTFkHPdsIRwZk5Fe4lLZvpF8oORFtwxc4bJGMXIoFRlajGwpPLyf+sxC16
rVK+7G02zJ8oxj6xx/zgRuE91gIY2DW243bG/JD13QPMKqJqJNFYiNO+hyWZM51bQmdjxN9WExup
2c6Ne2OkFzYhpzvMi3EfjSYBghFnScOx5x1VZvTjAwt9Z9nTbQjv9LIsk5JG2jKdUUXQX2VUWEgH
wTeYI2zcJNTFTjUkGgs7JpFvbsLrNkuDG4csovsiqpOPBMg8VaWpzmSryxtZ9N8M7POfGhw4Dhzv
ytvgcIv91VF95gXtp7CsnS89eMUtAtbmJwIyaPWLbhkHHdrSxRk1G0OtDpZR7ReNvow4uu6+w1pK
DmFJfmIkpHvAGaB4+/InfOaPeImuF2xUJMg0u/8kTKwcEzLN0TzpGw4v4Q4uAbmInf4I1QS3lnlr
psO0KSZObFI031vi4XRv/7BS8QRlloAHs3pogv5DaiSPUURybRp/syLz4/NJ7B9Vuv9f7H5RK/jj
yOqfhrgcvi3f/teHromrPxtgz3/przK4JGHcoXFremSGrwVtKnR/NcD4EwuxERVwLPIudTqaXH+X
waX4F/VtZKsu4S5CyDUIFdJUF/3Xf/BHVHkJQTEFZHNB0fWflMGf20p/1I8taoOuaylB7wu5P/XN
4+M1gfMOMsmwRxecdajSDbe4GdDoAHdE4uVOF0Yg12joyjtv2WWHI/8vzuosEmU/TL6Iaknxh7Ld
dTtY6aUNBHfeixHWEDuWBdvABBGslVT/mqgIAU5BrCn9KsW5y9beMG5bs03Pg8ygqDcXaDEPRYtV
LmB6Cs86q6fR5Raouwm6asu/auf/aEj/39m8sanD/fveDTDqsinbPwfs+hf+Gq/EDtlrl41GJGpV
l6bt/xmvSjLyPEDspkMED+G8lGr+Hq+GEPR0KGHxx5CKEQYwyv8esIaw/qWo3WiP8o2FSd21/8mI
VceqA1DXlO5s06bxaHF/jndScmzq1jLp81HuCXt2pabByQttx/LQL7H5ILvQ3gcjSYo7ijfDD7MA
QBikVf7BKlo03EljLudlUXwBOjIBmsVpGAHa6knvMQtsUSzCUQLPIi/vkDjha/PsyL0uREBo3YJc
j/YPWr7HEU3Fp0yMMfBC2WVfcbbnV2XBR0GYLzp+eGyLH7pg4D1bATlLqqC6xgKyfJ4jVyEaTfHv
hm3px3n0sQ7N8skYJRGKZlbZNHBqjlpmkEwhIfV6l+oxeKK2VfxACewY77Q1nltE/z0FrA/UlnCf
eX9aMAdYJ9XQyMsF7HXkTshkxCNCs+bCVjpLtnU66vtybsXPjrjHnbNQ5tiO3TjBQA3a+sETefqE
SnP8vdTZcrYEK18IOCttDLXEHxqLLCiaB2q4SKLMZquCdvadm1+rfyf3jmdAURx0Ea2hRjmevjJj
oaQ/F/ZGFkRMjp4dHAprnnaOEetdncTmX/3eIwnIn2Tykx7Q88M6uuBJOVIGZhRxtLM3uUPpKTGB
4AdU9hA/9eqe0wDMLmCratL4TCTk3OIqWzKQRdZFE8xPVjDsWk3qXDqe/fEFv9KHW9tspw+CTqvW
fHs0NU958FYDi5MBT9bG6iwmAai8MNIpuP4fXEVYLshwngLSn+PHTROmbl23YqgYdnfVNKLZwaR5
r9H2XH8/+TGsiKyYynEVCJyTT5xYGXTiCYQKFyUUSlDaPsMGH354aWVj8IkdPTvg2KrnJ9NpTLZv
DnzG3jGTb5ic6t+RaQc7jrhgD2RYoqBO0KH6Xp6nv0jDbCWjMxC7pZ+caNdHEILhHJTDmQmTbwTa
B1mmvxNyypNdgg4TNGVbfMYB7Vywa21a8EsQZGILU0ddYJMi5bItWoh52Tl+MPKFBGfic1lIJ/qr
GP7/16v/YA/yx0B8scm6KZvx2/znevX8F/7eYAkkRrR0GPMMFhYYPo2/NljqX46SmrWKhYI/edbU
/L1gufwlV1IjIWfAZalb/9Lf65Xt/stj7UN94KBmcFkC/8lyddxsoe1qgju3WEoZzZ71QiMHBLeF
5E2Io4Xi8AcG0OoO4IXbbAyrotHX5V1+VU/4jP94Pu9OB+tlmc1pU7suM4KnWHKPuiaLJBMKzL3D
kc4oPlJPcg4RC+D521dx5dGs89dliCYgaMKjM04Y0fFlPFjOdRGFtg8Or38SrTI+oABubktMCDTy
Ytt6lLg/4ICZnabqnHfqQ9ZVLV5DYvYQUkUm5Zi8RuLgQ6vzSMEaoXXvmt4Kf5jPTwjI1Nz52TR1
1hYHeQZOuIiDfFOYubiO52zpfGJuymVHQdmc9u44YPeiHURbI8MVuRXWIFhGzbRcwDj1Kt26dPLg
/yJrD9Z2bP/TjOM89kkE6lvfjkvxLYmW5JFUIyDJ9DPS8HJsi/FD1EQglOsoNj+toSkdnlI64xvX
KVsP+voIeTtx7Hy4CKi/f5AZ2MmNCGjr85ZNL78rCUbLD4tOI/dsUcJEHxulZOC2bqqwdkxttsuH
FIguYlhc93UVk7cEV/jGmMOoZS6yy2ybh12otv9ZsE+gGN841NBqdVdA/CcOqR5LrKMTHj08mTyp
2EwAbEJLgpb29ps/XnefXzw7QMnnYdomMtB1k/ZHD3Ew51KKGKwS6QeQOwJIDhwKar9WtDFi0rvf
GWnquA34fEE+oDXVch1unFeOLxjpMkjdtLd8SulF58OrzDBjNhNhSbasOGJQAa933aKMBw8fL4AA
CmXRoesDGO+9VGzU6ngKlQ8APPls2330XS4hjOsVQTSeudIWv9NZd/HeIAZq3xi6GjZmNVgPAwv2
+qqoUxVpy+qxALs6D5GeB9tRQPzeknkLea7NiFzZB0kVnQMm9yAtugtlfenVoDglKS2f2qGtUBrm
noeLre6aizQn6mpruxBZqAaEMfnRZfKeBuSVV+XhARB0mGnHms/f8B+vyptFqXPbFX4OEHgXYc05
xBk8M8vMu7MYIvY7e4Tn/vF/r95/vSrFVn8VCSIMsE4mBUEpnBCLUPghB8jveUk/J7IpARleNd60
1J4LyqBJCu4rBuqlJBvwAZ0STTqv+hQi20d8ZdMlgxc0bchxhzaJYmyELIH75LMMFpddeV6a+1Hz
t5AnFe8MbovJ/4/N1PoLXBNpI7piRGiWdbqZCgsYo8USSDhspU78Nmzjy7zIKPL1uDuR1HdzAMMx
x39nxyagmQAZu94hbuc7zUHqTbhJJ1jISYBrbFtT7oFCCekTNx80wgD7eks8tk3b7NIJlR43QxX0
uA4RmtySigdTq9MtgeFzYtDve/vTXaf+49fDVnmVbaPbli4HqeMvyWlVIVQDsLnip193YFV2qd0X
Z4SfvrtbXjdqx9fSuNgUpwuXowX7ueNrpdxGQ6PYoPBsYk+N0gn+2JK6JeEqLW3pbW9M40+QadXX
eonjS+2okcAPiMvinQXx5ToM8f25BuOwJD6LEf+csCCx6xqDOV4CTEq7kAo3fXcIS3lNzXkzrDl+
INOKd676vAAePwBPM5S4b0o9NsCA4wfQFWFa524X7dQwE73S5WrVQXVVdSMDAxe6mYwp1HKaHUTW
pLqlGRxhTOvoiV5lWIvQu1o93JNEtziclyjDx9h45eBuUyu0b+EnJsRjYtklN84Au3yF3MTCKmkF
VCrJxg6fBtKUEM6ZVnIp4zAjNAVbEVfrxXDb6xR7btayal2AVIufbEBwdHNLkB8718TB6pPPSc56
6BkGdlct1SdXYL46V4ZB9zVbXDO+T+Y+PhN5QDt1ZL98HoaC9PQ8SXJa+Ha3RkrMy6H1CoW4pPcm
RYA7SRHvDOsX05xAzsI+ZtVzIuhWJwtEFy1rql6UAecavF8xFvWzehHx5ZREwZ6szvekT69fzxa8
Vl4vB9DjNzuxLFiWk5Nd2Fbh3m30TO2e6heZk53aRXNm1+8MphcfLlVFpKpU6shPwkh5Mq/OkxVS
FCszWqdTzucaicPcQmgyVDo+vj1HiBfL7Xot6HPkT2EFpMNy/OtykbVlyj5kJ0A7Xk3wTg+YKQmP
Sfu+e6q8wQQxYdgoJoqg+gAxT4P9jEacovHQW7/fuZsX8zF3I5g92K1TJ0Usc3w3HaCmymqqbMe3
KjogRNZ8M6InoF88pFdViBmrTNLl56R7uCZ20360APHvlg6EriTs9qpsYgICgjp755WI42IUKwV3
hoaZe3NdVrznbcsfi6sh7GBEwJDu5BQH6aHF3HmvxepRhGNto39N54r8mJH1YTvWMXbcSmT518Vo
4mBjVN7ikOAScIy2bIQA2xptxJ0ZxYRHInUhMRCFRtZdZrNrNIe3H+oro4nXCzYWKZxcz0/HzzSY
6iWRY4x32JidMwA09SXfsPlgGnXpv32p53/raBYUJkUmVLoIrZHbnZbsHJCbFqwCzMBW2340zKYg
GzPMv81Ii2606sKvkQNYp4JevR9aS3+Pi1K9I/p75Xtdz4cMIl4Xe8iTr2ehFjeEjhP4CSsuShGT
eKneyZMDOVZQDJdQL3+f1/99sWj9N09+Nz/aYovMNOHx3R4/48SUdWrQa10TblH2dG1uJn5mKsIC
Ch3nHwuZd7dhAFfTz2yDIA+06PW2d3hrJO3mk4W9b3AdKDhA0v0xm+v93FusUpWM3Y/J0i8cHCqT
vlaRO9X+nbcmX7l7DsJsu9cGhhTrn/8xtsnzntcZx/XLLggmsBsgdbZO0NA8HAOHtIClqVzwtoWr
Bl91MQ5AsokGSoDczQ8aZka+d81RNpvKg7Dzzu2568M7ebhszpie+EcliomTKUpV4Rw31eBCZEyX
4GJsmtnw0yoYb8dgjK2Nw2iEw1HYFaXd0bgce437vV5k2hymRCcAtfGtJ5s58tqrKRmg4pMOksMC
I/sNpx4es3Ebd011k81tTOEzLZpfxiRgcFWGLCe/sxYbkQwnh2EH6TXD0ohHtv8I+XKa/B5L7aNj
RlW0ZUlvhy/Ei03Rdbw4HBLoc6Q3gZONj33bWT9gR2S/ka2vgHr28eDfKsB6EGdyae0z6lLLpq2M
dM39sfXtLLzlQ2AN0y+CkeL22qaBrfzBNTrGy5Ag8EPVViPMhALJfCPj5k6lXYBHwR0ecLFHzrZY
7OGsRW+O+CaALRlXhvMTR377CzRUYO5MMwKO5S59Rr54Bl8O5CxLmxtK/OW4hDMGc6dnvOHI+owD
ULnpM0HQ6sFRgLH+Knv928/olS/XYd0z+YAo8VB2PB6HYShtRbXE8JnG2us4QP1vk++1ki5gTGLR
/h9MV6yua0HZwtHA3HV8wY4IgyKec8MfArv5gHxM+X2FKDCaPWu/NGpgGz+7sLMyt/1ho/IEN0pC
89uf3ytzh7PqcxGc8cPZ1RzfBLsZ+IhOY/iUEdQ+q3AuN8UAZYCEYl/M3s9pjqMHAc5nU7dR9M4z
eLFdpvywLrQscCxu8tmR9ce3r9GMeKmlQfCPOblWArYJSQzLjw6FLcKH+Vwa8fjODM2X8fKTpgeh
KczyH/7HyXxpN4bhMWuAWw+9bsBJjN2iBFJXIw0Ba8WRiaNVrwmnysbhDNqtk29yoHGPQ5KjpsUe
7jqHuTCNy1TTcth04HQcn0r9pHYmJeVHA51F4nfLZH4vYTXBETPmtj2zl1URsaiGOUBGiYnsP0+B
uysjcs54uLG1DWwvfkjrBPq4lXiFscWT1gLLzYDdbJBy1QUBOClpUHUk2kdhU3DaFNmkb0eIPB8J
QFIYL7r8vsua5A6sTgDiXCcoITq0f+IA+pTM7hJe+cE1luWnzewJqsMe0xvVG9H3PpNzshMYhiVW
hoSd9NhlU7kdg8RatdlLdi1Gk3UNpSsgCPZ12vLVYqxhHN6yeBfDGI1f6U0YiAhy2JUB8R7kBFtp
R9EmKsfvZh2Q1DzNjX6Y5wL08NQmCIQ7p+ofllakZOvIEjNRGnfexqrb+GuFtk1wRK0wKPTSia8h
rGrM/kkqa0CYMRqiFu7pFmPf0vjhZK1iG3JuKJbhvwbXURrAb+sO0zRewgD1sdPL7EqXTbPCJV3j
cxzE0c/advMUvo7p3KRzUX22h3EcOdCU3S+TUBtc0LgOzhCA2b9FCpUKV4XK7xC5Oh+rvvTuGtXX
EMnc8dPsyZzeTBdAMk6iFK8lKz85P6NljMnqBQifZmGlaEkH3FJ0xCFBbjJKXZQrY3zvUBQcMsA6
AUiyQ5rUbsF268ekcGCmL6CerpWNy2YjYH4SG1CW5qHKsXNeOM5smmdJmSe3qQszaaOiQpwr4iGh
ixI7DiZkHMP+29szyMt5c7W1uuxA1jM4RrzjGUTHVLaEV7gE9CA6ZWUEtdiTAGhHitKWN467t6/3
8utdbX4ICp4tu1KeXC+PSoUiNWdBziuHOUMudzbL7X0rRPPO5Pjyp2EJZlNCeYadHGXB45+WDxm+
/Dhlekob/SnWWXqj4UBtwwbnCfW592KeX/402guUH/HY0U9go398PTHIHv1Si7wfo9dW501BVB5h
2znp7/u3n+Jrm2XWOfaMFm0Lj/86vpYVh0Za2onnd0AV+AzJ67guJm2cj8ksdm7cqY+LAkh2KAhF
vWRX296PaV+H76y6r6wA+Ap5uBit6ezrk0VQlspeCEojUd2acMW0jRiXnZUagOT6qBuCnej6Qu4Q
l4bD/+DSmLIlFUSa/dzC8RPQEBUwADSBH81pfjHmTg9SdW2vIf+9WMhPP4uQi7xzHnrlJKfxMDlE
tlG1fHEeMpp2BA6bMaQmS44Hog9rFj58nQmZAzaLgVc1zm0+9B7hYF38ztr3yoBmPPNbuQFu4nll
/GO9hYwisG+VhAhg3PkRNx3yeh7wVpcJgs2+aqsv7wwz/coGg84UOg/OXlrq020VXqc8hrEc+GXo
pPFeNIv5DZ4GbP6+WRoI+t688sNsCEe+N2lUqkR82s790EAe9T1VUrhL59IlkKQvvy0cuQiShJ7i
7bW5TuCFQUQDYLklzEEmW5KwxXCJ7tygSb4X/cA5AUMaogjJMuXHugs/x+z2y924ajI2JRlXJCp6
tfPZhGKMN0tPrHRwOlrJ3OI51zm79Ak6Wpk+lV43AkRlbpKo+CB6bsYK1+pmTvLwcnCpyADa0pRZ
PTIoL0QtZ5hOfZgxM48JBjWyCSYceyN1uphyz48CElKyG2Jr/DoWjqZ/FmREPvDzwcoikSWazbPK
b647EC3sWD2hkkabQefG7sjyBpUvJWYB82rpO6FebZJzfVtEAAa5Ax2QQCiXFDIwLrhH1POk2UXF
lOCdr7uARgI96W+sIKRVV9GcYxKYFgt2CnxbCEomChCaGFH3qxwH+6GRIvnNRpa8irEOw/BDDLw7
8ccoqH7rmUxtQL8ZDPeslOMHB/qdsUOKO9fbsRWqhsWagkYGHxoRnVPlsbFN2rEJr6rRNO/zwKv6
1Vffno3UCClVUCrkONjAXDssg9v+8mKB6t8sJ/OpoGVC+VLNHcmj7C4ugK5bkHmxAqUEfAYWPbta
VvXTBELqBzNPouCPZ5AccXNU57Jiz8LBCsMLymikMOQkleons07PWFKoHw/g8vLsVs7RUO3oIeL0
R3DCvwIzu1FX9H8WcS7CBIheF4SBtc+tEjAPKuO03pkd2nN+p9L2trRifrMd1sPXMc/yAscN8utN
NPXu5yk2HFTasQFiemALDlEeVTyx02ah7gfZID11RmP6HodNgFzZENMPM5rsHyEAlhWFZHi/2ZzZ
7oXGkVMeYg1C7SxDf19fxJR5CIIodflbLsuESYbqw5Vt4cHbIq9np98UAX6oYlHzl8Fqp8vKJpzz
Ooolanf03MlTpwv1QywBJsukBg4ErGeizefVZdOfWXFtd3sMZQoumIGDEEWyvUDomQdjV9sNiASc
bhhYcOSE3ZZ2Z0lehiMMqNhhMLZ+k0WD7XtpUTxyJ2TWwEPNsq0wlkmeC7NT8WWTUDnfV1Rs/vmB
A0mjoCXBkV6batWP/VlsmBOvyTKNqSJuCsojdSdA7lT0WckZNefkvA3L6JCW7XvL7WuzoEQbQE2V
Op46lZqEGSYYPa+lKXZQdOsil0iFQU2Hsivp7MFNo2PgTPdmDtNpQxyJfmcr88rWglRPAR+FEic7
jJM6nNsRTWtgA/IRPxYXhEyL6zCALR570de3p/yXKzqHOvAirKkcJ4W3/vkfa0xXdW3oTkqjhInW
g8dA7qWIx/CnYS/Nwa5wmAxrsPPbV335+9iF4t0WNIAEuJCT31fWLUCs3nX9UQfkkZrNTOlgKu8X
babvPMqXSziXWrdOKGdRb5y27eZJZmY9ULCyFrMkaSGcfKug2tN1El1/zhNl4+30n9ske2c1feVH
SvZI6NDAXbgodo8fLRaTUKAs5NE6BAibJb7FJVL608IDfedkLhT/1nHdC8k4O8RViGmvqpLja9nF
EJq96jzf6LJw+FLNiNyAeYVktUZZ98ttEhUf4sJ1lm3DOdlnWxGMO+6bWFO9VGsyWhWSwjxHSrXn
pCQ075w7XnkY1DwtW9NAlSZj+/gGiYlgHsEY4Y9pMl5bIl3O4KCShubV7/XXXhnSCuiFRiSGZsc6
HdJRYncJcbiB7zYgaYnPSH28ZYQA1rjFis4iAQEYvnxnSL+cMwR4hBVfgnBb0VM//oGzBA49GwqA
LP2u8EAAJvXsDKQu52lDTVhyjfKcdq9glrU6894FW1i9M9Zfe8gcf+gxMRq8FxtGmgW5mCoz8E1I
i79JvNBfzHlG95DTKLx/+xN+5SnTCEcYaiPiZXCf/N6Gsp9y0lL7UTnX7T4iFg1KJZN1sheKSJwY
t8EnuwvqdzbFr1yX8jJzFQLPZ5n88XOuQlvVJChpv/ESkPTo+36XHH1I2s1D3nE4doe4i5d/fthj
HTLBTq3tcYRmJ+fYyQkMp6Z/yqJpC31wZ4Yte62i3Llsyt5RS7wyZ/ELKbaxZZVAVE4uVpiu0ZJA
gdSQwvoOqLBGe6JcvRuAQv6c506dS3t01cbxiNTYvf1iXxlELmAQoM2cO9YKyvEDdtMhAmsvo104
6/BDMbQ9SdOjeW1kGMLevtQr75JjOuscpC9OG6ft2VTrFP0Tah2xzKW4kqoydkEG1mmXU0guSBYm
gEJhdP7H34nFz7OpHqNAMFkbjn9ijcEPmhVtWtFK97dr1uWTScDEOXAH++ztn/hyYj6+1MnTlCPA
m9GiZxrjnrW2WQ7lGRdU/M/PihZNJWIAEBSATzvlN1Cm7C0zmdNdAn/zSmvd3gJHta+MYkHchshs
//bvOtE8rzVgCxYbkh4TdbFtnSpGek5aidWk2c6Dw42QJck9DKfQbVVFjoqqboK4GT/UXuRNe42L
5R52UvVEc605gFqHn2sbwkj2BX2cCMFYglw7HwNcIHOWnGN1pX379h0/S9aP10jkFqyPHOUhylP9
On7rHHmwVGl8gtHQxAXy0jD7GI0YtUkcC8nrioN+iLHbK6/bjewsf/du3rm+0QBhw8ScFekhtCL3
s4mABx5tmYyUfYEZfm2yin6HTCFCDDlJUqbV1veAB8E0NmmRj3tEQsPHfNHK9fNcaZx5ys4t6ofe
bG0qC9DOO4vRy2+YEtEq3WfwIfxeWVp/7uqEm0vOQhGZFZNF5peV65tJp9+CQFmPbz/VV3YeCHlY
dOgJroaO0/1V0s9u7hI3v5MUjPcj7tp9Kgd91+lE3lDLXu5Ksx4feo5MN6pExpLacdByviN2gKip
Al5WAcGZgGGaOW/f28vphVIngkTmayxRaL6On8JS4UKv4pgXLpri0ESQeb0KdAJJOcstwTrLeWwT
hfT2RZ9FhyfDDEDhKpHw2P4hhjy+qo4JJId4QyjiMOPg8zBvX8cmoW1+VeCS2KTEqKutBJUk91k6
W+6jHYbtT8vsa+86GFoSzBpvpIQSzHj+NsjZ3M9YEOL8kPdO6B3evt2X2xYOV0wdaxHTRLBindyt
K8KwL6lx4EpNdqqb8wx+wpSFPjEmsSauMxk2ouhlu1OFl9xwNvR+vX0Lr0yR3AJ1RbTY/N/zCPvj
CIITTqdahGg2lyjfN4Ux/IKUsDy9fZV1oj15LRiYUKV663lSypMNaI05naDpINqV4ZIBbCDIbrek
c+y7bt8ZbBw47b99xZefxipx04p6GkxEnAsnE04+V6BXm9jemf1chpycq+yRkKH6GoU0MeNlJO4i
1EEHe65gwVFwIxIqtEGatKnbfBij0Lwi0zg9xII+1tv39uK1W3ysgqOCSTNTOfgFjyaIOunNoW4c
m3TNltJRz97/81Jgjt2ZrazFoZxqODlsNMLfE8yPwLdyB/3K2zfx4vvkJpAKW9pkW7XCQI9vYg47
I8/LAVLXVIzI4PLlHDk1Yp3OCEiOm9OLMBmS3dsXla/8dOBDLF7IGCirnqpzOiscYfokwa5vFakk
rVJLvWffStYquJ20JIDMSeQ+zAL5YKVB9Au1ZfvDifLx+0hyJtU2qevf87TUTO/S8Mge0ZqC1wpw
+WaVZkVeTb049WbqsvG3OyKRZ77PGr0Pk2C4HwcFXt9WMVLxZF4TfXOUzVtIQvqgCUQi2XeS03fb
SUpz13ahIKjBzNwtcUDhcj6oxLW2inTBzf/m7DyW21a2NfxEqEIOU4KAKCpYDrKlPUE5IqdGbDz9
/aA7MUEVWT7bQ+9yE0D36hX+oOW2VcFlKaLkiUx5tI44+Rn2lfzlnW8EAxRMEKdwTUm33wiSTdsY
QgSpkzV7LELEB1wy4xAhqTvqtySkovaubYyziEAiQ+95JaHBc+V22WyMbrZkWzdd0GoJHsZ0jaGm
zw64kst74XyssmZM0F2pFfnDHXa60DDZSG1oC0/nGtrDwKXqKwiq3ZiZMIPWrdo9ZnBoACQCQoE1
4E+TzNrXyz/ivTdMAkx/nxNAENw8LBAxtOgdUwRCU1MaPqkMiAd41MnOQNzAxB10ZPddefSzEoOT
B2EY/CvvF/WWzaoaOCFAm3MXzFVn3FYLZJRSVdJbe7XCTqAv3EjRfUfkVz3+6+OuuDIAG0whETjb
Xo8wq/RqyLUuAP7tvepMk3y8oFpjJ72sXPZRp2OSpmWKeeVePov/PPC6oQjI/OdtuwJiQQsIMX2g
2MgEPs7wUm9GI1dvx77U7qYyG35cfs5ztOS6IPkHrxeZWjKQ070lTCXCCyDtgtTL8Q0WWWntozKL
2hU04f5xYlgYdiYwxEFwAmH2wunlYzvNTOdTXajDlQ9+TstZf49NB0ylz2dY9roP/7pmawVnBu6U
LlCkrKt0jzy70fogkYd4b2QKeuHJIkDQoC9hIbqSoCnmW1Vp6jCH26j10Y7r7lSBOtcRdVEjD+Co
dGjcczvYpNR2gQ93ZWvNDcqHTLN1ZUl+LwV4oiNg7+zDRKb4n2IC9SfF1hV6T4XA1Cimm7tvZ5V0
GIVjc7nvhiV7VQaQGDtMtMdx70bAA3N9kog9mSo/qhhS+0MyFNEXto3xYmBO3qO/iiYXJgVzgzP6
MuKUamo1Bn9Yft92NRDDmyZukxcYF9bjMpUSly/GVwdvUVcJyBa8ZgAlw4j2VlvU869I0CMMJqC8
N3i9tDgagBtm6pflrZd+ER46Q06RogNXpVNSH6IUZbhbsuM41NJuLm8NyoPnasKXbyUBLcYBVgHg
oNHoV+GPcXAODHRVbASsUv6RnhBtYLYp8LnLm3DdYydJD9/cpgQggNMbBLNz+s2bmGnSlGI8LxQ5
HgAtOcgMZcvBolt/5V6lN3C+GB0+GvWUnwzE1G2GhZJLZsV6ibik6vYvGPpAqHYrTWO4sGLlUHx3
flCiRnCD5nR+JTsy9M94RxQSs8NC/YlZwzyCdyxq1a+XUfzBkgCzGFdVFiz+orh/xhVbOLdixSYe
C0Wd9fvVqQQwucgQVAN5Pn5Bg6PW9sKWtrnP0Lblouzz6nNW4L7jo+pLS3CeKUv3I4i8Z6/DnA8q
Foq5T6IB8h7M0FzLfQTgBw9D1YCmMziwd8ahw910VCFg+chrFh3Gelgg7E1Y5QiXiUTghCUm78Nc
5e2vAuf2GTT+kGMoANzxI5aNKibZWHGhiN2bwA8tb1DwnKWYD5w4qe+Zc8ag+1AyQzcb77HeR3gJ
m0uklGbLj62y/i9XelBmQ28jfYBpzWD71mQ7B69GSjfMZybRxBzsF1YUOLrCoAxNXzBvnfaY0pn2
3i6pC0PsfLjclqXFsNCrpuqQlmg/+hB/tF+pk7TlixmPhrXHeYO2MO1k9dYe7QFQz2xlDfImDIN2
uZIov0hnGj1A6DN+GIve/Tb1dKr4N7XUxBmcr+uboHAGVA0tGX2UcQsTfOpzPLnBOPSv4O9Xg6XY
SH93et66n+c86vEUlFlnA+WZItzIB2HCrWIOZh1R8Is8HzWjIkY2oovyHToQU/GFrd3lH8TYTx+L
2NGKQOI0jvl05i0MCefGDLssnca9RGpxevC0OP86G3Fq3gBVaKy9rdhy70wCvS5ywG7y1cgcha/n
dOd2WmHTN/cwKll2UpVdhhJTiURo1MiI1JH/rBvhMYq68VCvgFunlUO+L1NT/GHmmLkhNEx0i+rC
sr6n+ezNdL41RpxRYiyPceQsn7pWVV8EII4O7Sps88AdeemLhYttvLfmrvuSazPkIi0f+FFdxKzJ
h/MmH4G3xD9s2BOocgxRSQMG59BfsTNmHqMq4Fc7hGawoDNtra8/dnEhio/GYC86btgjWOpe5MY+
Kyb5giCU9eVy2HknEqwEF+gtwGLIsfXTsGO0gptA74aADuP0afKi5FZG1S8Xwt1HegjXMEbv5DJr
K28dEjLq4bI9XS62WrxxEmMIqkhHQ4spxypNqrQ5/Yd8CADVtCF8z+K2ArH2T8L3tMF0i2aNByrS
WRuZxvrb/rpVpd7PKvumDBAHTmh0JctKBe8PCDyBPOpn/aXIEHD65/dLnUwXmp9OOrMKwfy9qNVS
h4ztXAeKi4OYXjdWkIOgDF3aPV+TdrJuLq93nqLS6OcfoOPOHOvNk+Hv9YbBxMYUycqgquLlprEN
ah5bIteXdf0tZh42zb3yGvbmvQQKJUocH9hApGxbcD5K/ojH9XSIFCzMnIDcbvojzRaSmpNPqP3F
U5UfZbPQ0QFh3hfPrpNU7QHcl/3S5SbKw5ffwju7moqRTgn2E0jkqpu33qloWEg7xfpI8ZKvLYJi
O5SpgGSl+LoLjG+unKJ3Lu+1hQRPnOElI7PNts67sVIyxxwCvamzT20LIALwjXcP4ia98oHPu7lM
5tYxO8MG0m6o26c7Km0SZzKGbAooX40DqITituH/3WMbbwejhXtM0aZK2KM+yTwiLvYG6o2fCX+T
T0WKZ1dd2TJsbX0ydi3Kf3sb0e9Q1XvL3V/+Cu/UbAhakMJatu4wh9n6PqDoQL9zMNEo7jDYgkeH
elhRSVSR8QDdoVc3vbZQyINEMazP2Ev2h3yI+msv7LyLYCHExKcBBs0MbLsZoPB7doVhHsikIs9v
zN6Oyy9lDCwhKMB4dvs2l+3nROsGG9uOTFNhbefl82As2reYa3MlSZcNFmMy/YlBsXpcMnNyQPoX
NKfqqR6/gYiOPpuRtlzZVu8cZiDsVAJA2WkAbRthdRqnGDAuiLN7s3M3gGRF/zId79QGh/UMTP9x
WfLySnZosn82iSitYaoh6myLodLm7Cgx8Ei3Z5jlrJJyCKWKr3UTG1dbbuuZOFuHJj8FvYFqzVZ7
ANxEhrTDCu2qB6TmMLusXlEujB/dbjLB2TpSHMq26cMiMdsmXBP0+0iLqv/hHTMNBsdEzHQZp50e
J6+kxLXQnQxaD2iDOSFoKfCW39OhzO4xs/2lcXNfyfXPwxPFHeN1Wlt0T+juna4JSMNDR5o10yor
bvF7lD9S6MquT7WXBNhaGdccWNZ/8fRlU9cSdqEN00XEKud0xayw7aFUF675OUUz25SteZMgaTns
eaXJk4ae8Ers1YHo1b2V0hEzE+2xpdP8n5IP2u9/DgwQNCi5uRFXFvM2MNBFKJE3HqfAjZMEGhkh
wphQ21UmF4BWh0xAVanjQ5arK7nWSyEvmfHr5R9xznOHaUoqopINMF7ztsgWzxtFJxVrCgbN6LSg
WQD4+3pZeXfSs7HkXYTCD3HhOSuUzkJ8bBcpy10tXfOjE1u63Ok9xhg7VQjxGtlzi+qf1iCmPdO3
eJVKBDHeHnO8KRFInQ6jyNOcWjfRr8l4nM8xiLGM9fBTWgcDMKpOvy7q81kaj+0UQDgqmfIv3aF0
Gc6RX2F8ievvTIgV2W1O1zKolVQzwC6Cxd/Bl6LXqSKn0fRpfet0TXlME7UJ1NFoDpff93kYtsE6
rBPINawg/nX6I5t+Rs8DqdbAIndnxFNAkq9qoG3AZj/BFJifxmpQb0vwj4GOBuqVc/7u8rQGVZSm
IMO96dT/lf3RJ8tmIGEysJMRFbAxM7CCkc7gRPclblEuesKMtsG4Ynq9q8wZNCjw00i5koS+DVs3
J5EslEkfKmyMNravYbHcgmYfyBZuocZ9QN01S+5TDXnfD6BRoSHFTMeeIpq5r42CdeujpU9jTeZS
ekev6qv8YCeGgSRDPaFJnptIkAeFtiDA0sp2RsJZo6rdeUrlIVPFiFW/NSIACLAPE6OF950q3ysj
o6VdqS0ZKeLHJXDbqKaxreHzdmixpzZ3GObyFeYBlK8UVnKHz8lg7fIUlvk+i9v4oGPiHWHDieSG
73hxdiuKCmF7Nk/k7eo8WbojBoXdd7efm6+YcJifYjvJ8+cpMnMMBD233dmStNjVC7O5ka5n3juj
XXk+fW31CnDuPDsDXwMfCdsxD5DENmMaUQG2i9HkoNsyva9MSrei7tjk+FaHlzf5W720+bxkwgxK
VlAPl8p6u/61zSYP1dlRXQFbnt6ayU7VKEX3DZCtAVdZUxdBQnejfNSUuKUAj9HZgfSIh9lPrROt
elvZ2Nt/YSsysrj80965dJgZQswibaR1vW0jA08c2q7DlwSdPQU7gajaw0pof0xj9w2hmGV/ebl3
8lSHoRreqiReZH9bSPzYRurQV2uPKTbgJKPTm7Jho0l1MiDrYzGETqHWxjHq+6bce9wHYo9sX6GF
89SNZeBBERn9chxBwtZYcCq7ZjGgiuWiG5/GaI6eRhDf5pWffb5XMK6DQsDJBM5AtDr9fo6HlwB8
zZwxQ8S8KOuHMRzENN01XRLZ/74YSxGUqEwZqW6HJx13Syz1BZkgrXWO3iJF4DplfRczVruy1Du5
OJccSfAaAGn72Zu0zhNUbjCxlgAT4/F+0bTmm0IXOjRxcmp2WLzXh4k0M+TSjGG8pskzYEn3yh48
T2hXEUnUFlbar2W669//dTqcyNOZjHtLYJFd/wRE4nyZvRoZD5FgkIlHujsC/rZq58rd83bET46l
QacTqA3FMXRuGBOnCyeoHY1RiyqGmGGWHYdYVR9Ft+T5g1XOahMmAoHtm4R2zGuWjMZrNVbZF0vL
oemoxeT+ZsCbPDX4q2qhhU+Ewx0PHnOXDU077wqRdjjdo9UPXD0ikCvQuyEmt10cIQUi+wZvV+yB
/aE2QafbEeq/ptK7L7WQMQ6+IO+WY1qq8yeBdensu/bQgM/hl/226dyPuzkah3FHcxIPiA47s+cr
R/UsFV8rI0RGqJchWdjbeQOkqxmCnGsGY0LRKmKMpdCeaoR2h5ZrGgVGKasD/pCCK8JsjhnmqMmd
CSDn5fIPOdsefCU+EGN4COF4Am8OHwjMxNTjdAnWtmCO4k7Z3Iq+01AOnwbNwWJBiUMXr+JrQjfr
5t9uD/DhOkxk3gTn4HR7IEAZUbmbajDrU1Id50gXXGswZwD14z/8jHhgFqMM4moTEPNZXnnus6DD
cwNxA5nJ/NaivD9dPo+hpSd5R+FZFFy4rjVDSsxwbXHphF1+xe88KQ0wzjqHAZ7fGUXXjAFGVWIJ
YpcO5C4RzMLxDJinIBGTfS9NqhLpwWLBtSK+ubz2Gxh/85qB3SKjhyYTvaLtjCNNVQq6uNEClJMg
lkIOqWnOe0V7X0da5e5nxsfVXnEj61CkY4lh2FTRvEUAJ0sOXDQWjeRSVefbMYqhzqlI1u9p8OO4
kMxmhGSxKMzPCj8f5X8k4NDLd7IoLB2tVve9WuPG4NaTjjN3XzcfFl1a/6VVAlE/19r4TxONuee3
vBfwH6Lsrh2ydz6yaYIyUVcMLuK7a4L6V+yzJq0xhghdW88dpuaoosn7azacRDwOScxkA0msOg4j
y1l+jAjnI+0EcX7ysVRCGVW00rkpO2HGK6UMsz3y08gXFdKW/xqiOXpgPPCdozjC23FTm0KUryJp
rMOCLkEsAPWBZdXIcd35geasPd3EUOgSTBOWKL12R60lwHZ/2BYKObwfx7RX5e6/X9E0OxVRutdR
ramUxZcydZ/HsZd/Bm31zMhTeuCuSfMeiJDzSDO3a3xrtPNXlO1nH7pveuW0nN+avA2AmjSsUUhk
x24Cg4v+aOaq7FiDYeKnuhrl7cJNgT1AlXkHCsf6iJGcvV+qJv/ojYu+XzqyvCvf5ByeBPAVdgt4
yLXJaG1RxhosWV6GVIMckK9ybFRkF30gVGOzZ5Ie/WwcVEh8Eydz7LSFlR+SHgTqToV4iP1QlPRP
hDQUIYwW7jjmyvRwr/zEs+zSoLZDddMwIDc4Z419fbBTt8TVO9DQ6nysoeT4HFvt09Au1XNRNMWP
y7HknfWQWFwNRcnSSDA3pwkC/gCqczQCtzWjyscxM7rLFCV/deIRDX2nort15RHPQyewXRpW63cw
QFzom92Ja3ASz7kZiEGL/K7zMKdVyxx5O0NC1sgyyTAyi5bQhdOw/GvLiIDJVwEIstb39naO0OZD
Y+F2bwbNAFWyhwT/vaOGLsgsCpxJ51RfjCub/zxgQYSnqcDExIGDfpbAL95kmG1sBTNDryOcpKHC
TkMod8JOEUr+5+9Ji9NalSFX2MMb2/Wv6JjXOoP5uWQxd6Av3dUKooJF/CDT8heAkOYKbH+7fbAN
5KZf2Rd8R7Sk1m/913IeltHakLZxmFkGipPoQB5hhOASqE2RdUxAtV3bPdvc5m1FpOvgJKxX/OqI
/feKOFYRPS1VCQjZ9j3s+B4lgrb+qKL4Ai1dr/0OS/QrNy6ddv7Zv0PquqzNgJ/BDFKOAM5Plx31
KnJmnDUC1DP1R7JYrwmxXZpftAEQ3K7xeuOXqUYK2lVNTXMGhT/t6DEG7jGEjbyVDKOpT+h9QOQb
sY5WGWrX+W2lZ8lHBHlnyvjKsBpfdjL+1CZG9dkGH4Asp5oPvyY0EKcwquOVQlol3fc+VYdv5dyj
nKtai+3siJ1D7COxoRZAGFMIITVdyMfFrdvfS1k4OBYMiRNOYEzUY5fNw1GvWgeRijFN/ktSAAUM
T5tR7tSudhrfkxM9+loRpA5uF2c7V2mWEUCIBQPDVbrxewygX6wD83jcr9kG/xSw99/skiHyy4Xk
2k9rRu+yhnTmJ2Zf/84TAWolI4q2O0TA5yzAy4gHF0KJzD04JeUJf608CSLpZPfSGuPFxwOpv/VU
vnWQ5aaH7pJiZD8pENDKqNho0W72bPEckfXVQdTqiJVqltSGHeNt+nbTYOQPippC7YD3m0DiLZD2
36XdKvPeYXWEA0undMsj6j/Z4g8YxVAlmIYidjGtynvB332MyhglWU8fldifq2rN9sq0lRRYrfFx
mQAnhGPdjL/tziUZmzOze6mZx/7ux5rqhaLXBc/Wx/WLXgqJBOok2ztYlVGxB6uCcYqdackfigqt
wvXUbnR/GGZPAimPEJOTpYm3HWaGqCFlAAm+OYOKI0RWqdkh0p0JbUwNFBtq/EkDglSoq/QcnkwA
meq6r3xu+VnumM8mRyYjscFqjAx3yLoo1lfJRBywx8hsBq4vFrc7L/aYLWb60Me3xoBDJspbCl45
XjXiP4fWrvy1qBG89Ak+u7mryrR4GIBqIyE2LH+yKLJ+uYBECh8KBS03CPXznsg4Jvd0cfP/Mivn
5GrlZEt/oDi2dzoaGT9riXxoIPXRuW9rL/vBi4N3bCkpcflyeDxr8SLiR9fUZZIMH4JLyDw9x8M6
wMgmrwwh688AZaTdgWNNRqqVdNQxvlEhNDMTtOzmD1Jtc8JVJMufED5iZ292U/mUtimsX9nU7qHB
TErHQ9BdkBQZK1258mvPYx2YNWrhtZii3vc2N6WVd2VqRE0TMgDU/LoFo5sCCf0+FOm3MTFfeEj1
y+UX9MbqOg10hHH0nlBEoOdEgXP6gmoXuYKhwaBMtQc0YYw6qg9z3qp10GQdRbpIVj8snVKvDEx8
McGhKeUs95Xed5bfSb0VOzSCiy9gTSrUx6bejj7YLb69UzQTHl0mu+ABncJ9TsEIl3t71tqGOsNm
gugCRXtKQYj3D4bEC1uZ5lrsO8RPlk9DnRjpBz0xJAwf0wEtmqRQbEplRoFNjXLkT8z4dzzE1jcs
XIDYpfhny2OuF833hXEUsqtxT4fecXsau+qYML9xs7h6TJW5/4FNdqyENBZo9KuZ1n8BCG7iYMkr
/mQXa7/C07ATvY26yvnGZT+NRwuAE5oUjF9fh2mkg+ZkU/rgmaAaOY5l9UckiUojGRlnFHBjWe27
tqrpG8L0uSkBDingw5aELp5TDLVftIB7fE7x+NJgGTftEyMfxK0m7CEBD18g6RC3XvHcLyhk3GC5
Ccmx16LyWg1/vukwNSBPZu5PX50L9HQDWNKU1cSkdp0UquGiIRVUd4zErV7PfYG2EnaDpvjHHInr
ldewzkrX8TJQg9NFzQ5amo4WYKgadXPjdkwWsG+WkAHU+fXyDl838OkGR6OSDi4TQzIXVHBPlxJx
nBdxogLjbgVOdI1pjfdKY7ePl5c5f40mY0mdnAHBnPXwni7jMixa7KKPQwMUgxYocR59APGAPZ1d
gJ0ZZZt+EJp9DULyTp6yOtIYTOpX/bBt2Yl+jcLsJk3CfowrDJsX7YDKlPFII6Z71KPEuhZRz0C2
fDqk9R3XAmLLHHLLMXMMfEdi08CvEvRC92NY5v6V7luD6W6qZN6d28bJoTSq1c0X0YcXNHOghasa
ih1+30ZR8dXpbACNJcObx7yCWnqw0DtpfaSwPGuvx53S+F2vac948Om93zFP/JkCuKjDqpmBPUkg
CIhXpRD3d1GK+u9OVrlxp3A0sHGsFvmB9rApdl6kG1XoSku9T/JmXGVRChMDYrhaCrjHsgrJ/Zds
h5PJWINhBMHG9atqtm9khfE8KDoVM9Ty4Zudyxml8lZxlD2zxIaBoTr2PWPAONeDAnn11s9k03we
LLkMNzNSYUsI7V5DM0c22o+mdkSCopFOlpTJzAFiGBlph/9Gi0lyllUOqUCMZovIwbLt8i5BK7yp
9eox0uJ53KuEEfQ7KrzVA0Yfk7zhwvR+CY/JCPa6TEH8Jfbyn1Itqoei8dThcHlznxELuUbfZCK4
SenFUKqe7m6ntWZcDcc8XIxEt3CsmjAKcPHkKWMLWZLCwhVVIIcfDgmue90yKL435NHk45qLHKwt
JnXhBab976oyJNziZkKMnr5D2afysxGZzp3nCkkrSq3T/SwXnMlFbPioTVW+sM35EQnISu4Rn4et
Uw/h5ed7Q4ScBgluQWYKAGsYeVEnnj6fKBfD7UcvC41MR1Qwj3WDCkM1u11kt4Anx7l1UMoZiwPx
0sDTerat5xoIbHWjJ/Zs+C2g///6ApOH+9HAAehxXq8EUFuk+VRkY209wAnNhc/GI9cxJLLGq/sz
1Em+10g6rUZV/cEb4/4BewQ57d0Gu1y/nNFk51wrzu9eFMpTiRPSL8Mu0aa8/ArOAwmqoqjrECRp
l7jbHtIMrdPB/TQPrbmujnJB2i2L6SBXqo0jvSjjKzfAeVhmvZXhDmNhdYHfxMtxKsQ4Nm0e6mWS
aKgaaVX34BXFcqWU21bj7FzCIi1qFqMDtNWrtrR4QqPeysIR9aSHzBE1yqKi+yCFLveXX+E7SzGd
NlbECJMiyKKnmwhoK+05ay7CDhDnDeKKIN47232iD6NcoZictYR5LGgXayOHnj8D8c3ri3BcdUo3
TUO804fmrhpsbD+Z/nuP0zgzd7GJqRQWPXh7NxtsqrgibVA5Ui0JP3Oxs4PHHVg8Rpm7QIS0euPJ
y4uBKDwAhduzU0Ry7PsWM1ihaPGtaY/Wn1HHe3XnagMaQPRxhq+tZa7E1nJhsiMZSPe+anXiWdad
YUPyovF5H3X2VVeM871qc3DehrKgNRkAnr7oVqnB2zZ9GaKuP1f+OHmD9zlyFOVOKQQVuOKOk3Xl
455JXtOcW+eNb4o1oEW2gKe0LDS1m6YqzJTc83Zdb+k3XdZZd+WgqEeo0dahTOtqh6zY8NtUYhyo
BR6fvmdU1sFDx21noer5IKpFH1DcXZXDvbIAGa2pQ7XTOyO+ErTPMxIIr0iokt45pAbbHCvB/MNe
RrcI+XbOzdQbSEb11b5pLUbCjijveifprwTS8yPgIQ6xmkdo659tBRM1bl6S4ooQHobIdsgVWs+V
U4AIaxiFXT5u651zGrMhVEI6AgnmErS34oQmnEFkg3BHXBYMqskoA68uQkj7FtlW6T3WsSp9qBjq
6+V1z56ROTBPhq2lpZFbbSUdpE3UauapDYV0n+kvYNvomrkZytFoP11e6myjsxTTXuz+UCsn0G5O
ueLO0MRmDY9VJAF/G2Vn3tBMKn8w+6c748TLNbzbdqIJrAtZOeZMOmoVWHNu7kGTkOyKrm7CHvXP
z0lUdisUGUJg07XTTWlpq9pO0vP3XBhHRo5ViHiaeyW6nY0P+BkWKTQOGgDNKOA3w5SyGBuUCRIR
Jlmq/My00cUvV7EDaUHwokc2mXdmnSkGDEK32A0qcCjpVs2VI3/+9pn0cW6A/rlMEbbwMMmwBxPu
ZQjVQpMPg8DPkJfn3uI3Pan8CsSZr1zCZ1ua7UxRsCo3cCOyuU8DmzbCionStAsjbJsOhU5jE7JM
dlPG8/JgeSX+KgPa1ozoiiuaM+ebGtUiBqlAfegBgD4+XXkcDFMsKGWFqT3kGgw5fTjWFsU1CVAW
XXnMs8jEY6768JwdvjRt3dPFOLOKhD/chW5nGN+BF2iHrlPrfWvq096DkXk7Q42+sui7TwiQE6k7
ADZkeqeLitFgRI43VujSwNmrOmz8tvH0Q9Hk/e3lY/veUtxOHrMS2ovgdE+XqnK0H2Pd60JDTezd
MIzfkd4bv5mdEz9dXumdLcrWRH0LmUmSt60mCjSUomwmnSQyUZyjnOb+I7z3H0mWuD0oPRofl9c7
36Bgk9ZLkIhroFK6CUjwgxU4nD3QBmUqfjpRnvjOErn2zrUY/e70uTQEzDSBjry03M+XFz9/WIi8
EN9Ukp5Vt26TXyXYj/cgDklRtcK9STj2X9GjL48KkeIJSuT/sBynXoNKuwK/ttgXCiFstrSyCJdu
MR/wAJW7uWV2ZcVO/jqhLRBcfrzzU0E7gM8ICO4tZd3smjWjw9ba5vE6eDb2YM9HtRqifTsMzU7r
NOWumo1rUKr1g51cogjjUfis4BGAAFCLTrdqSfYxAzvk3hykHcYl3rByUiDNirbx6cZZ1HGMSDuz
Lu7tZoyvPPP5SWF5NhPTwVVFbuun1jjScxuzK0AH6fkHpXHRBGGD7T2GKFei+XuvF9ESijybGh1o
3emTxsLRJ/p2RTjN2nhf5dRfUVGip5qU7g/UkiaAlFcFlM9wjQD4AAOQfjFvZR6+RW4BwnEWZbGK
0I6n+mO8ambfLCVTEMBQ+q21GPgpIFrKAANFsYe0yIZdU3rWDxebI4x3M/X75U12foDBstHsXcXj
4BC8+WL/NcADzhVj3smm9kq1fqok5NPBoCTQzBIxKrdLAqczlL1XC/efP/XaREAlG84CW9zbbO9E
qSpXYgUSqk2efx07OrqWXg+3aepecww641UhSMZHBhTELP9tX51+a6vHo4+C0sFyyvEOFgI+j8yO
lqdVqPtQjJYhdlk9uOGUGZBErAiaU64VXwvs658vv++zmMUvYQ94q0QKSc32Rkf+x2lKa3RAi4PF
qfX5C1Pu9KPsYvyrStO6co2ffV4PAtvKSwSCQr64xV0UWWVMsWHPeMTNGBV77r0cNfMln/LygCpB
9GRic/xjcHTl8K/PCb6YFopOPcaU1lp/2F/7ipeNT1K2qGE71BbwNwohEznnD04ef88r/RpK9vy1
Qu4BwUDKQvjiiJ0ulyL3qtdZo4U9KnK7GtbxDfYcjKUmhjzj0Cg/Lz/eeUZKNxMCMTcBcuhgsDZx
MvUqVdrKooUqDZgn05uyD0Nspzd1Qj68k8XY7iLPpk7O8hKv63L2O9VEre/yzzjjXqw2UCZYBvAb
awGyDddxo1glvoxq2OE1WD13KEDbj2qTaS/QQoCgeZOVTHsqrt5EiLlyQ5yZZHPPILAnTy6M5avu
cOiDNjK0Zae06mT5uMa0AK4lhJtdV7V271eI85boPkdYTVUxVC2cFjK03y8/zPlepUEM/AEG4DqC
2uplogHTF1Y3aWENvlyCWnKcZwnE60Ou2NHBUIosSBHW2hf2fA0VsmYKf996OIvAOifHZhwANmXL
O+xBDAy4VS1+Phm6H9eufcyasb4CltjeOOsqq3gcXwwU0tnHwvhJN0WiLngk68vPzEn/q2a7eOxT
T3mg2cywNhHXtH/OLpz/X5RpJ1wouLpb/frJNaEgjObix+TxLXMIULl15Lb72Yz1L5pAMa1oYED6
gMLSz3UPVnnxZPVo4iB8I9KxvRIY3n0JJE9k3ty5qESdnlRztvMEDxGs05uKOOu8+eHyviQ4CRdZ
iXI0blpALFdOylv/cPOJmdIh8062Si37JuXwV0CyykjUVdQvvoKv5C4ySu9GEbn3pTLr+FfWAtnI
GsQNulGdb2D6VgwA2/i20KkvER2Sj0C+2tCLQA6bTlUe0E0EmVX2xcscY6ARF25y5X5885Xa/uI3
ozfCMtfz1i0sq7sZlXfwesLsnXvbYBgeo86HVpoSQzKxhQP/ovBUZBmSKRRmbu+xc3UCR8+UL4An
SWj67Fqj8YyOwH5iav7GgiPsEABPv5+m1DSNYn2FCfbTf9iIj3iwyNH7Oi21e6zTSFH3SK9q8T5R
BlqJJsouyq5s1AFbcENhpEKhjt2SqqgfFAQGvzZ2ajzRGkzHXWUB9wgvR5VtRrn+Xo42VR7lM7n7
JlCPQH2qfswlMLq0e0LxOz0OuKPsB9u+lryeXQpva8HIQglgJSNsncKmwiZLK4CGoLvXf9EVp/qi
KICv4mIcfrSxau6AZmVs7yYNpOJ04TLY1wRxtzfh+hsoNFeY0ppibIkzdtwRuHrUd2tj+aVoKQM/
gTeyL8D+vlpVrl7bpmsPYrNN16yK1td6B8EJON0QgsoZyjOx01gGxvudTHyFtsKBuSdOXdgUYZ5Q
584tR06/KQHc7vJ5lu2uMaLp4+Vv/c6zrzpnKykOsN1ZFjBibc9pbhe/ZPDCE/fLPs7M6qiqnUTU
cjGulBBvJLPts6NWTiqgwYVgDnr67AoiYhHrLX6PyNGtPoGpfrTquWPeDxF02LldBMqwUDoS/KEa
MtuPga5/HyxohDsTVyPkroxMIDQSKfLHmCnooVRDgrioYyzKzUy4UW4QBBH/YYBtfoyLuWTTxE1/
a9m9NV0Jze+9PnCDbF4amcTmTRIVy86zUAKSICsqZddNdv4oXafbTWDg/SWPzH8ckbNVQRowIYfL
SAa1zRHbASseFMql3zr598Gb1BBXSwsgRFsivlcQJIp2ub28Rc7CAf0X0lGbqSXZN1pBp1+sXWJw
Ycj04CVounfjUsIAdPMYRRn9mhPr2U23LrU2hS2mMtR7mxS4jZdpiRSXpfROuce3Y0KOvJIQ1ywb
kbXaDpa666+803efj2JqVV9cvcvWv//rmoswjzaN3Kv2AFna74ymk30nVORxV6nzy6/yLGni+RDK
W9GmYNz5jKdLiYztP6OOtXdqu37J0Jn17RRQ3LWb+911gPyjC83ZZnxxuk6Dsw/iuXA3yyhajjRD
6Lt4vNh9vqTRFyPKKx8VlOY/eyzHD4kmQa5hj+ZXdok+StQ71s++Hc0wR5nlyhs4OzCYsMOHAslM
/4CrepPLCL2d9AhdebqHhveZom8OoLpIqJ4SqTWUjq6049/5uACJXRtDIJO54pbXM2K+ZKc1QKK2
dhwUgTRwaHjw+PHiXfu47z3a/3F2Xj1yG2sa/kUEmMNtk909UWkULN0QlmUx51Akf/0+NbvAqtlE
E2MY9jmAYFdXscIX3sCmfZ0eR3R9q2dJOgOa4pzgxw0YPQWz2UVx7fdVl5/rWVN2lnJrauTnUvwD
Kjvg9suPrIdqllvwFoKBtuRLXOBaVzp18zg47l7hd13i4mmwEFlhTmDs6QGviuouDXrVREIlgIaE
GKpAOB7V8cn4yWExnjpcWN6hYjUqp0ax0qOa9X1w++CsEx35A5gmVx4kQsB9q4uh6tXQCUts0W2n
mZ7BdSjvy7Zo7qRp57tlnpIHgaxbTDtwKk63h74O3+TYhMCyDMVxWgsHkctWvWbDWRVpX1VH2xzS
8QxfA7NsIu/wrlHJvR6oRNDYjdF5cs6hWQhsloHfmr+zpWxOjobq/nOz5OaXZqY0e+gWJf4RIbmI
jimUm51XaeMavfjFq88VFaUSteT2AaYy3Ytjz+M93LIU1qsJYBCJ6ZfRJDS/vU5bg9Jo4qCRMrAp
5fH44xq1HfyuyIWrYPTC5PfctmhvaRl6O0Un3oPnGU4RiIXj7UGv6ClyY7AtaStzqUKTWd0nqDlQ
ClSKKogbzYu/Jx6CrL7a9WH6aJVogoJFBcwV1O1o3udxl/3oFqtPjpDcp+mDQC8fYcm+wcPPmEtw
5i7ksJfbP3Fr67IehDpk/5zS1ceo8hRUW0x8M4rCOeHcNx3dEb1Bjfb373EAGq82ZnFy63zPhnfr
QgIYIVUcpRSRtXoFtDRRzXzOa5zBjB79QhWVGT6E9dWlEo4XbPP3m2cqDdT5/i7KKlc4kQYjrzwG
DB10WaMHnWum+AdWoY/9pnospvhXpRrpX6gx7jkEbEyUjgYqP5QhpM7I6iZEYydJLYqxQRHhsaeZ
fXE/5NkQ6IpiniPN3BNO33hebV5yGS7Ax+Gvy60uHLMJqzBiYQn49NPgWmV8j97KrnaK/EIXwTKE
ScJzEnBaVABLVwPVyMOErqArGxoS6brMqX0eh7B7Em0n0K2ZlHOj1JkfxjRUD6Ic+md7GuD+l1Fh
H6hUxAeh6enH299546QDiJApIv/Dll6lL+nsIak3aMgaAv5/N+h95itAY+/KNuw+gfM1ntq0+nJ7
zK0lJxqAwSXbLDx3qyVfslwv8ULB07YrgzzK7WdHiZudetrVRgLETSaKUIG8UMiAL0dJa1MTBVKl
/hCl6TtNC1K0olIJSdZHbdi5GDYGQ34GbT/wkHzi1wr8HxdmklIWVOjs8FnLxAcWjr1sWEFFnQb1
YQCetPOGbo3HDSTl/iF0UVW7nJxT652ujo7rVxi1gyMdvTN9UftZdcvGbxKxi3i82r0AqyQzjw0M
Fh+80+WACw0KR590BtQV6DxKHjv/ADSZomOHmSxWxKKt4sBaatSb9Qh5sBgWhu5r8Ay8I/Vo6kuV
3hpHBWNaIMDcZScrGeLyhKtr/HsC0unhRRY1x8ZA1PpQJ3X2JJKkHs+4o3beQYmcek9l42rvMycS
IURBwFxr5ro7YCDCX5Z14fqupUB+04HsI9cD0/BYzrV+1pC1PBnWrrbeVazHsAQ/VChoOXFBrm64
3BhsVxnAcGiz0YGAnGwszfrSAE6hC28n4bs6a3IwJPUs4g/wwuvrrZhVBMQtBjOlc9mdmzp4WHTl
FO0pa28NhBwIBUYsxXjHV493rZC8N0rh+WMJztXsbfGpqqzi6+2rY2vf08mR5tDcoyzj5TYUdmWo
+TwDJNad/pMm8GGrhrzyFwTV7vsG7avb4218K8iSMPyoHnNXrfPlNh5G2GcFnK4yo944lF311CN9
rB0qvWp/3h5sYz9yf7B2r3vSW+t4CBhASYpNF3qSWvesGfPvxRDpwayz4d4r8+IpZ8vuhJcbCyqV
0DUpbUdhc911mBFII7mxPL9yRwhzE4bxGWBXX8Gp8+cy6nvQ4uuCPP1OEAv0f2l3SFbo5RecrAxD
DgAc/oKCFKSYosD2guS8GQoCvAwJ/CjHsaVvaQhMrdPAzF28sy3a8Q4pxD1R9M3pE8zJn8PFvUbB
IGAUVoMehxK2MZyLsYI0Jwu7Rez8RSyfnG5/4av4kcnLGI7CD8kHhabLyTs4fuRLzC2qlKGlPxBn
O+8yT4xPKXIaPxdzUe+aznBxKdEGY2fsrd0FwdLEXFaGO+vY1UQwpR8dMPhpiEWyhf7yU5PAwiuL
tnsZilR8wkh42iN0v7bgLsIepgxjlB0GiJpO++q26+gg4IyWh37ZRtb8iCRNNnyHOoTA9lApU1f5
cGdndAJcL//odsDOfTFq/T/K0uG825mKM0EqhKJ5dh2Et3x9Ct1PYaiL1k/IfspzEtPePnh91Dc+
JixeEbC2cPyacIr1n0uhxp/TsS8prwMhGX1ztJHbNVEFOtZ2hRIwgA6vfMyUqc0P6QKx8NTrbpd8
RPRsvCsTtRKHtiuKL3Zoof49G26Y7zTGNs8EIbZU8SOn4DW63BazGiZdlU6oVrWzjWYGao2/7bAq
HhqgvEGnL8UP9G3Q9Bq8+l5b0u6Q1p54yRVaM4c8mus9s5CNYwFmAL424QWKIldYn8Gd06GbdD8J
y+Hb0ghbPonp+JgibCwllqNop7ZzVZWguvV/IGZCUZjNl0vQlHVTCS/V/X7qTH9Y7MkHMK6d5wKo
5WFUeqrMad3A0SQIaanvJfBqbx/OjUmTchAFE51j/bw2Ss+Qlm7HqNH9glW5q41oZsguV70jktTD
u6GYodXcHvL6eQEajxkLx47uJNCIy1lX+K/QXK4Nv0qr5UmYTXHA/yKHMzrsVX6vZwcwnlIzg+D1
duWGoMf6QGZDozNPBXmVWs4nZ0h/pm6aHHUtfasAFhcq9HvuOkw/TWLU1TVvK0I1Ev72gY2irjCN
8bl28+rrrFHwfvsiytj0f8GxeBNeLuI86m1U1bbuY6LjZYepSoafw1Dazok2FSTG26Ndb1SSRIRN
kNDguaCjvRrNmRPyitggaMyooFdp/tMePCwcslRTz0sSe13QZwocYS2rq596LpS9R+s61JL8RBTT
aSBg/7nOn7zWdIbIFMB961Z9XPLFeGHTDDsT3dow0gwQ2DEEDkuXf/5HSiMs3EzrHNJROlXoUtlz
aASZAX+5pOr0ZfG4dG+v7BVMSe4ZKahgyD4lHJjViGrboJeVFLCHas+tTtqkD8d+6LCkQvz9A/AF
KKO5nRV+U4zNt5BGB2lHGX6P8kb/cPu3bB1MGNKIpNCrI51bbd9u7sdmEpBOezvGirEq4rukt9Wz
tFzYWeeNoTQ0mygIQAJlwVep3DQbhuJASfHDVMvfm6n7QiYePnXR9Pn2nF79Ry6fYvIcWfskb4Rm
uhb/wM0Nc6W0NX1nastPlNrqzyHxT01EMCfIFwGF/gA4wZyPWRN102FKWgd78g7a0iG2OyyaYqcc
jtHQVPbBsuH2+VoDS//t51kaqxIlUhDXaS5ebjxXV9QuH0Gz01ht8CMHonBCe6IQKEfoVbCzKPJt
XS8Ke44uBtVwCb28HC210ETpu8HwCxxJDHQgam1YMHjSlviTm80mnIk0ar9PuUcPAA0f8W/h0pBc
TP49XzVFFe0dA/nB17+IjYCUH5B3SkarX0T/qlWLNlVxzIvzIwIKxq8Bk40T1kjKPz3cyw6CRYEt
BGiIBK+LUj3NS9/tLIx8ela/AkA/VzfhOpCHtWxLXC5SgzLCl0OMEBEn0sh75InS5hB5ShITdoz5
d7qyxU4Hb2uXykgI1B4AUairq0ggQdlTCZ1C9cMyFw+q2aePeaq2X6w+mh+oguKlVUyVHzcLIWCu
RPqPUVWru3xKxnPZdvkLSJ/qh6jU/MGqrPTf2/tl4+5FF5/dSbmDtHANYHRNBFCLKlN9u8ZEykCG
HA2S1o539F2vsRRS9ROUCrkuBExO3uW2nN2wauYIZ7G60W1U/ARIibaH1XGIprqBP29On2syN13q
S6jv0wVKHxKw0U5ouvEI0JDCBUxqkcp68OXPELY5Ok7SqgRjRfxZz5Lmm6knyVfEGuzHCbzqzubf
2nW8Nwg/8ezwzK5eV036Kdcu1iMWZOn3petEx0HkxYPuifq+N1pwW/Q5729/080tB4ONQwdWE+Ug
+av+fOqYTb2QMfk2T97fsg/2UIt8/gwUuzyX7pInSBWE4W/bntu/CvoCJqB+ad5Cfq6+M6PJng99
pBagBNz+oygqDJZu/8St7wCCDY4IvXswCnJb/vELq4V2E28HJkeKGp2GufY+wJBDcw+BieajYy7t
zj7fGpDNR+cLhDh34yolSTJvEDiZav6oVxF+ss2cfMxg7BlIVtpJ4+vjiAbN7UlunS0QiJIqYpN3
vDbv/pik0jlqbTaz5quzubxgNfcVz0zx/fYgG88tIfD/D7K6XrIyduuJvpc/t1CoAghtC1p6XlQW
KGP2039ZRgCyWL3RaaXaePndwqXl1S8xp0J51iiOJIGDOLL/ZzQJG9prXbynu39dYpB1HGhrsAfg
aq3JRMpiakpZJ0TDiV7c1wOeilPWWacBL557zI1+UfKoH0rw3XdvX1j4GtCXKHCAiZAL/8fX8/p0
yZwOoRYQwRBADZxQ+6wd30Gg63Y2yuYcOQc8S9JMcq2zmQKSUGxufr/zoqn9rhVaKJ6mFENpGsul
gQ4WMlKnyMCQyte1KXqrmzSBKvEC7AUgZsC811XItEpyEbskqzpqV6doRv+lVZfyQ4Osw/H2ql43
RRkLRgoWbsh64YO+uhFremUVFk26v9j2ND3aYyqm9yi2ichHBYZFxqMcMHOpZq3ynE0m2udtV5LE
5rOugPA3lJ+hOWv92enj4Wustuae3uLWVYEgMB1b+ulk7qurAhBTgnlyiMdTBJ2s1hK8Qpa4e8Kw
6Bd0t2UnQNh6IiS1C3kRVcZHqyPVD0BOrIkSFqLX8BwL4+uIi9tdOOT52RWNE0AB73f29lZqQo2Q
tgcfgjzTW82xdKzEGDWupnJph/Kbm03xg9l6zXQEmFqD+0xRTp/HRRkOQ1IqxoPoMlEelBiY4oFM
Oa7+w74gEQVkSUZP9rtmfwE80Cp2n+rHylQpZzWytP4EvLnJ/gLQ7HintnG6/NjXxiLOcZRAgCOq
T1meMTf/SrVCH8nNwUcf1AmPH2DvWrS3eTcudO4BXhH8WaD7rHmrva4UZMudShmvwS0iCXWMsd35
dPuIyItlFanyX0diFFUD3N3Xzra0VYcRG3eMPEkm7qdqsb4Ww/BRTRvl/NaRuFjZAbL7jwXU+hX2
vLBt+6i20Q0QxTmJXCSIKJT/nTZj+XJ7qOtdzlD0pPiMcsT1WxgDYDA6o7P9wuHBdxNFPbGZsGJQ
oB/MiiZOkzVPOyu5OSjIQNnnA0C3VlFoFtOBJInLHM9STwHDphBPDcA9eShYPyWFOd17jbonS3p9
fxC4UMcAScYryRV3+XDk2NMYeuPgbZfAP+UNRgxqUq0zSmPF2alwxLu9tBuxNURUOv0SIKjJzs7l
gGjiiCGjvuO387x8iYuaJjtgr/wFvnF3BEEcPmso+x3TVjeew8mZP3fVvPdcXnFXJHaQeri05JFF
wHWeE+MdKdCis4mwas3JUPCRejhROo2IEsDsbg6a3hsP0eBMP/oq1t/ni9QMskJ4RAc9tZvfamW7
P6wyrftnqxDNN5QTENSMrWmuDt2oTL+axm28k5eb7kNiWq3xAMVE+XJ7NeViXZ4+pkHFlOUENHvV
idbi2ewNFH18R2uEerYLLXHx/9MravIxfnsgvafpNHCFZcdsMJLKr6hRmPe3f8X1TUO5gN4jpQ2E
kRFtufykrW53amjAEdTTFuKklSYfO+Q+duKO65tG5sNw2iV4jvLEapQFi8laWVzTVyehVZ+asc6V
wJTmzfVCGr3z6GyORhWMrEuqwlirbYp76ZBFtmf6Hl6l7QOdI5E+Lzo6bL5jd+gR3l7CreEoQiF2
gFyrlLO6XEKUxiSpC+eQpU/cH7ablschjJO/Kn3XQ2Lja6HcLV2YoWpzj65KXj1OctLQwiGJbuN/
NATCvtZRshMnbFwrUh6coJuNQZ99da0APnZBVTLIotaKgftClZ0o6sUQfKZ2se8L1CR+3F7CrZvl
YkwZuP4ZA+sAQdyxdHDkgEMFqiE+Ik40nXrI9p+obEYvy6y5KY6TYjqnU6w+jt0kvt3+FRsf8uJH
rPaNFbaLOc6cyBlRymOGyyzW6nWLbF+0J8W+NRSC9/RPgTOQma6GAjvYFdQUXR/+SqujPLOED8rS
cEEp07JXG5D/sdVNA/4Z+B0Rj8wRV4tb0zSsvbwGN6GMuXGu49z4YFrdYpw9rWiywEt0FGTtPlvE
nW4LCLXAasPizS0bKnMaMGTyYvAU5mpbqWFktvSl2btZZ/+C6Fn8TdI+jYfU0MVeRry1hzkgpN9g
dqmLrAYbaduXUCkYLEd4cFyM8p0miHrjTO183Z2HHb7s1vfEYY+xSEt5llZLbEZJko5a6gBNcRQt
QNXAFQctUZMQCOBY/X17o74WsdZf1KHLSIGLfBX0yOVxQSwNcP7AESVd55+mEEPvN30ygNHKc/0l
WZLZPHBfYbUDm6Y8j61B6aUEgJn3Y/xRCcUY3P5NWyuA4yNxJMQFeF7yi/xxghdU2KIYnV9IPObw
pYja0a9ppkPLtrTz7aG2bkHkiFhqdrPprelSLuL8SU4N1E9S0f5Iqao/1CioxTv3ulzE1SJT9pft
VbJIcLWrRQ6dGd/KEmRMbFl4bmOZrP5C0Rcxy14xjEOrFOqPFL/vnbdy47QCwAO2QIoma2qr58Ss
jLkgDHB9UZtuiWhE3Jxi4krzhBveEh3m2cZFRlfr6HPfTjkm3qJ3tJ0fsRVkcV14MPbgYksi9uXn
bJapGpDd8vw6TB3EuUdFW4LWATZ8qIdF+RQrRZH4k+1E2DaDTImQubcWEVhJn3xWxbL8O+d59R2M
LQs42Bpe0ObgONEBR16j8121g2DmzGl9rzSxALZi1Njxpi0Qz7cfTYuAVUrwSCvMdVdESRKjGxup
/DMZXkD7H6+HXF1+2Wmj7RSfr88A3iGMBGSDFifx1OWidcKYqjHs44DOQP/kJKjQIN2a85TE5c7m
vL7gGMrlZoMs70BQXG1OrXeyeo5akIPj0JwzW4o1u0Z5zmbci0Fq7IFgrs8cVVQZbFMtBRa6BuAo
5FT4I6WKX3qoNUaY1R/cId0DOV0voPTalAa2pInIeMhf8ccl0ixJmXc9JBEFVVdKxRkvPiWqd0bd
e2/eFgxFFQAevkyh1gA1bxpdbNAmGqMViJa2HgZALFKhxDWq0+37anNWciCWD6zGGp4fjgYG4t4M
zSm0w1NeVI2PWJ561GukzW4Pdb0tULR7zXthPdEHMS4XMB2gVaZxpvi6nqOol3rWfEyUcAax5Lwv
VPP37eGuZLFJO1WAwgSL1NehFq2uCRUhVdTLgPktGdfJgbYKSsl9iB8rHgIIVKLxrvayLRhD/4W8
1nrDoe8t9buLEDTuJo4x9weva60G8lM6iHcCz2v9jA4abjiHpWqwnNn5ydddQroAJF405mWvcF2g
DwkkBxoiij+Flf1it9P0klXJdGgGDAn5aWMQeU51Z6fGg44Y63OUIJh8+zdcX/GSIoAGEe8Xaewa
URbPljCpLqF6KmyMKSuJUI8b/ZS2RUUZrNbvHa7dIzK/6VPeQaa6PfxG24bxKS0xf+IjkMmXu8SJ
MbMHBopIf+ZKCBjsHD9FFv+XbihYPqAZ3R2KKK2+x7PWforNJTlR1h1/4SnQgnI3hrOFJu2pyscx
PKYeRnq3f+D1y8vvA2yDghx541Un87Ukl6qOQg/Pc49mFmbkBVqMOVA8nBGbmAOtK9qdQWWIdvnc
0zvTkCTms3CE1h27POlazMKRaCfLsr6FdVXxPrVjoNdOH8yqvdwPSTL7qTLGO4D7rftBalegrkij
ipD18nM0kIHBa+bIxWoaygap7gReEboPhlXuFU82hpKNaQJVdLfk7rscSon1pJxNVhaSM7GaIzKg
WlMlpkBUbbG3zzaOGoMRocHCxNPGW+0zHJoT/ubRiHRndr8nddUHtCmHQB1mNT3meh79RjXHC0/C
RJsKRrjlHeKp3JNs2pq1FCKEzcDsue0vZ+1pS4azGTxTbOiSyPe0ScMNMg6dx861ivPtzbs1GJuX
VhIiNmTpq8GqztHCYSiiwMsHBys/FZ+cw4i/Kmg8hK33UA9bw8mrjLMs8anrlspY6WpTtbA1Gk8A
hVHy6q9CBZKLSEX/7e0z484guKfsRoyzSnIo4Q6RB/DFV0xy1tx0iru0S7DgmFB9/w9D0f6TWlcS
YaxffrGwEzUKV0boR1PqYTWxGJHfpWPxr5Lae2/m1grSf8GrHqEjFlH++R9BB6T2vsAUNvRNMxqH
oIRQ3p6RVcYWsXCL/u2JEpVakMwItAFCY59cDpcZDR9MKKGvY5z2HNsi86sczwMiYyPaWcat91kH
iCrxepSoYA1dDpboiPIMXRL6qUkl45H3sP8aWrbyYtRa+XsJs6ZDsacx35GqOlTK0ZjFwE1zaxRt
lumfAb30kBswmjBwIJjAJMY2svcDxhe/bn/wzV8quckuQlvc+ubq2GCnNscokMhjU9ToGOQuXGwl
rPtj2jjmJyK4QTtES1y/rxs1noMZFcajMmjjIQm74Z2VoGyZYPrMDY1t4RHvx+XOoYyxByjYeLs5
1vwFbA7ZnzVhKepQOStni2AucpRj52XOE/wHD7EMYRwpf5oBWoL4OzdjZx3yDtLI7YXaiPDg3yK8
xoFnpdY0gCgphGemAPrKrhhO7aCMIN95FsNpegdt5K16XAR4oFF5luD6wS1c5xmtNVO39bg6sSh+
0NGK8jEFJ0TqcnHWpreLgsjh5ED4AjDu+hEuFlXvhIrzYNr3yamlfnaE8xDfexOGKY2R1SXWK9bw
eRnz+lvkeOV93I32fTsuzk5+II/hKhwAVIkoMOVxEH9XuGq0Awb0pxXfGPXlQfrdolBrdne3v+bG
biLJ594mdOagrjUKiH0ULwr1OBiwTbzLljj6oKTCQ4qyqP0CoOCp50cf5h7FsEQb3moUw9dFhpOI
R75VtMhX10NpKINrzIBuMBzUTgXi/1hKayjKtbEZWI2lHlwkR3bCgo37Fu4W/e5XmBrTvryTem2S
qj6kro0WOkfQoVmAP51zDMX+/bcRgSBGQOUTjCKnZV0qarnEPU5iHGhLuyQ+2A/7q9mI6aE11fio
e9n0ZE7JckCmmLKAyKA19FGyp/ewMWMyfpvU2SWwpAR6OeOk8xoU++woSBahnfuKgJLCSf5zIFDb
u/Flhrfat6ZU1QDCQq9fXatZJ1hAOXT0YzhxeXVf00f+3NpKfy6TLL8bi675K896Tz6sJdbkEHjv
zbaGKZJb4d9DAyV66qGb7CQ8G5cWXBaJc5A/iWLa5QK0gBxMIwVAoXjJb6MDXWJEsXu0izE9V143
7dyRW+tNfkNmSkkWVsgqoF4aEwRkrWMAMZW0fgVWSNzPDSSYmNbof5gbJU+QV9R9ac6sBqOm2iEe
PzBY1alkrpP35OWpe1+V8Gv91uiXnQG30jeqIyDMLXpc3E2r7QSsRiksFD0CYcTaeewN5+zAag1C
KzxjcvIeDKwtTYXy+4gA5FBj9Pm+a0ct6JBle0gNtCrHqEa8T5jfb19nWwtPHgNpiZ4mIenqEU8x
Lp3dzEiCSq3cU7rY31o02YJuCKOdTyznuN7m6BUTreF0BYBdHoM/gjaqiuriWFwi1KTf23Ff/Owx
1qWgUPVPXqnZHy0Htr/nKPmHN0+RBgYVMGg+fPX1WQ4V2wzDsIwCpUQWb5oWlPq7BNa9Mf6HSBEU
PSAVmrOSHL1aTWBH3tDXTRRUY7mcLczZH+0Y4lLWlXviARuvHfUpg6P52vZbV+/nEDX+Qs7KjbTw
2Ygj47mqlvjtqRF63VIykfILwNjVhGAHxXljzVFQJmOE+U07eM0xFdjPd4m61yXYuHM4lnx+VpAu
wTr0NcYelE5C5ELl2nryipEXbS6n5JA03tgGoWL2O7t/a0RiBmkQK5nza8pwVk6FXhpc83NThWen
XpoAOuPv2DaiR3BDe7SPreFI+lDVkE4zuAVfHoE2Upexcawo6JpGCfpGM4/cQ/0hXmL3S9a5yX/4
ejKLQPUAOhSkh8vxFsR8wq4yo8AWRLlZSAXGnnGsx1roPyS1oDAxPVUJBEnZVxulbPAwHE1pC9TU
S5CEVes7RWJ9DHmc3h6NsEderWy5sqD0Xs7KWXooV6WRI1+sL4coHJQ7NcL/Ica65+11HspLDCZd
ZMBarIZqksRzysXMg1k03XtDL+wHDN/FU7ooYueN2LiIaQvYJLXQAXibVk9E0bgF2PokC/S4Rjcg
65FgMpu2bA7ZOE47Syh/9+oulowLaY8L/+AKaWmMg7s4NMaCzFKbr6Bamscu2tU3ke/o1SjoV1HV
RljliocHqImGVNJmQQfB8zynLnYZDXJWYnEx5INVfnBaDSXWbCpe4tZ5q0EaoTLkP0lhk3tfW/uy
NXzO2ktFFsx2LM6gVj8OYVJ8RgC0v6+mNNzZK9cqnqgPUFU3HYYj4VsDoCd6EbmhNWmQFS3Bhd2H
JrVhOxTBFHrFc0898U7pS+c4mEnzHgxh+dIBwHuKStNM/KpojL9NSyT/3H79Nj411Tx8nQBKUNBb
v35aqXutUVRpsCSjCiZRgV4SZ3tUlo3HnW1EdxsYPSIT65ZdOBNEDViW8Kln4KFA97Hd00lK0LdY
Mvs8Ccd+tAURjTs5zV4heOPsUEfjMiA1ohq8Di1ghMxAJLI8yPM5/bd0lOgpEo39kLjlTkFta560
zEFdUUhAkmR1zemDM5Z8aBAYZWs/kJdk98QC6pGavXEU6PU/hVafngkCzLvb33Hj7eD9pW+jUW4B
gCbX4I/waehitbZS5kgfM/ndW1Z3FLMx4jFsNd3dUIg9BNjWVKk4U95hBpDp5Z//MWAfLza8IxDO
2aCOJ/q+46FLE+hxcY6jYtq4H8NxqQ86Wtcf/8NU4ahpRKXAmdaYd5KdBCUeFtlEJOKAjLX40rnz
j1mdprNbes797eG2dg9lA7rA5NaSS7Ca6Azkx0wn5AFGq/xraq3Ip9yMNVbc679vD7X1EaVbN6GG
jHDWKqJ1iVxguah5oIvShmNWan+XfV58GDU6qIadezsorevDT5WN8gzEKgr6PGCXU0vape3GTMF6
NVkyH2ed6l03LnvqntcLeDnKKszAyS4rqxw1glbPtS9jWVJb08r+wyRoGbx1AbliQLnxovChSJcv
J6Qp7dzF+SJho7HzglLrD2Wp7DsP1PpjXo57eN3rF0x262m8kL0BEl6XDk1haU2mRmXgSqOMiiS1
O2SQ1N6p09Ki/IJv8cESMnebsKPlOcuSdicuuN4y/ASP2gB9fICVrzi8P45hHWL5oyIIFIBwc7tA
L836szV1w0NoeMo5R6HmzQKNWORI0QzZe4HysY5Sx9Kkz+Iyoko37ZjViXZe3NijAWXuSSFs7RwG
w5yVxjcQDDn5PybXmXVLfacpA8RnevrM9CueYd61wyEPLW8H67F1GFA7kMkMflokTpeDgQTr3cgT
CCKaEF7pB5UHbJ+TvTBAPgGXUY+ckYzjuL1o261OQ4aUIto9qH0lTWdSm7LHQ26PNu3pRQ9SY/JO
86znx1rv57Mbh3T7Qz389/Yxub67eQXo4wFgoFB5pbukOlnsVq5eBGM1egdDkEmVQEHuMaVP/dCc
5ns2/RyoczHuFGG3tqtUxCa4IukAwnO5yPjGL05Ycxf0mTu/s9L5d27pY3FAZtT2MT4Rx9szlSnT
erXRQZASOzz+gOsux0tzMMqRyniqs/wS2mIOh6oU5dMU946PEHN9GOI+3qGKbi2vxKC8mt1BW14N
WiFO0uR9UgaeSVeoCwmnkERAcKWwsudh0LJzlnjJV00ZorfXfx1EA6TOMKpQshx7Od8yqXtaRAjD
KvUQ+4ZSdu/mGG+gHqWoIC+tyrftdN5Jkzc4QTzGdNrphrClqIdejqqUbm2PHiKZFGdRTCo9JTf9
JLeNH1wRUX+MAJCU9wrKof2hdUKshHDkbcEjj1JstRP6HrhJbqPVZwcOglGaZCgD+FsvA0HgkKpo
+S1Wqx2azFkekNVHu0rvw9+3d9jm5D2T3h9CDTBv1hBuq446y8TXJMgzWwR1WmT1IUa4oD4QyfKg
Wsn4VIl4+QbinCiMhHH8OFvRcG7M1PN3fszG7SJ7O7x8Ht0HPEcvv8Sc9QVlNLSsCydGQLFfiu+j
/BWTFiZ3Lob2RN1ucW+hQBJUnp6dWtvcY5VsXKQywwGeTJFLxk2Xv0HrQyTLFX4DaAGBIcKIG3NX
3b19pvgnMdCrhyvSdZejcFsWSpiR5kcEf+pzE1vi2XRnD92CNmOdiZPj6mARiLZPip3EX8M8bQXS
KyZ55u3fshEG0GqWfh4sPFyI1aJPqTJjFB1lwaJ19cMgdPcu0wrxUFZAxBQjNB6qfsx9lB6GLxNc
5Z3r5nqzg0ykIUxDhBCAcs7lSsyJqTX1iJzVMhdgobEE9CdDiQ/joLTB7ZleX6evpBI6LzhEoTwn
//zPBzkf6inB4dYHyefB5NXqr2OdzUHYTMW9gmvLN3Oy1fztu5p6DgoYEKFJ2fm/l8P2VatNmDZ4
+KX0+l0HtyfIIKQ/Q94SAd6qXG2Lrb/Ar7ibhVs9alNX7PyGq2/MwtqyrcbLCRjkVdzrj5kredfl
vaEJf9YSYGVZAigUPYAqhy81Ks5BcxfrU1zNSU+hvp3KI+XX/P6Nq89voE1N65I0hIR29aGFArxC
B9uDBIEVPWRzX50ds0mPcao4H8WQewdv3jVTvXqxXwelL4v4gZQZXKU/ndb10VjXCBkqVY3WSTzc
hbU5HLu5+KZE4Xi+PcfrMokcTyrtQCsEVbEO4WFojwbSzgJhzcL7WuV2/dB6cfdQL8scGKhB3fWe
LR4IGJwP7ZCGH/FBte6G3hueqkk1fjRRP1s7H//qQZf1RIB1tOhl3LIGRXKdZKgtttK0XHFPZVXr
hzgqe99s8+lgeZnwMwdRMn3EhvX2clydbTky8g+v9RmC9dXOt3D99AYQAn6fe9GxaZs2gD6f+rPT
7mEYNycpC7TSk0eOeXnICjrEJuZ6o+/YrfIO+UX1AJlXu2uLtD4Jz1NOrd60B5Vu705MvDkyQ8p8
nih/LTzj2UupeDWTdK0R2l47NdpzCWrs56wv1bnS3PYjJpZtiM+6auxE/VsLLL8tGAX6ubwll7PW
u7pv7YqxiV/G1q8Sw/hnmFO615XpZXudvqv7k6SUBwKnMEg7gBNXJxhphansJpgUblEX52WMAWIm
GOu+CNGJc2UUzUdnHjDJvL2LNoclNiHzoE1/JaeJhrzhtVM2QqEtlnNoCPtOLyfMXNMlOXqvRi1F
0u5s3Y2virAjOsCgEYBhrW9M8NckkjYihl3Wptgtt0OAi7xxaKBlwSoYw1+GI6L7fknH0+3pbnxT
aCTo2b4qtcALv/ymtMi1EQYBOralWt7D+M/eu4bI/9VqTd/Zuhu3I7Vc3kPYK7JDtDo02dwYPdHu
6BMCok0zYruEzUbdPeWDYT6XVdR+uT23rU+JXC6FX+JbCWy9nJuuR+jhdM2IG2ZsHqN0zu9zw0NP
Qy3bY9KGKAZOSflWphfb9hXtQAmMG2J9J3Mfuxow/hEkVjydQmTmHkTdRY8wvuP/8O3oxMLSQWOW
5s2qgqOynDYHcfRbZFDPSdqqz65oCz9xh/D77aV8XauLLEFOCzqZTaWWVum6Kt13FuYOTjT6SqoN
7wclS0HN8qZYPqRWLz4grJi0p9nUBvvQKF743YvG7FNueqE4pFE6wEBrMmgooaHPASKb+QdD0RXL
L4UaOw993jne/3B2Hk1yI8kS/kUwgxZXoFQLNvVQXGDD4Sy0Tshf/77ku3ShYAXr2dm1PdCGWZlI
EeHh4X5Q8tD87hGSv0vLPPrZoPmPA6CgyuDPwMBvJpOBxxKEcuLo9+ShWl1nWtbVajx4XKV9aj73
hujOnTdkx07zuido4XtV+z8WFas1lJLKclPIk77mWtraHC1GQ8jZwqZwsQbBO/5fQLPc8tM8HKPH
RYzZD4eVXC5DWRTFx7SZ8/EAeIqoZu+EyQd3CAvPt/QSaQ8gWDF/m/JpQsfCQsrYX/pl+JwP2rgT
NW+cXHgksoeS88tNvFopyrC5HYfKFJCw0XOOE130u+2tBmfKxIsjHy2PxNlJFG4yI74O+xqMnlyR
mF3+pldBpIbfWDt2GpZp9Vx/jDzvl9ArfWdbbw2ClSuIvFQQAGu5HqTolkQTnU7IEOe9H5emTTNM
mR3vH56NewjUE34bTAZITWui2VLXbqIKhVhUG5YLn3R4MBch1QOi+bIUaJhnseftPCkbF7tBAQc4
ULr1kg5cTy01Z+EVC3FY1rbl/4Z5iZdTqDgG9QYU4HaCvq0ZQqJD24Z9QvS7QnHUYemMNCLir+sE
27RiNuuPAuG5by3Sj+hepO3JbSP74/113Xg1wZPhtFNQRjF0zfZKu1EbK9pJgqlShQii0k4+pjPy
jwPmvEic5Vb2rJpZ8i4Xo7LzTbeWFxYf9EUaekH4VtsTtl6ilR6Xh6wKHvt2VqMzNY9ukQ2Byrjz
qGztUzao7LKHx3/TnlGq3gRnKZ4CpyztH3xzXffV1N5DHLcmJZ1n6YyB3kt39vWeWTyvaS3q8QFu
eDNmy3X3NEy18YjYBpKO9z/e1lhS9t2hxgu2uS7ST7zO6txDc+7BuA5WPBHudJraPqdZ2/2HsyDV
5Xm4iHWctXRHiWQkvEYMCFoN9fCQ7RHMVHofZ1VLd07CxpciHePSpnoruZerY9ePy4gOKSfBUBEg
72ozfMrKtt7ZDxsXMgAijiD000nanfwVry5HwyyFUcwju6+JqWSMteZQPbRE4VtDXDWPc27bO8H/
LXaHUx98YCJUFAzBwlePANBJw5PkDuis1Yly5HSr/9IyZb5Dx2n+H15+8Cu0tKthWXhToR6yJCrO
aqN0Ot1wFWJTb94/Mvul0UTerASW10sQFxFEqzLl6gZG8dNpduAG9NV5RA9lZ+obWxXmFi8fSRfA
+LopOR0nPQXnGLD0reyz1Qn7a9+kBq1yWb4z1MaVZoHSmVQ2OexQLq5nZQO79W2PJREUfvPk9cVv
oVnji+Lo03trydSL2+BbgMau8eHNy0mFWgqGYCko5TyuB04EyxgazNGy5vglymuDcCIZ69xXC2Pe
EdnYWlDyGakoz6OBMuH1YL1DW3I/I7VQOl32NUtpflYVw3qGpps+3J/XxkmRunYErcAy8NNWQ5mN
ZdcqhgT0aCrjy9xp+ukPe7Rjhx+MdtzjpW28hIznyIIVwrCwQa+nlnl659WahcZt2Q+nCITMV4bm
q63FxsXJvemhVHd9t+TJW8WVXGt8O8IlTBPXxFNbUREwTYY+mC0zK/yIGmHnm7Nnv0RoetR+ZQzF
t5x/1/ajuqm+6G5W7fk2bnxS0DaoI5wUmjodubFf3Ui9F2q07rHOkZUV/8Smkn2aVW9+Z7si2Qvc
t9YY0IsaJ7VV5J9Wa2y3lptEZkxeh4H5Q29M1pEWqeFdiiv3QYrNQejO9/TCtxb59aCrjSS0VFsi
mwSotkscwxZnfsiXiC7jOHNwLU+TJ8Uufxckv1Lt7T+8YBRCqbdSuUaY5iaVzVSri+XoiPuYh2rU
6hPt9gpOsWV3un9itr4kXR9UJciaeVpWX7I1owgsidWd4mG+aCV5V04XykGktrYz1J8GmvXOlWpa
1KzpEbgJOPD8KVuB+mDgDHZ3XNo6fVoUPX1qtTj7WTloF/he2jSfml4PrLS/9HVhN35htgk9DLl1
lsE7EfRi/8YJYUnJuXvr77hHU/X+msiPu/6dtOLJjiPZz2mv3j53WnQbGjfad3Op/HameNJ9XIGb
T11N+zfaI9rn+wNufAS6Jbiy+BAszTqMgDNeiizlONGZhlWlm3fvCjDlk9NGy7f/MBS9TZKaRElm
bWBgjOB97aD2KFa3yiejzOBBZXPBvdUMxk4iufG88bjA3GcVCZDWKTflgqYorbkPGhf9acWg4Nhx
zr/0ZaqgiFnWlxoypd9OGPTdn+VGXMbIRGVShQf8chWX6XMH4G1NfZAbtnLB/tQOPBoIdvbJrZQT
pAgwBUn38GTXr7y6Xl2DTU2msZhsaKXQi0e7zT44TjMeRzdSjmakhJ/GwUv9SaXfKapNpB6dcs+7
aXPrSI8qqa4pEdTrn+DNhtmxELwGKqfWjFzzoLikuPAG58P9Rd0cSmL8SGrQwL22wuoilTap1GWX
erN7wU0gQ8Mz007cKm8mJ8iFpUxPF5EU0F4zaVw1yuOFomDg1U54TAbgIhHr0TmKRR8I8mekxau9
Vprbvsw/o0KMRtxQOkyuds0S22oRl0YfDGipn5bCyY7IDi4vLmp0F4rHznyqK7M5ZW5qYK9Y5RVk
3HB4DtV8PBl6Op4HZUSZz4n6+JjD4ziUsAv2hGU33kMZmMuKE//Hwbr+4k3rRmmUa5yqLhre98mc
8kxU3iN9gelnhBi9g02l8XL/22+8h1T5SKiI4DhPa7aIiU4CVCq2WdtPwwP9Ju2PLF3md+qypOeh
LzLL18M+fE5bZASUuNf3fMS3Zs0pk6x1A5xz/U5NqQDWiYl6DGVyz3nnTk9tRI4XmUl/aBS8NhZd
yXc4OVvXiNwHKBWASbEXr5c6EXqnV8DzwWBV7rsIvxK/j8Y9t5Ctc0XNHbRI3iTgk9ejTKZeIxzO
ZWU2TXfU6rL8pym6f8O0ETuJ5K2YlmRxkW1Q8ZAKLWsCQh+yZ2jM64O6C10fcUnlfV2K77Ytyhdd
iUpql6Z+UCNlRuu1hLOvVh2u8I35XGZF/OP+ntqct+QISqCM+ssq9KiGMR4yXT4PVihOhlB+oTo7
fKEAUu3UIjY2D0+QhdIGSCsk5NWRKbtMJzYPRZB5lRr5XdkrD6WedqaPhvnyPmkr4yMmF3tkso0J
ShY9GCAeN4jhrCa4pF4/VEvTBxPw3E8tbFx/soT9fiqm3e73rSmiKQ9jFbwZ0YJVzBIj6x9yD5P5
9Kp5qut4+oqYCcCEPtq9bHJ1Dk5TdqE/ik5gfIXy4SlLnOYB/nl59sxqnny3TFPzOJi99+AlVKAO
kVIpx9Fqpv+w5aHX0TYnufVk7nI2rx7OOtfaOhk9zJBjQNjci5NDnobpsz20e71RWx/B5L4A5fpT
pJd//mqoSZmrXmlqFqahaS6Z6vBX3NfJk+1Uzs4227guZI4rIwI29Y38VpskShExHFUTVszr7OKo
hUL/cv/YbESnUB2kwjBkduh78s9fTaiZR5wxe4ykharPiP2OhfecQ5v/UU/CfUmVrP3f/QG3VpDk
S3aYETTRWXw9oDlb7ThXBqcHXbiLaYovmqLgdZN0e1Jsm1MDIaSfB3tnQJbVSHFeN83ISOirERzS
vBYkUYheUa5OD31axjuv2hbKJaNDGQeDGODscD3gHJuR7jSsJRWWEMKjGn+bULB8NMwB54YWas0R
Zwf1u9pbxnPWh8qLwut7GbKmV9+OcBH7E6zK9iLSsdVn7ZqxHfB0RNtwbJv3eVgYhwYn+9i3+3TP
z3jri7pws4nN6clAkP962pDmDVJa1rkuorgI0B6wHrsK4UTfULLp0/3ts3UzgRGA2UNage++Arkm
pc2VheJVUCEE9SPJ+ux7AynlY0XPljiM9jKXvk4Vbud12TqMnoYCvIQN6MBcfVrT6fibLVMExRTi
Iyuy8KT0lXq6P7mNuEiaskF9YXpUB1Znw0h6x05aRkk9MR7CMVV92vloRJ4LK6DBNHsORZ48jxXu
1KE17OEw28NTmCB7p8y4jv6VaFJCpL24Cwo6o8vJqml6m42jsQjxsDhieRSWIc7e5CnUac1w5/zc
flpInZwaAnVIdjdCJu04NakwoRNk2rL8mIbcPYao9aWHavJAhovQGRV/qBx15wq83b9kO/wXOJio
DD7v9f4tXbuqyjgeA0x2gGjmQv3Q2e371uKo3v++fyKiayyAgiGnkgQLJiFI3/VQs5JPRtqBj2BZ
21rHERWLD1qC3aofz232Q21t/RzqjvJzWtLyPWVM/dFL0vhJYuDfa21QnpG+dT+Xargntbe1+JQe
kB8lHZP42PUvg0NSGpkT9kAlId0+nYrhUovdc4UDVRdjEOlaftIte4yv2y3HYQZalVQ7bpC1Aa3A
3Nox8fwKPC8rGr9a3BmSemd3P+AcanaAzEJ6NoZ6+BkvaGWeMmPBjOr+V7l9J/gNyE0BkHFb3hTI
lqKrHbrhhiCuhubcqfnwkkSi/kuncP2FOs2bZTwkyMm/R3sevDta8K+XenHiSncTYN6xAHbC4Cg7
xC3OZjBb7J0jtbG1mRH8Dlhf7LY1Q6dHLdlpc/7unOc4aOIhgs/i2kg1lXsNMptDIY5G3z25HQj9
9ayUVJR2YwIFqV78UrnSUanwtPLJ1vtdO8LNsbim4AOhR0zocj2WPjh5VNak1iAlWvs0WWPtXaoM
U3vVK+e/3rw96MyVHaWQoKnXrk5GHHuJOngMVjd4IISx+ZIaS5gc4tEpDto8ZnstyLdvDWp6wFkE
mfh08hhcz45XIDEwIwbYhMDxQpcjDO+am+D+tDYOvNzwUk+AqibkjOtRzDZTLDGRTsyIAk+H2EX3
wq/jJrvMk+N9SexWP6Z1WO2V+zdnZ8NpID4hZr8B+yPdnjGy5qIJFXcMvKRKznA41D2a5dYe4YoF
suNSg+8of8erwFbtaccBOQbgMVpYtB0k3gLZjyABejvcX8rNoeTfhqanjP9WQ2V1HqYjVanAqNUo
IErSHoth+MfsS3cHA93ACNGqo0pCws1JI2C/npWCPoQEEbks3K4JWrOrflfl4h7yxsweqkWxn01h
foqGUfuVJsnyDWekvWa8rQ9IkMKZQPWC+3k1W1SxLeGh1BfEdFEFkb0sJ5S605013XgYKPFRQXDQ
XqMwtTriOKIVVZsXMDjneOEZGMOHwZqLo1G5/TvReB1mfQIcFtXuc2N4ew5DW58U5iilYTjowNur
eM+oWyO2Boo1/ZKkp0nJmgO6AJRW7Ukc3757IG5CmpexB0/Q9Sft4klxi7LChLpMraBr5vQwWNj9
TWbz5pZC/naiD+pAtKFzn60+XSSoPDcqpD9U17tf6tDVX704LR5iqGE7O3VjAdkdNL2Z2LrQrrS6
XopZmKWy1NTZyEIOZhE3R2VyRr8YO+/t7zcqazbBOeqj3GmrrTKq4YA8CmiiuvACJLoY0NeW+rcu
eFsU1BkmMvc/2QbyJdt+UCtBcA1i45rP0BZWPqjyXS1TbM38Il8q60OvjKN2rLqp+ccWZiIgj/el
Rdtf6nxsCkejvbILnfdThm3IMbJLrf9752dtHE3IqnTgebIvnmLF9VZKJytSbJfbIS+n5qSMdtac
ejHiysalUf9rW9BJAhoQY/2vLh7tdxmWTH2Q5nH5YqY4HDxPVuxQHMwL9bMwpqzeCUc2DrXETRCF
p8ZBPLI6VQjlTJaapKAnkKEPNgBRgC68efSa7H3S4LLIM6VdhrnpAcANc6fAsrUldd3Esgnk14Bi
e706lWORkdtMuI7xnoWHrjwlkfZL7W1tB+ndGsmQTBfoVrQUeKtzlnp5pDQkaew97OKrCtgT1k0c
WMs07tyTG8+4TBZZVtm7CyHielIG0VaM0BPBZNzMT3UbzYSxrQv1IjGic6PPOG83oOj3d5r8W1d5
DO47Jo8rDx45wyomcgBVOxrcBtTIkjEY9Sn/YVtVuUNo2dgujOJITiAXIw0a13PDnkhLBxNCi4ZB
7qFYhP4Ud5nxt5emzkkRZnxCtMo+JF6k+5XamZ/uT/IPB3A9S83jZoGNIXG41YZJBs/MaaofAjHg
gH3RQxpyAmMOw5lGOy0Og7ChMebo9LViHsO4EpOP60T3b0pnL/22vfqzKePmXOFBdBrCMH4YUX79
2ilZYh+jbDS7kzHGuuInedyBD41co8ek6uz6NIOG0Udo5WP+6FhKecyNyKt25nebjRJCSI67hBuA
U9ZwQ4bbl7CJjLAx8/5K6uHshbYs4Mp01FM8KlMFJlHzTDtSARNLk1cdevnfi8T+WAr07yzx8f6S
3+xmuaNQVfvT508wtXo1UmvIEkqGQEnRbD0J1KAyX21c9SkCdzo5wqWVmoBvT2NDfsirD/1nWEpg
RDOA62tp0NrBhyzn4Qii2fPIzb3uZHYQXZdwdiCEZt3O+3FzP/w5OJBJGAuaxPrQFsBWNVrmANaN
453rZhgvedgXgXD1aSfM3xqKdjUpIOISc6/JHyS3KcR0ihXSuvkgLLMlmehnvKe1Pda1vL3XqwgV
gLoeCaAkgV4f177UrS4pBtq13DasaNUS5t9FpoXfaMrsDnhloqqYptNLPy/mTrSxOTTqp5LiAhVh
XTo3rLFKVXPkAy52jO6tbvpunQ5ndxqj50lKVxdNm/vdVL/Zj4hPSYM9/wP1Zd6rOypTOkxOOhjE
KY1zvsj1BW1wezyGebsn7by1S3WYofRnoiBE7/n1+mZGa6WWNwtcL7vcB0icD5OHBGdhWflhGWx9
p763OR6Qrs1oBOHrihpIJB+ZMkCgqop6LFK47Y1pYoTjYrVJkW+vnX9zPDJC1pIeEe6j6/kRcaXT
uCTS4j0bP4m+8Q50RVYPrR1BMGnnPSeQ2wo9385wYOXAzCGfWS+orlQNcHhBBCRQ1zipCqY0p1ih
pykwesd6X6R24R4Mz+l5dzwlel+pphg/qHG/sP5pPI5+2Rml67tZ72KBUNKqyR/qn+m/t96ckcgf
i9j9H1Nf8uHV6pB7Tho6FdRNeO6P3uSmL2FC1kxim3+/fwvfZpmMBXGIBB11bxLN1UmOxqQsllqh
cqKoynfObP09Mxfz4vSz9ku0JR2wWtFS9eIS+GQq7vKvpra9uxOvbe0Hkmp2A/ALojmrXDec6UNI
kU0P1DxcDlmczO9Modvf1DBJvteumv91f9pb4+HPAjtZegihonW9/5BuzGlma4G/e6N/P4WZQOt+
GTpcb8I0O4ik3qMh3IRRrDMXFs2CBogrUOf1iE2U1ZrTNtyYXaV8oQ1S+xjH4U4UtTUtlE3hePJF
ZdH6ehD8WpZldGoRjN5sP3ZN8TntoKBZmUICMA365f4qbj04r4eTP+cV7qJp8ElVtxIByv3FIU50
L4iRdT10XWof7w+1OTMAD8lWMqherqIFty8Gp6AAHShuOz+DSaofK8Lx7zXxXOUrM1ew//YRQQOk
AgUXInSZ68mpoWeH5PEicN1mvHiu6HwwCtsvI8s+6tAKd47AbescOwRxRSI/OCNkuKsp0s9mWZPB
mxoPkxEfLdEZH3UwHftElbv9rIy1SLFOa6bkiCnznByJcCLHt9pSfMW0bnZ8dCe0PIgpwFsPXB90
zJe6PsR+lde24Sdqrn1I4w4ilJXr2UOK15vpD0aR/h5NPIT9AelKfee7bW0RcDLuMPT8pRj79Sp2
fBi7slhFz1mwjQbOPQkjU88e5eadRGVri4DZAuWoqCyCRlwP5bhl7ZQWJa1yyuZjOxTWLwCyLBht
S0EFWN/LcLemJht7qGxzj5ABXo8Xq4uRaOHCeDrgZqn0RiCQCTmbZri3F7eGQngF8hwKePQ4r4bS
otwEdKTE6+Rhgj7z2Dyn80wjTFcmO/nsRngFqEAuSVMzpNJ1JX2wFHsw57gPegzO/w1Rs6/82pyH
wFaV5hHuZXEca7U6jFbfRDtHbmOa5OwQ4g2qJZy91R3Zdm6WVHUJZqAXtW83lrhk0CR9Rxuz0/3T
vTmUZAnCC6cYtfZ4cbS5NZqSYCNJov8NojJOet0PlKPGdGck+W1WoTJdzLjWUPlCFnMNL9ZZTDu2
ygMblUp1TGXnv2nVe6YAW/OxuDeAUXnNbtIM7l+PzmzmIyy0S/24acfvjdDHgVyzzn+9ffF4xqjb
wjqDHLX6TrPXqRaWcX2Axl0SKP3YPeb4I7wg7q19vT+U/KtuVk92J3KH0I+wbpOesEy00xx4RfOw
idT1yjsby9Cfsmy0AvSnNaDp8c0oo5QmBmIkHgGRIJW6PtlI+LZL3TMo3JbwuecZQPh21E9zSJ/p
APFsJ3HbmiQpG7kMe1/mNdfj6TFNLg4yU0Fvi+Y4mv34CTdw88J2ckr6qNrqIUF/dyeR2rgvpTo3
dwoPnCxOXo+6TGZnAcTx3jStc8zL0X3wEJ7B4hlFPYiow/H+p9zaolROKELxfAMLrnZNliZRhax0
F1T9Uh4zp1cvlTL+A5F7r6CwsZ50bFNwxcUIDHDd8C6rDKJzlI53DlZzHNb6t8zMEX+vVJVWAUdt
FSw/hW7+vD/DjbtTat/K/iFGp9R2vaJcpmHTyhhvao3p4KaK5WtTXr2rCnOR5gGGn1ZWTAGnaHby
t1uJF9ROSUvlMwTEc+No0GKO47U9Bqd2K6pPGS3QDYjDML4XAwg0LihG4KRqcUp7UR30pRUfO29E
7B796H/qWW2PkZJW/wFr4UriZ6EJIJ+T1XrUxmT0VkXCDP1lPCpWoz9EhhH6pSfmBzuy1PP99b9l
ZclV8PiHIIomhXWUaLRuDOYMNqApwPRBp1QESJleJO5FGfrlkzaXnXnqUy96BJ+ttMOoZEMamPXc
/m9wB2KH+z9oY8vzezjVqNfKEEH++esAuUncSFf5PfHUEz7WpYXzq/4DqOI/xMdSM4ASuTSXhXNw
PZIBmxusJQUwQLQiPi8N2aU/O4aA0mkV8UvqGfke7X3jAqEqCWhAYzzx8bp47WiFVdMk1wU0yjan
ocd7aJbaywUP1aclRxjt/mpujscbKgsxPNvrpkeEN+1odvUucKbK/inEVAdCyXUKHhE1hal4sxI/
u0mKHAJHIw5yw8J1Rdz0ubA6JF7M0DfHTg0MsJ6zLpT/MhSXuYcPi+xcWD9zyuLksdVoHZ1JBiXQ
tEneTbP32/TG6NPbF5HwGMF4HjlwbrnIr7akHi752GKPjsiAHV+sDuFG3Ki/K3aHq5QgF7g/3NYJ
4CKUPekQM+FxXA+XoNs4d+QVwRRZvU93jReYVSJ8e9yF5zYCLT6VZDgQACEHtDoCfetZ9DPHAMqu
2WH3nGgX1N3bnZt2axNKsiWMLthTvDDXE6qXBE88jYqfXurG+0bBvkSHUOY7daX6VHXLnXh8804j
foQLDsdf9qZeD+glVpfmLqeMZpaSOwRQMKmEd1RaLTks2difZuEqB1reSqmxYvu9XnTnqHXMnV+y
NXPZkoVkG0VleHvXP0S4Ld0SOu+35pZZ0Cx4k+u10/oTValD06COfX/rbH1P7C84eiw0rmer75lQ
6BVJwvds8kg7ZZFjBa3n2R/uj7K1QSUdDVNANCkI+q5nlZBbaK7IRNDif34EDvtdu1HzqYblsbN+
W9GBLIZiJSotD9e8UmDFdjQM4i0b/ekgwdz+Rzi21TNwRwH4lCxPXoaYDLFD9Pn+HDdXkkPP1SlZ
W+tarD1liAsLcJp4KLRvZZXUcDnog7k/ivweq1CdVFi2+JB/ILWxiifFAMvJroFo6CZQLtT+kx+J
UdbIQ47T0Rg7FAEQfLqoxaAG2tQnO8HX5oeUXLv/H36tE9/WY2IXHpMsjNqm8j1ZHxBvaAPa3JLL
/ZlufkmbUguhOkJVfwR8Xt2hmh4ruqawM1tyh0OlReqZPYpWpZsS3ISLEVBta0/CXfb6cDbPIHMk
jpZ2wuu0VUmTfmH+eIMrUQpBbVYPZqxaQUyEF8wNbfj/YaZyNPiE8v5eZSap1ci+LMarijh/8eIi
PM+DbP10i3zKjmFnKp/SpRefFs2tdp6OPxSG9YYikIOwCWAPDUp+8VfLbAsBacGNgBcptcwPY2MM
Gnp1S/YXzAdVfyADdRBc05X4w5j2sc07nWfHfIhDpCTwBLIDkTaqR6MDZEg/zLyu8qdpUke/axxd
Oc5mp35z02Fs8WUfDHNn7bY2pA0GKXmLiIivm3iUWTe6FIPRAPX+/khErsX+pC4Im9Xo4r+5W4Vg
5fVoq9tyrlKtTHW5J5HfOk15plJmTorkMVkccw+P2tqGpP8oT2CxiLXU6hEc4b11owfaoItmCcjC
iouKPmrg5nN18ro63rmkt64WviidMTzuPIarnRAtRVrMCkVbCNLKk4FGpOqb9jyrdHPOQx00qOCN
h17r47/S3HL/mWaTntb7R2HrEqXFTqLPUObpsr/ejVkSx4qdtQBjeaw+LXVrfbbtYq9/9ZaIwHck
jZMEXpqx6Hm/Hkbn66Vh59L0UMVLdk7wP/0dtSMq+Ao7H9lfO/xSlPgkob2cF4dEy+N/ndBtEopF
GF2CEEaUUcZpKt4ppRGKA/q5w+yPirH0vtsWy8+6r0URuEZRO37aKSGqYrY1xb6uaEX9knS6Rid5
3pT5YXRF82ZmDnuDGipYB9AROumrgNBp6qwtZGfk1Bf2+8ENa1p11ewkhLrz3m6cP5512SdG0ZaW
J/lBX10fzdLgt1ODqmSNZfoIWlgXQqzQ11NY0ff3xq1AgWR64v7JNwMTu2mmRk2UQMYl8/fCNC0D
p67p3l2QR/mZpLrykeJq6vhRivzqA/1CvfVZ1JXNHraisfATy8bUYJlT7Z0LCNb6qVr3yXPbtePH
bmYpT3WEI/RObroBksiIAJKzLLvRp3C9PAus4LlLAXpNOAOnZLbqo6voZWAvevd7ruI68euisq2d
W3ErnkUZATRP1vAl/eN63NrJ7SaJSbVbIzdflG60DtQ34sKvgEVoE0YUms7+ccgCN6MlfpgVz7db
tzpyxPfMQTa2CMmkDlQD8Cbtoa9/C/x2sTiL1wTIQhi/knjQj1rjwnfthjnbe0s3FpzucAh7vN00
Lq4pRq4C5KC5A29p2JTPbiaMYOiG6ETKh8xlrhc/8TLvd77yxgwZFIyb+4QIcF1YxeIJbZd2gUI7
NsiT973+YPaqir23+A+lHumgDBLAcw14Lx+N1+cNdTe9c9su6MyhOLo1JdQhn/Qj2qh7uMrWUspT
DSUZAsoNuXVx3ckqcrK8QUcQAt5LHnQ0LZ3tGopwjdbgk2PGe7HX1lLKJSRbIH+mpfF6fsvo2pGO
KRk6kI0WmGkqTqZw4AIkndgJMDeHIsDjP7wGN/2g+agm1pCUXRAXenyOvNI4C68eD2Vf7tH7tggA
VFXpT6EdhkaENc08SdSKyj/QQ5lw0jLahAPqP/Fx0mdMbHJ0Ja2+wmA6qaeD51EhV8es20kd/kha
rkI9UA/od3/EyuCLXq+t6dRqPSDCGki99eZU8Vm/AFREX5e2dhD4z1zuyTpT8ujidgO9jZNa17Vf
CJG73FhO9ORoE7U+oD77YSxbwvIWra+v96/5jbAHR3IC0T+1fFDW6185xE2FLIjeBi5KytRz4uVo
9MbXrtXyx9Czoh2AfmMX0CWHoQnIHjHBmlpaqTOkFRv8CXZOjqN3WNFlGUbPdb2oew+YXODVB5Bt
cQiByDZwLOWvp0awN4TGBMpQN1NoH43Z6Q8UuQ2EvoamvEwlduy+FoYYWhuzck7xQy58W7GU05uX
mLY5GSPQ9YDpxmoj1OA3TjIBr6jDjCExDveHWE/mo+X17VNVNtFf98fbXGP4crIFR6Ussbq0apUE
YVpIyg2vt6GUYQEIzCEeByCBN8cj5DKewb2FYgP3xyporqZZ04VtYGIU5d4FUxF8vrRYPRWN2DM4
vp2VHIpBpL4gWM1qo3aYw2PdbLdBr5bTyaI72FeHsD/l4W4v2O2ZAGqHBELVkZcUqtr1xpkbJzPD
KpJ44oKSuTnEDxTB4+Ni641PWaB5uP/B/kCh1zuVBZQiogRNssgj5/7qmUF81amokDE3wHwjKAfX
qk6DQiruD5yR92lpQr/G3jYjgLGE+VRlpod3gOlGHRLzI6mDMeKg4YdOWWRHlKKMx7QIh9+pW+in
MExEdminSXtm7XAyrNFj/hCh4BEf709k4+IFpeTxgldNaZ/8+noiYaXMtpopbZCZ5vgvAH7xUKFz
91AW9Jz5jiLEMZsU79xg4/vguaH6Dbi9jXZO/tb3k64isteZrbLuHk/QdMqaOOOSUWz9qESOclK7
3joPoa7jZ79ruLAR/yEzAa4HqZGGH4Ku62l7bWwYirzV8BG33pXTCJpgiFS51DlmlXl6im1zfM64
+QIRTc5BsG81a1f+6DaE4GcgvKdDN2fu6/4Jc8Y9tRc8sUZkjpjLOP15yuMBseqOyB3k8ZKZ6R7M
v7HYRJtQsQEAqZusZWFqEqMp76w28FqXrh+nmp9DI+leRi/Lelq/B9SF7++yW6gKsUb4lbTQcmRu
gpbRUcsqlM5pTa7ABWjUOchHHVnzhrpXoigWPnWjenAGvflyf2QZO6/OqdSmwdSE2olGWHj9nYED
p3qsAeDmeDKDuqzSd+6yL8SwOQw9VfxDWoEozPUwTd9lSzh5baCaDbISoT1XD243z74I9azzBcJo
8VFB2vAYzcCuaaKkX8Yi0Q6ql8UfhTvk1akN4/i0xIa7c1dtfW76cSVcDumU8s71b1M6dCr1hLO1
pJX+xTBpf2lHJzs5ESyXgxaC8R3uL/rWrpYKTzSHoLiEt+L1iE1oq6BkjKioojwWsWkGsXCd98LL
0J9TeL4t0LGdQbem+XrQVUpvNdVS2GpMub3PbIoTaXPwFCIH0w7190M4vVkdjhWVYRilTmk+uk7s
VXVMxyjDWcKevfkBclnrN2GrHDEpWvzemcYjoKV5xvp5zwH8ZqbUIWi/AQUCCyU2X820TpzZpsBP
L4ySON3FNNsIEQxpgYG4X65m53KZoj37FrmDrw4SeSkBEUkcXZLQv1a4erjEaT5TPQt6uquLs94b
3bPVhtpTaWvhnirczXGSg9ECI9U9wF7/BOqvXte5y0StVxUZcLTo74t+0k9eUzpf7m/Tm1uJUWiG
R8BHIui3pR2VDiYCOgg24xB/TGoKBFAtaxBsZ/GJI2iQBME8dNW815J8S5RgaO5BEDxSVAsxuusT
IoUkq0oBIptbV/u716v4X6Jae0YIFWoAoZghDaeN5DfW3ctfaB5Fnh9NtfcSpq01H+scs0yo4GH7
6f6S3Jxc+bt4EQAXoS2x9te/y3ELbVIEmlZtKjwjaOpQOznjkByigZit7WoLKETDJeH+sBvfG21k
apn0EJAGrqMpRzKfPUk1t4sw+1aWbqyBFZq79OeN6YF7yKIzyCkkNXmyXu0ros+mZTMwzqSm59yM
3czX3CkxgrGZ3a/gxiR1itIPv+7Pb2OnyYqwTv8Nfma0FF6PmyE4SJsK4y4RRdqya8XJTSrTr2Jt
OXqL5uF15Zo+mOQexfx2ZRHtJW0DpZAR+LpQ3ExQoHh7ULpNnf6dFirz5yYR3Q6+c3sjETwS6cOv
IaC4iYb7OJ2ZONl7l0ZekHaDecEd7+9lEcMlnsB57y/n7WeELcZmgcSFzjVs/evlxCHU6w2Tcn5C
H3MeYKzTnTJdRJfUsMJPoTXqj62S1m9NhCVHDTTkjxUg+3T1jhb1QGZqweda0GM7RVUxHar/4+w6
liRFlu0XYYYm2AKpSnaJrqruDdYSFYSEUF//Ts7qjrAZs7e9t6YzE+HhfvyINZvaaXHiP96Hvxdb
fBQq0pWzhDn4r9TGLTfFPBHwaHbYfH8fuet/upkmjzPg3/f/x7W8qi/+gCDRK/35WkbJaHGpsbAs
YKJdfV7TYRgP5TBhWGHxYisQ/+h0Qh4P+69Iw3/8kWhAr7sUuM//davno0wqwL94GWPZn0SZL7dk
XatTBnD2Px6Yv79/GAzB98M7D4YhGv4//0i4phVRlALYgaqfnEQO0d+pVsGcskySX9UQc9J4X1T3
ORvL/9gI/33CwnMDkdr1QY2xAvgrKQqdCDLuI7xzg1Lp0qwk3hbsjXYJh/9BhPcpL+16HIJRrwVh
4XcNsgoMhOnukpd/v9f/UAwAil5hQ/QO11L758sQ9eNiXY896rLqFbE4EJa2CWUk+4/L/U+fAz8R
yP+uU8bfYtmHBExS8LLxTOWruh3SSB59Ov2X9fM/FZ3//ZTrt/ifYg4EfzYCvjkgYu0LFLtIuCW6
Bx2cb2I7wuPb/Pr3y/d3Ef6V+Q7mwh/AMrY62Z8/kQMAjBhMNVusoNNXZGDmY9fTtHpgWLJ/MajB
NwBsEljmEptdYDuy3dE6m57Xnq031ZhBRPfv3+gfLwHcDpDcgNEGFfEvXwhGDtNyJXPwheq3MuL0
xi9V8kWSteoIIqP/C/L+p3cWPdAVqgK/Cc4jf/7AYt9WtQUAY/0STWeLbXbXC78crrZK/zG2/ONH
XUFHkFRQnf62GdqqYEsCipiELuwYKkYvIBps3ZzY4vzvl/GfygOWnZAdAhcDBv2X96Jco33eBqIB
VFW06goy77+2sd83uErnV7tYpCXHaoqPEFvMp3//7H/4mX8oOVEjMKSBs/vnKxquCgoGj4/WwK3y
fvcyfhpsBeUohDPHf/8oeOv+w5sJ3AqtAJpPjGd/BTZzjUwMqcCZrxDZpG4jtxAEJUvsbJEEk/Fn
NUb4mUM5puGkkn1/hQTeAcUmKtqafKyW6ZiASvsSLWX0zXvXv3DV92UDb4I16XzcS9tpIpO6QZqm
9yefFIPpJlpN8UnshfgpVZaLo1L79qNkzLlGBVWOjTaTfvIxxGntVIr8J5Fu+ZlsbuZnZAHltJFa
uE+Ildl5AyTt2qTPGf2Bnj55Y0SpEjsCQT6srow++cDnj2uOLgfbONcllKv98jzlGfpWlSKXCjHz
epwbyIXjez2bWpwBuUJUhZYTLIw5DuqnMaqkD7QEEAU2KaZzdK1I9qoRct13jk6qPCGXE+4pGZJq
j2MdyHTu677GbE9YZTp4W7Kx9dxresAehYUu4snkjjAIoedaUAtYTUQka9bVy+FJmYF/gC47fGOK
7R/I4iw4yBqr0JB9wn2vy00o7hFFi/hMqH3NA7ChJOqift9dG9WpS277eRV5gyIx/2DFNkb3pBqT
Z/DJJMK3pqp/SZRAo7nDYgmOlCMF+VzHrJqfDUJg5gMxoPM1tGD+HTKAcWrSdNs9/kTOb8EFk2Ei
gjNrAd8RIGVm1PcsREj3CAnDd9qLpHdXddX0q2bVgOg0aPeHNneL049igxwQDmBw0DoOMM4C1hhN
6UOE7JfpBg5v7GGqqh6/dKyXm6GI1uK4Ejz+LQ6o/IObefxmIYT9AAGxRoo5nP1j7ANmf1pxoGaH
KSmwG6Buhotcnw+YgimbsSdgiCO8z+Pc28PAKwlzyClxrBlGhYxVkGr9etpEhrQuNvTvZg1JAaoB
zHE6ZZM5P1Y7rymEOUws97AlSEB6WM14I5MYxDX8iuQ4bMWY30S5A8QNglC+NDpbR9EQAxuWc2Gq
OOq2XafIVQUWdBONPfkFiySkXIkRaBEu6FbbC2QlM0Jxhrj6lttaFseyh/ynoUhNIk2awBr7eXds
8aeppo5cmC+SuYNbJS9OWd/jH4si529sPhURDCNm/kRSyR+RiSy2hsZK3839mD1bO8XwV99X+7Us
sepvUwsm8AlpXHQBIW8ri5uE9H0GahJGTETTg8Z/DJqEBCE9hQaLbSL4mbQyjl7iEnaqt+i1WdZU
SBB5LqIhgl9kPGz8SL2SMDvZZf9jLyu/nHPZbz94n7J3VyCqAWx3mwMYQ94wP/rBJ7/HuZzvfOwm
lKJylKbJXaWgp6+GvGqYVPWLHiI8rtxLYGm4xsvZ4VmE4LLc6VM/CFhaO4wENw6OwdUJicGYJBlP
2W89Y78BOrjZ4D+AwNmliXapL1VFs6JRaLzZkQKOAl4z0nU/W1r1XQ16fn5YRtKnF3AT+HJ9KcwP
wMTZ3ljgdc81ojVIZ9RqL0NB7GdlIrBufb70X0qHR6VjSHJVFzO48RfGbf+lyGUpO7NmFielLxws
/XGn406QOlpbSvb6eSuNZYd0GJfhEo3BOlhiRvAxSpmQwyEjNk66rNjj0ICPkcfnJcOS+7CppZcN
55BFt9bDevugEhYhiTPEAenBvRhIp2PO4kaxcQY7Pub7/DCOO7ze9bR70/mFreY89bPrb2vGrbqZ
Yqj9m7FCLmI7bM6YCycRRTrUpoHoeQfHinPknZBNNcaR+zpOg6OvmHDznwmxI0JGxKj4PRgMKaD0
JXAVnjS+jj2QzAMQg++8W+8SmVXuhBTzgdzi4sOgvvRgnkdtLem8PXrisum2D5HpDxJGcfxnmZly
/RhGylATvZfRgBzsksDz4VQWqq6+l9Ogyfch8Vs6AXY1ysPNE/a41Xu6FLDWbGwR9uhF5sVc//Jo
F0VHFs9UdIrH3iVRU/geC9DGJamGyioSZBEeOltlfdzyeCmXEyz09fgNFskxbbYskPAzSoyRBYJN
SiHP/VDAp/u2JzVqVptM9Ra/bm5P3BtoiT2swxKe2Af4Jk7bz2VPx/Q9ymdNbyOcKlkLL8ah/60y
JMrvR0GuDJ4T5iM/P4E5m9p750afS8wFNYjWjV6TiM+dAuLIf011SBmDH/rG9xc4nU/8dnFWVljt
kYD8brVuwwdc24pY4PGJ9+FhtlLkCPcbHL8bgNiDYLOvhc5eSQq/WwDx+W5AIrWZmJ8jWuplOPB0
yWacV3LriYAvA+inL7hucdaBjpTqR4L95RA1QcPdEnY1IR9y32K8LLh5pxmET4c5ZsSL1gGQdlPj
B2L781Yu2/iwrbURv9YpXF0ibYZH/yGX1hfHBO8GiDgx/G/heBMDsZl/YWWiB9WZDJHclxET9NCl
fbk+mNRt21khXo9jVZ8bcUs4HGaHpl7h15O1pRS8f4QVoIDFYFIFn5OGCVvDymce8x17upzT7T4P
XtT3I62qofHrrnsQfzIPw6gGaaV1+brqCTcF3LTILkuzuXoXJ7fUszsv656nZ04KnV8W7gooxGNe
z0dRgh7X5PTazPIoo6wN677HA4IG6mH8SapghgcBjmPahGKFA90gjc+beN/hGqWjEfvFNPP+UV9t
OLrQUzSmgmYc4VCpFUixgEPtetwdz/JWWjheSYSYblPdIU5wxX58mZIYCmuGfA+GZKfrKRn6sUP0
GMzki2Snj2CAw6Q57Mn8Nm5gfrfcbEV0ysBofKxZOWRNyqN674xJt/c4JJtpKLSAyOqIB3vBjg52
0kxVDjurCckz3bSU2aOnTn9gm29Du+dRohrMQr27YaIufQdJyw6exyTT6QDPC1gbldVGwT/rU/x9
bOnwfS1gsdKK2gzs7ItA7xA1us5d5gS/3aIkHu97aAD8IZh+fDSoe7hwoNR+Lq7UurEJ6VISHFjY
/7UbkxTbiAr/bbvOO5qDaq7AMjMjMNV2VjDkgwEQYigaFmsdfxWLXrGO22olGrSKRDZ1X4nsiCQ9
U58IDDCKxmomSFdtHJVZCQkfapnsGsED8e63V7FuVp6maQ32O1rHNG+w4aPzrzGyMxgjiEqwp15D
DuYeBjtmyzEMwYaosTWz8oMwusXVMSA+O4XXW1+og9SlpQeZDHX0PTEq/iIU9PspTO+lv8RWWdKU
4F/jvZrmqTrESKqPGg85z4q9D0m3W6aL+Rz3xcRuDHLbSJPAHW1/SmIbx+i/Cy+6Ie5ZOJSY6NSt
35x3J+dkuqGxrfYVj/q85R1y8hCgm6w1wNlydQEimsRYmCUXJFyQ7zSGruasSA5mUujLGkzTanhA
MU6Wh9SW4/I0bSxhj57DH+gwZ1xx6KeIe4FhX0/PYOpVl0nSUbSin0Q45RNAtrsa9/GU01Dg2cjR
9R5gJuqWJ176LDuMQpIbPUfhVyVAc3Ty2pcyOrGHpVjVO0U0l24qGaNFkQ4LBxB17Vo2JJtARq1C
Rr/jrdm+F9BgxE0qgyjvRNjEfuDxWv4uyT7oQ1Zaud5kC69+G5PrsRtQPO+4gsVbN5QLaNsrGty1
TQpOp87Jen2xKBPPuZYbBI6gDuKcXifWPyCvIFON3hc4vcADOB07uJukz05MM2/QHvNPYcXpdtFj
ipNWsDn0NziHFZwMR4YudlPD1X2s8vgSpBilu68RMHa/iKuJlFKRWRqUVMnbMZIM4RfTqr8SsS5P
qOUkYMnN1je3LAD18CaML70o8I/uJSSZrQOjF52Zibw62HmCRZgZEDN4KDePj9dwTD5DcmCrBqtl
aO2WpWasUzrCOAZvtrrVsqCQQrs+fhqnuZjRViXIrNuI5reDM/H6DnhOf+t7ycE6NIlQN3gnq1O0
g3r0pRzpMGLfvc5zg+yQ/s2Y2cgGJLugu3qgKm7Q4E1ft1Jux0jWTDSpAeP9NZRkDXc6F9HUAgXe
thvqdvHdZHXAF4ZoEKTXbCT2vOWoAuvM6/0oK2XoTTlV4bIo3K1n3pPxLjGojAev0pDc4NXs2QVo
B1+bXCJT5M7uQeoTybFCOC6SIeohqqdSonHYTHbYKiTdf+jULuwjsXHJGlixsfnNrlFZt1Hg+dws
M5OwKGFZ3YPiJLdvQ0TB78DkM095u9pdVK2r0d8Bv07R4MJMIg1HM1NLbkaVLUu7ijFWHzDV9KQZ
qqn/SFFb4blBB/M5n7fxS7wE+05CLt+kr9iDX0X4hvXWTC8EpcM1k8GT3KVrYdZTz0f2uRq3HhDo
hIvH4PezfYv2KrNNpkDxtqUkb3Isa3MeNl1/J/0W9KkYepM/12rOi4P0af6jjxJXdvXMCnJBGUdJ
LSZ0qiosNLkrKs7vxhJNVYODgoDlKkX8bFYM7GfY3yTZw2jVps8W8ecoMlXP2T3VYV/ONhdz8nkN
u1CflgT97p0wkzvNq5sFCAMmusGddD/yII045RG37NOKxjS7y/d8/z2Cmqk6RSEJbnJy9SJbCNe8
3fmMDLytAPHlfpwoROcJ7BKTxz4l0QKHuYL8jGNXv1Lkym0XgBlT2tiZsvh+R3DUxU4L6bsiyok5
GZ31aMW2gp7WjNnhPPF4+hSZ1brbkqWbPWuS9McRkMx2x+xcXEqT8KIdbBri2xVXB3HjV7c9WN8n
7ILlazlfBpZlr9kgKZqLbFvAqFcke0/igEC1jQO4baINSOJV9UOBEegsXfDpIKI2UGVjqOAINP3Y
bS9nBNPgGZ1F3KcHmSbiGbzRjLU4M6NbqaSaO1tlCE3IJT64gZ2H+pWuUY+urd+mHHxoOu1obbf8
S+Hcsl5SJeBV1Jcqu4HEY65ag9k3++T0To4qrUh/KsKa0kapMG8Hg5BF25gVD1OHCorihv7P/Ujy
cWIdlyaKGzKQ6ReflR8Oe1m6m8nCx801NBkyYMeIbHV3lPdcNfm+ASrKpqnAgcJnxo+xB6XihCFv
g/MkicJoeZMwJA4hfofwh7SIFndGbgqQtBh27ygmkGWpa7YyvU3DXNz6ea3iJgZWnTzNXMtwBOiV
FkeD1fp75urUt3KGbecxBlIw3KQz20IH7i2MSPp0mn+xHpb4DQwDo+SE1zpNTgY9ynp2OZxgL/kQ
/HQ7e3dNrIEeK2/oBrNkzIDRSFqCeyTPMhur0+4zCChRdRJIK+CcVByHfh9lCxZ/Eu5hrmm2A6t5
ur9tEfrEQ8DXOaBnhX59AIeCt0Zkywj8DYMO3tF6KGBmFgM70fho2UxRVb0MSc+qZhqHdWwGvgNp
IeMgITdaWB+1KWzwH6cIGfbNArm2esxHX52XmM6qA26VfEIRpx8gOYx5k7qcfR+jfL0hewoSbrRO
8XIRFn0izBoLW3bzEvLnGZqpr/i21zSJBfn0pxkYxRdYgGSvK94+c6KplPQAX5zindV+kk2WWXW/
5Ticftstzj/D4DrRBzDx54d9MCRgIimB/QBC818h9MmRGGpcOrZ2TuPpLlK4WM1ouL0InmkOa8w0
edrnJY7Oo0IE212BbcDeweG5vGVQnywdZ1MtjuCzZc9kjVQN3nE6q6Yso15h6Pvj3gZbRz+B0gnx
Ekgi9GOVI9nyIPd8sIc814R2u0r0S4Ei8SsYdKotTMXW4pJRbT7HCi7nBwHme30gOG4SVH9i7hy0
iXjy8Z6cFlfT6DNny/49pJXl3UbHTB6T3NKrXCsPj5sUml4MlI5bg/Mze1uTIgwdWfexP2c+759C
yh1epzhCj2yjWHbcjDBRgksoVDqjHqEqyDY3uGYPm8xwWwfctr0P1SMYzcAO8fhsaUMliCydB73y
bA3MappUgC5/cCyOVZcvEK2gG9sZ3BsW7r8ZEG5FO/fULs1U8Qmw4bqNzzCm7xeYcKGBPsOBGDjO
UujlaRMQtR2B1qpXVSygloGMuKkWOibsN6dRkZ+YbdylijA/NsASxGmdUmAP9Ub5/n2rU6mPXMeZ
uGXFoKJvAZmBv2s1bX2r6Zjf9YqKnwTA8HKYvc0/73s/XULaD/SAlqGYmsKOyJklgBB/ZwvAs8O4
K5hfK6kt3ClYj218g7u/7M+Kpy4cNwiYTBdQKS45mml6gLIwf6177rCwGyP9VmfMPbsSRw/1wIla
OajklfvR5DerE/TJedvHzyWagv0YxRbLTQ+tgDph46kfKdQJtEFpZY9RwPB4yKViF4IlYNq6gB7y
vnBrOFmYAGJOCAldD+k4b+8puM/6AntW+iCo7llTDcVmTkmk6Zk4nk4365VAgiGnWDnALsrROuGM
gDK6t+tPDzDdA3JWa9qaLUM7b3sLudVahq3vfErcO0FYK20WUmWfonIaMQ86Et9LxFBuhyqt3Tf0
pnRu4w2jW1ehx6ctLI3ch6j74hOcDef1NCxV/lmRHGCdKcs5IPvB14CBOZm/7Wa63uo0FIcycuzL
de0xtiKwOYdacA9PLF8xwsHDAta7Ie5H0+gwyE+QuCK1dLXVjhdBrNWR2Ly3D6aU9QAqRdgOYd5L
/bCTCB3TQORyj7bGT52eptR0ript0tSAzl/5gDCzt0UuKy4TYpH0S4wB7AuMX0loRYb05Qfhp/0u
hyFMgbcB4vIZJU/kWbMgL+M35ViznbxX4gGKsTJgG4BYjcdsKvHAAWwWzZzO12Z6sJKfBqb1Aa0c
6HZptiL4NoVz98sGRhm7LYapP2ucKC88sPSOp9f4spTsHAzhte7DU1SPKSQ5iHVqHPBMGA/FkUjv
hz0qvgMcLMQFc3xxHyQvh7MNEjJLqL+yr6DJL997VCyg2NC43fmETrxBw6XfaDbRCDucyN6Xlkd4
9RHMAadhL/OszVcy6Y70QzxDWbHi/cSrWttDFeG3AHh11Z0nQ5UfEpiNg9yM3OTHpCiAT/h6pxI8
BU3iBohTHjXpSMKrUAU6C+k9eAR9lGEfoyPbw9w+D0k7JEIMDVAPvDyYtICBoueE6W+VIY4F7QMW
GZdi9iIGhhrS+QyQ2rzgjI6SbvGgqx7KMZjprkw0zh2Hvk0+AKH0853hNcYf+A6n4rImw5h1xZz6
x34O69dZVpDKmAIxqhlBFOJDrmdcNnjTTVG7iI2Ge7dm67sp0IG90bXcvlEzFcUzzTKNUMGt2JM7
gkTYG+/yyRwskmLwRvXZlANLZeVPutRD0mBpxsf7UcT2ftMaexSt6v0jHaZqBgIJMz2kwIeqURCY
3IoScG23rqN74P1s9hdltokcYCChWJNng8DmBnE0N4NbRvq59nW6X29rCb9+a/mXrJLreDGYhKND
Bgf/V+mcwROLeJ/6e6YAxiFfKR7erKXkHWJUfOlphW9gA09B13c7dzvvSpf14ixXV7lbShb25PGA
+ptMiP4zQc5d/sr4Wsl2xArafSnFrG7gOggCTIizNWpXlTrgc0bVyJZEzd/QL+GnoKJQWPFDORLV
5x4wcXRmOsqiezqBg3B/hRK/lXNWOlhElGhLjNBp6DyLle2sKYw/RNGcfc32TUdNEtVMN70zcjpK
i21aF/JMvQHSqaPztnj1PWFYZzyIbFU/yy2eHzdqMij3QG1N2y31EHYuibOiraZaPmERD6VWNYz1
xcM5LH1dignLpCSDpVYHe4uqfnfYoi1nIMrO3JGp1C90xdbsu873fW5FsnEU+nL1HcUU4DH/YQBv
THBlcZvWeJ/Og0Hk990URCEAO0JYePFw6KavehzV1KCJkSMWPAFwqsaAV7fLaLIJV7HyALPL5cEW
NmdPtd34b6SH50jFAsEL1XQdInXesCcUZ6SV4gfh3Ne4NKCRFWfQTyrfclVMZx/1Oe9quFtdV0h9
f4uVT4F5YGL1PSx0ygl8s3qGFUIt5e8sx8TRZUwj9bUMexmuKhT+BCGOe5QzVa4VMDzscYIKpF6U
WFEB/UZR3buB8PR8ZX7B/19U+/QJK1f4lWFp3v+IMbHDpGOtImx3t1KFlpSJepgQ1amaMZnCN6x/
sSJEcGjRN3AjRacCPil61qsB5S0vDc/OWizze0lqVI51DsMPvfJ+PWDmxh9bEHthhAttXmjEDvT8
OK+k/xnKVf3KJ4lm2y7JhD6dFU853B7lg4Rpyn7UIosOaCej8SgnybanwlhxTtDfBaCPtODNOGJi
OgJ7L8QJv6VKAX2t/iUzYEo/S8zf8mScjd5qunmYDRlZJyd4eUtxWeARr5slHt0ngq3LfNjSwMG0
nnpv4VUSMLIATdpiBJwlqINB68R/ZN5JLBNr5jCcEgoxgEO0uGtD5eLnfXTVt12OydyGP54PBhEI
7RyI1diBB5ss8CdP649YhTHBJkPTHyzpYQfNIw5p57jG5ckQPU8d/sn5ZZCRTF5qhqCRxqaa6mOt
ZKZhJlR5IDx7hjXCghy28oh1WT4D5o8hjLCgaYWm4L1gN1g/wRURWWJOHYmY8rhbBj74+x62m48h
86DioDjFv5mu6B0F2Xs/0XhGetxSuvIwo6RcochVUnBW8JqPNcRWrVA2neFNlgHCEvtG7paCiOiS
iYTPB0QCMXGP0XPYG8z7GOSztVw6bPOcuKkXgvVzitEUu2qSGn4wOAQAIA8RgDn4yn1TWbZg60vY
Jg4jSyUmlT0Va8OMcF/guqBx7rmMnkD7HALK65pP53oaZn2TY7+J65BcH1gq3NCVA1qvSwH27dRm
lQU+pnkPxyLgKHAhgKcYy+GtlpYcnhhj7ZqFjzXy1HBAgUmSBbz0EYPy50DlLh7kMmEfCW7JSBoM
JuIL+ufZNxjUadkkFVqyjoGP+swmZN3ezrbCFBTpAnkOsODOjhDhrKoLrLLzXVFIsR7qoScAUAo3
3NZ1tPi7CCGQd1xbKKLUlmKFl7sRCn49yJ2fcUzFn3m6xr+K1COiYrwyVIHk8BVJ4DRZ8LxFvVva
P/y1DnrI9LE3C2NfHKNo4s1SxA96G1bw3x2D3DZPVQJ8NfJaNQS6bd9UiJO5wCkEm4XcFjRvwNkc
X5Ypp8lx23vsstDe7LdYZdvxpJMca7uQDPjrQYOHc3Eg8UYg1+ebaAIcoBU2nN48D1hG6Zauw47/
oTfYxWcBVoh+rebpiJ7Zwhs3RtZdgznLXmq/FFWLNdsir54d4dksIPV3AxRB5ExHKDAuEzyh3iT2
kzc2bJ63HLv6AS3TbunRCxZFDcUwcQ21SMTnFbjKGws+wELNXikKhpR06/pJw4IIKvJZ3kRYUL9I
tE35Z0yDWnzKMyerX8DdR9AEqgnLmxWAkOuoHRNgPOAiousdLP++7EoL6Gw1NGvQs/SXfp3hHKf9
kk+XLHHad+BxolZja97732UU8IcGQ9ALmBoU/XqmQ9aA/BNjNJJ1fZzIWFSop6tPz5SK5WUe5PR1
2LFHhlcLH0BYSGoToOxk8y/sNBIsGAJ2cRPKuSP66IPY0g5YAYgQ6MdBW8SuqoSvZ73Vt8wrBONV
CAEBQ2otwCkyXIjvmBTQCgRS0R8cezPTuAko1CFZExNu/bJkB498dwOhSyq7AqR3ccGssesDHaAs
6JBFWN6k+ZV9YEbU8hb0C48TrhgdNuWiYHFLeR7UI/cwhwA2hpy5hguUNknBOTibnaNeE1WyT2Dz
yPwpTnGfvpYi0HDeUctJo2Mzli8zEWkFpdmMFbaDW8v4gL0Hah02ywDhUp2nNaS+MFprBsBceFtL
ygCzrIkF8kazN2yOcPSv2zyot9Ki7L/TfKIYQa9nPs73zLd7velXUP375XC1xBo7XGbxLu1e7fcT
i9P5ApQFW//1j58SYkJz3GD0Ok/DlIFs4ESY373wo2yW1UFzV4thhufuNM0ZRNhBXJxDy3OlWi+k
TWUPaxcN45WPHFAGniyQQ9bWIfaDHZM1x1FV4f/8Jm1RWKDqJH4tuZt+xn6chwakk/g711U53vZK
ImcOy7tyOyZeiFer/PqLCKrCAa5Os70T+7rXyDUjEj6h2Qhb3rDDGfgmSfTwe400GVt4R8PIEWLG
+BkzEPjnG/DuAdceQ5ZJCZhYc5FsOL81SnrLEHRiD7CEG37soEa9bmDSW/yAOSk7kkvAkCrPo7RT
NRvsV1Fp/oKo+hokpaAHekQ+dQpewTiV3cphTw8XESlhShQnCvyBIOsN4Xl5GKc7TavUNfMCr60u
GzTAewlo8i6ACABmkXfFb1kZ2PzCel1+Ro6bgjmJIv5lLUWSNDh7MmyuF9gp3gWBkthVYSsRUgp4
uL+XSgPi19JF1UHA0dJ+3Q2L89bMao/vsX5P5CFnsG47pFFPH4lmqQNSRXGK9XoP5qm0UVl2Snkr
b2YXoWVQi8rvyz7b/QFWV9vYBTfX8QHlTcTNSApk0Uisaw6cCBW6bQTF7YrP+jtGdFIejTdJDimU
FP7Aorkssefz9C0yoAcCIthxzRcLBuBTP1U1CvYuytsefcJLn+UgfGU1aKsGOA0EJ70s7bGuVfWI
NoR/wcIrUw9E/x9HZ7IcqY6F4ScignnYQk7OtJ0ey3ZtiHK5LiBAYpIYnr6/7G3f6LKdCdI5/1iL
02S7y3xSPf804RhN/ej4ypBh1nfd1ZJ19F+4NUwJEK6xPMDD+9eB0fcLskAFKf4YBDYEgRMU2ndL
FKdBiQDiLvdBmKyCSOt/tVduaypQh8COzt1S75gykb6MGxRI145+te97aWwSY0nzCuxCxBAeNitT
iu6GGdTukH7vKbrlvqZJZ2ISbSBr9jJoCxRg0PkvPWajIJtmb/zJV46xi5iQZ+xyp3HMrrttkqyy
QjNY50V11ePSDm9Vjd7v3qKB7+0mKt3S2F+3UwiqPH6xzo7fULWt9zg1+dLuUM3kwd5icr3fFDxq
5szWdl+Ny+Kn6CGSIC3B9/U9wVDDaxkEdInxJHMErVPA8Uclb/eotpCqUvQXa5OaeW1/h60O6jP3
WfA957p6XAnQeUvGPiRtfA1QuyOXqN/J9zd55tsgriiZ7PgJjN+fHsqQiyfthjIhq0+H5merfCB5
EnqK7dS4Zf2w2qJCJQWXD7AxjMgh4r6JzwzpXrkrHRiQ3RoW7dtsKMQ+oIge7KsoDScPu+TwI9dF
XNsht3gkJad9NuVNfXAmGlkgEEFiP1bZTmNqLLqc0cPn66Oat3n4G6htuWrXM/GR4T539lM+mQQN
o5X83ro6YCEk7x9UCVWR8zfy0Arua+Op460rA39a65WMfnOSlBlH0TxehFcsE+wBMXeZCSvv2lmB
/sO1O690xnhq2buToz4KsdXoj0byPU8ysZfi3NV6hPHs2+TR6XToZ2seQy0TBNa4pyKZ5Du7dwsl
vVTFlUOgj3YlGt/vbo3El2cKwPgbOPbht335JnLlRVkBZsTfTHYPD2Ndx4c8pmdiH2128d7YpSIt
ckJyhHqoyQtEcooDtVjG/gXqI0nzmeJglKSjB/g0omplfIjLz0ZXzbiv46R7y6ucQwHFQPCEOBYh
l8Pf99yOQRJwVBSiTfXQ++ODbq3iC4CV0l27qhTBoknHMRsW9Xj2/G1Zs0VVpDoSmLf8A9XDuElk
/9ZkWkBw74lEIzzW6cNkuO0ikf1S60a5yNUWpyQ43Woft6T2PjX+CvdsYmc+s7S53GncKubo+pu3
PdeAX39EvC5W1umIrYI1swgPlTbRr43EaPG4VJtbsME28itYrUjvl5CPhDO22thKqlHZ+2iNJoCf
shH6JHSisNAWXnEHFi3kQTqhuIQeymM48YYrtVlXUP5ta9w/1uIn1rFomoI/J+ndBwHIbPGUzkO3
28rY4+esrvu5jl4THtH1zyeXJeC27g/9Uzxbbrkfg4AnM0aE9UVKHLDoXHgS6XhTvlRDVBRZr3Xw
tw0jFEct1XzvTiud16q2jIVKLiTcZ06ols36iNHjYLVT8BWZqflbVY75RUYG7vNQ8fEyp1kbCJZI
TKqDaPvPIDXRRzfsLbY2qb37Bs3gZ4WKrz/M0DgR6o4b7Qwpp/Ey0p3dIfBmaquk360Z4qyCsVh2
zWXKo1lmw+iKdz/3nDWbSZOxjlt7o/zp/jHPLdoouJM8an6h4PEVagSHD8qtwgDKmD3iqQqmgirX
Kpn/GFtw2pDgFN/nNgrLw7zO8ZyC1RZfea1tVLRW4JA25TXtmloC5p3hkViprqg6sQcjbT9bhIxI
syanoW/IVyTOjLdcnRMA6cgp74wuqKEonnMea8TllQVQMQ4yRtLih5KMa+25p1I7tjz1TrBcQygN
kU2IfaKU7JRFpATNDMMtTiQyaRGskC62D/D6FNW59YJcClFGMU7i3Rg4OpkattYzSQm1RF81V4ie
MXSzMjEqQhxZnX8kytpfd9MQJT3/YIGcDv2D2lKFiHhKyyHvDoD/A4RhspY+u4QpzO+EDKq/ws+j
f+iBoos3BADJzsxcj06nCpNdnOhy2hfe4rrHiM/gLUoq198jgtN3mrSc6ZGmrfrv3Ful/YgYIzDn
US2NvpZOFz/DdyqZdWZwn8RMBtnZKKf9LRF9I7nybbrjWmvWjxQYhnNaa6+6R2Qy9RTAt9YvGMIS
3TFC9cztQm4Kd26bZ9VZ0fdMcm7yF7GhNx0EqnMfPnMWDwjmAR877Sc/ysTASh7Ksv2ApZTqD7dW
VRabybdO9WrEhn513eQ5mPJlObaj07a7AXWhfw8Zkj/pGP7/sAyyA4b3itw+LKOA3Lf6vqa2wKuA
g9haX230r82BxSI8DGtpL4dbFwkOka2LDYo1DbFYQ7rJ/RIjBXkxvV6+ilGZqw7jojvoXPcQBOHQ
5zgJbdj0OvB9kABjeQMBgm5wKWakf6k9Joqw/4bT59cs/Xr4Jtade25te2HtNmRt9YMXr7J/Cdpq
XlK7Y1hAuG9qJ9X1ondhz5J7K8CpnDScYLRJ/0Z3ccBeG8HEdEHzWMS3dk9EcfaBthQXH4Se1ksh
DUc9iRBIwwbVFj8VxuiQoRt45sJz4e3lLDkLIWA7F91xzxVO+Huzkrod9N+zG+M5ytU8+FmIYR3Q
Jza65Nbo6/7dmVxgHRZV2MX55jVASt5P7ZHKOlWfchqvXwq6d+v7wa+0ZKYW8wWNS/drJUT9sjaF
5wBYVRxrdo8lEkpqnRdn53tz7OytLon8h1jPtjxOjp7lqVOVve7kxCQM0gQQnDq0InFh45479QEy
bgzGXo0wSzn1N0uRj7locOZx71RoX5Dil/SsorQsL0FjwQmVUSl4EmJveWglOW57hGhyb1ehUqy7
ccev0izDlz+u6H0606q7xO1glXki4MNnvo3xeewKhJhD43cPScdtkRbWWoYpwtEhv8bGqRAM5auf
PJUJNTf7WtNL8BAZdqGM8o7Eu5uaopWMG2FjduUSso3WiJfuoZuVOrLB6udA++jTCh/DderksTvc
cWyNE6uaUv/iCGAL0f00cZBvSSyzADVTfggoNEJ30tjKudOgE7Q+xJwkhiawt6Fq6p8ogifbU5bG
yxv1o/60gNk9TkMWvhQVZrEeFFIzGuk6QZZV7Zjm3a3KuTy0tWc75Cxyue6tsgsgpnszc9PIgnb4
UHTxrw3lBAN5EpagH2JB2j+jG2CfUAhzK+S5QGa5hv8vY7verSZvg2wOVnMl5aFb9rjTqyHbNr1C
EJhJNg8S8qhLq8QValdv1MKmG5/7wntdr8sO8hUtxmSF1tFwqpnDSFFOeSg3/6YxWOb80V9MBzpt
dWWe9vZsPoi4Hp5nNUysjRSdVlmH9D6AssQokwZtXS2ZV+t2u5t5mgFz2zX/DPiRT54XTa/tSFfU
XvJBwBhGBqHx0ERDd/ZASh5AsjSZov4tYcHl6rgO81aLQ1x2ETH+a7VgwUH9OGTFYttid/PxQ5ty
an5HmAa8fdhNc02QsytYx/VCX06sKJ1NK18hnk18DgVEhn3Oim0QRfVocDRxM614tUwVDXc6D+x7
6eoYaM3ByTiiewQ7CJQXXuwIExbehlm80Nk+wrBFcrwstYl4qUGpvuvcVuEBAJr/ltdcqhngxPQ6
MXfkqTcl1RVAIYj31RJ49TUKOv06S89ePoRXFu7dRPVk8i1NuNw1ozdYkPV5af+sMGXDoxyIxNqh
fveJvHfqZjrm7lIfXcT64p9DP1X4n93Zi0oRBhCQKtzRoTE87u0nKhEA6rptDF63wWvbXyFr8gAc
Ww23R327PTLd2gK9W0N85Lf01hNOCH1uvLYIT6HXuIhso63dOyBiyx6XbtvAPZHPeFdgc1r4ewbY
9hzQ7rMoJGeLhbL+P1n49g+Zg4iPyOcNrzkeJqD2tcDBKICakqOegbUzTQbNBE3baGTktvA/QM+c
Yd8Rp75Aw5rgJ5k67CTIJlFPOwiiv6aus3/nw5CED0NjNv0xc9F9co1syc4Pia3LUHMUHaROG37j
jAGmHeZgqB4NG2uxF07frBmV31bM11LPJ7+DLkIRVdbhTvY9uIccO/t1KOE4j/wyKCFZWLqPBknw
uAPNdce9SxuT2LMINP9G7IriPyvM5U8tUXAcxRh5005RGPwSVLBtYtjY/z1gk2CCai7XXzaPNYXB
FRXOWZJs21Ug813PvN1996taIkRc6WyU+Q1M0k9HH4J8YUH1J6oIMfZM740uXPEydQGZ+joI0db7
W9L+yVvfufeGGYiojhhcd21MMnxezKDJzmo76wUJYrNlYmv0yxRJjB7cnfNZ+kYSzm+1SCRhDHlX
h8TnRPZ0w9kz6Cl8KsNmQcpuFfHD6Kkpvj0wE0yPHW6izgpvSMrPVqyFSBkhaWOAvXHIF6r4NsiC
Ki4VksLhbjJRj5Z9DFkI8lgyh1KWNTAmd+067ywfh0oaa2dYmVg8Zgt+CfdpgV2ajqaylzdersGc
hJiEfSy4+E4wZQippn5yH4g5ddZvA32Q7/mQEYr6pFOjddK6u09qgk12TsQ+dLdgNfRR/FBrmy5q
cVGLCWfb/kw+JYRXl4qr/Ghg6fz7bmnjQyOM6xxcolJ/ZtzqD0BNiLEXEKB9IG5MDx+vDWkczf8/
ioUpwZqV/m+y4+29HpCyps6gq1efvKt5ZzfjcLVWf1VHGTbAf9KaW9J4gwKMztt40WnxRi+wo4te
LVnt+IH8ltHYg0E6ff4fIEuNucTtTX3oRxwjWV3xkDHh1MVn2diQaMysc5K1cgNvERG4c1YoBCvn
eQUn0u0ISrs4woZm6MDl2QtF25wEXJb3NFjzdsVkgbtsnsL10rCjcyXbU8mtPdrllG64rJnW/BYz
ZQWaGD4uBpMHbjsOhLh37ReEEUuzc7idowfTDbK/W2mwxFrm80ju2a+WKzOpqFNRgRuzWONGBPsl
5xgNV+LpHfpb29+R3Ba5u3oqzFssGJnPTl2yKHmzlV867ss72wv1RzfmcHIerSP4+EWLAG2KOSkO
ueXaH/PAiJa2otevAa68J5zw4CfS5M2XNZn8zQZCBodbp1plfT8UP2B7bFP1RAzJu81M8Nf2QFeB
7pjkoVyb9anfVsNDX2OOOca2tMNdzd30DOwSAG9r7LvHOM6D99UT0npPhJczDrdR/KFUt30q5kZU
FlvF1GWChdAOWxKwbBkbaeHgtONjw4Pa7KMCCyR72RxW90UxrnBG/E6AEhSWnkFJAvvg69jW703Q
RsWd3UzF7ftpSywj5eIxwDLZQYoEHiXOfVS9Akbm1YlUifILe4y9gMPJAf4wwLJ04IyQ8ipbO3ik
O6dCP0pU4VtbS+uTr0auGTK59l3dON1MeUX0z1CT/J8abMZ77XVesJu2eGh+tJxEcDtB3VlBGnf2
++BSwndG27zJV/j3oODkmWKwG0E81c/AmwlTl4c9468oHQa12nYz4sgMgqzVojHexHV9ySPjLS9I
b72zHkhrJDgOZcFJys7qT+4IEM/0Gmv/AIpQoRifUQxBpYoERnrwvyfba7hnSMsi0q2cpycCkHB5
Cmzpb2Nl23+9sVjPY+HUgJoN3DkSwW15wvrbPSNXKxSwBvkyz37p9++Vcq1fum0GL9PMHVdntK38
1I2W9YDGM5/eXYnvbkdQqTnRew+IbbVGvDAlej1fX2HcFIO3fYl7FSHLTXiCUhf0iciAYLFPUasj
dfSqYu2P/tqbZV8IjTw07qZAPCX0lFZfnkqG5AowsJiHYWC43HVLeEws0jwm7f72N+G+QuvYIzP3
uAbHMrfd6jRibFA3ssv9j1KNHAy1E9Mz8FhdnhA1Vtd63Uz5BPgQl2m1hfM/8v05nkrc6ouVEtNX
6YNfOZECp5PVlo15xA0tJe6wrPMrPzquC0DTKWiDqNs3q+cf24my9ENZ0Kfx5RIdWRKSJQY4Z4F2
DHwLKGCn1xiXNwoHVsTdOquyvms63f/j6C7eNm+yzN5pBFRV5434ZATtzP9ZTOEXZPPrfFERW2/m
VzMhb9rZvP3sdkG969tYxIeNCEjcFAuIfVPzudKYwg0cBGtroHlbB6OrkzveHU716gMNSVxjsozh
ChmA8v7NWi35jWcD+qcDGCUYYNWdh1FkwOdZKaUuTdE7pDRNFBoe5xGv9i/SuucJKgwMG+5eVSFD
fOAzKDcr8qDWpz0Fwd30twA9X1jZZY2+HNMy8LhrIU7EY4Akt3dcfpVhiasDxQRdgPLaJAVYmY1P
i3FUf0IsNr89LgGHB4yFGhGyKA5BTyzuTSEQvUFDlI8LppwylU3vq2McdIhvTbh5UN9x5987TOb/
uTJancMWwy+kPUExf0fW+/IOcq7+51YBqsTCGPPNIdItaOwZQw/Y5NSfyqmiGJ8Lh06Kx80d0nXD
ELtr2Atx8gQyh1j2k+g3NtmWXJCqjR2YpFZ9RxGe6QG8NcoEA98lL6aYSrTBH/4yCqAhU7MfJKRc
SCXvPJQSL5KSel7KZlkCcMpa/We0HX/5GssDwUiQum6x8N4nls/N2I1jFx+H1UbSWoRy+YbWFv0J
8Vz4iP+8Wq/bhPTkxDIPwUjo/KZxUU72D74zwDF8CsW5tfGSIIR0miZbSm9x9hhYMWVGUxhfHNC3
5tBsCVZDEgjQ+PlO7P7rNif60EOnH+FpgchlLM37xHvc8paH7QUzDGI3qXFJidaDs7DXurrOo+fb
h3UsfI6SYkBpXyLuPlsBN86OtrDhSkJ49x1Xjv/f2vX1ZVvxA0CX+QpGD9PjfxS7eW8eeylsKbVH
1qGKJsq3agPK6Hpya3dGk/+NXrFAfMMvyG6LZGJ74q0e/qJ4JP5/lDBRp9rpwhMDAEEKUlm4kaxR
okMkLVLsyt5zg6+ENUrvRBFIN/NlUq4nb9pcczc3tTzLwK7KrLBk5J/gvlWbFUQNEh+h7G38DGjD
cO6Qk8O7k27QIl5CMDciBeHBT+dILvdseVVydliRxgeDBPlZLX4bkkTQVtznMbPtPraJ5EuFMOuD
N98gGEfMSbSbR9/nH7EiWf+uNnwsR4BxHvO4dqzhhUwiX2V+LpJLaVk3wC0PxTWgT/GfjYjE5v9e
RRe7jIvfbALJlkZz3oR3RLXJ5tI1oNkvTtVb1Z3chmrb5Sj6EbhK6QARYXOJhOjqp6GehZMC06jf
bZJAO/lSwiLODg2E+6lwTLmrcZs/YgLFrsha6WPWDuflHo8l3HvE4OGmndtqJKk6IphyrFt/2bnO
UgdcmpSVZt2ozb2bj9WPG0+++orKxfmzwAtJsbPbPpd7vEflYwy81RxntSao+ihASLKJg/qKGMNz
//I+tfmlLZX7yDlZcjirYJ7uFQcChsaGv8+5b4DWvHNNEJW4C+AEr3M5mT8RaqQfm13yZSJb0d8v
mxg/47EqzL70Jzm/SATfuxLbLa79ntZFGesoOVOWWZxs1c6wnsVQ7iuXrOBdhKK6OHi5H7d3YK6y
p3U74fTl9x8Wxq25ftfJaE/Xpq7EJeLZWeGterCG3FB7cdSAwARGNXWTOSjq8eQRCP/LmW/CR5To
ybuM8fGm4Rz1vwtT+jcOWlA6pkJq8LIEFrlK/aAu/igJJYN6AuyTPg3oih2XyvKqRMj7VQnsmKnF
uTbc5SI3nwHz6lPhNIrpwXfnn8AZ5rdFUL7BkKm9Q4JF67cYqrHdIR6zTrYc6z/xMLGQ156cUtgs
lwx1pMveroTENofcr0q1o7zZ/kTxpP5YgRgvPBE9N2Ipope2q+z84lJ8cCHWZPHuipg07gPKWSyR
xATpF9KQu22HcQ9DSkeeSH5he0JyE7UQ/ukK8TCmgxtqjz1IBV+Qckl5cnjsuQLrqP0FjDSa+wJ5
XnMIKRo1xD3a8j8G98CjqCBxbW4pl9R53A6xfxrYgLDRjb3CEuIuhZsJcVOrqUo47T3pc2Y+1Mnk
weDKRj23sJBAQ46IkfUvebA9SMEIzTyjQ+9O9m6imFrcOj+sAUDFfo4c90BmV8xeDAeBOC5v+6zG
7ktrZz2tuDxX17qbZwaU/TxBT6U2+AiKAgorCJows2LbIilpuEzmJgh3XW4bkqTHCDlVjg0Mfaa4
UioLl+WJZSCKZjY0pbU0dB7I5d64axtyX1Ii54bf8zw2b/ko1/bcrHK9jnWuH5mDISs9312RTY5+
f5+jG8VibeUjQ7hn6auL09/FVxWYyyhVsv3C/b89RvbUlaz+LspphtkBwG2LMZLzSrwsEUFIByvc
yALmU4kjIl44hc4i5rY/BlPbzAcLqpHLFiGd2JNj0F7p/OWl5erzX9iVfXnKO1JNyODq5efQ5NFl
czjuUwbb9lfvifbBELusdkWTTwe2sBgjGyDPHYMuCqZaKZL0aS+LDwFjeMiCq0Jo6yjqt59O+agm
ui3od1OV548EmkzFPVBhUIpsaO2EP6s3v6y6CM4dJm8+VSi049KsvtmPiAh1qoBLAearyG1/3JmC
gYsWGN5MalX+oj4aIlb+tr2HesyanMXF007k/Wz8YEml8lR0YKRj+BGECNQp2YQ9dFm9okuEoHeK
fWty+6Kc8GYVwugnENRbHjKEm+oxqxdk53jgXB+UdiJpMB26ZQ120Q2GAZjxc/xz+NS3tEeJND1a
K1qRa1dH4Xc3dR4afQaEYb/5S2J/cMN18XmheG+DOufwTctFDdjDltBCDxGI7RzW8DEytWYzWYeu
ZyLcTXbPCS7RdGY23v4iS5AvYh/mbsyWKjaP4OUJL1bPXHcYanyqtwTzxbsgp6JcHHCgR3JYieEn
D/VUvKMcLcdDwHOUZ5PqSReKYbcw99d6wHmLgbB80rnbvSAjMvhh2QXjjKyO5K8/67i+i1Rpftpl
LR90bEJCfbo2uFpeELh/anKQUEeXKFXSDnZD725DO0tBWWM8HMwaziQGzDcX2VqEz6FNFQCXutUB
hLp6HJ/bGvc8P0xiG4vDpRr3cdX7L/nNCsvEbfvtnh3Wx508Is3AwVQq+xlxBdI4Yxfq8eY7ulta
pB5AKy0IRzuU2Jv6pOpHVm8ZVUfGJnwNXri+hh35qL/XAgeYMUncPq3KL+VdmZeD/DdboP4pFgrI
fQVPPZ7Q50YP6NknmLHexduQAKsBA+UJb36LdPAZ9p/BZnA1uT8hgTwfQ4R7JPXWYH0DC/efBz0s
3xUs6FeYb5336NViI8yGDRhwppMtU0DU/OcUxfrPhsPJ02nT42vNL3RDRWB/d3WJO5FdrLI/RxXl
rpdS0RLzagr+WgNl1rUJROmkAkT7zEnQt8QdZ4LIDBgJkIy9U1AeVCLanQ44h+xzsYVOpY6cGUN5
5ii5NcIhYg73LjpCbk3b277RFJltRwFzHJ/rGggy8/1hufQt99e+duuiJ5zKVd5r2PTlcI5lrv8o
mA+8UASq/Lo5WiuiFKrlkROReSuquJwPQ9kCOw8j2zppG+gs9qityvZ3aXWcudoWQ3Inxtl5Lldi
F08O702RFmttHi2drDpLiF5gyQhGJv+xH7TJ2OuxjsIJzFg3HcKH0for+c8piRxM26QOpr0n6aoi
yrvAF8ZfkgN/uWFxPyH6+oogNCAFqpLkcX+KymRXkJVSZaIWy5OiMeDDatdtfJs8nhCeUt54VKFd
q99Z4IX+iEKk6Vhgt+ndIqbnA6jn5t3vS/WUFzV/DTSpvieZo6dEh6qyLk3kFLySS0gGwVyJjVuB
5R49JMaDOEuEHV8TZxowgC+ofQ28QaXGez/yYpQaTjE9eXkUDgeHjIoPyijDP3zcXnDy881mYR/x
rR7soV7CExJbcXZoH1WZNwYOoBngAMFQE2rfbKNmHgKctTd+SJqFddiomH92DcM1vvRqne9VUfTj
ea7yCAYtJiYmA0SKgUZAHrDA8r8AEcHRqwM+AFxChu6pKsMConFx1fY275hgie4oV5e3bTVF7u/q
sUSgq4cCCQBQKiNrR2wyWgHy0pz9gh/oiNqiD/cWVj6GAlA+e4fB0m3TTfqYyT3l2s/9mOPE5ohU
e7yvpZVpjUYhq8Ztc/ERxWI4zXPI+SIaVYi/LbvVROYOlbOpWefuq1y3RJ3Q9vlhak998VaFpng3
mODhLoNkCvZFJYc/QFV8XnFZj19jY9uwQ5hKohQf0XAPLQ8rMA0rQVyut5TxEW9h/7fWxFQT5hGv
eaorie8jxym6HrQy8/NGx2ye2hLFLpknbf1KqszmHIlnx5CWh3wN5yY37txwrtm3eGPS5xp0SVZw
jnEHd+eqiYggkEzz45GtXbyuI8d7VqBhm/gHgJL3EVb++dBIQlfSuCIMbueVSf6qW1s4V0e14R1q
AF1l5OwUBxKY6+a0ynKqLojuuNBGlKz2OSHUVqUwZxP+jIT8QERJ4RE2chjuHQLWnCwejHobZz95
czBR+4eBF+dmelfWUXdVXxx5PG+nvLYGTmnd1QdYXY16aHGjjzFskRmOi4WAyfi8k4l2/ePca/Qa
TeW28dGoUYe7GUvp4UbX4nPBfnpDKH2gUAyOdndYpjl+sQaF6KPy5dTsErT6XyvJXdGuQSv8ghId
tinHcYwUnerGIdWdG7QEopRomJdhwNNjwZQkiEyxZTF+VSxqS4CCEHvRQi7bTUxY9k4v0ok4th/D
nfq+qI2sAQRIbn+d+VmPzoZ/Yk94hlXwc5vxtGKZsi5AtF6YLbjQZ6S5dXCXY1DVu0aWAKacHHOS
4l77/xncx9VTK1yAzx52KnXgGvPLvGppH3TjkolAPo7n/xsjP36M+2mYoeNJz0EzJ8bOSXEvR3ZW
5Yl+5sszDWSGVN8JPcCfHYKe6Bx5ubBPTmKvCWOz68p7b9FbyNsWuL+xd0W/uOFrZ69RfLLtVk7y
7QyW80o4ANvvqGZwjhZl74Bx8Sfpx83NWuJk9HnLC6c4AmIn/7qw68o7x7MLgs8B4a1s9nS37XsK
iJZ7Qie8asdAxRzcKjN8bEPul+lgxQoDs1U6CFjigJm9RoNh7pywnXh9kqZdDp7CRLDrCtD9fRiQ
6kHeHsW7sP+5Fb2S1ID5IixQ3x42oEVAvWDx7xwg4A4ixid4LSBL8axp/A4y8sbIOViWcaHUz/Zj
jhAEi8+iX4QPH63BuUtkwhcvxthOHiyv6E7AGBHc51rLHxJW8ncvtGR1wk3mfkMWEczJeDYTw6ld
d7+CvTlZGI+jgucKMA/XpiZvrsQnw11uGwqnAnPLoEY4zMAXofeWKRHA8j8fe5c6RwGzWSZarv49
bV/RLcWvxKfJe5Ww9JM/ot8ZtviWFIWN285fI0d82X04LojWOgJRinJrn7yESsjjwhTMEw4u0L6Q
0anAKjcfLKHmWPi0GjTnJ+SxI3mSbQSgSPuIRIct3TDHaxzZfOmzw0d9bQaoiTsGE5rT2aaW+oxo
x741Rpua6NGgKWN8vTHBCZiyof+2tucm57DYtkvUaIlXpN2a+BHr7CQfAaDDr6iHknuzSIGJ9yu4
HT/QQtZFsMXWYY3yGrEdQxyqYGW6KvrvBNnjucW8td4jc7O3ozfjGz6aeBjMFT41v2oV1t+2nMbq
BRE4ukWewRWIEqcxW0TvUWNiaxNEvz0gf3HGMVeJ3dgWTBQ1X6DC4OkiBetHNVnn0s3tX/VKfeep
1ot4s9VExIFRasZGUBf4hOK4ai58MOYpGZWq9lw/qv0WIzPPfrSqrT/qoFof0JMTPb46Q/hZ1sgL
F95vXttiGEsksFGxXOVNXQkCFb/YxFNh93U9cehB+2coFwiEF1mEiC/wEdT6vk68JTrYViuPm80G
hEfX7omk4Nu4OE5n+ow8tCTcG+Gb+GDIUkWvH5DWj+1CaHk3e/HwRfpnB0XhwV+d5EIy5H4eWWxO
glCI/SqSSV2TYJKfQbXVHzGRgexATr6+rZsQ6t5dkNPtGWtid1+46Jd3xbIV+W6KV1SYJYFMvBsF
Wi2QZQemiEUQfn+JXWSELWXVJfFB22UhQEgfVVLUfsbnVxu8vcXCw6oG+dJYYrbekRfTvpsIutru
Izox8z3q4zKBM7NZkpx5ls2JHa4eHkarH5/sxevM3kzz/zg7kybHcSZN/5XP+ly0AQmSINt65qBd
sWVkZUZuF1rlEtz3nb++H+ZcUpRMsqiyulVZQCAAh8P9XboQlEIUWFsd+csvMciscKdqt2n3NFcC
zG1dHlxDYYDyoEmSchFOWtRtW7csHqTMCxMdGTUl+9obDE6xBYqXd4eWtv807gD6qrDQAISC7jr7
CThjsOI9YfCenPRUIv4YN/nngTsJuIeuNekKglBG94ya/ADLyoxSZC9UW6yAtMrhmXzQKNZoQlLI
deLcujMiAN7Hrsr78FiwFpQJgL4WDyBB+347gWJ6jJ3Ot971TezGj/0QDjSj43rYAx8Nf/aapgSm
XRGLphuTcaR6htiTYWfzAa816zULunJ4overql2dpLV7N2gwAWke9JDAaa01/lZH7hMhrNoUn7Tc
aqmETHbD9a9Gij3o5kTQRu3Qga1gpTNHTcOayGkygV7gRDeSypvh6+/qwvV7dMpsZW0LdL4JCQ1Z
104vqBmhWIQw3yS1/idoDes1ziv4104aQTuWeT4+wnsLfpKFFOlMe282bj+A/5tj+Yanz0BXNhj8
v/Mqor4LeIOKoKiEjGiyZdUv9MrC7zyyaCB55Ht7RQ0geIAtVmO+DfqsxZWjSdoPYZ/zrmsC6b2P
Sz3/2Tfwj1FygFi4jfUa69cgnShq6I6OJryi2umi5WAgs+UQNLiIoDd8CtIyd+48P28/Tdk0fUBE
A/0FsvFfkKVygo/C3xgRhto9yBr0FmI90/hRxKU1gxlGEIE2u+t9LYPogKWW/8yziQaU3UCcv0us
mnfSrDqWr5EHQ0bBrHQtWjlNp6tj0cTVz7bsoUgaFbR69GhLuEsO1YfxIGAjFJ+KBBHa3WwQ9o8V
D017l3F297CVveZ+aLL4lYpiLQCX4XtmAdNokB+Fg/LqdrClqOSB9OX8+iTenZPKcosoXe6uKuml
ezdyfWyiUgohd0MUJTpNv8mgbmvBVAA1U8RPaJX5yRMiNYTivIvJcm1JyXdTJjwZ50ds5905gsbi
VhiTyreictGstTJ4dCsTOVnwmbDbm6eck/bNrNzmZ6ly7wHhHwGquW/Ag9RFqc868rxsyO3teNpO
TqC/Rwca6FPlJsV70BG0uGuW+VAjBUYDnzfiNwH+Pd4A40XYGeVY5Ncnr9DjrRZL+5XFqvR1hgZ3
cDTDwaBaUyCDuPasJLbuuepaf48ekRnsYVGyBPyf3cGJsoSbyZKqfvCARNe05UePLVhnzueAHKU6
+AIZaz3LtF+W8OLpMGVtaOyGqJ3ymU2TvgfxSi3W7LXmH4FCkASm0UyvaYrM3iPyLZXcBZ1ofiBk
H/ziPTM8hUAb35t9Du0vS/TiU+zo8oWg5z6Fbdp8ceFJtltfcx0o8qkJW6s3Pvskkp+saer7lY8O
QsMzbYpwN0cH+xiDagIRFwqT61yMTb2JeWfAanccUP9N0SLL7Jme9S4BZq8RQqP2B+9lupdJH+r/
hGA0v3WtVF9F0eEXoUeIHfHY9q0PidECjMrx8OWaiu3+Hn0sW64TChO5+EpLLPWOee47/Tal7GWu
I8jL1Y4ql/Zh8sLpmyGqqtpgUG19pUzONseUiJcSwrPV84iOARIGCLbQ+gaO9M70KYSvSGIMUqVM
D5+0Ejzmym38vN+6mp1QOaMXtKmr0GlpqNOBAK5q9L/MMUqeMff1QDlzhaFU5Zk1wDkPx+W1pfoh
ekCLU7w0HXmB1iUeRrLdQOlSOPTZektl2tpzpWs/OZOro7pZW+KrDc/hPeidIFjHwFExIM1wkUcL
y2sPdESg8Wel5nzGSVXpG40ccEcxEy2iNukQG8HkaQh2GTceuAGweGvYUVW0hRNGHdNKkWL7G7i9
gCuHmgjss6Klcz3MrYiMJi9UiwR+UT8ZerMPgBXMigB1wpsrpAe8qi16gyiHAR67Q77Q2EsMXMt3
tYoQfACeoxn7RB/wV/IoQErQ4YWdfmptpLPANDP2+8quZ+nclF80llXz0w8R0KFx1+vFHblU/hD1
jY7AxtAXv0ZbEw8GNRpK+TTIH2VsFO3OGV2Q1TEHVj5QJpyijSULl6grubGf9BHIxHZKQy3dFUnr
fOZtgC2bqJBbXNFY4i4NxwkJvzKqGsRiyAD7XepMpN2edPJq7i374cbqYTRszMiY27ya5b2M9pi8
NhlZ+qulk+/tUCLV2/u0ROBmhcgfGvldSRdxZUZTbm8zbCN7egyUTlZBaFovfVDk9Bscg9p+VIZQ
yOkHFT9He0oH1Bnjut+EkF27FWpkpYUPvWH/SsH43VdjLV5nYJG/0jveBEQfqg+rFnXBmXMEZB9J
2NH9oKd+Fz/3mtMG92Fd2BD5IPFzHCtIr2WeR9CiKr/Zp9i+IihqugnvT22avoeUdBC/yyt9l/t2
Y1LScUzwgQ1Cyo9eiY7OCvf2Ojn0yqKiBR9NVCuv0awPIXLBPxsbTWQkXNz+XexWnr+2ZE2E9ULO
784KgCrsksoardUoi/wJtV369xr6LOjHDuKzXcv6e4MMOYgagzR079id+BXhZpQ8cdvmT5CZsO6u
PaG3W63yBEDpBIIiE/Aj6p+odN85fRN9RP6EfhSSedVLYZYYdEIH6n6g0FXmqw6Dxl+VmQtvg+wE
jQwUz5znJrEDsgOiLVp2pRm9uhxB1H+NLqLrZPb2Q08CDEcpaNWPFAnbDr0ptHNWCU9BtUKFiSCQ
JaLvYdxX8Olc2q53U0m6wdNrIDNAm8f+addAvOuoqry1kXjcHrms1CPocwguIJHcz2DKg4NRhajx
VGkPFTmyEOTesh5AQhAsbwDsDI6a22wBaAtdlnH2TqSF8SMHE1AcXQQjUzTKa/ETZw9Nrkc/k1BG
M7uJ9gK0+pPpDGmzdw1v6tZJRW9zO+KkI/ag7sYn2xlaaCuDrw+bNLaKfxLfD796ABlfTNsdEHob
Kg7TT9wMRbpH+6mtV3YqfAHYpm3fh/hFeIeoiuPwCNaBnBqQXXN0zFxHRAr4+OchC53PDtL65C9d
NwB7STtUpvWp+ydMJdn61NSg9xKTJyeASOvj5JiKYiayXNAQLaxW6ME0cfBO03TrRXMTuMBabCaz
myc17hYFAxusRFrZ4IkpOc1pAP7O+QermQiKRQHTjm5n3dU7u8usr61f2NDLjUl+tCcAhTgm+GIb
0acGqYG2hkHv2eR1yhkKLPRGIVpsgCMrSJcF/MCVoCEabvVRUWYyOyRvV35KaN0E1MC2PfpMLdGG
Tv26U4C+n8CBNOiV0QRC2VpAgjDCNWO55Va0fZx89FEa8ZC5Hmg+gp10uy16u/AOPDseaMd5zpge
uJBDf0M5xEwOUoKm2xZGJ7+j/VuFh0IEgLED1cgH1Oy7eNOC4Ce6m/hBsNk0+UWvfPujx9vW2cpU
nxIgStDbNlKB5diA2iFNhcGYPwzYpXxKwUN8b/NKy2j9OeZLWo8dKhlwrylP+IX+Be355G+nq0am
D8rr0UWKosJH+T5OxrtS2LOJDkX414zYOoJ4ywMHMcWuoOaOBDa+GsoZXtKuHb6UE2B3zYliIMj1
1N1X4UCNWZoiRAsXfPdLAg7PuB/wIIAXRo41ywpAs9rjyVQ9653BBumB1H0cC5ljV5jzlcAMQV9G
pLEHT4W2OBQMGySntgNghK5UgwniB+TnfOObZdfUzHusv54CovgPU/eNcWdHiFM/arBLqBWPrhMR
XlF4pxiYSufZTALoBy0EjnI7GQG0yigY5bjxgWAeuVHaBEHSHOR0rZnW321qtdxkCZdTAYe0XYVG
qcXkk3Z1Z3eh626iLFAkKSjEyK0amu7bpEb5SQ/GzNjUdGXx6OpKh23tY2i34UuPVI8zSDUS2FF6
P1pCCoosrtd8DXro2w/kK+Md/GWj2VWSmr5PSIBiT/sePXDovPkz2E+eqLRug5cOr1AQ360vow3t
IIfCvEfNY8OTKv6iofdRrpGsHNWuoMf7JQtqe0B8Rhvu/ip5mPAaosukEotbRuQIdXRViYj5X2Xg
9n2ZJTjRODIVDxU+It+lHkRUgVNB76Tz4CYgzV3KH34D6RQaGvA1dAp6/+/CoqODq0tEuS9L0Wig
DCMagC4tuoDfKI23znNZBVn7SCvbIIfPK9/7qLeDmDZGOJlHuEZhCtOmDLLVX24v5ZiR223A1kT3
9BVcdMPZ6vHuL72gYlFQINwEyrN/0qtrXjIZhXMCBQxLwEz+/Nc0QWYUnYT9a9eGR1orACtqoFup
hRSpvfsL8mTjCuUl29w2ArkWXJ53IsaE5xCBYR5v2EJd8DMyZl81/ooSCFXMnkN/OGPpwkfcRRbN
GkzSiNKUBchlN/TNIA9D6ycPExi7b6MXj0eHwsHmv/7zf/7f//wY/tv/lT//f0vQ/2Rt+pyHVL7+
739dshgy6X2TzJumcPWF12FPTqOIdTx9YHcAXUKSlnKee399lEu2SUjlmYAaQZi4zsIC0I/GCssg
Xk+aQXMVFcZXrW2qJ94Zw931kWYPrRPjU+IEqHNTSN4+Fh/09GP2UeDnaGphKVtp4X0/tcaey7Rf
mxq+EFYq/6nsHoFzDDbua6v9cX3weRqLwec11JWJ1atNV/p08DLo/BgePt4RWRUdCxHiV4lUx672
GxiCZhegwRMn2+uDnn1bun50/hhOAKgz3MUKTmPRN4EF6m2q2+KTkAhjZ0WpvUMOP3yrpyITcy1T
OhJ9H/zLFstIs2xo8DeAYFYU9S5TbraBqtpsBg9XpbfOytSpqeiWMlEmtMXC5Mv0jK5AAx+xSWV/
qNwoeRxk+WqmXfr09oF4S5q40Ot8RrEwZUt02wLYhFoAOrn1aqAi8M4gqu7ogcPOvD7WmQEckzEd
TCBdfPYcqLqn+wOGLYYrqWuuFWqjaEmPxiqWOQ0LUMIrDDG6tx7ueTx3Xi7iigFX7nS8qGh8hM4Y
rwKNv0fzUdua7ZS+f/Os8PU0XJoUgtKGuViqtPQnbnOHhBM7srWXR+4OwijKuI1A/ET29g1fxPMN
j7S2gtvrGoqO0PKI6xo82FSAwUtEW68Ny6aZWyJPZPbO9OnNU4NdaVjsd8U3NBcL1s2lgTTEbmLK
EvslKloaDqowXxsECvfgVYO3xkll4nwOlo/yAAfMmKf+x1Wg4QfABQmKTkOM9zD5ORk5EKo1t/ct
P8YLX5FtgYUdEk0m7JjFqqFx0MzEBQRn0AE9YOjCCaA6s4a71t4wmLw8FEq0878uO/90VoYHMwUO
0XyWzXKlGaE4egAIKy0ybwSoCwdMEjOIhUBtif6L9SoMQIZDwFQqcAwwdHlg9/4Q7QOrR3FtKqO3
RynGc4Vp25bLp1zEXrw++qRz2YoZLsj7oZf+xsQzbN/U0ev1nXjxGxquRGrEEYoL+/QbQvLHO0dB
DI8r2vJT63vbKsegPhr86t9MSkKnFHxC25KLoXxSelMPB6JUb6CTh1LA0fKgXSD8oG64Rp7f1vg7
I+tJXw2AIp62p7MCSg7oxkNSGC2cDDBzj2rOzicfpyGPXehrX1XA9RpDowsygUu+G13Jg/dffFpH
OK6pO450lgbtOY/3rBrQeTA8rcQDCbY5xcrqIJw+uhGQf/+t0wwB/rLAxMIWdH8NfZGeCD9tchpi
cp1NWfBFq+jgrJoBa6MClNk7ESTxc1hV5j3NsfoBMzzxjit32tJqd45AcdSvMS66X8CyM4f3Pdgs
uvvxIQp1irsa9JcbF9Z8Mq/93MX6aBow1dh25DqmX+FnAR1Yb8D6AKOLLXLtYp2OTYjWMEIh19fk
d955bWTjdGegjALFpWfkGvFGAA8oy6XOO5vC2brU7e7enSEBFAlevUpWDyJMg0PZejd+xaVDR/Bn
vew5cDnzf/8jHEMeMiMJugemH9qSXojGeA3c/4hIeHljqPlQnc0XAQVOODBg214cOkouUQt1z1x7
zTcLjOaepkxGWxcd2QIRoetf99JgcjYWBekB/cFY5DxuETfmrH9L2zHz9XWum8WDpqJqb/VDQi3e
hHV2Y376pW/pUCkgIzFsZSzdjF041mQReHAi4FKj7YsXAQhsrzgq0vXjiNsXYBTD3iEX2D8X3BR0
uPAE2FIaiV40w7XvR1Df5Qb+jNiVFMv317/JfDUsFgBSsY58ikOtjyvkdK2z+fPnSGiBioNY6ZTg
7U1ab9vro1z4ClxLLgktF5QhxGJbe9NA9xXZg3U9CiR1TQRSlGWs4N6Pu+sjXQithG+di93gi0t7
sXeTXnag7cj96A5VxynIvGNBd2dNGWVuQdjZvqv1AC1IV3vAOaR6e1AloSbW2dS8iaqLLZYOMD/D
PrDWrpZr7xtbwK0QY5E/QLlOvlyf6oXtbGFxbPJSYGPpywc0CEk4wCVjARSeXQAkPrXU6UBTTyXE
MqzPbnzbC6toczOyhBh0W3TzTvcKJjqIeVqU9AGt1XdlH6P9VzTOQ2U47o2h5j+12JYM5eoGaQ0v
56WFMy49NcZAHpdxomgBJXXYIlEaBoiAY6q27U1hPOKMpd2IEBdn6BiObYG5sSx9Pi1/RD5AnFWE
OhOKaJAudtQ5QZEUaKLD6sgPb149OhPokXOGHYXc6OlQtoaWPPRSktzJEx/MsojoG4A7PsCqjF1w
eF1p3AhGF2fn2rwqufN15SxmZ8lGJwayYYTvN+VWQ1TsEWUTK9qEUMvf/lzhK7KEtmMbkgz4dH4N
DyfU4PiUKKvYII3IcxR+3duqAN55/VNemheRy3ENEztYJRfzipHRzsEfW2sIZxYGQ6gPawketS3g
wxsb5NIFPZ8AHg+UdOB6LqYFV1/Ybcu0MHlS/rpw8s4CJqDyA8L6GhrGAZLDSe9mPe+0sf9VVWV3
xMunuptaneT87TO3uctonhNULWsRbuoEVyjVo5OJ6a46tDCgdoNbv7Q9pNh/MZLroocFvofbYg5G
f5wMXm8YlPILyBYNDAWghyF1ZIB7xRHvxje+dPbV/D7DVY2+r7O4LOqhAqJVA6cogPse0WOky4Z7
1aaih3OHcLR2hJro/IvjyPsC/i2RmxqFPJ2fr9B5HBHOBlGc+DBtgWGkga1/Hc30UEyud+PFe3GO
tI+USYqFnuVi4XI4Do4xotvkhXn7XoVmtMaDZzqgqBE/wBLEcgKtwrc/E4ndcoZW6aR19mKOExJ0
4OuQbk/AqurbmTQKTrBRxpPL2N+tMAi/Xt81l6bpKIe9yQ61iXanXxUlNNMb0PFY26NVvwwTQuNV
Dpw1wpH0Ux84yUPba+PP64NeCgfUlVEUdXnOmdYiHIgqU6XZo5QAFWbY5KM2ru1EgyBAt3j/5qGo
e1KToSo4F4EWXxSX7ZlpRu8A+q++CahWPlBWjndJ6XU3bsQLs6JMDs1JKN6M5Dinn7KFvgQpq0Yp
1hViF4OspBeS2MhfO6/XJzX/pcXdC82PTUn+RDVGLBZtEJ5Xx4VeryWwkqcK0+oBrmeGR+f1ceY9
fjaO5BEMVU4wpUUodVSZxRHStuBdKvfAWcn39lDb+I5LBKcmW73IDsxCwXWICYKKv18ffo5Yy+GV
sAGW0CizKQqdflCnylrLV5ITL6z+g/LE9DeobiRLnS7blWOm3ai4XjgLCq9TKuTUuKSzjKAt2EQV
xLQUncmHeZTm6lcuan8d0t5HwGS2pwQC+febJ0nMRv5FSikED4nTSSJ9jGg/WO115yJOl6MS8c6m
O71DDxJNE16UN9b091dbfFUuRfanIy3OoFoEbzfpR9qkNcJqbRx/t4JU/ZhD/HehoHTCnarQZ9eD
IYDCNEH6AM3lf0ypQNqb6xM//9qWsl0yCkmWhbP44rhA5kC+KaRQKmzNeI9pYvJKSwIHVAgI90gl
WGo1QrAxV9eHPd9UluKYMn9oIYg2zKf4j2vSRl84dDBVwr8Qx7E4m6VMsJk8wmf5xSYMb8zy4nC6
M/eYXN3l0jwdDslCHeoSIKdZA/AjOB7zWCXw4gdtgJQd5MjMvXl+8xfF5wsSvM4cTwd07FmVOO9r
6D8abclIps2HqTXtY2R5PQaaeXNjhhfWEUM3xlTcI6Sti4tSll2Y4rIE9dNN60MoC9TrsXbYaJ4X
H4JA846Tphnvrs9yjjynm5iaPvGcJw6vOJ5Xp7OkQJvTRuKo4ukBuqkaMBmMyXiUXhQ/7aAsf0ZN
jX8AJKMb5+c8ys8j22QGvMdt4FenI5soC41VaXFhol+6pfWsjpV0jAd0fvIbLcMLe4cKri6pylHK
JQieDqV5RlQEpgnEoUCzsRrGaQu3GrDzVHzIPZy8r3/TizNjBakrga4zrcWtEqcq0KYQ6AkU52yX
k0EC8/e0HdI5yY2PeGn5dAo8ru3SdhJqsUkjY4Djkc76MRMEwK7S/K2J7g4K3/ITjV9jj6DRbJMw
aDeyujmonO4b8iuGdFzSSL7oYrPG/YgzUVo1UECoL2m4FO1CCh83jsT5wvH+oHzMviTUnJ3BTkeT
BOJ3s67rCEkdSAEbRGiKHUqdKA7hDHPjc+rzTlhOS82PMzpPBtnx4jhUokAkuZENTafSfIoSXpBB
lGFqZsoyxLXFq/aiqCEL2CI9lGWKVGnoNtum8yWyHn35KBBVe7m+nc7X2Ea/z6CUR+eZG2SxnUBe
+1DwWOM6TVCH6AiyX/y4GfboBNmfmwYm5iEaYBduwHEDsrw++oUlcHlnkvXxD7yNRZh3lT3Ayy1p
7NfTNx/5YxovmEyPUJoIgbvrg53nSUQhnTYt58aSxrL9PJviIoiIO4UA2n3AkAuRHTX1By/FMpfC
mjrmfoqYZNs00dYCivD2erDiEDE+v8JGkH1xnhJKpAKBp3btxNFPHkT1Iw7tHkKysfn++lTPDxAj
kZBBIeXuZr6nMaktseaLLfA2xpDBOC6DZh/S7ryxoS+MQgbGA3NODehJLFav1FxktIXHB51caL+Y
/9xpBlKp1+dyHvDUXIKcZwO9he1yOpcczVqUpAfkWWc5rzGQ3dHWoy+yn6b9vxjJJsOTvOyomi0y
2Q7RMtgrPcaugJHxM/XVXYr4MHofMjleH+rCXqR2ziNER6WazvpygQIHWxp71o7B97GGJdFaO3Mw
+kfdoF6/SmUdf0xHeHu16srPdW+/vZKM+hyQIQOAgk2nc3HuEeilvpMCo8K8MHugHT5t8x5dylgM
5vb6XC8t4G/Qgvt7+ZYNQTRgula1Ro8cTwlNKoZMBvc9ekbt8FZnYv5spxEWd1xmNANZBILSix3p
eJhU6SNsy1JO8gN6d8XnQrONz4YGvnfVNY67SfMsf/N1xagg13hQ6tTOlouJXM8wJL7ZrQeglPcY
KxUbvXetf3EOMLijDjjjCWjknp6DfsQYWphItMM4RBd0kmi1yqla4+X39iIVU+E9SfygsUpF8HQo
3YCxDMga2JPCskQh0rrFCc9a+RI5lrdvjrmWMoMI6IBbizNnVDWmQJ3s1qVXj/vJRRk7oFG8S7rh
+/WRLkUrGnFcMzO8iub06aTsRqbulOC2UVZFe2wqXsiZA9L/+iiXNjsXqrTg1qKKaS2iVSE9Sn8R
3MvSwTYEVX6koCurPExN3t24PM+GYhJk1byEMfkCYbLIkiZ0lmq7xdtVWJ3aY48yHsq+pcYAC2l7
fVZn52oeii9nUyQl0zUXN5eGkTe8IuSO4iz1D8CffSSImuAZT7b6q9uZUFIjHDvyGzO8MKxNlou9
EF0ErplllKSVzT4o8MLkCiCrbr5gm6jvkzQ2fiG56uSIQFnlW88ZD4Y/B11sfgspnNQPhgktuxxy
moHBDqoczW4M++5w/bNeWEE6eS4zlEBoxBkUKeQJZKCZsC4Q3rwDsYwyp8LPDQC4eeOcneV586yA
TtKu5VsCmDjd/R7gklAO8WzMmQxYsyHtakoEeIAvaPuiM+xv5GHxh0HVN47d2U23GHixddB0AVZv
BtO6afR+xzsQ9aLQgqqpT1Fxh9p6sEHJCwY+5sMPNJbTGwfy4h7iMuDg00GhMn06cUT2pqZysToR
ASZUq1Aga7nxgyR78JAIiKBolCiDjEhc3LjiLw8sLXSn6KKRcZ4OXCkdCVactujyxd0nVD/Kfwxs
iPZQYdSmFGrax5hAvv2gzj1yqoFcfwDBFl+7LzRXz7x8ni0g/jUlqzp9aJss639MXaY9d0EdaVRw
8+rH9a18Fl2BFfEKpnpLAUUCrzudrZ1PZjmigLNGfkGbYJO0oOJxLFYf3z4OSack3XQBky57b1wX
RulU8KdtylCzo85YefdBAG/lxvJdmhChlcoFRw4DxsWEwmZSZuLFYtZExrw1x39hqrtb/dkLEUD9
OcriWAYxGu0If4g1ciDNXtkeKu6BO6sQqTeXRFghknV6JJAzadAsrgt0pMq0CwxAN3ZufA20UX9v
tIpuF3iizfVFurD1FUktrvX23Hte4ugwynHcLPHEGsU31PbQrEQVvB+PVSecg4+z7qpDnP3Ggl2I
cOQrtk37QEd8015kEkIFSsNkS0diLq1+UHn5B0XE6aknJtxDwc821jR7y7kKUfnr0720iPZc4aKa
QL1/uVUwu/ObNGaXtKk97qGlY8QYwfIz0Nq5cTld2pVk7cDeqIzYZ2BZl15P5VtIhFAAz/e5yMuN
oqhwI2bOUeIkjWarUCwEwqdgLzrLzqEykfwsJ1zcgFePqEeq8jj73e7K2e6yL0fjRkPt0gecKyIz
uFPxOl7EaHfAMg6bL2NdWVm6zYN23OH8Ne7hNd6qg14cShFABOm6xXPyNE6JEiYUzSZjXUJK3BIt
ESbEoAzdSXULInvxK3L7UVekNEir4nSoOAStn6rEWNd4Yh4hMZjHAveUuwHm4rvekv7++ja8dOpY
MiKjQaZGe+t0PJwToqaxmZqU1a8YuuIhbGDNxTjkbhoMIzCvnvIbY16aI0+e32VzaipLyEAB4N3P
BsL+6DZiPellHG3Gsk8zOPT4MCJCnT1cn+V5Z4TN6XK1gZ4huMCXPZ2mldsYAowugTly23CVhL8l
rwdX38XIJyNch2oYcc7ZhYGFGh18Q33n5QKa2fUfcineMG+e8MC+aNIs4mmsdHyighD8W+QYzxqG
LAKMht3vKaf1P7K8saAuIUvf1ZW8BYc7H5vzT4DFyI9yPrWk029QaL49dKOHXVcelZvWNIcYnbyV
4e7gJtWb0gz6bZPW2vb6lM+jD8NaOnvZnDFZy4cuhH3qWvPFjre6uVVj5D3GaN8dro9yfkTnAUB7
85LmphDLycXONGIkN4Cl9SwCj4+ZFnIvu6EoP795JGUSBeY3NTnaMpnAF50i3aAM2InS2LrxFOx7
xy33+tTbNyZ1fjhppM/AXccGjHEGMvPt0NKyOgSa7yKrLrMc9XChIUuVOd4OQKyG1EB9C6h0fjrp
OwMK5b3LY5Q2yOk2aRVk7tYCxAd3MzyYJd62FTZzh6GBeVuH4Ijf+j3nchLPed6J9JqW3zPr4rjG
fwqZrGBq4foOFZEh5+HxkIKvubEZz8/A6WDzNvqjRVi0XtD3M4JIVQ1C1E6NVoTfyo2YrB6rXnj7
KifEp7h636j3XAhBBrAvxBTAns+JziLS5sJqLJ/eJx33SD1iY9ittcD8kmkWbkUFsqcIk2IfOyBh
WlY4Hlup0d0Ig+dLa3NhQqia2SUEgHm//TH7PHSdoBH6uBkrzb3T+tHfj4nyDnFaTigMjbdSuvND
yXj0oaGxMCAVmNPxEiQckQByR5x0DPeRivOAGVogN77Z3io2nC+sEgQZQzdsnsUQMU6HQk1mmNDK
6DdWUXWoGnZ18xK6aLbrbRO3UIYH6xvGK9W9jxv7jU11/lkZm0UF2WxSWVlSrJJRR091yPuNg1X4
Yw+D5pBRkEX3yqj3gdDbG5ny+Wed80YawaQ/DhhGeTpXHHMGzQ5VjyFiSfB2o2GFnAZGp6L6cv1s
/m55niZ1aga4cnXSWpt7XqdDJUHlUrH3xw3Wscg09il4olVlYpUK1E+2nzo0s55tlHbegcod0fqP
aI6sZoFoPAow2F31SWrf6J2eXyjKIAALkub5KluiABGPagUwYlRUPIHpIHI+wVr22fh6fe7zVbyY
Ojwua05UKAGcxUF44rhu6SbqCn6NghBUd7EG9FOGex3fUbBpEoADTClng1xnI1fpiG7e9Z9wYaEp
usyjU6xDDGLe9H+cV9P10I6NHTa1JeIHUoTmICpL3AGYlzceQheHop8GBYeYD/L3dKg6kmQhtd5v
jElr8ELLAt1cB3WN4rOSfXvj8XMhGFIs5sElQcLN773FzIKOlRBIlqCE1GvZujV0+NJo6txJKKvr
rtHhrcsx3MMSdp7qqfKf/Um/xfe8tMLQWOkQOcC4YQQt54yGoKHnA/5Cuv4wGhKfmJDKXZZO6BXi
BovSpaFtkgR+P1lM+/H66l4cnnNF8LDYz8sHr5nUXhATODa6HltoUOo0lOMOWrQTWQN6ieDjAVm3
qDwU2MRq6s14a4c1oLE8k4Lm1+FiDRobaEc7VMPG79Lie4Fj4V56rbXq27K9cWQvREguHvYynFCq
IktSi6+3TmNM/YBMSoyUBg7Kh34A5I3UTYjqjdHsr3/aS7sZ4BGdWzqZOsnT6cpGmGLGpmJ7lZ07
fLQZYAPDsbmPivAWkuNSNJqLI3O6BNZruZObVmAcGYJ1jGVh5Mcgc5BbwggN44Hrc5pD7SIeUaPg
3obzCsN2SXlVydgVfs4Nl5fSuccc1dp6OTJEedtMHxoL0Wvkttzt9UEvfEgu7rkeMyMrjN/ohD8i
EDqnqvdjBPVsv+gxEcMraFPI2SSoqhH/uhEWfiPilnOkxw7cCBbJzD84XbcR4HGaiRHLZtDHvY7e
eeZi+DdlQu2mstOnbe+FTY7ucjp+R5TBQlseuVUEf8tZjqanQtqvGhEhBxrjavEEPrsZ9/REdX/X
t0jJT2htfGuFwmAW6TbWCNsYe3qv6b7mrazK75wtSu1DcxcZYf7IxP0EZWbjzZxR9ook3yE9cmE6
GIuyUxbkVaKsFlE+VDE/iLy/83vkFvHQUneJiZXCm1cROhyvTUCyFgWTeZX/WEWE/bo6SRKTJ27r
fnEa5T/kCBR8lUY33UhzL2wYGPQOjFHABNBHFkPVfYnOUtCam1KmzgdkYtL7RljZwR4QOrw+qwsH
Ym5kUZWxSU7Ostm2DuCTtQxFI3y4J7l2NnozBXdRQoMO3qXxYGB+dGN+FyIZySV9Tr4kLTRzsXJy
MirlIUm2STM7ex+q8IiNBUlY1YOMb5pbGMNLc/xzuMWByJL5SU1dYzPhd+UeGsdHcE1MmCWu3Jqr
qqNDihONWYjt9Y97aR2RyEQzgNcnJdJFjhkinYrcIEXefhzE15hqzZdS+OVLEqfT8/Wh5ntmcejp
sPBCMIFVgepZzLHWUT3xadFtynESW4qImHm38hWTHUy8Bs1Y5xjAvJY1DYrrA1/4uAysgG6ymDqk
nNNjYUXoaHVerW/iRqHD0xvaR1BTr3kruqehAVdpj3p247te2D8uhR8qvvTdiXGLyfZOgXSyYszO
qxwuCgRKHlNAgNGqNnBpykZH7a7P8sJKQhMXM2CEbgsF2tNZ1siCue2EgGmPFtJXXTT102hGWPjS
yrvxvrz0QWcSN6tJEKfMdTqUlkAPS5F8QHa0EaiDNlXvNO9Vkyn6II1hrI3KcZ77ArbQ2+cItVFK
NJjIpKz5q/8R4MKS0o8kidxUnoeFUINK6scy0Srk1dy0upHMXPqgbFYKinO2TCQ4HaxSRhOHNNc3
WeY5n2U+5hhLhJhG2E443sgRL50Na74OQegDFlkibmLs+xosYPSNcr2qxgdO7+67xLFQ6+IhSjlm
jgQ0vYwtqgDtDdD8hQTVBfBDrkF1mNEXCSKxdYrKysTawCq07jiqxD8oD635dTn64MSaxDD/Tj1p
f0w7q33NaupT19f10vSpVM4oejqT/JDTT40vqLL6upQbO06RaU9qKxr2Zp5Y/yRxJY4WpuPbAOTf
ph55pN0Y/NL0qdeAdpoZpWf4BWkM7ZDbvUQsLMiS7aikXyJ2aZQfYhcorZl78T2GAfaG52q3hQp/
C+91aaPxvEWBYVYV4jI9nX1M173SUB0C0SkzhHAbsQoL1zxoyHP8iyABQ3hGz5MfnCXogR5HgUKv
fJP2AXqOgdPuUzxej2mB08n1Nb0UARkC0BMPeDLLxfEx/pe5M2luG2nz/Fep8B012JeIrj6A4CJR
srV6uyBkW8a+JoAE8OnnB1f1dJFikOOOOczljdclW0mAmU8+y3+JSg2Zs9QI8Ks3opWkffJaSiDJ
Pt4ucj9g1/z7SyK1wPmhxwguGW2awxcZWVWNVlg7E5fkcNfDmVzj24l5Df91fKlDdMvOP+PbQOii
a4W6xKKTtEj8HC6IwHhrIxQ4B7mmp5/Ba6ByFSqan6nYORX4JfrIMI8Xou+vu+PwIoVsbDDFWcQe
aI0cnZZRV/GAzoYJBdBIrYJxGLW9NK3wRcIqf8zDKb7pIoEi9lSX9q4rUnmb4Xi8nQZP/XH+Bbzd
umSBpA3M9KG7vZmrDqicIhKh0PnDDOBJhUb8rQQveFuXTfnp/FJvjylZ4AJm4kqlKjpOH3SD2XDa
pnPQo7a9HgvdW8f41a7rQlhPXtgXa1Umrc/t6uxEMYbr88u/3c5LEkqEYMJKrnQMO49gStu0w1DF
QESxRLUhQyIvBdVAcqa3zc0weO2FL/rE7tKMBTlBGwwUunt027mwpAcMC6dAW2gZQ263a6NXvDU2
LfM3PJCabaY79+cf820kRsGZLr3LLUumedw6xqRMG/sGicJWJMlzXuh3InSrByKhstNkjOYoxX/g
kgxfCBendhLBD6wwKGxq0KOHjQpMO704U7FeRf+oG/Vor+Rg+7Muiy5c7G+x9q5L5gK0Ar8fdtJx
Y1V0fZtLC4MLA1AogFqZojCfYSTotmH1ns0j/RyL2SDV5XjlaNH0kJB3PSG3ihdql2e3euNEu/Mv
/tSXzdCSbj0wLDKAo0ONu1iKmQGhJJkhG2AK6gJGx7gpWoXYW2CuhNDwVelZ6L6dX/jUN04qRbcG
vhwIav0whqUVZl7pKOdA1LW8wTBI/4hba37lCqP4MY2tuqkQPNhomSkv7O9TR4rwBUJcpz6mxX24
slahjxU26CbT7+/ej0KreFZN+YQuVnfdxlF4IYKc2mIcYs6UBRaXydfhegVAXekk2FNCH+03I6rU
K1I/jCJGt7pwMSzf1lGIJlbxNpm4E6+OO7pVgRHv4pCJRO7Y3TOgMBGc7+Tzb3919GuWmoq+FPnw
0ZlpEAGcXJFOuHcWY7PCr9C5akoEczQlqzdIbtJFEkmHuygsD+XCvjmxYcnUYP+SI1NaHeOAaec2
g6BbFczRXOOe1TRXVi319z3WZHva5b0/amP1+1GYdIK7fQErsXeOvkKLkb+VJOWioCrwdDVNLDfw
hd6og/XsZom+Pf+Cf+EFjr9H0LrkL8geWNy6h1vGQM1WzzB3DBiUZivEn7M1VpXTZpaWfV8bffVV
Q/k5mPBMWY8qrojrtlXtLR6a2VPS1+jWoyhprryGoujCRzuxmxm3E23p4uPGftyQJJVjjim6KbAr
R7/LPGW+coa+eQT6Vn6LcIVbqxNyqpls4881VeP3FMsfFdFIs9rgeJmsZ/wDbjpi0U7NUnlhd5zo
/NM8YW61VMEm3f+jeAYhvJ4dYxgDaVUCaZ1ayjxIkNn5IlRDcTaOgk/qtY1KxncJ9j9aVVGp3qDN
jBLBhTd1Is5wAjWVwR1DWUBEh19ikdIcjiv6/9aASyXuelm06VF43i+T9nmNmotxPWG3trPxSEbw
3Cu/99NUJ+sKrbKgcZTyFlysuU2curjJWokJX58p1oWtfSK/IQqSSKFJuQwLlp//u7YdGge+lzoG
aViNtOhnM9nrU1XsuSu9r0i7I69bofbOqyyn2le7Kfx4/kWdONELeYBhAWh7g4h8+AksxPpwjFQ5
XImFtV+EXfY1vgbDs527DG+GDuHtNW597u/fAzCuWHKhLQJcOboH0q7RByb2ePUpfY3daItN9Gvc
GgoUah34A0bvTqFf/fbDMh/XTOhWoNiM46LXCjXMsRKpBjgOtfXXSJniXcrUs9m6eAUkfiRwi7rG
6Wb67c4i3UTCNp0TghjH7fAtA0I0sUUq6Qy1Wd3gg+Ph1GJkTQ6LOVTmHY71RnUpWCxx8SiOgTJb
lFyZ0ZP2HF3y0D91KNMZ+vWVjeqdFsoMi8G+3nvD9M0Ag7RJ1f5u9LJhO6KzsmIA3D+ef+Fv4xXt
CQh23POgTpDDO3xu00hnGdOpDUCa6Z9oFlmw6SwEnESJlvf5tU5EH3AtKmnsgsJguHt05GOPeked
OSyzLkW1LwhQZWDksfPF7FvR3hbzNLkbz2wnE194SI4rEaLBjWdNUV2ic7/NBQCDOL8IXeS36GIe
PrhMDKRNIGNgzU5Y8UWjxdsZy5wLp/dtlDtcZvn5v+JHJ2u4Ja7RB8Db3AhnUrffixpnAzw9xIuX
Dubm/Es+tSAHls4RuAEGYkd7qkvt3hqLbMCLDsqkW+EYhJUpJCocEP0QuM2FDPnUewQxv3ydNBRQ
szt8QEw2NQAJYgiMoY1uq1mUT7o1Xrry34ZhWhWoZRhIN5ElakevEcycJ8uiH7ASaMQGMmZm+x4W
NHdMqtq72fLCuyZTjNuqjorAHlTz7vxbPXFMWJvshgTVWvAmh09JayM2Zcr6cSHKAO8tnMY7IW6n
eWrW55d6m/nT9TKAfBCIyJyO2Q+IWff6DIkmwNYpwyKlTpVPaaE715GmYe3NOB4nkFIPX6kMsktd
t7eifUvPjdYQ+kPMq96MAxoFq4FI73jQBHOLFY4g4d6RItuXamc3CB+hWPvLUvFzjFfyKjTr/mPX
9N+LuDOeRDLn66yORwQGB+eGGVH3cP7lnNoHkHGBzC78Utjmh99DFY8mlkLFwCi7r+loIzL0oNhV
vJ2U2jDwjXYd9O4GiYRRaqiPiLpbF5LPU/udPACVVIIYZdLRJwjd0gxbj08gLRxY/TgsAOymrrjQ
/T11jOF4Av2Hbwqf/ig8ZVjrDTouc4GiqMNzU6kZTpOYsE5bb56bzcDY+Or8qz35YDTO7F8cjbdT
+0SYOAmUHGQu5k/qqIfvDZsi5fwqpw4SAiFoMBE0YPgchQvo3GVVxcTDMu/UdaeETpAUA+ZglfL7
+B2aFqDi6ZigNUf5frhXwiQm2sYOghmDm24rKb3AjtV4HUZefSFXOvVUCAfRI6EVxaJHm6KvtCpP
DK8PQJSi9Nr33VqPdYzN4/hSR+bUxnCI64vIok4D6vgFdl3r1hbxfcLgbK+rXRpg/F1i9pzai8uF
/G2gP1kBWK8FpwL4/vieZLBR1j1+REEIiQit76LdtmMTBRo2bpvze+NE5NNVkmwwFhQoJIGHXxgA
KCOlnzYEneMiORvO3ioqlRTwyCB2euRRJCgmcE2ZhRcO9YmKEmUiQh5YpKX/dCxYHevgmxgD9YGp
xOK5zCYnCTDldHwtAZi3a2pP+4LMNA7YKh5q0yqWtFOpQs1yMVjHlIrd3ONWxg22i2rIiMH5V3Ni
gy34VTqcdHUX3ZLDV1NNbi0YpsnAxOlgOzf5lxp7IPTC7QsB9kQUOFjoKO6IkBJexqApZ3ADY4CK
CJYlRmeJC92+t1UNJSjcRtIGcFBMJA4fqMeAW/YK21ifZ3XrDUNL5asp69ZESdBVS/W9gp7ghUVP
3W5wKW0mA9RTUO6OdpjOWKA3BEalfWrH1WpWJoyADTRDV64s9W9KXajoWKidEaRUmhKrF8O8L426
fqibCUVqIkefkUWF0T6l7NxyYsZP57/pUy8GFP0ydSOimMcCPBl2hLZZo5ySaor9lGPKujaSXllH
mUdrJR2dADNt+0JUPrXoggNkqkr/5o0iJ6r6+K864RC4bOZdGldfc2BO6w570ivMw/B7DaF/nn/Q
JSYeFj9MJrgFLMKLRog+2mlhKmbYNgqZhheVX+xq+JwhkLlN6q68UbohvEo0B6msqa32WZi9nl/8
xLSG7JjjCP5x8UE5JtfWrgw7zV7uVygFIihEW71PJify/KmarG1SdfmqCFW5GROtlrs2By4kRQnY
lSH6JYbTiZi+1GDMa4C8LpjMw8OAz2UeDbnGd16I/IoQO76Xkf7SOe10bY+N2J5/+FNxFm0OrF+W
DA8I1NFyGc6JSoP3xDxb3U+cfuAvd0VtrS3Z4MuOg2myj5CIez9btXfhOjn1qC59H0baDIzIUg7X
ng01rbDU7gKtmbytF6s4RVvonPie1xbrtpEXJifLsxzvMrSAuUyWqwXmz+F6WVHHmtezHqnpuM4L
PI8Vu602meX0F2qEU68VMi1tX2Dw/J+jfCMt5ykrMFMNEkeXyVq4Fj50NEOx7xJiR6HSvaL6jIcp
MG390/mv9MQBXniMC6gXkOJbnxY9qrIiYu2+VOxNr3SLAxn2wbcu/7VZmWXaXY92467PL3viDAPe
YehJ8Fg6CEffZmw1OUe7hQEbJXa5y1RVYlmm0ENIQmV8GB1DNttBV4zHCSw7ugrCvFSxnHjroEFo
AtvLUA4Z78Mv2MbMz52VUASK22Ubb8ofnXrA3nrW+41ae/UV4vtxILi8L5yiEzsLXMQCcSXKoxF0
1PQOE6f1ZJd3gZIm7le8ac1tPuk1Q6rykpShfvIhocmSAqAoDO3p8CFLdXbDWcV3R46O9a3FwPia
yZS+bYd8uJq7Pg7iyI5XjpaUH3ssEW3IEMA0ZtXEAylzwyHyoSfIq2EcjaCMgCMSWEvUnUGei89N
bcR4JpX2BxnOiYHg+jx8LWBzS97nLK/7PGlWhAnL9WlK4bqX2s0unpJL3honnxLdxKX5B4v1GJfp
ujGWtkJ2+FEp1ZMyyuscVbYJiqne+szWJwXfynG+pefaXCh+ToQl0EuUPoQmoMvHG1nH3TBuHdEF
HXZVX4icj41RRQLwK+gEK9afz5+bE1kWHbCF27HE+zeSI32TujF5ZBfYoqaKhq/Y635RXtJPObVF
ARDxXPDYUEs72qJOI8KhjJUuUJseg40yKxIM5GoxXdcu7p7nn+lULABSu9xiKHwypT7co7i+plY+
zFR2ijk9t67ZlvdzF0Ip76UwbiX9qAnLo27A25Lqei0zLPrOf4QThBlwFwgpMLlEYJym5uFnUPBa
GAZDg1+pWc2IsD/KsehF1CK8secSvEsbGe1HVELM4taJJ32xBB8iFEM67XtWT9mrlhTy+/kPdSI0
k+MyDiJxB+t4HKBi4eVNbuBiDNRS3hQp9tVDZ3WbIiqnddIKPfZR07kkXHZiVfjEC3rJI7diHnX4
JmI98/CeVJpgqIX9yYNjhudgE5qPaq2bk8/QxNtncV/9/sMyNwaySgPL4M49um5btx3AraKLPaSu
KlYZbKGbrGKAs/JwQlmjLQ1Ug5vqwvE99bSLHCCwZ9qDXEmHT2uoiRbb4YxfeWl5n6xGHykkzDCF
FtBG9Ubtyn5jj9F4Ydlfbcej7ALUCTnUMmvFpvGoilFLrc1cXQGVn3G2bg1N4Ek/GF7+baKH/pB6
rZH5OTTvXT+Zpe1rGROFIJRpo4N0jzGadZHGDTRUv1FlhLaAhlmHNZk/V0r0en4fnggGv2rHZfjN
V3OcCWlWFsvakwhdtaWOA7GZe8l0ZxsocxTYNvbtpYBwakHCOGNGCmtC69HNDIKtpqmOspbq1GD9
SaPzfZvXyXXRIYiwOv90J3YAh4s+xbIF2PJHO6AfXeHGXPdBGKbWJ9Haz1U9F7cujsLB2Az1Jmmi
SxnAiUsDnTsyvV/dbzb84a6bGFSaWe00wVQp2MOkuXDwE1dz9GftRn5qPPk/aINDSYZGvhQKSyvg
cEXckc2564qWRlYsM/gT6dztYndkiJslHnpps6bEt05kyuJazo2ppH7Z6vrL+Xd94ouF5Y1ANnPu
Jac+etcJ04ewaJsm0AoAxpPTGr4SOcSxGEO7zfm1Tr1j5HgYgqN/Qop3tIm8nIYAx7kJ4rQdHiIt
n54zdSh8lna35VzHFzp5J/YR1El8IlBcIg04VqF1TFodYFCoCHOtuUfuD6fQUU3jEXnLLv3Q1CEZ
njsMl8g3JzKCRbEGoiGJNDpkR7enkWuppQtGYwnom3WMJkSguRTH59/miW8OaUna18wWDORMj8Jz
onqJ42W1CPKsr6CYm9N1iuv7Kvay5vdfJJMvhgjkVMuaRw80V1NXDEbfBV5pNY0fZQC7sipyH3gD
r3CKnA0Mh2j928/nYe0ITYv5IqpnR88HYFqtdBcl5rBs57thwuUWqVAFLKCWXoj9JzYmEiGLUtbf
V/vRUm6WIeff1KRwfRf/lEXRrrVUVW+gADkPZaVfIgOfWo9pA+XdkkXQOT88+n1eti2S113QjKbT
rblY03nHO/b2pFT64yh661J8e0sIY/gA+QziMWwpRqRHzwgxMsmHaaBJp+fIHUgHkYeNpA9epH4y
aFUaNEI1nrXEmbMrbaCpu4mmpttGg0qiaTZqaCDWVVn6t9YanXYbqVb66oZWO20KNCzJB2SbFvcz
53ERjDDCu0iU0Y+4qzvs4BSvAr85u5/yyi2KlReWerR1cwaBF9LGN2eek8ANDpIInDnd56OoSuk2
9lbS8pjgXu5TrqhgNFrVz2tz3qXW8J338Hx+o75dEkI+bYlF3Q0uyrEiSjyDgMzKygqaVLjDHlAS
5ZuZ413v0yNo542SkeZc90B5LmWGbyIN01NmL5Su3CAM0o6it0hxuZumyApEisbEOlqc7pOQDfC7
Z3FZh0BKPcCgHQ+Mww0r3BAPhQYbGpRN5ORPSImvpJIbN9PoFt/Ov843h4O1YLyASFzIvN6xuAo6
HaXTo88epEYYbl2jdj63rXHXK3G4roqea/C311syTTDA1IsqrdrDZ9OdosXUkndIQ6lQer+xQ+9n
HCcD5ts5W/jRM0p0D84v+qY8XjC4jPaZPoOQfdPpwKi61TCHYlE1QhtdTUUw12kRtG3SBxNwnZWF
19AHPTIuOcQsW+IgzWVlmCgLH40Nh3Lw4eNWOAz3IkntQMSN8jxEANV2KdIZKz2qL5pR/krVjlfj
u0TOlNSK/Xn0coXe5yp+8NBOPHRZfdHF5k2DQbn0yTrSe9WF5OiHeqRTnjc6MtdWnCoftMpyHzCT
KX7qTYH0ASsWRgBHZl5AnmUfX2VpS9rrYR12q2axhkxFGI/XfQppytc7FbikE3ZV6qsKQnwrvr/0
q11l05fz3+LbzjMDD9UG7kPfbIGWHdWoZmyRsOGRFtRRot5AFdCl741WUfEx27T15ej21prSrt73
VotWpjNZbeorY+J0+JIYTrE7/4nedpeWT7RQ4elmUaoeD9VVYcYt7ckK2TAzkWu+1ExsEiOalTUq
jDoDj3mmJikFyAQff/j81aTeQR4ywj5vNaeqLVYtXu2tr4KBL30bUe4qmEfVVDcJNIRslYg0vSsb
NUcz3bCnL/S7rdrvUKvP1hUmJ0+T7qCClWcm7hgYNHdXySy9BJsBS4PcA1H/+/lnfrujEe5AQh3+
KpIsdKIPd/SUNzCuprIOYP/Zq6nS811bdOAdZnlp0vU2NsFAYpxDKcQo/w1ntWnhhUQokgS62/Zf
4sG0IXDZGsY8aPv5KsXghThxcocx5aJGWFIFBFkOHw5PuqhYULCB3qVyzQ0PRjZvszWJEZzOoWwD
pXFVP05naz0D4NiVUxiuYqdK/gZ8/a8Dr3nxy3v+e1VPbYLe+9Ef//ND/Vo+du3ra3f7Uv/H8k//
z189/If/eZt8bytR/eyO/9bBP+L3/7N+8NK9HPxhXXZJN933r+308IrhdPdrgei1Wv7m/+0P/3j9
9Vuepvr1r3ffq77slt8WJVX57p8fXf346x1X57823PL7//nh+5eCf4dA8B9PLyC53/yb1xfR/fXO
MP9k1IZBA8kGmxBNgXd/yNdfPzH+JHn9ZQtKHQLFRH/3R1m1XfzXO13/E6szMjKyd/QA6LC8+0Og
L7D8SPuT38MPMbOlHwFQ6d1/Pfvd36H176+Fd/HPn/8o++Kugsgv/np3tIE4GTAPmJMyDKS5j8bN
UUJE7Mp0FL0M+JuD0L6F/B0p/Dnz2p8hveJG+GnstZAgtDTrtHplReYYRf48pMwJVkIZgPKi9mNZ
D79e4v+7/fT/4U7hKzy3U57LpHv98cc+Ia+tin9vl1//8O/twrfLcJaEEbcochzGZv+1XRT3Txq8
SIah20mThUk6Ofo/+8VW/0QInARlCXLMWZduwT/7xfT4EcFhuctJX8Be/8Z2+UXM+e8LG8doXPEW
1Qis48j38Dg9jDdzEVYmjZZitUkfi9vaf7/a7e/3wU8v2F0CsJMa88sOF4Poxajrl7XR8nBHi2Ud
yXOvxSta+VMTc9m0jrvBekkMPppsnrKdstzb43wiqiBDzeyjVjTJxlVq8ypXQyd5P8vI/RlmlfZz
FGV1rSR2dDXlk7MZCyd5ciNZr0dR5e3jPM94vpdNfacqrr23gXt8LmXTbiuvRvXC6mrCZmVN6tdk
7JKvWBw4yQo9X/uT0eVlGLgmjTZfx3puCBoos5PfJO5gbBHdMR9p3/TeB2wvqaK6Oe2QUnLGMQwi
Y6iHKy8qbG1TZKn7We+BeQdVpwOR6HNsVjZ2WHivdYV/9K6LrKhah6FiGmtvUuFotZmawjFEdBdt
Tk3Icl0OTd1soqYYrSvFMQf3QfdikfghnIkRmE3hOKtkEEV2rTpKzuvroyaQhTFuy0K63nMI5kQE
dt5Eu86zJ5bAbOFLXM35B9mQVviTpFOxK12oybPuTmFQu2THPvPH4baw6HCu5Bzl2Sov8tHZFoYZ
rkO9XYRaZOTcpFUDtJkOkJOvxnCw9Y01IFSz8nJz+tEBQwkpxDDRQ/K6ctq7WKIsfjWlagcYBnmz
1k8Uhn6V9OwPul6PyXosK7hgkxIizBXno7bRG08ZfKyWyy+DYSVIWHu1RPFunrWNEJPxTesK272n
spzaTQfSO11ZQnRrc2bQsEHORmLwksX1B2c2y/5prsaqX5E4lM3aw01XXFGvqt9UrZ+2KmRlBtoT
CPUV2Zwj96R07pfYjJxslYaRRPQdtvQOWQ3jedYgrq+wKevuB3DCLRxKO3nyGPtrPsyg8rtEjfIH
rhPN52qS6q3p5MmuweNiD3KmUPw+GhwnkN7gFn6s2vOVR5X+lHmiePDGoelRj0icwMCmck+rJaUt
mTv64+KJtgkbHdOjbqosZoBozHystLa5w18+t/3Qk2LnpgMpgoiQy/NBgocvVpGM36tGEe7Kc8W8
7atKDelZt0Ah09Gzm/Wilw2uudDClYtp3ksxp9nOThXjY6P1HmULFeFrG1rCRAfUsQc/hueBqpd0
XqLY0ueVoYXVPdL79balo9SstdhxPjReqWMknKlzigSxp1V+T/kTrcsil9GqN8L0xVU0+GIUAeWm
laO8tal87zK7L+VGWjHq5S1z0VtXWB7D2Un0nT/DqLCu7MrKb5Uxm9RNybH9huBEFvlZMXCl/Sum
n7hRD2tuWrZLkUiyvwxvQZwclzSFlnWq2dman7dBpao7u71EVDy5wsJSRMsKNaljgJgQWdP2GSs0
mCPOzk6N0gtlwqUVjgIvyCdpFDUrFMCAeQbwz/+TFWBhkI9T/DEDPgzt2hwJtoul+b0TKJa5a9L2
wgq/Rsj/fXtAyqNfjegWmCMuxIU4fLgEPJq4MdKQfdBV5ngb97X6OIvC/ZREpqLt1bapS54swvAp
c8vb0kzCtV47+a1mRRhpuAvKctOMffFpbBj4rUSkTvPnVhsW+6exbLVtiB3TeKMqKpW5lmeAlM9v
pcNygidg9wA6cJChAgrvHYtrNVU2NrBgNR9O6I3a/XC97NqsVKxgzAsrHdZIf69ECQ7Q2QR5+Ab5
qZiaiFVERXx9qp9Ct033gzPfl3ExB+cf6fRCGIos3iWwb4521pyXdoFZmO6bvR0UCf4osvqYePLz
+WXevrkl1/YocxmfMHg3Dr/7ET6EO1HP+kyiYSuo1Sov3S8jZHxFZhfWOuzvLe8O7QGAwMv/LLpP
R2th2dmZKgw2v3fHqzLdNGnlL64YutjHlyRmjtL1X4vxUIuMP65E9NyXB/8XxySzS2G6Y2z6Y2Gs
cvsjmhXcEbQY/MZ9cYaHNrp2ixsDTvX5F7q0R/nVB+dpMSeEEcHQl14iiO7DpaVZM18tGQA1utU/
ORoVAJ0+L3dWldtHH0rpjcaqmnLnh54r+XXUlfODIYdq3YmxMQPEI5Nqx0WffIBnbeurzK7LeBVX
ITqsttUrn2tZ5NvBqtVipXMl7lOtr58nT2e3WH3aPYVTon0JZ+F9DV07TXzhFk3t6xbSdoFm533j
K0UflevEsOUUmFENfSGl7rlJ67m7qlyyO7p3cviW17K0Nw69rWe7dkdn1Taavc4t4T5YfSHFQ9Q5
ZrmKsF0arws1VI19VEv1W1fXyV2ehWL2FQPe9Eraynyt1o4wfSPxkgejj165HyJM49Sy9/xo9GrX
j6YOyjP9Nu1RCqY9+96tdfvaG6PmsZllW12NtYVDV62IH8kUdXcWsmVXhR6Xu8KJ8rXZFVpDCT/F
FRRxtA62Q28bt4YpBcY8JCcqBb1bqcyqKsUMOjCxCDtVWv0tTRTaMDOiRCSeINbGD/XcoGqMtEpx
W7TT8BK6fbWHNWsEmJ2o954h3Dut1auggm5x484h0owD6dQKwnaaIsCpVh90rxqKzTAAg36MxtwB
it40qCPbmajGW6EIxEUiWwwKRWMoRhv3BJRht6AfessvMseZAgPw+mNdOlG8EombffFm7zol3u2s
agw3qOgb9ySG3qMsieFbLQpRzo6dldorPtvOcD4qthbeKGim4kIY9tFNnWSlBOoy6hvROGMwAoS6
7qtoKny1jbAJNeu0fJKcmrXSZDb6kxB6zZsevh0anHrsWCh2yHw7u7bysdZnlG29vhfrwU57BJon
u43vSB6cVSPSxt3YqV2nfpdU7W3fDfNaKEqa+Z3RJld6HcbVQ99Nar0Zw8nr9wWv8oMXu82VDD0u
jxKMxPSUsXeMreTX2ZEfa0VGroKdu+s9dWaSr3s9mvdIJ9vBKGo57Sx0Dj1kafTKZfBS0TAjQ5Qb
0akOHFE5xOnWagaZ636VAJr5ILNIpN8HiC3aOhzDTtlNFra1j8y40hdRMXDZG2PoXOXlXGbB6FXY
10+FZz3ZWdkmNx2+VZUPaqBgbmG36ddm7lImYGYPSyjAi03fmtRk46pLu9xgRts6ylUJ87oPKvLL
TyUNBHOT6EIGeC51m9KcvMfYxDTamsxB+Laqdy96bsYbU+nlTplkezeCKyB9NuufurZ0ndVC3ySp
4u5SxmEvbqPKtRUlgsM15u4QaKAacCxNmh7wdh8OOzG5yrMIU133S+iTjp9GWHFVvec+hOGQKCtF
lvOn1jBk7jt1Pr94capXKytUy40jB+ta6PUccXQ1ezOIsPtsG7H7Mk2NVvoOQmlbxe66u6Gn0WYp
VjL7qI4U1wmteuXFEbGhbZEQV9Z9pHgZzPhwzINax8h9jQ8gbl0xQW7YZnMubsx5+oTpavxStEV5
o5Xp/D1N7NDdMlv0qjWlcDOtzCJW5XZU9BQgch0mz1MCpMlHN77dWkw62wD0ByxyNVeLn7Jr3CCr
Dek9DPQM7K3q1bm1R7Z31D/ETiK0tWbUCfLCVtvNN5aZqLqPixiYwcIavWYHGXxWwYaU4z0Vpmxu
GUDk/ceit2RYBrRzzSYJuqQ2A2C8LcRRQvQmTGMVEPGoj0987jIALiRf1HQc6i8d1dKqx6bTXKF3
G9ubbkgnZQ/PojR3MTRj1W/hhW/LRpNbPZRas3WctPpho8Ex+U6qt9dF0ypy1U8Y1jgAWEx/UIXy
EKtOEW1Ur0ye57Cwnst+tNZTWtbXXq0hqVT1URQ0bjd9dGvDnm80kai3yjSP/RP92UyH11aWd52S
xtue+es32Wtu4vceUgEbO5trY63CgzCec7dLVvgn1Pu8jVC0qTrgSFdNqMl2nVXT7Nl+Mk+1fKT2
S+frXE2SauN0s27eOZ0pis9d2MhmYyZ6n9zTHUQdp+hVZhBFpX3N+1grAzexGvNOkj/eNFo+3FOB
zeZOa6Qe7nQJsSQa9Og9NGn7AWIOKgazXU/6ytXCAWukpFO47JpptKMXu+V7fe+YPd6cNA5Gd5P2
sxbtxsUO5GOXVTWFli3HvdMO0a4StRfdToMGSo4yvL2awDU9FvXg1ZycLsn3kdVbMATUyrvDgRSh
n1Gfivp6Gos8WqHNiiyp1kV9seoRS6NHGCoe44FosvNNKnK15Xy7c7ZXrDnP/JT+xcPgcVp2Q8Yw
f8fd0O4sGi/F+9arxDZRI+tTEelx4ac0HeQm1IZuN0ut+BQpcv48EwCcTWQm5UYo7pRClEuHqya3
8Y0C7i9iP9NjjZFz2991cwIdESj4qK3MYYpQ+hVj2/jV5BkPZjeXvNlRbmvAmC9RlzD6DVGVfTQy
oVIShMbaTvVwPfcu2L2JrGLrFGgM+Vo6ko74rQXxyoohKfnOrFXbeJ6T0c/RWWBIN6BtnHm27ISv
VWH5YFamU6+zflAfi5i55RZ4YB/7Qm09571lTNGDQpFSblAdNp/nOH4gTGtpEKtD3+yacOzTz1kW
efJ9oeS4MoM3e9/UiuneJJHANARl07bfVzpV1Ea3U5oEXWnwqWcVKgHoCNemLYOdFI434/WgZjkT
D1KrEQ2l4is0hJxzN7iSno6QWb4ujaTOQa1hMGk0tMq/KUqjrQHRqzaNqlrdmTiWZjcFQwxrl7gG
TBGtTTVJ5hl5So0mbjPRstEswfAufKGSbxjvwKT9KDst4Rprc899b+MrVuzbEQei1WJtUy/Ks9FV
Gqr8inaYrc+zp9KHcKOu2g7M0zNibZtpO9ACiXUV4bdeXosMHxO3kV28Rh8kix4QtIavS4cva/Cd
BzNVKP+btPNajhtp0ugLLSLgzS2AduymaVpJNwjKwRd8wTz9Hswfuys2FWRM7ASHGs1whAZQJivz
+06KeIujcyGCqudHtxOdfIAOHWhpml25cQMAktwMxHFj36hWcpOYS76LRi/Zxn3R0NHOjre0TolL
HzwODZ+WadpT5DI2IAHBm1Wx7Z5yrVC7340iHV+XEDbGJrV2uGsUwV6bZz01xq6UZ1mOTb6JJDLN
/WA5/c0KzfpaNlOds5AM9UZZ5Hwsu3oyfbf3zCIgmwvhZLQ7s/gykj+hT0FVUgLtqlk76f0KSdeh
d5/Uua/0ay83KStOA0rEjM2VwACO/IH+wHnmV/loHyc52ndZtJR30+xU7usIXSh+9lRKYjpdPjO2
NNv5GsVRu02MetkU+CcJJhT1qzKh+AvIRHfnydAFTtuys496qbkkHdys2tBLpVSCJktcfetGihEk
9JaYDrVc+T5VRQOaKxPF/veV+BFopS6UrxyjhiUw03pWHhyRuA45p5SKKM9+fu2zKJ9/6o6Imu9a
W2npdnAouodUE9vyAVkjS0jf1HCJWy8h1iKNG1a5q5UhuT5vg9p3HvxOTkkw6Z3xOMwl5wT0J/PV
TJLwoGgp5ETXjBT3xI4hgwJDUuY7ZtP8FibcE5fMpj9l+WHO8yPsY1/MwjA3wrMTsAlLqxzyucm3
TpXE+8zLotspVYvHutv2hPLwOD0/pYwy+upk9OUtlhsy1VqOst4njlzAXS1xxHEjX5zzqGfodMel
c2/cJhMbThnWzaDOnKHMcvhdpFbxxJRzd06du8fOq/Wt4nbKby1mZq094ubDqHrReAU0sVGPywQt
esP6H//AUzbsmmWplafByA0sy5UbAXfNNKGtMaq61ZYUMtKMDk0+10ifOIV5metDSio2raV0GWXg
rg3bPs9PXUFBeUNNQGhB31T6LmqnaKFou8zxoaCxRhpoXanuyhEcEZBBOWYHxR4d/dBmTSxObmFX
BlD/tv6Sto4ogqGYavrfLEMlTvmwjMcq0Y35wLKYYEAboiIoOlS+SKzG+Qe7QYYLAVpD6k+Jql/F
zXruSruSq4o+2dqFdPZZTKvcSq3tbl9ndEa9dxFOkRyz9exuppPA98bp5DXAAWsXObkXRpU3TD6K
lag6DUo6flFlL+lIIqZx0EMx2D3LZtxPDt6SImtOFVl056qPkGA89sIlPdnzPp1NY9T5F2gwbR4Q
i8j7SRbGWZmi7puL+2faJJO9HONE7Y/SKsxXkHlxG8QmzsPrZRxVaNpp3yb3dgTRnW3STCsfvtx8
VGQ8j5vGVKebHE7HvjNlO65nk3zy48a2oFPK9kct0uFWUVrRHcg65t/N2Gx6X0Zhbwmv3i6zFuXX
VpMsX2Hytg4l4tbIOKgqHAnnLnvJek2XgcG2WwSSHH3hN3KhKN+z//R+RCeREP8UAtTKbtgCOqc+
Gdk42ofMI47vO4uYwRuKcC5yfut5EgWApBPnlBX3tTbFG1VtnM0AJVL4o1BdrJ9J/C0ju/ZYzzXC
TqiudCHsi/RctZ363GocWQXel1uLXNSmmOyOynVaRV9Rfjgk6LTm6Oppe5PQ768Ipzpu6g2KI/ni
2XX6uwDZTkw+edPOM5P5xpYz5/LebgGZauyJobDT/nauTH2X0+Wse6pMa75KuiQNF/hOy5YpZ8VB
gYMwKEf7h93pynVObj3zEeOKMyFp9XUAgdERenWcZJeOAMg0onhgmYjp2YPWn5Pm2tL4AJLJ2tly
6k55mhcnRjRY4MrMtnz05mzolfYIK/IhEoQJFtkNPzNQbDI2Cq0DiNMsv1lotCtQGJ65jexkPMzE
78LPFyGQPAO22vGnmTd5YuQoG/Cz+JxkjR/YPvPN2DbVYcRjOwai7kbNz1rOIhGqqq9uUyp76Ebk
qBR0hPTzALpCmy4jWqaNYyZ1TWBX0aOK9eBZUXIPUlUef7ETNCMHvVMakuaNLWB+1W7oFeARfAkx
6qyk7vRVaePy3m60OLCUeDoWFGtOI0A/Bh1yp5vKtcu9nI38vo16Z6NSUAqEU1S3fZd6ezv3ZOq7
HN79jvMeaI/eHr8Ng1WGvaN3Nn3ueV8hg8Aatkmi5s6mVhVvB1hIQ6848QGCtBHRU2NP7g6InhLa
baRR/ZuJvxs9OyZpt+zpHZsd2skbIr/yjD4Uo+yu4NZPj1CAsnOCrKP0QRNG9iZNy7r1S0tZQkke
/mEoRvzYsptEMNmyBEGZzvm+0iMyFuhD6ZE8dDZdAmikqo04xXxnrui6wL+WeVgmcHzNVp2dYJy9
jGN6l3G/otCms6K7Ccfkpj2Zg+xDt6Z8GGG62lkj65qlzbXhU3Lgf+q8snymKYCe73LWj9nXrCLe
GjXQFyD97NW4duRJaF7bQYtqrV9xl1cbdnrxbbC6oE/d7B4OtyGv62VArkfw/OTOufNQDmjnCFud
If+xuF79QuMiU26VxVWLOx4H02eq5YxJfqrqoB/cgu9LiRZrsW2KfmtukDhgctWdqVfOvE+zXp1P
Itas1yo1NRZj8qJhSwcXa7uSRUaf+FXfqHOueqGngd4KkjbKt00i2Y76Rv6QkT1saNl1Z2pZ3ARd
zUkKrt4oT4Nk6jiKqgeSOXXXCcv9Zc9kpuZSH42g15Pliyci8wtNq8d7kmCcJb3MEkeX2UXLK7cb
XF8AkWnDZNApxi0UbDZjuqQPkbdk29ZIHeRQIkq3NUX3zJ8KBsGmpZ4Ed8RJaKGl4Fg+0dhZKQIX
38nZbufC9Gsq8US/jDyfg9gkH6Kl9etn5UQhLyt3qlarh66iyL/Ncw5q3UlFgLrxSuVnPw/R4rec
x39Fg61oGwUQYyAAfm6tqF2OY+vQeL5HpJzsRwFOyDFLc6c6Ffz/oUpn5MEalx47Y2Zmq7I960qt
3U4FL87L1WGTr0QBtUxH4iGtj25MelQ1ftOYtBylgcNiXddp91jVw6vjtvKa/oDzvSm99LTMNJ83
E43S2pW1S845w28/R7ghg9YkHt85rTV8WVLhOFdqX04rNrqprsnJz4SHFYcmSKLJQUPNIjg/NfYz
Z8PxanQF8rN8nOQ+Rt7zsyao7H0geyU2JoaGr43qELpkpwATaGZP+iSXzz1x8PeisnkPrc3RcZP3
RlKEiVt5hNt07dWuhVsJb9+2WTr4SQ1iEtycaK6T0WX1JWQD2pEts3jySi3RwpQU+O2USA+y+GCw
cDRmX4GV9Rrp3BhGUW1d2cOgRsyUN4gOrPG7PoxpusMAMhz0pOi8XUSs/4qE0N4ltcxfFRQ9deiM
unYVLdmkbjk8QLVLG++WaXnOEzIHCYY230onKzp47WBaW69LC+EL4mRv6xAPXdd5D942jmovzBBe
fqlTaQYtrLLWBw4RvbQcebxAH9xx8ite2bNNEtahUpR1xr1RUSyOZGYebGje/VYdlTIKW9A1ZWBI
vQNcnETIfPrCJDFojHZ7HcWz+5OE5q9KL8+0y0ktv6M1we1spZW2XSjFF5uY/gEPRm8Ou7TV099G
kYPBi7qIwNNVSlSDTkXF2Z9nrzzNWZ5ZTIUkXvymswR1CruaX+PaLbGpVsP0bEboLfwIwNNRMwT6
uGEoNOOgL7U67Ab68UhIDR1OcbO0ITEMJv3FNkWMLnSbKcmcb1qtpD7Zq4qMHqeiw5rspPEitxSY
o9mnIBhdu7G3ggVSVI67XCBIVtJeR6hexrO3T0ry+zcJfSxnP26tqaGiMKc/NJLjMsiVMj1lpmis
MDLj2dkb85wpOyQ79isSB230ayInO/Tgs+/oQbbk51hr3MfaLlVJm6V8PA3OwOdw6ljNDx6MZiVo
LZIskMGS2s7uaM+iOCE5+4HUP4/M55DajK9l0o30PzWa5lWSplt+9hy0ijtJ3HsQrIHTXiAY6P2u
1vWzFld2DhRGaI/KGu3uY9PQur1XGdj86Su9MRWlvG0ju3sYkPiTN29U7RfGX/o1Cg2/i0dLV3Lw
k1EPgWon2anguW+RxNtkoDV1S2ySXpuyj5ZdocTtuYv1YT8iJeAYhZvsto/UlLbV8XgjjI4+To42
1SQUVIefsqfop5gHtaW7E3LlgFptTE8zQdOlnVqVo3mEwqeEid1Fz8KgmUGJlcM9IZupZk7CZOHv
B52JHaQM4udyEYSM8ZIohAaAzZ/bYc7nTd4MRbJZpDIygGLyp/6gxNlzigeTswbZfOEXRRQuttmd
4j5iYXbypmLfdakAVdMrF8sBdSpu86AsSgtwubaorLFj/TJLlKxFSfdzwVrR76TtuhsM1z3nYLdL
ymNFuvChnxdzDIqKHpWn1Bq830XPyRWx56AtYRJ13bgz1GVOtx5eLbqrLzV8/bj3iv0kcrQv1eQk
B1HmpsKjkdUOGHDztbRm6zoalPqgev34oIJSYHctsCJFv7y6Vs6l0rXbzPuZOv7sWa22IuDIHEwE
oAUtndVKoRyjqb86bfSaQE6YkH26KGQGTtAyecmipG436VBwNMMsvsTUlL0nsoK3MikeIwyEVQgH
DacbPdlq3mKFgqSfBg4adXYsk7nfd5XtIFPp5uE4CxIhJzUyvXhrenPTXtX92NeHIRO4nExe9Y0J
r1puxCCzxfeiXOp+qy9KfMRNQIWQRnv9yYwiEny88ZT8GUeK4lYV6FJqQWEoRNOy6vth5pOgh2fP
2l619V6lZnjfrJtu3LuMPNuDkxa4zO5vFPq0LOiE3iJERu2M/1abCDDFoj92ZSZupSOIBDGorpUr
Tm/bidxovsucgn1BoJrNfXDmc3alATj7ouV6elRGcLS3ePIHzcfDggyf7m1XsZeNKTz/qtH9nHrE
91xrRLpt26UYX+qamoWPPzBJd21tsNm2qVNtpBKNlOrI2pzrkd5ACb0F87OgPMeduX1c3Gm95Z7T
VO/FVZHhOoRm7yhPS1ert1hXlsZXS9JGVt6U6gZogMqhDk4ggY5nT9cl6NcXQ11T4bHSQ+E3RGGf
GEvRljhKxevfD+Jq6jXzOxEnTwh0S93uqXU9Vd2ASVQrjN7xu7Jzlp2O/64PszjO9MeGUEwLgHCt
qGgEalxvUKaAwlFsUyWw3dm3XYXlGraT8lxFU7PPHLZUv0yL+TsvTrtOnS7Lv+Xctq+Xqa48UBQt
KK7IPFlI3DnGw9i7ypp0hPSQax0JAStrx2ytPckDLqg4B4ZU13iMOmt5zKxUFmExTtNTPxtpWM8x
vhPS1Weq6Nk30Tct+FJRtgen7Ot8j/4dFdhk6Ru0g+QoywhX4wbwd/YgtLlx/bHOKxj3iNIfSpVw
4LrolbG47+lBHQelWyycjaWrzVskDMBSi7bzSCSKuFCJRhz7t4LopThAg1xbFcKVSQNMwt0BA3ZX
fa8p4sxPii205L6LaEvOkI2NIphnLMy+5bbjk5RZmYbRlIqnbpw8YuTOJYtOdV1RfJGSNt8u0lOS
cx/1GCXSNO++GnFcHmp1SfZmUhnYC7JieU47w0T3OOUPiVWTVzKjEX8cws6BbNugq9hYmxSnDumY
Wj31Y6ylN7mlJOp9ksyM8Iyx5RwttuxDWc5aepVRZeZMmvD0/dnVh1fkov2Nlo8Ngq7Os8+pzjoc
jE1f3rmx0z0YHPtN31YkTuCot+tzHAO3P426LrYFDsGvNoFQ50t6bn9VMjU1OOB082uTu/ROGOIu
lUEMhpxGyuzb01FZ4nQINDOeurCahvTOiAtjORRW1FQvzZKNN0Vqw5cRcV68CBUFgq9qXf/YW3b7
ONu0FfFNu1ZI9tOczl2aNgkXT9Hp9WsMuQUAgjMEDO9cJ5lUD+WJhF5x5rMrUFtNrTd/5PPQHvGd
t3eaTWCim83yDC0qucb3BjqLkjv+7kJe2aRNVF4nlQPbt1plbf9qW/i+Z6NwW+E3ReZM91nWU/kE
1qGfMzHoP0219qB7pIbc5gWizq8pMSC5zxldhE/pce2qkJJWs7LhRM3N+abVg3ukL4ZFWr1VG+yX
TZTvxlZNSw6CqbHVzUw9y0qXOz21m4JJOJtPUVewwkqaY++cvhmS/cCZmKpl2Wl7fTA5ZKXC69c2
TbEHJqhefrNlaQhX69YNI3o5vXZD214jLUzuqilHVciwEpVvk/+rIEKghPQFgtnhvtEbuhfQz30L
92+6UT1V/6K1vXayJ83aNDV/VEP1PgoE/MlykzaUEAt9rLdzV82MElOUvgQmITeGVDL3itLP9EKm
SGyJnNWFRqB1f2yNJL52rNp5Vgc7o8ygDzf1OHh7GnpS7yyoQXNe0WIS+BTGBDEphf+fzKVoAy/B
u8tarKlqEfGBYholxqWm3kLhQkIJMMINS5aTl0EluFcZmhs0jS49KqNEL39HMbHfKR3ROl7Frt4l
YVSwHu8J0lHAJvQ0OBRjVD5kWjd+M0QaC/q1jh1RfQws4C5Jo7rbo+MTV1lv2vvJI84FkDRVjGhV
Ke9n9A2UM7Mm+6Xq0fJV7ywqIyqVtnZPunJ+aha1V68TKoA8C7OsIxrhDihusdMYv8Dx9LtIhWAZ
Gn3W9r5Q8uI+jl2yDghZtPuRHCaRFFk3v8t1KbaJQtnTK/tCD+LUcJ9KiHDWxpYDPbu6LEXkJsty
CKFtLuIQebGShOXg1MqWiKJug4Ia4V4U8VI8zuky+VIpx5NOXAdnK2eV21ZsaUd0f4O2K5ZS3Fku
Qc4caYZL5lXrIHZ0akTcsr64bdQRVN+S53Tjb3JpdCZKC6Z5UakiwJ6X8fWQdoilcfb08tmuCLPo
nttNPgwzazqsXFWyzi6JNKZ4wyFSWejtxDIJk6mzdR8EzH6BCLKx53rHepHfRZOTp1d53Of3ySAo
y/MqjpblLE9U2+PuZnVrZ+QPjXhP/TN+rJWUeTUO2U2s2SSpEerFKEqI07OtIxSOsBzqmRcLD2wI
FKLncFqUZvLnKWl/tDIfy8CuevnNyiwWrahJyruu6j0aXFLfKgIS39XGpSoh7geuem/OojxGLGM3
HGHs26Gf2rOWgubxdVVQsZBlt/UijJERdCQZLEPtrTF9YW6zqjOdTaJb5X5wWYcDwArqPYUzEr8N
f1blx5YZHWY2G3nV2/ZwOzYSfWPRrFzq1nLL3J/ILJSgnuwct7o5VHdGZurXk1AS44i2rpoOBl2h
h8Bt1epO6UVOcUcyVaj0p5w1mvY2bk2LuTGKXUZ8c9SiZHmN2nx8aHuElP5AY/BTSwO1bgNUMfIC
oLmNvq0x9Lq+VgM/InOtP9tE3i9IzgEERZZB2cFstNehihYwR+Qjq7upnvKNCTXTJUSbzasxT1vv
pZjU9iSsZcr9hNdibFuzbMqg7ZW68R381ZtCLfLbTPKAtoQJmktuSXQ2NVPA1WeqEMn8gJKgaL8Q
9rQdUrMm2Vttkv/uVNVVdqVnyOSOozxtfgbimdDoCrsMVAlOxG9NbM2btYxr+Y3tTmTpkeHcswzk
KJfUiv1jBjHY0rrtydGGiWoh/bZ44upXpH30d5MW+59Og1xQVLxuFAKGv1ikI6iZFizLpaRd1lbp
qOl6FeUaY+oVvGc9AUBOou+Upbp5wi3QZEGJMO7JqGPz2YSyFebAHH66EDfbfWtOdUcBonIzTosa
mSk+8ZQc6XAxvXhLntrb1LNbdcOK6yHEYjOMXzy3dX/G86LnBzFWpJFQJ7ZiQwA/5YFVV9r17LWE
NhpO5C+9MLPv6SSM18aVnYIYTLjfEpRNuB2bumyp5sfuz4TyhccST/2FFOroNIGCppqlS2kpEyVZ
eZv1M1YIDV0GfkqHPgd73BPemRQmMhA9dtMHWbZqfZND9aNN6ZzhQJzNsZa3pQmJJdHk9ENlX/1l
VE0yBzLXWXcqT1/HeeZOX/RaMx/mRtEKquxpGu3X8MyhWkhqaUs+2579URdadkKLJnS8qq6mhqnu
9V9aTpPHbEry9lB1EuLtwEI9Q7SimIzRghaoFBMk2YOyjz01rM0mzgM8hVa+WZaI3HceK92zMUzm
90QQ4Acg0yM2E7bW/irFs2ofqJ1PZ2iKQ7X7r35axCBayRKe5kYF4dCUv92hM3o/IQN9nw/C3Wn2
kOHEjsdXHdI/OVhV/cTo+l7V60B+QfeBn81BQ3whDa1Gjb4OAyYyvbufU/26ZOJ6znL4WIP6F6Et
tUjVpRAKNdY0LwTdap1FQDwzqvF6EqjKfQoExatuqOXWnzHA/6J19YBOY9mn+gKD7eKG0GfVRVeS
0V0STmxq9JhX0fnju/nLMwMkhMnaMbgfPLlv5bSWUYMiyLmEUZ9r51EsG5L4H1/ivQraxXerAo/B
Se6a/5i5/hQLJxVamKQxKUqPIbhvP813KjLZJTE+kQe777TBrrqyEOmRSp+Pd81oReMYXpRWaEnq
yM9I642pyhFhb08/Svcq9T6VI6/v+q0YmUcG+guNCCpy3OFvnx7An7xFZ2v6XbEEcjXXalei3aXe
dZZex/FGUu61tx8/zvdvbJU9o2HT6V4EcevijeGV1jBzm1Qu5L1eDXsp+q0xbD6+yD9y8bd3tkLc
aNfCIRqr3yVMZXKUCiEJMXQdjkG3sXcynELFV3zNpx9KQJAZegF5xwDwVtBvpmAMtYCH7pMqCZSQ
8sPGCa1w+MQh8H5G8LFojKKh/nZWS/vbB167xZC2Nh9L826n4bl3P2HIGFglL94oF+DJ6jTTwfV4
+UaVIiZL7WLbaTbrfcsQRkegB+SCfJqy/+99418LqJAG6GPC/9w1WssgDqOAXGpQfzKDtNUc/uZt
rGJ7PD2OrRrY+C8pTNpIO0G31EACzYeUokQcUvHMusB+6LbaTbRX6A7jwwIPnhL/4ednD/2CyoLc
/+Ly67z7YwZLNZNVlHF5BQwCioUzzHtx+HZbBb2P7cwVfnqItvX+B1IWX/j4MWf/N1zO4LOe6Bcd
29ZP8g9sDUMKAnablf7tJ+lIuztTa9u+2dEVTVMDWb1klh20M7Rg3UQmDjXGkK9699yRTyElfUgz
5xN6y7tlBnMKTh72GHDC9CK8dA1VJW4AbyHnaVi3VVKHg9rfzxlMglHR7vQmC6lAfULnvwC//XPn
zHkVV6IKwJFqwNs7twsPyW6iUVvJvJu2ealHgkgA+udOqU6z0DfDaN9QxyW1bbXIY83+bnKNoDPy
k2iWfRfH1zQ6v/94mfjb++BTGTAcVB4GtpO3n6rtZoqduL/8qP9e1eZRJXS3MhMkXXXt2kMQT66v
iOHJ04tbxVpLS8Z33dQ+8b789YV4KnkegNK41C9eiANLY44npNZNiVLXUkKPVvV0Jg9JkO1zMneI
xn58fOfvooB1DPxxyYspobczug/a1PstA98iUaYm/kiNdmjHfZV8suS/W/UuLnbx7icrRhg/cjFA
fZS6SurfDqfQj+/o3b7CRbCoORY9iQydl/n2VaKjnbNBGI5Pz9INtaZdnaPN5gjx8WXeRQM0bAE2
Ts9m9suVfPr2MrFD13Slhz4ZW+7dLNTfsPlJqZXd07I41fPHF3v34OjG6sKjxIK1Mt8v2x3pVitp
IZwDIq2+GuYRnsy///OJnBj+PDZWhIvhX3tIS0GSuCTtqu89KY1ldD65hXfPi1v48xLrLf6x9iqZ
Qpcbqj++iqSKo6ifjU5A24AeocTHN/N+AHgm3FfaP3o22H/zYgDUpdEoPaA9X0nVncaBJDbkM1P+
7uPLvJ+sXAaAkarTvhtn3HrDf9xQ1ce67OmE5Dvac59tS/QoAhUODoDhi1P/O0rjumwSrGsY1VZb
HA65i5saFZn0XhOTsuaqvpkOBxnJTT6V59yj5ZtYPglQ3r2u9XqAFHTWaX69XIrS1CWdrumRb1bf
pa3dFFN/L+YC0k78SW+rd1fi5phA3BSsJBsS6dvnqKyVYJHZNITpnDM/We1j2VLlzgw3THr1k5H+
LgIhItLpyUYQD9sBG+jbq6nt1A6oXVnvhqAzHzTr94jXik59c+ZsSvlFyHHz8Th5NxzXK5oOQwRe
vGldrkdDU5Z5THckv8rMAFjaZrB+RfNnXU//chWOcBAlQCMBeLjcVknlzronbIQc081Uf7XaiLzX
J/HCX94U13B5V/CBOQtdrBIUi2sXOz4HH+Xkkigz2yuneJmH548f2AWLmOGwcsGJEKlWQkAE/vP2
HcnemF0N/pSPmk474fcH3ec006GYjOw4D9bvyBh7dPLkc2sJO33G0thSId3oWTR9Mjrf7Y8ux1Wb
esS66hKsXyxbY9cU3kSPcz/TzRFxDpoWtzSNR8OUBfxwnWSfOYhPonfmF7f4JlDmsjBJdIf+gSrj
9OJRN6ghpdFgCQ3D8BiG1+Hxmn/arl/brb89HHyfX6632y3/5B/8Xe8fdjv/fse3//nLxn7y3b/3
d/znA7/e83P87Gb973wL1q+Av8L1WxD4YXA+h3u+jnuuFa7f+Dvga/2R9UfX34Q/j8/n5+PPYx3W
/O545Ovncf1f+JzHT2br+xEHoX5l0zswScB9XzwGcyB1TFkVhQ9Yw7z9oavLNspPkf348ZB7/5YN
07CZO7iPkS1fclljeqMtbY9quGLUyVriRbSOJeKuOg1q7/fHF/vbTTFJ4fqZjsl1L26qNGhkq4ET
9fOivsMofsBfjch4PIH73398qffDCF4x7AQAlBBZXeMioMxj2gItsXB8ulGHVfQM/j0kQRhgf9iI
/gcKhI+v934VgtLN27IBaCHtvPRT08PVqI0scfxFmu1RjcoiRKJQXU1KKT9ZVt8v5FyKFhxg7ojx
CGHfLhJpZ8em1eXYEqULQpNiA2DNuQynmaZmPtVP+yp2ZnlEhvPsoML5JMj459G9naFo+dYwg0Ud
wu4lMF1aiVCnoiQt7lf+t/+cqo1bRFM+bHI/3cktPtSwDH6NW/wFxiZ6wNW2G4+jP/jPkJ393z/d
IN464XylfDJr1jXp8qMBxzRIeaxzRl/f0h+RyYJCM4OI7fp07KFOARXA+CzGen8JSFfuP0gIGG3v
Jswk5xxB2OBwRvWoSGMLbj7rOPQuJ8Vx7M9LrNPoj7uoNXdwtFYydlNN7Cup0LR4roZDi8A2aGZ0
LoYmftIGpwlGUdwag9oEH4/mv0zUdeHhtAqaifPxxScoCzCHpuQTaJTkAuAmp8quiPLmLwXo6n9/
LRRbYKDIx3IUvzhO4MiYKZtwNCr6JNSUK9W7Lkuire7/eR397VNtFYknHOooeysiZ+06QkGUQqZp
ik+Chb+NkJWAS58cle1TvQjrmqjI40FD9dJU2rmp4x+Z89k4/8tqg7GZcAe+tbMO9bf3MiY5muKC
VAKgQGiXhgwsfep8eqt8Mtm19em/nVG8mD+udDESJhACblLx1AYTh2N6tzDwkl+9YqIYLwOlJSc8
vHbo/O3PupL/02vv/aUt9j8KASoYjrc3mQ3wDpAwsqxoj2l8i9TCVPdNdwchXUXIYKanSl6p067G
E9zeJ+0JYdXgba0cEv7rx2N0haX95TH832e5eAxm1qegr3gMfJa52sX9TaV+i2DCGNYJw7dN96fp
oYiOUSYRpGzsfDvPn4RGfxlWRIa2jqKX9KZxGRFo0jYqu+Vx1K2qUV2r2a/Rq318o3+Z+DY0QG2F
wJGiu0yMDQjyYU9QL8Nr+FuvrC1eiV+YlDeNnfz7S60oOYNlRufssyLv/lzlmnhsQIIatk9B/kWm
87nurCPa2h9RXn+2aL9/fZwQQM5R7GFXgGP89lrKqDe0w1xHsaHsmsb9YeQ6VAfv6799elyGAzE9
+1jHtEsQ/CwRZc6wvH2nl6dkKlH74P6o5g25h0+yiX/bhdeTvk29hHTZfygrf2wSnql0TS0TknOk
E9xzTYX1EOuGMr4Ufd1kWyOjXr2hEum+mEY/ZYgrFnYrJc3HOaDikR4wxdvPBRAM5zpq6/EXpDtv
OWHzwnvkIIQow6q0OOz0dMFKtigXit9zhI00tEGsPuuY0u/UtvCuGDJTz3lklI910mIZnAybvhVm
LYodvaInRIBJ2j459hLT7bXPvlI47g+ZmIZfkZP1B/xhU/avF/u17PF/gcDFfO0XOY4YCV38v0oR
lvkUB1mljvsFfMSmq9Tp8eM3/5cFgiq3rhGYkadyqJK9HWGVQLg9uMLzkU36tlFfQbuFJzxCPUHR
BCYKXdUjkI17M5to8Yk3qRLHCmu+g+tF07Pzx5/nfVhvU3AEJABqmqzJJYXda5esSB0l8jVh3ptm
jEu5hUfQ7bMl+eIu2ifR7/u1ifvG5ENRi3MbQ/Lt3cd5bSv/Tdp5LceNJWH6iRABb26BsvSkSMrc
ICSqBe89nn4/cGOnq1CIwmpGl90RzDoHeVzmb+RGFAAlBO5dWBl/urEeV1L+YhHT15keKlizoRup
z8dU9DiyhAqaeDyJNlJzM9bkqTn8bebMosy2pQGJLDRJidIOcI3oRzRokwx0zQxxZQO8OFtlGVVW
dgvIKFRHLsp1mSKLQgw0wvGEZKeme2P87kGoGfZ15W2b8lkWX03ljyXurufG/GPNw87WBvwGxUyU
TzRsthOUvan3K3M4f3x9RpikPRFWn4TZphfMyd5UehIsz2qAgN5hMotiSPsG5UEVDs3kPwI68/qA
5ofWFE6lbmKxD3IjmieGNrqUGXwpdtBNkKzOAQWHX96PTAi21wMtzdxpoFluVLmGDxqgXIe97Usz
pq9KumYxP0/yz7FwpcO0jfPKEmdP5EB1Y8Vs5Zgk/2Y2x7B4SruVy/3S10H76z8hplGefB1NRJgg
6QgRdG+dtDOC1MZTFJgstOwnQFDX52zx45xEm20NFuY2ReDycYbohkeNIxi53ZlQ4cL9/xZolta9
EMrwIxlW6N5I5lsb35fVC5SI61GWvo/GHYxKHZ5llGjOJ68PR3NEYIc1G5sZ0MTveV4cOi9d2b+X
Mm1S2aUuTAFc/9w6Tr6R62MZrH6SAqOQnpwL+81D0+Pt+mCkpTBTF0wH3CtPm+v5aDCCNtKGN6QT
NMKPBoUsGXAHzQMH3Qm76/27rvqldOYGRY6dBbzVY0mZOdxmeI8rP2W6gp3e9qfEn7yKPz0hgcrM
El/J9Q7fX4CEgNdggAUtEKZJhlPNkFzJ6MtaThYU+LKh1xaOwOnW/GynTenaD5gtC90q4sRImQs9
BAnQ7CLjNuUyr+m2BzMC6VK7q1ZW4tLaOB3zbPo1JFAwQ8hixyr7XVD/qgIsx5XNWP9amdxpY7o2
ttnaAAeHqqvE2AYN6kra0+HvjI1ulKjrfepWWBuj/qUgXdIh/hsixIun7//6hWdLR4Wsg2MyP6JK
kOdF96vjmW/+M2ofhf4L7DskFidS91WzUk9Z2u94aUxFFfbTSbj6bL9Ds9+PVHgrDtzTg2dwRcvc
Ozn8Aig71H+Fa35J86vX/03kf8PN5ppHv6ALKuE8f/yaDsW2VfWbvJm6+okH6uXP9W+7mEPTo4Zt
QqVpPFs3QR2EaOvmscP1czMUmyx/wBw7HNYQLIvDmkz6JBYnEK1ZHD9AcACxFYC+yZdpUbTFvgfF
YhaI5K5c9BZDYa0DYIZYoMDOP1heJj5KcQVbgSjxVDkocJay3eD+DP62kzl9KxqLmjZhQbiMzVIy
GIDQNkPJzaHe1hog9uc2ehT1DvrhXVWvrPYpz+aL8DTY7IkgBVHu+QbBMI9O920oibZgqvVRbmjz
XE+KtVCzCxhGG4WaSIRSugdj+IiFJ3GMVmIsJZ5FJsjGZFPJU+P8K0moZopZSELkIAEnazAdvbxc
hgr6X43mJNK0u50chmHQI+sII9jx6toWJpFA96Ftv1+fsqXt/3Q4s/wOi1YVkdKDI4aMRaG8VAVi
XRo83dcEclfVPxbF9nrExQmk16zSswQMNa+1cNh4TTrgGd77sOh3UPqD+FVeA1ytRZll3ZC0SNSg
jeLkKa9TyRN+jPF4E0jyI4DgtS1+4ZwxWbG8ZRgPG9Jsq/VB9kih2WGDzmUBgq7doQQ3EYYa9Y8R
C0eVugvHj3bjNe3RlSUHotrKb1jY7fkJFFlE3lQi6rbnydJDoxry6ScY6h/8qdpyg2p3i0mmaKAE
sVaIXdiqgGSz6yoUl5CVnC00ueqzapxeBInWOkMg7Ggfv6p6fwBuf5t4KF9fz5mFC9s0sSrnGXwF
mmjno0P9Hf1InAIc1NS2nW5u3b9z4Jw69hMeFhwRbo20OazZ/KVVFQ+l0nJaCj9y7yEZkH2KV1rL
C9vTWYxZTqpxgPZiQQxEa22Q+5Eh3Elmv7s+VwuZfxZl9m26INIUDwNRp0SkRqmcuDgGypepMP+/
xNHEWT9uRFxRomaAJbPa2pn4iJ5YE+aOJ62dH0vTRk1AA9IrAlgyZx8fGr1aKOiDOGNpYKHQgGCD
hQL4aOPCSPY3IEh8ONBNYSECJqpHH4HCY4813A00rPQAdMZyIng/CGPRQdiMKN/tkQsMd0Rr/knR
y4fh7Bfpk1lbbrKNylCMb4N+9CgHD5GL1harzjgAMYtFx8wqBeZrjqayMPZfXfT9vode5d1ZKLL9
gD1uuM8Roijf0ZJEW80XsHoCADe58Un6bzeIxicjluFgCWab7vM8T6Gwwi0InRGgirufpH3aO4gt
QrFTqkjyUe/1/K+l1nZfhbJQ8ErIMv97DmAiwErURUbHxO/i4OZwQruwDNdA8EsbC/hI2oq8zCVa
L7Oll3MMJmjFOi5c9Frbl1xfc/XQF7AGton5cj2plr71aTT5PJoXNgHqPEQzCvqmuW8LtW+Dal7J
qaU1chpmllJVNJI+A2Ek5bcEogp9zeYDmvz1wSxVukCzTAA+7qi40szOBciOvqX4Olf/4iNXNnKy
V9THyA8dJb8Vwr2RPVrFk64//49hp9GfXBzQdYTXa2iokim/25Z2dfISV5END1TTWltUHythizir
sAYGuKgGs4lCYbFo0LFFky6z8cIWrAULuW2nMYIPNfsxtj0KGM9e+9ZE1Y3uDVu4Nfibase+fhgj
7Zmj9Dj62c2gGPvrk7BwQp39lNkc1KUZCzVmJY7agSZRsI8UtHxDSwAjjCw6ylmy8rEXLlIMnBNK
kmhOGMZs23WR/g1ULA6RstC/ZDHUQzOHwZW4D42Q/fGaBn3l6kuumr+vD/SzuT+7X58GNmf7sIZ2
HejtNgFRPh5dcQLZm4nh0Kus7+H+9h1XIDRiwrEyspvIF1xEI+IgcNq88v+4gyIKTg2LFmhm0j6J
MupEIXwsOPDwXWUbXaX6ux9p/fukqQeIE8fyGzTjtJtBRNpKDDmQUy97uj6opZXDrRT4PqgSkL2f
mXaSwqE34mXY9qgUCm3roFdxL2JKwq6gfsfRA+2aMnqlIvOkITleRIoNLf7Pyk+43PgkhWczVBI6
ZDCNZnuE4WlGhc4ZJNPhDVH9nS8l7xiqIqAef7HQzPVM0YmFFh3Fkk5P/xSgTFNrwZda/qI24b0r
vfYGjBJFO678sGnHPf/gEm1QGlSsMyBq87kxU1dBCA32pZdaHnf2Gk1mY3yktmS7mb/N0aEOh189
GvNx9eEW2pfr8Re2aIs2hKoZGGyJPPjPdxfVN0YBsb2Em1LyVVH8vVUZ77q05vK8sEVb2MAAKQIU
yFthfu50Ya+jyJ44A6qEOB216K81/j5BAfj6eC4a7tOuRdMM0CuPYfpYs0hIvOD7Zw6JU8jfUT0W
1W/w8JGESUZkf9/UZueiKeIfFKjHsdfbovIYB0cETEXFkflv13/N5exOlXzKGlCFOHTn4FgMEEeB
hUU5DpxBhrjAkMIMd64HWdgz+HJsrkBUTUq6c5CjgAQWLOoxdja7+8fX6d8LMELnxvky2AffPhxW
br6XH1NSGJYFfgp8DYjz85xp/NZQ+oITycPzUsIzWPshy+99/eP6uC6fCedhZps+10elqHAqcpK+
sTv1YbDWULeXx8oUgXcPXC4FZOzsmaDFeGgkGhEymGuD+Jbi1E2/Nx63brqyzpcGM4HNJXCDYITm
3SRdH11Sgf0nssL6qUbj4a6rgQhdnzJpjrqS5fPdZDZnoSdorV6XCV0Qa9cWrV0MwmArkv8wun/K
KtgNgopfIe+Jfq2GtzSZ9K84Ljk02eRnR2aWoV0wpmiq6TyZg/ZeTjbT5QhI7xitNZiWMvAkljw7
JYNOQZ1zkr1VxtppoKdn/a0S3Jprr5XFMQFToVkCeQMwyXmmR75ObVvn3pFQtJHEDJuJXTM8xPWP
VNivfLrFg+Ak1pRBJ4dk38IlQ982QZEh5k7+jyhxJz/oLpA149dIgTtQd5mya9e6/gtj5ClmYboJ
LmfC5JzHhVUaVIaapU6X/PFSwZZTTmbVFsMbwwq31we5GIsyA+lByZJ/57GEDoeHsMlTPAyhMqp7
jDNEuBZ+1djoA12PtZAjwCfoTXPnkKEKzMaV13gkY8pOrGqvS/cj9JuqB+jZvF6Ps9B/ggZ6Emi2
5nJlKPW4J1CToCd2P+ZgR37L5ranSGo0dpve0nMR5fcsO5rVtomer8ef1tXsAqFyVQUeLIlwRue1
ohQjE4/LaIoCRLcRkknXVEcTmp3Z+JJWuSMrvyNtJVkX5/Yk5qz2gZOEKycqMUc1RkZyJyXuwVBu
tHqto7Y2uNmmkhe1FuZ9SQMesWZTp/ZnDDaqrJKGsLPaOqh3Beb36xO6cFU8ndA5s56zfECLn8Gl
BjW3mxq3cfXHWKk88p0+LI9/H41rKSyBCXoNY/x8SQw98qSU0Xn4Z8FWQcw8Ku8EKn1R0e8mM5d+
FUe2tAhPI84+noaIYdoZYuoIUr6v+p9CEjkdAoABjhMAsFZuJ4vRJhoI7ZaJNTpb8ppphOg/ML66
zzYDWHYNkGUw4NHsvaeYgf/lbE5eYBrEQahjHOrzBo/byV3bNEggZ4MjVI7kp7aPu1Yo3pvhMy+2
69EuDvUpGhgeoC9c7y6OBz/Q0ip2iSZYP6vEczp15Qr0eZCdLe5ZhNmhAIAZlfmQfgRayx/BIT7u
xsM/yMPd5O+B86u1I0e3RSjf9c5fAQBfrDwiA8udjJepFoF/Oc/LNquMoIgNGGsiLyGqD/VDlb2H
Q0hHu8d355B3a1iitZCz0zZOOp6iMunhDT9iupxiCukKcUp0h3+2yGNb7sram46A+eyejnE2u3Iz
1m1K3RYPpQc8GxAi5zr7t1vlbB5nx5A7emNi+MTw2ZJdfDi6BrHxTaGujGUpF3lcUamh0Ek2zvYR
yA6VL4OWs8v8FQ8qp8xXcnF5sv4NMNs29AhtzySbAvRfqEhI0jNCaX+/nk7HMCXIyRWo1gYAnzUh
TN/baYiSj+C1/6cQc95JJoVUdaZpqnzQnd67aK18h+VpwhxQnm754AnPx+D2st4Cn2QMIbY4HcKX
L7L+cn0QF3x3eUoqc+IfwTS/1J/odF8X9JZR6G/y/lu7id7jIzYl0h7doX11KA4r8S7O+1m82aCK
VGtEOSdeu5O+SN/ab7LzEjkoUspPd8ia3RkbcW9sVoJOO8zF6jwZ5CyjsSeKfABmzKQXbTxkxnFf
GK3btnFC1bB149EXSrtoAjuqNmKxsmwXlxMCB4DxsJU19VlwycMxxigZseHeF8mjWf3tG/pzRv/9
+7PV5LUIWzYJf18YdEdV2u0AtXq8j7WVWVwbx2xJFbriaTBuOBCRYEukgyuuIQI+WWGX3+k/QzFm
j7FSbUBvQ6hHWtgxvM2P4Hm8aw8fFd23P+ktYo27ZJe/FSsTuBp2drEIXAtdvY6wluwML8/JH9FB
zZ0b4W33/euwSY5v1ibRVraPCwmUz5XH4kOTBcEJemLny7vBdFGklyTYo2UXN9qHvB/25n3xp968
PoWxPWAvtxHRRbHDN/FWX9kfL5/3U9acRJ+WzMkGWVgVmAiXJTFo6BZts/farktMo7bCXv7qrywB
acrxiw8LRY8LzoRgmWOOMphbeJ0zVhzZ/hTvskM5/FY/Svv+JfvW36C97hS3+ASt5eziMCdEMeoM
/LtgBpnh2I9dzzD7CNy5tkGIzQsfSsXBGSfXNqH7UKz1PxcHi5IK+w3cEeqx075+MrVV5LZNLjDY
JNk2W1SEG7vYp7faCxIed8PO3FnP3aHfh9u/xjbwTU8Dz/ZWvSrwd8CA3o6shxqdKOkVvT670Fb2
8KWN4DTMbEPjW9InkAkjyt+Nbuof/XN9v168q55GmG1pguG6sgve06YSWdjyTb5Tn2rb9u4qDwsI
036rDun+WTlqT2vrYuF4gkNC5xh9DQoZxmxscp/72liCby+qN4leTbEZ1GNvvV8f4MLJThQOgwkq
oV9A95UQXee4HNnn8MCieeKX6PCX/sp7aeE7TfoGItcH6Eus9vM8FN3SUGBNs+isN8t4Fv0VXNon
TehsVVOB1HiPwb+Ce6Nas1t2KxV4BGYwIm97NKKQ73zExmMfbtxdYde74Dba1rfJMx63qGnVzvj+
hP3Zg85LI7WR5Hxkr7l1t+rDw7hPHVxwbG/zFq/MwcVMz37iNEcna9E3cXME0Os7qvAQdbeRvlXc
v10OhOAb8uC2UNpFEeE8ROtJ2MJgqOvkIb4jL6qy8vcv9s7p79PTgYX2KTEzm2WhFb0AEXTfqZU/
UomI9w3mJWmHoPFKoIvcnwWazZVnuawLL/cdORvRHr4JjB9qvMVm4Hryy9PqnafN510I3Y2JITNb
Y/FIWVLJ8EiqN/p7b+M3dBdtlYcfmHtw6nr7+i64aZ3kCHn7QXuOX6xjsuEGsBdes+1a0+xijUyq
AnTAqNqrJPHnXn6SH0qSikmZdj6coz91gKrkGkJpYVLPAkyTcRIgqUNJHwICaMbjiKERcuIgUtdw
Cws5QteN3NNoC8imNstBZPYlV6unKMV97FZow6BknDkmbl5rR+rCijoNpc/uaEj1ZYrUE6ofn9Rs
31Q3rblyIVsaDdUQSOsKeikXEjdx5qtdgwGNI6kfyEOZ6a1bYUJOSzVaSfmlz38aafp6J18nRTcU
fBGRMo3+bUoXW1275l28Pciw0xCzbLfwWhAREmO+doYMw9qWt+4m31ZIl8u2wL45/r6+vi6fdLOI
s5TzLDBOcU/EUtgF74Jlq07hpLfeXcFVS/3Q/j/k/NbmcZZ/tTByRKgTO+wmFe5zWqbOP5bTO+I3
JNMR9sJIUtgM++sDXchEKtXkO6hGwCXz5mHddW2kVhqEfCp00Rvc0rB8uh7is5k226uIAfNIIRU1
dq3zBFEEfWzTXveddlM8wK+zzRvjMXnp7cDpduEf3BTQUKxtJOke/ijbzn4A9mabD4n9E+uMX9d/
zOWLAc2d0x8zy1azTCqtzgzfGdAh1GxE7dXBrjfjner4v+qtu8Mbq3AyNBux3shsd+W8X9jKzsLP
Mhl+FgrYeOY5sfKPqdoeKslF+JIhvH59nJdd6Nk4ZwkcRplcVCOBhi1WD3b1UO7kbfyKWslLfZAO
4/6tddRdbCtbrD4erD2c2wPNmRWC+eJwkQ6boEvc5I3ZuWuanZUZOAcgMb4JMbfi6mk+jtXKYBdW
Dt1i8M4a/GhU6mZRmkDBQmBsAkerwbS8Bsnb9cm8fI1MQk0nAaYfcLLFlR71vKAmQP1RsclZdnwM
br2tefR/jQ/io7bHfMPfbq3jGgn2EvU1i3yxdoJCLloiV9sstttv6p9mPz4iywDO+V74UdxVAef6
2g1+bUJni6SVm9RPJKLm0a5Knur8z/UJvUwLsEd0WRgcxeyL617gd5ZSlR6o01CuD5ZbP5jqWB3r
bFK46P01+NjlW4iGwNQTmAQ6J2zNbDxxPOZYXVMQ8RWnw5eZxgoXp+7naJtI5m1Le9iF9nv0SsnA
c36LdHlWMnTau8+3QH4AxBD2bzisKAacJ5Bq9kIEaJC6PQYHm2m3Ux+9p85eLRJcfrnzQLORFpir
xHJAIO1LfAcqF+k32te3wTFxvsofGCFbtrtyF13I0fOYsz0twiFJwyYHZIidv4o3oqN+b5jPf8zH
wAGgaye/0pWQS9PJTVMEC2mx9Obc8NaQk/CTe6YVGn4y29Tf9NYTEEgx3GQ1MsNrQN3FDOKYRIOF
qwYn5ewDikOrh8LowwS9UzbhMdl2W2vLyUF3xFb24R/v1bhvTQdLtU3/0ThNvZJAC4foBNf79wfM
Pizi9vCrDX5AYis74TDCJLkz/9R3336bu+Gm33i3/S3shC0YbhzEbqNXFTyhI9481CPmnza4jJVf
tLiGT37Q7Kvz2OpH7D4oLgxbHRUso9wFXJU9YeVbT39nvnSA49GrRINy0qU4XzpoaDdu06AzH/SP
kl8B9911+VMjV7u8+3l9W1pKKwW5Px0IHqjsOSoxKhCp9VVCmRneVxGSVM9dXN2OQ1QimVQFjjx0
v5Rq6G+joP+4Hntx4YpIHqD2gWLtnOaC2XsvlCbTqbE34T64rdZY09OJP59IRG+mxzxUFuCX5xPp
hYUepzrmHZnWbA2Bu49R30Z58LU2sBkAuWOkwUqOLA7qZN+drRq8RQI/r9kZguIpNHO7/mskMgg7
Az4zGEIwJdDPz8dUxbUqtoqYO4HfP1fjRxZ8Q6fjMOCYxJ6/uf6JLjJ+CmYp8NyhRYpQ1M6DcZR5
ZdhIucPrm5uhIaiw+9JvmWV8E2LgqH8dzcLfxPgUrhd5xp1HEwM0QcwsLJzeTL6aed0e5MAst8jB
RM+tO6wBH6ZPcZYdpgTSGWUFkZP5cpn5XhuYhRUVjggd3W6KCNd3ScZzouZF8vcjQ0lv4oZPwCNt
tqKD2GstXywLCAL5fjLkSNv22AfGocZ19nqoiwRkVBPtiIOXjCfzzyex6TqjrSpCmWF9SIx+7xtr
GmBLEwenie2C1vzUoz8P4fqCSFsnLZCIiCUMp6vfhi80G3k0/rk+lss6PIPhFs2csYg5iGYPxILb
b56XXeHwnHJUsbltsXWzWhdzNWMv1uVDJBc3UpTvJHcNCH+xM37KyjJMVBsQFrHmoS1l8EasuR2x
UR6E2NxK2XerfzHkd3lsEltrfgUuFmIrA56mbp6TsH8mmVRkvOmkn0+thP0o8odj4eCZusXmc5vV
8VHCDVEvynu6rkcLz85EUDZJou3TwV9T/Lk4ephwMmfSrAJyiEjWefyySWulUMTCyfELteMef2yl
ax+8vvS3ajjp9BmNtL0+6KV0Ook5l2tthJaVQFXY8SFfNcYPUY/AXMhr78OFvQyN4EkRVkMnD1Wf
86ElRhvTIZALJwisvdj1H4WkHajaH6go7a6P6LMJN/+MIKpojLNp8hKcr/fSitUR9LCTYR47MUbV
Vt14qb6RgnoTIZFuNgUuQe8I+2KX4e3/x/CzoZp9ggNhQfiq6VElTjJkmIOOS4Ra3PmBgHJVqzxy
bxl4iXu/DC28c83y18qPmCp6F3OA4rTG2qGdMG9UBnQqDKvTqCH54ZOuhdhho89gucVPaZBvQlfZ
N1F01/iQDtizVrAiSx8boWEcIsAlorI5y+PULAcMcfEqQjvsvqv6l9wbXwRP/FaMa3JlS+l7Eupz
Dzt5KU882SjlJHHUOm82GbZg+FZRhdBL1V05jpf2dvoFML+ogWs8rs5TWB5qU/EqQoHG3ypF/r1T
tY/rn+2zcjD/bAjJIULF1i4D6T+PkcA54fYn545lHgv8Ewoug7+b6BDHip1W3/xav9W9tyE/uv2X
QvodWhjNx/dCvkvGg5Hu1cHRxm3u7bV81ynH6z/u8qvC2gWwB5GHezF0jvPfVmEAoGZtkDtSsZGl
0W6AvA3yR2i9/BdxPnszEhAargfncXqrVdqygH2axa6tDRibgJmKlRs11f/6YsCIGNJ0CQbOOm/6
+kJeul0Q584Ak6EeXwz12+A+9snP6wO6TBxEsSmlmnSXgY7Ow1i9puKLGOVO3cUYkeFB67gut/7r
UZY+DyuBFjYMF/GiQ1M1glaVfp3DBevjW0ukppuVsr6RO/8dtle1AhC8XHjI5k6K6DxO0T+cZ6oE
kqQf3SJ3SrT6UaDYa42Bhd/ahXtp7ibtN5RPFP0Sxs1tXoniCcfcG4fE/S3H367P2rQZny84hoFQ
FWOBA8+V+jzZjMhvBz1pc8jvG2VytUDPxb9FWJK2wlFt/rkebXk0/0ab/v/JbiVJboBRPNGCTtuO
onenx2u4qWkVXgxoIr1/3py4I56HwFO10Okq5agNHaoG//f9IDpCn+wDPXAa4FLA768PaiETgMVA
u4LFJlEdme0LeNyFVtsruZPT8LHGnTCKGzRwrge5LPqwcPDp+FSIoa06py67fZcNaE0UTqzheZ71
jmEKMJBC3sjhV2xvXtvsnafsJnKfkVb4GMT8Fmua0lI2hbxGZ/sUwZxN8tmPkc8nuep813SnO7hl
PQsjO2699bxgE3Ea2bX5NW2y2zYqttYobOPuvu+HlR1lYcp5EAJO4xzSeMTPslbuqRuEGX2DxDNf
ebd5DrphlRNV8dplajrUZiNFFBJghTJBKyCYnY80y6UggDNUOtmgQjMVahJoFJ8Kw/vQ8MaMCiSm
rn/pT2jxPCR3cOSjVciCVGzPQ9KYT83OqEsnvZN/TBXTYPvxPdzUWH6hm7hDENROt83hrbM1+/nv
CYTmJEkMYwS4OteX+eVRNQVfw8i0dKrBrkrbe0ifRsJutK133zrKuxLbvOoektdDZAtrN9cpb2ZD
Ry0IMt/UYaceNJttj2u/oGRV6cj3+R24jBvzGDlfs2/ZMdq52+vzvJTEyBMhxsB64Ik372L0iosY
Us08C18qZzxYTrLHvPw4bgF2HMKV42I12mzr82PDG3WLoRVbtN1vAEQ/xpsgsPXH7+ptuvaSWni7
sjBOBjdLIsOKC0nCzd0ZnlFPgQhnA1qIN8Y+XK9HT6vt4qudxJpO5pNdXZdClmpDrO6m2f6iWLdv
vhXfQOaTIP3j2jVsaSc8G9rsHorhLFzQaWj1N2iLP43b1m5vIHCpWJ55X+p9+facrK3Jy+fE+XTO
3jSpqpidlBHTfE4O/gYhsM3g+HeWvaO5UWzqrbrr99/9rbhL9+8rebo4vVg3UgDjLQPo+Xx6u9gS
qqEktvRh/Y5+7tx7mX5Gs6M6MN5kx9X2wsKWp1Hw+E+8WaZqQSNG+fQ51Xue3I+dQxGeuS5AuYye
LT92m9qJ700nXTniFk7us7izlK27wUqEgriNk+9Ql/z1ou1FBMudlflcHp+Cvu8EPLzY4WJJzn3J
atnhbuR9809yr2x8TBUTx3LKbfszOP70b5pbDI5X4i5cfhjfv3FnOWSlkLjUsCud8lv0kyqDZ7t3
5a9yKzn9No3tt+c1x8DFgNTV8afEegvEwXniaLWipfKUOJ0w3kEXv63TNf2rC6fGyQATJvJ/YsyS
pR0hZKcBx8XgqHSzq+2jdBycx5dvLog6uiS28SAf74O3f3R7+A7+y/Z2e/822KgP1uubufJppwy5
2IhgI2EVws0cW6bzAXeBFpihjGWElL3mw0uc7oe17Fl4ZVD247aHnRkN9vkjcNTMqHAjDYdztd+g
wSjJqHK49167dhQuBvokpPIK5pkxWw1CFkpZlKoljW5nuAkOoy1/V23tGQ33rLMR678T6X2NT424
MomLRweCZrx0FQxViX0+i75aNEU1AKHrd615yJ88rh1b/VHYwza8viQWx3gSafr/JwcHugsQ0Hsi
TQKLDtAvO7VWRrMYAs19aoomqNX5GgiauPW6mO9VtG8+eiKuciiCo7l2c1kMM+lq0B7lMjG/S5Qp
Bet2IPM84U5PX+SChqEzpIfr83XZFWW1UVFiNUtIvbK0zicswrypcg2do+8DB2kHE569sfVs/Wje
+bE9busb337Ak/bg3htHeeUKs7S6eHdg4iBSnUHP4jy4Nfh5XxhkpGE2T4NuHpoaZ+5OXfliy4P8
N44ye8Elo5QUTU+c4QYSfas46FMJjrRnj3zB0nw7avhZA1vKcIeh5WoNWxmfnpXd+rO5NN9LACdC
N4D8x51UOR9tkwb4AWUkjn5f/TRfPB5ddwjnboYPY1ce/J/KaCs/yq33Kh7Q5fsIdla7MhGLOcWL
Q56MgqDgzH5B5KmJ7A/8gmQ8dv2z4RaQAbamvHYwrcWZbeFDUphD5hPHTZSdj6YRGfbWhAn0wzX/
i6UjflLp+H9Dmm0tk5pbaDaEGoTyXpfcXadZm6zIHFlq30v9Iy5z2I4rl7dLbOG0ak6izlaNUKfK
2JZEHSctlAjGzD+DZBdwjWkrGuoRnRnaCjXSM6Z8xFvq+qJdOIWhwVkobUwQVGj/54lUcudPw9Ql
kYzQSdzartYkGxc+IG4FkFUlhChpWc0SBRgt8u+CwINR8u1Bt0fjO7I+wbi5PpCleaQSxWk/HQyT
sOv5SHLZAzLRBJWDc4u0yx9V7Ia1e/F3vW23uePfy2sokKWj6Czi7MsZ8tBYFWIhoLFiUDzyU/dk
VTZgj+pQrgkmLH2n09HNnhWtHDV5NsUKCrCRhtNR17s+gQsb6NloZhdAua3GOvGIkFtHDZULodog
Q3c9xkLzh+bZyUea7dJJ3us4RILbEPf6s79ptuFGiLfd5suwN36vxFp4FcEFQWBiMusiL2aJh11s
LJYZDtjSB18F5kticxD1drnX78fvK8EWagPc6kxwFACRZExazrOvD/Qi97S4cuS99Shux1t3Zzk5
TLOfoR3uVxH/i+lwEm6WegVWcJ2WpEhOtsqmCsFxm2ufavresyPmbESzjItcNR0VGckK/Li6Z3Xv
Z3a4KzHs2pubxrLrrfI8PUlyO7sL/mivK/O5NsBZNiLTWOhjSvTGyabS0sOvdic67pO5Eb9kv0vH
/+d6wIVn19loZ4kp9I3YFzkT2llPQbwVUltW7DBy7VRZwfwuRUIJBHgF6EOdGtp5pih9z26PUYoz
JLclotAuJdDfWbCp11g0l+Bm2FankWY5KQtyMQoykfT7ULC7G32vbR+fHsXczg+97e1j+0a2xcZ2
t81aQ3lxoZ/GniXoWJaGXFvEzp5bW7Itx32M9u32D7Z2awTopUQ9DTVL1CLyZNRG88pRf6R3/mN9
EO6F5+rw9/lxGmSWj3WT4DCUMR6LU6yTJiKiUmwqYKPjmi7Z0uWO7zbxzNCUB8Y8G1Bt1HIgRcU0
oHGHZIxHrUq1o21/LA/f/V32zbqXX/2X4TakSBD9ioaVq91SDevsB8wGi0BrVVodP8DEf8wrvxXZ
w0RrzT60YZMiX9V9qOrHWD3QxFW00q7k91W3hktK02fy/jsJswVZJmPTY+zBJNyHx+FZ30u35r6H
4Sr+To6tDfRp19o9CH0JrmuwMyC8+fv+0bLfjeNfA6DPf8ucoFMkZSMOA79ltGq71Z/V7PF6dn3W
reebrY4pL+qlPM+Qij/fFKIyKMZALCunpSzBFWaf2M2Dzx1m8m/aqwd4VIfxSdyvrZ2lwi+K+/8G
nn3qVIBaXPUEhhc6HkXeuiIoYcsppj0+yFchyUu3wdN4s88qoIAelQnxakm2OzoXpWvLEhrN1vb6
lE5/6MqMzonvpjCg2GXyzcTBMSSncm/V4GbqVdOn1tSd4n9cj3epNDUlyb8zOW+5AvUKQ1TAK+eH
d1MV9j+cIKza0eHSuxExJjXX9om1EU5XkpP6RJYhRerpjLAJD2m+KVX6PrtEg/Ng58kfYy3cdFpc
m9DZdQpn30jT6ilT0AMTN335y6ufVuZw6cp2Ooezs1Hri6TRJGLA+3Qwb3uNb4Ufoa0/KP9FW/Ts
a83OxqpWKrWWmLy6cVBcTXBhb1cy8FIEYZYRszMw1tXa+78ztvOPcEBv0k2yB9JTkxHRsdqBhj/I
X9WX65P4Wc25/FConsEsQAphDhXVijiqdYOhWV/0G+NW+WpRPa7sp5ZaDNJxu9z5ys7pxJR2xYO4
kb7/F+Um5vbfHzD7il2BMWAa8BUlyZaLO4T6fWXfr8nVLd0Q0XoGwqwAt1Q+Z/8k/StoW8JILRDZ
L9Hm6WJbq0TDKaUvZlLF3Y7RYEoyhx/4Vh+LjclA9D19MSf87fu29BA8CZt4i9/w0dtc/3TLt6aT
gLOZa0IzdH2LgBoXDHvo7K/fZbv6MhyyQ7fy3FtOk5NY8xVQUMorXWJlW9Hd6ugqRLbo9LZ6rOnY
27qd+PaT+/SRv3jbmuZVdKdglbLyKxY+Io4vqANQo5cRsppV06KodONCRlhNp3lt03bdtFq/ZoI0
nWGzzziBwUERgVXhqJvtXKoRjXVoqbSIinIj6Psy+gYkd2whqDSPfrryEZeGZAJrxIcBZO4F0qeI
VX0sfYBoeiyOX/S6eBv4pCvVzqVMAT1IK4HmJaoYcyUChMeLkQcN56e3cftNjJemp9uV+C7X3+p4
a/Z3af48rsmILpwBp1Hnh2oy4rBUNQqNxux3Hmtf5VLemlX67f+Q9mW7keNMs08kQLuoW621ury1
7faN4La7qX3fn/4PGQczVSydInq+AeZiMICjSCWTyVwibh+DFRS0Sv27g0xM0oH3qyggAw2iRPA9
q/Ku1VW8xfTNbZgVswBLLjLWC+s0SopMKFLFgRTnfYgtRCbTq3qjt6sEaiJ5Xpyq2iSPgVpVz1HK
ZftYubjROIcgD10baN1guerbPgw6ImQ16HC2lLideV8jvI2PVfIOSaAkebi9zpUH5wUccw2pFMs3
VMDVE0656CZC6cZVjfyiI8FMb4OtWD+GO8GuoMMy0XHEeBWqmmWXLeXLudr24C5MU157z0oEeYHA
LMdIU60M2xHLKSWIjyYQYnxUs2PRjJyDvLZv50thYvJwwJ2QxADSxYdmwBgVLd252ktFBsq9/5Dm
vlgVY/OlXk8j5GNRXp6F6pSFyeh2QkUfytl8EPNW5qxt5YjhgC2d3qDyWW7Qy9hxyjoVOsKA682H
PNvW0Re3QLC2fcgswwWq8Lrour2E6KtkzCZ5RiG7uI80a+g2Q+Jk01OfcwKetThrKYX8g8Ts3RhA
mXMugTT5gZ/9mb12/2tGUcZwtUf1id6XvkqR9btt6Gve4xyU2UGw6RjLxQJXGG8yuCfx3ugdtXOm
8DHsOc/DtUP1LxYSjJdbSToQKYQFsNrxKRp2hFcnX3vww68vIQ6aYEXzOyNxFkvR3JgDKYFfn08F
sUU3Ow7+uHDs47WEi3/AA8Z08IDh8YStmeE5rny5sImGIxLCwI3oIp/0GgepIwqcCss6yD9XJfsw
G4rULLMBVyWem35SIghPi51CeEJNawYBltilPRzN4VfKVIEJ0TWqYi2G+KdIN0P2OBeJ1dcg9Ma9
/Ou29a3a/Dka4wVliPK0SQQ0DHXo7yQek61uQmoFnbLBDGYURXFHWOd9K1HNBhNqcTDGdtpiVqhx
oQkc2WPaN9swznRnqFvitkn5dfsnrlVK0SyPSTxMeoDyg5UViAolnzJ9glElstu3rx0e310oO3Fs
ekP1KRsgaQNfIPS0bEnsj60yqdZQIePV/ZzJfRrWW0FSd6ganTQR/B4mT8drdQ/PfyBjfWNdgLTf
xA/Uj6MXg0qJbqDk7autHWzUp2yb70IcbB8TTbd3Zu04n+My8egQGnIVxKgJFMlrqx4zXlJnzRLP
//6Cf3aaCzVWE1WFu5BxqhT0DLa9Y4S7OL4PesvMOEN1a8frHG35/2doedlDFxezQpj8fZ/qJW/+
ovHYvdbu/HMMxtr1jsxDVWLHhNSLk2cF+ZvEkafH299lraCHYQMwe2G8DDxK7MsZUl7ZmKVYyiy/
gDTRrqttLbVWgYyi5uvNTkU7QcVLeqyt7RyU+VqNqVQk0GCFQ/8jTZ61FK/lo857lay6eLh2KNbp
6PLC1N7lZ1LRyxJNUHezawcHb3ZOjR8ZLr6WWx4DlyDnN1jqI69suWYcmNY2UBDD2NzVkGxkdH0m
E+zoUCZuVKEC1/Qvc65zaiprFn8Ow5xkkpFATCrYR9j6c+HgTFv9jEl38JGLYmKpCudCXreUs3Ux
R1io9WYQvw1yau0R7PUqBsXwmDhkSuwMhWiA0SU8QZvIMqueE3nw9pQxGDkMFKqI2NNAfIi6n0nn
1+Pu9klYi93O95MxFkE2illMYCzRmD72BNpEBNS1Rv1ch72LTiLO51vLnZrneMz5RoNAS4IUeMqT
o+5Sz3hTIDn31HizPW1RX/Saybm9wmWTmJwAJh7BToY5RMySsg1sKIxpURMAUU+F31M8/MpTlQOx
9p3QJr9M+OGZfsVSq0Sp2g4m2qHU7H5I7lLjWRR5HmvtQ51jLAfjzPkqCLKbPgeGIdvjHvO+j4Id
ufp2iK35odv2OygT+eNP6YvHXLS6OIK+ETDuo9mKLVj0JKUkyRB/aHPjBX0SWUVTWlkQcBId18xF
SCxjJAdvLQ0TDhhQvVzhpBntpI8D+AiedL9wpU/hFOBE2/QujJAhcyQHjeq+uCWdNU+W+oY24B35
FD/DF+JFnC+6Mvyw/BgIcaKxAEzebCapjQyqQ0StRfuC5hV4bYBIBQqchifdYaA0tijok5qD8lva
0tTK/djXf/Bc3fXGX/6ExbDPvjimuqYa1PZg8Ih3puzK6K7jPW2ubyRAYJAQs3Bg7QTpwCVE1qhS
JRbLKsuvrv5jqr0VIZPV/7l9BK9t9xKGsd0E9fZQrACTQvyj/yUO26A4FvJoTSKPL2WlvrZg4YWD
ZBmy8uyQXzIn4xwGwKJj7Kfd16zq+1b+QH7e1ofSkiDIjOZ2MMwnv1s9coypP5oatCVqdJnHxBPS
+5Emz7fXv3KJXP4oxuupUCkPerFqbbxdID3SuAK6vKftFDmK/jZXGyLeKTxBlMU8Lv0eMMlC6wD2
o+uJPbE2p0KRkWbKiPiQZPpTGhuc8Pb6Mr6EYJalhIkwTlXd2nKuuHVsD5IvJo5Q0u0k7EJQ997e
xtUDcbYixlqbzmyFsAEclNKsAdN7YdqAm77iwKxa6xkMY62DXkL4LsDG6Ym0oY1XxCidKMvwHgZY
tv9hSWDCgJeRMezEdi7RoQ/jHvIqtoRColaBC791Max+G2TV/EwIXi2UkOAxYrVp9LxO2zHDimrp
T4guImTqEFhHgQ2ZKiuL7VC3ZHlzG3TN/Ex0O2IiFRl/qI5cuhZjHvWKaPhYZYaB21q5S4eaE0ys
ea9zCPkSQqhAlFJFWJYQxbaAOSaoVCA1rpQ/bi9lzSDOcZgQMKoS7GoJnNxIENae8LCe0XIPfdxW
4NgDD4rx+ZVcSEmjAiqRcyckVlnLaOW26/aQRp+3VyXzvtBy3M7ulzpP9CkTW2zfpgMVomyRY7tV
XdOWT5jZtMEbC7ZhyZ39HTmFjz9i+wd1NOf2j1jzIOdby3gQtFsMndgultnlbpa7w1x4A/oRNGkv
UEcQvm7DrXmQczjGg1Tg2JgKAjgMHT0L8oyUHqYpqxL5ittAq6a5tHegKxGHgCWvkpDdUISua221
8mYFCmJHQj9mnrWs7t4ZCuOpTDNKMwyctnaU+QPpNwLInaJgPzaZW5J72nm3F7XSZqYhZfjvqphM
aF5VpQF+9hZDqBb5Y1Are1Mc8UF51TKL9lZJbeEFLRAb+a7yWsyH0afbP2D18ykK0m4YpEDHFGOx
vaIJYzhhvUIMzR0a2ZFq6zxJiNVjcQbCmCSd9FD43tQArXqi/Bp1vAtmpRUH+7hwBiH7gJcy2yg9
J2AFGQPsYy6cquI+pz9r6hvjZ6R+1f1Jj3d6eaSCn4jP/2H/znCXpZ+d+ABsEUm4nPhmpo4EuVXN
QESUPd5GWayADTzOV8d8JaHus34OgFLld2rxW50OMhJrKOzRModISOoW+l/znFzuJ/PJxqKsTGSn
YBfNzox/QvWQNj813l29cqaXjl9QYaCvGREzcw30yALMrQyUMhDs2FC8FKWihJx6KeLcAispHECc
QTEfikIkeDByPIWglGc+Sb01b6Lj7AtH9b6urWwLwo+9+VPiNOWsuBNUwZAIRUIMRRZ2RqlshE6B
aHprt+WRBKOlQ+gFyrCqVCCh7nYFJ/Wwcpov4JhFtsqQQgEBcKV8yIRHKd5IAscUr2VowfdxviTG
Fke9HEglAqPWHiH/J9TgGzp2qdPnEOqLXKn/06peTfYieaj7vZbfN9EJOgkdHFvI2d21JyV+C8HW
qphZMNhisNSIULcfEqzXoXfKqcOXLT5U+zE69Id2Ez52XiZYwWahQ9atXfij4UlcrAQXFz+AOSZ5
IKCSn+AHjIEXjF4ZOqH5szfvytCwb7sA7lqZi7auxCiNNEAp1KnijahhylT9Cr3fyeEz9uLXQnKi
LQURan7orOi59EH5fPsn8BbL3I2EFKNRQeQVcpDOoDoqGMPqzI3ouxK//G9IzK2YGsXU5tDlssH6
0wf7Kt1N6WMzPQUR7+JYTgTjWc8/INudqoIRSY1rINXyoVbf24QTUK/0mmBoUEUzGdgeyMIzcXlB
NGoJ6RA1be1pPGnBCTMuY+pVijfn+2l0sDiFhhCb5Mn5fLOOMQvDUDkOhQLSNTRDM4+FkDZNCdb1
1jZbxanh30bQn8d+3JqWPLgpAfdQYlNT32TlnvZHIdxDI3rS9rpyN2hv+vCALjRLniD9R/0kcOKi
d0E2PYj7ZPaGwjFmvHwUC2okMQn2XTBZERndHtrnbS7YDWTYwxJzVx9y56eZbhvZZJXJfqpPRit6
Y2ibeDBR8M/zPOCKjUIpGH0p4O1RQTPF3ChIyKC1c9YQB8ADokO2MI9JYpuiW2m1c9tIV3z7BRTj
bItBndtUXqCiQ6Q7TQhGO2jZgkMf1Nwlx7OvgmFaEfUV/HNF/E7noUszBWApKLPHbPZEQbda6U0Y
DkV3F5etd3txKzfzAvQPHuPYumYC9ZgEvER4ETHEosjPtNG9uXNv4/DWxXg1CVwzZaMv69ICaC9m
HpE/C81X5tAvDbIlM68DZgVQWWiRlt4vnA82CynIIQlknXS2VLsiLbfR/D61RyGvTpHk/v1IOZIQ
MibqkIBFrpy9/rPcAC0cNTtb1gJ7Kn9MKC+HujfkHOtYufcvcBhTLCUlVBswKNq5eRqTYyo9Rz3H
Ja84ygsI5tpXZsWMUGzr7DZQobw72DpP53F1EWAYRYIR7gpdAJeeUp4VneYhNksNu9cWiuV9GT7m
MSdmWF3HGcpiH2cBey8RQY9EoIBbz1LQ+VoUm9smzVsH4/FjITRldB51dpX9LitXmZDrQpr0fwJh
J6lVrVAoDgg6ACCp1WrbgajwvJzqNGevWM4ekqGvTy2wErHTTmEvO5jfc26vYy25jBHDf776NwvF
2feo66RqNXDMYKR+Pkb6AZp+9lCAs25SnDLKD1mLYkA44DEugsfOcCsI7o6h5IR9bmmD6AfDU5vw
6gTLJ2Iuz4sfxdwiOVqGWlPA7mbdD1I8VdMdpXvQV/f0KCVu33GaDFec7QXc8h3O9iAOxD6P5cUm
o8HvI9MSotdU9oOEU3nlfU/mDHe9SZrSXM5wEt93dbXP8ufbn5OHwFwbRUVNMopAGNS3IPflVuLY
/Vri9WKvGC+hR+mMIRjsVaqJzySOIZ49D2BZNqf7sRdcMyHeGBVW2zyaNPlfwRnnEdIZIwNDgAMh
PmdBbYU45N0pm+8bfTfGJthY9rkgc1BXjRFZL1z9qDlgpO3SOpqa6FQVQkhQwWMFuRupMVp9bGME
deSH/ii2v29/wzVr/FayR54Z/U8qs8NkVJtyNIHXmf2frC6eR+TCOil3RIW7ofLKQTvHYjZ0aMF5
UCURRnAPaMKuKfrlyg/jGDz9kB/rz4LTzLbStIRJZigIa/9vaYxrJoGaQpAccP2neBe9GE/J3fS7
MqHqAN52xXW07Yv2wB1MWDoMWW9yhsryEJeGDB37FKh4nbrDH7TOa0d1C1aP0Cp57GCcj6cxYT+R
ykLMR2Ch0OnkoDyfczuJHwmPtHDtkjtf0/Jhz1xWqMUYlImBkynmVk/VfThAgmjiJYh4MIwj7qSw
VrJ2gdFEmwy7GNk1XtZ+hfzgwio0xv1OZDKmbgERQHxH/Potfs4PkpPvizf1KdatiOOGV++8881j
TjTYbMQ+WT5Sk7/QDyj+vrfgHRPcyO9ttI0Kv8u9/IzmR/Mhfbl9tnn7yfhn+M20jmogK8rnQF5k
pbEq8cdtDO7yGAfST4kkiItt6EcF7YDvktXuo52WO92AJRVv8268TxyttGSf8J7bHIeiMQ4Ft7Ye
jhWwURdHx5R0UlGIt3QM2lP3p4i2AoMTI6203+hgVZe1hQL3m5zq8iQEUxaZZSth1raM8LY/Zeku
id1UcTD+70Tx01Qd82DTdX41OUJ1Fyc+Z7uXI33pXpYfgCZu9HCjMM2+aKAoS800VzGyNtRW0qML
s9TsSbTwbcGRFWMAONTdOXCz0uUgf2tC3IJmTk5BKInQMAB6Tn2Plr+2zsAgtEmGbZQcBfOUFYe6
eisUvzZeTIg9yZElFK4i/pakDx1vFM0Sx+TBXHhbqOgqrRsNR1IFm7lPbKN8RpZEFt6yonbMMrYa
UB229fsYinbbnihojdVyo8ghCpTbXsVAINIXzaGZExRq3gnoSYVWtcfJk+RNDBrTbKtVu0LI3WrY
5oIfxFs9n60WDZ7E1ye/7p+S8RgoJ43mkOSlTpZ/UQhTZaBxRFSRoS9uvk/jUy47uuyh4bAEDUB+
irNtPHlii3g1f8nQ/R1sYmNDzJeifFBaZAQgEz09pNCykRKH1BujeiKtlyWKVfYHTd/F9EEvDgII
rIxXEwX/+ZDU+0KBEkyyNYrHLPHz5iMYnlE3yc0no98UumVMfqKccpwfsQdBVPTZQG+tPQ2zBzEf
NwIle/YmNj8LI7JRErEQFCX6MSS2Kv3I4yeh+FCmxjExnI6ApdUptgsEb5W6awTHjD7lQrNV+lOc
7rL4JJQg1kUhRe7Rp088mJ8dFz+CCnzF3tz+aaHUYB7E4IQ0Vt/8IMmvoYYQU3XoIWDQQmIYhJvm
aCe9R1W3EZut0FWHlk6+Jp9SZbDEgvgkeUO3kJdFbmby6k4r1TVwnaFrE9NrIspCLLFIptGg1sJu
acaxpa2xrb0WtCmRlR4ajOFa4r1yNH7ULizsCdN5EydwW4PHDCmEfUwJLdxo+Lp0DVWqFV0tAz4+
pI5sDzakZk81eA+t1yf9QJ1894nC0Wvj8kYDVuYTkaI/Q2YOpl5MulHjUvtuDwpceVdZ8yutrAyh
q/1ouMYRko+HaRNuDad0Yl8YLdGB3i3HQSzelvEPFz9juY7Oo4S+KVoK7UxbXqhIAB04ug9nPICH
4Udu4YZzjENivZlft4Gvo6DL5TPXXF8mZBIN1MtG6oTZeym7TVlancJb3/L7b62PuenEJBsqQ0P9
KrOyO9VW9qGXYJ2V0/vQP9w3m87mpZRWClmXa2NuuCwEs3xLsKfZS2WF29yrVBA6IP/ofLTHu9TX
7IETNvNWyUTNqVKDpnwxY8PcKZofjHeKsLn9wdZu0TNLwWghYymgl9aTGhixTn+J2mYW820ZN1Yz
fKDi5Jjp+NEOsgVS88SCpoQ9SZB9iPqHJOG9ML+Z9v7/HxVFu8ufYpqpXJpLSR7B4IMZQiMs38ZO
chc4vxJ/dOZH3GqQYsutxiNWD93N1h6cnRZbT7f35MqIoY8EoTtwJS9ExjrbdD4I4ZSKcoAwaoLg
JIYNKzjXxjhyW/evvi+Avml30bgPF84KspnpnJY6dDyQeAMdn55bpeAqsnd7NddfmEFhzqTcK3M6
NkCpI4tgsAfxmVXEfr4JnoqtYuejVaB4xaP35a2NOaE5phIMWsWDLRQPbfxcat4g2bdXtvyJC3th
FsYcSGQshUbssDAhFsVtmlTZqywoeuyOxVQcjS5O/whdPHLymGvWAX50UM1A7Bt9G4yVJjHaZPo5
HVAO9EWQ3YmYuqj3svJ2e3HXT+bv1f2Lwzz0ZlWGLgZ6vG0TcZ0jjZ7u0538UzBteiBP+WO5147J
VrMbXifk9bNsQQbXE3otlYXFm/l01JjNwYwSkBRvceq2hmi9YjLBVfxmG7uI0niculxA5kN2tOqi
ugOgfoTmNzLDvmlrD8b7AALocEfuuOmIq8QAs0LGsQralA9GCMBKA3NNYfdgc7FqRGpebnNlbK8L
95do35m1s8u4y9Oin0SgjY50In7/CRXUBgyb9vI+m3391CAwggr6B6xp2vDurdWDiLcAhCggSy+y
pfpJKopcnrMBjVVoae03w5LF0nReyLV6LBTwP2NwDnohbBFBb4lRmthWBFsd9F1F6LkKh2pX/gru
DRfiZfNddk+9lid4vm47oO1A6WIJ9dhLAzNWHdUJcFFY+lQf0FjvBU76S37GPKFdnbpfnGO5HLsr
p3OGxxxLTZDTNgwLEMXK6GRpWwv9p3bkN47oDCDMweuPs7PX/QeL+ZwhMsGs0QWpnglYIXmn0HdC
ntrLPaEHrx3UpyAocJpAtiRsY9As/YGExXu5Ew48qv0lbL1aNcZEwYdpYqfZHsA6LRtSKIszSg+q
9IfwREzWF3kGwLgAdJYNGW3hy9tRR5d3YUEF1o5F8ph3aE/tShP9Lijl16kVTypS0KEVjChyD+GG
ljFE+DRL1gMohVSnoRy2CVEsaaifiNYj1SdEvAfGdZi/fJOzn8s4kD4BZbUoL7ebvtXfFxHeQvfC
p3LzWIJHk3xm3jw48U7ZjbakO6M9OU9/3QFz+RNMJnBTBHWsUw07BirbSnwXugcSQeLpFUJrHAtc
/fgLz+CS5cBjjrkP4l6roriB/5pR68rn8m4cRZ9zrFbdB8aOJAKNjIUi5DL2G3MDz9PFI4OnSQNR
3V1352l7BXQyP1uLPms7aBCgR9KrvdvAPFzmvRYHdaJELXDNSN6q5XxAldqmxeSGPKqt9V38d4WL
nz67Bfp40uaWAomYr1H0okbu7ZUsJ4Q9ouhyQcsLmgcQtDJxidGUIR1oBZOkmt8g6RHcQ91wyH0p
T+8yXrvH2mrO0Rg3mOnlHDYp0CbztaPeIlh8ezk8AMYgdCPSRmkB0MmTKn1BOvT2318LHr/Zy/H6
QaOOwZxgSZ4URe/rwe6NX40GxWW/iTxMs5iUE6Wuxt9nSIQ5qMUI7l8jAVKkiD2080JknJP4mNEv
GiQelRU0l6atk/fm6xDloCvK2xexxzSDRoq7IG04Fn/dsQvHAQYXKNIsWp9o6740xImqldLn+D3J
H1CRmE6LpqIGfKh3aFJCQqQVOa/YtSMGRkjME4LyGx00jPtQI0UlYdUMNg1ANGEcSiXDdI1bNM7t
L8oeAAkqZbICo4RaKhj2WYF0rUwnpYoqYmXVr8jE7UG+MFEBSpc7pGINHnM7az/faOgtRXe9gUlC
NqiDKJuSi2pLLIHMG0UJHopGtaSuP6rgwFJmXhTHbuICBz2dZZ4QzTP4r8uPhlHQGqluk1hhI6H6
6WrK4KEVTAr+lmIO8sALrxW4T6C/IqKv+xKoz9uggLatAIHLj6jAtFVoeNAPer79ra53DyjL84mg
S8eQvqO6M2cIPgslGqOQQt9L+mzL3A/K6XkUMOONI5ljgoj4twHZKHhZFoh9lsFWEULELK3D3OVT
L0gJtY3iOS9bjGEauJl5m3f1aEP7G5oOQaWM0SRUJdgB3VQe66wQEMzv3zJrkSN5tPzPV9u1HziH
6sqrLI12aLpfyPpgasC6/E4hOKQDLTdB0OfXztHzfP/QYMrFdjju63tnzu8VFoixvEGRx2SKghBZ
GVCPQSGhxr8xwnuk0h0Fi1z+RRrO2r+9OUfTPZ48azsuC/fvP1XroELLR3NLV3M/rXsVNIIqQuZX
332yNw9fX3teZfv6oFzuC3PNyiRMaE2xL4LRx3YEzQE/R23WlWnyaGiDxKlCXRvyAgfVCAhhQJFR
YeLWUdIQuUrYnbgbd6TOPbEydmSoINDWekP2txlBfAzNxHgdHlpIryvf/LNn56bs5BzKMGGEMLkD
X6eIIYRp2JeywElyLLff9Uf/d1mMF0gDwWhREApthEOWErx1c+YmzbABve1GAXGArkEnWg95I1RX
pxTzCNCNR/MvtKEVNAtcGvVM1UYhY4X+2GK29Q5XYKJbhMeDsIZi4rPpMthaDMLSSMkLWeHQjmh3
ag5ajWooxNiEiHNulmNxsYMYUoRgt4x4Fu5AYbUFqwTMH0o+oJ7WdRtNECy4Qk4Is7IOLAHX6uKt
8RhhXEA3005Ja6xjDvqXMBS9RpfuxNTguJorGHwRXAm4ujHbCUfDBJZqoDWVVENBPSaJpSm104mH
5G81M2HYFyBsPFnW05RWENkdI+yZhP7QrkltFXMOGD7z0+BPONZPt6+Eqw5xYBIDL5pFGXdRamX2
D+m1IZm6MbI1OXoIB9lToSYx1uKnJNGHMelRihRfJQlvUVo5kcoTV71yHchwLyoosBLQjFyZYdeh
FbsPMbM3iH1ltYPxaeaG9lEpnQQ2XFTt0yqfftxe89W3XDChvYiyOVQtYPuXB2wc1K6N9SKy61gG
OahWJBuQukcuHXCob0PJbJINik5LGAY0sEig0WP5LWe+KoyRO+0bCZo91JslaoW56ObzS5D2myZ5
6dLRiemhN4R9mC5bDQWM52n09Sz2ykRExfKuDn4bxlYbtpwftnI0IZyLeTVU7jX8SGYT5noakkqF
dOmcS2TRuYkRRZl5oxQWlfTsmExFpNu6XiegEhH0rt0Uhazdh6ksuCISlcEmiwgNdzVuhslC7Kc4
WlLJDwNa/Xun7qdS9CRhFPZEjHLVlpK0FaAbPoCbrMoq5a0zIpN6sVrFnXN7adcmDQe6BPaYuDK/
D9TlntcaGGWmHI33cb1BotqRMOIA8vHc7mfPwBhu1ZWWCRZyHlHPil0B93vaAnMPkFK6xJ2r8Hsi
B44bR0hJ8J5CUZsaPGH5K5J52NRyNyhgeYXKHMLhSxy9GU0tw7Sv3YOkhpYhGjYfTPJDrd1kduul
Izdyq2CH1DykW4XUHslTLdph/1GWe7VwieqOHcSYOdu+YlCIyxf1FhwqME8wBqUnfYVETJnYCdg1
VBOpJx4Z7PdzgrlOLiCWn3B2mLqxgrpTA4jyM1ZtNbfRatnvprfh1/gz5bCXrDimpXQP+5EhHoB7
6RILSbSxSgtgEcw6Tt1haE6trIIqxWkSDtSa3XzzsYDrE+5AY17hFByxNDJx4c+03LTB7NBE25KC
p792FRTizyNmUk081xTcyUxckQZyPwoiWB3KOVMOVUVmpxyC0hbnXtxIEeWRtK7iQWYWtybUdK8u
/6See6nRKwhphelObn/SSPYoYkP177cPlBhgLQUpBi4SNl6KoPssQ/wG65qqO9xYn21Q+VQgz7fd
ytpyEMggzjWhngf25UuDgB+cQ4TOsZ3G75L21feernyV4dt/QYESoIpYQLni+ooiUQq7SI5tKm7b
+WuG8dHxPuq/bsOsmBzyHwthpII3LoKay8XEaYvgNjAjO0Yk7QuRlu2ySoVqrBnFBacrbs1fKRA1
RDYAxn19ByLnV6EdKIGidDiIL2NmmD2a6mPpYZzEHNUeocohZiLI4q8GFSkvb6fuRxrR+ZANsWjc
12NaZvDdeCn7SMqLlWWITfDVBPX4PIc0/TSMRtsYJG8wRdsT46caF9LH3+8XNPjAci1jmsZgB/Wq
DvfUIAboR1InJwgx+2gWGzMwndswazZ2DsPcILkcJBiWB0waFt40bmgr2hjwdObg5T8Agd5V0yXk
tK+kSk21wpCIini/ywwRTWyjqr5KSOc/ImmjfM56iMDgNuKKxaHAj1wK/A/RNfa9UYqZNJEySm1D
T7aCOTrqHHtBG/m3Ya7yX3hxQBNt8dxYHjzepWErNeYd2zZM7UCtFQsMM4hr5d1kLhQUremAmcXp
uj//BdMQFWj64TnK3vttUAcTNYBpRpMb9TDbbSk91AUejdl9InJCypWLSQdnPrzq8gzGkOHlCmMY
u14oSWorRN+LCBKz3nD07k/UVhaIsL3ba1v7bMisIDrHmDN00RmLrAIyZLKWpVCEJzsRU3IS0Vy5
4biIFbvXl9cHGJ6QObrieOq0IRFMIU9tsdD9JYkQZ2jTypAkzgfObbGyfYsCuY52PMzEXRlIY8YK
HMoYo4aT9G4u9sIRTuTXmDctZlJFMJbQoeLkR1aWB6F3GWkxTBqhisdsohAQUNuoBCp9g3KIkc7P
RGjykGwTDBknZ8GDYsIWMisxUgdI/CbFS0lCdDDltl68hX/LkIcY9GJJzDmLRLHVlBw4BYSFMO3r
Gm206WaeZueK+S1DJ8jwIVeB9yETs4gQ1lFrKVh2DtJlUn0XFCUmXnkFsCVwZAJLtEma6GUhSy+z
wcAoPcTm4q5B91z8Oug1HvhPf32M0HiwKN+i3rB0IVwe2jIok1AvusTWwwEnNfNQR7bi4K/z8cvL
B75v6dpa5BIYQxO1hoSCTpFvSYvDjA7nqBF3Xf6lNYkVRdN/cOnnp3axxbNwPFLRcmTqOLVKbT5D
YVNJrVKbJ6dGyxiHEGTlA8FBwD2Adx8PH7aVNuqLCL8EUFolbDExcZokXosBD4JZzaSFPS0DQNSY
P3qcaR0jrUjp421DWDmfFwthLC2EvK00m0AhA2QN4XtUVDAeFYH3Vlpxc8BBsRoKKCgEXYlM1IY4
51OZQnRSfep7w+pNdLbLoVtNyVERCC+Ps3bvnuGx8hITUcKUBgXuwLIZraYOC7voqYEp++pnEBCP
RhQyhIl3ezdXUUFwsiSe8bBh35xDSrWGRhX0r4p0h7pQmf6WpdEq1ftMkeyOcODWHqBLv8M/eIsN
nVm8PORGI1TAo72MPowJSpuaJamiTaenQTuBy9bSJtfk6eVcVSvhbS9wGfehSiWUIELgSsHsK6Gn
Vg+T8jyofovVToVfNJM9R7nXNVudl25YtaSzNTPnQg+ErKMZsFFVguXoy9iEcD+lGEbVBmvWMs58
0orLv1grc0LU0cTFXyxrlQ9UyqyqCT0d1Aa3LWf1HJ6tarGssy85lzHtoNyWonRvuqPWvg9NZ8Fi
Y6vk69uugiHDKoIjZrlhmCWlbUp7kMClGK8SoMvW1VZZGZ/5kuuLgud4U3QWSJVytKYq4lbU/DD+
CHTd7ulbX3D8z4opLdLrqDAg2WqgxsA8Y0VSoCU0GKDqUJvKYz5L4lI90fbjwgNemlDJ6woIyiWB
jFskz6Bg3AWdFXfx4DZKRP7LxwbP/FKrliQ8EC8/Qy9LrdGVLXJUUfM7I5B569B6mBLKifpWv8AZ
DmPECqlQgTDxBQRZgu6jbAutjAjwPfpPJQ+cBCQjkGOBwDYTGNEKkV45djguwmRaSmFi7MEs/sPN
u2RzTLTE4S3FJu2R5RkzMRxSuxtRU6HlQUuDQ9eSl78/JHjSmIviKT7OdwPY2SExyl4IUc2HNcR6
/qyLU7qtA9odQoyBvWhZ8nobbi1xix5wsEvCFCBqwdpm2EdZWUdTaqdC4vTtFmmQov+p4zE37Toh
tSrjmA5OE3i3cReTZ6K/RUZ7eVXhm6F76NIIiyHX+46KuCuF6EDaUvWTBhNsYqE19wTK9+nL2BW1
ZRQft3GvRhVBJIjuEySpZaQU8KJjgCtzntpI6cCl1EC8yJxb4yCE45vQKLKbINOOgZn/I+26lt1G
kuUXIQK+gdeGIw/J461eENIx8N7j62/izK5ENrHsGF2NRqNYxarQpqq7q7IyjRdQ480v7VBOdrug
/pokug8U5ccgBc+KUSfXgj7NXtKLoDAOUEe4/InnlyJ8H2ZGRX0NWhBsbi0VxEYAfxrK18pjW74M
PL2o8wP89O9nwjBUgkM1CyXkVSUPXC8gcRzTuzTzNMMuAx7E+vxkOTXGhD41ztW5RDqMLlIlQUhT
JXDB4sNhQ1mLsFCuXsSrAYxHYySzqmDo7RcMkEoh8kdV8qwlPxTlSUCLQaXtE/mpGnYNFJH9g5xw
oRcr67XkeME+hLfmkg493co56Yu0UtDFK0tv6PlLfThN7xD1i2gWADM1AEiaNjjm8OQnIP82D9y6
snruTYsfAWaC6jyKa+yWEfRCN8Yem5pMpSOVduJXtIquWtUJ5cgqhZsOTTR9DDfWrbGSrLxwR9kB
tY8w24N6K5dWE24q3MAnnyYysLCx15PHfHwYalsRQ0sUEiDWQ3fhHJl8H10cD2q9AWEQHdHYgYZF
NQ/sRDi05Y9M/WzqB9O4UU0vnkQvAPIFCcY0e+jIVZ7zHnkr18PToTO7OYqIP+cphl4FiR3qKR3x
BANcOVRvxs5WutKe4nut48GiVpzoZMaZRY/HURDSAWb7ye0AsAc2RX1ADg6bLdgjxca5OnEWmCV/
mYchMZoA5oppIUqBTgN6jseRtr0lQ2FZnz5Eo7Qvx6EV1z0eIlt+j8q214W816gGZHRQzlQWMjCb
B5yhnSGwEZFhh+DBhCe0DijLqf/40+TrSQc70wyZTTOjtf+Qp5+mdiV1d4QINDHtObHL6WWoE1uX
XFn5QNriu5dAzgYqoPBVKodh9BqIVwiQa7s8D2eYa/YDmReInwUg35Ew+UuncGtcxTP2vJrBHHye
AJrymU7o4khlhwS3c/SjKHdJDtUzMbfz0bSmKKeiedcpDRWrGwMdvDW5lhudd7KtrtfRLZOJgchD
QnW5wTwGs2wLxDKTpyjcVgBqAY8Um4GtknsDJVhk0s3qBfXYbvxQC4MzW7yvYPwRUj0jSXx8hdgS
qvofFWCDeZdxLmPneLdl0+gLLTBaL1TkL083TS+ac5lLo0bT6i6TXagfKSroNdDDQ0y7M19J8SZi
wvEyxr8/tRGqnebbUAM/8sjZHYul05vM6ZcwAy6QGFaUBl/S9DONq00HOGaeVDtDvjJ9XHpr8J4v
d+AbsbkXRTeYr8fpSRV8O4g3HQqQcTxRubuqUb9uDCfT0BAZKRQ8fjRLX4kO1Yai9C5/88qlb/lm
FTqt+oJB/j5Ojy6ZQpIOxBwmDaDOV1/2CHkTlJDWjeqNwA34/WxBA6kmtJN40gKr2wNLBgkfFPbO
gFaB0etFH80a7Rbi165tCjsT+g+1Rc388iDPnx/LGP9YYtYlMHwf8mKwhIofHgYZyM3dVhu3esdr
QeJZYs4COcOi+QksQWfG9nFUzjnKEOmtyuOOPlN5/45Ef8bEHgNqXhlkChF2osq3Dchly/htelV2
s51Fd50QO1AQBJbEmoVrSfRk5QqMBqqJa8hzar4q5TMxQEfX/RimA9LutO5ucjOz4sop5GdcNSfz
7vIanLUuf3/wkkE0gNJAF/MydUcbTVdSH5VCfLAu+Ndj2NqkJneBRPAsHxU3kVV3FGdkcoidmeaP
xH+vawHYXD/yZrMHNp4rMr1kY8+89eiDmLgxh2o1AkK7KPXNbjGBJEBsaWjum1C2TKFERmfXiLdD
C9KF6N+fp4CQoKNqyQJIYFo6nYtMzoQhyhAo8jZEvko4+H3qtGnJKXysOTfskEVMDhDAM4iz0CS6
Rggi8KgJoPQPQvA+TGEJMckWmFm/EVz8f33P95cKU40jLUsmFIehUfM3A14AT8jBIEyzOCy/Uhoz
RyWaRm28BU2xG825U7Q8EMw5Ihl3fiQzftthLhCp4k9xmMFOXDc/x0CxC1N6VlrdlsfCMgvtwQ+G
rSEmexNtEJka3umDdBOpqqv1/5r8FRv+5FuYu0KXmGAp07DI3ZLs0Ly+3or6oZgJCE9uFGCYxeyK
aPsu43ja8vcy+1rT5GUWEB6ABWL2dYpSh4TGFY0mID6XAnDAcqoB69vqyAITT6VenSIxxyxn5nVA
XkZl22RoEH5Rxjs0+QC9psp70MRyAsg5lg/zeWSVcRrU5oNQNTAujTxJ84sv+F4qXgn5bR19pS1Q
FMC2/PuyOWyiAx/tTBC/QAn21FG1Fq9WfcJIVR1+4aubDGLbRW5yHq3LhJ0t2ZEZZkJrsQ5BQwUz
Y5BZ5eCFiQOuN2W8LxQd6CdOVuEbXHjJHDOTuGXLrVDilEqKWylzhfgA0HgUfKYh+vIV6EbgZLSK
/APaUjQbODeOlWP/aEoJS/aQxlkqtSnCrtKEzmCKN71SHPrU4HgBz8wS/Y+OmzlNkONKMcZSu2/a
mxi6QD4nmbvqaL9XDZ0xpyaKSAzFbsSqJbNARbDy9Ty+dd4gmHCWFK2oAd2AEBKGnjLicTkGV2bR
OJdda9nF7H4AKg1YOxFwDGTKTwcSVKMAUSMsSVMr0BqMQbJxkKoWwMadoPNwcN8ZCMYa7gAL0gBJ
EvRKLYM+WplANUqtibEylXTVT19aKG/ydlMVo6WD0DE0b8QZzIrouK1JSgXiiaTxjPHB7Dad9mGq
16LyUZAPQbFV+dZsc7spClsddgL5aUDOLYHwyuXZWQt3Jx/M3FwKsAam5bKV4kRubuQYJKUQ33pX
INhN8QcJwNlZ9BwEcb4LpzmyhEG8McKOR1685raIQbg3LK9jYFCZZSJdIflqKGm0HcvMCQ2zsmWl
FveSX4S01wKTpvkAIg8zfgjTDPpqw4yOmUiTcdQDyCYRngOsZVwAKzMhvqEv4JTvmTtaSgGLVpMW
jc9z+mamItXyV2gtUFI96ca2GhuLkAdBFf79dj1ZD2YekGLD+7bAeoQVUiCyDjKnuOr6bZKhaAxI
SUmDNuZ19i0x8dKuZUJ0ADHOqAW5OM3Aa4UU2pBPtI5yB/gwCMqpVFSeDJL/1dbDXfk7myefdYiq
aNzM9RGeCcVx2lzFqYEgA0SnbUAV8Saf6i9Vz+5rnaeEs5ZFxV77bZhtGA16JU0xy8uj+rEb3iT5
KzBFuzQei3rbgjxemO9Ksqu6kXYa5zBcCXon25yZ6VDuGiQwYVrXMivr3wa0xnClz1dQkcaJFeYM
BDK/6v0JVmIcsX0CTdfpuZhmnLa2YvysDSqFOUWOlBQt9hSUmEN7zmMk3R7KuLWTCO3Gr7KJTGlK
5/n1byLON4AATbvAJjOHV5PnUPma4OlF9zROu1TZKqnbo+1lnDfBBOzlLlPBYb29bHYt/YY5WXAE
/5hlDrRkRp+LmeMhOZhIJiZOgrgC3QnIcgnICNiGZFiF/7OPPTBz0iJFNYhYQI/SKfBS4T6TbZlY
fmrFSEO2xq7hfd+y8GcuiJYzXMUgvgbE8enBUcQKqUIBs6KrIDaYIpq0UGXubn2ybZK3ab6/PB1n
nCm4wC+g2d/2mI0oFEFaRA2mI47GDXI4UgR+O8kty20qXEXlU288aNqhHTbh2CH1eJggZxYHn/Fo
R9KdXvLUKtZ98uh7mC2rz3om9VCMRrrzNe/mbZ3OroSQ10VPsmAl3fOkykimPFagdhs5Mfd/hPrf
k8EiTFSAskdJgXEBN+BS26d+6er+wUfhK8Pzqfwww/eYuJeXgA0FIHFBbzMwjTheAK1iWy0KsOv3
oRI2YL9anLGyNOWlTXiNI+y+Yq0w53ta56qYjLAixu+N5DSdXYXvWuJMSUVjHkfv2W2CtcbsYkhu
1RlJ0BQu9ODoJJbW3orEjvrO7ho7LOxOK13SPkcBL3nNm0xmO8tdJQoaQJ1W23lyvBvTzzHkobh4
U8lsUSjRF1JWwYYp02F+HbJtNnsG3jI1kd1Z5+Q3lr/tOCAwU/nd/XV0/YD0d9T1y8JlhiOA2rGz
xfxDALvnLIMD2dyNgnd5P56dGqxFJjCXBohcQKHbgJYKgk7yVQbM3b7dmU5Ko0PjgqhUse4n9yn1
+quBogjHeQSzTw7WPhOhNXP2Q2AZsXmS1gkIWFdzjsst2+98TjVUSCHwDFwX8+ToO2HhAYobyyie
OzBEmru2eg5ThyicofAMLUM9XrwRt8fMh6FycqvwYxavctR8BrvT/7144BJF/gxpcYwjS3oPRNOo
wpJYvBcD1SExXhFIP3DuLetrYyytPXjViCyKdYoh+ZzqSWPFqHNkgPgZPJGMde/6Y4Hx4EkM5dnQ
Fz4JKaYT5JCGqLB8ou77QqAA49nNQDi5nm8sy/l++GOT8WhDC0MT6lONFeXVSwJ5c9Qi8gollDTb
gO9FVZDNAkSdRnEyvUWdmllJk1U7PSUCaBIjQfkld3Pz3o2FAI0lY9yLw1j+UNEjcN8LsXpA1RZZ
BsPso002N60dl5BJqwCm+UrR8fHcTeL0S5WV0CqrUbWnBDcUa2oFNPzrQYAODeK7GbDQBTVKMzmQ
HnJGyKQE20jUx+e4bQ9Nu7yApkId7cpUovfemMqtkZigmSSN+gkhZXTGDElWWbqgObEyPoglybyk
0h6UUTA3KvounVqIbgsz4l2zV30AfS3wM3ToAJ5+ujOFXCY12ukbK5DeoLs7CRElClWT/d9o1sIJ
jkwtn3LsBPVgGoKQITLH8lYX8NA2NqX5JoDiSiK7JAShsOqkOqfyshahgcJY2rZBUy2yXAFVN8RC
rsInphHF3CZ10RgKhY9uW2u5F6LsNYEnu2nFl8txem1eDVwTwakDug2VbUPJgbjtJiNtLL+Bs5O7
XovB51k2v2JgLkSJx/ewdrIem2NCmR8STRBHmEvEuyFtnMZ4itt/CzNYQv+xESaKkdow56KHkaD4
RNtWBIhWelfVEk2LnezrnOh8dtn8NocjgKBHCa2uLGUflDYGALHLBqrNgOr4PyGzUdamrQAVMjx2
8D80bJh4A5tTS33p1+X1W51QA5qksA5mARbFlwpqGRtFi/yB/AFUvxUBglVxIttaMAVryW8bzKJV
GWgEkrHGooH4NJq9IZBtEuMG8SZ3HyqPjXp9ROheBFoQcHC2fdFQkiLQBnh6rihUDImj/hq1gnMf
WjuBoIf4XyPsoz0ZVFEVkgLX5aJ5DnPNzWvT+ZuV+WOCuQCBckvIOwHjaMoIKSiBVhOEvXn9kf/j
kvz71GFHAqksUusNTp08cITSU8cZutodrv+vlUhNYT8XTwRI757nZGvLtBzg/znDDWZ4+RRKclfg
qpD7M5WA7gTvoZXw2E15VphbnEDSfC4SRMVqcjQNNNG9G/qflxdqfQqhrbTgB+EjLLY3qEw1yScY
6eKHYPbE4WnWvARPcz/wssgVml91+IQX7WWza16FBrLfVpkTTRXkogEdyBJ5f0bVcyTFttrvhH6r
JA+JlnGsrU7kkTXmUEtB0KYqCqwJwlukvKsgkIBK1OURcSeSvXWNRRz4JozE5Z3f3cjm9SgCr1Bc
TaHdBMgOLXKudlIKnLNz7RA7PrGXwR+d2GUIbo65xYlNat+boeCYReF1NwTXNZl+EqjlXR7nmjmk
ctGyoiHkKmzAN5XWjCKUTa1eem4TS9bBXDTHNpL1lEBX4rKxtW1ybIzZJkqrzHKRwJjZP/j6rQTE
2qD9MtLC1sgWegaXra1tE1yy0DeCqwBiPuPVfpdDZ1vqGkuRSy8gNY1HzckTzqG1fDN7Uz62wnh1
LMYaIMs4tArz2k9avDO8RL6NU46ZtSvVsRnmgdYN4zypM8xABWOTtqrX9B2tFQOMJcj+IAWdjzei
1HIWjDeFzGlpJn5ggssfVuU3s/uS2yvZfLy8Srz5Y/Z7REylQUMCAlY7pnQyJ9CmGvIbYEi7Rrq/
bGt1OAQg9yXXCQQ1EzhykmZtr/aNNWAngKvtalC1txoN+JfNrA7JBBnHcuSjsZYxU7ZFPAHB31ga
nm4gAjFvu1L9UoLCy8bRu2xrxX9RJQAVEw55RQH/4Gm4qONIrSCOVluasbmR69Ia+msl4hWhlnVm
NvmJFcZx80ktUIFqaiutN+Xc0pp3LVvZ3jCA9C4o8ghogpjtPelTNCU+DGhJY2cxobOkukX3ONfA
EfrCe9hktDF8ToPKSjxCIwAk1tBchrZ1NrVs+qGuBHVbW1B0cHPRp6Ou3hFwu8T5vt2XWnx3ebFW
NsaJPfZMCSBi6wuwJ/Su0tG4KTYp1Gi43CZngBhc408MMc/3PNT1tAlhSKq2pbrVZKvV0V/hJOYz
UDgykvdpshljT5s72nYGHoEzxwdWXO34C9jEMR5G2lDK+IJpOqSAK8vQCMo3l6fzLDvNDJPlAMiC
Dq+jZf0SYXL8MbPU2KTRCEkggNoSEjsdokkoDQ8FnjycAf4P4yYUXkF/Ag4exieSmczTIHe1peDS
CDor0HG6afSSqw+NUFBUJ1ALp7HAMbvqKOYfq0xsgfa4PIikry3SuRLkZGTwETWuCO6VgpZZ4oLw
4/Ikry/kH4PMnh18Jc+EGcOsm0Nl3EDbpxo5D5jVqQQPgbTQVqITnMXyTirxy6AcsF3FqL2GEOFo
i9XkO76kZPZo5iVVdBlK76EcU02dUblTC+UvxglkC+B54AZFjyITSDO9nYRkQDtegOetH8iWPF+H
vOajtWh9bITZM0KKzqS5h5RUXgXWmLxC8VP0bZNYQ805F87anBbfODbFbJRWNOvaTzEefXQCNH2U
d5H2EpYPY+uZIwrZpZMmhzD9pYje3G3Q1TYr6FZHLe/t8v5Zi3nH38HsnzZCN1Za4zuEDLhO5TkX
Jxt3ayhRjRzXWNupaAHCU1sDX8yZKFqCspEWVjJGrEAMDVQuKI+VhXt5ONLqeI6sMFei0CzDVE1h
JdYyW2rscfpliFe9uAsrz9d2PclcX95DDE0i1ti9acmXP/9CN+3lz1hmjT2Qj8fK7FbwvIlDC2oG
S4kcMmE5C6urABEJoSxYI2/Z/o13ABgAYknoNCsGc6DoBvFTgcDePJulnTYa6jtE/qlBx5ezisra
XQOw7W99RtTA2W6qNK7CpAwxwcCX2JUz2gAo0QkcsMk1Cq3bmVbO4ERXXUzTL7QgudE+fvksnexG
vo5sycNh9pJa4V7c/Nt2mG+P+vNhLPZarwcAHwZ8WGU8JD5EguYtRNkur+tagJDFhT4AkFm8xph1
nZVhStNcqa2sfq5ExIh4005XEFWTZF5heW2ej00tG/3ooRlNpjTOCobTNo6IukUi88qCPAtMCMqq
Nh2SGRaKDGIRUkUTXjVp9eQ4HgQTXdCFlUVqDxNRvNXqXag6Q/YzFDex6nTCld/spZFT71mLMjLE
mUC9vXAqsWdVV+fZFEvLLlBd0XCqaG/yTHxXMFnvlsFCK6KXD1diFisHuBdeDqDMsYAxu2rcxjNN
u3mPvJfJ7tySZrZv+VChoBmB5EMBtZPLm3AtxB2bZ3aGUGQa+pmWSS1rS0Scxs2YqFfR/Dd2cNc3
RIgvQEeTufQb+iDGTYRhTuNNpNtq/EsvbjT54fJoVhfsyAoTsEVZGBamPATsWEQXwkYP0OzIa8w4
Q+ktwUFBZzgAKmCHwu9PvWmQ025pA0Vqw8iuBdGr0ZtnPPvBczdTRSt2iXmbwb5quGbqmDxPWzMv
o5V5oePGE0pmcx3ppAehVEyNJY83DXAyI7kj4Ys2vsv5owDNuNmGXDU4KDvlRi44EXvFzZf0ERCB
wImAbI5x84bg/Qnm+AbQduHDKCswE0FC4PIirtmQ0dqmoVUcXG0qk8vpkr5pJ1NH7rQE0E+aNFcj
Ced1tnKmAgaLVD2uDqg+sKhvcZAgR9eHraWFBp0jZ56hsmd8dZHTjDWNeLwmK152Yo4JXXo4ZWI0
w5wwgJNNMEDzMdK6x51eGzeXZ+/7aGICigx6NhApgsZHR+rjdHeGhtrXvplCte6qoOjihShjQaFk
k9jdVeGhOxAqMs4vw66odt9bISUWGtvt98xO9lCFoOSNx/20NtdHH8SepYKZqsOs4oMA+pWjz4mE
NkJ2CJGdPjiU9cR56K89iDEB0GoC6T9IL9jSUh9ohUqgdWFJEjWpgCYQkO9a781ruDET+jZA+YuA
koNza1IWrz+f9z9mmdgj1z3Skw3MPmfOKFKocXYeOlKov1Vvo/28Md1+h4ZlajrmD6ToM/rT3P5s
Nn5AFRq4za/rYrZbd7J85/KGWLvFYj4IOoTwdFUAyz7dENA7ElGrxIf5T4JbQpe0fe8qatj+PnAk
MKVAGBV3kC2PAGbNjY/Nyqdm/SAVpFmB2aCBTJLSU+Pl8sDOWnWxvCcDY+KwIg5aXxFYGN97W9mo
TnRdXMevzVNk+Q8acsA0eFBfS1wnAUewr0InoV//z09gFj0rEy1IgwyaUVZDO6f9Je1Vu3i6zQ7v
b+VB84YXH+KhPwXboJo97QzOpltDK51MAXOHNOUgQG0VUyBsDuNN9gX45kbTN8b2/bXwANzzcyr8
QK/6g+mRu4l+XB7+2sPzxDxzexhr4IjUCMPXbm4MS/f6X5INoUca3L1LVmm1jmJBt5nX3LJyysto
qpOgfwGRAuT0TneWmZRRmc1Ja3W+05QueNWRHQfDjQ4+aEtsD0JwhdKhGFsGlIF/RKEz8goBq2fw
wu6jL31DIJtg5n0qSamTAfM+t3hcKy1NwHqBoGyplaco28K8MRoadEAJ5dezcV3y3r9rBwpoXFSM
X1OIyJ6RwijPhdrBPoiFjBjdxdsckkJD/3x5gXlmGB8eFrGdRsT6+iBumatiL0v6u1CH91Lrc+7a
Z00j394MZDL42dCgorISe2EetpK27CXzxrdaO/T8O8OBNuSj8Sh5yqbfjffCIf960D5w63BxlLiN
PdERAss8r1qPmEefwgy7jhsyBAJmN5ngtj3ewHiaxm5moXFmBP2DJdPeE935imwvz/faG2e584Bh
RAJjP5IXp1t7nCQRZC0xJqEF4RgZPZDDQHcdSztmMzrepxskWH+2rQKKUJ7I4VrARmocgjxwLVC9
MXe7VKiVCuR1UHMOAPr97Hm9JGtuq0NOZOG7EfGYYv5+cdLMIVgOSDmcphG86gUJ3FEKUvTCZ0Hl
XJ7K5W9jjmOAu3G/Q2paQsqXmUlwhYU5EVHTzZqUtoL5UEF5M9JSakQ/ICDNuXQsIeeSNSYQ1r5U
g2J8wV7lgZWnh6y2fJ/YhX6fDA1NmoOqcLbKukUkXoCUX4rxzPiA2VHzpEHAI1HqNDXeiepLDFGo
LlMehu4r9QOrT3hFtbW71aKmhLsliq3AezFHbqzGfatrAIdIUDbXQGwRUFnOKZjxxWErp6CYgZyG
gKL5T60raJ1sK4Vzv11ZV/l4FzFX6TiomqkasYvStt3mte62jeJMRo82KJVO4dvlXbTqE9iyQHuC
VvRMlLAhUjB0Q9HiKIkATWz2o5hyXsZrcyqjYXoRiUGuEZnxU58P4mISRaVsraKYKIg4KRiiIZ9g
OIlf7Po8v/KHAM0H0YbUIAFo0LcppUgiK5as8Rpz5LWAD2wrQT0TPMtntTm5zwKl76CBmQuGU44t
Ws3QiTKl3uiPGymV3TxPXTI8SAX0M0XFS7tpm8sSrYyS1lq8RzegFQrFtgNNTuf/iPOfCYqVWgdO
2SQ9TJEBBpc2ReGccG5Cq5ET/YZ49ygaiKnZPEqiyqEQiPhyqXolw14yqdy+lYbXhbdaScd8p6P3
//LmWEPQLURQv20yXq/7Wi2KDWwGC/0rUAe5IljB4GSK4IrFzWgepDRF/wrQiW73F2nhE+PMtgkh
NzDGE4x3g/DUNugENx4bqXXiNKMjKKHU6RdnuGuudzxc1vVyQ2vGdhluCawlcnxh/pYgIa2rth7o
dKhspd6IYHhUVKRdoFkrepGAaPg5TDtifnK+Zgk1TMg9Gf8SII9ymqiLpYE44msIOgHNcf+NGNZA
A+DMfuIQ/7bKX0WQGOXJS5V+CsYDxz7brL7cVwiSt+AkV1UU45lQqCVSXaGTDfMvP9a45arhM7Iv
srzVdPS1umYCrCGvNr/2lD62yTw31EiSylHtEXvTh7B3Qec4CTo1FbcfS1oEnMi0EvxOgj1jLZwG
RQhMHGoKKV7zBl1RZivXnHvfyqY6McKcY9ClFwIQBAJ93gfbIIgsXburQY6PSpLbqn8BXoM1lP0W
QZ5l+zCbJm5JNs44Nc1IdIg8W0b0IkXRY1sY7hTjgiCV28v7ZPl+ZpseW9SWbXS0TXFtk+K+WxCb
wPOWcrrxoaKQpH+R4YcZoIZU3HrQpstEAwFU7EMRA8wr4EkGMeL5hyj+vDySlc13YoJxf19WykFe
sKdinG+QGKX66C6wA7DBjdCKk4XXy/ZWdwZo/KChoaNSzOZxlDECgKyoMKSc9oLiNv5NHXkG2LDz
yb5sau0MBtv/H1vMVu9zcwJ1H2yRuRBvp7Y8mJF+182mV/ZARyuy8CCrUUMlZJTp2KTTrY98jwOa
vKsuzeKb1siyJ843rQS4k29iPMPsy6E3I3yTn8XPStH8yMTyOk2Td394zlAATHzfHkCRoSUxnVV0
rvrBu6wHvJizciUwTaRj8doF1yJooE83cBkogIlXgNaBQXKofnatbSYvGcjXOMNdXI91lGM7bJpK
MytfbKBp1NqghwqcaOPbHYrZVKWa91M4THZzMzuZHTwIe925bHzNSY9tMw++3oRuMikW23LiaWkM
FStzm4Fu/bKZtak83mXMfaEotC42FsR9k1/3C+VdA6rM8Zl0m7+xA9ExsK6C0p3t8JqbvEDJD3ai
wDJEjwTJtkALGxdQ+h1V2DVDKeC3IcZtVK0fI6XDFu2NdzHsPH1qkV32yVMQ5hslfdNNYyMZI1Wm
1s6al0bubzvNfCmxWaU8uY4n0Y7MjBNxV+PU0UcxflMACzGCyxtxamHs26u4mkHoNSOAKqPpZ+Sp
tK/tneM5YBZVEIROqGVMdjehjNDaEGcrAE36mxXFagLJiBYRthI5iGNejzGQk1VphaR0/SKnGnBs
icQ5jtcn74+h5c+Pjqsi1v1+ihv0TOQfqjbfEjCNGS5kArvpXfF5InnrDvHHGnMc10PYREDtwiEU
BUkAKpqNJ0CEAkQEl+dvLbiANPq/88eewgVEeDRIujVWGL01KECkop21mdVqL1VoEyPZjTwSnDM2
NNwPccvAFdHAg1mFDNDpTCY+QKDffRRzNm7GaqQSkCF5VNJULa4TZbQEvXQN7QNqOVr+KaMTGY8v
KuamrXeZd3n4a3v0+FuYVZ01uQJJJY7uZojBugIohj1USmirUZhsLptaW9JjU8ySllqRGrEKU8kQ
bNNeokHUbeM5s+ZRti6b4oyKbQ6eunKUR3QjWJokHIoKxRNF3uiEUypcvRscjeg7B3/kEtg1aUF8
mPGF1Osi9UUoAJ7XWkcIFJqC+SuRAAocdG8kKG/3sUNAcN+oKo0GHt/mmnci2Mpg/tJ0ZJ2ZM9IQ
h06oNGzjJhisFJTZekusxtT2Q/srksDgm8+8M2vtFgb6F4BUDCQlFbbaPODCV4cGoqkyKU9m3UW0
KeIURvPKrhQZ2jSBxHHWs1FKwAbK0M4CfRDgF+zLqhcHSBsLBrQtxK0WT9YAnQJtr0jPdX/P7ek9
X15UEBYdS8CCReRh2C6aRcGrn4UitF7dX+728/bduX4IbB419hnVxFKoQOcWyN4XiRposZ6Gg0Ao
lS6cs8h61iiEtCndQ7qaWs6GUx0xzxxwqYgsM4jkJxKfJnMmy76cFnJQRpZ9gGL36+GfH657cA8U
ZvETP5z//IvfeHRL8RNy2v/5M+o41Mnpfm/Zm7u7zdfdxt7dPd89fzxzQsU3CeLJ9QHF2UX8HWVC
kKDgnn86JwANaapfdNCmtRrLdd3I+v6xCTmn5znIZjEEyDxAbcg9Y1+dGhKHIkuyCZNv72zbtV0M
2qGcaLS2wuC4h/QDdJh1PC2ZgF8rZpZVURWh3rjbPe/sww/Xe3lX6YvDWeLzfqVlOEeWFgc6ikhi
Hki+GcLS7nDAskH4/XJgXV2YpQYhIxWoINYwQ4kKEx1yEYiudgfbfj24n9TDdrA2HEf/TsKzG+DY
DjMQqc+KMClg5/Djx6/Hx8eAzvQRqu64RAKmsPzzCNPO3rE2D1+l9fD1MNDln68JRetw+Q8n2H/X
Ds+/CGg800A3ByhPTqcW4BYtDxc5YXtxl+3NFtO7yN1bm41lcYb//ZddMsZcHQeSAzpfLcZs7H7q
3nvwTFiyNzbHlL6ElzNTKO0gs4oYhyzz6bjEsQmm1mwWU4fFA9zt4vZLIMDwMD57+Xl5F63P5ZFN
5lUVmMnYNVULmxkwDvgFhXj8+ozRJlZkfXov3u3+dr93OIt4fvWCf6A2+nuwy8v6yD+6qpdDMYFh
RMCCuu6j92Zd84LKqr8fW1FPrZBAkiGmsQzPPoDxE9Hz1sNOfeJtk/M0MzMcZk/qUVovYHkYerXd
rUeveRbOsSuLBV1VQQoFZRBor54ORYmLXEgglbGs1I7Q197tHNv1bt9L5/07VFqbxQc4b4119z8y
y7h/ovgZ0mMwu+yPhL521utz4ww4DiZkARqnt20Cr6A4KVXa4p8Uv30BiAbIAjCJUJ2iFw7eaXMO
JvMst8vMB3NeGHkICRv1n6VdjlH78P0LHGdxnuVExTG6OOvyC37Fjz3+++1McCf8sBc3vuxP+uIv
Zz78Z7rYR4xQ+VUnnnzV97e59j+n9/IVy7fgJ06E5QfvC87x2pgXQHCBRocIJ+4xzLwUBQhv1Roq
E4th3Ci+fyBE3tMXjP7aulrCpH3n8i41Z3ca8LOCYwLtfEsh7kzkXambUOkN2O27qaadjh4jEz0i
ieYoKU9A7ruT6GSaGWNMVG7jXIhDQ8HhV9CbgAYUHHVWTz/xuxn4reV/wc3NwXgphu3tb6377b23
dRwM/+vr7gPTsnUXR3q+223u7Lvn593dpqNfgT3QD17a7Ox6jvvxMim4EKAvCeq8p56rJUOWgyID
DxL0tAFEPCFj6sySgoR6Nfod8dC6FG2DOk85QXZlSUAboeGVC5Ad6oVMUEJvWzXN6pBYowRucqBF
wW5VzK/apMVXSQ7SCs7mZ/c+cDa4O2P3Q99LUtlHWN0VpO7nETyBwDNVUGQ3HdlcxFKdy3bOsR+L
IVQ+QQuuEbRCMeMKhkhEkxcMSWhHlHRUd0YQ44R0htKH4obCa+A/Nbk75i8y8f6PtO/acVwHtv0i
AsrhVcl22+7pnF6E6QnKWRQlff1dapwzY9O6JmYfYObJQJeKLBaLFdYCV8akPObEt4yN4DuW24Oz
wrPv4K0wG22JhvgOIw0dSwmD3A7M4g79vlqN4Sx0dh1MOE7Zb0q01qEznQgoYxfne+0DOMvqZsyf
TQo+QJNj9J9YkaNLYHfQQQlfSplfRKHfAjfnutor5nymNXcjhGpN9ZRBaD/GflrftACVyeOADFsy
vv8HUeg2AkkQ5k8UfvyiC22qgO4+AxJ8BeD0Ta34eYuhqMELRb1Ni81cLCVSCAaYwE0Zz3f8fhKP
WFllalELvrfR/jb34BN+nUWI3esiQJCMVywabPjuqVTShrJRgKMZTw167L1J/p1Hb9dX7DIQWc4G
uJ//VwgX0MVtHM7gHs1cqQNDOAg/pM4nakTfigGd7gbyPtsom6XHckQKPa9rduhrILn6IyXJLssT
XfQQWj0kJx/EBXqov851Amg/Nwayi+S2MfLplqeHexOgA/G9newaO0goUmrmMdHdVhZ9wCLgcmdN
1BLRDWjhgXm+s0qfabOJYshShHZ72S2Ir2o7QzrqqJfoiVMRz8b8JgMR0w9N3wn24yJM+dqPv9K5
/SCTNulTAxOupE3c385m6CjJpzV5jL1KmFBtg64VaLxuZ39Fcitus6wZyhYKq+FHnj1M9bHQfl9X
a9UHACvrf9eUi6urRprlehEBdh2p/YEid2F9G2aQVImYvkXKLL+fnEutqFBlrrB+ajrdVvSD2FKg
xP8MPsntEufJ7Qz4Je2wSEFbX4yuWG3DLNcE9K3Z+qYtcNtLCHbNIjm3XdllpqMtBb5mvmPM0exb
wziM5SYBUVh/A7aQ65t1WQLitOM8dgO+0pQSyCuBzPIW/u4cdTt/5p/RrtqlD+gK2mRPMMhPXRAN
r+2divEX0MAhsQ9S6fO9M9Qmb8PKztwa067se5SCZUOECy6Q8dVzdGIfVMnkAjVYgIFnISiOMkfB
9CxoLa4v4VokdaLJV7bnRIoCnhpmNJBS5OqTwlQfJVZpYBma5gWHd+1KR/wOyjh0d4HZnju8YNTS
WjsGZw1Iq6I2KECMMb3RhDpU37Nwc12t1cU7EcYdYznXjXGQIYyFzDei+1QDcfXweV3I6tqdCFk+
4mTtQnhARIUQYuLaU4ZjYQQ5Mu9SKHK1q9qAPGmZOMbQOv/ysfoymqcOV3iN9p7qxzgwZ9ILT5f9
tlF8K37MQQckV3gilC5tvUn9Fo/fWyr4jFV1/37FV57zRF20GwwJqfEVZXoo2PdRv1Hzx5AIjtaa
lGU8H3SUBrB5v7IFJ1JsG3e4kYFqup9vtcyzrVsyepaIJWBtRRFeLzDP4KVCR8751hn1EHcMzbmo
ZYwgz37vwD/KUsGM7WWKDe7JQi0BLDcAubt4OU5MBoX6IkWWwI9D8ybXwNZUAaFCacBJBf8PHB/w
8bZ+lFn0aFlzjckBNlXH0TA7zFxbudX8YgS5UnAqVpGtuHMaU8+KcuWX1OV6Cga7CPyKlV5KTdBN
IPDyNavo+8MwqKO0yQt9RGTSarXmaWoZiSqba5uFAWq04qpI7V30OefoviQ0AcFvIyteGfqFDDox
y6HTvzaDLQupo08VrW4yIn3uXqlrWW2IiYVs2giDqan5O691EdDG4hP4y8sCSACIBhYKIb7lJ6Ra
TECUi0dP1e0TMIhGZSzwgavrBVpY0GdiDBV8aJzZDTFt5jkBFy16Pbxx/GgxA2WMOpAKGlFb0Zo6
qNdjVnNpR8CgxrmsEHWHZgLUBOYICseq7of87rr7WxWAjJ2M7igF3V+cMsBU1UmeQxkM5+Ny2qX9
j/8iAJw8EsqO6DXnBNhROka2FgMxgpk/7VxyLfDYCJ72Xxccv+uYCsaENfZeB93y+TJVrVI0bYqi
4tiFGznxbQUv2sIjhqfqL1HKvIYcSmtBBRRIXl++v4KX308c3VBHwOfIs9w1m/I7EEVdLVIEx2bN
3E514y4oucstEElDN6BqYTLZU0efWHow6YLbdvGWF2u4dBlohinjocltFMbITQtV9txtTTl04+bH
uAyNsNd2SO/sEaAgWpkfpEwUha2qB7I3TJpqsBG+qlmg/NiHA8ROgxGj9Vr1stT8zCtgf5Cf101x
3UxwTyxg8ajj8UUpCcni0lh464dadY3wYFbfJuM2TnaK+qtqtrp+T5Qnc9heF7uc0YuFNXBxoBwt
aXi/n9uIllQTggJoaLTxnYKBzvJnA/JRK9toLLguavVGBLrNFxqABsigc1FNrCkY64YrJ419yxLF
lZl66KPMvy5mbc+Q6P8jhovY806jVY9JVZD7qoOjMsAOAvM5AWVZSnPB6olkcZe8lgFHGyj42LPy
3cr3ZXbM61sqIrm+bP5fLidUXdGhCBL1CxKVqEimTsVt7OIx8ot2qdtI1DHzGKlizSni9i4rc69q
PpNWRAi96kKML/ICZCXBxna+Z5U2xGajwDyaHs+7Tm4x0Cts+xYJ4d75qWSWsAwISVj2wkLpyQQq
/XWjWDVz3FUYqVziS35ImEymPc4EN8lE6K8mSnY1m9BLbG8t9tG0g8DS1x4iaI76I41TSJXwyEe7
cu5SeUYgLVEfKVcnYt+tmLyGg30r66/X9bts84CJYM4fzMOY+wdNOXe4dFMlRUIgsorre4Z+JLlO
nk1A4AOkyGEgLNdL2evLunZC9U21J0+hmket2jdbEYjC+lr//RTuAIZoNs3zBteOrTO3ITh6t33j
U3QU5aI50ZWFNsEKiaQ5bga8lDnz7Fplboov7scRhO/dJjW9WEePFNporQ8imiAUSeO2NaFWP8xF
iWOI97IxPzfR2xgpqNPgyWTfGCJMuBXnAsgUtFqghQT9ewbnXLq61WeFUVzfurlB3o+Sn3r/YM2N
d912Vu5WE1EcHhBL5+XFUJQ2Ahu+LYbczcDK0j4ZbKuTm1LDPFTntMAqo7WgMLq2jkAnU4BWCM1w
r547FaugYDwOcdPl893YuHE57hV/R1N/6DvB4OKKLWJcABlwTH3ZClQ8FyURo42kGndOR639iLjC
GSmo1XW0IoaZeWdo/8q3iIYuCMSwm6piiBAN7ucC56gaw4zAVadM2VBiOT1KGgzn7PqerdnGiZiv
Cu9JaNd2Sq33i5gQz6K0O6I/N6yVYFQEnmwtKgGsP1rIwNqGSaCv308ENbZO+3peMNXqFqyyGBvO
nL5Umv2Ua/dk7JJ7K5nUH2FjoD+xrLIgTg0aY1rIKBv3us5r1yDKsjbKgdjLpa/qfG1JbClFb2E6
cE4PNQbQdYYB9XCJ3R1VDYgEh4Z6it18vy531VxPxC7X18kSgAevGIdYQfw+kvumwkGMjZcqtjbE
nu8aMwWTmpAqdFGFC8vOVOXiaj0cQ7Ur1dytlV9j7Y/DRtF2kX0w7Z2pfbP7Z1oEDaZ99XTHQsET
cs0fnC4z51QxVCabgIPEdTx+JNIHU4J8XviVb3TJjezOSURJVtECc3517sImqQwIrCYC+qfXZn4u
gBuiVKnLig853l7fz1WfYBkGGhZVMK/z3SCU9XMVLUOmvYTB027bmxgws1xpiBzWCdLVl0gKiz9A
TgED4RjXxijlufFk0RgOJIFuqlFLyI0naABhExjJCg3DzHL4Q4vS2s9iptwACfCRACfSY2ZvuEgA
27jEY9H4wJr2aDIAMw6K2nhacw7KZnWT6qUGywot39TrvZZu0i6wSLZpQHV0famVZet4Oz6Rxmf0
wHgW9TXG0jFG9Y3KQOtoWgDH9PdwXm5caR4rUq9slWMTB7XsKa65M5KnOj3ASZPiQQLq6N3oEU9O
BR+2EnKa2BnUwZE+Wxhyz7eFqB1BSg2rMKIumjX1N1wNu+u6r7looCJh6gr5BQuTlOciADgdA7xw
8VZZYmbehEGrFnRZmCNv5yYJktHuH/9dIppv0dQIsDWkZDhbGxpUzKwS/HVz0qbfaNQhTybN2bEZ
5MQLo75zrstbNOA3F68RtK6gRwKwzdwi4vGhE3Qy41HeES+kuxkWG/+6LmP1AjoVwnlfECd0Eosh
ZCC27Yx16o4R8XNd9fqUOdUwbmZkUsrUvh9NOwHY1U/BB6xUIYHU9Xcfl30+cf8a7TMF8TyCeTt1
q+b7QJ+N2WcymiVeR+VYxHhIvF+XuWqdcEywQBxSjYdfKSQSZWkL08kZAJaK7sBC0Sj8qnWi9RWJ
VaSl0NB7rpUcytmMxhpM2ncHKd+bQB9RNja7v67IqrPBBDG6+WUgfpjcGbAqtW2ManE2UXmXqeSm
iZvHyUr8iNLbOGq96+JW181EVAnQOszC8L3uUh+xvgBpsrsMbe07o7IPxmy9XBeyZvUwhz9COHsA
rwvInAYI0fURs4KNQ9LMa5Tv16WsBjtfyO7odzCVC3DGHMFsmWYG7F4r7lsmu6ld7xIWb0lYw6Vo
W1rbe6b/Mu3/FGch3WrCQ8L4VIs71wDAiO0wsfHwoDhlybuMIey4VYIhDoEDW2wK/YNV4wZd2gKv
fNlzCkCzL5nLzB3izuUsnpw1eaRAV9TnJfSwt1UJcIHR9KLkRZ2ULSHGTVc/tVG8R2nFszUgRyoa
uLQwZZgiQOnNZy2NtxrV0NLz4/puqBchyteHIdUtLzlcVAjOP6yN0qFCO3MOUjnSeYRG2U2sV5Li
5naSviihNL9bdm7vMC7IgNg5ZV5Le9SngRueuVE/h04DAtbXsq2luzJU0tAD6K2+TEtnVHMqNvYg
j8NIMOhZDdUzlbj+SdMhYp5CivFnXqbg+QrbJOi0EdgyLDGUTyAE6LuSTdl+iiw6umHUzg/UbuWn
upey97Brlsa4uAvA7dwVB7De2MdMGipBjn5tZWRkD028DtYaytCyORQd7NQE+deGGLPio9q7q+u2
3alqVXiTZYULe9kgeEVeHPYF3noBqdJMTJ6goe18S0YrNtN5Bt18Xz+FJdIMqqj58OKkcxK4+5QB
dmdKi7hAwrJG1Hsw6E0o4uu58JCLDA31aiTZMMTO49wUE/rZbZZCC/kgjR4d3gczULPdxARu68tE
z27rL0koogFfRgKwFufxqZqa0RQiOqAAlOu9pVXdDOC+HOUx2c1ufQ+sKcFL4jIrxclcjOfkPFul
0g8G3ozuGGi/sz3zLW/eVIf8ttkBZiPQd6Itu3i7cAK56DbX+9YwBwiUNtFD8Zwcst3o1670cN0f
rBg9du3PWvJhrV4nscHaJSgJzADwzV2gQ51BEAaIpHD2l5YxcvNLfDX+mL3oPjwA75R4/4y0dL5k
XyH86R5FSghwY0hJDyEQHePXzhv8JDAFlaLLC42Tw90qVNZ6lNsgR7uXg2Hb71sffuEt34iCjtVj
e7I5i+M4UWhWzALxAQQZ0nYOvajdhcrz9f2/jEoR8KJqKOMJCa+HI3wuAxWGQernBGnW/L0GOjNC
mWrwJ+MhNAPLBm3Ob1MKKlOQzboI2r6kLo/J5fza/PSOHtPQAK154YYLvXXSO0m4bXAJVKJzu1gW
5yugHuB3F+w/5LE4y5NzmncKZsrczqB+pTZoO3ytpDfc+g54iHxrAGZ4R+gGHQ5eNAvhB1d2EEGP
BagPEKgAJ5cTX2thamsVQiwwpjG/DsptdVBTt96H2yXfugHiUbmRH6PX67u6srxnYrk8RJ72shbX
y2O1u5kHl6g/0ScBmmjBs+mypwzBBCYMMGiwKAc8k3PjQdJ36FENQ4J8aMHMHsfxcER4wH4nFOkI
SaNoRjayevy0So3eliOrwbg3ZEgTgJfshplj+5BjbjUC7ttcPLeJlt01OaGftU1mwe1+mb/AtyKP
KeNBCSS2i8JJUtT60n2Su8o9fbGdwlcVJ/ak3XxTBdXgSE/d9vomrFzrZwK5TQAD1ZI2hkC7u1cB
SGiKwDDWdvlUI84P9VrUWwTBmiurPmCsK4KSSCK5qeZdV2TNiJEERleJibzzxTAJaYaGJjLiE8tA
9YNmt6WKXPrQClqAVtYLz2OE6QsKIGAVuWu9LIYmZRiTcKnFvIQg8Bzd64qshSiY7AXOhrrMfvKP
OAbERja0UESZ0GLsK6U/UMXp0JffyiLqkpXNQa5k6ZqSUc1C3v78aAySVucDBtGRHHKG8qMdv/WV
n2Yiq15V6UQMd0UMjDUAF0MsNG3sR0DKKG71YO7zb+Fd4va/y8jJEkcBGTbxGoFrvcyI4Rq0QAaP
1hy87QGJd66hpmZ9mGXQUH7UH7UbzSd++qndf+q3yD8C5m9nlQ4Fq6zjJjvVnbYpeD0FDmjFZM4+
gTtimW4nijUti1y+G9YxFREmrd2OZwK4XUylZNATGwL0H2ri9KGTOIOjeYkC4lCffhqiJOtaoHS6
ptx2xkkeD2kMC4139FhhbA7gz/NGo858UzryPdlMr6Cocl/Up14Qoq1GuKeiFy9wEmwQkqu5pkDV
9g0gtbvE8oZXzWkqR14Mye0fsuDfHeTZ4i5H6ERijI7QIU8WvzKWjkT8aPznoj9nopxLAQ+g0ReL
TqWS7Ywh3Va1QIf1Y/73ECwbeqJDA+KZZp6gQ1NGga0CTm98NTABKQfXXdeqHADgLxN9C7MVZ4j6
gAQ6YEcw4SbfzzpK8Nb3Xr2101jgIld8PUgD/srhDNAAuSY4SPBSjMjdNBw79kqoyNIWx8DFZGcy
OEvLjFDpUIcC0kj0kIaowhV+ieJTxLb9fFTa+6TcSfb36T9cl2diOXND+twmibU4C82lGPugjQQq
or0q2irREvJGF1cY4KZQL7Qe9fpbi65ZNfOum4NIBmd2UzWHhdJDRhs9zNa2AoinJpybXvWuGOYE
4AOe7hdJSIo5zkhDt6/bALKa6p4NpC9A0Oela0rPoI/Tkpc2f+wAXR7KYGHNn4go8lh9amFqAP1C
gJ8Afjdn9lXXFN1QwexpE6ggDy+CUgYWcQOoNRsgRMyRxkMupJNaW10UitF9j5OwPB/OD3Wvx0Y7
LWnD1hu9cFd/zhiJbxwbk8zRN92tj9ID+IhFVEZrEepSn/4jltvUlKgpVgG4ecbGxLtyDCLHafej
S9+ax2YvesaueZRTadzDzzSyeWplExnKYltrR8ykWh36/v3rhrp8M3/WT6TwoHStXViAC4cUvX0r
a0+bjxa4QoD23I1BWLxdF7YakpxK40ISmTTj3CiQBkz3zehF2LL0m3mLECh1ig3eP8pbhHxR/PCo
3oA3M/VAbzeI+BTWcr+n+/g1Hn5yJ1QjrfsQlMHu/O0jcbLjvAWc1aPt/1J2XRBi0KZG5XC/F81J
rlst+qYMNE0DF5yz2rmWs8qSEArmrde2LdLIrkkerq/w/8dG/wrhbJTNaPpuJ+jWB4Onb+ktcorf
iwPzQiCtsy0VRXirERh80B+tODOlAPpQOhkClY2cB+FmfIruq7dxdmXDkRxREnN1DdGjLyN0BzAM
ny7AOIFmN0u8l5QIng99umWiZ866iD/ZXp5+vmJtypIRLk0rUgcN22MWOd0guMZXXPdZ2oMLjIcs
k4iVIO1RJaNTWreyKPpf8R5Ivy7FdwWtw6ACOHeRuQnuH2YhgdPBCWfk94iyW3yMRRfAymKdieH0
6GO1T1obYtToEKWHId7qYXDdpFeX6kQT7oqZFWI1UVYULqgaPNZJTh09XZcgUmL5ghN/QNqoRT4C
SqDugv663/HQO3r9cV3I2sk0FpxjGW90a6F8Opcyo9MZE0eQkkaaA+INJ4xz4Fw7ZXmL1Azkjbo3
d35dPY/0ORRNaC7HkPPzZ9K54Coj6pBiuBDx6ZBuOtt8lAZ0VoECO1INH8BsXoqGptLqNte1Xnza
NbGcz0vyNMLrG0rP6kMXHnL9OMrvavuhzoIDdbmHSByYAB4DhDRqmHwLYwHMWaOTTBCxVxIommhz
WxgEwNmxIDF6uY7o40BPmAbCDiQNLuL8njZ9ORmYMSwxt02PNbDiGiCrqTupx2DtXckExac1xTDx
vgwFaDgFfJvfWBcGBsDNzM3Rzi4/Z/ED6d6vb5JABN/ip1OjtMMKImqdblrtTaWG14lGeFber5YB
/DtAQVkopl0AQoWy3eOJhJGkGWQuv63aLX7bTr0Hp1HfOuYHORqPmVdtr6t26TzOhXJmP5HaZGyE
0MbE7CTwzZnIk6/ENBABiEqYBJqckC4/P9dN30dx0oQQ4ZdPQ5C7RZBuyp19yHcd2nVd4LeWL+am
du+ZYx/SjX0Qja9f+vrzL+CccKERo5QSfIE5ALB6pyv+oA64s16ur+WKGCDVLAlGEDgszuRcURwv
oBPQBArSZ93eq2NgSk9U1KL31RZ27jIAlQYLsUFIi/nQr+jtxBtLnWI3RV4gInWKh+xFHpzIT2UX
aR0nuUk2oZc7auSmx8GPguLRFkaHK6fhTD4X0DT5rHRggkL18mYOZC8PtHf5dgoUJ3+2jj/Nzfef
15d15WI4U5gv8aFxqi1SCwLDD112mORmL8MejGu+fqRjIP9G26cjEHnpllHwsNEwhpb2JffJ3amp
NJFWR/swHlDkMb1rbodHNLQbB6NG+mze2B+yi06T0AUnsKiguWZF1gLxgFL+kuldlv9ke3UyGXIG
TjMMaYe5MzfhQy7RWzaTbieDtF5w/tcUPZW2fM2JtMzU05moGBwskyZztPr7WOZPSvRuzcp26n9f
X9YVywGjC2YxcEHomIjkVzWt47BpsJF2BRJa6fs4UceoH68LWfFo1nIEZQAwgrOKz5GP8thXpk0R
ly7dUA6Kg+Y9QkBLYJVrYgwV0QoQidBffrFNiVWkJmF4YiPRD0KY2vr3UN5C4gIwzABHxKgi3yWQ
2AkplAyNLnPZeYr5guFiJxaN1a1tCSBC0YW6yMIo2Pn+a2ae1MxCoY1Y90MX5NRDO9/1DVmJCCwN
EABAdcX00kWBdortQm6GHm0pYZDNb3HLnBRTPyjTygFmx1BcKETH94sdiPORuHFQJcGwFrTi63rx
TAo7jjAfoqI7fXYkLZzcIpTCu1E1YedmjEwaFrPWXNMaqGezmDmNbKF3BakvkGtg5Unnaowg45/M
HdsxRrSXIuzwGkmkod6mtZrN3qAioJLA8h5vKMuBdTwguDp0LaMHlBvb20aeIrqvzUS7M2YDN888
zYHST/HeUArpQ5kqjEIkVrejOIiJK8uY4HS0WZMbDLZkpHWayDZ+F1I1BrNmTZ8JmfT7qguLx5h0
2WuNQfK9BvDDQIeM+9qKjH1dlkrsFaM93Gi5YbwN6PPbKNkUL/MWrJ88OSLlbZVYgzdLORgiplYa
viPuRuexEskg1DFgb07LAAHFyraf9+hNY+GdTST1Wzra4D9itmr3ILqJq52px9NLTds4MJPBjpxK
7jEEwTJjEyfqnKBYXdUA7qUTGkRn8OZ8y4Ee9pY1c3hf9V2CvjFTbwBTRFLPrCfW3gwa8MSQjo7L
fVln1Q22UY181c6mX0qjVIUzs6x4SqhSI32mS1JQdl3yu+sbMAYRsy2RBDJNmiHdBrAgRWP9ezVH
Q+wMsZV+ylGr+hgq18AcWObqQYs7ZNV7IxSN+y5JBN78IFxG5hGDepggPT9VCWLVmDQV3vzF7Gpg
TFFIv5lTsNT0tYsp1l8pEeUZlDWHhOEalOoQ4MNhcDKHomniqIffI49IUJWHtwoUE05x1AB2ejvs
QXfyqN9mfuPRu+Iz9i2EYcrCCHr9sK9+BYbQAU4LoGMM0J5rroeRqZUFDruaBQZQq+kojD9WLkgL
SCx/RHBXlsrCsbJ6iLDDQKeOcpzcT+SRTUe5s0tPvW92yaF17J3oYhapxoV3dZmbVc8gN1LR/JNj
lq/c/d8Wj8tN9ZNMgTKyeEqcry65HZX76wLWQimEFIgr0AD81Zh+vj093h9V2U+IHSuFfJiDab6X
cYQkYmOVqPrYc5cHRWgDD0ErjGF2+jhMFA9t18XPNlJT2G/S7euEDaLJt7XFPb1OudAgj8KRRRqu
U0afCUJaIxYU59es5lTA8gEngY7V9lmlgM7NbZjykinlprEB5z7VN6XyHySdXqnca8MuSniUFG2Y
3fiR6YaX0tprS4YmFhFUoejy5hZNqmhVM4LLu5u2cnvT4aktQr5fiQ8xMKEhHsXYhH4xdp8MkzLA
myEazcqg0Kug2BiPQBf3tVDeXDdOkShu3cZKKrKJIPcd1skWkP5ljrbE3uulY/zPc0caQqsTrbiF
G2UzGrIQhQqMCHq9AcI9zcurF01qvJIY7nW91i4DEO6BKBq0rAZYVM8tr4mqgXY2lpDVbtIlTh27
qra1W9XRxx1LRUaxZuin4jhD7+RMm0pQYbtTgWr/4E3S73BwhvzlulYrRYKFbgKFLdADaIbOjy2A
VaaNWT3gGehT39zaj79QQ/6BK6dFrSlx1I20ZXt7W78x2xP1lq4ZPoJ8pG0XZt6Lhh6DjlTPdciO
Se+gt9tCn4g8V/51FQVS+HfnBAgdI5lwo6Zx6VgxRlQfDBpcl7G2Wyea8MmRYsYEUjZBE73WjQ0D
fhsKhPIRuKoyysph+vh/E8edsWTSmrzLIU5Vf+TmD3AsYvhsdOL09bqcr2QtHwGd6sUZfdoUlkyW
V1jy3X6SkGt05gOSZrg8D6aPghZwV26tIPkUiF06zS/EIuxAGITuKOCqnp+1Fi6kDSlmaQbcoIWO
ufcHqjzKE9K4iRdXQT+JOxvWzvfSIKkvmQJMUnOq2rEcs2iZrFGrsnbrWd1XlD5SVhcgPb8dUGQm
tqBras1VgnvBgIqSbaJF61xNRMJMNZe5UMI0CmDMOz2jwG5NSmlXW80bGBBEtfRViUtvP0rpIH7j
iZ4M2mtdk+GqqabcRD+AnMzbjCXyh5KFJHYbrQnzTYGRFEFVYCUuwPwJJiSB/otnBd/diy0uMwOg
CW4Z67uKHs2w2Vy3mZVTDuZeNA+D5gB1On50jqDh2tIo+oelLCt8fZZiz2i7EZ2I5q/rki7WEOhJ
6KBF/mOBEsC/813DgNwkM5uWrtb3jgKWU/qz1e715IchAre98CqLpIWxG+9fTA/xu0VT2ptyNZTu
AAjVVOo9NdkayJiFgkvgwvQ5OZxGaWdTZEShkWqCrJVmPyxM1gIILchy+10PtZs6EzUMikQu23kS
x5klQ8Zqhkg8MgCI5sXxQzeBgbgCZsKPGJy21/dsfSXRJwggIOUSzGPC5GaumKxEUQrVkuG2Zqkz
JPd69s+B1rKUOixjSfWg5MMlYmaQYSlSAUFd/qoXR5IHLXILpe03LBHotLqEJ6K4S6CsR9scVYia
CICaFEcpqJ/nNxEwh7LsoP9zDxunGecf1USNJbtdlhCwdVkc7iPGttd36TIY4WRwhliA2y3R6LJ6
00dpPEwywFdGx5pu+vSmnYOMAcbJyest6uFEn1wjeWb2g9HfoVCF7vknwdcsC3h2C3Ffw9loqtCq
kjR8TTsAonEP8joHGUlnQJ94beztsHUUKcBYZFz6QrLey36DRThykph9xJQ7iqnnB4QYTRZZ3VSi
e0t5zxBGAH7wlgAIwpKzzWSD9LlEV1D7Udo5YtGwEG3F8vcvlAegI/K7CliO+OsQr4WJJWQBp5QN
jJ2hNRlwiyV9lgxUKAp1S9DnNRThd81o3zRJcDFeFtGgPVjlkXnBVaVg1PVc+0qlg5Fb0H5gr6w0
vFABRKZVuHrUvIS2sjMr069HkApPox/p2RtjpR8a/aEtwHN33QzWXMfpp3DHTA91FezhWAjg1dZR
7Ev2LzU+Sk30X1b8VBB3wMAIKuFJDkGNWbt59qJaG0WqwZ71ZCC3SfDUHTonre/UWMhLfRFvfS33
cnUCr1tCSuF8uW1A1Q6NjeVeciJq7evGT1W6B1Z8Oup+ln6Lp9tC8f/Luv6Vubi3kxtg1nCyaAOZ
gKqYG18B6EnuGWnBNm2ejO+DXbOH6xLXLm4o+j9aXkDeDXNLcw1BJODOwYkeNri5zWOZPBZ26SKl
612Xdgl+/rWoGEAEAQWiHp5DKgfgSkUlCX87tpx4diXpXtdypzafLOMzXejYwN6uvVXhN/rPQEfn
ovmp324kemZNEN03YwC4kYJSr1CRA89EPnLVchZ6OQN89wgSOMsx25HMrQJJRfUSh0E7uUp0RKYZ
WMQ36GszZ3cWAeytukYUoP7I5CzHnOe8lCvINMC0m5lBLmkuCQ9WGhB9bzSbOfQN4iXyd8GGLgeQ
d4mncrmKaTJYhOYy5GJExG3tXdvf6gYcoduzQ0HROd57YR7geYJhjtAQzQCs+iG8xVCjAnArAFDO
z4vcpVNmF1q50Pg9U5YCxBrEN/FLTkRE8ctfutDzRNLyJScnsx+HXBoZJFVAOavj2FOHJKjJP8NY
w0iXkB2AwQspyEUDmjyMwHGRoRBBit1M08ixIvicUtM+MpkKRhrWlg85DhXM0Piv8YZqNW0hE4mU
LlFKF1hAjt3HQN9v7kNNRN23tn6nojj7VFGFiVSUZ5DWKFovUwG1CopLw6sNEYjn5ft8WcMTrTiT
NAEsMAwFRFXlvlM+FPvOAFxic4jrH6hrqSD1ll/kcKsMr1X2II9o1N9cPxRrPvXkA/jkSjmiHQnT
XwgTqp9FcSNZB1lLXUu5KxJRNX9ZNt4sT0VxMcHQhFpnR1HldrP5O4tfshLD/cbg1SjCWHUcDFou
UG5NIhb4z7XIrW48J3UxLBeGrv1MyT6rHRJWTjy6qnRMc9EBXzObv9LgT8+PXSg3U6rUuP/NsrpJ
qm5bdyECzl/XN2xNCnhtceIwjKqj7+RcCkkNknVDCOMs9Z3d0Wdax14zhP51MavH7UQMFzWpVpwn
sgYxiCL3faUFM0Qko75tC0XQqraySxi/x1QlmhcNA2MpnEZJ/j8maNqs8/NQsz0mFS1GEsy7tCeS
p7dj7KBRtBXEE8trhDNIHSRKwLhWIN/gQWXKmhpxUcQVqjAJeVBpYQIY1RoERrgYGS8FLM54T8Lt
WxgXPFdvbtSwKlQ8jIvmBZxJUnKYZqcLPyx7cjC57MiixuDLEiRQ1pHnRos/cHMXkK1ziU01AOSv
kSo3sWpHxRBdTgeHzqY7UaTimL61ldlPFM3JdLJTqeyYZuTrfbLpZ4CbR+w2KdGHbTB/NswnqZId
y8o3uZ0FqZ15dWm7GYC0r5vbig0Y2AMVVo0gBLHB+SfPGfIJOZHBy2MiTM6dxvKN0G/oe6Q24BMQ
SLscB1naUtDailoAEtfA8TsX11pIKCiLOLPAXM0nwzw3ylGGfm/OW5n5jG6I7l7XcMXRwg+ZAAFF
cQ9zjtzrQK8sS8tnrXKByOAlEYp8pl9Ft611aLREoN/K4YUB2LgmgWb0/0j7sl1JcWDbL0JiMAZe
gSSHnXue6wXtmsDMmJmvv4s653RlOlFa3Vdq9UO3tCNtwuFwxIq1FvTN+fKmccjqscLy0JX3qxD5
auJmyc+8fby+ppWvZmIYHl0HjG1j5nlZ80miYfWFwtIeaxrbramjVhfvo+FFT/HCbHcWIv3/n7nl
55yYKzU+q9ayhWP0Wjqxqzl3SX8fh6/F0Lv5f3lUYXUYSl9aG1BLFHYxr2o2NiotPZDOZDZEtFs3
STW/0d+Y7Tbmfi5vy9C9vsS1L2fhs+EM4CiAtvZ8iZHemWOcDaXXc78F2WGR/Sqml0Hlkq1c8UaQ
Gfy1I4T3KHegQKIhKJn2rgdTK3VNhaB342WVFAW0eLYYAHFPgVdLBwgInbfzNU3RyDlhsGVpDyN5
UEZPRzkC2n5d27umE1iaX1YBB3ArMbZ2/+v6jq6ddTgnTIMNGP+Ignk5tRKaT+MfJ23VH2n9zTID
vd9VjqeaALJ022yUnIslWl2s+MSk4KhxG45FQ/EVKQQl5tl5zg3ZAM3qBzwxIUSwmBrTYPYwodTx
sTZ5oER10HN2a6bZex9PEnT32pvtdBdF7LVOs6ayW+yiVQ8/eXxvZSp02qJ7VBQPELp+ViI7cFD2
bclHY8syq7Wn+Jl14Vg4pdNOlYPVxs0+rTd1Asan6knpfobRmx0fy+oZuoDceKmI5NVxidTAXXri
PY5wUJii68VkwzKvE1/h6J+18dGkyT2n5WtTZcE0PE1GvFWiHkz4z5MBIHAmCefSzRfujtSgUzlU
2Py0/pmFj109+K3j5cl9X3tZvy9mvNbfGxnwcTUWLV1lhCKAqMTEZZoidSwIrMaaX7TPVvMQDkFS
SJKwtTsEDEz/Z4UIWXOahF2pmLBiEmRIHXKVYNZ2uvlNX9BvL9eDwUouhrIRlFMWEheMXwinhllT
QTQwfnmO/aoU6ZZWb5OjPHMVPJwlPSYm0NOmTIBEYlQs5oDBRlOGFkb7EpQ4rxCrS1ByiKHfoR6t
iLlUpj+2BFQh/GDEFY1QsOWBh0x8ImDIyol0jvwPM95Vq7s630/A3l3fyhXvODMiHAwzp3nYgtfd
m8eHFnUcMF1C+gTbJ7mpZIsRfJ8ptlZa1WLH/g7MKjoL6LDKeDtXoinST0yuoIqBAWXR1Ysak4gp
WnUeOqske3PKjT1vIGyKcq3s46zu20mmK6zH0TEAUaowVYX3c/+rHp6t6NlsJW+qNZ8DkQ4+PiA2
C4L9/M61m7jUQxupUpnHbpnuHe01Lj/scXTN9scM9CVixr/3B6TuAPTgigfkUDhaU00zKLfAIhC3
rtKG0BKIjhrYpvTsX0NrkL2fmBJrFug5pGadLqZAaA8GoJ2iv4Mj0Z1L++H6oi7FYf+YwhNqEZxD
T1DIcBtQgVVjZJbe1PLsZxFG5Xe70pSPQW+q58bSQ3MzlVkE2sk4O2bzbB3pBEruraY58T7trLJ0
7ZGR9gHoaq3bsDmue1818l6ScaxEUTSydYjVA9+NdpOw+5U5jk03WSVyKohq6QFtHkyQEWWYCTXK
2B345/WNWTswQD0ACqAjS0XD/ty/ItpVfdXAXtzWbloCGfw5IoGk6oPNYsn1t7o2tH3RtEcl/qK5
oRBedsaytrnmGghm42mjW9UtjyrMWc7VXZqVbIfFSyAPa89oaFKihbdIfV6+2OLMqBmKmhVGzmn4
ZkM24smKiPY8s1HXPKPP2s+BGulOJ7n5uzY758sZ437T9CAWdEf0fPYAUZsfeLBEkwv+EPvJTlIz
3SolGQaf1n0cb3hP03czhtxaTo3GTxSu/Y5mA/UOTYs0aSq+Uu0HwzNm2qC3BfUoERAdVuBRGVKA
n6vyUye3ugMVDPpY6Y+6PvrxeGjIBi3J666y8vnObC4B8eTVRqyZ98RuKk/J0PTMZj+fvpa6qpll
bgv4bot2/nWLa93HM5PCqR2nIRotspjkGxWsXGQLHu+lB6tZu0oDSVy1d6Jb1JnaOiiqx8p5u/4D
1pcMMjOoJCFmiGkGLltwNmUdWBbV26r0m/bJbtGXA0cyeg9whuvW1nJULPcfc2KCkWJkqAo1fNVE
BaZR35XO3dTvu9pTMJ22CACE9K0C8x+aPPTnyGUabmsvrDP7wmUDTVWwM0RYbjTvE8hHs3dwUkeq
N7HX2NiN5kcVJZI1r2QFZyaF+APNbjQllh3W9ce4/6VCt7D7fX1bV67QMxPCRV31fTaPKnY1hshw
CXyGqgUm2qtOvstnny9fdnPd4kpQBfsVqEIMMKSBDk/YR2XQnGE2ZpAZO4fJhiSo7Tr8Owu3lvSb
rZnC+x8CJwRUq+hBnB9Kh+cYxYmAhB2Vb2XhmxDjsVMw2eXuOMsgNSsZDyZ/MNuEvEpzLmoapAWb
Doh6oIObo4tZHJGbbpLkR1/vrm/fmh9iqgRvCcS2BVksHHutV2nYZ1rlkc4EfrmwSJe5JCOxPzRt
ObtTo+qxC5n14kgVux38PMG4kF9HYy7Bnq+5pwbyWggUQOryYgS1j+LQLqYEvlNjyCcCvysG6EPb
kuTGK18RmhgadBsw7qrB5c+/okpUu9XmtEIj1c3AqKzqz2icOul3Q8YgunYYQJBhqJgcQ4le5M/p
C0wZEVAfejaYL4u3akpctTmAWC9Xxm1exntcfJKvuXi78IpZKO/A6ulAuBGlm/PF2QrnVa2VuH7V
32q6RUrrah1zMaPfj2mQOp9l+RYZb0kho2Vd3dW/hi3hRTpWXaq2BgwTpffqDmQHip84D2b4pWe9
Ww8BCw9OvTXnHXO8hjxw64NFn3N510iZfFYKSad7IEaEsZ3yvqP4KYrCPRPOO2gAEkGFVv1KrMYz
+E7Pj9HsF5MbKcAue2Ex/odIi5cywbgKLrOLyQPLCI2IGDX+tO1sEvM+jsGXUn5KPvZaYgJc30Lj
aiEHEdkDdKvV85DCSo9uxBBk+leYb+3FkXmQTAee9B61un+7NMQ/dJ1wejBIjfRZiLd9nnDHritM
OhQP8+yn9WMno7P4k3ifefFiA/OPf2rkEK9eIsVJ9mO1tVL1f4Tqvo33SenW2z4IarffRVsL3uPP
m83gT6Diy33Z8tZtUwx9aqDkBQhMPEGUjxqzMceU7pLOHZ+LAGoUoI8Fi1DrKV7tO79m6s23IMJC
R+pG1kb/s7aLtf+1Lx4kNWGVQUbY77zwETom3CUe6K69cjtswK89xL7mPUsc6eLwLvt9YlP4pmzs
ky4mALiDLjPZgzXpYH0opfsdtAc/RizejzfjJnyvbhNJLL6sURIdHxp3jwEebDCcCrdPpZddhb4S
tLbZuxV6KtvX4N6KtqaNeUzloYeAS926BVXBWrW9vuqLG1YwveSjJ05WtaPWMgOmdWvcjxqkOOhm
7J/mVvISu8w0BUOCR7WAe4TFDEPV0fjJg/kjP5C9ccsTz9yQgC08nddX9uctf+5DZ7sq+lDSNiTJ
VFhUJ498K3ejn9xPt9FTv8swVDl6mmd6xaMasFdtcq1DJdnZFWbic/uCPxWJFqqMwn68V+7BjPqW
7eu3xE+P9ssUbeadlbpAwL3od7NsePUihzjfa0tIcbWshQaCFoOHxM5AfvweF1XQKpL1LR/s2vYK
GQQP2ZA0A5Y3azrQoY0LGbWnxsFgbqu+RXgq5RgTbwZHdlgkHiti8EesK8XFgs+67Y9qsnPc2mO/
JsftBle/H/zxoN+goeAbkgLw6qZqwPKB0gFylGIeUw1Nqs4EmxpmkNNKtrx8C2WgntW1gTcN6HFo
QF8kLnod9Uq/2Kgd2u8G0/kFYZn7VpmqHUh+g+sHZHVBf42J56N3jBRCiTAWG79MdTMDUxMRiZNc
JtaLK54YEQ6BFaNPSg0YIcoxJH6PSrnVb4rcCLh+aLTNXP3QlY/rC5Psouj+cTI7kxbCJqh5C59n
ya3ZT4AsOKUC/nW9l4Q22T4KByFXkTlZJV6vqvEYhw81EOOlpIcmM7EkeydROgbJ6ox6Pz6V/d2G
KD0UWiwpCHl120CXogJooENScvkRJ0bMGZAAjGaknuncKhpKZrclcVvc/sYuzPYme7GUCG9zUNNA
Le+egE+LunorK8AsDnERVk5+xfIrT36FUxgVdL3wK0a+Vw1XxxAAHn1W+hWP93lnQn7Vp/HG6WXp
lmz11rndmGPws2pgd0qederp6W6umA8Bteu+uXogsDywaOgQgMRE7rmdZu6gGBfCjoKRJZdgHRqF
EHBY+noINZp4wgymqvlKYxygRXzd+OIm4t7+IR2H+jYgRSK1YG0kDPoEJdwomu4Mpd6kmazzt2zT
hQkVr/JF3Af5jHDN1yw0J03H8tLaPhBL8TO19YbR+EZLax/J7vjL9ibCC56q/2sOvcbz3Rwtuy4n
PQV1WNx41q9q1PwodEnzVNnAI2FMApDcvAD5h6yyvOYup4aFuEaZ2kx6BMMFGLdqg+4jxgMU9Z/w
gJe8NVbTQ4KXMwWSRIeyjeCaWdeMXcFgy24gtdobs2t3s1uYmT9hIsOsxs3y33lj3KVatoPz+bMt
aQqtb/TJbxDyxBrEI0U24DcoVhK+cPDm3OS0wOt2LnuvUKE3OCjRvI1GTOxUTOf3+ci3rW0Psif2
krtcOBjgV3hlAz0EHurzL67FWY4BbfwQlSZe2Pp9t0usH0obpGYA1sGSjj4YX3qeuqMsQq5+c0D6
UXTCNP2FvJA+OU4O7Av2gH2Dpntq/HQW8TxJgrMW69HYdSCniGo7ZnDOF5goo6GUFV/yDPOAF/wu
hibOMH2/HgouC904OWhoIwhBFgR4UMGBraximp0gjdJ7hNgxtN8KS8nR48P8X9hl+msIGdgEA8x4
vQ/fx6r8aBrrsSYhhDRz4zVsiSGJTquhEUyeKEaBdwVTuIKf95mCi4nniB1NvgmN8IkBU9fOKEYP
rZ+G7JF0GO8c802USTKG1VydLsQrYHpGQUzsbuhpPvRQuYHp6oHTccs4+Z5NKaBhT7PWgnEn/mWn
eBY6r/2AMbDqs01wCw0cdLpmikRNd6nzef0LLSdKdHR8l6VFBrQBmK7O/WCymrpuJwRrNiaHtH/M
jWkLpUY3DMe7suiDMJVp1a3596lF4dlQ9U42TTMsVslcuwbStUbNPpnZolsqE+Vd8/JTW4KXa0o7
j/oAWymyaQcDklb1Vg2761u4dhmdGhHSJm4qMXh7YWRCfEyS2mURdIYPIR7ysprj2mvo1JQQlsqs
7WKoxade0+peU2yczLXYtzCNfB3vPHBIuVUnicnrJlH2wlgDopGIPEiGCghKitWpYQ1LicdTfT85
qttR5y6kkHTO71NlltSnjYt6GwIH8AHgt0QXF6BrYaVZ2FFFzxCfyJa9E29y8Yw9lreGm3k3ymby
QvBCjj5gKn5+W/mzG7581B7Zjwf2En7UP4nkG6/lNJjaRzqFNi9QC4IjoR1oghkLQRn1Ihc6SHcs
kuZsq84KKmYH1Wsdoi1CYCqLfDbNrEFIfiRPWlAeok3v+AAjBuY2CgBsHlwvk1wDa767fFTIb9oq
HnfCusoKtYOygeBhQa2pesinHvJQKaKm6bOsGjDN3JpPTVNaXJJurC0WpBwmrKJojyL6edzhVY67
HgpJXj7dp0bQFigdy7LEtUiDeX3co5DrAxZIyBLVdhwKZg4g+eq+lPkuil+Z80rt4PrxX10JQA34
ZBjZx7/OVzJb45ThOsUBsdlz1/VvCccM7TBvrptZzc9s3KOQ7oWH4PV0bqd1wjBSR8zpZ86tGW8o
tPmKYOJb3j2o5qbUNgYeSvSo9ZK3xOr6TuwK8ToetS4e4nmJoajPpsneqJ/KXJHs4to9dLo6wRGT
iEEXcsAuxhapPG5YvxajO4dhSkyvCitgVaf5dVH82+Y/4syCQnKWyX3cyYKPmENRG02L1S3KcCy3
b3qL+tOs3IdK4RaaElD6+/qHXAslJxZFPGHY5qw3ChWhBOSWdnLndDJutdUU59SE4Cp44ZGaRjAB
HU+v6nCyNnH0EA3vFYVAzE4HdV4oQ6Ov3RMAbKDbR1BdvrgnQvDSNHNiwk16gNPMz6EAoDkdMNrX
3jE+HlqSH9Vh2l/fTIlVcTMJ7ve072HVHu/n6j7pHvT4jSsPDdnxGmwjEm9ZOwsnixQbMkAbdSAA
h7kheS6zm9ggrnQwf+0knNoQzls58pJGOmyQtHEBWTIxB/9HrWjyp3Yz/5f63Kk54eBNuZ1OtQpz
VvwF0Vq3GDe8k3yltbI8MHe4x3HQAL8TeUaMNGrrBomE101ZxgJN76NP6IPQH2xOncApteIZXH3p
nTW2fAbTZKTc54VK0Q5Jo+EYgwr2Bk36YZLcfiuf839QW4uKK6QQhLXbhcMAP12Ky/U+jA4NCGug
kyi56dZOIyQKiIonNdKHC+Ahz2ZeGj0KhZAwM48g4dcfoty8ycYBj0rubKdexzRTGt2iNTSBYqn8
95Tui34s5m0BbUCQE0uw3LKaKs/wmIVOj00eShsjRJKdvCTWIOc2hJBj9JgrdFAz91qWgB1k3hAA
ioZZ9a2Qb1qmHPXWcuOeQpS39lIDI1o5pAgLzU2TcTcVmT9CpbBVv1moCV4PEStZwNnqhfNkW2kd
NkvhlEcbx3gbOpyhQyTrcK1EdTi3jXktC4qLeFGf3860zxqUEfCq1PnvlL/E/PX6Ktb+PpiewTSN
LjQkO4T9pSXe8NTC35+xTxNgWrjwr1tY9VNQymB4GT8fADwhJYtAId2aER4XJbhH2t3YbGwMg1mf
JFY9DBaPmKNgEmm9tfoA6k1/bS7B8KQOy2OAOXqnwGX47GjutDVdzSWf5da5m9FzfmuOji+bmFg7
9GAcAWADHFzYTeFLZdTIW1IuzzXlmNGtgkdbIetDrlxL9NTG4pOnywIBt9q2y7JqX1NRI/Ln/DZk
r6rlAqfVyVLQ1dOH/geUK0EzfYmzScLY0poRz5POA3r3FaLki3hf79kuGo9H+15FB1+5aQMo90qi
2+puYvwMUC1QjBni8FIDTiXaGXinMe1A4kM1frOZ5C24enuAleAfG4KTlEVKuiLCw0jdWi7bRRv9
Mzx2gbONXfoU+ZqkQrS+JMCilrqVdQGOzDHuGMczlmRruBV+DPnt1EpM/A9thVB3wTQx9Iswaonn
njhH1yYjn1KmJOAmYPUrpNLN76aa9m/EzqtdV4X6t6wpnH3IEuXOKpL2kORavkkMk+xCcEfvo4S3
n2QM1a86KcOdqkVzkChgr3HxoDO2ZR+FwYhpvYNK5564s1XMn+nUEo9GI/h8+pGA+UWpbQ60a9Ld
tiyDjzR0YZ7s9NtmspR7Xodj66r2NG9rrY6+9ETLbmneVY9h1YxHkrD2IVN4h6pUXDlAMuTOGLCu
ifxI1b/bc9oloFpoQh2jdFX70nWM4Vbo2Z1pcbPxmckSaJhj5Jq7RWw1NuDxU/PW0pRssXHDE66U
aK+ZtbZxQrwF3K6zyS7GlBFmhoG0PjLDWH5ZmOx7sAD7et0VhTuROPELpxyCmmLoTC0GJ992Ud3t
0CoY9jTMWeSpc2y8RtlsHwbajBzaaoXBNiHJpgrUQyo56pUK3eLBASlx1ahNg+HkngRDnhmY9Z6V
z1GjubLruwwzgpbZO0FCewYMr0M/cojVHdBCUF4SXHHf5tAO75tqgGioFhudx6A0lLmstcAkamQR
gQK1mmrvxqzjqR+N9CbLO+2ry7j+i5RMfRisLNmUXGN4U4Z6noGmp8zec3Dd1V7klAvk3xwPiaHk
b4nW9/uywIwkHybwOZesu41tGxwtmWXchsqkoQFrxHt71JNbnZm1z0sQELg12kLvTq3Tx6GIIAPh
dNyo3IrY2QDlsijKtpjg1/el3rSPaWLUAdhLnRazkMZ0UIZiAD1wrG4shaOpZCtltB0wagkoDTOz
BzuLmrssrJMKekBLmuOM0TNEiIqnsphp6YPpv9p3ZV1/RoTGaLJrfPgiUNjhbqZNs3nQ46z9SFJL
CZI5qw5hpxovRVcZ4Z4MKVD1qT4/aoMBztl0MkHSoliPplWH+1ZrTLTuCXr4mNKuQw1TTGieeCQB
i+Y2a5rxMav6qXfHzAmPg6nkO9B7d7uQVQoQXmNdfi8A1HkxsC+xW8dceY40syn8wuqzlzIh47Me
tdo3p3IAJc5AcIRRnKR4KYy+/jIzVB5dHUzJ4OVJ4/q9HDLnEXTJDYROK8PYdgrJb+xhBECj68cg
KxtMJdeTzoGS4+XvsR/GjQbEw4tOWd54mY2mspvr5VhtQGEWPxtpmBxzZoKNPsL79UWfdCUow86I
XbVUs8KNQZP8ZmBUfh9mOXfcYqD0Zqj08C4yWhzgUoW0pjFPZB/nVX8zDKn6OZULCVhaE/x00w5z
f+pL6y7nKHy5GrxsX4cMbPg95em0ZdXMDwSaBg9TMncAHZO43tc2TYPChMxlaM4xR5XSHI8Kcq+f
GKgfXiuQm+1zOwPnbIhmwX2BMgbQ5nXsV7zkX5EdxneIhqCi4vn03cr1Gmz2hoInZIF5g8aqAE+b
MfV3w3qG150z0XBbkyR/HhGuAzVpdEztaiTal05VB7Zhp7ekKpMnJZziHY0NE8chrXCQaNxuIqMY
b7Jp7oNypuln7jSKS6a42+RTau0GCH6PLo3M3ud8stAc0PSmBnUh2tJksuz7ntTDhiUF2ZR9ag7b
ilLueHZOMOYD4efGcYeS1a2vx00G+ouCA74C8n2MHvXEAJ2bxVrDsyIr3UDFI3uxEwOl1AK8SkAB
ExMsR3NDALR21Cb9HUNWKHLHsm7f6tIJN5PBq0+LhO2uj7M0mEjWfIIOpt3VpmVBZ6JrN9zilQ9Y
9fAaF8r8TrRO/T2Q1HYtKy0fAROzjlHrNDeYnZn3GhzxtcsVINKup5SrqfdSGAMz54LwEzJKnMAm
nBrcpDnoCWvIE2XuVPtQT5Ck+Gs3NugEUJs1wW+GIHaebg16grdliszVCA+68qvut3YmKYPLTCz5
+UlGp5oTNLtHmOjsZ6dnbsd9dZJ0HWU2lv9/YqNMeQ8aI2Smdvm7TjdpeT9WT//li/zdqYvE1O5w
GWEZFUJFbb7b5bcw9wYuK++uPVdOv4jw5ZmmxxE1YafoDqbxmvT/vhADvpK/6xBSQqXG5RwSbFWd
b2poCzbmm2a/Xd8r2edYkvyTz5GkYAGAYhietM0h6d6585yGj9dNSLbpz5PsxIQTFhCO4TChkw/o
K8Or/j2kB4msAyoFE+UUHP/zNUxql05qjodBrh3YuFFy5qqh7BG3HC8xlz01InyM3sgGS21hhD7m
X/VddDfvFI/6XQDWi86rvtTd9V1bfTWeGhS+TJoBsqovqxo8DXfbw7x76G8AvXowtq+Orx5lj5xl
ly4WiKAISmOwwTtis1y1Fb12WsSxCUqWfHiwlcfOvI3se6CTry9NXwuZp+8CoVphkGzkQ4p3gekC
whrwj3Z/P2wiG1K5yQP1LQ9ah8NHe6Cus62gVo4r4pVo7m5AYWVz/besoTHO3ihCWI2hIpMadph4
vfE0s0AFHESzPnXnXQVqEEtXoG87BaQPrttdOxSAKAPJD33XZa7/3Gd5h1EObUEMKs22xnBYxmXk
IqvP8xMLQjDHJJgeOQtc0Ommb5X2MwPSzVFDlxroeLEfTpY9kFY2p7BaXyGqidlGICIw9C6cxSZp
jEZL/nxaHawIronCw87u3NaL7tn363soNSacybqxkm5UYCy1UVtje7MPOhx+2wxYvBvZewjCsfq3
xOjinOI5OV2hcC5LnqD4n8NoDF7/Hf+ZH1BW9sgP1U8247Z4lZhb1nBpDo8N8Leb6PMJGwoVhjoK
lQVc8siPhp/tvzMvum1dK3eZpz+EQbNHE8K+i+5l3ao1BwIu6x/Lwu46fI6jcHFRngXVPvsdHdUf
/C3ZyqSr/1CLXVuisKOFk7KQxzBETNd5Lt+Cecvc3I1cjDL/zG/Np/g7nnt3UeHSO/5qS6LRGmAF
/FOYdzExhQcwn1B1bPCo00mFD3pbPrX39gOpXHtbI83yHA/Sgd/Kh+kGj2rHz9//y7c9sSzEQdOJ
QaC0uFL7YZvuPdJibUt9w3LLH3bsTgF3md/csO/JFuzl2l5ifdWRT6wLIYhB6a5A4px49duAN9nu
XrPc7G3wq4OyZYFsDmXtelnmijDDjc4uqmjnAY81cabTBUlchneMuQMN2mo7NLfhv+bdRJH+1JAQ
9/oJgtb9AvBV+EvHP4xo36kSl1kL3qcmhBw2qeGuIPJGndrajzmAC6Bpvf5x1tIytNnRTzIMkCWJ
k1ilg6qdvuAUneFmmDCktHFMCTx47RI+aZiIc0lakzeq1qNloMz2EeLPh5alvlYyz0h0//pq1r49
qND+SS2ET1LjGRoX8ZJaqFsS7yJuu4Q+zum2dCSWVq8EYGkIWTRwIXknxJIky03a5zAVPkIrXtvg
/ukPrcf0jfEzfLq+rLWPdGJLTGx1rQrrIoGtXvNtcjeToB/+S+5sQZZbRwMBNCLCcvhIQdwRAkzX
Vrcm6MrbXLKGVS/4a0CcWs+KtqR2vLR0ehC4BTS+KcMtNSTJ7OpOAcIM1gMw++DTnB9+S2VF3XRL
q8DaDlGgQHUQ1M3Xv8baSjAaaYNUCHfWBXqprGYb4l2AjsQQqMmBJaLgwSk3WrK5bmcNo0JPDQne
rCoJJ3m7GGra6oiCcHooUJDcWG3TPFgcU2e87zBcSOm3UdUan85mkFFmeB2BYOL1H7N2stCMw6sH
CFQLJMDnG5u1xlzOOh4JVhqoOgax4qdIvWkxeTdqkg7Fsizxlj41tVwnJ8+4otJrJAswtQztMONx
iGVQpnUL4PoD6hjjkmKqAxXd3EqWNkvbbKvyzuglh2nVQ9Cg/r+/LyY0hWNrfMTfr4ufSZf4UYFK
JwggDSYbGV4bmEOfCmk9UCIAqVjCbQdHBGSDw5TdUx+DO8hGlcCMcrdCvbmdLWCtIdEXsU2UlkcM
Jd2B3Ww/Nx2q2r2bGDnKlqrLBmfXaXdd6KBoLdmLJXBcfM2THyg4MYiwurlb9qJT3m36ENNDHm/i
0qvbQ13tDBnAcnXrT8wJAQD9AiQ7DN2tFHiPhrVQugXHebmLUNy9fiLWQs3pzi+/5NRNncSEHCEW
lmBiwXhtlTtVlUSAVT8FwY+FdBztVdFPB6UAcQTI/r1EP8aphp67FNy0vl9/TQiuOtGSoIGB/eow
/eHFudfdFUG0saBYSe+7veIXv9lL92xLcoLVogNUYv9ZmnDf9LMVK9XynTDBxu7aB11x0Xhxf6pH
3VcwKFx5MvWy1Qj216JIaciKzCmBzgTij6le1rw0VlBkH1lzVHLZdNlqB/lkdSKKMRxCcKQ58I1s
Px+NG8NHff3O8aoN2zc/1B+6ax2nnYn0/2mW9EIlLiMyNYUO5UOtw2ViVu3KhB0pyf7DHXu6OCHk
NIY+jUmIjXRoty2NAZ2Hws2sTOL8su8lBI66TznRQuzhNCrAtrhWATaG1Cf985Bk/n85y/94o0gN
PVWqPvUUu6a3xAfTYw6GDWpL9m1lQF5HrP5rRYgYmLwljYp+D5TUnSN5HH0nCDFOPXy2N2GQHfqn
yZW5w3r0/Wty2eSTIBWqGrOcBt8qSnYq5mt4czsNtzUIgjn1C23rGMH1nVw3CFQ9EiMwh4ghS+so
WMOzDi+Wj+EO2KRj+jAfDI+9Xzeznhs5Kt7RRAfRq4gQqqCuMBACOxY7svwQjvfg7Ee/6p0Ouw4w
DeISkHYtfGi2jI9uNfAv8P2F49a+mLksxjlFcxKm4+ZQdLGnossby4j6V4sFGCj6x4rgLH1ipWa8
WGkg9Dg/m+4csEP1XlSbiHr8ZtrXz8mrMrgAt++v761sfYLPQAt6Uuhy6zj2NrG2HALougyysRqm
TlYnXDt1wWZzNmFjzCOg5RH8O8mRllkQLhiQHVVMUWABn9ENFdBxyoa+/kyPX6Q2QJyATwQ8RIDs
nB8uKPbqc9GOQNJ4w5Y9gVwtqL15R98CMI56/S39YEGMS80OmuPr5DY7yUPkkq4QFQhMQP3zAwQf
GU1mA92KHzD6t6Hv/GA3fP8rPdJ9cme4ik8L9yAjrVo93ycmBecoAf+mZY4pgMJOXhLkQG6eD81x
jkvqWcaEtmQ2PQGm8IVpBIlfSpcrOI2hs7GlNWzT2xjaXpHv3CcB3bLH4t28tWJP2RLH1TYssCS+
tBptQL2EGgkqShBfFZypTocmAR0ycFlm9JjbBmb9X4amRsu6OvaN5RWj+sjH73P7hhnWDYH01vUj
uXxI0dMwv4M3rQbWR+uiJavkg841rDxPtDQJVGtSd6RXzJ9OVoGbwi611+sG12IA/IoC/wbqfIwe
n7v2yAatjUG85C286xDSoMX9LGWyW3zlYlUnRgT3he2RVQRGYuMHgy5QucuQE3X8peneri9ndf9O
LAleO471FPUdXtLV2HoQrEO8nqESD0ql9vO6JdnGCT6KdIhmwFvgael8RRH4Qp4ta3PdxGonCQSV
y8wjFFBRvTv/OARAikZZjn1t+fORbKifH5Vf5mF46W7i7XVjy9+6/EY2+oOLHigqK+e2dL2uG6ic
4byHXxYLUmidsQooJ9UdnC9DCero+3WD6xv4j0FxBsEGy18yNzCol8aGjoB70jbIAay6bmb9SIN5
738XJkKA0xHkNlO92DlAL/ClSXz9J7e9HphOqDVoic+D6xbXffCvQf18J6vS1DjIxeGDaUCLDSF+
kT0bRBKq1q49YKb/WZaQnJuFXuaQaUMBjH/kKOdXkoeb7O8v//8kobQYnccoV1GcGb2kjVy5kvaq
xy1pHZC3IHcSC4V90mQ2gClIfKxn3k5eMr5xlQASBTTXnk1ol8qUOVfjEAbbMMANQkbwg52vKWpL
C+gHWHS0IwsxGp8ERTS4A6RSGibxgtX9O7EleIFuZ4ppcuwfyK1d5f+R9qW9cePM1r9IgBZKlL5q
6dW7HTv2FyFOJto3SqKWX3+Pct+ZdLP1NpFcPMA8wHjQJZLFYrFY5xw88Ruv191s9Wa9QN3/HY3g
ASVkGAkbYaEB9Co91Oy5ip4Y8cpm26PNDVWE9KBFmwGNeRoATDLd0fWNhTdEHSKUun2RmYdDYWl9
CA9UYg2yrQXl0xeSKGibY6kNSvQOKkPcGJunnFrFPbiWMjA7o5PyVgObCXPRcSbbeashBeB04LJV
fdGBOV9fqkdD04YGvog/p3rQDofOkcRkmYll859sC6NwpibJCVLBlN5lfQnWxPSuhCb79cVd3Rsn
IxHOMRwu3E5mmGlBR3w06VAhtdUO6ZhA5dtMD7aTxy5JoyNpKlm9azX9Qkvdf9MoHG0Dq7VJp5jG
p9xxzXs9CN9btyt36tF4LHwW6E8InjvZDXZ1c55YFQ6goesTk9fLkEHGquoblj1X8baKgTKSpNOr
W/O3JZFnPE1bbkcMlmIowDGiup0u2fwSLxEDDTUqSlkFCznBnare6OiWJoWkt042DCHCOKNWo/cX
y8S1V2rDxvN1H1xdEBsy1xZIKIBsEXZTmablaDZ4zktQnldNrwBHW36rhA+AHl23tApVwPUM92zE
M8CahaFkuZbmxoKWB9OeGxpHzn/moVuldwrLva4KBmNHi/cpvK3NBwChJNbXBoqHjgW3gAKKJaY+
JcmgKFfhHWJ4dDZkWz3Nuypzyb4LbiafoqPIvWFe33qKpHFx3S5aBKDDgeYWUWY+tJQyVUK0seEo
/MZigGbHD0AC7kfzxchaSeBaiyhg4gFjBUDXBK8I54FrUUw27QWeoRPVG+djkX6Ohu2CAj8ujzwD
mfU/16d11SCxQckCchz8tmBQqZGi1CiPopWmOk7tewvRMnu8i+3Bm8PoZS4mPwIvwnWjy4+KWSyS
BqgTQ5PLgTzy+Sgp6jW01ICPzwhAPNle58cJ1KN/YQTEn2izAjgTYj3nRhx77PGohFobI+2mDed9
E6vbNrKC62ZW0/9FogDDAT4Y2lHndtigZ1YGXnevSPLbid3PEwr3rL0zLCsAGGsTN/EDodrTlLae
k3+7bn0tuoC6CazVYDmw8Rx4btxy5tJqnOXuMUJEZbzh1Y/rBlaXyl4qDNjvgJEKBjKdNKNqIH2g
4bxdel5rRd1EaNm7bmY5kC884sSMcGCrRm6DhgFZkk5BvqEDRlZs+vQZ5NH/NzvLZj9JDLRKG3gP
9I4XIodN0H+XoalTAzuLrNdxdV+dDEg4nRM7hEjDjHmrdBWcN9/QXETy547c99QvoZjQ2n/ROYIU
D8eAbaMhXWzrqIfeUVmD8Bhlh2n+qlo7TaYlsOYLkJxFsztoS0zoip9PnmKkqFQrqIE6aerRERSE
OJtlT2BrHn1qRDhkrGxOSVzCSGHZD6rVPzoyzSOZBSEwGEZZVGB2xp6BJL023pu5ZClWc250bZgL
NccicyjEt0ydkmhg2JWt/aZWIEE4Tvqz0n9J40cI9sa3yi2q4LPsDr22h06sije1GLl2bi71myGb
gYZ+7Rh1a9svZayli+uKe/XUjuAGEVOHsVRhR2uscpvo0yMf39gM8dz5ewGiEpdmn9d37arj/Z5P
U/SJMjOqrMJmykygddvCM/onCJFdNyKbPsEtCr3VIxZiWNzZzpBUmi23oa4RS27sMjOLd55EoIq2
gzFSmKlx48zHyS2sz27Y1aqscX2FZGghDP/XCcUnGTJpOdXRjuCZqOlH07c5xILdhvUTG3s3Am29
burI5P6imQPPTQYkdiDsifqoMI1OGgGqtByHOVcPXUnveP9yfaHWttfyogVmepx6CHdCEA/NahiB
moQJ2tw1S1mgnt0k7t0iNQAfb1AOO1Cj9Afz6xh91eu/ILFDL4llL7pp4N4R+fOgLaMViY5DRMVr
+VBtU+Ab1A8z2V4f54rXn5kRzkS8cEQkozDTdYDudeN9R5qfXan6182sbOczM8Jsdv3c8GQhicnb
9JaAKI8C7fo4UueWQWATKA7JUb9yMlLc+9E/AUqhyy6KFDriTdriqE+t5pXoVRD3P+MQrGLDM1wK
SLBPJxkkU7k6xhObwmmsEGUwm05fQpbP5meWPbquUSdu2kmapVbXDPcE5LXgfQcfyPnurltWRMli
aJiqbW9DVnsuDs0cSe4kMjPCeIwR6syDCjOQfm2sh7Td5PHuulssXypEearapolXDuhbIAE8H0kX
NnWZAfLo8QEolCRwGKpWgFYXbid7XF0dDcgfQNRoYTf/yrBPQiIEKLClFlNjPPi9tTPG3stl9ZJ1
IyZ0lwxIgoCg93w8bWEA3GraqDqBXwLcjBOoJsxIcvKv+RlUh6CzgsuUfsG5EkWjrkS9go72VNuG
MV42UgLieTL5DncAVR5ROE0qyUqtjUwDN4KNmxRikniFSwdrkVqPQLrf2aoHcZnGpw6HUIYxS4a3
cnaBk/a3JSEiQWDNApwUw4sdAuolclNyZx+VsY+TZn/d/dYGBZI8tAMs7yoXF2EQWYbQvEYRuB6t
YFDBFZ5awcQcyWm85uW6hXsofN3CLU7w8ob2DvTLUAJystJNpi3BLNpHi7pTurk+oLW5O7UknPux
UsygrsKASmUD3kbXop/cCbjxfN3M8jPitj01s8zryV7SFF2NMFyYMed7OjjbCvol102sj4Ti2o6t
ZF4gU/Iip3gSRUWrKH9O4L5y3mgfDObfOACYev+1IoS4JNOMJl6qxH39UPX7CYST4/b6QNbwaBCZ
whAIeJuw+MJk1SMvMnWh9SoA5ct/1DfJ03R4Ubz8OO7MDTsme3rAe+49yPnv0L18fFyoRmRokDVP
P/0IYVMlReH0w/IR3XQ3mq9Kn3hqK1kymQ0h+LFxYDhxYcMmGxJ9HTSwZMsa+tZiHx7kHQq2erDA
iqWrMdczcEnjTALzxWddxDfcKI6ZkW7yPPfMxnZtLZYph67lEgtQYqnOgYFIzMRMgLKGLsK4El6D
i+YuxbHRFJXbssiz6gDsHYOsdrUWMU5NCsvFaz2PahURoynoHTriPH0ovvNaCwrH3nBaSIK7bITC
yhGGzujQwqxOVV15HRm/hbXS7nPefq24+q46URWEiXNXoB9ZUkBbe7oCQkAFu+TC4YL/O48lKY/T
pp4wu2gh2xhJsge3tqfxMuC02+GwQTUy9UGs9MS5sUH/aGBH31QleshjSSy4jDigfjEh5wAlH2RW
Yr1wyMHjkIwoMue9A4qBfVJ/pPZXi26ux4N1D/7tTULIUYAnHvMa453RCrFVa9QLQfHJ/YIq38Yq
fFcr7TY2ZS8ql4PDKw1QRUvrGqhcRLKcaC70qVaWI2g44rZmjJk7Jx4Lf14f3FqdEnYsCJYtECb0
A56vJgHrxwimLQQ73bpVM8ubcst3dGfbKOmxyN47u9ibIO0wo2kXmf336+ZXt81SP0ThGhR5hnFu
3eKcM1A84c5Ufe+yAjsl2egRRybxDUA4ieeuTumJMeGsNUw1CUG1jVoY2ORr6zWbocHbRhtT+ZvL
DH7uv2EJk2qCtiK1GIY1xWAfUu0jLSnScbrrx+o+7VSfxZ1rz1IsimyEy99PjvkSnwRieNiN03oH
KmEvNXvXBA0FCKhvx2ny0J/+EAE9qKfqLuy756K27mkydBAHzrdN1rvQ65PM+uoS/w4XYsEB1DM5
G/pl++DBII83TuRbxAftmjt9Xnem1Y16YkkY/UAZWBVjjJ6MH8Rwi3yX4/ELTSLhghXlEtddPTxP
rAkhuJoWJcdlXAkYMdXpa4jytPbnmpq4lZwEW1MIPvGQmYqZL55kAgASgCbFRRIsWaLV0+RkKMvf
T9zG6Mw+1paIPvfdV8PpbuLe8nn4ClxjQKwkSOJvJcAx11dLMn+WUC+EBpsVAi251Nx1n8Q6NBiS
ba10khxnLfM1AOl3oL+B+6rY5E/ztjadDBe8iJqbIbV24FTa/s1IfpvQz6cPwJ5kjBTElZZHh5TG
6OaPX8N5lphZ3dwnIxFiZWV0ld1NGAmZoj1r61uNP2mljR4fS+IPa0+66JYlukqANETvlbA2xOla
xYgdJJ+gV4c++Ww+5WA9N14p+TrOmz68Nwe3JKC66INWhtiVWhfmM0Za3hKGgeoopFXk0YoPse0N
9RFyNXn/CdIg7AIoBHIdLYJDcH0xV4PIydCFWW7p0PRsKQhUCXimU2+2tlHS+1HxpXRcImPxWQOo
ns20cCZFUVzHBa60XjzfmTyo0fNv8u2cMKRvT4bylOv+mEp6D1YdaemFXjaEccHbqTj5oDoVbNZh
vC8Zh5BZG5S2su0xxOuzuRr8F1pmcFARlGYFR+KTWUyhjtKAGXO0JGqB0pNtjovMTL4it/zjhBDM
+chmHJWqYPQU31ynKiKmQircKwzauizLf3SNwz09shJ31s0v18e2WnBG+gkEIbgYdFWshUWVY7eq
CXNofCTbNqtvurapfLOLxj1oba1tbxnfu6Rp3dHuK98YITpYh/NzYdUyebPLeUYqvND0I4nCW7MY
TIeKGT06CnOP2EOgjzn4CTI/bombG+/RSCQx9TJ0n1sTNujMdZ6mDNa6Gfzkuh7k9KEZ/7iYuRgB
6z5aApaq8PIRJ4eSHmdjRJ0E0NVi+D6M1vhgU/6lSrtKUuxZGQ2cBS/1UFOF3IH4fmkSJR6RBuee
o3y0IB3rk8CSUQRcnrAQdUYevzx/UEAEl/U7GYzWj0MOrBm2ufWZh/s5h5TOnlHQlGTHqnobX6+7
5tqQ0PcDzRVUXFBxFA50tVNRhosmiIxOgWLvTPt5/vMuKWNpLfrXhNiHVeuDqdIaJlhzm0fvjRUo
5eZPR6FTZCXoLCLYYhd6PXrRGSMS9txLc+dAIJ1OGnqbSysUKzEYb9fLVC39Q8CkC7PVpRGHKgfH
M0DyZJffav5YQepo4h46L+MyaBVlefK7PrbLGAybKG4Dr2CAPl5soFBsPU6qEDbTwtPa58RmEFja
V4OMiVtmZ/n7ieNRvU8jEIIif6Re1z9P5YbO94y8/d9GI7h3nQ6QO7QxGhMcP7ENwL32TFT0trxc
t7Pi15g1xNyF8RdqIcLh3CQxJDC7ZTT588AfS/W+kekqrkTSMxPCgRyb9ew4i4mRfkZ0rzE/qtCQ
9HOWveNdJqbYPKpO0ekEhgJslvOV6UAUqUwLeGOsHyPmPKl2L3l1WrVg42qNSjlOJ7E1ztDSOExC
PKn1zOvSN2L8cR6BEeBtAYqaKFLg8eR8BH1cT+346/mMfmmNjRFWbhbel4BzX1/1NR8+tSPcgfSx
RLvrgOK1VfhRnrsRBZEtnnOJZDxr84XHYzzfovILMnAhWek73EZqC7Vl5tzr1T/5oEvOzV+V4/My
PKoCKEyCzQDMQujLOZ8xS6G1OnLc5uobYKL2H3rkUr8Jwo92OwWFq7qvt/rB2JgBEKez+1YA7cAP
kY9agYtqCPq0v4VBhE4R6FVtr8/xCpIRn4ZFXFTLlhcW4bhlwEeWU4nrWG/Wbju+qH3oxmCVAozF
ZdWt4/wkVvrYGf0mSx9V3u7wevrS64avagwEyxXCVyMr2KzsRdT2IC+DowY0IeJ2Z30etmDYxBXR
yo/h3B9Zom2NxtxM2JbTLGuNWDMHGVrsSjwwwKOFKagq6AUMFH7G2rl+n2gI7tBitqnuVXne5m46
aQRkaX1j7kqlAGqVEE7deaTDIYK+bOD0c267IBqpSqh72gvJcsrbLyFqww9mxYnpX1+zlWiIIxhS
6WjTRHldlHIAd+3cGcqQe8m8m8ibmt4wWVPUqgmED0sFGQYaJoUtHnNdYzPFKc/HZzzmTdkN8unr
o1g7fkEk8tuGsL0nE0Tb4FRH/sW+zh8Eq4tuXfMfPfno+WMeMdfsC4nN9WEZCL0OMDiG6OxN3fWk
QmHKM9k+in4mEMo2vl0f1uU9Ek4LKdB/TQgHb6ipdoFFB01nGAzKLvvZmn5a3s1OoLd/kcCemhIW
yZmiPCY9TDkQpY603ZB84JXv+nBW9sbZcIRFyvppaDUVNppkcpPcJfR1sgvX0Y6GLEquhPszU0I6
ptGGhVoNU0P1XVMOefuzHr0h2l4f0KXb2QjES9Kn4YUI0UUwk6hxq/SQg8TNOx8xpA5qXJBHsJPk
nyxGyy6Nax8HXxkgfYr8hg7s5/UvuHBCfAB+AEBV8J/jOFj+fpKaVdOo13mHD9AaHrn4j/FkMw2f
odLKJPQufPGXJbxkojMKN/Ffsf/E0lLjT9ElxDyHhG9lzrnngJ086FC4HE00y6ND1GUmnSTx6cJn
BLOCz6R4mgoNDWYbtByC9T2hPslyNy5DN/pjAk3BlrCaJWNA1iiYzKQFbV2JBa13f7Nc/03ixYWH
4YEthR0vse9Apu0Ow5HJOhovXP98FOJV1O5VZw47zFgEQhemoHtNdys1uu8aLokZy3ycZSKLJbRs
IAnR9OXEF5xPn7K8JxhNhg5x2o94vMNx5bzOxuS1SfZQsNqd2kbSKSKzKgRF1UpiMyQtPCI9DFBf
qK0bYFTcSfPGheSo3sRdsbm+bKtOeDLQ5e8nvq/GA1XxLAoWfK77daWBM7Z/zsrGV00F6BRZHrW6
gifmBJ9PevBZ2w7M5eYEoc+9xR+bdvIM2cG8akfH0iEDB3qPCMNCH1mpTRMSe8upjnFIPZMXgVKD
EKWUQWxWZ/DElDAksKw43OQd4lQLPoFv1rhLshFvLKXHLFntd90WbsXou0GiLF7Fe90e6qLEBjCN
3nan6huN8wMqTLGPGtuOESl4acnpL/bBcg3/X4O/NDlP3MOkSl9yFXEDEKO9WpODlbTHNlL3Zf+1
i5t7IElcvCndNIWKbZLvrzvn6hGwPBSC0xGlITEwN2NehTnqzVBEqf20gQTt/BmaoSQOr/rKiRVh
ASuIKPRdCitqnPhKz/dqnG56iO7mZiXZ4KunKhhD0AAEMAC9qGvYYFpnUQFbShfoPIeuJtopc1+P
oHdAXDuC4IfhEhnfxeo8gvMOD9k4yC/Ocr23miIfBsSVCRIw1lC7mpH6ltJJapKr8eu3HbGXfoqV
ISwUzrwqc7zc+IAc7VBCtRgULEAkm+y76ZDguossi3PhoCcmhUvpaOulqRgwmWPBnNjHec0Lr20+
Uq10VUuyfjJrYmXXroG8tjGRZHD18DlSniznNibPKINFsuu2bDKFy/BglRYpVdiyeBPMio/aVDcj
GXktOXBLmp/hvnt9LmUWlwLAyWbPIHOClj9Y1NDH10HnInWiYEANO8LOxmPklzwZ7wHQ+XHd7PKz
15ZQOGu1Uku4XcFshF6Vosn9GMzG101ccpkt5zlSSTAXE3RyiI0UeolmbppMyE6Um5i/suZr1x4N
CEXpOyiIsHJXkM08526YPtoqNKQAIzSPtN8bEB6Nkj+9XgkfI8wzg34Ln3IMmFtPRT8FdXZERU9i
ZHVWT0YszGpuoDtuaDDiLDsYbAyaSaZotho3gZBfnq7AUyqi6CiWKu/4jFiGKdT4j5aEC8WZ3cje
W1fD14mh5UNO/ZIYYZ02MDTUnVtxiOsYr5oliV2XRqDABAgGEJ1Q1FDF3JLlmp6jARiBBEUMBdJN
VU82YBb+42U5NyNEEIUmkZEZWHtwJXK8KqrQbkk6GRXc5dKcWxFihwJig453GIw9636RvjLoezXh
52B+XN9X63ZQpAdQFFmCCFuxx9pMcwu5D+msLaSQd8yhkOIauu1g6bJKyGV4wqAWGDOcTYNnC6Fe
t7O5xksU4Mpwg3h6NlLPpn686KGmAe4e2LWSsHG5h84tCotVxIaVRbmK88ya72jL3M6JHq/P4Krb
Ld0X/1tScwTf5nQEgnPCoBQj/yzLgbxlhIbbMIOG1HVLl7kjHrQBvAHAAsBXoBHPd1FeK/OoTQRN
T1kFDa0d74w70upu844y63VTlywLQH1Dz2BpLwWo8gLz2LeVntmFhbRx8rSvG/V5dPXHyquP6J3L
3MYfvkZe/6nJsHy/SvbnR8m5XWHBNFzN7MkymUfdF/uQ38wPbTDf882jBpl06vZuue3xr2nkOu6L
GYwef2u3SmD7ZgBJ0l36qnmWq/qOV91UfhcMb8aP6zOjL19w7QuFnWlXFYNU2fKF9/E2fqnfaBB7
tu8E+IJjHQwoZs8H29WfQHsWbw1XSvh2mcKcT5Fw+MwqqKX7ER8AdUbG3jTrRUv3pHiYDJwUEude
SXfPjQmHUKLqUaXMMKbnvkZuDTOIIBemouWXbcL6mYXBXEtC0qqbn7iesKGmgadlksD1lrc2o0dn
A4UweuXycEdlJ+DaXBqWpuLNDfsXYq/nWwqQgZBXCsWWqtxRMVzg69yJgz4v4n7PjrKe98tmVGyr
U3uCe5cJhNBTsG94ZfalQ/OCelfUH7j9eU51q0zoRNrYvdfKWOLX4i5qgcB54OYAsnAhcIz1qMRZ
HsJjxnsoKyqJ4+ZRoEGaL0MXpfrFlvWprMVEsvSnoPKI11/xed5JwJw1QTXA67LNwD5o9TqGkn14
2USFqTyxIZarGlOv9Y4pOLkYe57L2e/7bzxLPgi0X9mkPWg1OdZm7qv2AKxYFGTzG+AbkpB82SIj
fIXgQGmexPgMjHQYaq82P5uwfCzGaqMBP5jor/MQ4SpzoyjJlvEeTyn5n5atBfuCQ2WVZhZOiVmw
gKppQIk2k7dZuzHTBzpKOH3XvOh0woXAV5W8bmiLoaqodrIaEhrUN/ofRrtBsp21O8r/JvicWhQi
XWUaKW1nWMyml7TZjoUXVYWLN0a/419aGgUQMWbqn1dazx1LCHkjuE7IvFgd6ZcKVI5ElnPJJlII
cHahmW1bw0BbzrEbgYRHGbjblgmgI1VgGOFrqZTuXJpP14+utWB3Op1CGFDasK5t6iAMGBAqGp9J
Blmdjnp1/E+a7pM/r8os84gaCUUXHrRmBH+ZO8BdcxWuGRU/h46jGOOWEJX5Y47IXzvgtxnBSfQm
5BpddkA3p7uwnW5JRwJVbyS3i7VE+XQ0gleYSReprQEzavtUDsuhZGzK2qNouL2+Sv+fkPJ7QIJ7
GE04pZECSyyuvTHvAjN5s2Zfp1soWUFbYbnCm94c+4Yp62ZcPZ8WGK8NMlcNrMJCOLPHVqtmErXe
kJvDP0VGxu3CTLEvawpRq74I+ZNSk/YNyrmNz1lfHYhZDwFLC5ka01oWQDQdmFKNgHNDXZz55Mpo
5FafUBa3XsGJH6cvNcgdcEsgJKCJ5Kng11uAmNKd2lo27ImtcDR5krUYNWW9D5pJ2ISxOf3SAC7C
nPfCmHwM89iZ2bbRrXcKvVEVPZ58HG5U/lOxiw3cf5+r3x0t9gCP3hqjsk2T8KlhKdQpoLjuyICi
svkRdpcS1xmavvHNivrPWO4HtqmVY4Uiriq7C8gsCRvMgXReGhewZDuRV9GgrF8q9WvUxEEFXpzr
zr8aGk9WXdhlEQpYBMLEqMPnm46BO8QDiBjMzLVbmImn9G9a8nrd4mqGe7r4wnZD9qLQ2cJ2M+k2
NfdKHwCNr6SWFzKoVjw6E+pLvSsxuqzONY8TQrED1d2+o5hTo36kPbzJPObtWz5rQQtSxJJ1br+U
DB8n22XOAYJ8EvurCRoodU08DgNfJmKnG2MKadslrWdqNzjwvMHqXSgVzekdtnnNPuyoBeb9SRs9
a3gZnIOlAuwqU5LV1z3r91cIU0+yqa8HHV9B7++td4B3tsxP92hsVl3idcje3MFX95X3vXZj9yee
C9VN5iubPHD8+f36jKyejScTIiyI1sycIeK03qiAdF8fPlDEgN5dOfm92uxN0vpjb8p6JFfvkuTE
qhDk8ihy4laDVeZTt9zEsfvPh3OXuOGPGNdINP9jAqAd4gLWCRTXXtmNsgu3zBGE0JfoRVblUCrx
MuYCeOwNsV/VMtUeY8lCL939v4V2BERlhQJ4mpuwAiayIuh3OgTvrP0ndOo/Tdf4MXlRUL+Fimv7
yb488KBz0RDxbjx917xkU+3RKeFnvnwTSvxPrEf1bWfYfPmsaNTAns9qy9yEWax5VcTGLwq3tScN
ZAaDR4e4O7R9AiBvWiT9P0RLCaRJw8n5BBtMeuSt5tyqXWF3blQ6ZHqcx7B7r3jW3Gi8DQFPo2b7
hBbtfjPFKQAl+pA5fuXgZtslowK5yLp2ejeOmzAKIKbdHKLU7HYgLTWOFZTPXbVRtMdR7a1nVB8S
FGspJbswru23oh3CQ8aiKXLRXNv72FKoeBvDfFdSJ9+myuhs27KtgkZRAAu2+/KmAFDPR3EZLWYF
677k1TQcQsuJvVFvKlTQHbu8zW3i3FeA4X6Dup19W/Rz3UOt29ZTX604tTahScqDEY/Zxgyp6pfo
OXUh+kNQ4m2N96TL+ocKrl34EIev8Q49l/7cFfGLknLLBbDVfuhyPoFoiLC+da151nZdbZtA7nWT
9V3FBB7jJio7VAh7NfIGp1YNt3HicYeuw3AP0RsK5toU+j2947BXe+bTC6j3mgd7HOP7VgUdGPp1
tX2jQhUtH7j6M2l0ND5XTH3nne7seRnjF0ObFZt6og3EuSet2zM8Rh2ijKiPajhEho/XKfsLV3l3
GzeTVftNo5Y/whnS9WFs9eECujJ2ml3UaG6MckYOPZroLFePO6fcoJRFepeFoVngsSnrRxfPQfrk
2qkOXryxjR5JqENSvarz8K51LP0BF/XYcK3GLj4oi8IWLJMR+FpayhQ03jXU2amkJA9qmHWHuDCU
W8fq8s6rVfC9MyucflqtRbxqTstuez1A/iqfX9vDwk2TzKgUZio2i36bPCEX/Ej9h+wQ+t9BILHV
76t94r8NR7qfNrELEVmJ9QtWpyXL/x0pxcbSIm4rhy+R0t5+9iiq7eJn8JnMj6Wrv8+BHaSPAH3S
G3of3tElbspQ/quJiQMMMZSX8QgrPj9NObY1iTKMvquI203NrUVmOwj74VuR2t8z1t/QEotmVtP+
+tDXc/KFEhpbDqQg4lmdNAYt6hEs8bnWbkIDzI6V7XzL4oZsmMFxMlgKkk4FZVk1bxJX0VBIqqpS
UmhYzuKL5T/5CuGsph2rbBXvXh7epO5CZdwSZT8XWwio+9fHuxqUTwwJJzFH66qCx7XW65se5d4+
426dhjemqrz3ie1yKX/cagaI1mAo2oN9FF2gwqVHyTPHHAloKrvhaODEmWyf0WcNsbmLcLXx+Xib
ytjz10YJaoKFLwfpLq7I51cO0k16ny/UmCr7LCnOefPNYqZr92+mrJNmfXyoxFm6YYMtU7yIRzGE
vFuGGbXUl2gE0v5oAiyt9L6NZjVKNknjJ5pMaHotsQCLuQaIv4EuCfGxgjtJVPOubBGMSjS4pse4
S4Ia1/Pr3rJqBvBXCFL8QgIJ16Con4qGh0ikq3nHMse1lFu9+3ndxnLBEV3fPLEhXIBw94XSow4b
Ea2bjcY6vm+yKAyuW1nbYKdWlpGeXkKnyegbDVb4APBn1rgD4CaD7rMxklyy1h3CQFEGT+Z4+hOR
Z4lV1qmiwJQ5sGAekGbjDLGb2Wvaag/CMMstUWeLme2T2pCF8rUVA4YPrdYLiZwmAoNwO47Qh92B
FBaNEICBJqrlGhGXVFHW4jV29H9DFMLVrDlZ3wy4SGbKDTabDyrXr0AufEmV/EMLsclz4tad7IVu
fWaJtTyYAasI/z9fRDPDbQEQ19ar2S403EzbcpA2696se9Y8uo0GHWsZG/vahKJ/BmKjoCzBW50Q
MEk/KcCPYKiO8WTCX4oJmueSQ2jVBhrWLAAJ8T9R+WUsmtmpaowrt6Jjo291Xu/q+p/rO2D1pIOu
539WhI2WdjbLuwFWEmBOtSnGMZY9NRDVaontQYSNewVjkF4b/IGZLw4rlb84e04/YJmG0z1YA3ha
Fcgyumz6ao0ov83Jd8WodyoETlknuwCvbvmT8QpOahYaH3iI8ZbxtuOvyfjWJa+8l2yFldYZFC6B
qwca2sHzExWcMiziQqt65C5zn/2YVfsHmFcCk2au0UY3nHznDYS3wcXk9kZyIHrh2kWWuFCwHVzH
ilO3Hn/UtnabQMaadLK8Yu3iffJxtnA1LKnVJVGIKR9mt0mOs73tIVtltl6qQvxExluy7seAdQK2
QG2gIc8XWAfuP4yWqYA+hVuXms+Uak/KUlIsXo0+C3r0/5kRHHkk2gCFKphJ+VtX3/dz6k9kY+c2
6IzAz4CqsYxAXTYwwXOnTgubmMOiWsxeZ0e5a6PpuOrGRpKJywwJPhvFVk20dplB+iUz70YolNSg
H70eCVbnD82VSzs/en9FUmdCszpZBLuhvYvLT/Y2pHfRlPpt+A0oRRxQbour2HWTq3sR7P62Bpg0
6s1CQpbXfW+FeoXYY27sxoZUO2S8bqde21y3szp/6IY1QfEH3SSRLixD4jeD1BdnL7qmZ7KPUfMD
c2Jw3cpqenliRVilwl4ItGZMYGPWNyWwR5uoU95pZ8+urvePVQRWwesWL1mzcEM7PdcFk2PnZINV
cdzQlO9d7zb0JsbjmR02nqLhuclwkVNbzFfTQI8/omYEuT+VNHeureHpJwgn4WjEeZ7G+ATaFL4a
m5uMPE1kfGD94/XBXkwvepgAM8FpCH4uSOIui3x6Tsw8BHsicHsTaMHcMFN9tOYc7KS6GZXuR5n0
f5yx/TIIp1m6f4HpEbwTWB06RvbCGKIwROFW9Qejv4HKqk/nyWeNAxatAjrjwxbKITLY4PLjZ/nv
YhwgRWIDw4PmY8E4hCYBJJrBcTFyx2eDulNUZ0NV6OWY5kbpjS9zMoD7AqI5+guvI8mz8xIrL6yj
PXH5AtDxi0COEvCAGRqHgF5Hn0OMxppW1p144TYYH1oVgNCjuB8hApyvZs6jsTF4CJbAMCDxvtGO
Yxn05dfrPnOZGwpmhAIKZGoVvIZiGtXXWg+iL8an+j75ICUjkTttrxu7iDKCLeGcG8tY68wItjjd
4wLhJs29Y8t2/PIj4srg4oXbD1rf0JEr7IKWzcnMWhCwlua4AdqmdlHP1jzaadMW0SBzS3PI/LzK
0BSfduMdxBxQCcXReGiL/pF38yT7omUKhS9CeQB6r+hkNK0LWYg5HXAD7oG0nJosAO0aXmk1N+z5
kTZ4z9HZjjr1HTBD28kMb2MaPcbNnzYvLRNvggoS+AD8U4SsGkk4EMh8gDVC/wm+ULew78L/4ezK
duTGleUXCaBEra9aau19cbf9IrTd0yK1U7v09Tdk4B5XsYQS7MHM0wCdRYrMTGZGRhDloXV6MJIO
KzHrMmH+bQ1J3czngyeH9JlpV4O8eubyKVW8NqAkeOOEFHg0UYjvHTfjDdgE7ptosu40Sm5jW7H8
eEpWLujv7yzt+vzUwgNchX+CEsP5/QkNmw1dyEBkUpo9HpJdRgmqUpn+ojix5qMUXAGuNyQ5O0Kp
AZeMxwmKd4CNT3vLiquXgSbt5DaKpX/YHYquiUInRBA9Sw5EjDkDdgd/ya0bs34pHK76ZViibFrn
zRhEk5m9amaDCdemUF9IoytfIq/F1okV7ZsRhmKXNmPmx0yfbhjXMzCNhiFgFyizP7So8//1+xat
XrSs550A3QpKSue7QbhFulHluHra5GOcAqCuH+G0JhZ3ecHPrUgZZujkmVGmsMLpkcXPLRAJyehd
dyKXfhE2EOeg/mOD/UcewSqrrAgnBzYEkBsTBGRB7wPWeQYqs+uGLsPpuaH5jXASThMnb0KA+xFg
NOiGKb8icevQYKpcsYbtuUgs55IDKHCopako5MoD90rYpmi6wGWBas7I7zvuN9ZzV9zhqiSFb2Ur
74CLxw3u55zFgt4FPBiACEsLGwCP07o8BVYcgq2a9ZAbvxpQtiZq5bY23QxrsjWLHgEkP3Se8J+B
wpJFNFf0vrXwfMZUgmM/YkAib99y64V1H63zyEFEh3hTr0EELk8j1omTgifVjBqRiQX6VBsNKwVj
Gfpku0ENkaEk92alr2zn8upsx0HpCGTPF5XaGIoAVT/zXxVhDwmbn/UIov7j5Lgoa9p6oFmHDjLR
5VrOfnlqsDwHZUxM7IEmVX6O2HpjhSaGJTyzeZ3a56FEe+6mUdxEeSXVTl0jTrlEAOHYAABLULHV
oV0oCz20RVtmEOUA2VXzmnX+QD2S+CEPmsS14neaYs5mp5p3drm9fg+XUq1Tu9I9jDWWK72Nddp1
s+XWsOvHNXWqy6uOpWEEAJuJKZ4LtsKq6RstzfEFoQRf1nvR70aRzTJEAOivPCKXDuWpKSnfSooI
JQBwXnh21GC83tzZRuqSLN1c37S1FUn+Pooh31oxmAlVlBSHhyF5d7LCC8dPtoqYWPInkCZArc+B
Q0Ev6tyfzCyWdd43iLSQnHOenNhxHeOxCp9bjDiYawSW2tJ5MOFJ8EoFu5cpOxNVKCgN0TnBgyxM
o7pO+axN+HKBIh7r8BuE2RX9to0+xsLL7B0FBUR5xzA+osZbuzsS/bNShJuVz+m0y02f59nT32/9
6e+TzqspapoYERIPIOFj4nbjprIeaf2z4SspzmXzEzcS7hQy5+ifwMVJTwRa2bXKDOxEhQiV8206
gu3ZFQwDJcmjMEefqaj2NnmQFvDs6Y8SffvQS8Uvgx6S4VtuD645eMR8XC/mz+dLzr5Of5p0zFsN
wwjDvAkiO44kw+YHaBygbUWdlzjbmOhfJbtC8dMo8/N/IElD5RnmIb+Aorf8OBMCDExos6eAIxKg
JiBxDwAAWbnIS+731Micp5ymB3Xp5NBnRXRRvzeNazRbK9tQ9tIbuyy819aK+JdpD771yZqkECrE
aEQc7AGeaWA+yXR1ejdA9NNZe3YuOQ6Q+6A0ayK7Qi/mfFko2+PIFfC2NOkg2LqvpieGZ4uufqRr
02QLfgPh8rcsEcQyLho+0BUGbEWHKR4/m1EFNVygt4v7SHUTilHflXRu4XudWZO+Vx9rUarMfINJ
vJ9EAYluBqIH3TU1N9N/UIj+QrH5uidY8PVnJqVvFkPHOTc6mNQqGpCm9fvilqwdjIUPdmZEcjdT
H8dhNbNCRn3mivSAPBjb6trACa6hjbXFL4b7hJ4UeMcAoD4/HFke66k+znuYPvNh3/O7JqeA0fhG
FOj5C491j2FgM//k5k047Sxa+b2ORhqZB0hAWd9EmyrEyE4bQKgRKGKAi7oNMopEdwt23zt/HwTR
Gfrzc6WtgX9sc43j71eAYTiAq6nV1hI/e8UOrM/rn/qynQG5nFNb8/E7cQeVDcm/ac5SQvGzMPxa
eePgZnMaN2F7MgYV35T0xlEDrXhozEM25p7QnhzjPc3YtlwLQZdjKGe/Bq2x819TkzTsCcGvcbDN
oC6Obg0MyifErbu9mUdu2L+31bA1jIc88/vhH+gPsRn/4/aUG44KagI1unPzZjwMzos2AUBVHAa2
EgAX79cfM/KwjTKFilNzmMnrd171flTucpGvXOIlv3FavZH8RgkRAmgfo3pD7X03/md2LxoFreNB
RD8Le8PJduUgzQ5WipzQU8NjENx7NlJ7KXPrnIkNvWrgrVRxDyDclL9aRZCGh0GfMAn2RlFSaZDi
rCzz9ze5sAsRWBQc0SVGm/j8yFiZMlZhYWJU3q2/tR9ZQH9Sn30WgM65fF8lbvSJ1udbc2sfxxXb
C98Rij/QqQEaBIrCv/Ock7uTVI0ILdCyzoxqtu1nzbYbguvbuvAVgZlWMfFBLCjZE+l6lplVDoIr
CJ+CoxOF4aAtIG2gpHMN7sMXxWv0tgvx+tTg77rryZpMLa/UcghxbPTYTWOMQPH91N7EdKUOvrR3
Jwv7/Tg9sdMRyL/qmYP3hBIBlYhi0oChnX/4QKdGNOlslK2R5/DcHoP8mBN61Hnrq5U2yUIcg2Av
KIdnOlicBCm2JKYyZTTB+QNX4E1dtB4VmFLoeVDMioldvLJvC6HszJwUG7iCJ4RCcOZS7TMBQI1r
qpsqgbAPNvZyTYdxzZp0/CqjRVs2hzXN9Kv4A2Iurl7thsQ3tMek/bp+1hfCNCpXMxsSmFkQqOXS
p2WkjgBKLPGOILzcdpv0pdiOh2pfB/be8ZRX7un30Q3k0O6UHyDADcptfOPD4bh1EPnXf8vl8Tz/
KdI2ExKaeWspUKitBR4bh0bvAONZifOXdw1GwBOAgiCgXRfzQcaUoRM0YL0a6CL11hcYBs6sJ0vZ
X1/MpROBnZllB2Jy6KPL6U88RQUpOeyo6ldiBShjTeJNy2O3Mx8zq/eYsRLgLiHqc9n2xKK0fXhX
x2oYwiK9/8E9+l4Hz5iJ27bByy/Hnd7506+sDrgHeBYHcMjVfX5TuumheI42U0ADlPa2aw2Wy3t6
/pOko5ySvlDHbN7sMADBSecc6ua7Y/j52hT0Qmvq1BKARJLXcUjZ5/MxnoAwQpE3DPnGasLoFixD
8YY7mYHMqSo+dWZGT0y12dZsneTl+je/5Bw4+wRQszj/FWRUo7438St6r8KrAWP1TtD8TIn7MPol
OAc4rs1R2VkrF2dxm3XoxtgzvhhcY+dmw8qpaEZQfW7EbQ0VkFR7tK3vg+GLasUTLp7qE0vz7TqJ
IJkRkyqf69xJD+pFjG6BaIVAfaLQd6x/6/RHvVkZbVu8rycWJVdv6yH0cCksUmtb9MGkWWhH3Ifl
P3SicIL+dD1kKmZ9YPkwzv0IYnncxFgR5odA+ohaQNV+hfoT4S+DcwepmutnZvnb/Wm2SAc3jEgc
mfm8PtUHibpbKQ+mE+ROQPqV2vOie/2zQLkJrkYVBJgLWFL0APDZfnpQx/fri1m+hic2pOCvKkqJ
YTAGnZVZobsIMhSzm6kOnJBDNOO1i11l3HdriskLKzPBxoICPgpcqG9JZyRmQF/aCUduH99Y6kNq
vGd/n3GgenhiQnKuHLDFuB9Ro0ryh0Z7qLpXUWDe4l5rV9z4Qsny3JLkMwcB1A1ahHiIvicfulfl
bup23zA/solu6J0rek932ccBOc99faCx+/VFfqQr9Y/fENbzBH8ulqIBiDgJwja5MT6CvcUeWjSB
VRUEFq6+tQ/kQ6Ru8q3YpsecedNh+BrqjbaSPC7chjO7kn8RLYqUVge7dviQkudYeLbt6XDo8bj7
+6N6Zko6NOCFtq3SxD7b6VejvJv/sR5jLKNbt7eq+KbGt1G4Nq+14MvOTEqHKFV0PbdjrA7lpF59
n8i2cm7ytV7P/FeufTvpAHVjUk+jjYU56ufYfVDFD50nwZ5Svgu1FZ+yuCIb7KTgt55rqNIDlLR9
zfoelUYdhYIOXTnAIKP0hq4hQBdv+Ikd/TzuJH2n0aSBnWi61ww/LF+6tVxl/hPytuHAw4PMdXJD
TtjyxmaFFkLKAhg6MLp+0bVK87IBm0CbmQAAJT8rqY3qgDVBUjNSKehgtOdpldtx0QRYxufOFIBd
MsgKg39Gj0XPXuqzKJ9MSENdvzVL33umMf9/A5J/Z42qDVOegZU7eyRopmvJvZU+sbV0bulzn5qR
jlUViw6RCutg9X7Kv1nCjcOV+7/kaU5NSCeKRXWE0T+sxC6+Kfw7mJ1tBQW4MXHTNXbWxa8CZh7b
BjxLU2XIrp3ovVoT9NcMDiR/6dXZGqR1zYK0mATJSlHMXeUGIQF1oNJYycIWP8jJEub/f5L3VU2J
Gp4DGIDCXrn+QsfBi/uVL7JoA0pCs6IZin5yazAKp1wkA1rwxXCvKL5d3NDs6/rxXUhfZ5nt/5mY
j/fJMtIqqhO9hIlyvGtst3V8HXiu8lYou7YUPuZNV+7Lki/WbCAO0buAfogcR4FuUNGWR9WRjRth
1r5W4Mk1+op5A/8sVtkzFw/1iTlpfY3hMKjLw5xd3fTqjlvfLOqP1Q7sjtc3cvlb/VmXFDz7zhYd
n2CoHX6Y8VaAzl5fOXKLa0ETa9YlmzvFUhizhZNBZAYFeVq+9OUrZ3s9AhTvOY5XMq4VQ5aUgYu2
b7NMwPGTcddlL8ha09LrgMsy/3bSC9Ad7c+K5Im5SLMBLATgzTPZm5KC8rPigbMGPF/00A40E6C/
DtUa+cQRKFnE0FTGEQeJL6SyMAJFWshErmSIix7nxIx00tQmjlUWwYxGHhXlXazNsSy9JGaxWXxi
G8gVJPbnV7WIzTgPZ6CAmDJMfrOjHSc+5doO8+xH0t8NeQ4siZYLUPLUK5OiCy0RVAkMoNutOQeG
6NS58Tin3LKbCa7oTj1mW5R8faK4aNyCFsUFYVzsDismf/cf5PTj1OTsSU5cEzxFC7YhmNS2+Z4/
veR7EFiob44n/PIL1YMtu1Mf1R/UUzDx4Sqf1+/z0qkBqxt1DGig4V9ptxuaOXTKcdkG+77ATKUR
73oFmK/9dTNLbgM4jDl/QGUW08Dni2RNR6faxg0o1K0W/teN9yNmna/bWIBYzUNk/zNiSPcZ02Mt
FL5hpC09QGh8DP+H1nfd2jqGB57BKX+KQSiQrlzupQtxalUq/UQjRdN2tlrnR445q1J/u76uxU9k
4SLgbmOqRK5PVBrmhqcSF6IBwUfr6ZjA2YIERROesBKz8QwoE2T+dZtL8ZICOakCOQ/dQjlzGegE
4kHM53tho+ejC+XCGDRfpSI8izf21ug1EPbXJb9VmhC1vTFTt9d/wOKB+bNoXfqWaCDXiT0vWhQf
mbUX9ve23Vw3sexpTmxIX05ggE2UE2yo5h5cJi4m8wA+eUibhwkl4jr0CwVsXMF1q0tBB4PwkM1D
TJhb5Oc3IU0Vm7YpjOpIpVIaCFy60EldJf2m5SuJ1eLJmTuEqPCjyk/mTT5xLSSjbec4LVpmFfdB
rAACzEa4LNWQJ64ywix+sRNj8485MTYVeRoOAtIwpHwYdb/pXxN75Yst7p0DbsaZ8hmtC8mLKBgH
T/O0xwcTORSxFdeyP/CwBgYP6mbMWPEni3fgjzWZ+UWYogEGBgsaOUjW7e9T9R4502OWkyPJbeQK
mBLQ10CGlxEI4XumyoV2FLBrhiGtsYgxXI+spPDycTPo95hw7kCvAo4frwNLQnsLX9baX3ZVuZBb
9VVj7UVx8Rln+5CtsOf2rqo5kv1QySFb1XSAxWmHnv/SxSOLVmLOJUj0zMZFzX60jNAwK9ioHf0R
Q11u1ureQH7FBjSsYm1Hef6jicbvcau4Wqvuy2RNefoiPZd+gXT1QSzVmKmNXzCDLB1AG+r6rmTN
0WwG30B2PvJV/fc5kp7FeZhUTRA1YGsXBh5EOk8KqHrhKSWA/1sFA+zv7TQTpZCxb56Y0ZWPgihG
ttGMErwyoWFF0Y0a6cnOKouObtpUJ4fYsfu1R/dFBMMvmzMuFHNmYKs8+GEOXTEUVM9BUmdslcne
lPyvs8bZhIkhLAxrLKA/OzNLRgshH6Oy0V5otqd19UrIunB2swlQApioFs35r5TJkHYUzoQWtFdm
2U4TkasMNxXXoMvw93QHCIsqlGIBS8Pj92K/ijhNoFsMltQYknMQoCqcg1E8RmuhYmlFKOeA5QB5
E9AIUqjAzK1eA4uB75KRo0p+ESF29UAgdmcoK1Fp8Uoi20YCBXzzjLM4994aJsV1ZiUzGvYu7F8H
Y3IJ26lp4mXFvVK8mu2xNQ5Z98rMlefe0lU8tSzlv12uVZxVaYFX2K0lbtV8r6mKZ9A7i72q00pE
vMwRcUpm+gY8LyiGH2Ux5lhnUTaSAnTgABDohfY0di9OVwZRVGzKuHEb2t8SktzYin2o1fD79eC/
tFbwiTgaNBOBTf79FU5iJIjzjFYMeeGhb/xtNJirFXTjxLbHKvKOw3psIn3lWiyv2Mbt00wgVSCW
e/5llWGkLIyw4iExXgaNHJRR9Qe1QSvPjG5MtXfHxDmQknpG+Jnp/zBcC7eHvQZaA21KSw4oNGSq
1TW4LUV9Y5duU+/tHsO9GGJHIcl2AtvZOuEmpZAKgO4FZlnWPvmcKsqOFxDwGQWOV7Emv74rh4d1
S+AY+nivZiAsMzCGqnwx+AZT2aXjXg9vh977+y8NNRaKASRArpHtne86ROLBMjkHGAz8xTdJU2WQ
c2vKW9Q2nqeW31lxCMpnp1nBxyy5DAeTA9BMBv7yQkhCpVWecvA8ebpAFaCFfJg53vOhd4karXQA
LpIxZAczCQugBwZUZmUylLDUK2IVGKXtjF9O3W4xvug3Re06TbW30AS/vp+XyfpsDg0pyPLBKPrd
5xsKudG2TebpBKQ+zwMo7Gwt8wqSBKotMPH+0DnE69pwE6lryjQLe3pmWfqUSmHGoldguQ4f+jD2
mrxCth5tMCKydle1y6MKUwheOtgDZiHa80UqI5jKnAz+oZnoQeexi8h/w5TIp2UVJJmOiQS2Keyn
yWTHqTe3NVkjC1tc7Aztngc15nHt81+QT6CaYzkWOyk/GuO2VjCT1DxB4OLv7weQ4yYqfADjQCpN
WmlrZ2GNO4k0V20Pld0FcNWA3am/lLzZKdmwx2Niu3KEFk8soIt402IskMiVJb20rNxWYDPhe6PY
ceOgRtsq3ekEWig7NvmZ9WYoN7mz0eJXBc/ept8Z1n27VuJaiAIgBQapPRzyPO4rpdgtdQamjPgd
MaTTkq1OXyzj1q5CL2FHJzU215e9+EX/WJOrIt0wCh4L+P+86LyGvIma+cOAeZ81l7e0vZqNBO83
cRZKWudHJ8QkXd+2EyhQCGj9FO7FTvuUq+WR0eRpcKrH6+taSlnwFAThBep1mH6X/XpNBsIhUF8A
CzhCWrV0y3oDEiNXL2/zzIOGZsifwvwbt7kHCMd14/rCRT21PV/kk0CedL1KKmi3YRI48qYwvlHZ
GmvhwkMM3QMMlpvoIeiAvJ6b6OqyZHZog4AZSHQ7bj2DjMgC+f76ShbIL0BMgOA8cxdB/lDuThqt
bnSgmYJ7q5xiyyOmg4g/w8ynHTl+ZwzpFsNgYJEzYRxgtnoEVJVFIxLDyHhVEGz2XZGNK55w4SzN
TCb4D7B0eHvJDQFNrWejhcdSkdSt6eERFN7YLAETp6OlyO2tiiZHQwnjNS6V+e5JyQI6DkjRQORF
TCL3BEyemG2B8gKUtwKtuutN4WuTCWBi6aX2R1aDvn/tAyw4/TOT0ofmbe703QCTlj34onx1KuKR
IQt0JXnAcASGHiB/i8xmcFONbFPH8fpQW2nrXE6JIbwa87/qLHkLaPn5actGJGlxi8tUUe52KYph
0NAWxmdHm6NOMi9MEPD0D4ebqB1VW72FUJua73j2UNnmLjEaNwS3a2zyY2ibW6Yp7lCuFniXbp0B
tROd4omHEol0Krq6jaPRwa3LOxvZ3KFN3uPQRacrrKPXWC/3On9Xa0DfwfysYVoyjisQMq+NfC9d
TFzHeZgWlRpDDl24ABiRn5D4cKo0HtfVYVcZWe7Rulp5Gi1bwjvTBt4Zb0DpZKiAw6btXDKIdW1n
q2xXd2lgptZKYFyKEBZGn2fgO7ilZA8wEKqAUTcrPZuhMlhDQvSTF8VGX2N7W/TYABCh+ImxclCi
SIcsH7kRN7EovUKEoRYwTrKNQaoGiZsCjJg9Wm9qq6q7DJOYN7VVqze2WalHPS+hOgjyvZUIsrBu
PHVVzBOgn4l/Zid04sTxFuuqeAJRV8rHd56iJ6dUt41C9na9NjC3mL5iiA3xHjW9meLj3FahlMBa
hWhM1JXb8Zuw+GyVL60JLP3d0LYoZ6I5fN2xXzaW5vLdicl5+SfL43ELtuMEJiGD5VdvKIg8/QQ3
I962bnvEKKj7cGD/gd/Ds/xsxZ0s7OyZaWlnR1ZWtRN3pRfn3wUBej6Frs19T5uVV8FCmDizM2da
J0sMs5AUdQs7ipaCQkjxEmfwlKHeQzzcpQpb2dKlxO10R6XEraeYm+A9djRt3qdqcKfyuedPRPGL
EMihtcE0zDXg50vBCDUKJDkYpoeimRwFpziLrZwidUNlzWrBIDgM1bYWaKQF8AzmoWo0QYPIsZzN
mDXVN1JW2oNiOCM9NFYGtHdfqsPGTCgGc1rU36KNPo3jozYWgLrSidL0AU5WbIGg1q0dD5PhI1GH
AhjYMaIBmyJ4+8iOkmMtnKb3tYrpILYwu4IFg6FUh5SgQ8Ln20lzLVS8rCXqp9OQeqfVfTL6JHMU
7ncszi2vHkL7zlBEbLiqapcPNNLJi9DU9N0gmU3AtGVPeDyC/Zp4OldDzWVFE+/brKd4Do1O4qsW
q/Ab7Paus0JqQIFKiT7Uipc+iunVMxUU0GS0APugjRvyA71OuDSdcBNqahnI3zYGE9oh6oshc5ty
7jCDgNxgoHVXsn0J9wKBUzXVfaDoyM4RGgDATdpqE2bHBzRo4iEX8MBk7A59whzIO0Sx/VmoGEYZ
W8v5SqJS3WfU4SBfI6PvpGDZPkCvBNwczdhh3wpsshvVMdjghNW2IEZozNBriZ79J8qxvTXBU1l7
ahKH7YaHLQP9dhUbX5kTNh8qb0bbg2ZG9QtIyfy54MUUuoYA329jK85XamB7n6zCiu4qdcD4aDSm
BXV7EMfozSSCrsJAK2IaQmeP2fcuD7XBY2Wzz5o2Pkx9n+9RP9X2pBnsDzGU4GTRcpYVm6rGCVOq
geYHwxhpdpsbhR1o0KiM/Cpt8yMtuvCWaKVS7cZctSKoChMFpOs4u9CI1op3rRpDEI05wO961TgJ
CPBZhlM8lkPMjmY1Ut1DF05Mbj4Igc5+V9QQx0tYtIlZX98pxqQ+69XAwbEougls5LTQ1IfS6PIy
aHu1jdCDrOjN0Gt1QPG2+tk5Iyh0TDM30IvVzGzl5boYxVArB2/u7M0veEqqqsHpyUpEZTIzM22Z
uNX67wm/o2gIxTtafFWTP9IbE4x11136kmk8llE6tB2EUfBXnfu7omscUSdIgBpu3NRdd2dEnwlY
L42k3GowBwG6TaH1R4HZ3hpAk0Zfm6JZcIEg1sG0AaCfYAiS21O5QqaMIUX2WkV1NW9r3LS9jltJ
PMbzzfXlLnh3CrSkiRRLA8e1XLlUldSo1UZB5bJ1TfOuzEyP17sxfAnpmiru0rJQM5sZYufmrFzM
KsceblOA7T+sdVRJhV4cVDK0qQusExjw4UVaf4rUBNpWrdn3K991IVyeJSJSGEsVgFwVE4mIGMTO
FgaEwPGJMZIb0YfrW7qwThB26w4q/BjMhnzK+QGiw+hU9ggGq7jLgxA8TL6mFM/K0AexlQU2ZtuG
YW3IcSFrP7Mp5SEWCBtZF8Nm2vZuXlEk7M/XV7WQJ4OyDBk5ngVoq8uIsbB0uF6PNVo/Bvh7cqDV
hwryCCv8aIt798eK/DTMWdx2U9+Cur91EFSVbzyB4ElueoqVbqxI33aRsv3rhWFgHLhFXDZw98uf
q6FjzaHDhzAGPoeatEg0wn3K1b9P18AnBb5SKFSjeiOXHRt0IOySQXwjVpugMnYgHENG9YJhtevL
WXplYk4NzyZcMSRusvcYwUtMy4iXkEXq+3cxJBZq8CPk4rymS6G8gBEq/AoWJ+Pkmr0emu6IJORH
2LWdgO5jlNzkkWodWd05OxaZLAjDMjoy3iuBqqcdapW1mYR+0vTFw5CatnC1qsNQyvVlLNUITo6b
XHgqGnAtTwnYAgDnM9MHO/zShj2H2Gv6wLJns/vvurlF73By7uYs8STJjRuuYcQL5lh4aw87AJan
6pu+Nny6eEtPrNBzK9xAiZvOp7uyUE7rY1R5ErY2h7z0DMI5Q21FA4QDDmj+FSdrcTqeG6StoDdp
orzKJoBRQDwz/WA0d1X2o89msdZMV1cS9wUHcWZWcntJnWdaFcNsa/RBmQHGPG7TdsXI0g4SCGxA
wJuA4Et+4jUprceO4HXbobEXUXafRGszQmsmJFeqFhViZQQTWZbgboTsUWvWJOUW9gqORkUXHWRN
c8vu/BNVUJ3p0hpodZuUT3mtfERhusnCcuXxvXSJTs1Ip7rlaWU2NszMiNX0vmgyZBC3YIVKnYB2
b5m54koXkgksC0sCSepMkSMdgUyg3ZIZKOM1I3SiiuY+nhWMBv0ACVSw563JlC2as/E3wS86wxEk
c/FkCrNV8TIN0Z5SpzQwhOlrJUiXKLst12aOl0ITQDv/syadC9ENgxKPsFYp91Nfu5r2WSe3jbFh
aGlDBOq6Q1r6dKoJjBAgCY51wSilJ1ybWD/BmvmfbgWOtR36rzR+cfrQF+3nAGj9dYNLm2mgJYVi
OGaqUdM/P5I6HdBojBIBdpghMIoQPAmpPrhtEnsjs0avNduf1y0uXQJgdRwAgYDwoDI5VMaGwims
Ek3rInLVwbyPImML5Sv2DyvDw2fm6EPqYspszPY4Whx3LQc5SdBNR0jUgm00YBWePWvIsqVNPKls
y0kSDVH6nVIkmVb1XhDiFvx1NDExEu7GtQbXZekJgHe0D/8fqCerk1W5LfR0AlBvuifMi55y1O+Q
ld05wXTHPb6PXpwtdLghhuAjht8V+7VxpQtHKf0AybukkVC0SMUPyMD/Ns9edGvjuwtUKOdrlAKm
pZBMGWLAA4eNujGe2QtjfufrB5RTjiJ2J+ZZBy/6DlyHC+rpzfXzefExf68Pzh7Pork9JN2ILANx
PbJqoEjjLzop7tS7qIg4+auxxgm7ZknaSfBfDKyeYZ0tAfcx5M4cj/LHrgNByvd/WROu3AwomEfl
zm95A5I62pgD8HigILKau0p4nf0ClsoOt+K6qYvrje37zVFpURTXIC5+bsqEuhmn2Xw+jS5IoAIr
Woy0ad+uW7l8rktmJLfMmRIXWgUzyi68LT7QSx+edDTyb3rfgNibC8TLdYvzHzwrGP42CF5BvJt/
U8Wer6tARx2iTSMGzqyPmH4N6OqJ8L42V1AmS2diTuB/s0UDCCedvrZu+6hi+FKRctNGe6Ldpf1R
Kx5bc+XJ9bvDcbGgE0vS6SOZUbSsmc+EWm6nyjnGDdiyaE7RByxbX+0gRF+IrYby4FDXn6Xx/g8b
ihUSUEQDFCfzzbSVPU2NM29oBUURRfcjETQAHEdf1+0sHsgTO3OAP8mLbUVJQQFEsKP2MTaOerxR
1vCRvykvL/fyz1qk+5WpI1IDpCIeeTQf1T3rXO2x/g8jic3OfG4sX3kNI3fyuI8RvOD68i4yhvlc
/lkeldD8yWCWqJ1jG4fuDRUIVwy7eEDTnn6NoOvQxjtCd9ctLt4E8LoDGwDxQVU+opY9ar0aYkMz
UH9Ah9dUv9joR9pa4WjxKoB7wAbVHbqmMughG3mrxWiSewlEvOKPkr8ofVCX98bacPfiguZJwrkg
hsqbdOfSNqohfaHhJqTK3qy+bKf75aSANlRi5XavWZLuXJWGfAwrWOq1R8dGG/CN1pYHGsuVQ7EY
QfWTJUkRFOOKwLCFKpYk7NupK1xqVl6Xx6/o/j9VSXvDCWSM2ItWQm2LPaCm4Cp8Cnr7u47a5ghI
1GRyzxLxXu/Y/h/Oz8lvmxOMkwvZpsjXdYHfpgq/doJSvyUM81dP161c5O3zvTCBm8DcBLrJ8th2
JJxeUzvQuNnDj7T96joPguVEHMbS6z+vm1pkdji1JX1WliEOYgAMc0pB/o5Zs3uwKkLxxI8aH+kY
xE08YNuKn2v6H0uZmD5jXUEaB+i7JX1kfYzV3k7mCzLcF+p93ayNaSwe1xMD0pdKqFKOiYABYaZ+
TG/Gxk8F3XRrKPlFF31iZ/7/JyfC0oouM1vYMfgPnk2ugam85Of1j7ToTU5szGs9saHoCvo2s42x
zdw4eR/KyEugyx63T/Yao8/ivoHzXP+NQgMx1rmtPuowLDfCVgWJapjCHALBEMZKaXHxhJ9YkQIb
q+oejAjw/AxX1oyDBniNImgJqmYb3X65vn2LYebEmBThoGLbU3XW0ODkNgR9Zw0G0Y2jvrAIbfed
4N+vm1vZQRlZl+MJoBnj7+TgvS22A0Y16UtE/OtWluM20uJZFARIYvnhppcjnRid43Z2tDbdOwki
l8SQ13XHh9ytH4yt+dz6H9DmXckmF0/8H8NywVsti6TNCxiuFXs7qYkvzOY2bKwVV7voIU7MSJHN
4KDHCGOYYVCq4wyyuG8rO3iBAJ/d7IkFyfUJSrNEb2Fh0r50IARFteudb7r+pIk3Bko/RT3YxVp0
W7zLJ0Ylxzewjph6AqNGiWiGcWVk437CmYvHj0+tzxZqXSx/ak28QJzvA2ee0r4VJH/poOshYoCp
9P71+kYsHtiTnyS5SgVq1AaGj1IP7RjMzj2XJXh1n6q1rsXSBwXrOggaAVmaZZ/OPUtWNllXYL7K
azSfj1A+nKaVk7n4sjoxcXH1DB7ZBaYBveguCQaIcLrhhr9O23aTfKJSjsLQ9Z1bNSgdUrOIAEyY
uRnjm/Yr34eHDrMaLtpM0xdxNWBrNtcNLn2q0wVKR9aJErPKuI097N4G4g/Wo2q9G3/deMTFOLUi
ndEwxnGgAqsa0/8G6FNFidsMPxrn6/pilhwJSGlmlKkBCQzZg5l9Ucegt0IyjvlhPDgMfTP9vfDe
vJY/RmRvZWslYUCHIA9A8zuLnh3hO/GjXbl1fKyL/yPtu3Ykx4Flv0iARMq+ypTpqmpvZvpFmB4j
T3n79TfUOGdaxdItYucsZncHaKBDSZNMJjMjYreAuNp1s9bOtiUityZkEliQDwGiXm7UwGkJ9jix
R3bsfyVMxCUjGEODWxCm1XaorwaYlD8nrTt0L1RwnK2RGCLFird9TBLaZPhyo6aR1GpsURejVfWz
AYmC3TCSjVFO36xcSeykN/vtUFejGwUduTH19Fufl+hCjz0r+qmhn0rL+g0dpkYQQ6x5UvBnIM+l
y3Dj/HubRVo1lHOkoMxOQsttBIEmHx0YP2LdbkTi1mvDvMTihrkKclnKUGbpFGVvgyjNmaqfqoiQ
b21zL0G4bYeQKDDHFiAMQrF9oLh52t1mUmJP/8Q99amsO2uXoLR3tncRUSLsM8M6GHD0Ka42JHbI
flzfBKuTM0v3/g/AbOsCQI5RJm5kAAgUEF+C9Zq2ke13r7nqKUxUQbp2skAvzDBNAzUaKEQ5B2tN
dZSjQZ2Zgt6L/mfZb64bszb7y9/PGVOGrWoEPsWNFOnbgNZuaDw3g6iCaG3IlijzzxdDxtCC6Wcg
yXfyeN9pW1/2VKVDeTluuE//YA8UlVDthNMY7BHnSGmf5aY503WjaN8p6w1FgxQxBH5jdVK+QD7f
fJfmaH5HahkgPmjVTWOLYg+Bo13bLwboTSnBUgY1C2cGq0AnO8Q4pmi5myAWzVAr9hj/C03bAuVS
zlfDiwGBHSTYZMqfAUpr12fjstUCRxRq26BjgTs/iKU5O9pWg38ZgaCDX4Kpe+QW9BbteVuocJr+
vqjesEOTZosSCdAEuhpumde/YH0g/36AzuXhoJweV6hpm9OpoVOZtq+/5PW3QdTSsLqNvuzkm2wD
OVJypYadioLOBZwN6ZMlCl1WNxFeztBjiXpKdDueL21/pDXpYiRoGHnVqict2stsn9deLMpdrp3y
KFT4C8T7BJKPQRwiHYYsIulPff8ySju1+VZlO1VE2EHm44XP0S7BONeg5lZbofQUYV9rTxvjybIj
e4xtvNPdH+23t8mxvaPn6faOit55Vnfxwkzuot7nMUtHA8gxal0nNAAWkeAYXyU4XRrHLf8462Mr
GABB79rMrR8lR7qVnHIbnAyvdMt94Xj24AVPvcte1GPgiu6zqzfpxQfwy5+ZlR5OEtaM+a48Bbf5
K+QYGzt++i291/fKw03rol/kJOqAFiwgfjfkZEBxmglUkoVQhAZxydFsj2Xjqsl7qv/XAj+4GHMW
XkNrIboM+P7NKbDUtJ2d8ZDkm4gQpzW0fTtVu1qxoDU12E1VCBisVt2aSUHdBxVlBRUjXDhDGz+K
/BShaR45PpVtEKNQdBE10p1f7jXTjvzfiJXtuLxNyNFI3EbY2bl2wV9+wby4F0eQZFadEnX4giC/
JQMqNUHisSnSUxicKqyv+NHHhfe6K70sZZpHWoUeHN41yFwHcY4Jxr2miVoLlxpQnPcqXprvo+Je
qg6hDvFvHTI7eWJDTkYAO/9a3kOAvACnB9Q3UMjCeYjUNFnGdMBaIGr5VSRTjacUqz+0A6rYWT0T
54JrdFtCygJa7THFhYT0uKSak4wvA3dT1/b/Qgo4PwaiXw+yDChMPh+KNoYseEUCdIlVjzV9S1Hj
GaEj4rrla2fXEmR2nYs5Jmwam8wPM0eVPDO80c07hEsg4LiOsuYGlyjcrKbjZHSSDFNwz7CNEsWq
Iv5RkR3cWvVlJZOZAgQteegzZA2BAbXxUFSgsHZAWtDWRfH0vDH5YCMx5bwsqjhzpKB6jQ3rvlKk
W6oPB1NvtzVpdtcHbu3Mh842MvxQSISeBOfcS6RdmTXN2ilybrPmW2n+KVAGcR1kdXa+QPhQc8AT
otpbkBgx69apVHSKiELNFYmmua8PleAot8WjL3/ZzIPeD5gPO8LILjM7+yPdRYfhUGzYAZeb6Gh4
PY6KydNvwxttf9281edu9KKhuh8VQSi94wZRQaLELGusjTx0OsvGAXVMTmX/lOwTN96iRuE63uoS
+dq3fKJOSyB1GTRRhvQPVHuCny00DxPrFyvuhfoBq8vjC4pP2CnqaPZRBMuGIHWjeDpGQ+iSoRe8
Xa4ukK9Fz5/wSRbF2uTDok5rt4MyPEw4/q4P2qol6OIDm9NcQc/rEOmKr3VBBoi6+EmhsJSEXh98
v46xVkCF8kuUSOPtGjq7BuflMz2tUEoKedHemTbWUXWCm+B3tQvfgofiA4lH+ggqFfILAoLzmz3K
1Ng+ebv+DSt2nn0CFxC2eh1opVRkjlyPvopiU1m+h9BybLgqA8mIdx1tLcFqKhqKmXA7IXN18Ll7
l2nq006FxSoah2IJh5d29FG81Roo0HGKKbHNdiYkuqdVs0F/l2ArrARpZ/Dc6SJ3JE70pMKsqhsJ
T1MQ5e3Qw1U6VL6TJUEkvBY7nKFxp0wNOYYkiYBG6WODdMOEsntwqBvha0txsCMBd/SbfzjazkC5
g0cbLVVFwyDqbIu7IugR5Iuul2vXlzOIeU0tzuiAmnkmpbBLkh58bVObHg0DV5VPmv8tmVsFJbv6
RTMJrV3o/n1DR8XMt4usjmOAejQ69PpPOfg+ls9mJyLtWh9zXSPwqvMa46ldoSSSldGAb2uL1wx6
r90Pbdr0hbnNqmd1crH4wDwtFBdZ2UUmOovxEjI/rl+wktFIy9PQxKCPN/Jv9XsJ1uld6WpO8gwe
v4OyL71eBrGsYDOtOHZc42VkG1CeC3fIzUMYSw2TCPbusBk98sN/J94ELSD08wW/2a2+ye4srOx9
/CA6PlfN1UDeCyY2JPv501MeVb9UoDbi+IMd01cdxBHN5rpxq7bhagNebaQ0DV76LpVkOqAbFjuV
0K0x/ETn7xjUzsC2Q7y9DrUSqs38LH+huB1TginT1HNAhYqbSqBT3llsOxoCg1bOrDMUbrIgOTd3
9QHFTLYDuatNEW/C6qQszJjNXOzKPtZyUkQAiImjBy9RtwlFTQNrkcvMHofnkLnu90JEIQwrqYo6
EPcbkexBicI2FS9LPtCMEylHCoGNZANiKojqiGiv1/b1GTJ3Tkk0hYownSUDyocWz+IZSlk+kByc
8E5RuBUe6UTprVVIdBAQsKnNReL8HUyxYj+lHR5KkKVJ6+ccYlNgqkzAHje2dgyKMWnE/cG9vhhX
ZnFuW/gLytspm/GYzIy4bLrP9XtZ+aMPP69DrByCZxBc+Fn5wUTLARCB6cijXRm2vg9AFzCagtP2
s26Su8UukfjHurprNDDoAIkW/bPWljexP/PBxeAYHjGQ1G3onyr9pitPuE2U+jEbQhB9oe7GtOUk
tk0t3Eedjq73yg30F+LLoCv9GUEiCkWUdqex+6HX7mIovF0foBWHcPbZfJASdaGi1fjsDvkMkm96
5dVCvSTzrsOszgMUaVFTaIGEhs9tBmroF+hnRNpen9TXyLKy9wDLEOLHKg1xDdHg2Rumg2RNRif6
f79kadASwx5W5lYmOD/OXaRlBkG1CBVb6VMuH1gqsO5yIeP3GzicAKGBc3T++cIdZR3oRf0Yv7/G
Qy2abtFHnWws+dv1MVypLgQMCneRKcE7HbDOYeaCDy3XoByTRo+gGOmTjUy3Q+DqQQBu5zttcsvO
Nqxj45TPmmo3jkNsrdhMIte4Zq6OPnOEHbMKAF+J2oSFEo8E5pb57zzRj80obceWiCqlL49F8BXh
H3T26ngY47OMTcqUMm1KJOFGW3uWt50rv2Y3/tE4aZXT2MYp+8Wc7JDeiDToPll3zvcykMGjIoOF
Au1VfI30JMutVMhwwL2uT6Et4Xr9R0G54QHt/zNncdqglr+ZGYyjnNYP+ZBCMmjKlIq6ShTl9yB+
QIwdpHUEGSar1l0KfiOvr6sOFfJ6mzEb7B4BmtnLJHz2jbZ+7qccc0flxNwRPxadx/PCuLAHtd6g
FEM+E2055wunbLNUV+MKL+1qgNxMYbReaqWKY0imaZckO45VihA9hTIN4ixROeNljywCN7QE4S6E
B6/LNgjFT1FnXmHzx3vy7v+gdnGUkKO2HHUPRvJvHVLUO3SgM/smu1NvweAiCEcufdwZ/ufht9ie
kgKqNtkCfp7+CfSDH207/03LBKHV6q74svIznliggLCgi7VZEsOsHxNwe1TQ5FRerruAtS2BPl1U
2ILcZ2ZcP5/ItgZTfkG7uQmouCetdgotutX9CUd0bpuSLzigL+M41AujgRrM2SAaveAsA1GGFCgt
TEL7E4TEiU1CwVv7KgLyzYiy9PlY4D2nnxNCwjkEMPSNpaLbrhKIGawO2QKBCxXHEhUmYNvG80H+
0PngmHyS44OVgJhF1LN/ecZhtKxZhxXZLjC+cO659bsKUlg9lvl0i3YAudz5ocd6WwMZrrDSfL5P
81t6AXZB5Y7IpmJzO1hVuhk59eM2Kz0T3KHBTlc3A3Xz+i6L0F2/M0HicX0VrgjtnlnKN8P5Ujb3
NAK8vK0f5MGWXixn9Prtr/SkuSdwu4WusX1TdnawL2wFDS1gbLKZA4YzL0NlruBz1jbecijI+aZA
2zIqvuZxl8tjhRdNaxeEAg+y5kCXEFx2owgt31fm7r82ddthT1DyOLl9g5fFjWQ6tZDgd3VbgJGF
Il+FxcSnjgaWJCpDFakTFJu6uZenbyTemfXdiBa85rdJ96n6XkjgOWaJk8s/au0/Jx2x6ZFg1wxU
uONCwG1Lv9SDuKWwN4MwKpRA7I4IvOWahajORwEwmKPRicQhyFNRJESfS2QptGGyE4gvBctiJf8G
I/CMBT40iCtQfj9WpSSXfoKGGSgO+PohGx8Vayclp6Dxct0NrMQuaxS64Y/g+XDNESyA+b2ZGF3Q
dB2A0axmSVuFfsTNrTK+1MWN8t9r+M+M5LdiPMIVFbORBei+6/FHMZEbKYzc6zteZBG/xUqW6uPc
zBVSauvTXcoOuIn4+ofc7FDoLEBb29DL8eN2W4uyvTqRZ5tQe2W8181N3H+/btDaqQDhGXnWsUMz
O38jKAqtqsoGOiKmr6JkpYp+Rx0YHvt8Gr1wCCYPArMilsW1QZzTdHhgRdU7CBDP/dQghTSy5kK8
LHlqGtDSO5L8kiv2aIF+6/m6fStDCCJ/sMKDHB7MjjxFudp2Si7pwGosJH6Jqj8XjT5tUiMaBdts
xTXO5Cd4YcTFbibiObcqkH1cfKEH6UQsspUxug3yezQz3UpKcVPQ21CmG1NDeHzdvov5Q1odD3Mm
4km04YDd9Bw1pz5BUTnD/kX9V95+Lz/ZZKI9a4Mb5L3319EuZo5Dm3++CO0QHsV6WwKtK/eS8hJX
N1ofPkxVD9qF2KZmJHCOIuu4MWXZ1MVRBby0HjaZQe8LvYZiUepFTXw75OAevG7fRYB8bh9fJ2Y2
JDWMCFRtndIgz/lc1X9K49cg6g27TKlxOFyyoTH9KC4YcBqLvNdJHNpVzKQDlMaPJMugsjwMOoir
BygnQPLCa0j3R2qKROBeRNZyzqyOzFFRZmsraUNMt0BJbItWnkFIfr46jZBEwPpEOhTkyufLBpoJ
GbFGTGNYnLJyMyQPcNW2Xr2Fohf41QW6QFLPkXrJsNg0AMkir3hIAkUiQ7UVWN3bxLSDXrTnV0cQ
hKdIh4MHBOmIczhV6tMmAqud05RAihQ3wwZvJnLS0TX9D0tzATV/ymLrxVVSyAUFVGEoTyZY6WIN
mche31eaSODywmfOq3MBxfmUOpYYIw0GUQ2sB9DKova9/VDNWmDR+i5Y4HDeJFbxGt+HRY0GVI9O
LgOPGAkLl2FtlOkzerEzyHWhI1sUKohmjfMqiREObV5hKEuK5BCxcjutWtTA527PNJFLuWzO/BxN
MNMokCWZB/Z84sosL2aqyBoSPMPvtFAcFEzdmUOwb7Lom88yZBvr9k8MUpDEYsfQlFEvUrtx6bt4
Kn5T0Td7fSHNeGcXpvPv4d/RO8lgRd9+jjqImeTKMdXOTkMd7CsbSXfB0VPU/T94Gpy+eDtA3gXH
PreipDzV6MAqzLScQ7CCGZ6aj+5UVC6OFME99zKFDwOXYNyySjspN0G6XaMl5UC7A5gc1ejYZ25u
vID0NLXeQjweXB/Ty4wkh8lNclZODVoGgakqNyy6yxoMZOE28VOCMLF11fwUyLsk9mqQ1zWn0dwp
/U3YPBoR4qtDFIgqPtd28GIIeIk9SYIwDE3xObUWvPdJ/UsnybYY/P96O/q0GpWIKN2eJbA596cg
1KZRDpjYQEmGzr4j3/dwfWTXjg7kQ/5CcG7PCqjuo/sGAxvXdq0eahz+k3SvJK++LEjBiKC4Rapb
zazlio1RQTAwzB5qqdwUBqjoGS62gpFbn6Avs7g12tShn6WoB3LgiMAI7wYSivlUgYzLOshMZo50
I1L+nEHJYJlRLWHXJTVqWeIQtP7+oaBMMEVrZy6YDP/CcLZUUZr75VTXzsROQ/WsS/W3mt3mabPR
kRIJQRguiNJWD44lIrfbJgiayXEDxJaB6jbfWb9hHL0dC/smkpwJrFHdfycshVOZRdQ+SZtBWXru
xRvEoU07YCzloDnGKNeSjN5Lm1u0IDdUwA1/WXU776sFGBfFFGnAAi2CfVFBvQGEvWGGYuqicvxi
0wWKrXRoK3nNrQd0u0IIuFXsVMRJsT7Gi2/g9nbAphTZYhis67blvw/qI8gWswbSBTjBIMDRV7ap
3tXG9+v7XYjLbXgIuYQGHgiwC1EXhJcHuXvIwSpCNgUYhKU0swsdlE+qqyAyuA69ul0WFnPbhWWd
FLMRyAVeBeTuZtKHbSe60cxTx5++eCqCs0TghBwpF/lLPdQFpKCtHTLJLhgTcGtq2m/XDfmMp6+B
cIF9b1WNYQ0NGKetOzCqNeTNsraVdMzUW7A0OuWbRbZ1c2vmPxtLMIirzmBhH7dPpDJRpc4CNE0b
UDLK9gTalBAtDaAR1q1dIRmiV5W1eAYiZBokxfGoCq7T852pFSyWgwmIUvE8dqfGso1o4xe9ndLS
bpuduP37oiR93p5fiPzp2pkkrUcGxM7YNsTT8/sxmdAYl7ssnBmM0Jda4G1M1K2yuj4ptJtQuonC
I77VFu09CdMGPPnl0rEeHhL/xIL99ZWzujq/IPi3+6BlZT63MjklJJKg1OD2qYjwT2AFX0aUKX4v
pbMVGp7zqyR3g/EQhr+v27EeA6qQLJqlrqDDxi1DOVDSSDKBkibhd/x9q1TmrjIKL/Yn8JzTba8/
MLwvIfAVcSKv7oAFNOe8pyrLJhQwAFp5LYbQttLO7qN23/rfaf9elyLdw9X1v8CbB3xxMSxRthD3
3Tyg1rSl07AFu71X5MTOrO4uKPWtPHMvpCLeVZGZnJ/Ohm6g8gxLLOlV8j+6tAzBgDlucvqudJnX
k0J0X1xdOnho/+xrR4kuN6ltqGZWM2FkIzJuCBmgIVmcIrCHmeZ0GysvkTLuBmjz2cYYFYizUUxr
SW9yYtlm7W9zXdRSurpbZsJtBZVRYG3nPI+KmvU21szKmcphm5L2cQipYEOuxqR/IXSZ6+rrClxI
pxAQtLV77RaXlzjZmipasQUB6dqdGMHN/9iCu8P5KpJazciswUCIAeGCCCV+LV6v0IKyY8Inu/Vp
/ILiTid01eeRPE9j1+w6/cHs3xpFdCj8fxzAFwi3VpjeTPLYwB4jC5DNg14CinCT9Cby8VjFPDSX
kwDX31rUyiIE5rY/+gvaArKYsE5uwGGNcggKiqldh+4dyIqM+o6Wt6UhCMFFQ8r5AIhRJmYsAZQR
10Dhuh9sjboThN2rIOjMBp84/kWJ5vkSoSzNBnOeN4bijCEqtuqoe6Dsca777tUlv4DhHEtJ9NGM
dcAgzW63xUeFXqsgR9VavPH9QQC2uuwXYFzMp1iNkVcjwMqR2WN6W3SqMwY/6lz0lCMCmt3pwkvr
gVLhjgSgiN3H/VaBUYYJ+XHBi5tojjiXpBU4AJIYC0E2kP8IsqdQHjdZWT9dn6N1GBRao3UWbWE8
uVlZ5GFWT3BLCpoBezoij/00gG3n/4bCOQqWFFWAp4/KGRptp1jhM+QOtzGzBNfk1ZMMLej/awzn
KtrISIPWtOBjce+fwq3qM0+Ldg2uk2XgTqLbq2jsOAcBMchebXPAoaExJE5BOjuORKUAIpu4vYpk
TWjpA4YuQ9WaWxErjKF3kf2IUnPyGtRZ1uiA6qlH06l9vj5rq/tXpyjLQWUe+Ak4+6qyThvd8gGt
HRAdD0rl0saloSMr/5LKBPvBXyjOyjpF0wkrAKXQ9kiDEWJqj0OG5ze5DT66Kt1TPGD2BQSHrpu4
OoULXM5FqXIydHEiIfbB6mjBUoTS62DoBYnM1TlcoHC+iSYg3aazdabqNuljAXYUBQ/poP4uKssT
lnaseqgFHOehprZrLSWDUWngdUgEd8WW1u+q3goGT4TDuSgl7TuzlGEWKRt7mKPGMkLyOXlq81gU
Mc5Ry8VF+K9NCh8+QRI28yMTWFb4EvX7EDyUCcQWWmfqfTtNnibrzyA/56qoY/KyHX2+Ii6AuXBq
kPRUnzIAR7WJovU/tW8FG3OA7BRcWZlI26x46rrRtjrT7RGsFh3YO6DqRSg4rTvjEUTr92Mmi152
ri8pPIyfn0KsMVS8u2OOm/il6Q6a+dDk4U2cvur6e1KJlPHmmbwcffSrQ9cI/aN8wzpVxqKoUjih
KpVtKIN0+WBHtLaZsh/YjzFFiXD4L+f5Z0sOVA7Qw8d5hCHxCYkqOFdc0NFz5dXN95r+LkUsyesZ
lgUO5wGkdozj2odpBrgN2D6LQKT3M612WfcwKluF7IfiV9W+lOkD2mbc695nPUWGu4CMh1MkPfia
DbWVwqbvsbiqxtOqw9R6INi2aX5b5DdW48aG3ZaVHYBw5Drw7Lkv5/Mv7mdn4yKGYcFUjl0CoyeF
2Ckq+v1BtGFXUytfpvEdmGMnNWmqAMJkKL6HFYWx0xHJohsygWjS2G70cZMG/7ku/nO7flnG7QuD
MVQ5d1g2mmRg6trXqUq31wdv/cz4guCiDE2P2lqGCIBj5acKkqJR/mzg+L8Osr7jvkC4sxcMw6Y0
goXZwRufrUr7euYpINSuMWH68NgkN5O0uw4pWhTcjkt7OWMtASTzUcNspDd+zt6vQ6yfGF9WcZtN
pz6KMkwEtSVKiVl1Yn6+bfVTBDaqfwH6iie4OYKYVe+rFO5RNdAJnsWBQ5jpdQOzc1N9u4616ooX
HoQ73VWzJI0+LzkQH6U6asiS1xov0K25aQO0o4k6RFfHcAHHne56UStQgAJcAEnC6FYtnNK8Y5rA
Na0uhgUKd7ZDGFRHyxZQumTaa1r7S2mJIFq/bgieHc+PsFSOrYJFgIjKyg0RnUjUrqT7tNxcn5/V
/WrOzzCKrKoWLxMCDm7SxBm6D8mQnySVnvRMftUr4/E6zLozX+Bwixs9JEnrU/gF2r/hKUuhXhxt
qGI3WuDJFeTidmDEC8FsKsCd1/KFM1/gcuuPjFJdt9N8iKCkqurKG3+iNi6Prs8GmyWVF1o/ahb+
LCAzU5SGzdr6aBggtbv+HavTufgMbl1Sf2K0b+aIJG1vCrU41CjqyobBJpKohXm26JrF3OLMLK3o
cfuqnDb7pWHhVDEudygr7t9A2yrwigKzLljx68RnKMTFdqs2QRg5wLJGR1YFnnHVicxnFzjHQJJj
cpOoqoMeGz0WaTlu1fo3KnUKNElGsqs1L5VcC3b36umyQOPmymqNpDEGzJXcv5PqRe8OxHrt/RA9
CwdWbMamFexBESA3Y0ntSypUemAei+1Ad5h0UtB8UeW3GfU03aOidNCq//qykC9Y1sIQMkUkxKY3
QYuATMMUN8/XF/x6qcgCg7sa+DXKfdgAo+RUfrCi3prlPDs0t5LOVdLhtuzjO7mpf1a0nxxDnV5q
f9pLpo/8YXQXVTO7W5XGXp5SH2LpoJfpxxyM4hZEegVfSlY2zKwmORfuabNQOedqfamRM4gYOSnF
s34dbNHvheaovNiRGF2ZZXITds1WLRIwasJTxf1+aCxREuiSeABjNUvyaSBPR33tZyi+iDqDAkrD
7TwnowOKWbSBOsY3/A+FYsatVtuN913+aBz5UTqybfMC1pj0QTqO2+tjsXYaLD9iXjiLj2gomDwK
CUNRggpz6JVNrjo6NQTOcA0FxFP/u52teUIWKD7aDCFkjKURy9ONhHejtFBvgxLK3v/dmiUOF+dA
LDUuYgMbGVncHfVzrzTQe6CKkvDr3gkMR4aM11md5w1Cq12OsjaYY+gvnT7Zdea2DRozRw/sLbIu
6oVfP0rRtA2FHPChoqr9fPiC3hj8RMVKSRMnNUY7b48Z3oAhMzGEp55BXjG2pQYURppgp6y6jQUw
tzqCyJLSHAUbzmiUWyiubnuR7NbqebJA4LdimGkIpTCUg4kQeNoUOqQwjV0O2enrS2P1kARXILpt
IKeHBN75GIJWzBryHkuDhY9a6UUouJARlaoe+qMFUKurfQHFjZo/kE5mbIYqH1Slt/VaBrlzLDhD
RCjcyEEdHOo1c65Oio4WCgMiVHsKyWtXDyoUN4PD2KAo/udAIGYtlbTG9CggUw6i4wi5DRlUPvWd
lXpxktolFZz8l4zOs1ucO3qQYTU06CidT1SRdkmWGIBsmJ2ctMfxXn+ub8m9v5HdWZgMPf7dPviD
oO76Alnb1AtcPrIhVcJi5fOONO1Nw9NQOBvfk+DQKu4YC561Lhtmz43k3xmgwJt0CIRxVm4tO/CM
wA7g/yEge5/dZBBjsyb7TbbTl3IDcfLGhnKqJLhurO2HpbnkfJjxiEwjXcXymYZNGx/GEbnlZ7Ny
deXH9XFdfThcInE7T8ssRvoASCQ+wCW3Y+tS+aBpqCyhu0rflNDILkX9fJecaNwIc5vQNLuAdBJG
uLbz04QwH12h9hBAgscO35oX//HQUBs9Le4P3wtEr9tUtJi4fUOmJJK7GB4bJHkb/1m/j99q1/Ai
D69w2wAT+hC7pgtx+b32WLrSewPWim39rcDqLpx6h7DJApVovN/R79VGfpAOkeietObaZ0IDCDgS
CKrwjcbo9poS6N3jDBtu/WgAbYPo2FpzUMsoi5v3imVNKo84PJhva2BXkbKtL2xUWE1YLlG4ea5S
LVKn+YjK4NChT2ekJzBNqOEv2qKWIpWgpeKV8sskb3tro42yd311i4ycz7dFZKPiVReFi4BX8ode
QqshygczJnpkXY0Allby96Emk6AHgvWE9ENlbur6OPWvugRx+fRbHb/I+U4r9+X0eN24tcN5icrd
i6RiQL13BuPUUrpJJuPQp39ARftWj9Kv60iiYeScftXJOWNgfXeM8V5TXsbuqfH//J8g+CtQ3KYt
MwIYQ5LJIREB7eu0mVLmXocRTRXfrzmZVqi1/TxoYGVD9gGBRmvuK3LXaV6v/IqVQ664sp7tr+MK
RpAPsYNw6BQ5BGygfauQwu6UB428XcdY92p/7018HKqZ4CbICsxS1KOYtAMdVy99M83+UGnkIzaf
ajPaXUdc91JfiNzuHq2kSlUfiFV58mWEuBkkRgQH/yoGhGTRsIlG6IvqK1abtdLPHoS04W1u9UgF
WWre/rxuyerYKaplqiA3MzV+7GRUO0F4Y0aBqPIo2SPkntLRJRKFRNFdgMT5/w2PG7ksmMYE5ETw
GOVjpd75ySYZj7H5PfMfBrDyXAdbXXwL4+afL7ygIUdxIusAGzvIo6v7KqnBAiCoHl/1RgsQztUm
QdfjeR8gfl96ILhy5MhCrsG8Q1GLYNmJJotzt3rAYpLIgAKnKbVQnuM108c4PFFykBrBa/jq2H2l
AfjHRKOpxyL1EagYYIAe+xvFdKNSxDewHnAuULjlwFTc8lEyCvG8U3hX7aYd3tv32amAclVs4w0l
tyOX7pkjnbKNnNnpyfSIYP4uSXfmkGzxDdwqaVoVJDEJtkD38w7qR8Er6hd/fXsmGhT9SrdztK3h
TM74ZnqtQ28mzWk2quAbPi8sfK50+Q3cIkIeeMjqAOPQgq/CzXpHexwO9bbbxR/lz/CBgrjTw8O9
4l3fIOvh6MJ2bkWljIx6XQIXIlmmZCPXcmh25Jf/q6U2XsPlDbHLD9R13BUonDe8TPT+uLp5Fvjz
il/sUF9Vk8SKgK89nSxQdLz5xz72MPfyBiJsj+3BfyS3oJkJPq4bLsLlDvZYrwtNZ5hzkJlHyI+o
p0nyhOK+ApTPK8jCOiNBP8JAYV1UfcT+AWIRSdzZUym4m84fe2XxfB79Cxii1T6NrXkQQQqchsZv
ijsEZClsmf6ZQhnXGhk5alF58Koz+pq6TxaMBarKpirsRqC2xS/JV900Ae1MCoK7Zx050qjeXJ+x
C38EKuc5MQryL1SYW3y7/1RYeiJLIGuP89qFnGprbAtSCvbD5yvT2VDOhNFkLiXBaz+uINzlAKKU
QZjNAoGgrB099QRi5T112QGP4LgYTfAIoTs4ds4cvB2yrfvjxjG9m+uWXmasuY/gnGJkgCRCnYUe
xy1YXaGJ/mEdfLc+Rft8b51AnPUr+X0kdnJXuKYgtL4IOjhozheiySeskmpW2tNHewDDJO0FZ9il
u+Ug5k2zWDe0rMzOnIW1QY2ETI36/h5v9O8/tRvzbtpBFP2hOUbv2UP+3NxOH3ioDVRH8XzB7X/2
a9fmmfN7xoTAVKb4CJDYlvF9LG8UusuyYw6FEMFsioaUc3FBKjNoPgHKsNPv6KnSB7v4yF6O3av0
x9ypKBLwjPvrmKuQUBWHuBNoXRFDng9xwgY2muPMmqKACbm1nCIUhI0rrJOf9EB/IfhZjCKZSRMg
8tRV7tDwkG0bV7KNu2eUw/xET/Uf/fmtsiXLqbxsW7p9YZtgoN5EH/pte4glwShfeFosKh2sRSpY
u1ToknCPPEkfGwUtKJRllBvS3zDVG80/uSaKyVfMRigOUkD8F+JpF6VAWpq1YyRbWLxxlG+sNuh2
DEUFk20wTQ9cwwrNUyRn4W1ghW3uVnlW3vZ9mj5FE41u0oxk+daHekBslyWSvET30ycimeWRxANU
vIk6lKDR0qCLW/d97dtxDuZNT4+ikYDfM9KewGgXo2SwJvo+rmsU7EipIokuixcHCmSA0D2PWwHY
i6CBwnlBf0wCv6pgJU002Rt75jtqXUv7vpkBywZEyKRXt9rY9ls8Zf/nxsAZ3jRAnoTWKxllZefL
NzP6PkoKnGURIeWmMZLgmznSAgmbStRmenmqAGrmj8FbFyivdM7SwYqVmMVQwkhbVAcaCov2YaGb
yOUOvWCJrkFh5maZOIsSZPvPrYoLKuV9Cj7ncCzqQ27qxQOJG/PDLGg0CLAuH/HQ7aij3Rk8VAQs
OTyR5IDm2b4uShxTDnu27vLd4GqK26bQQKpjOzmiVWKTHIOt6Wpe6sERvbGtKHO9YvDZN3COT0na
pg96fEMX/z/SvmxHblzZ9osEaKIovUrKuea56kVwlW3N86yvP4s+97QzmUQS5bt7N/rBgCNJBYPB
iBVrXRHyEtH3FKR0lyOdzAa3qXOqhn1pw8ZS3Ab9bROtk/jxsonzYHqylXwBvpmWtlMWmDCXea1p
2RY5j/99E+AxwmQ2/gXDHVvl0ZVIR7OowfaNZw4YOGOL3o1FKlnFeUHyz/zrXxtcwB46MG12CmzU
qyxaJXf5s32l7vRwpe2dTeRqlbvIPo5o546XxZ3jNqYRmN5gMlsa1wFD7SBJfM9hv9yiOBcLUUgu
FWahuaKPkac36FaQB9O33Hw9+i0eb/Yt3ReeKnuvsb/4NH9g08R/d5PzOwV8Vs4UNaAWvM/uGI7A
s9/JQb+LPXtHV0DUrJ0X7WW4DjwZ5Eto2dTBWonelwYiqlNfscgAraQalq0yds3iKXkraeqSyUfD
V50+Lzum4CIAmQGYdpmECxJvzhjCi5P1TQdRDO12HhhPErByoTdZ0NjbzAFmHWUjBqIDja3FuDbQ
NZC45wJyn0SlU5XQHS6Q+qnTPk9+YHj78qrOkwVYOLLB/PbouDVGo4B6FzaUwo1/D+2rGvpJJDtw
Z9Ba1odH8Q5MNNAoRDPj1EpLOlsn5lR4wbO6rx4t5hb6urbR3Zklz2jBZzoxxS0oGvVgahTQ+WAE
RLESN48eLRBSRo6rWSiCevUi6dIJdhBHC6ypxAahnMZPL2ZkcIASBg1+Vd3WxuimJiq7gERVMkyM
0BC4noDtMDACzkMaQt2qaZEO6Jxgrn6ONdcBqTQIC1atWT9c9gpBtFLR2f0/U/xjPajMUl06mJoZ
AVNb3M599X7ZhMC54RFM3xX8zs7ZG7Y2c+R0FUyMQ+jngXGXot4UpTLwjCjWozMOlVKDUdtiVaeu
1wMfMYbZnGPsYt0vD3F2UJKXUN8R6HLEwGTUh2XyxuSmyu5A/HR5jeclPaYhaeBbERAQGUjGT41b
HaFpFJi5p9+jrYaK0pW9W6WbdIPa6+zOa+dewTsWmim9+6xsAsnZFn1F1PNU9A/xhtf5p4+qKHSI
U5J7GuZQ8x5HIl5fXqDoI2LAnUEAgNoADdnp+khPysDC0wJkIS+k3C/6vTRVPCckYXtogroaNQ8w
WPMqcGY8zFauWXibkkM6+o5brAd3uo+vl/sO4AZl/UPf1tvL69JFZw0k2VA5saF4cjZkuFSk7EiN
heVu6/b7t3bVJS6GRkDo1ru5ezv4+sa5AYDpJtg2kJrZ5V4KaSE39MK17MecFybZDhz9GP10l9Ml
b6qsxY8B4EFzXJTNAg+YA7e7S9Z4Tqpv9AHi1Xggxd7NT8lGsL+bu9xPbHORu8cshAbqByhfvaW/
572vhavaNe/69y/757KZtsCAbMcri7rJPd2Upat5Un4roZMdLZ+5+dEV1ddmUjXsW5Qr59F4G1w0
ta7JBk7nTSvl+l6/ryT1/nM8BPTAEZLwjoZrGyCU5kzish/DpoTSbLcB3e+8aq9R97pt21V6N0mM
CZbHXuk25DWZCjkvczmHadksDRriY7pVc8Vdlm0MMdPL31EQCqDXB7gOoiBSa/4CtklZx5WtwYVm
zcPUIBiHJRbOy/ZI19lwNi5BpCyQ7T7dswCqWm1RUgjo3LSb6NUc3eBK71318S59i1ZhskVBonUv
L0t0NE6MsnN85Bu6EuWFncPo6LWbcKu5NvLfbftevdJrfavfguOmWUfX+UFjKgUS44JUA9rRoEAF
ntHSkf+dGqfOMlVBbkM0ww829XWys/eh6U6f+h3SwvviJfbJLn5PX+PHZNO9XzYuCFAgsYX8EwVa
Dqa5UYS8hs5BFETIDYvrILqJ62vq/B51SRwUuA1jhLdA3WyhyPPnfjvaXjuNiy4tMLY41i+a+WZl
3/d91BkM1LJtgHzPSg5F23czSLYL0B7V7pj6enGLadrLOyX4SngfGPB8EPQYuAtPv5KeBaY1Duyx
h+G4/Gm0NyUFteFOJQ8BGBcVaadVFD1ANYj4AY1MzB7y4xtxPsyg/Z0Lr+s24wp0XT+cwS/cBOzr
sheQ6NSd2OIOgAKEkB41sIXJ4/wmv7Z/RmvL79f6Wr/1wAF/rX6qspemwCtObHIplVbW0H7VYLNc
RZAEKXFFRn6KcGxcRzedu7dD2TEXxMgTi+wheOSHiqph6LmHICHFBfylvqSh17nzbnZb31kFj5qX
7fudTIGELYO7+k6Mco4ztnoJpki2TOdxUQ4YWxotz+hytwDE8rKPirLUY1t8YaXMB2J1E2zhGdau
IJKEXrNnPhaHxL+j9+1j6F82KNxQsCfASxFANL5GDNrNAlFNRbDsZ2/BdZOYTzWgd9+0whR5GNMY
xkNAAsgTRKtqoC54pADC16WgpfYrDYOxMlazs6VwRjjfqCsQaQQTjJAASlnQBzaKTSsLVGcuz0R/
IJ5i4BmOiSz+kadq42RNE1R/Eh3ObvhjWElc4Cyg/7EAG9C7YeIiXNW+66sK7OcgnZtqxy9q33Ye
tAzgic9vfxJkABATASqeqrrJ39JlU+EdWUElCRPwWT1hguM1/PazAFIvJkiSNBVfHQ8Qbi1KW0ak
oSA+LyLj3ugHnxTaRg8lcUjw4U+s6KdBYc7GoE8CZsVId5jr3Whxf2vQdvP9HTMZ4xp6KibK8FwY
GCYU5a0F3OpDRq66ybimFDPBef8PZghqxDqwnmDq5Xu686LoVkPQFm8hc42EholEKzLWbXYWTkIa
PgzU5XALQk4Z6ijcbaGXdYGKvgU1ZULWoxOvQLW/GUPLb7PkYVJGP4pkle+z65czyV0WiY0Bvqmj
INyPTQDTV3H1Iww6P51QscvWZrOBPuflD3YWt1E1RgMDaSgEqyBUybk4XUqrIh06qrbdIqnG02Ss
wPFQbazFfhiCXJIjnaMJmT1kvChsgXUB1a1TP4wCow/6HDodY1Bv+mxVWfvc2ZSA4dPnNH3RtPso
enNCSWdctErMRZkmShpInnhhLmRVY5w3KLYazT6MvHLq3DY+tBPknQdJhVcQmtDdQ56tM70xPIpO
F6gXabbUJUwhCd7lRnDVZylmX+vfvdPdX/52IlM6EkJMfuHWwOV0asoEL/1IBngLsQYVo+NVf21H
c3dVtbXiduH8D5EKAi+YNgErjcVaX6f2Rh3AwkDHgWh0a4WJB9emaEfKCjGibwUFJ2S5KMZgoNM4
teI46QzvQQ+x1FKK2ZmQukC13sdaZgI+Ua7noni7vI9iiwZbG7vd+V5eTZsha2qbYTfIr2wGMZ9Z
u0vYtG5ip+tWCiSX2WP351GC1k5tV9II9qo8/q1GndcW036CojqGU+6tRpYvCUI/eO//Lo874jPe
mXWWYkPtYlxXypNmkXUp044WGsHrB+x6jFSUh4MW5exAuRdrmFJ9Vxv3HdDBlpZ+/96n+pEVbufC
vG/ShGF5pkhfq03w1nf1tbF8hXEjQUKI1oNmK4Ii7hdwm3O+bizgDVmSGZF4eMhGxwsVxY1kwVdw
w/yZQtLwP3TM+avfTMy5CSCshzFCzY/UVzV+DdBlLYL2vo5/5FQSL4TmwLtqGypItCAPfOp38xSp
qlmxW3Op9jS9yoyfDaCn1q9qDHeD8Xj5VAmyQAqpGiQBSGywi1ykb9SxV9sBGUfqOF8KSFaNIpa8
iEUBEOmZgZYP0rSzaS4cItXUW8RalHF2al/4/Th/oKcBBCKR3JMif0CWRtFaYi1/vqEVazXecBSw
lYRuMdfoZuqWDcBf3rLz8i1ux2Mr3OVhmXFeODUW1GVm/lNZiLUPJqO5g4jj/KwpC92iu1JtgFrJ
UJyn7SGp0CsH1Ubi3OrOODxa+Uofh93lnyX6kthiB7UbMPeeMSz0WbUUWWSiwOcEd0Zc3U3182UL
wg9pQJobAQRvLH6YUQ9J4cwNsxDXabwf1FxLNpOhgXMqqUjwo4sGWaVUZBKFN6icQDFThQudHoag
M4ygJQjCmJx8G9XXJTXuK/TTMQeQry+v7rzGwX1W7uA58UyCyILzKFDYy8aN1a+sBYMNkWslflkb
GO/ZtLJ7VHTagWrCVQ1BUFPnwZ2aEjZ0IUA2VU23iy1jt8T9VZBN2xmhLGj6fWo2/uWFykxyezqU
1hwUIUxCqsrtTMud7K8u8LMwWAF1WcT/EM/wviQQjcIj82yycpjnwQwVxLOuiDc9Vd8KtdqXFXqy
VL/uZvAS5XR1eYUir4ForsHEJSG1zQe1qF4mkjhIuSgacOYCsHFeHMwSfRabSEpxwlQZ543FTxjE
v6ceqtMkJWUPDw3QujHSEVOTsBuuk/RromBTuamDR6qvpZPFwlAHj4HPmEAb8axVEeCyS2oySFxL
Xa3I75ouXQdSDh9RFoTq+v+Z4UmqWnsOoQcKM2oTrsLuRUHToi7X0by4g4xfTvTZCMRkgQ6DftoZ
AXBIFC3RISCLzD8YoDxs/3TqkXpKN0UQM0s3l51EeN6PYwt39YUgiwNgC1/L6o2buHkobVq6aTlu
MhKu9SV7nxYMNeW34DGS3IiibwcEBDoSSJxRJON8htZDEYQJfCatSepWxPztdPkeneVakomJ7gRg
0hCq/5czgAtpcWcU5TIpyI/6+b2sncg1ZpkIsPCrEehHYPgFjBIGW+xRnpz0Uz4CesSkVmcXw0Zu
mSS46kGYLaWJO8NcIELjrY8SD8III64+NWWXyryMC+B8VtfZ2r5zjDC7RrJZTS5kQx1rEw1Ja7vW
qKc3ZkeiBz3S+4PdN5GkTnO+ZjznEFnwS1BCsfk2NDFGMlbIAjx0Mlaj5c4BiNc74hbFw2UnPT9+
MGSj+2QCsY65dG7FxjCS3nBQ6Q/aq8L6mCBvlBVbPFWBKJOkNedOeWqKrfnoO0LLsDLAk1iAFROM
+87KKZFGyVIImRHOIQdC2lpjULgc88/tp6MMbkokiZDIBrBMiIqol2C2jjtdsT006hQCLgPCW9/K
hm1Os7WhyIokAjOAXuNGs1FFMNDNP92vWUO6UGmoNxct/QGqkQ0NED/CKvx2Tot3x187vIiAoaAc
NhpoFFg5RAQqZd0q0yogmiQcCpfjYCb7D1EFYE2ny1EcdHja2sKuzcHgqXZpu45VFm7Xy2SOBIEX
4pFIVFG3Q6UHsO5TU2Hd4AxnDkj7oD2S2yubYnDm2i5j324+rCpa21rtLTIM+Xnaw9p9eMmhiIvR
D57cyYrbKAliWLWz7Klqmhe9wi2tAqOiFq1LFMixhM7q8vEVxAkNADGLSe5aqEJyPjIYYZL1S1x6
AVXXg/GZzeNmQa41Exl5PvubTsugcMS/lngvAQ9H2E4TLHX2M7EdXKErJSCrZfogmDnuVrWsfXDu
L4jFgMmg5E7pOd6ZxBVIntGr9tKme0ZJAQoBeuIXRiUTOxO4CywwqXcEfgRBHj4LzpsI2k7I5lAJ
2Bt2AuL5sF4FbfQRDOPPBdKEmOnx9LK401ARuvwBZdvKnYqsKwNg5bGtUVu7dEQad5OMa0t/jam9
apU3aklubKHHgOnZciBKcp4D9dTsydSmpadZQFNF95M++2rgDlSSt4pOA2Cf/88OWgmnZ7CBil4V
WFgY2EdQuX41ncULEk8hb7nzaisyHv/zRESDKeLg4LO7jGceoRhDjsIGwbK2DjrIMIzw+405jQm3
IndEF4ClVacLmuoMhYYe8auydRVzzpgzTLvccWtaFZJTLVoMasdgYPoTTfhmODpqmZLpFMDnsHIJ
uZOmVH+yau40EwdNLQYuxYgGn+j0jZqmTYBYNZG2cKuAHGhOurUyJ7eRqtzmrUn2gT5eaYqyt+1m
p+jlc10v15Uehr5SINa00R16SCZy2WFf6lBTVpCRhaoxrC8fkD9zgGc/FarKrO2KbIiHcI7NABBd
GpVQPbXWlZZv1QgIWEv1q8Hx4inC/FXgqdNXuBA/0ULPGb6NKWatAgOyNKiVoWDGtw3aKkAHcoas
XKntw4G6YfOgazJd8fNwx4w4GgAqKOZTvmWWZ3mdV3OIQIAgFLTqxtLxtCy2l3fzT1Oc201wEOsE
0CncGWcac21mLonu4FhOa7JWbj4nP/8BPkmwstStu5m/mtcHBnovDlfpbeNmL4/KU7SvPqgvBZme
59pYMN7OePlRjJjwaX2f1IVmpFhwOaWron+mMxuD6qbtAnK6pun9OWgetKqxXSLVtxRuNl6dzDpy
OF7EHWl3bcQEts3E+TFPnTdV2iGLZDBnwTnGEv+a4TPeooGsdg8zcYlOU2bddFH8fvmDCu4P1pxE
MQKDawS6tqdRya6rJc0VfE+reTCDm6F4MwBynB7s9s00t30gyRUF1QjtxB4L+0dJfDdDC3mOkxIa
On7Z3KQzpIq8SfPHZW8qH47hduOzMki8VlAQhVVWACEMUOXwE13pUDk1qMmhSr9Vuo19r65KT3/H
e8jyTT/fDZv06+flfRV5yLFFbp0Gcqq8AswQzRn1djbK/RSS21h5+74VNO4A0AXWGUU67va3aodR
0eUlWBrnVdPNu7ppfQyRSe5iUQyFg2g49sAcg1Warfb4qzljOkGdGl/tNrqa1sMO/Bme9lFemV8Y
lZe0PqXWOLdXNTVAlRzWujVmOrfWBnJeB/Ce32QuHtIyfQLRITMcIKlVZN6AAXB7OCZ2VCOfxyED
hbzR/sLb9fJHOseLIf4fW9BPd4/SivRqDgug+c123ZsORjMVrVXX0vz0CsKD3g/Uj7/frwOiBTeO
DjAtXktndb8Ew9SD1SJGqU8a2Rv6asxkfsG8mL8NAGrAiJ+KBy1S39OVBaTRg2YaS6/YJbf29ZP1
U985N8tefUx9zwZSDHNxIOLzL2+o6GwBXGgh/AJdiNDFWU3nqAQAADErb/yisdzQQIVDVjY6Z9zD
Zzs2wxznyOnnIqRRUw0IGrfl7A4+MsLSs5+Ar0039Lq8al6sbX1wdoskdPyh8jvf1b/r404bqTBK
U+VYn775mGB4uS2uRkSttfGI+t+v6qoG9m+A8DjAtuicvyr7Vd972Y/Zn12yk0LhRVfE8T5wx9FS
EitULfycrl2RLX0EUcnB8quV/liVfrueVo5vbuur+DZ99UDKd/lbC40DBIbGJrwML8jTjxBadumg
5InTaR36bJO3GPce79PIL4JfzejnMqFegUcDbYaBKTwcIYzIZxXZ0DSmk3aVZ8QqkI/gpR6hmXEX
27GbJTFGHyQXosCXKUZyAPEAjynGctj6j5xMmQdSoxpUemkBjqDO/hpCpKqG/u1ZSNx8KOYCg8ae
BSjHn9opDK0Kolhlz+9G2S+j3qElTWR8yufUETADTAf6DNhAZNzc0UwiGlo5CIo969n+oFedT4Gq
DO6c2AVCdvJ6f9lDNkq5ttdQY7vsKaIwe2KbO6910sx1X8O27rW/85fmKrszDnnt2nBSpwKFjgG6
7Gf19bJZ9rdyh/XEKndY7bSGw2Sw2uaHaXgpvy3xwHYUdRN4PwSrVB6jqIOEuwQcp/SUZlWpaBCl
gJM8ae0VdPr0cDPLhhNFudKJQe62qkCI01UVM3iwNt2VdkUPy8FZKb9af/YxAace2u3lLRSccVRq
WAUKhS/Gn3Dqm8AUkrFT4Zu0nPa9M23Q/XMt57dBP/HOdAONbkCgJFFOE343UC9TdKRVvMm47zYO
RT2meJYihe+2NBxvcsX0L69L6JFYlgZ+DXw/k3/4mb0RlQT/QIQBiHTzJYt3sXrdoYrRe83wrINi
aLnT8SCMf2T9ZkByJct8Ras8/gXcx0wJZDvrwsSZCBZlb9BevzVr8nV5necxUwf2DwEasgnoGBns
RxzFsFwhQTi1bYUhl0e1QDN634HGybxV1L1p/rpsi/nC6XE7tcV9NkAWlDJn8Xnuf1BzAw7NZLrS
4msnkXw89hedGgJK4+jbcZGsMVIN3oFvBwq3lYL/tkO3o7HsfmOXJ2+GYUEwJgn0JNKo072bHVCB
Tg6Ly3hFdpXtaZBk0OLbuizXl3dOtKAjS3+qmEdfiTRLHEe5VoLdfdnmJvgXnGS1jNbDZTOiBYEg
CZAB9NPRcOP2LUu1OunRboISQn5LnfBzauJrFaUXjPxJ7k5RhsYomAm6hxTzJvzmAWSfZ0YIW3pS
Hfo+vFtma0PBhIjyxTpNu61q3GmYTs9q3XWmG117hM7kVdgS8DN/NmkqWbrocXv8e/gt7mpUudse
v2chwWs5aCuz0fYQrN4naXTXopGQAZBPUa4AFiFyp+Lb5xBZBAaH8IrXkZXzcXQc9DkdO6Dki9Zx
c4huaR74m8Cu6OUKHvXvlz+0wJ+g44GSNoDNGsb2uIxiscJmzivIfBXLBPWSzZz9WAZJkJbZ4MIX
Cco0c4KoghRC4S7BpphDv5ZSJAlc9mQlnMuGdTWpWouVmNDa7d4VTHhnfpSsLu+XzAoXJaPK6Tuz
x1qs2StCoOZ2qD/q9tNlK+IdwxvdAE0P+hFcPLG1JaFwwwpq1CDVMLcOBmhnRxJKxEv5zwjhavPR
1I/q0rBPr1wX5m1Ot8nsTb0EhHB+rcCdUcDGCDl4eICpPQ2NdUGDZKLYMKUF7eHY7SqjvurNKnOH
TPdGLdjoo6zrINo+1gHAdBzSZEySndrMEpo2Tl5UwLFDgWx2rqB2tXE67fnyV2Lfmov6NtI6zDDa
DAPNw9eh8JBALK+GL1j69bxgijf4vGzh/J5kZS5kVCCtA+cP30wEQ32vNwbeFdSOc38cIrDGR2O+
0triY5yTHnExzCXx7/yDnd7NzG2ObhjWNO3NEndzB3YB+yYJnp0AY/4PZXE16RIovqDpBkwamIXQ
oHVQVjfZjzky5qgY8U8xWuFFsb0ro1fVIF6Sz55FwZlXIBxNX2qYPQaOLKs731kdchOotQHwAMQf
371fkO50jon8uIv9wXk3jVXQ70fzo1e9735CGEKZnQ1RIqzzt1scaEbflshQq/5tst6DZhf2L42+
X2QkVOfeeGKIv7YgGkdJNiIz0Jo3cCe407S5vJLzBF9HcQ2QKRTYLLx22ak7+latOSxl11nIpabD
0t1ZxUaJXptwW4+HSj+EraSAKPpCx+Y4PyxBU9s3Pcxl1ezN6m6Zm00QfyjTtktkWFuhLVA9APQP
5DAAMKdLGxbo2CCe4MpXXzo72ZpkuS+NZqU0vQu4iiTjOQ9PjBuS4eJtaEGCXOvUGlG6JCzZfTiO
uUvperSfg2p1+WOdB3dmA9NXDvp6kNrlbpAyGey5HFNk8+UvMj/UyVU0AwopKR2KfA4DUXj2AQoN
pAW3b5pW54VBmRXt3gpilP3vLy9DGIxwdeBl9yf+cVvVq3VVVHVSeWXhW9WzHnyF5q2R7HJQ7qey
WqvIC3BG/zPGBSPUdqO+z3Ah2hAIjtMdofeEVC5Vd63sfS5yAQwv4HECODxKrtzn6UZ7LEiEjatr
sGM0Gwec0gRqz5d3T2gFujpgcUEmibvq1NGipiTo0maV5yj3s1O5uvOgUJnWgsjTkKj8Z4TbNbse
FURaGFlwOMtdG38t2l6FosrltQg/Dlr6yIpRMj7jVC2qqqVpDDN2Sg45GFq2qCq0rhlOHxSyknoY
5JIjJLRI0JVEuFMxtsB9o4hEBVED3E1B/pMlEi31amWnjJXflZvLixPu4X+mAD85/VCDWXRtUpZw
h3nbprsaPJcOQfIqMSP0hyMz3HG1AlL3/QgzQbayhvc+eqjil8srEW4a+iQUDS1Kz2DYThKZDUD0
lafr90Oy7shedQJgNT1LBvgWLgbBR8WEEaIDP48bgctpNHIsZmzjdTUbXgLs/mTOkvtb+GmOzLA/
P7r1sny0rYSZSXswhycQ31rNmuV25T+EUjZc+n/LYRt7ZAd8fZmupbDTkGhn9PZLsYT/8vmPTHAn
FcXjsEDDBZLO4QOBKp1zu0yShE78+f+ugjszren0NWGO3GrpOoK+ULqpQ5BVmqU7SAsHzF1P829k
qn/Xwz9gQC06trUJY30RgbxuZCN6y0YhH1Zv+x3NV8NiQn+gT8D2PGzTxfn/208+a7AoZqjrEPYR
Xnv9aTA3QSur+Eu8nOinbqFn4KGyK9jIGsenETQGHZfKMLkSH+cnbmqrHKE6DiNa6DvdarDXRN9T
WelK6BuY9wXGDrUe22J/fuThhjpHkTbBylh9BYVbz6shu4c4gEdB4Hw5CglqtnCNI1ucq0faGE90
gC19o637fXxT3pTP6HJt6eKCaAbJw12/pd9+tTOjGI7CZuGC4glvI5O2eORUCK/qkwGCzPwXlUVw
9rvPXP7IBEvIjvYwCbPOsAOsyype7OJz0n6kjjfYj/aou8AGS3ZReMCOrDHnPLIWRF2mZTUWVIGe
CjL378Whcem1sol9Z2P8vGxN7B5/d48LtHSAGt9o4jXdQBvYiHs/miaQbLgj+SzJy2Vb5/RyePod
fyrOF9NuakkbwZg6b/OV6sUvpgelspth32zTnfOsuM5qWHV7ZWNsmofYh3DB5V8g+5Ccg7ZhOKh1
ia2NGrIFqGCYXqGPsdGMd726HvR/eHEcL5cLy4D/pU1owppemJ8QWYxdgJ/Wc6PtLq9KUDs92dc/
wLMjj8EgVAVAIfa1C1dN8EQKnwKJtCTbqfdLa1vGuEOjbaBSyXayBVw4Fzzwc9GmiFRg5/CCJn0Z
nGTnTE8kYDYxbu8kYCNLvLr5l8fJ3+NhcLG5DJY2ClMY7cdmnYNMrR498Bfo7fuYQ8xnlBSGhVfB
kTmuwIk5rDpVWXgpegwqgeii6aqHTKGSVcm2kgsxutKRZchhRi2/SOJV3Z72AaqP22j0Zsjeyt4P
smVxQSbMqkiZDNgL5mva3ZTlk14/XnZL9pMveQcXWoY6q2qHmVjGx2n+NGZJ1iMsYx2drzNUsB2E
VjLAgD11L8usPGhO4lZadA/+zNVskUNc3FYZZhFzS3bizgGUpyeOCySNrddqEsM0dFtfjLy/SrLw
AMnvfWbG+8ZRvQUyOKVmrcikSu4HcQxDlk/xPGI0Z6fXQwHujt7ocBkliull6peaRJsoX9baEvh5
k1yDTkRSExL6ChIIjCrh0QzKkFOLBkYRpyxhJ46MK6seV4Vmgv1MBscXXkVHZriDbfZ24yQz9rSL
h3Vu214zxrdDrPu58StyZDQ5ggYYPuFR55VblYWXX2zmqLgGH0rkMtkKa1dfN9sQbDk73ED7ZHK1
92Qn69gLv9+RXW6ZVtMZAxgnkPZ1UK7PU8/pNx3kBtTF1cvXdJDEaPGu/m0wc/HLJMnS6goazEH5
ogDPa7+2pb+0a0N2t4rSWVaRBwuARUFBwV3uxGpJvwB85UFeYjcpzgGH/z5prOshimSuIoqWx7a4
4wfVhKJUC5yBSU83UeiP5X2/bFHVWTmKCxVbcADb/7CPxybZTzq6Y808rOosxvLa7HduH5T+99Q9
gyzXiyC3djlwijyEPa4hAgJkKjqEp6aafuimDPxa3pKuaQDOiw/dvgrmcq3rvh1KKflEsezYHOeQ
eUmNqm9hrkZGRM1dFumuYt/bQBktzpVdrqr8V29ZkkUK3eVokbxfRllHK4N9QiCaps1Q4nUAwIol
o4QUBa/j1XEXq1FihrtDHcsrx49U9dToLpVReIsuOlafhwYf2oZn2u9oEvWhVSM+lnZ5M1TBA/IF
yYUjM8HdpUWpVHbZNUgPquAKnZ1V3coeisKNYpOoIH9mHDKcg6OoVMeFjUBhYGxZi95bdXITGeuq
8OD+Z+RsMgmFsNhuJwQ/Os8fS/cUO9EuRsF3+myVxyTW7m2Qd14+TcKtAyAUTV3qYJSFy3QKQCrs
oMXXSeePxrkzv89igWba0d/PfZpJLeZBYQlibFlb24lvoxSIgbBUVsH8L7UPsO7awCgAi2gY3Dey
oiEewYOCbwQqCzekSu7GfbevI1n/TOwM/xkyudJoT6dMTwkMqRWeFNXr/84LS0KqMAT8XQ2fV6jI
m2iMly4Q+GAEyFwbvDv9cxxJnmECYCW+EEix8ZkArAGdw2k8RcdbtwfAkb35Hnwfwb0/fZV7UO0H
63xXvIabaV9sZj/dBW62lyGAhbH8yDYXXAul7WbbwBpnNk0TZpEX5TEGy6bYWxyoSaXZdsRr6bLL
C+58sBliOhoU/4Dln+GICpJEmG8D4jqDFr1vDqDucpvSV5yXy4ZEL08g2EEABPgt48jgDlcKJjAr
txwgAUm/Mud8o2TLOkgxyN4s2878BVDADUEBLZmtq4TIUA6idQIuBawxo5XAf08/rLWoYzEmwAyZ
fQ0F8EwvVtqYOm6flp2HQ1T4agTKyMtrFsQTDKRhOgAIBEwj8uBHveiLOdDQHMsCaPI4y+c4g3rh
sg0BkBSiEwarSv8RN+LL7MNCWivv0amyZvMuHwDLgrXuYGt2sVfmGc/rSblDXYoeNOQfnr4kP8Cu
AQCXNaRuHEI8K/k+gR/7SQCzgx0I5Ah8I7qadTWfDKx7IF+kfkzD1IfQE3Z9dgPLkQRtQfw5McYF
1R5tYLWyYGwKJ0CXFDJ7utUQV4nmz8tbLbiRYAmdVLxs8Pjgz0pRo1jhtMjrmnlIocCI9D+LY8XX
ZmVXzzFZN5mjuSCM+9VN5dNl26JVgssJggvoriF34AJTEQV2B8g6AiCNdkUIbqACBbheNp8rM6Nz
x0Qr5qWkWCLQuo2eu2YfuqNsUFMQzE/2kR2bo/y4K+YenI7oFCqL5WEWmOp+1Rkrs1xd3jPRmT/+
XmyxR3bmBIXKFpLRXji3NxRZYw31q6rxFPCajzKNW5FzEFACM7o2TDfx4S3qlkbPJiyqb9vBqw0d
JKCqNb2UBebfVLP4GWdQACmbIXlWmz6XvLtFWwo0o43xOwxVg537dKndBDrzflIAB12qxk2Wprsj
XVv7MSlab1mmXmJPtLUgUCCMAgwiAjyhAbgLhtBMsdoaZBRD/+K0+z7YauF13EmOt6h0gwnU/0zx
jAZLmZskNhHfzIkErkYGby6jN9JZXqoHr2nf7AB7/ZorfTersofqnwY8V5jSjo8d9/RYUmcJQ/b0
ILf5TXbbrR03Xt0Va1CSLtBcZG2K9nO4BoEWkbHLCtKBE9PcKSkGq7Zi1jwj852me/pw37UPenqV
oyAuEwiW2eLcJxtqbZla2Aqn8aroLbeB+rQ5tKshie6SwYEG6yD5riKTx5+VD2gtQYEdtUWgyZK7
QQNjCtFulbLx0gHzhwul7kCUu8sBQXRKmMwV2MA01Kj417Kd1HY1MrhFj/9bqqcEz1qc+rNMdli4
tiM7XBRFF78dEgN27GD0rwu/LDDvXt8p6drWJTFOaAq3AlDgYMwFkP704FOlT3uDIGCXIL4OIc8J
Ata687tG2xLzYMtGEYXmWF6MPcRNyIPlAlLl5E+LsFfDeFsvlgaWPKC95rycb5zc0fwsDq6rbPw+
rQOm4DH0AB5ivFnPkDJGjQnIeEZyXOW3jNERAn1qvbnsHsLFHdlgf350XyRpYQTqCBtTQj+7IT0E
cezhRfiIBHqHIUXXUGRE/CKTFLpr4N8FD/cZR9GQj7W9MLTyqD0piueE73TZteNTjnahtFgkuqKO
jXERpez1IKIoRaOfm3jR8NNMoCH2Rz/6x/+Qdl1LjuNK9osYATqQfAVJuVJ52/3CaEvvPb9+D2rv
TksQV4jpG9PzVBFKJpBIJNKckyGvGYw3sfmvO8tBHY0sAbpNkFfEwNr5klZRPJCEi1TUZTOp3WHp
4k0/0s31nVuZZYYcjQ/2ESwkoObP5SwYSGtrHgRqY8+o/hzGKLoCnQ7jEJ4W/kCJC5kpBTSYuWwW
b21RQQLAG0dxHExxNjchCYZOKpx1gmqoYsd+Hr8S662nh9B6KvQYrTWSUHDNi33C4mHwj9Pr8C86
MVMgFYRJq2BN1Uh77gF20eeaH2HIsClkWEmrl++JLLGDw54itD6lWFcj/RmBwyEHF46LBr3XJoz9
uCj3WjfVjFTOvU3Ct+ubuhZjcKBstEgCzv2iWo8i2tD2BBe/kwHrInhyEFKhWY45SugWlaS7RyZM
OBvLginNRIWwQf/hhFuty7wsea9rf8I443W9+E+JMcWpXsJl2ywtQF14T+agvmnZN2AY/cXvo0yP
TmAMimE26Nw+QtKFduXg91snf1aj4buWK97fiHDQRgQSNoBwCyIq0uhOiaIdMOi9DIjbpIok4cEK
9A1ONHhm/iNCBJwsKpKTLEXwbt2XsVsdp326nR/qD2NDnyn7Vv0GW7hf+q1vb5WR6fvrCvI9uNgj
tBRzcm0L6DuiPwm6YUyQC3Yt0rlmweYWzBWyqcE158/7lv9PiBAmAMdctxteBtGd19ra55mnLTaG
knU3n+7zH9c1WrW6E2FCJAsozbk2CwjTJoWpwPQzZEHk6poBRBot08B4uph9RqEltrQG2c05RP8d
4H7A3Ja9qkkrse91OQBcgFMAnLS4NyBXxGHlXXK2HY1bgheOn2LwwlPVVpYdW90hB4QLcLQIGsVn
jkKSFOx0cH8OafyOHhLwXnW/zCplpHjRg6d/v0Uc7gvjDmj4uMAWchZQVBQWTL6a3zskORVZEmxt
5f4IwBjkuWeY68XOMxsC6PjNghK1dYhkV4ZMhnByIlS52yKBjJlunORRN+8QaF9fp7UL8FQN4dxU
pCeoQkHEOByjBMC3+6r3pARsMkWEA2OCRUjrdUhp9HaT1+lmRmdf3jX+dWXWLp6TF6b4crcUzelG
7gQ4B7rNIuc1RXNxSn8Uzu/rklYV+pNCsviynsQNidPPCK0hqQKbEAUTRE63WSsJ+FbTkaf6cH1P
pNQYjpyrEcs2xMujaStsrHFtR6pHjfR1UDsvcjps3IzaL1CBlm5gRRlvsiy5a+pJ9jGyxRUi+oxk
bWHw53t/UO6d5/kRHM5gsWWqxZwt2Qe72Sv85NV+l3HbrwZOp8sg3JCzYbbanGCxJ9t5GzGjGy/l
JgPgqVVGh8kwGJzXFvgQXpT/RQviWeJAOOUR3ri9wZtFw/h2mr7XAEwcfQCwzYA4UZ+v29T/o6eN
vBfwb0EhJejZ1F0517zfERNcwT6b9XyDnOGHlYf7pJ4QrGW96aZm8lw6zoHUc7W5/gErHhqPJ7ye
cEdjRk18kA52EOkl+qzcsIxwOn+MpQ3rcs1xawyHRObc1tSFOIOibQEpfdQyzq07q8fEoQnSB3ak
3Bkq4mKzQ84rdjuwm6WAoZwj6s+kZWTOdtc1XTm+Z6KF45sZTdc2GTTN1duk8rP6rQgkIlaOC0Sg
O1bnGWYMJZ1rV9AqiCfeAJLUj0nvKYafOJtguOl0ST/Wqi5g7cVsDbKVoBE+FzTMqWrGFpZxoDtt
PkTlWzK+XF+uVV1ORPB46MQPZQoN0yCGiCL2k/62BiQo8HKXaefICBf4wguxIgb7/igjrNrSjM6U
VtgYAK/n8WGuvk4hRiu+X9eHH6QLKRix4qPgoG4VX9JZrgytli649DKmDsxxi2+63x81EOZeF7T2
lgYGGV7twOTFcO4nbtLJyqUoTmdlxG37dj6ET/NdDMBBZR/uc0jrZRXXlbj0VNpFQyp44EmkENTI
jtE2OVbHaBPf2keyCbfL1tw2UnrRVYEY23c4jyW6jwSPZaVFEy0W1HPAoDqg/tiNkmO0Zt3YoP9I
uOhcSLXYmdQeEojyMIAXu93ngfc3m3QiQwizbLCLjMEAGfPj4s13GfBAfjb+vAneo6/K5i/eexpw
7wCgBOfHEYfODxPQ/rRh4aXpMCcTmiSBzY8wPGfXlVo7SCdSxEy/VfU6qUY8IHrjozPcXLspkvdu
2V6XsnZjnEoRVs4I8l6JYuiSOMBQB0vVdJMlGyV5d/S7Ynm8LmzNFDhKBzLdnMpAPEt2D5gMQBeh
i3xuNOTcaMvGpYp8CwOtktVbE2XDnFVOUwwkPMHhVbq6gHgMbqhMdyjvzsnXXtZ5vLZBtsOnxjBN
r2Pg9twMqmkcjLYY0L8S/Wx0zy42cYsZYxlYy1qrAOCC/pEjGkKI+WFtRFsbsAJ9dRP6YFlCUu3B
DPzMV46VrO1ndeVOxAkWUaVxbjYAr3RJi1b4CqCrvE1ccmJlQoRHi9M5gxY3/D4an+txl7VPSbj/
98Z2umzCraqUWWjH6HJ2VRMKgHtNizCnLzGzNfeJUA+tXzBo9BULi6X0eNgj6uPl9tFrl+5mJrLW
pbUTiiI70lcWUOjhR8/NzLSjIdeAJO5GINupgskt53KrIXOblM6jEX239VyycmvBAiCj+dwT0ChA
5HAuscNDbwx5SqGegHQ/1ExTnswsZOassNiUAG7IhAmWUOtobctU/uIr/BKIgvN0aJdkM6ug3dlc
twi+UmLQcKqXYBG8FdBO+YTsMN0RwG2D95cFiZ/nXht0mGx5UPDkvC5y1c5PllJwQ82YDvPQ4f2H
vttDWjgfHbA3dCOS9b2sGQlsBEUosJWhtV0wkmHBUzxUcFlM6I3W0rfaenPQam7t1XgXRJKH5Po6
/iNMTEaWXT6XlgZhVRjtxqzArH6/AzfvPjYKpljLL41OPbMVIpsuXPW4f7QUEUwikow04RMspWmz
vn6dQo0t8S1oYyTbdkk3D2Dbk/XUBKvsAzjdgas4atW3SDUaRloTd8l8tKrJz4nuJSS6n+wvhAZe
ab8iZNsmrcY6Ot5r1Us4GSipxoyAEvcvDIqTGgBVGHm4i6ZMXcn0ysLZnGi4a1vEBXH3u14aSViw
eipRZ/ikc+EEv+cuQG3RaK8ruKkpeWmD506/b4rt8jOc3/9CHQ0hr8ph/S8QGUanHpR6gf9ME8Od
kf5wLEyuy1qVVrU5CQYEbeqszaPagBRC00d8i5uCBTcA5lmelYdOlcUe6zf2iTzBepZyWeDKcLsh
iaOxhvxcoq/llLukNzaoet4u6vwSkFerbVyaydiNVg/JiXDBy6WTMmRpiHtPI9mNbT7nJHhOo2Vj
YWX//eaBwgVvfxwVAnSQcyMJ87QP9BKSyvoItrKmPkYyzrLVFAMaMmGJHHIagMbnMuIKZQ9rIrj9
7B/9/BJGFgOLGSa073oYzJQwLXm2gbd5XbO1a/1UKjeok0cfHrizA4JGeDjQbnXEpZiOuC5hZZeg
EFJEaA8Hd7rYIFWjfQGbhANmTNprquPxFevh934y0a7UyfrYVuwfDZeGimKEineLeKGPM11o18L+
FfUncBA8Oqd7pZg922yZnvy4rtnKlXcmTDB+awpVLRohLM8O/dTgEmLjKKlPrq7eiUKCjYPUcdHV
AamZBU1ei/aqZU8pZtkj5ed1XVZuujNdhOt7bBXSVvjnxtr0CqiAjdWh38ipvcZ2budefwWhkk8T
mfnJlpD//cT86KI5w8gnrBQUeSkaSvIScO7767qt2PiZbsLJsu0+VKsGuoWAQcntmo2drC9Opodw
jHo0bE1ZCD2SSb/BbA6mixwokkn80Erwc6YJ//vJckXg3yxBPQ5rsLa0O9rdZmo0fp6Y2eVuKbGJ
9XUDWi3goREfi8++Lldz02nh3AFX6+ntTR3Lck6fk/dCoAqF/hEhvviySgGrsgIR5kbfYYzVN9yJ
FTfK6x25H7+ER/Qtv6D/5rbaBn7asPR7/juVfcTaJXb2EcKlabaNzUdAkBmKWD8yRz1OpgvMKQvU
K0Ak6FUXpVkqE7vuqv6oLniPyBmUTi0hNatN1uqPef6lmo5DNLFwkjgRyUZaghPRpzhta552pSDc
Guetrcie7uvu448y/AtODLNUAOnQOlwCXhr2yKbQH5NtnnJCNNC+bEcZU4ps9QTHEaOMOS05BILo
AlOty/IQj6nbx96of73uPdaP9h/VBO8xFk7e5ASSQPoy98jqqaxQZdlQXpu5dg4E/1EbRdv1MQIM
MqM72qPxe1N87TBDO5CvReLNGhtkqHEyoxB8CcY0McFgQC9dfeuDr9JUpWzdhJhJrQfwGk34/c6J
vinzuAPW43tXmZvr27MWN52eXlsoe3UgjBsWbtxVaGAocQOUuDYECi/AvKNbWniFdjBlkH5r1c4z
oYLLiBs65T2FI4ah2/vYJxVTd8VNvIf/MDS3vlde4EOKzruu7Go0AKhyoOebaPa+zGEj8gk0iLXH
0ItzsteRqLCUHxaGhq5LWrWOfyRd5LIbNSZ530PS3GDisilZ1f7NuTqRICxhaVl9T/hd1gBz3Rp+
gHQ1lKG5rd6XJzJEH2vXbdLosA0z+0Kd5yW8Q2vClAE3X0cHuWTJVl0SJyyyMOVgOmKNUFVGq8bo
O86w9qirqNbY3tQe+/i+UrbXN2f1aJ1IElwScZK+Tw3uLdonYnom8Z1K5pHWDeCPNoJH0kMtLpcR
2owKAqbBV/TOLzRfrTpWq27ZjGBuBDMI2i3f0vxLObhjLznZsi8QHBQAXBFbd9CyLX9S/QfmXq6v
4uqddbKKgoNaMmcJ8olrWLyF45OjgtDvIehxcL28BXtcJRtpkBiII3gqcykCowBHuhsCyNIibrC4
YwjcxMgdZKUomSjhcNGx0ZZe5baIxJHC9+sjnj+G9GDKcKplkoQjpmOObrRaLmlU0Ch9EyuRq7aM
Tj8mWXPFqvcD3D/6pYEgjATgeZBRLzMgwHl5gNjvSgc6O/q9Mx9aWTv46uk6ESOeLi3O2pBnahbr
G6bWhvFIA0lecdW0T0QIh6uzB7W3+MtxtJ+j7vds7K+btkwF4eiYSU0B3I6V0goQSKWhR/qtHvz+
74QI52c2ansc+DppAwXxZw5Qjq0efvxXQsTbPW+apEOeAO9S3EOJ5i+KyaxYhmEpWS8xbdAMemK0
PI2lWq+R8TUOt5kMgO8zkXoR4v3Zc1s4KOCsrLOUa2KpzNkBYNa8/6o9gNfpQb2rveQdYKZe1jHD
a4+vYQeCZ1bfKBKXunpYT75BeAjUNjqQbR7zAXzDNYe3eKjdpjym8VHFpPH1nVt1ryey+Bk4eRIo
sRalVg1ZYfUtAIvpUmdvJNG9fiR+5zheXecbk+ZfrkuVLrPgJKKgLFRcjwg7N+pRxaAxWzbg5vqd
u8no0f2yLY/BTeMXb2TzGH5vD2/X5a9GHCdaC86j61SaLfzNHI5fjepVARnE0NBNpqooMFGbFWka
Sxaa/+Q1wxKcSRkNwWjzIKerQKAUMSfwgU3IFNnkluyQCE7FokWjTlw1bd7bIKYc36WULjIRgkvp
msUguPNhn87Gmp6K7Lt0tOETZObKcom38AwgwNJZoEZybN1yqz7FDG1yDwhCm8ULb81tobrVu7YJ
npJ3+k7YuNPuetfxXvVt7uWyLIBEY7H8UBe2Mvfh5+a9ZP2D0z4ZseSyWReBiRFe5sTbQbCPLtPH
mvATMS89i5JdGrxiwve62a87lj8yBNvoqRZMqg0ZcTa/xnnH4snYpFPAqqr8UhiyvpTVU4aGFMA5
AuYf+alz31I3YMbLdQQdFsaYgJLJnH4zNLFXV4co2RNZDX89Q4TCt4H2bAx9iWNGOS3afMpnZHqf
2jd0aMNE4iMG+0yWPxh3rawot3qiT8QJV0UTYP50tqBeTL4Y88Gu91Hp5vb++p6twVuBR+yPVsJt
ADyMwh5LaKXs7MfZJ7fxQS+97L362jB1n2yTQ/pguoF/XeyqOZ5IFe4FM83QZVJAaqcf0c9IpvdI
kWjG3cTFEcfUoIoCAMDjxZfY2GQazUMUNTKMJ5OdmvotMIK1yWvDrWFNbEnf/0KnE4GC1296TUl1
BTpl9qwdKUJiN+hNNOOQWQbWtbp8J6KE07zYVZpMC/oBeyd9XIrIjUPrJpskc96rFngiRTjPGo5u
G/aQQrOtrYN/4SEnd6ZsEGYNDRYNvH82SvT3FAw0k8ObG5fQw8R6RhpGo7u68qfyDdSQdnyDsbo4
uBnapzkB7NDG+au3tMVnMIFJxrGxz13JaAAYe6S8AIbKlD4dzfkrlXnHVXs8kSGspo5WBcNEDYK/
1yPdy/PvVvetW3w1+Fkbfi2DJFjdvBNxwqq2StiRJoBKhvFhzj9U7YU6N9LE2+obBtx8QB8zUHIT
UYPtOTPLgu9dO0/uUH+PAokNrlr6iQBh1UYjMuLKgoCm26b5ARB/UlLDtXsE6SFgHvOrC5X5880H
+oAS2SEcrT6XxVMVdQfHRD/O0ifmocMY3V1IQFqkGW2+u+4w1rYIWCk2egSB7WFeIMRMxWQ6xQSH
QZ8s6xFdiJN2k8oyKGsrqIMbRAccC/p5xV4ZsFAqVR3p/HhpXgDMvdBcQA+vb68rs2IJ6HPEcDYK
OUh7ieWFFswASmybmUsw/Q74tIAw4Hr+BTHMmRTh3hic2pp6CilAenmoKmCX19kG9DvPLUo1FLWa
60qtrB1IBXXAQXHUNtBBnJsGEJYzw56szLX6yC+b9ofeTS5ViKQ0sypGR6Jd5+guFyxMFkgOgJlj
Z+6QVB/FgLEZtXlwpPhWa1sE5kcMNcLYYHP8M04eY1ZMc9OIlMwN7ML07TpNngiNPpY0TPxY7495
UN2lCX0v0ezLhoXeBmGuM9ItNZuC2tmnrSnDeeOOVbik+XCvjm+yTIrZ4fNPys1KjZc6yjF5G7ER
FBvpcmd2rpoecufl+l6unDYgoaEBgSMlEpBenIsqMIgetWmSu5iQwRBFHwZuUOCOVuc0wE3dKp2s
Hra23ujG/V9aDFDFCS5YDXKl0dU2d/thGhhJaLvtqrKVjFOswZRQE4PSOHpAEsDGnitGljZoyhml
3yraauQwNH7k3BaKm9fbMPOQcNg25ECrhrXGj8D2I+NL1OyD/iGWYQWvAaidfYmwxGkSxmEy9bmb
vrX8IdV8r70apLC/+m2KDOQ+OpoPkW/7/Y7eycAV1yxJM9Ehhh5OEOWJ+EzDoAF3g1sS7+wfnXJh
RUdVZuG96oL7NGJ8+a9b1KpIjuUI1B+c3M8Hw8l5iiYrrAs1z91p2jj9AUzd+P/rbGpuJRvrWitw
0U/cyP/IEl4DRkyHhBqQNQOSP492xZCwNnbJctctnq4/zkA4ahT/uoLa2pk5lSr4PxqESdlOGRCT
8pRj701WcqupZfs1COz51u5i/V4NqPkrGCe72oRd3xYsoyTYh0QdHsc5K1CU1VRwaSsT2Tvq0Axu
27Tovqj0Xi3cTHHUH1EbUn+MQ1xRHSasJpZperUL0jh8jQpjzrxa6TAXEgympPi0ph0shiMkWybm
x4QHpFmjq8a0Ya5Kwtumd6DajsM3Z5GI4VYv+jhwTwNHzgRSBPCZzs+nM2b1rAJbHVTq6raZ1I3d
Rv4c6JLNWjUREFdhEk4DJw4exOdyQpMO7djgThxngCb4+RiZv5Wh6VM2B1oSbJy4D3wgXHZPGVyg
5Q4F5lhYmOaRrEL52c4lqqwT3Jropwbwh9g0sszJYOo9qEX0DcCng73qAXuPTf4P1QvR1N8/hr5+
sGamZEyzWXJI9uBY9/MdMNX2083sF9ue9f6zdqyfC/cv5roxO/7Px4ntJrpajorCeU8WE2Tj+nPv
7PGRkbEdrdtikPR7r23+qTDBxsYQDkvhKwEAEU1jo9KQXypwX556Jc6+XD+uF/cN+hIRhMMHgrIK
g2KCoakgLIjzsIQBEP3dmtvHFpHLvxehmSraIAlgh5AIObcxMo395KQz4q6qpy6AeTpXCVtJ1LVW
WD/bIcHZVfli0ZzvEH1sIl+90XzbG9DXwTDWsCnuAp94v6/rJdsmwdHNsZKWdcoNNnzqjH2lboNU
snRroBZnWgn3tGGWtGpHyLCeP2J/2Q9e+hVjQfdH1X1Ydg8ByyNmHOON7oeb69pJF1RwDebiNG2t
QXT/23pZPob778As3wLl+/CQbyc3rSQ7uL6cfO4Jg3ZwrILVa5WO8egel3Fm/p6KB62/kZI6r4pA
2oBg+Bi4Rp9R0cnl2ztlEo8Nglliztt0JAzdEijXytqL1wYigVzkOMBU4dOxtmAZWtanWv9pGXHJ
5tn4HhY/8j47ai1c1Jz9bFTLVY3ENfN0t4A3NUzjB8nucREX3vQkSBZ2L81IpzY6N04w0/lgT30n
jjJuTAezznWWKNvANJ5JY2eMkPhmMmPli5VkT7naUx/wlIrEkNeuTeB7Yklwq1G8jAQfYBdjqvNA
OtF/dao/ovGwXnZU1kkhEyM4gaBP6lGtICYt74LEq4LbPsEOyECq1jcYzOBoRKII48TruR+zNG7r
NHfD1Eo2A8h0Eic5JvP84vTvUZHdNlnv1iR+76myKbJlb2ofkg1eyUBQ/eQT+N9PbFlVkyjMDXyC
FXrRi12xJGLZ79mv/XtNYe+jFz6rM2v3zn4YWSK5odaiWE4aykHkLBujfefCh7DNB8NEZNkZINJ7
g7Gxqdw28c9c1sa8quaJJMEB6hq44Coewzad6TnpRxT1LJ0Ii5D8ivtxXwWjpOpxcSMCFh9PPtCh
grkNA2uCbko4D43O41dkRiaWp9PsNb3xF+UbpFbg69CvD2TYiwMxx0ZHSIEVRAk3fZ1QGyCLJ7GR
leZAMIUSPqJvA+1AnITB1Ihl1AqiOxICv/QwzW+9vWmWow34dRD4qZZnySBp1saCzmTyI3pil2Ec
gKLSgUwNjLVl6qlwNdW3Qb/Tg02teQu9j2p3hidSPmrNzYC+VhKvy/e03DulLBezen8Ciofj7+Id
D4z2869xipZnb3l8W96EDjONX8H0COonJWCj9kwDgHL6KohIm3szvUENIwCgSn3oe78av2SxXyaS
W3XNQRkYBqEO6A0dYAIL3zOVyKNkeD6Y5NfSflTUAni3DWgl6dTlqiTM9hoYh9TpBf6v5QRh1FBI
av3MK3fGFuHDBmiLxwEtoTtz8zEydWPdx8y5U1i77QGrwkr3S+QDTMq12XSj+um+uLPBf8F23ceM
IGN4W7YBe6y84Dby367b6trVbMJSDcdAVe4iSOzTtp1MY0T4hjcfLGeJH2wZDNC6DGCcqTrexXjx
nC9+G9tljznu3C1mc2eZ9a1VqjtFbSXOcSVpT+FDeGIFOVQ4k3MxY5qVYeYgtzK2hROzZVTJ/QAs
8UND6tzTm448Dr3WH/K5I9Sd86h4v76W6686y4KOGDqCkQlWhotWaZAmwyN1BwKank3fJ+qZzQZz
/gXTJaHG2qqCMBiEQUAzBkeFcOeqSddbQTrgaTRuHP1rkTOiyKZz1m6BUxnCkqbooq6jhR+b0Fss
lmo7LQMMebkBPg6VTX2sdYKgNPFHI+HOQeG4iJIQGsUNXpgQVzOAy375KLc5CwGbUG4tEMdmLjLK
x8U9mD/nnYx2be0SsgBbCihIQCwhy3luQz2A55EjxCc0Cw5DryUs6ROJmaxu3IkM7kFOPXWuTLjE
ISOwMRwJynN1r7XRdytvZUmvC0k2hwWBQRJUfXDuhAWNiGLQIR4KdwmsbayGrmblXtoum+t2fyEG
pw4IMTB4NPnp+O9cIRBXxwvtcfCUeh8OX0iwzWVudc0QT0UIUVdd6TOS5BBR4+GlBMeF+jGaPwaC
+R0bNAj+X2h0kqYVPJZep3prN1zcoLlG7txGk+nP8fJ0XcyqVidihCPc12g/7mocL0D9g8HJahpW
KO+0fXGUfSWdV+S/Jj5NTnPPwmHWwlhbjBHSkGnoso8ltFiUvyJ2jqr3zvbLkjD7F6n34Hdg1/Xk
BiBKPj1VgoGgZmwpYYFLJntpyzva3U/LLUnu4+frYtaW81SMYCS5PdYYiYOCQfoctgbLSrc1PPBb
L8YWUbNEqbXrBuAHOsf5MQHuKhxjY5gKLRwwOtt85Ch8RyD1TA7B0xyyv2jAADgoQfJTQ1wB/Nrz
89WYHQV9KCQR88ZOtpn2SP8C6f9UxOfNduKTtFlv6rHmOzS+L+NPrfXUxs1lo9ur3vWPIhephlhL
9X6EIh0pXa1vGZDOrpvAmivCHAzwbygnL7kgLEsr1BZMFaGGfjQBEZFjNEdWPV3b+M/iKUEyGjlT
4Rw5Exxti34V1NFRQNgugFDI8TrSqpBN1bYrUi8ZJf5oNbI4lSl4clqkKkXSGC42BO1ucezCBvAX
NyTfjLPbhnegfkCD//W1XDm1/P7ADLBOwNsuptyVLkwaDDDiRYERsYHj+ea/khnNOM13XQZo9lnR
E1wEhOFNjyvEBKCZYOPgXAj7uAlQM3ENd3geDZbnbMYgw1t80+31TX5Y3OLJyRig6uoHZ+9s+4I5
HmWJb7Su7J29loQ7/RwqdP7TMgD6lALdi6O9pW7xEvrpbbBjym10ox/iZ/J0fa2lAoUbJxwBmV4m
0D+mDPNJzPbCx25nQdT0FrjZvtr+lEjkZnplxal27lWWMQ/0IYXEEX3gTGGpOx2SzcOCbH8BsudU
cjLXnoRnSyocm6gfR0zDQx5A74/6cRlch6WsZMW94ZJv5V3I3mnj3WGLMUjfwp1KohTpEgtnqIia
krbl5we0t622gY3RzY/w8I6yRmChds5AwSOZylmxa6CzIVcFJH4HLkl8Ephh1hfWAFyQ3kR3IBA5
qD2wOfUHi24686cNZPfR/KiQMnLCCO/RDRL2LHV+68lymyOL2bc7Yzo61nNH9tR+CvvCV5rMs4B0
Kpu9ujzv/FMdGyAtFoJf0XeS2JmrJcenZq0fj09q/gXpi4HglT79um57fKXPTA/EPBTsbYiwCRAa
xSRM64BPpo1o5vZlibfEYnQszZZK4jQv7gIuxTF58Qg354X/AsZXRYsYnRqA9loObdm+To4GVvuC
vv57dSyNaqDZ09FMI6adB70LQD+CoiGJwm85MrqLFrrXRVyENtCFIyijcI2GHVVsCS46Rc+Q90Np
qvoy68/dAioslAXCkBXxm0n/YuWQ9Ee6BIPkmiWCoelFNaeL2aByFDdvphoe7ah5c0IZlDuPkM7N
AO90XmpFSxVEiYiCaTspS2rlnTtlm0TxiuAhbb3RkRxBmRTBs9rmZERTVnTIGe/M+XfnPCSFFzqL
5LaUiRHcqV1ZxayqWeeCgaXbkzb+oQxF/Q5M/l8qGmYkOySTJjjTPOtsB767Q6j7m86+E7/Q9pDJ
alGX5xQbhHgNIQBaVfAoPr8iTKu1nWhOOjcLI9A+VTT0jDmWWduqLidS+N9PYs94cjBil6UdQORs
L+/trcbpCxRepdn821PE9UGIQWHaoIIQ3iFllsfA5oAkpCaRZnaV3g3ybx1Mw7kH1KDkxrs8s+fS
hOfIYvQRAMthEVPT3ejB0LK6amNWDWq3QZvKzOgIHKbccWRZm/UF/aOmEEth0tTSnRBqNvNzlaug
k3RYseDdoEu80kUkDD4NtGc5ePqDtxLAfOc7Z1hD3xUxjlZhB4x2Ft6QMZs1xU9xn6HXycttxx11
GcDu2sKic4LT1n16RcH469gIU7WB8XcTqGyAjvYcqvsw/x5VM/iQLImSl7H3p5Z/xAlxA3jBtIEM
EAfYHT817yyM6JVkF+gP5vgax5u8dxHz/3tLPVVROHlDhepFlkFm2H3y9xYNIl8gtIc+sR5t2bvs
clziU0U09qGzVqXwyOcbOU1As7VNECw68atJULvctso+LUKW6EdVw62DhhDbs3DdXFfzsgtNECye
/bEOqFJB8BAUR9J8TexvZfVaK60L0kn0w+F86Mp+7gDqQautgwCxNPvtkOvbNsIQCaZIgirxSKFv
KPpCrn8cV1q8ntBe/s+iCNbd1W1Y6AqsG8DBTAueCvqRTBIZFzEX119VeaOYiZSjWCdpmoYGzQwZ
AOds2OxgeqqNxoENNOv9uS/u8PyUlfYuS0WCUMExDbm1kCnEtPRsla/JNG6tqPeqYmRxDD5q9I0O
KLsl9ZcKFerE/K2ny62hvmYE48LW4BXm7Bn6cmyCYnt9wdfN8GQ1BMdFaNhPCDg7Vwc4U6u8a/1u
GLbZ/APEcqwY/bC6tfLD0O+vy13daPR8gpULPVAoW51bfwH88yjBnDxAu4qdaXU7zQaAXVHJ1Lso
C36uO9of4N1Bs2QKfgszbDnKnzjUQzO7wZChqWnwO+S0TRAWqIb2YkSlN1jp47xEEtlrNzmH5vs/
0YIPM0Z00zvch/V0OMR1vddN2WWwvop/RAg+pBi1tK9SbJ7TTUA5MuBCQOZkqH/lMk5UEVzGSAui
JTNUqZEC8dIdami/4x1aaI/NrtgVtvugPdvMGRmeF7v56W9M5Y+SgqlURReOGVqR3TjFcJKT+Blt
/XHOJTHr6sV6oqNwQq2g7a2WX6x2vDeXjV0+Obh60iOw3huy69PH/04r8dx1jo6uZCxppnrteEvp
kU4/r4uQGKCYUEmSYHQqHh4r5cuk30uDyNXfx3MStUw0Z8CXnp9hvTUQrAJq1M2K+655rp3d9e9f
jTkMdJ0g/QpoPDHUoflQWlkLH9GR9DimlOlq8mxWL9Sodg3Nboap/X5dIjeli+vnRKJgA3VOSe1o
kEhnFOndWXmolZ1Z/gw6ibGtHtwTQcLujw4JUwwVAmbWvu8BJWr0GAaV9QmuaoP3PgCJUWi+6NxJ
x0VJDL2GAxpxveXZtAfxQski8kHm2u0WItmvtRgYDWC87QnFL2Dkn9uD0ZdBUOYNV2rXGu82aE2c
TSdjFFi1CgBAIvQFC5AqwkwqyCaFNsXShTTzmg4NP1mNu7t11XCHfBNTys1fGMUfgeIsdNSVaBsd
IbAut7Z214DsqPxF7BeVSu7E1f06ESS8mkPFrsOp5poBTYZ23gwst/S7prrOIun7+eSQEA0deV90
H6BKifyJYH+5NYfhHHUI+QoWuRh/OFB32tCZxbuYDSzdm7fj5i45fHkIPMftP57bm97LbsxtvSkY
ltxF/l1yJC5L0biqT77JEPK/FRmbRqctKHnvPxQ/POi77qZ8zN4BbHez3CXv8X7xH1PCzIf6JgQv
KYJzSWR4ma7kn8DHbECSCG49kUcibSpAdDh9687ICx707eRFHgiHBrfz/4e0L2uSVEea/UWYsQte
2TKzqrL2pbtfsK5eQCxCrBL8+uu02f1OJokl1j0PMw9zzlRkiJAUinD3APXm0fD0XbqBoLis0S5s
6ue7ZixiaB84sPmZTD5U9T7Ux/FR/VIHXzEPJxh9TJwP0hvzFqu+tzYi7pLdvDC+SI+Ea2SuywY4
fDPjZqowHv18p/giEo/WDs/Yu+IeamFb6zyH10X4nazzIjVK8LyNeQ6z6BMGdWh5UMPOMbaj/XFX
v5oPjqcE9pEEaqDv6o1D6g/d55rtxSnVjbVQRwPrDW5GNHnv5EFGn8+210d2oN2oj+qD6xs7Mxi9
/OOlj5Chbwnlrj4GTsNskU4NrGuEHeMnQPxbQ4h14fPkyUjx/2w9FpVf+I7cGOEmRX913QnknNBC
BclrmQ0DAzG2yYB1Jx708gCXAt7CG74YEcS+IgwSvM1GQKOy2i+jGC2ujTRyLV8wTqwvv3pbgJ7o
wHqsm545hLo7/oMFE4IHBlpnGL29JDlxpaAIZwmOdJH5QBv72WZHY20JTYCqAPDAeJ4LxW2NFSKj
Kky04P8H9R6HdPeJyLn9wd659ys5JK+jlx56v3h3thZw7YI9tb2IG7PVjEmLYdvNB2in+AkLUpQO
MOLx+o23WiIADk/DJQ5F04sRRPbQNHmNode+0XvTD9dr5xHf3xP0q6ynwrMaHxNk/eorCiTCG3eb
p9JadnRqfhEoGIpGS1vOazx61g/5JT9m0DeFXAxYgp7j598NPDTKh58bXq+9FQl4uBh9YwA1v+SH
ZN2QxbUwsLzaOyk8J/9lk7shf83198wK0vxmMDcWevXOOzW5SDgJNUQKPnDrN9TLn4Y9CHkPUGO8
5Yd8LyzPxizneyvHBQRBaHQlsxDs7vQNvZvrrq8EtYW3MegxqNHivbrIPOKmLVNZo6ku7beq8t3y
gZs71BQxhw3C+g/OVma68oFR2Z755AB9YS7awp6ujw6ztbrxgRIcdtIFwM2MswEPIUybue7ayqGD
AWwzfRyFNstaAqUKyulgqpBWR9M9cvj4Heo5G9nUqjcnJhYfkdEBqTYEciHpVntdNQWdeBjG3XU/
VvY+ZorMLbV5WDQYnOdpgl33mUE5jEwGSqFJHvZwBzO14q/X7ayVXudpPOBI4c2gofR0bijRSqNV
+q7B1O0bifQQer+DCWE0L1Eg6XJwiiNPX67bXPtGDgTjTQNIBAASFr4lRsazfOgbv3XKiMX8UJBm
IwzW6lxw6z8b+rlbk5XarMhhI+dA2UAM0mj8inGvM6KmC6bRS6Yg7aI02aAfrwXHPHseQQ7sintx
JbmMU9cBVsQY7+P4F5UvVf/7+vKthgZ09zGiBZsK4Khz11RZjWwchgbaVq+1C8qiAa3TDDfs+3U7
6678Z2dxLKeMoh3awQ7mTeTGvdnfa1vqj5dsE3wjB9hGVIDB6MHM8HNfFEILGatz9JXV05TFM9G1
em8moweM3Ez2YzJN4Gtzdldp6aFxja8uaLQBm5Ly+bq3f/Dpi0QRPwXCBjraLLjpF8uqmZh4r+Wy
8YdCJoXXuqR9F1WaPJJC8h+jyaQOuTROSg8z6fJgaJlzn+YpaH+9ktc+DjS2xx+vdgwjC4CgQV5y
J51WEK9x7aTyKPSYExfsQKpwuaNVV9/xNOneLFu1G68QHKQtNbHoI5Om9TNxcvejG3X0OeVI3qkL
8k8A8Y/+ica5hgBuPKlLjELo9Oyh6ueSVcxHx9PrgUaYVFL9FqmCR5Pj6GqYAEf/qLEaL+da6/Ub
ve+dLcW1PxDzxfq54Aeb4GNglhzE0c8/pVC6aXSasfGZrUAp/A1LHGLsRTS50751NM8YoZmT0c/E
+q3W3QtEgbxUzz5wYQSlBUQKUKes+ZbriWe2AuRjDd204W+VJTBrfG6n6SgPzwyyRbgVAJCotYVv
rHf0VgCdUlXyRpKP66G0cr2eWZk38Gm3dXJYb6mw4rZc3EOypUm91AHe1VNtOh1U1ubPOSZFJQRI
GQwSe7xufnXfYpwKpDMAnrvI5kBEqBLVwb4FMOSu0IB/VthdnCT/cA3iU4MoNo9WB53o3EtLJqXN
s6nx0548cHUIQLNOQUPZ1OlYydNc8LFQt1ABZcAz/dzQVGtiIOV83rmjHbp9ge7UaENKAaCflyZB
0jglle7rhSY822lZqPcseb2+pitn7jxNbr5RcGdhZM35b6iHMcOcr/mcQr409L8b6AuYVii39EO3
7CyuraZiJTcAUvY1vYhcu75Trfg9K5wbgYnY/nWfVupPcAZ3voPRO3P+fe5TGkteZHOYNhXKhcZL
hinYmHE6CExWGqPrttb8OrW18MuMU7xFR9hS3Bu32Vlpd1STu4JsqZyt2kF/CQk9yoUAJZ37lA04
4SdMVsFUPh36bTpSZ0tptd+u3YN4Y1vs7bpfK6kMhrKhuYhzFAf1UmSAyZxO4NFhq5fgoRniuRRb
hbKV7XxmYnb55DQZOrN2RxfnqqgrcEy1yNXGoBvafzgaQZYH7RFZC+isi5VLqKNV47ydzeazKZkv
45dM+XV9tbR5q17cESdGFmFQJqnVAt/a+DX503dRc0/mX5h60LQ3o9hZjgR2wxfdfe/uANC/bn2l
koyFxJtHhXKRDvbY+UJOkPphwMAhpbZbj5h7DO2E1vR9jmJoGrTD1lC2tVtAQ14NdNyMiFnK3ZQD
dDrGZg55Lg5xZu40Kb8BU3FbJcOdaTKIlZgHyxDv171ci8hZowkUTKD+cFyee8njRMntFl5mEvo6
enUPpu3fn/wz0ez/TCwSw2LISsOeQ8VS6dOgls9ZOgNctziea4GPrwXBMRSvTGs5XRG1qxwzDBjO
wsYNMFUr0vl0cMsxuL5gZC0u8AJCNjBPzwOV+3zFaoKKrG5Wjd+nWl15hYsP5jUQyQnUMm+saEgt
O3KGWr5AzHO450WRB4Vex/iXFPxIj6q0Gz2ipq3uZbKridfJpgpUq1FGv0kzCEZibNtRQQE0LCad
72bZA+7Fqirv4oFMNyZAyR9y0jMwx924/uhitwydVINkKGgJ9E60zfTkmoK/tpk73QzAugVDxyfH
Q92EgIo6dfi/GpxnkAO0jdLyEhQ3fhiY2jiElV5Ve4VpbpDINH50hF7jrtSJiApTMt/i5rAzauli
lhb4OGippI+QfqaRqtUxxkTFh7xS9ANRLMjcT0bEOBmjSXAXMDV3fHB1dQLxQzHvrBqvLS8t+qoM
DZarT4a0GRQ6pWnsx6md3sfG1kpPkIw/GhP6414h0y72MBi+CB0rHV5lIbVdX5f5VyWhmj/21Abm
SIkBfLr+xdfevMBTIanAQQeq6vIBqruYsFMQPAxVYpI7Gtf8vhdNd8AQaPMd0LY48xrWy4Ar0rmH
hGvGPJmNw8Y2WruroLCIOgxSCwhVLQ5DCAhmKlPwK7pM9apx8E3xYjjh2G7kg2v3/KmdRXxjAY1R
lqi+OE2CYbtR5eaQIQpq8TIMzsbSbvm0OBowD7cYuhz5i1pSr4d4UQqscxnW7Ub3aNUORsJh7q6N
h+DyLO8TtzP0Fj4ZXRpULGisIzcdj2j766GydpqeRsriGxXoqXFh4Rsh/7qTOXnOWb+7bmLtnpj5
NKgoQSMb8lLnx4/AM641UYEFwk/zpx6ibxVoLikEpJSi+qxA44kz58DtrfbtWlhAjwSVMoQeuIvz
Pz/JK1xXKIMxLyHT7nTqV0ri6Sg3ZsUerbl/CItTW4uSWdlnsiQDlpFD/dzDyNcyUmz1tSvq5hlQ
deNfdtZJtr6I+KSsx7YgKJ5Zbvxp4/XrJYB+tU3heKIiz9e/33oo/vc0WIT8CLWUGkJTc2qLkZKJ
19h5yPXXON1axMsPBsLzjLtAC3fu5yzyl4Zi8Cdm9pa+VqAsLl4NgFcS61kxDRQJN3RGL50CwgM+
6SgKokK+DA4al4M7FiYSJAdSAr8VLSinx16+/+3SQWdEmyUwoDVrgkhwHoKjJSCBUVmziIN8yoxP
DIw7cuYEtb0FHV/JPOfhTbMqxVxTvXhE1mZil4zAFJR/AtnfDAYqTXsXV6N5q1m+nEIbkgmZ+JqR
W9y7f+8nioJ4O1rQ/8KFc+6n26P/zAck1SpuxJTsiHMAwx6FoK2ZDZfHFR4iQGMA8W+a2NuLEHEM
WnB3hCHImvtj1t/LxHy67su6CeRKEBXEk3ypAapXapOaFmN+PSYHZDLoVAz8x3Uba9E3zzOBDB0q
0xeg5yTtqWPGmG0+WZ8ORC3I16bGzA6xYeYywVTnT6Ii8hDp0L07/yxJn+UCeFeslnlb1e6xNEmA
2bcbH3/LyuLsgyqRMDQKK0Ab7Cba3GWW+bNk5cYtv7pmYNVj3SBbA4Wmc2c6amVuNcBMYn+h7FMW
sVe3weYw3ZXCOhbt/+yAkHNuh9tdZWUCdgrWBkq9m+Q3o7qZUlTz7Nyz3PsKDOvaL/4eB3RudxHa
eu0im41nu2YXYlifzwYXl5UTDhLdZeMZqZT/11HoqjgAbVCC5yHFi13LZEw72eXIkV3TTyQquEAf
xcZ7LDee3iuf7szQ4gaxMR5IM0YYao2ifEGTUD9ASbC6HRv+LSfpFhH58r2jojmBmfUuKmqggS78
6hVM7tUMHBItz9/VGsWEpO89TKLzkI8eDQgLxKb+D2uJxzDUHgBCci60JXOiKQ7NegbYse2LAejr
NHDZ6MX1X/dfwKdFgfeP/ituroVzdBBN7RAcHVDquXFKlnq2BkUgA8+kv4+OU+GHhSF3VPkgcng0
QsWC6q+D+2QUIW22ML9rN9eZwsTikpRxCgBeCUPxxII8n3xDRC0J7dHn9o2GAgpP/VoJWsyV7Kdb
amwE58rx5eqY64dPB5aftSxjMLeadUEhcOFi0pCm5KE+mqGmVxtZ1Epyc2pmOdMoNnutUAqYSVJg
seJvwqhfTLUKOl3bV3wrSlatzTfkLHMKja/FYUllLRXhTHAK30vl1a1qflL6KxnaIAU183qkrNyY
KJCjDg/xKPCu/3zgk0RbU1oVWrxwzaDsUSmNO1J/v25h9RudWFgcILU6NknpwgLJBp8BNjFp3bOZ
F9F1M6uOWBYIhYaLiDAXq9ZRNpaDKnBwOMmTSuSLQTeedevBDrITJO5BHnWXtf6K4n8uKwvBLuPn
eFYtrl4JFAZM7jkvDKX94YmYR/JLxbuSld3uuoNrBzG6kCiAzrkHSuPndxsz2zq2xpH5mfOQ2XgZ
iR+0D2N12jgN105gA3pCs5uODprCuZ3GKoWmUwj+ZgY5YnpFICvbi0dA4txiN6BXRsutO2YF+gd8
FNjR6AthQAxqDuc2i0kwJuayI5iiH2YiDzYt+2+kMG55Zx1Z39r+ZKavdkOeqZDCs/JUOzSmUG/i
sj5YZmNEvKuhEqQZb9dXfbZ8XhRGlwrHy0yMgqDTsv7WcEsTdEQrrBHoErY+qrNJHfHyVwxKyui+
9ulGHK995vm5DSQOngT4CudLAb64Re0mYT7URby4/yQEZa0JfIONz7zq2ImdRebn1CRVnEqBWMrw
1snHgR1US6LZuefuUeMRF/9w9wH0gGrSvHtQeT73iyJ4lVikSM2dDMUkKFkAKtY22oZba6fNqZl5
eU/OM7PrslZzsHy2+yhI5XWYU+K4r9eDYm2LoGKAzzTHK/AU50Yc2pZA5lLma/I+To9lY3oO2QPT
07EwHf9l4U6MLT5UqjZVWxYZTh1T9er6Vqe7tuAby3YpTA9tBqCt8CybVZzMZT0b2mlQzzFwttV1
61mp4Qkb8gio/HhCZge9iiNLmAC0o0JiZbmvQVjVYsccY78GTNEZauHV1m+r3hrtuBalSCdBQQf+
B4zdRdTgmI9FluJBxzoSQJAfO/x3zttdpb2xCVySIy+D6992LYBQ9jQhJ4VWE/b9+bflROmg31jg
29Zltq/VwgS+JJXHyijsfzGFdUf27qpoby1OPRNxFDMXzlXNdHRHSCNK9dUm4uW6RytIchALYQWD
RSA2fsmNgTxYCUA7XqzM2pE8fRs6emyHX2P80xDi4KQdWuO96kMH8EWjMrT0hgeKrnqD1W/Rt9aS
m9Ots/A5b5MW0xuwdUbI4hEwZzFmL63uOvqmD/9ykv63cZYY/gHgOlEkMJVoX7mzl/lTo7/W/HB9
dVfP6xMri2vZdkUuWwtWXOfg8o+RP2AmyCA2Lv+1fTCzTGYsnArZ0kVUmgn6WrTEKywxksDtf6ko
isIaaTHnWaEResC+M24lomtbwUX5wQX0CWWw5VagWaWXDcHJgyw+dIHPyVCjd8jT9QX8w1lZXrGn
ZubM7uTI7rQ66xUXZhR0K9/63BoAtGppl4WDRcYXE4Pq4ggMdGZ5gD/0ZcA1d/iOs0oA1aElmCnn
DIXiIyXQqmdHV7p32Wt01hoFTAoDCQD7icYUQqRuU5HPcpzc58FuCo5KgOa8ZHHmPkkb3PihjNuv
Nf4KRP+An/tS1I7cdSnwjVGimEMHhSeM2PbSDiJTT41ApSvApm2ln2V15fi6oeaRSKXBQgH0ThuR
trA9MU1G0DaEP/K4nkoA+AsglXveEZ9Ii0c1RObKpMMUyNasGEjeac9dCB+J+t5tOm3ybFuyn0pP
6JdRzSHUQwn0jT2MTserSppQ0WFtnfS+mXHdvskHYgQ6SdQXUQ8yO/bmaD9qaenKEHOZBTosUi8e
cp32AXS/E9tLTcwLMwsIg2ISpRq/p9yV5JiWEAoEnswgD+gJN4c0aUgkswHZwWjyTN2ZzO1s3x0z
8iayGsNP+34odlrTVVFpOpxFmdu1kPiipriFaLH8Hqtp1vtCKjxMLZ0XGyfp2iY8DaHFNdFMYmqG
DNujhFRVG9/38TNB0cfJX6/H6kpzDv0wiIu784gIKIwtDLWZaqbaXGAc5QOr9ikJMzUa6zcH0yh5
dhuTg6Hsr9tc3YUnJhcZjQRJgTAFFZEGGu1crwGBTflTwqev1+2sriGUPqAzB4kM7Pnzbei29TSw
AnbQIN4LjFio6uwtM+xn3ouNz7W+jP/Z+vPPT7a8HJmg2lwKnuy95nyq41NnUn90vps8nKawzZ+y
ZmuUxMojYwbXQfkDUjPIJJzFSQ0x06SBejiKdO4xqR8rcWzkjyT9PgK5YkUjNix9xT73MH0QtEuv
0gOaf+mKz+vLfHmSn/8K/XyZMS3KibsUv2LIwSCIX5oxD5gq/Xhmd32k1Kdb7cjLAILFGXM+v/BR
fl/4zSzMH6Rpx/wc1H5eK5FJnYOIt8ysFF9hB5kapK5sSC4tVYNiMdi8mCrchMJ+Md3hiQ5ps+9S
98Y2aOWVei781MAjr6PNgVZ1HTrA1G2E1mV+oUH2D5QiwCgxw2UpYjUBmcrpXImlbXtELpvu4tLp
g25UOs+dRlRjrVT/+1Nh9tzG4mrInPEDzr9prEG2XMthtKwBhv2Vp6NnNPiSylel/D6M9xgxOU5b
fZvVz3pi1Dw3qpZxkTQmAkla0z7T7C9d2kcVePfX43Vlr8K5uQUBSWPMI1tWPVQMDokrs0U9ANJs
ZXnfuK8lso0STAzAscKyPZbxln745Vk025yRNVhS3L2LkC0B13D7BiHblr+aNvczjBWIQQfbwnyt
ruGJncVmjKG9M6IXi7O1vamKz64MNbGR3syf4Ty7OXdlERtN5vbQo4QrXfM0qZUnx60BHluLtQgE
R2+JlTI4kUNgHTfFIafOEyluHczC8K4Hw+rhdbJe83qenNsldzK0WOAMcx4U8lNpbW+SBwNPl1i7
E1rstZ2+YXLNO+yoWbAfQEZoUZ2bdI26l8JBhVnvzCAtH0Z6z4AiN7bGva+Fwomd5aQhkbbGqKaw
k2rs1tZY2IHSPRVJcH0Ft8wsI1sWg9mrMNNj3LeLESFp2QS83Bw0N0fuMuxwEhEo0ENkCunD+bKJ
WnAKnDXzORUgASUiNiO96+kITGNnlEcMSkHNzKmVeyDEhtCACM03R5TDrd5CztkTDYQ+/95z6AqC
JG/gXMZddP6L+OByl6rQ5E1sMBCasmj9pBZx2HPt199bOvV9XpuTKCVGY+KZAN+deHipYu1nS8yA
VBvP6rW9cGplsbE11k58jPElifhwO+5pFYbX1U9AO6TqhNTzC9r2/+CXg4ITKiFz8rSwmHCa81RH
iZtSJ46yWrVuKkh4ordZWBsfa+3Umvl3oOPjIkWye76EXVt0gK3DVN8bUPqpHimz/everF4s6Ibh
KYV0Gmz7hTtpnGfQfUCfo5a9l8ykpL2u7rshMrpQcx91O/W6/q/BN2DkagakylHuQgq4sKkorjpy
ieI2GAIAZEEuZBoPpWmGNus2vtZlkRCmUKYHhA5tfMC9z5eQ5G7dTFRn6CiW3qQE05B4mv210Y9M
3LDm7fpqrh2Tp9YWVUJSim4qS1hLUTZ22M5QO9RVWq+iGyu4woqaSc34DySvgeJdUmmUqSlaNvs1
WmrgWF1kuGVAIebctYqfES0Q4wfm6PljLY9xQaI4GzciZ81X/ACUkaGIOUfP+cqWJTBoEkMeMAeu
jeLyR++kQQnhctWlG99wbY/P2qEgXrkzxcI6t6QA9Wa7CuS93cwYoFQyicaLhUZAlmlNSJXZY/tg
0URA1gbtSTwHkSP+w08Amw6ZELrTc+ye/wQo6zsMmqIzpOVhcEQ06zB3j5ZzZ2QHIalHSLOx99cC
F+0fjJkHfX3uypxbdOxEam1BK1863ycNWexjCTH1Vks9IoOk/XumB05RFe+SOabQvlt8Tb2uOCZy
gD6g9059W4+mc4MxGgCoSTOjoYEqyK7rnHYTZzvfgMsbEmRcjJsA/hSjahY3pEUHOJoTVF9Z7BmG
wICEl9r1JPtmjQ80B+v4wbZ3U91F13fqvHyXdlFNszHsHsJvi+XVHNKbCVSs/E75rpj6LUN1hCVb
vcq1AxwJO2oUAKgbYECdf0QbUtq6BQFhn+ip14y7qnqU2ZNdoqa2S+292t7pejRR0xfIpbSvpbqR
56w0FP508jBhen5xg811/gOqSVNzV1EBtt21z44vwuFWu7UPzDP38R0GBEJQQ70lB/35b1d3Ngvo
CAqCALUtXw4iiYdSGCY4NrXzAaTgXqvso5NaW+7N63f+Fc/tLHIMzaqcuilgJ8W8+7Z+g8bmwQb5
s9VHXGQAzCs7fehfWgrVOtF6vKMo0BZv1529PJ7Of8TiI5uk1KhQQR62RuOhj1Ofmm2YFeadYicY
jO6E6NkEFcxfN3sZwedm59g7ya+GXIembg2zeWMg4zc8rpGw3FIg2nJusU9QMuiSwYWVpvAduCHf
APw3jC9j/L3Ib2O59ba5vFXOvVoErFrZeZ0id/QbM0yh0536zP1QtwTkVq1YGGE2awCCx7v4ZKxI
VZx2IN5gQIEqd5irI3oIr3y5/oX+ULsuwvPEzOITjZND8OiEGfM4fSG9Z3wCxo9c/6b7sA/dE3+2
kYz8UrZ2xeWZijWcX+2AKMzA3EXOQxPSEoyIwe4DT9oEiPSm+U3sgOgPQ+WRIpADqm37677Of/PC
1RObi8wn6VqDjBw2NRnl2W9p9d6cgWT3XbpVcrm8GYHRnSFc4IUD7LwEHldpR8qmxaa3nGPDjn16
bMyHjr8b09NgbqzlWqCc2lq41evKNPYVbJkgrqZ2yOPArLiniMP15dvyaXH9Us2klQ0WMJiyBSjR
6ANUP6mtRxnrPJsZvt074XWLG55ZC5DmJJK+bpJ5FflDlfwiwxudMs/duoHW4gLpGTgsKF6Bxb+I
xYYVqlAI9GEskntOcW+LG+htepDPA8vpukdrB+KpqcW3kmYhq96GqTw7xNV3lRys5Nf/ZmLxmVjF
wbS0YEJoEn2VR4X/qPGEuW5k9cv8t2TLGojbYq5lrM0xR3sTnQ3WAHJsAfETO/aD5sZbg+FWY88A
TQaaw8DWLGs7dsedBpNcYE/q71OWJegHyKAR461aMG9sjQ/b/XuwJ/YwqrR4uiArukgQXPRvkkbE
0N2oGiAWcZFA9zUNCvPlH9YSDC5kmMB7XkCek0prQAQmIN8ycShQwkSbwVUSn2+JsazdkzjN8TwA
QgIc0sU9SYWZte2ERayH7y2/BcLDM6qdxIiJJkAvUpMbwb66r07szUF0cvuXnCVCl7CnT/tKeIYe
JN1Xoh0Z/3Z9BVeUn2ZKBJoJYGDYeK4vd7BOBU52LKE4uveoRWgf+Z7v6bG5Kd40v1U8CFw9Ykz6
L7ff559KtGF+7TI7Nb/Y1Uabtqo7mx+i6r6HaAaqq5/FrbKjQbtPK/+6ucu9h0oL2E5gvANQhIl+
58uqlwrUUWnW+tCWAIJWdMd4CkZ947RftQLtYTC6sKxk2QvC4FpLHyeU3upsL607O3lrZKC479d9
+YM+P7+TDch8YqgkaraA7yxf6KPQJlmCwAUpP8WjoY7/bnfarXGv30CFM/GqXWt4KkpYXnpDDjTA
CJ9bGtQbj6DLSMWvwJRcvO+AmwQxabGkppthrjL+dgHVwilQNK/kUVo98mYjUuc/dOHuiaF51U+2
hHCSFA1HuCuNH1AmKgfMZ/ncWNItG4vNYA+q0yk5nFGfurvatw9OZOwGLCv1u30fJbvU52G+Yx5y
hCALrYO6c0LzuPW+WsksDRReAM2fmSnzw/ncV3OcYqFCOsZP3psfmFkNUbYHe5d4yi8Ssj0kU47a
zbgB815B3p4bXWxFarmS6rPR7geQ5QHxpn1zRz3z0EbKt+Z+3F9f7LW1PvVxcdlqTq6mygBz2XgH
fQZ7+FFtIRa21nGZBfVc1+t2go13fnCOxCufFE9Tvfjuw8XQp+6oHZ/+J6esRb1Dun3e6bNBfTxk
1sFQd8pWZnd5FZ19JmvxKB7LisRxARPkxfhA+hhwj76yHdkIhzWZ0tMYvJCOVMEp78f5+xyaytOg
i+drURGZr9gLYXUYo37/5oTMS3aFF9NNyVD9Mm8593PxukrsJDbbORxFGPvpnXnfRdnXMsTr6lY+
D/sOe5BgL6oHerj/LR/1B8xfDulnjEDdmry+uRaLQ65SWWbEqI9hP/ahEaR3WcQglh+5IeTCPzHq
+F3ZZfcv6VH42W7r7bVS5TlficXJ51qjZeXzlxhv7DDeOShO3o6hBu3AX3fA3/wAXf7J2bsbb6N5
fZfnLVpJ8+0CAhR4fudnEFfqUe00p/EJVXdFV942SbUhhbt2BJyaWJw4kIFT5SwZ5YOIvOc82VPs
lrpnG+DetSsKlxNI4g6ZeSyLcgAxig79VGSjlbC+52mJekpJADZNrWchOidilr5xkaztUQhvEPR0
oCyMy/l87cwxdiAPMb/3UNAtkvvJtXfDEKbTIQXqF0zkMt84eNZyjhOLyzFPcW2pYz/Mr6PqPanq
UNb028DmGa7DVi15bWNifOBMvXcglLa8nFBBzmk8PyjAGLrNk+7ZLnPMtqvtVyni5x46UCjZv10/
V1f3wKnRRaiAQFM3pYo8kSTTI1B2gV06P5xs8l3ybcR0hzyh0dhga1Sj8mRX7T1okjuVvKkF9KzN
4YZZJOJ58nz9Z61EFqr3IEPqM6ft4vlbWUnjTBmFgKgCIM4xg3on4YGNB72z1SVZQf6gdo8+F0o+
Gqa9L58gmKunuhVH7ppmGBwCkVauBNrAPU7HiOJhT4xKA0N2RFloemZWFl53dXWvnnz1RUjXDDjq
uMQH0LopivvmXgruV2m98aFXgwue2OiL4vG4fI4Arg1lOokjoZTf7A5IojHx1cy31cdJ7luieNe9
WvmA0AKa36kznRnyTecbtVObSc0ceFWUXzuDRY5WP5XTbzaAFGNtqWCv+nZibHFz1xABJPUAY3EL
dReW7/MW7TTfTm/b7qChv3bdt9UvdmJucew1AOJZTYOlnGKg3gcRZpAOllTZeABsebW4p3vIOChD
jONAYsCKYnzHiC9F/a5lH4NzS5Sf131aPeZOfJp9PnkEDNJtXNpiCatC95CuBnX3M5HsUICX9L9Z
Wly6rcIaqs4vfpv9riC+quhe3r4y6FNdt7P+lUBChKQD+p/LBj0kA0ySaS4qC4bpAfZ33wG4kbb5
/rqZ1dscZ/X/N7P4SjV2m0U47kDe5WoQV1TbjyIxwutW1mPhPyuLz8MohHedHs7Y7R1EuCKDfBnE
gXc7CELWztfrxtZjAYwxB3BaVPoXexeThyc3VhDfnaNgyhzeg+CNGRBfSpm+kais+oUGMbq1QEfh
UX8edrUtNSPGECkUBSEMZD8b9QeRijdVUIPRfG0LbLZ2KqEsDZwnNAnQPF0uo4F+tJXiqGeN5eXN
fQPpuoo/jcOXxvxrmY9ZBBo1OsCtwYNbApKZiRQf+kuoiCSatR+aBHm0ntEd49ZjARGp1+vfbC0M
ISuCJv+MrbkYSjqwqjLLLoHOeJOFpZ7cj4mMrptA4Q9fY5G5QhgIY0kxuQ6q+0upxqxyytHK89Z3
UNy6sbIs/UoSjIPVOgHQUKHn+SuLFRGqRlIdFGqUP7rKsf3BiKuXgTvpawwk61MysjbMmYI5ghm1
UMhxlDthNMN932mCeWhOYpm4kdc/pFO2X/JCGr7VavwLdOSd1JcaV/zYqeSnqijWcwtO+n1TuDHg
q2W614ZE/qK9XRr3MjbTQ0LmPK2YVPu3LbuqDYwi1Q98kkookqk4TGpKyqBzcyu+NfM0u7M4+gle
KUsL8zGGTh+DUY42JigoJmaM5Xbl6pjkpoM1G0+lmYYYvWUwr1VJi2eESEVYqPYQ4iU5/B566baY
B5wBF+1mvWv4sZjYYdQMeZtpSnnXFqV4dfKJv7dK/QZV1UeYGvayYuDUj+o0DV5HXCh9pXoJ0Fms
GxFY+MW3nnSOP2m8eO7RH90nrasBf65DZ49JdIwhEUsbHpp2LgZ/LFUbMmKFEdqZmh20gulhoc0s
d0OSG0SSErKhaQ9KM9Q3FmSrDiM48wN6DjIF7QL61T/yuNeSG7OYCh+/mjs3TWfTKqzNhkB3NpW6
X05Ycg8pW4zzgqmYelA0+awIPfIXs6EZktcctxf49u8lb0avU1w3kkMMqc+a/D/Svmw5dlvJ9lcc
fudpzkNHuyMuh5pUJZVUGvcLQ9PmDBKcya+/C7t9LBbEW7x2PzkcZSuZQCKRyGEtvbFNtRJ/9BjI
AIJRmg+6q1pBDx4ajLes0B8QFw4t2uDUjFVtntK0bwan1Yj8RLo62xRqX0iODrDIVSdJw4doBEAL
KqWi8DIgwz0MFvbMlYiv52iIUCFTLrXwSQW0sLlTA2rdI/LONkPdVLJvg+RZOYwYRLNs4Pvq5oZI
Tb3vZTCk7iqUF0BnwXB/CRVB4Zdbpq/ZQAsaWjsnljHaTVQgw6N0ebtqCFEfoyxIQACRErITMlHc
FH5SbnoKXByzHNHxikkeFc+mRDaInQT+vdaCx6LtxfrQKGAiC+HJdlVI6MYXamuvdGkkQ3aQxK4h
1sGmBofCHXryx63SoaCKftZI8nK/jtZqPwIwqbBa4HFrWhe4RWq027ZM0IzTRz0IF4A98FOJ2iC2
qzZCeNHKPXgwg97fK4KQnkQj7z7B+hZ5gzWC1a3L642JprTPUOiB4tfH5niVkNgHMJOm3NJKEpwo
Qx7cVqDzSqMtCGZGISh/YH4+km0jK4IXOY5RyyqiwuyOPiHZrvRTIPWYYp3eql1lnWqZBsdMIcNL
N1SDsRITxVqPneyTzWgI1T6UUgMXILqWvKxO9FuAoomN25lCKu1rMS3uNKEmV7Kgxz9zDcETJpgs
lAFV4B57mKsFlaiemG13qjsCSgsAz+700RhcoHHHIMeUjGHh3p4Z28DDGAP9QC1HwhGTDOcXXGcZ
mWZWYLsGHaLoCiP6knrQxBuWa+mGh1vvQaOfalpijhDes7GT3dsQ5C7JD4A5frvswGea384/hotV
KlEsqiBhd1IKKOj2HlA5bmz86HvFHZvgZ07faaDtQx/hWF3b0WKz1OxTa7oa3P2bSkJqkp4l8Lt4
F5PGbSg4GirZKTMVE2/SRgUCjZ6iIQ7lXIxjPy0sAItc+AsMm4FshcXaa751/wk0Bmw+LjC9fEtC
dGRX4Uoh1Y8mfcpFTOaXbY7O6Txw0yK0raJfuKRnAiuMsLImA4zHY/iaUx/85UqfGhTia3qjYTwe
R2XXkh1BxXpBU1aG/qbpRBT7lEk8nwvNaNRNCV6ggrqR5Ykx9ZDftEvRGdpHPVr34a6RF2LhmWiO
UZXjdYneRhVB97nQBOPGPsp5CK9wD2pj94iRyM04iiA0JIZTlMmdMLxeVnQmosPAN7A/gAOLl63K
xaphIAhj2kBkVEVOp1I7kEMM52/9FNiP68uyZmIsQLOayK1LiOrBo3euXkvCSi2UAYkC5R096bZR
u5cFzNnHVABb38mmwQ2in9CEgKamEbjL1OyadP5zGicDXkspXRDHzI23EUxWAQQWeQ/U7LjtUrUY
V7g2YrvaU9k9hvFToC9kCGeX7EsET5wYDsJQCB1E9Erv6j1Qs5bYfxeU0DkDIP6odroMCU35Zrab
xnj4BzVqoEeiAobWdTgPzBKfb4syCtqQJBJi6yjMbLPBXQ+YAUGSnolc7Nuwvh3D0C5ot9TRMHee
0OeNeicgAzH7x21QoqSAQhLlymkryfazNzHzELMJIWYM0/teXMg3zF4PuKcA8c0Sbzp/fIWsHwTM
qcA9/SAuRmHSm/JJukYUtc0/aG0PC/LmrB0TUsC7MTBWgRN1vqykoU2lsKsxke5pDvzeN8G46pc8
4ZwUDBugax54+nD7nJQmxINPVGAfMbmpSmfwe5sqCCH+fgOegg7nLznc2dUKq+6iRIQ2YFsQc2NT
jek+R6CaEnGhYDt3qIDpAkoNoNEhmceZRS+UnRaHMAuEG/vUHPdDsuTJ504VUKngFdhzGQ/K870Z
WlFFqABTwOx2YLc6wSh6H/mAdUHp/bLTm2O3QB86zhbS0IAOt7iVw3ODClpmISrx+mc8fNDme1Wv
qac641UBLjX95K8Mz3hA/d0ecrvckYUkxKyykw/g1rOzyiRNDfYBKSCn+x0hn8kS4vZcnn2iJSZH
zlfUAj5Jn4wQImwQ9lPvkHn1Gwjc1ulK3+bv/n117J5AIb7QmDFXfIZcwGZgbgk5Kj7vqxlqUxIB
Na6qtH+MG3CsRD9CyQm2Jyra8iZLnMXWE2Yc/L0yFcltqAJimS7xoarotFtpEzSufmwxwOpJjvCi
b9S7eCdfC0dxs1TBnY22GeQDcnsWplb4gpSsFUOo1D5GO9f9Xn5ACil2o7W/QV/BGgjiFNRf5bq7
erxswbPncSKV/T65tgcpbagVM9b3/piImu3LC1MrzAC/L+iXWsyAJwJGs8XbOICAcg/UvfYq/kke
o5WFqa2Py5rMXgHTBWTedCKJEL1KIhULmIEx9bp+JvvIE9BYudLW1q5eJ0+X5c2fvC/FODcThEHU
1kChAP9e6eqSZquA4km7+8tSZiBkFJyBLzGcQeJ9XBhSCzG1m11rtuhQ7xljTeLWP4mr12oTLag1
Mxx2LpDzKKreR20LHmxHeUdDb3YYRUfu7Oa5ugc3lrKk3lysjwQj3hXqLxZa7o2parkUGxTmgQ7+
+rlayy9oZzmYN9pOW7KPudsUsH5YTRbg4xFzbh9VXFFrBOKHg8zanXJqXXQ61vv42dyGd5hDa67M
Vf0ar5f4q2cP9lQuZ5eY31OSACVRR3pPvPCRuFEPZEi7v0N/tubI1+qPWLBFUMouUYTM2o4B/HAV
SFloeedvQj2KaJiD9sFpYpFuKpIgWa3Vw+AKYSxsw7yD+iNFIahQtAx+1VTj00jF6iHvME3mZ1K/
yZWRHIqyEHPvsmGrM35h+m2cXdejWRLgJsAvkNaRATyXC93qsohZU0ayF6xTeNmxjsbzHadiDGZF
00BcM6rIASonib50crhJstYpCLoLss+iEG9bLVzIVswr95dgniwa5m5W0YCF92Np1RnhikjpekG5
WXP+Uo5nZgl1ZP7YCL3T7Yo9Jm2RfsE1KT6ArDH43AuH8TX9KdrKUnF0zp9P1tRiefaJl63HPJQK
XQM/MxEf60LeBH61Hg30wBkqqEFp4JhUP1aF+nJZ3zl3O5XLOYpUKdH5I2JJM9Cxp29U2BnFw2UR
syuqYhROAr2IBCDAc9UIHXrT8LGiGToKkL/UbnT0k4vPl6XM2sZECmf4TSSoIH1n+xZ9mMW2WWqJ
n42a2FgdHieYJfw2t09iUBtHAaImBZzGAIGltnEtHqmrv9OVtW02/VJlalYjPDER17OZs1+Zs4lJ
jDpBGJ7jxmjlR6HbJ+LCOZ7dekBiYriMTfXy1dASswRAT4JCTZmj+bgHSNNtO/59QG485tCZizlI
vOmQSjvf/a4L4QkBzuIM1V3eeXQ4lsnCq3FWETRp4F2CzIXIG1ggmXVbd7js6PDrLX7tYzYo7qp/
YscTMZyFmWOGv8tucBoDoTOxM3+j6o9itvD0mD0uEzHcglmpiNQ8u0+HYZMV+8TYNoKbLD0C2Mfy
8SNrbPlzzVTu7dFZEQEWBKTIhjPGe7H8kRquBQbS3pOWiKPnL0w8G4G6BZBZhR/AFVKtVTsa1k7z
ajYebb1+ZxJbWae7yAWkeGybrQt0A2XBt80f2YlcttSTEySREjAyJZO769bGjXCH99whb5z6UHu1
U780m8s+aHbrGCcjpqkwx80DHatio/cKgN6cWNpHo+YAWHIblx+JUCxUkmeDcgaD8ackfvs0lHdM
3MPYvsFpipWpX2nFkzQ8hWSbkBzJhm0d32aFXQVLnS7zcddENJddU0qpM8QGSlqg6bStp/Ak3QF+
I7DJpgc0gJMITngQr0DJZNiXl3fWZieSuTsSlA44FiSpgYyH9sK7rN4rDaDxrrN439Olaau5fmZQ
ysJ3iWgtRA8A8zoT4xHjEDwjFHpWhlsdAMyLItlu9IajsS42KDkelMLObuS7yzrO1kMMwBOi1oNO
UABpnotVckITbYTN1m77BN9v+6dg+xIerM14XBA1u55fongjijvTCvwRGhbPjaev6bX2lnzmh+Gm
L+1hpa60Y7ISfwQvob2YD2BhxTf3MxHNG9HQKXnDtGxdybbsbJ1eGddk8/LgO4AHXzKceZudiOMs
R2oBgFr+WtSVZUubY+tEh9Y2HOUutQPH2KeH7G2pkZmFNZdU5CMrBrBFMGGJqdubUrhKxGPZ2YKO
fiDv8j7OXn8sk4lBVACc8LwueB/HWQz2BCeyMK6tSnZnvbXh9rKQ2WBkIoRzpYle1o0Vw+EImm9L
/R2qlJcFzC0X6/oB4ZfIRuc4iwAEZZaZAQ73iGpNPYTOGKSHvLecAOi4xCgXqhBzrnoqjrOIoFYw
qldAXBP7dqoGq6Y8CMUqWxqPnk3yTQVxZiCXfRxEMhauXynbOLfpRrN7t78C+nZ5heY67UdzJWw6
m9z2S+d7aUnZnk48WAHqd2TUIVpda+/oEcjt0U08y1NvysKxbtVVug62o+d7ZOk1sySZ951mWStN
htW1zNcs3KXG/ZCi+WHTLBHQz9n+dHU5s7SaTuvqGoI0tCdSYufhWgZJzmXTnL0KLMnE7Bzr7/g+
BV5ljVmzGJYSLxByNMJcBelTqW5B+9LEV2IIWigwQwCtYB/L90Dt9MOFdN/cgk6/gLnyyVaKABo3
OpbFrLObdDihg8BGLwuKrrYVL3FLz60p+nngTljhx+QzpoaYZKPZIzSMhhtZ+KDZSlkqmy6J4CxT
KKtWFpiIIZduSYwEmO6vAOjqLGwccxq8D56qwtlh0oLgF/TEuEzBcJq+NoJXyl6Q/1S0AzqQ3XBw
MuumbxfCwJl7FWYC0EZgRiKE4AeTxr5LEXdDqlRSW5LeWmAJZZmtSqfeR8t4s7qs5YwrOxPHubI2
j9IUvWN4mAblkRLiqnW8ajEsi8fdwoLO3AJnojhnNuK1aHY6e2m1mVfWyS6odO9/pw1nGmUrGMpQ
Q0Sb3YzS0yCdzPFE/sGTEYrougJObUw080MjtAMWVM4Cgr47oQlHi7ZkCRZnLk02lcGPiUhC7ZO6
wL08mKmLSWnXCjIbs6UvNWD85YB6jMR1jPoNjYbby4s49+I6k83dpoMs95bWQbaoPseF1yW7tNjk
0eNIvSp8CLRNrZwGuu0KVxVvFX3BYc54qzPpnEUCXl5VKfhGAQStOqH4UVqhnYRgf8jFx7xoFyxm
SRpvlCBCTxP26mqso6R8qm3smARQtNkVOjoX1pV9OedQkPNE6KZiyF9FWuPcDysApW5NH5ppA8Jl
KuxFlHa7OjjSOESZ13/JCRpOa+kO1a4bU40YbN7lT2Au69IXcDdBnpmCJSXQNu7RmWSanYQGt1Jy
DIkuYQLNLuxEWe4poitABxcJlG0i7SoUglWhajvFau1ETgET9PFPFEPzCW5Y0MLw6SgxGMOUSFBM
o1u1BwUxmhbXl0XMK/QlgvMtadRSX+ghQkJfaG/YBfidRrJP2nWcPF4WNX8CAW//b3XYPk5ubEkO
ASogIfgadiic+QdpVR3MD1RijgBF13bqJr1dulXlWffMerF1cFGjwZA79ZbUJ1IbQWZ933ixC7KQ
DdpghcCOHJR5PWWdub2XrQo73OnX+GEP271SjtVSk8oM0AFuv8mHcA6AJjDLLsWHaDep85hcAfEl
0x25ds09hqicYfOauAW1hXvyoGzDhdB+9vqdCOf8gYiO36jUsMtDuik7R1Suat9RZS8id4VOF1zd
XGx4pipnU3lfJlaXszVfFS4ADtbPANBvN7Fr3Ul3tQeMuWHtL1zD88ZlArVHRm8/o8I4Ny6sLu1k
McX1pet2hXGjXGf90KMN3uRDqoHwBFN5sh54ehQ4qSQD+ztxG+0dk3UL78LZIzX5Em6nw1Dqq7Fl
7yjMkHUH1QJIqYpJ6dLtloiE5q1qIovb2MgskkIaoLW6I/sDqjLtMT7WG/0eD6nE1m3FiVbNh+De
xpjdvXycl9TkdlmUO/ADhBAtGOha0DGHUiduCUj3uP0MO3XJqGbKtwAO/NpfznkUMYlMrYC4QXjq
Q81u6LY0NpkPjCv13tKPgNWwI7qg42wcaYIWCgh7KDfwQ4/CKOtNXkKoD5jlAel6Uy9ugS4h5Uto
2Ozzv91hE0nsSya+UdMoMKdUSApQeIoAYQGGEdFYcAPzQoC0AootE5Mp3O0VmVWdaGJWO12NUBgE
z3FlrkKxci9bxncxAAXBDCWarzAWpfwakJno4hd+HPgpGngNMFChQXM0vRKUXnbYaguFgZnUIERh
zIARISKrrXP2n0mdEBlKiUJarR+i4MNKm50sNmsxTLw4+WlosSOAfdmQm20uLjGCfr9bfoGfAL0I
8IuY62YnZKKnKcWAlKQQXgzxKoq1u6Qd/3Yd51wEF9rIcR+L+YjG3UZPVgZav8U0dfOwWLDzmcD8
XA5nGQrBLv1qEI7TvRI+dOjU7PXbSnYTutPD2EnFZyFYglr7frqYUFZr04EzAnqk8/Uj1EI/W1Wj
k7JB/1rmr0jcrI1ctgVzKVmwJIrzyY2mD0OgQlRo6l7fD7gVWB+7dYMu9IUc0/e7lmmFwTlTh8P6
RqeOQSyrDTRsmZA6WfxYkxVpK9s3HsrsTTOX4op5xb6kcX6jDJJKRVSB+r900M0SBCVbK4zsRFtw
Hd+9/blWnK0joyAa6QCthiBDV3xnR8VPS6x2ffjUCksEb0tKcVafhzmV0xxKCbUXgckjMd5qv7up
lsyeWfW50z1XirN6mUQ148nBw3qILJcGfoL+4fq2NrrnQO6um6FDf/mgjlepHqPl4LKXnBUOxF9U
HFl0yveVt0g3iVIG4RqYegRQMPbvQrW1ssjOq1Na/AyWEoMzcRnU/ZLIO8tRk1Avajo0qbwCDHsn
eyrQQ+8Kb1iRO4oIGB56LV4tPZlmKg3nYrlAIUBNRTMLJvYR/cuhK2x8gBZ1j+pntiabASjSjVP+
xPWtLZzE2XsIroVBFkioG3H+Bc3UUY5COxvEPFhSDa5fdzDKhctupu4I9SZSONeCXvBIkSpIicu1
BqjoABk0w0E3vysC9T/IvWBY09iy4UWt9v6yDc0elIls7vojmdFGmBxAZ2CtXg0phIh0D7KwdRnp
m8uiZh3ARBS3ixkatOMigCgidGshG9fygAbdzHRyPbVh4w+XxS3tHft9crf2hV80KYE4yXoppNsc
3KSLgwNLq8f5Ti21hjIc2OqV4NwqbrN6Exg7c1w46LOqgFQFcNCYhPyWIAF4bh0CbQquk1ylglsW
7+HSGPX8/c2mH2QW3H3DraBIFGemjFBEq58kE7X9rsBzY3wZheqgWbLXjsUzkZCHX2JImL3tJoI5
Vx2h1Y/k7LaLlFVlUScf4UhqAD4gMNeRZot1bQEZatYQJxI5p41BQfS7mex+FQvUjWRjFZsvvd/e
SlRwMlVc6Ctgdv3tjvgS9202h4hh2LILNq4Fp2gCcP2MS7RVSzI4R0VKTGZnGAlzVOwawlnfFgdx
qeVk1toninB+Co9ETW3Y2FnTFG7Uiprjy6Y3GhJiBtBaXD6+M30m8IpoEjBMBoOMvsjz80srKg3y
gGXDJEQ+rqP8GPsvfrVXg/taUcE1/CRr2yY+FuG2Cl8WhLP1+r5nX8K5gw1UpZxEDYSrKeZVr1T5
EOhPWrwB30mankK6lzT01yzcNrP3OZuPUFHlQDjEaTzSAkyNEYSCngcvVGmNuX23k2Wv0ICsDxad
wogdMVvsG5hVdiKXU7avQrPXWbA0RvtxiPDqB+6zbw5enz8aVeZIwyMJGyc3HzVAb/yTlZ4I58LC
pkoVY2QhfA2mM0E95OTa0N6HGAMFxq4x1tR3g3LjG7eX5c7a8kQs53WEYAyssIVYQfaq2LylmKvX
fLqSjMfLgmZ990QQ52ww89OVwJjGu8EItwNeQKZAVmpiLVwRC/r8cu+T2y6utbgvNCamt3ybdv1T
qIwY9UWtrFlqwph/M3/p9Ov3ibAwUYMioRAWyz+lwusBuBBsfQy4U8ECOMNKbFZ9Zbc4I5fXcj4Q
ZEM2ImshAtnvuU/IM/QqGQEi3hptH0HrO0kfuGosrE0lA5lavpFTjOG35VYVY0/FQgujcUoBAp9a
j4PyWWTNduGL5s/O1xdxPrEoMyBwly0eAEjrAJC1vWlTh9Bwp4HBy1DWQgWC5NqzgoVg6leh65uH
miwFF7iB3FnViImlGOlLGSjrWkebfq/f6IPq5JnhFchQS/FtnQ271uwBQSVutTADoOMJyByA/ffv
qf7WmS9sKlxsZJhJuGuNJLbRdL6uc+mzSksvCAAckUvg+K1IbINEyumocXd5CWdv44kiXFiI+cgE
+IBQJG0xvbQN4ncqS7YqukE/LOzWvIP92izOwZY+6KV89mCi8lUtnyq/X4vFrVTfqHhTCIYtG/eX
dZs//F8COc8alGKqqx2so1B9G4d+U4lA0Oh777KY/8eB/JLDO1GiguIJFXHWyWAaHjWdIAfPveh0
5TZJnKxp3Ha0UT5YLwhmVnZuhWAaBhwMa3k1GMri+YEsLFBAySIC4CLaVz5GwNSdDovH86WJ3xLk
YvrYacm+z9wS47x+t+BcZx6kkM/mZIB8NoMzK+iAD1bYyzCgSCFXSMqsEvFKBa6WT03w1A+OkR8x
i1+CqnusUNRT3DS8EQeyurwQ3434/Du46wR0woA4oviOsB6LFTICnR33oeiqpLzxgbNjE9kYFmR+
Ny7IBPUWEkyA9UZl6nztu1HGqA7DE26s61TdBPQ+WULuZJ/9bXtZc6iGOT/G7Hguoh0ryQRUDnJD
KIUMbbBG77zXmADlkULZtfx9FaI7/PJSzqkFhGsM/gN+GvjBnEkJ6P8QOxVq9cO1DryObFgBauiy
jO/hMm6QiQzuXPa6FcgBG7tFS5wpwGzi9H+pBbdy0UBTv2ebk4VOi8TycE3T58tKsI/kN2eqBGdz
DTIDliBAhEFAs9jYqe/pwb6uFrqklsRwAUzH+nHYMXN6elD6j7x78rNbU1nIw8/viAWICXC84XLn
pGSD3gVDih1p5M6ug1VSL2z5vBp/CeBZC/xoMEGNDQHFcCrLdWY8hv5JbpcIo75fMbAsWceQNeZy
gOvGHcrAiEAowFbLbwMlt8ExB8c7Fr72occNeQo0IfkY1aK+H/0YNagqTfyFV8RMwRqfAIh/EbkC
1fg2Uz7GumwOIzqlSiDS07W/DX5ogV1pTrb10kfNIY5+fTV+KCfD7Z5NG5lszLsCDO6ydc6UU9ln
qCaYG9j9wIPIKxQgcCAjRGExdeVd70Y/9JdmBdJ2O9snuU086174+9M95zLlc39lCq0aUgvNFbiO
9PZeXqKFmPVNE5243S1rIQZWFv5+qOzLYqNbD1bsXl63JRHsoExi6yyyOkE1IUI3rwVtG5iJrS6R
MM+eBbApgn1HYQkf7rC1ZgScthgyMlpiJPgVz8s+BzyVubqsy5wcgLhgTAnUXuxQnOsiJk0PK2d1
7BYE8uaYtKfUN8POacxGfuuTMM8XrG7uHkaqFqxJYIwE7jO3ekgnJEpdotHNSgH53fwMdAwt5bB6
o7U1tX+6rN+c01Ll/8G413SMF5zrhyIO7RRGHaD2+Tozdbx6lqq6swrJuIKBbQjD48dCDaC7KpmO
G1iSe5foHnAB7RIUBcq7Wp8ua/Nr2/kLRccgHkB6gYbyfbuqIk7TqmZDx9amfpYPituDivi5u07Q
fGvL7yAEX43Xuv1ADvrNcBxuXgD0sbE2hg1MaMBKXP6eudWdfg53mGkH2s+wwOewTex9DOAMj5cl
zEBiAHlzojF3nqM8U2S/hghlpV37h3wtHmvX2BjX2a55Edx2Vxx0O10D3W+T7UH2628uf8DcAZnK
58y1liuKGg7kM7S8NN2b0bWfC26Oh9bfFwQgThgrjgUAOTlLJbHaiTmbYJaD0EHjQybaFdo7MnV7
Wc6s99IgQLVYk4DBnfjeoNlQjQayyOEPswW6oZ/ag357WcjcmUCx/C8hnGHooSHQmglR4VSi49id
0vYRLxG7QU/wZVFzNjgVxRlIHvhSOqoQZfp73Uo90mQLO8NWnj90UwmcCfggySmEFhI69TmLNn10
g1hRKh4qAHjEz3m30A4wF9HDIbMxN4RZMs/4WPdVmccaMEPS/J4oiS3Iil2GH2Hxrho/IrJgDrPL
N5HGK+dbaYecEOrzwwaD0EKxkMmfXTzQ9MI5ojiC0dpzB5wArKALWrh7rX2qg70iXicF8i3Wi4EO
3cGh3ftlc5g170loxX6fXM6kFYfMZKFV3KoeReIbLtMDjOLCvbkkhrmNiZjSyKysKyAm1bZA6ATv
KCLFpXfW3N5ML2fuFI1UCYQgQ48d6Z7aYidaD5fXas63Tf8+d3TGRCqyls3oSNWmaH924Au3hnWb
LZU+5rwBxptwbSEPwLDpzhdrkKRYBII3UHB6V+pCW5M3rbg1uwoPogV3PbcvU1GcOQshAfAexb4U
CtKbY+Iq4RM1I/fywi1JYb9Pdl9o9Rq4xZBiirtMAv978qRjPuafCAHaGpCtgNvN806PjWzptcVU
kT986hiq7NTh0ozPrAlgeu7fQrgXahmgswrYMxh6qVN7VCJXl9FYkkh22NxfVmdWksE4MliJVLc4
RyAXyHbHEiJNA32Sqn8T9xtf9DD+fFnMTJWUYY9hfAfvO91AoHm+N30yRHKEeoXTGqpDNeMxVg1b
VcYS/YuVPSLLNGTaGqXLlV4Jz5eFzx3YqWzO+syhVvLORxVYJqPTaOVxtKSFV/icPwV+FWayVOTY
DT7aDMIxJLAX1qMTwOU0pHXVKpBdgCqjDS7XjG1d+okrm+UTUbtmoVA6Z/h4LcJgFMTUeJucL25r
yL4xRrgtjBiRQ5A7XWHufbNeeCDP2QpDc1MxjAXgcB48oUkFgJb2CKl135NTzKq2uVuDcs+iq8sb
NqvPlyBTPNeHDnkXFix2V8RK6myp9OsTZqc6EUmODCfisrR525yI42IvpOhzxq0EvQDak0SincaA
/upxyQML1Y4jcElboWv0N00xLsVJc2EFEpGMg0JCqtDgtk4hki/16A51fORhVeuuKAD42tB9mMiu
Kn3UQAO8rO2c158+9DiBhtX0ak2Y19c6IMnUYeAEWkQ2MpWPcYvqKV04fTNdOuytANB/gyHa4so9
3804Rf9h1bWY/lHQyoiTngwEUJvqLtIBLpchXGvq2JYj0aPpJ3pCXDFvlvodZ/cYoPP4BmTJkFfh
/FzqSyNVf4EhJM3Ox4RVppt2XDarRh7sHmjD7XCMw8yVwo/L6z1ny1PBnCtHMZ4ixYNsTh8QgG9v
iEDtul8IF+dOJrAQNQlkmBiR+YYOUAAhUNcRMgjGevTXYrw29TdtXNpJZht8yI2uAtDzgvNGxyzh
+U4mTaeqDcN5kIKjjmmVfBCdKEk3rVRt0XW/ibThpBcviQTmkQCEklTayWRpoGJWVzS1Y6bDFNG/
ylzx9JYXZJlB6rJOajBX616cB3ZWesAsvLxxcycTmNj/lsPnPXsiVmBqIQhZSXynRLFHpeLH6Itu
KwfAUv0YoqV2vblLBG32oKvCrCa6cjnN1DFLW6kv0PIeKbGLyzHblDnegXHvHxUlP/QdmALkXPAd
ACnmf7vLFD3jGHZC9lPEs4p3REOfVXE55HjRa29xd2yzz7Fz+moF0Om/v66mAgRXDPSyRktOy0jq
hSCR8XTXzaei2sbxSxW9J8VLI777d5dFzZT3oJSqyiA3BQ4p/nluK3FHmgFuDiuKlHLTrgbUtLqV
FN5IGgh/ViaG+wv5SV56ms6mcKdyuYijTxJFENuKDTyuPnrnVthU5cr8cSc8mqUXVV75uOBl5ry6
qRkYvmF8nCjonSuqjymqMXKD0DcdHVPbqwAFk17F+CHsF+xk7vhNJXH+LNW63IyYJMR5tiXbhfja
JY7qLwRUM11M2LqJRpyZBL2h9CaTQ2p0ykqb1k5tslNua2TkXXqkvqPdX7aWBc1+XSETx+J38Z9r
GCEjUvs3Zf6UgyLAypascnaz8OSSNM2UgWTMxRtjZeStmvcMCUF3QOZ3v8odVbHNG+lHcBqdeE2P
BR6X9vhyWcG5qwjZyb/kyudGUqegaMjNDlZZvQWgWggOgbW6LEJmf4O/IqYyuBPXiqmSJwJktCvw
NMmPdOe7/dbcVq5/yu+lzgWwkgPiEjd4TZ0rNM07/+RZO/0C7uylsSEoQorVHWX5mIziqshGR0dD
x2geW1pufyn8H+/9fwaf+fF/VKv++7/w7+95MZRRgJaj83/975vik/x2TF/fP6v/Yv/jX/8h99+t
P/Pr1+z7f3T2/+CP/yncfa1fz/7FI3VUD7fNZzncfVZNWv/6+/hM9l/+//742+evv3I/FJ9//P6e
N6Rmfy2IcvL7nz9tP/74/VcP3X9M//6fPzIF/vj99Np8RL/9n/L1LXr99r99vlb1H79r2r/wIkGQ
gLFAVithOf7uk/2iqP9CpItcmmYpqG3gKfH7byRHLxd+kv/FusUxToTeRQNoczgaFaI9/CTp/8KL
A4NTAM3FtY/827+/7myTvjbtN6QUj3lE6uqP33Xx3E5ReWXYLqqOYSy8SE0gzp2fhWAwgrSSVMFO
qZQLaz8Iss9ItTrTJaWh7XpNily5BDWAIwsoq9uSUg+P4zhk0raNBWo5op6lP8tMGk5BYGXKSgbO
waYx5Xgth2OF/KAY+nZksGbcyAooSGCC2KnigWLaPi6DD40EdGtWwgMZTc0pTZFcSdlQi46i+OVT
FFPDxZCE8OGDbf3OKAggJjX0hGChX5TOj50xQ9BsmU2XbkJKlGoL9oLgtZdT/WUIktIOIyO9M6UB
7Ud+nSTbJFAHxPzWHt+Nfg/Ae4Cksixk7SdQrKzUTsu2c8HAqR41X88cBf1XTuEr3S3enGyavEGF
1gFPUruu1LZR7NYK1fWAogeIQfo66VywA2bxtqDZqF75Fdz3LklSETPnYRmfcKzkdq10/QDymcpP
6kOY9NE6Vyr5EAuYfLYjYmjPYm1E/YOsARF6izovYJiiqvoEK0+6VsNUBEaGGQIOKpVp+tCHeVS5
g2SFyimLAxp0G0Kon7wnNE9QtcrapEmzR1LRwWpdgP5lOl2b5qj69+1oDoHmakVBpdBT0QBEkWcL
e1GW8BARzaIqA0fLGl8SPiULVBVHmWpaplvYsEC2PBL5mE0UwOFTmoV4ABXT/6XuS5bsRrlun4gv
JIG6yR3oNNl3dqabnBDuUggJSQgBQk//L1VVxF957Ou8/mY3ogauqApzQLDZ7L2aolW7Gn6Q9W1D
YBCENC3JyeDpvgaNsW0ZMrYeRQdZFL2uVmenZh9ZxmuUJCL73XsCfx6FHXTTydRMF17bErZUKQyt
rovVJG0FlyjHDyReso8cVCYYfmeFdvDIWWpTefA8vlibrnE1pG0JIR+XztdgbLK1qJapxzMHvVcV
Hd1i6wZbPtmgyDTpbmbWMfcuYwoyBUyhD/I5TUWANQZXoRosaFofy7ItHgvdDrfZKIU9RmJuH/Js
Kdy7WJI+vfB8nMwHT4rsA19L+V1EPWV3enAjHJPavoFwKOQc+6Xp6p1eyhJp5aDS+2LMZAu5OKJQ
3tKqFU/G5y0KnVC3UTuf9/5bNqVtvWsj0oT90OXFN6NFHap8TGZxhQYAMtR4hEHEbk6JKS87366f
ZlTVbrSITX21Jn7sKlK2A2gSsAxsDhAaX8H46Wt/V4jYLeduHEO1olBeHmkepgcAHZOnNA0J2fNG
h8+9dRjb9QUM6U1r26PzqjykbTHHl3EB66J+XQq746mjjxDOgCSOg+fakxRrggfDEAQclIOP9p6M
NTKW2uvlsNbo0H2JCj/5w0RXoD9FHurxUshWm3OjGrHs5o5GsoJWzHhXxDzS+2Ul7frYi1GAPh2w
FwFK0zG7UwPQ1mjw0fz7tPRdBuqbC/U+8dP4aDtZzxdj0WTrbrJKhL3QeaMOqs3csYkT0oBzVZbQ
eZ8G0MrGOBNfxlax8wHl4DuYZzp2VD1pP3NLZTBVXzLUDXwM+BQ4b95c1SNKCZXMG/ZjzUZ6PyYL
HOhTT2FBX2v5khcLEK2+G7q1mssEZKN8FVGzF6RrhssAo7R9qKMp2y8mV+cqsuOwD0PdfyhISD6t
gEGoCtf28BEN+fTzEtsZ6dgEFjnMsoLX1ZhyY7FVciCgx6YxsIAY6loc6JJRsYMnYXsMmtn6qqUj
3691re9Wm5UfCQLrCGEynKGjmBnsI/KxhJG1jsHNV47rrlK+LAHLlXpFP3xhkO45ajU3GeoU/Vas
5KSmx5mhAta7ea2bK2qGOr9IdDkYKNQ1G5/YkKTo5wpmvNg+Z9R6zrN9Q1S6qQtNYt0RriKQjRsf
YrSm0VleoRBAoshl1+OQyaFB+AA3WlVtbfyz0nV5aBJNswZ1sMgQ6FQqCWPYJK10HQgf73Of0Ja5
SqdKOzS8vcaaogU++pVlt5xF0LRYqqiPsDv0lJgBbvaMCFK1WNzi0FArYTa35MwAi8vqZbOiSPUE
3cgUzkS7BNdifN1H/QKDscbG+HsPonaRH46BoYOPsGPFPklVDoJS19ZqOSvgyqZAqpgsz92+ruvF
2oMVMCC7Uqngeqoa2mZLe0/YygvoSLFS6YOEWde3VFD0PCZfL/qaSXxQ0vfxM94foX0fctKbfVrY
UO5riEy/b3SZDzBUtdFcecAXs10EPuH0IIuhttecstyfo323hvN0MealS3vzSJZyXg4zSp41fiB0
ooUSXX3kcYaXW7x2OuwGuiTPYyfE+ki8Vz1a6nnrK0eSNj1ThvH8LmlpM17VLJlaqKBEvMCxEOVa
FQ1XAp+gyzMY3uF1BssIgx8vK5xBk+2NKlwKlfd0JPDSm7J1vptXG6MZq+qoAzNEeXPM4041FODh
fqVVLRGOaSLm7IKuIVPXIrL1RWgQSK49xFHSA7SCXbqeRX3TsVuZ6SW5X6Ne0d3STaI96qXPsge5
1DHdJ41LnmtD87Hq4nUsd3QqpLn1QBWfFz4UdzNmVH6oCzsUCCrMpbddxx277PCwBTgWPm2w80Ox
Lerv5jb2oSp8lN5Ffd7q3WpnNVdyezl8MzFHRbpQ1n/uNOzWAKpd6tvUkfA+HTmcM8Qm5z+FRjBR
sUSqOa7ixCbP0M0Q4xZ02PA85Lb51MUzBCTGvgVPLMhlzS4UqXXzUI6ifx+HKEk/ELnkKEoR13bJ
JSJHyQ6dzrZKUQ2n1Rc2YFIf4BLZl4dBKif2ppj1piFoC8Ovpi5n0ZkcfbceC9OadgeRM+/UrsGJ
aJZdp5mmlzUw8t/GzmXjoXCwkqgE9mJAxWQR9bOd1+5ZZkAwQsg2ww+Vati+adenI/ytUtpcBOpM
+lj3JB1VpdJ0Vkfkhhwy/ItdjuMsYn5tS56t72K0TOPHJgiA8lc9lDk6gaVOnvtEWHMPq8v+fh6X
/Fl2LILxN0z66JmFjhOt+jgZp0Pq2egqT+FEh2VbPUApNFaNe4ZUfEoRHUyXHkNRWncuJtLRnWuB
EKh8VIcCRXDafeLY29GNEmpKz2jJV3ExF2MAhQe9d9TL11yqvOrcjClSTTYqiCknd6B1CvvzhgR2
RN4lbuLFwwuxW+RdAoPGxwIeUmGXcnRMDjOQQGFnMocsfI5xBUcD8mHAY9GvyQrYkla6YxT00bac
PkblPI47Jixw2cGnOYEpT5u1d20Kc9s7MFF5Utm2hzppE4i5DGUndypZlua4wIbvkpuo+MJHAzF6
kuriGbRj6/cKmyZ7T5xR7T7iObSUQxvsEels95LN8KbndiPgS+CVXoYoXZ5G6+Izx6NcnHeJGt+t
OKrhCN8tbNEmR+jMMIWLOnHdwfEmeuDTaiG6GZvvuWh8VMVRY+Eoh9xxR1YCPw4UrhhgQD3DfiEQ
ABjRxAEwbA9SU1lWpvRRcshIv9Y5mqe8zo4AlbOrVbAlUpVxVHxXrdLpMQUo0lQJEyluWqVMeaEd
zT4NpJVXw+yoqWoe4W3erkPhdr6Nli/ppKGbS3MN5vqMfFFUsekyhbyaTzAyzAZxQ9CiGHaDmVK0
7VMV4WoYbH6PLL38olQ7HOUyY0vMlDemConFeaGSLX6PLNc9itXn9nydRbjPnEXggRiAPEcnzWLz
C56Vh3yelq9tJMvhQrkUoc8AnAsV8yGGMhm6FHa4nBcbq4Mfc1ha6gWBvfp92QIvzn9VLXJIlW69
VighIFxBsfu0IjNMuOV1P/bwPuwQ3ts1rd/Lnvf7DmpelVBZn4KnQtQ9bebhfMXF/lZVdKtK/G/d
5K9fgHroBiGLwUhP2GnVoq312jYIlKOK+K0hih25Cebl9/M8KYj+PVGaxRA//6vSm51U7yA0gceI
J2qXLuto9rk2ChWYrCmvk8UPpCrJsNEN1gWrgFwKxzrWGV3BwcrYIzAE4i1RxJ/nDawTHuBQeckK
aAyftPpmSVDhZs2wWwNlxzjDI7rnoX74/bx/NQpao6gFA/yEYsDJKG0sBpcL5PDA6q8XeJ4wJBq8
fwMi9Lq+ti0uiFXo46F4kUEwOTpZ3HQp8HiTRY/aAF7PCKPgZ+LtoMOTRFt4OPvTOUExHSPm8LAH
gSQ5GQ265jyDNEOPtKjEoQlAaR4iEHXe6lC+LotusyrQU4b1Y5ECCIfez+tKiRsji0sHZ4Pz3snj
QFJkjTxAbSiiY38AbLThfxfVXtXU/l2e2f7K14cBftQQdEMPBE1tvDpfDwkZ7BIXnFJo7/TmBYR6
ep+CCgxpU5s9RqtX3xD0Qc0i2Ke736/q69osZrvF2hh9CcDQYfpNt9X4VxG4ZfECKOCqdi0rcWu2
eFS8LKnHAqM8gOg1g86zwCRwXt0b3/On3YNFLtEVwTIDQYAD+nrkIYvGEhw01BHaDhicekmBXUmM
sk011TJ5/v08Txqif000BRAQ35OhlZ+cHokEHreqiQvkNo7i2pnLBReD7EJ4Sp1CmoXx8weeivRD
oQven6VTzm+bsW0+/f6H/LS9AK1E2AUiZPMHAmD39bSDiWRCYa8GkjfQI5XvVzwh4gm51C7SbUar
tMve3NO/+MoZ4jwFZRihEBj714M2nKoVqnAIg3OafkDvP67jXSPLVMEvKAJdp6yLVUImcoJK5h+B
NbDwAMKgs5GW23nCwT2JRbGE9HcEn0bQ9nJ+FUFdfcCjsDAvtWB4wvzR6lL4qcVQiMzArADMGu4d
rycaTGajhcUwGMf79MpaEBUrXWSfOwODZthOYYv/fsCTSLsNiMsLoRYFX8zwdMCxlLNI7NDshjlH
PVSmcGB6O56fbBqUjdE9xBndysGAFf0UaYumE2NJIM3dqvEwlTLer8yIHEL8iTzPouWti/Nkw/w9
4DYcNmsOdaGTDZMpYF0cH5sdGKPJc4cH68cFwQ8Vk3Rva9SBhAs4qL9fy5OIgEHhtYoXBzBFDLnJ
aUQwaT55GcYaxVj/naMEsysH+71LsuWNj/aLgWB0W25qONDEoexkS4rQxGMyyRoYrHWDU0NHpevm
tpIJfF3/eE6QgwQFGRgiKOKcOgv5yIeowSMAuPRR7v+aFAy2oU+4Te/3Q50AT3C6cVtBJL7Ad8Mt
hqj+evN3PEuloRl6vBQziqFjV6Dg6Wd3I3W6yku+5vUDHQy/XRWeWlWcroAzFYsChMKxLutuxnjp
/OH3P+vnxUZDGg7E2LYwFwX/8vWv6mdXjNI0KBGDonDg0QQ0eWHlodz+9OdDwRIM64zJ5z8tdrN2
YukFgOuxdk+59U8AkT5F+POfD4PkFXcXzKNjUFZez0g2ko29QMl8jmWKp2fXHZgs4MYxT91/sXjg
c6QQdNnUm0717RoL7J1ri3rnjQo70az8FhTMZddsf/r9rH4+8pAvQgsKgRqMfeym17NCgaVrpySu
4YXN5TmqzTjfi7PrhWoRY9DfqG9S0rtvvx/15CWCPbsJUiFuFmhMYTIngcb1LeGSmnqHCFcOuwhv
zVufWntXmhn7VAj/cW0me9EVaOfMhVZvZMq/2J0wZIOfbwb3clwcJ98Sj2VfaEK3+9+NyX0edcnz
0G25gcoUftDvZ/vzaJhqBJRrREuYA56+epTqRlvCGbDSU3giiqDwnc1P/w+x4OeB0OrLkVnB9Hvz
sDr5mDHcRWoHs2c87Za/TgIaZ//VSchAFcn+SscLYJNOVm8eh6XJUos+R7a6fYNv9EEv1qFthT/9
6dJlyMsZVg/T+TmFgc9AUdN4xNIZebmdbRU1l//N2cZGYMhawBRHxM5PFq5LU2TAGn3SgonhCvXW
74qy/gocuO+/n89PiUOWI9/eGGgZ3ml4h70+bqkgzSRnlDski+U5S73bvz2bXwySb9I4EIrZuNmn
g8y5Cs0gC3hs0L5/z1JhXnCi2PGPpwLBUoT2EiRsPDtPzrDyg0YnaOFV62j9gPulv9KzfetN+/OW
BhdlozEjA0KgOKV7I79tGrbpPSUDUIF7hrm5M8sk0ucSAuT1Hx9VjAFwc4lXeokm/fZz/vUw4sH0
PA8olSaDD0+dX9YLHVCq6LL8LVWGX80M3lzIJPGYBj3wZM9RvYYYrQFSTarly74rG7jwtHi4D7op
8uoPPxbKDyAdg9VDIxhonr41WyXLgKI3qSQHWIvg/XeIBDbfH46CrHFDTOKdvsGa2MmWIGs7wXQs
K6tm224GFdf9GOBu9vtRflo4jIJF2yQlcB3jznr9jewoHcmmllc1Hu3+3EZFDOV5qvJ3yCWZfqPc
8VMSjtEA4kAQ+mtfnGaNi6WmyGrN0c9omw8AKAK7EFH9LsQO/XaZ1W9Awn46vBgPaCngSXBTIK87
iRCRlIVGS72EwBlKyiRL3H4pi7fcvn8xCsaBDzt2Q7SZqr5eQ46nzSD1wCvRER6uIrXgOVjwRYe3
VCh/Hgn4VVS+kJ+hbgQ36NcjhXmdRtZ4nCilbYvmWjIPlSxUOb2xxf9ic/2rngJDic3tDh72qFAh
XpzuC1N73xOBs9ttsduV7XLTcJ58VUAjXI+GgqMK1brhbtzIv4Qx2u3jOkjgO6ZIFtUqWplVaJBE
U9XTiFyBzGWvgW8wqGXPqjnEebC3dnbpczpklMARrTO3eazWD6IMqB2g8BmeMjYP45XmFo2oHD5A
LRq3rHlASxsVx7mGP3gl2kzXF61Bp+Ec/cuPmnsqLxVP688mnRdxTLZX1tPiJ36LmroBeVang9ul
UW+e/DoW9a2ZFWegyUT0XtdJse4NAA3X5RL7FldYzaFuNNAMdWUg836sbsng0Rgzn0ArK1vO1zoM
xe3cmPgZMDKkO0VuUfT5/Sn9xXdH2QFPctTucLGenhvTFWaRNi8rWyOHNS3p0Xh6cx//fDqLv+5S
dBcB6QUy/PXu4lgOUMtxPbBiQDmJdgu/7UuLHNITfhuHcX2jaHc6LRDH8dACqApqJ3gLnFbOhsl3
KBGlBLCR1rwspWJnXe/qN+CnvxgFgRT1VVTIUC0/LWADogkrQ8A9qmmhSMUbpFlrStT733+i00CK
uZTAmKH2iECAktxJuOYdEK5GRBy9eztcSTPWMC/sOF4AKnvzofGLKW3asEiw4DO21YZef6lWjrYZ
BksqCwGDCpYaC0yByn9U3P/BCt7/fdxPkIkn//p/HgeFf36LUbxpvk2DGV7m3/5f/x8hGeON6vF/
RzLe/5jsvxGMf/3vfyMYSVb8B6n1VqeDHsj25ARI8G8IIyni/0BlB48WUEkS/IctHfoHw0ii/+BK
BKoRLxqgH7eOA/7jPyhGEhf/2RoR6G+hnoNjAvDjH+AYX28dlIdQKUYjZ4vs+EtRl3q9dRDSQUVF
4eagwfivxgG9/yxu38Jibxvwf6+Pf0YBVh+C4ciSMKXXo0yjTwbd1vUhTOM7IoszgGW+iCW/YYMo
903r7gkdXv71Ff7Zrf9uAbx+ff89JmjJKdoOEJOMT5U2+mLs+0kYsvc8pIeIcPIOUAR+nZr1y+Ic
vVn6PxQp+XtMMBPwtSnq0aiWvp6nn1uEf+PIHjK+H4ErnC87U68VAKnd8fez+9WKbvouaKyg/I4m
x+uR4iFt8rqYyT4sxn8Y+ojsKUAft+Bkx1XoITZP0ac9BtV3b0Tp15ENc8R4m1bQpmACnkB08i3L
VdK0ZYmGz23hov3A5vi9GsBp3LccqII3Hg0/7c+tmYFraOPpg68TncwzNXqqgbKdDrAQSKEtY9xR
xWib/341fzkKRkLHDSwPPB9fr+Yc8gDPsWw6WFxyN0W/CV2L5C3F8tNR0nS7rPEE3ircaA+djEJ7
cJdZw6dDN/fhvoRl3BH6Tm8RZU+/zzYKslxkheiLIPCcjDLGAkCqrjYHAEkoLoPYvx8ozy6BVH3L
f+gXE0Ipm0HvKIWJQlae3jt0u0dVbw4hAGxabqpLXrk/e19tHGZ0d6FzjA8MNSMYYr/+OFNYOls0
ozmMPs73JAJa0UNk6fBnW+CvUXBlowWXwA/iVAG2m8zQJqM2hw2GWhklaQWXxD8TVskoAgNiPUIg
eDYUGcJJgAipZFpNcjloXcpzycclPuMz0W8VELZj8e+AC6lq9OW24JBE6ACcuo/iI0zOljo65JGB
RRLaGecJidrPNSv4ZuLF+vvfL98JLgAz+1ucHg8S7NkICkevv5JQA5CurgCqz8AVtNM02tuYtEe0
r+Qly8YvNVPlGVAc8SGI1FwlrGuucyiPvREYt3znZPKo0mG/4HaECFHEUAd4/VMMy1eXO+UOHuBH
dHTM4KaKuDXvL4CJG8cWuG2wk/cMZefk6NGiUx/42NXFw8wtBN9J5+sfIQKE8TLp9GJu9OL9+ilN
EOvuB9yl6rI0RIzAQqkJ4d16D2S79Mn0jiwthIOTCZJqOzWwdTrvpB/vTdx6d+yh630dDU6ZaqFi
KUB+GttHtB2YOheZyZOzpp7hprGEphB7p5B8H+Rss3wfjUKYg3ZNGe+N9+G74ZNcD27mK/tUx9os
EO7OVHMV1Zq17zzAzOHKtPVyhf6ZL2FGMysHuSnhJ5hEjitkToDgackVwJ5zcZ2z0IJPUxN7PTTD
CkpD2Rd6Z9JoeIIuUgOB8Aj+DWWfcvhwMdlcyT5Mcg8RxPbRN3kB6VJeh2s+02j83hcKkK7Cbkc2
axsIJ3eOQwhytfFggDAS4DYM3awSsFgzaABTb/OPJp/YuE+SeSoOJFsipLGxoEWVMgPbZrRShl0+
EXbFcNMVFV0tOj5ROjOgCQwavT2aamKvSg2KLG0ALKoMA2l+DxTbuhwSkAneRSoHlNYs298StQto
dATzfiEr3Pz2EQN7AFKr3HyTwJOtu0YJWx/SaKmfgQQv3xV0pM9EAFQOadcAeZ2FtR3skiDu48+i
NonHqpGxXx7MOPrPph6Xl5X1uJktqz9ZzaYvDcoCfK/wXIdmLyClZgcR1OwTkwG+IpqXDF0mZvLr
bAJevkpIQe5QpRm/tW6k4lyiR7se52yC5cIwZrk+JFKay3oSNdjAeYbNyAds6ypvhQGSbGiAN0pS
PMbrPLqddDZ9MD1KjWfUZbWr+gmovN0ieXnmRpHRKkpGOCxw3BRA0C6uafduFuoMjbX8ea6b8ROB
TuBHT8elU/eFy4CKfSgjbtYbW8YDELlznvRnDW882uAiKd/hkyVsT1N4/BxapEVwBC6X8kPWWkB+
FTHQ5oOtUCKvCjK77mzKs7U/AhMKBGCDrkS/Az5Wx3tuTV/sfJ3md6zljIJlwhpSsRCS9RoCFzK+
cRPUJ/hnYDqnO6CDvcW3qbPva9KNj+O8pKIy67xEVVF6SO31TLtn4m1KDv0Y5w9hkCsILhMg6BV3
vn8vUHwFVoPz8W4YQBOoxjmO6ioRdS93cSzcY25lBkhFIcvHVsAb9WKhtr0Vk2JuxxWghseug+v5
DfUF+0xWmPShyLHE0RX6zSDgkAnV1gOYdDLb2TVCIBK9SG8SpeIfeTOuxd6ynF96VAK7XSnyEI5p
DP27nS+HDZ7fTpmpb7SMY7KDnJxF25HHuT8mQ8H3BCSFssr63oGBKIgAS79JKfzEEK8OBu9ufSiB
NhWVJAUgdyrqg97Znswvni1FswsIMvIQ9WnpLgWk266dA77vEl10yGQlnkwLvNdAPgplof10iKeI
3YAFI74OuMpAZphBrwGSaEl/WObUBzpBxOJssgn7HFD/f4aDFUw745l+7tZF52BNjWm82dJkcj+K
ennflQ56DVqS7iJazQAh9iCRW0TN0PWHNNQkrQJQTZ87YD6/enCh3hWoLck9jfisqwEuiK6Clkba
7LRxHTvQIeGP6B01yfVAyuB2o2ih0o0Vjr4NzGh9QA0Fh6fDqfAVRxFJVVljshc80DoINk5Od+ec
BQF2TVrn+iJ1lp67Lkea45TQHzuTA+aR514tuzCy4cfUWHK1tl0RVzSU8ed0zddPamph/S2RYYxV
S5IOtJW68SjWsYDTmANyLy6K0bEz7GXIm7hSL19WiPvGuy6Ze7irBOvMlaVReAdKefFS9npkCMXI
AnYdmphkX7tu/JoiBnwnsoWuKmUke0j0nKLTyeBgWtVlSWTlcAcdQLcz9tAMTtwDUAihV77k0FEZ
2gFWJx5o0K92NqTZsaIpwfCYrPUHIst4goVl3L7n2PNQqZcJcWfN1KGyYelg1dUYMwBpXdKkZzMq
ZAUkXjvbHbiY9EssGur2KauHYw6KFjobSwO9CLQl0geajv4WqBn1bUbL8F6SCcqLOarbINaEafri
wTZoKm8leUTTIHxahAX5W/MEW18lI/1e4w4KFx18F8Al4QqI5TEA2wxKwQghARQcewt89ox42dYr
m6ocejv3ruvbaKekjR+idQRiFt0Yoo8oHs9+h5UY3w2QsgAYNhIp2/F+6V5KvZah6szAenhRkXBt
LHX5McGj7yGZgRivEl4Ctix8FtLzjInxY9EsgweDKlZgQpC5+dANfdLuQDXI850INLwwM1FAQFAm
mq5Zr3hyTrIOylPjitbyPpuixlXZAEz8lcHL5V3RCRxtoP3zS/DgMyidi9Dfwb4PPBoVVPdQUptm
O4ic0OxGQ+GfAIwZSb5b5thdKVsSuPAJwR8WXHEzYq2NbiaUylilAf19QsxpKdgibXkrPVKvXZS7
7IeGYeBZN07mB6CcqC53oZPhrB64fe9st+Yodc+ivQHobjHVMPGhrILx5Hliav2EjvsKCWP4V7wD
GJzdMb206WFdJtwsheguwupwT/UodxKcsXh6DlmI7KbvsbWm+Mw+ZsmQfFsjPpzbjtl+N7ZJ8mEI
PWgs69SQu3GAUDKaCFT8YEjh75AGRF8ZbRMNDl86gGSQYDvsR9BXvsaGxffQRtU/kNtBsQhqO/MT
xPo7aGtA4ecmqcHdO8xFwde9BjFHVXplFErlnDwSFYO9WYIUdm2nfO121gv3dVWF13ubeBwyQ0N7
ASGWQoIDMyPxawsmAYsGEhA5cWwv+tolILMkvH2HByag//BZYe/BNs4mwCPXYT34KWqRPmUkrBV0
dNJ+P45OdRWosNpXmS/lhZlEFFewb5lEVSwS+zXnRXHfoeAcdsiywCtYWdk+SuBRul0bs+6rSmJg
nhdu4nvh9YoK+0p5UYkJvJ6qkEBgVAkNsI5evTFPM7yBbuBoGPSZJpoDjaFMrB/tysH7k8AX23OC
vKE54FOZUDHFXbbnrUko7lDSCSSyY78cmNscsWCgI6IKXmeN2sPHs1wPjBGbHiabjdAM6wdRb0AP
BjbWQgrInAizfKhpPs7JUmVcQ8a5TVrlqqH04NmstE8/z8UcgewygIdaeIlELNgJBwCrT75G0ahZ
RRavnuykyodujkGAWnQMvg8K2u4+V3XMDynKTg7lWcDPp2DX6TDxppPHXoAWeozatbYgJLQjwYuz
hQy/L91wg8LykuxhOTl905OgiBmJViDlpgEMHOnzNcHtXjZ4YY2l+q5zgD2A+mbs+9DUa7bTGm34
CgR6irs4A+usynLihootSRsf2UxttA9w5MDDopYj9NQ1JP+Rz9kI4j598+TwOtCHoTD0gg0Kwj4J
hPp7MAjb/ttk3HRN0CMa9hKwL3jyAnn/I/NLf+eGyXyK6LQ8YdXUD92MOtmBLwK3H5aL8etqxPSu
LsEtg9aoQB7cdH35PAAJN1QmTAaInEDLW7x+onkHn/Fe7H0jE7crwpIHsAWg/AEg1hzFexmZ/sm5
oB4jEJdDVUY6/8BV0X1feALKoQWr76J0YA5XLZ3T7qIG0Qphs/OYR4PYdJPYaeMziDZ/P2rYsVYj
0RQKsqSBLgVteP8cT8yv+84uGkSOKYUKj4m78msHXL6F+KxL8HaQdnnC+YqAQCP98iI6h9S3LVfz
JaOdL3YUrzeE2NZ1zVFrL68plP8QKdslgEpFZPgyWl+A+bJK+3nVxfQpF1PbVuuahO/1EkFiRfRF
fNPH0LwnNAmPKUg/DGSDNhmuZogV5we0LorvRavVJWXranAbJfbZpqFPEdVqfk1M293VIaWPrBz9
ncgyCzGHXOp76LbhgqMJocir8Q49FyxVL2VNFpimOIPWYjoNsBkZSk5Be14Z7BApfGKq0Rn6zWIn
4DXSAKJT5VFSf2nqltyRoXPfJ4EkoJptj4TWKYkPZmqZHkBLBFm395N/DL3NH53cTqaSRLwUeK6+
B7UPxhUm1FYgFffQMjVlMTf7MA8qAdFD9WjrkdA/SBYpfsiLYamhVuQ9uDN+KC9Aqu6/tkVwoKVk
mY4rmW6eYG0UplDF44AecwuuBOBYJO+/pWDJxrskmwpkTNkcLeB71chDQGsOX3g+SAmPybr8RIH3
MLg418AOExiDCt8zAc6EN2N5GXyOJEIC1XWVwT29qSjnxTffbR1I3cUT3utxF12m4zRH+5yH4VPa
eRGu5Ai2fIVb0iaH1pVuoySCpltl4wwe/Ahdo6dx7UCBG2SArg5+U7sfJko+j7k3P0pNLZLBobV3
uFGW8YhAre4EsEmfV1Oqp5xCJwzd2qV54ZOexoNb+vkbnef6h3VLa7AMaw9X6ZrACqjMvH5BDzUS
lXNZPuD+ynBlTgl77/+HuvPckRtJ8Pyr7AtwQB/k10ymK18qI6m+EFJJorcRDJqn3x/Vs3uqVK/q
+oAD7jAGM6PpTmZkMMzfWlxrtn3dJEe7chDnBmLWL8IP04+DSaXkJkHwHRxkHabW1gzWgpImCONs
7w9SJFDroXOlahfUwue4TXP2jGKCzcsJxwvVWu20DdJEsD1kHmeEsPaBLHrVuO3OZ3Ofd4VfpVzF
msbiUlAO9PLZsp5E1M9SP4Bz5sOmswy253HCYxw5XSubjY6lx4u8OuyPfVAl415MslyeCyNJZLT4
qy8oGQuhuGEE4jsMLycz3PzfDQO5I4Gc04jzvLBIUMvqxGz5ZHdaNjqrunLbad/Nt16/5C9xZ4ov
bi47Z+P6g9VvpB3kfkSrbOhsk7bCVNU4abeG8Y49jyVUWUVOjgG2vSICz7n2qzZ+cnOcEc6jsrrY
t59EoswlGgcd9lB4wxSkweOivKy/B4NInSjMa5XvBH/6UXSLeUqLNEnYOfru61K4kxWF2G2TK51h
zt4EVdl5yPMydTSbsZ0iCqcmugrmAGiz7Rt3unDz1s92vq8MhYc7tXkb6fN49W1iotmA/WDeZkte
r2qQmn8PtZjqTZhN5rXRzN2zYXaYv+12bp7NaXEfcqyiHsq49UU1pzj7SAB4H4ILNvOVzvvphx0a
9jeV12x09lxyB3ID4mo3reSqT/lhXhacZ7yhxuk55npr58QLoOcrxjvlpHfKsLAMt1Xa35Wz4xeb
ZBjClFhuy/00DYZX7MxJkJBWNqDF24TtxuMeP6fujmUgZJ/NcDeeElH63ScrHwLzKlxqL9s1bjWz
AkrYq92MmZypYVMn4vfr/rqwdri2mZl7UJORpaX0jdzhThgH+VWF90r30RJUOjhpM9WYTbwAYv8Q
DCkVsmzZI+ky6MqDH3XJrrdtGqdRXDzT4GJsx7B/nLJ0aG7y2mmCyCunElTTNBKpEP0G3vDYpyP6
bYC8Ka+ipQAB3LShcof7egqX+BJTZaquqOjQa1BDKQbvJiwXJuWmabUfx5uwdVvjuVckWt47qq3H
l0D6fnmTtKPS8X60Y0cQWYFCLJrNxDYvWuG1Q7eZ6iIJcHzXCCP6jV/WS3bfShWYB6tUItwPwrG4
WKo5DOGhVJxObJCG25pddWW1i+7J8PDDeNIRTnPZzBtfqxBkw5YAWpiGh1kgjvVMcIXXacC9YO6h
mnoGC1GTdPaBu7QlF2hnCsXGK4w+3YelMBu2mrL8bkyBvNZ1ImssuLDR3mtq5+5ymIeG0+LUxA2V
ONhJUVxkruDGzReoQWgyog9ILtENVwPyTOpcJDgb3VkVB1UMqXYIGmEBtRjvwqu+BaPOBGDnXIMQ
Kq+pvlcac76MwM5q79KqRVhemjYaEdyNSQNflEvG4DUT0nK2+DPILmBCZ/jCp4AwhUdPN54/AKGB
+98RYWIKgDK79OJtY1moJDdBkxvUiMOv19kDm5Usnona8W2UKv6SUjbjdfnTbIR2c4idLuguix7h
44cpn2ZGwp8QHTnugLV7auaFCuOSwOyqWFMAOjeqa7MhRJCVHfFLNHCGqykS65Qljk7jGw7RK+AY
5ImElf2pivv4AxRP49gYdp2wzA6J1+fFdJotOVnLTml/SoID7nplaLKussQBKy4cDPRgyNySRInM
Siqz26BbY4XdTG1b9lej6B12Yo2x1S92CdNfLjtfVLDQf5F6/0hJ8L8nE7jV33s19N//4/pLK/9j
P9TfviiChs6lBesn/3dm0v8b+UfY+H5hUNZ8pTf5RxDYX+pvb3QD61/wl27Adv+FY8N0UKi58Gro
BP5LNmDxJ+hjXMJ1sAf6notA79+qAc/9V8D/Ew5TCOgY5AP/rRlww39By6yEEHRtgGDM+ieSgXPj
10+VTmAT74OvD0brPMic6zywH6ENvKHcYHfE/5pqn1sJk5Yqcm41lZBcQNrCD++WLvV3Dml20wFH
fh9Evwza35D8b8lOsT4KVRNI+aEgV6XsGT2s3Q4LOmlP24H9ZJeUIt4Nff8BSN1+TwL3hlT6/ZNW
ucEv6lWyOYy2Zh3eksIjD50JpZTbafoh74V+h/Ne+an/Rd799VHoFbhGui5Mrr9+6V8+qhTWXMjK
MrdJ6EOZaUnejQU7EmYjMfipHqJJyyEScGCXBse6z/98TH/9+LMxXQBqckK/zbU2Mbt1nC6MqmTQ
H4Sj3ouSfUtT/vubkqFFRiadPQgm3n7ThjNGjPzO3IZGEVw1HI/paAsASKOaV8DYCI4K73VuvtWF
/PWZRNajoCWD1IQmf/uZHkpaZNt8vbwowE+Mzhh35IGmW9lI48YoTI4FIKrvKAzWt++3H3WV1a7p
yiHzdv3zX37UOenmuhgyizQB3XwMrGGAvhiWfCf16Md7YkLghXpR2xahJH0YuWFcmqd+7gP9Mi8m
Ibde4noWZza/76Km5ta38Zo6qCNCKFLzmvCuItsYMz7lO5GX7Xs1Fn/3pgEGI2x1V9H4ulj9+vwl
TcF6dZxsiTdgr2oKTvEEFY3TxnGG5p0pCO/w+3CtliMETowWJtOzX2kGv5pquMdtYyyLJqsKcRHr
SpbdN0GdwgAOKYE8eKyMkiupLa6E19moQFuvJS5t4aa0STCGj9uWjtWCzjTVXlkGAutoBH/uNoNX
O+qocXjWUddzht/mkESPc9pbFtSObp70JKbqaclcjFZhMlTcGD3FeUMkxH0doYe6H3YLBLnxrKC+
q9OqmCLPqnXtRSLL52h2AiKCRIv8C7As7psoyDvdRuaQ1dld3wh3PLZdMBIz1HdWiQm7WF7qZmrL
fQUv7V33wdCnW6ES46H3tPt1IO6m3cdOvXiRLOLM39KBMxI40QLehYsRvFqJWdcbt7N60r0w3X6w
yNiCWhs8OEJLpt2GfymgVSNVw86GzuFYP1jFJ84C4d3gVDGXPXjYJ89ml7ketW7uvYIooMPcDA3r
OlDvEwEaycTxrbRvRS+7zwwTbEAw2sO3VVwz72E8sz7CAscxkdum9310U+LhRkvHxVZTc/Pqu7P4
mFWD/wkp1WRxJM7Rp3hqeZV2zkW0tBrnk8dd+KbPoeIpIx7vAbGEvVm4PL4UDvEfUV8vZJPJZFb3
qphW9rdpvedZhtTV6MafH3Lux8O2XRrzYTG4Y+4CsucegqINPixCM1BARdCSUx4oOn7tcjm2HiwT
10pKGzejGSyg2AFHa9hS0YXEgIkEgYvW4tWvaVc6LIWR/VC4TbIod43iioICMNaxLEiLW2aAc/rk
pX3R5dnYbiCZSnI+TFHuiOK3KY1r8FMuz1OcmPrgG5PrX6Q1RTEXWQBETKJ9Ner8AMGTP9Vxb4tt
kLhy2NT5SFZV04j+SdqociB8Q7c9ui7OzJM7VD4Ei5Y+QTjE5inAkNwbSHNpujQEoiSExr4Z62pJ
Ni4BZ2h7AdCcXV91031imrW9lWwwILEsZM7Wih1/iqqpKV+dtMgIHuvBPSgtMbngQ6apl3bMhm5v
EKdsbpUW3nykgwbyjWx+qKRcCfXksIHhO3VmUogWpQE3l2wpxI4DjvxSdnFiXXXYVzdjW9Qu6ST5
WMJ/2cZNQriHd7TTbgSE8RN/vC6Wlqiv2m5hI4gQXKZ9ULXKjzqHO9lG0TIHLJ4jvakvvdHz8qem
4xC14Rg8cMj2ly48zDD/8zU+lNG4tvthnj9OiDQ1XHDndfu2VtP0PZZpPp2SMeUfK7PnD9vZFlP5
1eYlc7fhiDYdCqganqUfp/rWVnZBs2VPvOIGFWdz6SZzKqMsTgbzvsUL99EzFWD74s9NfzDMxNhO
VVbXXDqZrGKr8p58RNsMe3XDFAg/mu3c+ieXQK5wExttz+3MisOFsm1ASDonl+zD4sdTGTlEHz2g
cUhduFnoj63Rhua1tiUNtGlhdvVGZbPMN00HoHX0k9Kbd5q8pcVj0Ww86yOtnOmdaJPxq+UNi/4E
eZZxy+aCE3cvje/3C6kyI4E45jXxi50NHWaBtV3GTtyJY+NnvhZbrZVfNyAXnY0AwazxytxWhUFw
chSaskzKHXUUOOlPsUFaWZQlmf9YDh6i/XAi/2eHMMFtN07q2yPwb1FVh5HUIdZomwADwKpkQAFg
TeqxQ+yTHquciOtNaQYEwg/8zYB5BG7qmTsrRPvcBs3WQDXj77UzJIcmnorq2pVgg0c5K9k8AMFW
8E157T+jNtCPvq7DK8Pq0+sQEQLqgcKKxWaBq7xsevKU8BSkkZ84xXYCw9mki26fJEKJBzedAO8T
fAbRuFhcH8upqr/EaRmTeQ3KOY/1/EGmrXxKh7m50uGsIh9U+Tk2CLILkiSOYuHvelsqVGfTdZl2
0w1Yy5fGjbmKAzz1OzRDOBBUT76CLLOdTEO9d+1R0C9NOUSqDEEbc1+VjzLTmlTcAZnBjPivKwJQ
l5aoyDH/nGClIQ28BBAeUuUdGyIh9hAV4acCpHOzmph7DZp1zFrvijy/+Dpbppgwt3rvadiZcTL9
S1jZhK66RaOY0sWFP5A9uczLQzyLKKiB8ojLmymBwTSwy8Oq2Dmu3tGudJhJnQJQ0h5zI0hKsH0t
94S+p3tl0kkouo8dCQYsRe0UfJEVVXiiKasjubMDIWFx+Tmc7Ok4Nq4+VATlUbXsBcQrlKwqwlrm
XetOr3XYfCyKuCTuPN3NDhGp2m4J3whi3e4FsafX+VQDigtHXhayRZyWW/GLO7rWoWqAqDdDIOKv
HGeIdjHiY1HTuDa2XrGF8nvpCvgyNWfs5jIvDkPVA8k20KObNm4+xtNIoqZc2kcyi8SW82VwD3fn
7CrdQMOL4UdOFcXOCNNLKbvXScR9hKjgviH4Mkya/GDY+UcsZncwexNtBuzSxTpWoDFql6C0jUC6
QNtArvuNhSHiBKFu7kFmL2RmPdo4cohTstotmoBuP+ZSHHM39i7mAtSwzjpnm60wwMDZoNqYpLd/
Ihxe9VHcI3Wzatu5IXDGJRVpXgh0sMeCxDygj40uuheXOu2H2tZgnoGJUybqYyK1dyJp70p/9veq
0/GJU+wjXmvrZsw8dhy7q2/xT170WXisWrvdBrL5mo72TR7GFwTiwj/kpP0HqlkuCDy8zdxm3IaD
vIKvIRVShMbWq9dlZSSpM484+l61uk5/cFIMvooFqUMFwLYFGVvzW9zlMl98ifp0sEG2NFI0PDPJ
1q2Nivyhkf2Y7RQgjrpRSk7jndunpzZblgdCJm8JK/xuDvw1CHLtoydpTG7MH2Pt7zmkqdvWgPAi
uvOgbWpFSW96BVvsIzJROwgX9zZFbf1p8qRxIvbqvuCuSzZGPiAWsjMjMlujuV9MencsgjUjEtb3
DjI3AjFFNARuzWxCfULQ26aGJpxGaZN3pnacBuNT5mEoaspA77J6vm/cPtmnoiJtTwfg69ZFEbRr
zuNwqFLyOMI4uI49BD+i/UIFKhcYQxJHlp8UfLBM0k8kaz0Cwc1b3fWXbWPaq9jmS5Wzv4FCWJig
4puqNHY+1OCOvNsULQdXo5hTz6CsV9lxBO+Ibd+KzjIPlNCnBPmWQdTmjcm11DW2oQRO3OjEjQ9J
Tm8iY5+RGzYLFZnz/MMsM0I76zmSA1naWf+1rZyVBrPrSEITNABQvJzzC2THsEv9YbcYobpyCNnd
pHNz7XIgHum+SAiVW5LxKZiyzN+p2egPde/oCV53HLcIt3wCLafegMtPSGbcevDuS6Q4O35KvIRQ
0dRN56/20EF9EjnGstfFebANij47VoOx3FMokjzM2VR/RMMBUS88Mly3ukqqEH48hVLSo21+R0Bi
EcznQ8duLeZcty0z3yhQWlSw0GylDH1djl7E+cSvT1YKBQGF6S3Dp7CjaOeAKKsLT+0i1E2u55jc
qtht7goyJGOELaFDlKlML/Dl+u6Gy0yJ3Ky3p5NZlOHRAFoutsuCtHNTyxqxgEuC8dfE8uEGSD+T
2S53nP4Hw1gKtghIfcLwwm/9vJo5+3iALiw6kWSbJXHHdC9HJV7WUhd7I+vZ06cWV+2NBOFhGA0z
fszNSieUdwv7QzBnZUOaiJXfmGqWRdQT/vTFGmuLjQAEymZSexLlkOUX6YZvmce7trcpBMeErEYA
+ZiTr+0hdNjErm3JSIet+cy196Gt2iTYhkA32cYcuxJmqU5pIzKTlv+s0RLABWsoyTYmP3YzSNJF
o1YarUKI0gFm+oORnSxHNy+J48y7kSi/ZxV6yt7ngyE/jqHo+wi+nFESiJ5iKP1CLFs8f/5VVkJf
R4ute/7ntO6Z6WxdANzWUD37Ys6eMzRq2daya/FIMTfbWKCKIEN1i/AqWuK4f5GtzBkrElA2WWwM
3badRX2Xzh0RkskQky3jJcXEh0M4vUDzIjPXtdUeLbuch5Oy3e57bIvspRprfU9LA4xA43ancmhn
8jubunN2ogy9j4oyo2yLwnA5FNKibwOAXUzbdgQoIxmccjG4ocH6qtMs/OjGIesReq2cdRembYkc
tENPsjV8DvJMTFoRYMQ/uKJrvhW6qliWcOQibcGvegVdD7aGjFlzXRlcr9sVmYOSGaYdyU4fzO4L
hK/36ECZIfwh16chDYpQzk0RwIVFYjBGVq5pLlvexXr85g+1Q7VLLVO5UXCPyESFuk9ir8ouJJ/y
ARJWS7JzY7RlrqcK9svRLylIk8NI0GuwfI0rr7mfDYi8becl5XPc2N2rLs3ltkBK3ayvWesxGZLu
scptRIGKiB2CyUkGyCPPgPaJEpDtnLOMz6FFLUsCfxd77otPzC76mcnOXg2JbYotFznnhi8kyStL
VfajzibnfnBaLkGuElJGnBGWT8HSoBMbA0Eyt1R6rg/SbokXl8gyN1Zd1d+MAVs9K3HffdA4TGCS
lpoMtIClNtkhFjW/dXHrLtt4NkexlXbiu7sRS9+ym+aZI+myjDN1BN48XyGjM8ao9Sbjc6kDQn+t
xWibbV+iHtpoWLtiPxUGOZ0VEkQGWc3cqry4N4pdOg5TTzB04Oy5+rJfpGOeCHQGpfeBOKscnogj
/lM5C5e/rSS3dbOoFgkG+QGVQqJu1t3OsPv2pAciovezStBq5sq3TuTlJta+SHM17Rci+NQBHWA4
X3sl0fww2Xb+bDQhsnCRu+k91JhhbQwP+pWg8FG2UYfEAlW4U9Vogfqeq5HRF8v3wJFDegibuOaQ
r7WB2NNEN29KUVKKi2i32MPgj08+mloE4iFfkxN23d1bC6KHNRa5kEcs6KI6mIlT3vdqCt3tMkkz
3vVFqjMmlg1wTPUQWfgw+KznMXs49zW9X6oQGcPY0jITZ6tJWDRsUfukRHi4J5O2+PJn3PUn2vkG
9w2xbq7OEJoFfmK/byE2v8EmQa5YSoLYZH5YvDY/zdJeQo7ZEJeIQWZBRmZoc1wJzFxGXKCbGzRT
CamHrfFoy6K7xm6WWvs/P9hvKC3PhaEDTwWwHz6sM+gyCz1ZIOEml9mZPyMPHjigNxkLQpLtOJCZ
71hJ/ubjsJeBCNuUKgA1nsHf5Fj2/jD5WUSYGoV38WxFGvThiLfmR0AjxOHP3241KZ2NOgi0BQRp
47k0f3a6/wLMujaofmZ6WaSWNJZfMO73wXOV1M3OTVNjfhGjYRVfOj01u8VT/jtI59/AqiAzHI+B
WVxBftbb3xzRawPMCK0ws4jT2Rv3m1n55oGk6vEdruS3ccU/ZdpEymBBws/vnTEYaPaLZVg/aurn
hSxyhxLNfHCoXfDHY4dlbPfngf2br7Z+KSzWDowU4Sxvv5oYZGl6LeC+LZDvmjDRl7z3rMSGMb3z
G/72UdiqABedNQJQ2CTavP0ox4G7TKl3oGM58LfC5FSDgn3aOovl/ZVZ8X+Du2y/1w+q//5dQV7+
/8BYOvj7/mef88PaovIfQB7fWdf+qoBZe16s9a/6i7bEpvkvdCy4zcjTc0LCXv6btoTRXN1YaKfw
9gfhauP8r8IWLNJE0Pgh6Upr++QaMwBI9rPLxfkXjk/WHkg+GpNhAv4RbXn2okOOmoJeKx9KlQ0H
t/PbSeIVlp+sQDACc8K2U4+jmPaqHsxkNG7iYWmOU6IVpxqFqC4ZqYPjbFkeK2NWV77EEhpTdRGg
EezHa0oUusgtVAlAF4qUO7wJsPnL8N79tQT9amA+51nXB4agwmjAwQ221zqz1PUYcwTC2OQuA3i8
x96LNtYuhn3Z22SKDdWnbnKdR7cOQ7bLxG8OXeIb70S0nLFlPAP5ljYjxj/5+c6zJlXXpAonRHln
5L57S96d/aXSVndysyJEHWoWMnI7lX5856ufvdB8LD8Q1wy++fofzmO90mziZES7wF0q68y/Vfiu
PnsY4m5mu8kOGPzE1dK2yWNWUHaxMXVj2ShqlgDJmoiLbF9BHiHJH+m+G4uk3rEEWe+ku/0+nVho
LKJkTJ8yot9iXqrYkfPQ1uUdl+z6anQBLNNQIppCYjx3R4Sv1mnEfnTj6HR6t3F0/e1/2bXWASJH
CQ82edMkPJ5z8NLsc8qOJPeLrL/JzTZ9dIsivxlMy7o28i67QEuE0HQh63qbulZ/Qg4XRohF8oti
Tq13tpbzowue95W+JZgoQGHMfzl7t4zeMkO/DbzbwvCGk4/+81gHZf3akfqEYc6L4HDcW/Se6TPV
OfW1PQePMuwGSNjRPya91u/8Oj9PCW8GaH0iojbhln1CEnzWol/5Soc1qnWogL01oJ+f4C1QBBAL
l+xb7Mb9ZvAFFp8cD0YPWBjPxnHoCnWw0D+jFbdR0Fsqzb4SZD++Tkuhun/G8a8DxiihWSBLGofz
+amjdR2aB8gRv3WtAlHe0LvNCWxkfM1TuzkVVjG9qgTNj47xPU3TYvjv/WRvXbLwuOQ7s7bgesf3
vqbavR0gNTVuiMbHuw10DkydEOJuU6fTzHNx2XhKXQJ6LHsLXvqYEWp+KHwXn9Sf3/Ofy8fZr4S3
hEwwl+jidRN/+xADfS3+krvZXegNF8pKa7LiJ3Ugo17clTC/nwLSBDdo7ZNxY2t32tvZPcnNw6WD
ayCPyr7odtKWX4bEqqEy6+wbfp7h1je4CHbxwpWxQAL9zlP/tiY66x62RnBCQJP0fTa1KDB0DUo2
8zs5Bt7lUi3ifmA9u3Rbn/VGBJCKg1cG938eq7NKyPUHM4n68T2SDjAImudxbUsuQjjSJrtz25Jt
C1vo+IpYw7oxw0lW+9RIvC8LNSFPTYi+v2hChzHz2vkKIrxOrsG0uVpwcVNP5vur4e+bFbZ2n2gP
0yZvg8yNs0HxjNzLpkEFt11rNicfouAGTlh+tiydHWoUDTiCQ/voLK66LPPcuGispnhnTv8c+bPp
FJCFYfME/Dq2fyZS4Po5uou007up7ZOD7w3tk9UZzWk0DHGPJpG9AkgwuE+KlDe6StdyKKlTdPKh
au6wRWEUMfJSIMQGWZhd9yFmLaMlKEW4WQGAXBpSeZd1I8fXmDSC+8ldTQih6+8hFh9JaoSrdKD2
t+xtwzHOu8vRRHUZUT5AkdmY1NSJcaGxIZb5oUxzUU8or5fL2FiwIqlu+JAuYfMZAQqPmo+Vsda4
cAEi2d+G28jm2zCh1urPM2t9089GjXMRefP0AzGvzhM9Ku0XvTsxn8kS86+82iwwHEz6UwpAt63K
Qt+kDZfKZW6hcaSsj//840lfsJnVRIrQovB2DUjQxTruOGZ3eOqNC7OzCjqUZ++SWdof27Gh3yhJ
yw7lqXhtC8d+57rp/v71UZiwR/wU2gF3n61BMANYe8akvGN7YlboNK93HfWD7BeAE6/o4NrPPyf1
NJvWTS/S+ofVB+myqbsyxM7j+uK+JcYOqjEAaFJlm6KcHqR1o/2FF3W2Z35Gl/sPpLtsupORTdaN
6kyEm0PGH+Gf1gOAOu/MhqWyf4iNaf64DLIdeGkwkkZce+neyryJh0JCbd3k5OYEmzHDZIH9R8EK
V/gUboY+xi5RQ509YeC1bgwYrVeqSLzLtEuqT6mpuycFe3LhG+N8mf48PPm9Ke4bW7afq6zl7//P
f9yfWkHfJiPxN60g0JmDr8SjnYljNMgva9xdaznJyfYyikvjZf5am+ColTOnO4Nmj3cm19mll0WT
FYmcJY4CTG6UgG8nV2VjNSdzUt4mY9J+ps5lfaPWFSpj7/ns1vLf98P/sXnAWteYt2+Tsy6B3DJs
ri185befqEito+feG2+5Q/ASF2nYX5Q1ZGRmSRs5U+1HHrYUIhWwKg9uQDObNe+NnM62Pw/932wY
DsdENIRs8LbJOf7tk8Qd2majDabb1EyTKxXIcI+CHJV1nODe6LFiUxYo491YVAV2EGYTrqHQj3Qj
dmVuaGDHXH8KsuT2zw+2vlBnI7Q2qLODcrvj5zl74apxTlouFuat8MfsYE26v6BTId3ZReN/tpo2
hNBANZ00S/bObPibUyFp1lR2cqdA/kd00tshgZlJANWVexvIVjy1Gitto+oGgUnOm6LtzrpxpRZ3
DuqwbUKvyGbBvjBuDAkuW6QmdXP1OB4nSKljkIh3BZG/r0VMGRYiejI4GPLGvH2+zpQh9sz1qOyM
6mmgWWxbd8PwwtGov0q9TN2KBdySEEXLwypY+l///NP8vFOe/Tbr2JBO5PIYXNffPoBJZLU/W7h0
8fAaH+VcddssAOi2sBruqWDNDlCA2XXSG9T9dLSSPGsiEde6qHB8CpvefG9L/32uvHmesx19IJ9a
F2OKoKTyPyVpdmGF+Y93vvNvl026ewAsGHl0mb8XSMCK5WgbglXPNmfmNlgUbZesxqcaS+jVkJTJ
VV4IY49Kv/08Fa13TBbdndCQFScgwnLYAmOqb01NL7cVDuE7k/bvHo+pSoi/z8nPPA8slDmWa8A7
55aXRD31Y98dZrfUlB/1k3B2fx6M39/NECSNW21APIfrnytyE2QWpeuWzV2CYfPKLVxFskxWwQaj
r8koeQUppj+ToqmLaiqcd9CG31frNbWHagtQSnZkz347+3xV0pbI9fWuH/003ZQpWd4BspUbIem7
EsoBhfnz9/1Z4P5mwrvoxlGxcwWiPoQKobcfmWIlL9f0/HsUjf12SBMyRkgwwujSNPXu55oNwNFu
48FS15BV/Rbzlrrr68HYCTjLz0tN/6XdC3NfyFBt3KlkxMTSXKtQiHsOmtMl/aZRnGTL808YomgG
8/HP3yI4nyMI5IQAn/kJZHOMOntNhB0jNB3m4TaRWXsVwrheem7XY41yH2a1+noSq7hqKgztG9oJ
iteh6J56a2FLpPe2he1R3snP3DySmeGA7ccTCUSjfzfOYXXd5PWnnJikYKPJDXoxp6E5TD1Hm8QJ
uscgdcbvBQGtdz+PG03uN6fQz5YPE4feb2EZd3tEy90UFZM3vVSUan8sBqFPRRNzlM6y6WgGq10g
6JyjPXfG0ULJs+9GLOUVsbN7wqzCW9pC6V5qRj+iKSzYad9AagbBWR0aqg33QThnXygLdX9mEygX
/2KRHbIp5xNyc7wLRL6ad9tngyX1KldGv9PeMDxUkN7h4t3a7pLvNeWztMzWxpeK0I57SWLVzq8W
7zJQyhoOBbIfP0ITf9PaqviRhkb9RBdGc0pUaxfXxN03T3bdmpdEULDdDvnyGqS29TmrYnEKIE/3
IcodTo2enb0zi8/fG5fgcwwf2EHwfVgkcb2dxF6I0izHlHHb1R6nvmngZuKtx0R8w7tQ59M7N4Zz
Nft6rPKAeJlo/JPy63U+/kKaGGTp2nWg3Vv0ApyoiHrSz0PopJdBJafXikvW1pcBJlbHSIojl069
c4XUV5yjn4IsDXDjJQxIEkgamX1JIpSV9ERBmIk8LIT6H00SV+p3zqI/E2vfvOu86BZrMa3gvPC/
3VEXwuVGz5bWbTe0Y0Ifn0GBNSf3q2aig5eAIn/C49s76lLk2fAoMO6H65F4IML3hxr9EUUGFn3E
bfXGl0b5qHlvnv78Kv8NlOaATjMf1ktJyNO+HdolWCwgTB5SYjLJt6OTWzdUYtZ71yqHQ1K24Qlv
X/xY6tK6WTDZPdZFhvi5lFtPZ99J24ZAf+eZzucXPzd9Iy7HZ8AxhnD9819+bj5zcY3Osm8R93rI
2Cz1NFmCRS1rxEPOOe1yjpvpVKLe3gqjbF600px9DR0cYCqdB/SYzlXeKK4lYzC+Qqz9Hw3bT4oB
xom37hxJ8iZIL0gsC6x4tG46TNp3iE8+hvhrLwcpMZHnbXkUsiIJPjQ/tGSSvurFD05cz9WtkaTv
ZI3/DhLxLq7JrZgXVrD2bCtDrhzERThat3j7gYbqrP1M/Q9rZpmSSjCjQHmg4/Ld28f6pp9PcYLi
qakwfSL5zrGpEPSrRP9k3yZ1mKB0KijUHHS55bAp4e6X8T7HWnvZh624d+ylwam8IujvzJe/e4oA
N1bIGKA8P3cwhcU4EVaQW7dFgBICY3lAXbjhp7vct1CjDM1Xs1viL049udt8/d/rQcnDP34ISCM8
Ras1LIC4Ppu0Yujxwk72cgvykF7+J3nntRs5snXpJ+KA3tymd8pUyks3hEqqovdkBINPPx+zDgbT
dRrd+Od2bhqFMi1mkozYsfda30JMUd0Zk29/ZYltnL1QVidgZsCs82QlHYfeWWf7/3INt6PMX28H
12CzIduU9NRTfxwGPWnUPcWSfhk5eFjrkYi2dwzoxjkq53UzLBKq/DzL3E2ppvhsx43xOJZN9bMa
knha8VLW72E0t5872fbPmTV0e03Y5tVraudIBLFzjBJR7VvD7Z6LUlb7Olfou5BjQLYgppLmZ9Un
7NyoIOiDzbMQb5L/eszna/2zBKF+5mNyxw0ePZawP/YghKkQfgf5nzUirxRHKa9OtsC4oKzRBT6S
ne6sAIB8wi7PH9ho/atNA/84AFtYVpFjbxPdVKcWMRgScXs9akTJohoZ14SITKuos+XPtpPWueqd
N2R/dDUIcN9jpPXuE63rXiifxdLNkNT/bpGOo2Vdmkn6BLAHMmXRThqxJfXU5lUY1YNiyVihACFd
FxEpHLW5m4oDmS6uVlnOkaIiOwtTrAlj0Y6iT5vDgK9mEWS9s850Wb41RUQ/w4/LtTKqal8FbXYl
TSjiwTd4tuAkfPeIKh7Y96q9xq3au15iHIJaNU8qqIdfU9+Y69mjAqnIjO5i9p1tkJvTphu16sUT
moZUskdvHM/dA7Q/PDUA2FhHYDULnEaltU1jr7lDjjluObPxqHAq869ClhUiW9u7YvOOjwU4mXbK
woMdea96ol0ZxdjbSI/Aumngw79IC/dPt1pWTD2Vg1H7B3TU6aH1umSLuQrPQhpvwDN4B2XG47qd
zGZrhmI8TtLM9+XcBksHgQI8aNTPEo3iOUnp/RYlCRxZkctjYzXdfkQt+uqX8ifUmuAslZmSIK5C
Yu5D31wS2P1ZIEo/cCbTNkOP1cVPjfhC2Kt2KsIJdWU5JGpnV869kadi5dbTKck0OEAS8NGekMf+
uQAY81CkPesaE98XErCbI1ooY1y2scdv3v7SnGR+olPnPIJcO4TlUKxbL3WxT8kkOrZjkP/eq9x6
BOozd31JbKS2KnmDY9K/9gV17n0WJfp25iHDrHO88UpHmVRa7PU0mOZBzq1n3AwNX8PtplkNX2TI
FPwH7kP7jm6Mty27US0gS5TmgjvX7BRADkRRR3xW1YcVirtcGB6iftBIjlOGSzY4l8IeSEOY5t0q
18No62CVf6qncVzGjeOcEqfzD22Wk4YET2IBCItsdcrZ7HjbjaLGRZFfN+CnSg3IBSe++g7T6bCf
bF871HmVrz1p22dgghXKlFH8QFtb3ZeEu0Ls0fBwjGVCMKkxbRTmppUnon5rzkwzYiCFtrZIDr5r
yuABIux0KqHZ7VppZ6QUjjrp6Cid4dIIomrt2HgHBzTrQ1QDzKWop3rVD0O6RKgeP+PjpLegEo1A
RwwHS7Nu7deuScZfqHL2GgmsSGID/xgjnNrYjWsvY1m8GKBUWUrDzyLKs4d+9LxPOcRvYRcZa6Tu
xTYqc8ZLDTDFui3l7rYqxrxmz2xDG8YoXFhSDisJ6xKgkPk5sTifGyzWi64TH1Ybmy4chkp8tX6X
7Vn7q30KWQnIbCxaEj6F9Skd2T1T9vbP9txf/d3KHyHPIFq3bXIHVBV/Zi2rH7g+teRzzgMuz98a
iMiXE7injVJtdMKHY29dTibPTV6U60ABzB0LES67Qe/uU5A1G2X30UUr+mgvvLI+C6csjpqBnAB9
oaaqBcQGNl3PxiphWEW6iVq/efVTknfC2o1p2ngsL9jERnKU1UNoBs1B6m79XsfoQBf9yFhiiRUC
TbZ0GXJbDrtM16bNe9zAv13cOiW3by9Xrns/De0hTiek8k1StQs8i+kW32CN9yPOmO6J/Iv0MOfN
cjr5XURjdTdqiX9xi0p7RJitDp00nU0L2WCve53cG/aEJDXsu/WUFPWG3Gh3ESm01kWY1kvRt83S
TfP++TZ2K/OJkhk3yX+O5Wo0++e6DspkYSe5uYtxl1zNtPQ4AYzOgS3HfHELVvXAqp5Qgd1Bpeuf
J/x2JdypHoV6khtAq7ITkufpUMCb3GaNyk6dn/E0R4qfppRRvwA0o49bTh2Cer8ykbn37ckdg7ei
t+ufdR8yi/Nqs1gA5tTf8U09lNJUW00WmzAll5YkrmjnZrm9afOJjEGmx3vssc7Oz4RcmkBY9NyX
yyqp+0dlStIOW99ZmwaYNqLV711Xpkcx9M4VXwD71uBx524d7i6NsIZQEXpbk+UWPPejqYMF56i7
piidfiaBN90JlVe/W47pXByliYbeMGY6nnCrtsCzaPBZkSaxhGMyxnvjLvCQ6idaYPlqyIJuK/RK
WwLciNjbtPjN9+uTqznpRkaRPOoyIpteVvoTXuVx6/eN+iqp+1Y0SyJvlU5tFCwmv++etXSWdwxB
k0A7Mr5twNWvdlVjZ2tRVh8tpN94xRtac106U0ntgQE+6k6hWmZqIdDVNtHWBbEsizaws7NBxtAi
LLNmPzAq2TYCTr4s5E+kv+MdDGj/QECss7Yajs05YTKPZqa7hwoe3EaZYFhQRYYPuTb2R9Prq0te
Klp8+DzJr5/f+oLl/5m2SX4Z2ylCAEJy0Qc6/O7p1iq9lXuNWyXXxsqKn1MIIL0jlWBZwmZedJrr
rirHDuFxc8YzJJfDCH5sF7ZqvIuHxgNabW4s+0Cql1xp2mGqga2XjtmeK5bmLceaau/ppb209AZn
YsMXuR8aSk2kmh1dGF7w13BA0crUNLgTtx2ySTESMrfc15Y1Kw9QBhBNMqS85dMQsJtVUOwSCyJZ
KuZ32aRoi5rKeiBnz7uSFE233qnWtHkwBcBAnjaD79MiTzkCotJN/OBRWdI9DnWtbSmDjGddc/dl
Jp2Jx84hzxoZLQorkfrXMqrmqniuSmXkuh96Pmp8/Cz2ryMKUbkIct18rykrOES0LXs3+U28c2iv
WXl0MfE7UjacKOc6ssSZ9x608yFrDKeUN8D1h4e043enUKdS9lT3FnURT2DgI78O3Mk+0FSJD6Cb
3a/AHPtzG0AfW/idP+3zXuuOSVeZw0KbuuaHbTf8OGBBUKj0ST7hJRyeohpOs4/XZdNY0wgSz5jK
fXUb8ZqaN9QrAXsS35ZwlX1vZ/St1qoZteEMXgqdfpKND7JMLhnQGFCB8KGqReJ42JR9u/vWB028
9UzKwHIHhb9yGybQPkQnb3/rBeeIIb/LLtTedKpeVOWNBUxoqJufVWsyicYvmu+J1uQ8bnpyIGK2
wzngonfdl9giktKZTi2X887Kg3NLuA4NbczVd82ERMZva/0jkaC1l2URy+M4mc+dX9sPU17fq9R5
htcUPCtr9Peso5g5B7hDiaFrVF0lb1nFbDRktm5SaKyVm2ornvWObPMQ0vjSLUCz1pWJnSsccnxy
9YMT6tmeuY1aN91MiEK58x57tTwZUDQ3sSXkxvJC9zhVMYAsp6SISJI334s/0UhRucUhsy7lVdbS
nB0nYPr6ZdbDsMRxiKk8UcIDmWu1X6MPnXIBJHpSq77UcCN1aQPRLycgs8QXVq760bK/efbCYD9y
feldFWd+u3QrNe68woreSrd2zlEc17/KoHblRlNJ/NoUgZ2+5kqfdwCakfHCGK32zRfEkJwyOYlo
PaZm0ZyQ/GofcSK8VQ1cfLY0qm1OrNMy1MASRl50KXwLhl0xHExfjmfpGukG9ldzR8YcAMeO4xDM
zvyalz6bN/tA9smKaKkFLu2gWLoJi9naHRzzpPzCAOqLofsTLqAHR83FfHHIytJ+yaPeSlYJ3p+L
6IiUuw9FFGPjoofQZNgvTP3FUHnJ/88facR7qBUXjoV9SXr0xvOGw4VQGY4lEcL/Yhrl4XcDz4nX
g+Hz7/oBplfnLyKc0pc6sYbLbU59a5s2WlismXxX+8blHGuqkSq6wPiB3bkQvDpmUfHq3P4aqMJE
raqmr/Y6Vhael9hA7HerPUD4Jdu04JRy+6uEjHlXHDW87zSw/VVgF1hmW5xmcM77e1x6sAP0wjiz
aTJ9dGlKFUXSvCdpK79Yz+XidpRjG+YnhvOpGUA0RYE/G7OrPtRX0rWZ+ZRWXr8PmcpbbMyJ+2tI
JCCrWy0JWZiPUkZDeoSD7Bxdd8hWJAkgKS2LpHrp5wNvVEimN2hQkJIkPmudrUgSAuLmMfmAMMdH
H+beX59BoADR5PY1LxWMsTU1Suat6HZf8Ql3F82eXfYOJjI3ACYdxKH5+zKqGkwjAPj6tkrafGty
1jZMtcK8EwWZf0C7ZMA6rZNzM82JdfQq6IsaWjx30PjkyK6IQvPxlXbBNO5UEf8ahG8thmZUe7aD
e9kU2lIYbbkvYiLXWB285wiOJMG6A5sUH3G2nEY7DW/uQRNBespjaivNz6PHDnjkHe+sh/0zECM2
pt54qPqhf+a28/1RbWbrOcZ9jYkPVEFkFtfCDicwoJMFDy3WNnJwmrsCZ/S5KTV+EeWft06IIR0O
450uoDdn4WrOrFn4RhZ9B5o/3Sm/QR4G2Sz+USYEqS+6MMGefxN+ePhS94TBiXt6wdZx1EjuyVWS
MCRnk8LS1z0bRMF9EYPu7mBczKeTXKzoQTkPWV3sbrcWzIPOCSbTIedirQUe2/XFD4/C+1HAk1sn
sniFkstxVURRsZSpUazJLHWfClCze85/5qKddJof2RitK6TH5zSG2DlRITxqSc9myzrI8xGFiYnb
h1NDIRlL3J5gRP48sRntbFxrKavcPDT8vaNaIUDOhsn7vpk7FuQvjXs65eowyuqZ9NQfRGA7l7Qh
pIMd0FYrSFLmUgpzOMkOS7zBWOA6qLb9CuzQx9neZBZLA1+YDV/gZ+fRYV3mEjXPIqI9fJV2Vp8j
FfZrDUYaMO80sb6cxNR32JR6eBrzQLEGPfHD8IaMvpZOmaiGMN80fposw0hMOxtV/97XoGZIf8wu
ACjaCA5f8nFr0ES5xssSQkto1lPjqZffwincCMUyFLn1TBvrFYwx0MWscbIPkKs+bnoLMc1NYkTm
R/mNISu8vz3uDRDca0VtEVHu8nZnoDxgVhjWtR/zp2zuX+tuFUYr02jc2WVLQ8CN6JY0hMbApElo
wjWulvCAW4F293s5ArW0cLyppsVVd723kH0ywZtH+eXOfeOtnprtEk+YvumNrKYDUrbXxFYU8I4m
8XcxvWNMMXHshlLZ9y5OUNAN/IuGYgdDaLKB8z8/6QB2PwA8iyV1bXy5rW744eqd6TiPSZv4Z4Hx
3cJ+zPntdkSi09Ek2G5z4z60aue5ncvJ2/GO/YhmIWI6DqXoZq5+lVn1gl0yPFV65l8lSoTn6bYQ
tzofugzjY9pXerIErojXHDXAAY2kOOrMj8+jaferccz4rak5NFUjfjitG66tpNHvdR2CYEWC+7uT
qHafjMBcibc+0xzTHko0UMtbp6+2kGL1BmDABc9acSfxfb3ndgsxF6nfMm+H8eHW2cbJ1x/dQnKo
GYuNbBx7D52iu0DyRx81t7ZuDUnkd9VrDsHhQJhCxUFMaSAGw2itVXOLqMO7/5B1aXnO0dVcAcFG
W8ae4jygFtn63ryw1p7zSUY9oMF54yMkfTjHQQpxQU/lL0Y3cGUFYVx6O9obKGaUjQBwwlUuqaDH
Qi/u9SavdkWvYmYQVvDlTYqeDfptUXrDD1Xow95R1dnAxIKRsi+WzC0I4CQgbqN16Bm91OGhcxqq
cuEr/JdMuuOzkzDUtceOR+QmIO7sjIW/74FHOCxSakWHDCN0FuTDt2GnkX0YSFjw2XFS+TU4TDuz
m+zwts97kWCP8qDuoGttMHFvXC/nPswDoCpIoCMStL4u+yS61izhW7pHHs0LUgpuzxIKfWNDECFN
g0qUB2sI8GvTg90PZe3v/Map901YpPugkeu6DPWToYv4SWT1p0qG+ERBQ1HmpNlJ76ddZgvzR1fb
/XM+6zD82rP3ehiYm6AlzNXgdAAdYVRPmRmMT6GtZ+cgoDBwS8vfOmlvHwohzE1l+2fIwOIUVBBP
eZ6SdxzIzvH2xP/LAOJvOuLI2eaUaJYZLCd/dMSbnpAUVfWMG3H8PtE8//anpDp0ssTPbDjloa10
fyuLtnhIYvEqhGAMSvALxIagDH/+VvA26LS2uSvD+3++uv8WejAc8nU8N7PKw/tzRIMTdKCOz6aL
zvO6zFDXZLfJv23HZrEUVZYeh6GMyxUQkTA4/fMP/xuZEehA3aagcdHBO9Yf07EwB/Egvca+iCgh
PmMKxvr9tiLTpdLXRoKTUY/1F1nmuFKrvrbuMd3GPzM9rxBhFMnmn6/nv+ebOIN8+k5eAGnjv1SK
SRtIMYSaf6k96jFYTcwt9PnIiHOUqYvN4v3PP/BvvgBixA0XCwlZYLrp/SH0otwWaV1E2kVp7F05
PcVsMSZ68G2YSr+ourIftGoUW3ao4C5OjJHDDhe3kE3fHsDuBC//fEF/o8TngpgazuNd/Fh/GhLM
BF5U2U/aZbLpkXlhHHy1E/1dvQ3lpu+6X7kQwTYCybD3pnGiFIquqvfrX4EtSbgwHR1Kkls3q1LT
U8CkbXjUSeZNkRT6zzYv/G6QQ/Iv87W/0SH4PEW6ZyDJ5+b9KXzQAUXlvW9al74csvXU1f1Oa2L6
RhCLVo0MP9A99/ck98Cit10iwcKy1E5eOhvcK2a+ZTBZ0wJFDvkoiWHct3rf7mTkZcfbfgGp+f9B
xs8lo8nUsfmS3PinPrSyszKOKfsvXublJ/LZrI2I7WybYBva0FB2jr2kuvYhw7+PY9ttski+4xfm
VDwfdOgp+ZtMqfjfXsn5ifvrqJLrYscwPNxmXN0fryRGMFAVWmtfZNylLwDGwi3GjOG587J8leSR
eS3GdAUseuRY7wYHooRUs8jR0twZw+Qe/LkQggVKcrfldl8D/qjVzb3yzw+q8d/6WnwzmEq5RsTi
3p9ahFlcK+Gjm5fsNuG59cASldXvCWX+gisTNCKZxVktBNYkzVbSnOi0zvO8f76S/140fL6o+V3h
EbS8P6WS1FxsOjoDz9tAF8b09B04mIlo5RbncJ4Y/fPP+29tKD8PbVyASBE7HhDXv4gwpNlgAxRg
96wqTHUaiV+MY8ot8DwbvRxOFJkH7V62xN/cpGf//NP/Rjrr406fnw5IZDga/tjN4KCIKQcXdBlD
oz/L3qWjrVz/PAQ5TexeHJgwZCe/sAmwGxHMZU7TXJ04KBZVWWhfY1U/+bKIrmgW/+2b+Zs7YSBN
4SbM6l6guX/9ZmA+VY4uO/eS5Khmb5q9m/SLgXH9Tjh59y8anb+5E6w5GI1v+wXyjr/+PEXha6N+
dC4Be+fOIbee/TypHoscKhRSdo250mCvc+xDB4dc4N/yiv+RBfnp/8cg5pl2/A8G5bwSn1ny+Rd3
8vxP/gNVNv+X47JeIKtCKsmey5/8zmI2XMjJvMUsf6joGMfz/PzHnQw5meoIjikwAgxOSEX/jzvZ
9v6Xh4vQ4xCMe3kWPfyP3MnIQv66AHNBJKhyCQ4PMe7825//XyKrrlNZm+e1WIZtYcZ4gCqPAUCg
C32tCWPKlrXZGh2NGzdJOBQ5+befhnQFBo4HdNF2MslUu1QB89Wllpv+lu5E+qFEUu5DFo93YFjD
Ailv8BaRHfNSpB3AWX16ApcCLYSEsVU31sXTpLXOVgrc88rysp95XzNaooHwJj0xgTtOVwj/olPh
Txom14ypYSvKL9NWyGjKUbyQQcJ0pHG0a1j32qnGtgYe1OuajUNI2s5E2UfKnMsUoS9/tPoLbgTc
Vh/ghTZJan8h07gPsvvYfqnDsLjCm2vWDsD4/RR1mJ6l/V1HVvEIyHK8SFiqw6olpe/s1Ybzg3mc
+TB41cTZKHbfSkUZsHJ9s9iaUaAAB0qCO/LIJYHG7Q+pjurUcfz+UFvwfhBRIv7k/KIPqb8L2acX
TZ27mzYCaBcMVbOTIIXewGvZ59BujCUs164Y5VZQZm8KxZKMsH46l1P6PHgEQIMWjnKxdvV4PJGA
IY+FKadNBWtkBSI1Pg1OF25hO6GUdL6MzBlWvTTG+xJc3Z2AhHIKM/xX4dy3q3BI+lZtrHpLHzd6
HaZXmQUvZhLG0Bx0/zgw2Fx6pK3Re++6AwwL2EhGd3CLAuJsa3+TmOLuEziyJLCUTxqQnLsgrmkx
Vv24xURbnkazBtKDQ/ZVTiWtQtdplzRm3ec0cd4bPXLutT4Ml1rjWSdKp3obIt1doK1hfATIxt6q
svliJlsupCqsXeZM2sGMiYOxWqv6nDFKXa1IFkjbq0v/805a5FaJoP9VBxikFnk9GJdChRmgzqq/
G7mutdYMUE7KST9Oo0NgJM6N/MGPymE5ClHsPFpyWEUHLFbQZ5gFj/2LIT35Mgq+OJEp/dXqpmeQ
WDQiCH06Cng7h5qc2o1Jb2UVgbKq6xTzUQMVw5ekRtUQ7NTSHE15QCBmblwrtj8wWjbbGaG1ihmJ
3E1gGtcWXZytqBDv2IrWdlr5zV0d+Gm/6Ju0KFdaOr6XaIx2DqrNS1V6NkQ9RRCI6NWrzj9ZTmMS
RfvCmiMKOCrtQtV7uzwxoqVASnJpgxGkTY/L/qXkULTMWklEj1+otTkBu41G02NsrZEHiWRi3SZJ
+AxAiyc6JfrVFGazQRXTfvU2ZM6+NggzayPj2Y6sdh+GCZxU3ICcQPPa2Bt6a22iNHuXXq8T4Uga
BAkl+jqP0ocRIxwMrloG3zw9n0HK5L2bxuFATGa1ssgHYfBXkjIpQT919VRusQ7yK72KNuPkfkx+
nA5rnWSENchVg1cEEVEhmuZYeFGwl04GtNJr4OZOk5utJttjBcJETqt6omlDWuFjkSTioHtVsYw5
la5NQJdHx7CBkJo27RZpBE9uKpujhSkFnJ3h8TVpyiQ6zNT2CNK0hVnV5q6Ug/0ZlxPUVRDK9Owj
pPxGV28czIVHdIomvVXTBCJvnxBG3mGWTN5xej0QDP2uJQQm1iREnz1bq08x3Z69lkWPeDcBUOIy
xzaeLH2P3nbOK03XbLQWI4fKVd5lBU0avyccB1SfRvHK9VTcwUpmp9DU/aUe2d4Pm5oeZBRnwEVh
e48lmuhpAWb/GIahs04HicKIjehEopnNO9FHBe8Zqy9xIvpeufp9ZKQ/MInattatkZdutMH+iLQd
rVDopRWKFSvzNmM9zzHJmdgw0TupeMDq2RQZcwkt0R5MGu0XTng18yJCJwCjO3iOEZC3w0Lvo36V
JaJex60RbkQt2z2pIN0i6OSrljmEhurFEuAb8Rqhw/Ru8peEEN1jMoKi5hFPb2biGAFQ2w8ugxIa
aeaOQK5HQiYvypghgI4w1x2D8vOQaeKe02L0SqpnvR5M7QMEIfF1kePfD0R0bFoXb4YI30rH2zem
7HetMoODtANSF/0D54f+0UPRb8TZQG/P23t9swGkrR85DjYbYl9UvdYjGEMRko5NJLXDaAW/rDS9
d8yMqQOt24Uao089iOq1RkQSmoimPtg0r1ZeQbxw2/rTVy+adEVsS0VOVQ35EnRnxAz1BESeFroZ
ugSsWoR3Nqr+1ZrZe1wzAbS1wnzSSoiOem4xnxzlzwSU3YLORLwTTHR2EyP398RN/FNXxx7Nc0LW
7MY+CgB5JHACD2UAY9MuEM5hjoHbp76Hln7KmpNfD3ejatXBKwJqBOPKSwYdKpbZ0kwg8nnT2UBt
cEFzyvibhJF1ZQqLCMa5JwWKudv4ws+3o7AHfePO7C94f7A3RSieqb/rXW5LufWYv5wrmX9UnWnN
IkJv76LL3Ltx+0vEeb7xMT1CWAwq/zEjdXFZchxeotuKyCvotC1t8I6sNC/KVqEWOg8NsN1zFAz1
PQ4XwO3QOLfKj4sHp890GmSBe6BzG94Vvs+cHfH+fkKwcoyNUGGmJWobeGa/IFdde6aBSFBKJSXy
qZTdrp8SQpX0xJ6eA1pNqKH8uvtp+2pCx6Iac9U2Eo4s+8SPLKRS9zQ6hQEQZgB7Wv+STsNwj4qR
Nnmv5HdZW+glJw00cKrn0V2RZv7aJVEzkuLkgWLd2DOof9B1IoD1Zq/3CvysOazsNH50aOp8Z9Lm
i2XLJq7UKk7C6sUalOG4DuEmA171c2+R56671uHQXsaUHNGGImsVa6a/E7kffXTaRKnnMygPjqOp
jq43LjJb27iNDpcPnFvtNEtGT4csGfZNWu7agFYeQhbkISzeEuLzJk5zUnvlEgWTdahETVwiLLyV
lVurJBvyU8UxboNmcJsN42FCRnJVgh73ELoF6jNZbdxIfWm6tg/rcTGhLdRHda/6Y9IzPUTBY9Xp
yksjzHKdtXbQeOlJefajcVp2mjr2wALIWwrFdnDaVxxFdwjXFnZVgO3T2w5uMvOOtidLuf8MMoX8
MhPa1uwK/t/NkpwhmDz2PldTuULVvGqC4CumS79iuJlhdPI3CQaNldYOwTb2o/WQyR+N9tHXJS14
MzbGO5+tbGVNbYFICBWwch78sN24zMMWY2dAx0vtUzpkzyJqp6WbV1icfIufRdUVVUcfmuE2KS8B
YQHLanK2sDNSeKdFu0zRVyx6pRcrcj6/W8OUK0tyFtY14MNWTuCOhS7BmyfyVlnsNTP8qkTw4rhI
aoe7gtJ7dnama00vHtrQ5TOIo9WQ2tvzPYd5T063x0ITe+yPOaK+2opNWO3hhEgT3VRkPGWat4O3
Uq8mzhMXoIXfsRyPY9yLVaYKdy29+KW3LdTLw4dVVo9Vn3+LNvoVAtKQHGZjtFJgNttti6ppoTJl
rSwnuYahHJZTXRQnDWngxhIUv4zuT0r1wcrQC2TF5iYeoJU28QCmWlJf59z8hZs5/iPBw0tOBIQv
u1a2icRrbNXaojaM5mWCIwio8jzjWeGuJED2IHhVVv4Msh6KbN28RJ55SMeVGFlTlVP01xHyR2hE
+36wq4PRpONFAwr7as5LpyaWQf0Dl9eTmGYEcGwkJ8iDS59ih/kVi/qwa9vmqWYOuTZ6n9BcktLH
NE9RfpTtQTNKZ6dwAdITZ0t5qxs0Ul2hmb9I73I+mBXCjdRI7i0OVPzc1KpfNxGqHRTxSxL/zhmP
IucL7HNObieLMo5g8TOkaX8KK5g20UBYXYV+bLZfbixgsGulp4ICrtTOsk1Qv7rGDz7dIdeYaAvo
9p7biYsuMv+5912iMIoRP2TrhBRGk79uNJJjEd43q9ZHNJMVQ/dqpETGeIG4FMZgbOIpr7aib7Sj
5rT60ptw9DVB5D77mY4K2HXrrVl51bqvEcSTYQHTKunJPEOf06Uwic0QFEX/KXrcn4G/ktzCSXfV
CUD2AqL6EhDHuQqTQ500SH6iEpKnn2yRRr7DU6guae/gQcgEkpN5dVIi22SSmb70z4kR6MfOFs0G
Co9xR12CW0VKg5dg3PDe3Slv+Mh0gdx5nO5IdmDTw26zFwg+dx1kc8Ru/j3bAFQEMtd62VfrvGpG
qKcGZ4sGkfnACNx3I31BmPABTTzFfquhLYgEgd5Ni2Q+tuivdw99Q/grJ0mX15lobeklb7lAzjwV
MN8LYg8vQu/dt051QKpZUleeZnfrWOt/gDZ2l74V8bmIW94EboR4v3qyc1gfc5RvHri/hBE8mlX2
wI64wvJoEwKOJ9BlENyarg5yE1L7UEAAVblSy1CSdJaQAMPIn+usg9ZibDxdsUMSjF3mn2aUEX8Y
K22VpS5FBGGcaz2ZzC+HY3/JSb5PUnJRSmerl+GBiNt8hfK2WEd+Ha0jpy5egSat6aYZh85xVoh7
8XJpPotr6r2YRgReNnAOGcBnEBeAuRH1I5Ed9zVhndQQLKxTrD0IhXMHQ9hd7ntrFrBwBcHDBbNN
dF8feu8hTx/7jZvftZULZDMxv3pzeKE4ugxkCN/DjrwibsPGYr+bKTloeUkFVDjmivTlkMokNbax
ob/aKBwWuV1Sm/tmSBtclhyHqpcqmGn9c/iN5SbR7KnKt5Sd9U+fONNDZzXgf+xBcahDx+05zvA9
pIbPUzzWDKm7IPf3qtTSt8r3+zsHizHe9jwiGXViJJVC7/0kKMPctq4typmDkh/MtAjftElYr9Oc
e+y4iXZM0lQuI8ZGK4IKKhimEXF3cRHs23aqn82BdywsOguUh4vQkQWcIlMJI2a7UrRKg8J5BfMi
7c0QJG9x2tMYmFilF3CL3IL/KnV2G0ttKsbMT3UxfA3QfvZRWhWM0k1nmdW+uRKK8rjUREusAHA4
M/aqk5bY9h5FO1KhvvKuJvnZCz2r9D2rXvJUOm664ZSnnYNJsfPi62jgxNrdubdMok59XfuUYdZf
B+IBl73dO7+0/83emTQ3jqRb9q+09R5pmNwBmPV7CxCkKIVmKSZtYIoJ8zzj1/eBoqpLRDBFU67e
oqs2WZUZCQJwuH/D/c7NyPuSedKunJgea9UE+V4NUlTSjOfkbvXixini6nPUj+oew8zknI+xv+GD
0iHiTJmNjaqWDW6DYfSDJnzFYIqlKbayzKt7YLDxU9dIleyrFnsR6jisIJy7B2c0f7BJB/AoJK+v
yxzBbmbiDZ349i6gT3dmxw1eh0WU7mjvxb5blvDYaQ0RPNYSt/VRKz6kCkOAjdHIb3VpWB+0rnEu
eIpRjKjZyjdgH7goHaTKRe6cbmGEc4yPjAtE29KeEPooNladcaCPO3Q49a7qBvtDgp0IJvL9gCWu
YkWzi6im27SwBm/sEJY6in5FcbEL7D+kkZBfJW39qxp7383Ui9SzqqTCk95RvDqDia/jocp5xPQz
JL74ozSDZ6ruESXz6RlfAeBcpqWcVU5YnwsfanHqGABqQ7arpILyyys0t8JRif4KDCs6D33+VUaE
4kUqZTp/PmeknTLJjL6OFF/OuwQjxlbAjrOZXLeT0CuxA/ohOsu+INB3PMUS8z5SKnsvyrI8C/NO
PXcgOX4FSrHBYpO5wjxrkJgZRJbU05RbyM6tszHHLLxQ1Cba14rpfC9o2O+drmaWqZvQqyCpPZN1
WIbbFkjIR3tqxUNuzT9jBYuA3EK8naM6vZ9Vikk9FRpsZKEgKiDSN5z2iofsvd5X1tjfIsWq7kw6
o5/ZXdLPTi+ixyD0rWtVHcMzqDbGvd8F7AGpplC8RDB+Pkda+imv5LVuBgq/YMxxkwY4PTwgvyei
g8yrIJhM9THH5SjO0JCXxmcDy7Cr0caMHDakSQa29GDO8UfQbpCKDtYWz5fkkkZibSFkU+Izy5qA
KKhjcW9StaEsAAr5K3QFBRBMJIIvA8cWPCC2hIdQxjhNCFtRNcpMRqBvDVRFH1Ijlv+gc3DzFpb0
tY/if/+tReP/QLtFix7M37cGtun/enhO++cfRf26O7D8od/NAcW2/qKITw9AfwHx0kX6d3cAGRqe
izAiBOOs6DgMC53Hv9oD2DGapkEblz/0GzD0/9oDmvGXJugZ0N1nxdAye093AHTQQXNAiAXQB6iP
wV5dpUm7BtfQWxsnY5ZiF/f+Ywc94yFhQPBZr+W8Z7tBM0fVpd12TpnhulWDZEFNbmuXtZbVtwiB
qDJHNiaurYl4zm10pS8ZLhDT10KjXkgMSJUol8F4E2CEEm7URjTnGhYKRCta/lETafTkSyO/byT6
X3hchXYnqIyTQGkJjhJZuLeY9DiPhD5KNxvDcmMBVmQs3bK+1S3hEgf93Hk5eWS89eu03nZRG0OL
D1Tjc4jyBNa+SKYveUyV2MNUFcMhTFUMr5oz5S6up/Yu0zLxg8EsAgVnxiwEC4DKV3cdmQodBCqe
rduZ+JlvNQLevZHqAhEg92F5BCSWs49H0IJulQF3RJfN/FJdWDNlby3ZVZZuPkUtiMJNq6TJsGEi
rlgyAOF8hhRgPif0Ry78NFO91MaqV+8mrJnKhnmOKjO9WDqWOzV2+UNhAolw35hwoUtKky2eF5Bt
Wxzdb1LdqLn10bjSRjWMt3mSqBdD2Z/lQ0uMBniJcfRfFNrbR6SuBpTvxjG8fiZFcqtRj+MNYqPs
SgOQcp2X2a2pp/GPQoYwC+JaxrOLbyyWSBYBa4YNTap+xK9d+p5VdsUzVouq4em9E+7bfCy/qFP7
ZUyqEkuwXNmnGfFky07LNQesYWL9a2YiE/NaZIe4nMPHFeSiLhIlUkUEPWeJQs6LQ/fHRKvximg5
1XxY0i1TN099HT4l4TBztCiRRe4QNB8sZBlEViBWrAprkw4f2jMjKi9grue7IcvbqwghwSS76wBP
cEzNMlNuMnSiPBQr2TuEI5NLnDTdYe8tgRkq1InsqHmcrSz5LlpMIwR6eSZVy3amUBna9ud51gwv
1GJcg8vpEcljsNPTsNy3RgsrP8ttDVifTkTbtM24DWp0oW4cCqbP0viht6LkbMQ1O8j4v7G7T7eZ
kf+STBJulJGZ4KBRlJ9Ca1RqBt1znWNLr3btF8a67lLEBhukvKR/GklySOKKfTCG3GH3JMcMMwHu
2ss14xt9sGyDy7NOUdhRdlhOEHikqKYZlFH2cdpN5xhPUVTBRWqXO03tDb61H1vnrvET/vlYyx+T
yvnZaCx2Bs8Q1Bf1bUndzCtKrXKLhnWqaPg+bGv6YvegjTRiWcVCr6+SYWKepOGtxBjrUwEl70tt
Mnoc6MOgb8yppP4jsdowU/0O2SfNEjvGxbDVoq0+qsNNyzG/SzP5aZobLBqK0fimqyjNaIY3xpea
CIcF5C+G6ROue5sqjx3aCxN2wpmO1KYTfE2JYrJWqTKgSXcgRtiCHleab7SlXFDLqd+AtNQvkE6H
2wQAM3F5x7hTrjv3lk/nB9sKbVtPprOJFBiTkxk0u8LXCuKiRFLEDfOGPtloaZeEbyRGuTr325Fh
aeoamM89mk7GfNNcRXZwrQ52szMnMZ+BwEG9Am//3qSl4aE19NvbUYTVhVNVzecpwP0LZ4bBvC2c
ngKAhuhhEVAn5txvBnVKLpxhGG/TNJYPBfcUUwYyx9sk4qj3Am3S9pRnioeA0s1j21vInJPWObPr
tvES00oubLVsPFKBAL2lE22yaVTuh75NEhThQFnpRhMaTLPWb/Ipd+iBUQPph1EDZJKWE0nb6Gz4
2/mZGEbylFIK/ATF6F9QiR+Z3VnmnOO66H8KkgkPP4TyOcpNzgxnzP1fnWOXya0fMCZaZ2PJFyxL
+ZBXmGdfQkCyT/ndrqQly+EG7F8gxRI6nDrLoMn+Gi+i5ziHiagXVIKc6zIoDbfCAkhtk4ss0i+Y
JupwpEv2Fi9pG1n0HMqky3dJ/UiN6HOSMywo7bk5IZB8Ubz9RxD1+1eBQUPiA86Pk3f1q4wYOlo4
RWLXKaGxGRX/s0iHTzMMIpdSB1UIbX7Ef4yvPv+OHr9zkfM2XhAqj0kkke1K3BeLuNsU+ZLCF1i6
igwHrtZ+NNJs2MxN9yuDSsFMcXyxLJ5XAc7t7995QA8/FMX8/vkaVCiAWiqKrrWeS9ZWUwa+yc/v
cCRxqvBimJorAF/P9tjH9Fv9R+kUjEE3AE4ZJoxT1TwXlEuMcbGlSs6C3s/20H/eBUb51+8SjAot
+CD6RyvglqlAvWmRIu+stARoXuaf0jAz3FZoHZNPmEW3/f7lUfx/vczjVP78r//9vYDnWU/3PwOc
0V+Hty/Q678Pim+y5z//8d/hsHBQxEhdx+iFt6EzSvXvaHhBsv0r+NXlXziU6zCKwAOpxB4I0v5F
7kdRgzzPNFWd1SdfZDP//X8OEJqYtB/879dL+YXB9p8v0SLiRhmDa4BmOyD6zBf0yCtlTNRiqJvF
HA0a4mgMYiA8JszpR0Q0zjhpt300K+058W5fXSn56OQufQsmYKYCs2APA02GF5TRKH+Vik8FTVVK
/zrWCyzhqoxRaWrWzLO7HI1kwXnpi++4vtJtN4K+VD3f4fD6IGBkImOHwfWg5H3/CVxBKDYRTkDQ
8BguMz0TtEJHA6NS79qWEWjsaekT0jmgu9oA+h+pKwUlnTya0cle02qRYl1XUMBHLDt+zTJHqz19
xFcOcb5VTW5UVbW2E4IC2rZtgcTu9CIWFyJE9nOWMdjAbE6HAftFbdBp4LxutGQLBB/Lopl4Pdk1
SRQZjw611w9jm4T4hAVGzF/jeMtkdzA5k9sGTD4z7NPN+zkrNBNMLQS2C6vw9cSDu2g8IGzDXqiY
ksVc06ovTuxSLJ/XqtNFeE5uBBjHUDWkjdZqN0h9LUVvI03iGqfM932n4FVM/TMb9sC0F7kOGyfB
Z+a1FLWuVUJNSUsmktJF6mHv+RfnJzb+w41zEVZK5n+FCTxoEeetzUS0tMR5dqDSnXWJca3RGWPw
cLD3EFrbC72i5vT2MzhyPfSU0Pvw2MHu3VhJwQdfRdS5TCVmY8MwdVtHX327aL2sLZrvmh7XJ0TT
h6nkcn98REg5kdHybf+hXuxKhqAohNgeSijILEowXGDBGG8YgktP3NpK0vb7Umwj9DKcRdm2kqw2
hdNIDeSyR7Zgb3Nsqb6DC8G5/O0n+Mdl2H4W+B3ZO5j0F3eR1/FDRN0/noPI8gK6pNsgnGkoBNjp
vH0VFH+HixXWgQ7/zIH5rnM5VshhnALVipGpeTA3CKGa3tnKUSijpwWDMV3QyY2qjx01R8FcEiH3
WW7p0S+k53q5BQRe2P4mBzdD3TI1BZMeapiM4804pLSoXEat/K8xxtklY45FMhKeyRL/wUmnMuXG
2BDkKKoK5acTyyq7cii49fsOgc1nc1DaaUtczwJK2CQZjyOvJ0bK6yYDJNOKDvc4e5izr6FmVgvD
YSn47mxmC9nu9FzU8c5gzPFhMBT2iLavaZ7GqV46Z1HT+OZdrlR9uGGUUzJl5mcgeryZwcX6gyTj
G3zC9w65ISNTbMCCpi0azGKjonCfLhJI1mRQCVNDeyUHSrXLNWKejYbBJ4W1GZQ1/a4uxnOhaxLL
/9AVUIb4d2SJug1UrQXKaEUlptyyHyb/MutVyRxThRL52h/UUn6Umd8zdZ+3sfhWJ02ebjEpLisa
v4DKP6hF7n+BvKM0lAyKqPsyOrr9nfHM9E4kjEoTfEGzbW/nPFHiT5kTIk4zpqrrH1XHKuM9BMMi
upqTHE11k+YZY79+OSwikHip/ezMxp+6fTvjVnw5J2OcfAqiyYzvK72tMDNlqiO6nrtc0T8QoXfT
N5H6OT+ltSvnpu+kP3kVpcyQWnJvg+kZy8j2cJwX3ybcX68GJcBKIOxLdAy1QmHkhw/QJkZx1QZ2
tydtcgxMpbWGlItxYUX5qHSpY31M+OKorESdne6KaMZ+0KwxcPvYhF1hPvSzFo6f0jhinrUJ7HFE
YJH280ZDNNXfAGDNA4VJtSr1v5hMf8kLlKzAAaSCxcIT7yIM0n3YDpYWeJWFZIdmVIdq4qzUxqz6
HiBgwIozCBokJ7ntRNhyBgYId9+INB2hKgdom0uK4rZC2omiiOYKpU5/wWrVXTPtIe066UXtVBbF
0MGQZ6VZkABQmQb+2vJy7bOm72wVW2+qRtuW3x1vMIMP811Vz52+L52k+DrprElvpvfPOCIdDCxC
B3rdborpOc7GSQc+IB4mIlBrwE/xAlIW2pwUOz+4KJTIBuRj9kRp2g8uAWyk9nakDz67KbfqbGFp
a0ur0qzPsWUoTYSBY0O53M9NGLKKtrjR68ZIASGfKLdFTjlR0w7DaaIDYqjBpWFWIwIgW+unPaUs
wfRkpOdnNN+dJ5iKQUlHtLYCT9HhYyF5iSx5DqgmbJfum1Qv9MWnjXFtBUo3c/kYqiS9E9z0bVeL
xzAcdWVfGJ3KLGii5te0NqyS/QgBG40GP3g0e+53E1QKh4vNOZMlG63DtZXZaLMuU8VrZsfI+Mkz
bQT0dGEKq9zuMggnUTbn16MS43KJ02qkO/uRc4MdyJyDGqJY11PMYMoTtJqedV6H3WawS+0IupPC
FGwG5G3I6W9v3t6cV4fagp4jPOTA0ThrkLmsphPyHKZ5hI26Fw65eeOM9G4ARjEoPWvKiUNtPYHy
ci2DcaOXI5TwdnUMEKeVfHJWiLC2z3dGOmduZA+DZ+qF+ETJMLovDSwwI1sPrn2q+ttidPwNfoPl
+ds3vYoclh8CwG8Jz+2FFm6sbtqpGB5iZD/yUF9bcs8mHnwDZMuETgQEwbm0a58q2tvXXJ21ZOoc
sBr5GUES0ml1lRXHfk5/xDQHT0M4BT2DfSsdi2T73qsQfi0A8mUcieh/CRtfRfz9aESI5TSQD0OP
e2oZxGe9o84nTvQ/78XUUQhhcfUS7RnL8311FaA2qppmYB7ysFXv6sbUzwelsb6/fS/L+MDrGJdH
RhrOrNIy77V4pKxiXE63Nu8Tf/Ao1XYkJzaNS/O6ro0q2XYlCstP4ECG+VyX+TJ3qAT6EwCowrmk
vNG3l1UiaAxVeELaG62Vk3MNf87pP779K1fjXyYTfxreaKZmM9Jk8lQOn4XRIFmtKFhRmk0tuogV
dbky1XYULjgh0G4hQaPK9XLRd2Xmf9tlOuhFvdm1+p/Yj2JT+PvUGzkPxoDPr5N1iz/wO/k26Ry9
VEawJ5DU9xZo6O9BFUP+BUzWkAzN6sxpGgtu9N+dKPsvHB6kTQhMErr0qf6TjOt/Qe/FAIP1t4y4
aO/pRK3WMpdkPBQGMNYvjFwy3n64TCL6Clmo2CYWpIoO3UuTWxpR7YkUZbWxYU9JXUGyw2IdyVDn
enI6bBKUOIMw6Umn1ZfWSaHuwNu7CLMO8wOrHTLv1eM/Ui1bHR/LBY0lQ1myMCnZDg5vC6JSleGs
INyxagBDjVZ53pJWoFmiYPv2pf54gsulmB2TaMdJxtadPBRzMdLSQqDhTfInHLfLDS4d4ePbV1kP
GC93ZGr4e7FMcDY19NUhBdYjQOrYCWTfTslQiY9jqz4o9YMOVRXUUVH89FtwbK7Z6cZuhMCxQw2f
f2kMae1MWmhPb/+gI0+YtavyXx4wSq7VwmmMaCicjt8DkxxYlG75yqag8fIcdHp84ow6ei3yQUG2
xoNYO50GeYKPdTwIt6Exd1NWQ/dYWgkyCAt6wokz5GXe9HVxannQDl/ekrxjXWCtDpEhqqepGErp
MjZrXGg1JX0pEGrXhcIQQd8DCZ1FdRGq+NHD80BMV5HYbKJcR2mCq+ImU3uKx6ideqLAdNqZpd+e
GB09suYgtbPY8NfBVsFYnUATL3rWmPGn3qXkW98I0HiCMn//ypaSp2CpnHK6Scv74DhV86izKHdJ
mjISgZU1m4+JBZzxxBNffuzqgbOC2M0wq1pI6auTChJaPWRJAIJQn9udnLsAAbymfy+muD43sknB
BFIzne3SbXh4exEf+6qYkqZ4Td2KtfXSyXgVMehmOZB8hYjX6xCCXNxKaw9IKLPIU33tRkBbnN2g
R5bVSRvkTeDUzT6XFnN7nRyKn71oivc/9WVaUJMWz55gxjh86hBsIAwCkyUFFP5dUiIWLxs7O7Gf
HNmR4VhYJtEYA8BsLIdXoQNCXO3E7Puaku0HuFEwXKPaRK8kxbyDrOB/f/tZL//G1WtmvRLPM+7M
keOsrkgCqlZFFAg3qOt4w3NkMMpErPj+q4BJX2p+jPOazmqbHPRIs+bAMWE6SxUQMzSviY7d7h9c
xeECfBnsF+uZ/xm285IdCzdqyv5WK4Cx2NVcnfBVOrLtUZxCiSJNNmnSvtU70mdqlxknC4GFiZXl
QDVmUgpvcb97/w0t1ApcaWjY4V692vSsHFiA0iIbzKzJ9yAz+V7uo2Z9+7EtG8ZqCcDHWDQvfK8q
VYvDG1LxGIF9DYY1a2THPokHU0SN20AZD+DwgeYcQlXDvqVteGLDPPIoMZ914NAJVLCLeudgK7NF
nVZKGQlo0GhBS4G/Yjf3cqPDMD9xWK0C7+WgZktWaaTh+GBh9HN4KeQLVjtylLt9XOzSTvYeJe0N
vC+wk7l+UTWo195+rEe+LFCilH8tIh5OhdUGKhAhwwNqTdeYjAndStZ4DaS5E/d17BFSMQXuorFd
Q1c5vC/Eq9WsDxbTX3lv7AvfDKltZ/X10KETefuGjq0TciCANqgbbUb8Di8F2BqzmEFZ1OEyOHdQ
CZ9DTxrOEHxpl5Q1AEIoSfoIorVneNY85VF17E4RVjsGz5KFKld3WhQMWcpWZw/JJMeeYqZX0qlx
C9KC8sRDPbZYaJPYQtKYJphffXf5oM4ksz2vrh4AMeT3U+TXXlLPv6QfX9pBl5y44J9rBX9jRs+W
VJxG8rrW0YEpjuy+MN3Bz4xdnPj6hyiqxPbtF3jsKuSdzNIbAGikZRy+wDExm86neAY+tMw8qwFO
WqS+dQJx8ud7svi3C6GDYqJ3b6+uIhqmP4OAYae6qORDrIK46RiK/5HCFDyRwCxcgNXWZYHjorkC
OuClkXp4R3oS1twqGQyxoaW6EB7LzkNVgqIt0nrIEcyGAmu3h36Zve+NZiv4y3Spqqitp5h99DTT
g4NgT/+OkeqmN5UNlvbtr4h20bwbB+QYm1jrMt01jCz7SrMODRT+bW0PcquOmJ1wjMTT234Athsr
1Q8nzBk4jDCBLF0IeTQiEOKKR+aOGXVP4OcUbh6ZWbprEah+86XW/jI4FG+AzsefCxvqJbpqfjW/
V5cDI7i5+RjmgpAeG/S8YQDR17+GygxJX88jcelYSsAtyiq48C3g3x7L2mKw3GGCjYl/UwSbzhBj
5FGDYWjz3SsKpx+KdDiw0KQWy1p4FailYwzGDW2h2zdCv8q68smeNP/87YscWVAaTXaiDkggbN+r
UyIpw6KhiWi4McPmH2J08xAwMWOvsvSUm8mxSxmkTg5Nu+VTXO0xOHqrdSEYHJnHbPFiTiRt0gmB
VQa7W5w4II6EuYv/nyCU56Mne1ydEHmqh4x3kkBRM7a+D52gRZXgAnRbj+XAPEOV9g0DRpm/wXTK
oSFh69MPIwTBGoxJfFfh/3TiUa80QlQa2ITghGlgXgBuiHXhoSsNs2UsUbhlq6cXbSmbBiOFSOyV
2MmhjOapfVUJVhuA+tiyNwOcZwrf9IfdopxbHb6TWOb7jJw8LLVC/65Cuj+d2C7/3J+XpjFNJFJC
a/GVO1x2ha0XTT4SsfjoTL/RXKLBWiriF0m//nNgzBlmcNz9fP8yJPgnG0EpQWty9basMI3UsJh4
NIUwLrO4Mz3chtGYtYlywlb92P1hDkmL1QJdBZ7y8P4SLY7JrzCWFyGJrGrPkrnl8a6Oip+TiK+t
oZhPPNFjC9+20JjYMLNsuaaiGPQTsxjgpdt1Q7VvSqF/oluUwSofx+jEuj92LcpNQOkIJgAbrB5k
nncFQRj4Eo6h7lxjdGkjBqO8VCoGjd7/zhYPYQfLbHaQtaSF+SZo5QUhy9xqA0hpldWRkrm15qlo
7+hNsRaRMvD9OObq1KPxO8VTTx5lTqqxKzhXW1fTbIbdSE6TE7d15CBH8c5NWQgnlq3xcH2EluFg
UcKGNFhlcgXRed6RMJ9yKT1yFboe5FPQ04jP14mOFmQaElO2J+ySspukTor9rDbZP7gZnYY/0gK5
aBOd5WN4dYY46sBY0cByGClrnOehblzKiMmmt1fCsZshKiEoAZis0cQ6vAobGRUwUGeuaJv+jgb1
BG7f0U98uMvGc5hKkaxh1EfDgxSUmuDhVcSgFqLFlhiLEoND0cx+MZ13q0XWZaFQSnn7lo4suQVs
uJy8L4KW1XfE0PzkjwYX44AxvmiFZe8cNRzO6lB/f2WLUirJO3MbsJPsF0Dgq3c0mooN/IMGuKUG
8BLm0QY+0PS7t2/oyNODG/JiyYcqhC9p9fQaLUBhQi5jp6q1txktBws/mg9Va2ebwBj0E8XSl51m
9bqooMG4Y+Vxf7ClDpbe6DQWBk2kFIxA+QxF54n+memQ9gL76PhuhufyI0pm7QHTnkK6PV3X/cDv
O3v/bRvL98W6pCW0Tk1nQ4JGJsRzq6ic99WiZLFiRf/UtiG+J347nPgUjj1mdg7VRmizeCCv1g2T
Gcxwz9x1UKv5eW3rcucMYfixndHrs2Erd2/f35F1SkdEffFaRuW4ZqDWPX1y5aVOrDTdzu4czdP6
QG4ptX35B1eiesZ2IgHrrIlxgK1U30pHQmUVPsUgNLFx4kX40PXDu0sXGM5Z2O5xPL/sw4dLJwBs
qwV4G1BmNm8bI7c+KUE1Xy0I/xPLY9mZVouUgwv9J70lwuz1Zs+EphPrPleq9T655VR4sC1l8qAy
06QJLZl5vVrL/QDP+MQGc2TPpMRFjQt6LQt0HXjXQFMSmitMGoSj/ZGzyHeZ7JhPLI8jy5HhLo4s
qiXkpPbqq6ek4diKsYhrrDFFrzJ/YXYlcwMt/Nn4w/s3aOoXqP8oIMALXtcwcA8hMQP8AsArLjkL
GOMUYRJsoAwAR6aacmKZHHuEdFqWTiItL9p5h8sknWdlSekgBtTVeI8NT3rGaMupL/rYVSwOL+SG
MCtpLh9ehWArLZlqXXBA4cfER9U/xCdzg6MX0WFj0kyDULmWJGS+XzAJRh5apOF0JctOXNeqpm3f
/wlT9ae6yt0gdl6FvnlhVBqTsAKbIYD7ZiTNi7HCMLnQYuUfLG9qIUh42HvhFeqHTy00W0lsRkA/
Q3ojVR4dcCSKOFEuXn7w+vMliqe2QzeOGutqt4VglBDXsgLGqIj2QS2Crd1Yxa435vl8qArhWaCu
ahW+zlTIkxWSI1cneiO55Nxa6NiH9whtdwo6tecTRuv3KS2b4DnqHP0mdwz/3SkE49I2Wo5lq7f+
SFrUuEOVB+cAKZ09Macd9Q9h0UE5MqC6v71I/twSuRTtd40q3LL/LifOq3BkqPRwjoCoM6rWV+Fm
MES+6apKPON8Z+GwsxTLYY4sLcPdu69M3kJAzAbCIn0RLb26co2ZnwSuhM+FLfyzhCT4ISmE/ZEc
1MY9sjAisNpW5M2TThfn7Wv/eY6SEBKA0aahi06P6PCuHSjdU0Z24SJiizZLYrZvkzg4nxiwPHGp
P791R6W/iMqXGJaJ3VU24/tATgqTkpaldNZtwujkOezZ958vJBe0nOiUIooR622LImsZjwCayJkC
ZyMmgV+Ro50SHRy5F513xrDvsq/QoD18bHYRTmzMhON6qrR7dL2zCw1Qffe+hbae/0j67qTt6yaK
kEVmaCWmLX42q8t0jQP4CsuEpsGG8O11sByIhzsKl0JHRLvGWgoSqx1lAhSSDdTJXR03nseg6+z7
KWy752Bo1Dv26HALnUt790HGRWlKcpjRqGFzPnyKfmA5acBULXP5fvA0LmAvvHWDb2/f2pF3RZiB
JIVmjQ38d/WutAnxk6XPrAjS6F0zT6ZHU2jy/slV2JJJn8j51lcpC4kOueUqjJMCztRKJAyYJ564
ypHPlQ1qSc2Wziq9mcMn1vB4wqTVDZe2ybylbImjjmMvCmBjOLH1HinbsRuSCEJop3jHMNHhtQa6
ZvC1WOOVVVS5GxVqvlWspIMbSGB5PnICfI0GU24bTWG4ddCzH6SqjuNWo1mfYe+SbmUtBlzcct0b
xGS+u0687NaO5Pxj2gkk/+Hvq3H0MkfiZdcYugxbWUvll6Dzffu9/hlJchW+Bwo+tEv/UAAGNchN
/JaMxdpLfjbgjVwkzVwXm1QNmdVmfPTEKz6yXBm5oFK6XJRjYfWKJ7sFXFjxisuASfohNeYdRhrT
iYbKsasQDC0FBbI2PCkPH56utG03R9JwEzzRPvIzvnTQNk58eUeK0ctGLJxFZUMNS1uF4SNLZhLt
0sUoShPkno0Ues7Lh6Zu4b1Z6Ng/ZwnzxXWWF1cJQJofcwLY0sMosAHrE2Yndrkjnw+VhkUpRu2J
Eu9qyUw4byaLehVDXdW8NzMm2QtQig9mO+snDvUjl+LwoXa3bAcOYfThAzZTK1ABR5punLXhTRY3
6aWc0mY3zP6pSaxjl6IMhRQFlSAp1epSRmHlv1twTKpU34AEN2dT7Fde36dR/P7PAYo93TGHlrdJ
mePwtroBw2eEMFQ3NB+QyzzG16FiOV6EPeKumaJTDdoj65SeKYVW9rwlLVy9McckA7E15uL8amGp
FlG0lyqs7Lc/8vUT5JkJEm6VA30RExqruxpaUbVWzVWmjkZQ1YbSU+0geowBNrzz82ZYjomnRY1j
8qr09RKUE22/BlyNO9K1A4/44rjRlide01q4zMZNPVKzVcIsjY6ztdq887aZ+6TnMjYIApFBfehi
XK5SJsaNDaSb7exgC56AjRAxSmHT/zgvNmVBzfRD8e6ny2/hiKcqL/iu1hUUPcV+APjhIicA22wE
ps4x39pYnhvtu58uxSAWps67pChkr18kdN0ki1Bk2FkZXzgybD40enqqlb9elIsSj14DjdaXDrup
H34ERppWoAeZ9qwaOT5pYmo+V2Z+ou505CIsSWkiNSXGZGUeXoRRprDsGtV0M8fCADHRm42Jz9Z7
H9iyPlgezOdSJeVih1eR5QBTZOCBJYZdbSVxLUw3Jzl1FXN58K/jS0qCyzS7QWbF5kt/9/A6etNn
oLcSqJKInb8XKBqf+sxKn2ZZWJk761b5qy2d8SPMWefZGLTq2YgYmXUR7QGhwJwL6oWvZRAdq8Ka
btnwRLVXh9S6SCGWWY9JNpXJBhW+VZ9FfqacB3NRBnAHyva203pr3EQN/aBzYuD8Ms9jYFBy7I3v
ExiLectErbLP+8LQPGWejMUhMkobimOq3mzHrLZA1etDdQkqDu5KJcP2qwGox99m6dgF+3Loy3rD
GWLv07pRnhuMNfCJ6rPY3Iy6hEOQq2kS4EBrgzvf2z4kTgyhLT24GZ0uuU4n/O96HN8W/lghbkI+
3GaXJgwgAumoZ6A36jTX56oJ9wKIZZZ9xmwxfLCnCGQEXrjRVVZXxqMK4OO5HHSzcS08K6G1pSBs
zkZCF39ri7G9IiBIngZcnMddEI6mtoNVrjlXVeyz74URU8rncRKm+qYmsgvOfBsL2p1hj47iJvBF
ZoAkZc5A7yhz2ytjEfZnOnKr4GNYDWML9aPMgLs4ffohG2nke/iLZQV7d1fEuHIrdbmRshqeS7XU
PhnTUPWbJPQdjNfy3Hk0xSib87Ap5u+hIZHcNc6I2ybbW40bSZrcmj0TTlg+jtkXwpYIIi4kDH8z
MZrJRFVSWhXYr3pQwcvgt6orhvlJL3IIn6OQySeVv2adt73cN0qiL96fdtXt5jbua693fLb/GFVz
6rXZnBAYAO8J3RweceNGOGkpTHXr8psf5zrGB1Fd7IMu55/orWKciJFF9SMP6tCHhSngvWUMZj4G
agK+DWSb/5mx8N7fW1oZ3lvMwN2WfmKcx1PnnEehWV+oEwBAHAJqd0CL/TQpvvxECb+RLhJUMOQK
yP16488Gdph9VA3VhnlwBSqgpWXjGeMvzg91xOHbK7NhZLHbdsScHpOF3zjbki9AhZ1yEzMg0m1s
JB8jvp3hcF+D5i+9qiTidBurqrILqmcBk27aUh4j+wXxPmEk96lvClg8M3/+e9+PaYZBhT1e5o5d
N24FI2qfqmXquyw9OM1+XGsOJPdq/IH5ovVtaFH2bONRhdQLXjj8PC4Tc54/yOIWO41lnFktauw4
tdH2wa3lpam4E7QYEG9tiM8xUMgRc8tIPod1BJhpcHIBFDzBAHZbAF3FIr7KbXkZ63Y83IimNoxH
kWrw4qU9BXwMVdoGGygpGeA96Qw1zOTEyu/QSTSM1tKiOmN0AoI8AoSeYV6jUbOraA6HftMrdQJa
B/Q0xpiVmDcgS6bPaQN7PHWhc8b2E2zmeac50Vhc5jJLhn2J8hAfSXpZX+sQdhGLA6vZTcsokYa3
Thk2bjP29ZdOHfv7QBMFBHGexXluxDbAnQYG60UpOn32Wi2wYHKVEP1c1SR8XiwlR4Ivhj0Gj4Hh
CNvxvG4RUcxwvi9FiDvuPo66/LKoamxG+xYqKCO35lOWSfWB/b95Klt4BZ6NcfoefV+5yJfK8mvZ
T43DNLGsnC1oYhVPzKFO6k3gDO1NDJAb1K7a5IGLdJS/KRjs+L/sndeO3EbXrm9lY5/zA8liPG2S
PUEaZTmdELIsMefMq/+fGhvfP83mbmJ8vA3DsCEYq4uVVq31hl/iJIs+ICWa9Kel11dEQGhR59S9
kQU84YBp/sxdJNoNO/+mofT1IcN9HVXaQq2Wu3DO+SaRmpZI//A8yL06xH8A0TAHBaDCnZswQBoK
ezAsHnS/z9ep8txFL/XTmizu5PeAfaP7wu7yBW/mvh50ZDsxp0291S2nL0sbjh8jbcggncStY/zS
GOPiIIjVa3+ESMb80Q4cBY+DZs7im4XVoFAfxlDQ6qwdN3zCBwO+9VS2+u+KNo4l53+i2x6Iz8wM
usXMPlBPY202ou2Sc4bSAx9bc1Bwa9y8+4gTcNoBssgG507veN2gMOO6WTBp6YJR+TquvgkhWniV
pmJJ0SBW+U5JwvpLstpqdgIIZ5uPVjwg82OWa+OpiUDkcIG1Wf0KL7OJHzCTM3A/9uu6tR4HVRQ/
l6hFoyKMzfUxy8ZpxYAmhK4hG016wNboBm/gPV+i3owWx8kNVSfxRqFljyIGnobIk+48mD1Shkgt
Neof08op4KfK4vypxCD3Gd+c/6iNUO9PkTkjptlR7F45ZQyQvUk1Lt8Ut4q/5maFMcYknBz6HxuK
WnieJ+iCrzXSR32BAkQA9Nj+tCZ0ze1BQ6wMSH74KBQ1y7xGhfGO3kW6uIGJut2fyTRUw50DFgdH
GKPh7bEWQ/KA0PEUI8NcdBRnsQmnNOvCjz7Nigv9dZrD7K6ZsuQjmlfTGnCF4YTQO4iyj27jfnbU
rIiYSGvGeIL+EwIlEUdGYHDkfaznBB48BgS1gZ2iUNj7ro08FDxW5Q1UbzjR9doM+b2Zxu7HNRxn
A82wpnk35HOLz6htxCiDrWGggoN3vabqrA8s9HX2ypIL/rsm4jj0DKr447tlBuX31M1ZFb5f0T6G
2N4Pof3TyE1FOQ9z7ajvNWCxadBBMTH+mHOrz+9Y1nb/Xh0MfFxcjVX6pFtxqoOCt2LrU2J0nH0J
3tXLOU4gkv7W6dm8BMagDM2d3uZgqpJuNdMnmNaL9sl1J1O/w+g51h948lTDQ7wi8YMHQzKZ5zDt
osmD2T19a+t+Gt4v6SA+1SvuFssJtVDDua/yedSCEJ1S7iWK3OXvQzKKn698pEFfRdIDALxU9rii
RYks6zjOF3gMy1QFsV4goGtE2XvbmqIPt0PJ19EmW5XNFfloAfhP5+EyW1WEBm5ErOiygjLlXrIs
32pRBz4ZvTufMcAdHpOo0x8QPFyDrhvK4Hb8q/eoHCqgBQp8Egi5xRBMGQoTcdHxjEED4Nz0pvja
hAh8O3nbHLQ9rp4ZhKIbz5Pe4qYlob0capyVlb44wJKrkAawohnLXVP380GtbmdAWNBhtEVlyzUB
u11GUSzErO2Jm0vHkiVIbbKvYcBauO7V5uDpuzN34DllvUAKDtE7ugy1qg4GzbhSnPLMUClnC8Cx
ZpIs6PlYAptfHEjTtY6fBtj/j9hCOd9vz93eB31u5gB50CkAbeI3qWKXpHBAyp2wuVuWsA4mkzbq
7Sg7H5Rpo11EYVtCkDbv+3ooUBR1J9wf2qoOjBnnGMMmsVgQ43n1CqE4TzODDgRQqqsnYtsbQ9aW
DtCOxE2Dla7Ak9WZzo/bA7r+bDIKvAZuNqpLz1y9F00wFH3IYKg4nTAJqk766Mz+NKf9wWe7ros8
C7oChudvKLCSuvuyy4ejKeiDiDBKl0/veX/bQWoipQwCukbKGYmKdzj5DGQa4/zOKjQlQD8pUzD0
TqcHpxtHCs1RQnvVLQ+aIXILXJ45dPItik+k2BIOutkixdJ0aPmAoDFWS/0WjaZyVrmAz0NIiu7A
UUPIY4iPgCB7n10DHiShQlRqjc37P3QX7NEqvgf3cOl1RUUSP8cieP3k0oLA6pSzjLbZJsqcDVPP
yWlgL144566YfkXk+ahhcV1igJtKYQYONawjhrOZ2m5FZNDifgC/757iXht+Kys0PjXkaT5WhTb/
Paj/z4D/vyA0X8yv/63/9n9+8FLvl3ffClTrPk8//vpxoT/3/D/8TYHXjf9wHcpyEnLLOsIJTNM/
Xo3qfziyuG5kBR6yowQd/UOBt9z/SEUri/awLBXSkP4vBd40/yPA79BtBXuFySJrZ6M/d0uPTi60
/91k9LD4AfCqudmBQqtXiM0hF3HpTq6B9Rr5EI8G+2Oe2Z1PtqbfF1B8f+ppRUdLNZGif/GNPvwd
5KUUnlx+29D07TRQO89yDZuTRy+AhnZZbaKu7GinAj7qUzJ2CQqlWvmq2/bvUVJlYxYcPiYf9HIn
UOOKNX0tTYzxjMYvMsx7sMBqfGXEP+P2qC7Pj79DufQ3aK/C9wS1dhlKQ9WoFUC7PY0yxiN0g8U3
GmM5QFjtTRttOKh0kLUA9G7OxqGIojQEIu+R37qIAC+4mC1q/YjNefMQ6rCcpBKfCKRnyBFL/PJc
/meEtkEhVnJnWbaXIxwo+uRp2pheo/TYJQ1GW0JRywHb8ET0qimxMf1whlfVzP+JyuxxZBKXiull
VJLtemqpgXkJvHKeyQvvsyEp72uUsh5uT+FlwvQcCmFyklyJY6DFuUlYqBkmi1ZYhtfomF+c2kGI
s2XF9kerhZBscB/7sZOHAcWe+SmssYW6HX9nCbFw5Hmgy47Zlh5SJrG09mByx7lN3+iVi0wgk9kf
MdUu74e/xwmsB1iWTpfnCgk8qsPsRmlqemLN14caP040i63uLeZSLU6ksXN/e1w7G14HCKxKBVoS
wm0H0FGg1pJkGng6aOLewmfstCzW8tXsMbv+F6Fgtxs2ckJcr+JyteSkVqKGYYObWvM9b2v7jgpo
/zE2M/0g0t5iwdJScmTAbTNhl5HCMUXJ2sR3SSwOkGK4p4lnFZH2hMJC9wV/oxn+DiWuX9Qs1N42
I2JOt4e6sx2hy4Agor0Dcmn7NLOVEtCejoBnXOvKFzfEW8S244V6SDF/HcbO8Z3QzQ+mcuf8kToc
MGdQwOMa2pwBFHixnZEPzirRQOdGFaJ6AFzP0Yz9ICyh4W5oXfNcD0n7qkfv34sWmCxHABkNqIDN
+VqMyTz0uYMHS6kjYaYN5t2ao4eBDJ1y8GV3Bwn2H9sDQz6yN+eA1iE0zw2IRCLERdiMa/owW7P2
Z92NFjS8Jfkw5oqbnZIaDamDZbWzVzh9BFBkONvQOzfLClulNFJrE7tB/O3uOz1J/U6jXkYdJj6Y
y40G2PMnlehMCUigUokSxeUS7nh6Z7JT6UUok/suJXHY2utw5ipFiH/J3+Zhot9NXWN9FkWlBlpq
/6XA0jo4djdEgX9+B98ZYg+ng3humb148YC7Hcc15nfEAqVFSFlf8dJzA7iPNGLrRvURtEdh3k3/
SKeiwRRU/XF7K+0ciKRo/BApPsHZLyflxQ/oBzi1amwYXlf2jT8rZvZGZEN8towZiW4UEF9/p0mW
GxocMkHk5XoZry5XFxkIqcFZzc1ZTWrhq2aUoBapOAdreeeYQv+Y/UptUyZ8m6GtlO1Vk46ORz06
8ip7dPSToS3TZ0wAcNEtTAsTmrH+YddT/r7FuOr16xnENKhpQCYgQLbPTMysqZUrOWvMHApvQDn7
fuGU8hTEh+9uz+LOUCV6WgAFhz5PGr35qnU/lqoSG56kub5fDMHrNIQnnE4xPUSa7R4SBlGQGb2D
+HrcBLfDy6Nvk9a+DG9tdlPdrkpULYrgypZLlo7XuemWI6WUy6X6nKlT5ADxBsqe/9qS51Vrmep4
EXVQ5nR7hF5Yv9o2Nko4H4RBCKf24DG+G09id8hruW62BThkS7E7yzHQtdBi9VEwmXzMq5jOKfnm
4kz5quX6PDwKVTB26fVr6Pdu8ltVj0I1tYc+UGserKmeRed11b9hQxKeu1HV3qBQjS/UMER+TJ59
cCJeXqn/ROd203R2DEonm8NXGTTsnnKjD0ITdaMYaYlTplsdXQWzDZJ8wqXB7MSH2+tmL6h8JLJy
AX/i7XW5bLUhwuhZS1vZEike8nLKA7Uz0gCpwOyn7aTZR+Qyjwg2l1fc80hhYQND4CYFVbslVIZ4
RTrgzVrsyU2I7Ell3tNBtzy1WW2UfOnkntxIH+DD1+LgI++sKHBTUuqCxAmalPxpLw7bIeR5XdD1
CwpEiLCqUaK3AB5cTx1tLdBxLDu4XvaGStNS5oMM+Ip1bsd9mur61AaaOtQehuX2ow16watny3qb
V3mTer1Q2k81cNKDc353qBSUeK+Rj2pbEE4eKwVGREztYk/pG7ukkx/3/fwLrtBU25b56NNuYYby
Hc9KsjngcDCT9ObLbwv5xsJ1zGiDuhbuuUTWKKiteNVoU63118q2GserKbMnp9Vw4x8x4rYf0pAb
XYRiCbRxQuP49ureJBl/rzSqIlQZ0K+iSru5gDJlzpN17drALqav7C9olBF1hoj+o9e7OLPMrU7D
OhIicNR25rSeBNZx8ZGwl4zzv8fz37/jWQWHejjieNuLyE4KYUg0STAPRkbkhebgFDm+ZlXJwZl5
eRP8HQonECo7tC1IKuSyeLHCqYhCFB3TPijAdT8Zk451aVj3v93+snuLC8ASyF/KRPIZchlF46YD
e491q4s9k68nbn7O1UX7qg7W4M8q2nGvusr/GRZaOCCwoLFTBbgM2Icxhkdq0wdzm5dICanzowva
+mESaXz3+rEB9Ocv+L46i/kyVCOikt4akwXArAlq1S7v17LHdyAaXOzOsT+/HW9vcdD5QYiW4cGd
35xJXbtgCC2sDl/OcToPttnf1xY4kVAPj8Ro9o4jsj5IEQjMSWrE5dCMWaV6Esd90FeW7neYTn6p
Oid7n+M+DPaMTniq5aBpevq2BxP4TPnY7gEoFOhr0t6ifrTZi2vt2BYghS5wCst56NzVCOZEH7zF
HvszNNLhCxyj8PuSxN19nK8uBpgRHgxKX9nQb8I8fN/HaucV4KicN1aug2gylDh8MLS+xdDAXpyD
nSTnefuDuaegVrEaJGfm8mOFehc2ujt0wVRmOHaCtJnBe35wyzJ+P0fz8F7Fde1b0i1IGOOZcXR2
yRV9GR7FLgpeUrWD/HW7LHLQ5hQyQ86umM5HHuMdHoxNimJJolSW5sVrh+mVEnbut7pVLL8bhr47
OeBT7ty8bL+m5ip+ub1Sr7+IBB0jwUtGT7qwpUgZdY2crp0hx++E/dmOB4QCU7t/XE0I3I26iK+Z
njsfi7ZbPi51Yv1+O/z16pV3t8R7UrsledgkuaNRi8mtOgoepsSYNRmu1NDjgHYMymODVcn9ijr5
SVva8mCLbl6J8vgBwguvVIo/UmDdAq5X6ig2fXtC06y6R85svePCUgVd2qj+aSur9dDRAH+DTjWm
nAIJ7/daok5fb3+A65OCjhzdW9klhlmlbk7dGIXEtSqXKgAMYfu4imnsVC19j1Pm8vBvQnGE0tnk
G25XH7sYVa6QUNlq9H+2SmsGYdd2+LDZsXWw0fbmFdg8aTcNAcQKNxttyjITQN1YBwgnduspDacy
9wTKkDBFnfX7WuBE0TSzDYavOVbc2FvUXJecwC4MFnLCy20+p0W3ZG5cB+iL629CK3a8RI1UtHEK
XJL1ULnnFavcZ44SvzFK7YABcn2RAvrlsUG95fky3WT9KQBaGz2eOkgHp3wX1eNEehRb+B2YanWv
5dnr00KwFBbNHL40vYntQ3Vcxh6lGKUIUquN7pMGv/e8m03N6+15fZNE2nwkQihX5eYgg3sB5Vee
pPClN9MbitqektAtgpHikj9wYT8tKYKf4KrDNylq/qfRzbJ/sWMliZ8SM3F5022um7Gq0VQasyqw
+z68E7mZPc2ii86z6bYfFXOwH5EAzzUfI3Oc4qo+e2f18fTXq3cRNx2akpRqaSNsazudo2M5GGGq
3hqj9ueCg/idsPH80822PTgbdhYS9zMdIHprlA630O4VUBTLtMUxORuiH53ulo9lqGNG1qstTLt0
PUJ47J2JMsfkXSNrPEKqbL/MNLtcr6IF8dSAGvBo+krThwVl3+wLbkNgktTcGP8ANGjVAVBw464z
rbD3RYSMQ/Dqryy1DGCmSEIRxJjLH8KfjAoOpU3A2Q2CLndbemDAqn0RNtQWbwfbWc0MFdoIIAlq
/VvpnNURY1MNYxNkmC4/DUUhPqzWZN5nrvuRwz8KRiV5pcKNvH2QNaBpgo4CdbQtKAEHK21KFgYY
ZY32YRrN0OfkLr7fHtnOMUxZhxjyWU6NW/75i5dDWvHLzcWsg8Fthbf0InsMs6TzVvSxIDjCHUR7
GhOR+m514vRfLF/SX04Iuk/wEzZXWymwszZnm3xbhN3bok4A/cZjCFYPduGdFVcIZd0e7s5EkkXI
Tia1dlbwdrg9kPFWgAty7AJ3lL5sPCe2p9/x9ftL7cYkQoZY0V+/VNmakNGAglPb33JW8lHFFH2h
/FfbyfxQZK7zrp/W8lMNYe632+PbORBYnVgRoHZHK2FbrBN1p9VKZpM/ijLz6ibTsFEvlDda4iDB
YVXlQcawc48aMFhMyJasV2fbk2Ku7NRx8i7QU8yLU4ONwWN0QXFWQOTqrWrCS7mtuGj6cA7WZbEP
aln7PwD5AFrUch3JD/Ji/ZojyKvZ5AcMa1j+0Yb58BazsezklEPxtnYNDG5nBzOb0q5+S1v919d/
bocSCOqCtDfJJy6jp0OOzsjQdQEZBuBR7HjiU1fTlh5HfX7kwC/ubge8rrfIviaCZBLIwL9sNZGR
PEM3xMxd31kz+z6BReZF86z5qjJ/KdMSf80YhcxlxSpoVor0l2VQEi+dXagGijMeaGHIS/zikufH
0NO1qdKCLEX/7XL4ajY1gwsu04cV0T+1c2r6ixMa59tj3ovCM5FjEDUpXsybkz50s3LJJsvxhY2E
Z9rj2dxglnx/O4p5PRaJ55N+idKYcXufwD9S9TUC7j6XkIuLpS0eNCjUpyoW0atDSb1WaGwYJ8gv
tzn2aogFcYU1jd+6Ufn7xM7AMamzvQmaxUE98HpUFGtcLG9kpg0rcZPnujMM2NJZdL8JI0xXayUZ
+pNIoxIP0cpY0oOT7ur4oWBP20f2TBHBoU99uSDM1nEm2EvCbxfrTwWTMQgOS31uR5sGSDEpBx/y
avMTie6ZfK1TQuEEugynZVgKr/aMQVYYx35SWs27NC0BZ0/m+KRWXfcI8AeL9rCL1/uxbZUjqa/r
WqMcK9OI6CeGO7RuL38B3lA18qKD7o8csJ0XaaG1eHY4G7+imjKkXmG04lcjXQ06YUUzZoCBEP0I
xlmDBSeyFtLR7WXsXC1jfhBPKsQWgIBRfrz8QVPdrJmWQ7ZxOsX4w6n19NRiV/lBj/JPi9Ktn0GR
9D/iWTMPVtrO1JOKQmeUPqJS0eQyMFrjndI39KHyKlke4c5bfqNG/ZvUEgqo3846OHv2Pj1VCUoT
9E1wZdxmou6wimEerNWnjEbBBDNP0odibdm9eT502IeaNc/LOZz00V/o8WCAjCWZ4qlp2P4cVZ3q
3u1vv7PZ+EUgQUC3Qrk1Nvt60Qa9KDmhfX1Z0oeqsWuvVqFSsMsPwbRyJ10evWSGXPNMM+V37r/L
z63rpdZGqrP4gu5ckDrxGEzSsnQZjfJcuJIcp4xlsK7YTSVQkdC0R/r19nh3ppzsFIo4ztlSRGQz
5aOilvZYisUfbK15wD889/XQSIK64WE9DXl0cLrsbHcqibTsJVhW5uKXY06ADScWtk6+MKSlG8bi
T2hLKY+dUyo/tE6IJjAUt/kIUASE60pqeyTZszNiQAsy3aEiTXlOXP6CNEyopq4scmpi2aOuQuaA
KLh+LWd9/YFTS/WP1dP/08R3Zzsj3kpFWrrRICe++cRToWeLG4YahqPqFD9mkYgfUWbPTE+xzKb1
aARhAVhiRZcAjwuHowr8zifn6cENguo2+N4tejiGewbRLVZ9xVnTsyrh/aelzbEXtIYavV7Tbj+j
VRbeNTpmiPkS/4u7kgQD/jrPA2AF2w9g5GkLMrFdETkZ9FM6aNmp0qI5cKCLHTzydnIr9M0pBoEZ
I51EsuxydudozHH9cQx/HsoWk8V6FcHE2n/rxG14itLM/r0rRes7WDndZ7krlQQUzXy3tDYiLGYf
H3h+X08+VxqyCKAQYcOQ+Vz+noUynzbSwvNNI6qfosSacWk0oG/AKnwsy672hrgd76hNH32K65SL
yhTlXu4SumgoW1xGzgQ59ezOpj93RnJv5+b4qLAlD7Cy17uJFOiZD8Dqwhtvc4bhXt+JOjFMn22l
f3aiRr9Lmxjem4D8lmUcIK8+oAknZdsk7gYVv81tDS0UtLOILH9cswLrjXkNhOgQ6a7X+nz7bLy+
Cwglcy+gKFI4f/MFp3xwFCcvLZ/LWPOcwWHfdLHtObN9dCzufkayDw4kNJ3IKy8nC+GIRNHi0PSr
TLydhzQ6JyIXweiEo1cnaXJwCu+tSukYgcWahXzXVgBP1THdszRed/rS1F8ABOdntm7t9XqXQk1T
4lOhiRBxl/LIoGp3oBAmeGpRnwYSuBko3dRSjBPfNNFab6xFBugyVp9Q3MBcNVOOujG78ejHYKYi
+RPbZrrmVOGCna7lu7Q27+G6FV9c2JePOn60D1ZSt3/dXjPXhy2FNbnZQfXotIHkl3/xlk2LKMm1
jHiTxQfUI4H6wmK2bxGjNs4RVjsnZagtz2nd7KFHUP1gye4Nl8YnZS7Oe2okm+3YzzWErZzPq9eL
ex+GprgD0oQfb+8aj+scHfXH5XRdpjCQ0uCk6LDf2CXbDkC9THAIx9byM1jrTzDj1c9KZwlyxz70
Rdfb58iKjvLj3aA85eA5aLTkt/UugUNrbjoVVjgcbY84QkM2TUmeajxr7xfkB++mGh+N10+slPLi
zc7LDyW0y4nV5lS4zVSafueEFVa3WtJC4F1QPdDi0fqJ+hI0KFVLMsAxSamejNY+crbbm1wAgJRK
uUW5yzeJRB8v09rHuumrYW8+Vog4Bni8hn6trL0/DP3Ry2gvHnUoXmVcIxTDN3cX+g55XlBaxItX
LN/VAqUb0J7V7xrIenHCqTD78/Y33jlwKXuBE5A1AqS75A96sXkyVBCqYhDCnzoNmR1cjs6Iw3RB
ZA/fb0faGRruQ/i5sk+ENC24jJQic5Nr1Wr7NTBrFNa+VauZBEmSFl7aWEfd+51oYK5BXJOVALXZ
SjdWWa7Ma6LavjoI6liCkoQ9IJbSZHPrd308HiQd1/E4gSzUCKUaEwjVTYrbNmFcWEoCr3/R8rPN
Be1NqaJ4RZpO3oxt+EES8IwHvTwGIGuCKKHhTgnR3urQ1vnorELlsdCWi/59NhLnu7N2xUdk9tR3
6irQT8jr8UMcI42Z1Ng/3oW2G5/VIpne0opQaTSUnZc7ofMrCSzv3duzLWdz+/N43WCPjNId9MDN
3nWFQk+8jEPf0nPrnp1Ze/qSTw+3o+x9dXYKpl3UbGW+f7mmumqc4WKgc5qkU3VXd1XyYBf2l8J2
u4de6Q9W8PUhSEuOCwYhMUQTaaNcRhP0/sgcu9DP5m700NF0PTesxEmNyhnFO7tAhqI8wpFeb1BK
QuQNzDIXHLvnMqgh0i6NrTUKUDdWPVzsYy/Fz+ZMmvHqdg2pHVkzKQpIOFlouwxVjagROHXHuziP
58c+su2TYTVVsOY1nj2T2rxZMfs5WCg744NxjJgrzTEJedlsnHSOZ7puVgLMzgTbohYDkFV7+Fz0
fX/QP94LRW/RRm+LjeNsn6FN4UQxnlIxBXVN/KxDC41IC64AW8HAPv320tzboCY3NHF4CfIvmx3A
y8+apqlMArucqx+1Nbbvp2kdcm+kR3WnFqLmojaW2Jsdvf2uDmUVIFZSlf5ULWAVeq4a2NLD1yWa
4qcGfE1w+wc+Z5ybLYpnKc18uUuhSm9+YJVjbRLNShzMuPpUp1YTyWOi18r7NDHV1OumvD4lc6F/
WCe9fhe2U/LUGWVy1zSd/tSIannvpm4EvgJM6qy2YXdKy3Z4rytx+btuKgLZE9yF7rpGmQ/WzPPp
vfnpsvkFGYJSOg2wzU5EbaeyirCPg0EtP1e1mj9oTRZLmlTslTYQIKQIegTkah1vkKy/w0dYgZww
OO/yUo8CMCP1wde8Ook46+AS0gukk84/N0moxIiVU7waXjrZ8QOmsN2ILhIVxMztxCdTDYvz7enb
C8h24QKgcSULO5ebNezLShlmxfAowRv3etyJRwRlZt/Oy+qhHuOj9Xy1eeC6EQZ8LsUzdOrkn79I
FOxn9e4QGpWRTNO5ga4CPAE8wjrBe789tKunkmz4ySjQEQQIuM23JOlV0tEEuz5OjdmiPKSvPzUN
ZiGF0YGefabeu3iY+2Xldgehd0bpol/Bactv4BrfHIEKj7GuqLEjn5XBCaBp5b6gb+0ZxjB8uj3K
q2cLEaRnMIBQ2R/fdnFFn7aUoiBcWFLtRQkbmwpFiCsP3tCnyZk6Py+W6lOsK6PvRMURsPy6EEx8
aRvHQ4IlC7T8ckJjIoIbQu/NgtLjd6GKap3bjel9jY2uipZr1iQ++yjszok2aV/cblqeMrtu7iPs
5b3bH0MGu9jQ8scA6oFSSW2atvblj6lBQWh2BPsl0t3Ca2rN9suu7F6/SUkWWFaOkAy1LWdLbeJR
D+3K8MDyj+fBLeuTAmjx5NSj62eVOHoa7o6Kt5ou2aLyPXw5qgWCiD0DY/YEHYWHqYzKt0Mz5gff
7iotkd+OR4MEuXEiblNPbSqAiUyd4XHmhn+JiqRLJFb5Z0bTRPEAyxsfFhBHBwTnnfMH+C0vfCoL
cNSNzcsoJfnTjMXG40/rpVpPiYSRadXqeTUaLQ160R7VhvYjslmo7VHM3sLsWr0ZkQ2Ft9OM63Qq
DGRZ1KjJT4VYQainYX/wXa9nD5FVKiZAZSibUK2/nL1Ct7NVL4mnD7pyZ6ZO/0C70Tw4x69njyj0
GKVUCXnXlkhjuGEUU56GDLWiDKS3ThqI1l3eTfWQA9xcFDc9VWpnHuAIrz8mSRfitOi6AMOEb3Y5
OF5B7OmBrWBAJ7wfwja9N9TJCRInVN+YTj4fDPP6TCceonNkX6gqm1uLRLruhVt3LqBp/EsRfpnL
BwwY7MDVZjKkkJop/gHdqSqwiLh9tOwcdISGVIL4DKIhuHZcDnWJDGUCRy08U8c5OOox9sU0Tw/a
zi78BUwyJitjey6GefLNApEwxVLEJ9UEu3v7l1xfLsjnItRm031ir25P3B7FxtpKOeTQZ8uCsMGz
QdV6+9Eyl6Osem96WVeU5cnuEHDYnDxdEk2KHqIaEQ091hq1mL0WWfl73AFG5EX66SDb3Y2H0BXc
fwqcz+IaL7ODLhfaJCVoPYOFFURKwQccrPztwKzCkO2Wg+fv3qcEOMLOxJIdIYDNnA7WZPFcQMQh
c9QBrdE095fYGYNBQ3bs9qztHQOSt03pGyYoWIfL5ZOgvGmJklCtHQ2BS2LnC6QbD1bp3gcEu0AB
kZSW6rAc8Iv0KpqQ7gyb1vQmOL5I4uXWKTaW0EOz9U97tI/8kvdOHQBI4KtoEPER5c95ES6k6anX
2HJ6fdc1ZFipdod4qwLbs+0eO5jdXqeV1sEiuc54KOMxNnYBVBG6UpdBtXqh+Wv3hhdGGuhovDSH
D/MyD/eqPfEAKau5/eAoTfGLkSn144wQ6W+3p1JO1WWWwQ+AnMAWxPWIy+LyB6DmsrgZGDBvSZYY
Cc8BUvzQJHea4rpfeO/WPGZK11esevp4O/Le9FKrJcGRykUM/zKymLuyshAtRsq0bs6d0TenBCOc
Ozfq+9PQidG/He+ZZb8dKi1fZByQ1KZavElky9xUsdON2JAdrmYnPcI0Ogijwflrcnj4+nqR6yUC
ISHGWZaITFRTi6R8p85j9ZsWlul8Moq6xqlgLrUoqOba5lGV9N2ECng1jic3zqfJc0Dm/dollvYz
p+jcIzWKGcc9iP+s89SmrKmSWFb6Q9j9/C2zZrSQ6QEA4TBx7UPVcR3rA3jDzhKT3CAwbZwLpF2b
dd1XMf3rFYJ4g0jhOc4s6yTcvEcuOYYn2gylt7hW4+lU6055Xx7hhq7f1CREUjMONSyJK95uY1d0
bo1Am0D2RU1+X4TR09exWvX7lGsdFsRpO3zusWQOT8g28jmKROhfGm2xutPaJ8ZvlWNEtMnjtkH/
HFXFD2YyIKCsU96eT8hKkniD5irSU0TrBe5RXCB3eHvp7ByttIbBPD2LG/A0uFyq6bIWZtyS2OEt
Pvuau+Sfp1mJTjzIl4OjdS+USccYVAI9P3A3l6FEPtS1xoZk3QC7ZOpo1Wjdyq2R9wf12Z0DT3KD
/htqcyGWhjztEkZlmoP2ZtTr/Dd093QcZZGhzE8gWuf72azWg4+5GxbHnb+lCsnvLkdoIApqGwkj
dBoLvU/D6HDCTpEHxT27HurfXDdRgtBonYO4O1+W7imFLqpPZBvbTnTsYAyMY57w1FYU91mVNKB2
neZtqKvfX71cuK2oB5DXSVTj5qDJi6rr5yXjxRzbJYDg2Uabv2n1U2FbzR+3Y+1cxRexNknrXFZj
GQ3kynGXq59HtHD+qGVf+naU3W+HPhQ1FZJGPP82c6ZiP57rCKly8jWguBv301Dp5WNShUdcqb1Q
GpOEYRgoMABxl6GSyrWyEEShJ2oDglYL3QGoTnavD0X8cHtUOyuRvIJGCC08nolb0CnS9fOkxyGv
maUF9ISWxRlPPuq6Nb5kWdpon5a5MH+/HXRvwsC2yYVBU4s38GZ8uFza1ciE5agTIwk8QuPVQc3f
jrL3FXlek1BA9WLSNhNG+XSwFtRGEXRo9d+jtvxRl7r9yWqyf7HWGQpJCuJTVLg20yXsEYDqiB1F
FY/JU2U23CJ6FNX+uobKwXztDYp0GiodZzHvl02sWipG5O4kvFifet9Ugd31A0XNalmOSLx7s0Qy
jayLgPdNv+ZyluJFm8xm4mzUunQ+r1UU39l9+GqkI7U8ydmFac1XYtFfRqlLEwtIFDE8u2//JOtr
giLT17POgLzRQmn+9qLYHZSsjZK3y2fnZlCW4i5G7QzUJyiVvi0HDMG8MLfDI7uXvX0Fg/+/ceQ8
vsik5Y2jC4U4YoKnhU5mfdKNZgD9465IYrj5Y87ePqgdyjRmk91JBzzQK8CGUWjYBIXVEll5uRK0
g2h6CsMu+XVMlv7cxLb9lPdOdWTPsvc5eZ9Q7cHtghRe/qIXw0y1rEsHlaXfmnX50K/1tzJS9YNX
3X4QFolkt0D+39yWiPoWk251VHiKsX90mxSoPjLQ3u2VsTdjkmCmUjajbnXV5tLSskh6XXgAmZK3
KM/kXo/at18ucQJH2HkzueHP2yGvB0alRae4A/4Rn/It/SDVer3WJtZ+zvvAd83a+qSNwvlyO8r1
80bWc3AyhpwpSyybc7ArRj2OIdrCIpEGq2m3vtHTxHlXNmHtFRM5QIXuhFdW6RDcjnz9SYmMSCYF
ZQ4rmGOXqwO1iHoCVs7EOWXxAR+J5FdAzcObqm/aB2GEZWDOgJpvB73eBBSSZOVRYmghYsmP/mJJ
Ut3s8pjNB/1qkk8Z04FHZyu+Yfa/ldyi538TDjgnDKHnutllOC2JLFR7ZLjKwvjCTVwv5AL1kfz9
jvnFEV5sb3SclhhDclgCL5J//mJ0vZnSFV3Z4tk4wLYCludbSGyfNIj+X7OhUA7quXtLVJ4mkhdJ
IrJFRieaDScn4uXC2yry6GhO92rsGAct2L2FAh6DwtRz4WZbAktbxPCgIII0cbvkHQ/f6U6Z0tRT
16n3kqRxfKhzpX975naGRhcJ9yNJeAQpsVmdgHTdHkI2M6dE05sc8+bAHTllbke5vrDBfvH0BOWM
PR1DvJwwo8GDus+JMhQLQFu7jE+JYXUoNkOnvR1q5yuy8Cmh8P9STd324iYKUaNVsNH/h7Tz2pnb
CLb1ExFgDrcczswfFKxk2boh5LCZM9ls8unP17rYW8MhhpAPYPtGsGqa3V1dYdVaZq7HkWbJHKpw
f42CtW1Ohl1PJ+kkR6PJOwfSpU2vulUckbsGYN2tmd3WPHSpPf1pFIn/QlOr/qppM7ItcVUcxD9q
U26fODUvC9KCHhU9zi2K13MqmrbrAheYv8y/2fkszwwdeyeYYZJT2bXw+1da9SKTtProQ61/cGbu
d5PhCGIHND5pAxJW3u5miaCRHiwe0Pwqmb/5bqx3Uc1w3HltkBI+KP7tGlNFCzYUsuntOGA1r1Kf
VlSK/K7or8i12G/6dXGvZKnG9fHRuZ9EhoEGjnk1Qk/5FJqG24XVmmeWzbRUUTqXguEfIc86V+Ic
5NPymoyyeONIOJBk6jAYrMk3tvD73x7/hvv7iF26VeqVgjtmCzwARaO51goXDly88lnPjPacoF1z
4K93rai3loCT8M9WH/0nB0rZkzNa+lU0m9P4lBHlgqyg9vd4Lfe3QgUqjNKo4h6rMm+tWGMvtQIR
HZCXlLutbBXP5iiSl8ydlyo0mnE42MC9ZeHDUNpkYOge/Z3YA0TJwAmitbP6j6NRuG9F6w8H0fPe
sjwwIeBXTMVvufl4Ve7Bb7umNXi5wn5KJRQA5dpIuM5kFaLxc2Tv3qPxBX+yp37PT5u1NPSUmUyp
I2/R3pbgob5CzLo8ZU6TM7LpfxuDNDi4dHdLZKSY3pcC0FGuuxuR0ON6aqsEtldp9nYo8ik4zbbX
P9kKeW5kzRFs/+6SY4+RAKpQPqyhd3RqXlqvA8JdnBQtzS5p39L4sYA38CuPNAV/tHdunKeyZak2
AoeE2elNJChxjw1EvlU09GIJTvYskz84S/K9t04C6rqsqmm6LQgfVVNw7trA+q5nuQmVMuqOb8Y1
Nb+spgWv6JJDiVuUFXUkKegr23X1HdYPfn9VNV9J6ocnw+2XD1SwBZRtVidDrekPAr3dL4fPogHD
C0u39PZw1GjLLpLrFCGq5b6ZdW86O4Jkxx8G7eBQ3J1D9eEwAyBDsYxucQiT9Cw5k3ojurV8c2a/
/j7H1XKt8zEFNd8NOZI6ZXbEfLdnVSHEAKXx790QYB2kxJSWrKJGM5ZzsMqW+QdHQ4WuTS4V+kbA
9E3j/Nhz7X1ViiUMIMPeCNhv47nWIp/iztXKqHTgIetzc4kGCDipE9ZHQO5dUzR8wJrBJUh+d7uB
8zosXgJCIBpBhIVO6nSnIpvjKKXy/av+mA2EUQ+CdzACqvB0awqiy9mefRtJvLnyrx5dtUg4ozhr
RYr0UlDFvz/+ivfvqTIIbBHpG8X0uUVfaJJSmwl0JTJkkvehYTfBBaBz+TL1WvNmTtbhVZP5ACdv
0fyTBb159vS8OXhRdw4QVoB+MLdG42FL4BJUoAeb2i8iuBi8qM+sJlql3YYOVBjvAiVX6FZ2fWB0
Z1dxncSElNV5+LbolqFCWQme5yKCwzA7oy05f14Nb6D1AlLi8VfeNUV9SonTwNCwncfuapLLZcZU
0uvJdRjK5CJ8c3o3OH35684GxI5iFVXjTndNetgHhW3VGqZEFyAxtPoXDUKlU4Nk1UG54y7EJfpR
XHbAeiF3JoW7PatJlSuYUlxABFMFkZ4UzrWFq/zkiCD423VQWRMG1Km9QixAKnWUFu19VIDZiqqL
VILCxK35jojI1eOkRMrMKEMxaTC3trp5MlrEoh7v385bC8wU4IPqEOAENh589fK0q5wJLV9L6EyQ
9e2nMoapqon7+smorPL62N7efaBwSvTnAm2h9HK7NGuiSOIWsoyKxGxfKs/pzk1r1hd4f9ZTgcJo
mKd5d+B61CI2jy6E4P9ndPPoZku1ih4WzUjGloBCuSqXTwx1u9emLrznwrLSS1B4BsIPtln8+XjB
u7YpZ4G9AEcNbPJ2wb4hl1GYK+mKHK3XtdbHkMgQxORgpae+nr4XQW28TNI9Au7tHSIqx4oOF8ZW
8Ca3hoOlrn0tQ6VZH9fkCano5UuuU0DAXR3BQndNEa39eCYVbdOtKSpb6GzqdclIgfFhrXTvUyM8
BpYnPT6oUuxZsgI6ueQmirZ/syg+mrSZ1isisHXZaR1W7TzLukQQ1Osvv75x5GKMvRPsgUjc3Iya
umDu6rgbKELr56XK+y4Myupj1/Xa1WqZWOaR1GgC9PLLY8t7Lxe1SPotmPeYnFPu6aeYG9gpBIWz
g6dbNSMyg9y6dL0+PPuLm56mXi4pevf+V9GlTR+aqpUuqLEd5Nl7N5VmORNWuAVe7c36lzgrVN2k
iEY7D54nM4Wrz67TU1fW3w0fvmxaOUe0bncpFH5XIU0UMSB56LYr1WZmJZJ2wWbG+Ke0h+kDvD/+
QUFt70oylAJ1kapjMPN5+3nHKllkOiBM3UMt87622U9/kfGF1/KbFzvteupGr323uNBZHHzUvYdF
yT4wNwdY0tuimOdaQGPUV2VkCxMBY3vM5rMciuTJcYr+az62/nc/SGQa9n61nIbV14+UGfYcvprA
B4cBvQdRyWbxU9GlkI8WkcsjdyJ9BhuSTnk061Rv8to+Gvjfu7HqBSV6B1BNZf/WXla6RjJq2HNy
pzz5S7BGRufmlzToy4Mbu7c0xn9I+qkOcW03pvJeekPWWIQ9QWaGQeO7jPLHw1Pp1st5Hlb74Bzd
Lw3/qkg86ZpRXdy28l27N9Y4SYpIyPlj0g/Ty6gTaJageH45oAOCQUlG+SJ6I9t4pFQkX4E9FFGV
t9N1RtgyAiovLlUv7IMTek8aoOAe/EM3Wr2YW78XDGgb91pFxKpl8k9zKEQX2lMG8RTM9eunhabe
P7Ms5WkIpoymuDN9EE3thiZsHZdqnpsDb3jvh/gxiicVl8j05RZQWOqaZ49rgR/WsvJzUztzcSqd
wX5yZ8pVYVy1w5dkauvkIGjYtUuFBaZhH6zBts07mUnVjyIvInhQ/5aalp2BHnhvJodSONn2ElWT
Y3167Pn3ThTTHIgSKBLAO7B9QO/LrrqmiOzZKJkVnIuLl8/628VCT+M/mOJVgysPL0CedHsv13lK
+EvZZmTGu4uDOCg3pnMRMumP9Kfu76UJVoMDzIutwP0blzMM6ehMNqZm22xCUTDrPhLjRl2S6E/g
zcznX1+aerVA2AALBbp5u7Q+cycTXWNuS+28T/2+OfGW1xcf/e8DS3srI1HgdCiw5t17tdSZ5Wsz
KyvdTHETMbawdlUSyiwbPo3lXB+A6O7fRwURIWpmIIOscrtptrkkmtd4eeQaXXcRnja87/zePIBE
7p1CYC+K7l/Nsm8b9IbZUOOv2jyC2lSEVD7cs1PQ6prwOefHW7W3oJ9NqZ/yU6RTZ/ZYpyOm/KYw
3hdjnF8h8Bb/4SqTR9GIBM/PxPomBpc8hUaC+A2kYYV8DerRfxv3UIs6QsZ/eXQkT+142JffORtK
ZkSxr+C3uM63S0uGutJ57rOILto/cUzpplotDw0M5s8WZnp+/Uv+4NgGUkrSD73MrbkYViq/gdwE
HoBuuAypK39jRurXdM9gkAZM9qMQRrRPs2J7APvArOy0w8pUtaIHKBw3p65v828y1eQ74KVHHYmd
s6hEi5mhoe5nQNh8uywY+JAETy11FmV/YgTMOblpCqdyfkg7smeKB4/CAvVMXr+Nm5omvZW0P7JI
tzJUumOUWURijPhiCkePj/3eI6vqmExUEasQ7W4yJistmPbG6UblHKMqCifQ30as2XUYZ4pdpUQP
zUecIEploF8TWJNOMKCU13qq69NcudP3x79nb+kKlqBzTEmttq0nm1nz2dH6DFJ2LXtvrGX8FqcH
R5GeHOEfd55VjxYp3UpalYyIbq7FgPiVW61tFqGVUoaW1/WXop3AWqdZL6AoMuJzUwTr068ukNcH
cABwI5gHYDS7PUapSRsPmXaGrvosOJty6sNC4hCcPMsPUtT7e28xWgw8jNl3OsFbjQcg/V6rF1kW
VXIukUbvxBnAGlotDVP9gQG37uOl3btQ0Huqskqxj0Vu8zQmhUGJjRDqr1DFfaXWW52ZG9Suj63c
nxBFw0euxOWgxbyFdEyFdEvm2tNIjrMVVV3ewZU1ILGD+Ev42NTegphlJTGDs+qetH2uIZurDS2J
iNg1QG9MKs+U+aPHVtRtvq0JYYGqMPofnEJO8+2JgHOUtqBIZVRDSfVB74P84jrwTvXkhteC/y30
Eq3+MHSL/+sHhEec6iLRkGo5bdIUJs89GaAcG/ECI+UyBtNlsIbl33rNUYuoi+Xg7O8cSKIhNd2g
OigMHdyuFNGleHBG7MV9tQChaspTpU/Jc2B2y9Utmek92MD7K07yQKRH/xXmRvbw1mDZjvALVUTI
Q97F15ahXUhOV/MUZ73zQrPKfrGyKT8IWvaMMqOKDyOzh2RMHeCfIglRWETmUsqIyfn6bBaTd/YG
NK4Md9LeuGbSfMjQNjsILHZuBeDg/zOqPv1PRnWzByMBAIJOqBufmm71X2lCzad+LJOPj8/r7voI
0yH552bcDSWPRdnPouW8Io67/GUYM7IZfqbVl8xctGioOEp14/3y9Bh5IIOIXHlq0VC8brbShlSo
kWkpo8JhSoWu2xJJOMlfiEED6nuO/+tuBnuEaIgJqER+s4vttAaIZtUyyr2lOxHqjGcbBsrT7OXe
wRu84wBI7X4QAdL34i263bs41gbRTK2MBno3ryt8C+c+thgyyvPcMJ7gwtGusaHXbxtrjg9s77g4
2nuqG0YZhqLI5twUpsynLlhn3rv504CS0nvZ2fnnxydm53Cio8zkMfxMxBrbcghRk1Gj4TpHU2op
esUpu/K8t1GRLd1BXrJzOBn2o2epHBs0BJtwJsiKYmkCvKdf053vC7FSkdTrl8qh31e2+fC7Vony
wOjO+iA9oISn/KjBg3u7gYuurZRmsjlyA4lGe13qEVzrw1PuzUP4+FOq/bh9LJjkZkycAXXKLzAt
3JpynSE2gplxf05k9k0DCHeyGZH6SBWvinIK/weVpV17oDZB4gA+ovpxa28BcdHOPfGQvTj+S1XK
7G1aJi3zxjKp/uqCqToweH8gWSC9WcXTRtK87TgNftrN0lhFZPRopCSdGF+zQY4HL9GOFZjnFMBI
UQJBkXG7rDRdC8vstCniwDLaDAziBX2i+sAp73w8ijaMMgLF4VRuC0arsIbJ4FWNRGrNFhH1LK7x
nBRftX7KXlejjw+qADvLUmNSiimC+hTv7O2yGmduMpq6UxQ0tn5tPaGd0+Mh+/s7RthKIwJacmVn
i1RefbPoAnedotEZst+SfoxftH7J8MyzQTl58n6D2qQ/2LG9bwkDBWEKZE4qtbxdWpZpE/GKM4Fp
qvy/4P0tT0ku5VO6QLudC3lEfXN/p8nAqDsqkk7GA7ZQzSHomPlqK4EOVIVQTpp1L73NgaF6ewTj
3dk1+isgm6i3MYq5nR5epjxYh7HmyNeie+lyy7gWKSnJY8+xsyBuMXAwLjE1xO2Dtjq51vsGC5Jx
Wf5m5v14zu0GdcH0iFz13hJ4EfDWDNQDk7G3PoNmVeqNeUMs4uv9e3vQnc9BVa0mw4ldkB4s64eO
561HxNqPXYIoGRe8eT2h2xIZonkymrK0EXCB1wqiv2a+F8JrQXq10mV5mpJqEVeHmAb2nyVzYJCq
c50UttWdMoxRJv57XDVnOBXB2HyZ52X5W/OH7POS2uJv4tYAoF4HE9rTQonZCsvZtNbo8QbdXytm
ACkwQJWhODO2KBHBYENhJdkYZQn1mjCVVfOloG2UMCbnWyEk6wxhBfPBvbqnPiAkpzrEUAEErRz5
zeMV4HGHKm3HSDDg9VXGqwbrsXBW49xO0zJes2l2L7bS2L30M8Pn7hJb/6N5feuGa5HawYELu7/n
0G6TOyoIBxzrW71umSblMNNhgHt8yF4HMuXzkpToV4lifC0yLzl4b/bs0ZMGNUJrnDOrLudPgbON
1Hth5CPBV+WYpwpu3HPQMXubgp0MJ/SzDt6E+8tOmRs9crISHMzdgzoI2iplQ1yZeVkH1qHnBtbF
UbS8Z0W5Sjq29Nxx1berQgAUmDZgzEjUeXBtkMC90JLqD07s/UVXtESK1JAHm3hkExyItTeaBHnZ
KDH97Ezdrf9gx10R6tzBX0aHKFPEqAyD0wjeYgjyBTB7GXSE/8iLhc5azd8qDzFWQnL55MZN8vvj
y7i3NGgqoF+C71Ixo99+wBbuNSaZiItbW/qnHlLyPDTrBv4yyy3//nVbKhDh+FG8p2Rza2vQ2okD
A1nVMtjpK69ffKb4VLwV2lIfqUztOBkOBLGq0m4iUNisq5eyxhMkJG/6pD9pMvBC2O6asAWE9Nwt
jjyZpOnnxwtUC7h10ZCZEBujyMG7ALD8doGx0clg1JWLlt0EWDFLP1XFPCkxAf/T4sTZcxsL7zIs
wvjjsWX1N28tw9wMrgigH03fzQmVQRKsa8k2Th1FVdjWoB7B/8/+X4/t7B0XomO4utRIGmR5tyv0
S8+boOgi7VipEFf0EcOy9Vv0Ylt58DH3HBZEQ9jhbSU33ZiigbDM2hJDbcblC3NY5S5tDn1B7vev
bjGLPx+vbGfvCCXhiVHRngV+8HZlqywytGJVclo7BjqhIDSnLGi7UKyr8bSM6BGn6RSEwlqPiNZ2
zqoKvEg7uPaseBPygc4wzKoviCOStWBO0iqRJsjACljmqP1Bi7AOpdfK6+MF72zljdXN97XKZFnX
mUKDBfkPMoXl8mokiTy1wXRE6LK/QFV+VpShHJvbb8uitU5fcGpST7KLtN0FKEtDTWPiDUYzfX71
C+NI30L9pZsroZoKkBUr4m1ni5P04kZCxGHAAljoEEQnffIuntdfx2PzpNKJVBEVGcKWkrSUsw6B
bMYzFyR/jGXufSxXL7701mQejZ3+mBzcroj6HsVuAigEEdVn/ukJh7ggXscGhIw7+NV7Jy2nZ5HE
NtDhrHlnSKn9My79GJmDN7zAB918tOZiXE84h+Lj6jh49rF0HQQ23H+S1I5PRBrD/9BrpfpaOgvS
cMl01G3cu1VM0pGi0fhG5GtTCY2TeW3KlpfTTFdFMAU1eNkDrmwAGUXwODfnZKrXM3197eAhvT9z
lJhxiTrumM7H9szN7uiMhedBY6W32RJ2ftF+0Gu9m0MK9tlvxrr4xvPEuE9yYPj+XlGO0cneKImi
BLFFMQhhARlZKP6Oi+te1rELXsnuy3AVcfzLLhJTao4PUme6SFvCanfUY1dKfFa+aDUzvJ5oI62f
3feO1nRDWAzWEW3R7uJUngg4BHDMloZc17oeypaJZ3V05ijLAvdSIaMRZmZvPD32T/dHh8XRV4W5
B0g5h2dz2uPJzG14kKJq9OzLaK7Fv4VW++8R7B3OrWDYzxkZBNX14giif//yYBlPRXOO4gm1k1vL
VmJ1nRtwp5d2laegkPGbpuKlS+MZkoO6aPtPj5e6axCxJVrXVLyArN4aJHTtliBTsbLvda8eI3xh
2eTNqeqleUkzwMGP7am37NaR+HCJ0sGiSaEy2M2nTWwDoZcWf1whg/6S9db8Ehgw8CwoP0XwM5Wf
GsAc10a0a2iv/fdftm57qp5u8QPokGwS2cQsu4meIPmfa9NXTjKKtqFV+fiwoB9PBfMdF0bM6rd5
No1nw+yOUGs7h/jmB2zf27nTjGr2xmjsaOLRHgFDMlbizeDIo0Gn+0eIoILWFb8XQCvd59udlUbh
BVVQTxF610MEHaR90n2IWx9/0b0F4e24kFQS4YrdHth5dtxWdFPUubTs4wVHs8QTSvB58MsCGhQh
qKLTmiBcUWTrtwvK+MPWsKcp0gskU2PDLsJ6hqewXSr9lGqHLFJ7S2OUkMCBlRHzbcIyUfeydVp9
ipwiqZ98DUeajs36tgWpeXr8FY2da6hqbnBz0AdElGp7LizVBe3NCcwfI8tEX/Sww2LRvL9oaQVr
iBawc0F1eamvi8mY/zmFe+e9P6VORadtgmEItIQxnakwN5+KJXbfeE2Wp1AQOMsR7fPud1EKjpDw
WdTI1Z//FAvQd6MaVI5TZGZj/zQJ6Klkn37OkjI4cE47hRPiRKTCIBgAE0ip+taUFH4SdAafRW/a
4dIPDSJ1GiXdts/bc9enn3Lmpa5o2Ujuru6f/GAdXxjZ6g/2Z2d7+B0EEdTbSAi2b0+3MIY7QVQX
NVMZoLKarU4IcZt7IrW1mFdMvF9OdnjnXD4w2QCh67armqIG11Z5MkcyzaZnzxfUK4Wg6ObE2sHa
djwygwPgz3EX5I3bdodeNYDylllEtWuhRMCM2POaV3mE1MgYMVoIRGbUxVO3pmtkVdkR8nLnNFHn
phqHbZXVbU7+5DJKmzU+3ZYs0V/80vqrQnznd9EfXrIdh0g6BwiSW0YleAvH7qBoqfUshsa5bq3z
NBbt5zXusgNSgN31ADSnyIx+Eh3h2yPrdKWdkpuKCBap9SVf5/mclplB0VRrD3ZuJ0yhVgMVBvMu
gLy3MVjnBXVFB0ZEjptWX6Z1qF/KOLA+GmZhhqJFmqrODBlWo/3rVSlA3pRSqEsZQO2CjQvwNE4U
iHMRVWVnRIzcEOt2TX5e0tE6CBh2fYBi86MXB5wHz3/7QSE3hm/JofPXj0F30Y0quVZ13pxlkX4a
G6f4TTjm+AZfVEXCXYtwCvzmOpEbHXztPR9AWM2AObPKYCU3vsiYfL/zm3KOmgV2vLBcB/pNulHK
r2ltA5hOF6jSHz8LO4kEaGjmh5mipLdrbe6GvZhuueY0dYNuzOj4CwthKtd79RdkdiQKZCcthi/q
sdG9a6I2lkY4dKskzrffe2GUcDKdie9N/hSWrtQ+WkuT//bYyt41IbJWB4hQjEnyWytebmWO3aOC
Z42Jc45j0YTrUnTvpNkcTZjvfkXODc8IhSOADbemgmTJJ5S9RITCMQSKRsyIbTaJ5gwX5L+jrMSX
UrePSgB76+O9AknBifF5u26N2pXhTG7TzBHEHJJDOQ1NpE+u+W4qnaMHeW+BFLp1TqfqMmz7dmW/
xuacLrgcQ6T+s+uMWfaxg0Ha+WJJ9UolDWy5jjmXR52hvTsB+pSyAC6N12MTY87rYtsjRAtRq8NP
nxDER60YpsuUGfMZTOERQ8eRvU38HhuxtNoce1k75pHeifRcdn1z0ZfAvyTCOmIV29tFB2V51SkH
2bslr1B8QmJaGhFpYNi+IrmHQvYU29MZVfDsoEtyZGtzTC3J+H9hAgMAgmKe58UJXuqFelizpEcY
/V1TFItpLUNSRQvx9nAmo9XBEAkAwGor58s4jdkpFZV+BhH76zN8dHhBbNB2Uzn1tiRRiECbG5Oz
2Wh9cIXdzr+aPSiAgOtxeexS9hwXfDgIJCrsG42F21XxAPm1YwoRMUhlG+ea7ynUFMKRV947hGQD
nHbomQBfb1xXWmSU2m2foNR2sw+2Vrp0FZz8pfXsZIBFeD2633vbpYRbmYUkd2Xg6XZhPiLxENYk
AGaJ0C66O9mXrkaPLZaTeVD52DWl8A0Itu4MitDZTWpzjQl09aU+F4iGfuZgTNQEnPzA1N52Ke08
Ckj4R3AHt6vqY99EAzgTURCL4bkmt/ukaYdqBbsLAkvu8ozS9d2ClWDoWv0UGqGoYYrimrsVAliu
mJowa9ri4E3b88OgzP7X1mafRqux/NwDwADbQHlllMl/9TTpfx9LBjs1PfWinNGy/3Dq6dfBsgC8
nHqnChJ/ysbKvB27KcdFUdpo/q2MngmuZPTjg6hg9zv+GMNVg83AbW7NOGWZT/XMoWfCOc+fjTKx
X9JkGPqrXoAxfXyTd40xh6WwGgqDvHlWeiBeTbK05ARisOPQap30ZRl7jVTPwMuH/8EagAD4KeEo
QpL7dmkGBFa6KPIfMJTmnRvPqINI6yUpD7m79tbFt0NWB8yTGgm4tRQbuWdozNiBHSqTSF/j/hlJ
kC+paLQD2PFeakDuQQpJlo6Izyb8cNeud+uML9gidfVVkzALeI1ZKObr7CzGUQ9rqZWnVZZfH3/M
vUoGMo2wUMPfopRHN5cgcQOtqGayLHi011d3RuS7cZbmmk8ChvdJc65lZcvfulZkf8CfFL/2kCOu
J9i6i3OTNsPVzRPrmx5PlfumdNP638kSy/88/pG7+6B6A/hwqEK2hxn+8TY3At6/QJ+dT3k6g64t
teSfQORH6iV7jwU9GlAWACZVL+J2y52awdTO41Gq4wCCWvzDxR0WGP5NsA+oeh0NVe8tTUFbiHRB
JgA5vbU31kbGUyJ52osFNrHazb/aigO9Gf3/kgQyUUgLTeWeUF7emuLqprQqWZrb5UgyIAPVf4VS
W7inrEVO5D/4BPVU+NABMd61Tb8aJTDIFAahn5HHT5AQjE+1mVknhA3T8+PjsbdnoOBU3gVqBbzp
7cKE8NLEnqkSC9XAT0w0rGVtU0erkgJh7UCU3x4b3Ns0KptUDYBrkTBs/J2wu9G3snyCvczWnpPS
hBC6FunKJR3jg0dq79mFeg6WAwoHKjW5XRzJvNcsNrYaYYuPReGOWkQ6KLyD/dqxozqujI4xwkhP
avMueeaw1BVktZEzW+mzUy3duYy76s/HX27XCpgAYDjkWXedViZ6KoHwMLXIahiai2hS8znJzDm4
/v/Z2Zx1KjggE3kCI6BZMlx82QLdSrOD/t29XAQIAGjQfpxxGrrbfMOxg0wYCMFGrWmly4tbNtII
m7bELYmuLP7Qx6z5Pi9NPz1ZTWmQjEwp0/Y2qJLv6FqZ1llfnOHZ0BMtjSp6zlNYZ6WHezO98Vtf
G4YW6laafRqzujSjuK0pLvQGhKbvRF/Uyg0ulghFXFvraWKOtqDMkNvP/kAqce6bYv3cL2V/RBK9
c+HUuB8sMSQkVM02JZ7ZnYGO2Uj5Jr4PbUCVLZ8stxFPdpPX0PQvR/NNe6eGcJBz8wNOvu0kFHFt
By18EBHkuHkVzrPeh97Ytkfp8U5ASGmOyVpCaQpi28qDOXRVLlqdbk/fM4hmgvonWtOjpq2M69rX
cPiRFh0c1R1noqYqaEBTgCS/27wAK53F1Rr5mDqcHk9zLouPA/ZC5gPsXw/hKYcHqvEDIwJR6K0v
mUqqKqhgjxzXwqEAVhVfLfrCB7HM3m6pFoDi5VTTfOr0/BThtpopTC2padp1uvYHyNI5D2eq49Hj
K75XaFRhC617xefNI3prxwnGwh5Mf4SBOpv0yPVl8psoUTU/1XXm/t0NM7MwXT8k89u5r8dPiLcv
f+Wuqxln2yjQOXn8e/b2kfCNsg5qR8whbC4FiMU2BzaKy7GoXa2JYT6BiP2f2hiPwNF7luCDA7yl
ZiuYkbtdeDfrUo9XFNJ9KmJ/CoNuFxSzhQxjhEYPgu29K6H2khyC0hjTxbe2CpkU5WBpQ2QMmme8
NRPPA8wocq052VDbFh+DXPPLEPI/+dfj77nnZCih4mXoqPBYbALTZSj7wUDlNkodHamRZSyR3EGf
570RJO6JyfTlP2wgDVGGbD2ao4zL3y41dTTf1jRBGFGaRah5mge1Msz+rWu2B2d3d20EmGqAn2rc
lnShRPPaLmZnjJrRHp+RcXJPsZOKq3Db6dlRHMiPv+XuiQHICxMcyAFaHbdL66kKE9niY+xBxK9p
o1lI6ATGi5UaR02OvaXRYFbi6BSRgNPcmhJwFY0C5gBGiAfnOoklP6Wtl128IR5/17B/ELf8uFcb
hAITvdQKVMmAiFL9oJ/cDdHfDMspUxAVTZ5TJSY/CEcpX1tZr0k4V4P8Uq/28reldTysNG7Tj65V
1EcXZe8T//wzNpeS+txgJ9ThI8FngRmfwU34gh3YUNLkP7wYuDuQLj9oE7YYkDS1BLI4zNBA2Dad
Mrs2QHHmw6XrpX1+fHD2fDlUwOr+KeGv7Utv6HMORxoZcLpoxakwzfkNpVf9j8dWfnis7R4iAkxV
hIKKQkRt9tC3+0FqcmIKtvHccz4by8XK/C4C9c+osevPbxwrb96kNfi8ppL2s1Uk45VB074KKX/J
8dIXk8dMA0WXK9jv5nMdO87zSP58EI//QL/f/VZH0cvD/slB37zXJiyKNXRjE6Nl/fhvkXjiOqy1
odPvGW0Gagc0k6vCG8TVNIv+M/j84I/UtooL2rz596y1jAp9Sn9oo76d64P92juFNDFJJw22i6Ty
9kPWLbxBBjVwoKm9l526OfafwGw63wbGbQ+cyk7NAgOAkOgoQP+wpVNvqGkOSbxw8TyLBFlWyblA
q+S0ZkBzIEz6Z2Q++6mV2ZH33Fkk407AiiEoYDDu7sb3zboSwFHQFX3SnMdOctGdnKAuMizpFwce
ZmedMEcz7o2HoW27nUW14Xudhc8sUh77duhOkKvX9uyFc9fWb4H9mpes0P805TwcpBe761QUb9Th
ee23WB1vaJgfLRlPokw5gzRxqnMHteVVF/4RBcOeF6UKrzDUJGcQnKvf8pMXrZlcWiyj46LXVvbU
LZMZ1l47hUGO1LE2+t7JiIf5Q6LhYrQ5Q3rAWn5Z1gnLtDCZ+oX8jQRi68ljEFDpSOsLMbr2dfXH
7o1J5zqsp8N23/56SdlAbChZiq0Or+fnHah8yrBiNbT3Tp04H5kB81+CGfUUPe2LcF0XL6qgkg89
a/HOfh4fPRk7sRVR1f/+hi3i1WeAg3QEOvnWHPo/pE5T2kVz5BN8B/XLLLPgw5BXxa/nAMSmNKe5
N+Q521s7xEGqVRXwETGIOYRxw3yNCVsPrOxEAWq0gZYVxQSl4XJ7nBJIWgEQY8VA1eFzkuZNfurs
0Xu3zot+jlMqNQfeaOelYvZXtVWpbal+/61FXc+GKR50PqadLmtYBb3ehGYa2P8+fqv2LuXPdjbx
DSODKYLK1CLpgLSXWVbxuWtB3szV3B2wgO0uyQTlg5gJyeE2IC2NZE10Z+I+wIoY5UgonJi5PqpA
7p1C+Fdhl+EoIjKyKTC5FuyVbc5WTTZhfmLGKva15Xla+i5K8bVP1eIeDWPtfkWYfBTHGf/dtnl8
t4Gtc/pR0W3qF32B0Hp0kCJDRCE9cN+7R1EVDsA9Q165za+NFdjEONK3chu40GvUlI1w9fFvDNyV
UVIPw6f/cEIURZHFPAqA/81JnH14pBNJzGR1VgWzrLBPeSXHjxbymc//xRTxGQkLEOTtSJaxrL62
qJ6cMSB/ly5LE3V+7p+9xjoa3N7bMQSsYFrnX0rV6pX86YGwe5jkDU05q67pfp+6NfmGpIfzZq6N
+PPjVe2dexXJqxlxCEq2Dy55/OhNs2on6bn/mRHq8ncN7oKDc7G7IMpgZLWQw5G33y5o1DVGTUZe
PKp42gV1jy6ci759mms9PvBNe0eQ6RJQzHA9wN+4OREJKiXS8HnI23JKLnCta09lnxefV2vqL9B0
xQeOY+9KAxNgUYrDhs94u7SeUfQEtQISBFt2UTvpwfs0kTL0qXqcs9RK0epd478e79re92S/qIaC
QiJi2cTFbq61rUQjJUqqwv/MmP+MQPjUvsYzjOqPTe1FZD+Z2mYl5M5FV7SUWnQ/reQlSzPtXdl4
Whu6cxqcvNGp3kqvBh6Juwuix8b3NpN3EypTYgdK5ptzs7Z5ZrcaOG2lHfSWbPN96fR6pJvL+jYz
0yMd9r3LAKiLKQNV6QHffruXJmqJsMLOwMJtnWEh25EXbdB/ndYJkTXSOzVbhqfchn9jLAjdZ22M
piQ1ng2/RdSmOKR12juXnEdFTUcZAijZ7VrSGA4ntL84l+u0gNFZlnNeUjIee8e8WIWFqkcKNfXj
/dr9gADX6JQAewI0e2u0MCszTwbKhED3ims7IkPBSMhRc23PCi6YY09JEtTH5lTEEIBYblbS2JBV
C4wAfZlljKvz47Xs3THCVThLQJ+TKquz+ZMTliszuI7g4OdwdH7N8vr/cXZdvXHj7PoXCVAvt5Jm
xh53J3bs3BDZFIoUJbGIoqRffx7tzVmPDQ/yAYvFAsmaptje8pS5BKlnoWXWpv9LQLXR1MAUxcsS
vAPGQnxf2BQFjUzmyZ4nQwdmTX6O9fXRaUIsipsxAo0ZAcjbGW2u7ryxPghC3jhCaT3eAoGkO8iu
7S6zbKBnTu9HVWNEAUDMbGAFjHnyjqGd5wN4AQYlbJOB0WRrcRAeS69jb212jgDGH60y2auVe+XY
pj3c6mJyWMPlnJf8RzNHp3mz94BEHFpIb2c+usmFInOuRlvJ/opiwasOUBe4n8GGIqA8fv37vQM9
s81JBA7H4AO8HW/OYLFhR4zXh+NwkcXNsEtjqb9N0eLOYKo/OgzojG7QCSgovHdRZ2TJCwdeWzPr
Yk8L0z45mKge/n5CEKFClAXhQASSJxMKhGiiYAYVSpLQK/uA03rxckSvXvE/cNlAzQGXDTtnEz85
uUMG7Rog76DvxdORlDwhQ6kCMn0Vi1vOdE8+uCPRQkDfHLAdyHieFtxNa1AeKzYpsSZJ9xE3fbkI
6fZQSdOgM2R5hbbsOZnCDx7UzdoT6RNU+zdbgrd7YyKWiTwYHcQXPP495Hl0MejJVpHR7Z8l0iuY
ouyhIDY6s1M+uNDQ1gPSEN1tpP6nnXQJ+AO6eeAHTh4L9+jc/zKTTi58Ts9EJ++2JIpFG/lxY+vE
G1Xv7QzTCabpjDUoujXCVIsBUGBA0/Xx8y357kxvo+B1w8IBmoRm0NtRmlb1qN4LjDJZd0yBrLnt
YRWyR3D42EzeX2ucb8NBkAEcdOwXpG9vh6MicnqSqK8NTZ4fPN/q2ptiDnPWIPrbw4bGIUIDiFDh
AsGbcBqGLOhgkmGUtSpme4yLbq3NwrsrqG2dC8y3H/WmwIqhEPujUQlh3s1L5u2s/JF2WUelAszB
bV4SMikznbb7pfeKCwKEbwn1FnUpUfwuXTH/tZbfNjxyQoiggkyGAuPb4TvIew3MAPzTQfBoh0qZ
epTdxi1FKFbrXqHxpZdzQcq7c7ANimbpht/HU3A6Z+lr2Ip1VNWb31FlwEjfDx68PSNG6P7zPfrh
UMi5AWhDIRzb5+380hVPrkkiWWdrth4MD3G3pAjWpc6WM4/tu7sMs0LwAK1JlMo3U563Q23+VSnA
HbL2C7q17CNiXsOmt3NJZew9DNGYPICW0Tx9PsMPzjpARxteYMsigYx9O6zCr6IdDWQ9BwPkCpYJ
0QUdxv/hO27TQrKD5xtw6bejOFjzIvXFPumnsT9EiRfWOcuDcnS02P0PE9owArjCUCI9NbWlS+YV
McGEQj+Tj1GHQ4pqWgq5oc/H+WhroN4EDCceO+imn05pRKm7EbGEwBfrdrnif2ZbAJgyFef6Sh+N
tJHzINqHCaGW//bjQWe48FAmGeo0WPOLHKCVUvHCv554Iv/2icEmRP8KawTcwwYafTsUxSbxXIbK
SCKZg5Wz8w/5OuMtNbG4/Pz7fXD9oyECwjs2BTgyp0xLbAE2QcS8r+mQWlWaRfj8JkSMd9mihckq
meXy9e+HRHMAiK9NAvhdfx4GcRHDBOGBahzbgT4al9zMaxnAO/vQ5/m5JvlHR/q/451ECrMgWMwJ
9qCJDeJqkKNX8TlcLnNLIug1NM1Bqvac0tG2RKcvAkoZ2PwBXrx3NiU9nuvE+KqvQ6/vd6iJ+5VA
ReVKi1VD6DSU1xSKFFU0p+GZk/d+uuCRbvYhSB/Bgs9OppuxRKdS4wbrITV2Kega1W4E52OiYvzi
t05dZiGOyudr+v5wbORVlBiQIoNHdyp+V4QArqgJAg34d4Q+RO8dZ+QRZQiFiL++xLBb8Q/KGRBZ
wnBvD4cdEJlhL6PRKubk2UzzUs4J6b50OpNnDse/IvdvVxFCoOCWoG8HkAWoyG/H4kkqvBUzAyJz
HRmsJkzOy94b2lcx9wMYgTAKrpTp6FjZOTA3gJvjsW1BPQvxVlH2mpIWogp5DGjsmYvv/YuBpBph
IS4KUF/y04OrpkF1bZziM3gR/8JRnKt8WK08fb6u768HdJqAjYCwNUoE0JR6+wHgFzmKJkdgw/0Q
bHHmJSW6x8VX28qX0I35mfbhR5PCgMjTUSkAbHrbZv8pFqxLqmOFCmedp2O816CAqzt4k6fntA0/
mtZGoAXXEyIm76qbqG/3KzaOAvlYQXhsbERbAmdKy74w9NZY71xF/72+IVg8SOKh0Q1sELbuya6F
rJOPkht2bc4bejnTebiNh2W4SLG9dkuceG0ZzqF3A/ZI/DVbCFiEENMyN8QW9rVNC1OTthi+8T5P
r8xI86vR8PRP3A3Jk1RNDDddTh+FDBjaV+osGOf9bYbfHga6W3EWMg+nDJCMIGWOYqbBwx37rPSK
1n9QayiOEcw3b4ts9K/7ZIlelsArziSXHy0VgAsbOg3BH2Re326JBfpbcz5FCK3H+I+daXFbrKrf
sTx+1sD/nqsqfjQcIEeg36LjuAGY3w4X9awgvmamXuBU9Kv3kvnCwgUDWhBRXtouPlfc+eDi/FfU
LMOtiSDmtKTP+jTux8nTEOoIp9tm1EGJ6ml8KXN3TnT4g4cBQ21ZHjIA5F4nh8uPm9FvYZZTm0RP
6z5XVu56HznCkQIcfhSRyWtDGTtT2f9g7wBegyomblHUNE+7MIFDxQHdWlNzQcmTicHUO4CoZ+ar
JFpyifqpaV+Z5uMhkEAI7j+/wLb1OrnBEWGiRrw1gPAunBQ5e0NEboZQ176z9oXbGGLqeTdf68A1
UFyz0TM0CXp4RISOPS59e278j2YP3gKgeSizore27bf/3GiFWQmI18bUmi7ti4TfRpk1rLlUmUer
nPH16yKtu5BDdq7j8MHO2lzXkY7i0+NlPkkpQCBMgnG2ppa5l9UqdfQ+9GlzBciCePj8I384FKox
aGJvFcpTCM8IZjT6JgMkYHo4GHcrjUsL+F7VMWC8Px/qg/OJWs+mN5NvJdHT1uhgA3D0ob5RWx92
NIfV027Ei5wA4hmMS7czYXMu0f18SACo3i5hziO4MUHiE87JGbqjaU4YssEk9Sq2esv1ZJL5b3m6
UMr7/0kCjfB2RJWlC/c8ogFWX9eaphpdoXFZr5M2OncpfDi57Wyi6/uv8tXboZxnAkbiFkKt7RR9
Y4UV1+skPVhTLwwIKVGk958v4EcHAsYiKGYjCcVNdDI32aTSXxlETJvQspIM/XBZTOw3C5m+BwV6
OWYmKW6hgnCO3fNBbIFSBZCkmz8HulMncTE0DoyJmNY1sW0KSmGnK4hr/X2WCFYaKjAbGmhrpZ9c
sovqbJQiza6pL38MvVhvoiAgoGsu4+7zD/nBoYN7H1qlqHBBnuO0AGqMHFY6IY1KCRwmoc2naufg
FQHZ23Oonw8uUUQ/mBZ6eaAkn/bs4yUIDVCVXa2jyJpqDri60hb0PwgDeeaYQ0nruZlcf+zjvr3m
FgC7z+f6Hvu0tagwPgpcyIhx+N9u0zXPpqzfsAn44TMsfd2vaUIVT3lDfNARCjVBk+Y7ivin7Me0
OCBaP2dk+MFJAZ0SKSuCEPwO72TFuL/MI4N1e9w5sU957O6cKgBPnnesK8TF5zP+YLf+W7UE2RxH
BdjItxOGHLqZSYsJQ7yiuRJD2jxN1rAzo3xwGDHKv0UnP0GiffJGCBs0GUIOzAkWwq+T36ZlEXXq
psikvGphfPCImEUi6lvP3TsfbSmEdOCb4zKA9NVpWDfnS+O0jyIADZKLRsu87jlaSZRxd2GY8dBT
C8J6XqNhn+WzeP788360mKAao5m19dNQwHz7eUPeCiJj1AR4EK24crIXhbBiDyXbP77XhGdytY+O
Kto9uO8AVkQYe7KYQPLETc9wKazYNnM5mN4cw75ltyuq/meOyvslRdcdo6DjEiLuOiXHDnmh+aQg
x1Y4sjw0aUKqDlYaJVB7yQHS7bKmjIABRfCLfP5Ng/fT3DIqpPUxxIKAOz1ZU0WosQ2Vps4SCqO/
tknYLrSexkULH3BR+ksYX2SrS3aZN+Vq52dLezBTT9p9OzRx6Y9K89JLuwgKgR44P1Psxh9nfsnt
W78NCIH7RYECRuioGCI8ervyeUr5wByERPVMl6tw3V4i2w6lHeceAlj5eL2mj2jp1wWNXVP6c5pc
sEj/NYQNCQZwPJA42jjoaIW8/TUgLZFKSi3kr4YovRy96ZUaWHktUyz2AWRQd5ys52ql7zc9qNob
W2TTpwIRZ/vz/8SidA0HRokBywmONHznrfMUlAI6mv4B6HUoQhajXvjh8w/+flMg9o3RpgOsB12z
0/wNoLIsEhaptoUDSYXmI63mKSV3hovkTPXgX8TC27XNkJzGuC7xAKMTcrK2dsGRKDpIURFvjOFk
pEi3loZERVgGsnHHkUGV/AB/SDWUkQMWppr6dP5n1d4U7YqIQ9zFX5P8Jrdad5WX2enVhRrOFF6+
5M9Qw5XLHubDdCxN75u7YRLw9Pv8c71fI6xNgg8GIYmts3kSpQDZOxDBsSktF34VuzSrgIry/tCh
EaBLTt3Xz8f7YHmQnSCEQJELdZfT7AzOyfjxWavrjMc0hR6mLB5WSB5+1YnDZzsz2PvLCaA15ILo
4eDixX+83YGy5TxZdAaXc+EP6qYNI5K8utbBvx4SGl1+C9RL4koPfrxj7QkPzpNJZznZZ+ib871w
m1D1ooX8FqJ/aMphSMOmzP2huaEdQ4XcTg1BucRbbyPbTbBfKGTxpCRY3CXqaDBhIC7P7vnaN19X
u8qw9DMI0O8JT5q7jOT22uWeT+thQDxUKtGgjdyKCHKJQBCaYQeUUQL3YgJsX+U8myRwL4ft38UE
5tdSzdItbL82PYfdIwi09Ni1wkZlO0C8vCrE7IMTBj244gr+LpTDLJvxaT96KrdXEyK85kUD7wnn
gnCkIbQHC2jfRtQn99HcBvICKmXwxOgDoTMUxdL8+yohgvTX+RVAECi1AG2NahX6D29XCADTsAlT
1K1pxoqSwpe9SibaQT65KHZiabLdmS2Bn/f2yIKBBCXhfwERG2Xh7XgwTEkDA3g3AMOieTGxkrsR
wkv3vYOy/OdDvT9ayE2Ro0JHCQkAMuK3Q8EHgCqQPFUdOtUdSB40V9kCP07kjssVaCfnEvB/e1xv
54ZGHnYVLr7tpTmt7UTjEgH7BATvQhK4mS6hXr+F3DJ7aPE/XPdRRP4xUOKlNSJYQu/FMsRdNaAw
s1ZZSgryNOSze8JTzYayRfeXXMVaB78GqbQq8biob3aM+T2bB9RRGkbX/BaSz0j01UTdZedxyMch
2wrnSrep8ssxZEUDVbsiec5MRF8S+Gx/VYHuSZmkXSJ3HRUzLVfLk2fddHaoAIqRP/vIdV983nuv
4wSEHDQlXP7coP7YlZpRc4nOrVhr1lv9QLnn/wbWHDLesiB8LbOlR8C+rca30Mb2GcJv6VGYNvy9
TLAsqdN4Zf8gvtNyF8zweCmlgHXv3drkHbojXGUPzSTMMyyKVtTRPWK6ShpQy6+6NsifVhDs6G1v
Gj8pO+xT+WW1jWvuMxLFIwQODF9FHVK/T+5JBx3xqkDYhYMHvYCjyIv5ORqbZKy8SE0vnu6YATNL
s2U/4AhAgxPyQdBlgFVlW1uAyTpUNUj7INrNdjoOiL110GnyS9tDva4MJtRI9wNqE1+tx5G+9vAN
GauUxAsvLWg/V6stBndv59XbUYou2Jn9fXqVb8LpiGTRJcfZBUnjZH87HDOggQH6mlMtj8FYiGsw
Q3hW6QV/cGaw7R74797eBsvw1CJ4AfUF0Mi3h2kcwZdYbBLAANUX1Sxsts+JPQfyeQd92zobm28f
XqatgJdEb4dB+z1WYPP5VcD7xtv1OZ2vUGkiu4Ti3i11WMxfCE3sVTopA/FckceuFLnv8SroA3UO
2Qpv123EtxNH2AanFHzNTSP8FJsJBcGQzUsG/4keYd3XzApvAl4sKTR0ylOWfHMUHrexiTcqYKAg
o0Bd0q8XUFLhkDjt1TwCShB68HuXo5bPM6zfI+ClXAMQBe1dU4eFbrPSSKv5BYFtAypbcvTDCoCS
kTzIhLfRbjBh15RkZiTYtV0K1w0DwsUuaIi915Oh+Nui2a6cQpgyd/lA9wAqrlMFO8mlL20yZX+c
z1R/KKKJiR33iuABN0XW78Q4F3c6NPP3jtB4LRUjCTuogY4vCZPyPreq+DHFHo54Qww+uqOpmasm
HeIfSk4AdTJl7C0RYNSX1ESB/aqndv1KQum9tgNNbzOIivlgpWnqqiChEC1VnWyvvaKADF0reviD
xyocrnjTzNN17Nv8ZdAqXuBIo7tL06yGVu3aKH/v63x+ReNvvFz0zAEIaUnw1cb5mJSeHSD12NLh
Dk2kgdczXWEPp/K8JaW1+RBVNMz4Dajg2F1opi1fQYbPjrAOQHgHfWn0ULqB2LyEaRIcHUYQWuwB
qRUUOFuxrFdUdD0g4zBEqTJo7nzHecBvGAIMcLS+TSj4tB1sh6TwBrdXNF5ATMtn/iUFPyaopzZR
yMka2DaWOtOtrMnUNfe0R9TyaHOlvzfchxo0hSPhEzp8fV7OJHSvPaQmPcAh5/6X75s1vRggXbxW
rdflLzOj2kPEY2hbAf6QvKBYu3yZxJjfNjl8YKvFG4ufK375L7OWMHCABkf6Og4B7yrfi4snf15J
szNpQ2S99GuQATZEQsj0skjCz8BRMlZLRuidDfomrOYRLKISzsWUA5MTzazs0qUwz0OXm1+TJ/xl
B0S8vAW+DE2HiAXJdbeqsK0Lq7qo1ArkXwATPd+rCzPwve486EVpaEFEe/QWs1/9KJbfSOIz/GgV
2mi8FHkCcvYqAvsHSUWvd00+r08JWCvLUxZRWJjCjN0zFeu1867dohNVZU3OeT2xLH2Afgv7YsGG
TK6SFl+vRP680ea0YZAh7VPWHXCO6KOOphx+Yr1eR443cZyuoc3cFceExoOrJjan827j2jWlG7no
d71K8Zs3/TJFl72Z+xfY4Zq5VFnmHRo+wkEAOjXNP2zuye3gciVgfST9lwSw1qzsoog+WAe3ZZAd
wrjGgUBa6LnE3MdeIsIqbZbo96RFNpaxBVOnnKHWchs2ucYWbSfxhYKKHB4gNCWu2onkyXUWEAAj
6RJL/xJOGXFScd6yhJe0z/qwSmAxex0VCuZL3hzivM4tf+zJVl6b23X+SuCgRgDqpaksO9K6qSpm
4K7mKJQKcUgQwyBnAKfsNkVCRC/IxOQdWPnpD9m7TJfjCjuXanOr0nto2dipjDQ21THmUXtPvZgi
LI+szL6ZloaHzjEkUQntoqphKbV3loSCPYQw+FWV4XoQkKZFC7dEahTktTdO82MWhTqvoUCTj5B0
lfOXDI2HvhqjhgCUQ3MxlClMzacymDkTe0/3DQhNOWnWKxM7LY7dGvOfHkHaeik4HZYdDH8af69y
6JdWADJnRU3wydYyn2cKt6jFc4/wP92YuzFrb6FNDiRJCE0bdQTlNJXswIkcmnKga9HdTDSlf9Cp
yLIdgPxLtPdiC2GBTCz+j9mhq1tC0cQltQ7a6BcybsRCw8Kjw2pRdqw2IcN7KJJ0pFKSjMDkZC4D
xDvkApXGOBn9o+cNBcVRXCNX8RU0nZsQ207iT/PiUTZhdjdlQfydssKxi1VKl96DDmzFXg1F0+17
ofyHpU3WZdOu7O8y12BN4A7UwCaFiRXbOhTykodJ98Pf5GUqOJTah3jq8uYAN9t+Pi7T3NvSG7rg
ee30iKs5nJvjBInPBP2KcHhBzS6eIC7Vu+d2gbh56dZsHGECB6NopyMclwEcFLXv4jZ/mHQA+5Y5
GLOkBpB4zXfCAphTCpbMGNz0+R8920QDe6D6ZxxLfyrh++KJSxcS/yePVyWPq+2CB7hqRHbHzZAe
WyjsyYMUwuT4SIN+JGmK6NHXYbo+OM3plYcQFZEFwbJQAy3ty4xK8dVjnm/wIJruB5unISylkv4/
4NeysCRkGW80wTav3Qx9ryNErcwA5H+csH3SFMVFOk8rCEtwq9WlET7Mcho3TkUlAfypbQ/+SA1c
nI6vikaPkJTnclZAeKl2K48Vy3c1bXjwIhjHb8AHjHeiCRa8lVpD37G1xJfHIZB4MeE0xl4RZcYw
ng+KYaiyCWDlo2NTw6oYfuAS0UHgHRGmJqBRYdev4gALvqEFYZfZGPqAywCF+YTLGBbQY/SstcJd
yFbLfgG3S8PSU7Ggl8qyJSyHaBL9PVEGfMBhnUJ1w3PImzytCL3Z9YCOSlOiu7IWML7s+QZ+aYK7
dg26okyjjtjdgmM9VXQKRITMYMzB4xXrost0WtD8sS4cdoCirQbVDmOWCxLzpalFNnTPvuCclK0a
5J3x2uyHjTv8NZ7SBHpAs17uJAc7oqIUN9VesoIXJXAE/BvzuHxARzked1MbZPMeeqouhGVNO/IK
jxOB6H0mQRYZUhfyCqm43gtJFxQhaNj45ZTP2B3aJO5GBmqdgOKZA3cdBDMyxY1+EleJVOQRpt0o
mwdUkkfPC2xfUSBqfsyUF1E9KZ9AB176WKbF1/o2UIOfHRzTTB9lAvLEN8YYIrmM2+Sb4b43VvC2
zF7yFdWPOkwEtKOy0BLotDFBb6D1TvISRWTrbpImtlm54qcCIjigflGMoSfKeQgjFD4o8+KltkPu
8KxInyN5h3sn3lGNmVe0C+e7zC4ctl/ET++RWOWXJrTOq3qM9gvupRSyxxQKHSYSkdjHPMRJVAwW
0IeW2pDtfVTOi5JITX4CQgCyL0I4v/mStdJEO5lG8hsPMtGVPJ6C6yKdVixLF0TPDQoMkDfzWu8C
kkReXttwiqMD7nJ1nW0iCaVaAv83CgYJ/Clni1DA5aRWs0DY5EekIRdz7phfcZU0upKJS3gN7Yrg
FxgK3rYaNMDWDaK2bkmU2z00XfrHaEgoPESXcJFlVDC1liEY69/BiMW70ZoY6OhAwP0Ar0Q/NNVA
ee6uIlxQ/Cqf+DzgLBtgTSChlx3XDkjscnFKkz2OpFZVl47rTdybkNS5pWIpGUByeFezWKOwAYCZ
q8RkZXOwoClb8DAUeuXcJPARpjafLljoBdk+GPrwW9KjDHyA4A8OgZp9/wHpEWt3WdDnxXXTwpOx
9IlwNyJK2vZSBHisShkxqM8SdE2++EYH466xq/8Dnmva3xMaan3gwqlvmT+jlYQcgt4nDolUpRoI
wZVJ4SSMVc2ClsHow2iJpn1+RGQdgYyOUml3QOHKS2uFjqkPsfYIZ7dv8N7s0a/xmjLdxNpg8APP
bCRzQwpvRRWaMkbOgWoV/BA0gjyQUCpYa5ivpEjwfQwkhl4MhcIPNmez5JVvmxwBZZ98b004qkrA
JQiXEbY1nnKUT671rKCdZnwDkFaIZpWHKkWmlrINR3PTz6KdStVlKzB6qRGyyjX2bZWuIon2MUUF
oSRJAcQ41h7ELYxMp1I6af8xnKU9rp6ueOapzQNEkDomrIRvTsoPJHUA/KGzI3OEYfDjLFvAmp8Q
OMcI1OJ0ykvlaPRT9tAPK0P4R5l97inJv+b9XKCjAUW0rEySaZ7A4JMo7XdFJnY2i1qzG4AtTEoA
0aWsOtB4cJ0VBexH9Op15iAYi49rNHNMA3pTwaFL2i6uooHDtmiN+natwEycgyrq7XSfrI2Dyhzw
Fr8VpalARsCyaz0oOKeEfd5neAIhSXVPcI2/2mTEC8KxL9eyXdP1GjcDwupo0AhN4PAb/u7bhjzo
rlcvZu287jpqp8WDulwy71wTQbpmY6yQihdZ++RPy6KqibgwRVcpL644XZIHrEgQVRppwB6cizDb
sX6anylfgHNpgVgLqngiEa/mhGZXIQRXUhwuX94kbsHjrlneM3DZ0BmtiUtjgWBLejXXnl2qwuj0
T5qsSXGVyLF5bmA8gtW30/xiLbpTdTt6+tcQFyhrBVOcXQZDPIVVbqLofo6CpUfFT4nrufUNwJxt
I7/GA0WYOVGOZXYjzJOqVMGDvtRR2I1VP0tyFSoI0VUOBNOoZnPTiWqiqvkyQUdYAe+qAXlhBbPN
lWysI/CtSd1Qoq45ftHDnKy7yTTxcIS2fPK7yVjc1myUSMfTwNHsYgERbKgNS0dX6rbwntY+1EOV
oGA4HMJO2n0a2i4vkz4FjRZ/A1WxzkcmYKZusOWaTTPHsSskq7E943/w9JEfjcchHqVnaWEfjvu8
g9k7GX8larThTdatwuyiYkx/z+iSwDl0lQKZNALT0rSc8doVHBW3Fs5AEs92h7+yRrAl+xV4a/jT
Kopt7HO+CROAA2DQIWHL74Ww5kj5mErIk0AGpppQE/umvRjwSrjBdzhofu/hYjQ2foJIZP4nC5YE
vhbBmDc1n2aTXbsuHh96mzavEGtLRc0m37QlCrdmPa7w2vsNL4DxMkfEVcB51Bc/A7/1Hd5fhpqC
1bn9EkrH6MXog2x3kZPI4QD6c/+nc6HjuxaBWYtCaB+9zL2YftiMD14FixNfogjTFSjCCKfni43r
JstErrEqkymeVGVzmz14OkGXBIrRMYCwBGJ2eLnJcC0QV+FyGXR4AIsFbqy9olFWQoOI/RGwFGhK
sASgy90Dff5rhLHRP5abpkUa1faiBmjKtkhnON4ibH/4z81uy3iauZlUjahMcNQVrbp1GYmxGjDC
Q00om0K0E/DJ3d5XU/LiywlNgrTg01hGbMiGkuOe6Xd69pM/Kk2RT0xsa3lCcwF5N2eANWN/4ffu
euOeQTyhrKIIoL54s/RGBAazd6HQoMlLcN40HufJojvbQrSijIiDp61BiP+sOhXBun2e7C+vp+pW
KEZ/du1Avs0LY98tomXUqqEC/aQCyDVXpKfr0wIPc8wv9sBkFXG+lBF0Q2gVCmADM+RmrAwYDW/0
ghwHZFPQNnfLHNDDBM/lR70M4+OSM5RbjDS8RTKt8CxqFKBt7TV4ISooe8uveQaL1TKmw/yA+xo1
BD577of04uGPkm6QoCuxTFfTGrd9uUK67wGCXtEXYkl7iWzA/knWMXpscIJ+z3IAcE+gdDIg5fdR
ui2aKAU9SPmpKwk0dPPSRw4KX/t4yZ8UMsOpbFBu+BEEZmhqoFoyvlMyRfgNvWODzkqy6nvUcRaB
2HrkU4WmTK8fEqSg7BgVK7gBPOyiV92k/b0Nw+lH0cp2ulaLyB1aky5LSl+lVF4z3eT9Duk39LDn
wg01M6oYLlu0Dn4xlPqvCnhB9keISmYP0CrbBObQdpQVpL9ys0P80t2us5weSDvxf8Ayd1fQviNN
FY9N9MTGtljKvu9RQLZo5d5kZh0o3JtSSAcDwNWa0tg++dZ1syW4QVNcOW5Jp7ulEKj+B7HX6wtc
xXI/xl3jlWlIcJnPeM/QIvMHz6863NkPa4BnG8zmEbVJIOMSaDr5wYBCKaf9Y5BquxxR3Yi/rIiW
0fWbkDjv5gDOSiVFCX5FxVHMl1OHmmklmG+wfbSHMn7XwQKv5Hrpg6rJvULsljGau0pbAd2zECC7
O6EjKH7Romjz2xgtxD8CjrhPg0LCi7O4RdLN0uaXlHSOI2TzlXvAaUBxCHY59tZQ3mtoUaeuq0QB
ndyqbXX0lMQDuhcjvCK2/ovXB9eqicZjg0IGKZ0GXfewaLqqHWF9JpBSBzOanm6VP90ysyeAcgdV
Q4+P8po0CZwEjLYxAgP00f8Q5+brRU3rL9HiTr3xh8DhhIL7PR4QCk/HZB1Cc7Eo4V2ki08tGkOp
JfvOFUV/MIhffhTzjFw2kmu4lyRSXd3Fij/AR9a7izMZfzHopbLSqjR7AGO5e1XMeWzXt1kiS+OF
+JHzAl/yKk2mHqmhiwlKAfOCp0Mjb0yqCBd5Wzcj2bDGZtxcJftl/I6gln9rbI6HMSOepDj/OfpY
gP7aC9RGVguOa4QD0rYc2Va2+BIyjH4PgYxWIVAoEvaTRFNiynECQAu6Yv/H3HntyK1k6fpVBvue
e+jNwXQDQyYzs6zKqiTdELL0JsigCT79+ajdM7MrVag6mqvT3UBDKBNFZpgVa/3/t5a0oiJjDnWI
Z71dQqT05iPhiXtnV4s3RGPlL+dp2xlB2HmOdlZNStoXsyvms2msx/xYKTN7rFcSSZcZnEexT0H0
5sT6E1cU2+qcjysXlyx2SHRzPBQkrI7S85MgUpT+H8EBOcUe91nr7MZKiWxPETe9RTFV0VfFIDnV
tUZwQDs/fnTE4l31i1ZSZCtN/Qxxf9FSYepZCGUdlJcG9SwZmlOZ32imwdnej9NQxI1sks8p+r8u
FFPPxkgnZzxhfrXadagTTt0najIII6umlLE7JcPTWjVoYPuOXSMEudg/YlzUvhZMgK8SZUMWUbNI
PtilWbwbJBFEtM7Coj4O1OUwrj05vizvmjGe3HSg6+FUV+dVM2rp3tAH7dxn43NjCCl2sxsmL2mO
5VCtdeTSPKEOu9zl4BkGx7i0bTl6MXQCYi9uwViYTS/P9kFvpm2U9cI4W0nUU19oxXgoqIw54Zgt
hK5uPc0+SXYhG/Jnrs1BzW5LtJGi7gvYfhTF4qC48vo2IDxyVvNbjSbjS2sDfo1KozKICSREiyDN
2bRHyPER5bfBC4M26d/N9ZobO1ZG7UHxULT6s4NR2QfXqPSUS0S2PknLmfWoVG5r7aRGzodowhiL
yGsX+6mt0HRfZLRfMsMeocmV0lRgRCKojXfTul0z2Xyc7AKtafuQ0BpkE5WYxp1DID2ElNQo69ZV
eT5tQU8EdEy79wQgEUBZhfmu4rbT3CZmvX6rET34Z63djI9+nqc3rvD3edrpw3HRjKwn296b5AVs
VdrIDYLgSgZq/kDJwu+OeKTqCy5E4ptWpewM/WLyE2WtmTfrvA4BseUk0YpyHXjXcRTRqcpfyd0m
BBEkdTy74spZWlm8XbinXdqV/o6NNQ1I3syjOLaIvcgedRXwC0VP+Oqyr6yMzdKei2tlJ8tHwbF9
Z/Hh5Gi5pPmj9TOi3o2WdymtoF0OPGP7zi6KjjC2WBIy5RZf03OaZ4WgiJF/rVVQcR31mOYhrS5s
fLH1hCaQD/bWmhNy+6T2nU/u4hFBmH2Sf0UbAe5JQv4sQg9ER3BFgZekn9/YJKjob+PoO8UMddi+
Kw1DEzqT/l3WpLUeti7MMDq/uzKN20bIBzugZ9jFSGFjiFWFfY7rsIs7t3PXjo4hdMb+jJqk7PZK
444d63PBYWP2WboeApLuj9ijrS1t7HBzURMlp6MiazWGcijxkmW9kaIxSr3aDsvC98kBaZwdHA9u
2sT22gAVJOgzqn2+lkghY90fA12ElpiVs58sWWvXNblnGtt2ZSW7713W99n1kvozvQuGvCTgoY+l
pdhFc7M046paNAQoU4qks78ec8rTKnIHS4yPYhRiPRDAdKkWFomFtilYEG8CpjMz7d6Ui+1DozdL
JFJhWrvsg7EnjKa4s1JXTEmogxetQIgqYT3YNN9trkWjLTqJGA4d+zjoLrYq2mqaRNmNrmlPelbP
9VmxzMLbfq7O24sMXsV47xrTSqil+avffqfBqEloQ9mPMWQX4GQIx1ZzZq7566wbR2cpzflK2CTR
qRh0U/MDkPW0thHlZC5i+75z0+RHEqwe/aPtYqguhob2uE8lnVfkN9/g7LzW/TZxowXw/PKeckuv
P9STSywUJYFbGx9brXN0d19V1AiPiTFNFJUHa/XXb9rSboIewrnsc4N0tjwwTE81Md3acSuORJoT
fLBsTWdxG15qki8rQQoDyPd7ewD11CJQIANDRQXKQ8nbwTwxjJ5znJx11O5rx2yJNMa5cyiWJFOv
kDhLXbCkHHQX/hdXWK73ZXT90pOHnDppmoX24hbdQAYqt+sPnc8p8y3g6prEi79Y+cWS55V85ygB
HDvC9wbyO/OWxLtYeiwbh9yapvpS54ZuH3w6bMxxRep8vXU7/v421H1KBSD86eD3Lc3TpXpwM11b
PiVq4digVqKCY8/85tFcowwOpMXH6cyQE0dmppuUUkivzf250kagzu7gldNxqGd6icimymeOynEo
rhFEZWLfzt7Ynvervhbx5NRW+QmyRyK45w5+H5P1tPVjj9RkDYtGrcbO0lTtUcsg2RIpx278DyUr
5g4mYLFcDsrhNrPqnK+xXCRYBHjP6uOYLtn3flmN/sxlEyh3i10mH7W0b/Uw1ab5Ecpmau4XPSjv
8ra2xhD3fEWTJY4/O4ZiVraf0qFMPO5aVrAc045vijg3VHKWsly+jY4onJ2O1lkdEGYajxiQyDE5
5OyDcAzIw4WYarQbKqlptSv9Yv2khNfe4Yc2HpSf6h4XpiGPB5HlDUUEYsQwE9htQ0oo2VXD3fvG
h96BkNkeaidM3CT7JId0MKLJ6eUU1l2nPtTmqmYC2UnXd8Zoiq8KKPmHeSyXc41gv0IW07pn4wDw
nkuaG2sW64Iml+WZVRQCzYBcLykDTVXcppN90bJ65nA1R8o3nUpo0Gvnc3lZeTTJnLk2cI20uq4O
p8zs6BFAYZzKPEmgL/VqLA9d23mkT71qanaiQt6+WzMqv3cFO+KDrvUDOWkYpjSHcLxMUdewECFU
hovoI+PtPuTCQTRdtlP/Ad2Rf5eUtVHu0ybxvLuWzt9PgoaWCHbsxfkWtFOpSMY4g9olyqmbyJmX
Mu7TYNnYDqUHqRloWBXNC11wLwdpzOA6KlGfTfqcHWfEzO2Vg5Up50rtcHwHfUMuA5wc9Rpgk+R+
ZlPPLjGtO1XUjUmRknse6N/Lwd9Q+BSJZ4fC8fpPIuVsihdVo+couLpzGpcBnW/HNVFH0lqpvRv8
oc4uUFNpNZ0N87qK82QdH1dkAkPMNVJ9qV0j+wrI3vfDOXOWixrw07RXQuSfejkjV/azrLiRnZ1T
ujT9Ft2iWiVVFmn2F9yXuL6C4Q+uNntDGhm1m8kIpQ91GIqrVHvl1ND5oKvpuxrScHTgsJoqWwtF
ssr7LONmHNKLC3i+R6TT7+xFLTeysKaOV7I4epixA61h2nsVO54RILhKp4HtPAhAqx8MUppPFPZR
PkwlUOqIaUniuljz7iJdCLHiCevOxOa2NSV01lx8LIVlP+jBklQh2z7zxhyUNC+1ru/zUKcS9CFN
B7fijjcg6W6HvvD3bEZ+tqeZarYf9U4bI4/ilbGvjGC4dYZ03bR/jnnVpr17A1oHzGvdsomH2lr6
Ks5ypW5ypLn3Vi5EfdEHbpvFiT0VaSQQHcg4cZLUp9ZDkLH3e6riWwqBtP7kjGlHLtNwxN4w66Le
j50dkP/hAkgSVi5TNCpj/NRw9tpRZcDBecJi0aw7oaN9I++WeWmsZ0EOJd2zhgsqKar9YBSrn8er
rfmfvXbwrUiIZpliFjf0hKJuavq7L0Ngnwm9lVfTQperCBISWXa/rptzs9VIYWcGN7k9AYL5XjhT
/509lOJWmetbsojMts71czH8qC9oBv1YFP16LJBSVORgNUqzyIPKxz7rnQdjAUx8YXDe3a614RIP
vC7S/EVXhlocrJIP9UgnpjuFHjWVVCNBFXnYruj39ZI5Z1Px5iinVlggv+COIIBDpgtgHp0o4bmk
CLdeGz/qOnLQXsWn77QG2qcSTceirDTKoZG/8Wi/6PO2QX/KQXFkklHcvv43+f2YGpxECVhqmy7D
F3CS2/uWFgOHmhL+7w9F12TEutCjOFVODVsQeIxKlZ0XdQa6AsvP5SF1y/GQGaJ5g1VyqqrdeMlb
l/afTSEg0Z0o9LK5a1h2kx8lRdeEZUK3hNKr84MqCjfsxvUtE8MLE2QTDNOTGrwZysCTj65U3Zog
IQnQDyjzrFqn5cxnI33jBb70VCia8bSa4E9/mSCY2WuvXIogQsJHw9kZBbiVGOWumhzKvkXvvCGn
fGFuGPRxNwnkcUtQqX8+N0wU4sOAwz8KXPElt/Vyl85ozPOxfQsP8tL7A40IrYqNndl4ohLFIic6
oeVBRAakv0cQ4F1VhL1vvL9fDHvbtAjw6TEjXPgKpz7dzukdbod8TJokid+WnXmFasPY9b5mvZuE
P0VFlSV3wl2M91QWx9hEI3P/23sJHh803zZnJo6a7VX8bcFxtfOwafBShx7pfJQHSFVQaVnW7/Yq
MTB3bVPSJ3NH92frZCCzyHBy0/AUl6432SEtBtCTzXpnPq1z9xa289epYgGBpKaF9JZ9MjhZcFpm
DJROuMJrWbl8oX5CcVPBRPiA0S5/q8f0qWFje7LNq+taG3aeJ3z+CotiMBLKHCS8PMO/6rzms6BK
vSeq+Ur2q47wV9i7Mp3mN6w8v27QjLsROlh/m6T5ZFx38XuNgJ714EzOvqNdVyRG29vXQdfttNRV
kW7Uxv71+fLiw9KxmDmD2BgDzvOHRUyy2KKkriRJZuBlR+qOxk/tFxoOhtIuRWwaAiUpcP/fXv48
7tZIZPPXejiAno/c2IIGQfUSRIm11u8rrW7ulFWRSp2XuX73+lP+ugFg4YV4vJ1/nEen4JjcGopu
EgFjNal/0GclDsZKHeH1UV6apQ43WqxFrH/jlD7AtTwhjeqxgS5Oj2O4pW41NvWFQh//xgn00lxx
TJxfmEm9rRb0/OWtZTAIDwJTFKDWul6kSq5ttD8fDXgMerw2djKHBAGFE7/+iC+9SPh3dEGjoyI2
2u0V/G170Qqd/OfIzXadzfpTZaZOvasCac2718c5tcpuaxBjpYeh04E9Zp2cDYNm0PtAuQFWAqyC
IGBZcYU0dlQksE8iYKD5zOh86xFBXs+W/7utKrfh2cYdj8olXNTT1u/jZFKepbgcJUCyIxtYe1iY
Hg3n5gK2oS7fIvC9NHNgNm4sVou8/SlfMwPCUShsrJE/6tOeHjC3CU2DdvRH8984pN4a6eTFQhBd
cyV4sanbOnFVGzR8KMpkV4vOPnv9M3xxqK1Hqwm2AtzYyQInnZWkfWIHka3l9hdAFXRCt/LufZdn
b/Uo/zV02Vpr/89QJ4cRAYY7UmgKoikLgFWb9BNNyZ/F9Ph2EGTSW/L1RzvdNU2HwGUjOug/Cc/O
yXhcboC5jeUYz9psHHAfLUizVLAvt94BlrVMey8lhWOpanhjJzt9qT9HBgyEp3A7dU+9i4U54mk0
zTH2h9L/UbdtcFZS/QWMb7RvrMGXhoKYqLM3Qxt07JM9xgW8Xympj5hmJ/8Hkno7whbxIKdee+ua
cPr5bU+FXWzjA2/dGE7XW1WNvZmnqFg1a7mi4mK87+u5DylOuHeVX73lijvdPRluM+dCikGzCPDy
5MkMOdL4xA+meNFyNJKuf3B+mibwUFA0bVv+Dqp3b3xyp1vaNijbCXGZvV30gpMgNHcmIb0WZaZP
kXPrmFMeJ1Akjz1e4T0RhxOT5GnPs1H4nzO1zPe/PWUJafgUuR5ZPPPJwp9Simi9qmVcq14eZLlv
2zurTsebOvOdmFJri2SkfeuhX5hDOPMD0GYB3ENcU8/Pi2kkmGcQGZd9QZ3GNbU1IkJ1f6R9jpbg
9Ud86WPd3Pi2vwFwmUzPBxMjwhBiM4lRysqjoHbn67bPhpvEUNleCsRmWtfqb3ysxgtzF8sUmFbw
gzT3OCWVV7mX6mnZSZTovXltkral6uK78ksl2+Aopnl+8LK1PC/kYN5yw6ueSApbscCxK+h/Q6ks
CeqczBR2jThpEys0aC7+VgT94l+JQm0DCKIxPZ3yC5d0ukoXiJJ1DHpC+mvILHGOfaUNx951qq+v
fxYvzXYPqwuGdLQL+ml0h9mzqS13HmMLVbSGBlGrkthC0YRYZmku6KWa73AvJRdlXg3HBObFtH/9
L/hJffi7a21bcMRGLp3ugSIjoXg+HXqSnObWwSguO7e+IO1W7z36nx+9NC933aDWqB2kczXoaxc7
VYuMm084FuNYUkpB4PT6n/PS5KTVjE+cDSzCPkXxIOBPk9akxLzOWX1RK6luJx1zhZY5X8ou9agx
LeKNufnSmCAfiH2BxHJanRxTc6XrqzanMsYZVES2MqetFCW920L5UxlSvCObUCe298bJ8eK4NAvY
SJXIEk47ohlUwdeMNBvNyy2X+oFsNnDsSB9SqikZtllNz/ZFKew3PvIXxwVuuO1yGLlPP/FWZks+
Oo2MdbOyjl5Rui6yYllcJLi+d1OrDIoimMne2He213g60VhaHGEAsQE4bmvhb0HxjLx3NC2cHgAz
p8c8X4adObrO4+sT6IUVRWMfbOMsYHiRpxwBtKSVI4N1iN2+LeIA6tAZtgBEFEP6A9vyFA3mYkaE
BhY8/9E6e330F14tbk2dBp62gWrvNO4gTlB9aWRMpapwLwoX1bxPT6YDEeoQy8aEHyCGt4A5L2xa
DEo2hahgc7GfzF9OMkizAWfWOFJDhpzC6axIqpdekkeeM0+/v0ZBHZnbIU3XZf30jPSHDbjs+jK2
K6VdDO7Q32Yoe9u9jjcyj/RKpnsVeOrm998tN39COl6sSSvm5/NH4phwUNPLWBtXeVCtUR+l0+kx
Llv/xkSvjkGwV7f/i0Ft0hsmaJQtdn4+aFcPuV45nMxumbUXi03eu/cd7WvadctBb8xrGuuq8o2V
8kI4QBjAFDZ5jyYE/ueDqqTw3MpOZNwm9UCS2xrvJT02K86HHgvq60/4QpBOYwvc1MxaBju99E8S
BeE4zQRcCm+xhX3s3JlX616jjhlK3NuRBaN7L8u1//D6yL80H+XooRBKB9kNnLW1vH3+nHqzcsSr
AD0RmQLqE0pcC4qQPzBgqH3WWbRHtbre+ep3SYd3HY0yYg7N1M8rGn8/Uo1BkGjOTbZD1YRf4PW/
7qVVxbnMwiJJySXi5ENwplnX2Lk5F33Eaj690jEPpe4VlXE9TNLpd8l+P18GuWsysMRk9Mp4/jJU
5hueEFxZspGctSOhF5gkJw+5Kc3fPwA2PjC6UWejF582w6FWZA0ZfrA4QWN+IOR937DKD2ww3F2C
3nkXmHUZ//7rpCEu3DsQ+vTfOVlIWNpaFxH3GDt1S67AaMZ3c96oOEgQltj0ert7fbyXdmIYe35g
Ecz5dIF6/jr9RqfvpmqmeLIT/bhko4GHfpCPuB8N2NN1cu22bflW3uClSQPIlD4uIC83auLzUac8
C+YUT0HcjI4VuYFAWVbl2g5hoLYhCaw3PskXdgoLhbBt8XnSDOR0vM5nB6bsPMeOSsurzsn7p960
1YF8Wvnx9Rf6wqORKQcFx/OR8nW3r//t+HZWcp3rWsyUIZFfer7wsBG7GBC1EfE3qPj1jbDshQFt
XNYc4tT6Nrbf8wGb1saBglkiLkWa7Bt3/l7buXmkVVoH/ajt3pigL7xKcJpwfanwwpQ4vRZRSB+p
++pzPLBpxSj7ygO6Bht1ufsWPPwn1e0kFNriIDqggfkim3yy8bkZ0jE3X5ZYFpk6OhbUApFr420x
FsbOneXA9VNvbvJx0M+HDn+NMwTrO30e0085JOwvuLptCAdWf5y2hiye5ST3adKP1z6XvnPmQ3Fs
MLEc07SUb+HJXrow4FPgkkrS0fm1ydVqWLTQRP8WO/3QIhFKMGI55uJc0KKueWpRchDFqiX9EHAe
n7UihzuCVEj7Lq02xxQCEGDYvT43XzjDqAZQJjOIdTwKWM+niq61gFF7porhSg2xUe1v9KUJKguK
rs6wy+OqBQPmytZ64wL30sjk5klkU4uAVHS6zTgj/eCzdIkL3ftGwwmbgH2V1zjKndiQZvXkDlMe
zkMwvhFpvjBdKYFQV+LKxnQ1zeePnOL+amRnLDFQ9Ax5mVuG9Ai0YkdMb7XhfmErhbK9jUMuHL7J
yTNaskotjsMFZkOyifPtuT6g1Fmo4S6IG9XaHz1hTm884AvLf9tpaEFBYKCbpzl0ZThjX7YY2zsF
4URHEYtWG1zHcZ2Xhh0AtEcXvT6NfnmnzGYCTGerTZDOO72hUPpvjcUfFasvH64HI2sOZmvPB6SU
v1sXNBmKCQuhgijG/6UfXVdUk1t4cDA20eU53rs8LCcfnREZ7TcCmZeeCtKUxSfoA605Pe0bo1OF
72oqxgpMhr7u7TFyEK1kyJTmKn79FW7H+LOdDYggiUko6SRYEd6erEQfmwxKWLAJOXLpaxTYlPrX
tQXA8vo4LzwUew8XHpP3x3+C59PfSIEepMJScTXBQbDxfOF/oc9vGrTi8+tD/TL9Ny6iS2jMjs3V
4yfb8m8Hn1sGIAi2hDm2VXGU49DFA+7KnRw1tSf1rZ50o5r3rw/60vORnrM2nCw3gdNmWBmMPMyq
BqIj5GtwM8z8rlHk7DyJOPZ/M5RFC4Lt4YiVnr9KF9+bgWpx0zdJutQ6A6ol+HNI4gPvr3rcv39d
/k/6vb35ayIM//wP/v217RSIr0ye/POfV/nXvh3aH/I/th/77297/kP/fNd9b+5l//27vPrcnX7n
sx/k9/9r/N1n+fnZP7BA4Au6Hb/36u77gHPn5yD8pdt3/r9+8d++//wtwNa//+OPr+3YyO23pXnb
/PGvL519+8cfW9Lo3//+6//1tevPNT8WZqP8/Mv3f/88yH/8EZh/EinS1kdHIECyfRN4zN+3r/j+
n4g0fxKcra2ZtcckadpeZv/4w/T/5FZC1WHjuBKUbYf00I4/v+T+CYJq+y/7CmETv++//q5nH9D/
fGD/Bjrops0bOfAcJ4lbDCXkbEmFn95H0qSBAysd8+i42nzekrPf5VZQmlGuifqIrKE/NwWHHgQV
vLHk1YBTwN90sbhbtSEf88ov32u685TZDtpHUs4yCCFIDeUeWbRfRAUizlvZ1BMi09qb5opQ0rhF
4GV2eLyq4OOCUPvTbPbuHQYtyqzoDjmmIoOaXx7abeffrzMMhhDZNKWCui+c8wHnz13aeRxTOlUZ
A/776ILS4PiAcJOTwnOMpTt3JjN9L3wTfaXVOOTeMJUm9q4wRb837E7dub2jNrdNk5sbAg5JptZ7
QUeNRxVNNLhKbr6eocThZfvNAzrT4tbpyvXGRsSMSW9L1looHXUboo+1us1VZizVJ3wz6pzCcXBp
zmZ+dJcR+39HkgjTPK5eBLbtl2Qcmr3qxBSJfp0PZJPaq4HGwBdpXWWxNMxDx857m3pOdiW82kKg
KSkekKdex4MjFvM4I4IfG8BRgQasz8YWLwBWRGU3+0floF/Cqp+7H7mXtMcyTe3LxVvERS3q4RbM
yr0QuP4T8AORPeoYFlzV0xghGDn4nStaIixfE8SYYWUqdQ0efjr3UOahj9PsB0TlzbvVEfMa0jh8
OlhUx3a1P4knWenOuagKHLbGLL0z1SKlDjtkI2f0qlke2noy3vlNaj6St/T2Hhb+EEvkersyMwGT
lHiSYR5BolV6MdzhScbBxL6M/3fAGb/Tlmw9WBq03kWrbOaPLi5EIY/Yf9JIA9Ny1hV0zUX0a19k
qW4/eeTSoAjrT1qqTxfKKO2ruZ7Sp2QaG1w5MsB8NQl86p1QUSoRzE1Znx1tXgBGK5AEWe0+wQsG
iz1nsIvd7RZEU9JN1Lt4UxaiEaflHdYe+g8gULUQ/uLxm3eAFVEIj2trf5NZg2B/xpJ6ps1tHis6
rh2ADGCP7FxbXSXQhS6ssbQrkAZjDxxI9XTLyMWsm0d4jAswj6Ieb2ZXS+7y1Wm6/eoArYnSZKMQ
wUGz3gFFT/s4zaqkPZMViY7QcQqqCh29Ny6arDauUm9e32OC8/zrtqqnjfiQGpdV7+gPeQAv9YAf
ZI5d2eHoc7gXGHd94AhvChVdpuReE4UBJ3EAc8BPivTcLTE8hHXmtOdztyx7tCQwQMi+a7dm6vU7
slHeQSeEYNnNQsck5cinNCg6Gk4P2DhK1Y4icvAuHlDfyYOVuF197NYSv8dsF1faOGNU0+fmopp0
O9i1Gsym0OYjwkJgY7WjywQi6EaRhsViqD0SRjRXUDZ6uTl072ynNdmUxIjNsAGXElpNMJ/hWHTO
LPJMPzwVJLepkdT9TnXSfJDWgPl+rqRp7DJD+ZSfYHa2kOCwjAlnA0O0iYHnyc3wwRxgAy9foXlU
Z66/8skNUqtuQH2p8xHf6xQW+YyZbBnIhZBQctp3OMDoHuia3l5rVoFnOUsHxDdje0ZBhmrcWMyb
fa6oQD35AcYY9uHU+CT9oqVEFcDWJxG2nuuW3yPKBbYxhsXs2zdMLnVpCk8QP7Q0+t6Vbk8tTe+L
YCc4XTDAgQQ6cj/BkdZa5o2sCuacK8wqqihJGCGALvNSTaVuRNIvcRx2vj8fgqH2zhJtTpCzzWV1
7SSGd6lPQmF0Rfd7NgTK3tWp08YBGl18T2KsbydyLzIMdKmdGdrUBzgz/BxBez5c1r7WPwk00Ir1
CLs/pOHuHRTDRy/38nsS28vHznfFF38itQKsQzO59S7z958H8m+FJuwy/O802ngWpRy+t9uRPpx+
0/+HIcmrEcl/Vun3PicS/iu62UIYvv+viMQw/qQWzZGPpB6F68+S4F8Rieb/uXV6sklZIK9FP+kS
LP4rJLG8P4mOqe/AiiZq5er23yGJ4f8ZEIz8lBwb6ISoUPxGSEId5fklAxnedgt1qDJQTibHR/Dz
91QUUSfW9DI/b2dNpOVDrw+2fTXpi1NOIGiVOS/5jpyx0eODtYAMFIc0WMslSrfH1bhGBjSHt67N
QOkfawWlRY5YJjsa4ngT8Nv6A0RLSsFUj3KFr07fEBn9Zzp7G/qtRx3bgK43qnw2PzkwPqbmY9Zj
8QZkoZnLjNk4A8DE7K1ggVVGPi73JEZQgM2Ygif6FuBDgioXbBdovxEXMjORoRVAhrK9avX1XpVD
ae2sIEuv4Xp2eUQCo95AW7YLlrydsm+p5Vfi0BaFnp3ZRaZ1l4ab6240gZ+FxjGATtzhG9Dyo+c3
G/iOKwxu1AaKIkQLu8F69NGWC1i3KAVk7R5xV7nFe7slohu4Unmzca91mCVwhdtWesUKnh8qgNnD
0dbw/d/g+w70OJPNUkMko4Kxn+XoNscaoBTegQnhhNks/C1Ayhz2uQbaVihkXdWAp1DlhnamuuPS
BfR89yv09vih8f0eDGWD/OuAU0wH2xpcN9IWCfZ/7/sL1L697EswRuEgCPbHGBecnq7naJYnwFuF
7GxKA8QIZ1x3ccf1ptF/oa0Vlmf8rkMdC3haox7A+Mg5G/c070lVRZttw+iH89S0aZUX2andLPeq
0730pu75GpwkjYYIXkArTA7A1WiYXFMj6msdF0uK+bCn6WytBcoK7bEkPQkVaNS1Y42Rm0LyVKOA
r03NbcJZ2wy4oK5EHZEgEDQ3wKG6xkFbTCW+AhFMu1UNYj5PV3e45mwZtIM+4jw7TPye5ThLdLi3
kIJWAq6qMkA7pZMAhjhR14lgVyPMCUzVPBKGu7dswcXHrgSpBoLVNx/dVaf0WZRedwNDzEdWkbby
kmZC/ZXCT+yHwB0sEtbDTyyx07kwKzBZB6FRlc176U+ZfaZnXfrDy2DDHzD6Lz4+59TWLxPEZAOd
Zpal3dG1q3KPrq94t1lSB8EO5p72ziVJ51BMnwGTa5xBzbnTwfVeim42Y5lDkIqJyfwx6u0tTeg0
85Ds8Q8PX0us00a0TjRXZLrW2o3RORKYGriBAjanHgz7pdAMM5JG534ygnocQvgXXBUCd8ZilGqW
KiPfTwQGosLhM0PbMHKY1pkL0KsgrsUz5SHXAhPgfh4Y88O01NoPTHfSDa0CgsyOAkmFUa6e54pw
UCK76glWUviteF2DFlYFHj3yi5ctfrGPVS88IwzEipNax1iZxlY3Bp+1xaMXT9lklgA9yY5J5ND2
B0dvkjb2prF677SlBzm5GSikslrXi8YdxOfCFyYm44Y8ElOq5/2mWx5+tafzMl+FHpeNbaQChLzt
CohASzEeQEov2G+5diGU8icYpRrEJsCxLVwI/s9mrc0xyMvBfRinttDfJd08VLf41RzcgRSPG9ju
wSTrNu4RlyWf52nGQ0RwKRH1cctLs+zbQqbXZ2GtYo2yoWucdEfMGKzOOz/LywUUVtXr1hG2o1k+
DTSMbI6BZgobWowc+vtFA8Qa4yNP8gti/rb8lOF4BqbVLZ0U92VmYQLup6LatlxQO3V6xvpk92a/
8FdMrwv+RNikA/TE+bxmkKrdeUBbEfXDUrHzGL6L5p13Aa2Q3ifF5GJelUYWXOdGI+vdZEqn5Maa
da36UM+O1dz6SRWAB5VBOcOuSHy7O1tMQ3pP3laJO25bb53Eo6/l3GqLyfPTb7XG0urhWG7mcozo
mhvSKWax9lkP5WxrSFhC2cK1VO7gpdvAZWeYhWeyafzPssjNj9Nsatr9hLd3YTsd7Vs7oYn1jVpq
43O2ajjscQuUeQzIajJiq9waAiBy14e9mpPRjOAXVStMKVhptCxx5ura7zQ1H0bXGu2HALSDH9ut
6y7hbM/pPcgo46HSjQ324ysgmMu4ZBVm8dzD8uQLHJD0X0hVmEkvuawItnDqFxpRvG10NccJVdcJ
ZzeQQxZki4m9Rx1/u1nC64PFrfVxAs/W7wNE8/kZJkpSt+tMK8MQfnGexCY0h2Fnm+UEFqXvPa/e
GQ6Q2bMEfREgoKyHWBRKgvGPSV81/rGYNEc7pILVA8WlEv0BgQoO60WW2P/A/UJBpNSJ4XfuarqN
j4kWABFqIBeEWdZWd1mVY7bFOdnvdXte0sNccXREounT9AgCVtD6tmyNB4pRBtBLoVnulTHYow0m
rPPxSYGx/1HDt8Z8mPTGJ+YxtBl/yFF0NHWape/GyeDWm3t1UpwHs+iuZnxWj1qFe3xf8R7L6//L
3pk0x21s2/qvvHhzKIBEohs+oDp2Yt9IEwQlkUj0QKLHr78fZL9r0fccOzy9cWYOk2JVoYDM3Guv
/S2o9qazjz0f0EFopgxr7JWSXGvTTIsAdqD2D0nLEMVRpJleWAEL1UQz2rsv76tcYL4k3srU15Xb
SxMWhlR8LeY43mdu1vcs/9J6H/wMsmJqFJO9Q1PqFjqRzUyMsk68myIbEYCbkor60MK5e1jKLrF3
skqr+zHT7lfVWjpmKNVVc9Rny5yHaq34jry5seJ9QqMOAIPix/ucM+BdU+m8Rwgo4YtTfRCXIuLK
Pwgjtm+RWQb7fGgqn2wMTlUuE5yd111wrpr1dVCubOQ7sY6WPGdWdk5fi6DtOkawfSsGhcOIWDk9
Yn3TGRJIHX+ngeTUkZl2yUNvBYt1kYD0qz73Y9MO3+vZm97JFOcrZbIYUEiBHAEkFHvRGA6y7ZGD
OMgEaE4tmT0a38ixA07r7prMBtOjktIqbsHxg57MnTSFWD/WnPzWynXra8TmErt5MQHsc6EEHIDk
taSupqVgOJ1rENlTNYMYS5cUaHPNdBM8jYkitiZT6NUqR7PeVbnW+sT4uOGd9YHMvzSMuPbXVtEQ
gi4wuul7QxmdPlqwwt4RkGAAyUrE0JanYTHPcwSV4tCUAmCfSvXk7pEoGXYBq11k56mfLcFrClmw
DHt7seqbFaSy2KcGWLKXCqZgcSN8Mxvu0eJUDMNngpyQ01k0GKj2W3WEGQ1CbTi6NR+j49k1bCJE
eApNlaUO2PA1sbvLWKvsPTEcc0F5IGYRUpLFjPQ6brwRo637z402V5t8FMbHQjBzHqA9f2aKuA9q
fmUq2BLPla2FzQkdAvMJ/rO8YodVK4yftoiZtXUVoJo8v+V0Fffs1fZAKQpSzTyzubMIX+kW0BWj
K+QX1EKfGRIqevQt0wV+NgecnqNuaPzXJgatFPrQrJDWktrIOFyVBrqF40xX3jjq66HqQBPFsTW+
cmpZ5kOqVOFE6yLbrx769oPXrsRzx0Ob3ObFJGaIsHG1gmUANEvoY71+YUVse2A6yiz3mQf3Mx4N
duLS5roeoG96LykGw4GFScqMs9VETvJgm9m7PcsRCDFoKvB7mdRP82znfTSn9axIKwAFdPCx/76r
gJPCYWhtdiWEX98/WY7XMBrPTOk35OSJCeshhrOok2q5r0u4cSzWg/3DQ+2hAEqYNos8t9FpVNDA
6ELTQ+dnErvAMaWUu54SdC8duZUci2NuGgQFE3ulXxZ8mFVkMv/PALSuKkKGVCtfURjMN4BAxRjW
qTcQR0UokXGUBi7mkDQ6BqICCo3fG2b/qD7/39k6oHX17zsH/6+CL/mhTOfXfyvThaTg9oCqYuTc
IqG2HthvZToFPImIHiMCTKjyOz4/+b1KN+QnWzoeIUu0cyUBk84fnQMg6Z9QiUxaCltPkh/Z/6RO
dz/2sLDpkXNJ0xGDCg5n2hR/aizVyuzxECLmZqI3j1Cug7KAOkHKTXH07cK8oUJy7pdu25qzee3P
ZoP81ki0wfIjMVxviCqyXl7bBZ9+OHT5/KJhmV4vzmh8JcRR1DsxqemZ7NVWRl2fTZ9l7yr/gkl8
MrpkwGEvtEptfB+loXQYGFkwh0NZVQzzGIRehTpbAMIWkCzvM2ce4D6wRs6RD14b35BP3+UIxicJ
ns3UINt65WT2UDu5qQ8SCup7kgOwYMSxnJe9VQxTEJldkT4tS9bWrLwpr+ClAF89ahkvQox36l1N
2WYS2IBavBu1OTMz6OSMjDi2qNvIb1pzJKLA6p8kpMr5vJnyiuTazsMT3Ca1E7AeztOUXAEEKo6e
WY31vJvISgbIORmCga+SsfXq/Zdb7vem0K9NoI96C18krhj6n5i2MHBh3N1+/ksHdGrgwS2ue5aa
lXedm970HMdz8M+67/x1P/AgTzBzgomVNjU37a+vAqasR2+0rqcxh+Jh1JI2k66HTp3GBLrf37hJ
6YTx9/5oVdNzd7g3uSt5QaQkTGkfX6/iCBLH6fANrQlCUWvnxUsVeKDdAzInTivdEXUeMNLa7r3O
FRUVO5Q+5KVVT3sc1A2wk9kGD0mIw5dM+5KjN19a270hTcAPAj+xgNVrCiu5mfMBGGuf9L5J+bHE
/gV7NKKy27HphMKNufdIrYHxZAOSoB7R83xu67li46PrA4u2TJqrwFJGf2P3Vv3sywUOnD9uI4Ur
fUUyJxKJzcZo5wBuyOSUG/7Q8h/iyUYXL7S0y/3qEVV8MH3mjuWQdmtIjaWbE5zDiWzd1B2Zn21K
2zo4WT38MEv2LkL5YEY4GvpMSP95k4vRmU6w4JBv2tQxmAlyCucNd4ZzPjkNGTVTPpCOkEEZHoN+
34KrmeGsECHQjENUQ1asogxR6Fp7i5GGehVzR+Wxlt/yFsZ3mEBPLMNudo1xB2dv9o6BWTo3c1V1
wXnqpjZ6/col4Cic59/6ZEyqA3tO6kdE1OTmzqMBQvdA1mUbxhjFXy2VgPAe8hIbkmvoFNVaGXF5
gIJQibt1RbaM/EJ5E5ejhttol51z6fbl2EXmOMXnHUyPgA15yIMLLQpfRGsgh2dlB2WOg8JrKo55
vM9z2dhrFpFC0l4yvFDAsIJJ/KARpCC/JIyjHTjV2M8r52A/xKxlLJHAmAGTu+y8OsqhYG6fys81
3YF26s97yLkgoByCjJokFinHVHjeoTn0pgwXgl/m42zJFPFizOIuav0W0DPTS4l3DgTau6zJmal2
ikE740z1eabIGm7S5pi1dCoir4LPH2V0YKr9YGXQg1t0lycmtts3WlL5m5L+sIYjkSOKp3F12/Mm
IWRHC2NwotzvGnfH0rcCwHO8Sz9IR8A/W+JTtzqfRcbZ4bwB4GgdfDvLz9d2pmZhmsR5tv11fkQK
a85LE9txM/fT24wA+ZxyFckHkDprIqq5tIZ0wCE2hCHIPHlD3xRtUoz6BqoVYHBK3qra0+fJyHCE
la52PSat695a5XeXa/xcGEbiXPhNEKSRIFHDj5ZlGY3jmmh4o0479A4pxQnfRiFS39uZaa1RV0Q1
3S9mVw6HxkYiCmW+pENERmu1i82BpMrCX9L80E+ef9a7a/tOrw33cVZXk7Vre0c/rr4xW/vKFvrB
YhL/zRkmCqfJdrszh+SF5BiA/XE4upfFG99i7kEgSiYQQhQtDT7ssZa7Fo/dbV0oOztla0M/kZKJ
+Jp6KeDBJG7aa8SL2v/mi6G4MuD2WhekFvrvYKTdazpMzZta60bvjdZ2aGjqojB4tnRKdMZUVBA6
IVQ9qnXQV16zzu9k2DDaNhtl/NKUYwsjr1Kpv0vIl+JrtSZxH8iuuVuA9dTwdBGFQzEE6bJb0sa7
TojLTnagn7R3KHrPqA7+0iTfq0Q2z7bKyfjovbWn1jdEEexW30YWc8aY+2/1y/QENG20DuhSwV2M
cRcoqJeaXLBxHni7izTbXRWb7WPM9kgzNZfxm7s6bhbiDhJuWAdkNoCiGv3LXti1P3wnXISjtNG2
WRnG3K78ztSV/iW1YX1rkocCZK+dW30KitIcANclq6yPdk2VvV7EYt0U06HfpHTTMcbzdrAcpGx0
K2OHn9MRIcsDxCEJsv1ii3wCOS91cyuWZoIGwjIw7nxau9cAsKcmcul1XxE3k3j7hqnOr3lilv7J
WIrqjVgb2zm4iVoedWvEhEWQOiCAF+r01DM4UoHgybNqR+qA8PWx6ghNCiAGejsKUSYTQjjI1rHI
k6ak/q/dhtqKswBsWOK0dlNMmCToTN98mrreetN0oH84JZ7FsF8SdW07wniZR+a/tuDK9J0hDnsF
FFa0w/kEetRBQ2thKbfQp3iE/MEZACKp4b1ioEDuEgMIyQHeNtqXXJA9wyIWc7svZNsNIWDKjea0
xgRET3M7Z8jIrqRrD4hsoWAKWP1Jj64eUJSN7wjC8guDQf015Z/3XGttfq/iGKhbgKzIqcdeITkW
At1lV3QWnXVLm6OzaxIT1L/Pde8iqq8MbJJhSJzXiZPu6CZOG/AvA2KETOi0DB9K+5tyS/injlgm
jnCLaMPWMPvrmOUXUbnoOWNJlUnzAqe685SYfXrfc7/rKF6c/FbneOOJIjTj65kcPcKAtymukAlZ
YlgUReKXJhkhfg3Gquod8tyqdrJsynOyVmjjIv7IZMcmmN9MWUfzeV6C2onSXPU31spZEvnUKr6X
dtVg7OCY9N5iSHjJxyT+4ecmQA83S/wXfxz48i3w4O6msTMUIrza/VEop+MUOTeLZFaEeSNsGbP7
sOrCfe3RYL+UPQ9dWHU9WpKZd21/cEyaSKFIViQf1ALTDlOGm9SORuz4Ulax+4IfanUO9LfI5AC3
RngOYVLTBCc7RNhGk3fQN95LCw4Im1gHZ4Gn7CsGUfs78RZgXBX7LdRed1XJLivtNt8BOfXGy8YH
BsaePil909HZRnRfezpBaZ7RJFlpH8gJ/uQZbgoiymaIpN02mpgXe5DM4xpBxSGUTkG1aiKQnwV9
piZdrUvHnlfv6IHx7C+YBGua5yUhLTBijNkY72ZVBcTNTFN17xh2LD4zXTy3J22sPXdkJcWsqTZq
UEIzoDzZW2PUYAeyvhGDlQC8Yix1capoMwtyMHPbpXJI7WwzsbThQOtSNrwN2lLPecqR8rx1mnKJ
2dH9JFdhlUzOdBgYUuOrL3NNwmXqoAKeyN+xScaqGXC+xPfngvGrSuEhMXPEicsbw12mZolg+AsR
kdftQFRF5MqzKSo5tRoMGxSpMG5gJa/5JXRDIyZNmRw49UPA2zEOZSUz7ybXqHekp22fx48rqGsk
t7Iynpn+aG5R4Arb+AC2ogoYkgv8OoUDLXTD2NrMp3BSf6GUocG3eEcMDG36iDFdOcUuA/4wPK0L
HLlHxPdSHHBHmfHDkJW418LcXlP3wFFEoIEFXdYOoYPeKW5TmMHCA1nvYPNKV4oPAFtq5uxNq8hj
F2XEnK2O8DHSGJDj3boDEd+DMYg65YKAthNj9fYof7K7MlStqsuq1eN01Xmt1xNeQGaSB+RspvA9
i6VuzeuBAdYcepNjA+xuxljciw6DwVWpEyLVFnsZnwJj0/OtPEarhyzL8cafABlbcSbt50nNy3tH
y5DEqFyT8+GlWCZOVWJPL50F6W9PV3i8aN0l9SG3kX5BwrpmN6xo5z0YnK3nsMrM1YXhVxKz4zq9
SC4z1+tMFsplNaOa3sOxtJidihp/Ei9qFQ1EfqIRrFOrZLFiRV2d5iwgV0qcW1OrTBJbgArTQePi
c3/FOHCa3usoWuVC9MlazvVwDdkWbm9PGyTfgygkQzgtDdmcZ0y4gwoJaO1BpWbnRd4mQhMGqb4z
nTJdTyTllGLPJA1H+8Uq+pvZJ+xlC2Icy0SydXsxH8QYgQtWk+QY3MaqtHco18XdRAf4uyDz6MdK
3Zu8GGabvhSNTm6TmoB3AMUjKrJrd3pGSARNL8xRZDdxLVmwHaE81LQKDjMfHeQAnEN2b+TW7k1z
S6jQMub05OsVa03OaB7FhLkUVN6+owG/K294nKXdPznsgjRn1pb0kGJMXQ/1qptu/bom6gMyqimO
imAYPzKodpFH6W5cW5lH68UMkuTB1G75ZeW4hLrFDmEwld0AJGiVoXiEAPt+W73MJ6OWRkob1l2M
joAjIZVnwsn878AegZUw8hHvCGmh4+TqHMh0gbOfTSkrkUlz2yI95Z+bWv53imaSav3fq2aRev3x
wdrCb/8umtl4W6C3kbsMTOM3l8rvopn9SXoujLVNe4C0xj/5XTMT/IRMD/4ZObMwV80/JDPvE55T
02WMWuBJgTPi/hPFjH/6QZNAXuJtSfYIaTGQbqFRfNQkqLLoVlju+WDkrYGwiwttOtMGLK0zMgqt
yOf0AZy68Psyf4CVrW7hgPJ4c6xQIeMnecQCvgYPAX40eXJdirRDWtL+JmGYZ+airrL2ThCmNUVu
kgXBIZOtE1NhrcaW1AdtuTl0moiZR2UNQR9xxLPEHLLvpTao78RhNL4HRJ7Dhx4gM8O7mzqqmon4
qSizV82D4ZrjSaZJLEVUtHmPdQ1ZhCWlrm5U2nCI5chNqSHNY5cCXDuiWxHtkCDsDwTe7ty8LZHt
ajP5PGujMj8jZ1oYZHhX5mXlGvnLOtZBeYJsbbkvEG7VK/bMFQdoP64EX1Tihs5Atw8WHdT6M3j/
daeL+JHY1qXxSa2kPQziAqOk8WzzJ0gIMxb7bhrKVX+GN1cbL1q7sQtePEjuoGjCFI54o82cRyhU
xAOZtVc6KoqT0r6utPLVnWksA4foLLaq5sdMnOZby5kyI7oev+m8G81KJveJCnrnDsiVrDgjkud+
WFbFCm+z5Fmmb9kEyuv6m2q95Z14UzJu6GwSIr7XTeFey6UwT13cMLbh2nGZHrrOGa78slqza4pl
RBSjE+K67dIYmrHLurQjIcNaHv3anN4yYeXNbRG7CgNuspWue5EkzUObBvG5NhaK38V3T6Yc09tq
nfLTtND7cfotD6bLOtIlY6Hs+2UqOzjdzM6U9EpAemyLKb31QEKM1WVwFbSKbG/2AMpJZM5KdJzg
VTGXzE0nCvPoRW1DiSfdiNkBMsR7QaRbyF6iafiSJxSQrmAyQrL2O6+KG65vUm6ca0cW3n6WtfAv
+mRSIJ2lPS9niWV73b6pMcBeDKlbFsc5dhkGj3t3OF/nLFPn9P0xQLYx2uKuo6jTBzibQ3EiWbet
zjqyBZ7cqeXQYax0d+q5O459YLph2TbeuDcbt7lcSkZZjLLsDj2Cew2cmWCUgf54hZC7GlexMjx9
GAt7uV/Ajet97Sz6BNhsvE1Us1yztTs7kS+z8dnHuXQ71RUBunNH4Dg+ySJ5sgyjOglVO1yrjUG4
7+hTHeU4NBil6IDfizoYeIR61Z41rZC3s/Ca16RK3C8xtxb5AJzMsy2eqMGWaq6rg4EzMRaia2q7
OcPVAL/ap8aAMGIHFWb8Ls+Ny2zI+2c3dtQDk9fys59vnqlRtHHXnxF/0ZXtYz9MWTr/wMyQxWsO
okIqrwT62xs8TQTjxVPbj99ZFSRUIppQrReEc2YrJhp3DcEv3J9spXlQEEKrqxl7MxteP3t7xeTx
+hWWYTeJC9VJs7/nWDhiNMVJ55oRNWEmVjIiyCEqz+C4VUP9DuTaHjOOgWC1VbZDokmnS3OusiZ2
NkPIqAncDXoQ9+FcMFpWXsS07C16gG47owdO7LDyoCtttjhw7UkecAJWAakzHhcfJdfMH+LE5G1e
2dtkwfRUxspf7Ig0EqYOyXxi9hs7NEkn6KuNTNrIHQUoms6rRvUI/LqvcXwJKppXGSRd9URxSJDy
Sg5I/uBjIJoPAxnl+iqA86+v3LhbU4oZpS1sOdNQDVCHmQmgW5/VtEzzqdxV2po85ELHfR1awhRZ
pFvvVAapPPbEGpPvaJbYEegPoBMaHCAzwBYANs8hGxv3/lLNdFEK4h3dMssP7sy6sAinykPBH7rC
q6/P/dz17xS5VGQRcCrVqY2RePb9wTgGg1md6Dh0X2x7ElHJCDOjEEwa7JjXKA8g3APijbrKOs5l
UDypxUEMIqpnCs3aDPai7swdHG+64sqTZ1CDjevBbaZo0iI/xW7lHtGJqD4auh0hViLn67hAHGDI
Se1Kko85fHV0AdRYXzJNygj+3K7EcWuHajUA9LEvM8feArLxZgnAHkdRdd6mRojgIG28AymIukfi
8e5Wk0q0TsrhvBnMd1ca1oPXgK7FASOpy7S2zwLVVE8FSQywCLnWR8xw33orb0ncTliJz4dsHNsf
cWFD/m5o05Kvnnl84S6I6KdZjCqLcjDky5cUSnad7qqqrsDuO6WMr2ZdyORHnnbZKzMyyC7uPOTJ
pa5yDBMEChvxjgdE4A/ilgETKjyilZOUtBNY29Xt7C3NMUVdXcIanyW+0HU2MW5Iqw2Z6KqWQ0o0
IbYlM/GvCsJSq52Vs5a2GAuOmehgZGqmYWZs9gae8XK56Z1VrnsSAs0A+1SeBWduWxRuvsdVRSxx
SfgAUSL0woOxPRZ24391iI7ctZMU1MA8nbclbEWMf7l712uErgicKiMdNvbJb4VhT5eUv83rNFNK
RQNhUQcs40uzX50lv583bmI0xKp/HV2T7x4PDttMCO87X793+GfV5zhPJu8Aiqv1jxgWlgvsmuKy
bBzHC7MEHXPxDPWO4y1Zjt1a4fligRyYdPrPEbpfNr+3Qz/2L47Qr83b/3l60z/w0f/hEd/+zW8H
aUOIn15wgIXg6Fw0Idq/v52kDeF8IhUPwBhdw+1E/YdJ3PI+QdXmLC3AuzkswZyyf59bs+QnBuFB
AwMZEPB7HOufHaU/nKSZQ2E0GoGCN+AB7YLN9/EkTRSJmBzZsc6bhnNGc4X/jLvA/eI0tTwf89X+
2ixLwhlV22LfqLYHfUHj8ee4ymttZecqHtx2T6C2S7FXdCIsyRS8dptevpJgKi4G3wSw7vOMsjGu
pEBic178lziwjGu21indMclSPgfxNFwaFH5zXXgkNYHWOWkrMJ6HtvbrKKuXoxqk8y0zpfEqy8WO
w8aa9oCeV7ogeGnIF1nOwDlNDHCI9PGXL/VftHbFdh3+6IJynXCMSF/Y+PZt+B7bHOOvXVfSxTmk
V/Y7Y9Hi0TYR2jrQY9OR6esYM3RRamynpTolTkWmmnKH784SBFNYgBfB4ZMk8z1OSMsMM0+MT6ZL
n41DxKyjzFBXdVE3BYHZ5miGvdYJZqBh2PLC5Po3TKJ/+Tm8wKeVSykG12obJ/+lR22PhNg505bf
p9RdGcdvys6XY9FkmFJwg7OY1j80Tjj6XgmZwqNy75gsWaJ+6QyWkoZQlz6xvsVFPJ7HTi/pt5iX
YzaJM4IL9EVejfLGrlTGmbNO/wZpvL23P30HNKE3fAePjXSsP5EutG2ypwTJe1XG5WVl+vLST5Ke
0zHjN0Qt/R2x8k9V5vadB2BjaXrzYDBDYf2p075ORbrAo3sb7OLFyJ1HVazW3mkywqzqqrggRw4z
GwOjkPZr7v25/E2W+DAF/Kuf4Gdr/eMHhjlHzczEMfQSxtI/flklFYXu5/otXXGhYhNzygmDR9b+
qONKvK9F3GK66sYz1+iddN+OJvkWmEubaE2d5XWyWjXuqTf8y2IW5Il6JuE/a9F+HRmk3yOveGju
Zs+IIBG16QXmeIJ8a8sznurU2LPj5M6BoQ9smIm279bAMIZTWejkmTTD5A7Pb5KHJMQ1F3/zrH2E
RXDdEYV/Kg9MrwQbo/vjx5b2VOOZ7r/box7bsBbucr6Q1/ii55aAjpX+46G2U/Nd4dMnZSOe5bYW
xMAA/cK9x6xOkT8PHZcsn+rl89BXGQb8pRmeXToYn9XmgD3MTAi4fuc8zWqePvO/sDfi2wpZhuqz
iiioK5pZ6QPnO2ZZiMD968/4P27lwBLcwVApIFm68ic85JfHkIeDHBjtfGtaBiGdGKlyc2KSwWoh
7GeMjP31y9n/6vV4SbRQ9hNuZ/aTXx/7FhOisJf229AH8wudeme/5HALCYsoszOamuLVpm9xGo31
gtRBFHRiCO7EuHVXBD0V2ibJeEmf1CgJIKvcU2dVUHG1lMaRyFfvzDB9hkDhzPYDHgIayesiutvU
b8cHweTUVgol0wNm113vuT1BKqZ3gT7AVO5YgV4BVT4Ccwr0OYEuwztPv0W1PtqRkZEe8jcX43/e
XhazWRhdXGxXLqSXj9cCOo6c53L9PgXksuWwbHYLV4x6TKsLMgrDjt3lb17yo8Vru6N5STgMuMx8
14Rj+fElFRoAXtr5u1lo/4yiZt0JsK07J4+D3V9/0z+BTR/WjE0Rg5PIukWLFT3u40uxVRNRp7vv
SzC+wPajgmv6rvhiVYRNrwFtKGYi1lPOgMxEC8srvmI+yK8W6U7z37yVn+kAH9/KzxtuY/HyhgA0
fHwrOePqhJAHxArO5pd8WcseTUDqG5FpKp95JI0VHW7xHrN4oqFmyMR4YcJ7ehGZi4hE4vr1bA/k
SlvmsHKXztWbAzAGH4LD6FTojfFwGtuGgV9P6+pCxKndhEj3ZDxiCHZ5yZIi56+v73Zc+7gJ4YDC
EwjkJdj4Jz832F+eXDNdfYJB3dciF0zIuMXs/jA7DYeWR/16XHqaKaSFb6IU3sF9w9PzNjMWHnb0
VP2dlwhEf0wWTNel+fR5red+b6Wbh8CprOqVM/7yTvorq4JAaeEksYp72RXd5zxZ5Ms62+NTW8fi
mrV4FEzDnQj0Sm9pi1L0eXA4cbbUPhfApJq0mDqqUUyWYflSNIaQ+4bxiSJfvXMiqJ0LiZHn0iq8
EiFxzOYgDEiZJ1LTktktNLqeOPty/FtgnNjWmo+3hY3ehIi1zTrivv3TUcoe+26icnvVQplfJK2C
KrKwhOG4VYwkh12FW2hnBXN54cJCO/Noc0X5mhXnGa2njGaJMNEoipgx2uLZYzLlrk11d0cmoFJb
HE3XU8C5w0Uw08oNjb6rb3/eA//x2P5ffCC/PA4b/uMDn+OBFPdfy5yfv/77MOynbdoUJyvkdPR4
4KX/XeaYnywUfIsHhobCbwOx/90zwIJL6IDDj9HzQVNtN8vvhY77yWK7YrU0Aeox5w5x4x9Mwwp3
W2P/uO0ocjw2XHiRLEQcMOiQflyNGnNFdcnesYhK91hNhXHpZUR/XgGVdkkG9gK9vjYe5wVkwMC6
VB3VTDSlAZqmsEqG+QRzHhTX8Q12rvgpg7jzVU1588gJUJn7DZWK6uS0eB0hJ5C66DIU9lrjhmFp
m2hM0xJXWN4Dq8VJkDvjcN0QjUp/nkEXhhWQJ0gPlbK+sQuphxOQDbPZLxiTvlgTs4b4PBZtPZOi
Gquj7rDSH5OMHvAVNq/0LCDB29xNmeW2j6CMwFOSjGm5j7Yh8nzfWIZ/YGxjancEgOfzfvR6l0hg
0tQte+/RMqcTWCtjOHMRtDfrW1Bbh9mtrOyuk42WUU/OH4PuhnQvzSQpr5Imy/UBXacnS2FEFA9n
1elvBgbl9oBbj3oiyev8unakfZww5qY3zLBkKokWBo6xJvSzXa6HKdXjcq2HDu+TYwMni/p2HfE+
DSyJ4UKWSHyJdYrNS7be8FBYTg6LW1R+cFhb3Gd0REBidByIIVhEluE2j043O58Z8YDde+hIbmY8
xWYE8naLX/qBVhSP4Eam6l32VXIxlh4tgUwz4tf2YAKjVnJmPDSjhTUUHsMPGcfEd6NMM3MTjBJX
iFkWls8EMpgZ6AmZvqfZFDhHJwmYzNcsznY4pnmcR4ag538WxM5qbllO7WW/loqJAva9PsShZRS4
IOPkfYi7pAkRmbkL9FLEzBjgpppxsARoPXW7tj8YXO3oAKEIZIASMsyZnknLlrNwl1WM+XbBI0O5
5AXWS0o2ZlYua7hmyYT1EFn/BUTSiDGpyOQrJJ2LNIAMduSJlGNYYRS5b5niIbQ5J6Almhjhqrk9
veIzLnPzmQy8rsa9NXYKn0dX4MO1J++RiTkCzafFEx1yNxkvEb378ofbuqSuCnzQ664L4rnBDoVf
YN+7jfuZOLr0bWUGx4twZdW3Ii1Te1+Th/6t8JPpgkN/kO9BQKpyZ5cOeD8yuKuX2RH9tyyhGI5q
VXpvYkzT7mxZg+wbOp26waCK7Sr1pk2zy+2BlFllGDioGpAsnBKGmYEwAv3sMFducjbmSSqKLXA1
u5jSVJmh5egVtkxeGdeicuSwCxioWnYZ9ruzbBXjocAJWYelSVECKm8marxJkbsbu6eignTFt9oS
0vQVLnn+xeAIsM2n5IJguETqb8Vik1ArS7gqGWdeQRlNI/uENjKW+yCZKzfyUxEYO4iAvNXeEO69
nWEiiIjJ7b9pupZ4qyGRWYc1iPUxmEcERz6D5xz9ydSYMSD+dVEc9wodp++Nx76NWyOaxjR+K1CZ
2sNiZ4m+XFcT0kZl2Qx6MVJe3q4D6oPkbFCRIVhkb7OSOWVuQAek4b5HW2/K8i5Z4PKFABbd45oJ
OEQ48ovXgTGXr9wxs7k385xs3ooVJeAjx805U+RY2Gy24UcRZC3WyJrB9Eg6lYs+hB/rQo6x8zal
k91R9IzuZW0NKYCyoqAaTTvyhPdkX+nu5K2bPaX2xnFgQdXySJI1AcX2OKsjqVtufkbENN2U/+zw
v6mZGzbr36uZuyz9xrqV/rrJb//itz1e0uAnTcYCyfdzImYTwX6TMqX1yfMwBMBWRZ6BPc02/rsr
wBKfAOjSL3Pkxil0txyj/y9lmp/AU6CrBL6DXY+y5Z/s8Nux8Zf9fQMko5YQD8BfQqUTf/IE0PVg
zr3n8WrpmTFX7/K4eWVw/OV63Pz2937VZP7lqwAUo2anbic25eMpos3SNdhWvdDP5XJJdKZ6Iofy
b8Pf/lQ7efRlf5YZW7WOSZQZmo+vA+QitcXEoSEfeh6lXunF2jVN7N/4w+B3RyDUmJ9znz71LIUX
JU2PmzaQY39Do7mzwn4cqodqmQijLRGR6ysQqMI+b3Oa1zykevYOmN/taZ9WdUp6cE/GM+aBgYlj
FtwBXoYVp6d1ZdbR8lapil3SW8vQhPFce7yVkSn2nTnEzl1Kt6+9SILGjiPboDeBk0Fi46krpzr9
F3vnsVw3knbbV+noORQJD0wBHEt/SIpmgqBECd4kPPD0/wJVfUtkVUtRd9wRPWqVdByQyPz23muL
nq1GYCelpW6scNK/GlgNnT3INHVnh3rD2NEpSfESlU+v8DKR7ag4ip6Nto4JwE6c5EpUk/g8axoe
KMdKs/uBkL7YsG5Wl4Y2dvm2i2RfbpUUIMFOdmFRbEaIXEyGprHKvMZdj7oZGSqHRY4F2Of/YGdF
ladqSI+YnmHtJ0raP5djB4PC1Dhi7qhrB51L4DhMd31hrTuWEGj+GWytjOwoBsbSp9Ulwuc/LpT2
ol4x7yZ5VGA5Zjz4uWyM+qxJFwPPZAXkPUwEM2J1lWbxM830l9vaTCiBOCLgAlbbl7Z2p/sSif/7
QNlFwZ90+XM0aBzRRW9+HZJB/w4TzSyfFDtcpF+DblU3FIlqzp4VuzGhNih9slfxoY8EhOn/3Nca
DImTC5Vq4oPl+DKp1m7lmUg5lLIST3UWGKrVa89doxgYqBEHcT1rnRFtDJWx4U64sh43M6OUlFL5
Hr+jSRxrOuD9GJItW24KlvUoRRP2skgdH50ecIAXm1lJ8qW2cF0sjI7+tzz/WJ7RdX5aj/5yALvt
X9/zEd/++x+rs+58AqIFmWetq0DN+TPnqKmfnHWMjY4EiYi9KhOx/3i2tE+aRi2aYArnMOJeawL/
WJ3dT9R8sKDjSkFrYXrzjwCJhMY+rM+MHtnAk4pj8gmn3v2wPhsOJqelsx4ZlvTWXSwHaTsUvQPn
ac4dglv2t0gQYyeeUmJGbp6NDsfTvAGwWMz7WU9U4WNyCLeWILtcB7IoHDX2c8ONF3fXGkue+Dhh
9E671KFtrBWLiYODP43N1Mj9Ag2u3WcFvSF+lYxkBRTcL2160VdGZAUtS5N2mU6JxT/dK0k5Eloi
aWFDAKDDnqMWzmTrSxTG6ZxtnWrGG74dHd3M7L2dNfoQyDYHGpdbekz7dySx+pQTG14PoKMrqp1T
WRWMk1SbkmjbmzNbSn+JpjFbgxqpfaS/J+rZJ4ez1gQNfIMWA//6Wx6h8pnma1qyaF1UlIL2W+I5
CeTGMIZIsGUDTmu5ujiN8GSP3dKv8EJgeEhLvEKL0ReVb1eN2gWEKgRWNafuLmQVLdJzzHEme1C0
aVZ/1ysy0YG+UDhExbUe2fJLimNfXlpRVDUlODyTmPNCb4fpYW0f+lXwMnUIdpJYpWcbTMoPXZs6
2fe5IpEPn0yL3P5sTQhlG2WMmZbNWp4N2JhI5oVqx4GSjsrhEBMVX0c2YiJVlOfyupfDep4kPnbL
z2X29xwfO/1MKkaGJTQte/0CdHWf8PxbSoR9OYVnaU+Ltc9zQOm2WbSMvD2NalvsqzTyNLu8LLVX
s7MxsdROw2qecQHXkA9i3OYdY7uSlFVLgU6s8h9GoQ4+QIaV7vj2nCaM9DI96o+kyMWDg0rneAYk
n9hLTII/+jZZCvumitHpvWZc07tlZWWUVa80Zv4ubmUKvLuFD6xi3sAYNpSL+6DmBaBNpe1swkyZ
Ppj4C9GMp6CM1Liv/HCSMWt0HjI0kBW5HWxPtdY7aKsZ3jlOVoo+BTjxktcx1ONxZ1u4osSBs+uk
v0Qjzd+PomakY3sDLsko9V1IONqBtuFFT3dDNoJZnLqm0lBxFhIgU1TrWtBHCX4yd5LhhqNHxak6
jXhTS4JG6WM2Ll1PS0IQUDNVovMucxRT4/DPQYz4T/vKQC+POHw6M7KRCyUGq3i9BvtnwljrXj+6
5o6dPnPV8jWOHOHxWc2pafqKM3ZXDdmQxtdi6t2gxoSNu6GeoHW3bq/XT64+ynZT9VqIG3IoiNak
TfdcFpa45YloPC9itD/XsuFBO5A5Bc4YVeqeIXc0nveUr9scYoiwea0p3JH0vgXxYzEIF+LOy43R
MxvS4iiaHR5DiTqYHO1OOInnjFZ1MGh1mrxOTMPJKdzmMcfmhIt6jkfVr+2Zd41Lm0sF6tPwJA2W
GA7pcz7ua2HM1TlHzGVrj2buPE8kviuIh4YeTlcdj+/O12qyTXhzxkISD5qctjx2VmL1W5aqWQ/S
SjO724pa5/yijLqKbeGI4YveRVBCoBo0KzWYuGCrSceWkDQ7tgf4Y0p8UnBhTzCS5BgSLZo5l0+9
10yGNC4iPCgakDCNvFNAwkMm0CtqM9ppbhszPLYhGgrSpaNQm8PE1wGabUB42yRUOltnCryv7pDh
xmsvZsJTWAslPvLjaFSlI4MRWknjK3aFg4UuksZZfNBYJc3BuTVU0VfGZ/HwPHGgBYsPnadmDlbh
NS0dglYzUBJIDDASNGWaGQ3Hhl2rX4DtOUt2KFMFlcPyIr0R6d4dUyu6ZxJiXiXw51qSILZxP4rB
zs+jNmL8pFlD05Aw7idhFY8aJDpyKYNS6qAYYwI0sbjF5Rvjwj/TeozCPtHc7iF9M/8NvVb3J6oz
1foQxy2RLEQVLb5lkqPDe12oQQvooZykp7+ZD23MNS4DA12LNxoOSf0U4QW1fccNuxtHbc3Eb/pw
nVEUzMp27lyHYSDTsbgMB6k5QUmnz4sjcrBARdhDLtWYil+2HK5I1llLxgYOvzZTqASYh+8SPCPh
MVplfgFONlW81LCsDsSInhV+FufZ5aCrCw/T1uySHjCGqV0hB4XzTip5McIHikMiBEkMSsatxvnA
DlzAj7E6+Q2sXP1olcsyb103tS8GOdcXEc+m9dIQAozU6jkdE+ECm8/CpfHisV3EIbHgXXoVz10t
CFUWla2NOSTaxn1u5RGAp4ECPaAuw4tSFfVr5E5OdqE0mrS2aV/W5JFTTjD+6j1XvcEa0XzzCOA7
oo4hjuNcpU2QVDwAGFMVq3G21RWMeiCBMNl1FPUlhLpBZgaOHalniS5nIN2YHp7BSoN2mhomCNsQ
adP1eHx3rKpDHgkGsCgy/swx42jYESi7eWGm6jFjGPZZB5FkG6W1+TzVMa4u8l12LTeULEDXnyql
WfZADbrlZEnyNr5LG95uwGpbHbmgpj6Q7gSUsIFHc+sIWZMimUT8aoW5JEnRd/NRy0ECBXXDuG2r
E7dpLkmnNEcCWSdYMBX/ZAGuCs4Y8T5HmcsX6G31HZksC7jXYGFpJ+WZlPqFNIn0rTFcPM3zm7+5
fvM6h6vtGVWUcWcLija9yuNsqQ4AV1n52XzEN6wk+pNe9Vmyp50w+WbyK/OFFqmuPQ6dZvQcTly3
3ykWGV4kWzfWjg4oUrEr7UHKfUl4lTXILVgWbUOaKlM/7MHKzWQyKXsF14DXyLc4oqf+KNzlImwS
DR/3FN1K3agA48Sq+BpOBPX8JO97njaVpNd85rtGi9ah1oQkZ9cHX9zcWaMqXhuj7weviSMgkUSX
lq/5xOW+tc2iSH2aoBjBxXZpv2Q46dbBUwwfzXV0/UzAM+MXbmm+gTqs0wyD1Uo7gCHGiQjihUA5
U9bhIo5U5p5NU4v7puzUkSm5y6aC8w77RGWpIWzjip6jTTm0NMJzYuPNp+oiv6BV2R3Rerx7rlp1
R6vR4wdlKKuTGluztrHnzEhZ5arhIqlQkCHJdWyz8MNiwki6TnZByRP20Kai+D4QZDtv7S783k6D
eMQRaNS7edDNnQU0h8BwsozSqwDhaIdOGcQ3vOMWPkZThp9FMrbfY9OtwgfZQDviyYblmGF2FmtP
E1Sq4Q7kGRFBGGV9aUPValQRKKS1Hd3/6bDyN8OT9y4Emy40W+eIAuSUYhw01PWI8JN2ikXSTBQ+
FKlixvb8EnWeYzgROAXsNQHRyqFR/+lrGkyE1gItOC6w4z82LeC+MBmeA5yy1aw4M3Bo7pZMmTYz
LZGbday9+fVnXGWkn8dQGq+3Kk36Co4Bt77KUD99RlOZmKRyqXvVHN1YPG99vuN+oyK+byKlG4Nu
gkep9aULoG4aflMG9HE8xavbmBpQtwgDMKT7cMhaMjl3sZqxe64sseHczyRaK19//RHfS+D8jPTa
MJ3ioAn/hm6VVeD96SOmIK6xX+fQ+wbD8hkLY5tpdaFtomyoXv5/XstabVCGhuD+wQsUqmkL3aki
9MKmK+gipXiQoyvO+yYFX/nr1/rA8P/xwah0RyHE5WdS+fX+gykqRPZ8qtdUA6uPNdsl+9ZCLPuG
9hifcMaIoO8oASltebQL3fmiYPvYgKlkw/nWujk6xsM0ye6F6fV8XJSa0dav3+Rff2GETNumy8Ph
J+COev8ehyjSq2zky0+xRW76ATYYXe3h9u1V/idx/3sdi/z3AfhG9i9dBfE5/9euT8pvXK1/unrX
v/qH2q0yCVe5yyCru45Ne8l/JuHmJ4tdOM4iZt2AnLXVn/PHrEX/9PZf80eI0fiBBH/UMm2np0Lh
31ub4ZHP0c65b2ko+wdit/7xDkXeFqunGOUDby/UnvcXCXBzo8ZHQUizzEBaAiGzQEktXNlxkZSP
Sq+kz+z3QCnRGkTAcuplOe0KgErNRc6FPAaFRaTK06g4JJ9EhwI098HKHokNtIlvjmIibeQq/dek
EsqLKU2Rnxmw4WrEVkHPAPYSpd8wUnTuRDmHbF/EaHRb9OrmKjQyqJMmnAQPeOpCPXZOg8U2NOLp
YHACLc97gtrSU2pk8MNPv+bfPIHee7/4oQwECIqL1giiTgb8w/oYGQubERxENnbjI0bC/lFV++Iw
5Ut8DrpT3aG5mgjdRRU9/PqVP9636yuz3Ud3IOfAL/xhISMnaOh8Lm+OIiz92KMvYZHUP4pj/qtj
1Pn4w6PNcNGZXJm4MOBkfvh88yjnpsc81dKQFvm6LUdcXktm3ghFnTP9YKYtQ2zMaHBI2ScMNykJ
JTDCSP9MadpxIXAWTH3NSRJoz8ouaMHAnBsKuxsvSwFhegqHGxrDIMzU22I2OlLppd0b6+bf6JD4
pH2vusPKcWo6Wj0W9FLDNyZzyIO+GzuTcb3eQxCfjdsMj/nrXOdypSGDnhpPeJPyU08A6QkycHyZ
xbH2vakogVsJFvNyXEeZL7qw8bHF2jww5FFnzk+VA794nmX9BXUh/1aXQ7341LXr8ligwaaBMk9K
StvsItKLieHkEkA+YuPbNgNSowSd8gQjwJAbxInmm2MxEfJJiDraJltCpnhV2to5jMU87GDL9JbY
01jSzjchV/u1G+Xo37lWDenGqDX1UWuHMPQhqrDdTKKh+lb02jLth1FOt0sJlmhX1K7GwS0BSh6Y
qZq4QSTqMDvL1vCzz1NogM/rNCqEX6OKMOiuXQjAG74YZpQDRIL28buNyyrE/bRzQcoiB7CqWkho
9NaJj9ZwZakS6kNeK2ZWR1M2ys1Ar01NIlWFnQbGcJGczWAyVk8jtB50G/2yKHNMJzLDdgc/av92
x/zvGfRvm6/+F8+gLmaW9r50YP0bf4iw9ieasNeFXeUQKYTNEvdDhNU1MtsOaipCKyVc9Dr/v0fP
GhqhRI1tDW4qOoHXitk/Hj36J3ZVyEb85DiS3/TZf/DkIT3y7ipCuHR0lxWOQQI94Rj9Pux/03ye
RGcx6ozg0drHoWjMa602Gd56sRY1xyaFsALMnhFp4WVCj4UdEDNRnlrAry2sQUNrHmXcENcsXSvS
AFQzg2nOEjtPn4h9DfExnvQ4CeDjJlawOmqzjRrXFtNnmebJsemrkMoSkBHGLl3s8Mk26/C6rRYm
InihVM5t5iy5nHF1vbKVzZ6zIiNo2mZtE+1AaC+3gCrkHJAjEy6M8aweAsup7c7PITzfgJ7rrqmT
xCNhWkxGd8JkzOjzj/DgWCQA6oAdcnOmuV1kHtOZFY35hWjMnYQErd5z04/1QaZKAqhndnMsWVkZ
ISRWnRsGgwFqeTsVIsqOZEBdcYVHTWl2hWnLaJuF7LyR4TSn9S27WekTqtIUOEHHCQn+iqqThcV5
dERiwX2RwFCwEVnUyo1d1xABBsAd10FpkwvdmGC8LE60pUr2mi0t93o/k7Zbbu20itq7tdDEXA6c
TuPW+aIJijj7s3JSOtHfDHRT4cCUgxKn7mU/CmY+J00hZi39ogVAwTN1mMwW1HRCr7hcTovFxLz3
Bz7Uyv1ty2bwh0GnIIGHVRWpGHIa197y4Glxeqjw3emakHp9Vptp0Z0Bw8yeVdC5jDmJoUrnepxj
4qAM1ecefHtTDrewYYTYwG9hMmQCIy9PlWQQdoEjtM12dj6MI0yYlPC9VTrwhlTZMyBwGncFSkVL
ZQZ6wt7tsHTAcC0/zEbqjKpRugl9UEjihGtRx/s3pTx9U83p0tLIIL2p6dYcoawjdgr9yABTVBfV
m/oO1r68c8sCTX5Ss+46GlByAxU6OdSRVcVvldxud120ONes6jTmtSNFtp616qb8QukVXGHEVPdN
WM2YNT7adkpamPP+uF63b0Isqhii7NDiDfaZG9Mt6qDzAq5Ph1nbTWZnIuhCJyAZkTuQzkawH9qz
pnRghhyiug69GUMvMc1qiMSzU2j0YalhVDc3qtvYJ1cle7pn+AAUQC4Qp2BTNaJR79GXRbHT4mQ0
0UHsvN5muVL1Bx6VsXYI3RyGj5cCu0svzNluRzpwE3gxjwLUcMkWxYpTbZN2hhM/DoDOu6s5t7p8
16Vdbjx3C4/FhBmcqSjbpHMVO/G7KavCq2UaRv3C5OYfLmN49yGyV2dWX9W0XCZfRrF1LRj0ur4e
L2Do4QvEkCmL5pKgqrxU8IiQxR9U5wZ7HTF3Tn0D/cpVq5zFrr0M/ljpgCWSjGy5D3ZbrXwToumN
Fpm5uhEKCd6A+AtJYhsaRLSxl9C57ekE2LvwKWlsUpNxYXJlxjfQL7Mdr1qACHAXdgS9EdPeA7YT
ozIcC+pMBAntAyOzyvBwUlmYsUZAmDvOgPUXMwJZDVdghGe3MGrFV5gq7tHpVR2mOtfIjTWH9gnT
O8IjqylNWwMzKxo6qgxJibRXZmwKs2K8YjMguk/RU15aQLTZxgFIDms6adVpK42Qe6HJkpxOPxcB
JVNm58u0qNIIQHyLZ6tTBNw+qOMHg70amxRdzY5hyDDal9hLcT3OJOi9bp5kTyopZu9UuaGG2yEb
RkJ/ViyO7CVrLhyh46elkPms6RrjfihzGR8EXdNx9ZC5cry1zHUdmdlGflsb581jorcqQIY0rO+S
eDYua1XIaWMNTEJ8fVT7JZjUdL600CAzsPmiqLj8rdbZxSx0La3LVnOzNEURek7cWXRS6ORgIS6i
RJ1nrHnXWGEyc6MvK3Eg0oB6BUbuqk8EqybWCaOfbxqTrP2GKGRopMguqw43A/JBlMvfFDpNkCn2
6CNxu8pH8p3QzOw3Va8pWqveiDe1D2FzdB/qNEIFDN8UQRuFA6DUm1KYzk2EbMiAAw3RoEet82bF
sm6S1EUA3RpWjuaYCXNxvJy54ENDTw2TxTeF0tI6Ddij6xQYXEpDfUVzUcoN5YFoSVhFAGKsnFc0
z7KR+YZ9O1poTOf8a/mmkGqNiz6WTXWHdEo4KOy2+pQ3ll8oZXgGeRSldXxTXcssY8yslQAL0dOM
agCeaDGex4Wv9/fjKtuGi4mQ1q5iLrcAn5WwK3qgu8q9BQNxprCrCLy86cE4i9GG1TedOH3TjC3g
XAjIZiLN7DvnEwiSXBuozCuNCmLTD/l5ftOiXTdGzmF+lH+2s3ZuvaGP++hOiU2lvhRJZ6BjtyJF
h6XzB4U7C00ipJtuaQBdphQtkEAv8iUV2zruIm3TAikt/DatFRG0Kcu0vzY1oxCONvIKm/Sm21Qx
Vih/IWZ+nfHloYFXykovDTs1BPMGA26TKVn+wn83f7YBZZzmVEFw1/JpvluVqcuxzR1BJZ6UjybU
SHBQ02Trx2Vk/u8tiMjflTZdoiDL+vKSs3NyS1tYd625Ye1AR3OXB7cLjWfe6vCUoj5cJBl8KHIw
CfgS6CV3OiegCIUMpO62MHg8gt13m87jEsMTBXRxWLvnKsJVE9Fc3Yvdli5TpngWWxm9GrELEQVt
0SLpT9iMAEzPw3ac4Ali1djzRAVNuVgDqIRERsWOTF13LPko4AWzrDkp5jQCA+WwcE4XJsSt2DGr
z60zNpfEyfAM90udnpy0bl8B45inLAuRc1VRq9FmdlJEHSQN9n700oW7nDRr5w/lWO4WimVsSB0m
bUlgPBizJpNZlFuh59W9KZL6qDRRQ2NCO9avHcg1nbq5qXlkh9ZrbChj/SsL7MSj2DBpopJTtvJ8
HBrqYgi1MQr5IOHLUU5AJsYNlRqYez/CmKTFwB/VNjtHzdbYcDq1+GrJOFMwe48oSY3pKpFHmQ82
qUJa5R0nNr08m4ooJYdP3xOmgLLqdK+ngLvdufAyFC9uButJqBms0FmvrPI85gYlgubiG+Pg3Dex
V3QUbW4WkaklLTNu5ATIAAXpIqMdnnq6mB5TXSVh0BfxzKK30CroCzYwLTphX8CfUFQisr29KK9N
7yTkj41ihWAQOIViksxhF4DuiQzP6mbnfn19mt1xw1G0nOuyE34OYIYzPugQx+WJIXudJkZIS6xx
ulT3VTSSe83qxbqaMCHQ9EChC4fGdILPG1eFctGv7pMdhnYz2Vnuwt4ce6DVBqgNYj9RSdIGFWi9
TZU3obMtCmU80ZnXRjsA5jr+aic2+MbwpC167pdpb36r+EjidpzannpGOZWfK0NdYJkRnkjc3VCk
nCOI1i/ipGpCte+a1nCTgJpMihmqfFCY5Hb1jdKpLlV89tg8uNjMc32XuE5EVcyiQJSmooQmDdez
xjqZLuSo1RQ1jGXIBnDOuOU7qs0SeI+ZI92bZnGdq6gpuUaSuJ9OodVCmIEpo4KwI2IsPME2Ug0U
VA+dlV0Y1IeEXcFuQRoFEnuBwXobDfX82YlykNllBlRiU8RjSdtrYbW4Xqo6oriim7k8ZuLiZPfC
fKdhIILMVBIKCWoUp+7HsPl/R/B/O8zf/vsR/C7+9q/dS/Hl/SF8/Ts/DuGKyjCXg7bO/3hqMorn
j/6gOqgWbjvicRynydhjeuOA/h8vtP7JoSzQFIITPKdu688JMP+gWKPeRArJmq+yyj8ZAGOpe3cM
N22dfB0KOUoN3j3T+tj9V3OOmKc8v8FvxhlQodocn0xj3uiFza0tzRQB/MpQ2VPf2YPbhnCWpHvH
KXV8Xeg8ZfkQTnqElEzknGdV/qDPwpkAn0NAydtKf6CKShM7XQojcONkOVWYEyA9AjGLjwyPbOWc
1l3sGePcJ/d9J+RzQ1XpsANkPoJTbcJWXiQKBbQehb0Qghoi4Z1XMpK0srDXgklK59lNwKGxwkaj
JOCBikyHRzWoOIMWi+qCBM4WBT/66pwZyBQS8AgNYgLcJz7Wskb3ZwSS9Tjj5uGmhn7SbfkneTDW
EoaD10jH8AB/hV/bJUdCHrWMKMGSGnG0QUCvoBDqPbHIeS0vpaUJG5c1y7XkxuowNoXRCG7KpNtX
YnEZ7drvhiEtNwq63l0tOuOyY+Gl6FayHQJIM4BQX/Arss82m9U5p0ILDdROKulBp+lvQ4qaXZKO
h+Ehw8rO2K0w5AMThZxstUt/38aizBbQapMm6oZu37wMdH0g48us0L6EzcXqorFFoMdnBK24n+2U
Jup5xIuB8a/Jpr2SV8wqwwEf72AseOKIXkZb5IIJgzdQdFg46EuxN9hUnfmAmpV2Y5J1HUlD0fVH
wKZP8sABV3PXzeks1M8tZz+eP4R5+VuLmXV7tTHY0TQWiRVvBCJ2no8pzEY7LLLI74VdF5u8kNNp
SER0xAam5kEu2PiyIXEXZ9NWHU/+LMUEB15h1KL/LWrUt6+oGmZ/v1rVLl6aNn7J838d2vylfG1/
1rbe/uof4pZNsSlFiEwF/xgk/mdtUy0SGxiI1oYLW9gIVX8ubQaYG3KeyE0OFSvauur9MWE0PpFh
cMDLrMoECq75j4Kcq07yp77urKYf8hA0ueDRo4f0Lf/+k/g8qpRjjiIpTs0kGl/FjLQI53YY6ZuO
JxhIP31Bv9WLfrwapgX8yngILFZs3s1PrwZEepxy2h5ONiy4bXGjLdHVqMN81buLiikkRhc7+TH3
/u8izl8/ISYvDvd8xSaaEd/kz69ZkO/UCLtnp2G2r6bErfZTN+1w8WzEUNmgujISfP/MJvH2QQ2h
r9KY0MBrfvxaB2tw+0rN85O2mMt+6JimTu4D1QpnOd63za+/VbgHHz/jynAhowtln+/1LUf882e0
aC6lgU0Al7kyh62zTt4CJ3sVk4dhDJTia2KZbJgf++gWq1LaXzrdlV7uqTgHtyOiQOv8RX0hsZKG
QR+/Ui7oVPeTfIj7azEcuuG7bhycdNN3QRdv8/TOaK+s+AxsrTQ3yeDbeHqKndM+LV3EcarGFOZr
d31zaCGinKd4eTez/jpXd8ZwG5eXeQyinmHAbql3Dpgt86TbQa3dCOPkmCQyeTpIjRlsfUMgcJfF
QW/vkx0V87iJAiwCvn5ywoO+o3CiXkfT5Nmu3M/LiwW9zURoyo/Jk/GQfdFqP1OuF/NrrhQXiVX7
zL5kdQ2ozzeKb454mp1b03mRaegBt/fK+kaTX2Sa0RxKX532bQifOzClOHSjftvqh4GHJ+VhtKU8
hstNWEJ23AomcCamqYlmBWV+tFP46PoD+JdmOloWB4uF07p6Juojfqv2mn5NLQRZ7FcUxEfulmsh
qoMmOzPCwB6fesWnKjJSMOQdcBD95jL5u6sEIcFeDavEBj6qtZLMYlSMrnUakwKGoAUXxWjR+2YB
i64JQ2OLs0c/L0eQSwSl7wgjD795D39ZbrgZBIuOxZbOUSEnvb8ZZ7vrMJ1bxol60A5vDcy9llaI
esQFTXAi+PUn/rtXw5DEsoZaw034QTwxFa0Dqd5Yp7x378MV22xbOGPLIT2fmAb95tXW9/5uKaVG
yAbMwSty37NLfP/ZwtGmtYQhz92EGZe0pgyYCt3bdXjoRuALbnI/N2X6G/+K+l4gYqXhVbGuIMXT
akVOZZWwf1pSSTyXgqLP7K6ZzafO3sfF4NwzzRAcaTKJUYrGnSa2pk2bjXubTEXU1/FdUrAxHEu8
272jH4ouqzYTY3RrSk+//glWZe39t4JIhg8SexNZR+JUH37xBOcCpXKRe1vWF3a/49e2dazLe1ML
XLZhCce3/ZzticcfBH4gJBsbX/5G+ZZxEboeVnfGrsZttyeOnG6Li+ZMPcqDebR3y+z1TRBL372w
MGGveWqvYdKaeOoYoEhRvFNBGPCUo7VdD+qeFJ7yqpy3x2qPOGNdtl+i2/ionTXP+RE/7S7cSHyL
fqnA5/HUNAhP5tOvv42V//A33wbhTqGiDlKd/f7Ximpar4jhu7fO/UjG+ys7dXpkKm4BjveGH363
z6r7nF6F6/yML2KiSERgY91Kl72b13wGKqtIX95S9HmWfqu+8Dns2kNi+PX7fEsPvbuW3361P9/n
etX9dFU1ZIfGZYhpKDvU53RxQISMD822Oqv2yh78rvwOhk1/zC6XbXgzPKpX5fl87DcgQ8PLTNuF
cIovCOvvERK0k37Qge4m26RCdWEwESgyyOOgjgNKA1KD5oh7yn5KJiGSvLVntj5PMAj32SZGT9vb
Z+FhvFZvphMznnV2giIng8mkPzeQ/Q7vlr5cGdMZ44M2vHCr6zl8QVXvulMpfR0s52N+GXrV1thD
YripL6orLfOr2+Yi3Snb33xv7Nj+8vuCYKB3zrQ4kb4hyH763jJVc5m7D85t8lkc1Sv1sFyl5+1l
cYk5eq88GJ9br7jpJVcr0gTlW57ZeUvrD+5WUf2UNtVnvKR56YPoawkFjtc47SlPL1W/aX3+Xt7s
emdjJ9vF3MVyU9aBM/pJT7XHzqFWCMmx9KWBgOu35+mZCZLqmecO3GWFY2TNTbfNn+WtcuwPzkP6
bD2oF8NlsVWuefBgEUpv0skv1hiJl9z2grHWrUugCIwwCMFqrxs0MhEM3UFIdQcQWxvB3IZM2G9s
N2/0v49XHxZ8Tt18l9QGfrTdYFjXSLw7t+FFeJF87o/6Ib4PfYbt5zL2xcTJDgLtNua0SvSg8IoL
69Bv87PyLNnJwL2pDtNG2xpbzqTaA0fA/KLa//qHVt+MgT+/R6rxXIYPLGmo8xpVde/vEAb1QGGR
hG9yZ5cUu0o9ktZ3mq3F/UijA+v/WVaHaFSbtT06opXqkNs3Fhah8iDcozWetfWT4d473RHviR0h
5/lCD+Zwn6IAfa1p5aUGtTp23+erOAwUGKc3JUddOmVUz3jNIJ+8RNf1d83a9NV9ND86zZU6bfhz
ghQAW9OYg6rv9EgWPq4l+CNNFSTa7VIFraQh5lill7Sz0UEXJrs83kJD7WyKLfiCqa5HULjKq+Mg
7u1C9ef0cskuarmDNbuuxu1Vwhh2oQfXSBiGuoFWQrDATo95JRj6b7x52e1ssWEmzWz6C1qtbt1m
/VmqbavshjIsa/4ys1e0yj3pxAC2rCdtfZMRMGTyyzSWj8ibMcARO6TBRzCJgGFZI3XT5xJFK/FE
uuw7J/LMwGJSAZzba+zzYjrZ8fXQX7ROsh2cz4l9p5WTV6R8W+M/3MpQf4kxeL3VdTy7WH3eXwBh
obXWssTiVBpdg2EgPYTWrG8k43h/kfZvnhwftzImdFKM3thocUhCa/zw4BAFSRQMRc0pcpzXtmHr
plPD4glsXWuM7Tdcy9XA8m4d4+XWokkHwyWMH/MjVKpLcCCYuogoeYZg3atyCZKy/KpbxrrPP65F
RUyQDiWWg/NIUi4/0tKNHLl3a/vYVETXf3O//fUNYbiAQcmbcjHc6JzMf34gKWNqJII+lZPqhA8N
E5gtG0fSCNY59rccRFC463QeqkpxQ5/ZZSLtG9PCdVdG4saejfwfHmTZ4bGtwUPHrsvmMP5hZ8na
NEWF0JZT2Iw7Y+l9iFvIz1Ju0aRBjxQVtTXshX/zXF4XlXeLDvZwh5EmYAYLL7y7bi9+erxMid7Z
TtWLU5/ULZyQVviD+n/snddy3Ni2Zf+l33EC3rwmTHoymUn/ghApEt57fH0P8N7uFsm6YtR7n6oo
1ZFUQiawsc1ac44ZNDbRS8oPh8qvu1kN8IMosUtBWMuNN74MbyFIKdsVWXfGOiGsCt+Fn96stDkM
OVk+K0pMoVxSf1g/2Sp/+4Y67xV/8T257MfS8Oc3rOVSqctSpoW1K0wbnGKo/rYo2CXF1Zzaarzp
rCsj+JVnYBd6C3Yzk4J4hZlXs2hlFk9adau2Z7+8z8XTOCKwuUzl/dS8kEJDReMSpoehfYn0vdoe
2C0n+T6ZN+a0yavjNG9KYSWpLiR5DnH0udXMfswMh9g1O94a1QZGHZMfJzzzeq5dAmrqeDWWNwaw
UP+Ud0dN32TiE0EzrMHCVTVv4GElwnvBmQMFr93IEblwnsHSqz7qwbmzzkZxXxmchDYGH8S8FgJP
Vl7T4l6b3GK8Amc/6BvWuN64SUWCd/Y1mfX5u4Vrp24OunVtGnzpDHvJWoTD3ac7Zv5ZcOH8mvGd
PF/J4ZkTtqE7NJNWEXdR2Mnqm9+ttf6XVFzlyk1U3aYcb/V2F0vrcCgdsL+IRXAP2WLtUHeOWvpC
NJRq03cU7TiRc/8aFoJt5r8kFEOh9gwWCtDtqtTXqWTjViqamxy3VL0h/LnQtqXpyuqW87Nu3Pbd
bchvjRLdrpULgPDRvMfgBzVLVjbUKCKfg/MyVzelqwAU0n5g3n49LTGqWbUXaBkic7ioX1btCic6
Eg5fPYdRkHJgp+xdliaFcrpLJHQLZG5IpfHDW/ttN619MEKhQTORctmve4VwprI95iLQV1KwqMvC
NyxmV6TQbMKCqt4b4Qr9kYqxtAtulBab2s7P15J/VKv7NvOYUJrxCeRYahyz8ShnV/QKYErdmBwF
tJtJeiZ1S1VXJfUENo31bkjxjlAx3k3xqUGuq8Tc2WlXFR4ssH4nGwds6sodu7r5hLJWt24seEBg
1AbCkwKvVzzZd0TBbszdjLamFHe5uBubN0JPVc1tMRn99vU12Sv8inXTJ8erWcGqfR3Gj8UENyOt
US/Q8e0Os3oDBI5G+j3t+ICQ4fo6VTx6A3n0E+b2I6n38+QIikFSdHxRoknF78uZBX1WSTiGIp8j
ZQfWjN1Cf0i32sl3Ac+99wSHH6GY1I+4xCUkNWTJA7Ka0Pf4N+K8G4tq5WUcSUfjWKJeV1+W/wMS
bhVl9yju6SumxO6WjgxShRgAduyX6aqYd1g5w/x4jZlZolfcobNQ1a3K2qxMb2Pfuony2KFCMAp+
OBTjNpNKD2iJldKO+TXFR4uaj2X7xXqKLmHkyjQVXsqT1BwNwZGCfdA7uX7vT3c9+SUm3nV5+hWo
Nwo0Aq05qjP+weuSBF/2AaKU2Rle0bK+nqZfZnewCgDYxpnARM7Rh544NXDTxMZQsyvwSe5yXHzV
6AQanQan1tehssqC20YrXL97QXLlxAK97fpWtOirdPbEebBLNiLLQH0kbW+FIxWVg760MeCrGc50
Lx06+VjhESZlmAyd6Fz/GojzPA2AAmZ0qsKRNEagKdeaf+XHgxP1a63+jcveCo9yN26itrf9QTvk
9QmWsBT4myTgOF4SIub+0pLQ1rqXYtQOQJe2ocIfiFO4HF9iyYFkJuoh0QMlGvvQk4o1vCsEpJ7R
vkqRbWQ+87qnGMVyFAL7Nc2yq9fMmchuBPU2K3f+tB0Tp+yo63XdKVAmFJMvZfpbU27lVd0T9bPW
Emwu7Jk38eQgT1IbtvleYa7ueJjr/PlefhFKL5zXme+JohOfhbtOdKTfQeyZHF4qDz6QVdhQ2erx
mIR4A1f9TXs1zhyBvZ633GGhSdfhdoo931gvFLkic6tkRyhhedcme8qqXopKk1AaFh64Q1vROZTp
mlzTAMKrGzTHqHNDw9M3ltO4zA/hE5mLxXOwt7ziKvklnDDEZ/iAz6PbbYcNRM/muqOWqm8N6i7n
8DkgXgZhzqa60Onrbyb0eqodbct9/KCuRN9GuqU66kP+w5nvi1kMb4VmIJnWqU2KkCuVpeHx59am
YC+fJRbZyKSQmG4flRhlqt7mgLhED6mR00mWG4vElI4GdS2iMRyrsPYpVv1VVOlXoYoWWDAOjZj8
sGZ823pSP4Tqv/iPwK0g6//8yayqziIB8/g5Jo7ZDjQS4OGyR/92R8lXVzhFGKDJDV36sKL8sfFR
2oiYVDqA5xiC8KrUunsxFE+q2HPIn3+14nwaYuuHORMr1dftFrVKipYo2Zc7Tw/h83eDb0N8ezxJ
ZxRyER4Pw8nEDYUoEvWywKtyh/r3qCAg3uTwXIR1yDid71PmWKrwpIO9SZHzwvRT0iEu7C7dG9I5
iGFfCE8GVvqxv4o05oz9FL51+mke3qTs0Wj2YvrSd6cqPhXxfd6/zybiQapYpKvaxryq4Kq3ThI7
JD6z55Sowq+MymMMxKGHDauebGt0C3ZS8S6qt7nhjAMWUBtkDW8MqV+8unQewnQHKFj2NFvdyHsK
Ghs2IjeNy2HSpl7oULpaSx4ZJS4daDe4Mm/85+Ldv0vey8fC1RxyxhyWNYeukVe5uts/JQ/Zi/RU
7aWt/DzdCPyonQbfRgZkirRRVkPh8HcebGbJS+ZzL2ymfKsYh3G4yTGMbcrspU9ep+w4ynux94T+
KMbXUBEFwJsS3a+o3PTaBbSlWDySwVMdeMFn2YuqnZTsLYo4wTaNNrniWcl6JLKKBBkYqb3NP/uz
eIvpplxlT7A/DSA11DuB3EPkoGo0royn6OXvRzIOut8Hj2EqoiIvFZDvp5GpNTlBpt18XpKxqs2o
b+L4oKoe+lcfd27n8fOq7sgRckMZrZ/NwFafLTIlVbcvb3PjpSuuqMWb8xEoIVVGVVr34M5CN5w9
DewAxzcADaAszumT8EjYcHHV2GyuqRAg5Lm0vkv2dZy58rV/mR711E4mj/hk7UZ97O+l9/Cc3xNB
pNwEB/TebrCrjqGX8AdYzyTojvWqOPjXnWe4fMZtfl/+0u77deElOR52m7iYtfauQbxkwEEa051I
cjqEQnzATXhtbFJUAb/yxjE2+rZEAyvd6te6RxTyc17AUVqlbrNt36kEsnCCBXnSjgkf7YjK2rVs
wc3WyRpQkhcc9BWLiS16tcsJRvgVU6DhhYpt5Zlai3jxD/6tSLIR9+63+FveYqqgxoMfn+j0Y7Eb
rpRNv9F/kyfZu4Unv8gP8R5Eg3YD/1a9rQh8feSdyks3JuktcYdph3qiRO8ATY6eVf+7NG6mfjsp
l7Cc19p4sEIvJoUeJiZcVBYFwCtn8Sl/SI76U0diAo/kmN1VUHQqis8uf9e+owsbvfBGySb3CnJQ
mNhVYQ9cbthYzb4X9mZ/LAaRat1jM+0GapjM7y/9xlibmd3OVO3dIVwT99ffkKEt3Q2/tbf+iIY6
ImuAPwlyDz3KxKWCJPQbdLSgL/zeK5N1o63l9ipJj6LpIf/nN+Nmy7HHECW/QmWrx/YYO+YEXc/z
tR2I+DreK5KnSZ6vbCWS4otdONwklFjhHHbvasR+6qLQIu43UQUK61gA4muuB44msdu2Dj/ZGYQ/
r4vCQbbJaknyWYJiHkcedCK6FrTv6ET+cIr4XpMBCL10eiBy490WrS/7W1UjegLRx3zOOgOv58Ab
7kcYR5OefkeYGLs2OUv1QZe7U164ppbJjsD/bHiFlHgxbvz9/f9WkeLjsGxgcZJl+mtfW3lovkfC
w0LpLD1auTW5olbSYQV6wpnuh3WKVt+3qQZlOjsDC/OtQmngSzVCTH2lx2s0n0cn21S77mo8DPcY
HTzLHU68GngKZ8nOwl033pYAHGSyeVfFnXxSbye8Gyeq5HF/Qu0fUzHHZVBzEvYiCzq6LUdrE3TW
63w3iStb+5VltqKh30TLuEoLh1pmw9g+yYabtddpAwbWNTBstk4Xu2Ph1BzL2pV4it+XF/16eur6
jRLfBurV1LsLwvo0ncq9/EQC8TY7tO68C9bR2jona8Ft99MJ3vOa2uoDv++a6f0eaP2hvJK9gXlJ
uVLRgcdXBkPSRz7tauSk17spWrfJcW5PY3JE5otYUT2NsU3FV62W6dBXaH+5gnFD5k8p2arBs7GH
k3C3zI1H8cTHD54xRwR34on+mviovAvMkemeOrFBXhGJs4CsVhyImGP0k3LWHd0pbGmlefOB/a2n
rlhvHdmb34lsE62VcJe/WLFdNjafN7kbeO/MVfXGjV6mms280x/DM6rc6La45Sgk7FBVw4l56/Nl
1bR+W6dBsFXJFgj4gT/z0jNp0UpKOGCsuvfCzY/VdfRI2WRnXnU7a6Of47eA9XnY1Yf0VnuF93JM
XixCi5ixThSF+VEYd/GdAuXGctSOI/Sqlfaasryqs35I+5vG35vN1WA5AiapXdpvpvEw9jdde4pg
OaleVHud7giKU0peZDLpMD04Kdl0qI0Vh+iWOVpHoUcuNVUMtbT1ZwrWOgSr2EFFp8WMllXyQLj1
oiwQVro7taeyO8ryZuo8eTrL6jFpcAzYDd87PwjdMW2vhda3E+1oRfdlsPOR3f5Q1/2Hd5ZOBW5G
cBrII8UvjRWzwwjpj3B15jkrrwUlykF2o6r1+1F1q1ab/vUcsRinCdei9kHS0NfmdFxgphgGITmD
69TtFvmh09bVrhCT35Mp6D8ViZed+KcKAMUd9hwy+SASbuSvJA0rLjFdhWZyjoksdeYpe9Fk0g0V
kILEGr2SYONHE6ck4h0IakVxEY45mZU5S6rOctVmMrWnhlb9JKzbPiL+wOqQOAbN67+bOrnzKDCW
6rqoa9jml9nuj71+NXZi3MZZdC6JEKG10zFM4Uw5HHZsPAs/ufQ/kpz+vC/L9cDw0JNcZBDGxyng
j+slpZXNZZNGZxOwzT6tpgPBmqaXNGHjRNH8WpF+604xLLLJnGm0hKbhURrObTB59b6vOTPyfYhg
BKO90eEUUNYrjQOApx/WOOvrAEXzhn4CFQWrCvdG+3JnmkyofPiP80V+xjcjSIRmr9Jb4Vpdaxd/
be4yt7ihXxpegl3xpjww1dMUjZ5TbFxEdahI8D09PqkFJo0V5ZoUAUR3lVFwiTwh8pLEYUui+Q4p
tCspYv2/dOqV2m+scxbvA2kPGF+r9uzyqtSOITJONJw8ywTk5mpmT6TsVmq9rmYT4dH6JI9MgBqc
HXOZ4u2N4J8HtvuxG1UuNQE2ItOef1WEFZRod7qBflXBDkR50KCsxbpJicQG4tewl2M9emiZ/dBY
GXYU2+SM1mwCNbscfrjFH6KXT4OBWww3iLbOoo0mt+fz4EuAw1B+TcXLXNaHvCOjVTFGoltDFspS
GElBKfRffc76WSbsrjIRXbP/HltJgVFEPf39Tfj6xuo4jBamrcnQ1s1v/GeOwqHOK5tfZDkCmxCk
16o69CQvvkpyx671buqLTTyM1g9Txdc68Md1kY4zOSErh+f++SbkSpkBRYvyS28JXish6ioBDa0i
3V9lcoRb1NB/AgJ8H9q0rsABcGCiw/EhEP3zpRdUqW0kpcoucRH3bm3sJ0X3OeSxm4+zxPv7ff2H
iy0vksobRCAi3/bz9xsD7CFwTrmvcfUYhTkbbMXE6dHdTSmU5L9f7OvmjD+eIgLShsUqz7LypXSD
g1ukuB0M+NQSSm55w15bpmXz96t8LBafBy7h6QvfnHGCLPYrjCkme7mBlNhfzCNFN0qvq/E2jFeD
vhJnXn82fTb68yramOlJwxAjYsleaQha8zv8oEW+j+E3WtfliAfajf11YWm2lnqp5sqZU7Zuh0C8
ulLq27Jx0sCRmvUogADfNInTRp7m71vJxc6cW/tAdScVnOfG8l1Lo0XtSO8cJ+laj2yVWjKhnOg2
u5XujRH2n6tEdnnF3otfT++TfiUWqyp0pcoO2H32dgcDg5ZhelUobospOLuKDQ9KH4f4ObBNwe6R
3lRepbiBsY73bbYR/XUyrPtjvu5+uMlfu348ykUvpyA+RguGUu/zuFFFIQsjGGiXJQfS0vtrenyr
2ZJHu2/rx04rMHYVPwyfjwf3+cHC1FnYPjzfD1jU54vmxmLM0aCO0r2JOQaODklToYsrDW1X36gO
9lpKQv24AUcLXqQof2ovf//a8M9NBYm2BjYf2PPnTyAGcxAO2phfUkG9T8nRsGs1JOGryiu3jWUZ
Yug7xqv0h2/+/S1lCkaPSXQkNAmA0p8v23RTUkd9WV8mvW52rbkW0OJppFFkUiD8UF/8h7tssgcg
S0CXkdagM/t8sYUzAO+v4GKDealEadPkaUxL4D0cToWQ42qRoHTNFi0kMHo/bAT/4eooTxVDZvvB
1swwvxRRC9b7MI+m+iLkokXPYnYgxRyVTqscLYqO02EAXU0TMLinM/f495nj+20Gx0HIqAyUGmTQ
1+BJWY3KoAeLf2myZl81MucaEa8aZB+oyM2P8xT38fNo5mqUxVQU9UjOvxayrQHXz1RpzQVpRbuh
kDW0W/wdwaqT9Xs4phjnc1zbWGHNH4bTNy0oEnC+JY+YQu7CZZI/P+KQb2MIIJ/OWTYhcqvF2xA9
dN5dulbY57XCWyzTkh5bwEmkzpo2ClF4VtFWtwIkmGUqeu0sgtVV9UtDn/3vj+HjPn+6M5T3TRxe
TCyMRF63zx8vLlMBMW4gnqeqhVU+Tu9hXzWeXpTNSk7o7rMZMJCu08q0kpGZGcvPVIUPbYTtXVMz
1WvxK7kZvm27VM6ylsLEylC8lfEPH/XbiEGuarE5l1isTXbqXz4pPOlBH3O9vFgl+u25oWNilZVk
+3LyGsIE/OHBfVtAF002+cQMUAl/mfxlHrCajgDIwCgukzEqSMrRraRAbX94B7VlZ/f5/psqEhrq
NjQCUOJ+mdxhVChFI6fRpUKsFq2IqXxSpPHchPM2rKLioKuo1YJppgmsVuVe1/gclpCCB+/0a18M
rFPhWyRqz8h7gJjtep3IvVKLlD3wjQzCxqNqgmXI61i/JkEB3dDcEbIjv5oIeYXQf7GCUNjyMaiW
UhSW0/HKqjSq3Tl497SeUBuIbFRaVdgJiV+QlAu6YQnXmedZXZeG2Nx0VEd9wMc3s+GmvmydkRVM
WlucjKqdrtroh+3p95OTbKrIEPHHsDyxOH15Mk0E1L9r0vgyA27F80VLuBfhaxkpCAtxpuQXxa2/
g/Z1YjK/hSI0rFrRehNb8ZjIvquMav+gyhjVauoANTn2noo0+IdVW/5aicdYhAxpgW+yDzM53H9+
s6AHECVh5tFFG4RorQy9ci0RYegGgGZXE6yKtPML1ARlvqJBjvS07TZNFTKgVfAKxIVGpyB/yso0
281WdMgw2W8TtVtHadNAKwv2rS/Jm79PB9/WXIYgTgDImsgx4Ot92YIrXV5DFRj6RdFlrRUGxYHe
GkZJpOumBSotNSH9/vtrMkHCTAWYgIj0yzUHWUOha/b1WY7b1zlt3rIwfUj9ZJuZPosgfS9BDL2/
X1P6MPt8fu/Y73OxRUtnLTPK56dDvHct62k7wr12lPyoqxfD6nDm3ENZC6CbBNKjlh3xIbXw1XQ0
O2gzoaT7FmfUwB6qyo3AIQT4eSYsoXgyIrNxFE5qDR51SO2rYEaKIb8AyO3yF31cvNL7moIf3h+5
v+7lhILYBoD6lJ3l8apH3VMmG386taljTORic9bkIHRPBLfdl3eZ9DJU7kLC7rStCis+fEf2m4ZU
BvW1T0U9U+/0YmM+5Loz5I/gfweMNtIKlVRz0ky3m+iEIfihTaq7emdbcbzqxnehPCdUx7PKycdt
YhxV/dqo73zqd/qDmqow+68DPnB9xhbakxkX2PVIJfZqKp3JXAlPzLo0vCJt6xueschM+aPcJMdc
wXKOEHJNhsPfn9z3VcDiAGpilKHszh7ty3yZihNuW11mhlQUlBMjxU0/ugqQ1RZDn/wwNJmDv03P
XI43wWI1sJZ//TxMIi3LxKhSh3OneoN8A6TVn6+bhocnVra2+EYpFGiPhvnLKo8+D7HwL2H7GHa7
RnlS1DdJfRsHSlzlKSjfUuEIhLyaXTV5mLs1mreu2PtEXgx3knk3AXlS44egl+12ceT6uhfRJhNi
u/XpaCCq6NGMDMnW784DgeryOjAfOwuJVPlbbojaUKhf8ISaLrIlPV61Vcl4frD83RTWKw03z6Br
9pRTV6eSMjbttg8FVxlye7JhdazUoaN0MlCUo7CctM7ULyAVAlJx4kPLWqg3GB+gKND/6zJQIMqb
pP2OhBL//8l6HDlM1fi+CGPEzLP2g8eqyNY9H32inl3zqzIWJiy71FfvUcWAdwdL0bCaJDS4+yft
GevAQC2+XsX3PWKlFAj2TV2e4+S3SvOYBELqAVszTFdWcGsFN1H9VOhnEcVM+AgXxNL3lcVJF0MR
QrcsPvt8GNXaWsW6K5+QTyFjHp1UQT3BiAXxDd0IXTqV6GprQh+8L1jzbB9si2VTZ6GP1t3J79Jl
geNgwlQRdyUHGacCufF84NDt4Cvc0BXsXxQYGDb1+WgNNFytQYkQi7FSkXFQr0G9JjvAsZdFUnQS
82WQ7wUiHwKXXlAWOv3ggKUMFLsKHb1bG/EmzdcWZ2N/B+jEGJ6thpLkVja21eTFtTcsbjxi60bh
EH/89Dhdg6HkDvPz44OIxzqWn7riaaSPiwp3CB3jHse74dDO68w15kIatLV8a4E2gjYh74L2MTC3
6fxs9L9mRibW6p6s3o9edRe6WN5LxgldUWtddK5iYo3eo4dnKuTvHICXcElQRiVbzmSjvEtShAMH
oOZxeUVUzCpvXpKlnzxCRNvm0o3KhxfK371006cXf7zENBsbzcUsYtZbnRW9SO7y8Jj7V4q0loN1
mO3UYO3Hh6TbkZBbdcvxXpk3qCPz+VrK97pEpICXaedpeMDIp/R3Xepl2664nsz1qHpldFsnWAPP
UnfqaPz7D2RJQFXbapZrmQeE7FAq5Hxj0SJFBrXTaUgW7t+nLXVZ7b+sNwYqOM54oiyx3fu2ey3a
Aotzf55pAEZoS9OYeGdgF94kiZc4ToftXOnDtdpWkKaz4JCPcuT4FkGooUgVBY4bdeGEBONERjFX
JWx/jV5pbUPP0DFkPi0UcLX9rRnntwSE0b+VCzc1YFcShspLi1irzcJxDYueCkxfil7fsEyllpjY
WghrR5FWpZFVqGV7fCemq8ODjlIdvedcrJMeadbfb8n34yd7IhyHyznQEkXtQ330RwVcKDXgQ6GQ
XmRfHE56SMCQkjuy6oOY6yUW4x4zixm8kHNPcLIYdD+dvr89Ez7A4g9cvI/L6ftL1VXrpN6YNS29
cHhTD0F5ohoweWWrvkfNkoPSdhB4aorDMAMGO0/m35jG6TmVDPS/34vl6X8aHcsnUS26JPAWDUQ/
n5cZYKihlcZ9dplT8SnQZtbuiRNXwVZ3rctXmsW8/vcrft+eLpfUgR0h4dc4/n05/OdQWppZVil9
NkPrwKAY7DYxXpXSMk+ZGmCc6OStXudkxBaN7/pqfQ1O71ZhMdxVJoyWRs/uArnmPzOnmi0Q0IaW
qD5LfjMA0dq4n8cf7tKHquvzbcJlQP7iQuBEk/Z1Sx3BqU2mqEqQwTE+eikP1/0oyjbZKuAGh6gl
UbOHwxZwXNJR68ZWFpxIok8C2o1dnvaeGljSehLFbi136opcF1BQXSB5gd/onpYX1to0Fg8MaE04
uW2zbqRS30wFqqswjF6n3GgOk5Sth0kWf/h26rcxALOUUi0iaBUbxwI9/bMW3UzlSDjgnFxkTBWr
wWxuAS1tfnjq3/YzyueLfHnqfqAlskxy72VsRBods5F5kVSX6Gj4B4BCuJmB7Ol6Sik21YFxNNZj
1V3nI9DD2BBrL+XEDc3reoThtxp6JF90nWwRKYMzkxvGJpaVYcS7lOkq5j7B3JRL+FhSCoZnOTxd
5aet/Pe3eCmmy1SxyANAsvjlLS4jUw+1cBbOeouwqTDC2a1EACqQjoZtWHJo0dkXdMFBG5fybhDU
2GpNHYHWYP7wCD9K+F8GKJ0LfYn5XpIYjC/vcWup/sQxSTh3VbrWWqVfE5obucKsbguyCVeSXE4e
iVO2mmg2XGflGuodmwR8Em5A8vBKy+i0xMZPQsZ//GDSgngA9CAqQCo+D668JMY5rWvhXFnENbTB
cFbmasv+IHWY2zD/5u1T3/nO6PMMs1DYi9QRbGNCJdULY2MrQngpsvHxh+H47YxM24WjMW8yz43D
/JezX72ga6agDC6pb+ZXM+dZXenWfmoO+zn3t7pv1Q4xlYE9qqNoq/wuG+6UvtdIXomF/VgcFLqk
qpgLm6BpYbRl+jsEtMkjHU+0R3wRHx/4/8Oi/pfJkvQ/w6LWv16K/E+WyvLb/xulAvuEcxiH6EUt
jP2JE9t/YaLM/yAehhAF6wmxwdJo+78oFfk/Cmv+Eq5BOwPGM8Px/8QEKP+xaICCUkECu0iPTenf
UKKWcf3/XsgPGD7NrwXXDNUWg9iXSVVNTaNq0K2EdRXfqAXY/hLohDs2svJDefLzleiS4jrkLsAB
sWjj4gv8/Ia1pTH52aSsTKlE2V7laHSXPVMZ+rX7x60//den/5/zef/7SktOCA1PbDMfnos/9k1m
BAx2RDYjhxVd81hl7z9OP621//B1dFrSS4iDjADgwz7zx0UCzayrGlKUFuGxCqwiuObQ0XqmHHLO
+Pv3oanz6SnxjdgQM4XTcKYGunjpPt87XynhWWqJS0IbmuOuINv7aFVA/FxiGFHpw7O02JrPje6m
Qa90e6qCKHGqaMa00fnsgO0ZkrvslHnQ0EkIoPLbylDT/7OStpgvVheJiuuTUo6Yv8hl+SoIm+Q6
GRS5Xrf0SV+hvlqBC3MRCb9QGMWDpflUdoJhzCVYugO/KAeV/h7lM8adhsSy3lOKXnuP5khgAVwQ
/DdTVnFhKRKk36pACqZLZwAUpTAMGmrEMrXMnR8bQE86WakH/EW5fte1PX+2Am9vgZJkWGLqujVe
Cd81SCGXSYdZjYmVQulOjOmJZbt/DBsVs5kV+zjWawJvQYblOeKw1lCyHcHp1YBTQWze8mTAYZGK
4/QCrH98GIcse8/oNROOmSDJFpSwO4+jOcfkScpYm4VCDQXbaiLt0cwKBFRzXggvTVcZd76aJXd+
u9SJI9WXzJXcgSikXp3F3aPJ+YX9kBRm7WNmDt01Sxx3OjeT8lk15Pws1wGJiXI7xIdMkMzEHlRj
jlYtJNnHGvbWS95E0QtvTfcrnCxOuDF5YAoGHBlLDcKp5pchwS8DiMOTEYUAaWEagPZ1TGVKIKO1
1fCENVzS1hl8Sry+tICegFMqV7LSAC+sA4TsvaywtZOrPnkYZXOqcOuO13NJbKc9d21yybuawII8
ydR7qR8FbIfdVL1EltU+jH463FeJ4JvIEaboFURrcyEtVU6RjbXDsU4IwFyNIxKOVULm6cEkDI12
dZ+SJhGWo/gGuyF+7YOCepGss4tBIl4HN3IgV53TqXkjYLI2+4RaXgxLIyogL1htJBxSUtNEO4ly
RIMjCBHU7JmWA+GxOsT1c60AB6onXGNSEWBjMxGRzTfjPASnPJP652QwwpegHgPjbNY08To9wpRU
tQtQFjSciSFd6IZ2VXUiZaqqlfHA9VUCGJvesk+VIZbK16ZqFB8Nv9E9SmVG7IVsDEBGi5YzQ6WH
6QzJdESP1BqFgf0Zg9KVMIs955dWR2GYjnN2zhUzPPggqkn0I0cdUIXZZKB7zGR67pccMnRBbPAw
NmgJpVA/5S1LuWLqSn5d/pbCRtRWBEDD+M07YVCdEKT6XQ0l7y5h2kdAjNPod6em1LlCsh2fMqXS
b+RaobBfpIYPz6rVE9QrtVXfLJne8n7yob6v2kRKSjcdRca/WGLKcMpZGTHbq5n21DRC9Gpy0jlN
5dLmmIqScWM1gTCiCBIxeiKNzWQQ3z41trkY+0fwrUULE05sXkcG0FmJ5Ucg0TwtCvzDVSON05vZ
R4ykDlnVQMUpp2NhJb7pwrfNOwfsKkjMBAo8KUwUOO9rpszn2ic7dKV1xIM6TDh1trU44fyKsgkv
VqMrPiMqmOrYg2gLql8h3jVahWEZQyspp5qaQqpMxyKrWr6mKgzX/HfZHVnm/AaJqGySybByZ04Q
hMr7TI37cbRGKGBWoYMmGCNfUFZ5SiYHgeETzMVZI9dMVovhHPAFEg+SPo6pUodXU6cyidtEuhpA
BNXBXwVmEY+eokUanJ/JTMx132ggA0jBVPCkga7e0yEeniTCA0ZbyiI+E57rxZ9WtjKTWVokJ82X
BDwjYpG4FkYkE3r1UskQUWDv2jRFvxEVHycZ8KS4lKDe2qnC/GwQPtkr1XbqzFpxe8mg3g3lF4Ws
REf4VPeEy1LUraNXldG6RJZ3kFTT0EwzSpOd0oOFGrpsFXZW+ERwEJ7NMdeCt0iaNJVNOxJmNc0I
pg/itETtIrbjpdNVUKo0+6rJzWJTV/E0W9aIMa2wCC5UFshSIvXNq9/7XWiHYqdkjpKWTL4NzNaN
lQdUO6MhjyqnNGqcXWoekKZqGL0T0g55o3NEmWiiKpmBMdQ3ijmFOgIpORNX6twqG2GWK7pFpBna
laSHh74ONYJNfHU/dVp6Kyap9SJUWv0smWParAi/CRpnqFuQFxkS3P/N3pks141c3fpV/vDkjlCB
JoEEBv/kdORhJ5KixGaCECUSPZBINAngue4b3Be7H1hlW2IppPDctssRUknEOUAim73X+lbv2co7
ieDX418Is9ajRJRm2a7SZfbJksp+Nk023QrH6GrL6m4VJ01Hp68CIszhhoDnr6owzn2SjlSNe2PF
GHxG1AQop0eNQDCQ7bPN3LYvh5CiD3G3zXNtSnPTaIAbotLONcuCvOqUts0WBdzBtaT8Cp2WqjHs
d4rkJugHfVqEBkq5CdZxnmgWmTb30U0YWXd3cVelNCz9aT5odBDfCgDwwZaWOhVDqeHc7UkPwp8o
HKXPrAzqyTahTpQA6Vip69rtw2nbO6k+0mqznlvuRo8Ax0FzMnpyOZVuRhBnRXjbro46/8Pk1BkY
6KGzT/3a4Y0E1tN+TEYpv2Rt28ltvIzmUokANK4l3B4aO4rTI2tvd1LBN0V5neXLPWPT+dKAzcXE
MDksIDltzP7Ec0aGk11XmFxClfePy1wkxY6gbGaATI/dDBVNTB+k6EV1ged3YU1xZ1g+qo3aR5/B
Vxwk7dGbmUz019T21NXAQsE44u1LUPUk2ZMLb8TAZfLQWTt2oiX1Ra++R96QPQV5lzKxj751KlRC
FIJXxR1KWY+cAU7U4J/tt1AkQ+D6p8R0RCXZb7FJ5SxABFWa0KWDnAeX4Mm3mCXDbjLaEICgL2bt
jc2moulJf7sLbId7Sv2tL/Zjv0SpQ9ypPd6gSAJVAq+/HM+RnbWkPbWJL25cuYZA2W7HswN4D7vF
f8sQYoZvcXehPbcWdKvhW9rQ9JY8BMpzTSGy3bA4r0fPBEedMm8xcBqM773JcCYkrkvzIOw8Tpoz
xPPNZKSFqa5NFrNBq4UqLWPfiTiTugaQVNVfQxWrUxjSoT5VtTsV+wm0cYeLPafVp4cViiycYnqu
LeMG9NBc+yy32hbFXFqgcBLQVrwPXs4bx0JiuTdu5/bJgdQliubdJHP3uncD9kRdO7N22Ysbkp9h
y5HkCEJQdnliB+IqleBtOdd3bOyGyQnKK3Dd0xedNy2hZKyL5a6wMCfv8jwcv2kqruwg037CPNsT
Lg/0ivIXi/z6mWkchi0DawzSbbL045mYmu7bsIyrnSkgh32DGRiPM0BUFpyk053Z6sge1ZbcViJu
p5452G5m+2jK0tK7ysiSzmHqq/Zmmaauu+xHL6cQT/ptdCh8ezwtxyrF/ZFaioYesW60XhxgxM8S
OLncu1DtxT4uI3eFqFFC9j5kfekeiGpzl2M1jwUvRhqwAi0ZkedelE+WhmJjY9rP4jhzmHLcUZzG
QdIjSO+SqB7An9Gu3TXsKYIvTsr2H2YWhxDWZTupg+dOSRhykE1CloMxKSJx2YYC4JETl+rBifPE
2c82cQWfY9NM6ktGmkF7XYiuldfKFSnLlEpYg9nXBcXLf0sSf6Je15L0L0oS6Zf6yw8lCf74XyWJ
P1DyUkel+gCKD0UDJcO/yNXeHy47BwQODuV25nLx75qE4/zhrBAKSvAIH4gX5G/9C++KCpF30YGO
iD7CQwb7HwRIgZj44byLzIHiNf84kq4H7Y/3/D1mipGC/5dUNZh5UmVjswyawCVV18usT7p1rQtw
6TasOYIl4i3pFVS1Z3Q5CWT0Rh2r1PNJWW1ljg9S2d6jW7CRO6X9KrClLnrF8qVB3fD2tnRyexZl
7zquWn8866wlArnJqW0CANVneX3e5dME9D+Z6c/WbVGM5/GIImmnAgxVWdo00ZY2Mz/Nq/PcPpYA
D8czj3LllgD6vL9jYXZuUnI2+l3X2y/MTyq5sOZ+QMrSTml+Ek19C+3Zg16Gwkv25xQREDssuer8
L+W8zPbV0i6uOg2JLO9gF6hK7SbHGxpAfM74Gmpbtvsoz0b7iAqj805JB57UTjYeFQoSuoPiyNya
oh5Oy3EnI70qk0bwGeEicbGCvtfdKasXOXhsW5WL1XLgCMmRN7gAHu4BTxhj/6V2aovSYh24JAB6
c8BakuPVlPbif+K0IugS0w44a4J2xYqpEWytX7STvUct3z4tQVZ9sXN3LLdh2AYnSWyhKPETBB7R
YmhrZ2yfCUdMRfHJI536RSRVgtOEnLRL9rPVjZQKl4O92ALft+2n+mJaEqs9JKRLvnBYaK1t2QXW
JzI40H1kpGt021XZyLhxSwl7rmkzf2sTN4+W0ymcQ037EJN0L/pngUvExgmYy4+2kyPpsDM3tnZx
gqJuGzXuWO3pBcj4dJwjCSitClfnS4dlUyRCP/eVh+1z4bn0BPNZxeO8NNWTklZKK9LrUQK32YwM
iyBEA+A8TakMJJp5r2blONSWY47xlJsZqY0vBvqYtfXB9fVisXHIUuZRRta5KZKMGrmdZumxUCLD
izEOfNTc6rh7dAotyBhDM2IzJuzKwnlas2Qm4ZBeL0uUP3tjlnXHBDv/yxhGYtnOvts/B/FcP2gv
GLq9FVlptTN2GrMup605V93SPFdgwFnx2brd2FmYSwg0JIMPgQquvJC6xb5wqklt3UpMC6KIEOoE
AWbVN6uXYMYBGLtQiUpgxlvPM7BFyf4kOZDUZXiLRdjjWG965770JWJy4S0IKQgj4/Sd1AP5VvFQ
fFS680fIiYguT7whPg9Gv3v26Nuy5LJnfbBBNAe7sA9m5PW5WvVHvfZebVacGp1NivO0WAROm4la
bL4pgnxITwBI628ZEdh8ukizS+nmMtbbseh7uR3jLkEdEgzJq7YLq9yiOqGMNCwVDzSzu/Yijv3F
PkmIkUyPJqNjtO3ahgScIInGmeMqQrKTRo8adh35r2wfOjc8xKPA7E/Lg32bIFUS1UaUfSvzmhw8
LQrTHHSvQizhWpi9bpupo4UUW2eOMPVrnGTxuLWK2v0WSy+nyZdK8yplZl7T1u6o4RZWY3bI1WOY
PHXoPISFkA/+YACn6MIJP2t2wf7e2LJ8En7eXAeNnsirMw4+UCK48BYtbvRlDno0MJJ92rABFwmo
NImTF6+DDw+iyuW+BAxJQESeX51Vrb0s+yGZLChRPJYjAW9MNpVWSJ8MgShPi+VbN4q65vw5qUT4
oOfSHnfLiB26qgVwvm6Jg61MZLK2WXqCBE7KaJqq07pSgb7tPTeYH8sxLtozBMzyyKwRs7Vq5Bhs
/aZhY9ksjbyXlEbLK08OtjxY9EFei47cJmohGAQhPSzepVNk1ngSFln07LgmrA9JkM7IWbQBQqii
JNvoKK8PIHeLigY7ViaGY8qcVnMxQBPU/lhdrP46JMDE20p/QeaU+BCBaZFOc72z/SKcTjsa4gb2
kQzu/IaOJSaENvmQIfQJt94U69vaKmcgRrr1l33eWg3SmLIUNyqvES+MGUy9bdovbbjJ/Q5MREZ5
WGH4KwHix8bF6ZuTYXCXQ9GKtgRcFZxPoE9flX5s3p57czEEMJEZSlX7jcVA1nQv/aTibuVwY/xE
4+F0mWiQeTtiHvYUJdC6UqCnXtnMcHd3kdXEvNFe5pD+43S5fCDyumWWlMLqL+eqMOkxYXyaIyEn
+D0Q/+ZwuloCZXZd3QqQr5ar9kNOmsK5EfN4L93JAzg32iUWPsdBpFTaKv8amCxpkH+5vG4XI8kq
zuepqHJ4KVQd/E1fpt5yo3Sc22tADE7hMhv7exqpkzmpoobTGc1L8tY30jIxbBmKVBdJ0TIte16S
PuVVCoGWaGH3JunN/DqFRUUqWsp2PwYf1FZPFCXcU4fT1HBVO5ZTPEx8LO+udKylYFTYvrer/WmA
bJaE3kurILhK4wcnGdThm2BZox1C4w8dfDlxUd3XvSdQgxHGctfJmUkFwfyUXWjmXLUj5xEuAUpg
ZEGNs0yvcenx0UVuFvT1Hl3hzcA2KzqGXY7yyKnj9L6xk/K5wzFkEzb5JMO5viYwTapTci71xzht
lXVhqTfJJR3Ch5Z6/IKHb0zA/+2cuBvMa+4u8yNBPf63Kqma+sS0AgAhdTl7U9XkZHBRHf/Fkv9v
I/AfK8LgF7vu4Uv1/aZ7/dP/7AOKtXNH7Zb/t1ck5j833YSkronhyNzdv1rP/86KwWrLHi0UNIDA
W/LD/tpxkxXjIr9f8Zpi3Xqjp/pPdtzvG0x2gMgFdTEfDnMhP/nHBlOCmNR2TVJ9ML7q78JqGE5j
7eXPzqg19G1vrO+zQKbRKYkQ5dEsaG1lM3kJm87cZ6LvAedl7mU2p82EJ7tIbqsosm49e84+5Gj2
78lezu4cv4ufksZ4+waLqBra4spp7Hk8TJjK/LkQn6gbD+e9NVq3ltt6u2yKp09O3ONyDIlQvEi1
bL8SanIg8rG/yaaiYJOqxcipV4xNukWKhd3WVVN3aHqyuDJj2gs/QOjzZ0vuv8P7H87qr//V+M7q
lx+OlW9/4c8hbsk/MGsLBB4gOBmbeLf+OcYtx38LNyJ2fRXxcPT8V6/bcf8IJH/chpRBy/v7US7X
gyq/y39oHPNvvP9klDtc47tmN2Em60/C6om+A1UFL+GPozzvp4RCcnppseR/mUrMXKjSw/El7xdF
jHBWiWvf6VZUlrbjYU9ffGzOM7bez344VPOx6DtT/0YS86Pg6M/PhPUJQ73kf7R5f/xMVVW3tjuV
l8s8q49VafmPysxltAtEXDwR9mY+RaaMHmi8Ov9Z3sdflyZCmnvBOd+X725HaVwrHmV+WavcQrxa
+xe0Q+l6oq+67mcnff5uoPykLb9+k39LDf68HCUCiZ8EzxAivh+/qVdN2JbK/DIUJSDmNNXV1xy2
5VMcNijjOVx9+/X13hcR1qf9/fXW0fBdh97LYS8PXM9xFyqOha2OQdvZJ2HOL399pR+VaX99M5cb
COSYufNNyPndldJMq2YGNm2VdX9Jd6865uk8fvj1RX42UAAqRCHny9DHkPjj1yELMhrov1w22MlO
ZnKVXjVpmxdz3pVHl2Lc84A8dqfL4Hc61FXy9rfnFqISQb/iUBx6dx+7YrGhTaSXiYs4batqAZEQ
dPJtuPjhbT0N4/lUovqsisC6jSmh/o5E+tO7i7GNISpW8MS7NySSeqbsyfWLxt4rnZkTosD09td3
9yeDk2V4JUhLrhIG73QwhR+SNtykl1mY+V8HG5aGYy/5DSsMjEel++tfX+6dveZtyODZBU/GAs9F
33wV3w0Zl50o0JPkMp90Az1WWQ9N5mbXje3FNyFxsI/RXHUnc0CH0R4KuwPAK0pkFKaeD7/+KD95
TXgd1//yWoIpevd4x3rkPYqTy34AhNurUuziAbTbEDW/y1H5yZVwDKOktT07QsG5PujvvvOgObtW
sbwYKdk/eFOWH3W0BIfVRHv66+/09jK8G7MebXKk5KueE8DKj5eqWmYymXsXmZ05hJRV3ZNEJves
omIZzoxMgs8yTvM12bMqvsTWQJbxnCvz9OuP8ZM3R7De8E3ZpLHyvbu14AxotQUOrohhRrrIiWCL
kEdcKrQs+4qD8+XsJNXnZS6rY0Wa528IVD8Z04L9GMIhArdYWtfn8d39rpY0RwHvXTRJEZ66c9QT
y51KmrazPsR4N4+//rY/u+mcY7wgWsvHNsvsj9cbIpGy8LoXqMk5vVa68KsVtA+0iZPh8GBGb7rQ
aTjcZ1bonFpx7d3rvB82v/4YP7vp33+Kd6OMiT6WA3B5PfXqg0tY8xVCII/EbDe4sf3OvqnzeTyZ
m0id9PTCfjPyfjJZCQeVLapx1ONs6H+8B0FdpKR+Oxf9VC1nRe/6p86YgEz99Xf8yZsk/qy2Uzr+
s0j//ZPtjY5tpZwLK7b7feyP7kmfVjZUprr/DUf0nTD2baISlPo5arBDW6vxP34hmSyj5Y/ORYSu
K4DqMEvogtQvgbONIbyrNNGXtHbMMXNnF58J8bg+HTt7U1d+eydN01xhzPWuJgIA0w01zXD+zc1Y
3+V37zrHI3Kr4QSsGsN3wy6su9QSIABpUuPI1x1JInVUXruZCU7mJJ1uF6mTl7iR6ncDfv3JP16Z
NgUMGMpObJ9wQf94b0hxtMbWCs6tOSs+xGWWE58ohn0wku5r+6XZpnKG6ZdL2g1wBG74DNWR6nlz
kBgH4g1VbfObXcJPXkKHwxrPCco/6IL3M583DaYJQx8AUlMeECsPl0mVRR+zSrk7TnDJrZZyOI2c
mRqcY8CEDf74+dej8yeLm7MaegVY2BVs/V7lnactiKhantOt7i6pdMgLNyFjx++0tdO+rG8tocTJ
lOfuGVZjTR3QqylGEvD5mw/y9/fk7U6sh2Q0tH/DBtHD8TDKiPO4Ik4uDnwFNno6OsgKd8M4l2o7
V1N/koD3OvVaO3tVyIIeBCnoxIl4GMztIMDAJfRVaGbxuzfrJ6PHXb1O68LLtvH9m+VkbsUN9M59
F4HCNhqIrBnmWRzdYRou2+pLbC8lDRqfHPppjOmf2vAHELacx02ftthlx5mD2r+Octd/jtzvhbM/
OSBBsPIcZLN8LEn778cBnYh+sorZPveGbMAoJit1vWQdEvOevUeiVHk7Rzgph6H7krpYdsOwiY7x
2Mw3qUYX9Zudyc/GMh/H52TIY2T/+U72qkyXU+P2zhOEHCdaxgF5KRNsl2EigH1penUnxNzcTiN9
c6HqK8tjrfn1Lfn75MId8UEurRGFQEjebSSoHgvZmZV828tDlkFNDJ3BBq7TesXjAALlSNP9saA9
+puF5G3yeDe5uByVEBmz913Pqz8+i6wWg11K5zyvu/aUsmt2gjoSF7Ff2jeljpwnZwr1S1SlTMiF
ncXHKSqPMg/FxuX27Koq6n8zt/z9XtDb5T5E6MTZtr6fWsraony95OdZ0yxfbO0wVJcZiVmAfQgH
BO0X2gZs8U6DWP/OBP/3dRXiFiIGYiLZXNAZ/vFuWKkRBd3Gc9Tj+W1v0vmEgnjx/OuH/Y5Wui52
XAXGHSS+Ncrj/Y7Jz3rltkt6vsi5uZqDbqSTYRXbUY8Z308KuEsCnFEZ4zwsJkFrVZEvLFMP4+zg
LY+ED4ocjmSb7H/9yX5y61lq7AjzDNFSf4tuKWM0WZoPxt1xT6fGqa4qEdGvmVxgSzXRBHMT12Rq
xb+Zytfb+uMghE7I/pWRSIkwes8UKYinSevKOguDIix3UxPqHrrbWNeouOjL7koTo4+icjj97tT3
dqx7f+k1bVGyh2eBjd6N/x6bm1im9FxLHxdLi5ikwsAGpNL53DUFXrrAaffVMt0kY4sJ02j/4Ftz
d7BWFZ2ydHGtUchvaYv0H6VoP0ROvdwsDikAVTuO23ZMvmp7uBtM7hE5Eef7GhnYVuvO2gf88jd7
hb/vxSVwR6q4626Bo+y7XanUWcmcKs/cdn0/cBqFuyWNvRPtt1Gz99Da3fx6xPz9hVkvCBOIiZNT
13s/LcOlchcRnE0S9XwyhC0gwfZ36Zw/+Va8lfZqTvLXE867txI1nlqs3D9Dsx5fj1JUuPfrJIcd
7ZDpQlvD+vjrb/X3BV2y0YvQ29mIx4O/2bQKo9l16LMeLcYu6iYC3VInOFg+iP1fX4mtyruxT42K
LS/lQp4bX9B7NwDbuhymvAwQVBWiP6Cjc8m3S+z63q6DmbS7bPRphcI2vncVMxfdfwuEL8rvsT4G
XRxcujRW041vocewTbG4px26z3S7IAUf9gOU0Q8Osa6oaOuQFBoZTfGxgo7xjfjP6sWa6DJ/nAWM
oa0YFO24ri29z0aXxcXo9dFXROcz1nUnVV+cSUjcDW7Qmz0eRd/sTRyWX7UaINyoOAWADbsyv1I8
roEzL7aCg4vMEObwVEH2FouVbJuuLL/2ibtckEluul0dehq4YNPZMQsu3oGNUWVxjdgjLDaB8oav
vPz6tS0XQuPoxtIXb0yhN0M5lK+dwm+xS9GIvCB5z285odqvHZbtGy8ziFBTpaXZJuBHnuveAVxn
FctC44zyFSzxAHTSaNnxk6hIsN80dVl6u9jY+XldiOIGU14XbsC3WncUAVwyMNGsKFJu645AxRzN
NSQ0l5TOzp2Irk9iZCYTCltuXkPwfa+G5pgPERw72q8vmsPPp57mbkzUUhAxgtXsgEuuy945Qc6e
B2BE9L07DPW4i5zetIc8TeCbtCJO8dIizhvB1eBJxLigM5IqEM+/epjSz+yxDB50XfRm57FQhpue
pvpC1NACOwi8w+xvnD6Bw26FnjkH5bKQGEG1t9v2Nj7dLV3vFr5QoHAU+HVqwJojs4T/zFIIbz00
p11XedWmb9PU2jVeVjWgQP34Q6XHNYEiDNBHF1bmXou4stIT3ADmrM81YilnnttkGyDQJbJSaT4P
EoIy2aP68xtI6IWaoAfSZN5lXgCmfUAcdJJaRfjVRyggtnXdM7Y6L5vWVJh6/MzLYDWbyfYhcka+
7vq9p8V89DqvemRb5SrwEG38PPjp+mDqxAKFks3FcXCl/szUOE3bZJ68u6p2Ugw87YQmsZu8b0HN
arvx01bc6hJ+ACSlhuzIapkxlDA4l7VeVRMKTQve/2iQ7j+GqcflhyJtwTsHJfBYgB4+lH5OzRvd
Y984TUYdZWdZGqFtT4scV4bVDQugaihjcoNvYf6qggyrVFuVtbtB5+2cZKYorY2SC2yPUidZtEua
Rdlbx0prHE8MoeFc5FmTnSS5ZIMeubiiT9A7es1m1j5q/VgjaGIZi3KQEQRclNuyotW2A84V1zyG
JioJRyjG5yAfJXgYQKNPGPC9nsflwTlDppJcCGMvKMYCwpcav48f46gqaNGhf/+g2BKmWxTCToCn
IBUXXhlhhzDI8duj0/je6aRnInBiHyHPfpmtCsrIVOtz1GZLu214yOMevUH8LIIkJ8yqsMNil+iu
8Xemraz+1G1U/xiHYd5/wAZubv3JdcttG9OV33jcyISyQBh/rnE5Y30pVhF+b2wV7kqRMd3Ehp7f
TrceG6hyCRHUZiq0K1CV45tqxG7AhXSBrPYsmNFXNYOd2pdLHMo9GX1VeFHMCp/FjPKAsMjSYcu/
5Mw8Ilbhc9KKlI0QpfGviyzcs8puwzsvFwVOBkYkaPWisCoSqhZXI64Jxg7LWEJ2rjOo7mOA8Ufv
Sk2ZAAFSSOxOUaKA2ZftsKph1LrNzjJ3+JQNhV9sHdPUcDGKnH3J4NTz1VJZyyc8O0w+yehWpwSK
LCGnOmO9ykyQkwmfDlps4E/WTR5PHK8CjFwkQ85MvzAruvFymC2XTEnVNDeB12msFlNk7m1nNI++
q91L7hSsqSAlJY0HMN4mmNgww5eWtw2repy3FbHKzb7BmZbvwwCJ7SYGPxohe3LS+uAmmfwYcaZF
fNLQS9h2WG8uAs9fHiNUMyhAIgBuG2/EZbcpfGcBaaUVQetNZloSp0Ywy7tZsLJsjYm9b35osksv
r3OgOXxDglqtJf1I5oa677LFfR7tZvo6yWoAqJTipZFDzESU6+izhevlKvFi7ExJVVvBHgFnMKCq
T/C8ZdUIULzEe6IOfWbsGxstdIkUJOLJRFB/SWFTIuJpJJ2zINGU1nUTuj0LYF+a0yzy8nu6wc4L
Bdn4uqSZhnjUnoLbJmZC27bLQvYne137osx5cmjVlkyesLlX4WY0C2tlEPpxsltsu31FPWgPmBVS
xPfGdaDnI88KEOghsMNZwqAEtj9oYOyd75uHyHSBTw7QKMujTT3oASFkMe54r4Ye5JsT6PM5TK27
2ZL+3moHLz0pTYXspkSfR+xLXZef8L1EzQbravDBttqy3A6VSnAETHZPOHQlw2FbhfhpNmKYnQu2
LpTtc2tSemtmi7nbRxiJcsaKYU2IyTQvE40b2usN6+52XoRGza19InLVVNRnS852wmHC+5AZWisv
PpLCU4cVBwC8bdfD2YQAq9immUcOl3Ca8IMWDeRh/JxM6V6hvCdBVna7Y0uE8KSt8RuSghOQO6OD
7GjcDtNd63nY6abRsW7rsiJBboax8C2kW0buAgDI4RCWMK2QwDnQd2qPAEfO3EsO0N8jSFgNfvW1
C8bJHITUY3dpZn/2jkkZBUQglh06XVgKHhNa6X9NEWdd9UugvppMIw8YURHeiEpaz40XJSMFlVpU
u85SGDXBSFEDcgB59eSEtQTYzlH+0Qv66apilqenxa6dRWHoVyNpnGBCXNrSPrM5kyxncSyNdV81
/lSc2HEaDcfYKEhjda3x3ho/tsSlw/zDznDmWHFNQuhoAwrArIW8FHANcS6MKABkeV2SI6t62924
DUNzM5VYJnBUUT3fp9EyfA6amJ3F2GaKUhpNqX0Z+Pqha5083iVSktWlZZDeZ7YOvgXowGoQU2x+
cFxm7jcxSHPj0ywMN6lbOslG+Dq4GWMso9uiSvDV6rmyQ+TL3MFtHLKbJjPTsJyHy6zszSgTh21R
6PkPqZWlKKGD8OOyJPPHmcLrneekwj8CY41YRRnwOFnsWGX7sJ9Gf4vDSZ33do5fReI3vRdzMb/4
2vRqh7HBv5u6dLoDReFlG4qZzH+LG8sRTbGKP6R0b8whqoY+vm19nRimJb9f91l+3G6Nt2BHSzqE
xtta5hGxSGyvLy32Cor0FGRoRBHr8UaaOX2C0Y7OO1rEZeiCJVNO2acn7OiZU4zpUJmDAHWvrMiM
JCy1UYGllN95chskkjsiXMOJHK/Kv/SHcbxbfLtqj7ktOnRYZq5usN3IEyaZDKTKrMSyT+KAQkDs
pmINBBbxS5za1a0qIQQrUbfDpk/Cwuxss7BOekyfhEdmVhWQFTq3C4peSS7iUvUWuRWlcZy9axfF
wkZ3iF4dMgPD7YR5q9hVzcjjm6Oqdy6jQrjJQUXgRHAWr6wPe1jqYjMvsf8Rtkv5SaX8rUPBki+Q
IncQLdKcjGbRybY6D2MomlvdZ7OzpTjqf8vnJv/SZ1OVUTjmmezQMCG7zZk6sUAbchWRPlL4GRUy
eSZsMl53UY/itLEyigLgcqs7u62QXyJJLrEcjZSj93YQJ/cqM84l7ePlaQqn4rPoa++MUKZUb5Vr
ZixpOsRWOHbDSTAVEi+RWlq2P/M4nwSUTeNTb+zuxiYHwWhpsp6zgs0WOEbX2gNmboF/cnNuBpln
+anK/PCC9Va8KXdxVeOM7Qf2QuCEEIjS3Gjgh+nxrhaYg8Ck2YQ7h6bonyvRjI9zWc+3FYOqxMPW
oydGodTUu6it++CU6RUXWwehqtguedme04aJwdRSbubpz0o7zNti+qahwmJkEN10uSR8mb3quvHR
S0acabmTuN+mGdXi1kyeOqh2RokeeX38EaF1g/S4m4srOtLlq1xy2+wiRIcPjeuP6d7KHLSSidPU
/lmGS8HsLIU08lTLInQ4XrVdSiIKjl6cpy0Qb6ucWoqJ+A2CnacmLQhU9NEep6k9XwhbDIwohP7g
UusY+O9SxtXOb/PkhZKWHLesvQQ+lL01PQQ6H8SJNHb8Wjqje/S9GQtxzXz0uDYlrtIe392Rp2D2
zO/4ClLXnT5Hmle7K7vqQ0gWHrDERaTmwgthXMUJJ+BT2Ybw5DzcVJdLYRNiwN4Pw9TYzoJDyZA8
p3r1sAnV4A6LUgQdm06sTovIIeYuBOIybIhhJxvexea5aRNONWR5BeZ1KbQ1HPTsIOZGEGImKhWR
fKz5ncvZtN1tN5bOdUnQCCV/F4/7Bo1o9NANTBIH1fUS0MvUkDingrRCW58M1gN6JdzOaUvD+2A8
u3otZG3dtXmYc+8GmcGOgU7BT/LLbN2Ersb+yE9w9npeuaKDc/Zq+8qYgVy1yq/PfE2H9qD9gR0z
Ati544yEEZM9n2Cb3dWpP15q5edmHzTTEsFBTKMn4eq621N7UQSMo9z9kGh4FKt7PcOpaGt1tTDH
W5tpyDhTNpM1P6KOx7IK3TNsDqbJwzvdp1ofnNRNPr2VUf4rlPsHLYnvKkq7L/2X/3mpexB1V1+q
l//9x/b//d/+5X++/Z/j2GT65XtJ6Ntf/Esw5/6xRh2QEEVBi/5ltEaE/+XECv/AxYlKlKorfHfS
YalP/VMXav8hBdomComoxgR14X/pQsUfdGo99HUOlFq28gBd/gNdqP8WiPV9FZYSG/IUsOB4urBH
vxeG5iWSdbJX2ITGSX83xQnQhe0AfAKBcy9tkupmFVj6MbDpcD4NHPLc2y4Z3Fkf7aR1qn4HGaTP
w29TCx45PqRK+c03U3ngGS6nVbK8xDrHXPumZM7qSX9s3/TNeHPq69EdOdfxZj7bqxg6TCW66PFN
Iz1k7Ow3vApop2OO44j8V0l19Kau5iOjtO7eVNfiTYFdiIpXPlyF2eOw5PBgW2fwd4upKONDpCpu
bA8fs1pV3ktij/M+pcEBVDqQTvFhfhOFN28CcfdNLJ40kXOKlKh68v9Uk+NcQFqerirztHaoc5UL
0vMF882TaK3VJ7Rq08M3mXoQ9XzeuCgonJOqEvjjhYGa0u6gARb2boIvssBKeVPAd0nhbiUMceez
O2Ts/zLlrZtDXFoeeQx0lMND8CauF2Vi7oeMA+/5XKRC7W3E6J/LN1F+4yQFhu0/xfqJr4Apvon4
aYkg6GcCRtxfvQn9vTfRv2pxl27hImAG8BsqhsyGq0kA4SeGAbbz/5+y81qyFEm39BNxDBxtNjYX
wBYhMrTMGywyKxINjuPIp5+P6DM9Jdqq5rT1RWV3ZezYe4Pzi7W+hXnA+zISWNKu6MW/DAZ7Fdkm
k231OFSysTiOePavmy9jAs4wlBhfdgW7Zi4RG5aNNe7L0GBvXg8dXZvddmNQAT35zsKTJ10W0/mJ
cyBzYpsOLGDSZGXZVR7mmEeIituqZFR4gSNf9PlwKtEtVdHmIPCIfD2WfOauxQ82dT7e8qXPBPFU
JiTICv4HAFVzhEcLOcDyDuDy2ncV1FjM/U0GXuQPgn6QXNYQ4HGqi8iy0vRizkJM45nhU9+M8xik
cS/4zoDMaKc6CYuLAhDAgPKYjNLgN0Z5XHR1WGMTLxgmrImiFi+iOtepf+U4VZvR0WzhXZrN24dc
5mGIVzMNGbVitcWMUSC6Zq7sLN8DA6Svhc/vY5CLwRbSywh1nMB1Z8d5NKnYV9uGmTZlU/pRWiGG
MI+Hw0vRazDAgQDJEDsZP6OX0/BWGk17T5NKolDYDdVn2Yu6TzoWLD+ypXD2tAX84vOkFszGg0FE
0YBNONoDcU5DgSbkzKcjf82lanlnkK2ejbxsXvg3/TuJryo/+NOoH9HCADrFVMNzyMJKw8C1xSbH
IBsg0eI4GSHtTE/fSxsnDll4Si58rPVITZ5L2LK96OCicHPHqDoEBnamVARPVrN+zVav3AAMa7c8
1lZFdhpWzvrGQE6Hq7PUw89q802i7wAWJGvPGD2e6s27mRe8YkfVV6ZJdYJ/Lx4Ndlop2+UPlkml
caCwUWvUO7q8EhYsAeAKQ1ozwStmvguEymkssnK99Px2fTfnQf+wF59GxEZocLM5eiKCKdgQKJoV
k3j6T7N53qxSQhhx2zq4gK+nryvDMH/UIcZ6Hss+ZGjT7Jp7XtQp41q1tF5uZ/m3gpYCZGvgctFZ
ur/CZ+396NZ+9533/D3gLPn6MkDeuBn6VD7SuOzKgNVvn7PJ1A947WDvdn2NYVNgeOz8Ar2Vjyvm
rWjmANoL4eP9pYSjMRybYXDfoa765QVWypR5rJE292PVwHIRWQO2G+ppj2qlN/tvxJFIUmPN2rjp
iSrrkow27bFhHkzKHk/Ex7GVe7/p6uaK990poCw5AzFeiiEn62sImEHZq+ab6zds0lXQvvQGWIu4
GabZTMLZM+fDlNX9fHCtsrjGwsUA0cP/r4FQdHYd2Z0J+wH4UfbDsJnV0cfkkIf91FA/K9WU67U/
+qTzhaqsP5cmd6G8bshQmAtylm7FCpN8HOc7O2PUC1SL3zoiIByvwZLn+U/hLwxZZowGinXFigne
G3sLrn82euQIMvoh67BNg5MYUvDC61z2zHaVqH4JjMHvyI8hkqTusFUwFc2Q8SowtyfHJkg5wp86
+kB+J/GNAT6J0XXQrYRYUQqQmJ3aD1wpTL2ZKti/hWk3K/o/KM5ZVjMgX8x5gYHfDYS+MECv/IGp
nagWnIXlPmJv5p7RjNgH73Ptrv7JcjqG8uO/BvSFN76or7F9ufmU/pr1tcNXzWRff834v8b9ztfo
P/taAzQ0+V2MFazJQBbvqwL+2YXnEPhQV4evdUI7NPNltxphfir3fQMKW1YPqQNBK3L2jUT7tZwY
vhYV6mtpURnmfNZfq4zQ5kiHmW3S4Rt2y7rDlTwNF1eNsBi/FiJzEKws3fc9ifRo6xlNBHix2q9V
CqAk1ip6qXGEM4dHBr3tmxd/UOqSEAH3F4M3xietVaf0g19rG9uBEHMIvtY5jTk3E9x3vS2n4Gvt
o8nXGL6NX0uhNpT2s7VvigYkcE+zZ1cF6UI170x/7Zc4mlhp8AOhPVmaGccVCy1yFSn92U21oKue
mmbiZljWhixMZnxss2aZs9ka9yWXIRr2XUQcuB/p1xaMZp6NWLdW4gfLIfZkSNnYmfGZi/vU6a1f
TDvKB0sX/qf62rM1Q1r9yr+2b+XXJk7uSzlpjeqXvy/qgq+d3SxJmZu+NnkUNVtKQkXJhm9s9DTQ
Ew/bdTYQFcLWnW3gZIOctr52hGnZKID6GVx5OE6sETWGVlzMVsDlM+2LRsc3CIkfv/aP4msXGexr
yQGMEMjyfVmJRa66Bjpnv/Ds88srrv+UzVyz6W95JrU81Z0bNlfhGBDgoKp2uZ+DEJywpejzSQIs
kqKtvVtbSComoBpEoLKWYL/ju4PzKTG0e5Gy8+XWcuSwJC6nH9u2dR+cemXbAMuw4OJHo1eaj3oM
3O5yzPF8njpD66sCdrKbuGutblnMQ+4tuIZszprMuimZo32DYgLMdWx8FkKNZ20iKqbA4pmQzwQO
5Hjo3wX20ysQ49NzIX2cnobflqe22eYxbrliKEYnX96pigIi4djDVM6f56thFOM7s0hI6wKM0pWg
svCptVrm294cAkJFJla2pwyZxmszA9lCmD1CNl+EwV4Y2MGHCnlTl6q15MVSmfaHr5V6yNolFcmk
nYLrxhzITnJXDK55BwgfW6tBhCciUuzS2SIB9/uG616xD4azr5zwV7i2qo3CAkHdwV7QEJ4cZ5yy
uGUK9N0tR8bxmzYKHgWpFpeEe8zv2boqTO6mbJ96TptHV2smLUHrBMzp6mU91LOE3G6YB9+AeROt
nuFdmFrUn7bMyqexSg3zXNnaeF3Yx76mvQiv0N8w1dZ4MVnu6gE3uJl5s8kqYJsvM6BwvJUxa66s
pfSpJ7PA+CylR4UgARqEoOQVQfB+Xuf5MXMKdQJ6smKoRy+aHcPZYmfI2G58aLIcThlriO06mFW2
JNOWDmaSlxO4m3DcTNBrXpo2x6Hp1dHOsW8f3aGTLrGporpTbNIJZpzbyY+Q8lH0h32xkKM6ZR45
xn3Ak+N/3lPfys/2UavPT/3tQ/6vvR3/yS5aFcSA/u8//nH415+zz27vUf/wh8NXv3o/fqr14XMY
a/4qP+i//83/3//zv7vep1XS9f7sxlbvPy2DwPf7plfsIJF/axH/0i0/V+oDY9lf/sa/2mTH/C9B
QtQuf4I+4gbuv7tkIf6LthlG+pe+3UGK8u8m2YWh6hNNhK0Mc6MjdnHK/8WV0CUjzsZ19iUmob/+
nzTJf1Ta+CaGbEJSaNPR2SCd9Pnlfi/GppjqSzGqGWG9CC8zv3QuKzg//yBE/I+v4iAyRm2zm+H+
JM30WZQ2hdyY8EH4MoAIVvq86Gb9BwncH4Vm+5sBaYqQmvNkx8LuiJnfvxntNtKmGmfY68Mx7HOz
i9MmM85M7opLf2yHZ4Nn7lVXWUzafveN/yf16R/FPf96bZwwVkh2CWLWPwO+m7QfarPupqTLYFn/
qPsu2BmYfQA60Jg4TA96LeRyKgnRWhI/CLMXbSnrvRUNoNe8AbAWGbSce+XqC/IjlNm1N4R55tzq
f/+7/vXbYBqKv4QXQbkLkfyPH5MTTFPljXAM0AnrB0F9n1145krs1N+/zh/1d/tHguQShTATIBe3
0H7h//7rKIFGzLO3LYmuMR9GuS0W91Zg7J+/Bd2Mvy2S47SVbzn4AgaXf//if3mTAX4gQS2w/xdh
4S6Q+p1/ZNS6tHq7DBJ/MDzkaqt/ZTOcOf79q/zlWw8IEBM7c4iCgbCDP71KbyO+y6zeSlBhDO+T
B01rcm354hbb29+/0v6T/t8siw8T25yPXp+hmW2LvzC+3TWUjY+tIil6a0dDeMzue9Zg5HUsxlVd
ud0/WRP+wycYci0D8PYx4fh/FjDTXjhURSVjpNUJzqTGklPjdcY/BGT/5SLhQMRtg4cWsTBCrv2e
/t335IKMUU7JqwAlTB9KL6uOtV+YSbkU9oUw+xe7W+t/MLD902v+6cJskCevzsZrir0lZCWzJVbF
ArXxvFcdVGCeWUv+g2L+r6+5SxkRyps+riaG6n98n362KD3wVOY1jfRyKjd9Z9nbcgn2BCIQo8BK
R1NdzOnhf3rdeKbjwV8PmOWgqfzTe83a2aBVhZ7cL339MLkq/0CTQg6jbqhkJq+p/kFo/ZdbghOQ
/1ikC2MjEjto6/dfaFcBb657100sHchbixQ/mYxmA7+uD0rj4u/fHUr2Px36goEpDzDSogCO24i7
//TBWh2SN5/9UDJ4aT2dRrh47SWmYL29llrV+QkOVJMeKddFexK69upIpOsGwwOx+Nm1VG9hp0b7
ZRL4VU3qcpB1kF2uyl+No1Rb78edvcp9HS3p01WNRu9gUZ2h/Jg6wpA41qw5Wn0EX2eW3p2F5Hof
t4hgLLCHsJ6Wt3SNG3TOybfaS4a+tv1KZA6TE52xGdnsixBimHWwG4tuGBEqcssyZ9H1wylgZEdr
sM7d9QyayjtP5hgSJuilxk9LNQwbCkKa3qBe++4Fyiv2RqHLJCFyp3Ei8Uh3pBZlZuda0I1osCO0
YxMpc3v5nAJ8qiKmnGP1rQQ5PIDtRRlxygy3vJt71snRhp13ujNAptjHXvjyTa5Mf44lA195BPzl
BNf0T1jEamUGqBGUmd8GKIjtM6mTw0vKFsyPA+a3aBB8Qjizn5yOzuIcQPGIleF3yj4YmSeolXmI
1OY7z9pc2DvvnmQ+Qt0y0eh0KgRhMQF68Y0S7mVdGhLkw7pC17l0ZKdGKKHITd9MgVdwGUcDQJGf
BtFGY3sfSlRcJ3O1QtzajFYlM6YJ1bU5zwpdFKTZwHqceVxY93T75XBq1rURp42BFqAHAwRSBlwK
HeSZrdUmjvkyTcY1obnkDBlGM4knn/CEFpJPZg/MNkmmOHRae8QqWWU9skiHTXwnLDrwi6kH3xlb
Zs0/p4o1O5LJzF8O5PpYr2VpoFhL58q9GtAQ1jlBSIYcrtOyCJ+yVTM4z8p0tBmfT/1LkCphIqrU
RRgvsF+rGxeJ7ArE3U4vUocHYBTmOREQWE28R6WAqqGoqvruinOdYqOBGrQmdKOiiTF0uR8s4iiY
wEY3FXI+WwZvvdbOZ9rmBeqsldSeo2nUqNLh0PZs5Mqlf5m0bTwJAZD3aNsGo9KuThkzrdVkGdGU
AfoGFVYRwrRfNr+48rsiBoQ1GZE9pOlLNU69jBZvZAYlvKWQySYFt0UBLuqy29w5R3ij5X0Ljrw9
GGONpNTgJrK5rcLRPvltl712AOD4IRVTXAQVwh7YC4P2ZkFthTdFCV4zaoS3+jG25TWHtzqxH902
+FO7FMz6LTRGOLcoqNaFy8u27ZjX0T/3Eb0ZY/rnYTQ4MzcDw9a1g3FpF2XEd1et5yInwvI42K0h
j6sdyDDGebKNt5LCak7o3qRzMOF3y6fGmLPsgYdgyWLBm/IRNprd36xpOOWEDurmfcxm8w1LXnmL
w8N1TmOxuDVf+FAVF8qsmcUDJRHBs8BwcMmta77reVqzg5KGeGyHbAu/V2INsmOPosUAQRxYKvwO
SKjJ72x00HDXydTZ+DmNWQ3NRP/r9vmpn5xGI5ea1asFmXe4s/1RDVdFbY2PExzA/MLslKjnCB1L
vrKPqHgoH4O1FtmFLcDPx1U75uW1rKnyjkqsg7jrEesND8BWhcP4XitjOjdbj0jGbYtK/VZWlbU8
GT14wjP3ZlsfZmdwgs/M24r0WFObglEHAog4cTWWPIawD0uua+XQPvghirtVNU59XLxWL7Hys+aE
CM78XgSGQ9yd5VX8zu5Q3bOvEgSFs1p+oIg2X3IG3M2hD6SLDKFRJQqWGi4X2813VKfLpzfW66+W
KsA+uarPyS0PCnnXIJf5UaIQ+u529nwvKonE2cn64JkVjPtiKk3iOSomhgMh5yKKWj94KOvQ+E3C
eHobZsRnCZoxH/mdxkZ92YFTP1kcnsAMTQrISJkuIRaZnZXnZi2L5mzLWt4waQDftAFAikEqzRPr
/6FbElHliJRkgX/gCXJywE4/SOV1xVrpya8yTqyp52SMwmUDYG3mhLUzH2leZnPmWK19vaUn3Qgf
mUjnukQH1tP4OYfFYMUiVMZL1lfirjVGlKpCjIzyBmWLz6UCvHwUfWeTdbeK6RxkhDqQu9NxtwOF
qs9dVaTqYhi19zFXgYFbNl/Gt8HasbuNY5Sabcm63IyO3O5r5EIY8fIM2Vzmoq+MZGabG65yCK7g
AmvMCihUu8+mdssPuyrB0fKGyyHpc8lvjpEJfyoBHMo8EZ1uw9A1yuDetupePc2mDjNksfb0sX+1
P2vqFAoszUw+sg3eKWS8Yi5Oq4u9dPbNJWBKszinZmptfejKIbsznYaHT9mu+duK79NO0AwP7YGn
sAnragHhmeSVshHLpm11txlbrxI96DU4T2B9TZLznJ4nuI/+PmGSZPzAL0tiJ6K00EqmfM69Q7Xa
7Xct/DS8WZe6Qkbt8Ax5gifkGFETTvW3dgaacsjbQB5as7TTsz+0xWdee7KMW8MfgCFDVP/JtC1E
FjWWRnhiNuT/QsCBUzVd9+gEbhGHb9RW08H1dJaelrrj50mx3qaQv8iL84EYROG65m7UEfP8KhYQ
nDtb0p0SVp/kWwRVW2xxqSmZCW6w3PxoubNsWIHOiGZwyBd3i5LEU0J3tj7wmNTgHM3CXGAmVx7x
DZsRfNR1m751pg6Iwp07IVkBLPYz8D5j5Zu1nJGZ3Nh9GEYLhA0yggOOWYlpjZBwMaDy1MAWkbCE
7Ij0nQlh6W95Qu8i0c1UYTefWiK1QGBK6TNAJYxpOVSwfo7GIPQYc4cQ/MdOYT0o6G1d5FDy/Cg4
FB8CHs5t0jh4A6MpmL3hiOVhDw6g+iJTbws4NmEGM7MvAuXbx8HZTLI1wUOCBwCb9l4H02An1bil
QBgzUULeISWK9MQNRmTEL0jAMoLu4QyzXj0hoAWymuLOQQTHwGBJwgIZ/s2c9a2RFLLiW4XhmD/4
1KVGMqeVrOJFKAzPciwQtSvL9Y5b7U4/oDtXlKxdkenYAA/NflsTrhGnhWcQVJlvBK6vzThRVjG5
vSmhZ7CyQLMJ5Y5VKMJOR1oXRE+Q7cEL50Wcp+3yXucOIvu8gRV5nj1fP+CRw5jvwD7iCTQ7+YsE
6bwjrRwJ6FxAtO7l2Donc/Yy70xISYl7ArIq1EFrKF7nLZ0+lJjL4NBaBZYMZyr8X2nDsBMHRpoT
a8ox/Wty2/DRQyF4ae6jfmQEUr1Mtlm9aJHZbITAemIh2RrrpKGxm3EX+mnD2/cIXEFMrF7mvh15
xoNP+LF0effYFtP0PCjJ3m5SUp79TvOmFYo6L4aYgsDYZyNe7ion7GwNcO54qbz2vl2mcoh7UmvQ
DeAmeh2qCaisu5jtZcec1Uvy0TL3oY70X4y8gteNPyZQh9rawvkgmonfiG6P2hS9JSWEN4heHhwo
pfAa19Aiy7r1ZkKI0dYwt6ZBinLPstGMoYAmRM1XrGoXC9U9S24W7ooyLkUfDqeANFoWCpdruk4T
0Rme94h9kuW9tNz2mxukGyzUqi+ZezeUiSaU4Y79S+mg3N36+cInGeQ1XVODiqhrmhu+zl5EUxlo
8sr8XNyDXl2/5xsD9KQl3eRRT6wchFjbZ55AjSZ1R6efU7H0OiIqYbwL02VrENciT+NaW4ObINXD
EodEkryEW1+QyNbXEIYpsZefU960N4697D0HXywB89izhwNhLDkFcLa4mGqyPODU0mZ7IYMCrLxw
O5iniHTsng5rEa+GM7qEt7qqy6iOSz78icifC7dk4QGQWOv7jRMSTOKIwvIYhkWKDW3kIVIvbKFw
qAuynfFM/LL4nwvSH5Yev4iYJmRqtrqdy5SWANthE0T9sM0E7epQPlqiAW7fpcDK0VRTgRTLYKsk
z7RJ4sPisUJAl7JFYdu734yZsz2Zhrl7LMfM4HCWhUOfkRm7biMFDHyZ2rt4ZuEoep5kmf8Iwlai
VmhS57adiIu84ohs3ofVbrqTnpeABDUeY6g3u/G7VmSSR0Y226d5WNwmIfgqfdl9tNWFI7rmNTSn
2Y50WlrkNxPtfo0okzO0KefwgSwLp0swc7DupbBlxTBRT1M1VeSdRMWSgeyZPUi7PGJcjEVkLlhv
3pAPF+5XzEouVadjVTPLP6w0i58l5Fc8R4LG9bCwKUZpbAHFP29WJ6lp8ACcNOLwLpkMWlnU2EXD
JnshVCO2/AXsB0IH/+TUnLlxN4CbjOfR9XF7ZcaUomW07Cc2wBzO7hy479Qtjkgst5S3XQoFIFKT
1vgwfPRbkaASuOonSVRJOaSoDNDpDuk9Cx+ziWdvnMkJDtunimap5mQt25tRAXu5YSwYcsAo9Noc
D2JXSS4dMWJsRrj2nGxA08xCaERCknX990IsxcA7C2dWUo2GrjmVs1axOwbNk5VJ58kcTcONAh3Y
jzkhDkFklRMtVB9QNNKdD6EXIUQqPtjceD2b1npDvRHSngUNCioubq70qEhDjXcxFeUvb3Fzvrli
zGHwZtX33i2mTynGpT0uecGjie/DcE8or9AOTSCbUsxVFYkGsza9XyzY1u62XW045P20oYPC61Vj
RaNphacD+KTBXSPKz9woJ+JKyrw+WbBp88u0pagdmCChtqS/qOLCWcvPwpgZNUK/zdgngidbwd86
FRDcgdo+QgFdX9va6d7GsbZZyprwQxpT0nDmgSc+UKUY5JUsyLczszAiH3c6Jkm71A+9RqIDedvM
y+MkLKipCOZrPkjch+3R0zL9QXkw4hT3TdbPqeHxe5QdfIXIVNwP6Lv84Mb3K/8RE4DxPPp1/5Gm
9caT3S6yJ2Kt6WbKtBvJHFGp97hQROUx+1kCyRrib8hEIa1rZztWTC1WmpLfxODkb9I15XNKHgjz
/LpI9RlVW8Amb9gsufdPg30UgbfpC5pUykslyDCgbKLqOMlZN08VXzTg28Z1z4QAAXGfnJBYKlNn
+kqhyEhyRO1XLCVceRCrWcxnTtQNCxpKSQMhtLQfZq/qrQNRCOQura3bP1Skf1HOg5zmTHGJoSFA
bcu2xB8dItywR1KAGlWl7tFCk3lN04YEJkUzuxyMoCtk1BiTm51Gd5C3Duzt91ATxhMLbMBGwrlM
RlSAvsTc85Kca/iBnXFKga9syejk1pdQzWWGoHxHnQGRF8EHaTSuSIBMr2aEtNx5BeLS4TEOZ0w/
s2XmCMNst7xdxsDtDwyxAIT0IZjjpAf3cFGsOvQS1a7TmPj1Mr2waWdUgyTJ+oAsQnhOMKwbQgsk
mN1lCwE9O08hDt9ITEZ1HBcuvJjsZXKeEUBrecXCWfFvuHSoROGZb/NCrEnsFsiWLlw8MP2hJffy
o98qXqatpia8QijWGWfVLXkTdaHHheVMI6/A6hprYt4idjzb6cZHO64h2bm2QlB6pCMcvhUm+WgX
czjYWzSgSqgikGwSWxpSCXJ/+n7ejorVfHhA8R2QDR7aWZLx9U3H0umNOvEGrpXDzneQbybDqvKI
LoSTeTEWjfoCWAPEerpIDFC9NZyskgCOCFZ9mXJosb9PBBrRZ+7gzT3iIJX3eTe6pAbQQnlHyGUq
jJQridtRrrd8VlZnv9FsrPgbXL39JB3JvUQNuBAThurszXVWH74VST9gr0PkZ06O8slcZveT6XFN
OeJkhUqYxPjr0Z/F+NvsLwQYUKj372HrWbeBlhnSqyILnnlqwaB2Kq7T0zRN3T07DtP/FihHPmti
ZhDVmX14V/tt9cZcI60S0POaQrofhjEZCATCyurvz30Dasiu5LJY17uyaAGk01383HDskCqXs8Yc
ZFl4ZNSSkJMIbWbyOAWZg/HDTB+HYMTBDgffdL9tmB3rY5la63d08ADBLfx3jBrUZM/nCiV7cTcg
N5MJ4ArVJbY/+OJc6J5tvscxm+jZli0SXBLd2G9x/96JTXBHjJUnf7XdME5nYApUETxS6yKG71rk
cWluU/NsVGX3vPbscuBy6+UJQJ+TxyMkojbRLk3oefK133MTua6fLDDhr2Gpc5w78xRyKkxsGJj7
kcMQeW6P+gZGl39NONpuDhhzianKWLKAXr8o7hX8njByRkhYkbbS6iOvUzEeJ27C9WgULpy8RXrB
q9mESxbDvQ4BxXfZxAt35UpJMDTe7boFgXOuHSYfXER59hoaDHfice0EKuG8Y+SGsNL5jV2DshLE
X0wlSiUdlZB+Vr4XfU50gRhKEoitxcJd0qF+Dc4czdMb5k8vO5qri9JgMRk9IawhDSyqlxabKVYp
+dr1XfdJwoH1CGxApwe0oTNfJuMrohaH/pkTc7oRk+9qOvnd8VxyQP+y66H6IVa7oxCoFyM7IWDC
ZwfP23pL3WwpIQGpAAfQXIzf3D7AmYETp/cOMwpb52B0AFVizdISm5/poJ91GQEz7Wo6IzujXZN7
up4NC9Bu+7uwRv4XMxJI79cKGyGSnaW8C5dSINAOW3HO7GoKj5jomhsgRc1wLKFOhNHuSH32y3nl
Lh5QKMYD0yt0gWTeBMfOS4ecCGZro6LxxzU40lWl1znORnjoWaaHy7KR3VvKmLU/pBi2fplhRmph
K4w8xzhbwxhi58qXVrrGd/IdwaxsfAh4Qhj9ZQd/rgmgtDvE6v1WBj/nEOJUnAdZ82p6xpomcrKq
52LqVHOwxK58AVrR+DHRhf7ztFT9jr4nOeFY21b1k2UzQ6Sy2YFQStXudo1nGc2YckX7vV1Xmxqp
MG0ymzCZpQfdo52MOCnD7I6oTcjM3WzMn7Y76t+s3lkwxTu5Gi8LzVYmGozZCI9dXlu3MKenioS1
eTAP7thVS9L3ISI/wdTim+KcMDgXx/XsO6Otrx2ez6+mJYw5BsggLmz8KprDQzk/a5v0o7hHe4oA
xwva1xJneZqk5hrclp50H1YmPT9NRmHMkxZMmPnQ0SkBnyoIbg9dzYgDNPqvgWwHI2EVkN1ABKPx
cgdbnFlq1xJkiheAgBrx+jQS/Sh1eSM/Q5TYnE+j0VwbhvRTdKO48Gjgt+pHNis8NgMSFab70DRQ
UpP84Ud2WFBpA3zZc2IoEad4xjMMSiIXASVgYHX63Nmef2l4df9bCXQU0yLgCGQFy1w4hybgWzri
YHTxVzIy3+HTqVUQGcfOB9mQX7xbQc/FQsc2dzFFPHexnw761nHF+n3xnJBWD4wRzWMxFlvEFH/o
TwbLWsI0zVU9IXt2PkW7FVNSImS7qXtSzdCBktXKgwAHa0TIpvVALinVReqQQJAYa440y864LGKb
g2M6TKwz12il0S4v2LK5t0jwpoFW1Z6YdsxMFg+ewh+e2IxsxIHaAS3ThHE74FfJ5yzGNxg+kYWa
IXVOGdxHHjWjh/BSFTDKQixsF3oI3Ju5k+adtV/blFg8cJNeS4uRLNpIXoilMNyRWrrX81JrVkaY
Boxb22hEjoOAcEbEtSt3NJ57YR4sg4gMygEiRE/Y0Wz3GI4pLs+xXfCQSeAk1RGU5I7PCDpVnsiU
suU1uiyGhVrwePxWMReFgsH0bUsab2rfm8AzcA+HlYVylGbznnrE6A6Um1Rf0Pnr57qnLziUq5vu
DbXnFweLO6U7DZjE67tZ9MVMVhlQrBg6C374NZUMQFKoDfkR0ceAejyQ2C3LTJVpHPAF4+zlRkEO
isNbQMnYRpYeRL1tmFQalHXh6gWYzQ0kiapTpFnYe6c+0Zt+syDACiSuls/phdZriNGF2jWgq/0x
MIXpdDVWSIsvdC6MW2YnDRM1YACo46HGdjGys/zT2VQzJJArZH0MFH31kc7TC2KyKxXB9F1Zkq+C
yPGJ+7YxDhbBc5RiG6fCUfpmelvUtnMDhqH7MbEM2GIsGEj8nbKSdHbpQvRovVEKxVZdel1CIjud
EmabrjiGqTRWzrg1fXBrcslPYZ/jDMmtEqiDn9m0riao2fOeHuofKWXoopGPb8ZlS4aydWqnwsyf
TAba+mdhUo4dpb3mXN8NjmTmO7xqddvJ1kPIZy4M6Tumns3VnJtsP13hQKVpRQ0ATq60ZUc5D+oq
0Pn0yjNTCxYCPc/btvBg6bLNr8uz3dXjreW543hDm5D2Dwj2aYc6zi3wGZk/vSEJYIq8sQYb6Y3r
wFojcleKPKl5SjvHgp0DGI1utI+U+wvufLNuyE5qDf2Aaqn4PmDgYCxbM66N+n6YOc0LqtURqetj
o8PwG5KXNftGgpCUezmbG8eBrUB+bKzWq2IDhyJKyaWnd4fSgDlzoYXTSK4BNXAYCQdTYT1Ny9nG
duodF3tr3gmbQrzYjcJgib5N3ruSpNizOShMTcIv2NPYLButLnjl+j0Es3M19QP7WVmZJcrPrnpb
CnR1kdzq8WfojlL9RheDGOuIHdt13vEQsM6BhsAAGVG7bhpCKr2QR8RWO0aWePViyTgsO7VeMhvr
xoPyRhaIKUQdsqtCFAWALSQnhF2zTUS2WwTTr77JiTrsB8XgFblslmIrRypMTwWqnTBkzg8j90EH
iBJr9WnO2ctE9JqBEfdhurlxjajgDFUms5gkh+BNTIV46VDypHxsA5CUhPcYI5A8gi8j1yzrl40g
yjZBD9cNVwELf/sQblZfxD0PiO1xLSx7OTl5wG2fEjK9kZdnmCsze0/ml51iF0lumJvlzG6J+E0U
zNMKZshoGxeS4Js7kAYSjokxWMikvbxM3TNzmQnqjsgosT6ITR63F5lZhbrovBwmMMICBqfU6ULS
vqdB83/YO5PluJUki/5L7fEMgSkQi94kcuYsDiK1gZESiXme8fV9kHpdLVJqyV6vq8qsNiUJiUwg
wsP93nOvoiomWVWXvBtLmzpFwqtqn45rP2d0wpBBmwbvLYHgSMMcthWcFtq8FdFAaiotDWc4DkM3
orLIErX1SzYz5kQWKc9EGHNoGNuQFKZUU0VhMCOcuwP/kzNPdtNRIgG2aYrwxU3CpG4JLfjbQuvn
+cjXVcbkqgQYqBBGME5hiuPy6pVO861lm7rV5iWPJddMXBYiRGSMQRxKgOUPrdxobdXRX8x98nQF
vd6aRq5u2Ay0RUskEpwyGh7FyAzVzmt3OMOjzfo2qLacdwSTxYoMt9IAmd8aKxnLlCSvKiZ/0Umy
Su2MONMNz6q6AJ12mJJD1MYx7feuNqIdKrFFlWslxXxfBgn+8BCtd7juRKVqms48l+OhSlLnKyGH
6quo2mFeDWgWBrJ5pFY4F5wd0Pi2aBdA/JS6zO7xCLbhdZCMafmG4rneJc0QZ5dDygjg0NMvJa5s
ZCawwRwfXtFigk5EHwWXmNDo10ETomufP0wcX/H9jHMjDy1KS9KWjHFIDvirW2vHbq4726hGPrAZ
hUvTHxM7k10rUrpxLgKTUn6mv6XvTCaK4dVYRxbwCEtW5aPBpphfm5oiIc0ekX54tC7oApqRU33X
hf3H7/svC8Xt/y1g9p6zl+JbBHD19SSqPnz7r9Pf+C5gBqBCMoZAymWjX0Op9z8uX9S8fyGHYKlG
3ykFnPB/65cFoTDolpFFKkkyzCIC+1u+rP5CogsE0kZxbFrkw8t/Il/+QFldpL40C5bcFxB4Elnk
B7WZqhBWdUh+9rltN2dI3MA4IAWiQb+0NU2zvoRTwNkgtOtt4gBUm9w0fPjhy/qV9ne5yA/azOVD
nPDNVP6I3+yPqHRGtFGrxWO7T6OMJtfSTtAyOuObAtkp48co1T8NeBdfKI7TaTuhR9pnvQvwrCaZ
7j5LEHr8/iORd/nhM8kljeQkTTWQ4Fo2CvYfZXg49UdI58mwpw9Pbj3zcZQAZTkaOH/CKnschy64
7nI2RA+oC6ltXeguDQlfQXbBlV8eJjUCNe6FIYct6p0moiWKWvN5sKvgzRau1NnPMtyFeRvIcgcV
GtUJEN75MZ2K7rw2gu7rUEb4EXOrZLFj/Ja7e9gh0afRKIx0L9qiqS5MYKQkw7WmepwazT1PZf1q
mZxlERjig14eJPsGA7QfEE4+strNOK1Gpg+u5hzzpKABUmRhFe8jUbmXhBQznMQgAQZqxDwdnIlg
cLIdoJs+32qUtNWqceeiX+bSZXVMUkN8k/QSEgK4Q8UtIbOINqTmZs2mzWqzWquupCkc+prQtjiQ
ciQtNr4O+G1FlXktc/ZvaWWQ5NbL6ikwaS9TbjEPhkgAxZ4Zgc0q3NZJd575WfGolU7vg39UIsYC
OkdfWv5RycZR4AUeagOUkhYsom876HrFllFm5sqihX7gLDmj3rEMut8S1sSzZjMwoAWeN8WGQPXc
5B44ga5yzuc97hgLvWLGOz1u6qKrX+amt7AAiraO9onjjuV5bIqs3GDMxA9W27V1qKxurq6bynYj
j6jJMPOQ/hhX0u+mVz+ir79jBdY/58x/6L35gwbALvD1AxqfIjsfpsB6GuoZF2nS9/W5ZdUJEXA5
g8/eMcRD3viw1wm7j2+YCptfayuzLmGDMJKOzCG7t0KmFl6jah0nshNAKp44dl+ySWSEUMe+0fDD
zHa1zdMBjR38EL7/0XDODKsF9GjzGdKz3s9G2yv4oTlQOyXW1Ri9C82ZUcwvHVHSLggAAp0YEXLR
lTSNDgO/HO7KljOUp3Rf2wGSmuqd0aP1X6MJyHmuUZXesZrR/wN+VDCrGSW23JbHL4g3WORb624u
08A4jybkGoxkEqbWQe1Mvtf0jezO3DIfrHUxULoCuCIWbhUjm7vsMnyjKAfm9rZ0xnDwVOpgNg5T
d3rrwHudzwyJYHG46HXJBy+K4uDYLf25uaPoRpEHJQixD8XZqtKm+ryd7MC+GY2e6tRCJxl5opxo
ELhjYS8MAuaoOjP8LN3SdnplEZdAeMdwg8OyfQ61npklkaNSP9iueiknuz+Y86xfcAr42vo+SsEj
NBrjIpH1QIuJghcQ3j3wwzfpaBVNPj3cjE5Wo9PA8gxrZvIH1Ds271SUOIvR9ptejhcVxDaOwDQy
ouPcIjip5UUpmJGx7q6dbLyRbX8ey/YY+eKuoNs7UXDkzLGX00gLJWBL02LFobPj/LgtQ2i+YXSn
q+ZTl8RrWtqbkcjtcznOx6IcHF4J32np5jvBGvideGsja3x09QqXNHdARbjHVQdCkB+uR1UgtM1A
EGiLMpOI23NFKVpjjSHglMJ+RR/xzg2oQJWdbQmU8DI1IJnMYf2uCsm3rHdyk1scVsKp8JKqPhO9
jqylDm9CwsHQ03UrraICn9VN4Q7NBrw+XdyM0RwYnC91Jl6j2C1vBOCDVTjZnyHRXFR6eiWzRR48
tAmOww5dSEN8cJEn81luMTg2HsE0XoeR2M/FtCUzU/82B2+VQfr7ZOWNh/TnWI3mSGVrEMgayg6X
aMrDxygpekCofe+X9qVq0q02mwhTY5BIyLWQeqq5TdaG0yDUZVTftNlwsM3Cx9jOvpE11U0TZvdE
rt3YTY6HqH7ux/YY6HH55lNaI1SI5idfHxvPsSJjE2YCCuIAm4y2f7ojiFNt6sD8BClrAIbWrIgf
v20CsOgkYS4aty0KanMX0Ky+5bwDZUxbpHubSURk3kcGQfRm+RZ0AXMDa/qEqmWrpmT0SpR/DMsq
hgel2R3UOF012miuNJnRB1I3GCM/D7ikl3IB36h9bprGA+edW58Ve2XyILvjDNKRsaEnmqR9nufo
EvXVlWHl2jacvrr1NxGqLee+C9W03oC+edf4qjh3fZNm3BC3isWsqR61ARI6I32+PmuvYIM1Rsdw
3eQ8/QJpKINpF2HZbPR7Wiu7pmcyrQpabqLUN2mpm+d5N9eowPr6wUe4aXUXAlVTkOo8b4IOK6gV
CARpCm4spxmnaeJzHzCHGYNz6d4o3GXMa5zz0gzOUya/OJUAEs3RptDr46KhLqX1ZOrjOXGc82bO
YxePMDATWvvbWOVo+aIu3muhds/Z4nyQwdXUBfFxttSjGM1qFxn1gGM4CPotytJyqxFmTdouBsC2
tICixUS1nzN33dokqnssYbuxkPc+SsYLW3fODROOKci0+xBdkcdACJc6fy6IZoKeoz7aVYWxdtMY
/IM1kHoWzogH26C5y9FTEl4/ToSdun56R6iHV8bB46ypQ15GqAXCA+DHbhM4vbOBSbC0PG36LWhh
NY+2oHEDp/ja5XypkbSrleaehdXcdbmil/eANdUTAlGAnJMQ4Vi/qwyGfrA9d+woq1APDnqM9Xvw
HybsUwd6vMx81HRGX/Re0ehbMdVfNyOw2LwNV6km8NBK3wYkOp8xhF3Zkc87UFKbriL2e90ZL2Jf
L5IzHNcccg37Tsg43TZOdAxqC587mN5vkwzOurpg+DgPOx05/Hqw3GBtsNDJxIo8WJ/Zzpgl8yKl
N1oHu8O4MICbcL4emPbU2Ho3VeBHW6txxFdu8AradrZTYLzZy+373Aw6Shf3rdKYtU1mZ+heYGJU
KfydMyfRDpHU2VTqR0aQ4mx0tCvKMfnZgIxnDPVZXXU+7TDtwqcZds3ob4QyN5+z/ObXkV1WXxX6
RBiB/pWb2iVdg3yL9Yjhbg2Bw9jOIUibKVDqnOxQrBUcawugjmxepBurRaYEBK6ZXNog+VvTgHWX
j7rVnwvHoijCCoBZgyotWJuIEcKuvIvy4SBiFBdJzsZiTM+xViTXJMpel1ETG+u6hG0b0AgcYv3b
JGBQB1+dNjyXcbgZsu5IzPBDzvblmVa/n+L822Rn064VtHEY4fLSz8cmE1clKq1HOAFsR1Qzssyb
M700OKxzgm+yMHjuLHdm2bfxDdvTWdXO9rFJ3LNJx1xgsZsPWXIvQ9e+nZoGmZFRNOUDwDM0IKjr
m0UKU8WvWlMghIqJCI63bRbFN9igQ3iBmeYz2Azilj06Mc2dBVUDqVJRxcxceinpZJZadecUmfsU
yzF6ssE4LriWxr2qWyivMRKhfq83vPGGirAOdGaHgo96JwGX3MQEj2RUjJQ9aeSWu0SXGKjthMY2
2fbN/Ogim350nZFjABrbp8Bw460eF+mLAwz6NcfRf1/5KUqusqOPNhjpfG4OZtZ7cqqtC700peUh
k8IhXo8xqiuzz0kMxlNCD1W10noOUOlXXN1Pcg8NnkmcoQacL5obRYmZqKnbTeZQHvICO/0KjziC
1LRFzrWCkALRha+2vMjp4vG+MDFh/lDHEu5K2VS3yAWceiutvEc8jzj7mSxw/WuscwW2Vxl9FoHl
Dp7j1gpscZbph5ycvCva//VVTEuLSahIYYlkyqVxjezHxT3SteNtWerqvie4sfUiX5f0zszEAKJa
kSE+4BxB+2gSK+bZc8jXuaBOD1SwEUPGoIXkjJwb10GaBLrcuEDwOdHobnut4AhTJWuIdrwm0dwb
khPIDM0X1AZNfkUHjF4fawYlUr62Adt2qwLCTXdszXD+bBVokWF+Cu1VgDmx0e+H3c0UjyJBGFry
2wOHIQ1oNrLABF44jil4QK1z11E4ardwrF8ge2TneqEU7hXrMLoZijjac911yljxG296B2yBOoC5
ll4Fs6fXbvzSZayLXpU5w66dguyVmfJsocEcaWFzJnFYqbIs8zfRbBP/rsSQGGsrAbWyr9p8yFYR
FiHytpskxk8WWNMlYerY6YZ8mDifJrUlNhnF8AuzwA40aD3F2hVpyOlDbviw5ETVd9gmM7xEG2SO
QO5MpytDZFqOyva+cPynjBHjam4AkCJNdMELJRYltjdEc1dvo7CKXlDJGoABCh/YYwr9w1nptHeR
EUK5eRw6J5QbP1aFvUmMrr9oCOnMEQmGjr5IsTIa5L5wI9SxXTfTn0/sW6fKe32dQhSnddubeYpn
x83aPT6QsUKWHBl3elSGt3QI05cMRcBTWApEDFpfZP0BCrEecGbsqteK7D99rTWZ/6UmW4d3WwT1
W4rENWTqWvRfohzWGYYDO31ihUKjq3O8QRiU6taCUBypTnrbrb72aeG/BinQ6WWczbq3qE/ZjTIL
3HCt1Srf9ACronVGE5neZxhVz0iwpjvV1ih/orhiTGgHTBmvwXBzCJ5Hksa1bkaL4PbtEis1RBFq
sabpval1qge0m/WwdWWcPAe1nSgmsr06s0Mg6R4kedqK3ezoT1x/Rtk0tBSwv2+WfHAsuq5A4ovo
xnGEZdhY69+3SkxD0/uk7Zq9nRo+7WxzmU4KtWNtCta/v9QHT+33SylHdwRaNul+9NSSAeJ2UHKb
fcwfWduiTTxpdPEfbujnq9gLfE/SlMISbDiLF/UHT208aAhW67ncB7WpbdlEF8M5K8zv7+WDo5V7
YTBlUz0SXCZx1i1f6w9X0SB2lbWrlfulO7ZqYOJhrSjs7nq2Iuse41V3Zyp9/IO99Bf3ZnL0lFzT
UFTkH+yeKcUC06c+388Oxzq95lHjocuX5ua/G6C/6On96jKEnSjHprmJ9OaDbbaYXNVBJMmxeGXR
Rhp5fEHHOvln5uflK7RcsBCOazkSJ/kHLoKWGKEre8wBnRsO21xl053ji/4wxYpa0Ucyp2t+8gcn
8s+POxcVDnwJ3MA6kYfvfzflVgUb69TsDTgv65rSeRU21uTNg9Vufv8tfvDmLveHRgmFke6YpnCc
D/dnx5bP+WU5C6Va8eokMf0nywKkBN5QaTc9Sh4K2TxsoB9n7rj+/dV//g0txK50mWFsgKcUHx4V
EaH0AAXW7Mkii46xQlwsUK17/4+ruFjYeaEtiyfz/ddZzaNuMB9t9lMdC4xxzlOgkuyf34rDfwzL
4RJYuT/cSsA5qVsiQvbxmHN0p5X6GVPYP38yWDVoy6NWtQxa9x+eDKT71STNutkvAOhzuMz2VYds
/OB0UbL//bcmDL6WH3vmLLqoLl0p8Wxje/x4R5FMSj0HfLgnRL0eVlVU0BlCCCVWrlO2t5ql+WQz
ycK5DyeYjKuRXtQ3M55ipJmcNyovQdUg/rCk/fy88hsyygBDeooC/fBbzjFq8khGzZ4t78UFFpn2
FQdF9+vkBK/C5CwLivsPK82JcPDxm8DqYYFQJ8FLyg8XNbpMlHYn633J67q1gnK+wAvWHw3DD49j
3Bg3deMmG6No1SYJQ6aoELLOyjA0riDxyqNrcQSIZDVcpnKJITQyU19KrGEL9Tz5wxu9PALvPyy/
lqGbjF24b1f/sOiPKb0q+EHtXhkWnBU/yK8Y5jooUFq/vIAXbId/+E1+Xq5ITDIMA32RLpgpfViJ
IVxnCCvHfp+3ubHLq0JhQNPL/cSf/v4q/2f+9y8ICT+8nz8RjM5e8yVu8X+nf6c//ze/SPzF8s2M
bQHoAp1dFrjvlF/T5P9h91dslMJA8Maq9Dfk1/5LN5jLkHLG39OxsTJ++nsAqFkL/5dfE/U6p3KC
6v4RwOi0UPzwRJqWDUCEyaTJiuW6P62/PlT/idydF3vMfWE8oi8dISKaYdsOj4qptv1J+RxxD1rf
xa84HalVcpWP2rlfaP5AhxMJsdrp0u6mwEt8hvhPP3yVvyglPjzApw/oAsEB2QT5g6Ho+w3CCGRR
+kn3bcTlRVoa6xrqTZJ50BaMXSl3v7/a+00PaziDUIPd1mW/pfBylyXuh6qsn8e6BoUer6JABGur
mdMHsjLKm39+FVZvoBguVRjj3/dXCXGCg0TNMdwvSUxJFjeHNJf95e+v8n45/n4vJsU5snbpQIpY
9pAf7sXliBlI+h7QkTNEJeWgX6oxZNbr2MFZEmpqo4flq9UE0x9u7/1P9veFF5gIlhRd15fB9o8X
Rk+KfetkpBjoQk3g9w51g8tAoAj9Q/nwfkH9+1KEtsNoodI09A/fJH1WtLhzTXdOxLnXteg9w7l6
HrT5TYcH8o8WU67Gtsu7TSjcQisSALbf3RheFxS/WBVWyRR8bq1Kp/PdvE5gAf9wW8vH/t+38nSh
BYgE80uxnZrmh30iJvGhtjgmrnwhtLWBq52JyGBtKgfQpE0S/BmNk+kfnQ1OFyXuHZkCJlhGxIr1
6MefzcdaGo8pNp1kqIlhmoeye8PwSiv098/lT+8YvCfeZErbJWkWSNv76/TkydEc5jqzFRaPNt1+
7JBl/PL7q4ifHg0uQ51++q/O3X24jB3jtG8NFwhpDPgWdS2qetVbuyhIMA1YF2lQrBGO7RoaLVVV
73lcmOv2h1kvLiaF9krUxaXpzNe//1y/unvhclI2qANcTrEf7p5c+CJUTAVi4n0PmPFQPfX+nx6g
n15Bbt4wEVTwyCIY+Vgf6nOcub3Fd0x5MbgIUwsaw3bT0OFNTaiOf/hJf/VdG0tNg76F7cT88OhY
yqeTFvtEasSBtqWl/kX07hk64SORcsEf1uhfX8wBCch02eUO33+DgBuFtCouNlhZDhpDb2+YZVnO
KtFMY+NznPjTo/Tz64hTkmxkjs4oM7jo+yv69hjXg+B1xEFSXcahC5nBPWKcH7xTF2veae1jpKbV
2BiYWsqZ/jnGvh5CKIkZDcMdPu2Uxw8hLbY/fPU/P08Gx3jbcGx+bmrgD4vtgjqEwokCoQs6g+J+
0D3DzKbD75/an58nrgLMlrM8uxannPffADPI0OVKITJN3ZnO0HAusEzScIcdwxBEF7+/3IcY8WUt
4nqca/h5WQ344t9fDyeIXhFdF61KvW6yY987JOYVc5i8WXWBKt02g+AxJk8jxnTUBO6mAmT/Ge+j
5a5rwAt/YPH96ksGG7cUXBzwHGt5JH/YSpHkBS5uPfQgCaCnPUlBDGaYnDFF//2N/+lCH/azIiYK
fAi5EKrGhQqycP5F/afVYXle328vaLc4pZK9qDsGOrL3t2O0A0flnm83z/tQYBs04U20vuk8DGPc
RfsW6vB0sIiLxChaFeGflotfPU1EsMHGozvE4vTh1y1EKic0X+yjUpvXE+vhNgtku1aYIva//0KJ
avp4s8suwG8mcDEQsnHaJ3747fQGslJsQjfKg6Gp9kgqkQFYtWIenzEQ1ddd5Ko7A7WHs/KLBmeI
MdL+ZXeyhfom6DnfR5mfa4RkAXptyeYiSgENUaH1bvFCfV/lX+sF6n2JirQ7BVaGJl5tcMWll8Rz
5T+15dSJo5Y2MKhKPRkQtQzGmNww2cbJ3dXppH8Kx4iNJx+YhyOhgDOT7/S6BIhEnOOQaGsx2XOL
7VifL8NyiUXoYj6TpyEXarfK6Kp206MR79dDPZq7zFWL/4Gux7dAI7hjDYo6cM4wK83B2iWbI+Qj
YA3aNaokY7LN8sIhz3RiBqxHhQ+QRQdxt6uVW2O4jVP7CwURY4sEZbGxy5D6kBZIwBOzMcvshxQi
HgFXnRf2GUcKdBdBZAz+RY04KkhvEMZMtTrTi8Cq46e4zEWAFycNMXWt4Br0ytpDdoBk4IV17U7u
2tWCujuADGifrcpsrxHcRDfSLSUK+Ibgq3Vc6zqt7sgqp3UCOuI2UUkV7BBNMCjqyjz50qNO/1bX
gNaJqktEuW4mieCpH3x1TT6A/xRlMWPIpivoz4NxpcdlhHj5DiKt6Re4iGiddYRiLlpbA5ipo+Ob
0VOvOTqktJwiCgNbu7iyeurA+pFJBialOEi1pwZx+wxZkq8N+TdjVzIb2hDjsk9wlsbQhnS460BF
uTxWWR2QAEg0CYqRcoTyFzOK35HFhvc3JiOPnD1hBs8VOhFSQ5DVpURZaiLcqCCNyrOwL6cHCx1b
R3KZBcm8G32k8OS9+QiEigx0j6CpwSueZEJflWYpII+7DkEJcdiNn8I6Rz+hicWy5VbqJlNytLfE
L83wFAcrGJt1PRglzBeJFpEBuyw0mykPGgKQbTHZbQ0XTsmw22USBlbQCbgpeYuBVivSHqyF6dTn
jGRVtKYeEvIuh9qInBN9J5YuswvVrrTwMqsVuSh9/jCOeFZLxOX6LfJDB2mJkWuCzNPUkQEYlULL
3bO8dxotOsRsVdGBE03u7DMN0r83hF2a7cbY1a+lpscvg4jb8KIYI4WXEjxkSomQElAlGohckkNC
gLQeorrH0l+BEgzmvFzZ00COFwFM4StccCgpWApHtUlzzlhQDG0sFrERI2SybWsGB6B601+xPjj+
GtQJWRsK52y3DatZzisnz8do5QTu8k8yPyENo6AJyQMnltm0OVrjuiSIJtk7bmtYawN15TmRjk2x
qhQowjVmd7vGRq6aK85yGKBLWc2Bh8UiwWwsSalABxSk506Wg3Vvc/wkaxLjS6aRuXkyXEYIw3zS
gw0PRJwLHilq52dSQuzP6SQsMrrCPj1EAe7odZ+XcbIWaDmewmEY1BOhG3PzmUSANFy3hp98rXDC
8BbMGGN3DmgbdVbUhW0eofuUckN7btGukfSySPgy80vvI/XcVuXMXmMqcoDWvqPHX0NXwZrMplDf
0weL8k0Z18HifkgcYpExXapVU8dVtaUKkI4X0lghloUXmijVsoNCB1AqMz2yG6rLRhTWY6q6+K1o
HR/kOGG+qHuqSpqIR0X2mCgdysqQGVhOM9ymwc4kJBjJ3tDjuCCYaMRu0xZZuyvCxP4UdNDmvRRw
u82ovIwRRgzYmDxgcWF6RkRANd22jkD4Q/JqW1k7w1jcxPwTpAZtm6TW603XE+JIuOAYXWmzREEW
8J7NycPgqMBN9hT9FLGbKurqkl+xlia4wVeJTaR+ysLSbquV6EEtTTyLNW9YRy3fXY8YlQ9aMxdf
hiAmvnH07TxeS7tKkmNY2FbOirPQ1vOoYOjp1Uy4SO+ozWxw7DUHkSGwdgpAQlJ9rw3/0/f7F4/a
D9XGT32/8+jltX6v+z/9je+dP02SxwX4l04dDQp6eUu74O+ALyEI/zJMV+fPs7YoQQX2d+/P/csm
HYJGnE7bjwyv5bDxd+8PdDlh9I7OkZmuP7X+P2r9Mch5VxnZ0tExEuh0Humd81FP//8PlREUQqsT
LcGPjSmLLWHjoPmSFOckKKAIjH1r6NhdDKoeAkukj+wD2nlyDZAd06gVLjB8F3fqNjsh8v0TLp8V
yASdcsLoJzOCxzX6L/08DxbQvrMw90Mjo+E9fUfx46zXPM2E0I/NJwq3TRk5uAq1pFDr3u1rSrKF
7T8SuKooZyD+FwAFlqT5eYB11Y1YySoJL6I7RQXIU2xAZmjqbAB3/jldUgV4S0Oxt5asATbX7NVB
tn9wT1EEGaEE2ZJOMEI4mjZqySxwTvEFU+nHt/WSaTBEJeGvjJWGpxa9+7FHaUOC8ykKoVhSEYLI
Is/QOoUlgA8jOME/hSiUTaHeMJ/298iwbfusqAZr26E5wsc6O3AWosKAFV+f4hngU7m3EtcgtdMp
wEHLzPrTlJDqkFOjHcDeEPVgL6kPySkAIiOR/Bz1BqKfEKL75zHtiCCNGuJkyGQWaJbNU6BEF5v9
WVAtMRPtkjgRG2RNoKolhoI6wp3XiPbKa5o9KQxW1G0dTKEu3sWnKIuyEWsztodP/txixF7SLiqB
ndKLTyEYjRtFxsqH1YNK9BSUYZa2cWEv6RmViqTpAd6mhrEm8jUccw7JEo/N9sxMRPLIVLhG1pu2
sjj23NwtbNcRyA4SRg6zp/wOaHPCXRnWkuvRD814lfJPOGRREfzhjOoZLE8M1TWJW7K7HBsoFHG6
ztVwSg3xBQEi4xIl0gO8ufE71+p2RPaSNRIFJbkjBvHLG3izeKfLGqGiRXvP/OTDOHnNm6n4Fmrt
4B965s+70qdMXbfOFF/BzQnwNS55s7gxrdHYp0lq7oHSxUB6G9+5MGeIbgfSymtjAwLSWeS69vRZ
RT2KPcwuU+7pIss/QxuF1GhUmtFuDURV9w1bSL0NsIzcZbBmFs7AWLPNLbGNAq8pUqAgIc0x4WBw
aRK1hBE2Qynp6bkoruxTCmSQV1gvkH+4X9CnUSPznGOihgXk9BeTwFSMEVaSK9klYmpWfdVV7to5
ZU/KeciPOabBHpfskk4pK0VSJUUxjvplfADCyOixak7xzHQRmTYpl1XSLJHGYEHuRpMYTKHHhrml
jTBVRHYQlNkSjqd5w7jkZ1ZNK8UK8xq5mhMwycfilLYZkrCEFkgMgueQOE7so+KiXiI6gf/2IwMH
haJVB5NGmeuX41sdVGR7ZnNKu9c2iPxsKp0Dib8EgYJWIRO0zHPK8UIrhINQXFAxiVbTnmNKCS+v
OADzzzGcgeeA+9o9JY/6PmER+5KgeIBeIUqJFXaOPXGhRJ/XUP1Q5g5zcYeL27Q3k9WUzdGsBXwp
GohUzxy3Sfzw/clTVKv6J2UE4bPrG6w+6KEY+kFw0jkWEFshYWT1SdR86tuEpLwWqGR3jbPbuqyo
l+WN6ySgr1UNuNqTrCvuBgqDv23npaeOdaDScWSm9LsrdJ+PePVr8IwDMJqqyAfUxZV+GdV5TfGs
haTDzcqNXvyuBBo1qob3tePn51crBoKPRiaOnTPoX92eZPLNMKI+/oQZPanXcajPD2na649ZnOLc
4NysitsK1nvU8qIlaLmHoTWnq0xr8WWlQ5VGa2AqWbduY1KGtk06Z4AaiW+/wrUiY9szi6BEsB+4
eXRjakVAYAp+IUxJDVJdL216krtmm6xgOml1eQGyFv96wEuGn5rvaq21VE5HavvyoZxCvERBZZf9
1tRMvAdJURG56Jmc0WE8zLXAfmNrmbbOGulPK9GM+DJkMHTWtqjTZt3IqU0OMAKKJ+Sn+o2fTpF+
lkdjLshEiqAiu75r3E0xBPQ9jP32Ypo4IlznM1kxO0X88i4Yg9xdcaBlz9OzpAawCVHjkzNyjoEK
TA73spwPvntGb8kYr2TbYvfR0ZCq3sOCXF7Z84x8K0xxZ6whYjbX8O9AMTk9S9pUwifCmdF03U4T
Rf+9NfKfuo26jQbdv/VKP9dtrzwtYfFuYrv8je91m6H+YijqIEkhz4UaazFFfi/bDPmXLphZEMW2
jEyJA/h31QY6+i9mGdjumXcBSpNLR/N/Rram/pdDhA0xqrYuwe3b/8iziabuXd1GpcG0lpptofXT
cTfkh8kGz61b6aPkuNf1/bqKOal0eMoWvsc6MTv9EjzEJ2HVC60nPU91AxRr0R2hhHyp0D36Tr9H
cRNghQ+7nZ30W+h9hEXjOPQqia+YxOKTxWNRMieKQKbnwl+gnABMMC5MREClnfOZcDxA81Z72evR
3US64BVAk61szdhT8ptbmV/7DEBHPaRbP2uv6yg99G38JbCIwUp8owG/1o0PyBLUCnVQ7eE2ffAH
+KAS2j38Ptb9frhC3oTc27TWWNDP8zTaOVpz7RAM7jmhIPy9mg/EfuMe5PBcWklIhwwoD/b+V9uc
v0w9JFsgEKsmQs+h9W/V6AzblGTHLJhf4iS9chJuSyvTFGBBu7Zl/MVxVLd2TCTNYf6mzTGa+KJ7
rOvsumNSjsOtIdpPfbWjc8sODlH4MGpV/yXWMWHLpRDqbISWNP8MbO98zL6dWNqCoNTu8hi3J/vZ
2FYkbAr5yU0cLAdNXHklnQePSeajk5JVvwCVcf6vU9PM1uYYnuGOB5DSNVd5NNxYPdIVCtUZ7w6n
34tE4YbJivyJJQ8FbDkeVRKAGdKBmhYwi0RdR5tRK8qNC8iOXcyPd7PMbsK43FC77HqXNm8w36A2
uzBrCEvKPDY1TV+plbd1F38KpkUzG2gFGMHEGyxNftVG/1qTznGUbkPGJn8YPg4lZzvBtEmtDGYJ
tMjVnDXaGe/KqhMg/2an2DdZeokZxaOK7K7z2rzV3Ei7TWqFQc0PdMK0FDkT0BE0KzjDqn8LAaNK
Vsx0sK/qWNhN8ab5EGW7yRlAfSnpNeSPP0TEJKxzk3gvwBtEn0zDsYvjeZOOITrqFLYDVBXbQ4pf
rRNOwo7TXEP1f6OcvUDJ/DlP8ho1H6OF0U6uoqgyzk0LOX8vJX6oBtoXUyAPee4Fltz9FCnS0Vt5
DLPaXrVTR9RQU2816M1LuWFdK3d4tmi0bKtU/jd757UcN5ZF2V+ZmHd0wJuJiXlIJNIwmfRG1AuC
pCR4c3Hhv34WVFXTZFIjhvq5I7ojqkoGhL33nLP32vB9qpSfS8RfMkoXxksRMz8sdGAtrPOsa740
uXdPOMDRyeOJxpGKPBpO5oVZFvt8trr11KVP8KxJN2hEH6hG/ZCRzYnHpboY6sHxFRqDAQ3BF7TR
sGQc9sGOnQaJoe689JibvViFiTnsW6ZzftEJxoLmoOk4HKuDkmLDldKeAF5UxTqhgQejI+/ZruSv
g4Ylu0xwsjDHsljWu4PWJPe0Mfp1OxS7QhDoOcTx2olodTrp+OqV2XmPGhjHr4W1UCq+3hRnzgh9
ThnFEmn3QqzeVgd36YsOP0GRYFnCubHzkrGB3wG0OsqDOL9M9FwEtHgIVgbDqECj/ZpqkGSESF+j
4RxSlAfFoLmKTdxceYqRGcNsed71U4EzIXWiW0Pv6x21hjgncU76lK1F0MyD3OhqFO8pLvZN2Pdf
Id4Om4lG/5fBa24RspxPEb5Tc8QyYZaRdVFDhvan0SpfyZwDUsdudU2Mdbo3lXH2J4KHR9I+oAV5
gH+d6pIW5zGbozOhueMOvWZ2RnRAwINQXw2egvunP8jc+zY7/V2aDg95gVi8iMlGGJXvid17QQLK
PVCj8DJa8Myzfmb204HakAraQoFpY61CYmtwIICLsoV6OlnDsMXeUmBWMnxHcfEDRAkkDRzsSn8V
u91FWuGV0OgV7rqBRMyIMrCzXGw0ir6ugQ7uZk8FVal8ETZ2cx1Q3vcUM8YKenvu11hSXjLSts4w
0fYrbRzX7tyM50RxlFvQoNh0nJIYNJC6GwryzdSXt5aTP2XNTTUZu3JQmGOkdBNyMw/aHkf4nOXT
XZjvZ1BIbEG1vsUHpsujEukUIRjpuvIsngaprmiSSKw/IzAOyxw2XQIuJAkBqQ2gQF7VjM/nlNnZ
MbPjS4XRCGm/5GWpXRwHxCqMGzy6l0PxrGelugRaExyZTRcgSeznvqu/AQCXW5ptBuZ7a9d4GlQQ
RtgtIJ2wAtMlB5r39tmAEcPRkgslSR5mK7EDJh2kD2X7BMR5YTU1iF6U+jaDXndqv08OelwR5Qda
kuFet0skmBHxBmXPTKgvcSOyxojumLTuPaiW1dCFBxsrvKqB8ogwFkDja0I3PtaR+h2j6L3mhHNQ
mY21oc1YgrXLMc/GSDiTuOzWSR9mgBFCHIx1spLSoDc8im4HWCfZGE3XQwwZbsxefRqTmShgLNle
1TxnqtL6pcYHYDAycFFKniFCZAXq5+EpccK6pqLVtK2QCfVZ6/Kgk5uymRoomXha6DVKmxZuqcxf
xnl+dImAYEgGYsaqiec1yK0Oytaqd+MCSqStkZ7lWGlekhSvI0idkt/o0BNwyJYH7ZxVfmwn3YuK
P2Y/T0OGadLsHhMc+w9L4+NpoYZe4/sIPKKA1o11aUWbybKorzz8qr16ayjmY1Fm8i4F4kwf47Gk
mbqvGI1s4hZnf4TLn9Wcj6ySOW1A74Hu+RB+9aQDCW4xu0fqABJa0IjyqrORZGYGsd8HaRvnzAHJ
loWJs+4n6zlNvW2PZXlfaIp6K6L2UZ9s1jLnJnQ6oNO98WhC7fGtRjkuRiKQaILsIo1dPfxNcPSS
1TLP6nZPk5BaGE9fRp5PFV2S2XMGSWHfjUzzC82vdIhlVil2oO8CfYmdA4WZOdU50mK8oRGYNevB
ScR5SCwVFCyKUPD5g/Q2U6jJTd7jjZUugs9Muys8EztIMTDGZ/RRh+Nw2Rr6Nm6X9xFzd02QRjYJ
X4XjmGKX9KfqXCUOaMQGU9q8DB6+w7i7xWr1dWKW6eExKfJmPyTqJjHNe0n+nqHRfsfxtPbI5rBT
uLke7cPOgxQVaxca0hPSHHwrV9apTb6TqX/XZb6t9PMSWsCioZjAptFB2pnWVVQmr7leH2Zpr6Gf
Mb1DhF5HvAiYkB2glDi6d2FSn1VC3+bQKNl2kQ9jnxHt6m41D28/EzdczlMEsdmcb7LSvjCqvlpl
JCVTvc33NAiY59gDtWncdTvRDQ+o//FOTSxo7WRfdiXnbakvkWMfNJX1DI7uj74fjkDA080CpwgR
lsND2huJfslDzZYvqXxGZHAUvc1Q2UFemLtehkf6/S+NvFHU4bY27XUmQUQat1WVP/V19FhW2rZu
3Q2+uP2s5OdEL+4dSnm4r+tRSZt1leb6ehwYjpCzvhmlMFbEY/0gMuyLlbNU8W0AdgCkCwKIGh4s
IPldWJ3LJN8OOhVkYm7jDBR/ggPRGr71QxEkWPN7s3+axc5To20lInbzBJ0W3rmRXXjz8LWf9HMZ
navmDfky19XoHbociKMJSY2RehM357ZK8y/sM3BvfMhANx0ak73NFHXHLkuebfa62QjBmVkye6a6
fNEhADPAW9fZsZ3x4KsU8WtgK5xXyV8zQd0uMx5sdtPm+WQ77Ki8oxDVZQXHr1esDd+Pow0E0cnc
K2tEqdbcGHjTqcBBoej5JdnYLYgA/agmoGYbnchlhcVEgPNHkBbvvelp7NVNSGBHkuRHk40q7M0D
sJ2HxIzv69JEmxYtjHat9XONRSvpripNfUoiK1/3FUSsFh0l6MdLZ3rtgaq48LdwahEIxYCtGb09
JuiH1mbzItqOMDR1M+pGswUQdt0b2r2ovzijfT7a3itPEmawNrvRmUTC+SCrgGIkCoZ4eCHZ2gvc
OtvouWkecaAZW4yiu3nUL9JUvRpsMl8k07CG7Da6OlAUCue7ncDRbbrpIVHIUxJz7LssY2DI/b73
nkb2SuniKSyVcySnPs5SnC7bWslivqKA622zvyH7YU3z8FKMmh/p3SFjDYyBB6/MniWgG619yKwR
w8pT3196hO1MUXM0FPcWbOM6a4wvJnQHjc8ea0ZDUo1e33fzS2Y/w1H9PhuHRLGuVDuwBf0fPnvX
02Tt5NwdK9EZ1wQpfxur5Fip1kOBQca3zCnITAAB/HRgZC6sIQkytz1jchiQCfqDSIjrMeqDqv4C
l+47s71dkZaHiAyVi0izVvEQXtaMFleyN85YtKnW5pXe0nXKUv4/hhsSDfZaAq13tr+hkM98SKV7
pTJ0f8idBY4mj3mtYNSfg0jEu6ZpvpLR89jAlM6mdNxYaotgoNFhAbE05PAdiKu6sBq2pDNWQwo3
AhISOYB3jTMXXtoQKGqD8HfoiVKP6x/k+6xqPcQPWKo3KOncwCGeYpU4fbt2YCXvtYF+fgLEEGnB
XVjHT3WRsdnqu3O6xRe1EA/kHhT+aJTDGQlMoR9O1oNZQJfvsh41mpG+ABO4rRSj2pYtGGOdvaTh
VmLLzvS+7yeyIkKxVwpawp3SfOlD8VRk+CnZwJPzHo9AFob0taBo9RsG+GdhVTmbuXM7gl3sl2io
blQJ0Fnr3KsmTSEFEL2ymip5yQjpOEf2RWaqCAZS5rhzs6QnyNmCuYsFNIXxsEK78aTYfAYUaRY7
BzvXNoXLtK7kOG9xW+UbMLo4n2vogzFgJZ9pSHmWSxX515SEj5oW3cWC4HXq43H527pL2rjgTCc2
yHTqN9ycfgXRLlypOlwLt6NpbZjdISeCAwVZdI2n0x8H/QYa1TJPCcJE1qvcGgKvEt8NR7vKm3kT
5sQTTk6IbzunE79phrA8OgmgBE2Qh+m4DLjHfmo3IG09ktoS5zaB/R1wSUe+D3tsWtSQEbuVsRqv
MJvTswFndI57BzWSQRTZwezKclMXNT51b1hg/aTM6Bl+W0uInAS+sdjbSiIp0V4j9DKumm4m4jGA
236pwD8NxAvS4z2zreKHy1prTMXXOFTdXQXdke90ii0dus3XIhkeyHDYK6ZN6R4ZZ7NkaZs9c5UD
zNB7HvOx1A9sTbGo861aNyTXLWEttWKe2xZfOEer7joQG14wLfBdY1DiPUtLoThUHhoDMmHpbIUr
d+OQXPOsgYYMxqzPtx619RZ6IMb7mCwBJCxxuE/SHMkxgO/cb1y6+mBIl69HeEij8DhJyKuNmG2g
HcArSFV8IN/spcO7DhD70DsEo/AkujJ+jnjUSke5S1zprLU6w1Bc+zmUhLhs8PrOGqORdoV2GsN4
y7KcFlBDszDD6E8ER0mSkt5FO1sbDgiQIsJjpk2tKeO6q+jIV1ZJH9e4SNmqFXp51gzJd/DuQWL2
Z15i7PoiPpjihcTw+1G6V/3Q++iAN51LUDrQGlicvuxMvAW9/Bp6iS/z4qXJhgtBZEk+PUXAzqpy
ujbM6JJh4hdC087rTOwsNm12ZcHJSc4sV712q5S0qAmJhBKvS2U4ZyxwZRQZnaTuKuofxZjepDWE
DHOeAwsgPl0Fc++wJV7UJ5IlFmQC9HOCv/Ko1TY5AWHnSsz2NBQXRGYA3sinYzj2l7nuXfNarmNb
3qFhJfpd+W6y75uN7nGIRcdrXB2SMrlhJOld9OiXHkTXqAHc5TVChQh0OMm0SvOElRuSscJ3t9LO
lSUsJWSdIivFO6Qyve9RcPqzGMYzGSfXoVHHgYX1HSiQuGh78jG1br6dc0bAA+CebFQe21K7jMYQ
KECls7ucia6DyfwlyqYJTqh2o3iSzJgmf9ArsWpnQQsiJx5R6bxN1pOiFS0QnSj+IbOm2ofq4B1L
D4sccCSj26TQ1Zsku8JQyLLoUux2G1m5D2Y038N3ANaZFdMhnJ09+YBHGkNM2YrYZmEwwKA7Wpps
dZVNDizPrAtAje/jOaZANJ3bqBxv0yT/Ags0/ssz8N92Pu18Gu2/aecnLyf2q+X3/93Mt/7FMGBR
wP80l/KP/zTzvX/xHxFAgMi08Z3q1r+b+Tiz2LyQOY89BxEG/fp/WvkaswEPdYaL/uKvX/2TVv77
Pr6DwhkrKlYLrEAmjXz7RIa7BBTJuAH+Ovasax4G0i5wSyW5QjLU3DqNPX7iPXivu3V0pCMAFrFS
cQoYbk91t/ClLBwOMWXumKfrRjOVtdSVl75sws2bO/AL19bpkMLBeITZELog3RnT9oxTX6Zqwhxy
W4Jr5nrSIw0SE70R9bb2GNZNBVUwdAdoBos8JmBFVNMlko5szQbBWNHYrASkFsZtlmg+CN5oN9mt
4fJyDfKbIc3Rrwrkezu0HKpzjlqrvgBwq/shO69kLQnwue0IxFE2uTsa7VrpbOJ0sDDnYh/nHsya
WKs7L6iUQqteR60p2cVVsJm2tjOD6Vnp6liJXZlIWgwlaqt8XWRZ2K5zE1+rLwsX9B6VfiGviFCD
ygWSbiIGmNCO1w4yzqEhl855LtKxMo/uHDlXEbiiI1HLFLQ0VxO/tDRwmpYu62lcI26ZTTaTaSRb
i3ltlleXOZkbx2oeM8Dv2H2lu4pbyqUJ12hj0TIdNNbWczDUKAQUJKfDWosVO6aQh07LheHxfoUp
peVPIKhaw29ApqTiME5dLtYjjnO0B144FdrBjQX2YOizlUu3DWjITMhzpNvSmtZqStlsBLMG3HaE
m1bADyFV0IWeuxZdXQ1fRJwO4mhFSlneuWQbwcksK8tC2ZsKtVcfnGHM5EQD0SCxzwd8Y3gUNQOF
M7Jl1apofdiA8IiwJVkNZR5fWgEbKMhU2cwmEQ1KXDuXbSvsQl4nSiEciNYM2pDcqENYMFYoTHMC
jV3FljNfOa3QSpg2fMid4nLunE69CSWiiMcoJWBUBlON1AJBJbv657xUKrolXutO0zUngMgBWrbs
YPxnhSlxq1l1DCrcF2pMNjkLizWJG+R6srgqEsW8DFuLhDKpJT01Ovz1RxFBmCLVSE7Fpm5grWEx
UolINJLOs2jXNDG2X1bFbD23dlrsekgrjMjp7kWbAfHkK6Fscg5alNv9dlZhjj0Qr1sxZOBvUykj
Jprr0aUyqgl9Tj0kxQhCsletcROCqxQOO1s2Kx6gQqxiLXsAJXK9LYGUyQ4eCVIG1lXwWGVB+9jJ
eja5DOy4YCWdN+PbsIRTng2ysKoLzc5d4zzvocIeIOzFBps/FY2Ar5pgpm6Zh+PaD4VYfitk0ZQk
eLfQL2wFmPiSzobsMDBdK9RRGWSZukvpe1f4Kh27/q5WuZkBDcQ0epAoewdf6lrzwqAblmuGX3mf
UK+oZ7VCZ3PZh9Oxn8+AY+VLsE2TyQaje+hB2N+EY6vYxaayRpIJW4KI+i3GRGchdAN72UqpTiWD
0roccbVO9U6fpA0jy66hDIQJ2qtVDEKMVkmtlNWKKZ7MNkXfwUpsCG3dMY211U3UlowJ62TwVCyo
hG5cZR5xLruaZtodWUp6dAx5kd2tJfROu41IFVRloOS5mT6QLzfaOwPwCqNVwyR+Kn0aS0XJl3wC
2t5HsjOIAlXHWUl2E7AoBVetjkJbtROV1KI0VurzkoI/3jOFzsWWqiP+VuJRnIG5kbO8snMkGSh0
4mipxNlyjbgEbhP48PHGsmsFPoBbikM2k1/FHniwyIkoQF6iNi5pLpGR0I23PJWDsybJNDbv6dbT
Z1oR6hOx2zFHj4/1k47+vsi2Te2Z6UwvFq7xDYyN2WUP6o5T9TUuaRbpTxp9XY/nEqUXtXi0Lkga
QnBiwkOmF1a1s9sN3wjsLCWBLT3RMJV86YUFH5Uoi6lXzOEbmF1ZiPufS9J/90f/EwfPm9X5g9zh
rmOdei9T/fkn/tohIUXl08U0lgcGLwH8hn92SM6/rMV75UHncFnGHTxff2tUDX4JP42mYrRDKQG6
4//tkNA6LMASwDaaZ9gqxrQ/2SFhs39jVIJIjU0Jx5mKBx4XM3s1fv2NQjXlmzqqTN2x96rF1zwd
YriJqBPisOtvB96vNbOI8cohgPugYQTbvrlOv9jFnO6X2J2xCbQcV9dslpRli/j28OZktCLJoa50
wtYuKvDHxN6G423rxM0nG6YPh0LP4dlgbNRltwQR4P2hQNCZoxzoYBioBO7GNrV9Fp5wLbTc++Ss
PlzUxb2MSVNj5s50wVp+lDcX1WCz09CjBN8PmG/VagpBgpnXF7TKZqvazBzyzu7dQttQIXnf5cBG
9RM74aJvfn9jOUsEMewSHZcHzzo5XZksee2YUlaQjNNqN3gDCZYWwb5I1Wfo9QDHapwEUw0f0Jny
Jysy0ZL0RlY/GDnGtI0inPmbjVpQD8qhIQbk93f+48/nLM8w4DwPnbSjLtfwzTVK4JyzDarJFXFm
eazJdjxj61F8whJaKomTywBwSeXhJeMAHfbpAya6tPaEFoO/VcpFVMx3lCiEfq64GKz3T84YJZdF
x2SRyIRioBfW1x59DKcwvw2k0sXXSaPH1wIOGuN00VcKUbAJslrAM+ptKisEKB1/NbmgVU7Dbo4k
nD00OrhfWqXZNtmEWnNibcd9kdbm6++v4mmBg7uQOgMyk4Wb3DRPaVOg74uJd7ygqZJlGztTyeDi
dVsNUzEAwo2HT+qbE883xcKiZv/pQeaA2AtPbKoEEncD7W6824QhmBZB7rphrxEurmlIfmV2eVu5
1jZFGkqe0NOg2mcqkVXEom1LuzxGy0WUSv/Jw87H8N1N/vlD2XhHKWVUwO4nXxHHUlQLAxwqh8ZK
bmu+ZEERTt/nBWAJbxydkGBn/Psrf/r8Qi2z8QTzUvCG87afvF9zz7QVpVW68jK32sc6+SREsPR/
ZIvlcnMUAgo4EGga3VwwJW/fki6xwCjpbF5EXjPYRAzqh7a0P7l+vzoXVgFYVNSSiOhOFoFpNO2w
X7ZIos8jHPMtfWFSCj6hZfziKAvxjXWNZoDJevf+XASzZWVEvYkyRzwXpjF81URjfvvktujLJfm3
9ZZLBsSEw2g2vQcLhMvyY7z5sIyajQm0t14br+Njr8aDhfUrmb36u60xWCN/N3qUlOfqLjJNlBk5
XkUriLQ+UtYCkf5w0bVGpV9YSUInsVOZBF8YhdXKnWTYGvnj3FZi35Lz4vrp2LTsC0m2dRk/OLl1
Xfzczes/d/ZsWvmzZiem+gyxTs3SAxRo9plUpt1O/lUVNHGLBiAuzcv5Z90wAyRj39zFKTGujedt
RZmg6uh/VhxEBPbZGifX+NJaGiTxph0ImZyLhqAqQcRJdFn3kbEbp2bMHxXLmFCpVcTknBOX0s03
nSFm9T6s4kjf9l3TzsHgac2rNyoKwlrQu2RZ/ayaEJ5TQSGSppoqJ6yXFD56gcEBSrSybn5WX6K2
XFILl6JMrRXqs04No3aDSN66LEWTqcHUuG53Fs41E5KsBHCM8I70+SN2AxGvMehW09pKTEeuzVCL
78io7cgbs2JPWxjNNsHEJnh2H0+MK7Y6HvElFRh6zAqhpcLyrUlLC3D4UqnKXjN2qiaZrUZzXhl7
QCNcn0xa897FBM2fkZH6tZqKKgvIuya7sc4sRWy0scV4ENXLFUTykbfBBL3luh1HljyqTuti0pNF
vsclRfXF/BhNfzUpRMymc/80wjr93hD+JgMnSjMaHvz0903f5IdlpngDrkdTLvnLEPgB77HRR1FB
jVu9piMAcj6cHzM9mdQjcZZxG2hjqXrI4YhOnmAvIGyRfITPdBQvw8olPD2/Unopmg32uCxZW4y7
6L5quAC0BiR3oNSCRledN8WTa/TFC1SBHsUIDNDkOImRcaCT2mN6oVWzeFLHPnfXhcvelm6sC2xY
qoX41huiA87MPIfICjRE64hcBxKCZC73AAJKpFHEuaNDEPOkBaGJycXvXadw/F7kjMl7o2hato2I
a3FCjMYLgbiuEtBcgfk70m3AuumMWn6otazHJQpP92xQuuxFTKxaMAgigsFr25QlQecCPWSEy4Dv
XglbFUePEz1P+CbMHbEDKHCLSdFf3DGD3i7ViuCDBpGXuY7Uor0oxFg6e0r8sjlLQzH1V1ZO8AjN
hqHUieHV6Wctxh04nmmuMV7qPSfc9BMimSAqa/KGLStDWqLPtdJeUPTSoSmnbnauul7qTwQK1PVV
KKcovNdaSVSAgqlpHxUISvyu7omXL4Cl42Khe48ZaYhtIheYoz+lg4Q1m/VjX63D0dF61DCy/Dp5
iE+NOKd/wnyPrDbaOMJC+ZVBBN+Yknl3UPe1ZvuimrIZsUFtNqSCzm2+1bFWVmsGQ1KsGhVM+M6F
yk4GwOTWmE9lVqL7Rwe0svlmemQKwFRcobZjQDjOntMFBmlQB1FLmvc6aXokcXaA3nOZo5trTDLs
CHwtzPlKd1HRr1xdmPDwjFDb4p/AV4aFJX7U8qpSfWhSqL6M1jnqlZGAlKpV1uFu9NJAKz2mYBDc
64OtCfuOHyk8hqlkllJWgHBX+GQk5XUuxC7Jm57XNm2YkvZWad8mRmPuFZfkhjVhcOYxq1HEoYxw
6PPZZZ1F6yRPe0bvSe1hNc+rBhEDu0+c2EaDYlWtw1vTmTnjvjCibx5e6gvFnB2xL1zaaj4NVazH
KNC7eZvl3lyvDasexBUe29neU+ebEV3FgQRn28a3vCKCUjw3ljsdVGywBHZUmUMuXB/nD9pYeFVQ
87XazkmpMfQrY0NsEs+VnW+lBZmOBvPn1pm1y3lMUELUiiWZ1c2sa7QGaRrEnamd8W4WxrkNauBQ
ikEnKRyN5XVeCD3b1GVDSlZUDDRbmdhhuMY0TW82ddPWRiOhKz94F+SXCW/vc1UvfcBhFoa1chil
8MqObYsaGNYCOg83FP1qGAHl+nGmUA7WduSpvuoVCE3H2rG+erQtif2Ie1cib0NnjqIjRmylRLiD
aCow1FeZjar+zDFfzXLAT0MKIa4vZUYcSWBowdxqSOuBXq5BLm3K4lSemZEeE6ZCl9Ais3GBtYcF
3OaC7N5bJlikAaXIsXhwMN/dZXi27r2xDn8UnZdKMvyErp5TTaGcgAeDO48pUPRDunTgicM1iodp
wfat9Eii8Y3HchFM0R91VoKmnUv0XNMcuy6U5/B/aegx462vCCgc2DHCbr7PiYPBHaNCJZ9bUV9b
Sl7eV5k0NT/DTwbtXdVrWphEofZrK7SnKaBnb7jXTp3m407r6FJtp2FqlO1yQS4MtKvDWSzBd61j
t2HShrZueC16kyxVZFKCxlio1AX3QHSIdVJrRoFU9szyWhu2I603l2N6fEZ0rVOVncGun2Wq4/El
OVNxMtxZpPDczQSPc1d7urIX5qyVydr2MsbNqy5pUA7lzaRom7FGt3ll4DEfbxXNTPPG12wHyXXF
f4OVC6JjwnpTOhNvmZ7b0bTQ7MfO3RNpaNEZqHQD38EFw+MfXWxqNGgFvqMikFli238TRv/bXGL4
Ru37/x++HZ+/PUfP8vW5eW+n4Q/91V+y1H+BMaNSwNAMoZNx2j/9JZMx27Kvh1pEK4kREdXx3w0m
ha4Uv5dZG4BDlR3zMtH7x06jW/+i5wR9zSHADDQgZeX/+d+v4/+KvldXf2215cm//4+yK66qpGwl
yWzvNuQM4GgrkYHGT+hSz+D5e78hd2uMoVpMcBIfxnE/uzReTdq96zcX5e+jvj3K+xqQ3dxiDfKw
WYPEA2f0wWptMpobJZa93hKHWBX3fdc/dtYYVOinVo3JhOT3Bzw9rcXRTVuPmoyhhAXW8P1pjSCg
iMlFcd/C076k8R1uPYgXf9Qm4bR0zKick6ovtQzOp/dHSTO+71M6NcuABB+IKnXCEwzzk7J+uQX/
rpl+HsXxDHqJrrc0yLST0oy0ALoxDRk8WTGa/tw08GqiDXEd58g87sY0fe3G/DOu1vvexXJQfQnH
4/zQaJh0L96f2jSTEP5zH2QyTltrnd1unHpSAkvRp3OGjvUnT8j7VtByPAMsLEeCYMTceXkZ3haG
zjSpoWuLFje888UJK4cYDPKPzChrPznSh0eD7i9dP/aDcMFgAJycWTg1FQlGI8pvKx7PptnMfJ1g
if/gKDoRenT36KPRa3x/Pj1xA3bidq0fixgHRDqJUOFhFFi5f/+kf3i1FvoZ77Bqc7Ms/fRJT02v
j+bYQ6m5VFqoILOt1yOXcZkobGql0n/Iti12vz/oL+4Wc3QdwPkCZAC99v7sVCek6OgWuzFxRoHN
IrVB9aoQRlp/xkI7vV3oDHjBFhi4zqzpI8rPs+xuEFQrKdyPLcWKsQ8ZfH7yJp9cRR4+vlA862CT
XNrt2smbTHJAXLn9jLpmCXG2iKoLo/68RmtJzbf3iJn/5LadvF/LAX/icMGLG3QJT8Hf1qyWhGPU
+Lq76WDEnsVd85yzvNYrQljj/JMb9qvDwcgD3cZtc0Cfvb9hQgIlFASN+LptWzJQ3ZI0+T5mttnD
KdL8zszpx/z+ITm5c5yiTptnEV3Q6aSVfPINNkqb0iHD6OQMNsnApnebCUv+8YnBq+XRp6lvwBo5
vXGxFgmJu5yDjIPcsxs090xJ0yAOBYK7wWg+uW+/Oqnl82STIcDDcnrfTHf56BcKzCRDSzadUyPs
96LPsG0fbxfr8XIQtosGjz7bibdfw9JAw11rbuqPWZUvdCX2c40++WROS5pAmRb88a1iHeNR5H4t
/JXl9XjTlnNMtti80pk/hwXqOtfMglyrxz9blHkguEVsMvjfshtwT45CwnbeWxPx3gLMCeANuRje
ZLX5/bmcfJuWo4BDh1PLJon53anypgXjkrggxHwXLN1K5x8DbOvpkiAafnJCvzqU5fzs7gPWo6X5
/rK1pONBjXBy2o5Ak6gJx1upEV0IZyh9/vOz4sot/mnYkOrpC9zNyCfBYOV0mKM7OHvjoU/0jsT3
ofvjZwHJu4YoizWFZ+90rxaqWst4KoZjZkXIxolZUPyRzs5/cEJ820lOWUYWnNb7axcbDGdaJKC+
nSrySMD4rF3onQijCxUt4ieTpo9vLfvcZbFnuTdNXqz3BxvSUoDowoWh0kQgfT3pj9D43D/q1HNb
GNcy6GCux4eWivDkrYWmA+iEVxTtRN0EqZyfIL84nzzevzgVF6CjxS6a4wFhfH8qSa+lMZxxsHWQ
ugK0BeZlhKH6k9HGL57sd0c5uTv6EhBeFk1B9NQQ70imMlYU2UQa6INz+6dPtskmQtddNHE8cUvY
9NtvjzUo4yQYbfoWLRRsNJ5Fb1u30sfc7ZRP7tDH00ICyQcO1p5N0XUazOJlWaYPppoRwpuah8xx
yvMWxdzzMuD55Nvw8T4Rt7GsTZT8bF1+cjnffFKHUFcQnXOoiu9qYFHUr4CmyU+O8nGhYHpsLMoF
HdoxA+X3F69MnSF3Qdz4cVRH/VHvquoL2ny3PfTI2jFb6hD/PnkCPx6TIsSmYrTY/lFBntywgeJK
H6oIVyz6hVWYqc1aAbCzziWaOtNAm/T7B0Rb3ps3BRDvlbV8iehveC6SC/3kgBV3R4srCIVR54XS
dwyGwFvbq2E4tHRQHxSE1NmWflRHhFnfyimYAGE+IS6UX1rN7W2fkQ5AgpoeplzZXtxdmh1YHro6
2ZhvTRSLyqYzFfswm0b09fc//cdHDuUEm+Wl9FWR3J788E0qI9TWLEeAdBgy5TOiM4qCOXwhiI+R
158fzabGhsHB545L9v55kE1ej03NPm8g/3baEA6u34NSb0kwduEpfnK0XzwJy+ye+BEP5f3PcIe3
ry7RaGnSFax/ppHRiTRjXPeAJjPmcLTzSKWtq+b69yf4caOOXICDWXwsyJQ4nVOq2PBiJYOGLIk7
STr7+zSrhZ+p8ToR6BVMc7j9/QF/dY68vYwu2bCo1HLvr2inmlhDBMsh1hoFyrTxiI72COsnBBaH
1+z3R/vF08LFpFPkuEvGxaJsentFjbw3HKUx6UBTqyQrpZX1nTKJbJ+aifEJ8P5Xx1qWQ/RPP3XY
J8dya6sh/Q5LMGPsMcCzoxyIDsWkXCDB/P1p/eKuoSJaKmGSvtisn6yMZVxGtosOFYtNXa+FyJx7
HbUtjm5XCygh0yDHufDJGvbxzrl01RYRFi/g8u69v5aVC0cjSVTeBVvKI+LPMCA7QNt7CdS0RTG/
+dOTXCIL2LQvhbHpnn4XFV3BHgfakyJ8HLZuXyVMqJOmY7w7qIy4svFK0TF5/f6oH+/iAkskSw0N
Ov9wGqZB9pZZOfiLUTjPoHOZvfkiw9KOufuzh3PpWbz/DvP9InUNpRxYILCN7y+okSI7gJFa+Kle
4lKeGYJeCa/B2WaUc/mQwzS4zSSeS/CxXVd98rH5+AzRbuB5VTnZpUt0stnOE3ZDSQ3EwWma9lgt
2Ahh0rkkYHpILxQrT+9Cq7A+2+N/WMfRJqHjIa+ADx09uJPvd9Yz+CzxHqNWLTziKoHNekbsfvLe
/+oofEPNJQ6HGI/Tz9rcz6BJEduRv2TVayfDNwortfvkCf3wrND44kVYrqAHyV87uYRtOzY9ApLC
10h+DZYN2UqbSBdOoLz9J4eip/LT/qDqpwtRPiNgKCw86zoA1p1u/1/2zmNJbmTN0u/Se1yDFluE
zkitkxtYUjmUQ8MB96efL2rapm+xyop2Z91WyyKZGQHA8YtzvjOtWx8p486G7nv45yfgb747Cqzg
jxAsjpfg8v//rdKSThFjQsSjuXbknkqb0wZSTN3+hzPlP8aGLgqWy+3PzOvXMmRxx7kEM0xjNC4d
0L8sr7+EMRyI7T9/nr/c6JerxOiEhgJ3DFXWnz+PQIeD7yKQm6R3iy4d40xZm7hLBqxfjnVaW8sd
95Oru988YH/7PXLuhQFRBsyBfjmkK68kTLPBnDIESX8Fsq78ZE2HrfefP97f/5hL7CPNJflNl5v0
3y6XGEw5ROEiNzQg6B0jUrrbjcU47De3xR+jnz8dV3yPKEl5mKKYZclfPk9UQa4yXC8MoiLWuzAX
zzX4VHgl9am1vWNXMLxpFnyakPMOUdK4v3kI/u6j/ttvEP1ydiT1OkZz6NAQzlaoNvEcNm+zb4LH
//wb/fcf88u5HI7FqtH5w4fw1vWGIOEXD0j8bwZtf/9ZLsdHREQU1f+fL5urFJ6R7FJraaRP+9gG
7w9dMLF/c9n+7u5n+BCCIuD29399yQByU9Xcu6RclX2YLv7qPI6Aw5lKUfEhioj67NrJm981GX/7
8bCHcShS7TFx/vPH03PQJnbLj/WRBADyRz/0VgsM+f98qf7uBAZbR2PEqN4hZujPPyaEMsnEkvou
Q3+bdq3295qtLoXr4gFp/Ocf9tfPxMOMlQ/DHlWQ/6sc1C1mX8EBZlTQLVNq2rwjiBya1X/+RPNz
KCJp4i8pKX/p4L3Omf2WA8szMejzUfniALq1+E0999fvjs49JDyJMxEf36+dVESGT+f6QnEn6Jn8
IHgTKo/A5zmt/M0ZdbmZ/3x0XBT33H1sEJki+t6fL1OtV5IOaCU3OTLjfdla/aEbtLzLCWE7Vo0c
fzOf+iON6U8/MKJ7xwXpUMFdRny/nL1l0AXatWbs8SCmyzsYGEH7WdMZD/RWyTA95EFnvzXRhHAF
ZU3tvkalnqMTNQOUun++bf7yPV9gjYxjUOsGVFu/nlpD45boThRB4lFv7YvIlgebYcZD7kW/qyi5
TX75pkFF2sT4cUYHvFf9X4vmDCNMNmVFtKlbkg4kODFLJXeR9v3xvUGbVNbbCp0VgFzjw3lbNnS+
xtwNKke17PPqKDc1Y9hnUtGhrZR6HJptIQW0BBzYwS1R1NFjwGYxuKpWGyrp0C3OivYxAtNRVlN4
XnvEQGk/eCGU3wGRxAuwGTLM2Y4URISkylDueTt38hVkJ5BxcM0RFzU2lyZZ3Xm5LVrGfY8QGxHm
A5oC1v0q7To5jjL31wruV1VkX/0EaKTc8ZaKly6FhFuAZXRRhoBOKZyoIxfd1TLSG40vrnnQCH2I
KW2F5RB5D85aMoFLhmiEAF4JboJ5csISzVAtPO9mLMrMamEYjflMFBAutWupqgyQXJKgMirSMgga
IMBxaWbwIgG5tldRENfZpmw8vX7zYgGHLjV5v+DSa1aFMEiM8Pu3DeEB5ZtHDogPwqvQWfgYoXZN
QMcNTXDfzksS7XuYwONp4gK7m0m3ibNDjQVpP0W9Ah1maZOyP/h6DpPbCm89NvZRrd11VvW9vlvM
UFsvCJXc8ZwB1VTPUBM8WBqFY18pkTdBCmbOND96F9U4udAWaMJ5AUUZ50VIhkjk1eYmRE86nNyh
WeaTECS47IqSQfB7kvXgQTkGAelGIhPffYqq+MK3gciBRRPA3dlDWlWILcPAvHiz/BwEADZGzIMK
op7+BmWbnX7qOVlefuFpq7Jt1gdN9pRlwOKvnKCLI4IP3NX9kKtTlGj10H59rkMOHY4RSCEhBWmU
P2JXNWN8CdQYyAAR+YTM1ce1E941ldsvO2l6m8+zNMnPwU3cH0NbQ56xo1AKtER2XlMQdlG+W6oo
8/eita27kYa0ukDaivXZm4fMASLsI09ztQqGH32R2R+el49RShQLsDTjdjBNTV80/X6omuXaBvME
NsddbPM2EBs/pdFQkChuZwtZM46keEmdoSre3QHZYeogLfLTEVZEv50ZMs4wLEQrdjUSKe5tU0Xe
NrdX75uj5MW1lMCDggcNqQOINbkk3IdteTdOpfPNdhEibVuljXcg32d9TrImHk4YW5dxlyMjXze5
P7b+phobSCiy7vpg33S2+0NgvSy3wMMjLKI04kE6EhO/7LOlmj7IuPH8G6RRF4o1Id+QKrhnY8KP
LN2i7m2d527x0U23fpssV1EX0HMNSDWrqzjTtt77ZCJ9W1ralJ0rXQ+ughNOXyJTBtNLQTE8bwZh
LXS8uDqHPQPg/mnEhK1vokoAJO2XHF6pguGB33VQcHduu9bOxj3W80CntYxzG1QeMUE3eZfF3kZk
aJavyn4m0kgUpfdsKiR5b6YIGy5GSYofiSWkqOzLyfFfOPjzty5Zs0fObre6AOjC8gVSRsNxAxXX
HBfOzJ+D7U8fgZLDemZoUH4QSFnIM0pxpMPZ2Ifrlho8s7Y2GM0fEGGclxw6Q5iywULJHAhXoYlL
uGM3y5q14RfVqsJ+WOGxjW+yI63JHqzpzjEOw6PFSnxz5hxq7pQJ5hqKTpe0xyAbKrNhFtQ/dZOq
SC+TVvxT6SxpT3qCLXnArOIW110OWMrK7UAcOkixFsp3JX54i+NgO4vHZDnJpEcfCBcO9HtOxRjv
naIvy2uYTolz5S928Bbm9himFr7Rd9B3PcI4EedWz8O+xsWVFihcHeTL5rqb86bZjgEhQqh3hddu
cOXDKcEJnodgCNvRu0fkRyhY1Y+ShPjK+PFOxssyf81It+1viF+KppTkHuXtOEuiJUXhCgdutErz
AK10WL4MgOe/xKQbVy9InirnXI9WSMSTn3Pk9yLwxk1C8IS7cWYIigfOEuXuZTx2CIt1ZkJnK0il
DTajt0rxXjtr9bVTvfsW1qSt732HaIRN6dUOZ0PBO2DYrfOiUIgaT/SPGTFb8rmuvCF5g9FTiENU
87imK9FeM5hcz330XGP7Gxdre3l2ssTrU7oiOWxsDOUkqvTBkG/JgMJ910Cjau4E1Mb6LSTlyD1U
CeFO15FANvaCN6LNgBJ1vCUrlOxYaVkTxtyI5TBtkhwyajqp0rIPg+Yu/7DqOQ835aTmK2zZ63Ly
DRdvB54dszCynCpLE2Ty1bGRq2l/Dmz7NT2Tkp9EwkU/ejwHw7e1WhwEUAopwa5A10qimLF6igS4
T4AA7fXC4Z2z2k4eOK2waJMCJdarjmfU2wBGKzHSzCvxXuhO6yF7Q5DZF5ALZ9vhZo9DvQWcFQ+H
y55fPVaO3+VPsssm/+S0AHXMhrApX+5iqDvyGaJ9m0BXRkLLXWLKor0Z8mWprsZuSOqjwIKEsM7E
GCVSQJn98NaAcEc0n0xGJiqtjOeoL1PCVv8zmMQoHgsFOvKbh1OZR6jI8uC2lyKGOpMpXvZ2MgVX
BbINoutKR5uTDpVV7KBRBQhWoBNXKAZIUlLzpiH2qX+lMgJ5DbWIDJPjGtaO/+xX2FzuBmxw9ls4
V6N4Wvmm54NW/VLfDT7+xz3rxVwdSqE9EEveXL8tsGD0o1Zec3FnA1L4yrZ1Epuk0v4M98jtwbpb
scEg0MwR1mkdeVfYK/X43uGqzEiYKuUA7yE259I2S3wkdorh+eokUOxL/CEkhVW1rY6DVgDrnLhw
urtRDzCslm7hmm9Gf+LBTHN7bqwvUlbWcnDynpxyy+YnXPtk9kV7+sraucHRjQNinS6Rdr0ikWF/
ATYg0RXGXe/R+Ffuqwo967Yf5ja6Vqxzp29dAiHo1he6ZdoSVb4zPuUu+pFUjgsJFZMVdQ5O27KM
D/bkJ5/WZNvja5QtYKr8sEvIV11naw52vJ6YiFpW2foWrpJQQ9Gcljy2PzuhF/iyrYAq7GipX/6o
2/9XhPtf6Eb/rYX5i8P7+rMd/yS/vfzx/7Z329G/LttydmGxHRI+Q6f3f2n2bOL+hfyAMb/tM69H
bfP/5Leu+y+6Sw/fIE3tRZtLY/3f6luH1HL6wYtclx2UQ5H8/y++tVzEFZf/flV0ovYvaAYZJ/vm
TvgYe34zd0JrcJlX/E9D+T//9C8DhirntTjMVn3q1maEqsd6LuUAikloqcxuIHf7Ec1tcIsZK7lx
6DbPU9G43xvXFOIoC0M5RDvCKw7xPqgsWnt4KWbw9D6KWtBsA8h5YA2Bf6XzrP7hJZO+Hx22N+mo
4/xtypJ4xw5B3RlS8O5jKZYXrEjrF6bAw0fZF+0rht/8iYnb9IONjLtduqgTGyv2uofSmpKneDL6
EavT8j7FZr3TPrkysZmzj35RM7lFAROGVQsPt1JUVD9Hy/SPRWh5m3Z0vKcgmDmbZO1s2wL9KghZ
zvUiKWydsgRqpqMLy+GKnsbVhzIPhhNMP4LIfbXWO86pDN5lMFTQbqL6bbIBy9tjSSyhrmSyX50l
uMcUEn1tumTeJVZm79t5LvpTaTnFDoa4vHOjbAVAHOjvq4FRiE6nOGuCDM9+0lZ8Rybwjwh8wmNP
WsA99gdnOzqDfyORpJ4TghXFFpiI+CHGAYK6MBIrCD3crqmi9ZZ9vC/YIJfZbTkhZqqkwgtqNe4u
mfrsZuwZdPpF5N2FfYYbyw1p7RZ3ER9z4a/vuEII75BZtctlFDyOco62XL7go+gK9ykq8wTQC5yo
I3jh7I7wKqJJk0lJyGSROM2WrXdrYVUTUPBesfuPJa6bAMNK5jqble/2al2yCGOQJ+O0x3L108Vx
dcFzjs5zRBTKi+0UC2xEChTigIUnnuCdZIfMrUJAMPjba9u3SAdRRDJIHhA6miYkzUkq775DoXZT
EAXE3eyV7Z4ElfGpKoDLt5R4Rz5CecaAB8F7JhtmS66NJCIUYsntlBf2XVBayHx1F2O5txhj/oRB
P+1joKYHXxE+sC9QKh7nONc7bszlYYjDYSsS4MyiCec0XFhWbsquzl5MCyB4aVZ9w5SqOYbZ6r8W
vRa0wm4Bod3kN8Hox3fuMudjGqixOhJN5e4zvcSwcnudvYThGn9dxnEGzJI347YPqo6Wpcp/KvyW
CP1KiKVrx14blngb3et5taiZG8IdZtFvdYGKZMzq8Lsc/fxhHprirstlcWiDJjkQ1Nt/HaPcP5cl
cFnDA5EOQ90/qIRfnBq8ZOlasfNxEwt/dNsBtI6S0Tk6i2a+AVJdf4/9YTxJ68KSLGJ7wrLGLHPb
TXYHeLHpsSpZmrH9jqQHVW5pd0l9kBC1tCmWL7ow4t2eu+y6UzoACOi0L4WNsJvcT0lQ0GRxy8rx
bXIb/yXBnndbFmb+VAGk+qPS4bgP+WaulBH2U8D9eN+7yvv0VIReo8BFdJp6RZQD+1esMHmy61l3
PYlOESzarM6dr6XXn7t6NvxS8dQ/WlSp+6CerZs5FgkxPjaBq6TSkLpKklPQUuEgur1fSEU7cyvE
BD7xfIXaWx9cm30u/r7E+3AkDltA0o3LT1BETNU0wSf+RR6pJLE+Qm2tL5llzYfVm9fnuYu4eF2u
sBHWa5jOs1l3JIUyBoGtQECZPd+qkfQ10gu9d9ta9LvAwnUohhUSphqG4DSPkdmvYV5t+ejj2V9l
tMfwBh+rzOurqLT6HcOG5T0haWzrmM7Zz7qHL3oZ05/RuBccjeWsHonSLa+7dVo45ZjFPUEUsZ81
kqJxG69Zv+HaB5yT0Rqd6jyKGafa0XpfKqe7hs7GbyMCS/zItVX+9OBvwgAjsWNnZWFFjPC6Ogch
y+4BrvqFqGHi4TFu0AL1hSsOiAnGu9KxxgcyOtRpmvV0xPbYfOdqFHerVMGNCk2yDy2FG6QmqB3b
QQcB0sERmRr8LB2EXhfTooi9CWx4MmY4QDlDIWcz49nUoiMoNmao8IkUX2GRqjISgFdrvsNKFbMM
bEqXCs4L9Q+raMNDRgnWYfqrunwPA254MMk6nPrVD57WclVH5QMRHexa39u97775vdJwP1dZvyyV
ra5JoOIGt2oDEQkznXK0d2czVtTpggj/GrSnfpg8BnZrVgx7Lm3ar0v1SPHxpSi0d6tB7x/70ngM
oCYV/Awt8Lk6X6s95XHynDVhhS2vvJCgw+qMtJpOLAHHdezUUH7rupwMC+EDfZpK+ZFrYjNctA1X
Yi7tdVfmjXnOq2q5x3IwnnCBm6/kQlGwx21yM69NcYSvSyBWDHzEv7zygMa0CM/Ztq8cwEXCwyoM
Heo67JMhLt4wbSQ71Q/904L47Gvuuhwm3E75i/Qrd+v0FkxSDjNxzdRPXdu9ND+UPzKSJ7zB3Igh
IkgnjJgzLJn6aFfPOmCu7D6seNK7JYZXnYrCWGRwlP6h80rGKgMDICZkhZC3MaDgu6RskGx1RNrd
tmMr0yRU9jUJAN5J5fISI9KpnQvZeD93pXPr2Ut5tpI8/AAmQCIWac8hQzMWK6Gt2/kySl+m3eqZ
9ZD0Mn7oCPDjJVZVTwWTgRO5Vu4JXmf9tHQruSh+61+hS4s2gdQ9MX68eKCq58RDsEE1WMobJ9u0
XkYQoQzz91EN+tFbItPSxouKxLOmqc5Ow2YnNXOXPAawxoivcRpyL7r+MGUtQ4C1B+zsFJoIhcxJ
tAuFRlURSQ2tfc5o024IVSKQJkus60jLiQYfIDT1EHOMDNP2TebPSCIKCz5ZRN7NnYsbmdarnL5B
UDHHIi52vSK1JG3QZe3WhOiifC3VN92F3k02+v41hIX4izfWk8LE6HiGGijDHxnq8VS68ofU9YLj
cgboVREwFPNXHpOqVIi8qqx9ou1LHhtHwqTJ6X5YTvSn1uKo7wcZXWmmUkS8ogDe4KMNv/gi7q7p
v51jt0iSlCoCCKNNNw5vlQzLfcsi68yDaw6NACNa5jq/msrE+dk6Hs40dnSsIKDFRez6EdYo9tiQ
XIPF/mhWv/xgqBfvy7pud61ATlTXUXaMal9vSRT2bmg2mVLnaqyxuJF6nPi06hvKNoDN/ZDVV3UA
fCyZ585NPcqYq9kfnFcNTPIaUeP6CD3YO1Xd6L8xIXHv2AR0D0MWEN3SOmY8sKCx3gAZTpQcyOkP
4TIlB9DR9T0zC/Eok7ra2+WiMM02Wf8U5CQOtH5ebnitemIXdP0fDmYWHlnnT0AKQ/U5LYzB6OBv
B0qMAydYRjIEqHMKSc8nV8pyThzR2dvq2MsrHKz42R4T8bxkS3HddPH0pY5Mv1vCBmZ5Nst+X3Xh
jyxWFCX++NbHyw4CPfFRmQ1VsKizYEOhGT0WoxscFDcqFueJQbg9zMntApExzfRs3cZgALsdU0KO
eIbBG0/M80tpEhi8Yw4RrkGt9FB45CVj0BefNjAzKMOmyq5JNzEPHsXgjtDn+JZ06+RnZWTf87/H
EWo+jAdYz+FE7KVnBS3WEd72aZvL8Gpi3s4NI4yQF7if3gdiVa+uitpXGy8S5x/QBUzRlMt0PGX3
bSCT+qbudVlRAYUYdUdWLEeXOJN7g/f2GtNRnW9WBdqunUAB7OQlnyJprAbypU7Io5Da2xWMUI5m
noftjDP+1hElcOR1CtEdRcI65ExPmVtlstsThjp7G+bt4XOMmehMGHZ87tjcYPbtATA4mnYnC1bx
NbHz4d6/tIEIJcPvZT37T/majcdVLmuQVh4ZLJgWWvmwoMMGHm4iJglkbhAUJF5RyvGoeksTPVNX
VSe7JnCnyV2j0toLxutl7nxkmK7LrcV798Dch7Dt0m5tpO+UxDs3btqCnzLa332HzGiSwXpyZsKm
2OvFyOsukBaJe01+VSQTQakNQ8ldMnvm2UkKcRqjbrkPmPCkSeG2D4Nc/FsniRmwLJf4EC8bpoOj
ehz6ah77KzwnEVEmU3EGCM7MJwILecwG+Nm1sdjo0KZt2qAU14kFxpjRs/szmovx0IZe/150gToD
zRuJS8jc710y8RwCEbxdRE4iB8emNjuWSfI6qhDdQXec3xizrryqB3G1dG50P8xj9zSEwyWwjCjc
dPGCdVv5pX/PuSi+u23pvbrGIWFi1a526ELWfN8z4KNPqhk8EWVDfHrfhKAemizZjUNg3Tgj4JGU
PAl1Bs3h3cxw3A9+PWHDKyUJp6NJiOIoA1pQlBvlJrQm791x+mHTsJ8ZyLVEnjQi8tyTwVR9DK3T
viYjd3ZSssdPHb8N0zYMrG5DURfseOvFm8SQbyCqcD3EHbryos2bW3Ac5jyoyOYqr92uLd1FpjKu
6mcT1/Owo28NDiZWyc+ODf0ETWIYUpRl/psLvH1OrWQgtUEHzfOgmLWjr04g0LgRXWk56U0fF1HE
8TBKhhSKcIZwCuafLuqdOdVoxO/1aEff+h4VHoNueFMBle6tG3LHQLfu5H09RqdKWNZ26fnK0oA7
iYJ7ldOrJ4v4q5hZtp4nLVAZKbenBY5F+OmSTHcWkePexzk3efPH0DbLNfF+/BYypefSALaz+bpw
K7Cz40RhYa0lF2Qy4sa18pwEijC4DmYiambe5WQdJMWtmevwo5pV+em09bpnMxg+2tkgtotMBncL
qTo4eWNc37dMDQ9VZjXfY0fiokSGpdK4Ue+z6LbSg72RVsPkET3cwPBpCjd7SVrR34TGj25mqyWC
cLVJQ19MdOcGpLFsgAX5d9rDoQlvINqa1nZeTNwMh1WW4W6N5/EJH4x9nWT5+jZBNO83VrEmNwsr
zSs3kseO/B4oElVaW2W9JxUnrctT0HZOGgCz+xGFY/VFVx7sLzMacEE0Tc9ZMo4nW8jqKQYOQp+Z
kM4RwDMxdlu9elZnfrJLGg+TiPJbvSDoCUG6pEscyC+LTzJD2lP7p9bYyTMqJpZumSFUS9f1dRU3
5R1JOkuB/DIJzlwWs2ExHX2uNAGEe3aaLJvJEdXZ5VcBQ2LP+6RIvFdmTEPqFFjmKJyfF22ZJ+ic
/jGbZrZkQBFuGs6/y0t9BnpEvcjbJ+pOKsHHJSgrd2wM1UY4bnHLwpNXoT1o8ZWVw0cU9EG48wd3
/sghOaVFb9nvTBtoV4lh4t6PV7LkiEl4n8fsqZ0jtYt6R9/IoqXr451HcKJpyOgLrYVU7iZihhJO
GqawcCzzNYrY59hVu7O81cn3E76oh8sG56Ztx+5Nec74o7Qa/3teXX7pHncbdHY729u8q8DuspC0
7ZhZfAf5V3ekYMsmuVqdMT+YliPjEinL5/al6s4y1A3vAlYIWofWTQBJBWh1k2S8JvFYaJed3GCc
7A6yTp/CDmSHqwZ5aJEO7gVZh7dTH9aHspxnFlaqvlVJP69bb7HzNs3s1kA57P0xLeRCykds9939
iJuFIDHWUEcqE+eKfpyCK4RM9TR5lfjIq5YBTz+B0oDc9VirKPmOjYwoNjfv8uvQzcHqDl1efGUq
562bAXoRf7+n/YoyFd2hSGN7JMOOeOyo39md8yZswluCoWu2lprU2WtB2F8I/avYr4ygHF4n2r1y
tE/JVKFHgcbjtP2jJ7vggCZSUAVR9LEnm/handWK5b4XXg/A33fJuKLL4Sx0fV6H22mJyuNY2sNX
nEHrwW4iDuaSBt1PQxbJG2dypodV+nFyOedGtjUo0+/pXJNzMuTNN9RITbd3hn649eDtYhqyPZvS
y1t2Oi7nLUVT7W+U5bFxIOJ6rvdes4byyqzS+dkVVf3mm0n0h0JUFvkLRTb+IFZCMFxgr32zrHV8
D1W5cLZrPknznbAzfa8IMWz3HAAORJRM0s+oYkG9iOSde6ksAvE4Rw4zHJdAtgPZwX+4S1r/1a+7
5dSA3yFeZpzXXUik+5vISpYOkRWdQZPJq6738j3v0LhMO4AnZKjkDdEUvqXSyRSB2pPyW7spRD/5
hiCP8S6AHkngcNBMuLyzAAX92IQvns8RcZ8FyhykUwbXTBwIsgBVvmylqZYH0gbWDQHL43ffjMt5
9OIM+vI42NREU9Dsw1AtL2twsRjG4kLeDa3vMdDjQ9h1AIIg91QpBdj03JGnfoh82d5N7Fw+cJeI
hK6OXL2Exe5D5/gKAowSV7amZ6R+j5uTLBPoUX5Dpg9ZO8UP6eIJBihHCpQbGmefdIZkj8pCzlI4
QfgZ51Q+uzYqon4rm1bsGXgMHDWRecq7cdoPa5HnwIIs6yfwb032I9i8q2CNqj3EX/+7RFNynGA/
Yd9gM5i6RW7Ord1at9VaOqcln1ocwyOOBC0C8yVec567iGFfzBuMIrTBOOMyhi3SQMfmNPdW9rRa
dfvBYrv4wYgyeiefSBynuhm+m9nyb0j/01+MMD6MJRAXkb28B44BZ6VKr79uxsD/0rqjfmQl4Ogd
wHbvqh6s+m00ej5kMeDrTmbTBt0BCzhaGzG+ZMguQYPVBE6Vkz9880OQaCzq3OluGpN6izREMJxR
hb/3AEpxhLrxa+xiU06qyL+BnRzslF1Z51wXR9aLd5k7Mx+p6m2T5UeHzcSUZ+8EEBXfyzb299ES
K2BCFuiMPMLB0yqbIRcSt2JXjOFEd1THb8zOhc/JJXPA1+gc2ByqNn7HE00YGYKuFyC581W4Bt3I
/LSZDkikuH0DXmpXLrKHS/JgYj7nQXDk+OhddrDEEHzNpV+Drc+CbwUPpgK5tWTbMauaEzBL0ldw
lR7KcDX9wdH06BvJ5yA0diIVF/THvKPbW2zEywAT08isdbeTeorPlqg5X4pkafc9YsiPcW7lxxAJ
8+QyhnlMuNsYTjTipsjJ2ZOMhg7wSK1DR+eDstGhJ6BzoplBWZWkM5ISskfCaH6eIwJvstUKr0hd
h4ZOogfjwmbur3Sm5HNgOP3IgCFesGubA8Eselcjjbgb+3V60J6xN6Aw8zRSALMbhH579vPRrs68
5SGkWtiJ3FjHRfjeXg4OvU/Grp4gJHJWmYq+lfY0Uw9DVD1VpUs0Zxvmrw1b4jvZuNFAkrsz7MO5
RWZX69b/nMuC3L4V8BIBVt1HknvxNsjHYWdXjWCR0aDjTf257Ld8YfLoGOKcKz9LnoqlqG/tOlu2
i5jXFMhEeOuKYTgiSisIn1f+9VqwEK9sbb/WgV0wTRLsl7MBNN/A6uRcr1I+1O1kH5e8EvTCHknI
DtExW0FS19da040CVIrH/tCKoTzMgn1UG9nxDdFmUQlPfhLzNuaMQ3xQq2XfsHBHi6Hi52YwdXnF
fr3VJ5G3ob0J64h4nIDl86uOouVaVkqRr7qoa/Kc4Jz7waj997FZyDrr1Zo0e8dtl+bEWEm9GGXZ
NyXc0Gdlo/sgUrpyKeI6jz2XylyZ76juQ9KbeEY/C23Nr0wqh61Ci3ddqmp4K8MsuBnIWWISnfUE
p2ZtyZzemJjdDNmhRDblZRTvp9iqL86cYUq2FrKnozv2lMy8dqxxmwitn8qZ2K2N77Bo34bjtDwT
Q+3cGmmsL43vsXzvJ8OgMez9JWG/5rVHTuV55nw3w9uwygAKouPyJ0alHSKcV4YfOyvoqmeSO9Gm
+Zy036ZMKziSa1jlNC4Iyo5VoHTH+YUAeqPY93GSJG2InSMcIYzljL4emoQcgr1uB08dOcuyQ1uD
5DjzZ7vlU/uOzL4EmZ7UcRx1gdwxtwwdLndWMqpNYbAHpnUdIpVBBsdp7S+B/CwW4w23uRXk+SFP
jFs/TvnEnsM0YYTkMkI+gryyXH9Yg+WWWzq4sdsF8UCTRoa3l5xaGZB0aFUWIPelQy55IhkCbU7f
cr5ETgR3LxbW+ChjytQd/zR5Yx37YKacsRicQ2vccj/b7JE2Au3rwbZ5SIy1Ct7YUufHciZQcr8U
xXDdIzeqj8wL5WNbYgTJ6tx6KQrXunOqpCLrE7cZ6mD0nedFTt3j0NXld4O64VCXZrjvS9GxyhTy
UBZYDCkh6L9TvUTowyx3kFsMTuanLC0IjVUWTUyK59z5GD2dkP6IvrVP7XCkUarDNnoJRCOj3bCa
yEZXhyxQG/MSQVxoLhDliLxN4huO0TL0jCjngpQxd1XPhdcEm9wewpPdoKbbj0Kho6oprjSSaNh1
03SI24m4tCZzrznn5jcz/R/2zmNHcizN0q8yqD0T1AKY3lCYdm0uwjeES2pxyUv59P1ZZGVVikHV
1GKAWTTQaCArM8Ldzckr/vOdc5Zuk0MrSSAMLz/2SSqeK5kRGtqL+rp1knTXdG55h+CaHFJPMJQp
seaf27I2vwe1qn7IaSRrLbEtoiAMRlIUwnk9oZy60K9g98oNqVcQuCXn1C/JKlkCLXrlUSzgH5mm
5wC0vI3tak1oSJZ8qBxyALV4MBXKBu3hoVuG7F7m5hIw9m3udSppj7xWY9S6aXWV2BjxjFiO59Jp
x4dFFvapN/RlP1srAt086kEBEbtR09Yg+7a1vq3Msq69pF7QOlYD/S1LkCry1RXUA4/FxsgIExrB
t31nXpjvyIKWjgyU80lmlSv9bBT5niBcVBCtpnEQ6cH0SU4kUE6R4jYzoP9grSQVUkVcc5UWQ0qn
HE0pG0Ptp83YmGSnMNF5SiQReGEPjnwTo+xfubpEH1SB5hAQbXGtVpIbhCCdO6qd0mM8IdLEIGXD
QtNX3flGZPlwWoY6Dpx6pNmn6lEP3EJTo3Ea1gAUIQ1nxtM/ikJQut0TDvKax0vhRsg/7kHjr+v8
vBpKlH5Lu1SRyhjmrVSE9tnVWhNqRrqenYT8mug/B2nOTcX//e8LfPPRtEuXweP+jFX75z9tv5rr
t+qr//N/9Ic/Qxbb3wGeC7byh3+g/DeTy93whSzw1ZNK81ts2+W//L/9l//r6+ffcl7ar//620cz
1PLytyVZU/+BiLFwMPyrFDtiKeTXX/7ErwyNaf2ie5eQjosxDH/YPxka/g1czSWOxOD/Y/2ANvlH
hJ0OeINRgxcE5zQRUfy73yLsNP0XpubQOEhY+EUgaf4TiuYvZg3S9TCkqh7WEE3j+/yjWYPnAWSs
IGWyMbx0mxOddxrQTTeY1z7gDv9d9tVfXDW4g/gixiWRgLAoG27o9/41c84mtF9yriTzZNxQduvH
Fvv/734Bt7+SOr9PzPurI+TyZSzyPQg9AKYz//Rl0hKwRSnlpQrAsyNObMmhiKGiDX6s45InxTYG
aKEZnG5Hv+MQfY0/Rg//9Xfx86v8EyO6/FJdAqEIM8HwxY/7Z2sPfgh1mNvJ86u2a97zUk3u1mIL
gZJ/N1CHn/2A8K4Aqh8qmyzeVUvHDVMQdtq6K4jr5K71amU9FHlFasQ2j7Pxqxur8m6wIP0HC1/X
2sjiRAIDhXdqU2pHTSF9ImD44rupF7ubYSZYNhnHmRInBbuHSFUYllyt6kAYyFx05lhpZGcOX38C
H2gSfaCMpZ5e1265Nb0WNb8tNWT+tNlQwjudHUWnCl7p8pDITuZWGnvV/9TRXRar/ed//Y2b8O8e
or/AeFdv5duU/XEp4Q/8upQYFvici0X+4uR2VAIOfsPxDJYLTKdgeMZPru5SE/DbUkJXHemU+KNc
sghxPlziqf6xlDi/EPVEvgbWKYvXUtP+k6UEX/LlvfrnE2/9fNrJVsCKxPJEWAHfx+9f7yqGuV/1
dfZhxxEJ4dXFeup1lcJk5M6ntFaniZk+1agpnAwUgWvtUxxhtxnSKl0KenXs9Y4KEQ6Dm7lQuoPQ
1DWsk1Y79Z5GW7tN31Oy9tySTBwXB9Lumz0QNdVmHvfUSRw7e4Lbr6gG95YfDPYC0kLgOBCoLnWe
TTO6ISm44BZz+2RKuKzUZQxI5vOh5Ku33NHkNN0Y3WyFS1vTa+sR0pzQHeUrRUsn9zIef5aP2Jry
reje89AU5LLTLAX4vufkcwmTpggX5iriqtkeWvB3P4VujlaPGtGxdwHiuvgsxNtCtG0xZ9Zu0EEZ
EqDGYytogKoYiRiMIfFsMW2uzmhQ24RJXzqvuzbmVpjLEOlhR/84adwq0ewjRJQv0vSGSk8aSvs1
THUQrsy+MpUCtCbqYVHMqvRutDJ7ThFABGPGiTFBU5AobrevoLYcFKWNwGroX2rfpz+IC6lDVVrL
brE0hS4mAv4HURp7erhcKA0vmOEVnSmpdksFrpHVaXFfd/SYNtlHpxrVsfBIR1eAygKG1ESVDuqH
Ic00lNZn2tqHVFXuWi7eVClb1Qbn6pUnG9wq00T29DRsLdpM712tuxZFf2jlc10c4oXi1rxn1qMa
DPWI0tlPUnvhicKygmyoe/K+1utTO8EtGMh4W5xjKJbLFzwFuFVf7z2yyakPm2keXnaFLEToxMUB
4oxj1Vp9ZtnwkZjWzWrzLEHy44nnvp9nSszwfvqmsYQIB5P5mBXTdT6BJaqrsWm4icOqlaHiWHnU
5VAtxaiqOjBKl9/kalKTfjKikvfrSa8dc3u5z26AG+47u9z0OHJLhk7ENmfFDkn7mqs6hFApPuJB
+6gbMxyWZW8Uw4G5Zu3HHvEUnQbLH0sSJdokvyUu+avPrDutW79RpwbfSSQJsRots52x8XQazlfM
Y1aLslD32aNrysci76+TVn0wFf6LCnMVqTdaqOs4Amg+jJw4JRVfHFK7fu+HDGYDIuRtNLt3cxxf
Rs8oioDR3A1VtmHtdWevobAVexhjKov0bT3IY/mZoN/okIaGSso5E4ZbgVHHNwwuTb46aLs80T+K
1NAPqdLRBkaSOsbe1g5zpTygMb3pkxHR3sCzgwNr2XuQaWN2uyZHK8nY5/oQ3R41bRcXHo272qe9
WAc9xg8zHCh4W7XZH2e4UIxvLi8/hcQZnYFVtUc9IiwmqNaOmVe8WebuVbuYiCdXg/TjXZjKMZwN
9VSXz0b/0MwONcaan5tMxTO+d175oBBvk7ntS6oJ0TBc+zMty59DOO52eobpshVksKJIepDy7esE
kEC+XVc3isZNET+Zjw0qT7CQNNaACohjYLl36clbDiNzkpaPacmsDysfTS/bmFQeocbT8emaey+e
1fRVzeufWQCgUfUdl0yzvnE0Js0/Goxz2i7NzDg7eJ3Qqsbvnap1djEqLcXeALDFETdhYfsA+oke
qhw1BUtqim6FN8F4pxbJvVG9NOtCTVHGOyY7EPmk3bb7OW9qD9gRBC2QZOMnvitzlzmAMI3nsihn
nZIete22vTDsj0RN1CzoasCtqM/HkdU5X4U0fLtLBOW3XW7aBAnQYxPYiZGPIfMPhSk4GHa+gVbT
rLDXmWO1ok1iz6+loQLqMj29XUk4iuK+c7dpyZywopAqXkpeeNcKVI1rmc/At76K4TEpuQstbpAv
mIzKt560PJqybsijRIDqa+PcxBTIYcjJ6ZqzlwdDa02f5jL5gxtyHV5MqYZHtmM2DZ+eabY72c7V
jSZHXh38O53VBq4372q9O1Dm6x3ECgvQB3IujtKarnDaovYnAQJOYHN7G8Z+N+Z5lBQjH3xzOxkU
b9CHUtAx35EnqrRxFbHSLjuKC7WplgENjzRTV1cjRkDcOvKcZRkF4GPMmCGLvLh1ThMQGvOor9Us
KUGvVI5zKUy6cxn5wKNbbojGS5QVExxGi74wzCYoFYiuiUDEgwL3G3fT1hhG69Uh/czXZ0A7ehEl
zU/avLeT4clOG6QpagjM7NBDKEyFoAp75JXURXpP/PyV2yabdSwfMOirjKFd48zMuDrNC+dPXVXQ
i2YGi0q1N8vyWHXw0MDVcWBbzGPHCZy577ZDM7REM/ZfECvfWOI1H4Ao26XMuUKNetOdQVx70DtM
UUprhvVdopaZb7pOZeTGaXU7VcsGD+U3JP+JOG68PX1YdOq1m/4wzKXH/Jkdq769lcxUAE6CAi16
yS5jzJu6tOk3dL2nVJlPiI332MaoU2lR7rquYtMhiEK2xZY0yZ2jdt/qIm8doypvGM//bPHcAqRz
B5+V02gN106HqbkrPIq5Bhrdz545v8XTTQwK5kNVe9uJorQ0I6xkPXXkyg/1GI4cl9hK3fET5ODJ
zPMsaAl43kt000ipcNOks7GhVqeO2kU8Smc+rOm4XgMI72Aek5ON3QBT0a20kotzFAeTMlM5apFt
PJr5eU3f6lFGVTYAg0579CCN8O3Bj9v2EM/5j4o590JbroKieJlweHtN5ke3AZxz+ARaJ7vv4SC7
YWs7rMuzWu3ouEiCrLW9owKH7RhrVJrKe9k1O7fhQWppsplBpIA2yHAmIUXwAAzLUGyLbHlqdcFs
MqHWRNslTvUjiburtkl3IuYFoex7UeqvCy83VVVEgBL4GV81a4pnw5I72+JdjOsbqjV4DdXE3bjW
XO+BVLbQ3zRiMgJMvXcJE2hmt318SsmEaSGmlKVgqWcx9s49bmq4Xs43jzRKRrFqb+X0LIx+h8G3
fBpalV3wxltVb1tJ8oVjZafrij8rXmAQKGs59rMq3sZK+fCKlK3/hN1M/cqq5kgNS2Cih1oX8Df2
tkOmPCLKxVGSO/q2Ltzqidvhszap5QPvJMZLh12uScarxlK3SWl/27kRqZIjjfBQ1ZHEfLbKOajT
7j5LewHIYSFKW+0zY9RLDb0WuctUb63GjDlD12HSsRS6C8Yv/IG9cl3lBj/yq51EenHss7sqw3I1
WonfZ2saNNDnt1PbPFsufECuFqFFljOPmuMn1IARZzkcRwo4aKN5I07i2Er32itI1RFZ2/lz3u0K
UvdX9DvLwqTAChaVXb+pCPN8mbKxZqd9bUsKZxOhJZE3jdHgbDHuga+o16ZEmKX3GrONLuLHfIp3
XrajevVlrey7UiP7W6F3zRPvI6aaQU93dBVRaRQ7d+D0U4imzMrQYzs1gfJkARDBcN8JsRQGVLUG
Zs7zAyFqN/Y1cxpELriozFIvPb1V99jUdekwqDXXjxbkl5oQZxlPxgyjP4h53bhSpyVZV4orpIgy
FK157jq2GK21biEQ5h+r3q/fWcbfecEqGK9d5TxDUTfcenJ6XBfgqdw7QBTuod+R6nVSBSnTWQS1
JktyMsg6HVt7gwk/tISMLHgoImIc5W6lvdr38BQ+lYzsqosBX1mOQmL1ruNuoLuYXNtMe4YqP3Yw
m0Y17jvZhSWSBXNW74RUesozsH2PpK/afR6q+QMM/Tqt7+CjKVLKLpvLi5i1MK3cKB6GiKKVPJri
zj5bWq3sVhv0DDVmryTdzpbNUcvXKz1PNFb/iZ+DUU421NFoqQ/knIC2iM0c1+FKKBhGI91G/xbd
riVrBHsPP3iSow5Yzm3rwgCaZugt8mOsGnvH7YFOIdkGwk6QI/IA8GpiuMuH11t249Oyt+w0d340
MEkETeWaPlPcs8cmm176ZfV4b0zDIwfBA6phswHRpfpNLIeMJhlVA9ocvIA+Zv2m7s0PK1MOE+sX
s9x3ryYcYCjj7bpkkbTu2FbOFn+oM5EfCHICPOhMpjUWZTJ0Ah7aeXguDCWws+Ea/0AeWJ32PXXZ
VzKr0BP50+ANpyHFzFhr2YvZz1dYH3i3vR0IvG/H6NAUWzevsbPJOu4EJsfbhuLOblQjSShHkHO5
i8qyfhbN4D3lyyBPBk40s3LmQJQDVmb1Zs3YkRHcFwpVuBMmxvSMEvRal6YWOjBbpVTexJpFXV09
pmJeAkB5cGntc5BeUBrCOfTjjSAaO3a6negEtTiKwFRm3rq0lD7ACm7yjvadlQomXgjqeYS7gcsS
yAHTd4JGchpivWGJIHsWWUD4qseK5Q1jJGb9jVETrunF+IxTu/MbK7UChK6dQl/LhtB4YEe5oYQd
ScXl8mE4Y3Wk6IJTovlmOjXriOdyw7eWB3c13pOuOXO918wKhyn5KrG3kcOwqUrBoL1wNmaT3EOr
bCiNvp/yJBp1J2JCFjVUU8NM7NyJnuK4fWk5uJdayVGJO1JdQukdvRKSUJawe6j+1Z3jWVjBLSfM
Riy1JuzTiJCTvg9EBGbTM606zlVHdzWwh52/FoXbRZCgc+MrqbhHPx64KdwOjpd+JNinRpbtMv1K
jGG9ys0cgkNtam3PE6U0kcwHfsEcSPy0gY9ORxDJJXP1c6/p7S0clnoidBc/YSzMoFSz4bmi5zQg
31Pdlw5+627h8hyv65WoOOKarWMHGPSbDef5lBs1DzBeEi20QXa26zpgqmrVDU3U77EJHu6raqLt
i4rWLGGJeScox9t2Y/yq6Gn9yJBP4UKX6O/UzovnHlVui9d93HiJk23ruHV9AgX6vVkMzS1XWO0u
NpRpF8e2Rbf3SLVRUwljk6au8WgQRTIFRBWIwleSRb+3sEJYfP2Ga47CoOkcs5XhNMf/QO6FCSCc
6Czz5Rhzqif9gU3DLpoTW0shtk6+luF0GXP0BaIXDJV2U9vxdKhqN6s26lQsnzbpHkG3iHnPCtTs
kz5d9shZymGVNXcPaeJ57BIGBpm+WVQsiSrVbc+4HnDmFfr80rcwRqAaqN4D3+a9Pc/Td8x5Kswo
3trWxhjvVFxeNzOk82dh4Qv11QpYranLNujrxPUCJ+cWBABqNaciT9JIa9p1K9NkJoYxcbcKz8Nb
MvT21rOW4p2F/ICPO43EOqo7qjmJ/WOnmr9My21f5EhBFs1utnGeAOuCeajNE+YTFcI7NuPd6DbZ
7mK8CYEEeYc6VCHrkgy91i33X4Hhnv2QIlHibjYDH/5VVZMpimzeBoM2qAyRnNEC+2BU2LKU2MYD
Q5iYUofVurZ16bzPepWf1arg87INPd96dCOCd6rxeZzS5tjkrXGq4J3CSlOPhZIVwl9ttY4MooeK
YFIbeeeYrfqaWCmQoaOjTHZSrncOiRSZD2VZviekdTiAV40S6pxud46QyJL5YuwEHq5L+FxmfdZq
OS4AisYEZR7DcAsUhCPF7sWBtq38RJl99yKLadnng2EdFWTAC0fn2UrQ6Hp8MPiqQO5SmBuK1CyO
640wnrk/NX6rsMnEqrPPsjqS8bqnd/lOwyJFmoN3Pw/Nmx53W/wOh6nokm2q6aNvY3KRHDhIp9lL
XCVIuj2oCa6wxnUDkjaXIxAbywgkH1cl0oByytdxG7rZhCsrRt6FmdRJjTBAcxzu9XVoS0ymdlnH
G+/ilSIPqN2aF10lzG0nvod/SLcqn8piLSNwtxwAbmVCdW8xcNlJJiXeKnydTee2Wlhh6ux915ne
XNk8j6On3SrqbHIOqI+lMV21Cu0VelHKsPC8/E5bV+dKMZ37xqxI1iBOae7HrTRWOewaeoITSuQH
52p2pKjCruyHBwoFXwvsPLypYFr7Kst7M0CpbR1fabvsKFTdKiNZsKQSgNFt29l8t2K5TEyJ3PkK
LM776V6wT5yQtaheFKatlaHXBZKsFAetbfAjNhKwrfPmIjDauv0sdUwP/urYCb9RaNhgqLu7SeWo
revcpTiMDOOPtL3AoaDLK6sfZU0+5fQiDklHogtI1N0jRuJ2gd7vvEMMyhJlilPi6THHXa4ne0lD
ApYudQAlbt2IvAn9bJjYkahydMf9ZGoYN+EBlgP5TeRt5FBgV3Ns9ptBM62T3sYQnOuoeRsMB5xK
wcs0hipS7hnKRFnFNbAekHSTgZgPZxzeNTFkYY/hy89tpDEpmgjTFuYgYzuI6YRNdrrXZcXtfjDU
+cMpG9WnqdhQuDAX1sr92k2DnE18z/VKfCEepZvV7aFC1jHB8pdZ6dVcpfORtCvGJTrgqQjaoUkO
9tLcWq6FMZV+pO6u9Az9NeEO5vliIGaMO6TJ25YT+KSxYudFN2LXTp7MQTwWTc9gUSZ32qhRDKTo
diho1TQaLvSMO/CW2vnkgzfxdBsPUt+uHRCiR+jWqTSYtJVOedBZa7naZK+GpqS7qex+2FV+S4Pp
GZb1m2UkgOX0OZZyD1euR6BmDhYN0xpzCoXav7iLw3+yxC/I3GVER+1ERkvOs9S4odrYAe4IrmHD
s1Vi0rtU4JyE80NvzAcmSdo27vDYeKVxO83OgkzfbCvLodsSrwV65VMvyjSEE5R3zJluicfYZMxW
c/VsrJpzaqzifWb908qOea9imeJEyoa4UxSG6b1FxMi68Iv0JYeTkTfJVchOd5jXpcu0wQGjv8ZL
k/psBjYx56PzmHV25PbEXwx4TZnPw167N3PPycHyqo/S1K9Vs2kDTtjDxZ4IIZUvm9ZSmw+LZ6Vl
VQ6JHblRC5pbU5gmsJpwcqaH0jbldoXFvR8H1SU5ej6JQn+uV+Ojl/abzB97vGEQUFG2Qp2XznNT
okCQycbMSVYkyBftEmrWG8FRfIiZ8zip3tWC7QYRM2GvHQOmiHgg8Wxs8XT4rZzChtmYlTS3I1M+
wtt3c9tG/KgbixUhRn2ppLrh3vw0Lw77emWOQSzygzeBV2Q55iKCyO4dUVOfWXfnaRhuYm9IiYVj
4EX4VaZyX8hKXY2ypfxKMREyi3TuR1XkOzJ4nBPzhl1DrTmxJhzyXNfYGEod39IvlPua130ZNgdS
4JOadGn3nk4h3I6Ev/GIWA+2ZR0WWozw4zpeJFWNW/K0Q9MxX4Zm5FbQPpV2uuFeRHuwW31NOIq3
ZdpKWPE0V29ITVEe0Yjr/eTFdrU1bOUHk4PjUDOr1twJ8HOg3nKed1DTd2JpPlsCEWiRmTiiNdV3
n+SMt9Tvudae6R/Kw8YgtN8089HPEqjlzkWnZ6LyOGVMzdVE3CUqUVwN28yVksViU01JvzHLqg0c
2xlC0RunZplf7bLcewlBEuwrvT9VzZlpvOL3lXqgl1Juu9k0g37pEY8QM/YW2aiN2QvHxx3ZXDWD
bYReYYdrT5iLEauhqgk+OcycI8QZnzO+f3V+WSxaSwFHT8Ww6ldKr2IpVdzpbh40urxUbrGpt2yW
tTEjbgYL+S+y4CdcXfZcsqZEeRe3mRvNiX52dEHWMnEbr4OVTjt1Um0KJ5ME+4S35Dd4P6D9SPT3
XZS1YJafbtdb+1Up+odlxSDERj4fmyZ9X5U4+2GuiXsd9zFuah6XRLG5noiLPEJNctKKA7cicu9i
+E03C7QBA5pRGLwTbr+cbK9QNoahh2bZnOKh3g5rG1EK/jbjefpk7KEwkkIY84zlSlpA+PP0pbMu
i7J4SdFhGuQh6kmLHVk6lxWNyAxsDlGK+ROiive0nbWoN4tPUiQ3NVFcGsc835niDaXVj6KT9p5q
IShDBtVaYUSTovBL0jlTc4+LjcdMUWaQV9kzj5bfeS9e1sJLTx5Q5oInyK86NhVOGL5Bqc9WJ6lQ
muCYBBBhZGeqzRKdcsPNoElfLbIKojEmRY9wucd1Mj5GJ7vYjQ9a7uzykqq0gnMV3QV20+9S7AJW
EYtTRpD79aRi7gUyRMzRWao9NV5DJI0Fz0/S0GJLfMCc80NeXKntSQwrbdBuyal1sHaad7rYvHZm
WxZQG/R3g3VagQ0JucTVMwaSb1Qsftz1BmoChtC8nBDSF48B0zCUODWqjqP+pD5QsPA4d6SbtHW6
N8W6X+b4GNfaldXZ2xwRy0f1O2bmdGBj7JkBazm41OViaRltmFOvujqoGznOID9TvWOpXdqLVwsC
XPLkTJPru9BVB+SQs+KRIDy0PX5A8SNG3Q5HggavCn6STWO3SkDEVo7bnnOb8dTkP/rpW/SIHQqP
fqqtUPc4B74kLt9O0vTsmJfsLQ0BC8tAivX6sbGM6gCi7aPXXBvjem6y7K1RO7qukRWoJo8GiiCn
5FqMJb9WYS/+WqbmJqcONvS4YXqagi90UHxKiYlvtBINxxu7Yq/dwb1hfONzyDOiAJMBEDAOhKoe
MczjnpKsDqvLqKFoVC4QCv73Wo0sbTPZIujzdedVl+RasvpgFGMZcu2/ruZKC0tLQ+nK5sNM/Pw2
xSLy6BTMlydQF2pPnP7GtI2PAbVj7JXtReIcFdo0bT1OQ5FqhM2166uVN3ck1k3FHBGWoIZraXKB
KZuz4FM4rYXGAq7ZZ63g+1tytryVTpVCk8hpTw3PnTWq37b6kY/d9C7RDzeWU/DFb1WbPJS+ib1r
x3HvOsqzSWC8gcEkJLKtnqjQNi6sKifu8YH8Q32H8YsFZ3gj7m2BevSmJ4OBbC6ISlikfafqyW6V
RKyozZaZKqJGaqKQs7XDHDMRvFftLADQgP/v8kex0lieTca3vW4IIqQf2hRNEdZpQlxkvqGYBmVR
BxiqEBtJijiQLnAfcwQx1RTdGYkkqb4TqjyYaGd4OdZpaw0cW9lqbgSLvNPWW8MlS2LQ/cabqXfO
42MyVUdDVFw/V3sgKL/aEWG691r26kLtyw82lITIHLPd1Aoe0ozpet80XejpgvkMMp4aVyQVTkyG
h2a95y4U2KDvftysZiip0g6bEkJWd6YzE+CLI6DdEcOGE+aTg/+uSpWrGkTbz53yExr9yi67Z5NW
Gn5VHh2qtyhCwciTXGgsyMQJhsmCEYNDYfVckk2qxQgphstMzR6yp0rDKLQuVGNLLb53i/ZjMsr7
nqgOuDN1b1580HN29FqAAS15KRwU/FZrvytSS7hiJFvJFhJoanaRyhaG/laCUWfMrvBJvA+F3VAI
1MXEdppHFY92WBqwDGMaeVjSXm216p4zcii2k8Lwz2EoFHJmxMCi/KAaOapTwYjOmkI4kCno8hX9
tTiY1WdJPoqsCU1cUnbH+ZyaSeiq0wMe1qjT5TezTvRMlWyRPl4eJzfPXoexvl24rE4dA2oiG4pR
ucSziKMr5VFvh9t6/YFlJmih9dQWWqx07hjbbY3U3A5xFl3IGJ1nMTZwTGoM7xpnYXXuXTwo076U
rEnG0oNzZddyJJ53HPkHV173OKHh1HxwhRvkgT0hEZu5MT4UwbqfdPKqvsRJsMZ7gm6X/m7Ue86Z
IB11MtwYtQhH46kaAIgR/jzzgYbog1zUQ5pejgLmFAfs2dwA1dCt2RFd5UUhTdjnknXsnQn6Z9lq
xsxJqT/lTbxhlw1dPNF7TdcDZdypONaoDuIc6m7xGX4sOGQlgSZq0yC2CI6iZCIlzrlnll80cbkd
TAtnB1u6V9xD7z+nRPpIUh1SolVHKxUhG2T6bSSsspdsSxj7PXd8v6vsaF1BmhKZ7Dt7ueq1jDdL
p569SJ5VZTwUGqOV6o7j5rTJUYlnkjj9ilSVribEVzlLEm/UkR50KH5l5d5AnkPfacgG+nEAz2vt
VYarYjDFrbBJ821WF6y86dU0sMZsV6+QADMkcr9utRhYMIesWm0/Lqs3qzSfR2e5YeZGhTWzfbs+
jp3Ykavjr5ZI7xRs10R/qsscOTgCcSu1y5eOSxmt3Pye0zooVz4oq71XveJhtQ5eLcOl1B+yerye
EE1Y2DtuVG1P/EUmo7wowCKaLVIjfohR4R7t8mQTyuNFtSiujVKsjz3HUxbIlIEr4xQzMQ/WUkfu
QATBqq0fRBRts6548Ersq/20ywYXnZy0jguqfRLqkF+DJK032BaPs75y1Ik/f0fV/XtA9CeopmvG
ZU56gV/dPzc3t964YlTi0Ygbx7pZSBokXageis/a6cpngmcYpGb4k0/z2OLNBMyQejSRzlVG/+Y7
ufQL/B6Zcy7knecyw6MREwj3T6gq0Ta9XUkNL49u9W9eiT/b15gJluTd1sW9qBTlk7G9ey6Hpifg
zZg2CJe9DMmPKb5+fjP/E4L4N03VVJs+8N/9cv4CXx7fhqzLij/Ql//4Y78imI77i0MbhqXqlGTC
cuv8tn5NROTfmAQlmo5quXRsmZes9r8jmNCZeKxwu116cOjsuIDefycwDe0Xl9Ryy3X5gzwCPIe/
cex/f4r/VR25ZvyR5lb0n5mIKk/UH7nL2Mkd4neXGNF4uupZT3xVwbxDruw7GVrbRLfR/nV81QNJ
Mkw3edwGHLZN8SAUgxVaIyuDjr18tDtu5fFbojca4S86YJdLLiqDq3q7MkQkIEE/glzqyPF6BE33
Utj6xvPu5Eg6fOqeHK3bFkI5r+bwqJH/y83ndpXs5pqbp7AnN5NSg1wyuXWxfRjuvW6ln7Mdcw51
Bv63Hiit/hCVsU88LcfRmzcnPtZrm11A5l1OPEMnQlYlFuZUbBLDOeYDd56VtzzMEzsPVZZqooAw
xZQkuEvB+pX02JDae6+ctiDteIwLwuHb7DhN8pnoKSwaRAqmnyhmGNdVPVJV52ElhEHmL3H6PfTV
dq3dlwnZkKLc7DnTboRhtZE5jG+MMbVAbaiJ0z+tfJoDqm/uQFYjIud8r+nzc1G5+hVql3qYreVm
SbpLOEnZEJUCY+Qu8lXLRnWfYf+LFn16wp99vTrGdIC1bV8AP8hirXLmr1XXvY7AIHiCF8YxXedE
ToZ5HrO/XQMI2Uw0ZleP8rhLt7ojEBQJ1nFv10kT14NNBBOf4bkqpv5gMn/JBGLawOTja4mz9rFS
9OzRbtZ8pzXqqZxK5xIvDgsDG/f/ao35P7tI/r80iPCy/wuDSNM1Hx/NH9aVSynxr0uKov3y3+yd
x3LWTNutz2XP9ZbUCi1Nn+gcwAbDRGWSstSt0ApH/1+C99sffqBMMdiDXfVPMSBLanW477WuZWPl
wBkF75yUN3+Nofwxp1gO+mxbuCTwkFDmoOBm/vrPpLKKwWmvRSQqrUBVvvh/5xRh/yOljcCKBKpQ
4Bn8K38IpIKXC5SE78pUR04mnR9mltNg1hAYC99s8twiAFwuqxmH5Y3y8rnYYhvW+pyeDfl6bI8q
D1bA5OJm2SDIijrs5aCE/DI7lpmoKeEOblIPM0XWvoVwCLQyQABoty6EbY/99LdqwllK/YLeWf+Q
jy4wMsSgLmKWcywWE7FRlVvLAeyA7iL9PhHkO7seYAOy6NudFtnE8SVvaG4gshbE8Q3hg2clDfSP
NErtvr5GgCV6cxhQAWI/S/OhvJvZ2/tPrueXYq/ArDX4LjL6ZIjq7eg5q9D9XYDzIFyirIcJlE81
NQCFZFKUh6xKbPsiEZ216uB6W++n2Wu/xam16tg8Ydq3Pixxpp5htPtbFVTlB0tTBDqXo6AnDU3R
bphig+Q5xxGttzF9BkQbAdGkG5mEE8f0BRY8fw5iBYWM7nZ+R/4A0o5ZwosBq3KoSYdtbqVpbEBQ
RuXyEHlzYZ31beWW9wB66nYbGo2+Pm17Xx0zX/tnHQmR0bYn3FJhYBsCmCxlYeEpC/3iCZwnhM7Y
sVFd9e30TQVxN3z2kqHAN4jwFJtJ1iUPVudCGC1CN/5M8l2XH90pU+MjlegM2Aai5Lkr9pkdLtlz
ZacuOLiqLcOvNFzS/InAj6W9hV4bdfBP+J8oXzREc6R0Id0LkHHevRlLFR68sJ0+VaKqkn1fxygG
c7wHb6zG55zuOeuqhtFHUK5b1iRXlQAERJAZpNM20w7nt4VT8Ee/zuq3S9Ul7q6dEvPQ86kVCJMM
CAc2+fJOiu/7Li9Y80/DAugNP8KdmTSN+GYEJy1iMo15i28Xi+wia9/eFhgyb1ss+EWyQf4yEpwu
EaIpjaiBMvA2hiNPcUdr3OQwsUDv21kZXfRCz6v7OhNIHWgtLNd9HVJqW0hWwlc6WSCL0qyOihss
xao4GADBj2qw1XUq8TBcVL6alg1ysSy5lR3t/V2yAl03vQqcj8T+Evy0oBz4ZhsVuke78/hgbJb5
4Lr0sKHt5t4u31QkuYTn42j5sMqonyNtTDwoaYEHezErs9zfoS0p35QSJB86UysS4AaxEAGd8BZk
f7QhF8oeRYyTIppsrJ8daxIYVbbwhF8rST1HzU14NsTK+ZC1HFx5UU3kLYiIY+2ed62U1Y4cBsNr
E7RBO6p3Q44FezRAUsu8TDncTZ7OzkcKxMRFtMv4SH87rWici+I+TRs6HWCOtUa9oCaDG56m0SZF
IZ/sqngCrwMRzboiCYiTPeSDqeXMluFLceoEKEARAtjbUvNnxwAq1nlguk3ecgqAwR6HAzpOEcej
91DQZRuPGX6r8iaz7IFeUFwgQlyQ2YutoNuN1MxK/fTJYC1wuAFVwF+g/hzuVobJM095HO+mJvDu
876Hnj+OwrLeRhp9CTdu7Ye6Dp+dUTfq3BsrDw5pXCFryYmSB/3XklCxTwjpcw+mdgNJ1bLOKKIo
Nljo1Lupbs+yqTHdIZM9RRHRazz1VF7xH+xABwv1UVRNfUkuuufeCTWSGt+BUPc33tSj5NaTlT0v
re/fV0Yyk4spQJfXLGqkAIY8/ZskQ+zMMMur99UwIkMNCZEIj5n2fOeq6GvCNtzRcZLjMIjoaY7j
5sGjvFPe5KOlpitP0lLeB9IYua1MHdKWnvyRAV/ZMtpmJk+o30fBMKc3o1GeuOb8LNmNdioQ7wYl
5TP7wmJ431E878GKVBra4wSs860fTxGCRst2s7MxAAxx7kHyMsDtEALc1FNjv6Wmp1G91HmQX6T4
fci9DaX4ZFIX1SPub9nsyWgp3FvwGCPvzlJdswOGXKU7b8brxrS0LOjjhx7dfEdQkvdVzykoFRon
VMlbOKZFMgHnQqxE88hOCz3fpTl2EAkCr8sGypkLwkm+z2WWSONFFtPGZfc6UDoIS2zYl15B1Gq/
XQra/ld+XlntpxBaU+ISrQF+mEmhbEd3a/lVor6IfsKUMttd431GEWM/diHlSKiZvsnjaRtZcME7
tBxCy9s2GWYKyWOJIloWurd3I2VvzPFz3SV0BJjQt1CIq+HOkBA5Hznxsj7uvNYMbLApdyPiY2eS
m3mLSVS8qYJw6LdKjIRyTxQl17AN3Ng3eZciEffyzJk3s/SG5NgMrGdbfKDi3gODBgy5AC2cANSy
Fufo4w7BbU611kfCEqbDcUmSsHgCVIStf5ODr8TdjVKUOgu5KmkIyzbKq7T/miWUYi+7gihXuW9i
NZX1IfZhoj6HS1VPSGj5wuqdA2ElrDcoZEX9LodDQMumWsIgJYqIl6vOy9xx7ZKSzDzGE8eEPp2v
6ymWpNymaWUuvW7ARt1Z8xgcPVFlvLglbe3Vql5NYIE8VrmOZIY4Dr09rac1GxssmcL1nUWkLJQb
6TqgeWhr1Y45Ek8Gdn1T4Mdezhm6CXOTmCOZXpeVawUfde/P3bVxbDXcjnVLXX3j0sJr3yvhKv+q
x0eM5X4AyniZWmRg3IV90dS7SI+wk1AzNYu5U0FtzQ86bm3zoW8KG0me1eoF+002zdn5LBItWdAy
DhJv/FhS0aGyl7jfmhZV2iVpSVa99/y2jD/Ekd/ofZWG8sERTnTNg5PLbgG+8EnJYZWiLRoK6sfR
70ocGWmczGuZNfAuMnYDtGnSNjXPhemrT7ruY3VWNqY0V1PAZ3weg/HM9jXZQ+NdUSkK5ejtZUC7
tqnTS8jmXnUR0yiszzC1LP1TxUhnFNpZ0r7nJOS/bauh/hAI1xGPII7Ilq3DuQWBu9gK9AJSMUMW
SW00U4oo7Z0wGCDOabdm1kMJ3XR8M0aNX1l8vzpDFuilbrkxfQqEvu71+Ibaazzu/1+deW7V1/pt
33792l8/q/8fvPFr1uMrRx+oQFmfDS8TJtZ/8+PwE7hrWAQVFar22E+/h0X8OPv4wT/ITYSwXfeH
bf5nd7z9DwGoa+hfxD99aWnl9OMLH6MrnlbPtx0SUv+movKyOsdXFflMJRyiPMGFnPXY9rOhdcl1
WRcFklvQrs6FpeX0GOgcsjRnAeD+PZw99nDY1fQq/Oo5QD+P9ii/QXWcz396cr+pWa7e2f8WCr//
Ko6Pl5xF1SWpaS09/fyr1NHcWWT1MhU3CZw5IFw7aWXDmVQsItvKS/v7Ikziz5qd9eb1S78sK4XC
Q+1H3Uus/ALpBB7G458vHejEGjvo9rvISt+FPXjAuJ6+5lN4wMPl/uFiL8+b3y/mRz4vjkqZ53rR
ycXASQQ+Wye1Q3wy7+Z0eHYVSU+v39HvL8L5GNM0Yyw8uUhq6jYpIYRyTMycc1SDhvnNdd++fpV1
dPz8ymi9ByFvai36eQSJnowe1Zkere+AsM409761YKhK9EMkl6+QRz+QEnEeGjCfbfRjvgGnkXxt
fjNUPD6O0wuHVAWIwvTw+3+vOP78wpogaq2kp8dHEiY+lYHQuvlQjKF+H4dIEQ8xHm38HI397K7i
YaCHEZ0oDiyUCJsYIxIVNmi7ZGpvXD2Gj/NsRbTRq2h6n7mA/ilWW6gIrAq246bSwqDhp+q4DbvJ
fei7kP+tTTM2qgYhWEvaW3yu63m5mSdfinOi5eGLCdGJZtPAB5IbA0IqOo84Eyws0N7gb6Mqs97V
0GU5r2ki/NoBIajTA+3b+7m/UJJXHXvXOfBpl7/+1n4ZG7xoiA3E19hS0KFe54SfMpZRLDVWQfEA
jF1XXFt2POzbLJJ/uMov35R0GeZAIshIdSn+nIzAPps6kMlOv6MyoHdR37LDsNnAeZOxcWYBWXj9
rk6jgT3pEv9KdcmXTLhsj17eVWBRWRyoAOzIAOXNDbVL21Nj/laIHnTREBo5I7N5/aK/ucnvuaQU
ykMaLf5JMHAUpZAMAiQBshjuulYVZ33acWZxo7t6Ji3n9av95sWF1L0knlBmbMpHL29xYXCY1gnp
bFPZ2VYtzrYh4tD3+lW+Bwy9+KojKm68O+Zgj0UrOH1zDkjbkYlrN/pF/ZH4YOFTw1GIunQDRDw0
6soaWgDlCxUqQlnZdh3qzMOGKaSQD0Tj+rdZh+fhx+3/b/fm/2Aa+ukd/dK4uf6+y3ius+cXNdb1
H/1bY/X+ITLdpZJJBRM5Nrm5P9dY7YBYjpBvkMYOit7/W2MV8h+EgJHL9E2cFasuP/q3yOp4/7Bu
8MeCd/ajp/MX24yXA5esbocpgGotanI+UvFLPHjQR40Zso8ZYb3IYad4M0zMzz89k98sCuv+4L/D
9t+LyAjTrbfWm70TNodXVRJdXvKRelV6Vs/AcYDXWRe2GoM/fCG/vZ0o4GaYRUNQPy+/Q/CcURnN
0QdnLgu1ccbIvOnnGnXL6zf062Woibt+6AXUzXlzJ5dZonrKA03tVhtsa7VdDQ/NjIXmD8/t5b5r
fW5chhNIxLTi+3zvL+9GUGijduQ+LSnFpdyP3fdJmKMQHYSzi1KLxVRKRa71XP0hsvt3F6ZdROkd
hhEL+cmGr2AADq1nP7lVHu9gjPbZxu6A5i2FHvZBUYmdAjB2M1uZvn39yb7ct/y4Zcr0dBc42aF+
OlkrmqwBbOcsT1okqIJB+yLWGINu8YnsYuE/690an0nAeRmato83ZN+EalR/GEa/DtiVMLMe5Bi0
rJMnv0UwZ6pclHga8tTbswd90MpCpIVd6a8vFAU04ekQB4wl1zt5w4go01mm7hNefn2IB1/vsRmS
zzglyR/28OyaT79CUDshf0w9RQZsPk9WxDqwrNHW6c0yuwkoWy9L0cvFE99J2KgKRMZIKieZuhEh
o3CcLyRwSbq5QYVgFp7c4uIMWHW2XT+mE+jBOP9E1QIJGCuO+1xRhEZ04vRtje8H2fQuWCao24Zv
hDLuvAiyIdoMQIJl4y9GDFZjsYYHTbYT8JOUpTnunM+0lTwE7mahBOvFAGFQ5RRJv7G8BJxtrSFn
HK3AdQmddp3lOvQXaPLLMk8HbOYhXBM9qOcQrqt33VlkE9+HHBzeuwH4YGyHk92cYR6N6PrkOXFS
heOaW6WDQVPjHUOauchsMbmGjvc2MOSZboUAgbpXVBZ7KLJIWrd2WTVf2Ork/r4k5tycx55oH2aD
Ih0YJpTeTVlUljwjw7U7V7FK7e2CtwfrZOurgK4KZqmEiNG1mBqjjTE+1OwHSWStewnDEn1fVWTm
Y2rV6ZfWJosCPCq8fPoxDvuZZ0z+dvJpQPz2ZjG+1d+YIYgJdJ5aakygUSeLB3u0rTxFT9wLNwWy
QgPctXdkLbrWPSLqDjkorsG6gxKJ/VIvBSTorGiBelVWWUa4kfFH9o4F/ly1hgQdNdZYuK3Ft9r2
g1IN4OF7sXjfZV8wObs3ILpRjqylc7zAb0kOb3qyeuBuY7x3h4IQiYpap7YPqN+NYA9d+ECb4X+7
P5pk1SyXPnwgc0MD9EOrZNMDOmD24+VvaUusXTYLneXadAtEIjlNGOPSXsg8OdCdA3uc0KszKgjp
3A0c0/uH8kdPz137e8v3Vl/Oxo2+n/nRBTQ/eoK+yHI6hIWrXICyQT77q564sq26fiRJK2/gd8BT
pbXYaIU413O5VEa6M4rt80h3uIKGXtvVTRrZhX1pTBzYR9gY7bdxbsZlQxsuvCbbKFHnjVOF793W
QOzvvaD8miNnSL6pif7mTTeXC6F7GqDGrUiMdduHZRYfJ2a99B0gR6G3TohE4CjbqVru4sY39ywL
fnJLd5KjkKPr/MPU9Lk8mtYOYbr23kLqEcKJqXmfCgqEx3QJQveqJzs5wF0StaiQ/fXInteJQ6Yw
ysGngN6o3lRLV2d7Z4E0te3JehVHC3+K+pSkxYRxNnGnhX5d4PBXSQiYgG5xaEmeyCE24IQjdF+P
89gb94E6dRzfZvCHy0M4g996onvruw/kl9vpl6hCLPy5w0+H+I9KseNQLx8q0eA8diJK8xOfe3Sd
2xBCEZ2RKNTDIcEPAnXT7seYvMKuNfkjRewWb2rWpsg/Z4D0PjzqZuXkwKQTPjjfBGVYmpLVXTt5
cDeHkEb3YWBhy6pHA4jUDwosYXg6IgR5dMkgCRkPa0feBQqcgBJXdAThFCinLe8dWnx3Q4vveTO1
XRLt+lJlE+XqGPYA8bjOt0HzQA9dlqfhtu6MV2IcWz2zcBCDblMRJkRypPC67UwSQXZUWccKmyFc
Lo60QOL7xC2nd92kZ3s71euRk8jkGK1cFbAMQS1A9wsd3TzEifQfG4iDlCmTCj1n1CwtNNA8yIKD
sGIf/3s9ZIg0iD66TkCkf+hmuttM8/l053ipT6GfIydhaV2MWjSrE4OXofarW44ZTO0OFKB3Nbrv
j6TGo+D3Cyv+YKOe/0w92TxM/ohGWKYi/5p6yD22aZd1HwPLtq+Vxh22c/qMFuUw9DbSZnAQHxpe
Hw1zP5dqm7qdBeuYMLOPfkRfaVd7bX2JrrYPtkk9du+7ERbYTKwFGWajGlk/av2pr4hLwPwOf0tN
BOIc00CMdFwc7LOF5ZFXEU5VaHa5u2SffFn5aMznEkvx4NLqtiYg6+Fco/btCZB26Jp+BP7qPQ62
NX5mhoI+0AxZFO5Y5hzoW7IV9HZBLMFfsxdQbEsqv03JRCokDS5DmV3D0topu6XrQJO1tuhNDvab
RXiEGRs6k/TD2CtS8/AXklbCMXasAzeNKa9aoqKHGuTQ7lUQsEa+xAqjZjWI2dtRgiCDy02K8cZe
uhHjnAjmu9n3xLchK/qrzjI4q3gD446UHHoOdTGI8ppPJ76BC4yHOfBI/tjW0TLBvaKCWO3CkO4P
7UPgKpsmD6fPLoEDxdYzE73laSmSz3Mua7Hpo9QdN7TCmAsF5i1YMrPf3JTYtMBcLKP61FKCR93p
GN5L387VMynfmvjWgG3GwZ1rvBz0geqO5jLmLTxsCk8ef7tFNx52ptgXVTNcpUCkg22VdXV+AJtf
PPHJ1M6RjBuR0uLo6BS2ZU/clxTKf+N2GTyM7xvO/z26cnRlB/hKgbxZnqtPmR6+vjy68o9+HF09
m6Mr2BPOqAiBXASG/zm5uvY/gqMJxyzKjA7iRn7yH+ijY//jUeYhrwvZjgDHyP/378kV++U/IZ5k
QW0cYITjeX9VIX+5See/oRBv+1R3Ao7BcGpPiiGk/JJy4zNvIwuxcFM1/lU1hPm9Dsj7/MM+fd2H
//cE++NaDiVV6qlom2zn5ECAUiAyZH4ASo9MjFGwDY2zSTBUf8bGQQYKQow/nUFenjG/XzKkQAer
1nNt3sC6nf+pFshuFrW10DgcSaTbGXcG2Exl8w/Hgt/cWMgBVnDaE9IVzsmhoJQkgcTkLSDFibAq
SdoA24Dtw4A/tIZEP/p1/ad64G9eHEUNCllUsejAi5Nrrqg62ukSd9cwR+jU5wozWkoo7aaXNHB/
GtS/qT387gYjaixwcCMe4jqIf36MecwkKgp4S6arFd69yP8C2EWfacuoC1S5qNVfv+D6Xn4eKq4v
oyCgNEMLSPL9nFTeGZC2aQqI7KAJLu1uxqEbq0uUXu+63I+uqppGqu72r1/0dLCsF+VExxUptlJL
OvkW0h4ISLCafaAiIgWoyMjoyqb8w2D59SooxSly+gE9KYHt4eWzNFpV7MxLNCuOMjcZ8KNr3clP
r9/K6eigrBLAaqKCQ2mMTdDJuJ/mOlxUi6BB+U77GAHUuCtE0GATHP6EhP7NpSiz80FHQqJyPL2f
zkvyNB/9mbY/TWuACQ0RJpk7j0/YaIflD+9oHWkvBwYFWeYrkAMSPc+pmnHMGl2B/FvwW4fxWR7N
8ftUmeF9C+b/unLmlX+Y/7H2djr+eZxhEFHw5+RMkeG0wsBeSmug9guaiqC/z1Y/ah5G9ZXL0W47
zyTL/mH8/2aQUNAE+Ms0ia7HX3/+07w15aEmIpZ0HHzA4T4C3n+GwGP6w2f9+6usVUvmR2oCJ591
5nvWlFW0g1yh2K5gs9ohyPlTAe43D2+tvlLrg4TOWide3ktc4sJc7I5QvFaQOFL41k2MJftCQD76
lg61vnt97P86d4QRNSfmj/XGnPDk2c0thoxG6fXQuJzxlEmvWyhWEK/wpCrnNg9povStc/H6VX/z
Gaz9TqpuDuJdvruXdxl4tqjaGmVf2M+gDQe/OTQUJc9iaxkeX7/UL69tnaPEaoJBWSzsVTv88+DQ
2FEHyAuAGUK3ux6XJD8SQ57/7RAMvcgOHJdC11ryik4e42KxjSdcBMTxnM0kx7PrJwa9d97+5c2s
s5RN8Q7xGkYe+v0vbgb7JeeEns7lHCgy00aQxHUrur+9mYiNx6oAWBfoQJ62liIUoLLwGOSRJhRa
mBhMWVPL3ev38ssYWFtkdJf8dSZ0eXov72Vec7hBYfFivNC6aItluSOCYtrmQZcfXr/UL2Pg+6XW
pgMbKiFOm5w0ArJ5zGsPrWyKvXmuBts7nxUg+P3rF1qXoxcTLjQkNiyr1SqisXra52xNCLlFLBIk
dhA7zOlzL88yrwJwISSJqdtezMW8DbQs1wLjBDIsHDkU/fX9cjDjy0JCYfMK5cmj5Xt18yQD50Jw
yJSQ+KQi+yiIw2v+cL+/vsNASGedPdiocp2T79giKg7qIu3icmrqA7kqOIKHZThLXCUeXn+0v75D
ZBkBKhdq5OxyxMn0Swqbr1uigDedWdSthHFy1hQAYP76Kl6ELQCRjoMA5jSyYa6TAGMtLII8rBN4
4cBq62FM//DYIuf0wYWcYRAAcUc2iwmam5eD389Axxto4ltIWeBVStYvfJNjqr/IsI/bDxaVHLzD
IKFgWfSZilHCQmLyEhCSRVq/DdqORit8H830aVlWs2kFYuqdiKvCvspQ7H6RALEI+qP61X4lEJk8
BA9YD8CmrLPbt4nbGXmIWY3RpuZ6AkHiJE7RXthTvMTepktdXUK+jYwkEnh2zOxTPm7Swouoyg7J
HJ5rQVTqfZ5O5MyPHXGs7o71TJOuN5HcBPQxj7z9UteDcy9lBjrYUflA9jjNYxBsObnAx9lFXnQJ
PkW9g+1pH93G0ETW3J26jb3Ikh/SdpzLa7urEEtABliJEiaIYfeRUxKdEUXv1HfEipKwNRFjX9xb
sZfpg9NZ03TFfnuuKOHLYfKpuuUqOpqaOGnsh6g9WVMLv5H7fhKZ/4YwyTg90K8Pva1L1dm7Lyq/
zXY44/V9DsqI5kBGgwamHGGtmwJmebMZUO74h8HvRP0k0LDaF01P6MajCOx0AR87tVn5DJcgSPcq
rF13syRk2Wyw1A3VDiG87kHuGYSK2mkauYHmn3wschLKKCxOArbY5GSPdppZ5BhFysIVMeeQiVrR
NtmdnNPgkSot5GQATZibTSvdb0tnwLuWrsLJQne1aXlrZm7bXZdVyPSneEjvkcLKZlvJFGpB0BQl
ttiK//0+tQw1GasKsJW7lV9C7iqDicDAoSr7GxwAQXRRK1HeDXpwg4cZHt583gHi9mMms2qMqj2V
5pyi4GyXST/sxqlLrTVxdfDc7eJiVbmBgF21l+gTfXevLIq3X7JqXs5bdw6JB1clkQI1wnb07czV
DTDGDPXjgfJa375VPcSoTzNNDZfcwdoO0RIBr+ih1xZBZGEO6OLGJtyjrnRCZmui4RbInQBqZb4Q
MmD3V16oy+7rgKpNEeBdgEhIDt7sOoQUhaRYd6ulAh9Y4Ogzfonuc2FTmjzGhMnfgZnW36wuIKIE
wkRvARiI5DRg3a+r5k47ltN7HPlc13xeU094q0hYI+s8mpbAfLLxENbHZIggj4kIFBEJC34VbEDD
Aw6KcPtRd7KhtUAPD6zpvDVZKbdLmunkfipdJO5OH5noeuoJmDymCR0h9HFY8lO6zfbnqsMAvw3p
xFwSbGzPV+UUWyXmWeqI5266ZimhwMWiX6a+uelHN0kupyHsyzdhiVT/0Fa5EPvU0lrswbkm0w4F
MELrmFwVStNxYQAV5IEX7TVycUz7OTnmW2ZSVrBpgA8KpjVa2JI0cUDW7Oi8mzESGGCZlvb2HuQP
ungyTYs9zTbTnPUiA0Leu/YA0qlTOt6GuSEtMoYc8BWwRMYGOC1p/amq8Zwzfxjr8YNfeLo7Tznx
RGeZhePnUnVV4t0NUTIG75sGoNAbemK1Og9CEAxH0Yw48heB+O2A0zt6r/0+u7ZVZIEELvPmq00H
KYGoqMmmWHqPBkQRA+Tfk2sYlm91G5YcnezGWV/QMD57dAIkvbImfWjGvIwIRiRngUK2qMntrIHD
Dk6YzWcyaVx8Fx1iORqYHPjPxiIF7V53KR3FiK/xqZEWSE5rLqv7bmhrmkFTSfjnXGhALhwL6ByG
UBtcEpHdTV1jN9mkFVAY3JzK2YoknNpjMsV+B/GMBPtbAuOpd9OgJ9amy1q/2makF4Z75edQAPqa
Xh0QVUWqeAO6OH5K2NVwdG8Aj1y5YPfaG5QL2Tn8ixXG4vi47mcpsvoD4YawLethiT4EJQvnVoTh
GCD5nFPK9g7ElktJz8rgsE/h+ukhrKyrgNzNFtIBSXoX1Og7H36MDYyWRXy2N3jT6Ol7ApfBAZuR
Q35H3EuzVZ1LVgB2VjAMCQDFhaC2sncOrZXbMH6GeuovIPJR3QYCQ/wqjhY3P4fcgoEtKctcPPbU
vrF1SS+JLmyWckBLY8Xxd6IoxB4lmCNN3C6Fm30hlPzEtKbt66CRBLAnoMzWojvEUJXFfrFNZeNJ
TKilIfrDqmxs/0MCZJw32azWB+A7cOgW7oTkSTAMygOrvvUNpqB91HoJ1hCHUto8jYW9jR2DCH5R
0i231jg2ICUmSuvbxVFsClUUtF8bq41hq4L2GrcMqIA9fuSOZ5PpgFuamW7cphkLPzn0rAEfCWcc
3+ZO5tEjtgI+xbJsrVtlxXCPhMrNSIqhJIIcO0OUX5SFsNrdHBEUztzlgVyRqdFiZ/REIgqlxvyb
WDEM2z5yRngNQzV/ChXIHsI/3DHcF60emNsB7qEktx0Mh5FyumEv7FKUGPvU2hYVhvOqQai4BdxX
CsDYJlojUk3wPuzrtD7PqtoiOiZ1yN9s6pEASdlk8z1Vv7neBp3CV9UKCxdcE+TlZY9iNYS40nnv
5GJoEFSdw8EUO7ENhtAMNKqqIh7RBStYm+myFJLfJ/WJOS/oiG20DEgEJio7wsZQLhWKAqg6y8YG
rfyEr8rhk4cGV2+MbiUhDr52v6SyrVkAR5eyVmcQRG7oOBKUWlRGWwSmsBhArswB6ZIUWT+jxCcy
ULmN84CsH5IQSbL6orVb3N+OlYPoX72Ne5mYTt64nbMAISFnOGSDVGLj+pHxMPgCF7bSssgPUCRj
fZfEtk5u57RUmBaTsCI+ov2eJUG/lVwJi/k920q7btLr4nsARanHfHorvmdUEJTr5zeYnhdzRPya
T5B8PMZOlc6BcwlANCouFXuJ/qHOCSzkS/uemxEQOL8SLNPOI+6mwWtkL4fqe/oGqUZNn1yJ7/Ec
LfYaxfoqtKT117KQ4t9C++HRsbLo331k2yLwFIGrBPutxzjeeVY1nGUsiN3RBAm43NXWAiurXPOE
Ew6HChMs2aKsHTBitiR/oMWx8OtcYKBEpFFXrUNVGI7LfThkOoI5HoE0RmSRFYc2xkq1W4DeodfO
3FYBFWtdLLA6Fzx+zSPY82b8i75zuw6bal/e2xbOG3wk/vK+ScH1sQcH+wg+vvXetHRKL/yucKEX
MUNdJbHr5dsEmXa/dZPAYoWCpNvuxz6OzNOQCPdp5mzLcBPR4BwAQoF0jeDG9gdyV3tsnHG04KSH
iIojKPhCrT8INs00D3RibVffpYjQgebzmysmQJbGVa1q3ditLQOGfB3z6zUzJXJDTSHZw2PBp084
O1H1FizezeCySdzQpkI0gUEEYBOL+ogImiTSjRFVX2xxuYzvNf66hWlYjNDeHRU8gLKCGQDImBBp
QVBxQDBLlQG1WpLW4M4PW0PSEczPTUmz98G3BE3c2Vi40tj2ybuAxCSbWM4S3BJoqPxJiKzNt6FP
/Br+w7I+C2ocR1yd5sxGD1P4xhlzq9p5VQ5DkB4dCrM01eYrjtYALAMEVcGQybsWRfYg+RNX9u86
nHKfm6KlZLqEEEWQXvvjN1ww6n2AiuLMi2P2UnbhrBRlp266bQIK72qWa5aJ31q4iu2+RxdLZunK
vhmkwu7Mceh5tHqJ/AXU7l4keRnsJ9Lh7iZmOvUYZa0OtlMqQeynw0yigkYxh+BH2tahTdEGHFDP
kCuHN5bEKzJiRL81Ao/NDizXcj/UOQqiiMX0ShI1TuToikeE8y7tRxWKmCyGtjC3i8ajSPK67W7D
1LPeZDkau31gm+AQpcMAHcZ4wwa7FFplv1DNJw+i3J2BeTexxS5KDsNEkxJRMqSk+VROjUyB5SCO
jwJP3nSeBxw07ql5jF8TuKbfSmV8f1dZHatn5hcC2JUz1c+TFwYeS67XTt22jonkhZiU+D3HYDnX
C95B1dZM0wwfAoMvJbNN9MGal6q9L2wL0cOmT4sB110W2sWjW1c19hAl5gRdd+QCerpNa6vkq7SU
3WFgZQPET6Qdy3cV4bCPo+TzWvHvpMkPyi0hK/W+/5R0uXnwOAqulm7ZuztngXDKUMrnfovaJwwP
swVAaVrYtEP5WjiG8LVmDDqbWEeETsLr068kcHQe1vpwAVzYDV9wr6RmS+oBsNwwhBy8UZZGSeRW
yYr300VNpFqcpgc4NCFpNHUVxGu0AzvgpRJg1jLXfmdyZu9tE5Z2dYxkOcAWq91ir8vJviEBuax4
DwokKki96ksyxE10RIlePCm/dIkE6+vyUCgvc7eBWKInYK2WugN3jZxlgz3FV5+GjIPcQ1nRJPvI
s52Jo7dGDU0ESkhMkNoQPKaqJR+sMTRBN7Ta+2wXE4dgyFZbyIyt5OA/eIEYpuPEVhCTnqGaEN1b
lDPySzIQQgkpHfnCXpgO+Zao9GeHVj9zGwRb6LX9EGOadYrJ7Ck2sSFveg8ZUasVJwXTTf6ZPy5l
gCAmawmXdKblYSFl/OP/sHcmy3UjWZp+lbZaF9IcjnlRG9yJ4yVFiZM2sKAoYR7dMT59f6CyOqUr
pWjR68xFWJgpFbgAHO7n/OcfYtwQrBBNnolRreNeV6QuE8GWao6KdHSHhxGBtOLjEK2zY8VROwCf
wp/xIb1gOueBoYXAw1iLtl0WF4cWd/I8dMlD+VJiZcTOx5R2Cl0sSEyIUJ66wNITmeKcBFA8KEDh
TI593f9ljEmXXo1OjT9eNvted2D8GZEN0oj+rlMl9FLT8KdjZaoy2Mm6RT3Sofa7WzQsMHxQBly9
EWgb6QHYD/8uqluPXJ5ldM88b3QGsAiA59CB89Me0cpji5j6hetdDSUmbFXn19gvu02jQ88p5SeD
rOqKPZRiN1QIBKndiqy7TEsI0FtvMbIHSr6ZAjThDCVowuHjR/QIH62zqxLVuTYxQ879oPc2Q293
X7w6Jn4PuvUAzuPBLDlMnNXNlnXJdlhPGJ/ujLgMiGOOM3Lw8j4tPrdYt0KHnm3K7EUsxT1xKtjC
ZPH0tSvbha98Sjt9MTbD8Mq6JMWXzEUv/bbMedUeBLWxcRGZ+NCFvV4S5tPIEIozv+t1dfC9gJOz
Nf3e2tP1CvG5LG20mZWV5e2uE3p5mdqUfafHd+62iFZKTW4s3TM8VYI1UbJ2fkfaVj4b0bUx+7iw
f0zm3ub7avs5O4wNJUl/FI0/y23eLrCS64VO9QvAQVYSEeYO5ibuTKUPKib8IA7bjF79U04Z13Lw
jdI1ngr0lclHhooeLjJRgxKZpBlHFOqusAps5x13YuDS5mPaXPuRO34bp9yYNzPGbezTMqJb9nL6
ldRz06t88aOvDqTsbxS3/XMzBIl8xNavL75lE9X33vUooUPTraV5Pqsmqz/CCmvagyx8nXxyNcNq
UIA2e9SxvqvyeY22GbS5ZiZ1l3BlKHaJSaUtcsg+aBx5xnP+jJrmCkfvG8LyvtHv5tuk8V4r0rOf
s8BXu9KPg4PrjQRXUXIajXnwywlTB3OU9pfYt+fk8r//5QqWdAbukwME+VvDrYhxQQTdc0gSR5Jt
MkPpZ2AJ2H2zBwR7kGp0bv7bryfU2rR/NOhVjF9cnYmBQVHW3wS9ZX6kMzOxue8TtMTz6KvbJqgn
zpi2z+//jNj+gqRC2WYigljPxHgDQczPSGoVDA4r0zVoQDJoEkCUm6mJgq0ScLb+fKlTCJrGkLkL
MyS4BHD9Tzn4zmRNeiUVhSZ+/9cxxyA2JfP0N0feXIWRiGDkvdLBXf8EvFeoGXSdZLgM2l53QRNU
XUFssd65yhvN4sdRBZcJAhp0inMGjdI8mayrGAtLqSFUEbZURPsu59TBtd+u2h2JuvMx1bZ/HD2B
ZjmPW+Pe58D7JlyL0ufPT/V3LxA2OoD7OvC0vZMfMjiRbRoGL5BCud+MGpsEQygC41syQ94u9R/m
1X8xEfnhqf8iGjqm8dfuJ9LV+v//TroyMVdigOOuqg+JWGhlCXyXJYt/sPyQtlDnrIpcyxOMKf7J
upKImU1mnQzVViayt6oy/1cuZP6D8T+yMehSTDn+ps8brks/DdVYFwgzBDwGEfBR8IWvf/7DeJ9S
fE5jwgGiuJDDZZktNfnOKP6LzQjB/RUKDmiV6kmyODOaGY//WrVaXFhlHRkHi1k7OHY+zFDOjWAo
sP1mLP2a+HPa3o6+Ra+VkehzIDC3Wrb22EaPOPHA3sFco/rigLe+KBgGpLVWph8SId0kgBWtddGL
ro5fRmjO8ZUhzeXCl7o+sJvjX00R7V3OgvCOfcSZPQEglsg9nR2E7Sw4BzhouutZd4M6I7ZA3+P3
jitRAQIE+TGr2mW3qIRJiBNXyfJtXhrMGV3qcpIr8qw5I9zEyxgpBF68m3AEBwXBQcYWhxmaC74v
DjbAXyvQ77bagzgPNqTjvvY9DvyxCuwzuO/aIo8nmiJYtnKu8cScLevokh9kbiIMMVzo5iSj464z
dCCQnuFErz011WObz+MctnNUteEMO3zfD8OgEMz4w93sxfAmRTszARCUmbd5T3re1qK4vaprzHa2
k2zbLmz6FFwAexKyJWinzW2XNfKugdK518gULqGzR4CWc/E0m4blhah6syNms77YWNC4v9SDnY8b
PVXJx0A1VlhOeYCvbSeHbQn68bm00HmSaRqQL2HWaRmFoum68wi36hKjbkm3kMyCaFkosfaREBrV
YGSBTnZrZ/2zOY5Yig/UREomGN/P6ArSmiFEl0j3Lm3s5ostgzWCj0oKx2ezepo5r89I5wgqRjbe
8rAQhPIKJTwwSa8b3dVPXYDGk/Br9hszI5TcxxTkY2n1g1jzBOolOoPxzLOiA8AZHuJEXH8qBg35
Hw2xR1HddlN+Vcb16GMYrv0J0MRxZ4sIr9hV1l9Mt8vADKFBquUIbTyf9wS/0KJ0qcuLNeRiFut3
kZOWpOz60zI72aXddsHWyd2roZ6uFzzU+5qBYUBERjhHbREmRUqcOtFdFVbyYZc6/Va0gd5Nfn+F
hYaA011UL5mDFqUDE8HGRWz7RjB4mjz/y9g17daacBGHRlCHJrXyWT5SkHQEFsaSEL0kKQYycScQ
0MR40IV4yO3IOtS2BtYe89U0pSkOou2vpibYmiN4j+aez+aioQzxHiJh7eoqPVM+mbtS4o+bz2YG
Yt9NO5y3XzELeiJQ7qV1i8u0xtl2cpn2jLb/FVvtVwNwH1rULY2s/FiBt2zscVFr2iLfPi7dEX3O
1poB+ImdKrbF6L0CvNEhAuyGsMNjNGFimzvUcn5v0stP2SaJDAXCTnLBosf0ZeB9X+KxfnDL+CpQ
LYtmdAihqONHTQxJEMSf7db7OK5DvZHSPHB0tG3t0t8ORn9svCx+bpLyA55n53AVrbPMzMg16buL
xSN2STfGTZzA64qKx2S1FSrjBTeYQKwAsojuMQt371TT3DvN+GyU+gYxEcMKfSnoqgiF7klvqct7
dvUWdF3XBDDCE69H4i2YiLJZTN400we4d9lIj18MA45l8eSG+CCs+HI/AO7YcgfwCNs7rRyCXQWy
/8YlNZWkH7npmiLd+y65LZXsG2z09Wcr7YZ95rivTAXz6xZu35E45du4GkgcHICYzMgNrtBY8EQ8
kstnR/lHUbndpukdmjYTc2yxz2pLhEFi5x90oM8grQKv1c65wpc3m6LnxLVfqqAtNk0GYlTY06Oe
IhK/Jwwe40U4O9dSyTX8/02ba1xwXJGdxQMIGlPJbY+GaPWeZ9SRWtdWGnSXMaPui94D/UN40CBH
HC598ha8nrqWfI9j3qTJtveWL6gb70qq5At3KLrD6I1PRRGXH7uaAPJinIibE2BfqZbyzIz0mTSH
6eh3Bd7fXgrKIsQ2tdorPdk7DTa7U7mRPaejdWCe8ILHkE34lH1TlGoLP4v2jWn/LmvNALPx1N8m
emjoybt7NfWvJZbeeZ5eVg1Yazv3D2VtPSsfSJ3NxjhO8K5Cllyx0QZJdynZsnhu3ePXNe2FbV6I
cbmu141+LA644EimWUwrclgICV8Ug+XokNr2Ie/N+sxN1F7Xw7BBp4QnWrAtZoPV2RogVQS7ivJi
JiXBMttztQjjfKjsD+xv5dFbuGfto0PJUiAMx2le6bHuHVF9k2q+cO1kN1N0bqe6vgJMDQ4dGtv9
UhkfEILEoRfgkGpMxnlJnH0zKP2SkFNCmvC0gVWJ2bl0oDwwBgHSbL/U9XxbFgTIxI3+4sWYbfj4
zl3aXWpAwVkTa5Tc5yK+W/oAHoNysQgPXo1pudG6sHEWdC7c0btesHYFgfAjv6zOONrzlBxzWbDd
QWvU7TehRf5JY+PoEKXEBNQOs0HwBgLELXsLx5QirMEQ6y8TcT80kolnqU2Q6MV8sBOMq5DXYJOA
yEGypvaqxk32i2cBp2PvpqXZVbvFfOMgxp7VN9tg8dP1HBuZd3qffHLRxytdttk57ial4Wwq3Tup
+0H6Zc3oSxicOPU3afZeXZ7jc5LJZddjXY0YLQJsMzdpQlezxY3SVlROtHryMjXHePlsi1ZPBFBD
2vPNwyTyoJAHqzJGJztEVi2n6qCAWUm4jFV1xvxrkPe8PFkPxzk2xIUAnLmdCKj7oFQqXlrBd7Rt
OCskGAqG5NPHznPwZTjzDMQ1YVkO1p6MxiV2HvORoGLA95xMYDRIrKEPheQ7NHa1YeEngRUXHjFM
OCbPATxdcPNotoawm7h8IgEcGaJf1/fCLMfCuElFlyrzvPdz8TxVxTjobZJpf7Nw8DkSC6Z6C9xg
t9NVBg+j3FhR2ib2HZIEkJzUKbH2ysn8yA7kdayRwxYAzEEG2ZInG+iVBSYkOM/PaK1E30LMIyCm
bLfMTDzo+xBLKscKI5p1smtrgFJQ3dJyNsSBeOwL+cJBc0xorBXxvaJjk+2orj/M5Tx7G0u15WHS
QNVrVqRKnyuz+6w5CNJ7M1a193EyM1zb8ZwBKE5tFuqOEuq2M/qM82SB8NLto04z71aGVW9LxHjM
+sZ0GZN1UEauYDUcFBoleLQS+gaoROdE/VdkpnN6O+b+pJ90jWLsnMjfKdomwGX4v088dNsmoXtr
1AUYoM8k1d0TcTFmN4u/cql2adf53l4jjQ+rFDbhIR9LlLuZN2TTI7MkdReVTuyFsXLNjqFNg2FK
OgStfUwGwqbCtJjT8VBNBfF/Osg0gF9huGdRULSENOKxJfi8SQGFXkBusoGLKV6EZgDWRsQkYXwJ
Fc2WL70st40VrCHmBgKPWIUtg/WWMQQIYTLfdHNcQYlieFOcm00l7YdkBASFOdQh529QKAa7yUvq
moc2YEsXWwinxhrbmHZe8MzEsKx7Mn2SxCUgbYixaHFRakk+GmnsBA01yyMxG81zX2RMsDiw8MJJ
d5Ny5GHMM1yhIyNWzK/KfmslE7FpmXI2dAfG1RR49bnr5vZVPvTj2WJP47mhvPauLtjtnNnonVCp
cat53BcukXZkPPsST2tSJoXPtsVdGrsgYXAL1J4mhCiq/Mxt0ZH4S5xf+kVfbryoUHsrdetPqjD0
Rgm/2CDTtq+hURUEZnn9RYYf20M2eQLPj7j7Vs0tVaJHjf+1IEn6W9egvw6h2MP56Rmuh5Kv/Di5
RbYzS7gQJAMuW/B1ugaz9nvqHuIo8fnM9vDsxMvspGuWANsInn2M1MpWH4Mo6dZz5aVB5hMqMmvJ
6m596DZu/kLPCrGqM4gMrfPsbJpqODCKs/K8S8W0J2jpBYnOeN7l5XzmdAGG0lCpUPf2E+F3MRuj
EefuOYCY2M/t4DO4rp44dgqyoqbmiQxbgpuB3TdlEyUPjSinrV/oy6DHkN5iDE0OYkN74vWuuQ/Q
BEM1G6zhMVBRt+3mlDhmWqiNP7v22dTqr8pv4/2aYf1hHNvbshrKqzhl2ZM2hMeuz1meLwW8kdIj
nLEoA7mVY2vfT2l/jzNncp4J29j5pbu3Y4946Xhwd3EjzAszDtATtGn6pezWRtYra+IuTfh2Pa7i
eaagsoCJhnK0ceO0h+aRO6FEnYmuPdTlQKQ8DSXh6OZyHEvVnPcRfttBPpArLmcmTamn8++gz3+Q
GJAY8Il/r4F7Q2JOvFvWv/FPLMb+Bx4UEE8tDK1Wsy7QzO9YjOQPyMTEpwklB8RvE7zln1CMaf0D
N5WVvQ8sibncyqb/JxRj/wMkEWMskAC4/eA38u8YxEGVPoFiBJot9BUu18Mv6hevDK9QkhY5ohfI
0mY6zIL4D/QQtQjOl0LMPj1LDINiGtI8uWY0o/lQNLOzc7o8n0k0to2MVaXbffKwdWWzy8d4vAmw
vI2pvVNcrcO4b4V/0RASwZTCllJiHw+pQDD+IyApCVt08uk+l16XnXmznTmbRmQ18W0VHelmjuuV
C5sKdsRSG7MZ1m6vEwT4mYe42zBr8nRQX8DvKGr8lXtG/dc4XhufFyN1Kdp6KnRKUW++thXtWZ6l
ULmsEnuKDbxEAmfq0mZ8a485+z4WdLih2IZOyhBIolw2WSTZZawxC+DbuJNuw4S0AhJT04R0YGsg
kJ35btqQ5NXm7nxmV3bxFHi5PNqJjSs+uabxTbfo4K/E9J2nOtb+K8GaQUdGncOkPmEOiSFq35vu
UyS55GNs4qdJcuA4ldezLILyYiRXl5O25sTf9qsW6dwuqrn+aC2ZS/ZKs4xyl3tLoDYeZcmyE0OC
MjjDYPuhJofI/OjUSJGumT/0V4Eb+YSMaaOgQEpVv1wUxDOrG0V9UpwzJ/A1/Z7ML6ULOB7Wapye
qhhD4X0b+AnDqWGqogfg7IFIHygb5ZliR7fCGGNBa9emqn3pcMshD5xkqS+JS3DoRiBFfhhLRz8L
aJbOzoSdcCACqGk3SVP5XyB5EtPEjJLSiw2PqGWKu9oOEQ8yHvP9uLvMCKdbhy797Ow7wLJ5k9sp
1FIxuwNC9r5kx51MftbBUXjoAuX06ozkL+M1GYyU/n9M00viZ5I7Q6fqG7rSe437Qh4mCsb9ptB+
02A94acf+xEEggeEmUpRmBPGtUvXGaG7SOtR1lMOQITdO6mrs+Pc9faQyXDIeiyo0wS/l3AoIK7S
QYwKSdFUTk8TzC8k+G1ffZHaSBl9W0z9cAlxlg9tAfchnEyT2Gdp1UhOi2qgp4eA0n1NZBl9iaC7
3SCwNF9SIv6KvYpr+Ls9mZLD1h0Y3fHPdPyMixeUINEL2R1IwOibkPbKgs88VctftuE0N4PlrMMz
UCe4zkPt661gHhmEftKis0owsKgvpO6gx6dC1ukmdhRTLhGhWMf0l9ybpyLHnrEcCfE4wOGUDNV9
KEYs3bJRH6tY2smWmGL4xoOW+a2ZOfIumpv8CpM9QJCky8Vr22LcseecJhpTDZn/hPeE+0G7OoA/
6RWUd43pQVosLF2fJzCTblparjwsC4Z0fHIkUm8C7cdfaScFgaIdMjH+cISQo1ofmY5DbGsMVDEV
92MS48RgyQQBUlYX8XOfre8nKLLURl5v+riZzNinkLJFYD1cwqkGILP8lk3KjNvrgFSkeyG52o6A
kvlhmUcruRlK1RH75Lp9ftdNdoe1kTDcfBtRdp3ZMmnHw6qs0Lu4c6cCs78R+5K+rQFQLaMo+aDg
woOepHZBpl1UUrPmPcqd0GDKhjFIZa417ZAlOD1j890zh8vXuwtwb9gado0xbFmQ8kU8gWWHNfpq
qoLFb6Kt31mRu8f0eXg2hFc/l3Yre7y6jQaaBlZIFJNTilam6H3a16KPNRN32uKbQlXji4KOfdlM
8VKEceBgiZ3PzdRslWtbdyxYch1JL8QuN7ZtINR0BoHbps4aW9LwwVWhZYGPbSK7t6rN7PrZuMNW
qkluokQklGt9jtWB9OK7tC0HLC+ipd9XsmVPbm1egT8XBhF+cavKa7KhqvoSgw5C/do5iyGWcgb1
Yb44WbmnqNLBjiTwCruxlkXRp/FUgU0E3h32E7i6Y5CTuFtywUzBsp7S5zQleX7TKejlsGPMFKN0
V5O9TJd7EZXSVLucaSicMLsBUmI3FUDPAlAunFuMAUMN0gYAahYGfR9h91glZ7J8IJwYf2lPCwiK
Lf+AozKJ5kGmdQCzsM9XG5BUVAnBC6XznECoiTdFHaXbzs0WUtIJfcRdzPPsV5KpRBty1mfPvgNU
Xp3bo3LG8YHYVT7o0E0683XUZXXslwXrdEYT3jmUtnI4RLj6rGPp4uhMrnMvjXR5LnrZfUkM9sIN
xFv3FV4nAQ9zLcTDVCMZhVvW1d9scswhF3g1uZDL8jk1ZX8dQHCtwySqrSBsYNTXW9oBMLUUP4i7
GUjjEYoGPXLp1dgFjvztJ7zwxzrEQHS5yynFv+WGHi4YMqUpQDWBvWORYaGSoH2/sTErpawViJzC
oZNtEuIkVSPYTgbz3Ok91kw/5i5bIx8NYdz9OMCUTgf3Uw7gANDZrcYRRWRrnJayuOm39tThLTGQ
TnOdFC06+gnnVcw0GsveOAWNKiYoK0yu3iBz4AzgcyP2xzlH4/wGr9v5kFp/MWzQCX9x0aC7wPbl
dLsspQMkL92x968I8xnyKzc2BmQMbKBR9ckt0L9sCbizWQM47EZnfW50YP9BXAp4AYZTiA8dNC8T
qmBXlFvYfwwTcteCgkC/U1xWOmGy4y2Z+cXzSeN8NWdQtau6iAokem9Djult4DGPeWStf3NGXjwn
1ktcQEXdWGIuFZNr18agEhkFA5hl0iI6V/3cJ4/4mcIEUgSoZZ/0PFRrrFwGKgpDI2YW5LLLmxvS
3ZklBG8DowShSfQZqERZ6JbWoVL9fcI0fJ831d+nT93bKKrN2cbwuGK2fsDFbZ1XDQFj7jF0EAD6
V2StRfM3TbRCflRsEDj6WGQfXePkUnfX0dvMLAlykwFaSW3BOI1kZ2Zrydj03mWcZ2gJbDImYani
fBO/4LPKZAOWnOA1ZU6pN5Bc+aEy6SMo1RFylAm8KLbs137SfXERv80HPSdAk71CLsahepshRm/z
RPLkFu+sYHzk7tu3wSPLlCGktWDD/6AEIpVD3HqUwixkZ7r3h6xi4uY4I+gghgqt9xwQGfCEJGOS
h9Lvo2+ix2TiUCGpmNkl8hnIKxJ0lHJhMW/1UPbQLFtYb2dV0eXz+aob7DezGFK1cTsobDcZG09x
mWSy/2pQRl/7GNR99qpZeKQHznm6NzulwOj8IZh3I5EgkvhlE3OW2nFjZwtIkPo8tKE+NuRvW7u5
NwVR764TM87kxoqNZ1go+31KbTJaG699YU9I+70zKJ+lTr6HvYmtcfBvNB4KqJr8guRgm7KjpVrr
SR/xIrma97m++NZaIqeCD1LS1XFGa62d20uY1dig5/i2md5UUIMMujhQINjrCHMCIsGbnV2v4dy8
t4MU2zY+1fYT86E02ffMMJ1NN454GpWRSVhN46XZOkVMvlXSzfJNMSBcCslemS81sDDccUpqvUXJ
asdh3SnGXKp1xyDsArz+L8wk5hF3nkgeDbNZmWQuGn00Kl1WEvKBaxJU8Vwkt1ZP1MB55dSw6QeY
vPWlPRYoimdImBgWjkYGAjrWDU09hG00QT3RA9cEcsAzqgu/lZd5UM+geFZnJDsYqQOmP4hMDFBL
3gIzBjd3dnZNCu2GAUBVMExtk2ijoUYrkjDmqt8AO84eAQcJGL1QwfhlMBayE5ga11/jBlOgXcuE
NntpCnQJuB/hVcKZrNIGa3vXVPWyaWsPtSq4qnY7uGKD7qeWFEWvMYc9bUdAxKLnxMSXhBX8wWg3
z5aWGBJWnnfjs+dHF0tFSNnR65j+PCItmvoIQQy8n5UjiIT+E6Vnht183JH0uHyn4vwHP/gvM4Dw
8+/xgwPeWV//gs2k1F/9T4yO9e99RxEMEAG8VfGSx62G4BO4Yf8LIxim+w9YGwgQIWjwL9AW/4Uj
gDFg1WjiUU9hY1o/4AhY7Pw/81dwhL9lorMSsv5FPMJvk+9dstWjYkLNDhzNn/9A55haxKFmlN3E
VMJIoZVm6AcfWBwi/tKumYzuXhQd/jo/PKbb7xf4P3Rut3VaafU//3VCePp+XR+UREKpopp7k+T+
cF3wtrodmvQmiXe2WV8PjCuTkuC6brxy0/KrTSSWimjqAyt/+vuXhoWC9BxPIyTvv6iKI68t4Krc
UD10EFiadthlQbXsQSRNvWEEnMTXJEfV+yXGFCzEunPEGQ3mdPwO1+rEzvntIdgCeMmXzuoRvL79
Hx8+WqzYhf53s3YLkk2c1IitghCZhDgjmKjR1WJ228KtzBdUSgoFeUm/vzEDzG3ZsPzkUmaG1iG6
nKZ95w39ZmHAQ7NZrxYKPlxgf/5thEAZ7rQER/ysTRCWwq+6rT105f086WlGlmiK+nKQumq2f34/
63/4ZEXaNoJs3tFq8WSeqNid2bfLpI5vBGvgpXb6+mWqA3cb0Q5cFGZpPg4Q/2+NoK0fhJvF37ey
f+tfz7f469Vx2l3v2MI94MSbqBQ2lD8VHLO4Sx7odfWLpA3dx1q+Z0z0M3/x+8vHAwESLkvxe5LE
jy8f6fHULkZ0jPDmvPdN1Z6ZZW8e/vwwf3c7DlAkVsUrMfPUjAX9G3VYZB3jiIS8wo6n+ykWYqfJ
jLj/85V+dzs4vpB/AT1NvDHQfrydYpDIOa38Biys/9Qqt71Bjdme//kiv7sdggXYrgB2XcDZnxdl
nyOTUEV6U6FLbMPWScpzQRd6l9V6vvzzpX53PwHUT9h0q7nH6bdZj/j0RWl+Y3dLvyOkJe42JXl9
f4/F+n0VwPUDvHVQPTprduuPj00HI5VTnvKw8uVTVsJeU2tV9ud7ebPUOPmmHHYPy+JrxlX8lMU6
NnXc4CF6U9M5GNvWa4dqX0Uq2AAIdU+VVeqPo1wcsUXViZ5AZX6J9LmRpnfAOQMJ0Z9/z2+erWOv
OSrw73w0Vic3jU6BGJzCPypddec5HJCzwcin3Z8vwoF7+iWztUJX9CUgPc78Pz/ZBpfQLmrNo5RQ
SYDJ+5CYn8ekyF+moHvHQec3N+RKDk/Hw0HFs8XJnkXtWzIlmI5jlMfnMDRw+rRi573jYv2vnLxF
iKEsE0AOFzeRk9WfVQmkzEIeg3mQF+WK3KDLSNCNQKRobVS5bSQRkOBETusSZc6T4y7Gjowl62oB
RjiXaRF9aludfcQDecBsFmrWxjKy7M7pg+qdnWf9Mac/FnMtmNkM9eGynjx+u5dNy7zg6EqksAtS
1BcaHayeZzsIyzkWZ2IUzt2fX/lvjg7OjX9dU/78ynUipj7T9hH1PLBtCiV8k0xTedn4SAwTCxeY
sCpWcbPpFPMVPsjGhz//gN+tA8/C30uYzIcAC3/+AX0D1semcvQibETIElTXU5Kk7yy235UNfDaY
lpguhjLIOX++iqrNFqW3OFJXWNaun2rZb2Vi2lCQlmB4wo85eSZMTn3sg5mKBlktRsud6xOylaEQ
2xLOCcG7R8KYv/Nhm797AHx0DMBcWMJMuX7+aYsp8fWAKsA69rdRVyd3OMAWL+BZcrfkXfoA5AQr
Tinwbc7xFWF3TDInh5R/C4LbNJrMb0Ct4zvH+ls9ebocAwoZwUHIB+SfLI1hcYJRBeLYp5l5AW1A
ZpsiH4YLNSjAEmdidtCp+tklue+y68b00VIa1WPaKqZWBTX8zo07eT41VX5RoSb79PcXDnkFVsCa
8W0OuJ+fm9v0StAmHI3OgbsDBy/Mcr9/x9X/Nzsili/4eJJbwDs6PT3j2YzBcIYjg7Mh37baTu5L
RDphukSwn6oMMsmf7+p35w52UtizUdDhYemv5/kPVX6zDIwcTHWcRK8vTZ0Dhufo5bFWkbcj7KUA
aHblNc9iNK/t1JzOsBwaPkYLRPF3luZvViafpOSz8VdrMO+ksMtrWIqJ3x2L2IB7mvbfhJyKd2qG
397vmpgAPR/rzl8Mi3QlrShP1LHspLMBYMTrtlvzeOvEultNAjh6E9VSSEQ1tvkzVg+bZdYJtmGd
eOfZ/+awQBlDf+cwpxYMmX5+9J3uPNh03XFM6BVAyp8RYH0dffGC+hHrh+WgPOu9A+p3z5jtzeIA
RB0g3x7PD687hxainBqXzREtl9F0sPEy29nYZsDsxDbP7aph/jXLq6lYHo11n7T6D9BxdtqsP6Ot
/2cszb8t5n/7e9aNiCWPJvDU2G5hIIRJSHXEV6Y7Z3kTW4hx0jt3/etF1jRszp23CsBe6QM/rnGj
ijsoSe2xnGRyz7hCfTKT2n1n//rNRUiJQBfE7rBGcp90ijVcy7J1xmO5Cg2t0c0vFiTI79zJr9U1
IU24zfLFkkjDBvHznVQGVuCOOx61GCX2Pos+J6GrwhVrcDBuemdr+HUzoimxPHxguR32opP1OcPy
hUYDYlWk1Rzavh1/SCYnfbDUNC27cfLJXmgy6x4/kf58onP5azZlckHy2HWsCgdSoYejBcPfCbbh
qOc83ylLNeP2nd+57gs/Hhw8bmd1B1vxEXboX/YNx4kg9ksctafICvXY45AigiG9dBwXY3VfOSnE
xCDAbdAdgW5Dl7jWMyiAzt/LmKKs5JfQJ3gEQIHZBKfKm9yacGBo56MLXWBDGZqDu6finfdyugbW
jhTpnmOimsDA69SkdGZgb+AycyQKFIbImI3XLupee66y4zsPdj3STh4sFgEErFDBuPQBJ01A35XW
qFkAaCG7DyRkwB2B+uVdEExg7VMc11Z+gHfoxuRDVw3JLdp+46sO2uAC9Hv59M6vWT+gP/ya4OR4
SL04dmWtj6mt1DWHSHXbyrG/FWK8bg3b3bXxnNwXbgrhf14umrge9ghizTPPjSVaDmlgJPjnn3Ra
zL69iX89n1N9I+EVKd5A3REImwkjm+0rlMACthoJAlEOf0abtrPLc0S/WAn93V1tvToJdOT/SJwn
wSh+3gvgA2Hv4aijV5rjBms0CffRKd/ZcE57hLeLsNWgdHOgUZ2aTkaD0XZFzhJotLyryaUgvmW+
lt10YHlD2Rmr6erPD/WXE3q9JDpOtmtvBRH8k/dcGAwBAt0elfIFs+xRyqsSq7qPfkBgBE9Z99VG
ihpxpfTTuwzPOHNL02w75NCQSfHO17byxH5ZdjhU8knTCnuUJT8/ZiurmHUXio4lDi6XAbolXFvb
RYmVGU/sb2ZIaot3HlQ2NJTAJR4R8dKexqC6rcum/eudp3O6Ka9Ph7rFgtFGnB3/+/nnMOnya9fS
Rz3MxjrITNSzmSoPRjZVZbbpq2C8rttZtbsJKIg5r9e4XxtigtoLo0kD5i22PzihEfX9IUtn5npG
IczhwiZT/Os7v3U9IE6/WDZmtkQ2Q8qck/2DU0PUU10eB6+Kl52V4+u38QW2JNt09AIMpnKNvqKL
VdJuAiX0bQ+r+au1EL4B94Ih0zsnxekRvT67tS3zeZvC/4WN1xX9FLtDczSNdknRxwjYJFDQh/+f
JQOB0Dc5lv4ve2eyHDeWZdtfCcs5wtA3Zq/ewAHv2DtJtROYRFHo++Ze4HdqVIP3FfljtUBFpEgX
i14aPrOsQVVmRUhwNLc7Z++12XbYyzt8tsnKXaNM9WS5b0ALK53ZHOiZZ+RsqrLS9cmHr/ZlU6EW
oeM2N1DrsB4FdWMQIR9GeO7CEhDbicnqlWXDM1FJajrMnOVM+vJHIUCJ9Nn1Ljt38i4iZHSHUYvj
zzAaxd3b7/2Vx+yZHN8tiqaclo4naicOzYwu+2U1OXJPshykmKxRTkwTr4wDqowGYbfMfpTMltXi
2TN22JQTsuZe1u1g7sjIGoKScvEhy+o2JuumzHdv39Qv7RB8uwCEafSwAQNAery/K+dwLFoxXnaJ
3n1UoW0QdF2Ksl4JdzBJE48JTd10s4ehzkvHHJmnJqZv5Rj2yYk3ybxzPLDYk9FvWgLY+Fn0SF7e
PKenWA5DfQnDkMSbTIxNtIZ60H+U7UJHMXrxzvYsuhFxxu7rwTTxJCCgbPruBoiDiZwwIljmMi1C
kskLz8GbOoexN+xBX6CI1rVqVj6oKObns6nJ1TOCWRbj+9DzbIfWGpA5zUU0+rrdyyttrrM78KTN
A/0AGB0W6sLah6TQLvqL0oRgJJV4XFuFo3yFXJUdoFZkCD1ZEx/6To2uKiGnB8vuInONDAJeJEYr
Zycn5BP7qMhkd9nboxSbZrCKhwnRPpFHFEPToDKK4bYztTb0vXwBcWmDHg4bFUET7itdz76RlNJE
MEk05bahd18CHepK8lHYvOyztBKf6tKYiGXXFbJoK/BgTeCMhvFZM3BcrqA30eCK5tm9ThKjgsTT
G2TN0NcvhzOZesNAu9wYdn1JtwqTYxo7pM42dkGhR2ItVbde7WnwEV2kQsgUyIBJHvpMJXaGiCBy
cePWZD3RBZT3jZG5UDMqr3WLbUE+gYcVaiR9BXWu6+QRck3VVhaRweBCQSVX9DIkTww6sycTSTKd
4skbrxzdrRF2/Oue2fbDrjNC7XuZJupidhAyWqF/BPDXh5FoVuoyPa/cWhTRKnTb+aowcBv4eg/U
h7hqTXdRU+WSF5jlGLRCjdn/XQ+nbQhS08zu9dFqh4DYjQREV1jReEd3j4SkQX3ZrI0+Qgk3dryd
ALhqe8BNxbKp27l+sAHeaVdmh/kXz8log/+xOi3HxT0M7Q7sBgHIaQfcs9fjjoNqXJShj2uR9qOS
D3GHmS3RHjuFWm44K/IzyYP5fFaq1aRsSRlrHyo7w9jbJFNZ+Oi5+hwoQ1/d9SjMumAibg29I613
jZQizbqZkFTeRnPDF6ROedOthgb+LHIKCVyhar0qCmiF8lV7Yd1hqu5cVFnCAnu3qaZSi6jyGqO+
imtKqUinJ8SHg9Ambx2hQWzXcaGYxoWeg+kK6iqNvph93JOdZpTOXWVP8t6YdLvYmCTrjBsaXjJG
hSOze/iv5MC2apYg8oVvdDOGYjxoFY251cDSD5RKevo3O5M11MfR09fFnIznjmXUWyNHd4pfq9tV
MHSNfWjx1/iNF9orIer0HRpfZLLh0Mb3SVNqF4hglXOAW3GJQUVDN1649WDvK6Xs7/vBS65lH3ZI
muOkEQjyhv59D93P8LHuePl6mIXJHILCMALsOII3fZp9/y1fQL5AWeh/li/c/vO/2MhX5UvlAn/k
h3LBsv6kTc6Jkz7KUhBYakg//A/8E3o/bKNZKkitfFrv//I/KLr6J9wKak8cxRem/FJm/MsAoeja
n5wogEcYJid6+v/G7zggnnbHP7eA9Fs006Z9tKQJLWT1Y/GC7s69nS7+ntLJYuXKEZmofJdgQyWA
u2w7G0JzGD/sEtKQjCsP9Wqok2l1rrUmqiPU3TMzSYhhcKuMFZLBcC69bq9JHZvRSKMkP3M0hZpV
bcWYR92GRLAVgI7cCTqaHsShtbF+A3dWKYMh9qB6mcR44DMsnPZbZKYElxfAmW97MBF0z1t4Y8Sy
eNhZE4HE3YyEMfhwwT92g109REriwJRrq2+//3lf14/lXd8+PvaXX+r/s4yMh4o4+ySK+//78r92
P/47ae8Lt+TFf1mXfdJPh+GxnW4fcXfxR3+U4pZ/83/7D/94fPpb7qf68T/+8VANJeFgt48QIV98
hVSp3/xwxZfyG4ebH3/X/tt//OPpD/z4bA0+QA6TBOdaP6Qz7N7+su245E+hK1iSCYmFoCz9L7mN
ov2J92Ix87CJpXjLf3r22RKExd9GK2spVbDx/i3jjvkE0fn53VoMKZuaF10SLEDogY6/2wqLByHI
zl2fxeheEg90oBqF3r6pRfte13u0n56N99R2q0M5T+6l0Cz5VeWs6I8EGhEyXmRBxLbpqu1H+UmX
obibAJfeW5VRbwbUaHsktCmyd+2eATC/wzUMiCnuokOYD/O5ifB5HU8KXgtjjKaNjQZ6XaZZvzfA
HPkOyr8LKJIuhkncpas+Bw+9SZV2QDGOBm3dYG7/mLmgRXCq4p8NktKxPluFxkYZ3p1u+zme/mvA
6O552liI7tkKFmf2IDyoso0Nt1nWNfCJgpSBnERVL2sx8TBssScnO9VUMXdQqwTta/VmfSiM0o73
vToM7zGlJmjLzck8FCJztvyU7rIIqTI3VajdmLBZkObBiK4mC/K0BG2+yspeQ8SoymQFCTLoa+0M
uWGJVTq54tSonhMWEhRqLW+E89Ezhpue4tOUKmjsmwax5GccSeKAzPcMseVXBKAXBrl2YXFOlOuZ
GPt3TqH6VjYA65MO+572To3DbwpM0rOmFR/rKiz2Qz3q162JyJOpatUaHST01P6qq9K9wPZ6xqO6
hjp5J72mXpsj8VuNmNDtx9HXNEX9F9fuAySw1o8tR35Ri/4boh8wr3BGPkmr+wSKdS905axo4XbH
UZjfskXAUNPI6lup2nd22X43Zw2hiXnHar1D9QVIuN10IU6wkljXDQZpk/KCYUJ7T/ir57BqN2nt
1oBHQ33dKuatXRf3baE1F6kuvlgGmmdCfnbNOPFMBwDzwGK3I9m7+rkxpOi0qwSwqSBcjJZphPNC
wNYNRat+J2fJb3RlxfkWaagCRlEHKQj+FyTK1gJLmozDvjH69L0ww+lMOrafxS1Gt4+cfezhm5IM
d23kBFH5qbFw1fs9bbxVV0wc7Se309dNTfKmVEwA1Dic2AdaVhuC7UREyzYjnIazEkQ9tHQDT8OF
Buf0C8aL8qYbI3vtgt/dW0SmQpWpNQTnwG2I50zLIIm74j2Oc+pxiAqQn2B2pVg6JXS2Lce7cVIc
KGLqduhgP2DeW7dGcWuIKSgi/S6d2dvkBDv2en0YImAcloSsZXlZdz4YmJVyM/kEnmDD7hvtFzuw
FY31sw6b33qohwuA5fEOWs8FgboFWT3z5C9y7Yy+BIYcgbAeK2+MYvuqyFr1bGbL72d6VAVIzwiv
HRUVhsjM/zJnB4Nc7Wwxe183GsR0dPfhRalKDLtFfqFQ+l8VJQTqTinGNasb8u1iQP9fRXcL3GJf
TlK/V7CJH5C3hX6d8ShRGk4bzxE5J+R++JYn0YciafdK/p3ivHYPAr5ZF42tvC9tkzW28Xag3j/U
xHlvyDVlejK0XVZgkrPdYSskz4MOgYUWpSZG06Z3FnbuvIJdX/hzr1L079zBprlt7kwZuhutFNrW
AJj8VQPbsBliARClnvVPk/Ruoww+hKJCFajTXVzKrxz8DlUsTMprNsyBII2r/q4bJ8+fimykH+ni
UCrCFEZxRI0/fQh5dAG5F7gkQ+shHrP91GTw++P3Ud09mNOQfc3Kbpe27FRboS+eMT8szITjKZYw
3bpOzAG0pXWrKF3tq8rI5tYcdtJVOe4zHFWv2iXg+yudd5AICQc8rPD857uyDK2rFLLADbfT+rKa
k6vCMoY1/Jlwp5iDIALdOIv6KcJbI+Dda87OjBPUcTNkEl3/5CW64I1TOrnvyzk6g1cITzXR6b7a
5GaMnNfe4Vz4kDbmlqBWIzDsT8Q3FStBQlW5qyGvhGsmW/NDzPp5Yxi18a4WA7O6G33VEp2xCzIH
LgIokiZtVtXsjFsziSyImqP5QAEhYOpxiSLuLWVfe5wfDRkr54Y6qsMX6nTFuakN/ddK2kKupG5Z
D6WulCaSdVOgU0/gkKF8V5uAcFRnm2jJCN+zzdxLvaq0d+RnNL40U0XZFqp1lZMOcFWMZCWu7DY0
bmSLBqJvW8BW2eRtwF23e9ECXEJ/P3CcNFDLV16XX7WliDcCX6mvZCJnYHZqkCrRYqD1rBXlzmSH
v3HaStqNH+oI4WpRXGHg2LWEFtbFrpJjvkMAUe6MOScYdmQKpOww7sdK7JBcfKe/1pwbEq5MJHMI
Yx3opk3SmMrO7UW6wSwXbhzuhZiX+Rz6p3ZDcIof2bB4FmXqKO33vRTQYGVS386dpRLQ8GWc02QT
jrXzThmmcCMdeDS9itUXDIfYpWYXrkO3sd9HalZ9UYx8vo/gh64lBadLDuTpexyW8R6aqLI1jSQ6
E2kVn2W6R9x33k4HCJ/1p2TCP7OK2YqwehINss/MQmfB7u3bvlXKC0jV5Xt6uOXXWLPnu0QSiKva
siPQN1Q39HXDG1paeWCXi8VFm+aH39/hXiYPbdVV3/uX29mnLerPve7/f/vgNw9wd4/TQ/yY54/d
y73wzyOc/SfFcXcR2ek2gRBLotyPvbDJP8FATqN+0cjpFDp/7oUNVOksLSo2IhqBtIAoEf59hEN8
zl6bmCkUfOjd+NO/c4R7WTd2yVxkD6whZaI7T3NPO6obl9PQ6qGnh6shN5XNVMGbjULGPCBP70Rh
kzt91i/461KOzTK8tLPsJ+nSs5puaQrot7qLYZFwjIBccQwsDlH3z84hNz828c+F7b9exTFUB4/v
kilJktRR8bShOzImDeSM1DUKcpk7c11iW9v+9lWIdQQOiaRpUR0e9T4GlXsI85bMFsxQuyKEE9j1
XbJ5+ypPaq2f55TlkS3NWRosxN4SpGYc3QyH7gUqjQ3SdaZvgN+A3HJoxreZDtTLAMjOzllNeQ//
zIU1hHCE1QDBcVCp7UptxtVc3ei1eunM8d3bv+xl43D5YZQjkF0Av6It73Aee1Gf79nlFLSFkCYU
0NGbvrirIgvEOyb3gC9pYq+Al/ntax5p235clHY1amoDTqv+i5Y6LskZSMPI98rU3UvQBhxJdJID
JGEKWOfqQNiNWLtkRu2pNah+q9lXZWzLrW0QrRvbLI2RFbnrt3+X/usY8tARczzVUeozXo/eErsN
hERdSWu6VKYpqLxpY7YaOl8nHSp7NWhL2kmkTdrtnMs7W4L1nunVfXBTKsKqaYgLNw3bLVGXS6HW
iR6VJGJvnRtRoq8GpMOfh9lSzl0Tn+iogxAIFNabVaok5jrEy1z4rZHopwQivw4k7opdxlNDCTPB
0V0J2+lFJ1X2Fc6MStVIQI9H5il5x8tex9M7pYGoI61TNUijx9zdOTMm20qM2FcsdV4TvkTUUkRr
sK6Mxtez1DkxCb32rvgwUXvj7eGNHX24oJma2pEWIyoGhSaaEX8J+6ZgmsRv5kcvYwSBDc4iuli0
Jp9UpM/muzafMrVutNh3bDDiAJtHxq1envr6XsoUnp4gAX1I2HUoySRhHk1F2lD3caryBGfTK68S
ocprh3bgOktcdpO1o25ULTE2w0DMfA4XDba5poMjF5hcLsdwjb1Y7OnxIAWpV/HUFzdx4UnUBoq1
A/T3mcpMwl5GGUhMCuc1Kuzu3Cqlus5TMgzGqKHon7s2kWxhfmL+Y9U8WjGWKEWWJdxZfCBLteh5
F1AdSXGGmR37fW5gpHbcztcB3QYOuDV/QGWPqX+A69ed6sG98u1TWl2sSSpnM9M4WhX11mDfiFQQ
MKoR77yGiDu4YVXw9sTxyiTKsmuhl4ZuTc1r+efPPhBqFXlb6iA+RnTErFdk9M7Lzq0cPdvHaB1v
Qia0Exd97ZkuxG4VMwo6o2MNe2316sjyGPtFbHKQk2l2oXhudod/pNkhtkg+DAZcQdcpTyWdv/JQ
WZfZYqA1YzhYyy97drsZY2QWE972CY+1r5SUdzoHR+zbD/WVAe6xLKJsYpFgE3U0wN3ezBd0M5Mx
cHSO37rcOY06BTUniROf59Pm6PnyzP5NW0DMdE/4RigqvrwjfYrZgPS1ucpa7TM20yAeZGArCmR+
LHwk+HR3AAy7jeLWyc3UlvcxuI0VuaH6FnlPvkUTgLQOSg3RGWW6f/tBHD/uHz8OqbEFCgkp/NHX
5YVmgxCHHzcPVnwQePIvQ8AfJ+bTp1Lpr8/g52WO3mqFp9GmHABvJsZZreHYBVhQW4Bfpvlrpobx
vrPC7kKtxum+yZejHm1eQovi4ZDQA6ZrGj5IasKrJIHq3nrasFGm4hNLhrt2XBEdSOwSK91Ji7UB
ZWhTpEDttMF7fPtpPTkDXt6HyT5YX+Zqhj5e0Zfvkol5yiEs0jgkJ871kuYbpDbvPQM3AUPqDF/7
sEzY78BeqoBWIpYTHKRU1LTss+ouzj/VvRJpS5fD1ljtYVFnVFNghlYwhHJaIioYCUtr/MHryfXN
EiGgH5sj1M+IdEMz0DkqruDMjJHfzNmpSOYj0wLPC10IIidv2a09VdNf3mAzh4VwwCatmkHDaZ7Q
Hee28rVMYu+MXQeJUbjjfQr77RoVt7hN0BclXmlTaFX8orPMEzPRMjqOnjheEbRDmGn0pcX18gd1
tO69zAS8GrqVfJ9bxndyTwhVAnO5ts18OnG5I+XZ0wNAT2Egk0GBRnD00Wgl+8kEY4IwSQjpy1Gj
cGcP/kCahQ+er91mCytr7ghia90mI+2WMGbDkyeGpb7sm17eNkOCSZ/9K7MvbbOXtz25WbucKFxq
sgXaATWL6MCSp8V2e7gYOOMHErLDpZ531TnwH7DuHjmFfVERXygJrAXmrX2p9YLpoy6yM3jw/SpX
TO9+zKjz9Jb5iLTkhBzneFLlGIq2yKTfp9nMK0tT8/nUrS1tDTwKgJzaiTCmUnnII0ypWQkJ8u1x
+OqVCIzmYKvCtveOdjN909Tt2AiFPK/ye1EUzba2SgETVlVOXGl5zi/eA22k5aiIggnztfm0q3+2
HE21OWlQEEFPNZq1+7xH3WdtqkKIQCbUqN++rV++dbzlT9JxsOksvd5y288uRsd9aIAgsJPpZn1r
xvCckbRsCdcEoXjqoPTrndFgczQLBTnvCw/vy4t5dQNdTjBZhTacHhJpqnYN271ZqbnVHjJiPM8x
faQnVoIjCRXjixmGwgTnYYcOnmocfSRUtal6KWXm0/8NXHW4Hwt5CZx+lbbeeZqIMwqYWxANF+zr
TgyqX74ahhNWK5s9NwUNPIAv7zgHBjd5ArGUEY8E9IQ1chKAo+y8yXd7+03+8nC5FE1IyzK5JKWT
RRX57E2mYd03RIGyv4hKIiPJnFrFsnbWZU33jKhFmJJ102/evuiRTHV5tg7GG3qqKl1EpLpHc9eo
twXwWdLrEg5l2wZmapBqZXTWCBFtK2w99M19JzXq6zrqzQuysftrLRq8Pd2odyd+y0vd51+/BbOF
rlIvWsx2L5+Am4wNYriR9wzhONCdThJf1QzqivYiyZtIUrc1Xcvr2t4QcYm2pZQrWocnvFS/rmek
U3lMRyaiXT7zY4qAKkwcl6CEfYXd9Q1TSX1p63VFGhFld8OLvmV0nLYxVjIafVK7thH3bHuachC0
FetBFsb26cH8W8XyD4bWs2/klziVu3/+Z/XHfVX887/+QBXwx037z/9XPiT144uS6PJX/JAHOH9S
C4ViRSefY6vGuvZ3SdTmn7BVXXSYBpMyE/O/SqIaISomhVIPtQslNyqjPyui6p+MQz4G/gc3P4cp
1s/fqYk+FR1+Lg0sCmwSTNvCL8eOkF3T8XRi6nIilJdNkul7oq/3ajl30hemsVPzpL3MQlhhZPOk
IPFIuwv3ToG+nqCu2DgbiQ3PgyJz4N/JqLmxQvpBBJdO82d2ikoArLq6N214BicmpidD2YtfvWxg
lxMP/xeNqHU0R2QmVcDW+TRadAOJLtK0mzhBo+f3WZfC8mJHGbtjeTDRDHL6a8PommN7850Bb1wa
uWGeGZ0u3xMXkV7nkuqPHzWudi4JqSD+ThnFp7Goy/vF426uC3We1r2a2BfUB4GTuLCKH0Aiikc1
GetbfAMAhwdj/Jqywb1UotBZjzG6+lXblunFVNFyHBeEkDrTviCsEDnfyo3m7ruVha5fJ5V1gQ7U
8jH0KtWJhepoBmfFfzqGMoGjkkUxfjR/9Qhvc2d5Tg44VhXAxtAk8NEqnNtOT7q31v71av49M/wD
rtWbM8Nj+Rh9yV9MBMuf+BvMgxoNARlYe8tkVONZ/nsmUDTnT4sXwYbiKTwJS9zPqcBmLqAYxFBX
0Ui/APPof0KrxbODMJ0CA1vV35kHXn4oCxqCSQC0nA69QKXezU94vtRXHPgk0ouDnSjaR7s18ne0
HQQ7dYlKwzeJnaFjSvTDsyd082PA/s8NjB9XxR3MXMcDQNy3/KpnGwxwdhOSTe8wMkXBdiySu2aK
khNGWZO/5Odc8ddFqJAs/g0qk8du7EYPGxeY7iGLTPPj5LQdmMBGTiempGXGOb4K+3imUzbzLoTk
l7cyuGGDft89FAPh9StXj8yDyfYB3awAP1A6n99+csvA/eVyGtJGaAfsS/Sjs0OWasKZB+egZVpz
rkrjLkK2ddENrjhxX689PWpLf1/ouC1jl56Ou8Q5CMBMATUge6W2SvZb09SPV0RhicOWg3v7F56L
HXVjEcf2AcSfd8u/RMaHpIpzBoeVRp2XElbCMhKfOBUd1bT+uqyD0ZURaRuUyl++M1B+CVnb7qEr
jDYQ6HcoGPSmiYrHIsSy8rK7ofXCdUnn7oPldvbGMoroaxLZ5DYb4YB8IK2Lc6f1mjMR51oYQPBE
vPP2m35tZGLSoCBBEXM5xL38kUPbcpxKnQNZPUD6s2w2fTTfjl+obvJdN2bvpkaxunv7oq+8dZd9
B58WvUUsRkdPBi5kDL5VP8i01870VnjBDJ/59wcmmCAGP+sS086x6RBS40jCp3rwCjbYeohmI2mH
Ux0r66ixuLxlB9EwvV9Gistx7ehe6jhK27ZOLuQ8OsTOwmb86KVuXp1hT3CrIHE9FE65RspBMOra
QGJBib9iZTaGNqCVUZvvdFfCKCD0eRSUcc3aXYG9TLGLzp1TBGkbhxdkMbteICqppCTEe/ZtJqZ8
WtEvD29mjHfKCvEgmGzPS+p35NPX71qzsMVqlE37PR67fljRrVPHRTWGbSQiTgFsv1IbH+TYjiVC
lR48Z63y8gvM7ZS+DNDB6kC+rpoknR7Qkp/XiPtKbcWIlRcRWfaHWrqhHpRVkn2xtDQhYn3BiPqV
Y5ML2hjGki4Ar3JSPOO2NRpDbrqyNlCiaW1xWGCd8zbj/7EEebZIXDphic+2VmOGyJsS+q3V1EXr
N11NXko1JfwrTR/2j2ZMgiOZo73yEA26/N6mqbl3y95JA0tYhOe64A/veI7eXpfgVffaXHiQWN0u
OrebioQasDL9vWpkerqJyj7cl6ojFFLSdVxo5ChgEgqzSsRb+OFjFUSoE7+7kQFsO1I0PVonTT9X
F7pIDBSvTGET7FgLcU3UtcpjK0kEDBBlWzvPput2BhRUuBtJIetzGdqgHekJzcSGNIrBJo7s5gZl
aOndGYnV3ETAh6+IS296P82c/L5MCT1eVcQrvWNRiQj7GEGqubUtPrmKGC7IQ3eNoDGy9mYeO+u8
ISTtS+wRfbFK07jUtjbxbh8h4pfpJsms0fY7Uw4XiQvtnXzmugXrgLEt3KpqlNVB4XiCzFdP1MjI
VOSTtU0RfuO4baMFlh2VXxJtRERuKDS1AD6L+ivwV3C4VEOrKxiwPUz7DE7NavAIBweh65S83jmL
HqxR0scGm0DzLCrb6UEVzQA/p0PBY8hM/+BgoyiCOU7J/KL6uABFG2E0QVtp4VWVYVy55IzuQAqy
RCUCN3PFXZ9k/UVjVMZ3NvP2dJNZmjjXo0zgcTcaDSA7yPcgKxFbrWDWolqES5YTpzF7oN/L3IJP
70HHUkgOm3OEuia+HI4jLeDfsZgqiT5vUG8bjeM3qtt2qTOPQg+D0auQRU2RRMcXqbHzXRBZOKya
0bU3SqcybrrGonVi2onrBnmjpuk6NAb5kEjNfKdnefdZ9E1y5winyFBC25Pt67jHvuAazt+ZTmEd
MmNOvnqycMcgMT3C61OvyvYVJc1i7xWxvGokQ2+blGa1H4oKeRX3Wn9FIMcLmkHWf1XVMPrEL+g+
lABfbd8uETmMOgbWwNUq77OXGyRxT2OL26j2+gJd/zxMn8KS+OW1zrMlRYvCcobCRFUv80xtPyfm
TDZ2KYv0ceI1EHOsleM9SrHqwc6U8JNbgtNfVcCLP9edZr6Xhlknq8xLy+u0jBBgq0+5J1ZVYbIB
1W4Zfscbv3EVCw2tUjrJp1CJ40udiMQSoFNo2SuHcpS9Cau5FRtRIHKDtGrUtO4jx3pXmeN4r1Iq
GVeQWd7LjuaUP3UUgFYaUFLuQDa0aqLZFO9huYaHhui/bEtAAMXCWePktIV3RVZWiZn2UiWmBs+U
4lqIDzqQv34Wlrir8A1qhMlYifZdtDSBcLC1MQEmbRd5AQtYQrKWrosbyM7Y2qtpiv3EUrQLil+L
nHbsDXU9WHozkRThRYRk52UmeExjfsj47oEJu3VertvetG46USiGH/WL1j0ixuFsTEW2h/rjuJeS
mbz+XAxtRYXO1JNQWUrIEOTojcAccvyFRpZc4CgE6E51EZLqqhZWgRFxcFph3FkFOdj48jr9qm9N
eOITOfVFoIxogM4UqLjdZZdnqRKUfcnItWq9phrGf0Y1yaiQ+MlcUqEdb14y1q2oZdrUEQW7HG1z
MFGOfq4ZifOd3HTPXOcSO8psCHjXqAWqbpWb9LgFRjZiApNRPcfCrssVgDH7U7twrMxahe+kkvBd
0pW2lW9jpnTvc9KWrE0HRqBfEwedfB6KIrtRy3x8VGJLe2T/bc6oeRJePa7WWBA0E6GEVaoul2tS
yM1DrcdxuSZPjE7Cezfp1PtmatI8qCf8hbvGlVG/nq0ELG9tVKjalbidJD61YsqDXuZWtHFo0n+z
ZErVS3HaTO5sjsXEVKH6pmYoQlUijKwzgsLc1rnKOxk5u97NU+i4RlONvuo1SrIe6yw3fITlzYc0
7R0Z6L1XfAhVd+pXIyKX/jwE4csl4HeQbm4uX5ZpN4SHN0VNSJ5pxKEdIM/UV0ZZ2l9kK7JyTcwD
WGEz68io9SJBnEdr92FOgBOS8I00i4klvu/wDxl2VitrlVxINJ/DYPMpqtKWxC/k4YMhTZp26EVL
4OstY0drWYg2bD1yML2019MVu5nW8DEVluBFUysOV05hoIq3EgJ+/GyckZx6QzVqq4RjRY9BFf8k
sVZ89WsnCwcdmpyVmQBS86jxUyVmmUfa2jWXqi5Fv+lInAMn31WsVHZOQsAuCUtbuVBznCZnkqXA
W1dWlsp90VXGBzRf7p6YwIKI8CUkS2WrICiRTlGIi8Fx42CMkg58sBK23n1B87msr2cNmjxJcK11
mAvN+aw3Ag1Q6DUT+xNw5b6rZSE1HsdA87uyRNbg0gADSY8fzWm9olmpXOPOBLXvEkfe8FJsNg6G
GAseJ0nXOBYHsjV8VqMh9UncgNbdOiZ20u7JWkr8Jq4OchK073IwhmGnPxlRJQWgrT7B8r6BN4Bl
kiM7tlUFN5eyE1pa3Nk/PK2TcBS/+WF27bxKH89aS1XjdwjpMMOa1uwVW9q/0ewPLCLlJu/boecV
IxIParVnVeueDLbjD7dtLEKyJ8WTDbdBhYIn12vA3YBg62uZbeB3O9n1hLyB2JHybCQJZ9zL2WwH
WpxFEfki0olbWFj4OE1DoM/k3rTI9AdQ1gRjybplqrdyYuqGSbsYajsdV/h0PCDRGoEzdOSWiKtZ
aZbUyH62r1ON9RVw+Zy/y2aPuJ5YzgrzMpBXwgIU9tnSjZV7CSgS7K09jv2eQM5sDOY8ST8Oyejk
P9oi/647UXd6uyKdPLbtlz8uHqvyZRV6+WN/F5/Q0VIKXOgnyFF0ZD4/i0/Gn9Sf6UxTYIIogdjw
X8Unj3RwqkseADv4Wgv7+W9hrg0TmpqT56LTdPBr/l4N+riWYaLHpmjyVO1eft9RMbed+pIvyd2T
R6l9mXCcT6usR6LPt1SdaJ4dn2u5FLUmjtIaEmDbMpaf8qzg1MGvaJpG7lsLdrwASLBSrd49cWJ/
/SIwukhq4Nh5TJrRa53jRyL3Nfr0wNITsVZSNhZvn9BfeWh0CKzFEcvopnr38k6YlvC4FGLPHWPP
IkRiV+mGOEizCU/Ak45vh9Y0vFi6A6gW0cAeN8TR0Ys4FNU+5RhcrZSIeB9MOJjP376h1y8D94o6
K2STY8lCbwuP+JZ6n4S9cT/EgBBgE/Qn6hrHVTqeF44wpMys/dzLcZUu9eZBTsLcWYWYtoPoUfUZ
nd3nQcav2k9G3ZzgZ/56VzY1WupzVDk0/KBHdTq986jfOMbOJonG78HI+KDqTtU4XrsrhjZt90Vh
Zx1zpJ2eozA1rN2YmBRSrIbUc2GKlamoCWk/2ak39fblEBG9/PRysgbHWdF2xG1aGzWFPtjD+b+O
58HcMI80h7c/jKce/vNaJy+NNjCdaINHiEb8qA092509VLLc5TCaPleNmnythzki4Tcj9hRxkTaF
q6xwsxtpj3YU6OwkbOKBh/adGtFoAZJgjUj9y9z5VBcaAlgHgYCyKzOPUJgZHe67rmiKblE2dbuh
ytTxS0YusnJopa5z2a5rtPXb93Q8eim10wRAb4kcyGYAM1U/n4fYUobst4ddPHXWliN9S2ysa+6A
vyUn5Cy/vizAPVTXmYqYj9huvbxSyGZXzTEJllGvrhUjcvyhncZHKB74e/u5lr85Ly13xmVwc0AP
tJDfvLxe3kxaV0ftrkywr8E/mrauK8UuV6FAvP0Mfx1aXAktMGp0JFUYnV9eSaZdahMZuIMvOftd
WSmUX5PxRGX6lYssMziLHysG68HRiyK+w57SsNoZ0sGz5KCaYh+tbd6+k1e+BvSpSCFhFCCQPZ6V
dIOmy+AUu7Gvah8EhrtKo0is0sZqTpRcX70SF8AIgwjdPab5WnRkDUVWu9Rtk4uUAt2mqsp6nYvY
uH77nl57cOB+0ORwhIbocPTdcaTXpaYUu0lX8G7gc0TTHA8nlvPXboeeKxgQ2uvIbJcf8Ww5T6ys
UTsn+2/2zmO5biRLw6/SMXtUwJvFzAK4hkaUo5GoDYKiJNgEkAmbePr5wFLXiFfV4mhm25uO6FBJ
uLCZ57dnc0PGyUzuzjEfLJaQZnTf/h9Oh63JJuID2zo9HXJlNO0V9ZkRFfrYzg7tXK54SbB/CvXz
7nAm6DKZ5XndT6F+31xbFx/yWRtED15X66suIBppFrb/vrEn/cWiae0FHulvD8lIzQbCQQB+So7l
ZuaBDpRnFPPkCZVdzYF0XHGG9q0503qg69AwxEusNFstbszzTzp7UYSJ7EdZsX6SbQXBOGS0XR1x
2ONRmfzZfOzbgpacnpcN923F+FwOhNkQ1dQN9w5E/Wc6JL0m1k7b0xTNjvJ11zbzG0qvVh2nfqsu
/GUbMMOwJCmTTxCtbvz+MsYenR4mysvCfV71EYWQlC+DWnckhb7rc9t9zSCqxrfl1E50JwH89O9J
2wzreJCmiTdlVQMDV2qLASC4mvIHDz2S+d4uXDwtoIe+m/iwjEQQWOU3uu5kf5FqLvdepUZ7Q099
1x0IazKRAlfzmbkOm4F5yU0m6tEM9r3kYiSBJeYLx14DGVvhKLJ9L9Jpb0XVUpxPdR++bnHg3tPt
lZaxsCb7vFmq9Jt0vd49LtWgP9akKQy7sq4QtlKxibOmwUSe9iP9h8IrguqQZVsUc5Gb+lXYEoqE
0hicJ2mbZfR3dJlJeYaeDkdyJ1WkkiwPem5IUFFNlknNR1yWk57pKg89D/94gN6iDPzCRtHtzTnl
h6v7EfCbyRmcQ3zLe129Bofp6iR1hvRaSp2C8xVpd8DMX0lk8Yv1xUUDbMR170/3ZmZ1656w0AWI
ayDVt4ka/cXQHYFUqejLMh5zkWJioWfqctAWVW96bgFIU9kM/llGHxPlyNFAwXhjeHnNsNlomjf9
kRKuavhMY97a72hYNH2CndR0U+qgfZ93KfaQgRJVzzmTi6FJt7JnK59iWXjhKzCfojzTPR7u1W1b
52rNZyCk3LLaowoXZuYVU9tRdfLGpwY9PQs1ax6yuM48EKILxdNN/UhX+UIUPDGf+j1CRvodnKFx
Loawqu60F66f6kxYFHkt2Qd2/Uu1d42y6vfs8D0dq7ERN5k/kPfq4Un+KHTYjjuSCMljG/XAJNMF
yqAYtETQzAM59J81tvRpt+RWTUNp6RcPY156X0BUtUXyEwKdhKp4uMtSVLziwlNbQdy81N8wmPNZ
6+vaDnblIPKHdcla6xyVe1rcdkbP1V49X8OADTRJ7NxaldfeLJwhMZglaYMcnKBNRj4pPbD73JiY
j3BBU59hrldZQLt8LIVmNsoauexG+h6WHflexpH9UGbsRiRFd04gMmuXjoFPQNkiodMzNej1EBpp
9ymfooIXyRz1Meeb1u9z2Os6DuvCtN6tEAXmLg999cGnobA9o6uTzC6t6/CuloLQnSbXq3uIgNHz
vT9V0R0EJPWVjqQfMW4z0+1IfcuqYZc7tbjFswm0NEQWyV3wg+5CGkkuHqtFF9d1sXr9Xs+86HQf
BwKrDmlp32rdNhXS6oZUkVXQSQZT7EkE59yLLPaxJ+OBcSo+JYXXpI9+D52cUKJQgKoObV0fOr/H
IVPbW61l4OfTsHNbe3nE4jksh64IJnrqtK2pTUwz1UErevV8t0yd60W7jrQ1APt6Gsr0FVHCwcaA
5DYslmVZOZrBfvhzBf437ALswqL1r+OsrlvxUD9v8376G38iLp71B1pND4gEqR7IyiYQ/m6Fpk+L
pCB6AVhtyVn+wQptWfwRiYyb+pyeKnjrvwAXEoOYFLBJowLFSAD2EvyO2uf55iyAcw+wbqI/3OCW
EIni832T39JPsOkBKZzT6nMxQ5OWoynyF2aB56v898NsUmW26Vi4T1UEVAX3abq6W9xK2b8yoHfP
1TxYu8nMOt5bHVz/cAfe/rl/+FFOBBfwbF/BlxOMKyBU3ELIhzTyVJedVgNAP+RyLCN4iIHlT6Pf
jc1GODRoC21AxAemHDNivEXHihL2XS4vChQdSKjdgdCEPGmEP7xTbiPCC9da3OhA6iRu8WMV5uzb
kiFqKrIxpsFIDXa1RTkP3qYi4HOMR4+CpXS3BDolUa7KaqQTiKSNcVLHobBKt4ZrHV2LuBBnDALE
hh1L83yppkrPj5bVTRM9w4iMkF5RDxVEUzKZDmTCroZ1IIobzIoco3vVCF2Q8F+YLhPdYpoG5bge
cV++hJoNAmUldlSEIjpbmjqDr82rxkk/enoe1rtAWjUcwdKjTD0jyZH/LlFbfOXRdKXvEPY8rUEE
B1s51NDG00wCC17rwIADS8yUqSuN2zaoli3pBuolDhEIVef1yn5vZ+InbOx9vtQBenSyY73FQwZR
RHYSkh3I7oUg9hHKt5KEHpPFXhvqHdOImV+IcTIionQ58TQWRavEpSCw+IMraumfZ+DHxb7sVquF
BvcCK/vUZ6boz4nS0jZkgBJ2+02Xg7qxKHezzw3WvSKWy2qT7iydHLIZ8jlKGilC+4amCGbfrMka
wk3YxZRf2qz0VeKbRmAeueaGRfClG6pDl3ZR/jhXOI2+Ni2bAOjSYbVgc0vKjC4HdCLGbmUSdpDF
Nu4Ufq7Q11V8q2lbOFBmqwmcqu3Vz41komxCkPs9B4RhQrekl4u7TOJ9txpGe+EHhCNRYm1OHTIO
mUmDaKylGcfrbTvrX9Xd2Mj3utQcsDKge1/Xszk7ly3CY/hsDyQfrX5lV028rmhH9gL6wydX054n
olIFfHdL2jnJiZf+kEn/zZLlHfB+L5oOA07ZRjZdnJ43DOckEZkKhKCmXn2/kL/Sqb1L0KcYKT+3
O4imWtZBe8jU0q/30eSgVYlV5cLFi6pn4R5U6FZXUnDb3pI3akevVTZ0MMhtWIlro3CK8TWKVce6
cRXMDbhV2Bjn9DIzMlKyEHs+vGZOjUe2byb2Bm3sz2mN6XcKRXE1FTrzuehb7pYkhiSTVxOG7RHb
r4LHU0kwF2YN9LB2+pxNlONflD4hRq9Z/SnwHYPOt3ZzP04j5C+pqNtmUcq5tI6F6ovgrLM6X92z
k+/J4prMtHYI/iQZ/pr9rEvokGnIthzjfKyrTy1108OlMVVVeFtmoDB8fVYrpcp8dEzZ8cb7OOno
Nh5dIdf380SE1grTNLKzmq5d4Rqqu8ZV7xQ0wbEHAPnEZp/V47vUiNibX8ou0Cr8vA5y8Nbzxob6
u8Eqz/RxLdvFJdy1cBzMmK1CdULUapCVe+mvZt6xG1ay3welj6+wD8oJ4/ec+7mfTFY3OyJu+ZRG
b5BNFgxcmocvIqKUGN2e7hQzQwljOF12WJXEsx9QUmO+iYLSKC9WLK3GntqaMN0p1FHG2TJkJM4q
jPrUkhrmSB4aHw7r1qhwuiHkKII6HkNCdi6qoVOXTWbip6pcbgdsPqMNA4Vr63CnUwg+DN5r99Qs
7FAeRTm72thaIh4YGst76pU1NhsClCbI/KgJ1ZxeZZNIc4OA3BqY4bdAIFaV0KE9bLPSklXu43M/
WS7tYhyQD+axQ6y32gsxQlHU/lp8+PX69XxZ/n4cYAwgQbR3sNPPj8O6bw61a+EbrTqyfmlwna5L
Qlt/a1n+vkgitHyyEbAPOQHOGGhCGSCMp+3diPzzVSyokuR5rzz1ys3dyT78+rS2f+9/hv3ttMCa
YP5QN3sbiHZyvLQNsmX1bS7fSpzqCjoD7IrAhCRNq2fwzEwKW7T5UKXdS1VMzwGip0OzJ9gkxnh3
MM6c3LnW1JOfVjxjg5fWe2Qa9WGQLTEBKIV2vz7Ln28eJ+lQbUoAAgv0E4r9AxbFYu2JyeNQFjbf
Nzq3q1dEPr2Uff7ztdxOxIZy28zlDNrPH5GRUYYuHUJt3XntaSVcGDNpLfE+uu4A7NEyKje6zM8m
xpc/b+O/t/p4fkCp//VW/+ahWR+ak73+9lf+3Ou75h9oBUHPwNBobvE3M8r3CNDoD4e2iS3yaHNt
RVuxxT+Ta7cxAGyUodgh+AYKYOsk+Sv3yPoDCSauII/5gFANyoT+GX/6fRtMcuqfcah/sy3+6cmE
M7GRwUYWoiq42pOXYCoI5huMGvgkS8tlX6bCPEN2v7xUMvrTy0bYAVt9jyYXXHvswJ4/mzryUbOk
Y0l6YUccWenM46O7ru0HOyBW7Ic78L86pwDqeaNY+Vj+bKiubKKsZTvT27Kwdo9iDHdrOta/RZ5s
X0pcf5gQSeIBmI1OpcN570QCWTFnpA37ndfLhph0u8jfVOFKPXm4YXq/Pq+friH0J1whNChJrdZP
wusKY3woFdhB6fY5ZueiWIAiSneLhMyWs//fwU7IDaIiCKlw+iqW9MYvx9pundsqc2ANJXauF1aB
n57CJxqUFRQhNlLa0x5OYsLNZvSmKoZkNd6VXdDsstlTLxzlb64f8gZoQmBXehtODU8W+TYErY8V
ClxdXlaFMxzVVmHUMy3+7q6AE2JZgUXZEiH80y4uq6hRyywznlhCXs89TibhhZ6Pv75Hf3fZIN9N
PhakPGPOef5S1WJEdqfJBVWdax2rMawTK/XKF2jqJx7r2RrNyeARI4GbUZ0YLj5GPzIpthEI3C1V
HVdZHnY79luIu7iIXT4chTehTgpWck+vusmTD4gKS/2qYhixjgvppyDSq1Dqxl5425Omj2RzoMeC
DNSC+oorcuXRDFq0XFjx1IYZSWLL4HtHn7h3FEqyVXS3BWZLGfhsZd/mngjI3eCsLfq4qYwe/DpA
PrE2TrEmDYWT76PSlPK8KGgz2DVjG9xnLkKuF3ZJ2xmfXpFNvsEN3nyaGxjz4xXha0Cbi+EiOdbE
ucQeU0kcBW39rlVD9d6fAlDrYbQO/WJ6iPeNIvotBo2PD3sIQCKAGmyg2wP2/AcM/eSH1uwRbWsa
Ic0KaDtNBxX8r5+vv3lh8BRvGzQGVHZpLFE/niazjzEFyMfiUdI0YU+2d+kQm7MzZeU//vpQrIOn
V9Q1YR7JD9v0Ru7J56b0KW32wOXJg1XNl2CZqoGR3EGwh+GsuG681PZ+S7vydA3drfPNQTjIHtA7
uYZGtxRtgXQSpyMrEgDudADu0C8sE6fvqA3nzXQCL7gxnT/xdoXTqMKx0u0dNaxqN3pFvzDez1P4
wurw84GoKWdV2BYkDH+nA4Kq/L7NDYDh0vLzC6IzLNCefrn+9X36u6P8uWGgw5JHb7uPP+xkkVqA
chsA3yGVIPE4duWOtJTfzJ0ijBzP8Za0QU6JvSVFPD+KoKwTlIZRAAhdXLatn8XrVBtvf30u2w3+
8S1GtoOrbOMYva1t6nS/XEbFKLMCT0LUr927whJIqbEcfLHEF3vskSTn9v7XR4SwPz0m6wJKOpa6
7bAk0Dw/s2ahfHj22Z3PQhn4OcyGKEN6P4xxH3ZW0ZyHY+R/cIH6UsQqUtgJXxp278g45BHOYHRj
KA27PstZvugDN60+3FFoERL0qORIVwY5euG+n8sBHHEU+nMfYQdMLEF0QlK1qvq2ypmUnckflL0L
W4bmg++s5RJHzoBPwTebrL5A5QtC4HSgArHl0GWFnc1GN1uvTZdgRKAARzvOfO1Fi/uJjkE/O4yM
Nfg0slSJeImc+YzoJ9+J20GJGQkvDXJICWT/VYMurIkx4/hI0nluVay7wKmT6CkecGHRpGEstejf
6NI6/1iTGQvxFwHIJi72hBY/hqXGfR/mYiH13WLcBsMiUClSjkUd5ZiB49UN69inerE2mmgKGYQE
0IqkbzTPD2ORKvMqXF1aDjptyNvIBH2AU57dzIlpeAnaNlFWAyJLsDfdVRdmhCZm46na4ANa9C0k
Ol345iLRL7oE4szrjviaqEvJ6mW+WVmIRLJ5uIrEhxZNa+xRTdjv7DEMjV3aKZNWn2haAvoZHawS
Ef08jw4PQb0zwsn/POQin++MVqQPQTsRgg3sYZSx44X6fURn8hccYMESo6SXN9NYusbnDv7yhiYp
uyBaRYaEAPvWfJ2F3pShrp1bEbtlLlbS01Gy38qwAXkNjcL6OPh9/gke1WyTLrK7e5k1RYolaAgo
OSmx7FTAlFWXJ7IJehh/W8xuIq0lCw9+mZM7ndhylM5FNempPLijMX0amsnsPgWVoD/AmNw0P5Q1
o8FxXDtHHwy/ZhCW/eQYmG0y8sFEv6Y6Nsq53CJhJGhTBND6yWitfowbv1xxh+QZz3lUOc772swL
P8FaJYcvbmHY+hI23DHOQ0/Ck0mzzja+EbDkUMlqfct1t8oPBClY5qMiXHq41cT3ouUC6C5p9jQa
C1xJBx+zBYPXLpu68lpA9Dpki3dc2Caq5XQuEGcT4CKmzDx45lw5idQVnEjZF13wzRfmFtbdO275
2Af1YryeWrMMQLhbp7gIIwo8XslxJP/AzWlm+9wbvSipOlLjSkz7hE78zOON775IsyvIBs9mRRLj
uC6o+Mnd6t4R6oIBIqXvuYhnX9tePHm5N+4qq/bB4keX0T6Xo9vvpBbyFpubK3de3YnmMlomoma7
aCWIy3MKN4zVlLEHbrH2iCsEVHZ/lRdFJZo9uMKcucfeEbPv7XoGWmxJBGSZPOPRVC96Tx6B2+y4
0lV1gehQlLuMUa/H77K2n/SU2eeiDJbxLZ+cvD/Yk7JyDa3aeVCaZHt66h6AYhyGr6oYGWRQGXil
1wb7xY+ysDrLVVOs1V0ZVlaWLPNSvJmmumyplSzdtTXjwEL7FO3XtZIz9khbgQFfYloAjKTIt36g
26EMoU3UuOy7zo5uooyVJs6KcSHtinLAuyXEDMS3d8ngqlunbg7tXE9Ucbn+VjO64a2Jy5iAEP8p
od99SuuPnpL7e/hjKigrxoUzY4g8RcLr1gEwr0rXiTPJsb+E9wbLatilmke9TFl65WbsU/ddVWgv
6aSJXadYhcQFOJWme7b46DD35tSXr5FesWR7Dj7KfTlkgNf4/IImkW3YicSeneht7WZrt5ODxa+n
1YlvdtdjLBgWj5gykwJQ3kzki8vR99Kt3smmdivRXSWXxO868x0diGt60TVzCjdsdtnb0q/FGyZy
sie8KS2u+Tewk8zjYq47StL76rLFochUofuWvGLHn8NkLsPcOl97c2kOVGWF11wpQlcdYxYfW50F
aWK1fv11kBIKq5ltj0l1TSNamcKmKS6cNkw/G2GgKYliknBiB4YFH9JkdJ8pQtjqRMu8unGQb46H
hYwd83yw4Ovj1DOmK2NOG/tIwnA2MY2E6fayiKg+BHxV7oZgMLudWSr7ZlkaZsjOImwjVjJjlOgF
Wss9YXz+Q8fSibDBtAszyQ27/SRaMsNj6Bd5HsmipVShZxICex75WgeWtd4ZG2V7sAdcGEnhD/Ml
L4cn49Jsuiu3DOCS1GiO5n7FDOIluSlpmWg7XEDJokTPSQ5edjuWPeIY0cxKJubSuvnXAvuHuuVn
eu25EhgfeICM0vu45trvLgdhBuMlXjfCfbC6SAqokHvgrdpg/k8uf23cWb0MunML502WKEWw5C7y
R0pIphxXa1JKsomvxwVLxx57ekjEiLKpJgLwrMyrvjLQYRYT9ndkOsaEVkRWdnsR1k0bJGYnR9Lf
bGmMxwhExTyseZGu5xolyfSqqVqnJIpXWUS4264u921Kp/UnJO2Va8bV5FXzuUAq5BwCvDnF3Qh/
SGHLYPO/M6xL+rqjcJeULKdqlPkq6gNJIRicRh++8zLZqc9p3vrq21yS93RsnMoTZ9T5ySVu+TCT
gN9bm9Kk6kj9N/i2WGdRJPNbVWWp5K76M9V4fZi2e0wlqAy9NDLqhBwYYgaJfNVDTLXiiODE9UUd
G4Xy+ouy7liNAoJRZgiZAibTa3zijAf2Ts5NYTrjVgTWgPU3NbP/WeO6UcHSDHFHsbk32uflbIZc
XWL7p53M5/kYtkgqSVZjGtw3lLWFO4Zk0O26aLPpwotaPvfFwqZM54a3Jjm9puQMgP+9VoWXlvuJ
bQtR1yvr1nGkOr5IyiWAyeQzGyZhkWe3gWUonkm+FOklVIUiiCAlTT82zK6NsEH2EfSHT0K1BCjC
zGWhLt4hdC5vc9Mi4Hx1eq+nWacSxb7T43Z9a2ncCYF9COVMDRVA7YuxHlgbYLZremyOrhrkKycz
UrGPck3SGNWGW4GU5+i7sZ+MN72UhNLakfKxXrv5ZgZHS70fULqb+ym10yJlql+H5RvBVh6mUdOf
bpZ8WYyjiWWzpokl1JpQXU/RZcPW74NT0XZReGbXvKq6ka/8ajY0cyOaXfSFM2MVTtzGqI6tP7fj
pmlr+mQrl60Sr869OSFAJ7otVU3xWx3lhRH3S2F+LEfi15OApZT956JscTCaMQBxSFsH9o3oh/PM
3ZQyvaJKa0esEEM9ch4ni3s8nV489GhP4xbvLwdqc++m9sv2sxukc0lKNHTVUfFFNelcXAd6uzzD
D/bEvSzhu4CiQ7ZQ2dQHr72mZA20qqXeO2NRoTKobXmBTSQne8lprRsf8W8W55QaPkxD0HB9hiV6
WoixcFa2JKmnX1zAOqUgIWNmAqImQGOcL6NUgR035Go2sZULy4FbbLuPGA9h6H36LQEPEbtvWkWF
Nsny8VEyYeQsRYz/FXlupA2/Gx0e8p09jXgUwia3yh39lZGMyS5q8Zn6vXvXoSWEP/fL+nJitgkP
Xt+hvRpccroxthb6BeX/k+fj2fTGYAjGRsTTFqBFrMrzScr02Jxa6yBiY2DTc+HycpCxNqSpftVm
KvUPRT4Y0VF3qbvugmKWtBUiB327WgN1kJKgo+qgaQPTu7ypV+8YLoIqNtfvhvZtTS95896d+ilM
ciY29GWZUdrn2VTa9wNtgdN+XfgavmPUzooEh2YxxA4ZsPfQ03lwQxejc04ugB/swrHL7lyS1+7K
lYa3N7QmWuaxrHgujkYKixsDJPkQ+2oep/tfj5unoAqwnR1SSMxiBayChPf5Jcol+sWsQRgbNhZs
KymIZ3TMIWbzRGneEk8/3vz6gKeA0dMBQxRERPXTb7axHT+iA5MuA7PSPn7V2qwfV0OJHUMH++R2
Hazkt49FECdCKTQrHNA9Aacq36EdzKU2xlMEcUnZhId6XbPz1cdT++tD/Ty0oxMh/8tDeQXcehpV
GjVpQc5/hs007D5GRaWvdFioF67dzwfxyXp74ok21ifY/vwHZIXCJkqJJmSIIh/Lb6K087dKdPP5
754KLwuWCHLEA2DDU/xGhIrRhiEnps9yOrMKjPwWCqjjr49i/fwgbP8+kAoR2zbS9ZMHwfPNimZe
JIjbTWrRKwfmwhbR8tvEh0vGpTuavXybFtZq31aLYUBmM8qRfL9YCKptrV37FSsT2h6SlHVwnltZ
FSRpIJZo9+vf+nfXnd6PEAwQSo2O5efX3Yk6AzPYdt2D4b3TWcY5UWvBC2zK3x7ERli3ZU2RPnyC
NVrUMNhDp0Eze8YQ9rUYvXa668Lfs/6BACKpY13jQD6EG332z8+maoJJKvQ7seEPw8GY86GKCxka
pOLP8iWt/k93GYBuc3mC1YU8vKcaPkxdAFfeqmIAJLVfa6NP6jG8U3ZrvnCTfoLq+H5BnyNycKnc
BvB+flq2q4ICSmrEmJ6Nsavb+ZzVrHxT5G12RS5LFNPeav7ua799NDefCsg0FM5pUHsWqtFGCslB
RZfu3EK0B9vlaX56/v5Nnf/HkwTzX1Pnt9lP3ZmbZvNP4tzx/sD3S5VDiBRl4+qgYP4izsltQr7p
g6vDtPCEf+fN3T/QWGxmHwe3Y8RnjvXuL9b8D5zKxEnxbmBZpTHot9qCeGl54H7cfUDJA+bjKqLT
iL2+fcJnzzUidnjM90y5a3OuigEAluczn+k8XIwrnalr6dObnmy6fxV3nWdfkR4dketdt/m9MQfA
hwCEZon+Gi3icbDHmslRE5ieGEFEKgPpEzP7TJGtOBY9Kqfoh1vnj4QpePp8DjEoEBW54RtDVKQ3
0zBMy96WIXtj9m/iQT/hIlSgr/KVdE2Zp0cnNweAk8pap/RdtGJOsGrUcE1vHRwSWzoMZr6tXAwJ
oCdEQdXsrK5nVOL1Zeb1YF4TKvaFUAXNT53Bj/wkGMviWrmZr46msjVpOPM04avpKW7eLxUOgWNW
DAhnzQmQjDfJEh/n0QgoZ5/I3Eky2zLYY9lp+c0Er/go/UK+rhaBQjaz6UdCv5Y1GkxzRKluryR1
JmYLKXjgQ7HQQq4IxI35FmZlbJtz2ewF286zSJPHdUz9snoEj1LGjsY6Ip7mdKitwzSbzientOVt
N/ZZkocZ/ZLhmspg32a2vYFBXXmskft3YBZ9t4U2YwA8qhop3D3V69Ujo1mdY/6Ra/+B/Po5urdN
o7svl5q8nTJzbHun86kGNrTceb8MwvvADnF9CJaC58TIG20ntcCcmpguDYP4fgkf2c1eSbU4YV67
QDTr5lt1qlcK8w/MK8A9qs+ATPgktGUb7eUa9W9mSGW1Uzz1OaLPpSd2wdXrK3pPbHcngbmqMwYk
d9lNEooVJM5aqGPoe8KdAtATcswDhzLSyGpIQuLponSgEhXuTyR8frrr0G6mMQbcFZkdrj3kiugT
zZ1ocJTG1dLOEYFoTgrnpPv865azBE+bwRHEDpgNke2UnpdUeBgAmVEGJAAOPoevlW1TOD9HRqQI
eS+H/KpxyuqzhbL1LTNPLY5gqMWXsB9mO56iJid6BRPQTSEC+/08MF1RDVgJRfAFeJtJHUo4pg5R
XHldyfReV1mEW0XImhh9e/bX8TwrMJxswa9L1SYUQfgb4hFF1RVK2fAxC0d6CTF7uJgEedwGQkQm
/aZ2VsffZ6tW3hWAH9lSeTtOHxU42FXUCqs7mqRvZYfGagpvHwhjGpImcJV5mAtdXNgiXL4waAeg
DOPg2XdZUCAijYIup0zRQuFxvupeH2FZ8B8NjA35WqDtXntRv6NABOoFVGsgMiU0QOIG4Khir0dj
OSNFAF2coq+8RCy3vA6Xwq8O2HXKM7eu1HwUWJtv5rl3A8gVO/oG1le9jlK56ivikWRPfIntXw/E
D9ybU674dMlo1HsFt3E3m1WQ7nI7EG4SuHI/9rJViZWXRPB36EZftU0p5Xt8ju2WSANzuy/Dprv3
vIxCp15Ozn3OGPhBCvKFE1EvDqmylR+09J2Z/tvZt3nuPMbSXb10XrbrI6+6pUHeTV8jDZJNDGhU
U0NL399xhWRaDpT1KDepDTbeidVROXy0hkF/oxoJtIi+r2Cc/EPgVEDacdrM4j2RXoS2jF01P6D7
ad8EteejKAnylU5esDWc78Morko6NXOohZ5PntNI/SYbqICkLd6kw9SLGofYuRT3U5J6YUnHYVOw
oW3cvOzfuWbuG3tVMEKR1oWTADw2RLBozEDQZ+xi+HcoWlDTp4VoJFJnpnDhU++mxfw5IqJxOPhD
vjxKvvMfkWIGdCoL673f5OHB6Zmd9qARa/+29Tp6uJPeUdkZrQwpk3RdRI8wEI23a4kLni/CYQM8
dEYoFY9/2RDvRikWSmzprWdWRPjS3ks7LseylCqjoWXy/X1ZjeunIRC8EkGU20TNZDX+OGIC+5kY
QjsY94t2KIqxe7KGdnQ10zQ707CKyMIywNzHykIa3przHdFjC63RXh9eONslQPZPvlWM4Iyown/v
lAb9VBq+5ST8653S9QOJTP+4K5pHesafssWH/Os/jupr8/ClaL72bJqeusz/+qe+R7v41h/WNoNt
JnWeIszw/9xEGfwRicOEeCLoIceTXr2/tlEWqS/Q70wQEcaEcBuIvu+iLPsPmrw2/Rn7rC1V+Lc2
USeVOR6tY3iZkKpum6hNJXkyFIHIqtBY+2pnTQ3BbTPLSsGDM/UbFdnLGnatsm9dSL+7UrMK8C3v
w7cMlP2tCaFkzjaVfxjg0gM0jSyPNtqnjyWjZkzsdvvqyWORWIad3YQ+VWpidsZrPbRC70dGmjM2
cC9oPU46TZ7OCAku8x2J/GxNt+74H2f4IoIncMuGpbzoUS/rULx1O1jhsqSXzNN9T1FqH9z0NN/s
TN3WV4jX3XcjoWzHte4UDCKsPSllb8vanS+gvqj3yq3bCghqn669Phsa1b8wmj4frZ5+MwnKmKMY
cdhWn2otQsWG2dDsW7QjxGGY12WfzeJuXhsMTALiZUj7l6TX1gbO/c/2+c+DssiyC9is3uhfn18o
blIEEWSXuwhE7bYq9V0388m0RpsOqMAloAsgu0T0RgZjUBzwtkQvpB2c7OD//AkoAdGe8xBuxaPP
f0Igu1kHEz+ha1Sw9528iLVrNR8XCyi79vLgyuxDtcsXfz1aRmnsK20vSaQHHL6+zi/zAjDV6arH
TsyILxzjxUqpbVY/uUh41UPiwJkxuD0n78eK40eMDcGokXNXTFfjhCqBsrBpQCqH2FSqNqnLN7hE
k9Vc2G74r2rnC87BuDSQeqTeTttHI2Mzxf9dEcE6UGJOdK9D2AH3QwcnKnvjUETXeK5eEMg9H4+e
Li6RFQxnNmATY9zJT5d52TREE5Q7sBQrXiHBiH2kRy6qVohbY+1egLWs7W49v1Z4aR3k9YGHCAoj
wfO7ic7BjcYIYNq1DX2Yw/rS1OziW7DofS2q9Moenc/jACnP/LR1Y6IsIza2jHtrJLa/9/3jgOH9
hZ/182XgV2FvpA0zBJI5VRiNUahqc+RXRUS/AsHk+OG7QZ3xjW132hi/p+/8Fpbwy2ZhdOGPbadV
keXDf72ZvqphVF//cfXQ9f84jM2XhwHA+7S3eDv6X38Jbfn3X7PVXzz7P/unNejd+FXp91/7sR7+
KUPf/sv/7R9+X8ludPf1P//jkZC5YfvXsv9m7zya3EbSdf2L0AGTcJu7IEGCZFmpSq43CLUMvEfC
/frzoLrnHhHFKYZ6dRc3zkScmNBIyUyk+cxr+Flnj9yi5vHf38v7r3n81wqTv/yNv59F3fxD574z
VO4eLmmEkf7zKkKyXRShAYMAB6O4sKAQ/4PJ19A1g3qjIcFB5YHCKRn/f4oLusOfcZFBuQDST13i
t2w31lU16AL8H2BbjDOx713DbSvYRtqko+5pgZ94147dny3GUzsrda6Rb6zVgwWdiFuFkshSNVyU
3F7gar8Undu60aYmJDpUs8bB25HAd1AZOsnyUUGTKgAmBIe83dZCWvdqn0W7yhqHJzsPiq9VZxT3
xIBLfhPlRyc300MvgIsm8Bo3WaT/cBVLHKpq/BSXrnFqZas8xlKHtU6N9DHNAvHFmELnqXTK+0ij
FQIf1N21JhJEDSrbQxEa35C/0bZOEH4O3BmaglXRe7NEvqjbxsGEfKPiAAciz+wf2rx77PW6+xEY
AbRKzbT/ctBE9WNXIPUM6GYjxuSU9ZOxDcqa23S2cxeQXIN9bMHp4Lm2KGUuWUvfVAbSAHH91NRo
WXgVrd5oh6+53cLT78Ifc0htwzPGMN5HOqWZ1DA7Vae+QVu06UAQuUqqkROGYC6e3IjnRXMOSEOX
YIwMaYqsBlSmoNG470fIu8PJHpGE/jzpiCZsogFmG9LGtmE+NC7Ajz7V5LcMmpvkG+UCIqdaGF/b
ERzWIvQtjpTREjRly24Cd9B2yhcXlREEMoPyu6T59l7DFwo/kSDuQf5pLYlqMtCt7+baco/ghEx3
Qx7AmmtD6YYnMzLsz4gVUK4acXfpwXHwwkilAeenNVZwmIO+/dCWg5ZuwCrF1knAOCKQQyp5Wki8
3K6wFpFJmTQ1/qSXbdKdSGLxCQwzbKk3YU0EcCrRLEchGFlSOpeZlOYOMSDoDC4DwwBrTLKOLjfM
cg/lLToheKOAHERziRrW3BQfTaucUDitre45UU3Y1MJFPHgTq5K+8+iUEyoffcZoHe3OreZERrEJ
RD60iF/bVrARaot5tDGpUUiH1jY+tUkflSARY2AoS237Rx+0wBmbONO/E6QpM9l7637qDBs2Yaq7
dJONJHLh7rrgJzZl1LineYjRpc5tEaDk0scmNXFl2bmloZffsInOHoSKH4SXtM5Y01W3c/RFh5Iy
M72S+vucWrTcexsN8x2KyrXlQUyTDTrFou73fUMAEr6jMDJxL3ApTVX7I4VOG3lqFw1fRKYAYQAn
Np4qPUvnnWFFLtir1tILUBGZVuMCLovoVJvA4A521+VfrcRIP09N1GRYLWtjt580iHEInRtqzUOJ
SDKZe6ou1Yh4hNKJkc87w0ycb+yJWByrFvXcrZb11F9UO3FCLoxx+quJlEjsOj3Vs31CEhvv4Cdw
m7B98i/prCpPeoJ8jDdgFY+oq5hoRLdG5qBECivbd0v2DJitcHiX9zExTRxb9Ko7KLwJcZrRfUxK
KT+06Bzbx65MO3PDDQaSobWVCbzgYMaHAiwArcdRbX8UloaSNaarwDAKSh2HLu+hwyulMOudoRIG
Pqr9OHy3jbYZKfMs8POoLIBtR4qiPIZaHX9Wx0CGn43ENb6Pmim/aVmXvW+CKDe8chBzssUcKJ43
lQp/EgBMHop9bRoRZTmkFLJZz2HeTlb7CJORim5byajeaQg+z4dShs17IP8EZpXmco2kbhX+TEHs
QGrPFVGd5qauFkmUBOH3BhfgaKfmYykfVMp9nBeQNDYxYUAf2YE8He2bKG7KnT7UEUWroLf1k1vO
Cx8aiOyMBRGQ9IPbmWXtaUmif5YZxfPtoLu9H47QLbdKXSwHiQp/eDsB3wFL7g6TtZsLtRs3s67W
yrNOVeJbl1Kx3BDARs7GGt0eWk3eBRRSjeGzE9cAlTVKDotE9hzg2qYr4QK/y1vnU5uaU74lc7Uo
4ZTcA7Sr1YbDm/UfiybE2ThUtam7y1xar3+WIPa6HyQrRf6z7osZy5lAT3K0Geva1LFo0IYG7seI
y0pbmspsonVYQI7ZRD2p8W7KKnV4cpUhjO9p1mtLidoOqEoWeasnHfCgqOirLbwhO0UAqC0Vw0cL
LxkeWGdagrmjlDHUbquv7I3Bvx8AwFZSeRNGk2BKEL+zHgdPPQyMn4mSVvmhQ+IqBTnS9YqzOKWa
k70va2ByBdVSkHDbXJHaXHvQ7wJuJNWu2w+Dq05LOJ+qufPRnugxcDmHSf2+qgU1T7QM9PlQoNYv
UFk27Gw3GHXPVdIFOpdfDYbnFMZaZR3MDP3wR6VDDcncDDoiAFseWvk5x/Cw9NVCF4YPGy9FvSmI
UVOaavjNwDQS5I43INRq8T4ldBcIISJReVSy3AUhh1qBlnw3Bq12P02thWhg0bhgyXApJ//+Nved
3j1X0ur1uym3x/zONCut9gBWTA0opqG0o9sKIQrTp0SVBx/UVJ97D4+jPvJ1gKA5v75t5l2q5MPD
AP3M2kWI90R33L/D8KObVRCnfRqirw9K3LgdI+7XmwFAe++1aWSAZ5+ssXifuq7SnSLEtr9VmggR
5C7dRO5iamS2181tJB/lZOh/IfkQyp8N6m3RVzgiubwTMqvD25KirX5MqclR9itVt4u2A9eoSjW1
mGrLZ6uMSb+rGtGA6oxAZYqTOk/fRxOr1HGEoecmcX6P+QLhAlFKrnvNVEGfz93ZPMisgoWe5C0o
fIwxACFT8tsEY0LEEZjhwRTjc6JbxRe0qwGrQuCtdjHayLswiLJ7Yobxp1lSIpw6ri10KJR2LwoA
mxrO2cBIxuKhAZq812Wt4wzQm9y5SiV2fT/UR2FZmY+GCKjcoDY9fL6qY9+X88ciBUq/kZpuUhul
XaO3NI4nSDnFBgKVcldoI0JWoN82NFsBGTrmPVTnDYYQ9sGojOFW09phD5jpezWl/SHqcCywVW4S
8HjVHoR4uE+68fsslc63dGSbZJBCvaF2+alOxuIRXasBxbBIOzSWSD4XyMp+GSnxg1UpqbV6vVO4
fOQMTNkmmJHeBCNAkKlk5rAJbbsGjG5S/A71HX4v3eS1+VJKsCrVWArl6EEEApioas/KNyQu/mKb
tI+j0BS0tsB7JY2Qd40hh+2oKzrUDydrdpEh50eKNFRzQGOeagutAs1cfEuEuHWisfNqJc29fDaU
hwAKO+jJOj0l6DE89YiSYqhqS4oCIfp0vtNGP2UhJKk83FQ0ZwTQaTc27zu6U1u6yh9TwOmbYYTN
NbSD+r5CP8aDWWQf6wZ9C9xA8qcqGKe7ABHVu65LmiMGGAQ/uWp5yQQsPVKBLcIS5JEsg+o0tewY
WumNAcxLjW+1Tn8aO4TctXJhdoSgQwOlKnZ1C8MuHYvwM4e38exQdl9UHW0uBEP0O6rXFXYAU/Au
mFp7U6FOtAER8Bi5xQe9KpDRSxTlkHXBTzEB0BxcIPhExh7/ctxsnKaUvh2r08csGOd6H7niT5MQ
F9yYNR6LwgCnINSsww9k5lCjAu9YX6Ub2I/GyLNuu615Z/Fw+pU2fKSPl3+ZepP3I5XGKRttfPOo
T32vXb3fIjdRnugPZsciyp7cmtZaNPDDvS6IGsS2hmKXGIhXbFuU+Yatrlsf8LbGRUJUUflDK+lY
7BBDa37iXREfS4FLiC5NEJROOKCo36bucskj7QhcpJMexdEUYkSRdD/m3JFega/1rqawwROifU5S
0ybHyUxPSVMTIJg7Ams2BhVfjkn+TOoIb+v/Xxv/pza+IP/+e67/LPuvmTwrDix/4Z8KONk9cuRo
VKu28SJUTo3tbxgByg9/AIIC0+WCHVRth3z+P7m++YcFtx5xLtAfLxJd1A7+k+tr6h+4UVkGtXH+
GrzI32Hfv3jE/lK2WlDjpGZk+fw4ylegEs4Kxi2GUZ1Zmd0HCTUFHKG0bkYjGJ/MXIpDLFvnWLRj
7lthUz7qvVGdBIpD+2yy5scW6acbmabZFlCrH4YwcZyyTm9R2qufNRq9t3ZBAG9B1TkgozPfgLVS
earNNrito0OqI3vR/L0L/6uawKp04Qiomxqm3cR7AB2RujifDreNaQWAL57MVIaodxQOvUHnG61X
5Upl7bw2ii7ZMpIDM5XWhQvOaTWSzFs3GSppPmEAbu6iaHSO89jHfmGiXFiTcN9VsgLl7aLteaW2
eWGSjIhyLaEppOi1ZAkU6HJ0cjV4MmO33+GIGt5QyRC3IdqHu1+28uPfG+FX0bJXQ7HJKP3STqAY
xFZZzTJh34Acg+SlDFa3hxTwNbeI6BXyjytfzljgkv+7E1lQej30nNmGWKYCu1lKmb9UguwS7keO
SMNzakOWC9sjlElQEd1tUau7esxpiNqwU45FCMZDfKpV5Z1GeyJJbsLga27/gMpJdbo9REN3mvJH
tcG9oxfHXOT7PHsyZfSB6Ghr5PYhq1q0JeObpg8fu0gHlqtrV5id53XXZTICt0WOJ76ODLzGBjvj
lFgR+e+zlg4YYKl0lEaIIwSwHZ4WQin2b3+nV7vRsOmYoW5BEwuU2hqeVg08RsnUiGfU6y1/5rE7
uMqY3QyUyY7VOLjvoFqQkjRXd8h53XuZqU3+ognOA3L/iBGtPluSLNypWDxLdDR2YVUEXqsH+ZXT
tsZzMgzwVxbVhSxNBroGp2qVVvLQj/ozqpwoRCtRehBLOSRFEHTSnMzTzZTmVuia6HFa8a4NIoQl
RYtLTN7E9/RvjJ0y+cSkX39z5REwh++MhoqNsAPoyvP5V0iAyjIJwg9xEJZbaBLyAUaE2AZVTwWQ
MGLXa9F7xVbsd28PvOpesvIEkq61YBFVQUXYWOHPNaxOCEzN5gMsR4pRrWdGEXpVQ/GubqdPjYGE
LPnn1g4xs5oy469ODb0BL0lwFcEmrORjNBjtZpq0r2VXId6g/wg1AxS5K/4q8YYQzuyPVb0b1f7K
Zl013/jlIMExykRSHD0iVF+Wq+CXo65UrkPK0k8fyJzvgtnyhww1MMe9b93hJilAPXSwUmgRaf9o
cv9Wf+Iu/gbBsvzZrfsMv7YZ/s+bXYz/FzsSLOIbQQrt+s3X6Gv+tT2LVPhL/wQqtv4HPWe+h8m7
xkW8GIP8HagojvoHklFw4mmU8h6Qgv3fSEW3gTyyCxcw4vJ3lj/6J1DRERFaMEQ4PwjQ+Gj8/E6g
cn7NIMuC0oVKe+0liFoUO8+3jNkM7WRosJzdiLr5QlKEvWpVV3bmuhX99yjsS948WilLY+bXjRma
UgpjNCo/DIJt3wXuJlBdWpmKGDZUyQuvA31z5eG7ODMA3jR7wDu8eirmMprnSViVnwu93OEJ12yh
Tl2zxVgHei8LSHynLlgMm7bL8oL8cuZkWAJhDNrKL7W8DgETF8Ly1MgtvaW+kHuhVqrVRnQx9bas
QxR5pnNwwiUsNveNVpvHWq1HsuYsXzwCKemS3EjjCeFCQ/p6ZZP24Reh3E5RoeiPUgOMBc+dCtIN
nSznDvdh8VCBJDy0dAfuftnLF6KUFx2Q/40dlt1BvYjbVzjU6+l/rR6hoZxdKd2+9NtZEY+Kroc0
AVBP2OZOpH+QFvqj01CV27Zzg33SqP1BALGkzkzXBaE5+5oA1OqG+/sHCbAFLmJJukv4f77alltG
GGzVpT+TUSLUqo9f4hE83ayW00ccTbNHZTZSH7FAi1y/MDwF7N8VgMHrjUXeQTxlcGODmFk7/VCj
C/oeFqpvB9nwKbba/K63EUB8e+3PI0RmCjSZlpSGSj/hKGDX85kqsVqo4RBmflz1OJoNZXZSLYoI
8PQa7+2hXp1OLh/LJsYgJVrU+VfPhjA7XUOvIvJFXtQ3lJxHGiG6BruoLD6ocPe+o13eJ797PhnV
Bhwk4Gbwzq+f2akCeMq+AUZsYkiAvvuYnWTa5oe3J/dqHYGAWBoyMAvhkI7Tah1DHd6E1mk1zULb
OUVxl+4WA7ubLqud353Ry1BEDzZhPbYhq1suqNxUjO1Q+0rXJs9RIG5aPAmvCATxXPwSzrMvGITv
hCsT+S1sn9WFnRR6NhhJVflx4GabpgMJrHdj/7BQcu8yadq/e3WDuOcSYKhFGQ2A/vk+hBzLMzWN
tV86wyOmJbezSFoPNYgdjeRv5ggk+O0P9up4MSD5ueCDgVFDW/F8wIBbcC4sMKK5Y4VkzkngFQZF
rX8zCp0u+uOWylE+H8WGao2ksl35WkGFfdZlu9M03Jr+xSjMB0AC8RgAltUocceKZqLyYYbj1ZgM
f40aMqtvD6It/8rZLb2sGCeYsACQA6H8+ShBV/c1u5K5CAOxaG0otjoEyk0zax8X66NbJ0jSQ61j
TqpnMt7XehHC7KW++PYPufTlMPvTYCktdZk18Eov+szE0ZvZVm2FnYCLnzr6Tlc25CpleTkBro2b
GwxRsiPQj+fTjdGoclqN6bqBW1HUxs8yifod+iVPU94/RzUNwdgAwqWWUBTqY1Bpf46LHHYIYneL
V6UCZP2aBN3FuXORsf4ggqg+nf8oYYbgsjS98idDPiuBruwFlrZXpn5pEIBXXNLsWt7m5W74JdYw
zDa2IGNUflV1hQ+3Dtq/ENfURi/cmOQJxA0QPbnm12WQtnXgo6Mx6gdNoR5kWsXPKbfaaURL+Mrl
fJ5e//0pechJ51/gN2sdsomP0ctGVn5fotEeFE6+c1QTfQc9qbZyTMGT5zXwdSBfv31oKPIhqgXi
hzYUr9/q0QvQM08WOwzfGtr+SyLN4lS0oeJDHaGKTnR2I+2h/NGyg++GPM1OGTrmWysw4ysfdflo
Z6eXYtdSXOB+AGBEXHH+UWHIG/iyuKWvh/VPVVXQFJn6bIeUtLFJJd4tbx/SV4/9kjKgisv0uZco
sJ0P1wZOCA1BKfxE5AnKKEUdQsVg+94nQTcc0rwMpl3ei+nD2+O+2ruMS3mVZ4uaAwTv1bidaQ1N
MsjCH8iW7sBqoR4Cc+TK6/hSV12tJukFul/UXQWX4urGHS1IYqOcwEbSkEIOyZmO7pTJA+JVys1U
1djQd9NwRIYp8jvFzu7t1kEyPScYsGQ+f2HhpqMA8VQBFR2syhMD6qnhVLrPWIF8zkU2UfLhGSR3
6Wl4tXwkunlHipadNzZhdTIUdBMLdZSeopjynWGLfpeG9LswRlZvCjlHN4HadJ4jMB42OvDDEaR+
v+u4k9JQBj7MihQNjRmloJl77bc/A+DaBR3HzUDasrpCFLfNBt2eCj+aJtNDhwQ/geQaPf0VBJdq
GKNAFgeosnDoVknRoCtKNtF78psg+xZW8cNoWQWuCbGyqIHFXtoXj5GhPNHd3KFqRyc7sPxIQktA
NGSjFXBRxqWxXLnXootXN87yy0ibsZBD4PGVap8EKFU69cz210d5nLWm8ebKwFRXTzT00UNOgM4t
IGLtmozfq2t1NfJqTczaTWAjqYWfD+imyZ7+ZpFOtpfH8h/m6X+t1l84ay/dByJEBIUhiZ2f8bCf
9UGVQ+E7zWgiT0Lbt7Yic/MvthLla2oRkCaRED0fJaU7HCRgjvyhlZpvgObxjDn4+PuDgDKGR4BT
LUHv6tpQFcS/1FHBOZn2qDdL3d6UyENcuRQv7QrqEtTNqC6TLKy+jQXgxQ6qhG9DcLEPMDH4jPsp
OOt2KO+SZLBOQ9ghTNQoqG38/gQBraL1uVD3jTWhvk+BLmUFraCoEPFHAf7PQ/fFPLw9yoVHZlEP
pzpIQQne7Spmmttggosb576OFsFNkRXDPbdi5JVUmLcNSi5f3x7vwoK+QHBR/YV7T/XgfG9gGj7W
oMRzH/EhxTcRP1nUyQw/KR0Jo7uQaI7YvDPF1FxZzyVwXz0AFLKpjLka/AZmez6ymzlZP5R9BsUs
bzzIrQYQ+bmBVtgkTxYfdRfaReOFLWDFsqq0K0yRC0fvbPjV0UM2s8D4pc18pRbjNqdvtx0tkGdv
L++FzykWZ17CJl46Olbnk0xHrMHRo2IUlL8PI5HnAfNyQJ6RLvem0XS7t8d7vahclrQz6bgQL9G3
Oh9vVkai6jLK/JI/84qk/DxwK3zBdc/CVx4xyLSMxIMS4QKWj71zfHv015tJW7SjkR0hLqUxuNq8
gxGqfWmplZ/U6QN3tOsJ5H0eatkgW1QV+ZZNpt7bWXjlVljay6u9pKGyQqgEW4oMy15dPppRAysL
g9Kv67hr70CtBOW2THAEvRmz2vih83nJQBqlbt+NMmrvSAOAhQ5Y3pU7xOvcT6jXOVtpj1wbFpTm
L02r9banC6F8HZIMMKo2TehAdVhzmhtVdlRBbfSr3qu0leJtJSVpC9CzF9U86CF7kITtx8Ls5NFI
w/JPCfN02FYoNlebEA4V3i6jh7CX5XwxQqB74CCH6M/UyZsfb3+S19scDykCZ4pFJHuGWKXPUHrG
JOiTyrddRf3S8mKD2m7KL2+P8jpW1ehLkUyBzKcaoK1emAL9rVypu9JXKHAE4XirDdCTA6N4diYY
m2g4XHPJeF1ghDe01BYZD1Yd9+X5TsdnuI0wJip81RTyaOVDcJrUcvQ4H+HJhc2+CVIgJyPCEVRf
Gj15aJH8vXLcXs97+RHETgQpS46y2vA5fO9Ub4Pc790lOs/cvj7JGrN0Wv4zUDA71G7UwJm/v73c
lybPA8hGR9SYbOSl0PBLfomIVxTOpshxrUIdNKlK9Z6nX/GE3STeOHTdfRwlzp8BEqIbu2yLfVIn
s//2j3h91eg6NS51sU5i8uuoAr/PJlejmZejMKrnzLBjON5dt7OHOoHNGqGARi0/uUmibtiLNLWv
jH95EX75AasdULZEMjW+n740xvIdpu7JO2T20l3cD4qXAHy8CZHI2Ssp8om9QL88Bktw5RF7fbzO
F2F1vIJuAmsMbc+vY/k17ArnPVT99sobfWkQdC7oFVLd4/+vLvWupbzd6+qyy4zose1R99N0DMXf
/p6XR6E7/vJF2VjnByoK00FWDfENLkCq1yFX/NgE0zUz9NdFIdrYgJbNRT0dQtb6qjB6F7K3UxNG
JTmKP2KInkYUeTy6CMpdh2rctpZj/1gEpPMFsmCEdmP6wxGZgeCXYt0XFRwXzERTT6SIuv7+Gvz6
41ZrIK2oTKBN8zmdcvZ1DErfKYEtvbdHWR7988iHJTAX5BEwD0oJq++JgqVRS40lKESVfTCMurid
68U9TURXsuzX7yIjWcCBFvqbwQ19/k2ROQ5TKVBzAKMOh6cpjE0E3XxXxQ3k8+JaDnBtuFVOr+i8
ajwuDKdmwdYoDcuzmjA4Im+ZHN1AUa4s5MXx6PAsZDAiyFfcqS5EU67Pc1/twR/k6PT5SgtUNapt
fBGcMvjtaI7lBO1B2MozQk/kfDmHILeccGI8yErKbTaENpRUPEldBxEJPRiu2ZtfmB8uGfSQDaIq
mmir2wVIoxpBwMj8KC7mrWXhiuqY5ddZm9sbe0YM6e19+VLlXm1M0lHI06C5sH5eg2iUsNTToETD
kbeu36Dd8rOrHKSFu30ZFg/o5IabfiZ4jdPbRMGXMXDAUpReo6V7pQS0Ta/PS2Wyj9F6yMpqb2Sl
TyjmRShGX/n0F17eRXjQIHtQl+bD6lP0wcKOruggigy2uUP5wTAe6NTDIJg618sbzb3y8Zezv14c
DY4e7+5CKV1fXDb+zFHnWqlvqOh7wD9aKlRxulXb5C60CusU2jOYXdqMV4KMCxczLT+abxYRBkjJ
5c9/eez7sJwLpRxTfxokeFYUOjx8BrorL5m2xCqr+S0u48iacJjgta1iGcVWZ+yao9Tv0sKB3ma5
e7uI2gcgy/ZhaGbkVBAM/Zp1seG5mlThIo7u0cyaFG5e79zHWWNemfnyEdc/CXeLBYhAU5D86Xzm
LZ5+QT4nqW+Xpno0io4IR401D5LStSbnxaEWEBdIIpje661fZ71DcZfZp50Aw6gmJL5hlx+71P30
9im78Dm5rxamNFNaROLOJ5XrNWim1kGdtA7gZBt1s+9SJ7mydBeuDhMUIe1oUkGy7PXSqZOY8qpM
fORrU9/pNfdJJr0KgSmY/aLuo+e3Z3Vh/VxYtzagUwql1C3PZ0VfvScfNBLfDTVxogEy7u24mU6O
LErvXwzFzOh7qPRx1pG/RJR/jNFo8qMct2UDyt8GlRr9aCHDf+X9fNlhqx3oLv50IG+g68DVPZ9W
3mqllHhaU4TXhmfkjQU67PB3TMBtHiSP9tCojXqYiynaW7Ul7mbFKo4GDcQbw4mCd1EsxA54Xv3d
sEPkqpXRhLwd9l4xNrGn9jhrWin9AyNTkhsrzTCbLoL+IUXF2jOD0d22U5P9LiwCWQBMXnAQprJK
tWD5lL/cJ1K10rqdmdNIs8Oz+sqCZoI359tf6fUFjSUXqo6AQEByv1C8fx0FkeM2zvoq9st67vfI
6Fi73nSkP4qk9C1LCfY1hbYrL9jrXcijwOu8zIrGmL0KQIwp6vo8i2Kfaku6jyFe7+oSvI5t91f2
+4Xsg6yHMO7v/j5g6/NVHJUkQuTIiCCplYo/SEfsAQ/qJwnDbDcAqkUIvu4ezIEOAvJk+hYEeXHl
JAjGON+diwAv7ROE9njb1tCTntSuBo8U+w2Qo72JWtwO/vY1jclXyg4cadzuKO5yo4C6t1dTlVIB
L+G6ERZkjkYIECrarkkwUoaEh0lvExiHDITIbZWXxRH70/ABrZg/YR2Zt/PQGxsktpobY5pr/+0t
9hr1xA/jM1N6MCk781/Ov4FG7wV7a335BkpwVOJh3GKN1h7MfMYvtSjG+0Lvu12e9LmHxa99mKsS
14EmnndBC0Lq7Z9zafNRdMM2fLnbyW3Of40JK1/UpRX5YWuhqD1N6r4nGUK/JDWvGCe9jkX46syX
ejTx2qsjjJU0oVFnpr7K9qZiii1IIulcTSHUJqvATbjDTGNDAeRaqe3Svid30QU2gsCCqG2ez1KX
XQx9v06hC7rKbhwhwHGBImhu9MOhm6tbMSl3gYki3VShfgLju3n67XUmp0GWZXGOIjRe3V/2IKWM
9DAlCq/LnUGP7mCUk9w2jmZeOWAXLjGdhwZo4kJ2oLlxPlkjTiJrennVdL09KZHlnPK+6Db8tnSH
SgISZ6gZXbk5L5xqUPOo4tD/RYFzDRyyraKakpSndNINBUS/1ng0Ka/Gexe2K3K41EypE6sAItZz
K3CDmGuBaJOw7+cxcR6m3FGPLmqM20pL0QBOKnhhaqARyKtKfLRaY/JkLFqYi2FN49NRbmkd3ABN
rz7+/ie2AbhRV6L1x812vu6REWaWM84JmkzTfeqI+jZxXhSTS3HFWu/SYvNWLC1odLZewepFqnUV
FhyJb9TY3GysPMe+RMg2unI5LL94dVUv9ATaHdCdALmuNi3BmDKjrkgoZkzaNhD4aYm4/ZHo6gP3
VnZltEv7dun0wQSCVUJD6Xz98JVCPx4skU8GGeznVhAz4ykKbT+HA2iHmdfL7Jrj4qUNBVCBFGXR
YXHWCVKSYf8wjC4hZ1EiGFWhVGFh9r03euNa3/SlL71eTnIC/FLpMzDc6klS3ViLBszugZdqT1Fn
beKmuycAvQ1M+AaRfUhMLJMhCGJLgaqD/V5FyGIs23snbr0ipOo+NPciGD/YVX94e+9eepX0RZmW
gh2oDbht54tv26kyEewhYErpc5vGwt5aYwV/X4sHDy91cz8kTXU/m3p5ZIrhTgZz76MtaQGnCa/V
EC7kdVRoxQvaiWCZRsD5z6kxL+vThrOU9BM0ZsSWb8a8gdFXpY9hO7wfElNFlMqkMQBsFf3ZbkSh
xWx2Rt21+wgLpyv32zLgq29nQttY+tFAlleHuwD3oeoDFw8uowLTFVRnikqtt0Gh6scqN+geR671
qdSj/jBhNH7lTr904mEJ0RRh5yyoovP16G27jNSez+MOiL4ZWi222AZYV2KTi5PEufHFQth+xY7D
wozoF6EUn8tXh6Du1B9VZ9KgoxroZHDst5PTq5tkEPl9Wwrjyhq/zOLVIpNm0lnFhZdo/3yWY4Lu
jVv2ZJmZRvISvZP9jImkdUQwBhFRZ1cbsAj4wJZ0H4yCG8itkwdqgs/NgOqnFuxR0fC6VtvkGlCL
OD3pTnbqRHrTgkmBdovuRHVrh/0twMVtrabv1Gr4aU7VbaHT6NLjHWqkz2E5Pk5qeI9E7RaMzBbU
jAsZOvFHN93OKBCNY/oJBvG3JWq10RQmOT4B2d2Tyt0ZDudj6o6pEvjqMG5qADlDsWRIzjGtq/1g
mIfE6rdVHNyMoXtCDu1uwLJI5phgKdpjZeVHdQq/4QVzEw0YocnoQUdCbsNgXIL4EkNFG6zyc6cY
h95BEmEsjoG2uNPC01fa+l/ELXBBqB3yH2ynV/veNmRYDwMHMSroh8bGCMuvi2J+hus+v30HXdzj
GKMyGiE7LYPV14/dWSL09nI9On7kIu0SyuwayP/yKIJxKDEQSaxCwTp1E1BoauIXoVufBnbSxsLM
6V+80C4qgeKFSQAU7nwu9Whgtmjh5iIQ6/DCAOM+JR+v6cRdeLw4iDovCkWFRfzrfJRqNNOsoInr
g5MSII2qaeOkRbBPq2sd2eVfWp1MRqJDT0sHJZk1vs7sG/RrsWvyJ8uZb3slFVs1LZ2jUaaJl6RV
eSVXuPCViO8QvCYjJjE2VpFHTqmvkzozy6jC38hBJveTFVzDNl8ehXuSavXSmTXO148igsxVokg/
l8g1ZbmJbHPPm/vb+3oBxdE+egn813vBJkrFOZO1K+DJ3qCD0Xvke/mVqs/FvUDdEa4XCBzIYOdz
4cWedQMLEF8mWrgXXT55Q1hUO9Ouwt3bE3opVr3aDWTWyN0BGOYDnY/V92o8KB2UjmTietjQz8jr
rWPHLe6dKC0/SCUv512s22mzBxrWmShNWuZwakSOVlETBfONraii3nBOytjjZU0/NZEOiXh2v5vB
PO+UsTM/Ik+NeVlqK4D1isnN7vCT0/BqrOxenKRZ6eaG/0X3FKoDYoyRNvSDP6KcTaxva1O4FWR2
32zQqPsU8REQEKFwixMnvtbeBXrjLuImef/ZauIE6U78Rju/NnuJaBRkK8xHtd7ysxJ88TZoSv2L
St6Ovlcp8mOu4TZJlcP8BiDFxKIkp6OA/2f+0NTTXi90DcWIUSLrVNJPexwc4BgAD/Xsz6pzEQop
7Gk8WOHMT8URsE+3LRpynxEbUt93Vgkpy+m65lNUa+1feNPg4xrJqHI9w3bTzxyZI38TJU8zMwVa
HZmJg3xlJt3W1Xvri5EmxvuGNMgEBTWk6bbocS7DucjG4mmyrfJdA/rzIBEiR2dzltota4ZZaVMl
4Yc6deojwjP1I4zxZoc5a0kvftbv6gGRdxXppYMbI82xDWN9dDdNpVHNtK16/mS0mCSiuKdgVfj2
druQFyzNq0U6GPUEktrz3aY0WlCXqhn7uUlpGBbqD2m0/8PZeWzJiXTt+oY+1sKbKZBkllOpSrY1
YanVLbz3XP3/hEZKipMc9aQmbSIjCLPNayJUQhDfauvhvups/SAQ2rsYCLwxfBAIR9p010O2KL6R
V1JTt/pC8udOWk9xYsYHNc29S5VThFYjRT8epM0lN0Q960n3+DyR6xHLqMZ4XmtjDlQlXJ5W9JKC
2yu5d0dQQoVwzh/CyW0CIk/y1BlMS+uphtkZ20+vKMhMhf3p9kh734x8EcIwRWiwepsFLMdipVg1
J+fETPGTiTT7VSoXyuvFMp0bMr2/c2ylDu6lvfWEDCNIyhbF263fUj6omFGiIHMup1m9Z3+Odxpy
Z+cqnX/QX5MPNsnOalIkRusDoJIOCnkTrbbhYCkIUJOFIy6PRK1R+XWd/LNCPzqY2F52xlA0eahM
A3bY9oxtdW27rCLhN+22+BjiInKWETXD0zOxECZoLFcBBnDSujT2pzAyH1q17rAgIPiMRvmIjbLz
ca9+jViY32rxdpE2lhzSy8B12RurqvcQsCr8McKCrkGE687Rue5ub6jdxdbA7ogmL4HbZsy+5560
Ws4/CrLOCWPK2keowwhWq9IO7pudbYS2M4EbTBudRq16PT2ufWyx+5KQd83yi/AsC6I0Lb2+0buT
3FGjvz21twwriji/D7h5Tic7HWYVgPDZWsHpRekM9CjSqRK2IXa8ZTd69Diluwpx5ECtJ83rc8s5
QZs7CLrEodw86xTMAVxQUqK+thVDRqifLgv2xmdB7vDHtq8pSpff1HyWT6ljFae+05uz3GbSRcW3
7+A4bURl6ZuwDFTqDSqvFCFgcVyvO7CnGUNDlTtDxlJQmqtThfgoamaPvTn8i/LmCbXHwMzaz9gk
3oFHeSSA89gOvtTXf81K9dVSwzucjZ8tGTn0fPioDs5y8Ct3XgYd+iDNNVGFBA90/SNHqFFRIzpE
k9nlXpuWDgKV1XSw23dGQV6XdaDEicrPFiqXAXmXSymiR7LYkzsManXOcDc+mMvOxhM8Y65noc0P
a2Nzg8k56uN1Qtrc4hFCGOcUyAX32aVY5/COfrD16Ehp/VqVeXhCmcU4qWYrn4su+Xn7BLw9caJR
SdJncTfSGdkc7ikcusUKG4p+sVo9ZkZXXRrcgc9z4lTfm0Y7slU7Gk/8898uMByDolYG4xGg0bv4
egqSa16z6NTEwm1ZbZsDpvsv4vj1ydLpO8hgxinIU9rYXCmqw6ahoaIHsKLi11qLVwONggwSdGj3
muWuAG2Hd1091h/BaSTUsjuj+pgg1ij8IcNBCxrFKoXrBgrHBGSl9tDHnY1QLZjKzq8jc7JP8ZiC
JMEbxiq8TjMK2R2zUHkNa46Lm3fJnHpOXqXqI2Z+TUOBdUgxBx1aufO7YdZQUDOqHuOoskWxEizy
P06JEwoE5+JrYlU9AS94igp5lrQdhRzietfGutoEabdSci9l1NM9Hd1WE+FAjF+XOZdf8ZiUZWwd
m96+t9FFLS4h6qGOl7BUj2PS54MfmVJBloIhnKvkulH75uyso2c0UZXjGY7NzakuZjPzZ6pTL3Nm
CTubJfmSGVJXn+QwnDGjwgr26xKO+suMemjt1jg55A+0zGbbp5U/WSNeVblmyoVvOqsJGmgs5id+
ffo4tgUuMdlSZqGXDbJ2hLbdwQ4KkR2OsUlJEz3Uze2uSnkKLs9yUDBAHFLDExUZ/RZVxx4rZE9f
lvaUVcsS0DEIXaXLLJffVXPok+TZbsLxHnuINfLLbmgQfThCo/0qcG+2JmALIbYP2VVUX67PQop9
bY/TnxN0FnY0TSR7oBsrVxNOMbGF/mdhvwqRNBpmE/6LQlmxRk5a18EvvJoLiOWwe6it8gM78/TH
1wKkZrpJyGvwIgkp9t+PqVU3ixLyFgVWHz9Oq2YtbivJL2VSoTEjcXxvD/fm+SNWpciFAwdWHBSH
NjFr1DdpHDdrctajckLlULa9NU7HJ1unEDinEdiJsDslmfLXXK/9QdAhlvnqM4jBmSJ9FvrWb1Bz
61xowxh3yRlOPzLQWvQeG7jPSpYVLopkPw19fH97trsD0vYVwlN0yeXN3Z9Iq91MNdJn01iH5zwr
+w/mAnXFWaiz6o1huoPd/3HBBVA/zUFeeRaZCH1zD5YS3Lh4ZJbyYBLBTDnWv+FytKffXO9iFGIY
3hJkp2DgX+8bJ5vhDURMrYmU+i4yZMq2EhL0cbcMpylENfz2Uoql2nw7ijs0KWiA8mxvSa8lopNK
Hjcij7PeNRWsX4pKNv6S5eLS+LW8Ua0N0bY46tq8CRPERH8beHO1NGPUzoNFwoMumuwWazQGCKwf
IX93lpOXmbAb7D7gry3Gbjb1blSTBcBCVQ5nCXfnoF/n5GTKy/yUGYfMv7dhCWRlIkFRcRa4hC0M
DK1nSU3DJj6HtapezCHXXuto1u7riJ3a2Ul9hxxmfkbUM3xQIqvyw0TDbtxJpY+3P+zO+qLNphP3
wtigr72JSFHrbTDdi2IC4uVHaWjRuwSfyLvbg/zyVt1sn6tRNocC0SKjlWwYw0iOJi5sGKR9pe5f
qjSwc3g+XPowd04zBzgEegslPn+pFmTD6Wi6Tph6cW+3J3ppOpLv8ik0BYVqiU9LQsch4UWfZfll
6tL3fUHTBMAjxq5Wi9Oe/kBRxTx1fd8dHIi9HQP0QPQSQXpwBq8PYDPUY2ipWXzuOkl3J1KYU2bK
n4Cljb6K6dLBcG/TYzYM+iqobwpBTmUrMzfjoZeuvRWd47H5x0L1GWlbXXufQTn3i9B4NbQlO4EZ
ix+5gHsqR2EeLCY8q1HDAfH259y5V3lHga6DhOCKMzY1llKz+wqmf3R2ai09SdoUoRLUrV6oTpQ/
clMPbETdD17KnRtIdADQHBDgNdg11wtOxhgVSs9GTbr+pYxS9aMTDcUHBYzARyXWGw+je45IXlvh
0e7dmS9DU3LhnNIhMja7l+LPqiCQH58nq3qIlDV2szBEGnjK6WNblBB79HbLfP46WwP3VPiSW9ad
ZjY/qGf80xgEXVMzUnsff5pxRjs3J9yTxu90PS6RY8t+1w5PUCjwHmqa7xZ+piccFnokCyXv9ofb
OewQgMl+Bc4QqzIx0d+SgmGoTGNxWMO5VPvAsXorwNHBOKj57Y5C8sh3AlRhbcv0FDmTBHZBdJ5I
I312tAq/cLEPTsTuRwHzRksIAgXHYjOXLMtoIKJ+BBhm9ZAjkP04y5W7wmRq/SoyCSpoB1thd2rw
NoTKBPiXbWctk5PCGS0tOne686PpFeVkRElxsNPfVgkIpDnlCLhSFBa9wuupVW2opzaQA5Qe0vpZ
b0zF7VCoPUVlPAQ4v+Q+1ZTsBPxP+iTVTe81eClhvSUlHwCnTd40zjoVb914Hlfs1OgGKsSwrbU+
pHWZu3M28FfKD0XqdlcHfAmCBVSxKb9e/+40TZKwl2Q+yeBMrqkicWSO8c//sIepu4o6ubh5N4ex
zqqwtRsGkc2uP2tpYZzMtqz9Px+FKBnGBSUbSnGbUTSrzyZ6WnzoFYGKcrFabxBRwe1R3iZOfGkB
lRFiP1AmtxFqMWSOHlo9N2kkp5+badXvcpnukrkmSPBQo/HBh0GdmEA1r/X8go6LBUIAKGUGEv4y
zRh6VFkLmqUsm8vBjxNP2ObRpmgvM4rg1tBfvf6cakSjPoJ9HvCWDN9Bk+FMDPHLk4sVix4DE5Ku
4G2BZKC7i5lDNRxwpkvr7miVxEBvfgj0FyHRRCNzW4Ve1yoph6yXgqWonOcomR+bSLIveB7ogZFq
xXNZT4UXO+FPmlLFz1CPCADWcX6pjUp5ub0qO3scOT8iezomQnBSxAW/XaGR001tZ1dSUOdL4yOw
pbgxdhEHU347isBPEm0DoRKij5vHrqsUGBYryk9mrs6uLDTtMfA9EtR4e4UyCuspblDO05ZZqMuL
mZXKikkk8DGMoJflkqDMhwR8gpMu+BIPO4z54GRR4nvzORmW1gVvKn0F9Gyul7BLFq015j4M8gEx
qUR5rLWi/kEvyJZPsp5N5xpcsuPWTtVqHnLW+asRWvPotoUxY0EtrzzCtSW/ArRbXsCJSTzC8rOZ
Os6HaNSzb3MFEu7kALKlC7SqxccY/4sfjWYuq1dbw2J665jI34ZcKWa/0e1FoorUF/rd3OKt7Do0
bHMvDDN18PE5Tj+m7ZJjck+DdcHFKg4j19LADPqdkjqznxhVFPrhaEiOZ0tqm4J9yaOncemTx7YY
8GqYpFgUfOrvSTQsGFanEBldFazsyzjU+idlmoufZa+Wf6d11CTIW8rGRFvSGNnOTkJeICV/Z3rv
vEsQODL9rpQZKqTMPbPLzZkIzJpqICvYQTKzLP6R2g0noMq65Ls0OUrhIj+QfInUavhsrgvMd8gf
n5VqrVe31dgD5zRWy/Oo9rg81OBaf2D/MDybSekAvDTM9rIouvVSKPR5QR2p0qPS6kl40gDvXOIB
209XleT8WyzZ05ey1ruXXEdavAnl7sWme+TFRvGYDYWEoJo9YBnQrDUFl3IKP5pjYzxwu1gfc2qj
L02ahqeCchE2zKWzPFS0vZ1LL6WJ7mbIoeFWjuu4/HdtZb3t6ngqJB45kdEip5mRKqDXhpVZIYXO
FMDzjr4p5To2/qAowzv8q7Ll3Bo1Esj/y/sUcZ0Gf9QssWK42LXuvEiZWb4b5dL4lKNSUriob4bv
58bpXyPwVxji2BnoaaWQbApEchZ9snNTepmSovh8+44Rp/v6vqNGBXmcdhjiMG/oA1HrWHOYpWEQ
dUiD4r9TeEOlqGerMz/9+UggdwQDFQ0MMvvro0hk0ahtVFAdR2zkocaKox+y5p3sYLXzX0bC/MEg
iAedvokNqhQZ/nGOGYnUIGiion1Y69DwukH6enukt0h44LUok6F4w91Jd3YzVGbXti2xQYM66pBp
0tbio2TR6edu0C48JIsf6x2dfgDGfhyN8CSz4uhq/TWfzTfkR/ADhEsprZ7NJTfVGlC6KXQQjDfX
IJ/NwjVmZw4qHXuQZXiAKN26ZmhPGGl338sUx5hicKqHVur/jZxvqTQ99H34V2KbD2asmT+Heo0u
XarVB6/8zl6jkAS3kExW5kreLNbcWKsuIxMe9FI3ntvY/ifHIOYEPzp0b3+XnddGp68LTAtmCK23
TcZsRyHALS0PgxBzOn8sDNp9g2VhMjvLKEHk2uzqIEH+fN/R/BFqVUJPC7za9Q7Hw2nCDk2Upq1I
/jr2yuJGajpd+HfN/7CUsJyoH3FwkXzeHCZL6XFCLBnKyWLZHZIsdgEMNehJ9uvBrHb3OFEp+xuN
e0Ddm+wHY/hhQsvDCcZ2AiZThYV1ciSjO3Wr6pxyYBZ3E4/vSTKU0W/surxriCQOnnKxdts9joSO
cMqkoEvp7HptzSiJFioVTrCmSh5QNKRBjt1EkKw0rNHEbT82M9lJbpRHX3V3ZNoqyD1xobB3r0c2
5AJ3nZyyeQ+5G986jHr0uLHvpRFp1SyZok9LlbYnNTPUg4+8E5kJkUrMdOnj0c/bjGxHyKm0ERzc
AZT7aalrhf6Gc6Q2tXcqEe0nNDMsdtMWJTw1tGmScnaCUgoTv0vN8Dtsr0fQddZBQ3x3PmQhIGYo
qrwRqNYJgpo8U51AT8zmHV3Dip2bHIGNxKq82Slg7w0eGWHTJ37Fb1GzAWICl7SVUUqknMZW6wL8
FPMnuU7bp5LK68FdI26t7Xiq0C0HmUNt7g0LvU3jGZSRE0hl3Dw7OHziK9DXp6oaC26ZUfXHXitc
rdPi57Kdjvr8e1cdtyl5AntFNbYog8RY8xh3PCcINWu6s+LZeY+lo4SdB7Is9LuEz1Uyf7l9v+6d
id8G3UpMTbUSgnRj0I6u5I/ODNMHzSqSAB5e8bI4egunudV9yTI/3h54d7ZUQsFlQg0iK7/+uL05
ry24JD4u/TNEQ9rKt7U8v8h903pLH1cfkOD6cXvMnYoyJRj8rH9JYZJJbM7hYBppiJQTJ0SJv1c5
+QvpefzPqJuSN2jLGCCUsrY4P+pqYKVRed+i2etGUlcEYW9wRy9FB6ZRWmieWF8MqW3ed0ZvvlNX
BAoKtkgAWde8NDrWYSP94YD2vXqXU1wDlom2KnJwJf+pNvxoyyJ6vT273e0rtAXAVwLP2SLS8fms
4mpiRY1SwjxEBm/1MHQOgTxOCT+SHB3VTIniB9mKNFdxwvZIbmXn/qG6y+MiXO8pQ21udlxqLbIt
npe+avsnWU7yp2S2MYKzdAzTtbJ6ko2xeLR7y3E7pOvdJm6m9xJ5nF8qmeybmZXfFcNsXyakxdxl
GMNTXsCizpbG8EYZRGW/2tODKq2yOyG5FSLeeUFlCx3JtTBxNVSiE/oW8ifDHme3qzvLdxD5O8lR
h5+rChpl5rd4WKApD0gMopqmaLSW52Slw30aNJooOgpfNFD1uG/OdrGWOBgmy1dFibK7219r5wpF
+RC5X2APFL62QbSMMaIkt+wpA+vUp9oenZOcxNrBlbZzvIXUOx0qFK/pZ242fFwYSajaDQGlIVm4
Ac+Indb4p0dtR6loyTCaKfoiqHhMgtvz24tlBW4F3U9ubxKTze1dJco4jQavLZjc4q6OtWZ8gKiu
Dli6zXKICme9fMuNVLmrIw6EGmfosuFCd4IJNi8euA/9L0zvhg99jQsCXsyS/GjLmMiiMt11SDAn
SnIXr9b0x4wmwbIQTCbuJaLwbaMiWzJbyiWxZqWiXaQo7z1LnWvg2U3lryqmg6ahITdHQhFIznAE
Itw7RbgDifdOVPm2WNQIrMeMlzBBWgHEdlFD3e0x+bwYSnhwBe9tQQBblIq4gADzatdXcNLZWKKS
qgZKMkZBgtsv5oqRfLAF31LWWE+CdxEAGUCHfzWpfnvG56RIim5tifDaaUoCpUvs1gVviwDfTKiW
e8mYjh+6tsWH2THW+ynMk/ySSDnehznYTnIgbKkzt5+d5MPtTfoL+bp58kXBDGwVFSUKS+KV+u23
VY4lpaGVO8HUm9hPOt/mFKShPBSnMjIudZU9jFX+zgmpkUT6azHJf2fj+lQvOKu29cvQTKepTjxD
Lj+MFMbrXvMya75ICl7BSBlLDrT6iA0zaKMPh6d1sSE9Ei3beUgp+gnYAGRN6nGbBCLJzSGD4mAH
JEggXQfwKUU96F6nG4+K0/e+JYChB+smtsZ23eivC9c+0BnWNlHNFzkb1tW0g8Uauo9hkhrPDrAJ
rLKXOWO6Te+4ZO/t3xDX1a8grqfW7Qbnu9RSknKbMVmeF8jmP0Kwja2vz/NTSnW+cGMjSf9SJQWB
ywWl1C95ZvSx21ZoqHpLGKpfszDFzvv2bHYeTlaQ1gmqikCdtnnBPKBhH5eLHfTO9zwvcPaT5+Ku
rEGU2SNKza2cCTflNjtpEcyH24Pv9GiFNpMBXAdELYTizauZh0po1fBJgpR+sGulzYMSdmcpbT/K
kU3rWykDacg/lI7yGpvSTx2qjJp0R1K8u7vIonVEfvTr+b4+CApyyFEGGC1YI+edMsWifr/yXpZJ
dHLCpnet8N/bE9+7fUDbkw6JKBA40/WI05Cj9UReHGBGigZRYVteFXMF3R7lF3Jmu1O54fBggF4M
k3l7whMZJZeB562Plm+Qdu2gxNPX1QCI+yoGz26d0QyvaajczVnZXkAcD56jxMYnO5whryaWfjaV
qDmvq2jcJuV0oZUdPy4oNj4gRqgFeU35djbxEkbV/c8blkJUXWCCBMgEb6HrVeowwy27WrODZlSz
B1p8aiCrU+fGkdqenTWVniJ85A4OxO6nIUaG8QzDDITL9aDUw1eUWVY7oDKTUsFsTMCWjXEQIewd
OwqVsKVoV5LlqdejmGtbt1o42UGu2FUAa8mkLDo5QbNW6SfDSLrHZE2ch6Ic7Q9t3uQHw+9VQyiC
CIEZlAkEefh6/LAdGyeXGD9bUqRWCMeIJTPMakFGeNjcOh+sPJmIAqbVla2M6rk5qAc/YnelBewL
JB+v47b5KdUJ0KuR6ocd64q7hJZ+6ZHc8G8fgtujOPLmqBngFWcq53YgaW33OHQligE4ev+XuYCX
UwCYAdu3N+tJ1WahwNKxVZUBq4FBsfzIRsTlP8wFLAt6R4S0QNmuv1puZFqhDyN7M4kjLmTzQ4ka
4sGlvLc1AeHBF4TnJDTQrwdR7bJHMpjbcI5L9Tm31+Td6hCISYudXrTcQjNk7hB+aCr15IA2O5jj
Xp5Kr4tfgD8T3NItyz+0tKzSUVvmaMQWOlNpu8LzzgbMDRrb/tabTvpV17K5cjFVklc3kQ0po50b
Nfo9GWfmuFj31BEuO2X4cxipubmOVI22D9DIotdRGiiPKgvziJpKQW2vdWD6mqmej17WWPXzik9c
5GkDf10pa0QnxXKKV67P6FVz8u7b7Y+6l6YQa9M3JgYD2b95A0FlxPXY5MQwFfRwIO4G0QOvAhTN
6ZKSU596bTC8WbaWD7dH3nv3BEmYjiJ3EAyL6y+dqWpj0lDnFVqj+H2LHYTfmNlXpW0/2IP9Glvr
ESjS5P+4fZB+H3GzgfXcBuAi8w6hpezTRvmRW+p6gfnlrdMqHZzJveAb7w0wYMj6wmvbEvaadkgG
vDC5ZCep/Fq01dy4Nbre+JSjVRETeTyuHeqz5SJ9js3euZ9Qp/Rnzc68wR7+AV3/xwaBkMt51gW7
D6QEeOLrFW8dycbGnXgnQvXtUpb6eP//kXXsfNerUTYneB3jNorExbogSnBGTVwPUAU06Sp23fss
WpJnSf4P+RQabDYIJopapN3a9czYu5PkiGtWq9aJRGBdPFMUN27v2LcCXiwgOjpC4+YXzmezgUx8
CZUKqCLFJXV8MQYnJl4pGn+OlfjURYr9uU37JVi6sPU7fdHuK63Uv9N/HJ8VI8zv40ySvHUAdnH7
h+1cmiQCAhVK9ixTVLyePmqxej9WKNTEq9m6XJKd8JwkUxpkwyuyguaZJinBaGhfbLkdP90e/a2I
jIOkk1gTJBJg5G8tKwoSkZVmRhiQMo6t56TR9BSHxlh7CfwNJPrwN/Qzu4telUZopwhSf4wtq2Q9
rH1j4PQIZti1SxIUX6JrfMKMKY+DtEpycRY4XW5m5/rBz965+SDTkhsLUijAyM39Y82qIaWTqDg5
6vS0DENx30jN8NnJY+RFRvRSLApfgdyF5gH3ZicooB1BrxiqOpCRbW81kxUKZwOiCNSOhn+UdB68
dFztA/b9zii/IJCcdEso3xrXm8JJ83Q0V9sKlAWvVtexa61zDb0u3Nuf/+15h24K0FLw9LjltuVk
ObdarepGKwg7J/dlKYtf47RNPUOfrfNM2uMWTpi9/vGgotkCuggojADFXE+O7VjXmYJ1iR6qXeOu
trO8rxzlS2iq7WNVr+WP1prNg+Bg50qnbAgJUxQs0BXbtnnwNEqoP8VWgHh2dE/BtXtdDGoLdqRo
aKtSL22UOnzXOmBOZtys3yEfUgeVSROzs+le61b95wkDZTKOPrVMAXXdYoLiwQ4ju9PMIHfC/KJl
zXDG4bY53V7uty8no8BzRY8PXBc0u+vlrnM9TvAuMwMc7/JLSzzhoyTio6g3k6RURyKyR8Nttm6n
OV3PrjIDWECm18l1e3JGELyyNYS+mox/HqVz/En26KjhQM6eup5ekkuttEqLGcxa3Z7nnh5sXkvT
wfZ5e+EwigjQuaMxe9x2mdrO1LB06MzADNXM18Jufhm1SAOCJzEelsiPFogDb03mI3KhWK/rwIdC
I1hsXn2KwjS8r+eXR7VT5EttBiCgJW/JO+Tw9Ly5SzJrPGpFvB2K6QHnYEEhDm0rm3WOPA4BpBEk
1aTewcgL7+Q5a9KDS2dnRkIACJsMuvfEdJtQhppBEUG6MoI8lqKHLEnVywiMKKgaqzq4rXeGglVL
o0YgGWFhbR5XfYgRmyhjeN2JVLmxszYeziOOX1frUSlodyghbCe8yoBnbb5T3MVJ106OHpRGUgXS
hARuNKnTWYFHeLAZd25tPMFMGdcLAQjYwrFppLV9vOp6gAs2PNssRPwxjox38ppkX5RWkc+U7NaD
r7bTmWAZOQVYzdN7NLeUeVkhacKdWkPHliS4mZC2m2vbD3NLvx/zrEUHc9Rfp0j9kTpa8iHTgBHi
BZME8+o45zgzlPsVLRHfzPU+iOwsD+quld0eMaNHK5w+3771dtboV5GMeBn3OITOro8NGUlIErjS
ayh0m8uOuyHwdJBol7YI48vtwXbuPPJO2s+sjcBJi73xWz2cHp1jI/+kB7iiaw+EHsZZWqQRnUMM
UBapmP4Y9U+YBbyHbBdpThCW1+NNeT1xhEHkhiuwzVaB5VzYRXIwq50d/YuthKGzkKXYHh4rHdOm
zhNGMRf91XTy5RTla4/cP9f57QUUP3hzyZHIQlCneQQEfAtTxZE8L7XUoiq4tMpz6HQRogTJUai9
A/bHX45bHBFumtm0tK/XrSms2UCyVQ0wK5buJccOX7ssqulKoWOSuYkuVSe7qec73Mfmf4uqXYJy
1ue7Fn2IZ1o0xoNj0g41kqZaEd3Jc/QplAzvlSR2ByteOw9QpPneyOMl+NMFojlMOVPUfDl81uYi
67Wm6s3aVoPMoMie1+EP226j/zKIkHJBDFQTEeH18ijNWgyIKKsBft4jELmq+2ZGTfnx9lTeHhZs
kknz0JaiSETf/XoUvYiyFDECSsso7Ln0YWJv7XvSBGAUqEQnR85/OynO9YDq9YDSBMk7nU0LsQup
v1/ytqJ2GRf/TlWW3MePMVw/ZRg90jMLqZeBTCyZ4wBZqOmvAqcr2OCW89p1VXOyEmqc5JDluasR
2Lu9Lm+PGz+TtpooH9NQ2Tb8tGRtAO1ZVrAkWeM1A4FgPcmDCxZAO/jQO5RIxkI7gCIu9xVPyfWS
4FvkgOHCfjuJkEKEetb6SlUpntSkcxCWNZVy5Lvv5LrqfJSaFn/MdMkzy6Y8uGPeHnx+COYGopJL
Qrel9ukOGRqMDyvAkWy8TCHa8triHBWPdorWDAOTgHYAhJk3GKWoXPMupH1N1yGC7g9Z6RKF8eA2
dkN2ZdSovyxINua4kD3UoKFRiFSUg++7N1Xhqin6jeDotrisKo1Je+j5B3Fk6XiuxpWnyYP+xzcp
gb4AGQNfILXYthjl2lYqYcgUJP1k+eEyLZe0tMrT7b0qQrTr+5pRIPEiISQEP7b7Rx7aGRaNKiht
FiBAW5kvymr9O8UWSbeqwHiasuJeJQY4CH32DomQORclXqHdI37Yby8tkrJ9mDc6i7jW1kPfGeGp
C3OswpXyaKi9e4rbidAbiCniJJvEAk8FTaoXvtc0zKU/pnS0FCVJcVXuedQN/c8TmV8pGi0iELSC
gHM9NQWl606aJysw1aW6U4ckd/Mxtg9Ch91Zcb+LUy8u4M2sRmURwP2ZykJp2R5dk5o0PCkvSTF9
0uYmf397o/yiiL3ZKaIRR6mG8HF7wBPqfjH4QE4eoKZTVTazFzqDCgZ5CQM10qK7VRtpIVGJALya
zPcq3pCQPur8Uszo8RIo9r4i9/qdnGqoRhRj7vdS8g9MRPWJTp4C5NeoLkqv1Pd9Nv615tArHAVs
whgWw3NZWtoJ0kPkogUS+QpS7H6vgEOJ0rAE6b/G59sT3ltfqmgEZ4LqI2/70lozaPWyUlGR2lwN
8jwLA8oOjAcngPajphxhSsUH2y4w15rw1qQPgNT/9bbJaADKYWybwdJXJTr7g+NZrKMf46nhRZFW
ux30mAuau+ZlIv4KYJ5gDDC18XOiT/alGUbNlaJ1CYwVQ5180CdvkWGSjF2huGjpj08Dpj+PEe8j
fRO7u3dCe77Y5jj5wyrAnlO03Fmr03pAwOTKdVATvtRtiD8yzh5ah2qtWdkuo9hmNWO7lRpnddHS
h2pGW+B/tdL2UdK2VpAVEChrae3u85R3b6XJ+OX2x9m7tn5fq83mr5UmZo/RIOoctXHbvtA+G72h
PDdhqnmNpppn5OUMzwE05d0eeefyB8+FkJxDyksRQWyb3+6tOaocvbMSruXRaB6HGW11Je+6y+1R
dm5H0HE86eiZijtyE1qBkp0zE3ZzMOY9to+5UV8SrXqcjbk7uEbeplfYcf020mbXFYWG1HkecY1E
keFpajlhiQFIW1qBHFkSlrmtLLX/ZRHhThADiyB162wiwefomy7l1THK+Vw6tUTPID3CM+8tItV4
2mOiAWRsC4VxE0e1XlMozNoBhRpZKtFLm9T7XjKOMHO7Q3FbCAANWN6t0XEstUlkKLlFsJk1fuOo
H2D7ppeuAqVwe2fstD9IeX4bSmzQ3zZgVeQDmF3TDCTTsJ4cK66DLqyyRx0OVjA7Yf1NqvKfqT33
rjk28X1iE+sNZWu5TS63D0Np/sgB/B/ERP+Pn0X/A524HepOP5ZO0hcF50IrZflsKZhm+otdqeop
qWTTteF+IUuRTMtzXax664ZG0z3Yk153foMDxsVcKqBn6Bw1X7Neno+KpzspI9V30eQEHoyX1FY0
CIErPv7IJ9JjE+mJOKir+WF1rG+Ksz7HEqgqWSGB0WG+xel7bZgvoxo/TQLxPGTJ+6WW7kyl/FwZ
vbdo8rvOkrxpRYD29ud9e70Q7VG44+GBDYM42PXX7Wg/9mplrAGC+uEdKm+DJ6MDeLCJ3r5tYhQy
dOEzTJIoWlm/7SE7lI0BMbI1MLq4IRvIn8IsfKeMnelZMlTPP50TrxEla0BI8FreVHDqIUwMiEpq
MKhaE0AmzCGxdtKn26P8Crs376dIP2C4ExFRedhMiiKRtXY55XFbkkKQAcO0PDhGNJ76pEf5Cz+q
oFC7+hLhfOLWazVdsLdrfOLi/LTM2nSSsAw4ZcWSXqQ81985Q7o+mpMJ9p3n9ZSaq/Llf9AxFFDw
BnbtNabXcmlNJ3Atugtj6gjZuAONY8tS7UcfTCCItzJ8y9oskZXpZiA09n4sdVe56OuMfirraLuH
c+9J2qieJbVY38dOCejSSSh+FIVxobF/yLt/uzf5ORSpBLMdptfWhwP/3XlJU8cMYoFt6doCFSM1
0s9GqBdumq8I/tpS4hVCn1DOzX/bsRwhnueZS2Q/ulMrD0ELjfVge4nv+ua7U0wBSk7eyYN5vZkd
CVRPTrAQdHH4SEhUfjCzqPnQj4gZ17L8r5lY9aWA8htoKwqVt3fd3pqQpdHeQ6cLps7moVanMUvN
NDQDUsXFV5J5xawoOfKHfnte4auhBEq9iGgUVcbrKQ5KOHUUv2m0VbjzGuEwPZZL/kmHp3FKe+fP
kUwMh0sceEyL/GwLURBUjSFpLTMY4tA6hbOW+I2Kkvbtpdtp5DEMnhU6tWgyz/+j7ky620bSdP1X
6uQebszDPV21AAhSpObBluUNjmzLmIHAjMCvvw+cVV0WpTY7e3XvLp2UFAQQ+OIb3uFY9KvsEkNT
JgZMVZ4PPjJKRUDL/XHRG28j+e8vk0Ryo22tgxHX6E67l65ibZJh/vT7L/L27mIxj8wkUkgw1BB2
fX13W73T7LiY9O0siyeKVT2wFAjQsVe4QNKq/sR+fZsrsBycMZ4nbX8U1l4v11gjzsh2pW/NRVEG
nwbS4I9FmZzrdm3+5UHQ67WOtydnKqqPOY3ASJ0vbHv87ujIaf4v7h+GQ6hV8/Zh3vb6goo6yq3W
BpkpJRxVd/DU0JCiDp22pyZ15KnOyHs30IJ8vd5EgPvmmtL+cnphyStXwLC2nR3R+zV6ddekkVXY
Wdoc/v7S3luKBp5Kg4SeNtOH10tVaomiBNpewBMqNRxSIGRq72K95kT5iaXe24X2elkEEaiSx+NP
dH0hkOMKQalpmtdGLcQBmV8RxsAAzyNRNSe24bqrX4dNzmKaIjBUcDlwjjF+hGuZJ2nNpS0qLcGJ
tl6YYv1KxdeXYaQ25UaBlbiZC+/UG/A2aLK0zowAJi75x7EPJYDzVO/iQttidN/uahxM/AqDmxM3
9P1VeJ+ROUJ977jts/SKbDQ31XDz1cygH+gwoX1wyt/svR3CDJRSENkhyG1HO0QMrUC+lMe2ugLA
8pIL1p0CExmzaU9c0Hs7BFAOJy+FE4iVo5cZKW0NZlmjbdWsK/wsnu1Nmwz6Jqby93tIxCdKw3fy
D+DBGrZqyHhZSE6t1/7Li7ai9JZJQea60Pr0RnERDDLV2PJzPBnCkg2U+AZ64hvbi/QztVGXvak3
TdBWThdEk6hO7Ni318/XofZBRmYVdTsenUQdZSpDbXVLJ8kOZe0OoPhyTN2gjYbQrZ7/6rv/ermj
Y6FSa20kBOF72LlQoNQm3U6cl1tYxg+/X+ntTiXf58VfFWPIy44DWoeSQllWrLTqfey8JprCQqua
E9Yzb3cqo0ROHvqtVJAw014/TberkNitvQWxua7ak5LH2wr4557W26kR80+E/OvgAhIN+wL0Y4EF
MYJ6vZZXNWVMtaluh6GLjGBS5+jLUumWsWkmlH/8UemifDMV0UJWhqv6eQbQVGzjtk6GAz8yxWHd
6YmyU6JcjAgTKu2tnF3jaTQzowmW2lk2CZ59V00yDRUGKgtY4N7uW1Rqq9Tt7nRl+GZlo/iIV1im
+ZEYlsdsidrJ79sBSmQyKjoTimwqiuvEnagDSi1rNPR/FW5L3gJ9nZ36o1pMGnw3YzK/WN1ADJ7X
ecvmrz5+m3oeKAp9g5W5fhRCcHViZmqP6nbuyn7XzqlKjZokT79f5R3ZLGLu2s9kYkFT5Fj9ICE5
hYqGhnw0K8x90ym5qqqlRUAPVYTswhJSyeA5VFa2wcqsgWLqjv2Nlw0GPdfIkBepYk3n+RD11/2S
RzADwVmdKkzXGPZ647BvaHmtgxXsno7BFwukp6IVWk9HeUZb3hZJwPzDRXN4cpd5M9emsviWorvq
rhkL7DqjyAPS2xW2NdEHmcx+44ELPaclEj1bXZuWqzlWX+yFHRnlmeP15AhZ3xhgG9IutDoHmVCj
Eekzg+LR28WpxQIJIrKL3xk4R0LJciFm1mCvKp9iptJ8IAiiCcyujs6Mni4gzGddv4Lms1ykTufc
qeaMA5na9FW3iRwcw3zUypIqQG1yCDUdsZJAiyxv9rNaHWF3jXp3ITNRBBl8VZjCZV49d1aFuWun
KtpTSoJymdY4rpzJUtK9QWFeD12032sgIyDVgyhDj9jvktacN4VrDeOF4ZUdFZeRoJeSMI6kE0xb
/vcb6m0CARKHBAzUAogm8xjaOKl5qs9VLrfGbFfnK6d1Y0xJedX2CoCW0ksgg3fVtZ3Pp4Rn38ZL
VgafQQeRwuEN0wK3VMbAHqP51lLHMx1Y6sZwq/HEXnxnFapGA3cVTj4H1YrXMYwk01SmjCZJP2QT
UrIL1gfmbP9lgCimFeu7v7IvSfyOorJmNQ7CfP2yjes+PbfBiAWpXbr/i2v5dZWj1CFvoIobbbtA
LmqGTdnIeusZ8Ll+vyPenjBcC6APcgVuGAoSr+/Y5OaTgvIVdyyvGr9uU8M382oJYiLcieJRN94G
CoB0YAWJmQZ121HR0RStMTZSB9dhDjQXkrksHluqqvZQKPpCRFCK5qKb1bg6V/IW1nRiTPjMxKqs
FT8zFNcO+8Xsn4VIxgvPNZNoZ0ay+ejR906CVihw3wSkQLS8Gk/xvXYZMO2rK/2qj+DMbsZGy051
kd95o9htaydhNV4A7/b6/uU5BlGS7uhWurl7kFMfM8bpVmKtqldB5XZKqJSSjnySOH/5DFpRdSwM
xook5piIVVRThiNOxqOLTXVTZNDjaSGr/5tVVsTgCnZzKRVfX2AMrtdJpSu3FEL0Wa1y2ihGdKq8
eJsnrsQA6rV/IVNer9KqbQmJ0YQCII3k02KN/Q6cYrGrEQAKSg/hud9v+3c4lnT4GNSsXQzwgseJ
6bTYRTswi92WIJ/Pi14f60BLl8fYiBDe5uX2Z0E27EnN+gRbyrvBRV7sHLCSvuGO1V1bLd1ereMR
KzC8G5RRRf4trcE0TXpzZrYNGbjIvpu9mnyEPlSdCEFv79cafYimdECALRxPku1OOIPamPO2NbVp
O7VVfpHI1L6PrFnH2HewTyTW74BW1skWnEOEKVF+MI/iBMnNGKHsMqP55IHgztL4kCZddJh19aM9
G9kWkRIIJGgenlFzlIFWm8NlKoyPv39u730PBjZr0r1O6ulqvt4ojYwyW537CcBqJT4D2yogBzH9
u6lF3P5QFJoygASmsgqNZpK3lea0Dn5wznNlTuUpqYq3wZPajrIYHjRK+CQVr7/MXKQWW+Onmjcz
RaN1hgsLoblNKQv9L58GwIVoaXBqr4hy6+jMcbIE06iCpcZxir+MUhk2HfCdE/XGe7eX7jX9IHKD
lVt+dHvxwfLs0S6mLQ3uB0R1oqAYmdbKBcGYubhYeuswO5MZKPq4t/rsK+2GU0C4d0pYSkWKKsoq
cmtA0a/vqi4tZyxkwrbO0VCy2El4LOrxdWEajU9vr2YI4BnbuRrKoJ9kd4gyvBzqNO6DMh3NE5Fi
3divs1u+DR0rpjtMXyirX3+bXND6GBVr3JapbdyJTiybaajjE2zCd3YSGu+oqa0zT7r1R8eI1rjQ
IzpWURq9QYg/7u77xR4yX1WM7sQVvZm6rJTFtdm2SpJSuh73cqYJSjj5dAOdrWzwGvXK9LEQhvxh
62lCxhy3S+3bSCgPpKxiQC0f/xm9LAczhPucUcs1dW4C3IuX0h9iY/rUVqOmHHATzFqUEoqKDBYm
y23tqvWdg8LP92KssXeqMMTNRpUtg/OXfapYOj6K18uiB0d4WscdgHNfPylVVIqJbhgmNoDNQqpO
92lGmvnbUBnY8PWJe1tEVvHFVfJ4b9aTc2kKRfjIODM8SpG5FubYnrelo0s/y1WPi9KcM+C3IKQT
OOW/D2TH22r9srRB6dAAN1oBA6+/bCuEYkfz0Gwns3KCZFkcspZpOZHdHR8TrMJeQsSEpjXKdcdD
+8hpV4GArNkCGoMlOlDjFImo/SiVXyqAJL+/pjdgz3U5+rsQy8Dgryi41xdFMub2yYpqQr74mxXb
/XZpSE00TREHo52LM3exOjCVjXFrzol5pqqYmnplppx1VvM1aydOUz3uQq+G59HNpXNezureGxR5
Ks69c/t1psorphcdb+b/r79pAcAuGclGt3ViJ1eObNILo0i8W723272m1AyHeiNqMaJo6zvomPIu
c+q16S+BqGRmJvRg6WrjdvHMU6ro7301AjD9MqoL2jBHAaeS2KFbomy2My7tsPiMZJvX8Slbh3de
FtIfVoFXQH/puIHhNCqOMJHAh1q2xRXq7N0lNlNjMKSVdSmiyr5EhjYPE3R1T9Sgb/Cg7BKcBHBR
Am8OGPyYeRWVOuJ7WJ1sC6v8VNq158eGig5Lm6vD/YxD2FXUwX81u+hJ5DbizPk8nXj+x+EWHUl6
9qpLIx1KER2W148fD2dLnxxj3I4LLuRpa3eHpqV1hZLGKXXxd5daB1WrYtEKvH69FBKoStq7yKwt
ufvS5dLYyzp9tEtxigfx5r6uF2VTDFBcUREgDft6JaTC61I45bhtInxI1QRXHifPjXtbtnHY5Ci1
zKjmbaKpaB9ytVpC0/jLXAK+A0Xxmpl5pPLG8dFix9xtbfSG7eICujDSsuew6E8Fz3fu6Vp6uybd
VxWf5KN7mlmLB28yGmC6Vjk4yi4KqJCG85Lif/P7mPbeUnCyLO4r/XQmrK9vatKBxnNqewB6UhDJ
zLg41LVsDvN0Sgvv+I1cbx2QUN4LmuWYIRztycUy5imJmbcnjloFscKYZXCt/KzFNds3FqO7w7y3
3wISOmWS+cY3bF0aPSk6zRwVjM2OLhK/NqOdRDts41QOeIYZmm+JAU69F7e+liwVjdqkau67ZC2+
1WVnDwDPBq0V5zLxxFmkU9zyullbwyhz7A3N5aGJquxE0fPes6DMpfGKQD7DvfXzX2cbjDCiBDzp
Vp1AJNgo1O/aWIwhWGHrxGM/DsIgJlaMNbkEIYIx/lHVSyovB7zlm63XCzWQJgnRMEWnDsyfyh+/
JpcsY9EXo2+6wt3g5b6+Ihqe4CPieu2iz3kS1q0nvkQAyxd425l2YL7eVEGeW178VEm91Xx62VmK
pqYxRcjg2sYmaXJZopJn5KFaJPpummKt961mgEkiRijsflkXI0Q1euwz8FBcV3yldCoF7m2XPvZW
RFWUIfR/U2c0mmmv9xZYq6xNu6CwK/c7f0N9scyh/yhMI4432diNFWNVOHA+u4lA0ynqp8Hqe9KK
zEoAm5qzkoV62Vrl1ossxDvcShturVHDWldX51HzFS2tzxtlabddVVpBw1O4KIcOw0BmBXEWpNDq
hF/yOlz35oipx+9f6uO0iNuOYOp69q/Mzrfh38vMycwssS3qcd6oRi52k+fjwyS01Dmx1hqLjh4x
6Rfte4p1gFT20SNGI0QCzS7FFohruyk9Pdog45sDrWFELRwl2qD5eep0/6n/9XpVKGo23qtrh4i8
7yiJGAQUT6DdKVfYKcBDU7PIN6Xdrsbj4+JdW03hDQwFpwysb8THKBy26jfLSfCSXiS8lNSW0RdE
eJYplHYqr5ohr62dWfddsjV1FG6jNrJzBlPFIsIZzXy5t702vZMQdUdfSWBxh2nTR7pf4e0QRl6C
VppBfT4HSmbM+AhR/OkbxrRw7J2yj2FFkzEOW2eK0xyhCE1FfZ79n/uYg81LOLmpIfdtPstvqlmO
zJbsem+utpZSxQqLZczhQeGlxkl+Gb2ac8GCZfL7nfNzfvrqxnokZrwlCPBxxJJBvn5jq6ZXS0V0
Of0OHmemZMxNy2FYbtJF5CWkkjr3dbU1Kt6hPOnP+l4YPR2zXvmyFMhS7dVlrF+MYUnBt9Eq9Yey
RKdJJpnj+FEzDncD0OFrVRub0OuWrg9NLbK1HYpX3KdyNPIJNvdq3zBVsi5vfn95b2pvwhCbZbWC
MQAA8gBeX16SDEafD2267fHDhpw0msOyMQ2luYmkpzh4RaaeCHIl4ZwoYM21m3EWXhGIGfJYWLum
Rqc6qv9MGf/j2/x/4hciSyHjuur+8Z/8+1stJMDbpD/65z+ux5e2H9qXv10+i+5v26H6/tyndfWf
6x/5r196/Sf+cZl+a+uu/tEf/9SrX2Klf36TzXP//OofYQXQUN4OL628e6Em7X8uwHdef/J/+uHf
Xn7+lQcpXv7+x7d6QIiJvxbz5f/450f773//g/bCL89q/fv//PDqueT3wm7ieqv0za+8PHf93/8w
9A8M3hgR/gSH6gyv/vjb9PLzE/UDQzkQYaRLK8F8nftWiNkmf/9D0a0PSG9zpIIpXQvmVeQbluyf
nzkfSCOhnrLLV3Qr3IZ/XfyrB/bvB/g3Gi43ONT03d//+NN79JcX56daIOfpOiEER03H7PXOQoYQ
3MEcKT7KObtGiAdOiVEG1Vgpq1vFsvjoDKLtHlemPwxZdS26Kj2fsib/XKg5Kpe6K78pCd7pPljt
bOO4eaPva5Fej4Ni+yTVHWpSPaiYLHl07XSDH+ZXIq+Bc455qHoVO77IDUsMhjjiHljL2tVVttdl
ux3sCMHLyjvP9OHzgEIyTQ3UHPHx25izPof6WD4YQ6QGxtyan0rFbsJEzWSxQbm3xKZPkeOwMwqK
34es1KPvbarNHV7ufVHfI8dV6EGi2aPOZKVw70GDJ6FVYAioKlYsAxQ6m6u4wuh3Ttv+RqEKI4TI
udR3bjSN1MvMK+NPOpI4wwO2HxPqo00r07CfEm38bjawFX08DcZ+s75YVWBgl4XTyxxp0GqFpiXd
RvaTdlkn2mq/HdE6pPuSj4+DCd0vtDPH3qW5Pha+ELFahXo76yky4kN8m5gWijRdnhS+7daO3woS
j41uSLcMhRLFD4vmNcOVQS9up9NtUIJadeNLuivzJz1CH7j27PJyKrQda98OFsxdPN4TPyZk+5Oq
dGf6VMcXFBQhTHqeosiQDiMN2ivqEBm+3kVnjZtCEUZ8N0s38ZCcmalkVukIsAiNYwIXTkKRF36j
Zud9mz80ThMLTMDuUYsTMD6W5dbBejVQFWCKlpdc6kmS7drU85Qgw0Ot2vTSVEXQIKajPbqt4pUf
AafoCL72ZVLHGyf2ehr8Fd3Hfw6P/lpcEy/Vfd++vPQEtuM49Sq2/X8VzVZ8+n/8K2C8iWb3z2XN
BOLPwPgz+q0//2coU0AvfQDdRqIPZop26HpI/RnL+Ej/AKiNio/03OQo/3cs04wPa1eBgxm5CSwL
VhjCv2KZZn5AihIIEoZ2ADgp/f9KLPspivVLKKMQXEdVPxnhq4jGsWg4ik4LDc/ZeBBp0yhPSmJ5
1+kc961f9tG4z4vRscmqqudqzGm2NSU6lC1tuNXbehHfRRrhX9tDSav1RKqBq2JrF7j4U1WBTPXc
2Vej2kwIgdDRDErH68J4mkrADYVt35DULE5QqUaXB3EudWeTQVm8zxblSzt2KtqXvFJfVXDT0q9q
GGBhhCDnHeUHdo6RmeALoBermBQSV8n3El67RSpRWaDTUEN3sVcqxE1qmOW26acRUw99nIfwl4f9
z9Ph19PgqLriBgI/oIBbAbxgEX52Mn4p5FoeLITrQnsoVCYMnT7ga1Sa44ka7ijL/7kK/UgaBCQ0
nIBHuUzRFv0ASkR7AKfVhVVSt9vZwA9HIQKExlieEq57Z19wKWAcaPOsM5Tj5AlN3mrB8Us+2KqQ
53FVj0+z4SoI1Wi2/JEzYs3hymYeXsZqwlPWnKlcEStNMAKSCQ3RR5mfgRD/VlZq/wKfD2dxy8tr
J+idqS8Jm7V5b6YuO0kXpvw4OBLTzdkwZB2mAienCmrhaqrp2UPAhCdH/BtHT9vPh2npgwRrb9s3
SzO77rTOa0jshNR9bNevFASXtI1tCnFOHG/u8mWan3HqRKFI6QbjGXPZ9odZ5jT/M5Mmk2+O0XBK
EOvNAyMBwUSLJFGni8xNfJ0iTOhT9sNszw99XP2IVvczTB8DfF4gUEbp9uce/Eux97+NqK/i7vXv
IvT/k5kk3Yr/PvZ+eS6/pq+D79re+GceaXwAUU+mtXKUabSsz+DP2KvrH2jsAdvgfyPgBRnp37HX
/cAYCR/wnz8AbHcl3v5X7HU/IHIG6Ae4HG3BNcf817HwP8kjUQ1gF/wSfWn8QLCxaC3CZwYHfYzF
78G8DYo55PSLI3TvEmCY6QFLnsYv9C6FfaAlrrXEvtba8Y+u1eZHqtASus+UavGkbNLJmb4zsZb9
LnORHz14parOWtCPqftiVQP+MDjwxWVyVST0PgLFdur6Uwrxtis2eezNoC8zW/uie3Ne3GBS0Ldb
LdNgrbqpVG+XKIdX7SlVjgJPtCTVZZzCdtmYTb4MYTlMn01RVXK7KAPy3W5clM3iSxo1Mmj1TEPA
u+pnw94gPQX1Ty9KG16uNjEN8ctYKs1tVHZVHq8qgEoZqo0du+FQ14N95iROle/sRYWSZzTxF9SX
Uo4Y27tMQRo/LIo2nieW2t3PLeBYU6Tz56YrxEF6FXnx0A33bbeQMkX1E2J3PRok1ffCoW+gS206
n7i5PqlSvxkUB/delVvMmHrZR0hknaUN7UoLNAoeGsM147SKpzFANipLEWhegml0Mptn1TgN512X
V5tUNZ6gRo9BJFT3vCo750Yv1SjMTPUrDYNhA5p9OKtmxwplYjx6zjKeA1EZD+D8qh/JbPUHkPbG
Lm9HNRAewqsNHnJg/jwd3XOn/2yVbuSLXlpA9qIJiDPKR8IYfWuqTdCQJMDgc7JeNMRVxc2M/ONs
i1Fuc6fjQZHpqnV7q3TL4j1NiZt3517e8St+VWW6Ffvt4Hiz53PxrekEem9U2RAYbTxeZyOlvZLF
50g36NMZnmtNcWXJ+qZq1CgOXaDmUVjZeRuMNTL4BHgr1zE3Ma3F17Hqsz/qIkr8bu4fctsWvpuh
B6OSmAazYgLfdtolzEo8t6K2CStvROg8i01+g4NjVEK3HV3vLk31Ar00vB4uu1Ulbcay+nYxYeQH
cmT+dp8kre76A8DDp7GNXPOM0yeNDkuWGNllh8RueuCB584FDNmvCXBtcw/sZ8gPllATAUyx/dIV
bJnarlAyiSX98F0RuzrN4HIRZ4Vb3epLC887Ef3LAtF7nwNB+4Tsf+dnKDvc0NuM/EFWZ3QihAi8
SivPS1dx6RC2yFpYlDvNpphSuR1ixcn9hSKj+9bRvKaQy5MuC4o52mmTky24LjvAxyb0i/INYv62
t3cjKfQbOxFu76eajnmsbi8X5ogUsC7oZS3Fzsz6F6NjkDdyovt63RiPCn+u/ty5zLfxCMwzBzqF
mh8UCaXoa9yQIPlDYYppA0GmsDfMVq3mvHDsrt2kToGmOY47U/YNQS5aOurgXCl1jcgxc01Lp4E8
TBVQ53Glb1rmF+Z8SbqppfMtrfV9PnbiggC1qj4uHc80QcLcC1ajzG4P99R6NOfyYHKdFbiIQf06
SgDIgz+NbarwXhrzd2KBoERbnMLduPQgYgh+MBW3WKik5A6jPpVQxI2xO6Re2mTsiQ5E9lQl7dex
GKPUj4xKacIRoI++8ZQlt3yg9OiQcmJEnMHNmGRh2yqNP2LW4Mf0Ii76StNueXnn0MKz9hKxxWGH
yku2q1CrepImdequtyclcMhN6bTG302468FgDEPQMRveJ8qAXvM4LR+lWlxT+nV4pYhup+camLqh
eKmEgz8mQX+rR+ieullvnFOYmQezSZVv7pBaBM4YKbbOsht1r5mDhLCqLaaxdZrO2jre8JLHubfR
cobeAHwfO2VEZa905KFo6nrbdJ5zrgFZkEvNdePeENCa/D7RY7sce/hky1Q1IVvDfJzUtifHSpeD
neKzOJUjhiBjPceVb5hjDlkLjDtUv+6sqNQXL62TO+JtBFaReUUTzVpNCmeXQYvr+86xS3tvlXXv
98JevmR9jHIdGOYvADZSnK+jKLvIiqrYo3uW37qtWR2yuUQPV/8xN2WOvYEbuQfbjdAf6xs8SOah
39aRpZO8ucPnBrGsHZHWRaxwjA/uKKKPxlzEoUUYbPAxMqe9JrvpOuWIaVE70qQRAPd/zkfLezJk
5YWenk43I16lt9JsdqYblVtHa4wzcE8VvsyNciGUnBZDUiHePdncxDFQO76JY1/MY3+epoVz5Uzd
QxWVTGiMBrJUaC7WDzeZ7yyrMveZUPFizCLAa+NmiEbuRV2f1UJ/FtoQ0Be/UcrB9i3Oy7Kp1Hu9
rULmSrfl3JzHrsHUr5u3iycxWEqNZZsJbEQToz/LWpAVluzxMi2g3KqptYWiHeP4lrRA5uSdLonx
MoeNYzZDkKjOHifXLuT+m588ExxGNvUikJOJeF7qxJdzBKWGU59okRTRwZ4ZbMamEn81tWE4LMui
7yyZ55tkREZRK7Qzp2auUXpT6heW/BaP8XTrTsu+TZOHtoNeh9TXNXLnZ5DupgdIanrBiW5PMoiT
ZRcZw496rG9zQSejQ46jN750bbuJs+TQ1cLPIVT62exu5iV5jJtpMw7qddpqB0dnOtTjcWKkaXyZ
FQzymjZDEry58LLpkLhLFqotGi/GUH/SJ+sssevA6hQTgH6THWwnP88aFJjmXOi6n3aV3On18jFL
hea7tSy3lqPe2JPLtYAErA11Y0lMaPhuT7aB2W82j/bG6hE+8hdJYya1k5y4ZKp3SR55D7mHKRae
xPIzZkXxJ1QOUiUwzE4uW03EuudXY2Z2GzE7rbH1RNon+wXR0mZFrcA0bTu7eNaN5VpUlgjtBFdj
iCjGxh27FrLYwmtYZW3yTZ/iYt/0Wq32l1puoDQ1DEJHBAXNuKSU+TalR0mwztXzZInKR3cCwemp
S+Sjz1MyEGlAvtk73iCx1WRp7F3ZI6SfDeV1twy46NamGA66Vy9PbaWrW6uVCPgyMUOooPaUW6Ui
uvidNi2ab/Y0mXau6s7Po6RtpviTrpBIwuDRqaVk1cT+kqfGZWzoo/M4xnbjhVo/ZlWYjl18o+p9
f710un0GR9m4HlorS/wGO8rYn2SzmryIMdtPnsn/Ngun3neGtsAAkeaVSJoZ7TAmgwtCosEYw9id
Bx46jtdgLvBY3EDyNukjpuq1iHuV1php+EWZtZvJHIdP9HqL20nmt63Qles8VhdkFNi7eJGpu1Gn
xrVGq72U1nCXKvNTw6jz1iUFx/gqR9+mmi/MoXGLwIhzC05iD+JDlPdxl7Ghew2396z9pNqY6Rie
d6GryAHNZlKGXQ1mqJqc+JqsRfUNp7qaOnW6jnmhg7pWzxh/cvej5SW2lefC0ZID0lerMnx6Jltl
39nZ9GyBU9tYXU5jUV36/Vw3coN67ABFZp6qBx7r+FQmQ3ehxN632Vya7YgOyFndWY9C6dorSiBj
P9Gx9BW7utdUNqojHZmEueja0KyJroEi0En0FzNlAJssyYVrcZ4EoyWys2IejZu2KZb7yVryg5EY
Br5Y7mWhSWtn2XO8Hw3OEiuV8qGkRfyoRSLaTTZdYDPDcnsUqbedM2mh36twuHr992kwbtN6Fp9L
NaeTVKpfjF5zA3tSy9soUkSIy3f8zct076J2F/WzlfS7JK7J/eym/pwuixrEVezeLXN1j+dm+blP
h+8K+KrCzZBjbzP5pHbjNhun9KyIS/Mrvtr1wVLEcNcz6g8rVIW+it5xvtaGNVy3iWl+9PK2c33c
gBidxpF1X8HNQm2p7u8HdSnOlXlOM1oF3vDDkgoiR0o57nJNxSuodzjT9E7Z2XrjfJF6OlwXqxlT
bKsTaTzssdAwiwdp8bXdop7v1XHaF+mg71Rhat8K1cW+3dWVJ7OYqy8okDA9l64WwlzJrkcBw6bT
zRIfDKk+oa6ABQ2A7w0uGY+jMWvIa48MKd16VyObxng0lmFWAP0aTG8IhKPTY4+WKICzthwK1al3
S6el0JfgY2G1pTtEJK+NzumxjzvRD+WtN/QbF9fvQC/aEsPjWl1ucrtGrAw3voOSKvnHJU/GALou
U9TCuUtE3h2kCh5OiuiWPqCxqZNe28zZyhFyEut8JpHf1OMSjqnC3NDJw2zIxOe0VbXbvq0fDLVs
zmcjvoxLe/JztByZ6afKmdG7+XWNIUUI6YlpqxF70KoS3jd3eHIB3t2UWowJ9qIheYMx6IXJ0RFg
K65v7DRuwzqSH6PaO+RTgZMFSmx3GSnSNlZUD8znXGzsiuH8XLQVjXzLSzeyiuTDOGaJGcKqhcQ0
VLToNZOCT3LQfM+qOg9JbdObumySO8p0qkt0HbsrO2++IQurBwOGz4NvuUl83tSKd1FFinpIm47J
hkefyVtMag6pMLEXJrPWUY7nMNvSi0Fr7kZE5AACa9Q+sUUbQCmtq7zBmt7NmDcANcs5H9GJicym
9qWRemeN7LgbE5DIVO+7bZYL665a8590gpNo6uKb6kS8oY22SXPPWB3eNcOPeD330wqO0QXwfqPt
PmUYyPg2ymK7vJ8EtbeA8FWY0M5AW3iBNZsvTVx9ztRE/7gkLYoJjcnYXZPzV56XdVD6n4Vy+rmj
6P/Mdt5HdZwGDraq26w07Z0yjqLh8gHOmiIrQobFJQMsT8Yz5WCUbYrWU1PGzuiMWMlcYHw1Gwcz
zxiCG/H/Ze9MtiNHsvT8KvUCSGEetgB85jwFgxscMhjEDDPMBjx9f4gqVWWmpOpOrXT6aBMbHgZJ
d7jZvf/oh7pbXKWTTymXk1wDyj6YRLxFBWTIzZj5z4JkEgOY8SQD/5oy0TFSrb9Ec1nySjXBPfKN
IDK2Usu1zd/BSVB0iGo4uEtpX4wpI6SoWMOiXU96Wr1NtT0XYTv0/S0i3xfa8FBJkvFyuzDGXhJy
jpbIWP1qrn5klJQeM2cYr/2e9lETsOAt8aigIFJcxKpeyfANLptT+xEUMv+Yttt5sNRu1GT52KfL
VeV68ioxtHKf2l4N7VM+ARz1L1S2zbcj90BMS5H1yX7w7kvtRhjNj6bPmndQxu6qWhDTh1hJ9aNI
pRsZBDGFGhWksWWu/tmTcqe5gfYt07v8gFjdfQfCdV7VbOtEt7RXZAOqiEPGrqjxtFJme6s7zsNk
HFnC36xNKTraw6trq08ekYSPhSUgNE3toJJZv8obcUXFAoZZIrT2zlDZXzaBNU8uoE4YFJMfjcHk
hWJBfrWOSY+JkezkQbN+TDUegNCv+zw2W92hhHSqn9VUDpzbWXdX9HI4sbK5MRevFssRPbaUphPZ
RuqfK1CUnRYsIgqcasDJ7xiRLnQtdmySOFd7KUJJgNxzOwGNaAqBDx6j9Z6e8+pMeiYbsP61Ki8j
eFJP90Ln8xDLQusfCd37LBKTPP/Ft8O+0ek61mruSr+tQyXMZtdpjiJY0OoPQm+72F8mdUFEoh/S
dr0xXP9qXrxvjEcM5Xbd30gh69NQdfZV5SPQFE21zKE3JN5bk7MABzL7Ugt3eeV7bdxPbnM1FEru
vCTwrrAMwabIZadnzkuVIXEcO6gPPFpFGIyBx6VLIEvZN+q9wll607eCpkph1HFbr6/j2q57TJ8e
TV5FzY827Z9ammgRsg/7vhqJUCx0K4mNdKhhVHs3tlh/4Zdz8zHHf77vTX0AUtj2OgsQHQEvO2Er
te7Q5r7NXs0Z77Fn7EgNuG/lnMWi080Q71V9XJK1PbV1o52MITCiLje/QKB8VojisTfLNaxmx8al
aiahlzWk4JedEYNufplTEVyaiZTB2vSGIySDzuDfprs66O5cKplBWmjrmd3c4Q7s6/PM/HQT+IM5
h0tfmGHtAnecZoDG2AbRjPR5aCM+P07Uw+3ea24p9lUdNMB1VNd2ddXHlfKZjpI5SGIiFLx46tUU
eU71zAUtIk1b1l1D/lBoJ2Q8B26jRyhs37jxtJ1Jtu7F91JxSs3Z2tdUMS7NVrjqFxcjVfKAp3wB
PaVo0+J8YLcf/CJe7LnZ4bLLj4UCWSKo1DhYba/i0pTGbkjaflc7/bNI1cuSgiwCL5pvadV9VMK9
NWuqZerVmV+GIei3Z6s/mUY+HgDBb+l11uPStX8iOkVPKrJyN3eIm6TmDSA+i4o6d27PZjLkVwl5
ajvZFN5dWRUgr+l06FM1n9aUBthpWEAQ7exdTUlindnZh+RiLlmqwqntM3Eo3bqcrlCZq8c2axyH
+ABaKe+SFCQ+rItE38pTSOYMeyqhl9veWour3EIzh6nJ0pcIAqZPwM2CKXtpPasIyyTJ0nAJiqJ5
VX3pskHrylKhdGv/dUaj3kYSEPdbZczyKZ943kKMU5o6jRvPQ5mTFCMqd8VO6GcGFWEQUv3EZVlp
KXulP9Mw7dWSI6/XK7aUeSkepU5lz09tAK6799x51s5FJ0yNSw/5J8Y5Sw3m/TDhjuNqQOoU09w8
ymsKNU3z3BotCSUMtAZpvwsitZ1jdBBVHJrGetYK15xiQi2r7mzPfJbCNXNrdVW7+miRSpmYt0Ph
LV+T6+oV4JfeolLtab4Lc6DlO5D/4OhtJjS3SZ/qdSz20+IyptXXyeg9VzSHR30FAJcign6gL/Xc
2sZHYjZLWBKYsUPsSAu18j6nwVhfeBDmZ/Db4oDlDKLMhab4ZvRLFRKiPRGaFah9r1bT3pll7YSy
8eV1UFBS1UQiX5ttLPdbxF9k972opO2Ge5NAAp6HjqKKoAZIjvQELyHccVPs0qmp6kdK2uVFBxDC
Swds2dO29a0c/XQO61mO17NcoSUy42hqRhv1WTlFlblqO65O8aKm6Rvts0916yXvnV/aDyP+/wdp
LE0E03yFwzILqZZsvg92wWwxOI8qRd6ackhmHEomne2jbO7qIZOnErkXcCeQ+cva0zRpQRTv2yLv
Xs01W76spGkPnpmTAGlJF6O8SF6rYiClflBY4abUOAEAOGQ5J8VX0GHhiDJODB/OQPTGta86cq4d
NRufigoOjpBVOst77S61ecTFhWKQUbx1jtZoZ+iF+iQoXvK8pxo8H8guPeVZbXQWKpW2sy7KLJx8
51I3jMcfcQwLBGJZxYrsCkBcIrf4dcMpKHZBzoEQNmrqySEXXk1KwIhi66m0HRS4Q1jm3KrLbqH6
SS3x0C7r2h7TrG56xqLUm+crKmPfoYISaHTeG3LU6bLK12TdrcRVqEzcAU2f0bcsoZlZXugR50Q8
M0htrRf+qYFSYmVvJKjiop/hKHI7zHKfqdNp5gNVu2ioqcsBV7Hn0CQrIBpT/zqY9OIGviOcWVe+
p113W5GWGLWTqg/mbKf7Es/xURdKu+2cUaB9EiqaCrqnQ053w4lc9ISnREq/D2Vfm5dGX+XbWmfe
azol3lVr2PnOWK35LWv97KyASNEtZKCyaMZBeetV7NMx8I9+q9LzmFk0Y81y6CTvT96vIdQ3Kpws
LbW44pEhjNa26p2X6WYRmY2OnJwiI6Ka3laaIR4hBq5qIr7nJZPj3lHZ/LV2nToYHWO5ntBdxQje
7CbTxX7YD72Hr28xI+5PeTs5fHTD1dfsUIJU7b1psMDj7SUHwwfy+bZSyExysQaMqxhvv7tt/7MX
YMxVN7hX0pJlxNNUxEwpKYChKa4HtQ4fk/Rvh5mFqxjzYc+EHpwKXamzn2eyCtPavM+EdYPCVTt0
w3Lwp/ymLftjJ93gYiAf67iPipZG4Qn5E+xARNPJHHVlgGibGhkjElMP7TMseahxRT9pXnID28Gl
yDJ933o8lTog4INlF9cusTXT6pxz6LwOM2wNpdl8bzXRAj57744Ep7ZtWCbE4OmDsWTuERQgu6+8
QuyCyTYPrqLk0cz4pYNA7BYzKD/kWpz6YHpvZLrdFyCUOOlmwgm5pNP7WurqB+dt/W3qqA/mqU/2
rr7c2lrvxKk3+HWkgRDEnbXlvlm6MR9H2TmPlot1HAVBjZBupnrcKtQcL2tpPoHK/qSm5Ll2dOgv
PndXTr2oo5fOa7z46xAGdXDjJl56h4R/sMJ8mxUqZ+xOU1b7p1bBNXVbH1zVYsZOJpILxWBpN6Ph
kJdvyPqiNLqsM5vzmQ+0rz1Wvmgfp6l8yGuG2ETY096H2wwzo6SXTJrrKa0c/AxeLU7N6H1rCksP
9cWn9Bp5zXWtmSyBSXeoTLv/SLuBnXVMb7ztRe2MztuxwBWxXltLnDPNyVp77ZAXHhFCML4V4iUr
aySIPmr1wpjfZyJ6Ip9cRSiprPBDlyPk0lhNfZ0OW6NV6v5oPAeShiqIp8bnLrDK6dp1MnYto15P
VppgBp2Bo3FiblDZTaOXYMfNsnPVrL15Nhp+yaF1Rh9Yx8a41k3clln2NKHT6C/lPE3dzdIzJqWh
g1X4UoP2J29dNyXObqiUGi9tUi3hNBk29y6x3AnmAXXQlHXRZ9zUYSCZdlt7ds8upq38GeIjK6Iy
YBE+lssshpiNMGs/Ek93L6jBEfDhO+jl381a/1+pgeYXecW/UWrk9cf7x/zzD0K57Vv+qdVA1bYp
aimoInF6SzD+h1bD+Q350VawTu+ih4r89zo55zeX/iLEdVDhv/R1/9JqoPEgaAgXLXwiX0b+8Ve0
Gv4vIdzvpRqblhz1FdYpDBym/2c3eesTjRBMsx4awnXG4yIIImoeU9lwFl6rlSroQ9blhXGNgdvd
t4YlLhjcuidFpw8BpJRfYdExKDMrRFQn+SxOgUIUkcuRzXfAmR3luvGweP43SPSL15vq0Mt8PrQ+
xRL4w+rQ99uCQa1bL02W0nEhAYTGwPnBmg6vKfsnj5AiEq/Ui67PXkSGeqbd+0UqSBD2WkqUpL00
Pyx9rE6oRI1j544ysnFEnQp+/SMfkOkRGX867mZL+BdTaC5CWI7EJhFmxICJkTrV57DSDRY9W77a
xvAxOtnFcmvwT10PpxGlaeWXCZOIrI++nUwXfujdWBj7YGnuvY7ELKsoMNNl48VbUgaaZSGs5bBi
h8q/LKUvDdIQLt+QeCMDiwaYLvBjP5y3FvirnBPzvZ1meHflCwpp7cemNTRu33I+DE5qMgz7wa6p
m2qfVfoRE7eBrdshqb1jctx3M3T8/AsvNfOtUGr6UfvDfC/JPbkl7XYM9brgKOeciP1N46L7AINl
nzyjhKdOVMpCQuvhKtJExoWe9XcrrqoTcIY6GXrW3xpw3KHqJ3HRyKKJxo2tMKwhPRXaMMZtkxpP
k59gQpNTM/zoZpjhmTr517We7MviZtYbKJh2gLeojxmv38kHkeUNzAd95+YmemM5kIM32BxQVCKb
MfkKVyOAXciRvapwTjpu/CxvQ32msgPhjczCoZA2qfoB27wjp/Vpzusu8gcBaFt4zn3tZ9rRk10e
K2p+mX1kefGXngtlcOxDWo28hq6JCtzpK++H8JV49Yu6Ppb0eEWrVObJRoP0VEweESQrN3vpTgVz
RinOW0/6JcD0ceLqZwzjr77x6XII88JOk5C5K6h3yig1sl4N+2oGwbm4RWD0cZ32sxtWi2Mckq4S
78s8T4fF0QjeGlemYnPl5LZaX6dwp+C6nYPOjug/TK8gI9aTmbUzz7VfXkS/OAFzKRevTdyVpU3W
D+LXPhiLDl6zsIEW/azR+Gk0sRgCdUhGEbzj8WifNTuzH3lwVp4UDxe3U6p726BwTvVCDzNv6H+k
q62d9SKdHrpy1SKny781te0dnMYZQwTkfaQDZYbzOmVXc2uoiGnbYhlfjV0QWN3eSXVtRwIlRjdd
77M6LK3M+2oR+RyCoLEvXrHcpzVjjtk0+X3jqMO0DcZjFhy6Whx7JPY3qnPPcqi7K5IfjsPcNo/e
akrICdzgjvtYBM07OwRihBZgzx2KuEOIwAs2wVUE2vUq0gfMMR+rQ7biWNjdIWuXCmDNKh8NLfBE
aOXGjd8Zr56y3ZcgMAjNa/TxaHb2cfLq9xJqa282wrhRVWVFhbb+sDpt+iDu/HajSoUQB2QydYx9
O6aq8paIgOc66A94o+/rcXmfzfR1mbznBDy4B23b+wMYpie6Xe/2O9fToZmQbNpOehG682pU0w/P
pF6zabEOogNg621vfUi3txw/KpGslQexp7KfiSsfgsy7YWhG3KK0b4I8zrXXRdRUWdy7Oab8/ORm
2qs2zai2bG3Z5XkLdQkZxTYjSbKIhMzuYJ3PFg63fdPoZ21sCJY1jSvXdw5YCHvQXEnXVVrs2mXr
n/I85nJpP7qD2R+qYuFo9Iw1f1Kt43xJu632mpc+WjYx4bO7XPyK1y+bWeuoDLpJB1sDsFYN0Dky
qsWbHXxTygWRCBSbmb/z60/ax+XeavMu4sy49pcR9EoLqjMJuOaZPLibIIULkhq6sUkG9FtXzhWJ
N6RDrxXRc+pnvmoHcuxA/O2MRb8956AuobJJkfCc7Ec6FOe1TZ+IBzq6WMCIpFO73E+uLQHkmc3c
KUPn/UwSQJqqce+zeX6qq+Ci+GSEoD7m66jxeRrz4raevP6oMuQGHkP8bFo7PZjvCEoPvso0Y50q
ByK9h6AksUu7KXJuz4IE7cjjPyBzAY+da4mDlwd6mK4D4Ji9SjbMfArbqdFjc/UuUPUTiNz6rNee
DDvio7ltm5pLa+gfs7Yb4XrXt7E3pl1S+NVPv+qrh0DjTbM6vjcyRaNYLofhYKC9/OF3hOPlnbJD
9rfuc+2nNRb8pYfA1NqD8DTfi9NpzorL7LVDcD96Lg/4ug56lNlDMO8JQkhuxLKCHuBHBJlu4Qk+
RlSZj7LlXzotmmqM/Gyc2D0WcPPWc+9JuxY7bQzY+IYMSzKQAeF5enM26ZyKgr6dcPzgJ7XNEpUM
5k57TbS4DOwcDRZIMm+2c1P47cFEqnXQmnaN4OXLPZ55DxpeqfdWrzEToTrSUU50QORp38omdNGX
qXM/BJ4WT3k/qafa5Ro85yIt251Zu5uW21XQFXeqyBEflOsOGE1iZTHqfdFY4y5P8mOK1ycfxbsz
ZrsWPgpRQczNEmFv+a63KC6zSU8j2JZvqhiHEy/Mnd7TikYiXCB0lCtOu5vzcpewqSR2GQcViD+V
s7x+UqGMtHPjolfLh5yWK6qxhjhR+r0soAAy6d5RqTTj2Nns3Uk6o8xo+RtbRKNJWX/5+mJEnsjL
kA4FFfMWYsic10DF4zKruK2q98JFDTAmrg/jj3uoJaZRdTn0n/nUNdtn07XwDK6i2juz9rEIVdy6
ou8OdWC9CgQy4dgHaWQ6TQpLiRZ+Ee5z3i7XSGyGY9Ba4Dhemka0zKK01Gu5lQnBJyPCDedyWePE
WbBb4AsFMtInL9KdZIlLmxbtUkuzi+HP5RGetjwgveCrffPd8tENRN7sanqYiDxH9zQkVwJt043d
VVXsU239MkMEXKYpGB4nz3nzMpJy2sbXrpZp+EJ5tW9bfhWdR5JyyenEGOa+Fb2Bd62whz5cqRE+
iCzYG5049DAuxuDHtqu+bdWNdNqX6a5LW0CjZbhg4X51IDx2eroUT3XNB76jjpxHgNIe9JJcgk6b
f4xtkp8XIgDLyPXASFpUr+8tMo0BwTXDDasqF5vcVkOINSRrU27KIHRYtiNtWLHkT2JTCFPnoXm7
4pdy2JxViYy4+aUpNlqmaey5v9TGti3X7iKGTYVsLYZCkpwvbQX4DHqBWNkqBSX1s0JKQ+Tn+Jou
pAbstExD5VxnvlZf+7/UzxPq7fREeJx+r//SR0No9t2+pim1utPSxTLeeqDtU0s7O4qYLkdB+JIV
fYHPbkDgemNIXUeMrezF+ymbdEakjZAikeegwg5xAH+ZP8WQEsoWu2ZVBFAjQaO+6ZvwWxmphUIZ
S51WV3yK8JVVqVnlZ3x8dNB2v/ZUtmJGQm1bXylAYZOVgz/OsSIPwTiuv7Zd2Og1x/rOEizdUWF9
5TwD4m6z/EhxEaWTem+T+s0iPf7aqftf+3Xza9d2t7U7R/vDCl792sfnX7t5t63pfU4MMwRBvush
NsbLsqAuONM8ZiBDsvzuSJauA0NSBzV/MbJ0rn3RaFm48iPefW8pWzDoZURABKZbzlfGKgvgvalO
zBvHXSY2E1PrppMFPPOErtH5CIo6Jc0AA5WM5eoWI6HvQAZhtS59s1GWK4o510bNdkf/aJqdIPU3
MRBVs9xdWdO/NQsVNrFwffQwMG4GDP+YS/N1TnsNFqxzsUbODWqO2ELRDJg+9wUoYao6pT2UGIzm
CO0eYb9NjtDpm+H1HNiWt5Cfq1NgPxz4jOlDHrrjPFLwmYsBXxJX2xBKE21D3Exdqx0aIZqGEWBI
3WvPqJEDKcPMqh0Sg6GKTQ3ddFhxcnSf1jTM3D7E2OCurpRzVVrJyr2XBOmLjXj1ffA5fkPRJN2z
n1dLHXM11PMRc/uDPhi6G6+Ll6trVDz9MVc0F3/61uT3BwgBfaIolWwjNpt2GZfLOhXiRhu4BA98
xNz5LCAsYRN8rTjYWedPL1o/6DIuCqWaO72d0R439cJ6bBU5I8EgQToB3DZKznB2sO6vovbdh1wv
6xMqTScatjun6/OabXbKo25SJWKMItgVBdBab23rnWmOJ3+19Duv1cs7xNQwBHPA+9rJBFXaoJvt
92BOjLtA2fb3JMue2Zt4Po1RRzqRNQl9fnz4SPcI6td5cotbI5+oCdUHrWLE6oYp9gE8ESgvSn8P
KtdeYp2UyrCX3oC0gln8GxvfoMVdq7z+LOFo9ThbF+Amhf0oNXtSNShCMSO3NbCKE/UwBOcp8Jsq
lu5UPqGOeh9K0yVAN+gIszHQC/v2zWpO467iDWjS8RpKc8awVtz3qR1BG8riXHs459lljeq2S4uv
pS16vJuiDPYLyHQ0U9qwa1sbJm4yCxGCZozvmm2P/xde9f+eviJU5v8Orbp+7zaDejv+Aa/69U3/
MHa6+m8Y5MjrIXWDKFE85f8TsNJc47et0Qxjp7nFopnuv9xFmDfxrgNYIeMhxex3vk6+QjAfX/J1
m5AWQgv/Elz15wCegF9oq6v2KSPaCsH4FX4fL4ObQRfInejxoygxA0DykiMCTTUy7C3rUz1l9smi
yItgLgvhfDrO39y1t3/Wbpa8QxUfyS+dmtiUBYg9vvH2m2FxVnVS3E2l0h4ZDvyrteiCp3wLRPfm
ojqM5hzgI5DNGy5u/UnM+fizl859mnotdmhLR77XTO2loNjqtq+d5MylQMKl6Dz4DtBddkyBGqAO
BjaRyTc+3Xp0XnFPdXfLZKFVXVUP4mbSPqCG2uH2yK3hsdAaU5HxU33RUBSgBl+MAcUQefYvjL/W
J9IHjyzqwCnuO4UogyZDDmKTE0MgcLOw0QjHrzmyJkfscRT4p0oYyy6x0vXVdbES6Gj2rkWrT28J
bCRRvLNyuJ0pdhsXL4VtJUbkJILS/KzEBL/Hp7QY9TuZzMYzSLn8pJF3eLE0QYCNler60TObIFKr
7My4wsYYTqpoTwFOSIQO2mqjb8+QHi7oW8MsK/Mfv3uS/3PD6gajArHy1IKcWhSE/smZ2JSrYTdp
0MSOy/DAwqyf9EXz418/5S8B3f/WbPhHW+J/LRDj/0GDIpUbmE//rUE8FuWn+Nv/+NvTe/mzz/L6
D37Ff37/388VwzI4IZgnCPQhxUrfWjj/joP/+oprUwZj+7TOkBf2T8+i5f2GydTjnSXolJClDbv+
h2Vx+xK4MrC5oVNvwH/4V46VP0WqIBPGdO6bNhlbdOYSgvWn4AseqVVoTiWApL4K+xkAG+ciVxOA
h6oaMp/SSCDO3BjALM0Ajv+zfro/lTb9r7+B8ceDLUuG0grAA+9bSec3gGffpLFAUTNfLycHstlv
7/PxjZ01GlwjDLTPv/5c/9euxCfUCaL+75OCsIW4/Z/5ncctauVvj+Pn+x+TYLbv+gfF4/y2JQwH
uGvp6Ua8wgP8D4pnizugd4H+JrLQtryDfz7ahsnzyzGl0xSEHY7sz3892r9h0+WR5ho2fGL4aQT+
C2bcP0ZbcRVDIBmebROjhTzp75Evv7Pxpxk+Hq+rvjuFoT85LJe7BjDzLJpliE3AdkyqU2v/fb7i
aPvfJ8l4G631OwPw9mP5PG2hNZvCizhqyK3f39NOUNvWUk0vgoh4FFilD2kpMMJjrM3JtypQim8j
dF3dI6KcCQXORu+JW3n4sNyVrJkS/frJQdJfHTUX9ukgx8ExXxRBKEDGbq8+cajkZ8/FerO3Cpv/
ojDawtn146DSvRxHgGKMiO412uLpFROyjUt4WTrnuiSnz931frncpikvQ2QWroPa3Rt/7R+l/6Ph
3S6vLeqr/Cj3VQmxRRAYSI7QpHQ0+j8drfoacmxj3z0iUMo2BD7aMHGPV9uUBDmuqhM7kG0vP628
xX11Qk0DkJAF5ZiHRhpgnQ07lWEViaVvjsEPOnWTOcYPLJt7Mxf6ByBU8V1kZAYcVAaP/+Dnwrq2
Z39OX/iScvNQ+cGq7UGDqBGfR1CA0DYK5xFpq3rRQF+ziOhlMq/YrcEEg8zu3B76d/J0In7qdEwP
ddapB1nhLkUr2vsIEjy9j4mY0o8tDxVHYLACSLPXkyI3Kk0ah1zU2nVeqBLlkaksCU4KQRWjbnZv
xdzN9d5YO2kcFYWQQeQLDVEYcZNBsCPSbhMQOJvFI+p7ipTvZb4F8mRe/WEiqprDYHb8Oc4DmDDS
NNw3WQpy2Ioi1SZ07KPAWgsMR0wCivMxNtaBpbfUFHIULK2LgGUwWoYuWZevme1O3wcPXUw4LsZC
w1iQYGpuBsMGGdLGLgsXkxEmHFQhCbJDDaZf9KHS9y5r33PeTS6rl78Q0+PyuhFEhLaBUpcBq5Og
Uh0HetDX7ZEav/UUpHZ6QZ3Lz8684ueIWOFnPZYkBgfIW9OI3OjsZ68vRF+TKwFknDYoAdCHVpTu
SPMohZWiAiQHsA4T005HGJc67SIzqeerTfW0mRScrISFdBXWMHDJT71WqPJbInBRxGaOFRIkIj/T
HulR7Oq5PLO4ts+2pDsKqQpWfaA+B/ZGr+cZkXwzN4faBm+M1GIlBy9peV5Wv0CMmy1ST3dUc9d2
bBMj+RAUsv+sgyB/mNPE3OR3dXeToy19sfUJOGFlI77axCdD5Jdl9yAc3PBRVc7D2cvbtD5Mgyz3
Rab3YJlYx5ARUcIQqVqtV0FdruQVrQ11E5VFKlHke8R5RsHKz4MLtGZk/biP3BB9A1BsuXTkt9Xl
3GN/n6d+q6BQJWmm+pYogFSye/K7XN4XJcYaDHvdet0qnETK6Z03kQbrNwuVux8iSBvvHMPPH4ty
bG7WWlvTeOnm4GtaRSBCXl3POhtpRdKjD2/1aifMDziYXe/GqNTytLBctxwGQ/CA03h5QSRavWOk
QZmaJIMBjSrgTkJ/IhsrxDm73Am7NpfID8AYdug7S42b3qDf1Fe9XWKGgUWNwbhgHwOE+wTyFU65
tVf5WL1jt3JKPyIem5rSXaubufxioJkfCSL3up/k7mGvTr11uA5cNgVEucIcYvKCGxHJoqHtCVQT
w2A38rhHKOg7PcTcA8CrZeRO7tdlyQ3y7hzEaXtM075+nXbScT5rD4XCGbs5UHfsSFzlMSV3iUK8
jaYWb6lJIiaPqq5SO0/3PirBOcJmtbGm09hrL7zJ0LYrnnc7Kl0rc3cSvtUn+YZGh3guHKP08GIu
TT/sNbgoVe61uffdD3fU8Ju5bp17ZPnJvJwJlJA+ZZYHM3Vwq67ZCnZ1Lbo1b+K+m4cVymMy+mPW
YJOrsDBDKLLmtQu1kJq0rMG8KW2/zHnkJxeeVNa1j+sEdaZbSnwFGYoqU+iosAOvXI6JNijRRUEm
XPu8XVFG1JfIqbxjW4zC3a0+dTxBlGG/1bsrb8hXprWeBhhqioq+d5/S2mDqRRbQGeAr2dh4B+m6
pUeIUGXW01MylZn5vdNlrXBtE3AQG0PbJd/A/PuvxWmTl5m0DiMc6a74KUwlzROSuLkNvUofy2ih
tu0wJZnNXedk+iunXfK1UnaM1F5nki0T/wT7g7411TSbJkdYlIasBXYjqjOSEYKttIs46yy0aOnc
iAc3b4GG0nQ4azpBsmM9QIRh7W8/7AVKmzQuxR88YW5MySwiijNMi7mQsSs2MwSmbXQULbkMzxwe
XRYtVHbccGJpxESWm9Jx0bL+1HlGMe+4hExs6hPgERIQy7o0RkZbdKWAEcLca7z3ViV0jDmetPns
KzyTUBRi/dHDPS1hb48jH++y1j8tP+uexgYfTWRx0ZFDUJXeQ6pENe7cxRxI4rG2AqA1qPQfnWXj
OApklT4GiPc/1MozHS4uBDL3hFRoCVpt6rh0XTQSe4mSF2kmfUycNlmh7p3Z91/Wsh0Ggj0A/GKZ
N5O3Y1hYuoOiRxbksm/rjLKXdO53VdNP32fL48iiiT3DJ9DbBgcd/EQCMpl5z1ihymlPsZRLzrpW
GjRt5egl8ayT27lPfVHg9J4dSuSD1PxEHmISl4HF9T2Fhp3C2m4CM1IpJQihXpHKFwdBIcxQ5ivf
bqOtvbEJQShj3YQQj0y/hP9TGkI2GnUHME0oHP0SZFScR4RKMoNwIE9jTO+4dK+J4qu4hWQxJqGp
cXwx4qzsIP9B3ZntyG1sWfuJ4oBjkLzsZM41ZVWpBtUNIakkznMwODx9f7T7dFtlt/wf/Gig+8Yw
YEvMTJIRsfde61ulWK/dAVGSpAU44iUfbbgV7oJLcLt0MP0YrDlmu4OIULdHP05QCyFxZEWX3VxA
nM4tEBV2IZHwImBv58OSsjDtZ0Yk99O8eNBYgJAUp36stbOjbIRaMC/usITKjlP07pUnz6mRtkdI
NNAztBUxSU2jQbIu+ay43SjpvyZ49K/RzXgB/QxhElk3R9oOpUh4UrXrRe4Rf1zQh/0yZS/j2KQs
vlZa6s1Umv37oIRHIKq5aFo3YzKDAqwKKLqMb51LZmr/XqNbQDxsmP0mmFzWj7iFF2ZI4d7i26ve
gjIZbxwlWbuzIkcZnnvTG323hKDaSY/TBgKhoDWivTtjkgZ+U4wR3xu1TJdxweaxn5pcvPDNpQdm
JNafBDO+YdPPHupZs09i8uhn3/lSe3XFFhXY34H/NLydTmRm9P9VyWqXlBh1q0y8+ZnffZu7DH5v
Ug8BSRBVF79OnBYuUTSSy97P+Qt3azg1eh1FE6KFTwoAZfOjwp6a0bhPGRy2i2mHuDpxJ0zF1NG+
Z4h2wN2B6Gtw0dyHmtr1M/MByC3FUJrIO0YfYcwshCa4KsIijN5K52VIRgzSSAOz6WORMSliLCeB
rHHEj3lC86nA+l2N7qbIWWKovhk0oN1sMc9MKbScDZAabNWsjVlEIJZedZ6NHTOwcFvQiphx5fU4
xMuDWyRYaCPTAa5mL4HV45JL8wuhhuKHa8XivJBKySbJkPC14oG/9EXm3AdK+Se0IFhA/Sx3zDBJ
YkmbbhR9f2oDNAzMKWKbQONukYxy7Si5ZfAffK/K2H4rWWs0DgAhBZHmDouCyxE833hidnBIQZ0x
YRrY+TXThnXr8RXj7rKGar0J0sXXIcJZvoRCD5AyEjTLFgfAzCm0VXXUopeQ3YPJ1MHACRsDgxgV
PLGNwiCQhmjrWnUYzGEAaiNKpONxwTOYBnV318s868NGpmDPAIfzgSq3uvNGM3gtG6WdkLmajXAf
5/upVmPm7LO4l2A4SlN8r7woLuEoxUN5nUV5j96E66007GLNcxtkIh99A07JzueYOJEyUi530pAl
ogFoE5qTAGw1ZAm6d69BlkHDjLLWP41d1l4KRp0d1NpYRRucMrkMcyvHcmyDhXw3oyJ9LXkJnpjt
ISeguAHv03hAQENIl+XX2Pemz1jy+bl9s7a/+gsMCVjXGEi3vN/GW5UEnFsby4s2rADOU2eZURRG
5Npf9MIHCvOa5jIOnjT7mjsGH8LSUfBg1jlQ1D5r/E9FS3t6O3aFd3B6bOSchUbBY9EYtJV7c2jx
ullLJ4+eW3USCVdAT7RoDOoeRRP0OuaMXO4Ce1hBLyyrGHJEH8gwtQYbw4itEtZWPMwbQgaRMfIm
ek/12Mo+bKd1mcKWyG6YOESinFns+X2DYLbKLZsxijOjjMXrUPrzfRZxCtnxRuV6p7zI5EceGw9r
yYAnd8MRMZv3GXKRlPGW3WACIj8UXAkMnINtYkHaTJ45eWHM0QW6iqFBAnkAo197SpFq8z/Ve/pl
5/V/YRfV+uU0ZvO9K2ks/SQd5g/8cxLj/IMQd06TNlBgkGwr5vr3vpKQjFt8NMOYLrF22Ob6n/6D
FwxkmOQtgyM5/VQfPS+N1n/2TOk5kQoPY5i5DpAU61+iBf8WE/EH4TDpgB6haCvJk6kcza0P6MaW
TF3ZTIDVkDmeEjc/ND6oI14nB2mpxYTefSD1BrjFfBv7+bHU6sCHQqilOVAjJ/byQ41DpJ2f9ZKz
k7VhhR07gcpUqv4Y9QCShDg3cbEN7HdHvQUY+id4Y/jPX5q8exqGah+1oJOS7GgSUFuNIQp/tstl
q2QaihVjnIFXUOBXAJZMstuuGk6WI9ahAmSEfcgm+zo/ZXaAZhhpiy/HMEiR+7tlnCJMzLDvu69R
oB+WJDmMqdjlgbqCDWDnNuDZHBkYJLux+33E8N92z9YZ1q9+2LW39oeWHT1BLcsIFYZq63MzI+iR
F2fIdhpE6R9amf8PI5OPt5DO5R+vhNQJ4lvDLQysi7A+a/Nvkq7/hLgHRbg2+03Srh2iufwPF2g9
UfVWNnYw9G5SA5W3/7jk6HijUDqb3PgUW9T5LDZ+m4NCubLrcs9Qmen7HY2dsGOlXI/zXQFSh3JP
gkMmacswnycenISZGq5C7GVMmVUdrn8XZrDrAPKbZJbu2fdiht0OHjNj8BbB3wTkQw2E6thB3wP+
fRH5cd3+bAD2NT7DWvxNI9Rcv+DP95IfAJY27wjZidbHEBtiA7yogf+1R+/CJ04P07cMeUcwvAy1
PuYsyxyQHG/iO0JP5kcprGgf8fF+faP//Ej9/DE+EPFLQ9pyjrkPWcDOF5CjYAeYbCDtudbfPFNr
Z/dX33id4P7h6a2btQOClmQ/MYC1TCRcbrZBIPc332hdSf/iOnTHgQmj9jU+jGyCpGsKlfPL9tan
pHFxgjE3AW0gyuYgkpcuuJaYexS6H2N4WIAL1HrXLy9WkIaLw2/dGHTxaNR8jdC5/vrXZkr2y4/2
YZbj9APexWzo9mjYQ9rvW1B44F0NdL3xDmniQUuxE3Dufn3Zv77J//WLfFiQAzHNUaO5ya0sYPOt
Bsss7Bu9L6L+b57rv36s/+tSH5YoOjBpw2y9289Thf8VJEz5N2F7f3eFDytHMuCLYCLd7cf5rfM+
9cPfLE1//WMFvotCD3veKnP442MqSZRpyIWAK2/eqfnb4PF0UDUE0bdf35S/fB1smxJyxaE61ofX
IUVvM5U912kL5AqAaIZnY3n89TWIVPqrJ84nl9AlnoiJ6of3u0dtD/eDJ67scla4cd/M7HSpf7IW
Y6tyUE0IpunMkWQBs1pe9S6m7RgOmWc/TzHgwcb7YbnpXToOG79rMhpO05NWQ7+RKQJ7M+V/9dGh
5pE+CiTX5fRE/N7RKao9zr2wSpI7AW6AjveuaFzwP+8x8Z84cjZDsNwq75vRvguHP+81Z9EYZxT8
2i/AlSUbV41UkohWd8J+750nsw6X7qQouDK0su0SnFY1NEUHPRPeGhHg26728RLtxxJl99Kcomla
6XBESUPXX55bYZ5tDd4JJT/CsqYxyLwvbq3qO7Qas/6adt4P19HP0l0e/Wh6UN6BtuCYTvdD4f3I
BnC1Ygw1NKUoMx6JVKXyS8AZkoOeeFdLTWMiwco+BBuHXAG/8bZyvHRFvBHjWwePUTj2waUvV+Nj
Yg4R5vGtBS+MRwTTdn6LZfw6b98HjhDL0btX7becypm9cf0KY+XuIxNxvHhAcFxJbBhvg/OCRZXN
CcBzeYkwXUiyih1SwnJsmqgttvWY7RTzFdJW9ms/dJn8K1LSDmPyRN963+JXkcHBKkHNDG1oLNlN
NiPmVkAJeVxE+t4S5z4Z2cFzkgduz5aeEzLtaFPOGEtr93pOrHd/mPZIcB/HKQa8ZHgAT8z82ras
m5pB0QYSwa2tR3TgKL+9/jC1jxGJBMF8VVrQ4tp0h4wmtFBxlgjZHBqCvjwadJ/HdXvAW4QqGWcE
XS7aWwOW0okZlau+ihKoRMI6LkhUeJ/4n9KSGLqKrtFXFYidjMcdqLhTq5yTh42Ct8z1klOWfbEh
L5ijQWj2bRVzDlU3jvH7iaCQeDkGbK4Z5l964TTpy8belXW5VTpARHTXu+OWc0gwUzdy7FPDVyvZ
dci2A+u2xlZtXAwHmU6LwLJPHmry3NBEbaem3Apbv4J6ZfdzNpi84MaV25q46y6u9lYGbngIWI+t
myDRyLOtvVsXt53nfMmN7C11lrtK1rf1Mj70o39dcpQ1nG9mFJ+ZPIMTSQ5q+DY4waasOoQ3xTby
nnTL2QVtQlx/Vbh5HVSADY2DKTt2SHAk7i7R9di5K+IwFoxEuBwuQ9pRzVJPOxtbsR+a5i7l43sq
5OB0WE1iSjcHU3KSDtLbSYjQBDbE6ILZ7BaZ8K5IluumyI+dpa7KFqG61dwASHiDTxsOlrXz6ztg
E3wCWjUZxCt1B6iM32HcwXvaSKn3qUi2c/bMTOOUtOVxwBxjKVAbZGvN9KIGe5dIZ1+P2JnjJlQq
u/H9x9Gqd8QChqBZsAvRTXKtXS8geXGYtPpQxsV9V8IzGDEdzvYpj/F2dBDtJAYmI3q2ne4oMxxw
PP1YnzdVsivJ6HDa6TqYvbuC3OiEvpTblMxBINHosj+B49mIuTwuZKN2xRKu3zD31SP9qYO23gj6
3WXVI2T+nJvTjDhyqktapqekKt/8TtynqsOqH13DZw5pCB8mcS0kUzt6Vj1AUTI0be6Cy3Kt5m6n
XUYn0aMi89HkQmaDH6ccT05U7Lse/m80nKYUbC1Rhc4Q7IAPbmiL0Wi5cNDc2gi/R7kw87LCucyO
sdgu8Xht+7SKHOcQ5d5V0sUvZG4fRK6uS+uHQf+kNy5MU69mgCKEpmxmTOBpfO9Z+tZu3+iMPTAx
QmR8g74YqXmwEwR5zBaew3XKUZ3olW3qIj/YLHdjNt2KLHvuaOBlsEM6qe+wct8seX4cXCsk83Bn
ieKU9o9QmI+/3gX/lGxqU9QiXPTIjvhNO/FhSwdmg0ppIEHATetzRsQ2AFiGzU1Y+8HGsIo90B6k
rUB1cUQIiGPoyXaOn1zl2rhhGgjyVV9E8pyP3t98tD9tzx8+2Yft2cvRzXIg6/YAX7Z2F90ZEegJ
qFxu/1xwL5kj7xWq6F//IH86eny46oejhz1kqgOi1u2ZqIWB86wGNM4wTH99lWA96/104F8vYzqS
hdlC5/kxxizxemQsVs6Xw6MkcTC4gtP2oC6DAadOeNt6gpY5jnfrAYCIbFAHDrS04Uq3Pr4ESh57
x4w61DgnyIe0YLq6aCDXGj2h74vRYeMMzpPT0rV31Ibshi0OiW1rvMMu4a2Rp1E+qweVflIA4IhD
hMrChNzc6aNNSQgeJ4y6cJ2dk/u1M51X0N62w+mEENuhwQvnj/s5cQ+9nG87W13gN+99+3uax5dE
9Jf1nYPM8ezG5avogX4s8aXog10RwKvRdHHj8TlBtuwH433fWG8jkHgveZRr7jKK+n05L4+k70Gd
BZU+R8/zKF8RxT8slCaG1YEqs+h3rm3MDGYwB6bB38ZlC+EIYyY905SNxIY8MCd2+Os790Fz5tI4
+unO/VZi/aFUYwmMOubS62N5a7AmJt2jI/ZrG8df/GvNb7w8D+ehrw+svVHwNyfjn5VJ69Ut+ltr
M4oJpsM/fj6B960/uZ3D1TF19SnhnafkNi0BmeBy+O2L/kuazf8f1dpPks7D93pN++o/CuD+F3Yf
6TdQDKDV9snxNam1/V/qOf/t6/w9/WMz8i///O/dSYu/6fdmpOX9wyea2Assw0IchHjyP3uRpvEP
k4RDtN9ISVmSXW7xf/Qig3+sck4aiKQfStsnKOJfEbmZP1dzq+DcMVchKAo8liDH+9AMmGI3GiG9
vqEEb+TO0YVsuxAuExE7myln+QqhwVY8YSuYq7Pn7gw30qH5nZdN5z/0aCjov9idLprujbS6Va+N
Za/ztjT6jZlYbiNxvN9fgH/psfy/1tB2V8X9f6+W/LdKfem+qfTbT03t3/7Q788NW8E/Hxzx27//
M+YO34HLk0pBzqMamOQu/OezInz3HwaFLfpcz/L+dbEvgSg/N4+k6QK9oCFJbIGFMpIW5c9rTzMb
8OgyfwXPDHPRd1Z5znMzSH2zPMds0JY5+T1bw1iW9K1/NODKlHGJHNcU91K0We61m7rsyo69pc3x
Je9qpJW9uLGTuIExV/jBgPfYmzN6TbdGOjkTg904SmDb9DM6skNX6MWZHnuEyZlAP9XSMzqTFlCR
acL4mmYdWRHd7G86+MxJ2I1COXf4/cyJ5O/MBPAcGCDGsqSbu3ejV7rczaUTzN+Uo30AGrEicjbT
KPGIGoo769BMxVLW2L9I8eRAHfUiyjfooHzjOLsOE1oEZlGQAwkGzYwHdkpsZWz1XJr5HhrHcl3E
lBq3DU2B9NynBToceuhpW3/rJ7tUL0s9RQ/cPHC4YzF4CXXCaCU3UV8H40veA+wyfaJpnWQMio2O
54B8Pg89JQJQt3niCtWXIGgbqo0E2AZaGIJogY7J+uhG3nzuIV/hhCTyM4GboPR7EdituprLRF76
JXJrnKmgNbJrZxHpAZGOr19VUOA/AAmyW3pJiaWQcRNWgf9yRczKUJRgVQ/oFA2qXdN81tB48MkD
bcGJ2uUQ7gB6Z4psc3zwYWUUYxLScRQAFbXTn1XS1S9jmcAgG2aRM4IrvaspGCYKlMVbemrxMtqi
YGROUfeRwQQW7+sxc3u1UAcAh7EeO7Bu+XO/LCL70YOQA1mK89Nm0hGnHj2VZFrXHsJcYFCxXJ/Q
wjIJgHceB1edjwv6qzE45cFXJgpMGMqQbYEJaMsBnzfJ4BHofAEROJmhlyXIUbe4EMXdMLopY0qA
UcgIkBXMApBEMOaXZUbAuTHyhOKl1ckeLmjmhGacUMg6UFhDQ7ioeKbcgjdC0CK0S4an5LFQbU3F
0L1gHKurcMGaDT2YRfOp9PvxwhZAA8ltQAUs3QTBVjSdmn5U1Ddq56L50xAgoDouVj328EpsbucO
E39Lh9bGpJyQDNbPx36OLX+r7KkMC9gj5rXZlWKXLGVHCkRZENpAdSeNqyrnr7iiz9NJzLYiXkM/
kj7Ac5sLAiCbXUmZUIHu1PWzrMtKfynNwt4ToLIcoxEk3nkQCc1jUtoi6ztvMOzwaorOMDB7cY2b
3emPzoxegGeij35TEnbPpYfH6DIlObbrLrJ3vWf3+75QJO+29MS/j6SlvARLWh4tV4lXPQx5hLxz
YafRui5ulLUUj0HjLGEE7M7cRsGQ7GucqzycAxi7VYnb3yEXc7jzScVZ2hoiyMTx0KhpI1oPJfE4
oufcBfgyEQpEVbyENPkQQVZpb+8IwPWPCwqXnZ5SRAjU2Ll/4zRmjPfXGEhBUC6GzG/StruXws6K
5gpYlz9RRmqydGfhiXw3JKmd4BRMluO4kjFC0kKt6Hpy0uIGhHH6YEJnfml1XD+p2Rpf5nymT1Wi
C4PBquLQ7ixm+lVMzmUWkpTml7uqdrudmRsE2+jJOSwwEi668CzzEA+9BITsxxjXRUNAyZAJ/xr9
aHZjYTkD4ZoF3U2vA41GBBgH1IlG5WrrJTrfenZpLzwQM/EWIFkQK0Vy2iMG9276pPcJViv9qqaG
t1tctbMXhRr+Srvxh84Pq6iIbxERlaRJ1Y61Vw1mrLfOWYjLpFZfQe41a0eoewHuTnOWD/tqBfei
dSTJLR4xw7psi0i5dObdjK12nyOf5Zup4qL7bTbPFkHhrdUD4TXRtUxTNLmfra7OLksTB0Qr5dKc
ITZOJlIWPFzRtYimkiifub/Oumh6rL0g3xc9JLCtUbjmQ0JayF0FBveZJI9W/FhK5ecY02p0bXNb
xpIGkAfvNbHmIiIABbhJiGQasDE7WToNMb7deome+9JOITTOgdFeWskSs8HEDolxHC013tOAzkBB
VzBr+jR13xZ8uxTYUo1oniDjBNQSWXusGCtuTdpu3HFkfVj2NfpD+OWCSie1dDfRfXG99EGqSVwt
dlPlaK3JCEPF0TESjGpvZTdH9b10m1UOa5NppQ1c6rWP1SIsBhdtDoIEawNFOP6M2GJ8AvBswaGt
IPp/73HnviasSy2U1mlNQiiKAyAaQJp54Jf7ntcTVrufELDkKh4SRoh9dte4SDV20ZQlN/HgoC8U
Uo/0WaABNlv8xZUN8qAg3qCvPcXYMu0oK/mTqv6KRGO9hCrZfa08i4+UxKjge22Ao6/tgcI74L81
BKtXawJ7CwCY7b13MQeYpEOR/xN8IqjVASQYaxqGdAULmm5KdiFYOmjPfLQuKg8j+dXL2fPc8Q5H
gF9twcDCbZkwMfCJBtZ4TroqgdJcofRm5bOJyDUTZe85Jy17fBTBzqKOR0LntOUQekZWm3snN/XZ
73vaxtoSMj7Fg5HAnLBUiRWhNo283VYlGzTU2SSa9+zx5mUqjdVw3APdvOPMNLP84ZccF8WvFRcp
Z57Mtd0vumwc/4DebAapaZaBqDeI0cyjXXUEUWgchmv7LGor1C2TKJ4CKMbTriVetg/VGGXELYBK
INfEzm/FWBaMhplvSL5UBe+pi9K8OpkJc9UNx8eeln9ejyeBrrEMTdzDO/YkblNQxAjQSH/CgY34
sO/OrYwCdWpcIPubFg78twrnQnyMvQA/KLkfSj8MeTkWN4YR5JcqYNnb2FbVTEeiPWuiQbFY3CNj
bNzQHQJWbrNysheL9xydsMNO+xTls/HJaBY+GgCi4MlAJeZjIyuqh4TxzBskIfE5A3ff0Esgp+Mu
YalaU9BwxzRlBpJQLSSP7CzL0pd2XEo2Y5SWHhL53Etf4MzEX8s0cmQYqaECmpNHsXM9CAuErb8I
4Eu661z2qdaAbhrEjFj4m4LN4k5p9eDXbjsdJi/mVGLRIXzFvmEYmsG8InqqMcaq2LlkfkxEVRHr
roThknjSLzRqEte25QafBt0ZcikzzAfscm/N4NGq6IAtC5rkYioB/6uYiUXpT+PjgsfjfUmJlpkJ
LielSU9kyedmu8bUrRZ01N2BvCdMhvFJn5jN9DRnKmp2vbsEPL70ZIm0txHgEf3DgJdbrJCcgBI4
drxU9wsAyS8kxNHgIazHNMKcbiApeqRQ8/no+DEWHYGEoIEnmIoH32MJTx1Hy52f4F3mnJsxoOpI
Dqp2eekH9VVntASrH2zSgyR+F0z59aForBFjTCbHT/Pg5O+91/fQYKZCbPu+1yIsKkJ8QmJpG47g
o/IftYX09FxNTp5ucwOWy15XGZBTEzOrfTsvEUeTok+gugS9393UBbwMzro66m9wq9Rfhg4m9S7m
6yOpNq34K1DxWF1c5m7RWbmNcUBSGz10PD3MnVxgQV+IzEvxM5SDX+3A5BvtwyThpt8Xi1xYJEmb
QbWmLb/FV0EaovvUIqVfOS9dwnQwxvmkJaiFA2wmphhRVyLhTzx//BpVwjXPU2DZVdi0BG2hsNDB
k4JiKvbarKxrlyMXw60Mi8tGLqLO6P5pAq5F1kqyatVI5oFkSyIVIHadnLGVQSiMLoLpTHjISLKS
2yAU8qIyr1C96eVBTf0EQFQs/qmtAGBvONST6oIqACZF67Diczu0ex0VmenyWFgjABgi/n6kRQ7c
Zpyl+wlezuqbxKpwmw2DnX6WsMqw6zi4rHe+2yTWJW8Wz0FxPbbJ2ass/ys5uyiGUPVGZ4/IHcRK
nUJay66MwMgRWfJmV9Uorth28UHlcef1Fx9B6veOErFa5+8D3hPqhBM8JXqbxiLiLxPcLTgUnbwv
QVCkewR9iUYBP6Y3lJ2YgPjb1aaukRECgSW4LD0VSxo419boV+bVnDGr2tKUE++NlQz22R9iI/9K
I63S70Yc4QTPms5e+crpyIlzlOVXfAIz8DNdXOnOTs8STTsHtTj+6uVuy+QBF8iLPfnK2ZE6kTwL
b0EJmzV1eY+E2nvmO2OIlQ3rwQb3HnEaTdlr6O5l7hFeFdXqSRvKim4KF9bSjlUpHcJYdKV9YwbC
BQCcTkX7PNqyTz8Rs6ATWDC+mT9Mxlx2Z9QpKTjkOqbmCyvQdsVpikfDuBkJMRt2zdTHkJkjcnuI
8bCTVzure6ZU0pk/OdViGLvGFCMq6M7P9K01yegNX1rNMRcLjco25bDMMepyy522ovay6ftoqMYl
SpKZ0QG2oLmGzesD/Jz4YVg849lEWPdUajmcSiNdmmcH4ea2k5b6bLM/+fdZVy3DRvsMCWGh+8YW
we7Cgdr0AVmCH0w7ImsIczjFnt2KDchxB005STeTjPOj11X+IUWyjkQ78Q4wbKMbc4rS0Ihy81kY
ZclT2UcuwLKq7Vl0BgQqmeYIt3VhCEA6oHy7yAXi065Dp6s2vuvYC9EFKfyqXE5A18HuoLjBLBmQ
DO8PnzmGJiSryaI+Gu08X0MjCjDgVKVLu9wdLI8mLAi5sPU76YURltiWtKGGN7oKmFC+JDwL1U3j
mpQUE13pGTT6wuEC0ytIJNJO5z2hLxaFMKL7kG5ddoiqfjqVws+/1Zz5txGi4cfJqCLjFutiv4N7
Ju9Ai7c30DYrCoip9CjIidjZSM8ooy++CXWA43Lc39VyRGE7+Gl1dmtnuh3Neho+1/Ycn10cLXDE
Zi+58v1eXw1Fv7wvduF5OwWZ77aIHX1gJtAQRQkupw/9ir7PdvHy5aFCtqWRlKcBg81gUo85BgRc
CoBKYIFVJA2GKkn698VNuqfI9rQ894QeOGGTGy3c6NQLnmRkxY8ra3slA2OsWBbHiEHWdXgrB6ea
v7hiNh/F6JjP6SziMO4WsewKUoQOtW8h88VUMHK0bS0OZUyEboly4I4uPnNb0iR6II5Kwq6XBZrr
AJUiYvx2yjQYtGS8I0zJPwSkSwZbL1VizwXBPKhksncB8TTT9WANhE+nZBzQ08d3iQAeW0OYZh0e
iAHpOMPiHiBmn0Qif3UzwY0zfFqi2zzl7H9vtpxiLxTVfvSd3Lf4NR5das6Jp/QcSKd+yKwIGJNi
86+2nANVdVebeIOY5heBtbOUYZyX0jYYc0xl882U2DheldASjd/gS4dkr6JZS1XrJqdqnR7Y0dw3
UKoGeW7aTjFHpOVrFdT+fIbvnDKrd4N733K6KhzyLn9E4d3KXT5PNT6OHoIQ0vVxuHJnEhfgzODb
OkVeVb8ujue2oJjT6BIvw+Rt0qKn4gFXwOaWsOMfl0D7T1PAy7XrR2curvLEU/oEzJthU2YJ/cWd
XPvGloJEU4JIb5101N8Wx2kKnM0yAaofxOD8dPwSN4DQMMeOANHBa02k+5jukTiomgH8NLuP5Wit
aaTxhGcENFN/y5HY27PfB+ahZnKEu9GDW59GJd7b1nWm7t6Amdtul6ETKT6JiifHVGJEyj2DgGdv
bqU70N6u1F0y0E0YJIyfx9QMSPblEbO/xIkCykt8srVxM9fzzmY1+4+wS+SOtyU7kJebn5zYi+5d
4fsXw4ZLtp3qoZRH/Cb5VrlmcIY1AhUfljYy27nOn7DnlceyHECxLjFF734YPXtmX/batzLyC/NZ
SW+0rpqeNjCLhUMEaGyP6jSwVJXkCK3tCNyJASmJdRdEB/bK4DHJFmb6RlbUJGYNxXIfqSR7E5HL
eru2G24geVH8B/DsMAyqAFkGdhuESYR98HONvvjMkYqsEiYT1XvDZrYtqgGNu7Y6qnUhOgKKrUlg
qaULyckhqKMzyZXeOjVHmYxlSLu71q0bKPaOWVTdk6eKZrgDhDotP2osqhefXWm+zZaZbpisaM+N
pY2HNBKJfsEMSIhSk4zOdsbk1u46t0jzbLuUcux2JEwV/a2X2cx7cVQWN43Co/lkJ6mDmdSehgqp
VdVIcpmLfvbDJhWSnq8lO/hqBMrhYPCxpXW4f/eJ069RXkTZWsH90hPjsBER45ELKkwF+XuO1D7O
KXJBKhK0M6dYV22iBmymqNpgWpuKqgpB4lbXsmxwUZjjEIU2Xcr3jC4L0AmP+nc/DotBCENGAiCH
/OYoLXzz+5Qu9R2v8vxUYh16gE5IJ6BLx8ShJvc06dHJXJAZWTuHufLJHSNnMkV7jfARyYTtvE6e
zK/zdFhXQdnDbTNnHpDdiIHWPzYNrh0CzOxsOoE0Hvn7krF4bWPAVxstfHWxrVk9JcVoMNxefCc/
+fbcBGHrROmnMtHI1ogf0mDkFqK8tl1XSn2dJhWUMm0Yb0Wfp8QqkhQN87qf9fg0m/7wphsfolaN
CbBMbNQVDiF2nCzsGT/k5NJPasfhKZkVayYsLmPe2a3vH1Pp4CyvgdbNB5bTqr6PchGgkJoTIvSc
IqD9RoYhi/cUtP6XLKHdsqlx3xFu5hXNnZU346GUEIaIDo4RiJTIbEjd3cFgJqhBJgH9JS1HGyHt
7B7ThNyMcKYXvvphvfx9aAnPo5mWAGUFvebbSlxXgBCOuhrck+xM907XgfGWd6O+5ns1d4mNPEcn
i3uV1ZXlHarEFMNBzsL9Xvl1QTI4MTkgPGVzwBwef09733nK26VKbqqpngg9GefoJSuL6j6uRHaM
lKooroOuP5u9HeWosQUZgXBVnHJT9yMxJZVIaSjYhQV/EfKB/80uFudrm4v+hGsKNxUZ7i0UwxQK
b440KG2dpbLCYNQq26NFqt8smvG8Rl5t3ncRwcwYYJbaOae2j4YsJy5g2gVVavrbUmX9UfnabLcB
FleDZJVgsffKaqziUDgaymsEwtbeFpiA2PzrGhkCA8EkuIpmW75UMhJOSOLkSOvPysQ10Xet951G
I+kB0eSjIRYWsTD7EprDDfsvsU9JPQaHceLMa4upuY3bwnU2tGPjcd/OEn16JuyF0YEjCQebRcsr
N8j4XoMMXaUqpK7vcE7LlDJCWbTbfau41PMwvEazFX/ClitTlq2EQYTbjT4JruZsDRcnwfDpaw59
U7g0Tkl3rUjS9KJJyb53E/aLW3Likdl1/ZwYP1j3oldMlBJFoJf9O0fnsRy3joXhJ2IVA5i23eyo
nGzJG5avbBPMAQADnn6+ns1UzU2WukngnD8mD0Qu+s8g7HwFQYteq+jFiGg7iHDU5cK/hiUxcV+x
bJLfJoybh7zp40NY1+NnOtCNiKM2YUK1zpycvaBdSGBm8GyP2BqBLTH7L92Zg4ZUzlqh2vOIDMW4
q2X9FFEx99Kscuuuzpi0YldGQ/I74PX2Dg2t49wytF1k5ZDXxxBVbQbRhL99oAY33s9lh9vS6jFa
d3VdJ9wtRMUn+35bFAHr/OPrm46L+tSScHYlFlP9tnbj5RV1QE6WH5EKlUonOIepkxKVFzklIco5
8j84DPVLkgXaU1tBIGlxnBUtNeSV6upC2MatYGiZtuOQBM5fE2zAKahTQbXKCVCGNdtQ/9FqEsGZ
97f/Eoac+9JVDlivM6xP3tyI78I3/dmOjnnlXFmzRTQtkv/Zye9D36E+MIa8kSdVjahibQdQcAjJ
/d3XzTZUr/RcV/FhDqgBOY6TC0xgm7Xar4nbfEykZmatCtJ/bqXdV4Sb/c+msLQUVnM6/Cy1N4NZ
tU5bHzDmhS8qcWg8B6R0/00i2h6AzoMe6SwWep7HTa+cho3oz2Na4NNk0bFUwG8gbwSrpwgxabkt
nuNBUmTRbKla7ySlVPLCLKOfgtTxk/fOD4KRjIXhZtPgL+FjSZL0BNwRJKetjEdW+z5c7rQIcRMX
CU0jp4SOpX0lyG3YrYa08WyCdiFTWOOzPOmEl4VDOIfuimqqudzZJMGXTNcxPuCox49ekUE4ZL3n
oJuhL6ryMhBPbejN5vq7m0q3xX9KryVCUYBMYizFNoTiYWFG/s5tMpaPzTTTYiCGmOpk9uGEEoKO
B5Ejr5aI50YFAePM5i0YqpkSgcaJMhZKtq5SOJSJcpmIPRmJ1Zus5UL3G55uZt4qmbMIhcGBnVCT
1x6CydksafsQTNoJqtDfKdPkgrB6zHkEwzoUU1OQ1oDu7iNS309oO4M3S3gVuY78+fOOJLtp2sfa
KXiSa/+/lDzzajfJMf7k3zX0OQfDZUWBc4JbMr+tr/2fbqq2dwTN0FSCxA/alPBa0og6BFYwIZF6
ea2i0TY/CKRcnPsk7uT4EooC1pPEUD+CqIv6d6ceopdo6ufuWleCUhNrVUz27khUIzNkP7x0aULa
3pDf6mPzdkBFvZRDbL5ylfv9L1Eo2/61FHNtHEQx679AY94hVR7q5iVIF0RbVqZeya1f6+XP1KWI
Wm1uRHKgQ72K9isMHmwmXaLOfqO28hucCriMgWX5PWjy4c49H+fOE/HykOPIlY8IrxwSJqEZ2KCl
4YYPVIdui7bf5itSY/Tb1xvLWYqf7UwYz/QfZdo62YnKDOrWjlDTzjMBkxcX9vDgairflPsw8iE5
Op/aGVJa4ocm6lYsnJsJcWwmc/8E3+DSgTeAirxz0cQTKE9EaR4/JKrnFVTDfKA8yO3Vnfv2RFry
GpGVPqTQlJUfUlEQWD3MD75fRunFA2FUx6RWN2wd3OOjrH2eUlvM5h/pENa/qrnr5ZUvVdxBNmCQ
HtvJMRm+TUuzYRO23vsaUT11XfpxvN3KW/+Vw8yDk/4fcL/9pMhcI5+m+hUl7fLW9a1/QLOxfSJn
ZzGixknJa8NpMV/WsVy8S4oW4RKNzoawOgGnCJJ2qf8DXHcOxH77KznYgy9OkenrBxsG5cpyNCxZ
bTS1UYFil58Abe+cJvVet6hxCJGRvNVJHM7Ujo7iYFwyiEumzn6nCKB4y4cxVu+497fkYBoayh8m
x1uaixc56z5cZ++wNJ57ByM7/Nw0roOc4MUt3TKvHr0HLHveay1Q9d2KESrm4G0Lowx7K+aySSw1
WSZd86GRoLuWaOw8zBrYIaJn0Al9rn093jGKQ5ytgsgbbAxD1Hz4yWZ/u0Za3h8UCz+492i8S2Eo
2vJ+pS7bemeGG3dxkSuDRX8WTSvLY9sEY/Rk2a7Y7GPV48rtJ1O+sanGhDjEjH7nvADToaoibWf7
SykbIIGELhrK+8KQ/HhgjqjS6KByyRZ33xo/wRAgpmF21NF62JDTU9VHKWFV8byQj0iHqhb/kVDl
oJdsSUx60KCd84sruSdsVhjVFtTL96WMQSv1YK9i8gSZ1qQcheZOzo1O+kNfeMLvLpI3c/ms0Qz7
z3is4vIzKnPKZPeWqBQ0HLwZVM+Ra+U6j77PZk09wYgXdOtDMibbEh/JyXruCOANT5N+Ub+X9gjR
S7aokgARd1gOhMcrFCyUt9NrmQNMHxdhBiQ4mAbU2wgBQ5oFr6as3nHTF2i8aFcCs78ijHfqdd+H
odAbhd1Lj/luts1Nfe5PzHu0UQBKk0tySyw6U4DNhPdI6VTc/9fx1DDlb6vtDyUjAh5CWGmwJB4X
ES73DVYMA8EEWcaKAIY9Prcr/b4EieIxHffj2OQFlQLIcuJsFa6YDQlNTVFVu3UAZjs77K79zkOB
aepTQaY0QzJ9HMBwSbtpc8bgyM9uxFyXd7Xfj/KJk0MzT0PtQgdiJqGFHAWb6kkh4GNU4a5wvLH3
cd8ujSLwq9NLX1/JVB5wNpalnuO/vYin+IPUo6C4Z5EdW6KgKUfO6iqOBc3XU2ypnDIN16ObJ57m
/QNf/tE7VasPiQpIQ4Ts53DrQqQjl2HEBfJ48z+ux1RPCx2bMtH5qW/yNP07IdppCdA2LNP9mQin
PsjEFm7pzRYX3uRAfSFZ6zFY0CV/jVbiDkjoWBwwQWjiImWQkGQzb6xyTVUFZ+rjpbpDQKYpso1Y
ihmd0Y+Uf6YKbuw2rHeKogab0IUVnpqVelmsFPVQePYtpe4hPCGlgYtnUtLCPUnQGHo4NyQm064g
zD7sdrFF7bLv466a9zoR2tw6zGR1IMUrl/EF9kL35zilSfSko94NDlPdzPTVTUUNHEUW9pac3KmM
pvzE2bC49M+5vESZckbo4KbenOUvFEwzFUfSjZ3iyO8XThfqilz1sizl6v6rktwB2+atGP4bCwdi
5V9YjhoGWHSdgMRiWLYp3nxy4nAzx4R1cRO5ITeoQ+O0Mzl/p3VUtBQQylKfGvQliMCpL1+AhIGC
IeXA9XZDsTXmMWhCfmLpT3K9zskWUVVBBggh1dar0+c0SDuuUZpznHDYq2Gp+rcRm3X6z1ERFZ64
MN3+vilbJtQwJ7QExriUPq0DrQvZFYFmeXdFrRwfKjXEeaVaQtF3nINde/ABl1FU19b3zW5sCPF6
mHvRvbs+yzIh+17a/Fetru6Pm96SkKRycPcGLGmHzKbw+otdUSK8m0C3uT7UpO5WxDuNjn+cR4iC
g4mpHDhRGjGkB7RhpvjsG4agi5DO6vy6cQTRRXFhx18cjwPRZUsz1D9yhySfRzWSRNXuWuUVM+X2
Q2Hv0nZVRFH4nd8PR1Ny1nFbGHo2bstE4pN8VZQYjHM/kRZJf+GKrJmazeGqtHL9nUSq8L/oqJjC
e4Aohudd6nIFvDUicppTx/Lg0K/oDcoSOGRVZRtOrBgiGVYwTWFRXfQ+DdXkxh0iwPy2JY7U6VxK
ZY6xJd5jPBjG3vQKltPri2U+tp+DYK+9jk5uHBct1TSm2TBvw3pBp+OPD7MRYfKP/91YtFxBX9xj
QvDDSLNz17Gcrf0tqonUMp5IVp88oYC4wkdxpGdlzY+IE+vm1e3pv2hNx5bAmehEBHdzD89sFUGz
kB7R5Xw0jx30Vfoz6vpxIyw8mjd1XeIiaK8K6UJ+8j3O6uc14v+cY9elY3FXuWrDrU0lfMKMlUoU
BM+k75HLbMVUTIA6mz/ll2gp8I03hIq3b7R2dsEr5weiihM8u21fq7qVTUZwv+Y4V03bbveFk8y4
3Nq5RKzvEUtofohGO/3fuZVu8TcaRlO/ciL3MFGDUHk2cdb495OjRzxJU1rrH6xgSXG2BQjT75j4
xBjvkg829cRDvowfdh1Swpu2RZCvaKTUtGR7C5lRjJjwZ1tkS+9W2hFv7edW9rCoG/FQhb1aslTC
o9B+7f0T8TqQO+Tq5IVyQM47OJanuJh92jz9KuSHfKq2NhdUN68ewe2XNp5x6UVauxNhXzStzr/n
wSMrhm0+NDnPk/GGGuJ0o+7wDhhEziMKLkpHnjab8D3RW5Dw/n7T12Hn+Wk2/dp8U0LMUggMVfY6
2jekIfbBvZfUIeYGyigGjHmjISQKC9uy8yiNISdhLgxclE+rI2axqhX6VcjGDngSb/T8m1/3yXCW
hpsULQ6BpD6huunUVV/RbKlAPWA2Ra2Jq0vOdj3WLjzPuufjHYOHIvSMeGSLomYdrQzCjeceXR8R
oTXSrfqM/IQ20JY7vPjMfX9b6sOg262A0p9VxLBK1FJCKbAw/KEpgrqXiuz8aBcT4QnHEqGsW0nn
+giFt3m7yargj1zk9IVJUby0joyWXSAdfW/GgdqnkJDMbt9NLvVqDs0XCHZblO8GVYS27SlPwsQe
pqTFirJrQQD1gdoht6e4u57la+4HExVyhP+2f/UM7PeElstfvnxD+Tf3z1gI8k5VzJ6HZSaP2hOS
ScNDa2t6YVhpXbHdk/spHonZKo9TPtLBXpFZBcFRI5hzvXxmr3RKB2TYE9NzR0nvOU9GOPRJj/Js
Ozs9rujC2l3naUJUaTDNNEmBlGFUi30VeBmfJJGSmHAQhXxNNaXE5RxE1zC4FUmt6RRcPBw/X1Ek
+NdJzOOcIDL0x0CNe1ZG0v3NuClOSOy9O49vY+/OQ7jtSXJNj6aH9Iu68GbSD5vMsaQR7dEXB8/d
jAtTSsfxiUg0brpz6pw0HYaHR7IFCHAnxPUh3QoX4hgM+tInc/tGFyyFBWsXv/r0cuxmm/bNHqjW
H1m6NwR+nBA/OjbjQ0yA2meMjBgzcdmd4nYo8Kgm5X7JF3V1CKSmXr2YhjeWJhq7WC4kpGza5XTi
jliQB3+I9wCOzSftUtDKcbf+c+Mi2p6gdvBT26kRZ1nn8o9SC2lnIc/47bSU/ncj7LTtSf8lUT3a
yN7gn0fcSa0Vb0VYPiYmqH6RzYqyha7d8APBLLoMsUVMB7MJLlPUJRQtSiyFxHliZCsQpvg03/EN
TwRUcb7i4A16g4SG1tgJ0eREoutQtQcTNv65+r82F1idbNZtbXzCLyb3MVhZO0mIzONn6ZfQaH29
TO+uDtHt8gPLh6BeF59UKh7EYmraB1I+6ZP1UJPsE4qbA0jR2A47yhWx+SbTZLOUuN3HiFaoPdwb
Fcjknh68TiPF4VLxeTTGlfqtvKuwOQJSnDtSjk71lhSwbTFy7lSBJ8IKA3VXDbz8XgZ1yaa+IocP
5SzQ3QKanKZIii+grPoYqGo9BViXjrBkgIVGeOAES1XimXSDpy3uuutGNkUCmx5Z8ElUrPret7ym
LHftW+NA2oMYJDbM4jFs7qjSYdulVoi4elbG/QK5C1ApWzReUW3IA7Y15CyNKStCAgp17DH3wY32
5OGqA0xh2D2CSAZ3iy9gKeptTDLHHxInY5lvMtSEwaUManWe3ZqwxBFwFjP7OF6Mpo8ltrXGGwsq
2XStuSv5i5+IZ7u30rCcJlYEeJpBhdkZEnku22B5Gpe6vM8TmT64Nl+QfZFj/OjNCxi0G0Xxq2xT
JGVB6IhzP/fONY9X8Z8LwkOWb4p9T1w2v68IVEbg8NHnTvPu1rr/oHo9vfrr5B8a5UGMUhxYnJla
YTXyWYakTZrkR9wQ1sAbvBMFvez3A9DJvVkq1UPfeN79UsrhoUTO8pmMY+wfprYmirqNEqw5GByS
s9ApSb8SQ/AV+wBvoWfa9mlqNIKihEuGON8gJAbSk/cTcpbyqBvaFNc5MeYqULzsGfzKjvSCVT/W
MHqfXYCYf41DygTBfI7TRvpPRvDb6O9n3X3xPNd3Za6KbV8xbRwmh8znocljZwd9ED1qLie0nfCc
3BJwUucowasBMKrzd6Boe2/Y0D+1K5orrDZOR8SkxS7oQQcL8sX2Mm/m53RILEGQQUij/Vodw+CW
xsiIep82VmfCNpbeM4/B+VktmgK63I7VWx8ny3PM97Dn1vaLo8eZ83dDyzocfMtuNSKV+838lW7n
juLurCcd+bXD2HEmNIrldtdGqtrbcS1/VtyzX1TmlHTF1M7A3OTCtmHmWliqyV4ss3nRM1R+FH4P
U56/yWEiHGVlcAFpUWPqnwNYD0obBjVT0gcp0GUx3NYzi9PCPhC2Hwqt8F0wBOm7SbBwXxRY1snc
yu6fLDIXb7ekYv0o8s59LLC5QFAM6YsHhnRxSQ689BAJww7kPvGOW+7Sywne/BcBZhg+r6vSbyCQ
yjkWlJqkmWF2XXhHC+BLu1G1meWqmWmxaTtiD+18kVHoXLn/q+l9qtogpffNHftLpRDqHoaYALcY
HaaPY3n1WCNKKflT55BcXOi86PFWKx2g2/LUf7NIvY+bIiLBGGMpwshleyiLumtP7pjK7VT4uWs/
W41xE0xy5d8/88E3QQZ+JsyfYpU+tFpTwgPC7KP2cVcfZ0gVu+VFb2ilD45IG7XAd/SCYVCmquqe
qKSbFwDKtKpfcvyh/9/wvZzwx5BCPbrh3CIN7rjuFky0ZdwiNMg3Q2gy5Xg+khHw4jJzCX1Ghtxa
Qvr8fZ8if2diXDWYWbCF5X3CD4cUAZ5wgTDmn/6JkLxlWqnNaO6YwMh+GEwUPIcrpaEvFDAK9+jE
yZRcKLSTggWSs/DKLbju19CgAMljbATZWOCCZQNdVvTL5EYTuV6EU/NDOl4uEdYhnz/St0RdY60N
Oegx+x9aRHLtvkQZsygmfRAenaoc9B+6Fg1xBd2or5xdzm+s6tOYbaHht3d6hh/KTWterpFDZEfN
Vm0QcRZbfBSViOU5XxdLPGhbUulwM4zYytXia9DjOP5MZImigdw+MmHl5PiAo04CIcs9xQgcA9KW
dwZ9ZrXLK3FTHq5+Po53ZbGo+F0KPoZT6Nt0/NfOc+0gHeDzZ1YdOfbPqVZj/AusdjkCZiB6beM4
JT5kIy7hh9oaBLfpAkub6YKsjwKN7/iNp2bQ3NZb5L0OVKyV95AvpgNlWFXsZe1Ktudl0xJT08E1
hAM0+5Ak+/ACCjm9s5QSTpGauruSlVRLtOmEkT7LtdOpt6OtpUdSNXL//9A0xgTZsOFU+A69Cbiy
jjGe58SvpRsIWiE0LZN+mZ6ZQZyBCUpxQmXu0tOwuqOZVAxkAYNHdvgrSL1Uw6FegyV/gh11jqGe
atJ1SQfplOu2vws7s7PaEgyFDt8QD3a9dq/x3K37TVdkcCx1p9Kz9Mr+aIxbr/cO4Cv2TFk35QGz
mVq+0zAkIT2v8vZuWEUVv+TIb/4iQF6qS6TbcYWx44K+2eMwX/RF8d0qofjlbA2Mt7rRGeNx9bci
nvwKuRZFZ5262z3q37+uihMOqioug+7LrhMeOuCvkJiXCJ0qeRrCxvzMxN0OHHwjebGPSKx6SdTj
1hXfoxWUBhgnVoHJlgpmFhXh1qpzsMk8ohatDx3056x0qUvpEKvsnoL2yT22rcgdZDD+vLIHY6FC
mlUnaVM+dwt886lNrcZprocNFm6cUvLS5jUut1+l64p4VzO2D/u29WfcWiS789zFvf5r43RUO7/t
qDPlAEGQA3ZuEexI8uvTOTBgMQSgK7a9aeq+B6qu1zt00TH+jrTQofOB1yP1W4aZZU7/DJCP9mGo
qWTeTQTfjYcNCVj9IDtJ0rY7F3UFZGk11nBXgMIcXP72LQRGNSk8NMr79VxOBMbr/abC7r+R0rpU
X5cVTWaeLZHfqmvotLeeR1W5fewiDLC1aMM3AkDNtt1FsUPv6ZGxy1g/G3OQb8QpS9Otj1Lh1ur3
EISC1qJt00Jg4AEH7wjN91ADg3S6TRaVdvsZKTWot8AUTXWIsCjzGDO9ROUA70Gy8aWutfi2fFLU
aqM4JS8kHBNn+uomZAe70ELRT0j+A0RNU5xsCJdkHJCoQNB+pw9yplySV6IVW/fk9WLhjzU+TRsP
2gyr8+L2sopok5EsTQc3mWR6KgXgOhuS0BPq6C3sp3FPkaRQ9wUqZZ1nDQ7S9p+uped/ewSPsz93
I4Jfdw7hVdCzvxA6XQRXFl8v3PsxwM6Lrwb0qL0fuMvdWvLxvE2A4etBoHw1uzyvxSWskUARgHDD
p8ZldY/eBECKOp5GSU6lob84eK7uOJOKfTLDTV3R6aMiHIr5u4ZVzGq0SEHmMzDhaVqqayxzsnWm
tBPHYIy9e0LT8dFNg+YMOqigyonhkGbx0uMqhOISxZUW3oCPTS6XYZChs/f5+Wp8EU5El1WPHceG
U/UrdqirnRe7EfIetASomQggg4eUFsVdMxG1cJNPeB5hvwnpv9VCckCj6fOLG76AQyiMfpgabI8c
Cn33ggQ2v/pD2L9tSGNv1TrT+khW3/ipFdRA1vu92M2mwMkLUTssT4FDC895myIP+RMKWHNBb2Hv
6iDAVIIWt5EYxbgmgYhBCGZCYtK+Oo3uNPGXaqsvpBVWT3WqWML06pfPoPtRfyf6fObJd5fyhdol
oq9DfOUP/ogmhSUa2jSAEp33gH/KfeoMROqN+kSxTg2l8zqQNI3ZtZkC6iJM6++KJiH8KsWY514C
2fvJocUYMx67CH5+H+eS8sjYL38GXtUQZm8Sjx2mhklrEJs7j5FtKHA2qNgOosx7NyO6mjNjBHHd
l2REUz+UqGI4dsKT5oECNbY4rG7KIleooaIwEq38usxu6dcqneE9lsQ67Q3uHM7BMVf20gbh7J24
TJbfW4/XAA8OKp2hmeWHn240VVNW2KEqw4M03c0ouDCC2jQb67mcs6FZxQWwN5DHXG3dPnAkdFsF
Df4jWijrxFxstr8yxLF7N8bp/ErIdqgucWjnd2+JYkAWh7STcMhlf6QzLO6PbazFWZWVv7I+e614
UiApz11djtdRLGP4OMZE9VQNTsFQMlXTO75eXNukl0Wr6BJSv/AdE/gMPiGBx4Woh2e2Y74uwpdN
Ox0inB3fsSmqMwG+8ZlXRdIALxcGMAXodi03druLhy0Eo2Y92fRhmBAJnkfaIOTRDTbmt1Y68KQO
ylbkMvkCsU7BQHiKRzkd3JI5lUtzHv/qYmW1ZYePQP4sKWDeWA53Fbg8bzO1jl+phLZ581q0Tlk+
KwAPgaUN/4aENuae9lkaOn0adFwuGR0aUL26GJia5tqvDn6IhAC0IDWX3nghjcWMA29TWoHqBGMO
/kWPI+Pl0I5M7r6b0vuicsZrjJa7uQyil82rsPGt69YRgF+42643jnnOyQY62tppr9ucT4dFzOiO
jN5eWsyPe4e4Bkwe86QfN9oDrprXbmTjpEc282YqTqlD6GhTDeLxSPBT+zTyzBH4P3hZ4rtlfZ3I
zsw8dL0OOn8H7WYEaE7M0qqDD8PBRG2JjsVJJg7yprKcoxv9XhgQ4KBBVQTQ07uXKdEVVbXOmCIr
MPlwstBfVwdpDrO3wQBM4EuNwNlSYP/gl+RFE2qaRFiXKh9RoHQ1fLJvonA7lwjE8VsvJmHK8EWa
0da5nrW7eMc6qMHJpJc7fzCKyxMVnfJXOKHJ3dncDS6+UQhiOmpQ4p0PmgjGEuS/CNZNfoi6Nc5+
QjV1xWHWH2VoaIQWXVp9adcL3kJy/AiwqWEpfhCFt17UKLzg2MEWsRmWfqp3PB3EAoSlbP44xkTP
Y26d5txiASZFN6AJ1R/q5bsd8Q0KTI8v3TbUWYuauaPHZkXXMBCySfErKu0RMve5opLlWeugyV9L
WNGnwcC/IGeI2KVqBEcA+V1AJjBxVeGhY/3rd6WHfJa+ehbAhQDq72ghG+d31/X5PWwCb1nXBXHA
ElJEmLGBuM66QrXW7jSy0yfT9rrC9I4UwtlWKENOg+pdjm5XnU3uRgcPTojhx/gZZPIKXIY4unLj
/E2EHguwxpqFEKxdy3/LpLRLBQpYP0FEBYcq5hUnSwwmQzkGm3v00Q28bdQGVDsANfc0KapYOTb7
liUHo8V34ljsYO6c7EdvVE/0KJfRoeg5Noj5cjpQEEaOBxzGRPWBYOaPBNdPP5bR5ReMdCj5gHIa
rpMGhMvvmDcm3YT7JarnV5ZemTzEWheXtp+C+8Sf1uqa4qVIj2MPd7+L5gF3kkszw/gTmoRuzBtL
N13WYFpJPsNvjowXepUmOWSriBVwBLgPOc/HeEZ5YH6jI2juVLyFNz8IvQ/SpmGc+fncz8doLGNw
gko8ovUg4VCKETStWHt1XnTV/e4Danh2wObbhb8dPAZ9h2aWb9HxrzEAtPcwYFd7XFJPXp1AtWdS
/odPdtdO329jum6XZZhpwEaSCza+I/J6wa0VjwUoOfkOV31bVumPwOvVK3euLmqlUYhk6vpfST8e
deZrOP2zKFSJUCMdH9MrPW3cT04z+1eCFKv+fYm1y6Ag0oLClnbIS3wBNcxWO49oIZBOkhSZTPWz
I3pRnNr25rZcvAUblYezbvxQcrOluyO1PUJd1m5eOPzBNDXekfCh6NuO0W1nSrnkrjVIVpsDGm6m
Edef9XjCwTbEOyIHaobB1qgz/F2Kp4awkIxbe3lieJ2mTzwjOM8RqAX9JWF2Ss5WzMXVbs76K1LA
xdvgtqiE0vyz2XD8vNxA5OVzjCNqWOgACvq9yf36qyJaS9HHXtoPD0UNTzQcL+rFnH3s0ZctJTQ1
dgZEclFQnqc29hMaQvR8x69I+gIbwvSPOrv8w7eeAk8eUfxVTekLiB6PTAJEmLWllMAnMzOGE8kb
ogWGAp8G0pkCGyL6ovlW3gBear84HEs4HLbyoICawD0L4Q7jeS5WHNOnlMwemQXdjPgusS5pE6oR
gRIZBWV5erJ+Of3nR2Z40WgSiMRsBKAjjwLMf4PI9KVOvOi1axT5/chwM91tHon683DgfCEz0k/Q
6mqUZOt7OCPHCC1h4Gjp0vE1oUNH3knyFIdTwAVQgbpSVX9ZQiI8DsWG55csvda/Vy0slYM35tIH
0sXwFvcboO8Ce5MC/waKX4x0CfOUI7W70mXdfDtEyHxOkiACLq05x6icoLJp8Rod3dm9HZuSLAcW
DtHD+JTOMVKhis5rJeYDbilOncXxpzajzRY7CREw+GOUWxp0v4bPrscusfHf5b0P+aV76IXMFCah
Pz1P1pjIMS6axME7z8R0Qq+x/Y5ztZyncSZUgHGWfBtx80FRt7T85UXsJO79Qj+yVvrBziSieb01
lv1ZvDXkeQJoJWyzmU+2J0ATRQvkrlpye8ARMDxRNeRcQkp+TuNqG4S5pgfgK3zIywOfi/OmdYhn
WlrUqlUC4w+0o/vDrCM+14ZN4ODiTvh0C97Nf5s7KPeXsyGZ9LVF6O1tJVM5vuQ2m+N5fMJ0lFyU
5wIi1ZRusUUVbgjRVVCLUFOZCWZDBrxGy/02sdOc1ShnthnZVacSRBgxf7ghCh2myXHOTewxV4wh
fv0jDTypzuwIJo69OuKbDVUSMj7VlqeMv4y7RS18fGS+PU5zpx5yvvB7dEMYzJqcHnDyTDAUU9yF
OW0ssJrEiW6vrJvigCUk+UMvCo7USYlgjwpnyg+LcmFJCdxIcQGqBQEnToP3sA2D4Uc1SAGllMTL
rgZZac5hPGDEJUS64VxIMMpDFnfRVJHeS+EWBe8ECLDW0I4VQwA0796kwwRClW8PKh6W4TwHMeV+
Xtx5lGLpQKbnFii5PzTEsyB9iWHV8cLOUTp6yLkXiT/IJ0kFsjlsitPgjK73jM/UzA8GP8lTK2v2
3mQB5H8mCRYFPyJJgaoBXu3kOUUJ2Mc37+wS7Ksj+R963VdVZZ8oDFP8JyKMPBiqf66QZe/MmYgZ
hZBRe4esuVzuXbPVCPQW41endtAJ3YRJ6Kh7+slS736yLnmfnecjus815UIh4M1PxKrVrzWt5wFt
YYI4lrto+Jgc9ijCFnP6SSy6PHVaOkeSfOCFJzyygI8hDCne12FFmOhXd7XJ669yaeI/QSKil6ZI
Q//Beu1S3rEPIGTkdl/bTIIlALyCPT92ZM18J0FTPim+zhck7BqTd9xUCZyYT8/YPjLCyy9Ev/jB
S4wWOTgEvp7IZwATp7Gsw8SwjxY0L5AXDbSQy0ZGMRajtx/voBtmFIYFo+k65Q7DeroSEO/lf5uW
/BpYcyctDnFRGnaBycPKWEmdJsetZOLD9YLE5Ee8Ilc/kXWMKZbe7/SymSo5BUIOT70ZS8NHQ7hI
xk+jsRQhzruobtmm/bJZ83Op7fAvSsa1z5otwsrcRUxou7g29Gf2iAr2q2uJS+hRQN3HEbDT41pY
2hTyoEdxGvcTjHIiY4DsnGhX0omT/5F0XsvN4+gWfSJWgQTjrbJkybac7RuW7b/NHMAAkHz6WTrn
dqqnW5ZI4At7r52UVytoy+BiLRIli8dDG+wtk/YnZ7HmbTPb/qmUYfxLpJy+ncJ+H9x5DZK1C8yr
atnMQihwp31dNqe0HMRDmdVgkAsTX5tm6l8KJMX9yiMQqrsj7CwJISYtLiu6Aqmfv3T4pdZRZRG+
Ap6XuVnCTNt8jSNfUHkzcsZI3D0lqgNbePOQECE14gSqCBAgZuvgjTWZc5MjDlCXZueDZX2Irrqg
ciAgbMSlfItce7Lo6N01XX8YHufcWw5stWZccEq7z7M7xtED4gg6urbB5nuJ8F8siPksuak0fgSS
bdiFOzbKupOxBAk8loOoam3FoeN/lvYk85eu7msyWtIaeCl2rMihPm74e9mW2yQRraVK7RfcPBwM
SBwc584eo/AehvcE1bgfK2b0PlsQbHn+MxL/aLyizg9o0gli44MyxWNTAf9MXSPXW9QdftFCE7wg
MAfwq3TFn6C0c19l1VpESbFEMtFq0CK8MyaB79OkDYoKLPnE7ygvjGkRMwAM/2xX97sgLIV3sdSA
SgUvVO/hERirhTXWihmRCL0VJCkHuVUkRbZSwThfeFHU1vN6GEUl+OvSiZC/Z2Ic94vFRHFVKReK
UC2jIt6h1vBO+Uw97pCQe64wdmCqmGVyxbfboi+wKRJ8+s4LNGb/24S5ql3qBXwqj46FqeQAMArH
AOgDjMDNakTWX2KmJKFTX4ogqp1tgA+q22jm7CAf7Nlk55EOIt1XcmDknWvGX6umkJney8bCD5wP
KjgXXSNunPDek68K/9W38vigaVfVOam1HIKYoHsIa8rYtwsn8Leo3cdgxxxXLEeXedFqtodyOJGG
jtvRwKQ7jzJBXglox2XPUU+z9zVOxrcPyRDQcKN1YsOR9j73hsjrcf43h0X73LHgIsmHnQZiwnVd
Fgzu57oogr9yqJv8nQWESA4oG/Lq/xbfaEWUP5EHans5eR6tpNstvNZ1Nz0BXyHr9UAdXSoKNtJO
21fLrkPQxavv4mwJhamiO5rgRfO3hsu3Tyt7buBQv5MI22ePBGkF9wyHlmLT6S68gaPZfrVr/BjW
f5XpOht9TtCdWGJykrEbtM5lsExbJJ4lhtEAhbOdD4eOzKgNMKEG9gcC9hwVaeM6r9ZYof3SbhV8
Ayi4NW6GSNn8s4/siaXkjLZtnCYKap9Xg3Ay9jjwZThCHAcf8xuaWpRfYLo4mndwn1CJKsa3wTYS
ZhkP0y00SZcMlt9lUTNWYbBYMCDyTIzEqVrOBZMfsF4KFdWGP77BhxtHzGXGnOV31/HyYbl4KqI8
2/c6qVoAbIaxRGsbqzlqktWmlacSHcHBwZL6MNazM1wtO4gRSfp+hmq05x/xM/smfBn6K6/ydIXF
ZJ9yXZWPnjFArBsRe79M+MMLWvFhU07hMuNCobIE3Ya8+4by6v0PR423iUh224OmC5a1E3Ph7FO2
UXCD7dryviWAVDI6marC+2HBj0gqZrdGrKRbPMiqCTCtOO70BYUkuiQF+sntgt2E0JNFzPvJpWrY
T5UVu0BaWuVtyzkXbz16egaKrguxL0EHPBx40QLgcG2aVWiTEE1Up8Uz/VnlpX7pYMeGOEoSU+5h
4BiwvHlVdSvITfXTQr+89kwKWJ3F97SK7NBbxwhDwEWgTQsQDe4HxDpbi1b/P15/XFEWKSJYI3CD
Aqwaw/jYTuMUHsZCsWXH+LW8tos2096vXMt9Krqc3V2CeLVc+xEMlxVqLp9xfAhG4RN7+cIL2yd+
dO1zplgAqP32PeSDT8AuBCdcRUlx8v00xhubWgxA3am39VqH/fKJqH74pkmAV6yGGToc+QasSj1G
iAlytd1CA/hsp8XCvIDFAoB7DGb5tmKNeiMbISePd5B/EcflNqJSFispmnEuTm83cEC11zYJMpRn
xGXu6rBWl8nm+rtiYdLOJbJL9+RWJBvQjbMrOyJ17+SdZfvwlkiqcr6IfCOCAr923WJJsLyq3aWB
CtP7Ep10/hHJxj8qD+EnBKuxDyAwZLZ50oNdvYYNNV8ZJeOWvU7R3hV1Q6Jg4MOxmYFLueLdpM30
E1eNdZj65hZHbOb5qbS8YGDZ3Dd/3k12uzZl1zmPGAtkuaMotdAElgGEJzfN0nmbxFZ7LqllLpAT
2BlE0iVbSmokksewGuNtEDOwKnf0oJRcQ2gIjOkGmkkE+YvLtNaKxLW0l5s7d5a3OIveTO7Bxup5
qlDZb+CXtRnNx7Qcdez7chejSEQmVfGso9GNxuaYEGV1kE2UPXoe2iOwXHb90iDJ/o1kHK4dtE/n
rO27/yavkDZaWw1jIxHiwkWqWV+q6F1gtSQ8TyFH4ulyzUUjXD81TCzXIEd6DJwNE+dHdjU4BMk5
YF4QpcwnX4gWzFA3OXBPqq95scQunnBEUqLHgv+0AKm0hdfPeoN+CEEnRXvTnqdEwC3NDP4exYwD
hL9PUnJZjNW/YjbWSdSCBYdSrofCDE7uKrIS0q5Rs0fPGcuJc9u0xWumRwTEfPlQzjxeCO3HottU
sJiClxwKNuAu40v8ih5Sxpv/AuHAMATHmm20uirU8uhkg678BxsBu0TqTgxDSbG6HZQz2zFode3P
EnXNdcnm5SfVgftqRZYVnGE11taFsUnGy8I2UDL2qKXZegKNzavJ3JDLidnKDYumpzsW9wHJUgWX
4pF4YX1MmAD6uzlXi7UpcWTsuVjThBM+Hx+4igFzL0lU7cKysudV0dqEZYzlmO9ykijPni64Hyzq
IJCOPFEWiMWo/mFEDHE0wniBEKK/zcBSks2WJWKUKDT0CPyW5ZEXc0A3JtWxQ+0JDh0sN9HPNYIk
0FUdVyF8M6wyCbmj/qaHtJGyl5H5rxAm3SK5D+4kOgDqaDdC29s5CXq4bvA3TaUwx/EwgD9O4ghT
dwgo9dTWZBpg1G2XGsMtphoKN3ZprIlsnFI73CLTunZDppdmyvRzXqsUF1uLO+dapgOleTzPOdku
uNz9UYzOAxiGxSHRu+rT42JjzoCj5acvLdNo0Dh2p9ILtUZy0SmmFnCkFBEc94tYuW0U1eRsRkv3
AF8R5RVEvD48T13Afq+eKyVPDVt1nl3Qi0i4rETNW3fQjbojrppMyyyxarxtMsIwH7PrmteJL3FS
DwrwLX4qlIUbtMODXIPMQCEZicSp/9QS1vc+19eXzPvwiTAxfXAtw7lUpAiZbeGQauQtpHevXIT9
93lTqnaHWCZ8GDy7flu8vDDbViviTuIsSJ8ivCxBRjRsJvRnsthRA1wsjNg9+LZisjGMWNa1y9zh
L8ySyv1yaTX+TDljS+3yKfgMGidbJwhIQizpHeHnbjnKq6y9zuOvNtPyQp0sbzcWE5tyk/j9EhwI
S1/aV1/HTfev1GGS/dBhZNgb+iUpTuHSYTpnMcTNG7DvWxDKlqG7K8OkBhcSVOFfa7wIrn0KQINN
N9c+agueC7asvX5hGMibuR1wQdx7lrbjBySHCBFXlZhZGs9Z6L37YeleJ4twkINW5XyUbo0Awpmb
ZzfTCKuEG2Ff7A30KEXm+rASWTef8tYLv1oFgOq3xonxU3ccoywz/br7NV4VtfcxOgt5hGXo1SjL
yD0CUMPNhNkWjXn7RVun5n9YqEDkY0t2/lMkJFaPwY3yIdgFSPSQdTzU+w61EBbxkIZyJYM4JBXC
VxeP3FAfDkjgfGtH+wcZSUQmQVuHWxn7POX92NZrEQTGRrkhuy2AARowYgwwzQDBWI45qqjpQ42u
rz7hbTg5dc6c6K/eUcZwK2f+O1oD0z/xpNjdGxBBBTtiioYhXE9MATFwN8UjZwQAmM6kSD96RvbK
75JtH0TRnaIOJ4wztgFiYXcb3UNVTFV6THMn+UPSHtQbTmrnkcJ1PEXNEtzm3tHwU6iq/WjzCdNF
niTqgMNjeOoBBezbsGu/NdCne4VuoiegNclQr1hOdPEHZ1IrPoVg2YweElgVVU/+wyze2PFuzBGq
YKSVYc2/Jpu9LdtRLwbbiuSPX01WnvkXL5kEWtwgExw3UQ5e+5OTm//kQsEUM/uJ3XuV0jkRPew5
p85lqYL4aRFsXYywM7Hx4E2/FTA+CoZvOegKzCZBsOZrtD8p9gJILGmpCC0NsBTzRE/WmG4CkMKG
bFp0Kh+YGHJEgJZ29VVUHU//ysFZ055HTIDtpu5nmDTekPb7KA80A7MGzdAG+2GWQevqMWK5oa7t
Ry/TJQX5wESw6TzahiUrQ/IbkBB6gFv71mmOYOVrD+1rO/0jraCez3kaMgDW5CqfJ3wQ31nErp2s
N1Z3aNSEww5VgjOdgE/EgNP6ckmv9OkoofqOZJ2sn6ZrLIFnmzW+JnFggMoGpcYK8N2EXbI8Z6QH
w31F17GXitUTOzwOHkhusdgYR82KyHtktx4x2Loavuqi9i85VpSapWGTef9plVeCC5W8XgJunIRn
5gaFVPEVE1ZTvlYZFMdtR5WW72anSLalA594l8TtnG/rjhRbEBRFXP0KzHv2u/QXGwmDC6HwdcS3
ULyHaBBYi6KZjdMTzErnmaUfITeYQVGJiYC43oaja+u6MXsJu02bfS05bFt6+uocmAmLdYbS9Urq
dtCvA2N5j0y/42xb2DBsfwcnHXlAIIn6w57SBr8JxEWaXu0cYwobZ8PaCcVeOHWptZHRiE0BtRHG
Sy8LVgKX574uSQCgqrSWw+KElvVSD2C89+GYJtltZ28n50VaIPYk4d7qrjfM9y8DT4/aF30fUQe6
jGc3SZINxPlEyxugrb7kDmoRI6sBxUnjC5uViJ2pn3TqxmKlZJ0X2DjSnNcidKXeCw941XYebbLh
qQ8wV0g6dchF9XwkLyqf4JQ55TZC+M3wDFPH0ZYexPQgHNmlVA4WylVpx822k01yZimSP1deiyIk
l271FpVATOhwmvSbbVbyA9VTQCExxCRaaDj5bWGRrFFFSiBTFpEmFRq2xSv7r6KdfX3IJ7r9gsAG
dxuA29kl7CzwwJKBQMHngfd7u2HOcmpn3uZtR60TraRkF8oz1TjdFlmo3uD5gkKGzwLuEgOm2zIe
YiSQr6ZeVrb2w/qBQTwG/6ysGUeHKL/QBXkiY4ri4M6qmRV4GD9ha65ksSg8Dr1mohL7s+i3i8Pc
kueqm+14E+aLCT9bDiSwrS2zjGeIglb25GcML55ZJFIRRDZ49gNVx5y+LpyDydZJUoxRNE3Hin0i
9JlY7720YZdeuPMJKT7gNyijhxnPb7tSbs5So7R1gHHm9iYLAa1+z2WYkaKXoD8ggSvoYLIgHJnM
T8h3OJ8Zwi4g22wbRxtq+7pnyzrwNDwvPLbFcUCPgAtuwC2LXtYPX8MyM9/wUWT7bmGowMxQ8zES
hjqn2g+Cc86E5o/OMkal2PUl+/ihlm957MTywHQ7P6e0yvSnheySR8QpDkqJ2bCcTkxyYV7EvixP
WOx6+MBWjK9dBnzada9DbYGK9OwJt5HLXHzLieV9oJixnprCQRnq9i6kXbAjl2mEfJKCc2VHbtrm
uwHRddfXXb+j7cKt5IrKOWj0DS9pChr/EuJv3oCOsAR0Mjdz12hcyodUdc6CBxv/8LqwDat/dl+3
8DVFQCt/oH6eaW5fEML7Yu9jeeRrMkXLWHwiYiv2guLUeyqwdk0bBw++HgKWmnOCBhF5gTO8pVHV
/BqbCTQe465Bnif8+C4LZnAqrB+cV8kivT5O1WK6G8Wnzw4QD+JL0nP54Ya7zc9WhDbWwe1t6+2P
JoBs+E0V6kak0sZL9zwlI1FaIbzK5SWMuqz/7ECG7uo2AkobERbubpyFuuphYeK7Ce1u/nAcvJ23
5dcfjEOESUIBpq19JFbx2LVfbjVTZ7T12HvrrM2LM5Rkf7zKSTIxaShuQF55Ak2l8LoDxtrEOXYd
pcYYeuzNVcM/uCqtuftqrWX6sCyM5yCtFG6kQe+Bing+T4Oqj9pyasZ5Hh+RLdwcqvsg1OhtFlXm
FzuEQvMECcOJUYL5zoE7Y6kSBK9oWLYMHPxPAdLiil+TCLCsiRglLb1Dv4jEelNRL8DNsbJxD66A
vh7cc/FfGlkTK2VNCKIZ6mr6VnmIyG7y/TmAdDP2e9ceS73TJUjg9YgoX66pd6tP5TswVtsGx7gp
vVCumNW5D9wQwXNJ94rwRKZ4Puqw+AFQqy4Avace93YvH6EY55sq45wmCnNYnt0gKjZzRxbxXuLm
39ZujKk0tucCjwkkFg4msRcU26+pwa6+Snztfg4z/m8aYX6mib5+Y1v0e/SOVvYmSCZ4xtnQPuKG
+UaTan6g2aeHCdoMw/uiPJVIZQ4SmCAjePeWptkb7xgEAaCf7GZhXoViEN0a3rq5s/ssktvBKki4
1FUirq4b+t+94rBG+ZN2h7KqA+AXo/PuMExgSDQqh+NhiP0DmeEstt0bxgeZAp+SUXH6t2Ru8YJL
df4BM2lBt/BiyY4P84ojkFOjmcyih8mI+rnnY3/Cru0eqVApxVxwQbjSRHYttfG+89xpMQgEOrpE
QvvzXSJTP9hjtMW2MlmTvzcZvR8KJThZAa6ce9euab6oFLZuipZ+LRT4XZirKEf1vFwcJPdUmhCf
WaUjMdNRWrG2EsmycYXU/gZNUfbepCp9K+n6OeT76D5ty/65bTOwWdQzxfsYDB9ZV3p8XQWChr6X
9cWOY/ezAeTymsoJB2Qw5NnBn9jpL+78r01Ds8+TxbsS75MXh5AXbyu59W5pYk7woOoO2Y2P6e48
ChrxrRn8EeeWr46zknyrQTt8UH/M2w5nzM5pkmj68bpK+DsL5squgRmQrxKVsR5F9o1K1kIk1/Nr
EWQS6fhgTXXkbKxBPIeRa+7FrclCN8LzmxowlAiMozunyuMnwSSBSNOw3LhsvdhtkGBy6luZHZnS
b2e3MLsqDaizsJh35FqnbXjSWo0gTdyrngiILN25OVljlrzN2n/GamXtHPh8F4Hq+VDXdvgYYCbf
L2Uz66NN1NGGs6ilX0AqXW9sKZ1Txu8DwYjtgb1ypXHZxIw2ZYZb1m8zx/AJ3B2/LZumlB1Pl4Xv
DXvM5UBw2nJ1uawOeRqLd+QPRFcgemapGoD98LuFzD0j3dClexy+kWb2L1HeIAUq/fwdIaZzrD0Y
xOXoaIkKHzQkEu/0l01Rus3qgehPMJkrv+dz1RMsq3y00U3TVG0aKaFgFYHxAfAaxsGOJ4oHjA3j
Rqdh9JSybKKl11mCLMzy2djnbpmS0wO9C0FFJQ5ossw/PbXTt8ztinJ2+EJvOG2d0kxoVas4erPC
GLVaYl2X21+KCLKZicLgHbkRYLBdVAEZ3wYEN6BeOtgRPcDQ6UNBxA7Jh6lzh5yCRjQMpvG288zF
qpya7BRgtOGjLtByqwwZh3AodcCernvNRNsFTL2ySdB4ZEEFLJq5Tz5RMHVOITkOk45EhL49gj7o
yXkZh/4xSpYD33W0bdWCHDCwWP9hqf12kAZsOltbpykzJyzVTCtbf8j/Qpt4amsggm/q+VYX6MrF
8zJHYbgZfUPuCcSDHiuTWtN+llxoALk+EvrdW8E2duTh2h7lISqpR3I0wk+r9y6pp/QduIDEOUWJ
zaFqg7C+FyMy/gHq0xp3PARTVDUXiqXy4k0387mP1OInbkkAxg2MAykqQn9HUkhnQ9/gibZs679c
gQdzshnQIj6DHXMXzcoRKVipZFCvAYhyEYdB9Vw0QQHnsiidY8i0+TMMVHM3BSMWdMrhHyr3+req
mofy5rDk1Y0D/s+EHa2Ebdlfpi0fml4lHyEc89XARvQhDv1qBxndTlcmAeu6zr1ICww2DZd65v7U
ll1eubCmk0el1a4MWJ7V2JHtc1CS+pniFpKcDMCFELtzu0JLbqw3mQgAusxy+Qaj4cCUQjCA5GMu
itmFmrP5hLIHtXWa415AFKI2aRkwPaC2XVHSR++K5NXVPDbBARkQAI68xGKbl+qlL3uaTQKBesRH
3g2Zuphs2/hexiHz/29Epct/LKeieuvOiX2v9JI4GBqYGQ3JAG1eSdhcJqt/IK4McsXjdxO8qiF9
LeLYuSfHJX9yWZtvyn4KIY9T/09rhTok2Mp+SfNNWY0pLWvSsp6F2bBiw9/dKov0d4qd4Zle/7ON
Zbzvc7DHOOqpEFiREkFQqS8W8Saj8GvVHXnqobtO2WLDBmBA9zVD2UnXvtfW+k70tPxq7P4xHY43
fSgNMKtpbJ8yX4RQp6LsJjyvUAAF+Q0tOoJ8xx3uvHjSELLjdW35pXI73S+o79d55zLYhm3W7GdI
Zo9Jp9snuhTOEl+3+h+JHnrVjgtSAl1XjFpa4irXnAsBcTsAfkiZ99Nhd5MrrOkqiZK2gAU1s4o3
VkVm7zIlWBGdgt4HLWvNNsMXJydmttth1togJu63jc4UhoYKq6rIdbf2p5FEiLwJ1bDNlpZStkFd
RSJXuxkBVnKczG/A5tA/SmMN695EWFvNe5sSaQ6aB+s5aifYN8mHNvhKoehFmHxRKqfTpOGZs2f3
Oc7wVNjWizOztpFSF2cRSOeDGU36qQPRHqMh8vXeJuwVQuRNflTw+2APd9LHuGYYtgsc+Iudwrmz
Jm0MaQw5zoE0GLDzTB3BulnHjMVjs7cGxoOuDvznElf2cyC9dBPhfyOXK4KBFvTOe6l68WGBa7P2
ZSbyn1G7SG64tarfwuvNJUONRRDySEzX2mHef/OLU+yTwFFxcozZfT345Z1rwm6tdMioH+4Dhg7g
O/Hg0y432IUytPHuTccOqTQb20OWhxgFMlZdVZC4KP2m/5IJYRRuyVMuMJY3VMcoqvIPBi/8x8bo
Wg1sTqOiOmESIMQzNP17Do0ej8o0M1pfiqR/1cX8ksS3GiHnTdsbtNwIgV1vM8MU2vpDWB4xniWP
ipXDZx7LW+pGFTDWvu0anCnl+MTjRMkFdH3PkoGpRigq8nVEe9+FkD/zuVAvBj7Fuii07NYIE+yb
TjF9uWn93rA8zNUpZuhBNZWkDYFAIF7PCxj1LUEo/Q8G7EizzCKj2kuiDCWYF8iZ3s2x5LYdpum3
UTm7y5G/4tczGU9WVsVrq7UB/dt4db5aXZi7iumM3FMCheC52YTjReMBR3CbVRYTXXQlcLl/oU9M
78xPxD4sI08RdNXL6xg2XXosbNbZu35xXYw8GOH0ysam9efYLlfRhJh0M6Zi+Mfja9f7io39q5Nn
pv4SWtcPS7e0jwHMh0eD7ITeTkU2zv7QFDdMPwgb8sFx7OyTSADrzWFxmk0PjR0rj+90fvVE4+h2
TDtabnBErrlzCGR9o+jFlbnTk5mir5E+j6D5use9gWrJel6Q3c7/VMYrsAQBpFmmTchExiUFbLjo
vL7L5pCblx8wz6trYEYNhGNpi1PmEFPOjZf9zE5qc6uirfZ2AGm88hEPgGO2BpzYO2l01FoaA9wu
9ev6QHeIRjof6+DBNqD3wsHNaWzLJXxOk8IDKKcR+z0LRr8ZxwY8G6qJUepxi+yh3saDbUVnFDCO
vx7KyttmuSe2RtF3oxeEX1hkRP7taFxTRnVIZGTUQtn0fCLUXK5DVPhNdF7Suhb7QU/uf+xNm1NB
ijgdIMEeNgpqx5x5C2/IY0IIdlBL+t8MueYDUxyyfKrIddELxxJtJkQHFpAhxiK90Z1mAiRgFTDW
wea/Hl2G6jsvDJZPNDeeXgXu4r/qvpzrTSJqXz2YAfMoIXUdatxhVQ4euECvy/IbGc6h0yNhHDQ3
aYUzHtSLBIxXv7DIsmbUOTf375egiW0+Uhd1ARKDlmUKvgr6fv7xlrTq3JuIJa8lCU792umZSimU
vEk/H+kV+JiYo/JnaCbMo9bsOmw+HftQXF6pW/hwpECtrvH71PFVJkWa5BvEVemkKG0ZQGcHjgYr
sZmQykQ+RWgqsAyjj0xf4Sjm8VtcjTr6NJjkh5M2yPnxrzSWRqitodE1htuInEJnjzpgMIeUdzWv
2PGk2gLO0cQiuzhxLAVwarhO0NxCMiAKMtGzgDxmvSxiIGNJdVNFZNaQlZRw/E85qnPfxs5OuZHE
2MBoQ3T2xzZS+P+ZEg6KAbSQ5W6LnqP0jXpKy1jF6CvojwsPHB7sl27HaBkMOBfP8oQsJLr5V0jC
fIpyYfUHFYMOIkSF62RFE2ZjuWtFtKl8RSpSgs5hhVGWuVg6JQyQEUn3nyS53/ZSpaMvdLgxSHXI
F1RgOEzc1dB5inzxyizDTkdu9UmYhqiOVkFSgY0faNw4uSjyA9002Yn+bJb8Hs5dHuxnFcjwOMFZ
i5F01tScAGWck5YjPQqUHhZPHt3rM2geyI8ry20H8u6HmAkO2vymhrEVZtMTviaUw7X2aaEdbvbx
vhimwDtUXR2ZXWhli8Jg1+hPxxnh864omCb3TPdiDj3uSOT4ZRd0z92N1tHYt6hGNK82jfNNCUzw
YpxhkkfV0K/xeSTDzobl9dVkI+IQF7w1d03lOY9B6s03ZtaAvKn3SU45Ig4L52PXSj/d2Y4pqzP/
SV8RKaoQ5HIc+ESaWsNbZ83BFQGUNi9kFPUPfqBd/ihiaACVSKn2dV9JoHYRExnbIWTe8ZCXUdCW
wnC2p80rxUI9/o4wf34JqMMN5bAcD7GTYeC/IFHo3tsybUHbMmy/1tY4/EUu/pADnlckrSWS0nvm
iDJ/cJVD4SPDactjl37jrgj6o8V0deW3Sf6QcxyUe23KtNjVRN/9+D45OZsMDyIxF4wuk0MB1y3F
BprxOeEPV3cAw3yiqiwnczdL0TrzH/P48alLVDPuo7kLfyDGCTzVJCgyZpQDNbQPXIPI7sRvjo2b
N/964CLMlYRFNl2/GHEn2LJ94Sednuaptd54bUl/Qi1Ewlk45mNw7L3Yvjd0Le6utnVxlw6wf6nO
Wo56fvnc3bmqYEPcMTDAsoHtnwWGyqNLCYnN2iTYMmgVOYHsO1MuzRsOHZ+hP40SqmrbyXC0TIFN
3+b4kiaJhLbuniSEPCDCqUU4UvqO+o4J4Th7nh+fRg8rORe2KeDe2A12Qr9nb7kJast/WRJsHfw7
cIEQFZo04JVGOziTp4BXyrcgB94cOqlmhFf61QZ1m1e8VXDRzaEax+rHKifEaSOzWZ7ZbLKxDwEo
+nFzPKr46O04eIFhXjzzi9bsBLqyPxH7EXzYHj3cgSGggwap14iPszocd13detYupAdu9otkyL7B
mUL3KYXrTrsOCZzG5yow+PV4vj+zxcTtXelBBz4hgk2Tf12XVvnWGsyQbC2jVHmMgTNmkGIJYcNq
MdnPgM5hb/vs+m55nhRqIybAa9CNioGIHdvFuiwpCVeGLxNUaAtmnFvODNcc/dadgLiZ7W1uxW8i
FOmZ2d/6T1QlAE11efvEwyiYV9RWTRyOl5e44s0Ysb0IBZWDLPMJbXFlc27rpXWCPT4XyM2clLiL
e07eK06C6sNuPDJveXoxFCQaRtKGpDBIbFyJxEMoDqKjTrIseelmRs/bEXzWuGZ8IB8zwGHNRvE3
vCQaOtdmkm6yBh1rX6whE3hTkqU4N0NN6dUzdK0+O8/qulfGqfXZGhaT4N8ybXai7XO3CqfGsGey
xrPHOqyeQIDCiXSR45+ZyImTnXBq2Gmsv+0qLDHSlAuzTxsPHdugGf7l7ZlL6qNiX4h6hngzGwkl
7t58UxunewUY5s//nLgiEGRV2YzwvnOpkSlQekr/QEGo/VXfCRvNNCzm9Gkoar6NYrYN6UeuP0XQ
eCImSdPURP12Njj6VzbUU7MurUrPe2GsON/rLAzlfrAYhzmKZ2fVGjX8hDb77Z1ftuZsI8ppv1vm
yQWChqQbjkzHreTcEijq76XOfZ8KqgQiYxguPJWTDFE3dZTcWEtzqHw+riGCTdi6wTphJmvzVfs6
MeLAWmDIvtjwjuri+vjND47jNt5TzrBZrEQ3tsuhbHoyxmRjau8wiy4Pj9wWhoF4doOaDgn9MCwa
h32pFCDV16Jtg5caWyR5U0Chku9Bj3V7Srj9/whqYU/Dj909Wx3qzU0PJWS5d5Na/KFMnh7GxACV
bjPILhgfbPE4K2gGm8lAjTl1jRP8oWNgS+e7IgvWAbLH8ETayBJ8KeihmzFEAjVAMaR6qMrsPuhc
Lbaam9iiL8IMZyPrXc9lGpyWMCILmdKKCVzepUD9YL5vKuIlOQyISLZ3uWDf+SwBrh1LkDiUD6b+
nQJE0SvdDWhItAfPeWsnNaOBwR0BJNalGh46uCFUlJWmJM5U5r3wN8XPkyfAwnFnRwLMXEyYUx6G
zXjNkAoe84Ut/w2iJu6xv6fnRtkfQrHq3QzwGx8WM8FdIQtPrTwgLlvViAU7viVPIZDBhIPaR+le
h7H9jh91yK/zKDwAVczB1w7nLmsQy3kIoAsJnM+VzyCssR5tNOjnnHlqsa4Y9O1aKyeQ8Jb70NWI
trYlY/IjcokU0shURXtkY+z1ZZRXH0ul8bdWksiovdGTVZy7WSJU0jbEsEFFfBc6jpf/cXRey5Eq
2xb9IiJITAKvZSinkil5vRCSuhsPiUvM1+/BfjtxI8656qqCXDnXnGOKPbS0RrHnipYixxm7EEeq
M+tv3pCJSsqJE6muq3Wa8j9XVsw9f0NzD6KNXarNplVhdSpya5OONSyzqpy/pF22gHcXkiom4ZSz
Y9kvMVL3Pir9lVqlxRnnFNSGugw+4Mf8gXXkgGHV4yN+Q57/bFh4CNBt3YeJS9QNbPDECw9FNcT0
GL/1Ru8ccp+fYT7OCT0XZSpg6CdcA1xlF1coBnid5qD/q9w+P1fKlKxdc6ya+yDNy7vAivJjV2Ty
rfYLzkAW2eSOWkjBm7EhMY5b0E+yDWeCt09dbMmAh6Jg0/SBBTSNANEhGWikxglObq5fWmrA87H2
rqkg4wxSA/OaJizDJgVKie0sezdyOEmBGdyneSIfEoxvd76gagh1GnqRh2SK11I1PwPTxrBjbptf
9GKDQWISD5zvGnnVZuTlH7adbAtpquawQChTh4KfgBniXI9qPr2Gs2PuGgg8lcqndt9bQzqdWOea
0U4XZQ94lsmCHAzPxjOPNXWLSMu5CrWXDObOcxqVf+ezZo/gGhOv3AzwFkCBkorClxRnFH4bpWGT
4Y2WCfAOCt9AEOAeOwHpdRGpJ7N2mlAIHr8dl49y/uhMlVRbsXR++zAZcT/eobUQ7JAk9hx++wHO
hk0cEUk9xMbKueRNALVKIaTY28IacQQg+gTYKE0nODhKFyvDlpYfjpfYvYdOsa7R+uRvEJMogx2g
5rUAiDcILYiY5sF+WBFtJCHrc4pu8UuUgMoCetC4cw+8ku3K1LTlIZrRZteVeGT0LD3+8YLb56oj
Y1fapknZzJxGpRiQryCe4TDHML2rrNh7hqbFJo3/99l7U9W8zmY/UF92xJpvC/co4AQhw6tuHTlb
vt6Jas79hHeXvBdxZGKp5GVBh/heN4TYLZ1naGQBqzmcGzE+v0ylhyRn5NnzzmZFmfVJ4EPMjXDW
e5xHPOb0MUP1TPQIizEBHbRzKsuZj2SDRr1tq6m3D2RUreBggzg61QGAF4wdidZIJ02T3ZGOaJpD
n7Nj2YtO0UYRyE6BSfGN7sEZ1n4Mn/b5t9JQOPl6YiO3xslhy4IUxBacaT+deZMo0zxQI4OSyC+J
ztmURmL70tKtaBHlqtrkF1QHGObKn6MvE4wZdpO+SZtdFhQF2yc7al9MSgl/l7kDoE2vE+c9ht2a
C77niPVv0773tsQ92R+mzoJEXQsF99zMXUqLIAV8dljPC31BXEUcbkwWkxuPK310IaDJftnhiOWK
iD2ZMZB2X73s4HZb8PnsbJyOCrDFP4sv9qtC9vWv1ZwZ04WXJvFoWuEcAndcsJ54vMmzelPrs7MK
qHthIghSg6IaufIBcC48BXidoc9F7HX4PZn5aWzAYW11NwefRmQZ1tbL1swQTtbKhW06txarhk59
Yi8F1MaEYIYDVwqKcCzcCFRbt0EfOnicMHza/lzjwBg6H72J+8y+rx14TVYBKmoz+AUMDd1YSX7p
EEdchO/aTY9s3Azz5FoSB5+OVAnUUGvf30+q5ycEj0QOW1Zctc3epuxuboZFfk2PjiawPF5+vFNs
TMVVVnG9Fcz4/o51Fm+cQghKdGJyjhL+NH24ez6HOodMEynnhHnFjp8dH2vdA6v2joINt3anT1fY
dRMC+7SGQ174VrDFPCJd9rLYsSjf8rvvhIOk24EK8FbJlaK9bYLv+HlKC4ohyfD17iGWxujuGcJb
+zUFz2++CK5cBoRoLw0IL/D73GFEKfK7ARsgOCQG4XMujfZ3svsVZV5O1YFBMH4ePAIje1ULcuWQ
aSb/zpQi9UuY1LqA0+Dqat7LqYY36+EHZDnfry5VJlL5D+YwyzwmB9c/z6UV/ZvcIaOTqrDT3zkR
6q6kvBopBcoL3/viFBH9odgpsQQFeIFatqosWeCMfWLDqztkXAvmEVFX7GpJbBiQMrz0G81Aa5Ra
hU8pauS5jLFmEahQ8zP/N+8pwHir9ouNky5MEKKtLaH67odF7GTsGFUadzcYSTc8INvmCZv0vgLC
KkaX22SHK+lqxX7pfhgRIZ7TnGcIPE6rKXiHBjnk2ynKhjs9kvDfzdhOqj0Sk2q2MUm/G54Ibr9Z
C6HPSFznrZjd+dLi0e/AyCrvEVIz1TR0bzT9aWY25UXbsmwBpYWtEOrkkBxpK+j+mUOd/Rhdyiw8
dtgoTxYBY3F0Oa1fZtCV/8AURc1jZRGU3SirXO4HhpiHtsvc+ypWrCMiXqbAbMbaeIpnVRt3ZdcU
3wnN8H+dPqYArFGYYxEGFLUM9H86O/j9Ekue7iiUDFoDqpo27Z/VPMjjaqTZvWSh+AeukfjFo149
+vGMOS0j7HfA7QS11oxtGsRYWEGCa+kaIfuXrmCtwJMDazQ7Z15zhGCYJQVqv1Pc0mdbRmfnqWgA
nO/zSuJYU4bDarNVIL6eYWdaatdiNvxRJvdyiihM9SYoHfO2lGOkXdj6HcucrEUFWj1nwY0cNm1d
rshiouLkVaGQpHjrCAtr09t5c5KwViWN0Ksy+I6atEVDgau02DMjXcNf2LCqCVMl5b00OucVRuYt
r+cXQIyPRZpNj8Y0U97QTuIObxmsnzaJH8jLzvctP6kUtPWUnwqMuCdpaSwXuJWTU6c7GXLK5EfM
2M0zDT/zjW3+sueGR03l5BlfGBjNCyW9vJ+tQe5VR2dXBngqFH43v8eyfxkrZ8S3kGVbO7G9y0R0
6CqrDt9z7hvnyp/Mndm5nws/lH3k9s8NwJpdBXgPbwLNdjh5KpazKI/sYxtCNIGX6A+CCu8s7P3f
gqjTk9FDKmC+T48JTkp6n4vgS0lQSbHQLM4U4u0mqouCt+rQhXPgyC8XqNK7kVQrvWqwysdKeObV
HpNoi53rK/IppwEX6SksqwoCBFJIc0fc6WXhxN/0pAOgaxntjrBGRqvhlP7WJnS5eR6Mc05dylOZ
QWgwi3Z+xDxIO0Zr0Cjk++0FH3Z5yfMh+1EqBv6RldmxpRPwwdDD8i55KHdcYz0SQu7yxZV9PnF+
Em1IwI6+TynJRXR996+nzP4CU2mFXbbRb8Ykv4v9pb0Ejd/cWaSRCMx31RET1/A2YBFjsds1D0Hj
cbtuoUUapte/tFTFgdEgcQJaZ+bfVf1kiRds+7a0Xk1Mk1vfldYJBrd9dHRvv0VZLP8OZNwOrUU7
EBYE8WiJLn913az5sF2f+71Vkz62WGKr1iie6QlrDktjEmggJb03QKJI1WQHUaq/lK9UezASiHgF
ksRFa7jgUY0z2tW2g9qLhesQwU0g/uJ01PNQb3SYC8yxjCp4w2xsaDud5+JaNDp9gwlUYJZmcMRT
MoSDkP3RldV4BekK03eQCAB0ESEkBqiLpPvYXSCbnKAfzBhfstFnxTP5G8bl4JGTRZZwrWfvfnT8
54FkyTVPlkbyVu7Gk2UaxTd+3Bv5EfVpD+RwgmTAJltPJ/qZorc6D0IDEe3T5Tp0mbvSOtQYIgiY
otaSn+uO/IAeSQt/pB2HsyiM4R8xQDKr3BkLZ+oeecd9etWSvueuM+6A0yJFWTCgKioWoTR3qOto
XG9TCrk+qUj/MP27B8tpeC9AGCStaneevY1oT7oVYKQ0II1yL+qgOIIObh7pHiMJWo7eaSEbFBai
PxG2M3GNqCDb0frNpa3v3NcZT8gnX8VI44LxrIjmfRo5VwbME9UdxXC01Dh4aoD4DYSJKqqej8pK
nKMLio16b0iFLJkrZJt4XH5LkcxY/3sdLqIhRjUO78IwcY3TJivZxsaQEaJxQKfkIsDxNqbzs6Qa
nApcI36XbRNtZyr7XnKdUAi6uI33AwVlfMhttpCbql2IKJCJQ5HHJ2r9xF3n7iQ8J7FxVZ9B+49t
9bWo8ilRLliBTt41wEax2pQ0ZPC/kZMZa8wtBa39e5ZU+pnvRG44r72DIPWOwOzqP6ZjBh/eiBEy
maDdN41bOvslxswfQxGD+4tpZlctsXix54YQh2sR8rQqak8pwr6JrMaFncGQWzByetkrdxB18K1y
2hVLARsPo7k6yRhgeaFwKzg1CqzExdAAx3woXJN1aFcvn+ZED8gUYchnWWhdWM/2e2eklVBYGC48
aOunJgo+Rheof8/t6ZbGfvoP0RP/hEq5/5t5nYVeKr0dCQOyHsyEEZqr6n8sD9GaiZd+G5R5Gnwa
D9RfbWM16hhUCQcIgqL0C2GCUAv83qY5+wm+m1wG3P1QvrdtFDTHeCz/v5CSyeBO9J4Opv4g5sfs
zsKqPvM2Tr6KWFqXttV/TY07AT7aV+oI+9JYVGOPFAOEEdC5regtDeGjiu9ZYREFtdmZ73Brkesv
zDk0+766J6sCfiJvWaR0CXnROpNVQ1Sa1Rx4vea7zzLnmvk6ehDulGERNJKtObhvoGDjNwQYVtA4
3h4Mo0g/R6SFp0m0JAlLGPENLMortQMPtBbYj4X2xKGdp/TRNoR+twrMuH0u+hVLuqJeDeVfGj9r
D0EAtJdB0CbvBVLinmAJyV856C0aT/1SOyZu2Hxs9nUQWVu4TjpEb5OPKc8E03JCDSKWbdJzi9f9
yyMgYNh8RvvGdiYiSK7FsUEY3FlFH92WwgfVENOOh08xumqPemGu07QjYfSyv8mAEauZpo4x0Rl4
W5HOvEBZgXqDS2N6A6VWxzsZcOPcuCartj62nbt5TtWV9CK7fBFbuwXR/d6IlbiDMtldpslvzmQp
mnev5QIphdfsUYLnrzZOnoBE4qSN/UfwuF+m4yp8qIh1m9IioiOTyrpFYC/C3p27i20pTh+OwVDK
wT6Jubit4eA9RVYQ6nPLYHfSj4c54AMZvWJotmqMuZn5bhdsNA6wh5Q45Vnjb3j23F689n0rocab
IA73EWnPflNJLsAXmbny6HeVeWJ0F8dpbht6Mrjen7gzmYwdtfUpFzs65ST9z83C1SdgzbBrI6n3
A4YOgU25bZ/muuyPVTpN7yT2q6PfV0Dd+GA9CIMsRJ+nRi3XoGWlbk5GcmmD2n7JLJ+/1u+yAFmJ
L3gFagwPRpsb29xIXqYU1iG1AYBBJbwkZzuaFERoDWN2IrCF7dWPWeo7SJGgWZ3ku+mieifGKPrQ
Zn8PPsx9stKVY1Z6UXSxO5k8FPVQvpJawwZbADMNBvpnWdkO9VeVIdKwbTR/c4tylaqvh13rNQVE
6JqeC2OIblR6sFGEevxD7bbzDdHlMHJxJcUDb+NOiHI+VHBKuChika7QHgd7183UuJ2zjj3Vitzf
pVFqJzv2R1Q3YtXEwGjUMzbsyHJSttDlsjeLPj5EE0Iov5xsW2XCnvFdcqpEDXOBvcj6N0l0f3Cn
3nvrJ53+Yg/GXwHSa+cSJP83VwIbAO+MdtNTF3xIPfu9Hwm3boLZHccdafPihkySwwt3TePZIony
OVRa45BwjSiUtRvdp6NM8HlzTdhTbvyW9E1PZYZ0HvE3QR7jDZ4z8U0VLQEOWYyMig1iOWxoPiKK
FF64kuKFs/t4hzvRD9vSNQ5xKcS/IBvBfKzAdZoAEmbzyH1xqHcnBGQ1z9iXW+iC0QzQgkbutJx6
2oDp6GFtWAxMrmN7IyyzPAFTM7jdzx7KXlHoUwp5iIlu9uhyUP6OZsEIB2c8fLt2aYa1rapbncog
5QQxk10sBIvf2KfuoI5qxoM2TaAyB/JEzXVw32R9+91zFN2Nhee9EsEadnPcsxTg4u3S8GTzQ2ja
JQ82iMn1NkK9/s4V7fGsoqY7gZh8TMmX3LKEjsSdbZvVZ8Za9ZdUZRJSgMmaLTf7x06BYbDyJP1V
lo0LyhjW8qzIuWDXy+6XYKK0cjactwrv667uyyGMA+Gt9j/lv2PoaF9ZTUYn2y6jt7kZ7ut66c99
BsS/ovTmJ+bivCfpwWtj7qxNAjRjBaUIUDs+LdAiN/oz1sjur9fpIeS/F70Yvsl1uHGpnRtg659h
LLuhxV2fdJc338lITKcq5tweS9Y2SJBWf58yFynKY1caly7/jHM13FcQ/K6uS3oMsydUdXMiYliU
2S8bf97uaWKsHF3dfA8TJbIIeucJWNYG5HP8FyUrf+AaoD7nSdNM02hRvS7aeiNMh3rR0T24VT3D
dqC84SGAdpyvyfAKcchx37WBz45QvjdSteDKc7ugbeqIc7YayvhmKd3cZ02vAdRPTbmhf218AqGo
Qx5Rk+IFwz+jrAf9wUNpwszwf56tsZbuNvmxPvcgR7ozLYnDkX6Z8trCAd3IkWvWBjBuD4WsqAze
u2n8mbsDhcgE0eSmiKciTMeYGyaS8JvbtRUB2ow9LZTWWw6680DlmA8ZyqR/lFDIhPkU7pEmbkFm
ZGOBnvu/e4Ikh63pwcXaSp6MyYFLOf6hMomiIy7DYLrRdzLIOyxE+Y5WiegZyoZg0oeYVIPhX3vJ
2m0BVDpspd1SC+GvhSx+Rh+0sLo/QDjTB3qy3PRLzz4/t4l7As//a2el/Emt3X+wDsl3BR9WsXUW
X+4zl2MxRmZ+9wGbUhA6xfVmNCSjbo+tG1lpdBSagrCPk6zUYQpE95NwqP+/O/G/8Ag6FKgDj+QV
MuwXQi7laTGaNkWtDVhasZ+h/pH5RuX7ln3jU0TS6DdqYaHmTSRh4pXOv9gdWgQZJPE73jqBsXF5
ckisdM3JI2Mvw3byvsCWQpqvZ5uyIZAyR5t6PX5RCWMbuwbCcWo2jQW0KqRJCQz5L/AUJa6ZIjyx
BQDUXha6cp7HHiwEebPkEqRT8zdp2+4WBVVOJLdpP1PeSmfStHoXU9T6TP1HdgoI9d6xQu0PhmQe
SksXI+bsGNXet/r0WJhtW+4DR7U3YcjlzShjeZlzw/Ux5uEcxNxQ4s5DSpF8JZ0ZwolPdv3kpmfb
KvGXTVN/wxVqngKU6I+8yaw9YbocZbvq3PsiM3qMnUxm8lHZRvORsqjkpYWEoiJnJk6yqPQ4Yb38
7OJ4/pFWsTw2fp8/zGpxeSfQa+E3pngQnaQnWpfVu0Od6q6PnD/wrTp6KUCadmVnfBsj5TeTrdOj
B0tsNe1Xn91kod+vHRVRmUikKzf5yTF+sAmorIuk0HEzajsli0/iDF5H7IE0A1/xGCU4pjZgI+Up
1tIG51NlTyuAa6MTaqXkyC87Ewq8BjGrjlnTKvxH8tP9C3Hl9lpxx6PPMw/ViI13sI9gYezDgtcB
0ciZrzRQ6u+lywzYEQtqfxZoIhf4TauqY5RCZIwJmk9+dTI5zMj7B1FiXweFJcpE/MfGWcg3za0p
2IBTeycUQZraIG3yGUVK35NXHp+WJO5PFUdbRRqW0hBHkiq3YWng8AXrwNJl9Pf0MyzhUMrikAbR
+ApEpb9Qel3exNo/AorDwfLKcpdNIiApNLVOBDfDxd0BtxlrYkZK4OaWpJWpmOHmTdxaZ31I5an7
xSA1TmE19HQF4kcWF4nfW4SWwbodvgGjdMsi7zAoKMmc2c4HUm1GADrVI0hQf6Z0wrH8u3mcPEAa
U+qivnfp8AtAQ1hYw2TC544Xb9/WKS6eYJIUYKwZktDBJfVerbT7JwRnIffg4awzfjN2QMjQpUvt
n+uawT5lRHph14jy1Jce2780o6zth9Di+IQCHoswqcdGbUfcJ9PFTjo8vVTWxdkjzhuLBiXuN7+2
FKa9LQsWKVc8/10NeDjJPlEi8TxRRposG+I+GJpFPrnltlR8GAhusnjUaUvkYs5Km9BaPsJDRBjH
gs9zjC+ZiiF8ygGXw36ZjKsuVrwMLlkMZi0nGz1MXv6cB06PmiXSkt1MrrOETp4EH0MZtPHTiBvp
BkMJg0SSG0Sh4bPsIQcy9Hu2XR0V1g4mlKLyO/x5omW9F4BJOpWGWPmZXrD8JbhAbshf+vHc6kUs
Z1iW6gUQM0C4lmU18IR6ncQyT0T+I5BXNr+kqDgtnQTWEJCy3ODbdkfykwG3K7SviizjxSLoysOQ
9iUVRn7cF0cNFAz8/QQUjASoAvsGod08jLIjoJJV+ceISZWxkNCcXD3JdMLpWgWXJW35VlLTWoD0
wf3dQuKzkM7Y3uOg5QrslQE7T+0kkD4aA7bFfpp982/eGVShkJUyLylIAO6atQJOyT+SpE2XzgI+
Xum653EcPO+epI7iuVeCImXT8IzLLHQZ7S0pqnLXgkZRl1IE3pFKNrM5jXkBBc+bUvG90k2ZfnVb
/7Pd0QtLSRXGJmO/8MLqtVuoooGaEDZUqI2XVJjOP1MPXF2KxFdXIBDOAx0t3nvMy5wrLDroSxdx
SdoLrMfU+gIrO7hlDcwm4HSF3Gl8Ajs1T/BpNUKrVdZ+iOlS+HuvZKG6Q/bCkUHP0WFsivHZQm/9
Nfr8lZpg8C1xgJZKlp1EgwM5Rc/foIXPmG7xZEe5NWOrbaZnSCv+hSsNg0fM1fwd8zwFDtSjoqqB
mY9yvQ+AcW4Ky37n5ojAoEvjwKQdvKXt9G+2szSkO4XLnhzQ1p0yODbY7BkliDmgfvfJE74Lqldx
ICR/7QFfBw8D4Gr5M/O6fgfqdHaJkW4mqrZre3yk0WFbuSTEgcM9EpK8+WtcMWCIJHf7LjsX7+I0
tnSaw8Xdl/isdmKQxPZgHlK3GFshDipCrlJlR6vrCiwh/nCwKEUESymbezIt3qPqkeC3Ea1coAvm
MSRn8oHBcbyiW5uXLFbeyXR98eH0fXSGk0fDlW8E9eeimuCa69UrFTkvxYCxfTCD9M/Mxf5gkrEm
VwtqpMZgUwQspB29sXL/zp+s6SogDm6L2pSQQ0mw4WlIXhoWZu7G6fGHwkC8IS+LNwRB/4peV//G
kdCPfr0OKdEV7BAASxwc/sUrhHpgAvDbdZRajv3q1M+ZSidL+E8J9FcwUXATSuFhXWlVSax+caBV
FMCugES/l377L2CvHgK2ib5mMEp/I7q4uRlr59EFahjmkZo2tm8c2YYhe5c+B7ZJOOdukILImew4
eNKqfo0N92lgxDwJ2CphS0/kPVCHnHUqryj2XMc4J1XSBZERVlaiNhmCdbubgMpfK+2WFy6zaHD+
jR1hireikRcowRFh2MRMmAvHZ7EUs7PxW/jFxUiRacUbZ4+izM4Bp94BgwnXRXZX6B0DjsTZ/WxJ
RWz6wX7z2S3tWeuUG+LrD54Kontjsq4ZobnNQOY6BJTER9UV/W5ePB3OU6B2KMHVfjHgiA5up35A
+PUhdtY+7BznPZmJQ1LKvmWOBywJvpgJlsVCYHr+Hd5SeXY19uNWUKHVRvjtdEvq2dLBSxHDjKNG
GCKM/FmIPwJ11JV98TBSn6okke+sxC/uglFctGlKQ7KLpjqIz3nWf6wmv3YwELpGWzYSqtlc7KjM
DrYnT7hVnZ303RpNJ0qOWJOLfdwmqIi1O4d131qPSP7+xU3nC1A9tOZofAGo4zALLXudOPMFn+VX
IgaP2E0LHBu3cojn6RsIJAu2mD5JbJzgIij5Wu2FMcHQxYrHx8FESymofOctYZ5p48DVMylv106O
IGNnz06z8ZKq+RR4jsOxqaEDNyOu4Qs1nZ7cao+zgScDKKsQm8nHwsuCxz3ARLKemtXbwPjKODsX
zr7TgCfGlZPH6wkXdVvL+wbvJ350kexM+nCR1egpZ1rdCVLQuOGt/khYDGvaKPQm0cXf0ubn0/uL
cWuZAs++2XZHYC7jtvXT+i6y+9eA3eNz3NpITRkWR03vaBfZB+XZ048wXa4Tjn/noYBxBwMZBOKi
DWGuAdUirHeEepTfd1BjDqo3fjTw4g21Wj0mYbIWvpQdTRm8io5e2no/1AviEsmLsaaKntirqdk/
FYHQ9xjIrgSW6Rl3TbY4/lzVe9uZo1PhGdx2mZzTc1INyBsAAg6jZwpWGIQYSkoAIEdmDf21NBU4
5Gypzs4EdYeG/CTV3fcY0woXnoYnBi7j2DE3sL16AqQivW8gDoWApZpdE6j0NRHGD7D2YTz7qQE6
k3T0P+zGJjgZuNUHPP81vumUkm+jmtxwaSmvRTgdpxNzNedgbQ8XaDbGMfMG9UgXS/bJhR5/VNo4
fJbobama60eqILw7y9ZhMP86deqgEbXkY1fAGCCKhexhTUxRSkuedIBukZlD/ugXtrsJfMu4cdxg
XBm/G4w32WFCIPx07F7+0YOPd0bE87zVWdxZJ9a/XOvTz6FzogfJqXRBVwwxE/hXUg53ru3RtZpV
Tjzs2Bm8VxojPicseKqea0JK5085Fdiw64EIKb99lmR/0s7DUR40+Y7/EJzNZFHzRSxV/J4a9Fb7
keVtEeh8eoHk92zPf5tR66cmocbcAUaCZFD8mH6E7yNZ7nwaDB4ahdfLjMu7pmxatqJWjnk5N/cl
dT3bBedHsXFdX4XzOPivrIVJcxQDV8qBBpNDZrWcSo0X3Pnrkn1IUR9pVwLKEcemuKip5QBUbvnC
foXOWR7ryTFruB1J/sr1ihcSGzeibLz+nRo5IHPZMYEdlaX3wA7/IV7HRvBwxTVfhuZsV70VYsqv
n6nmjii6ppZpZ5mUt8uYgGXJuPaFn4q28qF/bQ1McWXlS7r9anhJymOWMtkyN8FKG2H7fJuEPpvD
9O43cRj0WKwqwjXLZE9w1yvFFtoq/8T2rBTdHgbEFY+REBX72qeZ95YvFLdMc/ZgupIjq2ndczVG
YdHmP51RgLiB8h+AEpQzXyYpM4JN8Z/OWIYLiR64SyPva7gu+t4JAhuZPm0Pc9Kvf0MXP0grWQ8/
abt3hh93h1ik3QtH6bw3xxoQiFP2xYcnpfw1J5H94i+DqJKk9Z6Ouvpf5EWPaUoYZj8M/UdnLw9a
ZogLE1usbU8xQLLI7iYtdRh6uCVe+xPjRd6yqsoITE3mcXQrfcdybC2QXoEuOeuaMdF7FyvjliPk
hwnuDJJ0OtULLxqHWPbJamcyI1Mfp5uupYRt0KrcI8FWB3cwfXJkw7rvUK9sgZ5lm0ckQuLukptV
/tot7GEGT1PgiUqq2RzW+Wtt8171jJioK+Tf4+AHB3Dsf9G6F1DW3b6AOXZJc/yVKXDvE4+Jc62N
5DDNpL9Gu4qyXYcIvmsrC6J1OowGa2D2Gq56bfHibNibg1URDL2TWQLpdOntyZ21S71Y3HsSdqPJ
tRkqdNR9BkofwXCUbFfKGtRM8JhnxLG8CAcGYR56ubw5PdGcl10Yv+LDhGniTlcfWHmwYQ8vBlVl
ErqIInWERQEVfYFtcoi92mfwrjpNUxuEUQPi3mEYsRtWY340u0aEjeeUT5q84L5OV60wK2mA6gqG
4VI+xE52FAT4iJZO3Tf+/eZgO8Yc0vbH8G15sPqGQV31ktx86DSMJBCdS3jOapXBLeHWP2SU098u
7555gAStncX0UjkY3tmyur9c02losIlV33JVtFeLLCIto0jHlj98ta5L2GWjRXpLRgsXtQziVd1k
iMoBbkLXRqiRqboLev2Ah/BJCUzPM62FG5glP4Gu6gsYmnrfzwnTol5bx3MWx5fWUM2pl2mwm2IS
iF7F3JbGP3PZcjg6kxNi1HhJRPWgVMtRijQ6AeGIvePIOHQb2GaSE5pwIbOHKsbUP3TaM56JO67i
LXtqC4Pu+uyLN3vF02UBYw4WzeJouMnTwnoHJ05e72K8009G1D8WOZRdhgpzj1Zj7pXfZH9MfAS8
ZnhwezfIDxMC1p43SAuxCYvSnppLlwZ6Y3hKh0FT80NqY4PpN4txEq2lfalMP5RLZoUKr7XUu7nE
M6tMMACh5u9UyvFCAiXc9GIwvFyAgW/v2tSpjm2WQHCKYMxI/1/UJXcOXmrIp+xncv+b64A8LdBH
DtZou1ePV/vByEgAT/wuqojDEYKJ2OPZ5UqLWNqPoYr88cV343qXun72QvfBuWGbc7W9xv5LroZV
3ZBFHzZR3RW1BwNODf6endpb7JsDKVsuRT7Zm3nCrVMvKOrBOI+sv3AD78x16NgZEVMrwXyqtOMg
PoMgvg8MZ0RlhwWT21QlnBdy0dcCfv7ZW0An8stV3ldQet2tNex7Bc2AFRfS/AnHP/7EJOjTS+JD
5LcYODZ42rOHJWdvMgy0CmQ8Ha9RW6bbSYnuY2FFh/xBATdUmvScDnEsT6WLS7VGD2GWRxMDHw2o
D3YP102rSOwDyapix7NWHwAdtCRa4Po5VM2BZ/YwKzN30pgEhJQPZZqMBxh2fDJuYXwwhQLDJzq2
xSZ5v1Ij2cRa5VnhiSRdMnM0XixvKp+dKe5fdeM293Uem2GXLOOLoA0A/Q656NxJdAq3nC+FplCn
tkpmQ/qB/wGxDhgnxzVT5VHstMMWCACrjNOhCOlZUveN6uxw6MR3HlRn1+/HX80d7kIAUPDuJfwy
se2yu38JH3RxyEtH4itsGrgAabZE/YF2h5HtahQ9Yt8eLrGOZXYrEGuccHRRg05SdLz2FVdmAp6o
EJtEdZ1gNVN7bw3pib1DXfSjlyJIG0uP0xvDY+VwBuTdk+f5v2JIE7Sq1j4U8LT2k5zxJOdW4MJl
ltPe4eoVLgwSh9rnuSkHD4LSRIgopvsH/3qz7uvMCRgOqVsM606+/NF92nzPpfdnrjp5KHSb79l/
Jzk+wpJnGbXtuICOecrc0vjyVR1RIbXm17EPEzH1Lfp4oR03XEyLYQNc9g/sXvKVFqfNSlfb5jRw
Hrg49dump0yGPx4aRrLe67nL1+eujhXZ+v8oOrPluJGsSb9KW18PbLAFAhibfy5yX5ncSfEGJlEU
diACS2B5+vnypqutq0tSJROBOMfdPydY7id0tGGh7t31EuVHUWeY5XRrsMTO+sKRCYsAtzhWbHuY
P7rBbQAMkaLisKTmsnwdPKTKkxzHHNtGW/M1hW6FWbFP0QRZMNAPk/GJ7DDsBHIPOaA7ljUWoXWA
gWyPc61F1syq9p1WGKK9MGV8caogHzTjg8SeheZrDSa938cwThgir02GEc8eLgv2ZcArgRTbpYp/
cdtenn1y1PaKkLp7YEVljgN4hVdCyxK4CKbAdy0NnH6siNWzbcZxX6QRlsuef9y2u+Qf/MlhG1GF
eSIS/0Vyoz4sGNjvZjoaYat7L7s1QxPdQVDR9daTjf/M7b0/FxPkMcxXLPAi4yS3OGiDbRbxvcTq
jkFDjexq3fyTnpjulBoEfAbcFmypRA4jZD+cbHijiOnsIRH+kRdQylNsiNTx0ZaBhP2HDBlZWS8N
3RWoKeqy6G4MSbGwXGNjsmLnUOwRHrx8WzoYNzDzp86bW5j3fK5ZQ84zjBti/x6mPaH/dWkF5hNI
KVt3dzvK+VbQs7saUmxGPD+bqR7CB7w2wbXFqQvEGEij9hF+Z0GnEu+Dv5k3OLu4mlMUsPE9cT1Q
rnDmIMkwwx31sgxYQFQRs5UzcjzRTb+sssWUd9qP45wHO5XXjovwgWiIRzcPZFJw9VTpaABgmNfG
0+Rk5LQQg7YlxeyL1yxsEQ62RgWoozQ99KEmbZ1B+PbLLtq07GGwmXLyfnG7wswe9/5bnLoffKr3
DTje3FVi5ZcllstH7cMvbLoRS1vrUqe5ZPWjU9hmG5oZP3Wun+khRbSPwTrfGy+cfwn7D1iAdzmH
/Z5DMB4SBb/JXWBgac6bCqgnTBbJ6cu3Z243YYuFR9kNN6WcvjIa3yLa+XR9poVkoJQyDhGWumKb
32+iMbRCqjGmkE0LNvsNydhV4+XcIqOR1ihI4TeVy3/zEv70BPkJ1EAm6S06r3Aolbgtex8T6EI9
+7YX0mV2Eng/4RPC4szyZueG9d05s9T8got4I4NGjXsgg+wXL5InQp70KziE2IGVc+Gn1GtBx6B9
On6eYYKQWJj76YH3r36aSGbORyLnHlEq/jLjMZg5NdgB9lTG+I+565x6nK8HlqrVIc97KkJcSvpQ
8KIN+kCDzOlg1XWT/Dxhz3gOo2mTwhXeS9tD/i7tP0ti7Y1uabEsoSzqsWS/lbrR0zzSqyAnSkfK
WR1DRRcVJjDrM6HMF+Rja8c8TcECOVA7X3U3pGpHuyjYkBFSaB2Ifs8ltD1VC1YvqjHVLWxn99Bm
453iQFlc5BpiBF6ExpPnZ9Sp6DGPrOfRc5uNDwUXf6zFDrcc3YkCII3NvR078DE9jZrhHbc6fyl6
10DuU2B/7itoK/dIRPjVeEbM2ymfl+pswzx/kaxqmxNmAfYVpu2OpmpGYKZtGD+Ynsf2hqDblNup
KSA9pHM1jDsRLMRiN+h+dUfspnLPU3s/vLXRL1MxPeeuLTauNn8IFU1qPRvcluyHuPmphR5IoOeE
YtsE5g4eqQQjmwA9sJmYDA9VFvEDnGzxd+ojdYrZ02FrZPXXhuWbZZE8TGb26DZ2sBR0+qol8J4Q
yZ1QtKcpYTdZYu4p7AK7hV3CJoqJA7OtaZ3yHC70u4q5HC+FX0J9c2Si16UKK962+Wi7a8wKlHHP
o/vOsd78cAtYPhTD5bRtFzm9sGs1L/4CfTwnhn1w2EieSst+vxOyt9RLdNvEdqNX7M89UZ90xBzu
9R0Spa1Oga3DI5cJkBfFJLfYzVnYuZS0PEJUmEsyyTonD53EF8FbqbhZnnHGMxrwfIKsEmDdClV/
wGYxRkgdGJhy5tSDNGN8dZwFqnQvi8+5KoPfijKhZ38pvXeaXVEFdGXClQsamqfIUB20RqxKyIjE
9GBXrAQiAAfAJpXfvuX8wh+6bNRuMP6WbQVtiQtB3R1/RJdrmRGEoDnF4+UUyDh7zoCxXccQiBk7
MUhaICLzaZfNE4GVahTFepam+xs2qPKd1KyfOKl2YcCQ3fDdtapsTrfgJgC/a/JoBxB2mu8gIx69
tTiaqZXNsw3wKKzQWThvbGIih6yK5EOzFL+giyfbhTgx0TipT2nQPlTd8tqAqnINkhFQJupprKX9
6RO2h5Fs8GIHI7TvwJfoi1VprYKg0iAhUjHcf6/XuM7K7woryDbSg8aHlUULIVar2A1t7B9s+M54
NsvmYwnyvZ9Vj0Ga/SsCDgEC+KSx+5xwAjIE7y816nsthpBUhGdWvk5SmEn5AHY3gQe6rTsWaAT8
uurd9EGBVgZ+mz0sB2yLl2lnMfYfbeMV18WQtu/YPrO5QShScXTosJAdCqYEScJtfhloe3+kNrnh
SzOzBR602WVRL86sbxidZTXsG9LMlwTA0E8GUwCYMNAn1skR40fpNjc5z9EBVdrFgUUIfZm03HUy
/JEUfp8pAeLKAWF9z5EDoVXkfAg8xjs5cUfA0bqQAguaT4WSEFJDulA/0xuxFu3gHJrQfXOiqWzI
tJT614Q9h/wuJKl0V2bSfcJZ/kSJg3fq7riE2A0fQmWJBzyCqJkIy/TUOgXQ+jR+SlEpNxRbunKD
k76nCWTwoi0syPlND73zJwkwAbsh+aghb5ybGhzuNxqqs32oozbYiLapblWUTxuPZNMzQEMR7Wb+
dr3qPM/AycbkdEbkVO+ekLrdGZOOL4Up3Yclj/m6ell+IBlZnrgLopAELgFx4JV3XZ3LLdIR/c6j
hSch0GVvnkcp1O++Tfxf3GP6U5HM1l4ZJz9Had8H7Dssfw9ky/lmiZ/+2LOD4Z0leTl39VVO5XX0
za1BSCJKHxEZH8usfF7qodjR53HvWiH0tI7GwIPFa1FeTVnVsWLi5T/8Guw0TdKoChRzNPony8AB
uS3HOotYXnjE5VEJa9Y5q6WugcSOznOrJ34Rnlna28tPJ+/0bmRayde2Tde98GW8G6eaGjEaPGBz
RDQbonweUw0LlO1Vs8ywjBCkD/XkJDGRjt6zjhanORmwRo/PnautiR2ME1+0rt3hkPf8LF4WwEVg
OYuAydgHOE1hD6WZBtbGhu5RHCqxRHH3ocnsBfDIvdPF2HYXwbmgR/hlglIytuKGZCitwYHznaJa
3gAkUPat+Cj+pXIpj0M5Sgtth+OutukH2Y4k4W4hLrIztKpoxzewfJwr8deQ+tvGDizkVIAxJFXQ
rkaetnwkPD0HhkZ18BPlTyQIk5EZQYbv2SH9y1XCQrx3ynHfCevgiqokvlc/ecwWOOGJNLDQobAh
USmeF1BhSAIOIogTWO7eU5oPheTUC6h1Mrt0BrEdVRMoKoTNHZY9QBpTjcM7MMF0XcjrsgvSImaB
y8oPUyIbUy+MIGXVQXNIGuQDfNNetLyKvkuDbdvK7ssouyrpaqjmbBNPmGDXJOJ46DBHDOYdmBJm
G78Z7IukRfsU5YUVvdDGFmylo8Gx1uBTtvRFu/8cwsBPgZ/EZjVhXdoYjAWfaQdzb1WkvnfV8dzT
vIbpe5dH2RLvcbjXLTugytw7B1Hpi6lnfzK5XZ+9MABO3hYsJuvsWofVprOm/FOkbrHzmCKCL+bx
cThaRo35zrc7qkjhaeFQCzi1z+6c6aemBU8F/TiWX/DvZfWYssD0XzrhoysBeWjSJ8PLoNlGcaTq
G7BtwdhHj/SgTobw57QzIrfEfYmWXrqMKkc1Zrn3gq5JtMWzk7BbQUKhg3DNHJLsspjAMmsaiqRZ
jLkURKulvJAT9Sizrq2QO/4kZjOyzKDgF6WKBcax8mXBxgNXJPbexkDRyuhkDpVviGSXzGArqZap
Pc+B65QvE+gWa99ncrTjlWN0wz4ElxY9WcvvtqKd7uwDL/pNRNXdlbVIlhu+y7zdtnGXzG9c1Qjw
s2fP6u/Q78QTl75K7ks/jIk2DiyQukp0D1ZpFw5N78UYfJJrbtTNU45Y9sgBuFtWi8NucD2nsFbU
imXTAPmwAP0ZWzFhsMz1eeM1tICptTX55cTj17OqZtyyuXth2I1oN2+8I1FF8dv3c2rNsbGJDa8I
el/j3BkeMoTE8pKAq8VJgzHsuORt5T84DTjeK10J9TPDXyEODEAjx24xkRuOHTCjqzTlz74qQrhV
kGMG2I8jr4uZdQJvyyiqSp5W36VmYJCNcjacOtkn10OPSkVbVW9zWwz6A8CdzPkJYo8HS2D2bZwj
vGvKZ+MTHWK2c6zSPpkuCO2zoO+XcWsNXD/9aKq2kZsxHoiwGD74S5UJfzzhOas7SHJeeMAC1rnv
xHvpNPWpDt0H3I2/cxo63hFDtPjOJj+7jKLnhirQULfAW4oTDJv+Vo5OfbDvYZLGpo1qZSlW7Cw0
gru1H0jOOxu1giLKWibxV8ONdXwKcB9zhtEu7VWWT5VL09X3cbcayDAFXZyN/yYCz82mFqnUOww4
U/+ntEyU/MlpOR9Ptju6xaXs5XA0ARtTmoTa8p5FH1s8yVYSnxSOI/sZa/b0TCARGGDbGfqxg2oB
ak8RTsr084B5ycX+lnFcTF6G/WsR/pBdajJw+YNdufQ3JrObnzws4wo6TeqjkjErm5IFIh0Oh9rO
Mfo6OilwyXjJc2IimglE2ZK3H6qSlsg+ny8WJu4ewVlkH9ZSs2n3a9qRb9qLLQywHhCtgLZvec2n
JfwYBrzDK2uiND5mBf+ulRKbeort57BR9VFkQf87caNAwjdxhYO5klzYOVqgzGYZfFuod7OpBxpd
2XiwL86bbM9SjHq+0SR2unc9Ag4c7MQNOHFodunbGM82fubmywuSweOmkBtCfxNa/VEl9vhNQdTw
uRRsNFMib+UwbSGHsw9tE7g3d9uFE6tj3GkXS1fZLTjCbW03pxwsB4DVIhlYtlH0Uk3ILjClQQYR
lfcWd/njDKIf32mfSLpdPjX53eaRZnR46CkL83072v61ZRRfnj0HG1wB4UjWK3I3gtw/vTxUGxml
H9OZLgZ8ZJT2rZzBovmnrlkCbQ1aLTtYdvv9ubP6wWehmcjwwYbKHwOWyNxfDcMMpEV4ds4+pVnr
pNlpT3hMXesNqBosAso6hhDe652nnK5bB7maMa5zgciewgKTvmaFlFOoXeYJtgI7bu7l1k4NB8+D
GYxNgVf31Lf6tdDwFcTd4PuuhtaL/hnCwcONvGkDT14Ywi4W4iZWmAdn7mzWmY0tS3EK6XLdNTGu
yXU7QK+6ZOPgGjoVvDo9qpAbwmFA59/iWOzfvDYDjKaShuH1brQ5Sh9iA45dAD8UWclvrv/dlu43
TEUJcM3HyEW6PCsH695zH9wdhv3cuHBJW6RNvH00AT0MThmSuc5IgNOWRdUUHQJT5XoN6TsT4V4u
a300zt0YaN+dNLtcRek/GjKc8IF1ZVA9YLf0cYFGTqgJAzts3llF5kIS5spHXj0ytXtn56F5ypsX
JSnKCnLFxltgrW64pBbzZep5wT7aTcvWC6ORPstqbN7Jd0xclWqr+yhtV2+LrFLOJ/e26phxO0F5
FkkA9AWzdvemiJanCC9esLFbFMm9m8RQuII0POZVG/+VoPrZoQ/qDCY7PlHaPF5k5lSQcvgT+DQa
d16LvbMn9pGj70EKFdgJOgYxxC7+AhTPS0t4AdJgj2d0THeY6btp46cCMCAeKh/7mOcjwJJWTLeJ
Q1D4XFdRem+86IclPAe+C4NrHMiu9HwXCL81Yij3HfQBRKJa2m9hfQc3A8FiteguWbUtUCmrdaRn
cPkkLpnjSk6VdW60LGmra711yt35PRtkdONfE10P5+5wt5nO6U0ibrkrd/D6dM/Fu8NETOmGuLX4
dI9WiDBL0HzCcwjyFK9booWNZOHN757jB+9uapynYiiQzcd7I8E1bL22v9p0ndTXnhVM/F2h8HFy
uJLzFB4dxVYHRkw2juyaaGlKZFZa2SYiRpmUvCb4/h6sMfN45WBKeU2mSl6k7EcrX1FeY5XX2Wbm
gU6VAoafOPfVqqss+cnN1LGebBuZ9NOGKLrH6lS+DwTqxm9MuZDPeJ976afsuZ7s8bGr8bnO55T6
l0ni5QlmNW9aRRkIrbfSJ6MjmycPUO1MsprZdRPQoMOPrSFecV6q3OD/ujNbPwarzbcMxeqZ70Rs
LiT13Fe6R2ggtxkajhnqqkTTFsknsal+3uCQi3i0+JHH5xiOJElOpbdgQAaKkUZLrr1uqn1UJlek
wYMwDEgnMIyVWFbgVGb8UDrJ7gAJj+z/G4uNBLu2xz5+jiMCsHZa/Q2ckF/WxQS5Rc8aPTxfXKEP
8exGR9D3PRI/j8nWngednL2JeXpd4LOvbrkOYD+wyuLuW446AHfYu8h4rl3A+Whk0Fk4vISQZOpC
lwyu7PDkQr+Mgi09DsH0FYEnfbAcfnruhs3x+D7UveXVG5qvuk9Y2XSGa8VFxCNT0Z2TXssTC4I0
X+OEuC8LAp8vnJ/7LYlEB+ZkuHJC382Owg+c6FjnmSzWrsUbY8UOFjtiKoNxS7xrubACXj6TzrHb
/TDrgNVLO1MGNCxUWZFNG9eY9/xLDTAPzp9I63xT0Bu6EOCNO+sdt2d8DGUrOQzBVnnPjVvr6Skj
79nk6xI6ETmxQieh2Dm9o9qnKp1HpAtIqIQIBBZUvgTagCHxzJF9rLlgyHKpTJ5hi1hCXCT8l2iD
VVlAqMibzvnSoOWDzdBya17nsElm7CpOFpUgqGQ9npzorlE1qSuU3jTQRSLGaDmKedjkI99J1C96
p0tauHkcmL92hAKTTTIN4k9O6v4a8i09UMwte4r9lmZ69i2bfbAeY0DoPQkUgMJl7hOvb1nIB140
tRsxw5UrW42nFlf1+AeRKE2/Q0Xf8JWUdEnw1KUdcOeyyIxxYeZd0T+l/oCY7vVhXe5h/zjimR05
9PpRevU+1bHFTkDHFdE4KuyUISx/CGzSpdu8yZszBoJya7QtD8mE7XRTNeyfhknAnJJ1Ku/MyYSP
eWmvFBFzl07E2HVbjHXejlX6iOcKJVDDxcmH6rWfwqK4FHY4NhjcF/tvlGrnL4saiL6N5UUO/zjw
wS/NAyM2SwvIJpl6cOGrLKiQlvvSfyPJ6W+ITAzgxGrrbBN45lLHbrCxNqoMnRomXFlCAolBLuDj
cev49zJ149ZA6Rh8cGTJArmzry33pBPfvucU0bcH4mhvQWmp4Lfdpe0VQ/gCdEk1e+wJtJ8gI+Ue
vp952EEZmxD7m4G9DbRAP+XzyN1hC2KwZapRXb8TGos6W8twfOYGlzdvsNtwHfCWNZLsYM+tRomZ
t4A2YRCuax/v5txM+Moh/ifrhvZMPMzKmosniqOXcG8GrmrHrvdjcQibxFGv5T1ZxOodhMzvycwT
TMAa0lR+d04rdVpAlBEHl7Y7MBMsSfaEK7z1nwBojeTBfBMyjEepBauGQms1jie4imlLO1/NtecV
dhxz1MYN7iDMJrLEVgTZgNa68HbsGGtUnj6GPSWEq8HgJSywWBcNuTkbCYqqECopu62SY//jl3cd
PGc9c2plCOeGkZTaK7fXb02WRPtMOJ7eJa6Thhi5hP9aTV300g9F/+q0UfozAVWwvwRwhjvqPXT+
YjsccZkXwjxyaU9BkqQThoRC6JEXeQrep+VX6aKGxanVJ+mrNczWL5ZE83OU5H5M0UQI3xZsH+Sv
SwxP7ilmWP/RdsSyiLMgeAWHTRtSWYzDfCsBo19V1PMvDzTBo3HVN1Wy9ZX2XbpQNf1PQ5A27bZy
CIaufaecz1aOvEgLqWNep7RNf0c4sJwdHve0egyVTaAkjkhlbdkdc6rZE/eIBPfxK3hKS5xmPxwm
7j0lYG64VqKpQX0XFKSgfKDV2UMUXcm6KEWxq6Y0qApYlZ0rLLgl1arUbJI6SX1nO9DbcXYVAjQA
Nzq20fJ4722xA8bTI6Gg6JMkSPmGJD2abYt6fZRVAOMfINDz4iK9nBhJg+qUoHz+Se3WvIe2Ca8k
GqyZFUY404XtAgmNEmfsv2i11KM6L5qdUIOJinfVQ2ZQ/mgLtpT5RckNBhVMPAuSGZjBmMhlZGMe
A3O7sCDjWIdwHmKI8RtLnyfac5s1wjxSUDp0I7ogRVXU+YowaKEN48+bHowTmZvRvXxws6Z6CWAZ
xjdrKuindWMz0ZqsZB85m9pRHfe+WEXN1oV6mYLa19khG5R4T3266o6I9LJ77bi9EDov3dTZRHTI
SEZpBT13RQ5yBDFjgep3qBY8xK2f/RGpo9+E3wK4yY39XeZldMIGo//1md1f8iz0z6pMknLvRoaC
pIhwBOu6scr+VnN3x7Z6S2Io3LGCBxkjbj10aZxGzIZcic+zsFv3gue50wfP8G+MYwuyUZTWhLSa
Kcw0NGQ38L5801tHQvbd+E4mLbJZuzOQAnFvSR3/NCEv/1vlV+x6USWWJvor/M7Pr+U45GyYXPBe
FAnwSsFoF3sT7xeHd/+mpj7YWUWAxw7GLJm5MnbgpiYfz4gw5TkIQ4pM1UJx8MJN8xgEOZ7YcVYR
PeezSZ5bgmbDdpidApT4knreDbOLNWBJ5cp/mqjM4PeYc8IysReOD4bXw5Mrl/lGfXCgHukbKn/V
dcJKdYySAOJDpjICaPefHYBanEo1SeZNR/zFevZdgBf1wUkoDgHtPreRerL8CAyylQvAeSvDmeM2
91rgHPy8SCOQHjIWDa5UOTIlrBBORwt6hxITbC/+vKcY0in1DUINlfmwUARTby16RTyMdVQ2JQd2
zeCiXW+5K78+JacXW3P6YGFkIccaaU7fE6ByinR5s7QbdHUy4KxSJvnmU4kGERzrSH7xo072GbxA
oDNqxSsrai8CyekjiCdQHj2MiJJNSZMw5FczNak5TAewEZPfkHEGAM9kKURBW0hPHNP5qKq2B9sy
mzSxr4yRPda9krQmIrrX+AUZCYIjWOVCf7HYxpOMRbdiN3Tkvjvx4XVNcKicmqRG0k4WhXihOHqB
LDrwIdxKoMECPgle7rFj9QMqt9ono1B7TzNy/0hx/5IMFHQcZeSiTBqVVd9T7rk5w72zbAxV53JD
jzffxnHQLFrTgfq1P8tIgvVQNowfD5klVXNzXWvQuxZrWLJ2TO2XR6ub7ID4tV+La5EUGCZp4yN4
QmfPYeL7DxbTGwP7x8eSX+5JsnFs5oz252BMoOhmRalvYKt5lceFmq4NioEdrdo+0cFrSeDSfyG9
UJXJCvOTtcXaho1QQbLC8BeNHyiBsBiyyMYmz8YowcuhLPdacvV+c7iDVE9LXmcvARtbZjf2xt8U
dXC1C/2kfXK6Nm82dCuE55rn+hdxxwVmMvndLQMZyyK0TGcqVoLRY4Kk3lTBOWsS/gaUe9iCtC6E
gDo7q1UPyGsZ7NN08XTwHjhyPoAm8EnL1pQUsszzVoPMIfzWhT52niqsW8cMhIXD8cR0azhPUUSR
FKplM3UyCXC9RN5rBgoQR1QW1eUpQztfRxiTB7UZq9xtr7hps+pXneKe/fKDwAyUGGJ6Xwdx14/r
IrOt+DG1CAihrPvcEMjDNm7w2YD0kNYqgT/mfhACQiTD1BUVR8xH6upOPlAbtAbxO6IhLiaSRPMx
JT+cRsHeWlheVEw5LO+vlhMX8U/UsLeCVcahDFb3S/ETDQ48Vm1Pc0FlO/rqdTQhvxvBAnyXD65y
CGHaUm6Ro0jOJf24bEkh0D0s0aHAvfT+Ii/hDPkAPMUirzUdKxIZaGb1EW1L9jnoN4AtX9l3pfjX
0EG5hIRE8klCeQxRDSEIWQynPMQydORAW4Jn6rx1AhzFijvuzAodsaS2z7uVi1evVexgaeTCmNbh
W8eWikldVXL6y/ocGyuT54xrgXWjKlhDUok1mR8v4t9w7fgZO4poGrrXokxrf12xDfqcOYuRQ60g
rbiBzdNrx+X6sVyMxZOV6g84Ov5BK2dYLloYxtIM3OsuALuQvPmOPbHMWJwi+MuM4RNeQ95yX8pU
hx8LFRFJsnPdBYjHxOkP9kM6BVwsP85f66ZJ4ttARn9HZQbA9K5YXgYH+t69o9kkw5s/lU66jcwM
O5XKMl33T7x2cgzPVVU3H65OeDxJwaS/OGLCz24eJQuXcqGKlh5y/9GxRGQTRtDGsFErFwwTle8/
zcwH9rGnGuOrCYcw+8BgBMFsEm1Bg3QYe8+miV1yQrpgJEpH/9OlqP5EDplMLfdVkbz28LrCJ8pJ
mbZ4cqLfs5nMPvIcQsqTqs6tc7fcsyQtP7jAzgfWv6QoQy/ot5Q1g0oE7N9DAsM2MF8rMbcfBCWy
6aUIy3FuV41x+X/eN6QsHbnafvdo2XfnfkDrFYwayEmDIlhXV63cLkzMBF4SZsH10kde9hMDnLxM
M02NJyePGrS6og/U3h0WLqBQ+dQ+zYYcUabV8F1cLq3EaFG96PGdAn9dj134QD00V24SICi7RVOF
v5Cc1dPguwbChqhMZ7Z8/JZ9qSM5tr8c+D7W20hI3FovJL7WikPaPzrSaeF/NdIy9DF4Jv0ruZ+W
x9bAi3Dpw5AXltmmPXgElM0GyFyFNyrqCnULo3AkDcekZYl/7J8EwW4L0oJ6LvFMN1tHSvKIYDEh
ZBMvHpFXhVUmj54F3c3OJroettbS6fA5yVsipdxh4jUSJ+AP0F1gqzIyc9aWP59UVzXaDf7jkJOZ
PgXohE3MWL+JFxF+L0hKVDXzFLwlYDfwWRRwl8lTWBRncit0y3W3VGO0YSZyvT9RTYB3DTsZlRju
jz1zGcabj9YEwQC4EElA1gVIZC9eb1FToVFB4T4GyJSjW20FmK4BTUkyBwDjwnPipndGrbR7oihs
dpPd6BHSNgBMvbWHGveKR94udjm3k7tCbs/h7xrgLFir1NX1DlE6JsBKFexpGpv6rerbFsEjH+YE
Z+Ud28l0i6Nvl3JBJeE7AFUBqZeUXwMn2HQLi8gtzk4+ZH23s2clrQ8Fdkv+UkMEl7FPeO+coG7h
ztMO/50lHuvTVwgHJRdjLs83dxrsYln5HjauH9sOcj43DpYIIDFctuWAnb8PAbHwI/5UALCXD9IC
QQJJJ6/S4aWhNfAF7XZKqFAIk38AtofiSevQB++NU2FfWnyG3IolfifKPEX0Rd+TQweBl82/555+
47RMUFmJhXqrcE7wYEs7YYRAoLhzk5Ikv6ohaX7KOIxYADiC/yRuEOyC0LBrusvf8wl7t2g/2myK
f5Dwwub3yIuC0kh83VyPrLhtX2vQDJDj2QE+x0KzGigABPH+cMPld2GlilAcFzuCfXSS01mjOHTE
gC31Gkz2eCgXW53bdIz7V8w+k/d8hwS0+97tQRZs1KBn2kSGmHPET0nMv1BXVKUvSEwuv6ddkDn1
LNpq9pRVBD80EzGI5mGfIi3lw05Hobxp3xRHVxZ6q53c/iOJ9ZGlx5mPHY1eG30JFpeeKtZiGLQW
HskdOQXbxkSVLXunqRmCBp6NcPIs1jt+zEqFhRNADVssT62FzWrjV2L8rJNqivYFxZUz7KY4ojPB
y9lGrEGy11QRcniAZ4DiH7vT8lkjgmEUdeoln4lB8G5fo0kFd/glN4yVcUWoXhHowuWYEAAtGHrm
EOQa56I+pMK0SEezuiJH1i2RHFF730MaqLfQGhwfcM88igXjjcU/2NezeQzqdrhg4pEHGnMssjuF
i+GiHkERzJGM7iv/GsRrVJvlw+tVBsTKnsYPmzy0YMNEPNQ2FV/hjM/VP3BZSiglrKMXBCY+48oK
c4uDLBLEO+nlEmRyq9xpXpJIVRTuccRhlRwa7tcxbJQTDlS2iwmE7HLLdWvBhxH5ylsXuHDrfTOg
giZ4kH346PgLD1UwiYLn3rTiF+7KJu/ZNuSavcCyYJz0Dj5xA36HfLbT8AkHbHZduqpsABuExno0
SzhSaKajwL5N2untE2cZIUKmsParpfvmsbAtFb9LNVjijpxw22Mau+5OE8Q4UbE7P/j+jCZrZcF1
ZrTqPk2ABrtmE+f+ZcvSZG+0MSxv2pLc2pgF5boJ+VifaEfM3jpUnDU+WCX+oj0s6kR3ZnSuBnp1
1jBPI3SonCIiosQ0G5xB7hePvBeIJjESeNY2kzpCvc4rco27rpILEZYx4xGdThpkHhBgn80vzXd0
otIk7QSUO4BCjcZ87ZTcHlyMLoYE5aHo7UDmm4Tnk6tuJQb5ko9MlptuWEame2+2HlU4W+SMq/tC
+7JgJ0/2Y05ShxqlSJgvB+xi8Tp3U5GAoLM71hJijIjJELRim5zAmpp2lqFr01571BlU1mrwFTqM
DukCAWav3Hg2z4QBkkX/k3Y7GGKLRs3EKIlF9RN7ywbfWj1vjE7r3n6Bl5vT/x1bSPvda+aBynvv
w8ZMV4w6lkr+Rly283iHfsYDhud7wi6/Dwf8xjSsVUR6H5j1Fmo4fGlHSQnIAhDEgT4Rog9iZvp8
YKcfLpuhcZuvrHUas899SyMgOdrzh33Oi2wgrjcREKrXssLC6R2Qi9L0V2p8TqzDTHforHZOjT9O
9P/++5///f/+7/f0f5Kf5rEpZ6qM/gP+6hETSN/9z38d57//4Vi//8/Hv//zX8YQKJVCQnTh1hYJ
Nlz8/e/fzxkdb/y//5dXJFVP+kr9joNe/3/OzmQ5biTp1k8EMwCBcZtzgiIlUaSmDUwtqTDPM57+
fqF/w0SmJYy3u6xroa6KjICHhw/Hz6l2ZD7DMVVT7Zulk08w7cecNoPziHI3qjuRvdQOnfsxoa8V
AU+6/2vsyx+j2xS50Ypwmem0XNlBvfwxdO8ma+Dd/5FowD12mlG63zVmWtq93mdTdkRIhXHgKgkJ
Kd65MkP5pqmrtrAErP3CuFxZN+gBKaEyfCNWTI51NiHLYgGOs20r+MBw5G/Nh+Dq/pqae7ldAeGc
cDSDmjkccDbi7peLApuilGSD90YAZGgeHdFZEEe2hplt6MfSetoMXBtcc9mY2idTZ+4UInzTTXmd
hU1ZqKSbukP1tVBPFmXamCJW3REUILAp8YkKctfJGJf9l0HrfMcLMhKbD/c3sfhkQnUFlMKO6Rq6
AdLKdS73oHNAsxn06vNkaz3wpHL8CXtev290FaouQVDzfdL14Hx/VflvfWO1QtNVDYEVqpgYiqkZ
0qrfWG0xN0lo+lbxBapHRCzK3Mk+9AmThYwRz+2WcrBNfxnF2XPooM6xYqbmjdWFYRtYq87fVP1y
9Q6sbN00avHFL4b2OcmE+SVoJEwXfsSVpaTFLzcqHFMXAPMs1zCkCb3ZaKMLhYaAUXxpWjLLHODH
lmGi+tAl7niobdV5vX+wy8+p6QYGCd7QMbFLXV18ThPCnmpk/OEZ1UnmFkJXtlmoY0AsF+UnCv70
jSzC4/urXh8oq5oU8A1NJwg31ctdUuNgozTfnouEEH0zK9b/woYKNl0zZf797rUwUypjjqnBe7r0
MdhmpVJi859pnYtXAkV4SxhHi2Q1imm6+4vdOE5DGJrt6JpBo9VeWIrBELhF6VoKA8lxftjrfk1y
GgcqIJ35NZJ1ZCXTSJv299fVru3GYGHH4iviR10hf9gbuzEVwKO6m/rPoK+8UhF1eqgFXLwBtRYk
thso6qNhrn9llvbNkBo926Rp0RnwYayo8bYWgw8D+ZwL/8snKEteXLc3Vi7xjd9okXBShbYoOqrq
4jdWYRkMDeQVz5OBMskmzCzKcsxLGw95g+5jlBbVt/vHsnS4WLet46ewM44EF3J5KiHZ8uyEivGs
c7cBBjI/0FIUAB9tweAsYJE6GZZC957xk/YQIZC7vf8Dbhg6/lLjd1Dd0iyxMPSk1xgT6QL72epG
/ZwaDZWkMvUB4/bdylLLlx0faUhIEH4WQBt0GeJys0E8+p2TldYzhHburmSu9gD8npyQdv4xj8uH
kshvw/yr2GmaD8tGUQAOqOfsdH/P177adDXX5Meo7Fw1F69ci5gLOP7RfFYGV4fvdnS0c5mm35mm
J9IvoGLtU3XaMSMbrax8/bl5lhwWdRyedI7h8gTceahdszSMZyAfdEAVc7R3I/WngzMn5geaUh9T
sEYHv7MkOMQpH+5v/PpjmzxPPI2aRkgB2uJyeV4oh5mBRnvWYyJZLR6KEdKncN6JqOn/d3+t67tk
2baKUJ2hc+1ptV2uheA0uhuN4z+rwBkPauPKhC40j0Ck222ujvHx/nra1Ve1wVYKGyfDRLIKldTl
ghmIi95RM7p8gaKVD4gbxuLU0/GkNBz5Zn2w2kE9Z8jcQCI1Bcjc2bMlzhOidvOnBsrJ/xWA7cUm
NxrxwZyT4Xtk8opDaVQzeF6WYfzkhqb78f7PXhyTZQFq50LYlsr/Cs1d2GLfTB2ssVr+oM/5fII0
rD4VSqbt6Milz0Gorl3C6/WEqlt8F7h7Xcq2i/VUcEdooicVLUoXmdp8YHodJlEfsn+6FlCMO4f7
G/znwt4EDOwQ0JLq2FB6ObgAd+FUe0ATBSim6oFmcvvqGkp2NAw931qhOp4jMYvvymAkiMGNYELK
rE2OM+3rnUoSszd1fVx52Zde6P9+j03YgFVCbugu7qCWQqrS6XAqAZrJsxBhz1r8GeLSD//zS/pw
5zocJdGPmsbHHNQMTMPQo34xUClyPIHk6evKAS0Snn8/CBySIwQ+kdbK4lbSr9PATLZ8kiBL+y2s
0CAVDMSasFAzVj+iIQmSmOosjEbINU7iYHaK+l9a6lG46zODduP9X3TDRjTbdV3TUXVHmsvlTXJV
ZSDyH1sQAVZ6cGNt+gLB1HSk+CD+qhpVo/vrLW6uPAAeBc21LODOuqovbDLp0MDpqHU8VNBGwx0M
ldPwqCcWHe5KAMw/OVVtjU815e0XJDb7esVEdekaFiZKMMvTz/lrBGKL4L3pUmRjmrB5CMd0Orfo
1MEOqo5f3ah+IuI34NIKP0rx2j+ZbNiQAwsep4qauYV66gm9JBjGae6MGxsgFMzAmvNf0MOyFFhD
vPFDK/oyCds+RSIFDpJRZgQ3++v+IS4/mkPezAeDEdLgjaG+evnRGgNCQ1L39Fzy05G8sUwYbOzo
I2+gvdXQLHi+v97iLbEcxzJck/loVacj7mqLax3qdWhDCK6cHcftVSY9qUCPNBurgIG3TZpNvOAr
din/lW8/k+OQkvJuC/apqZq1uLkWAwoU/J3WM1q1PNmUvdH9mCAtao1ma5nVuIdwsVgxjsWTzT4d
2yQZ0CzdlHSOC+NEMm/KwHwiSuDYDu3DjBE186OV0jM5VWpZTwdYvxTlPDZa2dK1B9ywjTvaPyub
F9c/xFXhHdF5UE2H0GHxgXMVfE/N4JeHvI86fKDZFrbPGZjyjOfb6prvRqdZzPZ2VP12IoCpJ4Ns
rR2nF7uPzOZDS9dV/Up516RKApWwGv0YhJTMAdEL7eZTDNIvea6g5fB3Ks0193djwL6518Dt43jC
rlafS5hbQ9LYCrwcrBYw2YONbkPCtHKKUIuOhlJTzw38QKj7ZMZI43SKC0UmopEaeUOXdT0ijhEQ
+y3DUkrwIgbYmV9jAPbpJ+JrOAnHYRw7fYOIBNzc92326o6QoLumEPDVkNPpljziNzmIDmYPTQRw
SlaT0yFN/MHa0GKEEkefyz8UVpyVjyaN49JiWZAbovGXw5eTjufNgknD/DZ6ZJmnDmP7GcLc8gvC
qMHKKldPGleMZcitdS4FL+1iXyUULjGg88wDsIGWM5XDc20I1FqMXiD5XOpnJYNoERHwkNknNEvS
Mmu2djglKwHm0pPzQ8grTTAyGiUY11g4hTERkF4iEeAFrjG8GlUaHXK0qb0cNb4elnnJAxkVpUfK
W60cwo3roVOasigX2CQXy6PWYOcrykhDN4Txwq2V59HHDC6j/SCtcGSw4wzmx0YsEhHilJLMp/um
deNLk9QI7Iqw3hD/npg3XzrMGn2eMtCUQa4BewUTmv1Roix6vwXrANtUnklwvKq1iBX6oehs1Mj5
0jPjidCbjtajcPzJPATxEHwDzo8CwP2d3bg0fFEbrkRiJshjFsYVN+FYhlkYeo2BLI7RNw9MEAKr
70CXmTqaGPeXu2XMcDBrKihw/sKcL+9MrSZTS0ss9AYr5Rkdkxr/5uM8xjE5QPWAVEpawrMxxeWH
wKdFMDmt9lGtq9/3f8hVVIAxUyKn7mRbsgy8DEt6YwRBUAeZB42qjr76aI+Ox7DOmHw3ECydNxW6
VeLn2IDc25JB6dHOKqgYb2bHVII/iT2q5Ue/06Fcha6lni1lQ3vDFLtacwNdbApiydiLo3kon2Zg
Sf3HSrMZ93dViI6abeZ3rjgVuVGDwgFWC0Hn/Q1eveA8poJSO6EnobAwFqk/TJGISOtUYxwQ638l
Y+yx7XsoXgEPIQB4f7Fl/Yd3lNPkLxMcMZWVZeIBsiF3Ih4JmPNSkR9CuIV+M+cJVXbiTNYJp2aT
kiLCOR90sAOVVOfqX0okedIP/KP5Fx1AjL+1nSZ6RDVbKw8I+eq/Y2JYbcUEb1g8ORl1d5sbZlEG
XFjgVKgM9jaRBx/mLABro1drBHbzas66Uzy2dDb+u386N/ymxalwLKSAQl/a/GjFOvV2JfGGye13
aAuZwGLtyItxY4dS6M2HRgRoHZZB/Hp/5SsjQBRcwKWK2+aBovNyudcm1VBmqiLs0EJqllEePchA
f3bRQwbU+/H+YjecJAG+SfLFmJ+gvHq5mDCZCNDKCik94YznliHLrTYl/x+PEH6K9pFt6BaJ1SKa
H1B56COmnr1mTihpgnIGQKpqCkKeECvBptChOjQBhvPTbH9/g7e+I6GZaqn4S1mxvtzgDDjHbY0i
9lAUSqnh6cWxhXd4FzosnzVMrjIjZWwDfR6O91e+jo3pO0g/jcHyPmiLywyQXQydmyRe6xiF/TFU
qAHtUUYJv+iBTmd3RK4RfYti9N9vujKWku89WT7DO5dbrktDTLXix16Jxss+GUplMwFp/zCOsfV3
RIcOOYygYLCFgmu58uZfGa+sllOhV+kWUlUT8nO8eXTBjweR0826ZzFJty34f32edR8+wFjNVtKr
q/Mlw6ElqdELZJNc0culTIAdOUUi3UPTWWcMD2EnG9z5JrCacT/Bv0ffV83e64g4VLkqrxAgf+LW
y0XrFMz+pArbSyHweCDNgsoKYaBNPrfRsaUBsnKe128vTwKJjuVQRFMtnobLBXU7Q0AnyUyePOYH
GI9EQTyO/6sstAiQMJk2eZSx+zKHwT1k3INxR/1QjBDXvNOa5dOk2dQe6BRgVgujMqw4MfzAN7ym
rdxj0wLvhJsi3xm1LTbAddWXnCG1ld1fXV65KO+UvD8s6S5OO/LhxRxVX3hpE1shCN5uBjEzEK9v
XEJ3D5ZDKKltM7NPNfjV90Z2rE6/kkhDJ/zBF18evaFqNd49NqFdohv/rbZREIACpCieAGYlEGUE
DQMH7z9mmkAWPpJOHvW5yzVnBR3HLOgJ5pAOYyqlive+UrgfHRRPjoHkewMVm8UrVn3j1roykqTd
ZegaX3exqkaXYwhaw5vUTKhQUjUN7E6BT0VWCwHT3t+jNJWLFEyeK5yQXCEec56fy9Wy1O5iRckN
zyjxDG1o51s699ohCqdfAkZD7/5ytzZHHkC4SODBg76w3I5xtggGKAFrxJRtWz1CLE8F1JJDUbCS
ctyyV1lbFTrhMpHyIjCvtGqYDbosXtohFaGKzj0pUHYfcjsX5xbc+2sbadqO8iXsiPd3qd3cpoN3
Iuci4Vw2Mmr4DyCRDV1PwL6eOUCc57LYQo8z1puK2RJ/70Zg0fbobagI7CLgayAVEbiTS/2rFRZE
/T5j+xv+2RiiTLj2JvUw5xBPvAKx8PUVTMAtI7AhU8C7UWPFjV8agd/6flBHTATPDkjEHgQodBl2
dspjUpopTJSV87kKdDA6CZ/A4EibXHuRw8wg8ctqCmAYz9r2D6KO9ZGp1Ozp/le49REcS9UcC6wi
lrAwbaN1xkpVa8Nri6r9gspS9tC2UDxFzWys+MbrpaheaIIiJSE8Ac5iQ8gTmArUFDYBaq9u/bDV
911lQPgc9WLFEUqzvbywslCiMnrsaNY18CUJzKZmJNAGv++AuQrgQrb1qP0KSrw/+ETge+D0/m4S
JUMyKsws9w/1+qFneZsGOdgjoMn/LP9NTCFgXIJ4Ine9KXTmD2lpPCYlbLeU2Hzk6MEe6iE0AvfX
vL7JrAm8yMZGiYydRdgIIyOigJMkraBU96zOI1xm9iAQabTzJ7NAa7kZeqawC+X3/YWv7VTGTliO
7EhKsNHlvWicoawqIEGeFWeW8VgaDSzpcCZXydf7C92yH5nNy6SKMsIST9ErZl9NAn8RQhLhod9d
fois8LVWOdr7K90yH47RkFVbPuAyz0zCVo0mPXC8MqwVYGxWiyRlVMcP2jDAG5fkVf85Se3sx9Cp
8V+Tt/Hz/R9w60xlEEGBxtJJAhYvALlrqSjZZHnQR80ffTgCUTMi33+/jyFfIzx0uCl0a5aIoz62
DcWGOMEzwzjuoTdtK+eYUF58t5dhHd5PMHkUnWmSXNoI5dvZmUsbdUuwpj9tY84fmCeqyeHUP/dP
7sY1INh1LB30n/yPNKI3V882QgMQtWt6Yzkpe1/VsgM17nHb9xUK2wDQiLGRXjZpla58s1srE/rh
cixb8PHkn79ZmT6PxIjjc5gbz37AmxTv3Lxl1IP3FN7a2M6OcPt1O4Bla82nGzeD2iTtLxqSIDCW
N6OIeoZKw872QjdnFkuhuzW1abLrBic63j/f61eQcMtl0hNno1JQWbwXYaz0/4YvPQaIaWP5UzSc
MoOiCnViCFcU5ALvL3jDl7IthwYR7y7/XR6rAjNVWca4Fy2AULk3z53pQnASCWQUh6Le2XB/3F/y
1h5tnIyGqWJFprj8kuQNQwU5m/DcHqLtABTtg6EzwKDahQHRTOKuuJtbnw+cA2VKixwUDM3letBi
z+okKuEJQwdiwC+CiWxGlWRw3u+r6cqS7AoqUtdljaidxqpUe+HNhel+0/qw3znmWKzc9ls3Ab4P
k6IQLsVe9tj0RoMJEAoWr6ygUK7cTPmKIEC+C/oChLvZ6M0WOsafke2/E7eJY6EOIWzHAexnAPdb
xGhw2Ceo9BGoa4B/8w2zsNbXpnC/6RpAa2NkOKKWadm7zUUnHIQzUyYJwpLO/O3FL1o7LPuEGigF
q2MbJMHOcAv/pYOZZFcxoBmtRIY37FOHEpHKvcuHBHx0uSAUBUxxDySZfdsYiFxH/VnPdf+MOhGt
drN5vb+/K/SFPFXYXkkoYQMG8re4D2pcT2bkdsKD2afdmkEMzw14w100DMwmjMQGmz4SsG70hk2q
0NePhZz0Gej9wu8QNsPKgd94nnUKDDSJeLy4nouvPKK2OBXWIDx0bRu65g4C7xswKcypWohDnurB
LQ8NwwynCjjWs2PF6eH+kdy4seScEokCeQ6oOvmF3nxyw58dP+pqHT2cwT9GdNO9saqbfVgVwcpm
b/g/oYFepeXoAHzRF08nHIICltJO9+LMUR+YNIEWteusr0U8R38nO54eW9GrK17+xgmDHAcAQEYg
ve7C6bauaff2aBpersLmC624282IQ0DkskkrZGU3PbyCT0EL980Wgnb7wTaGsFvZubw3iyCe9xQc
j0k/jLu8+MzwT8Yw95EATUgu/oiawf8896E+v/82gZsxKbfKNj1MM5ffskgHaPgKTXiab9N36SA1
LcpGZzyfsTyR0+l9v+24eF+QKnxNXNXlesgUDyjI0v2qFS37MyqG5SEirzwVzB+svJ03zFQ2+nWZ
3RNKLpGhUPgFSm2khqdSud3C+DqiXtlCohzoIQTm9/d1wysRfADBkSkICHr5Od/cCTeJ516UvJoZ
aPUXtyer2zAEiNSSQMgBrVfX8VeWvLE/jJMci0vIm7Y0U8ZiYp4zR/cY4FI/1IVZUuxroPCz4Di9
v7sbN4JSpkl1+v9aDwsraSKU3fzYR+tJkxgdE/qNYRMgDb5jfI45b9GPPxQxWIcBYgNSzMl8vv8D
bvgBBuUcmm3cBiCYCyc8RamdR37JfGU4zAoz8kJC32C+gXtDHzVIikDuJFums5xq5YbcKOnibZlz
AnlNUkRGe/lpGWSumqoIU8Ig056YFfRhm1MtJJhmBLRR8FIcSPqiMHkadC3e9g563s4cOn+N1rb2
98/hhleglUqKC9QZw/43fvLGzJJRUcmq1eRhVhLtL5aRbcs0Nt8fzL9dZVlJ7aEj6qDITx5MNfZ3
ujsaaH9ADd06WfHVNt3nOSprr4vyNTD3rc/Mw2Jzk+hwMQtyedRGDpDTZXL9YWAuzHiYargcXtzA
1L7QtEx/tqMKF6Ctpfa4ErTduEuy+UO5hEQewq3FOxO3im7BThk/wANRn5y80Y9xrCFcEURr7/e/
RtLCszvOv0jXsZkRWgYw7cCfCeQuHuw6NVBUAdWKdE+UZYhcdGXXlmck/Dr/EKAVibjvmIP1PlUV
U8cz+tGMFa0859euC9wk3R9Zs9dxk4vnnKAnmf0pyx5i4v4KndB6irYqMd/nqTSHj12br436XJ+2
hG7jLJnWkHj2hTthNCowVSVGlzYcs2OeqtG+MrNmZ+vGWqxybVHCdCnPyGEscNTu4sOi09oiNcRs
W2xVza9Qi3LoPLmi0PrkLYPnoZ7t1MmFOvH+Rb2xRQkk5AUHz8P4zMJp9FbZxYjJ+t4IK13NS1pn
j10U5sW2TBJa9vdXu845qNTQDsZ2NaZrl6sJBlfRHgFdC7ut85TCh7b3yw7BGJS+odCduq7d6qUE
q1Pu9n/fX/zafmjnyYkE9mtTXVj45oLxDntAhNIzo4wKX9pNm9osewbtLXeTBlG1EkJc+0CZ3dDp
p8TIa3A13igyOOxQ5vFav6KIaqb6cQDFsr+/q+sPyNNqURiWcSATTItbMdg6PL4ImXsTQfWnonHm
J4VBci9tc3ctpbm1Fs+aStmGUjeR/aXbsyM7LcE7TR5EQxLYkcFFDQU4w8rJWnH2xlIkThIyz2UC
67WIv2Lk7NsBUnFv6uzoF4Jb6ac8VtKdMs/xilHeXgpKPTqB4E6Xfg5ZjlKF8apnDqMYP0Erkp/0
wsj3cIuv4Z9vmCBzEhJyQhArm56XB+g0PYJ9bjZ4PZRfR6eGQjuLBjAfBSyB89B2K1v7Nwpx6cNN
2uYSkGPTtIf68XJBxonVcLD83kNUMENx0zGj8xSO/pfCqMwfau1rxyCc+nhTZ5ROrIB3bFdm+nDS
UxRncOUlerQo79632WtnZ+JwyFwAI1GDW1bCshqBOD1G9grCA6g19CnY252feCGEMrBxjEcIQt85
8UXRgQFC0MsUiqU7Xwb0XWYMeQo7pydg8f2ugGj+OlYh9JlQQhy0BsW6+3u8YVUyNABAwKyXhdtZ
nLw7wq+TRZ3XQBbt5ZAin6nxzyfbbrTj/8dSDMQAXCDXpkt3uVSkdWMfplrrQdaVkm4H/lkogXEI
ScxW2mu3doWbMWQZRdYWF/aEDHcH+1XcemMfNZ8cRXOPBLzaC4UOZ+UAbxiJTSGawgk5kW0um54R
TBulWtmtp1YjtPNK7Z4GG1lVO4yHx7qaIKyai/en1BTc+FrE0KBcyDgvjzJwm9qxM7X2imEGbrKD
88QHipai3ZihUR3CuIwK2hgead1DiFW4IvX/wM5SNist3xuegtiLd1kDlEhlYhEPdF2K1nFdgAGH
5Xf63KJ5EJ7zuoKRjiRHgQi1M/x0+25DcgSOSYKaWHf5PNvNRKFhNhrPFtl4nNDeOkQwwZwMBfak
+0vd2p88YtJQl+jSXTxbSHONCeJRROeSdcdX3T/5HPl7cHcTPAZKf7i/3HXgYdL14nWkKUUHfYmm
1buetDE0a8/l5kPJz5j7hGjGqcyLz4gMRadG6nXB8dOs3M2b+yQMIAGmiHAFvICxMJ8UFHq9sTGj
F+g90u+DZQY7KBgkt2JZ7+9v9EYWSIVa3hoiXyAByycmJswoq7bsPZMpLABocYJaeYqk2HYaWrhm
mhqZkmCKHPgls3kkYcqC/yW1kvwctaQ53/811+6Cu8Rokay3glRbuotwgtUcTpqZuls1BDuU2OYn
t0+q6ag2WrFmU9cfWd5cWBzkeK20rcvL24d1PBlppXpaVaBnFieQwe+QqxOvE0TiL64F7zbSU3Gy
q7ukXEE8Xrsr2gL/utn4Rd7bxYUFaqRN8CupHj2Sams3cflTG+rob5ErUMu4Ui/YbGPn17sPGCg6
ATWlFeapljjLGMJWwxyQ5g00mOWMuHU+5pne7JygyVYs+ca3pMAJcIlSFRHgEkLkNGYVGibFqaFI
xM/cHqczzCkwEKow8N3flTyry6iFeXU5o2VQP1f5mJcfMuCNlMT6kxeAmD7QVjXhb87NUwr674Tw
LcCARgEDE5cjVBNlvnKHbuzUBv7O5+QtIFtYPAIOnLyZnCz1CJmKY0MqshkQJ9lALbcWoN1YCvQQ
3RAAUozhLZtKjaoIYs+k8krA8HvNndIvGRpJyKDW0YoLvGGgFIXoC1KcImVY9stqyj/IQ4/sCnpU
4P2j0nhg3jMk7KGK/paVXOSHmutSvPspo98KtYJGfslwuyPP4E0tCHxsNIUhCpACjRDgS4E92QTX
9jzvWgjzfpduPaTvHLYF6wxexhIGIb0cpFqs2SJMqCKLnXuZO5TZca5UNztUYQK1Y2Z1KKEUVH1X
nN2tAwafJZuukt9hieGkLlj2DHVn3pygmepX5q8IzuiN0zEPqFvln1xx1yAQ168L24RNAviDfEmX
nTRtlBJErp95dSWaR2tuykM76hlDWFV2HJRmjUNguR5wY1nVk1NVFPWcZVSidXDqWqNjnCctLQIo
6gVSlojchkH3FLdq2uUb2aJSVyxo6Q/ksrQWZNtcEgYtc1y1KPKQeWlxRuyq6U/lBFvtNhO1BSN2
B3dsHmgMwmWmswtp4O8HZxz29z3S1bOK8UP2SAEKrAkuYYkKriukeOcs0M8ICLUUc6sxH15qE/zS
wZ2jSv00IttpHXzF9f1DCXcI+llpmQSPQ0mNfR/CUB+txOJXBTp+EwUbIeGzzEIxLnl5scLACgCx
ltM5LStzUwRB/TDSWd2ajM0ApQhRu2HCdeugK0UNLwmOJTpr701p5Y/gqZUhHJNKYFQuf4TGC69E
TJOcB2A6e9thQRTFR8+2298qisYrIeryjZfLUVgn9ZDz9ISpl8uFxoTIUab359AaxvpTkrkp00nh
hBz4ocFMYnsDg22CejPSb9FEyxNphBVzlFt6+zzxG4CNUZrgkqsg/xbPE7T1EUoaRn9GJ0//z5qn
9Gtah+lT3YT9ynaXNSSWogCJ5YFyoMC5nEmdkftTm8HsYMrLbRQnqmZvkYCtPA3X15pSC/1DGUfg
wJYxo5uZOZ34oT/3fTk91iljvfBVIE2TjurGgeJuc/823fiIknuFR1am4tQ9Lz+iGzOfmWtzdxZ8
veGlTwri8S4T05gheZhZqceIm+4jk4h68SZIW0Nd6RwsfTUteaIlQhkGmwHDqQszssrEhno8aM4Y
WYxQQWzkU3pgvI5hkqSyob/KlahDhzITCHmvMStdDZzJ5dk6TxTlGQIdeUBvnsQud3sbZfb5jBpX
oLunviaxTzYOIlDpAU7t2nlw6P2pr7kBXx7ldKct3WFbz2rv/OiQW9GehtlxxDG19Ej5ocCyVx5E
Dwf6XlGhLzg2DJgF9TYYKRf8Dv06Tj9pXWwj0FHIQaifjosc83ODfjlkmlEIFed7vzCoEp4Jjf4M
12QZQhmRG4H3Deh9RdVLHnboQbco2zRKyjRF3+cPna23B6FFykqUen1hBHhcCcfDQ8gs/vJkE4Fy
9WhN/llVQZLG5F7b0Jqyr+/eHqvQGTZI6rCexferkQ4udKPzzwjX6fEmaDpJGGX0A1XDziydo2MB
Dt/bY6IbYEmz4Mt71wdQwvwGYQa4WTRQLncZ2kU+MmLlnmfbZzYUT1Vvup6e0xwm/i80AoNdEqSd
C2GX1a7Np197C2htSGco3TFKSDh5uTi0fCX0NrN7HnsNkSDVzD7ElZN96jVYHyuHVe9v9sZ6FGIg
5ZNzP0wvyD9/c1lcmG77MB7tc5NUCBsXQvQontYMlzWlQgLQBNVK9HjjZYU0h4CDNERiGpaPmmX5
BOBVbp+DuZWjIEiezwXphzrRI7crX0BhWYUFjQzANFFE8DxFTKsOWpg9Jo2b5ivX6dYRgC2nQM3t
lNxKl0dQp/AB0KTnCNCh8JRgfIEyvNr7vZo8ZqUSrUQ7N5ajQ2IxOAawVY4cXC435LHdIgFlnoMx
hhanZTCkCCZrrwXauJlUugv3v/B1fAfQjaIF6bsuq4uL92A0OEukaQKvK9Az2MyljiYpY/DaL6vw
8w9Vb1oIfU1G/woNPNJELpol+en+b7h+EXgNWJ+BRVgurhxHZtFI9kUDPmvUilPXINmeRGGKUgNF
kjyA5jDF3b2znUsNlXYu7I/8Xaab0pu9Me2MJhdFgiHwoNRzdxk906Nb2PmBwf41dovroIWlZHoi
8xN6YItvKlTqzgjHBB6K4op+gIkyKPamypzmvk8b971gV3ZG3VIm8DCOyD7O5c60MikRNNIRaLaV
5ozgpbLJMyv5gbbxWmHi1m0FFER5iXoXFmsubkfpC0REtQ7dNtOcDyJBxTO30CsrNTjE62EwtvEI
PSqccoiaM4mEDK8bHu6bz43j5cUhrSZBkDDYxX79VAnUsnfdc9t1xWEYzM/ONMcffBAo7/cFRAwE
Lzh+TndZ8olS15xNaGzOPedxdLJcLTe1QCBhm/dpvU2DLHon6SReB94eHlWqvyTxZJuXHzOaDQj6
BwXutFHTH0E8mEzma9WJibJ2hVfixseUBTzKTPTA5WVc2KkeDJkWIKZwnsuGOkFVNepfv6y071af
oI9SMTftGVM7IvQ8derjbCjxN+QAjRWXdO0C/42QYcRAs0hvpMt6czPLYm4FY8vVeSwVh0JtC29W
nSSPTlHXZ40M/3jffv6xvF4mFYysEbKQSNEqJsu+XLBoUTpEx6Q8u8jXQFlipZlSeBCT29bLjCYF
GxZ+Bku55KY5tq5RKc8jqijVB3NQk+o/v1Im07OiSbGeBxRSEbCpm0z8suPOCpDnGUQYbQ2/i7Lz
qE9ld3C1IYelOaoRM9rEuo6YJ+qDqPtuRtq5arSZgsAV30LXRsHnqNVVEx5MI+nB6zNLof9QkY37
DccWOosOXOH2Ph3iIPnk5EXWbSK/zpX9/SO69tDQGGMVPBUMXBBeXp5QLgqdg+D3R03pH91xfqZj
Op5ojGSHZgLPq47+uBJ7XF9rQnXJ4UfNU3ahFmsqioHatZXA5Yqa4y6q0XBWc9NC44oi5Hu3B1yK
sIrBCzI9mt+L7cVTlodKlp7HatK/GkhYBLs2cZpx69t6Nx7LfgSjPNf405WVr9MxevoM7NCp5G6D
X71cOXODrK5RzjhbMACNzKwHKugTJUDFhWJIcnCMCPHIqkfAdcbHrXjO689KBsioAoUdCmdUQS9X
Z+qrqnm2xrPZZwJ6bmYJqSSM+57KzmOeOvPnXA5i3z/sG9/VpSVBZ43iKxOjiyejAypNzx0xalsf
w+rU54wNnlS9CGHIbt7/FkKxZgvYN2XXm37X5Q6jAAmISWv6s1qp5t5qEA0nwHE3cyzW6lRXh/kP
FKbDDWCTFtDsulzKhrl5GouwPZdgLZHTTKs9Yn/D0xiompfHaYKkarKGKb06TIk9ofZDdwuUGG39
xaLklcZQRM259QO47ymHmU92Nbkl/Gll8Hr/y0lzuPCTMCwRkYNWAlDK51vsMJpidDdRZzl3zeDu
R/pbT9lQupsAirL9xOTibkqIHp0ul0rdlbHy+l6/TzLxkkgKWbJHPWDxPiURsCg0j6pzIRhYhxbf
PRr5kMI6PdfhR1iN0+1E38ngF6AqvkOQuNLRFnk3uJ3gHPwf1Xz6B1jykrMmcQtklB2tPmezgIWi
7UzkD1AD36RQ2r7cP/Orx1CuJdlDBJ1ham4LL9iZOhybMPGezUmAZM1Rzow3eQuT6QGPYh6MsPK1
lRt6a00w5UQ6NNUgn166BQOGjdryq3PVmGV4KjMtHF+tWkHVuqAs9GwzNv/exo88U4NWJZ5ItoqX
rKm+nY5K0pkVhb2u+GsxQ7W15sB6nTo4Pu4f6XVBmbUILjBkYisi78WZlnHkW2bW1WeFLxx3dGfL
PA22ad02lGwVf9JOBARutnfK0n0lUC/NfZhEevOsoGLqx5tGVEW74otvHDqBJZArUO+yyrr4UbCK
tC3S1tk5RtztG5DE/if5fahsgO31R+pSQfP+z0wRm0RT8hLJe33pO8p8Nm2lENm5S7OqoTs9atEu
RKFt/ukbifFVtEhHrsSYuryjlz6EaRfKjwxNCEx6mZyoySAikzLZeQbYkdmbmYsTlVsT1cIJEhNZ
JtPDtJxCTwj0ij5bVh4PhwqVNvNpqnTIbFpzGorfGko7YluaWhv8U1uMUfjpLKogbhSobrcfQteF
cw4dsMHchCWyZS+qPY71qZqtsj3et6gb304S4hJDOBago2WHIixEY+djlYLKLaJTrpj6KVHqca+X
5mvphPFK90GmposzpFxMyiq5vkkoF36wzLJCK6O4Oav097xkbJuH3J7W6oj/KFEXyzDeB3iCJ42X
ellrr0MXhq25Gs5Ir/T2mQw3h4pFRWLkUDk2TW5fActv7UYFpYSXCr5UzQuI1aCTFmme/Ehm5EY+
oRQ9+F8pz7jhx9hAA27amW4u9D2CggF6fwmRstRtHUuE2RDPtM7mMOLT/x9n59UbN9KE619EgDnc
kpNHI8tykO0bwl6vmXPmrz9Paz+c4+EIQ+jshXeBBVxDsru6uuoN8EFtlOGnKtW2RpT47R6UfSQd
oIzSccvrvIIJCORAPUSl3iuYQZeW4SZzOlkfkbWVUcjxU2f+0RY41eKEibXXr1xS5HCb+apePoaO
EkXbFMGOwYsanIE2qV3N49dU15F8iVS1/4MHRTY9zrnSdud0CiUNmVotnBXq8zDPpVPtVMgNuYqK
rEbiguswnEckD32bfuSEFdH9RXZ71DP4oFYU2ssQppeADrAs/AYuAccWMd3x0JTqiFN3EEapB2Wm
+fd+tJvCFJAwkANqYdThWAaLwgIGeTA5DK2Po5laVbhBU1yvnvCrt6x9Po1R8m9bBXGnbGyMy6xt
NGKw8nz/J7zxwMCyIXzCVKazsMxP0lCnwJGnit7CmL9oUCpeaoxnsD7FXuX/I5TYSUx8YHIsTzwn
z6zJjPL62CILrbzMECaG71JChfpnRKdL/3g/3G2pyKuFm0hL8VVfcNHDHroqLgECmEcs4ZpLVuMI
B8P1mCp1d8F4NXVBDxormfeNmKJxzLWevAuZa5E09BiMKs5UWMPWU95t1K5Va8+U9OxLHzSShzhN
9yl0sL65/6g3H1FQx8A+CEoO1jHLyzxljcng2DIBsuX6xcL0+hQxrcbUsl0712+y8GsodAQh1gpu
3mLJ1nHoNwhomIcmlKqfeuPM9RavzeRJRQzlmGlzv7Ij3wxI0hdC7zTjlzBJrQgb+vSSeTD1+ZeP
2vVlwLJro9jz70yVoy/33+Rt+YuEIAkfRgjfECiAOBb+6ovgTjPjMWnph0KWko9KZ8jf9Y5iYhsn
uRkin5wXmCXHQ+sfVclqFVf2EY3a4D+rbu//lJuLgMZ4h1Yb8FBIOBzl179Etv0msBtLPQw9brv/
SlM4NdY2s+0hbh/K0YgDoUeWyo9zDMjFMytAf7s40bLh5f4PuV1dDpdmVDXErMuC93P9Q5yuYYAZ
4bk6zE3gBloo71Wjyfc9WJrju0NxfRTOPSxnGXTsdSj8b/GyL7EDxfXWLmjbhKlmflLrwBxfKNNs
5/P9eDcJGBUlIf0DQpP5C2vsOl7MzHgaZanbm7E5bJvMDH9NLY5StH7qfaiX0LXtNjjrehlt7ke+
HZGyhfATAGqBkohyM/JI89mukbhp96HVYN6GqMhzhOXvWdL8cssrKjdwXFH4UawWoLNiIZlYzA9N
I0dHsytwk9PRDwWYkG3Qp0PMKyuLY4qyMxczp8LytO+Mj0Y5BEd5wOkw9Wv1UVdiayXh3exO8RTY
W0EAh+3OKPT6BUbAVQId08M978k8h1VVHdNCjr0YG4gdtmZrqrE3gH8KIDAhiKpyFweasEx1FANm
PpQxoC5dD8sdau4hI3TN71LkJue5UoNPI0qj3am2/CT40IG0T6kUgPM82Nh0yJ+dMbSlPeaatNpc
CTElfe1m91qJXtV0/EbSB1IKXLOAGi9ypIRGsNGOXb1v8Gg4Kc2kunUd1m5TRYUXDlL0y8xUbSvP
g3YZC59LJjoPm7aK8bct43ivdLK9UfQAR6owjD9iw63vGsOoNs1cJEfU/JMHPAixAkUr+YvTlurO
qSPDS0mOxzJsTNfAXHUHZEQ6YBo8razcm7wkno7j2wazhODaUoYMoT8EhAqp3meBlW+gV6UPr67h
RVmrGz/p2suIZtRGbrv2gWFY+N4UIcLTbkJ8RwzglwdQUivIEo9hs8+KCchpFdn7sK5mrze1tXvU
bXYAXMpUQKNk4SqwJJwqcPzG0tTiY5XJTt1vlCS2/N1g1GO80+bCLx5t1Yy1H34Q5vPPuab9J6+8
7JuCAhYSu0tj9kMhA0Zrsb+MZJDTOucnJOl4DoOi8XAPbS7GkFWnxmSjS+08H+7npjeD8sCQukTC
X4qLDwi41rYZJEenVts+8uoWpXGUxc3COsh4jMz/JKqaxYmXJ3rdrCmN3xw3CAGxusR4BNQvteL1
I09DXaqFIvsHaUALrDMs8N29lWzpMyUrb/c2FJ1EZng0cUwSylIiJOQyY0bZ5ByKxkwPtBDVjyho
WN6MHe/KaX6TKDlkaHxz0RP9fXrR108VTLggy5bvHMYkCnZyhkic3avmGT7A1zpRk/eOdwhHr5kZ
GsWRmIdeh0vGArMlfHgPKUT5rYyaupcipnaQQqyypBKB4vtLRlu8SmboIAqoeF/HF9xPFtU2fUzZ
17VBetCBiWSgQ4tqeMgwnEl2YdfbFe3DzEKQl3ZaULu1JZf5Nzx/B3mf4BJpnu1Bl1GXxZ8EoVkY
i/KOOrqbv5dcSv9wpcSqNZ4NMMsz19d4q5uJOe0NoAFzs8F4KnkYh0Q2d8pYJqHroPxfeX47jhOu
V7M/So8O7OUnVEn07hBP8BU9hLiZeOg+yIaDFZfGuJnLyg/2UetbGVfwTJm1NaTHIqHAsAXfISwP
BHJHXPevv0pvYD1P5yd4kFPN39d1/bVvDfOz5o+WZ+mduYl7CzzP1K/1vRY7msBcMKnfoKVSaej6
IrDCLfa1r4xUWYCQhqz8hGMjbaukVY9KqA8HIeaxu78k3oiJICc5WhMLH/GW64fFMDkqjdmuHsbA
Ng9BhF5B3pX2uY71CZHxINkAv1ujGb9WxX+dvUiAI7RKSAHYRLxyeYEPeo53ozbmMw0cXd72vT2r
2PK0acEMTZnC30XtD9+qRNIwVS6aVPds9MifAyyOEXCI4dl7VWU2jTuhF/qoV1Ve7/wstKxLUAb2
V2Ou1eCliDMpbcnEgPmQ905DDZvyLJwq7Nx4FaXrBNgrP6KT1cabfmot+7NcKXa+qeSiLT9qdjkr
X+uh6LMHC9uwhJaKPyWFl6dgqDNEcZ2OlSgE4wPkAWtcKzB2GECdPtPZQ6/DkyuzBKJjlc5YbZSg
yetNh9/QuWngru04R5KXvkSmzmVuPhyRoZ/lbcSx+WGESvc7wdzuXweCou02WGK/L9PxBZjNvMq4
MXIj1S2OrMIJB2dG0vqcOUqNzpjyc5r86FGHnXOYolhbqUBvlhnhKAopBlAi4kq6CFeDg/NHII0I
RhrxufF7neEsvuA+bavd3Bm/cyd4J9dSPCJwDLYSmHdAA0tlPod5UDPCtT2XXT09G+VcfGvVrj6b
GvNaR4j13d9KN8kVDUBhlABOHP8WbmPXW8lAeDQKKA0fq9CY9girxQ/zHBZ7QM/z/p2hOO9JFJgb
Yooj2DDXoebEr3LIwf5DxX37k1yPk4t9Ufs9Hcc1wsarPtHfexU4C18NNZFXgR/AdtexksyuFK6W
zZlcWXAH0/Q2OxnqIP3QpFgvXSCe4OCHWHOewVcNnSchxuPsazxZn22MfwV7Dx+UQ2vTyYYBhehH
NXXKSzu1yhoue3F+i7wiVJZI3gIPSXFy/VvnoKCxXfXauSr06XsONecfCgvteVLzn1Jclyu9MvHo
f78a+kdQSSh0DUhu9IYXyTNPGjMbcn0+A8fpzwM+xZehNauVFH37UOKawq4RXpYwgcTe+qvZUXQl
PpVJOZyBViRYM0xy9KiURvs0RhNm4BwpKwv5zYAUJgyJaR5xHl0HjKcedMis9md9mCcURErF8frE
NvYI5ga7vC7MNX3f2/TAm4Q0x0WMFAHU5TriOOVzIeXUzlZYybJXaiidR74WZd6YtdMHOcB0qJ+c
ZOXN3uxYbI5FAU1SEmPqZVaSFKTqoagp58aY+42UmKbLlepPOztrqtBvRGIcIrYqI3hIcotN1EK7
TPK0a8+Gj/SRO/WQcAydO6KrmGG9kh1eoRKLdSmyH+NKPiIj8cXrlCFYmW0atGc/lvxNp3K+e1IN
Ou1bp1lt7ap4XLauPUzh977V+8JtnU53EGVVfc0VlYLyOWAQ1h+qru2rjd4ZCaYdqvTCOegU26w1
utPstNiWmUoUIKhW14r+YGGdzsiKgUC8tbK++6Xnppx4SPAUHxFAVZOdrE9TiRJyVzMxsZpxbT/e
vmVY/NxJ8GUE0A/D53oZweEbDaWq5bOBd9s+Q0jU7S2/f2R2MayU0rd7hGRGhxz9HjQbEIS5DlU3
vWJMdP/PhdX/ySsu+/7ACSbI9bFrlHLxzzszPpd5ECJoGAndGVLbdTwfWN9ghgOakqmq/xnxHtr2
rVqNu8kKpjWp10XzQKwdDjBhGwoAkyS3yDjWpPlRXTj62UDpeVPmOqoBbPuzUQQWGvz9FO/w9qzB
GqvpvNfKcE205Pbt0rJg4vyqusEhJz70XykvYypdTJj2nvXAHk911+ml5yTq/Ns2a+ODnteRv/I9
b5cO5waDFcCiKBfCh7iO6CRZnGLvbp79qpu3IWY4x6Ab7G0wRvNK1rlNdvhVIW+rUndbMsq916EC
o7f1QOE2pfmJspXRDD10+sipWCJ7IWOG88OWsKS9v35e/fH+zgniGKePCimQzUH5IF75X680rgs/
sB2/PFMxpzEIRmvIvB6d53lba9JcPqD4Zn2DIebLoH/9at6XcqDqHlLfWbGJJr1M3HoubO0xDgdr
V8qw8V3aeZa6i6s8kvepr9b99v6vXq4D8aOhlmFXChZCwD+vf7SaoUBgTjDKIurD+GPeJbayaaCP
/SrDsCyfhmAw3jk7EZauNATh93EpF/jzRRKZ7dHoe3OqzlHSp7+oeexsI9VteXHiuGt2jt9PP977
lJxBAoBBLx02xxJMZMGBTafRb851XxUXtZnlA03w+iUO5A4BR21NPmN5weUJgX2Qs5DKBcm/VIzm
e/ZqkeG3GYBzD7iBK1G7CWwt849FjROWa6IQ+sWcS8kb1G5+effTAjBEhQCVRloeSzEY28jpTg1K
dU6H0dS3vV4atud0pRNexqGQt3Fq8EPeHVMwnIC9Maqhl7JIaML0OvMtAyuxKS2+RqNaocnd2rJr
KE32MbKl5vl+wGU64YwUMxjRgqUgvrlWN7rJsahK01lQYg8p0/dd7QCl7NJm7S5wu0e4CACHIpPQ
M7jB9ZW+ozZohYznoVS0baXrhVdMjrwP8uCfma7kyk3urSejhCEaIDtB+73ekgLfMWhw0885opeh
V0OJ7zZDqLc/jDJ6r+Amruii3BBAbDFhw4nzOlrvTJFuA7zep+M8bC01exlglm16JPUekr7TV8aY
r+ptf2dJ4sFposBhbipoN4vKyaZcGICcVvtCGUJoxNxqsse2s53WBX2VQqNSo3I/ljhKukGea68w
tCAC2Nyaf7pQRnsdFQpwWkMzFk+2ktgvlVQ3qusjevpJbhwp9/JMGpk3w2q0Peyi020QI+8JTlrq
tkEOX5wGU52H3hSgqeeFVpl9ub84l8f760OKTrkAT8D+W2Q4Sjo8W/uq3g+dVD8GTRwCX5arHQOw
nJkQtjujSWdXyfV0bzn+tHLUXodHTUboQqKYTWuNAQyJ/fqb5kraqjbzp900msnBVzP1NElDvNXo
tbSbQZJKNNiiHGyFUX4PEnlNJXwBevvvBwAagaxBqof+uFjCllE5QQLeb6c12KnmKmTlWJnl5xDE
7wYb5PkyqrbxoVWz/lgrTbCtQHluYlMqVw7l60T83w/BfIc+mKDQ8Wuu30RWhZ3kzLaMVbgPBoCG
FdKRAcK5XdV0Jx+i9FPVWcEOVoe+v78GxF/9/xY6qUI0Nyk/BM9WaKgt3sGM+zZAi1DdJ5YZfE78
2X9oqN9XPvV1sniNwiCQw42+Pc2fZXcxjYpZ7vRZ29s6l3KMKpVnZVLrjRP7a32K6zT4v1AM4CnK
mRNz1bp+lz5AqsIKdW0fWZ36IZJaDq9aGb/7wWjv5tlfK6huHo2OPRcN1K4YrqGxtXiBttS3Tk0D
ah/lPQQYGboL/qPSbqBl4N3/VousxLOh8slhSXnA14Jhv9gxRsApjkGguq+Ntn2au87fKJJtuzBM
lb3cxr+TLCyP3I/HL/gezm5ghPZFtqPks5ljtER11+xZhwAjtMLeTJRbp8nE7ly14ugxCjPpeTYT
kEsDKs417MJ9H9gZ7GfhLYmMwTY3u+rj/WdajIj/90xCGYNEJC7Fi2dSjGaix9yp+wqd1E+czjES
AdZ80BKtpvsMeFrW8/6g9rXkhelsHdLcrJnBSvXW1ia0DGxEVe//ppslxGsW4EUmWuIOsHzNchkq
Ws94aW9rifEB4eWP7dRMhzpH0bUo5j/3oy03v/io1AccanREeQmLzV+Y88jkVNP2sHGcz4mDfhlr
gEa13Mj7ctYVt4I09j0uSY3vjszciQIQITp6wMtrchJSn8En0fYlW/MUKmBlYi30Xcsqp0+yFknn
sJnVoy81awOo22eG60AjBIoj+Y5px/Um1Qy/pkc6BYeUNvFGabt+p8U4+BV6ysXSrottmmbY9Xba
mibz7beltuZxhYq2waVi8bb70shrgG3JYXagNZWFVWwLQwsviU19hibXGk1oEY9JmrBNEHUL1wiy
3yJeOuqIzQQlxCCthDa/GxKJmizjYmc76B2PMyqndFb7w/1PexuWhhbENc51FhUkwOsXXFsRospm
rRwyX5Mwf8SoC8/033o1jLtoDtZgX4ujnKcUnW6bj2rAV6VbeB0OjkMX6ChKH3AhqzeNY3XbpOi1
Fy2Pwh+G5LSHZLTNDW9adjO+9kpZv1hOr+GRirP/8ynnP67Dm3hDdRMaDYeU8/zUAVJ020ga9lUZ
f4iyVt6mUfId9qK2u/+Wr2/wdHtoEoBtoTLlBCA7L+IGuRw5TaArh7TyoxcbV0hPT4bgCckzdT9r
VHdMfbOV2vTNoLRGwVwJl59ldlIjhPBsJ1MPY21oOykzbZQYSJh6E0K+5yK3qVplzWD0jQ+M4gzb
hfspJIgbDSygvuac6eohBFW2x5XQd2NFqfZajByFybXKc/yuOfhFYWwg5qh/7r/o2+VMY13RuBpD
CUOhanFIDEi9qtFsGQe0n8dt2hmZp1pDvLdDI3ZnOXyfVaD4sPxIaIMU/nQPb9DrU6RqyVAl5iFm
cuGZhW0/hmA4YHlW6E2uHOtvPRziRZzqeAWKi/j16kX2IpfmvjMPCWv4gJ1z/agOAjQ56MPXjI2z
UvItCAf/PR3MPrgVZF4a3ovdWhXziBRKZB1mSAVuFWvzQzkM2Se18EVPWNH2dWjmezXVMXYDK7mf
OAPdmDvrvs/a+SH21f65iTFV545QPGllnj21FhSRUlFCDyhQBgpFpiQa/GDI3ldKik/DzYwrGf8G
m7HEN9Jc7bXCj3FuVobsyegyw9MU9HiruluTu7lNK6RtYV4io3VAla5ef5i595W8sXrzUBV2fHBU
CDEKKJSnoTFBHsCI9Yo0sndRhVjj/fW+KCpfHxIOG0cUQEfhUHsd2Ww4IUMbAA/GKca32eEHuJVW
obmTK8rn+7HeWH7637EWe6tErBW38dY6WIGCU7gFS32yOvNkQiHwar23DvfjLaxhWH6CmQ4UDGQY
+4tWxfXDRXPZmT6T9wNHU/cslf1TrnTJRm3C9vNQO+HvyonPalcaxx7REBdltnFHoSL4p1K1uf9j
bl40eHMw4NTtnJYoEiz2ntVjCC3DqT6MlmR6CDsbJ2ial9BptE/vjUSRK5RjgWHjR7dU4AV5plsS
1S3lOfIGUjxL26G01GOUqOY7EwqDM0JAreDlMvpZPlRnt3NR5Y5yVM0qO+dt+FOyy99ROmbPSiZP
2/c9mBjTUcIKEiLd0httBfx9KitINR3Okal7dePED06OWWPaZ2tGYsujj1BcEjjyBAiMKeHivO3r
qcZihoURyc3kllNrijUxe1nrK9tw0n7VmW6tXFCW2+M1JjchYR4IIUxerBBjiplI6o1xDNHf36lN
oWzwFM29yKyjbTvTZbv/OpdJR8QTTCZ6IgCASJbXu6NJkfjPuZUcgZNXm04pNU8ewQ5uJtqk//QS
avTymDkz3LyerXo/uPjL/+oGoHUgghMbrDNHwHLELPu51fWjYYChrOTvWlnKm86vccW6H+at70jX
gUsH5D7+WaScIiuNzrEH44hRm7Qzp+mLJsHciS1kqdFUCS5VYFUrp95b35G5B80eVKBuqTMmyrdl
m0TmMdbs4Ix4fP8xNp2EFD4VnpoN8q/7z7jMLOJV/hVv2YfQ81I1EzpJx2Isvsj10D+gUjj920eW
vYZ2eCsU1wweTmQwls31kqGnBNGuHuCxVHSq0rbIHi0Oqo0gY6xksbfeIlR1cGKgFYWCy3WoWB5y
3wYCcLT9Pold3wxsr4rShLoBcSu3N/N8pdx96+E46yHb0agS4mjXEbOg0bVUDs0jZhD1nkQjXTrV
N44JuNR3h0LPScxdbJK0wq34OtQ0aZ0R16F1VKLsd5pq06McY51V+uW48hpvH4qZgKgrGMRxXXrl
tfw1hOv6wW4Kq7OOTA/CD9DkNaxKBiHMWL0PUsEdF+Issx0whaLTyY37+qGSLi4mP9Cso6Z2JzMV
bsn20AJQswGrWdDytdCcv9xf+7erhLkOFEloMALHsfTbmboZU0J79o9tUKuuCZ31JNeKIP83+h7w
5vtk1l6fUYjQ0ICD3IDh2eJcyPx+HBsqhBNnqbmZ8jp4svREW2kLvarmXGdHR8yOKJ2ZntKyWYTR
lCA1Jn0McAp0sr2Vpo3XzGn/HEnT5A5x1j+WFSMDK/bD50qPYo8SdQg91MujbcwfbtP06gEiTsfs
Uu2tlaz6itW7+X3UjswrUeO5MYjR+xFlrlSRjrHZB24DQOA39k/9Q90NX9MC4SMpNbUdpGpto7Wl
5RlZ7uwNI282kx+qp34Y20M+JvpBjRtNyMo8VeMMIrRKA8T1bc1jNll/M3Ar9DDRI3GniOhJkhls
TSM2fyfxYF4Qy0q2pa4PF0kfrGM+ZuOhLxtnY9SAqIfYClbOyze2EsN6gMiio8S2XWzawswaCvVO
OoIUHU9piFjiFOfGqeWWuPKC3w4lUO4MBRh9LY7mIqkb3Sgm6WhwQD/CP0duGizPKejzeiXUzQlp
CtQDQ0omAgDDncVSSxF6S9BAiU5W34SbKJbUoxM2smuFjXTUbGh8uo5+1P1te/N8BAWUxLCNgMJq
6DpVwAskjWhjfEJ5rNlHndHsNTvq97ker53Gb4Wi5Sm0ghnq0dK+DmVJ8F1C049PUltgRDOa42VQ
x9YbmyxfoYbfJCOe6u9Qi9OxS3tjMkY7RtXM7tw6VPLtFGrhhvf/KwgYYN5/iQucJMlIxLMF4opj
hHpxsSCdCbqsVaEH2HeF4eVSUWyCJCy36jhj8WPlwcNggPIwcsvaTZLWAfqXZnDDyCeosZJ/cNDa
+TwFfYkODBeTokyD95a0/EIL6ztgJ6wuPsL1y/etvFRiDfUV0n/2Ie6Ml1FVgu8pMXeOnhbv0y/8
740wrQAeyVCVBaZdx8PgJRiQwk8wWOnzXZzP9WOcd2iU5Jbkol9QSe6ghpU3U7rl7qg38dnECW6l
AFyQRV9/BuQcQFpQVcD7LVF+ql3Jed7IycnRZoQbJRl93LEcZ/1xVpMI06W0dn6aTR+1dHyy+Z9G
9RmwOHDvq/fmLAEzfBUCp/sNxWSxJIHTo/Na2smpk8EbzgHyVpD3s53B7l4JtWzcsRoZNFNGQOng
9rlEWdRt0ccFNnynMknVxyBLLdcAdr4NFWu4jH5lejZuCE+hGcpnP8Dn6/5ueGPzvZKxDGB4rxbX
159+RFCwaJEQO+VKP+7sRg5PRSw323Iqpk8GQ82VeG9+ZBpEHAkgzYWK/SLgMPtzmfXpqTdHjQWe
DGBX5rZyB8cMGcc7oeHNcAACb0471StGZHPYlGv2h2+9dnDQYsZBCWQsS3K/rJ0eLcL0ZI3W+GkE
BLYLcE076Wn3lf8zvGiSk3rm1ESe2WLMs3J8vJFeRVUJdoELM/cd8Vn+qi/buQomv5zTk96lPk2j
xn5szDI6AZ5YM+a7/cIsYW7+dEpB0dJHuQ5V9hD3+9HJTlIVTm4xWAPtYUf6iVbnZ7WLkjW15pv2
kcCfA7IGl0gxBmdzkb0gm4GaVZzmNBaW7ckxIosNIsJQlsLClfIcAZUMFqDcOem217RujzSN/ZHx
o/Fi9fraTPZmwVF60I9kyQmZPIDLi1dd5a2ZTtI4HhIrbR23AiJySBmqeyy1Em2QOXuMeA/Hqez1
74z5q30USf+8b5fRChV9SjQheB3wldTrb2DXsVEMBYSxTnNGMOF96hpWEZ6R4hjPo1WttceX1Qmt
cQ4POgQcHlzLloUCRsYUW7mhnBw9NzY66PeNptadiy+RihaHmnpJkJsr+VuUPH9Vt0BUhOQjIFCq
Lw6SpRySXvltAfBderCnQjvloxU+Sa3cI/HfMZZte+MwFph0ZHm+1qB/M7LQwRA8YZT+Ful6HAPa
QxNsOSUx5FMROPYeh8Dm2BdIR9fIJLqtrIRcbHDuu/9hF/0YnhlBJhp4dPFEBl02u2P0RMKeac6l
ARe1SXrF38VD/c4ZpYjCpgIHyHWUa+JS1t1orKZ18jm7jKPSHUK51dygHcNL3cizlyizdLz/VIvs
9BqPfoXG9VAAYJfFbQbeZwiMKbukthVvTKMODvXYYgM+q2vj3jdCoUZGTwQuH0C8JcYI/nnUZ6md
Xbjl8p3KwrcsNxvQK3Wq2F67IIqq9XqJOlfRFvsQgPQsNRmelQxCNMuLajiw3WCmjPGLTxTy2hMn
dPW51GvngqCY5uLkrKzUn4t8LF6u6CtwuJCYwDUt0uOAYUuShlZ2KWo9CzYZglUePE3tU63pZ13K
kMO8/zWXCfm/iALIQW9WtDMWd5Wp5ZGtiXdsBPN0Tozpgs+U8yfvpOrU4Z/30VaocsvYeWkdy5e9
wKDTgRBuzo8r17iTC3wzmUk8P1d07oPonXBEXOfCLmyaBsvj/JLMhsTkt05Nr68aHf51AqCtjfka
mRrs1cHKPMlP28BVoJhegBQ3WyPUEZfW6BIGpW1+7QpEJi3EAbSNn03KduXFvbVcFPpM7Do2Ax/t
+qe2g8LYXJLzS99jYJlApEX5PzA9y9flh0iiUmnBx/2o7Eb/0hSxtg3s3u5XPt8il7++L3HFRJVd
tLzkRcGUimrZjs38gl/WDCJiMHqG52a5N6o+cf24lVxLTd45T/4vKixuS0hpcVVarFJfyqzezvhK
QaJZjwBXv+WjWgBymeZtD5LUK/Tw36KS7S9z3c8r+/StpMBR+X+DL47swa9G1CWa/FIyyHtsEfDb
QM0zT5Fafr//id/ajJRfKpsDghiSJddf2C4lPyzKKb9MlZ//AJCcbK2kG+gBcVC7GTeh3f2At0cV
IgAg7ZhpIfFxM62ozbjsaPzklzqqyg91iM2ZH5ndfpjaJ3TKI8RM7fFzz5deyelvLSOwLsz0ZC5X
TGiun1TWhqmRYye/SFjL7CO5ijbGAElWyazwLFso5c8BqJD7T/tmUADIFsKMzLKX5FUUkJmBTEFx
CaNu/hSbVvmgBfgQWnVm7Hw9qD9GpbmmjbyEjb6uXe4XQiYRcBjn5vWjFqnsB8lYsnzCVP85ocN/
4OSatk0VN8+NYvzBVdV8tBvppYLCfsG4o6aJbGpr7Om3nh5dDwgKFEZiBnf9O/xRiZFxqfJLljrK
Tp/M7rccOkymhzT6MTqG/zB13bDynV8/5OKMEy0poJw0iVAiXnxoQAl2Mk20+dUa+Xb81KVPVWfA
67fj8Ys2yXLrBZU8/8z01NgBPAr3VuRMfJKiOPp+Ue4Y9oYPfLi1Ps8brwOtatq/HPTcRJaFeGky
WO3MLLwwy0FgqbOnjWXU2taqUUWcFNvfT1M67N+5AsUhQznKdgMpcjP89KUyyBIceC5NHwYYXQGp
duWuwKSBYiB77IcO+RijNle+ws2zEpaymz9AHlHzLz5CGeiSASE8vKStovxJcZA+AldJTmk+fItE
UtPGaa0WXcQEhgD5l+4Ji43RClIV18utHJtEG9Iq/1Bi7RLta98e7NQFVVsYhcc4z2qfZL/t0p2j
tpP5vpYVwUVvF4URcE8wdZdu6/EcZjSsrO5DUc3FmXvcVzpcsJfGRnHRNhlXDsVF3gYKyeWSIRC4
D8EF0xbtya7sTaPQjRYmc7uvO/iRg5Eg947BzQHsovZ0fxU5vLq/9hThgOIDxBQ8HAp9Z3Ea1oWl
54426M8ydmneqHKDyWJEAEwU2igUp3E7yDWO62GaPyTFIH26H35xaPwvPEuKm7w4pharCQwBXG4t
0p8bbY63Tj/2RymrZeCQk7OJR/WzMdimB4W73twPLP7i2+f+f4EXz601gdaGQak/23FSbBqkrz7G
qmp/vh9luXD/e7twYtgoiDcu248BJg96VTb6c+wk0re6h8oocdPcTbYVHIoqdc5ZrfUrj3a7gvik
6B7RoUD8CJTt9W6pnSYJ5GDWn+e2GHbYxZkbswXRjAWa4WaOv4b5WJ5Krx/xVdcbHQ126lJDJo2s
KDdnU3+u+rLzcsWsPNzPkKHXimkDXSjYmXEd71JEPT4XKNp6aijXHyt0W1ZacIvqSvyQV2cGjYpS
2CaIj/5X7ylp7ElJoth4Ds0g3xpdFZ3UBh73XBRrCi1vvGSMs+CvwHoCOr4UtzKDtAINNhjPY989
VVavnLTAMH6kfQJSyhqrNbLvGyuJwQ9tVG6tIF6XuIVcbRx/rjvjeYJVfcizzvnDASBtBoQ5tr4+
OdgA6mvciTd2p4YEDfRH4fFG7rt+n5jWaXGiduYz9nkASp24PTpjB+GoaPXL7MOnSIriWZfHac3P
cXnWi09Jt54yUjSVBNruOrQ/YP3V5YrxXE5QYFOzYoSro6nug5jcTb6McWUSRFvDwm6IUXm3K8AA
uSHStB/8Nja3YV7Khyao14Dr198B3AgHPaWXgKxzw+Nicv27lDgJQ3o15m9BlHDONDtT9exHcl05
G1/TAPz2eRv3X7OuCIz3ifW/BicsrGhwT9BMlvC1cNDoruJe9nssrWiX4MJw4iWGm8S01ujP1+fC
f6GYU0A+xVPRAjN3/Zx6TMVia6P9ewKmtk8tpd4NajodHLNDekGyYPY7iSx/sXEAc2N8S9916tIS
JThwNdFsA1sCQ+o6vpEqY0d7O/63GCGMHBzUFeWnpgp78yWpQmXwXQnVgHkldS4aCiIszUWU6eja
cuojIn0dVo2qfGr1Sv13bjIJhpwTmskWISqzOlppXfbNBgCR3H3SoBvaT8BA5fhxarKwcXXVB/KO
gIS/bX1u0Ctl13W+4RcJX2NUuml3M+FDH+r6h1FxAdkzI/lfUJLQa/QkUXaxn7f9xmiy6pudl/0a
Bf86m9LHhvsOeZRuvsBd34AlbQn1vt4ywj+0OxqcssfhC26Eo6tkWfj7Pefk/0KJQkRY3lDMLhJ3
2HZsOJzs/0DWi7SH2OnAukFvstPPihpbT1MfYkHIXrOMlS++fK+sdED0kCRo0CHCsdQZoLeN15Qz
xoGb9P+Hui/bkdzWtvwVw+/y1Tw07jlAU4oxI3LOyuFFyKrK4iCJkkiRlPT1vcL27eMqX9h9GuiH
fimgkJkhhQZy77XXkJkrnstot8DVPyI8S709LAfk3zm9/+m6gtYLLyDgHoh+xMr6w620NdKguoIh
NtbLMGb36JSUA8Wqbvye7v76wn6/guPCwozmsnQD68DUDy/V94+NhzUs86ZRUSKStN73ssNcv+0d
WYaA37g1i29gmdYQlq3d/q8P/aevCYrtBZbDQ3txwvjx0Gq1wAnhC4mk8Thfrmmx1JsOPctNOGII
+G8e60LPLyDkgnoKTJwfB9+aewakFlnja5pavMHucEgJ2GLm1K260H9Tov/pm8H3CGgphFGA+/Dv
D2tjEwiA5mvjGAbGoBmCZdR0RIu2KIjDJvU3R/vTLUT3g9kOUqewNMFh8oej+WtMVxq2KSM+jX2H
o8EtlKiE1THmH23SXMi8UCUUydKfoyXOX/762v4wZsIzhCv7m3MD0ELMdH94OR2Q2zayUc0IpiCh
DzPhSCzV4Lq8PfZzgVwv1VOB0G5f5V9ZDpN/0kyF/zJNevr3Mr9wLpec34u3P0aMlyTkH86FoVpe
s8JljJgs4jsTttPV1A8WtzyTSCRa/86K4U9XH9NFoFkIboNwC+vDDy9QaA2dAUxCrCDdpO8xSTVb
mEt5JG7b+sCa3tzRNHJVgiLkb16gH0sN+Btfgnnw9uJrAx+9bNF/qGYRa5KpvLM49ByJ7nXphnuE
L0dPvfQxPc7C5dDAbv5vFoxfbYD+1Rhh0oSaC9UebEQBj4K398MOaGuOTaiPfEZi1PD6wR+hI6/U
3C2yxP/jxyhlc7+f2zl8TaeO30VdaOR72gb2pOHH6EjSN8tT4ksekDnrluHEhYxfQNpLzkGm51tl
GETrnCbO22kILuc3rIbuNPmQHJcTijd1m4W0Mb81B//xZf4f9KO//e076H/+J/7/BcCm4pRNP/z3
n2f+RfW6/zb95+XP/vevff9H/7yxH2oy6uOn8/ugf9oa+fV94r388W+++wgc6fczqd6n9+/+s5ET
n5Y78wGLtw9t2unXw+GcL7/5f/rDnz5+/ZTHZfj4x89feiOny6dRnNbPv//o8PUfP+Nm/ccfP/33
H12/d/ir//mNsneJ9IT3H//m411P//g5i3+B5yCKW0wEYKsNKPXnn9zH5Sep/wvGy5DIXmRYYDRd
qg/Zq4nhiPkv2DoB+/5K+r9wPHRvLj8Ii1/womJLR5YJiKBAvH/+rzP77l796979JE1323M56X/8
jOrv+4r0El8PCgleRbjygFECzfP3r4MZqA9Dea/eBNKJE8JiPhZGowrmyKeYs7RsE3ccJ8GOqFqA
Dlr22sTiYp6alH64hJsA0V7nPp1h6K+ROLNF8LIxxFBo9sq+vqzbJlfFrUlgqbgBFSfjxE3UtbeN
SLTdjCxORh+fMgJKV0TMCL79kmgM1L4mCawv1tkAdh2KsKfPg5i6Fztl9jzF2efMBOaulZ3vE3AH
Wkly1sH4BsZUG2rS4jCmRWXjqW4q36P5HZK9vTQg/ezL4eww8q01cb0CSWgCe/ZU5Dxf9zzuSgN+
VgWLSHMcckxONPiXR/DyTZmMbi4nj99m6+xXSa0t8fl43WEdJ94YXbHavC0q7WEFGYdwz5u5OsKL
9aQTyVuy0iCr2rkXlQxVukvlCocwMNeYhnyeGbFrG3/UWztOMiGFX5u+9AoJ2Z+tk/6TXjXctcJK
6wAIPL3EXdoYjlv+GnWnIAXBaYTvy0Z1BYiotE1vOshxiN8F34y3nEWn3QMdu2sAX5peD52DLyvq
dPVJqZgkcMk8a3ykIYAbmuCAHR7HXXyGvKkm5FiyWtZ96MXGSQka3OC2KkSyCJnZxMLqMpA1JdPJ
J0+pXJeO0hUUWd+t5Qw3T0SYu3zbGwTafFqWgD2YIpquMMf4NHIH56HUxN02GHyxNX48XCW4bLe+
GA5mXCvQ1257aabNEoxh1WLsVqFn2AZWv0OMCjeuQPu7BJsTQKJGb1kLz29QcSZB2qAgcHoIbiB/
MMmmCXuXkgGPjD26KWG3NKcM/RbwTwfL7nZ5QnppAKIxH651ku3R64IV4Fa2zSiNMbta26HeMIU8
H4R7ol82MNIkQuTuXNftQU3NpAmLezfctR1b2RGCcxjbAeJ3apu0LlNVApWCKmPPJzCURl8DMxwy
ghSXlKHO+E579GBmV2OkZGnJmbalVcamMPCcN3itBUzU/fUBfOBOEW92kHG05jGo1wx0P0sbSLzD
Hg1sysGdyaGWhcfHDXpMYmqJHWZIr9xKTTUN8KSQ8TwSxZc3TNK/Sez3Q9Af6TDB1FJgglt8Tpto
3jZDNpFaFacs4PWn2EFGjjHIsPUH6rAbScSx4D3icOYXSNGddr2dve4jxMu0xTO9zFDtimEu17U5
pomUW9ZI+RCv68IJ8s/NeZ0R80wYlp7m2NtxvgXBUcAcWdh8IZGQdi057Q2ZUZ5V8yr00Qv97h5i
7+yBWv+UhkMoST14y9EoC6qbE1d9JPVI+rFoe8IwOoDXYGqhqXU9XKUX0IbaLUArvcth3A/BTwb8
dTcj7+3dHz2kXmIkpbty1TOSe2I+J0cTmubOh0wS5GuthjPtex4S7S/yNjSj6ckwD8zbTcCXPlsa
0GabKTd3pM36LEGbu5QxjfOt8Dr6bRWXhGO1TBUCLgCeuSa98xbKIjJ67bfCxeKlLWAAsbOcWWKY
CSTxlHAZyetm3niS8ft6tu/F3BTHEVBKpVtY0Y4Na0qPRtEjSALumHlW73wdRruOU1WJIHcQNY5c
NhtvQcLa2vaFvx+L4e3CbDgWiJu6gjkAXQgmepMj8dyK3TTUyUxiNUaXVKq2wNI3qZmE8KLABYdt
Q+vc+wRqUBlpSKhwYfGY8XbT91aRZZ17e+UNykAU1wRSEpdStRJgD+uxN1l3LbJ4eBGZdlAjFnrX
GKYqR7naQ5b7GOXasGpOHtEnX6YRmqIGr2f1BDn6TTtAHezZfI+AvFwSBiUtCs0XrK/qqCEAOoHb
Wca+bfSeLsM564BGjKQFIHLJx/JnGOCoidZ51Y3w6VUzzMCITsJqShNzYmumrjzP3SQFGxXJRYtY
jyUOOS87jNvT/cB5etd4sDGINJevkMuwp9VA5kLGMHyNivEOrjstkUjiIp0anvCUw6bQZncgC6AR
DuI76PcXn6xsPNdF8iGW5itEzwmMONFRVoh28a+R5AevyoLKGQtF168DlEzAJ0s3RhLa5fgeW1R+
5LLNKkXj+Tz6Q/couxB89TjvNpHnj6chAGUZbEiYFa21QlEvYBT5jnyAysJyu9eBqeCZK8ikJLZc
3umj6wtJgNIsG0ioO+RVWVsNSkUwl0QMgiUDEmeQYbHGm64QitTanfowQlLvcA+PsXXaOo2QwhRv
W10/jxJNOhju8IUkMi22tSd3LRyJyzH04A/BeQMbIB6YtzWw8nGCR9eBT6G8QXhE75UCBOqFQIqn
EFAFxt9apko+1hkXuJFsxapZwJ21v/OCdSbCh6lIWdNRiyOMqsT7MsF3GurBCNabSBVdHkLBg45w
AVEBCUPzxWZ4cbcx5riyzKHN+bSanB8jmYJDjgHc82CDaDxOE7/GNAkby6prRzLdQp1e+KeZU7gZ
OXaa88wrSMKg1xMikR5Jwbh6bQDrBCWg/CDfAljubtPFRPGmbv32PDVdOl35gZ5nAn/MUwG9yGtG
GxWeZh1eB6oRt7rtd+ISLCla+UUKv+LWRm1ZMwTTl6Ecp8eVN/5MgC6dgCJ1cFJBidhsMBtcSdoJ
ukNCggA4D9uRyMxzUua0g/Np2IKkja0SaNbMTyOL7nkdgjqPx4SNG/ikFrfMx83ZclipFaRuXfuZ
BlNjCNg5IiQQ+KqpRNhIPZT5AAJExYsO36MJY9VUUA1Fw26aU2NAb/HjqUQAmaSPdFqyj1bau1r4
E+T9ERTlh3hAZVXhDk4hWeEZ2n+Kh2ygSNDWvdoWXZ69h9z5ZxidZh2JUZTW1wytpII8U3BDBlAy
Z2RfXnLKXIipy14o7q0Y0cIeYjurVI87G3vumwgy2WAB9T5xZL5WCx6lvaf9cAumGtA2b5I22uqk
T29siJcWxjCIBRT0tPR9ftQCNCbe22fFmNoOQQjfKiymzJRBMYJBziVSjPGkVQ2MrpC+iaAaL06F
wa3qh+cZAaG0XFJ/DirMsG51UJ9kHy7boU/qq7oL7darc49VMjfNvFsH4/kVZZ0PqnzHphIZAQuc
0OaEtmRU63pAFg8/OsFCD1l/434yoduiE1Qk4O1Hy+OUIHcovAZcnp3rxToQ7xeKVBsPkkUo3qT9
DCBJbaK11We/G+F/kOpKZIO4Y3OXaLwIGPyDCHyVNPDIwV1G0R518XmJErYrjPegZp/TymZcHzn0
qhsh1FNIU0SCrw37srJl7zedRECy1p8yJ2dGrMijz5D1ub3J++Abbuywp61Id4Xz7tByzAXhkssc
NXj9DOnSvAGjrXgbx8C3WzZrDg2Oy90TVu7cHCdWw0osUW7Tdy5/YtinW2J9sH0q0VD32XpIoorq
tntzq7Mg+0fTrrZtgrikIfIORR+17yxqmnLyF8VIqIPhy9rLAEEGYHckEaqYjRTjsfFM3COYWsEK
bp2TpT3BVhcrJWib6VoVTrQv62whJYwyuxztKuCjJp1Zi0PuDQiEqb0Arqqr4ROGY6Z5DNLVFhDf
gzqxy+F5KUvn4EtIEASa0nMerklyZklsIF5oJI/2SmDAZotoduUix1hex4qOcykWLFeEpX1PaugM
pwq/Z6OHObuMjkA9FGLjDSO4yo4WLgoJhifjSqJiCpcdZJhDOXVj8atwxYIg50QV5nP6WdjO3rZg
28Rb5lDxuQ3FOyYXRN1ytT4UFsGob6rNUF/HozpgJXCdJMU4mPcV+YTB3sDwpznplffEdMIrfeMh
CEklzXjXIsHja5OxkBPEKKEMXeo4eZzihKOwNFkybIaxxca7zMu5G+NYP2IfAZGx9amqN17fPgQ8
bPvjRNlqtymMaCYcBK4V86ZWk/46MuRfbp0bbgo37LKIdVDkLvolTYK+LT3N8ucktFjZhYIlJfYJ
rW6GrG+u6ponnzuEiGXEIoLo1catnDYMSYDJtoEfyLTtNAqqTqlbDPHxFkeseOct2qMSBfEd1HOg
9C3pNG00xZJSWZMg4DGSzQw/jaQOUXcWnk02cGJFEMbQD9zb+ti8GAl83Pud7xr4cmJXRUTU1AiM
q2FglpYQNKTZdnRCOKQ0FGlJPdfE2wldY/o2Wz3GmwZZooj1Gab4E8h2qQU3e9HNBgbo3UIuYXF3
HWCzcctgbGtOnEHTl9qJYnqnoGyHN2HXfVOIVm+3fSGCJ1QwSpU6tpcyiTZ7aa28rjvaf56XLB9J
4HH/OUX4Jfosy2Rx8uOmv22KIWl3HCMSVHFRD+qPH9ltDba6OCfo1IqDAOkRG78eUv+lKFoGolQw
eOeW03QPenV9rXyPU8jeeP8kKVv4dqGTvWvrYPqsAE+WwxrV37Qc7bYJlpRkBfMlnpYZ1SxGRdFN
6zuomuZg7Cn+zQZGUkbFtT9Ho7tPXNyWNEjWiAxr4tuqBnMn30y8luJs4Dk5oibNUESOTEN3X5sc
3VHtkJu5hQY6HDdJPcX11sDH/hlhneq+WGuTIsPE8X1ksQi89EXt10fIBZ1GXQ82Z8WggVWlSMJz
5oEegPTKY0v9ZhcMqGpIOs7hrS0G6DeXejF6xxJUBQRzwGY+ywLYOoJOJr8KtOTPYp3m7lhY7jUH
jcxkFL1sWaumXSk9wXEGTZBTcwSg2sH0eKlWxdlDDr37Us0jBr43UcyXnoyBS93Bs36GOISwH6Yz
W9Gk3WoqClF5hQgVhEqR+EIlnBnh+OzXW9S52Mq0G6bXIq4bj0zGS69mkYcbUFhR1qhWeHcLazV2
KQyxsBMu9+nFsMjAIq+q4wgDS8Hja1jPpQcgMfpWtc3FUEb2pPVS+ZIhLu+EEiQ/FOhXHuBKw95a
Cgc2zKPygERo0rGXXiIw8cDZkRIk0CH9KA9nVzXwkjzZIfBR5nT9Jg2lPsLUeb3hMe4Dm/n1xDC8
LjzERNVYDqpZ1gu7ziIRT/swwDDmoR3a+BuDGBLj9dG23b4QXoNclDFjAKqsDdBzyUJVMqWpvM0n
vsJLoO1TqGPJlM2y+OxFGEw2WFfH5s26bjipEe/dTTZ4Sbd33ANbjfjS7OM634A+WVdAsR4QG/cA
w75nUSRfPVP7z67N8E4G4+PcDwBwPHUrE3yU3945n+67HJOdvBbLjUG99zCg1MY8KznXQ7dP8txD
rA79NDXY96CIHW33GUUrAhDGu0IP9yoMPrpAnELjZ2Ujuk2v5/eQeRx0kelA6/UeY4WCTLp9Hy/B
ZH6WPHvQrhGb9Lcq78Hr7l4TFT9w37txiI099bRmgNRAt0tZf9PN+sJAvXIFHjIVrO9J379CiuZX
ecaTbTcMmkBxMBHWJV/GtAm/tsgMx0JXYMih6PscNpteNievGADRFMBR2mwuE0M5mQo9AjQKLw/M
hMwLtNQk0JA6Qfmz7wb+6HdqBA6DqhNP+4cDdE8CG94z0X9SGh1RoleypINBd47wasobjejrAX3O
3hd+n3A8Ta1Lngo5rONGDovBKWSpiulTs0ZgQazqhA36ul4U9rhomUixzjfJWMAfK70HqHPuA3lw
MkVmL3CPNsG6FaCnwHSoqtdmP4y+PjjPglceim3mz1eeltcRavi6ESlZU8yRwUiGOSw7udTrznIQ
PiqD/sa3LeqS9BLxEa3bRnGzbUZeHEIx40zm4QYFl0bwsyUskW7TmTzd+NP0VCzZrQqKHuw9eoJu
5dHH+oTRACJpnsYp+YbZVnQKMLg6Oos2F6DNeOU143odpPM1aq2Q9Fm2z1UAHG3yS5HWH1TGCdIZ
1nfMr18DmF1sXNsceu7xk+7prZ17CHvDazst8X3UYibhJ4siA4RZUO/0w0HDWGWPbABL0gEIVWby
iKDvGa5CRO8dQH54KZi3HQacIHZ/gsL1iLAlV9ar58pgzHZz216rIJkPKRP3PWQsFZrIGg/fyE+9
l+hoE13uOZxlIQmznxH9GZMwRiOIYBuf9O06VHB7r0nYztMBFLwbGJM+rF0LGMkOy03R2OWzjvMD
PJw/QdH1xntz7CA73EXNcgM0YSQwQL4PUL37K4JNFgvmc4fQg2gIkr3AROnEghjZRF0CDxe9Gjxn
dr1J5nDYu2zY8b6zBNsQHies3mUbdvoBhxlgC4jX49JQ7zMVvI8tql+QzB1phiEj0uv8faoDBBSq
8CxDZ25yIGrEDM2jSrv7RNSvJof7R4EdHNUGgAG//mgBwzSFf047VKY15xOuK8c2ZIo7nSt57Fks
UY20CCFr0UjrjbukZ0OxkrzQxZ+3QEBuJpa/RfV41QfJG9IOYMMMbeulLjJlW1BHMLV/1SAOlpSv
13kGtfoS6BNNm+mtYLaBYp0fxjY++tOYE2SHTcUNQgkd+kiRhvWGjzHz9hohqckeOD+AUpmAQfYl
kuHYflVF4HYra4oTH4L1Qfe9T8aBhXeK5dFjuor1ZCUN4UPtPxdoszYsaUFLhXlPhVwEwUqnF7d3
8Gx4RhirT6Rdsk3GVbY1oKve65qtx2ioO7yes7c1C8B/P1TZZ9MB0MDMZGMHlEVMDNhp7Dw+iDro
tgpmEGDZsavMueZA5RhsMyEkmQaAb4If+6Z/zLv1DtLJR4o6n4xmzK4sYmsRawbhNwrSMIZT4JSe
4fesIGZM64pxbkmCCAIQ9pjDFpc9Bs00lsCZJJE8DK5GFCn7vEPwqM+u8OKmpAEyR8BLelb+Kg6N
5t2+m+iK1kWslR2ybhNwWKp20zmLgE50Db8xwn9axnTv62GoYsBnVxCpjx8eRoF7auYVc+bOVbmK
T1zqBPHe80EW5uCy+ai7rn6gg1lOFNbUqsqa6EBTdJB11OgXOGwCMlzFNbyf94J1zTlq3bRRoW1O
HGHmr/BL+xLna0LgWA5Hg3x6WmGy/YhRkF+xcWi2LlfHWcxwe2H6UWWdLJkKj4iSJANHDEkedfI5
5NlMZtN/ph79PGhZOUSvb7tknqqidd8avCR9gxEb8dq+2/IYK+2KrhHtZAR8Ay0pPrUJLV4lo+m2
pbEiziGOFV3xV4FMowyCiVYFuwTryIHH7Vc0ONjgPaTpjh0yjNjLnNdlEixPtBvRQVPzlMZD+gqa
QLTFs4eTzzWVZWGb88VpYIXd0VeXrDs2Z281l88GFxReRTjncQx38zIc4iY9zE19tvX6EfqWld2I
8X7leITkznA29ICBWFdqU2CUBNA8hvNc02/HGXGkSS97WmG6Vh8NlqlPkW9exJRMm3zMP2W1eEV3
8i1azU1zybEYw+kadeFS2igBomOiEoz/upIMiA0+8yFPJzQ8SHA/K7W+xzEWICPGDBTLZotEpbON
cqTHwKU2fG8FYkdBCIzmekvzCXle/QhpDYBMLklnMl3FCv0tnxFEU0INXFzwtuzGsQl3M0e3ANu3
5ARyZ76ZJ28HBCbbUFb0L23ep+cCd/lr4tf6PfCSF3/VYFrCQ2HJ8Va3Qt8gVtnzMHBMal5htldc
o+KS0R6GIDV8a2MMzDeDwyUo66ZWn2bIKe+YEFtkkbqjpXJIyJpn6xMsnhdBHKLHJwykvJSbcm4H
OL57UWv7GwtUgeIaJ2tX5yTu+0nc23Wck40JlBFbdFKO3XdemLRlMmFcsyQ2PyosHd8aQPhn3zjx
EaYTNQSaLz4/JU1rfawImdznY6SPjVpdS0zg5qQ549tl7IbBQCY5wu3I33bAtihhzRTtgJohiKlt
kORKkSFb8/xt6bpzA1PMDrZN2Ehb5CkO4VJCZd+Cn9JvQ9nkWwfDtIhABjdce3ly7mrpfeF41m4D
+Kgh8UsjwWWx28LVgJoR0Au77iNGxPU2oN5XLDfXco02bTYllc4pBNZsnCvbs1LWtYgBIBTNRiCG
5msSOlbh1YmrGVTQFxjHYBMw7masBcTZPYWN4Qr17BB1A+pvPGFwxAVjmyYYmajEA770jaX+6okT
JOxBmKLZjHqHmiKi20bUbdaQwa7g2xCpo8bi5Q79MsmadWsAi9LtENv6ZVib5rOAaZslmDvPAWGy
Tzcmbcs8rn9jrv2/4DMMH/JhUh8fEwgN/x+wGEAi+AsWw/qhPr9z8T2JAX/yG4kh8UFigJzg4j4A
wjJIk/9FYojjXyARS8CeBm0LaoeLlvp3EkMc/AKpBaTOPkzMkDh2cdP9ncYAfgMkyqisLh4SiIGB
6OjfoDFc6En/ItdcTOHhdg+SWojg2iD8E6t2ZfCLXZDRsMnWnu+9sfZeAeR1f5MJ94MQ9dfDwITi
YoocwXYLW/z3VAlZ2CBYMerbNHDVOyyYYm1Sie4wDRf3vETxVxc6eLyoEGuUlsttKuiAvNmgeU/n
djoDC6SimiQHEJI0eOfayWLAWv8dx/h7btWvpwk6G84jAs0I7NYLAeoPBCcOBbEOGxlukijWu7ln
UpNuLeiVmeYPytr6zHPMdyZQT/6GU/eD9fvvhwaiCHnJRUf3I+1TisDxJW/CDeq69t61enqeIN7a
8AjDwNVk2Fb7qX7vaor+j/kTkjyZfo4NWqouVZugtcvfEHz/m0cDbuhwz4KuCo/bj2ZSgkH55IPx
vllUCPuo2fObLSLLui9/eFl+J9b8kUjz3x2mSDB3uTx/l2f++2s+6mDqYj3Nm551ChgYIPgkwez/
/+IoeF+gYAJ5ERGr3x+lTweAwvk4b3i7FmXLBm+b+/Xnvz7I9/y4X+9hCtduKNHwCIGv/QMhqB4b
lxcNX2CxXUdnGM0u1WJlfx9ChYao3xq5q7AU2vz1Qb9nIeGgWEFAQoIswgex9k8ExDDSF9J1HaLh
dG9D0/PbNQ8xuCwkfQt7CQf7pem2uouQFmb75NNfH/1Pd+9ydKwg8LhDWYTcx++v67pin9JjEW5S
2A4nRZ/dprU19399kN/0dN8tU2DdX8i7SL26ME/9H9YPOqAcgIOj2Iy9t1QuYe4sUgobqzVqAV6g
9H6tiwVtFaa5Z+UiulvDLsYas7ZVa/RHEc7T2+AvmGOMPibE5CKVeaMGvWlbJ+6KNa49YpwJLJM3
Fsk0+EYZimRwVvIFGVsBZA6kXk36Wo/WgWrR+KBCdDpBNScs39gkBSSDoZ4F4kl982TUwjdqisIr
rZL27oKwloKp9LVp+nUnRJGViHkV37Ix9h6BAS9ba5ytFtzmpWywKG/EmFpY5GTy3CqRlhEcGbcJ
0tDQJbcfmFENHzBoRDsxo8rFxGiBLK7uNyA419fd3GuAbbPIrnzXFsdoBBmSTDZav64w3TnCR3I4
MkwznjTefwAcHjytwfhOOaG4Uh3JhyF4NalwIAvKZ5tBIdWjU8HvgF98Eh3vS5ZO4Kpl9DKQWwAg
DTRE0av1UOUYcWyLdrHPsKJYLtPsovLWNr720QUAidZ2facB8vlipfXFpR2eluUQc2SuOdPfwwzN
vuiohcZm5AMB2T5JKp7O+zw1lHR9C6RzGcYD2jlgAhMC5rPYaxCtmsBiARZtokz5/MJ65K6lkYp3
yTDT/YBFnGCXDg7K62F7KlI417rcHkxsMATBiULW47+BPbvegriObJSoqPrUm26Rb1YAAZrSzeT3
dt/HjV+FYPHUtn5YjHdPzbQcRt8H/JQt6Gn77cq1PBmEB8cWrXbtd0Be6yHeK8+GgCBBAZ/mmJcM
ngKYTCT7aWnmo0Ao5cYbe/2WmWkfpXVQDgZP0FBDGQ+CBZjfpXH8uUWLqRv/yvAQ7TjwQhont0Ds
7kUqVsjK+YCRHS1uUxB1D70XhwfZt1esb64DKZINiMx2D9uON3h496L/MkXtCRFLnyRFD0OX6Vj7
8iWBqPWQU1yxNkUGRNAltgoxHiMgMi1lAmYwByUDvjpUJWbD1cWmYNbgWgGCTNaB9NMskF4RPvQQ
OexBxPH3hSlo1cRQRaXMI/Uy3eVLUpMYZsJVw6IbPxfXfHVhpfy4g/etFGRoMAsmoRL6Oq4xRtZB
cdA5jyojw/Vee3N4YKOtb2vVfEaeAjz6FmPPIWN2Ixs6I23deOTCKqmsRIxL1y1nAFktwfwPZfKg
7V730dUyuv0Yz6/a93sENsgXuDVTUB2TG7HKOw/DiqcC3JzbEEGIrxbMugN6iRsMu4pb2SVLyZFt
jdwZhdwYZb8mcG9bogynnQy3KZ13suFfa7PWBAmGqkJLqSvrJarEdOqpD+NTn8ztVd3gohXBm+WD
hb/E8o6eZqk8maNRHvaBDiygMdCxc/BMwulhAoUNjRdsD23u8GrFcfcFDjI7gCNXdBx8YFs9AurX
4dnDJNHLc4xIHVurtvX2scvWaz17XzwW1WUrC9iARSJa/hd7Z7IbOZKl63e5eyZI47wl6ZPkmsfQ
hpAyFJxn4/j0/VHR3RXyilIglxfoRQGJqkrRSRrNzvnPP1zNFH34Xcy6z6pKvVllaUkZKtvJ6t7C
GWS9sOLd6MYv0Aeuqqp9chK4OBY+T8QudHyg6yY4mwdhMj0jdCfFKB8WSGO7u0wLYRBaysaY5htt
yQ9as5jbSsEaaZg/Pqf8elIrxxepbrIfwJSIXTbwzt51rTwbm/QtTaGq2b1+Zkb9YnjF/Do0CgkE
BvOomldc1T2Eg6j1sm7+1rv2ZU/DuWlGNwnU1gw3hl4ab1ahdvwOvMATNX4ou/QZH6M/0fOpFTny
Pp9Va8Qs5e7qcY4W8+SsynGtBoW2642rKMuMyHSsy606DQzHzNxW3kF7ohwGbYtJwcG1Bqyza+an
YFOVaMLtJGV8myQFayGcdESreVFVbyNIx2tI5I+5hblZbsZBjvc9Plc/IgMUwtcURUFemDfoLpuu
n1/mxI3flGRRI78jRZ2iqozCYhv15hraKItXXAHJVptKy/y7JLT1OqlzOuuxULQpWGyn+GHnSvba
g+Ogl6kcyYXTpW4CVU0ruvrIxvR0SKbijSUnrqSitteqGTGXEaj/zS0hGcl1VfUVjuQRge9DqPYp
Si3sTc6SbhhNf15ihh6Og81lwHgnu4SU5dwypV3IsujEUB8mxF2vsTLShGPCv7yOfT5FHDpmstzE
qh72G7UB4wwqbDGcwDXGxmYuMEK4iSjFOq8rVl9JzH2rv8PCbjB0HBSBQrUt2cyMUBZXjpFiPwkq
Zj6gWsvhhwqZXdMa65wo5tDxMBVncrwoF+5RyeIObY2YJpB7w4BB2IUq2RSNRBLuYScz3OpWZRcB
nDoDkz1hQ9Kl72LWUagxcCoWHcVFIlLChRWrhYYjhT7JM6JJR3fT6qM1+YWagMnUdalD/ivT7Akv
foHpaT+4WYA/6GrkIHAA8MKoYFqCIrWYz10bz7lta8pwT3CZqfn4ztqgib0xWQyzGnfGha3P8WQQ
q14NelY9+5YdRt9Nuxxi6GlRA09umCs3AONL3lHxsL3jHAjWVoP+eE6elxQHMZbyK+anwpdWx7rg
2IZL7ckUrtSe/wwvQDLCOk8KfBQ3veCouLQWpciOttk6IS4vRtlpZ7kzlGXil+rUhnjTpVUWDN00
kzYdieSQDmJYHl1nUNapZBM+KR2YB/wgRF0bSPDGWWo1RhtMuaZPoNr4H/nMZAx9I4upf2hLlS25
ssPpbhzwgQhiToPaa8yRbFabdXDToPbO8SGNCkynslhKvzYzyHDL3Gmbul1ExAOM1AneldWyoSOp
1RhcOFHN6sraO6tK5HOsacqNBZPumT8Z9X4Wp9nfPc3aazPnjA7nxrxmyTN5G5TE7PezsKcqUKN0
uJr1phRevzDp9bW+JTqktgz7W9SgzIP947aZN4w2U282zoTxkoRczMuAA5f048Tryrrx7y4x2dyU
sIcN1unxGG8KU2s11utg3iaR3VqMjuEYe8mA5G7LFm5bcBej9Elh9A5am7R9Qk+5DEcH/u+r0g1d
GEyW4AgzYJLPfEOd8ki6DQ8Cbd40bHKtGRyvgmcFkhxVGDhqpsyubA3vyClSBJw6Sutjmdm1znk2
hpXfjDJevMJxO+kp2NFctK46M88ZpQFjJeqcl1EviZLhW4F9LO1suKqibGw9fFIyc9fJgkmyEfao
ANpMd58X1U7zc7hB+HfDKTM44RcrBuZzKsh2Wa9OBwoT59UE7nzARlZAeddyLFCSkVzKLduE+VjM
KUSpoSrqbMc0ZGED62XhCQmFHyhttr/nZGJtJqUl75ZQaeVynNXwaXFzYZ0RAY/IG1K4MXLIQ4I+
m4wUMvYyRT3NQjKxEc2sw3Ffaq1L/s/SgvfjfzJfTaPoOp9ZT3jT2BJnHqkOOGwNJd8MIxj0jv7c
5q0KzUJZFiTtCTkVU2EIr65pGwOpYQHldW5i3OnmEMWbmfnF9TJqS3KFfIYAogxF5SUon+H4GIQk
qoe5KRoPtaT+hCSwMplrkI1710yM+3zUlcTHAMJJgtiZYJaadjNeWc3cvrlwipkMRlaTe+oslxu6
jPQ5jOKaQMbB1K8MIySxUFu06M1iiRwKSBJMdBy4xb6LmxksfbdrS79bNyvYG47WAKu37SPsbjvi
Y1xTIyZ6rZYBzqimMPvj8S2uaqWAdKMYZmDXogtcq4zggSiTe1tWi677tdUIjiPUaccxr5sbx1Xi
v2tDqe+GmcbFD52yew2RChyKzDEgI6nYffpTaQ7Sb7mzb8oUL8K3Zdo08Eby+mEWiYw3g5bniVeO
/AzMKUcbXhJWwOZO62T4t2gm410VFiJVXVeGa+lUyrtrKn1OxweLNID8OO6cKuLkLGvdfFHhAslN
A2njqWDnR8yqNkO1QeMBi7p0wqU6FlprvSx9VN/2o0xaLydGnD5hdhqAa4jDuGXa7gJ/dtY4muwy
AZ0fNSrHfA7Zx0Ydo+8dE7fsIadpGBmUTXV0sAHHrpB+pTetGjecA5A04S+VKuOaOus1yIVaDwEz
onxZDpkx5K961E3baFQTvoDI4WAi/gMOtp3ED4xMIkori1TgDXtIlfON6FpxwJgXdUWGeUbtZ4vD
LGOpgY88kJVl08zxeC8SBWQcE87qFnrYurDWXga59T20xvFWWr1OoKtTFNejdEfqDQ5W2yMTBi3I
aNE2BUmS52/xQC6dXyFpJ1W9a7vHDIHGlZ6mhu63NlZljFnjIfESd1w9bAnvuRFtZndeNq3jbReO
BT1MFCI2zqZ4fqsHIku4tyV7koOkl5lsyYmuKIOB9HkY8mZXQqaI760ih9/Wp/E3pWDm70WpMpwX
dp+b56PqNJcZYMVtO5XIhoUIoQNjP9HHft4bebgtBkh6vpzyqvHRSjl3HBewnDIn6nRfsQHBtok1
Soi0St95tmqHoaeJOn2dphFuZolmwnmiMUq6IHSmZXnoQl2UBzPpojN71MJvBFWnGU76TjT5MQfk
vAGthPCSmoxN+z6V1pPj9IYz8nZKEoKddJg9ArRHIIjJbrut1ESIdb3BSV0wj7zBHT5zNjYFRO8x
hpBVIBo5sKQp4nb64DbKJqnm5hvUzcTdzjgxuBf12C0KjBPcQTymPSu9KLTFRYf9lRkgY8Lhv8Di
ON/q/Bc74tIMnVRZhsUQMEP6gmSM3wnm4yAcC1S2XhXHTEEt6jmowEoLr9PtjPwd/jYbiMhgka7V
C1z1iDnJlYGEpvcgfrb/PcT4pMn8FY78yM05Ld91G2dVFaWgQNz3GdFC8zwh9oxgKRpmeS+MyIUE
byb4JdrI23D1MLT72iy0Y4qKDHmQbDd9UfcNLPOBzyV3O+fQ4Bt0IAWaFEeTmRN0gE4lhzpVJu17
mjhT8IGP/d/g5f/x8L8YvLTFe5m8/io35f//c+piWH9heoJkGD9iC9H/Olv5KR019L8MA8yIqDcc
ofE8oD/719RFx1iLAQWWyibO9Ixq/jV1oYnAwAgWPksV/eg/mbpoqsqf+rVLVEFrNYAWg4AOhAEM
hz4vM9j2csZtId3AOEkAzuo4oJ0cNvUS2z44a4RySGdCktjyAfKcsxOF9cIgKUiT7CJWMjyo7EeO
3QNqnSd9ts66mCQf2IwZQZcSukxVN/txJIF31idjOxmh10Zl8ZjB8D1HXgYxAmUW5ku+3uLHpLlJ
/qIXrgSl67Z2vtyEVh0GotTFGXMY9CrRK05GTEZazgisUFZKVQpnanqLMLLzDApCX1kPZwjFd40z
7JOUUM+l7x7JrY58o0Yu2JipuI5breOoWG6lNHcRc52LxCidWyst+psxXVJfbWS+gbirEerYUDYy
3ehCpbrqq7suJD4IXazOCX8jUF15ZZOyZ/XT4E0hTR1kjwPc4AonEhqosrXch06tr8idN1FIZJd1
r0u4SVG9JWg2f+sGYqZhZx9w2kBQV/Sdr5UhZYOSHMZ0/oY4yfQ1HeBzKabjIDhAew3yqpa52zwZ
5Q7eQ0oJGvXnbeYSjuM8dAZZZnYhQSLSB2yI2n2hD9qN6Hpr4+oQngdY6eQDwbL5Vg3z4LUTRy9s
KQ/3HjtQQRPlYj/VSvdOSM0A9dwVOCkQwt3UEDtgPkHL3Zkj0q2Co1WLl5dwVYEUOdPulXfrlWZ/
J5KS2qHsosqbqvbBViHBmwoERseW6rNi6RKKoPrgOiBv8eWMaYuVdc9lzalmUeRqiA9aKzpasqt9
A46uF3GKeilebHJGUGKMSePBPJOPFNvuZQcisYX29QIgOb4Zlej2pZI/DK19q0BgXHwzXa6LFAZ6
hUvFiiTB6YbUsh4cR0HnF+ChwXOEuCiX0D6SJohSSlAyRaVyrYXpe+nmu2yeqGIK60yv6Kgd2iIk
HtllqKIwQjiBnKF/S9XHqk0fWydDlIW68y3GJMELk0x6UztantGM4ZVYbTELtVC2mTJ2e3uKh8cB
eP0MXfm8aViSW9w0byFLKH7jkPeil0VM/jy6xEbNTL+3xvA9yVkxSTg94BWkb5K01S91wHif6QWj
Oli7gVMuYh+NbbypjXC+XTnSWKAXVFvge5pPXBQMPPDqc7eZmr8pKbKLQUM9uSRoAofUH8IDDjTu
Rd5ZCR9p/rBgQuGzf/k5gssYw6MbJN41ZrHO5OeGmj/YA8T5uNJYnFqa+vglsVAw4ij1qKCx72+H
1mlwJo5K0o6a4sYU85tLSOuFY1TFGRguOhQtTVBEyKb2zVwC7rXWAg8V3kIeqKXdXCRmM3tFKLqH
PjFgkkUiPsObpHzKyDq8JtOAsnNm0IFwtJ69tDP7v4Gmij2cqbr029TMLxA5LjfsmGmQaBJ6CbVo
+qApoXaVlY09BMVHiVssvVgXjDXd0ltPV7K0xnP0wOWt/VEfQw2hVs7cBlVKQr/i96EVt96U9stu
WIS5AQ0aIa2uITgdLsIvlP7JWV9TYXgZkDCB8tEC3lG2heDLbPXXBGnzU2vXub6F/FltOrIDN9qc
0pehSNgLJWPVG85UHDprgndUVqq70aYufiwIQg1gz2jeoKrKERN86Pd6yKNP0sS8SJ1mvJ5ANf7u
dFi7ST71h8VM5FvaVEDppQzH7dyX7gEFBjuM0mRvRm9rvrRbOKeT0kPUX5UlEPMtWmi9iLeLCSUf
tMoaHrG3i1DKw371owXNvm0stqcXi4E2vNL4meOyBLreaudtD9QG404c1CaebvRlsm6nRm3Pjdgc
3xsXTMpzbaCEucWtRnVLxN1JrRzGj97Kliht+O7IqQB7/T53cbNXmVYcWx0SfKGNAo02UIMSp815
qSkwUNmKL4WpOM9wofONUsoRQ9YyikCaTRo7JS2Im8uL8LUBYxGgQ/nwko7U+EJEct9kWncD8jbC
IRvyXcgW54sminzmdvWWlI78QeWvb/pF6w+WSeLRUmfhNuNcBbz76DBnjfZgLqT5jvpSO/YoqV/k
R09aaEkSFLnZPCjU/D5DP+B18Dz+uOvFMVoetS6towSevAg7BZy8cGe40FYpnMMMc9R3geC9WKBL
MGMJl40GEegdJhLTHWY+oLJx0INooe1dumOVAYSQL2qdq4SdPTkxGGZkqtlNEkavMoy1bTQPWB/k
SN1hBJfbqU+NoKsVDS5YZT8jVu7eZiVJ7yMdZ3+9F+IcGwz+OrBn5uGFVW97y6wPsdZHfPvQy/aN
atZbKI35tRL1OAksw3iJFcODiesB6gYTlyc7hM5oGcUNJZEdyHQcd5NtyKAq2O3yemiOWc/QJMyw
YIhxZ9rjaEMzVjjK3onXII+s0l9mFFs+3gUoRHTpbHUFJasTzT/waymOvYCcqbfujTIVw4OpYNaG
K/l20seNVslvocKxXc9uzMvYhkM5HUCKD7jq3EWJvgEqi9HIqNCinbcWuREoTJCFdoA6+q2a7LMJ
w1PY0HlgyE6A6WoBvODKd4sUsh0RLl7RCDwmWjz6QEZ3uLU9o/+avMoaQvy2K98x++duZaIbUx/g
mcucsRb5+9At2W0pwvRRTjD2e7qx59CyeWBKeVXMFsr1VNMvSClWIUUYyZMzDe7tDM0QijE4ZWWN
ro8LyGo+k6pn1BC3BlBWNlJvJSb59lO50WxlADuwrwoj3hat4zNvVoNsRCdfxdY2t5Rbq2hDb2qM
21gxvs2qIp8Jwf1W0EccTcaje+go+7rf66EIHLPbGtDqDjlhdjWxWH45j/lWInFyQNoPyEJ+KE0R
xDRaflPCHsNwXUdyHSKr70rfMtK9IQeoAhbzpcqAyGk1ZrJxiuYeykO9txWbIiILNxnGO2g40G7P
zbvDdwtn43Yq7np73DuG9Q2N54aB5SX0fJwuSESzGYMUjbnr3e9TNd+2LRbqzGbo6Nj0gwFhSNOO
l7FTX/YUXX2CGntUh+uOkzRLh3wbgSdxtu5kg4ZA16eN1Qs7SPDCPCd5eJupqIKwo3wANgPzsOcf
agf+Mlg5feZgTAFhxUz88eIOTHBWbF12zmBtSqroM4C0AL+JH00k+B/HO+JC6MFtUTeXOKVta3P6
gdT9occPPkCcvFAbgSVH0QcX9miZRYjSuK79cuj6vbCslhZWECSXQMHg7FOeVaklOyNiYgy3dreQ
BEJwR7C4s+4ZUbbsFXUxb53EPq+7fkRUFt5UArqnJ3VV3cnRnL3eQAecaNVVZDrlmUlok1fWCAeT
2ThvWtDrImZDd2KwhTEQs6NVG63J7xelYsAQEi00C9hSldVTvMXRMbcxGgH23Llq8kNOGd26GKwD
g3Sg7pwpHCpUZLGTNnJ0WMtT5JL67TKAucBpBH+ahT5Et5xzV0mdvXQj+9wcyBmBKKFUT+RxMJKe
ivEA3g+jwhgW6P29fqhaAivbtlR81m74oIaYsQy5a1/1CMH91Mmqs1bMceCKCVQhQfJRN7rCnLYy
yLlEwdhU8ZWtVnCUcymuNZSCF7rt4pvU981tWJrxs8HxthVSXc4ZZC2M+y2nQPqgcqaV03yPJUJD
8NiAKULtoukEyV/AE21yr/TQoJBGCWWMcFW7OTN8o6UY7TSkZujT0+F9RHC8CswRvjXLdbM0zC1B
ZbTLykUkZ9d1esacScNGIwz9usG0X46qeMI9IDvCSk+vS2qsQCulvKyR1mykAu++JlD3xq5S2xN6
rjyzBTgvfZaZ5zCgI9+1jf7ckTyeUei9P8/Za6hTAlvFKhWxG2UfNWPmmfJ7EcGdtcLe72vt0anL
XRpjbi9285I8VYl15iw/QmhVUPN+CDUZoeQjxewFnPm+OLZMjUQaXYSCjThDPptW4c5BuZopzr0s
hneq7e5QabHm2cb4rTXCZNum8irOrmdt2WsW9dRQzbuiWdly+pylQRumw64d8QkJncU5hC6Dta7l
XB1GAH6rLyj/l8EXsrmGyCfJcnCXfGO10bhf2RrPJIkz9i0IJiOvCx7IZF63CWY65FhyLGOug568
Uu6HME9DDgYr+q7ijLDpO4ngzxqqiio8q+lgCnujJ0t+k/SxdZUow70JG0L3WkXXDK8VevOtF1jP
eIWcaj/Mm+aNCU63cUu1gPDSNc+d4mIaQMZ6uau7KdnlXd9ukNuO76JQ6J/LOmQdzGN3hIOC9qo2
wwulTqct2urqsSYG6Sia6iFTU3kHiDUFjQa675XR1B05EzksoAGf9dg7Jsha9BS5U+jSmM+GPQM7
wlUCvzTU16TrVY29GnF2o9WYcDhqtbWa0fkxOQZUtt5APdBC1iZ5qegI8WKgaNZZijN53h7LBAhq
Mut+h89TebBlXD0q9Leellb23VSHEnhwGPbZIIeddOEhp0kY7husMt6wPonOo1JtbwU2WwxqCGkB
KI3bs8Es8p21EnC0lYqTraScZrSe0Rnt0DXy2FQdGZIJUL/SH5wNUebj81BZFQBwtYCarcQfvV1J
QKMGWSNbmUHLB0kIFFe/jFfmEEzJmZ05G546doqt0sIwws423IYftCNC9AbgVIBLRVJM5nXiHCvq
Lzr2sW59O86fcLQa1i9U+6YgiCxgXjOqIP4BylP7k/60MqEww6rP5pUdFTuF+t0O4UF4qkSfJVYe
VbGYUKpAkpXLYeVZQT415g3ErPCsmPILa7brd6Q578bK0FpWbWf2wdpa+VvJyuRiGpJucMeB3rWQ
Vh0kK+cLPyvlntlO+iNZGWGqHS07MoXNb0ykOQwUmd+UJLOdC7VLNv3KK0s/KGb9B90sXplnvG5I
aOHKR3M/qGnuylIrPghrDhPkG+uDxuZCaAM5gtqGCwB408p3y1bmG/bX5h4zRbiDH8S46oMkx4OS
L7Go3zO1F9fNSqgzDLe5cFeS3bTS7dIP5l0Jb4uFAB0Pj+I5cOf5VUTLt8EMr5kgsVkq1bnMyVRF
/eD9H+gJuINnnguJ8j+jnrv+9fs7srv6/Vfgc/13fiKfWLH9BZENm1Uc0FWcnzSgx5/Q5/o/OfQE
ro0cFK4xdNv/xT416y8TtFRfMU7XXP+1/8U+NfMv2NCr9z8wPhkbhv5PsM+VEfovfB3cVeOjIoVv
zVTFyPM0OoHkKcyd9KEPpkJ7CluxUGvKJBhhkNFN/cky+OPPnV4OKNc1VQ3HXvPUn7M1StxeMoHx
Q0hVY7umIzegspA/i7k/W8YOj4PESbXJMyM7/l71c13u61bXDmq2SKYaGmQhUNhefGtFnu+TMlRu
mZrOOLuCEtyIshd6UOomUtSUW96Zs97ubFq7bR422IkleL7jKVKe5bkQ97GJ1NefpOsn7sAgbyrU
w4zvEyEd6Of7YGZWto0sjAQhns81Dhhki9+Mceys6ukhvfll6fyOfL16tZ4+HstZFwm8fF7KClP/
wnhXQpJTwKl4PG7evICF1A/WaEHUtyic6LaxcfasabCx9iiVF/7JiLaCKRe4LBw4Jm1pTD26pDwC
G39Az87wwQhcNK8PaV1QOGZJgodmDkvQYxileZbZIG2HNNuDeuLISxNoad+7YYD20mPfsNK95kPe
pCZ8gNLaT6o0cf2wUudcTTrEorOuoNkt+u3CHK/xbEzAIYLhDHqjR3H2nH5YN6Fc+zlj+c9zoc88
6491a9MEA+cJ+OPaKUF/Wdq81iy3C9RpWb2p6G1QQkEcwCLRGZB3pvXRhDKx08AZpQZjnvHuRsaF
6otEEyAi03RHUWjuSMhGN4lXl6dm6qOSFdGu6KY/8cJPQhA+fjAl4hpPz8wKmtoJsT5HTlpn2NEG
ZQlIzY8O92RTPjMym6ikTATYKziiTypuOglGVAgdTKwU2+EPSfLrJONkiTHkIA8J8jYrzT1ZYjIn
YCkzIxksklLPVEigKTUKg69X8rqr/eYyFq+Ab9jWPh7HLys5ZaLv5FkqgyzC/Ac8bAqcqdUC6iei
yaWOnwMToQ3PzUEdGoVnAPTCZ0Ae+VrOif6Hn/Pv25yOUzfMeAN7UvQ9bKe/flg0hiW2glUX5Mbc
HEWV14dIr8QI75deMIzH4gYGmyk2JfPM11QsZ0z6xXmfteWVLSRjV3jU25S/jlvTUIYXI1yiwf/6
V34WLKxLRBeGKQzHhGBk2uJk1jnJxhZtqHZwoS1cIt3kYtHKMwkAABn+Si5S/Hws/2hSefWV+OuT
Ce7/v7a3gqHifz7CvdcyyjnFu/jXI3z9d34e4a74C2tbFA/00ehIOLH/5wR3nL9UHGwN4lVVG+9r
k2X338NLwcQTeSBnKslA1JHr4Pp/nG+1vzBcx+oLfdcaKMAw8h9Ixj6vbCbjLhk4XNqwNcaW1seH
+MuHVkQCRwvFTfZLWhlbpjcp2mQSHq2lzHeRjvfOL8/mN2fU50VqGwRMrFGnJoNSopac0/2j1DUa
g7KM9tCIJt/QuvDeGOLiMC9DejE7sUqDjXHB1xc1P+0mPy/K5JiUJYLNyLfg3fz6+YrOGfuhMqK9
bEzl2OVZTPNu6Z7CP/7h/j4fLB+XYhCMEo9dYhVbraK0X55nOUCgry2BZwJWUEd3MZQAqqOBjjjL
tlg6oMOWNj3d+k+xo44PX9/pyeWpBwnHg6qmIufS/n0QbcLKx5PDafeZBN0Z80LfympRrgU0HwQN
Ff6TgBDGJbyF5g0+fLf7+voftvv/Oh84EtYQLQozngTRsSzsz/efjXQLvaU1+7BfX3I2iQeMi5OX
DIF3EM/IAui7YuO8Fg1C56bfYcBiQvGdBHOxQXbanW31087R+vGZ6iCP/nCynKz3j99HPjkx2sJc
E6xPfl9Smbhp52qzb5wY0iIeCEFnTtbeyYdpI9cJ5R8eyHo0nDwQh1pcM21C5QjMPjkwlVaiHZd9
t0c1gwenAb9S87gzC2+csAILrpr0NsU+EJ0QCQaOkCHUR3s+TlWWyT8cZB9nwK+/hnJf1T92HGSi
GjHHn18PjVvVrvTsPeQp8nzqNnIrDy/I7qwRGr4Dehun+AuhOUj6+ruFm/auG61l0+WzwUw3dOJb
pG/qC2Phdi032ogBBwFbj5Hs60O7zgWxmrM1cDipAXyODh9cxf5yLMpGORSxMzL2YQzEdKAKL2yt
UF++fuAf8QintwhBWOMtr9/h6RdYS6nhAo5PhMnMV6NObTo9kLKeHvLWynC2r6fHiozcVb+tuZdq
ji9DA8h4bHtkorTR8oCjZPc2aKZyjQ9Vfpebvfoy4VuxGqHkd2mm1d/IhmOi2/Xpd13LJYY8Urz2
i4LMZmIwpuLxOeiPBrN0wLJywSmnGDD5jtz87uvb/VyP2c76QumE4DVYOmLXVVr8636jDGMIVhvn
+2WVUlik0vrdbCr+11c5/Wq4iqauvBeiqhHunco6HZiI/cSy34OzRs/KOvwKJTHR7WK+O6sT59eX
O9mv15uCaeZo60bGGPw0jcqeoO0tLZfTiyq6QAV5xg+bwK2nP4WZnRxHP6/Ewadz2HIOi/WX/LJd
FyTSRXrX5XuYjdEFVkzTQ2qp+d2iNN1Zryf5XaHhN/z17Z1u0uvtrYpS6kiXLUic1PIoq101lyVm
G4x43hjTOYDOWcOXiHZQ0/GEs/THGcujb5lcpwetqfzphf7uCdNIIzpHtYXgc33hv9y3Mq44uLrC
qpWtAF+pFeumLyGKC4rdP/QMv1k9vEn0xVCjUDZpJxcb9BRafha1+1qx8zsjGdlpk9HeVVQbXpxL
+ffXz/eU9be+VZ0mmM4OmhcP+OSjqEjLSBq3qPZq0yyLb0D2wNvQriCkGpJ201+UbLnWbKgTsZKG
JMlWTnKE3sPkY4gBEA4V/IeLMky6t95q+7dC1Ph/xGOIhXZiKcfQkH8K1P3tG7Esi3goFj/gzec3
AiEsswRTsz0EKxO4nsoktPPy3EUSdP/18/ndogdId7EpoAvBPePzpUonabqGW6IcasMLTXTaRd9N
I77ijXOGf115HuuDtf/6or+5P5TAq/AX7YxFf/L5ostoNJkoGXZMqLe2tk4TBNJu7UszVI5fX+o3
3xfpEsjQuZiOIcPp649nwv+w1MW+fozLbWGl6ZG8SWczGE1300ttPmDCKyHl9ZV5HJ0i+sOC/929
cnWivtbAQOdUNNariz0qqFn3hYEzSoHyDgOy2r3CwMb9gxnDei8npx0mZHhREBJMJuNpaUuBjtNv
TLqSwZl1NpV4rnQWdojoYxf9MUJ2lwYOlIUzpfnjK/3Nc9YICybDjYuzck/WUePgx2iOVr1PGnXY
6cySbuOGIT9kRswV0mVm70pGMeUeZrN8ezkW2sHXr/p3S5nADtMGJTC1f3vVS+fgWOiY9d6IVURL
zGwPowzVDfOemyJSSKTMRf6nmu43r5cd0xRUGAQGESjweSk7OGKoTcfmGaWGexmiBGaahpAKorsV
ptuv73B9iCcvGDcFYauUj5ZNl/b5YjUdkpONDvwParXLpGgfhu6PVepvLkIyD2uVAh7oUJxUxQWM
KSyAYnaECG2Ih1Gpi798xJDk65v5zZMTKucOoUOkDrmnTy5nMAWNGnOQCdHXY5bAHUEPgyZpyPSy
/sPa+M2nIThL6aRsUCT4uZ+fXFsxn0Q6gJ0+d7wrYjcRgatS0S7Mks/h2ivXpIvgrDkq1uvX9/m7
52lAKzbXm13N4j5fWkk5oeRUtvs8s5SgHYw3JeXU+/oiv1n7ugXqYyLHsP/9DHexuAeltYt9o5gs
w4WiYWEUeRbJkfCLrMHZIHGjPxUvvznM+dax9uDOOKpOG6jFiBFf5GGxxznceCzhZ107UF3uHb1K
96lV/OkLX4GT0w9Ap5MlGIzTw6Uc/PwsI9xGinyxqn2q6wgTURaGjZcSgfiDj8F+YGNwEY657viw
1E547ZYjSDauuuisIzNtftSGlt+NqaALaMvZ3sGH1JF1jfGbaSTU/pkpR92nLIBg4TQu1ooo0fdV
I7p7Cpf66euX9psvAN+Z1a2bsxf85uRs0i21k0aJPF3UKFWwcbf0wMao5wkG0nD1j6+1bowcDIJ3
Re/5+cnZwqkh9GQUt5YSoTgbl+3SKowWVyzin18KHyP2J5hlVO7rS/ylnpyheRPLM+f7D8Sjw3DX
V7F2D4wwTvdfX2qFvk4WBPNvAczAjs/gST15hOR5KKM6hXxcU0RHLS0dcYtm1TutzdWXUuImjjWb
WS1XMp85fPrZsciPz/K7ThlLTMZYZ9ezMyxHadfFA7aZMPV5Jbg4VEr19vWvFeth8Hn/NtiDqLSB
69j0rJOX0BhzR7wbgAjD+ui8HvX6NUeMfYSBEKOPSpLorVfj9l6aTQRlA+t0v2KOdsP8qsG2wIj8
WFPlTVtJmOy4Rd9WeT8EGHZ0ZwQOOTf/RdmZ7EaOrFn6VQq95wVHI7moXjjps1zzFNoQUoTEmWYc
jNPT9+dZdRd5C93VBSQCmYjIkORON/uHc74zBc28RweCji8R9XkC8fbfHNo0XH8/SpkXUEqBpPE8
Agk9XvV/Oc+KviOH1a4UlAWDoJ6p078SdpL1VVaJcZiEFHZIYy/qr4l6gJec8Fz667UFQs9krw43
7RwEMIyV0+bbAvDIHHVBmAVRFhjuaxbk+P8n1yZHWUrh1/vcd9RWLiuFy+xWM+N+hLzJbnBBTWMH
KFISOpay+8zcAGR9aV5jPGjcMPG5CGZdILfnsjT8B7PMmlOLzOyyuDMawbFrs8jzUvuugKiOFrj3
2zXqgJxMe+yt8svLwDvHMhF5PPhoaIIFN5leC/+UhKX/YiGqu1qxEcy7MoTxMR8S2+q3c2sBBGJB
Xj3lFWQ50iEcHs2iGr/9fn1cy+bHtCS5VYu/bjPIbflShhrFUoohFKbEJ+5p4wi+0wUUK/3byjZW
fv5RPeM5/RMS+3FxVAgToDfB5rtMH18gmKLldqpMHO2wHy9tYKx6T7gMGp2mqO7SrK2QOS+8HRNr
zudWLvn7YuNLxnQAeyvzZuPHs3uorADgAS/COhpuvLwKn/PWSe4atHM8r24DhybocAeqAd/FoHpv
3RoQ/+NCK8wOiT8OF5TOIWpanRDL0zqluRuREUQkG35AF/e+eBAkxnKvXn516GmPfdFCK6ALKfc6
cVDjBp3wts3UF49UzRW2lWr8xdlZ/7bmAZikCcG3qiv1GqYjyHBPAxH7Cxle2iUZM8GUfdZu8tT7
42tYVzXoeHcNXVabkBY3BQaXu36q/U0xV2FH2saqxw2OVryeVV7JXWZiKZ7R2Mb2artRIE15b7RN
f5Nzg79BAwcQ3SX5KUB/dzSchuCo2g0uS1hjviSrOvglXINEof4qCTUEQMNpfPcVFHHEXdkJDMaf
ohu9XTLMzqFGF4S6M3hyZ/npD0N9aLgJnoax7J49UPKHfqUJ1Ta5xBvZ1eNtTRxYidXAyba9JUYC
q1r7i5alfyDIod0QRlaeGOXZx7QVV+G9ZWxXOtkbM8m2RKE8k6NdxBp7y4l5LSZeAco+blhRsQzH
TijBvG3zPiGqTJYzyIVChHm2A/647BKrBcAaFAHxERnj7E06jFpvB3NWLdLyig4qWMwhIbob9CqX
2N4ajOBrbvOSVoe8JzBKa1TOCdLkBnK6WgOwCWuV3ugVbazvZ+MlQ1tKSERejXF6hXkg+lzgPmCO
PjuubURNjrfcGr3gY5wKDmuUe9hyNd4ennHrWHfF1ZY3OsYr/sYLhpP1rUNwt5/n3PrOUbH9JKmX
vhimkF9r+5Bg2eSe5+TcW6FOd6B8irt5TdQNrtwM2ko95H5ExyMjT7T8tz+hM0UfS1TWpG6vce1f
qsvnQ0O8wGlaDfMRY2P6oS3D3o4VeqxFzevJHYW/CTuPa3BS1vjYDqP9LTTb44Lpa9yb87DzGvut
Nx2m5EbTsozo5mFFVJeZy7lEm5fh2Fa8XBIaSiRU678kk6Hf3JI2L4XzMW4BtDQ1dAlzPMwkXPwO
gLOjlJqpZsrJbCtkUqhmN3UBaQlFvnO3eAFHtle780OThOsb2CHr4DWzHc++HtV97mD02eh2Nr6s
YkEfZ9oZOqOxflVIFs4zBNKo7XjWYpSguKMdaD2ROWFfjsamHPZZkxfbZDbyg0sxc/KIFnw2vMzr
sIgDPuMhttW91ziZgakE7/KmrBN3l5pDiXCghxm68aZ2zHfUQ+HNXEPBMDX69DxVzrOnwoThjEMg
AG+e3ZKkp8Z9Wtb1H0Gz8jQyEvrqm595KlkxAMb6ZjbpbH20uCXhnxyQcVi43kPvcPjOfuJHGZra
qKpM/6m16vA8DDrY+CDvEWFOI4d55rTJp4AacjeooiEaaiQPCXc6DDbP1O9iqueLVQ8i8sbs7HVp
dajnwmQb7pQ7p7OqaAn9K827a/d8bPUO9IferqvLz+rZCGaq0dhZtXCP7TJcbxBqiI9JENuIIWMS
T4gEw/K9MlBSlKyQD5Y7gVPUWtWbdli+PUPpizFX7nEBoPXLEz5LE+ITH2zldfs+8NVTZXtg0n0j
+7O4zfqqSG3Ztm2zH2y7etC++9p3cJdNY5rYGM/kbGX2jJYhk4nVR4TW8ZMmtNe/3Mp1LzrwUhDh
WgAELie1mdH3HlHHmOj9meGS+7MSZ6hA4pLC1VjlpuuN8qYe3emuXUQnT3rw2I/zP3jgp+bxmppY
pQ+rW1ztUNjpakNys3kh1jETasmzPfnmLkmd+bmTRrBPsmDcBh5LJOTct4Sz4zLGKceku8mH4Gn1
pVhihpqJAedKBc+ZP9cPMBZVGynbyPL9NFhUp73vfGdml+7cyunNuFnaHO6HB4aDBChro66x2ckS
qqPnlTLm1a9uXNM4LKwbvkjFC4/YHgomGa437kUyEZOQjV11My5r/ydL2izDPe+l4JncVrEDmWjP
4tTHaTmj5IOdUzU/laGtWyUy72UMG++aUDimN2OVO9Umx6zAYSrRU+EwVIKQAKEfMDjahzWQ8mgj
hcYCmNvnJQx8EF8iu1WLc3209Xruan5M8Cq0R+QfWpteWBjvXOezpw+IAqNqosXosWsDBS7jSYCQ
gWtSP5rYp7eulyn2sapdzxxY35kTNtuVauXcN2kLXWxsPsc55YH301hJYzwOA3nUQBjHmzRn6QB3
CpLW4Kdb5sBLFMwEfCrXIVxn6t6gNpFRtmrrPe/xmgyJ/2rBOo+CsrU3TJFMkhJM3znmM5lWCwov
KAdhcRCrzLbpOA0xknDjkE9LGBMV6twklAj2NElER7SOUcrpR3QD977B5ga3TJs9sUar90XaZZd1
QL7Lb4/NDj+ac1eCKHt0ymm9NdQycX6FA4PAKwKAkImnjn3cAD8bDyqoAlao5hIcefblW+Z0RjxM
XfI6F23/YEyyIIxL+nJXX1+i3i+Xg4dNMfZz0R38bkq3TvnO7ccp3tip9exa5UrZDyhqwwCYxsRK
m/yS9gLJbZOe4Oh/BpndbZwe240NF+5gNXIklaXFR2Z0ZvdIgfNDZoL8GNemO49Z96ZJBPzld+FX
rxZKbZ8zkMCaw1R6+KE66wOkkbx3OBe2TVqvj345oBVOkl1hG/lDplc4GYpiep+2ZESSnrfCsBFT
rNGRU4TQWHfhUF9M0YdbVwztNmnr7hyEIKEyWYW7NJmiui+6o+vn+YUmBAaLT+pN4iwWJpE1fYOS
keKwyh5dp36uFuj9Yz+o09oYABvcpLkJHeKO+AwMcZu4XxpzJ7XdjL3W5heKTSQ1Kv+VNzhZM4rH
2OoImi+CVcbtmgVbo4BchRu0wptSk+2Uz/3WJtODQrO7LIXGQdsNr9CcSGlzPE1YiomT0QRzEllW
jt2I0NjQ3IFtwIJiiJdiqVf43UZLUpFvKeLNcGAC3UrDbaMNcSmqIYusVY77sTaMPfZOvJVj7WML
nOu7ufDUb9XgC/Gb+UnL5C/OlrnLdF6/6Skd9xOtz9aW03MbzjZLHuW9XpMAL12aTtu+nMpLSn5K
bOIGcpvlVJnKPNrVZBJZi5w7g8F1sNo02Aw1pJfWUP1prVPnNyh1czeIogf041Oc6WB+cV3wYbz+
KvKVi68T1zI2Gecjr0AAYphet9Uw8YRbScdIQB66uliJ7wEHSVoJ0WVE/Da34TSobdmBBrSn1r0L
CIw6Wln12+rz4XVIWvfAiT6eko6wWQsr9dYlCOprIkNwI9omYw/qlK+90PoTQbt8CEHLvQOn37it
1+x1HTjnYUr6GKVIB4InHE/GaDUhwkxmCdKd1XZRDlpSJs1YjbOx+cGDnyPSBzaG6yXTjJlz82Da
XXYbiqwlZ5RL1zQSY2tkuj11C9V0NibjzrekGfOWVVGmjI4SHO5ROAV7h9d0w+UQINHAgt32Q2Sg
cNt65DsWJZJPa8TSbCxVt6unsiDpM1SPc1mBocw5C6e67LaK7TgOD84eQQ9DamEtLwJsCY1pMBhR
mJfNzhpaHHUIDFC9pw60RAp74ouKcrwsmL/ufTGKMzOabrcIZ+U5FacOVyzyS2eSd1Z+zfClAjwY
VHXHoCRjcBnoiEk5Th9JuMQCPrRTTNoxpiUirbINpLNDZfRM401lcai0Jnk6600l8y9zMcVt1WJF
gjlwOzYU+KOx/nHJt4582PigE4kNnmz7R2bQ+nXbLA/A6qqdbWZYAvLFOFf4IAlYmzUuSlPol2S0
mxtsPUsMSuB2GMcPdgKQBHrzrSnxiRhaVrG+SoJtJYaoN7GHVDB76GWH8kGNknubITgifVCblXKm
DRJffSLaJqcxb5O9SQAzn/aZ/As3CV8nC1xLVeS/S29ab9qeeSVk+NWPSL7IN+44LAQiZ/Wfkdpq
N6BqOFpQWe6nQsJDsTlzfZNiZdN1rB+jlui1D3cszc1UV8YWQGX9YvR9cg56EezKBJl/uhAGQIo2
3rQ5XYg6EV8gxJZYrzkcgS7zv8pWyYi+yTqEmes+aywBm6YWKra0DAnyqUlKzkXlc30UK2BQ3i14
IyvMzxx8ZBjeWKXGr+hPhMv083BbIRl8qUG2cqHIhKwLpzxN7MK3vVhQ6cKvesb2uF/k1B9DN8OK
Fo7d56CBnZjdfCsr0ARkTskN5mL1IFKiiMyqfbXdqSFQxCcPYYEwswZzfgrrROwKHxlnKXIcurPo
9U2XyP5pKYcp0jX9YzRVc1Bt1JyXZyeB1Z+m2c9qsmHRmGdAVgsT5tpYn8yEuepmbNS8I37U3mGS
X+OiBlFqNRAxAuZYNrE7m1T3blQVujzYnrv+zFSkN0biW9tpxXaTO8OTQ/LOjhUTshjkcHFv+fKP
k4CmcFqjpzrgk8cI6SooZkFyXyAPQNHD6fjm5/O091x10mXW3pKybuNymT/CsvvO8sLfET4jD5PX
LXAOQpMoxqk+zXhZ3E2lxPhtIK9qyBKW40sRLtlbFRSksLc/RefTa3rY1uyk6cBpiDry7bX+lco2
j+HL6VM3Tu4Ja9B4v9oLV8gEGH1r4wI6JIUV4PwmiG5PHLkbzddeXmWp3DG3Sx7TicMrSVc06Zhw
nrhdAUuoJokL0HZRospZwk105a6SA5+kEhglns+2p2CUpfpI6mk+6HZImEQRVzToHIs7GR4nbHVf
HVaAUzeFyb7EFfXKZNq/Wxoog5usMG88J0xvJlmB2nVNGe46cjJMOnQCrnYZHYYFDwmGDyQKRVKc
u3QlLN6WSPut5y6kzFlpZ4KDNVo1xb29tFTHrOD6WE7rpqMFeZbT3Owkk+qjX5b3mec7W5lSgmdr
UEXuUlZRUeI2NuVaHtEModJvA/W61hLTFMUsQTQ0eBD9MH4uOzF0Jep+S1sY5qGab3WePzKzYiOA
ZWtQC+Wg75dQR8NZxI7AQ5qaTbXjy0y3SdAne5gI+nYmizayM4J8q9qPLJRY+GNJqND554gnmiki
puqGidkOc+K2XQVBgAnA4bUN9XlywoSIG/ee0LiOKQ1eR3on9WKOLpA8cybRFcidsZVTMr+xHCE3
2aOTlqZofwiYbD4xjRYPhTEuEQFgKeY0le3x/TsXzfT6vRHEPmxSKm1nU8OF/FZpau2v0INQKcy0
4ZU3iHL0aJlldfQN65xK7w00GmawGkNV3uoXaVnluXLhA4cY/mKvdddtHQbDr1FoEeyX5MqxcyFD
ok5yvf2Ec/wJZ14ZV45u946q9GVGlHZSOKt2me1m5CPxJG4AYARx2xOWaFdJv/XDPv+xgzy/NcaW
9AsbD7Sg4jtpntIzlYE8SOWHh95NjagbhHuq69Wkhh2cF0YK4acfSPvcZaK/eOPs34dhysJmCnkK
ZUAdrpdG7UTPR5Z2Cn86cVYPa5KL+3lxMCpkTHS8tNPXWsw79/gZKNpKR3+ChIBsQ0KuG2DKqO0n
c3ByA/pdKv7kbHXx5/U5gXP2zIXRLXQz1A2nRKf9hcsa71aQ+Od2EAqMHOyDg7bL+niFt9gbv2W+
03p98r76mTwW/mger7S4V4sZ065cS4JOEzPTHK3jSouM0uUDkT75vDlZuhBmodb7uNsQn05EyjR+
8WYGTvdkdW57mwKQ5CIsyKiPZk4ySfqaAfwxTEui49ICgFIqF/7uTox1Gi9Awy64yn149NX8e8hw
/YqWLPdyseCpJXKd7lbD6B5kUtrnKmnUc0E4O9VEs9ALjtgs20yM5xKNeBGlxaABTqwh9La1tKw/
E+jTG2h49ZdZC0bzmZiL+3HJiIqED5OLm3rAbbIJWlncgNdg21+2BHTF/pzbby6BRj89CvghgtvQ
nO0i4GLGfRcYuE3s5L6Zcs3VS8d9Y8L3bS+d3xh2ZE2eOLSt6f9ZchS0K+fiT7rINDhTh4mD5bjc
q7NhZUmkQ+tKf0Zkf1YCUE6c90b7bKSZ+xpW9fDbbNQ1Y5mQBUCXAzvSiaPqQ/fEYZKaxrerCxLd
Uo3eq4QA/ErYS/sDMMr84E324S3mYbedbMMlEbEgS4oNZYoJhrwfICSOgQwIcSEJ17R0zO9L+5Bk
jv2kqq6/XSDa1tyM+dLA5yNYKOtrdlWTOfTUS5jvnDjTV1lwmM4vzRogmGxljU7X/ev7cpLRi3qS
8YodBWb7q19mj6DgcuRXNXDigcjhJ8EkdUf0VXLxiI5nPBJmyWGZ/flFJiCu91O9hAS/rmu7sYUu
20va+Bio0frkPXmME4KJxMT97tesSYnYzvqnsVCltXPrwt2RZNtkYIyd6skxm7Q8giLI8mgYg86J
zbIjl3ytGwdPU+gy2bD51Ce6cCCa9yyFuBAyRJP1gp4tDJL67IPDe4IpOeyVrgkYGnzNC9IvPS+p
hdwopfxXlovPivSMHQszKou6Z3VLyDmvt0qZbkQJIbxPjDTSd8bwdNChodydtibzQ/Z+f2J+XkCG
KqpXcy7GEmYgeybAqYQgN8vwu5/0cGsRtXsSXqHzc8i695aBLH89/CzM8NeNZTCEPKd09AloGx7M
CIE+QrxQq18EECSXsMBeTYIu8qx2LA5BIljjNv6SfllGWtxgAkfTMNoBA9pOMHgiKIAGaVsytBwj
ZYbw+EzYvE9+rYAV5+Cc6xhuDk9jSijtH7MP+NfOSXL4Jo7zykQAaiI5zB2HRUWMpQy99rmYmuE3
vlnbZ0TnEHxpI8v0pNM+M9U0aO4WKeI8KEn3ReE8vXSm073h2AVcaDXBKz2DIBM0JQutKsOL7AT1
AYkAgku+MTDW9ZxXrE2pxxMo5eSOqVTviqxALdZ7dmTOBnXlwEF6y+eATPOZ4SyOOV2hYXQs8gwg
DScsD7QTYDYFJWG+KximAbAjFIBMsHiyurFwXwMm9A0ufIc3ApcYSwkCQHkzYZqdxxx5rrN0ffKI
woJ7l2FwfZejbo3bMcguYRVW9+HQJNXOSpirbmCSDL+hNUkGoDV8KhQMS3ZCIOa9Om3NQ9AL9auy
B/FHOFlxk5FywBhymTgezAHV42C4ZK2T00zg5EqS4sKOweTDU8mrTqVQQOhjr/LC5wyAB8vYkCeQ
vGnehEazOdr1cH5AwBaeA/AVLt1rOoZWfWBGNb0YsKEOJgKHO4eFATgUk2zBiQeXayG5ZL6onq5u
wecyDDLCxb3e/0OzM9WxHAc+G/mABJmCYCVBODQkldmAnG5PHQ3fSsJvldHKHPG9WoAlHWEb2v0R
R0r2yFXUQq/qyqQ4krdbHLrAT7ublM9HHU2sOD6yike7ZHt122C42i+eLHewETl1yyV9ZzvFy+lb
9tLcTX2wUHRk6bo12Rhh8bsurjUCtB/sxhJ6TTJy3At4JSAeiuvnm0Rz3d4Sp8pinpTm3VXM4tFk
N8TyWOXEec8X4S8NSQ6qsEQijQ/t7mnAhc8qKikGTFOczA0XwI4g0vnG9AilDBupHklNn9kcWYTN
UNRzA5WC32biTJAd6d0XYQYdrwG633uIUdL7KKuuAodVZIIhKnP164SKN2muq2EvIUtxq9a1CKLF
LkR1lw3zuG+HVh5NQ0lyGAzzNKwZ7wWXnBIRbzBDbgCcBHnM/BpnK+mEnPB5cld5wJfifHU457xE
coiYreG80lKa+6oAu+6lRvbY8XzftddcvAl7CuZCbzwYZDZHaqamjmq58iJBtK2Hsz/KHlZ40zBp
bYwgMU5LbVbLRkoeOBuGrwt8H0yDbbNzjZuypdg2mZLuM9Y1NyxMMTkWMIPBdOMMLtiYVsibB90+
z8ris3hl692NijQkXgdxSNqQUE2HpNl46iQEa6/3TpJ9AkDAAFmRbSnv2eXp3pfEYqbUZdL7rLhQ
qJLxqh9UOl2KuuvHG1ahXFmDQGTcuKj/KB6KQzhDGNDF7O2K1ONRGdnQRipg8wGshPvCzJbpxTUH
Qd3YcUkR74S+0VmqJwotgzyDIOXhHchwpjZV5ONEk19xYVId2mfaeH23tCN0A5W5uJD7Hhl/MVtk
Swx3mmQ/OLPgF0TD3WAYMxJoNRsnraf+xGiCn8YjTaGPGI0bhxnKCOhTf+SMN5qe9L9k8Nz0P4Rq
/yMf3SX/3cle/gz/GqD2Nw/d/lveftbf/f/zDz3Lmn/+9Y9cv5vfUNq6PEVr+b//+u30W8afw+ff
/oMQGJjCD/q7Wx6/e10N/zSXXf/k/+9v/tv3X3/L86K+//1//Za0Lde/Lc1l8zePHMqe/7uv7rJ8
NvVn96//w3+Y6nAj/AMtjUD1KSzTQZLyT1MddjvLvzp7kBhez9OrVuWfprrgH2gBr5Jw7mx0jtfg
of801YX/wGfq4hb12ORg1xPif2Kqu371v4l+TJKjUKOGf+lSQyxZf5dDZZ5uMPNK1M1Xe2pME0r3
gevM9v87cY4tnP8iNvT/So26Oj49UyBM/fsXc5mdIoNsiNpMV9Yxvb3a686wRzhK9drVd6FGVbfT
FU6/E7axId1WPPeMQLOVCGs7N93IZ5A/YN1X9uOS+d2bC3V/iQqq0N/m5HbvXJIKZCHpSUA6u3Cp
o6xR3IndyDx9R4xY7cStcqs8Xke9oIZ1M19HCGNYo1jULox6F9vD9F6qzIpbgurJ9PHhgRLHyAcS
X4e8hmW71r6WI/i8dkHz0HkDkP6Z1qU5VGwvoLA1EqomXZmEUFRWyY3LN/NZZw46FKNTNANyWoxv
vuPJQKVUtU/YLKZvGi9oAUGhYL1hN0j2fFXrZq4IBACl78JCHap5FyylqAns8AZn369LpuOVZSTg
a6DUBLKWmTmR/U6tHEtXu7+hv4UgRbEGbUp3smF5m85KxUPk4103q2v4Ldxa6i/e8w7hk0p/ZcDe
vCsWwQWul3ZQYvoCFFRUtM34pvKkxUtlZ+K5M9HmbJCpkW8PUK576U27f7UXupNsrqhOu9UhQg6I
FpHy0vT4ljLXWsmDHgXwKoJn1o3vzx7BCaaavwzcZIRWOInDKMd2watNupZ3Mp86ptt+VzPYHC1O
+arujCayBaMDiDsltZFXsqbJlFn/aR137jZ55+P6N4NevQsqyWdPttqBMxS0aSSCorisAvvC3egz
B6W7Sgy9CVLT+wO8H+LoUvj6q+9a890zVXsPKQGSzcSgMIv6qmdFTsWjf3zy/CwyOqaQNWq/5Efy
N/rpFECE9I5L4hjzt9da18RgotF+5rGwjlUuJNo026qMaPB8yAvdZC/f67RU42bUbeluvGG+0l3G
TpwTZ1wl0qvimobHXhanWGlArQezDccrH+dAockCnISKVFyBDkP/u4eKU22g4zOzr5MwC3cDFwu+
L2KhFEppNRoRyljQAWldOndtarXsPw1TP4pAF+9DV9j1qTON4k3MAjx3MhLcu/HqPoBfr0huZRRY
FwkB0yVf17agnUVLUupsb6dYiu8BIZV4/CdVVBHKXK0uq08w2MFLST9oXLT9lIiBh4AwV/Pj0jOL
Zn11nYPxUDcPKKEEH7aw8n/7BS6vLYtQPrjapJbAgWOyXEHfwOqgnAl4ilQBhJkN/sp61pskq+Bi
rmcUcU49fTljBUt3rg0WhhZEhKheuuAqgDevy6R8ylG+oJz/Ix07u/gBLctS1SzuBJsHyFzX/UUs
dYrgq+oI19iEpkViEsfAYNwaDJ5vReaDyVoD9gcxjGBEbpNwOTaUxX4oYj2X7G3HWX6lnUQqVLV+
AsPWMHsK9RBagxQsSJP+Gq7au4QWLdjmzswrgjcS2ImeaHxmFQyyPOsmNVz3pMAcPoe1OwQxppR8
JcqtNQoSmzzjZZiuWgfCdRlCgvNjT4JIZ7w1A8QL22Ww+z/9zFDuuHC8YXwszfU9KUsY5/5CeRqH
82S8tJWYk32YsV+HBcKiClARxKQdJ+c8HDqeyDkW6J/e+LK8psDcpIoNEHB7zZvJxJNxFUNeWxN2
EwRT95By3BgvYyYBzl8jiQFwskCutxR1/l1ohWzxOtkyxBR1DTY+g370gFJoYTmmkIZtyP9wgU4l
eT0y2NAEXPkNTKbNYo7ohzyhCWU2F6KV4pA18ksgCYajQVbDV5iZDK5MZQjcAV3vwrbWqpfR3HsK
JZevvtCq8VwPglCYbVZLVDB127NGX6bQbjd66Llm0kJZ1ZFkew7pjOL1Yy2TxNoOji4utc9kb2N6
otgXk3LNXZuPYXWkMENO4QfW+jsYe3nfLDWRTEbmsM7rKtJU4pEzbd0FDorKXX6t8XcFmtVwQ3hD
1h8RnYEsEtgv5aZvbeVsnAFkJ3X+hGzHnuY3d0UyvLGwPv7ywWTbcYFuD6YUhTshfcnMwd2T9QRo
jMpjZinIk4FUZpRNzGtaPwaiVmlcc+zalJwF8QoqtQqChGYv+yjnsH/P64aYjCGDmQKDbB7vUkC0
CfGAif255ow3OPG9QezDIaSjLIps/MFG37NDCGaPYL5B10d8/JVzygmGC88N7x2xdrPV11sPKfTN
IJ2CnSawVdpoQkaYtnWV6++E511TImSKIoyIFIU6yiLkJNABqk937V3MuKtQeP4NxRw8kc7gx72x
EoqyFjXzljKz8i12p9CJ2AF4K7q3kO981bb5KI0SXJeQTC4hnZrlzaw4OWOlZ7S4pBkkReRy7OPD
hf/y4MjQJkcEKdOv1HeHT9m09nhuprTXh0m1gaZOqtpmCzeOYw2jCN3kzJm7Rf1SvJoLdAsyj6lN
IE6L1LhzycpZTlDxGkR7VcJMkFga4yvFg5uh1Uhg1lQT0oitYB6st1wN3TUAlSw2DuhyuzLhuvOo
jMwjSeQolis778TWt7XglemL5EeI3LGZI63TwS27kPev0u0Tg6B0JP6zJwOwNUIKHrLsPCh3E9EY
+1VOI+y8lUkt09SJLD6nt/UCSXGpuGU8L9j2qR2MDJit4GtEjcO9HJKrXvROfUoa1ycdu8zPi2sU
BvPQgk10367LN2PT5UWWHMemVF9icDGxdJeht+FKjrTyXbTIoPuFYML41bNKJiCwRtvZnTIXAJny
iuyI1saMdN7tmsWZd6706VjRj7N9D0GlVkdyVoaTFihoNmjv+N2htsxvT4CCBz7pI9Ox+yuZNZX+
pmRh5rL2Ssuf1VNrpFkuxZM3sd9jCBNXTeKV4HxXwqdwSPGjO4b2biy1etUh6ySXsiDQxohWEOkR
h714cRb/UOvwvhxpxqvE8rfalE7M8ObOUL7Jqmkg0F4497Xp9YzzNSXQRhO5s1J9ZIRkd5jPgmww
aNkGEdLjMaGvszlhim9xzpHUJB7d1SpfFWqdDcVKx8BZEF+muo7dFtCKDQ6ldTsXE89wQHidHebW
Fw4sL2ICPDtbiH5YNKHywir0xa+gbjjUWRnXLhcFC7uWnnzZ8XCRnihai5cHtyP6ZwCUk2+1sTOj
EUtD+602EMj2RAp6G3LdkvfJhtU9+/5Ro0OYD7VJgbgpPdP9Zu5R37bwbw+WMY7XhcVfby33bVzP
iNr9qewiR0On7XMXRHRiOPqykp+3bsK5rz5FmoYfA3GQrW84GxCsgt16ftviwN+QzZfcetCEIpMB
GboFkkwRocOwpI0+4Pc39iXpm3E4oftX+bDufKa7D2s5GAeZYjPqwBHX60dIBs9Tq9PyrEfEDawj
SGnK28diHZyOSrAcmWH7ZYzdGB57V7XEJzZAGFCm+JAzV/km0ZVuGMDHEuk1Cpy+tl/7Dls9NRF6
b+JcjQtRfOWzszo3rdIrf9Cv6dtxDnCGgknV7WsyVUcNaeJhpdtjidQIeVzMwtgrt4xn1quxlog/
nMHAcgY/iKzTW+w4PFArtck8cvA6a89IAKAfGCrvhyEWUH89LI//h7nz2JGeSbPzrQiz54BkBN1i
NulNZXm/Iaq++opB7xlkXL2ebPVi1BBmoIUA7RqN/vuvzCQjXnPOc3TvfFLApwniIRel14CYp7fY
m+uk4quvxnIgH2qySb8LxpfZLosHMApUd3kT7UaRxYfB4hAYnbb59QZruciOWPfajgFQkJQKfRtH
Lic2CgO/DYmDrCeEC0mJisyqnm2O4Jzxd6WyFe2BPtRlu83CEoxyz/mSWKgBG7EHPwverKMYteF9
rNHGgJisOB7YlKLo8HxYm+YuHNNmrRAZn/EpPbLkeHDQeK/LQchVL8Cg+ktp7aeYpePovIkoPVVJ
99OnxdboK8OSpdw2dXy5t6ZsJ5exOC1qeSbf+xUTQ392sLegCVnY2mcfUesea2G+POl+L07v1yuV
W0SvYeBZiRaBIuYcQLENqh3Ver9CawZwMPAJQAPpOPAEXuBkF9tQar1zr5ty5K40HwGhi3HjMMEe
QtNs6kDPEMhI2yi40iNGSmN1Q3XnHht/qXa6qB0ELflukuUrRgJ9nHzFqHdcIDUY4na7bmC0PUFQ
TgyhQgNq4lUqErlPJ3L8iH78lkwoU6HAtsNAuONI+lTB9OyPzB/XiWLov1nSShBfwYDyElU56/se
vVlJObqyiqLBByMNUEiUX1X+NDbB/ZA6D1UHIdemTem3Y1vGt2ng30O+snaDm1FqcRbwvAn3r/GW
jp0JtL99EFWffdmfA7vnu855vaLUfhOsiLazG5t1gGHmbDl6+GQQ8pMGUbcfMXGge6pAjybpDe9O
vALZ/hFaUGej6b72Q/Ck/UDYGzeZ5+2sop7OnQtNH4TMtRmb0FTI0TzJIHlnF0n31MbiELqZ3qWO
FX2NIke8S9rhyIIUmtqx6NFg0B+4fIbcD/hc1fBW9tEN0gpaYBHumNP9NVwmCqxn12/82jqOjTxN
xm0Bfof3FHwJGDqGsg088iAYaLwcUPCMxjedkBc/yq9ZEPJYIEc9YbX7mwZNxo6M/8orfRucZ0hK
11i/mxwHOEaNwtbIQGPnw3XU1TcYnlpdH2cR+NtitGZqB+qkcw5Dc2eY8m+EiMHco05HgxrTfFXF
mkGyvx86fnIvIkAVMVTaa6wQIPIb/1xH5Uc8zyhiA//PYFkn0tB+Ij9Yzm0z3IUu5C/o2lF0tizn
IfFNdmkX5FXwbnb0C7tOhgeHQL516uYBvJQlvXUTse/wJK5aVH6ojMLwjnqbnKmA0jYbrHe34kP5
uui2YYqFI7eLxyVIJFdRLt8FxRnFXnGIF/s5DNIHswBm7iy+SeyN8Dy7Vq5rlPFoqX4To28AmyR7
F0fHwlVGho2nF9rxZD6kS6FXYP9o9nw5s4QtUShLUilCt9E3aAkhBhrnbRlGtaVec6hfrRiUMG6c
/oAA4YyamqAYWFT60w1ks0YRaG+IGUTKUY/TUYmsj9dTl5h0xTSJ+E+EFndlYVc3JXC19wwJxGei
pmVTIoz94Gka38c+aFn5pPdhRc5t1ZPSkpTRrYFhMcnG2cg+MROHuOlul2x5B9FcTrtlqLOHnN4F
e0XY2g+Fmn6IRN6UkQ26MhfDtkO+xDeqNq1ICAEZvolpGPfasS4NvOcNa876vVHew6gRNvIA30Do
APtaEdvQ+MgJ6ig372ldmL+uETwS8HAl04QHSVRy1C8cTQRvwLQnilztslnYf/MRE4AuiAZwhzsx
04aGhgy40Qk/DNGfh8DFrKOyqOf8b3cOdL93Nk+zRxfht6c6Qv3v1PsQ9ee5rSek5MMlN8nTkGV8
/Lj81GOjV2jw931SfsdddT9jfcxyvCSVU98jAvHe/fkab2CXb07RPgsbbvSMunaD4PK3xVF48RST
stgFe+4D4C/T8a+K7eFkMW/B+EL6SXPSjnzPrWE/udLbe2JhTFL3KElBEwZ9fXXagajO8jm/02No
vURG3VqsWzYhIyayIjpv12qXn2UaQuTjZS0eYYXRGs/JwM1lkWjikX7rCPoMhRqDjLz4g5o7Xw0q
fRDX1AR3VG+2MxaUtXa46oYcS9xy6sLxYDlXT2JD/M0UJ/wD2XAbj/qzbK2/TGnHld2TDBpqyrWK
FffGKolYW/ww5Zabqu9Eodxkf34pUDdakVXROzdMGzCTDltZsALrQ8ToG0h7hKDQSRGPG/7mmpVc
VPUxYuL0uoVEA70Emp0N0xlGeOS6oP5tb+hDv7g2A9by1if3XbX2ev7VfBrp3tj8uwGeN8G2duy7
QSK2jKupvHonUrEyKCnRdLK4i1rkjlgATFQ6dOkou3jlD6zJ6l2MeofjoEvUGXcJt5rVb4kX2VBg
PecByqmNToIpOZPWZB6TQhyJnVEEMI1RuvbE/DfwW72zQj4aRJHbuKsRwcvh6HrzM5bH2L0OXoON
4014p+pDafjWjPCYIy+m2k8VpH2k8MOKfOl77Y7CWk0dUpbuSjwP2LdusXHF6yukLt9kMnd3UFq4
Y4fk+udXeCVrsUVcIDeTE3vPjeGAmtXgrGWUioNqerMJ08RGoU1sxcVu0pvWm54Icthg/d/Xzrip
hb/8JasJvs3A+GKFqincJoy6V10529cPxZ/vMV/GFSTcLQcCuReJR4WlmXRtNON1xoHVwvhrmurs
c2mdqtp2peG6mnnOMt21B2tkL0jGkULO2o+b1vbAmFalffJFcmqSgLZcmV+7YtPpMjQc5X6Jhree
Md3FyxPrxWjY67p7neT0B/vhNoIeq65tI6fSUjLWcx1wbiG/CaaM+Lnzwke2GyEaBKdlCVoDL8LR
SNKqasbPKUQ4F1k5M4hZSUbvSXQOdUSrNEjmH3EdMKzNRpRwPb0JWuk1kbMwrF3/K5pDc64r/Yum
cFfVV30ekJ7jGIWYYYrhb+U0WCV1/kx+5H6a6zdDLjVmHoOCujmQkGu+FpdyqkRp0DVOjs2IhEI8
qOYU2sFL2WbHjvDvvDGC9Vzlrqfe2eicYaWlrvpkMj6eyTiq1gX1oGwkk/n8ncOBeV3ivPNLLls3
cO4gvBOdSaM5C4JnyBllvB1qyQgg27tDfyZICWVRliESHwTzKTKabHydZqIxq8w5cpU45YjPT23V
/cbRwOoQx/l7kfzj0Eum7iadEAfnS/pJl2ZviSOdcOwuN6Xu34GXwcaeFEaaQoUPZd7oS8Wt0mlW
1i2DGZJlUHA0Drk+WHcoO/07w9jgqe6W88j++xaiB9D7whnv8IY8YTPjLW7h3F+VxMnIXV5Fy6PN
mcrq/p4x4V3aK7pE7Kj7K+7iNQ7s3zGrDkREEiRg3y0RMzewg69t7dprDmBIqOP4JpoIUVdUvgXh
FBy7CWsTR6jNiqLeZ12foSTM3xfJWTPQMZG6Seh7MhwTn59DRLV+CaaGURXrN+RgPjomVKxI1Z/9
tnDpsnGqYDbNH6MWmx+NRIsv0zgHJ1n6XdeKB8I6wnM46vYuaJzT2GbFS+nJ+qfvBIlfLpojEPj5
Lo3amt6QfOBI+V9czxXuVDJO1na9lAgRCLho++xOkqy6q1sblJvHKVg29VCtMO8xyvVKr72zYgqq
nZtHPyHmYbpU6+DNYXKrbaixQCGjbcn+hGC1FIUQ/g0SfoyzbR32FDFL960Zahyy2dzuGU6+kiyt
0SET4w70Ot1Eof5Z6jm68Wd39BhpJpibi+GzbBC9rp0oJK97GCe24fG0Z0wAIn+JCdIq/gq/QLyg
D1HUfc85c+7W7/vXFl9YvrZCupit17jkY8g+bBGNxMLeKgzUyEoIh1rzQOaIdId8eaOFAGjhl3xj
bUKt6VmzZQgJsUJiqfyrraaGbNJypX8vto2XLCMrZEaDu9ZjuzyhfAKE5XiePDNgYTSHpKd6lz49
d9zY7R/jaxjPrk1tyOjcxqdH+adprRAgGn3saHZ5ipZmFxNxcq30c9Z2JF3pR+6/cd3oLt+nTvlU
h1W0zir1teRiSTZwIPCFSEme0SZiVZSu/aHf+kSmIa5qgeW15BlR15IDZOwk5TmrzI3k1twsPcVm
53XFr2vC98xxxLqORbgCc/czTCRhu7NYC0UUrvGH8pk4rmZTAtY/qAwJeWL64SRVlGymYCFSw2Te
vlOM+YBXDI9JY+AXV5W+nSXiPtrNcTsPZY6zP05IXk+qt4oupHfS7ygJu00Hjj9xnC3bdVa4s+Xf
Yg5xDu3IQztZcXV0CEddOSFJAdsFGjITVux9u8mv46cm7+WH05F9qtOvpUoecqCDW0KCe9Kpk0Nn
x8TEsyJFt+A65zlIf0lXHTdNrP/4cf2N6yHb2Un4hPKn3jSYGp+TPk4+Y0c9sx68I0DoocgK/yU3
y0iWuBkwrrSvLAn5IS1zrGpxN81ouxP0uQ2pau5bXYk3Bm/9hvnmH4P1mZ+43/vEImNAbMMvlSGF
azG+coHhf/LmNlshveR+9JCXloRxXBzN1o+wQqY47fiJXavdgmP7LnNn/Gs3jdeuR6m8Y6WdrzCN
c15e4Bpeijek1c3e9ytap0jdJCGWhr7MyDWB4NRn2WPHFnCDK9WlD3ev7ipSyQJX4sMWvKCE0o4L
CkTfuq2mYVsEdnVecBBjDtjlI5PQ0t7JMb8fccbcB/PIMDE1+S6YxQmLCjGUtgaDxfyu5zs6Uvgd
p96/w9GWrweiblr4qOn8qhHPr7xAR8QHg40jcqpeVyHm0HqR/jrvGrI5uNJ3XkzcNagcwqXF75yp
R8txWQa0krwNSdWWhI908t4qnCjYRO+r3cxzcnZqaz9HZOgE47klVyReWzFOBYTUXUbky/Q85tj9
7CE94rkfMT0VJKcUs3xIS3UOlDlkTdYecOiwqkFgdEIjJsgZXYJtPubMuWJ2eWT8ikeIGw6Oaa2X
z4KF9C2Kdv5vrxkzyTXecM6/S0pqtgv6NWefgv4+FT/aEyy5oqBHWTU24ckOWnHsowrZ/nT0SQk6
ZX7tvuMKyDBl2hXU0vCqLSJNqMIryEAB5UWHY9lXHyJp1IUxon6smo7uL6ZGY5jrktiEFqx75G8d
f3y2mRj7Wm8nVOCidAz76jscUitcgQ+mkPHZFVbbBBkiW/RliGhTGsqSNtDsBmKEPuQcETOJG9Du
/tpOXmn6yGsPT2p1ulM5fPSiCWm8iefY84bOp2Wpi1vLZVvNbcxYrpfocGu44kEKn25l+l7+eg2n
F0OHL3SM12RDad8i74Ki0+RW8Dy0jW1xWDhin89J8DD3dco94vfyW3QpwJBgCco/cPOnA2s2Jjgl
LyA5TNiqwS2uiVMLNnUlbxo5W+chrf4MxlvrXkzrdKzJZ/Q9as4wLdsn42ZvEcmOa1UEautG3oFF
ILenSChY7ZKYrjLKKV/nDNU4zX+cVc0LXv/5w0KZ9d7J+cNoSbalKInciUbXO1WloYhDGsXZP2UL
EgI/89SlM03dUHchO1jJ0EB1yAuLRFW3CMg2nfvptV8w3xPM2r1jFkVf1dY44PDyJC0rDykfrdpl
SOOymA42kUJOzEonCz+DPC1Z5BaNeeZb4biZJ6bppEpS1joNQOB1PfnVR9tKxoZTnPn0qWrBjFJ3
f4Lr4TOaeZ9mOKV7m/87u5Xb3LAvdPHOHAxmrOdc8vxs6DUsYi3hnv8oe05DjjUi3pJ4vvX60doO
qEHXpeibk5vH8o2dEyrffnmrur68M+Td8TfqlBNRiJspS7CHWHXIr1QMYuWCvX/3KuJC4RT0bFxm
89wks8JQbLcbhHtsvmNuMsLS8v4hzsbkfvS71ziuOEo6lsBYSPw8vUgwsfbWzbV3sB017pHY8WC2
FVQOd3LgTUbJlQ3cz0TIL7Y62hz6VPK12c+klJ7FYlHBaIP1iD7s0sJzKsg2XfeQCI8y5OnL8AmS
uJnnN9YQtAxg8/gZGQmU4XxR5pj5bXtxEKeccCfuZC8xWk7UURzW6cHNgQ2tEmd8CchGYP8OogO+
f7Wtfes7G51Dp+1f4r7HjbCSBzXZHQO9a3SwjTWfqAur+exmjMM8vtfZRBnQaxZj8oTnJttQoRRY
p1z7KXeiGKO2NfUfuYWUv6j6c5Mu7q3LG/oXO3fyTq0fIjd3q55vQJV7u3ehdlcTvAdNJgEFX4qQ
MvZ1/YIJjEgEK1dH2JKgELRFABqx8MEQ4n3FCMwkaUluO4OyyGVh5g3ljWWxFpOcxYSpj6b+K4bR
WrNCn7AdkG7kFEwnReuNZ9rzae2gMqYwY9ftD2rXu/nykmN2y1YcrN0mnotl05hU7zpMMndhEOo/
mcsay1NshroovjbsRMIn4Bq+W/yDmFaEfgszX5Df189rlLvqPcGd9sZUPvsZXdsbb7I2MOteOfMz
6hjvlOVgDq8QIvUac54d5gDfclvP4R7icP0SptJkGw/gwhr9Ts5nj+x2zR9ALpomLRc1AuOC+zEn
r43YZDbTGe0iMwcLClr0SYPcLRxxi/0IxShHl5D+Vrnk96oA0W4zEZuVAGixFjOgPoKA8vVoieK3
apzxa1oKdcip9VagisVtpiFBxAvqJTk8W+UQXHCDE97HNAIXY0ZNERpBEjWnz8JCfUFCm/ZDtjUO
JkW0vJ51O6JOeI5Q7rxYMmXhai0zSAgoJdwFxkG3FMvhdh5nVbJkjt1XFacZEizX7gngndz8znLS
hfceAcSZ4sbYlHYz68/UGK6rsq4IKdTK0idbau/DN9F1XdWREuvmKj/NsUnXqeL4WAOHR881qQlH
jr8Y9oMQsNR5KIfmqetrWq5wjpASJ3YGcApZuQV/ojKbISFUnv00mmQWoZXaefTpvm+1J7QJqb0W
vaB69fvvopn1naqd+WWJeSWqIYluLCh6Wx9PAm51Hf5xsmk6Azc080qPBStWoCMrJV2cYC6D6LZi
Vuwmb7ZehksXM41IxvAeDUWEg40ZGm2otcDicMZK8nlMtE1g99zkYO9hDA3XFWpWt+vMd2vUI7M+
unWCbrzs32nZutVwtfAtMuXq7vxTM0rWh8wisZQsdyrOH7HctSeXyRCSMb9iaCfvEBFtcAiS1xdb
vsROqgJcsEH9aNtM71wfvDYm2LmlxjChPlhtvXD/4HlYMfsTq3iinXKY5a67aiT0zBvkRjDjWEO4
/uzx1yLXcpG30LK9soLo97Ftwt84jEgHkzXivFVoQXLjCc+TL0XnwxAlLCTuJPWcyQF/Q8RGZZ3H
yBiu8x6spQXRY6tlidiPTI13Zs1aYveSDRHASzBvUjXaO2pPakBkJlgwTFoS5l7Hb7AqqK/0LHLa
ZRRoz1bczydkz0gHhqtSqM3Sexvl0r4jC+ALvHP65vut9eagkJBrPzLRB/ve7NaWGLY5K+zolRku
7ZDbTbdqSBxmFsUVzOQM0lHMyNB1pLEWpz4snDc1u+qRBDy5sqStG7gNvfXDiLM7J07u3xVz9FPZ
/UuaIn4g7u9vjlr+oFHBYZ4gVWewsZVlTv8aEN6G58nd+KjKmp3DRuuaAJR/k/T40rJsYuYrHulH
z8OY3cDOYi17da2toqWnUfVLAt3C/ieR0VPD2PxooDBMXapudcAoKUh+8LJMnwCbfoQzRPfp0HC7
YTYaid4hF9vtq+2ksq2Ms2WPjvid4ix4NFNrfUaE33LxXUOOIemGIPGtyti7MIufGyTuW+nGyaHq
DT2K6EPYOICuQArzkAqcYcsaT1cOUTv7zkkVP+nJ+jCl+C25uI7wkRpoK8u15HteRDTeEa9Xnxvt
ncIZ0Rs25KPuyYxLXaEQyipS6b1bXHPtW7B4ZwuGVzrOJyLfGWIsOL0wlCCSQ3YMAgBrHDIhlpH0
gW7j3tCMLmLd5QsTE0bJDAJmCR1JO9eATLs/eBGLiajJb5aMLLt5Lh+XWT2Bzpo3Qx3tQYWT3guL
lRc5Bp4t1pQJ1dcstbnPsbKim7/jTq9+8t6JPzhY0M8AmMoeNSPTY5Y0zQPhgfzFbun4NfN2IGBR
iDffdcTAICkXaXCPoiMr98zU3XOXF1w7zNUsbU55Fdu0ILwVK5tc8NfREyBousJSL1QLxSmuu9++
9tTOj0sL565diGx1hWerFWk0y10aEJoDjFe9I9qp7vxZOXJl644AwZHxp1mNKagzwHk0vbzktncZ
Wkx3LpXerRZV/ty66TXO1vc4f8u2RCbczmTGorocmChY7TlV/SZFn2rV76K5+k68xoKwR2fS0ENk
prkfGn0Lrmtr2hFP3YgksBHzQgBq6Z0SHXTNBXHzDE8kcjq9dudaMYgAqNHvkvB6nykrXgYGABn2
iX4oAC1xqLK+Sop4+pNaMw1XSBBl+t0wnzfcHlj1+ekhVpS/jVWk5TGlu6Cnm4w93XsqGDpSj0Xz
0pIV/5BxeHqfoinrp0inwwvhlWm/SSZlxI6oM36HaQkAxGMR7NotPu3qoZ/kaAEPiKvqBzyLKq5H
rp+e08kGrufmqT0d0xwdxA6agomPVd+49jaqF7oKejBsxzKbYf2B2Mdw02VzEIHZaIZy46PtrHZW
6rsCU0cU1Zeqlw6WviH33eM0l9h7lCG/5SLmiiFYAV5BUUo4KnxFGOb/MOu3uOpbWfOTtN3yjGSQ
lQaR2njlI5X3w9+Sm4n70mLtxjgMQCN+/Mk4DDl9t9z5S+2Gmy6dvPAM0QcLvTWFwfRpeq7vS5MX
xdPghuNTmnes+cOOa5a7hiX/RtJ1O2e/SONli7zdFc/wYogxRBxBfDK2eGLaloSN0WFKMid6YEQx
0FMwpccnrgakc7hLeC0sNOMwqkje9Yh0JJz3kIZJ7v6kwvJekWISOUpMHBrJPHZswklj9J2bjhmg
jUU8XxaWepKuRSTktKznZIw+fKQ96SVPaGn4i2X5I7RqL0HvKBuxqyX1bkxqBu/kmorfIkMXiaoi
zO9rm+Eor6kR/iHXQ8ojZxbsBA3zouIUdd0/JgYQhpB0Lh4dbz7SbEKFc5fdkqJROqR2kwwrH9Gf
fShVFyy7kGFSh7c4t9u7uSW0z7MJFF2ZOSMLpgZ5xNhjBIKxB8KxFGseIuxCnBR9CA5uwCtP/Yao
VKROA06FLPkeZ08KOnAdgYlAkZT6ib9ptBnS36brGBEFg0C2Vape+89ZnbWMSR2R3hTN6Porj8fA
PfZ1Ax6OTZNBDy6WSqHuN+V4To3Mm01D5+bfVSwQrLsiNUt/iNzCNFvNvrThsKlxnrda5t4BwesM
5apVos8OWrhkZ6esIRkuVpBkV1nbRm+DmAKM1uR81ee0TVpuZtSHEtQW3oAzwlGNKxVbCWU3Be87
/tWSCV3m4IUs2Gu5TASKXO5FmnbDMcp9jzDNAPbtynj4mH6ikuijkfany+QFbmrSvQmijZaPAU5f
jPKoS27iPJnTI/JGMz9RANRU41kcjlcf6FRSuQXowTeJLH0PH6PtzTuLO9PdT3xl2S38yJGH13IG
n3B1f2huajAx340eHWc3IHaSG512FgbcGkkcgc9Em1z8mhUP1ytCtDXVKRaQJlu6YsOYOvlQEUpm
BJBsxV94zPRDHBdNAXCkyQ2MBHS9t1mWyeXGp0HVHKd58sngpMKUW0fQgsRQB79T6MzyLey6oKHI
aov6QbUqr4653dnXmTaSTCx1kl/BgzMLjpXbiEczRVIFyQGSNirfOpOtfLriwKw9BkiB/7JtgBZB
3CCkHItIwnoY00+yZZ9XqrtCcTYwJK698a0pQN9vGLa486kr/GJ5bARKPm5Yto8UhzPqXUY7rCHe
Fx+E9EuD9E0fsnnqi4usJGoVD5N1uhtRYXr8Buhf93Ppu1jHiW3Boxwm/Y9H+uy86e2WDbml1QRM
OA17cUy6RuoN42r9gDh67rZkNke3UyL7+ZYh9UhiuUMwBkZhlFZ/J53M9dkBXfWMlJvlGd8lBYxl
+6TFqCSNowc9mbnYB8ZDbel7lCLrKVWd2jNOypftAF8AzploaaWQ4A9f8whmgm/2KkJN4bch+UE/
FZ66JEZUFrWD99pQJCWH2bYGn0F5YEdb1XeB3E44NqaD1zRcY37vcEm7aPg1Acr1yAPCleuvs6Fb
PhQa13ZtlJ0LpI/ZNOwRI8/jzqvJczplRAHJHdzEgurD8mKCRPAcMOJgWfyX/hQVVDXOQ7MeosYp
t8JOzB8f4a7ingbLupHDHL5EVjReatdBSlkUrdPeLiNZpkee4zzdDX3tf0mvFMXWyYp+oNYrnOnQ
0Er/4WuaW/ajefhdLyL9I6HoIBeWlneP7EfyLvPvMndR2vd7HWmht4WXpsVdWmAU3jL6HkfYwEkR
IBKc6UFQS7rikYqcU/Xfrh62/wdev/8yWe//Qzef+C/dfIgkq7/pfzbzXf/3/zTzkUkLLF8K38ba
4/kuDjb9tx/+498cR/47dWVIUgAEbSjwgKn/aebz/p3fTdrIpwh0c0N5DYH5p5mPf8YWNpoBJxTX
ZLvQ+78y8/0LgD5yBAo7HCVCRpi2w3+NuTDYeLBX6fJo0plpf/JiUctvk5j4eMJvXzX1zCrKbvLp
SEmZH0GpkqZnmtslyv6bbKt/sRX+r7+EdCDX56a5fu7/3ek39gpiKr6NY5PrI68YK2hXph8er9R/
x/z+P31ovkNXSPRY5Aj/i6mQlauwVYnlYLDjN1QEW3d2b+bYFwciwpxdQ9TsKk80g/SrV9mkNW1m
V2Q745J9Ry8abf/x3mBKxYTKS7gkdfU/qCzu8f4P/X/8G/FsfLj/BFK/fnjJz0Coj+uhIfKvoPX/
hJhPIQ8MqReBj2wtrrgFcXF8CCOneppY3W1zZc75OJBXbzuAmF3MknJTh7Z9jrjS945My/Myo/hb
gZx4jJT3lfQLq9zjVPQ7prq7Pp22cZR98eo7BS4i1f/EbHNQKJXkYDTLjRz2BEkMYJZcKi760tby
30ZT+ltz1f6O5Sm1AnRbLyMHK1pza76NsdQZvDsXmR0jdKy/DljTe9Jcxm/XZfRrZ7cjbCVGsZa7
GRNzY882k3AG7pCbx/msotsEkMgWKcPRCrMnU+Vq5SYMt+PC3NbTePSDIf6uDTanqZieHGcezrK2
2vuwpHMfgJbdq7YjWdFXoHonxhLK4D/Ht798K2OKtzoNth5QbQK/FVrBmia7LS+tby4V3FL04Yx2
l/Jde7GLxyYEzgqarQ/8i68ifJQRgpmS2S0QaQ7l8T4OmhctlNyiV6V8zAJMk6CEc7UuXYXRqO/r
TVUCpeu06rYejrk1g574HHQo5zkH2D83COgwv7f+OpwKSOKF+SSiCRnZ1MbVQWuE6JbWaMUJratG
e4Hy6rzVbu2tx84+dbKxLlZnfphEJbcBg55toiL6kgReFE7JFSVFtp6BS66yxZn3JcUrADDuSr9Q
ctPGNYOsjkVPmeTQ6dPSXzf/0DBfdzm16O76AlsaRtQ9HpM/WdTcipIXw3gvi3FOlS2Pwk3z7VKW
nyKwX8m9eWf2K9c4Shdg8j4jbV+nh6qkj09stp01ONizYbu/zom7xztU2YfFLqmJ5tLgsWBimHdh
e8kH6Mvx2D8jCcP15lnqJnZN9liLxH0ZCif61iqx7qMSjQojYLOsSDsIT4Hs1J8+dvs7vJUBCim2
fysow+KzT7LonCDLOPEf/CscMFBHZfHYZ8ZK3pxWxo8C/Rru+tpbvlnZubcis9VdZHfeJqa7gbtF
ksSq9C2+tCB3oydkMcz+CyZF7JocNhrU9d9Riet/2xC1diyqZrpnlT0fIx81y+AVzQlAX3gcAjQ8
mmCHx0H2ptzgUGoPpk/zrypbzC+L0phtEobWRVR/3NHx32xbdl94d6r7KUr0cQTN8KjnRF9KaOiX
1MaYUObWdBlh5iYrDcPh7HledNM3Qb1fzBAKTB9gWm7DpRsOzWIvL02binuEV9PFyxY2FYn+k/d+
W67coNR/C1dc/LFST6Zx2MO02MQwdh8cpNsKvdXcSWslvGb403r2D2yF5quyhy9vbu4w86XnsNkq
xAL7rLWYYZRTOmCeQ6rcf1aaswsN1raJiKQ05fyaQ7M/dM44vwWzc4IdHtyb6s2//u8bA/pgHGGi
AecvspKTqX8RRHuc4LXAK0A4b8mLY3nvILfydLWkeJBx6iGPnHS7CeXnEiz2fpDtD18JBPyRbjlO
xm0hAV824WFBpUdqUw5FYuh27oxKfjhN7bxD4E1Mwl08mQO85w22vG59JYKz01qN1nNsN2e33Hu0
i5y0DlQH+U2y+Lge4KfWfbpxZlhqWA7TzD2FODdATL01UDJEhaAUfbmlQN1Ox1FjD03EOZ3NrkGu
olWwMfVON2/tdEYAxmKK5SCMWdbFyHGZXXnjn1FXwWoCQW5agg44SuiFtHvIA1YXoDHHaby4dI9Z
dgJHukmyAJFBt269LyJYt/WoDjDiAOb5/5O681iOG+nC7KvMAww6gIRLbGZBVrFoCxSN3AYh1/De
4+nnQP0bMltUTWM2MxFaSQoABeRNc+93z1eBnKDSzwHyPEERcm7BKbmKWrbvS1/Tz4blk9lfLuYj
mUpS1NpZO/ypQTrazzRehzU+6sywg97fhLSyjcDxgji4763mYDdk8iJUtPS27oaFGjBswzOYkC6n
Z5B1BTjGAdi6l1OCLSl9kxrR3HMN6k+svwtpMPHMCh/3daVZlkM2P7lMaH3iJ5V1k+nE3PCURfFX
U/5wSgg+wD2zQ4VOZocBy7GZ7shhPWpT7e4p4mfnrqHdRwKnaJD8dxN1gCmkyFIGoCdy0m2VQ/OU
PZrHpjBumEDOf7+W06T097Vc4n+DdEOCLIBB+HotxzIpGgApplcxBcShjNk6IdWygmxXM3VUjf0e
m/MGP29tH6bXcDzEvrPkRzG3HIGmAzvGi3ZwvL1nlOEV1h1ZR5o7z4v0GJW0hFiF2FVhvTOCudyN
ulY+gFw37nusQJkVra90wvn1glqzTIyPgbeKynTUccK4RPqKlMaqL1qnfcZrBE/aoSemwGuhcZV8
BmTHugU5FdE9x1ZXnicQT3aTkEcy2GI/mkH5vukssCH9UHwSrcYhJimvZzN60iG3XdjJ8EEbrHOa
Ja4BsthUKcWjAS0STFYY3aEyuwNbx8GfTEAQIY1Gi0o1Kb02eu1CGqO8RAwFBYyz6TnHu5k6Yf/M
2hVQrkG0BgDbeGSsUMgokFpTsW5McNLz+tNdWEZWMw2sHrTEDN4D7YrtWW1MOAO3GXPCQCWMqajX
ok8dFjV0k51FIM6hFxZwkrxjQ+ZVxtWzjiQ/6um1FmZN/etQtt8cMWpnixbDZm7S8qov4aWFOq1U
Uwv+rxSXbFQ/DnPnx6n4kSaAtxvbQbU+Tz87C8/HGp8H3RGID/r+sipYCpPRfA5Zohu9/aoFyOfb
uly7DD/TDEqlq5aITpEeUNba5T2uDnnIfrgBdHpr9+FHuhj0w4Bz/BlKcJqmWhoQLWk9Nk1nnBVx
fQQ8Bgpdt5F3piREIBrdC8xWKHjxH0rnPSa2KCYo3ez1OJfvu96BLD0nn0WpC8TtyLyRzdCNU7Hp
hX2/483TQz24aOtKIa7pGHbO67H4aFfDl6p1rWfsPL5OulFfoOjNdgmuCcXQ76VHVwjCLmYVcw8A
/nbWxWHUKNHU+rQvagiD9TdLW4n887vM0PdaxCaOFBE69sjcaVF3DYIHdH0d30RGgfYk0HfU1h4C
Tbyj9bpDCahdo80+6uhMrRKZE0KLnT50cL04iZOoe1gSg6areKQkAyM/E+/FEj9MpnPH8eBcG1iw
puSDBDneGo/CK67C6XsYidtMgO0hTZGBde3tHUUBVDa0gC87e2iuZNDgCzPvK6TXsSALGUWAqR5D
zhLlaO0LSqe2hjyK6u3kfjT7YkeaYy9qKA29ft727bmT35bdXq48TeNKy6Z3ae29l/Sv0s/gheU9
VTO61Q6W/cOlfcCcaM64kzbg6R4zwvTI3uC2QuwNJH9VPPbNYR5Gji/Qq5adTlJInz6H7aEniVin
/W1f+2k1XJQUGpb6sy3nL1b0peq/a/Sh9ego6QN3k++dpu8z4z40npuu3mkU4nVxT6FtN4HPB0d3
SUZjDL8nBQLo6M9poS8vvqi675iecjSAO4jgRwwXsrqmzvMzZeUZ+xFKRcXgQSEHZf2Y58w/RreD
xXCmpeJ8XTegy+41j6j7nE071+QUI5rrFbPK2/Xa6WGyCFG2KvF4rEoKRRlvuKMLAs8hsIBHjb5K
od9YK5s9DcgIWdex7u009l8JG/o0ZNQO+ZpjAQvMpOO8M+tvdr4gBF07Ew7awnVI8EjSbmIYkHjK
PczrUjhI58jQdcGOvrvd2hklOkKRZHhNhVy0lxYN315Nj2ZywU75wa4BS4SPbML2g5SwXKrDqGNA
YiKmqYeLlWLfYkxQBB9zY6F7eL94CJUZgRkduf00Xs4eUkuYdGnDzlzMN474MoQNmrvVBE6/HRZ5
HUJlbQ613rx3AvwUCutOJKmv4/I12faZrd/OeUMNp7kBQEJYlTvaPy6Xwdovyd626BCG12zZzS3p
qWvE9DvHuUHPuc4edwXaY8fyE/EZevx5nhs72gvfUW+885ovY+GHBU3z4Te7BBs93sVTu4Ozu7N1
mgfGgFrBESH4QZDUPWsXdLM5Lw9mNN3VtZ15B3IoYG9MtK5VUx2RGu6RVuiHPI1pFJTvEAI/xQEN
/DO5vIuw5xwBvtHhKqRQzWi+SIcBo+mlOQcdSPmaTdCUl+/zJvwT/N3diOPVdZyNj5NFR0BgIGwq
szS/roa1AvM007RiiuEevTSWwQfNCuUu1pqbEqnb1MmDjraBRn00Wlr2A/IlSWsesotRyjqJtN4b
LZYzgZ0f/mfrUAdzUze9qoOmOS6U5e4yUXsfceM1DiEARc5iuUZdzMoybl2HF9jueFfIEsx7U064
xcPnv0lrOzkgtelufr/9MMSaKvhvKoEcDkI5x/JMx7VYK/9mZ1bhcJPPeDJcVWTl893o1tMDZ8MO
3YAh+cu+ug7W88ki6dioGn24zwxkvvyqmMlrPdME6+kmX885wc8jj1xPP8XPg1Dy81CkreejYD0p
WeuZiaYfcZzWc5T180hV1an2oEF3QA0wtd+llqD3NCaKDJRnsuu2ab0b8KfW59Zlp4oI33LvpBF1
PirC6FsqbXltauwZ7Jjk8Iog1u5taBJfQxqmn/tOSx4qYCe3aPMIX6N/SnWOaGmVN3fSwYXIWc+W
y3rKXCKrvQiEbaDImAzO+BMoPxIHi/YOmkr/DTey4bEwvQ9WDru9tJheK+sjDeweXbLhfdoBUrIp
iRXZ8GVxKKJZYEtvppIGfncIENZxzMmTPcpPEhfopfUeQnHUcNyNjZA1TETMojDOu9b9MGUN65I5
fEzRejE4Q0xArkjL9h+juR2Aq0+Zu18QjodnaNy8a2qZhntG186Q7qWmgxlYu2/2kVjbwmav9tp3
OcPpsV2PdCC6zftyPea564EPjz3OftPPcyANTCWrCIfDMVpKFD7riTFbD49YxWT32XqgxPxkxF6K
Q2a/Hjet9eC5rEdQYz2MogEovg2cT6mNBJf5emSd18OruR5jfz96X1vxYTBl6i4pQBKcjqXrQrW3
x+yynD1dz66CckTPY3sfMTCO901lXVG7clE4wRnrdOf597f9Rfbt1W2VHbvmpNRp6jm7GusS0ofN
vspIW5OyiHz3+zv9Isn58k6uwk4D7B1laQMhJorGr2h4DwEiKNRv7ndENid+lfH6ILLOBMKV1FXW
d0maU1d+1n9nqghe5U22zjiEuryx1lmoW+cjQHce3eJjCImS2QppTH6lxesUBubUOKTrvKaPOKf8
lYH9R4UCMH78UUl+L0F+/+v/jhv4/2AZwWKyfhsK+NjE/+P2S5Hix/vjJ2Lw6vuaK/53JUEaf0jX
NYF5QOCz/oL//VVJcL0/bGFKx3ItgEmmy/j+VyHB+0OatsRYCsskRgL1gv8UEuw/EOCA/HFhhXoW
vSHWPykkKCHEUZeYtW3pUDQ0Ocms//4igQ3M3xHBepo0msF+RwKsvukco4ZIlOTjX2WmN9PlShD9
dS/8opkJLClsb/33F/eKJxR+dElPe5duAnIsWnG3VFV+GQwVk3YijFNH+lcrqvvzfi6ydAOsIbFk
KXHkTrTj4ykx7duypelmxGcuz+nSXXX6J26lTIB/3Qq/Y2GzfnuWUH6aFZMqFBw395YXePeG1jZf
+2Dun1xKqaRu0PPdra3/qz1A07r7F6PtF2WIX91c2uQnuPVaiFC+Id52XjvXGs4udlFcmqDE6NpC
mcKOMKb/1Dbaex3S+RVNrcm339/69VT11yum5KOTqTAgK6+D/uUnxUEKAYorpn2gJfmdcPL00qz6
ePf7uxhrDem/e6OftzFWt3GdOjyJjJ9lmBcjx83mzJ5LoLrZmnQoh66/lVhdHSoaYR5BtE97mjTp
EKTEnt47LedL9pYzhNUBV83fP8svfvFa2WOntpI0paGsBAGl42TKOQWj80p3Gjr08xG3nrvf3+Xn
ZdRfbOoEv0FxyYF79/rFgmdHRCT5pkKOy3KRG6lxu9QZUprE0ubPbIZzsEBji5QXGVPjnDn0yDwZ
MuuMEy+fmeZv797iOZh12KJKbx19L949TEiPvDBP4vWtcylB/L+3utG60fop/BaPA6BeV3gPv//9
v3rLMJSZlPjka4319U2lrEmOLxzU9SDh43rhD2P2wsM/vwkf0IREDL3sbzfxOqgpNEMN+xHO5Vm6
VqOYjzYMGJZzh9l/zRQx0b/+KU1vVdGYrgPG9KIbMv/JeRc42fU//i34kCMORrHB+JTrV3zxlQSt
GM5A3/V+SlO8PGVUkcPLvRMz+C/GAlVnJjnpmp5reMpM06xEY8sIxn3XSnNvGOGwQobi8hl7KBoz
JjQyHG+6EyNwvaoSC6ZgoTMsELrMNcpvo1+E5sqm5Q2OtIRZWUHz9MCcQ2HbPDGPG+bf78VIoHBP
0PGtHKWaDVrZohS4DFi4AAIAcxCbX4DfW5AGloY2D4M8bHGYjCGND1qGaPkcpVPyg/7K1o+MJKDh
OEVXhPuGkUYnxusv3gNHRM6GLP8MKDUolgQVSShWHIjdGdf56GHgVfbeNR7V0YkP/Yv5hw9psaJ5
lm4zDSlfuht0kIbTOO+lQ9ORWR1YX55ibbg29PCW1qLozE7cfV5FN6mGt+M/HMwOt/ZYTZhh0Tms
AouXg3noA2M2JEyI0bXD80UE+b6U/yZc/59vR9Cwmquwy0VFYdMCqNxl8hoAPlUHcc9MzsuqnqFY
GSjqlnA8mFLb//5HIQ5RxxYlTNQ50hUwLegrUvYjALWWBaYr1tWza3bn2QS27xxwlz2ctVEXmPiO
R+J7hVUA/b/pBLjYyLAwvNQrl6Qbdig0I4SrFcOFcPQ5vBZ6T1PqVDs9RtSGqC69bii/BWFEBqiX
Mz5BWUbb+lmetsijEpRu1r6zaVc9R0+EqW4cU249c7FWjS+CInLrg5UgUqKZnWQE0MLcxM65WbBf
Q0f63k0kCIHVb+Nj3meGOBcxi/EOYgGQuy6jtHLeGmZv7BOk9+KZ0//k0Y9rywRGPG2cO2cQSXRf
AFaYb5YCvtN9Df7W3M+wCYaz0Uqib0ZFzwMV6QUAVdzP5WVhDfRnk67qH9vJSB5TGUA9FSgKoC9o
rpc/FkMSt7TQY49Wgd2z7HBXy4EpogJfEII0hqN81rVOWJz39pj5GL7AaFpgSZAhNTXs33un/pIF
GL3R3R8XgGZdblRGNUXmwHaTL0FHeX2l080/gNUkoJH1rP2BzlaQC2TS1QHkW+SRA6+Ob9FBohfN
+db2XjPFsqMZ1IaLlMoUH6a0R7xxFD0YxpuafFl5a7vVAoHNkTPsEOoHNDEdMaKy9F0/2A3UUm/A
omORCY72Wc/CsXPtygBUQeSnV9RuW6wYA6347JgdHpGgesm9VhCov4YlWt4ro4LbtC+XPL6g5wE8
jiUNpBHm5H7oOmpxZ/hBB8memmkiHwYP95BrtxPaO6mljoHlfMleClk1zXSS1oP0LG3Yc2DY0eH2
Nsm2H/Cxq+P+rJSh9wU8a58dmqmjDqFlsgFt5dA1ez2kNa1qVHXx1ik6I0DbOMzBDXUJICk1XMZr
cBOAcMoxsSAh0JGGT9Og4eAlmHawJaah+j4NQ7O51kSNQtvkbT7RYjuV17IAhLc38V3r6Oywej/H
NdbahfSvh1hIa9WHFF05bIgsjHQMRyfhxwNGJlD0waPhx1j8yR5g/sBkFxWH2I7aT+Fc0HaOjhGW
Uyd601k7duvw0OQyoWs6KuNvnXQTMtQYuHxBk2zTmbhurs+CJW/+zJgBvLW3NHukq4hrTFWdiH0E
5S65hCJcX9iINZ3HydQ0k75bmcw7gZ2Zs2+szp3ul2mh3R5oS0kzRmf21oWHEpJuwMpuSY92etv2
5+CuNZvElJXn5wLEBnallp7Jq1KSb6GIUDvgkkRWa8duRqL7zQ3rKH8GDEzjmOf01XPllM70MQqL
9t00oEjCWdNc5wq45YzfKliCC81mpBN8UeTRP8fEBbfZ1q/MvrdBYiGd6cAidAGYNxMSBxubTF6Q
iBL+z4nzHyUd/s8yCv+/qRPX0/bbaQWEPMXrlAL//V/iRNP6w4WqL9gfC9e0TFbIf6UUzD9szgxI
Fi1OvK+cBmz+CUGjsa5BApryqhn8lzgRrSPiFYgjlq3r5CY5x/3bYeFf50/MGd5cWF9v3jWu7ZKX
wEjt9YLaoQKRjvTCe72Ai0ijjAuvqJv/0ebgv1df7/pih2u4sA3YYIb3gTeX6BgoYTVJk53Y+Lz1
7Ou+8MXV0wFlUzAY0k8b6i8uRiBwDq3q8sUH/NebeiUYfLUD+O+zi9dXD2k4dWzox34VUCbHw/au
7hv3xN71rUdXtqwIIpEP6ZPt2633TFbpmZ2tu/GlK3skmTRgdy1h+XkUHSa6E8b01Pny148NqPn1
O1kaEyFAYlookfQnO2D2THNKU79/4co+9t9vnHPr66uPpePhgqdZ/kzl8UOEVdZ1o3fFZ0+f3IuS
5Nses1iamYpWXMb1zB6ldJITh/i3fplyXqHTlAya7Vo+5irYgyU2dTzx7fc/7K1rr3vMF+MUzH/V
BhMfxKZPNwRdeFbqbrTpa7P7fn1xPdW0CmG/6Xd6kUKNC/1ibcrd9uTrL3rx5C6VITkZmfDt2flW
1Qv6EPPHtksrwdsZjevS+yGo7PAlF3u8q0YhNs0MwlNit2SzNscA6/wOWdNFaWg4rcrklPzore+p
BK8OAiYkoyR8D2mYMcIwaOTGF67EbjWXDdJGmd/nOXhhQMMWyrneO3EofePBpRK+tom3bgfq/p6O
B/bswi5bGDf2EG57evUMaJs1WOmhie6TGXNzQfv8GZyM598PGOW4/5/pQU2XaCANbbfJwvvCTp4E
Eo5dPOaAk0o4CWeGVgwXo9YaP9jPsodN7Ibm1A4yc5JPj51MBhgUlbA3/lIlpF3DpGUF0o8fGAlA
KICrNPjlV7//pW99JiWk+2HWKXtHtd9lwWMwcAZxFrzptl1cCelQwCVOukr6du3pZ3ZdfaWV9kRh
/K0HV2Ia8yZszipZ+TGJ4WcrhYCAK9mJ7//WxZWYXv2xbS1HBYvOET2qBUB9R8sOBuPbXowS1bU5
kjzO88p36X6k/b4HqDtE5tO2qyuBzTHTqfopKP2CcgACE2u8sydz/vj7q68j479Zt/+EhiqDNEdI
rNJrXX8csG1D9QqNvy/sa7vJo93vb/HG63eVxdnEpDIKIJz5UO73AWdnhKQbP62rLL50scL4pUPC
7x1oyKaH20wLhmXTXku4Sqyi9Ba1aXCGpJH8DiHPbR2mJ/pp3nopSqRisOyJhUOWL5Ia5btm9/OH
JqjqbfO1u972xfKLD0tWNzUm2yYN+FJ7mrpTZai3BowSqbT/FzW+f64fW/RYBKnnvBdDBhsi7o0T
8fqzjvarQakErKPJKjCbVvq5S3Er84z2ug67x6pzu3MTq2dnN2lh8T4uAW0t9Z9LAqO6nuzleYZX
Csu8Mg74dnH2TYbCuTbW/vwpQJkWRVP6Lmzbr0guMSmoygeocFcynrxzo4Io29S58K6xDn6/aeTb
yvihcxiyQacb/uhyRLKB5F3EZZPsN13dVaYd3UV0VkNH8jux0EaUokUHhxbcbru6Mu2MKKKrWizk
T/rkGwg3msvEu02XXu3xXg7OYTQz+kSga7va+MF0yIEsxfdtl1bmmqwogJYvpef3uqBpQq/8wPW2
nUmFo0w26LWsKJm4eGi7N87NaOQnVr/16X4x3nH+e/VCgl4K2XFRH16nfrSrrIWSQ1Mu3xfV+VjW
X6jw2OdSM6y/si1vHt7fiGJn/fsX84PZ0SofppXrW2hqbusgS6+9BQht2E32btunUKcgfEDsWk88
vySsziovu3OHbNuZy1EmIfA8dhpljedT0UiekGPVH/ugGS62Pbky/eQiYItusiZK4EKwFz9XIjrx
pd9670rMYiWcW4CepY+6KD7apgbBNtLEDb33w4lFy3jrHkrkpgCYZbGY0h/SzP2UzjbKbAflXEQF
4AmwRPnOlQ2tZDnOFvsIM5xDGgcaXI/CuFwwxrrPZ3TF+LA4e5yUim+bXqqtBL1N9j0PK9320dnq
8FjTg+FUH7ZdW4n6NHacxiaf6SMBuZQ4hWMfFzfbdndqPbIwLWkGLpROjOTFBWD35AIg18dtT67E
4WKMGM3qg8Fxs127TnTvA02DwbaJFu3Q6ygfjEoTQSz8fu3CwOYYC9kSnve2Z1eCsAD/5ML3cfww
zTo8jprnDMDutuXHVmIQACxmVzYXB9304OTIk+PG3jhclCBEf5WMEGuFj2D+hv5JaM+nJJKKqu8/
+2lbCb6BirlXhrXjJ9aY3TRyDL9iyR09OoHV4E6OPfwZYuDuwcqwAZC0vj6Wi/sNmlL+VMT0vxnO
JD9E9Yxz+aavpMqiZNpPk0m3hy90UQGvMIV8B1rc2fadLCX09HD2vLzMcr+2nQOL7lesKk51gq/D
9BfL4qqKe7lI4WAlKVhjhB0C+7oY2wa2vQ5DftuLURddj34eTboQGDR6iaVsUPta7bYFShXaGWDN
nJCTvp8X1iPivkMU5tvW1TWv//KtaE5FDQ+Mvs9G+BamLXXvf6Qu+c/YtZSATq3aCRfHyGivzb4u
8UIHSLpxmCjhnC953nbuvPiapn8tGtxEmg687bYvqcRzKjEMbWaR+XSgUCtNBIQNWVsbx4kS0W0m
08w0ZeAHE6wTbaUVZrMxb3t2U1kW3d5B/BADBjEq16N5Fku6MJGnKhFrpPwigtbC0cuxokeOTjeT
LiFW6j+WIu/22FAVD7VrlZdmT/93C5NyW+7JVKJ1hPliAROU/twX4U0pwnyPK0+78epKtOL+AH7e
zlO/EOzntaB70pP2ctP4MZVFuA8RjRQtCYo+qdwrSLbRRT+5w7ap4Kd39outdjT0kKRGEORakLUg
YAdg6oZ+4rW89YGVkF3a0XASIKS+a9uJoHEq6+/sfsyss7IbsRoxaehfN1r06m17V0og6/YCeD2Y
+TUOh0KMHGgSi+YKS5Ft11di2ZvroEISmvgQcXGIoQ12DjVjv+3iSihrMH0xU+lTfw6xlbA7GM9D
Z08nhtFbVShV8QOiBWRJqZF0QSOxR/scny84PR7yVg9W+hj2h4M3s+Wm37xsPOtHhyPVxg8jlFBv
8EYCKm0kOJPAzOhR5nrNcdNrE0pkp3Wt0wjapT7tqrs+sn5MQfth26WVsM7xXAlHo118C/HCSmIE
LIAaYtvFlbiOgDzAWMa5QxpOAL8XUdAoTgTeutr+YmYVyios+HSCRuvgiHr/u5ZxeitrGlK2PbgS
1ZM7DRVr2eS74wCveAyPdEvJbRH2szPtxXzEhI9Jbpkk1L6jvDmjuG9/6mb7lEb+rRejBLCEfV3N
1JHZ+USHyuvPFzqbtr0WJXxRCCO2lFbs6/AjaIA2URPSiKltu7zhvV4sXVxisxmjJz+eEJcvnffY
T7Tkb3r2FRX1ciU2miSNwkWfoLza7zvsR86Ltel928WVAK0ibeEEH07+0sq1Q3z0Vlx4tW2L8lPo
+GLARIAdx8UwDD9zE+v7hPckLQ6DfL/t2ZUg9TR7tupWX0DpNT8MUfvefGreWi/xixj9eUZ78eAC
J5pBr4bOp3cvvg8aEPmVHWfPjTu2T9ueXolUL3N6abl15+NJkrzTalphozy3ts2Ohng9aJqpFPls
u2iNOSleNnkl7zhVyhNT2DrH/ur1KJEahUOruXrd+m5UWF/oSoAIMCbVYQawf1iNdE8Jfddh+Ksb
KXELbMgOuqZs/JqmwLO0atwvbl5W7yc5hw+dVVfhGX5k4Yll+I0JSO2nw8YN7sbcyiPaQaydtHMN
aeCmr60rQWwmjgN8cKp9HRMYZIlyOsfrTWyLYl2J4iSFbYWQUR7Tsr4tjUejTrYd7HRllXVK2HFh
bcnjkvQAiMfpgLP6RqWHqgOLC/ARS1Tw2KYVns8pBPRsDprDtle+fuUXMWwVQWZXpqkdNTuC4dOe
k6Xc+DWV2KWjeNJo/NeOiVteikW7H/Vl2xqrK4Eb9wF4TTKeRwdYfklPmBcmG1+IErWaFO7YNwuX
7otHHdu9M4Ct2/bHuhKoekLZuox07RhpNvr0yNXgA5WnpoFfB6ahSsCAV8VOk+KvEONSe5akGmzz
ftqUYEDd+Hqc4N1A32Xba0ck0ONZXNaHwEqcTZ/T8JTIHAYvDrFe0o6lNj5renwepuGJgsBbL0UJ
TREmwYAvinassQqGgXiV5MWnLaHzt/Ydp2+xRJA8dVukF0b3vkXeu+3KSlAORu/ZUCm0o67n4C6a
iwq2+LZLK0E5SLuZl4DIEZ31bmhAH7rdtj0YLW6vx4ih92k/YCF0nML6Dv+OfVY5f257bCUq1z6d
ufQ6jeLdamNu95/s1tg0extqc6CNs2o+FFwb9IGkC3C6t0T/vOm5VV1XNs1aNrYMPyR1D32+eokM
brftW6qiLgdQf+roEwOwBgFh63g4n+rgeiNsVEWXA9QjFYnnHacB7vUMr/vQW8Nyse2tKEGZ5mZd
9/HIQCmnS8fGVaU/1a381oMr2902bUxazXQoLC4WrihVUPVsOqZj9PB6eLOCidb2eOpoKI7sH7Sp
OrFTfOuhlaAc0zHsm2CAI5ZgWrKuwnR8pxtHiRKV+UCDg9a63tGq52ejwSnMWvpq20wllbisQ2v0
AJnW/iJ6DRMa89nQwCP9fpj8+nxhSGW59LoQTwdjafx0Kd9jD5ZdzO7ygOr+VDPZG+9dFWe1Tdd6
UNa4QQUcPBZ2fRY57K9+//hvXV1dMiuDnYnloLmL4HklBUwykjwbL64smXY8GssQu5WfyN48L8IG
PGw2bls0VV0W7BkEcObCk0Pf3MOHk1eWhKLz+/eyRvnfjyt0GryOo0wX5rjkiCgNeKWfocILAJNV
jztZCuSwpPP3xOB8Y/yoIq2qdPFB4/jju2aKQWNCJndPX4735DhYtG68iRK7AfDaWcc21W9b/Bys
xXVvZJx8LeLFPrEjXcfLr96XGsD4EVI2spHaWFYLFMx05G4JreSYVIvxUOPUsqvpk7yYCp1Got9/
o7fGrhLXsaSbTMM+jDXRfArwODsvtObbtmsrYR27ST3KoIZCD34B1LKTXnSpZW5bzVXxk5vYmonl
KaeOcPIgWy5XdTJvK7P9rWcYuwSbo3a4Kvmj6A53S/1hMZJlUyUD/sTrwBBOGGiBtwwkO5Inaxg/
jb2dnximb3xQVQIVoi3PTZG0SP7S+zoJ7wen2iaNN1Sx01h0iV7kTevbOsZKFb7ierJ83jRYnPX3
vDifdo0YsVrJW18P+28Qie+NLNt4aSVy+548xiCy1m/7Mry1RA07VzP6y98/+BuTj8oyL9vBsyNN
DriaDIDU2pzzRwySEbPYjsLR72/y1ldVwrTEyHpu1kR2JbXqzCmsG6PtH7ZdWwlTw9BEJ+BBQdVz
r7XA/dQ7/fdNl1a1Shorij12uTzCpXXO2t64dVqIB9suri67dR05BlYaVNlneKBF+kCLz7Yho2qV
OuSrA5S/EfVJf49F6We6e6tt31IVs05174bJpIFgrTtavUX7zpYbczGYgCthFC993Fe5d4xiBsrc
Fc0u9mC6bXvlSpCyWUjaroEcvTjyVpfzbZA0T9surQRpsaIpClMrfbdkbrFmnN/IdG6bFFURVD3g
YIhhUONHtvcptMyQnumw3nbIsZXYBJLAFs1ZChRW9X1MrjSJToXmGzsoVQSFz0mfGgkrqD46P6rC
CHH9dj7h9uhclu7GfKmhKptsb7JxX9a4i0vlI+mcC7e3xm3LtKprwqxppCclSHwHn+9LD9LmANz5
xI5pHXe/2DGpwqYkG1p0UxUlONcxDxhN23Ri29vkDOzgX8dSjs9SAqgn8UXk0v1IrRvUwcZOLUNV
NuHoKaOi7GIK9N6TFgI9lvo2CQk9za+fvIJcBqpFj/1piQ+LjROyVo/b5gBV3ER7TtYsg4x9UUTv
Yjv5E8TUtkKz8TcuVmpQFHOH2G8DDA68uCs+WZGpnVip3xotSqB6eYyvocVbwZT1Qc/H7x1syo1v
RVlEXQiRmhmXsV/WFXTrXu/O2iy2to1zVdyEyyxdRJi4+JnUP0jbet9n0H03TbyqtKl3Opfu8zr0
0xl5OVbal1YdhBsvrux09Zam96FdO2LBiZ/LCdcvp/Teb3tyJT7R7omksHlyPZ7Kc2ljSJBMTrrx
0ZWVNFu6qB3kEACcHvCyB/EFJGremE9RxUxuDvpTy1vybon3Wcj+ujby+22vxXwd/FrYLlmZlOSB
YudQm82Tmxkb96GmeH3tAYexoWpjedQSYOv4KoS7simSja9cCVALX5/UmEuX9Jj3gRzcrhpOUULf
iH1Tic8Kv6U6EKF7THNsg7JwhpSTbnzjql4JzYBnlZMWHMtCw9HQMyBSZ9vKsEDKXr9ywFqIt9rU
OVruJD9Pyez8OTlkmbdNXKomqax0oxqjxDrOVS0vwK4Z+z71/tw0FFW+YxC1iYZPMWbi6Qirt7pZ
qmHbDl0o4SmwAE+c0RFHQHs4R56LBHrOtqdWVs++1RMNEdh41DIA94OBN1gf5RfbLq5E57LgYAz1
Zzxao7zRrHUhMrdl81RBUu0lcJ9CYzzas+75zWLq9UUWdu421Z8hlPCcYe6USOO6Y7ykKbUZnAWz
rt02mQslQOmi0rOlNrujqbUFJvXLD2/Wtw1DVZBUQ8JDeyy6o1aK/RSF+hkEw41ToipIqhMo1zp+
2Mcx7y6XXnvog1Pb/zcmLUNZPW1kMNVELvlYSZDbeMeGZ0iUnjYNxL+pkXDHmxov645hUVw4uffR
wzBqWwT97Kh6kcyJ26Gb6Bdsj05iAVpysgvauDdutVQ1ElTtfklDtz12pvWc9um9O+TbJpWf3IMX
z51iZo15c9Ae7cTywjND9sbV3Nn2lg0okE5lKo+7Yei80I5uMOk4OuPHVJrPGz4mV1ZGChC0YJm1
MbkJHJC9Rv9Janhjb7u283oBKlPbmANbS2/qqXn0ouC7NQT7bZdWJvEUukkWSJoCq2RMzzr6Dw51
FJRbplpeijKP52Jyiwqe2A2nH/NuckvMf4xgk5qPqysTuQmClc4XL75xEvcIwfC8d7ItggMuLV6/
8UCn0Shb3Pgm97qveAo+L4a1ZY3g0socXmG2jrNPHN/w6u9dDRydm0+bdAFcXJnD8wRz9ACO8U0Y
J7ia5DZuOOEm7ZUDePb1S4msxHC1fNSurUT7nHZme2ZFzSbJGBdXIjPscm3Gb0G7Nuf4gwAzaGWn
8sO/nMS5tBKaMVaEaQgg5bpr2uRuKuKrOjedLXt9Lq7EZss+04nkEN3AXTmSm+cEBFJ1W+Cr9bs+
mACsW1V4U4ho2vVVoZ8V+FpuCn21ZmcWoRU6vWlcZ0Yc7N0uo/M+L7YUWHgtSmwW5ohzWuWEN7if
T/tSBPJMLNnjtidXonOB3LJMRNE1+efuypbLsssbsekMxKMrATqXICf6yJDXHcjcu3ws+ks9906h
wd8ajGqERmiEkxRfncaaUNon/5uzM1uuFGe69hURwSjBKcOePNs1uU4It8slCSEJhEDA1f9r99nv
r9/uiDrsqPae0JC5MnM9GYxQgDL8swP3c0kOJv2R9BtefbpiW6dor9eR/9EQI/k/sIwNN35ECeCe
wRUZBsfVnwA0/tG0DF780yad7MbjiK05sK8Jv2+D5GdA3Phnq/FzSS53UT/m4UYvhHcvrfmbWA2r
5H9fjder8v9IoPjkn67QHNP7iPRbcgmoSQ80TfhlEBkQUWCm/+Fj/XSPjkMUyJWH5OLWOaqjMd6+
AJH5XyrO35Me//QNPm1WFHFHSFs9vVg6xfRnGlH6AnOsEHhbAWImh4EmSdBlC2Ys6u7aJsBKRdvL
xkHucz5jv9w0Lv0hBSmubvs+gT/I5J9p3IYP6ZjTg0D19mukCnlcyF5UcwCrkoKHGrajU/pnN/bn
elHGlyhdRgm7n0QN90NokjsgzvM/qtLjIX86coIwgBdPS7JL6tsfY2Beosn8WUDw2bk7CrBkrrHM
Jeij7bLnsDBmpNDVn63OT+cNWpoxyQhHmctIiCKlAowY6YCNniOx6D+pMAA4/ikwcHEmVrAns8vs
2Paaw8K5oT2f/uOeup4A/7A6s0+RgQkBH9SqAG0rUcXz3yblHQ5PVo1zAWZOOFgYJZM0/i9h8Hpz
/9P7fb7RJcyBzT5mFw/FsTZ4KEco4LJeF9hNa4Qp7//+ZP726/6nN/p0cMAWRbrOw9Yn7udoeTEp
XCvBKkMlMu+tqgCgRP0wyUD5U4CC1vAzQadaD/9kPMHJWlIWO5M3sc3SM0Y20u8iW9kXKbfiyQR6
MmU6Lgn2owrvk2X3l3wNuvoa1D7lYc8fOliSHrt+8l/gIkzPs7Z8KkOmyQ1d1de9S1ljuMHI38I2
tDzlyRIdiw2QxhH8k689pgNvDXBivoRNOWinvZi+A3v6R82FWFKfTjwNPnMvxnYHlFpHTRZd4Ssi
Of/7L/+/nvDn884uVkxEkkuHXX1MxdQdMpWaRkk7PE9i6/4j2/xntz58i0+nBoZ1UDosBlwNYAOG
50EBGoz8DYBJn0+iEa4HiHicxndMYsDVIuYYG8LYdKQ2mJxbMRwnvuV/0lN5BTr8/9F7l46RZIJH
l8nsvyY4T5atwk/777/o/4hqPpekgtGAa57a+JLO5OeVcjy5/zjX/8ez+lyQSgImO9IjeA8DvZaL
FiBNhj4DfjXNK5iM/NGcA36eT1GflIqIqB1jPCrAGTCVfdQ0+iPBBOvg04uTiY1+lzS6YC/R3wPN
24OdZPjXv//414Pwn86RT0f8PG8Rg2VZegH1sPhGQ7deMN+jblNMgzQTY1fec74BXp7747+/4/96
3J8OfDD8NnL1Rr90Mg0vKZZqncMS/89Sqs8F6wieIXx3Kr2MRWovQqOd04qoePmzz/4p0NwMiB9A
PiYXva9ag+mJiIT5PP767y9/hZ/98/P4XLXeh2noRSzCiwkJZ2nFu33Dsr1O0aRxWfCcoZfNL2T6
JbLCFLrs9m7dYUXa+QD9SgIIqtaWu8R9MJSAzeuOPLICUVdf2SmaF1452FXHE2AA0xbJKqBJn35z
f2/B0q0bC3+zeSzA2Q6nfN7vOyIz9s6GXUKaWtkCI8By2FWn72Ph+8ZuRXxk27XXdwoNLot1mcVJ
eULhqZQU0Q/XjvaYFvY2llsnSqa3FoRVnYWAEfKs9hntkUNyXMCFU747jegCuO27ZH6KRNimNXol
gdyeW8kxxBb9ZiLYf7VXtC+4AF05hoX73tIVtRvWk1dVrPPDyHUIuDfZD35vVQf832ZRM1pJ3z7Y
wrofKs/D4MhN1vcPdJ6wPAAPH4HfpKnoghJ4PUxfCmnrSYVdqfYAz3iTS15b9Pkh103GWwEzvV+Y
rgF5mPQvAzjVtwW+gypzDu5qP0VtTQLZVbKb1RO1K8yKYzvSAwwI9sdQhGS5L/oWZc8209lDn7EW
tghUnPpZRdf5b4Am5N6302mXazy8BACJm5JD5QVJayxzykhcg+H6FX7g4Xubxr/JJs3l6vb0LQO8
2pTgeWI+J9gRehRrn9VqgO8/nPbnQ5ezCZBGEbTiRCkAtXaZhm/D1Md5Ffd8FTeWF/F8AoAxDh+K
AP6jRw5gvQdOul2Tr/AnBbs8MBp/D+vbda2WAt1b1UKJOsGkMzrjAcDrrNQw+THnwbM8KAcP9ceV
gmZB961luY9v6CSLjTc4NuGmWoGynOvb6NpTUaIQD/iDZeGjQFkhrXqi40PLjMKM1+zTOQCi0l9p
47JH+5hegfIWWO+36LHzhzkZpltv6ACc+wS4RIakRNe6V3Z4uoKPQnAIRhoeri6i5NBl4KG09aB2
aAKl6wIDd1QazPldNrYj/6ZHuFI+mDzaHSnRLZWGleZg3Uh8krEH96ej8a4rob1MLyTVc38AGd0D
EgzxP3lbgPDZH+FNmIujICoYfsTLJn10m5gk9mMJKPu+YBJ0WfRtHId9crtuwyDeYUIdwdRGwNbi
FqQRnT2hJAz464aHkR24yDQ5JBOK2icPOHteaQClc0z1hr3JKoz2FPldq2nBXmkKfMSh3bNEP+Tw
WkBHsjLwjCz9Ct7EU7sQmhwkmHH+wAEBEh+S6KnrSiRnC3sYEizEIyzZFnIxZugGCIJKQG8Y2Dx3
YHACNfYo85k1nQ1a35YjOjVpORXek+8wi0mG13HL5PCUpyg3oa0yx/ZM52hITrtGPfR3F/NgeZKh
F+OtTmFmeU7UhCUb8a7jZ0f44D7g39Ald3nYSfcqbbHmJ3AARPCVqXRAAGkm1FWvBm3gY+fUD+03
/JWeH4cx20Na+iTI9b2g4TQfO7eRuUlhQ6G/9DRd5zsaYV3f0FkFtBljsg3fSYRUBJlmz7GOZxUW
x0HOxXiH4o3jp6Lr1Pgj3PNY3W3pMLGoWuwYzoAGE5eQM+2c079s24FCWZnIx8cu6jNz6le1sZtB
mz0ClbpA5F6O+drv57VQi2cV2pWNACp0hQ1hOcxRsHzXOzHuMMzjkNzGOI22rDHCtFdSve3b73Cu
IvKrIhq4hFJr36asjFGBa+97nBXqvOI7dU+WO2Ma9IVPGKjTbda/6nab6IXDn+sgLM9ADPf4/2u9
76ZtAFDOx6c2NhiRK7tIxuaEMGbzqs70EvansOjEqg97kU/6duvxYO4DkgrnSiYxNHXERUTX26gQ
wp29mb3+oBLp8Ck2QxyWYlESDbaWWFsPk+yjX7tdgvmoosKtwMKjcwhIGI4xI9A8RaCqEDOX85uJ
6Ro+6l4D1lLipBEsQB4TjgwyFWYdf0590cHLbY8MLij4DwugdwmGlp7pGEXzRY+Er8dU9TS/BU5u
yd87A97WVyfjQB9gf+zaH0lkfXynaDrCkKzDIv29xMFCz7zH4w7L4WoV9Vcaxs6ekj0NwptJL6su
Mzhjjx90WTC5WCZLnNjvNBZTdDAiStY7iSnv9daPCZKjsl9YLt9mN7fFfR71E39dsRGAtQd6aGq/
5jBbDw5d62NyiOm2sluRGBVUY7JFGa9VnCY3vQt8cJR2HjMACcZMvEE7AuykjPwSdVMNg7sCOkuI
yyR83/kM0jXeSElZXzfHBP5RilKQL2Md25A2MQyz5K2Io/3qzwJ49fJrV+hUeENTTufe3A4/MKRn
W7d9zU0u+ZfELF5+zL1INlPbPCBzdiAigZ7UAKoT5bewolT2Ke6CcOInFYY898CSOzeeZj6uCTsN
GFDYPlTvNa4HAUBdCxoxhmBh1NLDzguFehB7MsB+uIA5XYme3WC5jfMRnDpdtCnFbdu202BLYp3N
okYUG8mnmicwc0yPdAYh8XUSoV+zo99HIZZyS0MrfnZzNrqtIvMyzo3a2jCdgVtCzyoAgjpC83fp
IrEe2z43kzy2CSEsqgUp8kBfIM/PyVO8KOJ9lawFsEkYTZ0H4HhkxMXFcJeYrUpF1APk3OeeyksG
35IdI5uL0xSOwMWsw2OnA9jgAraddNl5z4NNnmgAY4bfWTgQevQxGn6PHNJTXmdAG/pqoqpDwLSK
iWcCyDPaggyPCUiiG9It+3bsiZfxa9ByPTUr7Bd+dzvV0QdVSyJPwwpskQPyBDV+oR/jYM3CkqAb
NT3CP4rlNyDWhOsJOJ183U7ZHiWXfOBXxrb3Sh5aGyzhV51ItjekCFrAeFm8yuB2m4Iles9VHJ5S
oNS6Y57h/m6YFlO2VJiAl+xO8DCK78y6rVNfQaWLAcEaffvIFNP5S6SWZXyb0Ix8DmarG+ZnUgHW
ExaXRTB3LBBG2Z8zzOCjC75yMuVnKws/FiUHEYs2IAl3BVhWeVjoMxzHLU4N0QHGVKzT+gRiaKHh
aaQzn+rjJl0cP6O9d2XBIYHJw3pRxAg4VERTFt2kWRwjXMPWRdtSReGEzv9iQTLaUy7oBZOF5sxj
TAHghC3Mq4eT8nwzTrsUdUe3OD+DMQpugS4m9A2VAVQ48Zfc2nZt9gXF+Asia5L8cLA8cQ+dkSp+
boc9BL/K5ViAZJXXwobrMqeOqw1GfBIAnvb5hOcHf2aMEk2XdFLiF4pOuAy7dj8xk/nfFKzyeSr9
opfhMSGtnm/pwLfuIdnQ1vWwrRB3X7ZkG7YTDNOVgNlhz7PkhvbJth1MKyfzAZxikF27S8L8Fb6M
s3/B5LjKX1qmbPve4bMi3pGU7vxn62gAGh4w5Zw87KrojIFg07sQ3ywEAYmHvbgRyZRu2L92Wtao
gmIrNiA6UsrOOfTtA9yCR3RsAHkrjrFc6ISzYpXdQ0tmFiCi7MPjSIKhEoWyTjRLnsf2CyB24xJV
oVA2eJkBDR98g8JEmw2nHraVx4LmuKodbfOCo8FPBwmCsz2jv1rt82SE9/zgw3vYc2XiHK87MG6x
X2D5oNLuhXYwYUWoT5HHHdBtl4q89OEcqrs0txr+kLLL1Xgft7I3UTmTbSa4nwMbT3hwAcMokQJn
bAYVbdhgw2ZxXSRVn/H5acIFgeNv9CvAPQDXCV3D7XYdfmXo0X4ie4rsXYV0utEI092OEy22O/S6
NGBfsGqjtKTdQPx5yhFEl+GitvA+cmOOYmxbZAW7JSTXMJiQi8nnBi/cn+SKTfyF06Hw691YRMP4
6E270bqf+z58QqAgwmbf5ObYIVAhwYRzgWjloC1cW57Qf8X9cZppe5vmbkLROgP0q8PM8gCbSVmo
oxUISx52hIGqGWKsK9PYMJPTeF4yA2oeIuqrvsejJbiDS/a4/J585+hfPurib+jxyj+QnOIwOxSb
MqRc4hZ0syG12a+NFKDPo5R4cFMYb21lcwA7dIXDJ1m2poP7tgSfb4aSMZ6ZGszYIMEvZF6nc6L8
Fz5w5l2NiqwbWR2ke56IQzrbeH7MisnHjynhwau4zrFBF0dmkFfJpoXMvyEzzt3NLAcGaN7m043S
qgssCeZSQVpNs5qn2ulydYW742sSvgH3NYIvunZBF7d1vAxBREvVZTb9MUZp4OsAxLgZrDiY3C13
4+q7VZSuRSQ7o9wV9nEzrawdfuZiyH0jsSOy5xxfYr4UIDNnQGoOiau7cdjmMp1y05cK3nI7sHaO
RzHS3aFf3gwQWNFxy2HN7Cq6YvTvGw5ZRSxy10BuzQ4aJ+g4hY3XNAPMzbL5SCTP+N222iQ5+bnI
548lhwcYLx1TKLdMOyoT2cuUddLewqYziotzjPj+dWphK0WtNLgeoRFcSA+3JmRAQ9TkmHirdcKS
uLaAvL4KnwdHGgPQo+ctCOpgxX9De08+RkXj4eC6sbvDWiGgucsCRSi3BZVbhuSskm35grZf8zLT
TK5laqFp1BpCpisjVIu2Es1Z1GAWNE1XlCH08JF0UwJEQ4+Wk9Gue7mygjzlaGk/IiQZqihCWngU
OGnbWu2pKCcvH6fE4oRf2z25CKPsDXbXFGGcdZUQuov9LDE2WxG3O0TffjlloUOAstqsDLZcVfCU
ssduWFgdZft0mpKsPVLW+ksncEDl0QLuojLZHdCwaRXxoUPAtpG3PG3tjYz2sKGTvfKwO1nlGKqt
MjaZ47Kkw+u0TDi0TB/XXYtGP9Li2A2UBvUl99+tKyTSMjgCDQ4p995PIXh6ODPmmO6VdMTDOTct
IPND8HAd+ZZwzK0BqblWOCjaJoB+EuM3CFoMboYWGZNx5y1Y3106EESNDAmbovg8wsi1ilbMX5Up
iyOAJaUbb8A0i5EFpPPvcSTR16HH8ZEChvram8lXY2rJI7FD97VLuvasmG0vXT5qnCfjVCbBSCrV
RazZRLIjECWKNbpbETbxYgxOXrgZkMgOIR0h2v2cN1D4hrbobjr0iXzpJoFqE0nYIW9jdZIDgsAS
GJo9rUAwaW+QVSO2Q+/RcVwcuUG3iRnKDEfDkZkFGAmwTx1v1jbN1Y2es/WvdLQIgJHcpo+jNALp
P2aOPySM2U8TyNLPKW/7o2F0kRXRO340JrKadWPY9Mk4vOsF3Z4zppFf2DrEWPmxQDEFHI+SYzEc
xoyt6IEa0lMG56JmLxIsdKv0qRdw8ai2wvmDAjiblyH4mh+sV+KhKxL2w3hJyngJlGoSHplvvW7X
7SBVN5GLCI08COXIXEeg/75kjA1PQ9pnb200iN8LW4NH6wkCMyDuvu4GWMU7jBzzh8Xq9uxjDu7D
ajpf9ylHDLDJ2RwFikBvDufgeCI7ZK6646w9dlm7+iod+pBXaIbeTm0RMd6YMAh8SUPZRfVgTAZx
a1o2C+mom3UtcX014CVu0eukVtzLpei38AYDA7v7FmfO0xuYowQCxDEFpi2y9TQtp73g98lO2V0S
ETk3HkIeRCS1vYfhpl4J+g3uSED7Hc8OKSLSSuCQStyTQeNg1v7i9tgkpZ2Tqf/dig6UkxAx1D3r
4pXUTLiUozV0nx5ZhBDTweXpss1xb0sd5SO7RzVskPc7wl/WSJeyB5AEdYEZbSBC8OkRX1TAom5v
BPzKM/r8rsTZwP5uXWh3aJ6+vVwbOSnYz2ANVlgdHav60MxdFccifUioxzbyiwqHmkZZr8veBj47
xCugS6UF+jev5okOqh6TLhnPPcXt1yiYbNxwEg8CEaTKnng8TuQusC7/FVKhgdCRFgEtZvDVazik
FKsYFYCwQUMMwhSKp2qaPt/cT8R40/d2L9oPM9okQ/cjppIq4lOExuB9LvFlXpFlVttSLDM2yxT+
ADhkvsehEL3ZkfsPi7Lco8/nrSjDUGJNBn53d94X5OI54++kd9lfCNnodx0qipyM6SW42QCC/81b
xG9lPKQgkTHESffLPvG9StekuInYFOMwd1P8LB2itzLE+uclbAbZTYwIhFdjp+Pp0K7Trg9sShdz
JpFRmKm4SiAUb1aUeAntEHcqiBr9yPsqiWFB8F3kLO1rls0w+4yzSWbV7MfF3LsslEyVdAjl/jit
FCcbUMrKALExt8GPFVHdJQNYsZEzn0gNQ0IornnhZNGgwcO9xEO3ZlWYrhhJa5OWFU87aq0nKB7I
zXAohi2Eobw3t7ByC8eK6i040RYGoQ03I4m/czYU8NpYzRcTCWTgO3WtrVLKoX24sZ32GdfBOo0v
PUn3d+e6+bQCbpo2wab0c+LS4GdgFD0amztxM48Jwr9sTOV02rwQ38gukqUOkc8++ZGxj26XvTyh
xW6fK7tC2kNHsMolTAh69dpvsGItJpihDLQVedNmhtsGmgVZKo0chF0YVPkZIIS8uMRoMdLHhMJO
t06JNXhOoRhZteahHRpC4j6vONh7yDnQ8+FqZ9PkqfAbHihem48lTPT2h1BFdCoNLov2sCYrriyT
mlzfeNb5N5FNE6wTtx71DAI3tmOYWgcBBejmHJGPT6Nvi5CeQpxlvObxFuyNSFZmLmLvsVMlWjXi
M343Rposcd1ZFKjwYbodbsLwH0rfAtj8d1WPwOSuSELEnW04TNuZSmnSsy5S+sPOZkHjMRGxLme5
a2wI3GxkPEM84LKxFALZCbapC6lSoJ5vWr5uYRmPFNeQJgs4BYi9NocsYQGmLV/WUCCF6xZft2Ny
vX/j1hTFiTkmv6ci5MNT4SIePNEtircKAbpZj8E0MHeQG40e50V3b9IBK9ZkAoSoRiNMQm0lSqP3
noNDXSV5NrEmcsOoq9DaZL4DBzVzyGmXcK3FKOjD0AXLX9bNIjll0hTg1AcQVkLwrPoSD6x/y5Yu
qek+dzGW+rbwWhNEBhaJmTnkhedHq9OCllJkwfu+UHoHRSInxy0ZtzNqIKp7xxxb+LxYppAL2Vbd
DuGsxkeK0bYzJMhH3gOiGLFwv0RIu+Htu5llKG3cUoiNGhNwR7hLo2VVi5m9AoSCsW9AXZezIq5L
Abtb2XGPPUfKvKusCcfJIsA3/nYAoBtZul/1WGdrxsJjQKPh+zhMcVEj6rWm0YmZQWvfFokreUZi
BnuDOAc/fQLdTJmoo89Lyoe7OMo7jPYhslRlmij3zHUPb9Mp9upoon7/xROgrKueFz69H+LFuqYo
lisHbLz28I8g1AP5JvSE7nIfIFiDrzh8L0uXAQNVr2Q3SxOnRdGd4PiUkwrqaKIOMuXKA0pERFF5
uGzXZPIENY+NbKYkAopNGYUeJ2qS6uI+y4O1CtJcvK+JlAtyDPgRHGDtbmiDMwsxDzDoBxLroiuD
IkmgNA8DhiIYN8qddz1sY63NxvOy7xejajWiha3poT6d6ZyQB+jWWd31CbvP2xTrJBb0G3Ex9Koc
aW5ZhKJV31jgpqyUa9Ej1OuKyFarSTtZZyg3Xr8KmkBKX8xsBJM7ccdE6z0sMXLbN2uWqdd25u4Q
+xlJP58U6ixLYZ9na7afWThnWU0VCgiVtwi5m1kInARxnuXhI2cr+dJjymYqp3aQz4FcthSecDDo
QrLuWVIblCa2JmuDFeooWpSHo1mh4lbYeFSX09CKALbodHsGfWKba2j6uAfiGfpf6YZwcOeQ9fSN
FVzq33syeFgPzAPUgnAw+JE0BoRvWpvAQ1xr8LrLDnSE/RFAgFYerQmWERGyK27Rq+8e25m1vCFa
5Hkt0LTmQN4u5F5ZYLOf125Pl2rbafsFlTX7MUR0yxvEUt0p64E8xD2Pm4mN6qKgi62HBFnjtbKw
8AfhsaZKy7Y+u+Gj59NlExTjUbqDznCaWaFg2dZt/dsIsbthphU/fEqW10RF268Nic0FAjxWXbKt
X1Yg4hOEqvmeH4DzTgGEcuMZW0v4ekvSEaRrmycpspueJpcevUrTl8ikjhwJcBbD+doiv1UoDvh7
DSNBdYMCli5+buseoRpnEX3jwLDqYxjs9m53HrPDlePypWOojjExRmd0LpCb2UftLyQ82XRc91Yg
Qkcx5sMRi1XAAEhF+0wyUBSGyYi8tzXbbUYg/C3tJL7k3j/EbZbWKkvlckKAYEoAKzliitH9Ksw6
LXesRY2w0eA23MiUxOd8TOyt84Bb8jDfhwqyHM+g+VIkRGOr1rPBg4ZAaiKkoHTCBYdoTkylWlML
2QFyaYXx3wVpnlrjX3xEUaVcAhRnnOiW34uEXoyjfpFgZYj229aPK8XymqipWWAXHDx+dHdZsIrf
Ki0QBIMpTrMSxUxUWSgTQLU6PZqTcbl8WQOOIifwOl9XXG24jCfYA2V6TVEIHnN9aVURPW9BYn5p
HoTNMsSmiULUyjqcMTjoEkSGSc5pk8Qhu8ChSR98grePQscPkzDQ/AqJS0ahyFNqmvMDZGF4zXpM
ao/1DGXtWcoCmRjbBUrvNmzvBuDZ9nKRq3tbOjnWrcUQTSbhTVMOebwfWjFNN6hZsbYySxGfPNXL
N7rOc185izMEEyf0zis6nJKt1SlqO4I8IANDvRtFs0r3mYUI0LLkFVPWy8Epxp7QOZDXjlBfr0Pm
v8MLDYB4lJyfRxr0DyoDCxMypzlx2gbfsNvRLhrm6GmHGhYdQb0KGz9BQMBdyI49zO2xgzDYKcsc
HOpKKYF9qXaNEG7DvAfx/C2KRn0D/dsgdRPzPTj3qEO0iHurCKWtUzxBAwgtE3dzomNgmuMVKaeb
QJ20qS1Vv4o6LdKk3tT4vKArpI4T7apspdkJQ0jrKY1QjNV6226RbGyHFTvicckCcUJLUnbue5Mf
XKD2I2G6v3V9VjR67N51wucKfwoEzmBbUc5GRr7cjNhqU6zFo+yy8JsXJq5RmAwfIOr294NQ0TsW
e1LvKTdVkixtW8N4FVUO0EpLcyVNtXpvgSlcureEQTNMVMhOk4h4Tdk+4RQPgje0m7UQNMVbtBF1
JL7ND0uOfiysi/QXDdto5s2eQB6sO0L7J06FO0CRRlm0Xdc6sXQ+UrfBLFW0y1/zEkCa6Wb4Ohm4
ZffmAw735Bl4nK2eiQ4xOY2alYdO/yVkIT2i7BvXIliLc15YWCX68Y0MZmjkCDpBytrikE4o7SEF
6XBbdjT9AmVhOkK0kpcwa/kBTYcjLvKt+4hTZ07QIclTb92XifbiWx+StK9mxACYUJracm+lvHHC
5c/gj9F6t9AjDgGBH6vktohLYzYF+xUa1q2O3im6cvB7Llm9F1ahf4VvhDZ6t9JW6GTRZeGzxVcc
3RMclz1GF+pRoq1pxID14xqI17hTNnrjXiervEQ01CRtGDVBNfOdq+To3YyLUJIA9ZhHcLlDdgu+
eZwEh41gtAqqlHNsz7ABVLZ8X/Zi1SeEbdv6Aim1MyhWwV6o+IqJ9/Q9k5vhDyFf6diYKN/sb9hN
7jC0WwG/GmqOSer4bi/23L3lYgzNBT93179nMToJUOa2A3+IR0mS290qWadsUfH3LYn28RLLSKHc
mDjPx+cCI2Uwp+mWCLdk2I+R/1rMlo8feeDJuJV6EJFFOy/+AdFGqIUvHbpzeDWnHYOmu0XFz9n1
iKFTmrN7lD9l1NhFt1j4S981MXXuC/ezgKnBlNugaRcYhMG0OaYILVOH1nHciE7hdbPB/D+Ozmw5
UiSJol+EGVuwvELuytTeKpVeMNXGvkUEBPD1c3LeeqzbakoCItz9nnvdLb7XsfbRvDKLTUmPZZ6N
HzSUAzVSw3HTpiX5bx+EcNryJS4jUxw8rkY7jZtxuDFUccEZ6qwe/s3Qe937UIm1e3XcamEJcsnF
v+xkaGSVlHys1bVXw9imseNvJX0nMpafcC133VOn9cZvOie5sUmIG7gvyTGORGrwfJCZC6nc/nqN
nT7LPzUZAhHhB4glH6sR25Bskz+YDxaL8jK5LtKTs/dW4/5EeI2c55ohS/6viHT3bwohsfdeD6he
7mZhR3SzPROGcy8nx0uZNBHjTOmj872KsJzGhrekTKRfF6MNmFCGdZbkoyBIMbemsjtEWpfMjbWY
FxyfURFNrHwuEGd2pYJ6spKwB/SFpe310iL72pk9/XPMAMG3R88jkfW6sMxySlSQgT5w72u5jzPH
mj5JOu7MX1z1eURCqSUX2VGPFXFBaDjXOjNlrqcS8U8tQ/7DqywU8VTnXmSd26FQUburBnCzS+OC
HNWI8bHObvEqWucE7yPXs5KWavtdSHRX86gWucTHsGB30Hg2oZNTFuVRsH35Mx7l1Nhe2wOhTShN
u7aNQ/NfwWjLe1km1qWOu0WFEzsy9Cwk5W/gbOLRKqlzEa1dCA3b5zc0JyIDGBgSi1UDV+V4odc+
0JPS7Sad2635H7EKIdTBmwO2TDxbBSvJx4fMC/NeHpZyZgY22XnQ3Eb0sOY3Ala3/VAcWOJf5Wgb
YTIoG1PaJxsbqN9SK4SwcmhbNT/7TrttGTn7jVDjjt6p0JY2OfiDxbTh2PIw8+bMeUIDd+q63t0+
baJsh52ndFSSsdW0q+kfI9sNW3sXbeW4/QqcPFi+m3AqahTuNWh+LUwEpvFQel5eHAYWw473fcJi
G2/5hoCdSJpge7cwHmiPWz7H3uuwkfOCAD/rMUUPzemMNn4ETKEV/oTEgJT9Y95fh3u+viaad5Fe
5Q0qvelujqA16w/cpWHUJNkk6E9Wj3OC33TbDL/4mCv/Zmu3HJPRsGX64FS64OuvR69IZ0dFyaJ0
/C8v7PJ7pv5ZNDpXISKV1h54QX4c/HxrXrNAcV1vdiufOUyC6oy41Yq3OiKn/MnYzaxv1gCdeqmq
QR+cTMl2B7Mu9hWvG7XJPEZ/iriq42TxyEZMWe1Eh90uo7Y+Ws7sfs/P37DxBjS62YEleXsnsLfp
EdO9b30L0iGHL4gv98/oLVvEaAEBlbG2ifyrQKSm50Da8I5ZIAGunD5uXqOB5P42WQI7CHYzkZzy
xqix+SyAbCZWRGzMAxFGw/FW9GVUHlaP73c/xIjAiTct2+CmY+GG4sOwB8nbx469qIT+YXta+95s
fTJj8NjSqmL++mxBvYgDEvM9hNNbxUpBsowPoztOS5plTVacWNJXoEoWq1UnfDy4OXt3eR1zy/g/
CLmyl2+7i1xnt0405AxH5/VjcZ1ZUhwL2f2cnbg/agOx5uVBeI49zdhPwJambt0IMvdcm0+JQUbF
h16GTLBjLFNpzD227foeCiARWxHqU8cL4L5ntWBKNDRWk45Z1TwrP2LjoKLapWgpNMnWgGTtpa7L
cDsHcyPP4OvBbxKz7GIPsGF/YiWb33KerEoLM65XptwBNGhoy1cJIxD+CZjN/2KnUNielroz3Q63
AZPB0KYUPIeo7/4FKGF+8Ut/ZcjfdlGWEPE8P5raquoHtp30VBteO337Q+wtj/YSD19oecufNgvb
Oo2HrGBJ1eT7qHo5PhELejU1cTZHaTVXBaurfBGeGDPyjxOVMFITD4s1kJvV3IYmCvZd3s5HEYVL
tRtLwxjCvn/IvRujhqyD/CqM3vBcIadzV8xDHjIKdesPV8393wah8A9hav32tvli/FotbAcvFQtm
sgeipS35YK/WHB8yFHK5B5zchl3cqZbCxHhFR1RFaXhtS4YoBzxfBDMF8B2YvbZa/kKSu3PG93G9
Spaln5joL8WAZFfntsxQYvLKS005QcCJ1Yv7hNgrr+ZCFXb2xAAXr1cC71qrf44mYXhfgLJQbNnx
FNe7TqwtSS2DtNxPu8/68YOvKjR3/wMDLjPa9X2BX81qHx5cG/4lQrj+VTr96PAObVNxCDczBA8w
ZFzVpcL3xdbUMUw3y3FPAEqVwlvJYEGrfniZA3dkuClBFcrn3O39/JVBVfDKCLbO/wSKnsKeqvmz
J5/8BYvp0qVOwPmAZWpSnP3W1FivOWfXi58teZiG4SyifbAUNdhpOFp++WCawWt+1P7QcVzmbB44
GRqw8BSz98g+hAHjkQOEVzntctuAqLRrhHdH5COMT9hU9vo28m8XmRgCvTiXQr+LVrUvZynkzsvz
0X1vF4a7y7Fx283b1Rj3nnPd2/Heh0rivdpa06bFGq+MZ40bA64kYu7Dnr0xdZF9NaKpxJWB0JxF
aTBkkZ8wRNrGvTcGobhFOaXxU0sIw7ntS89HhJYj59JUxeqio9W8D2obi8QSLin58diiOvRInMd2
nfJz2HLSn+Z1UiZhbBqUCBycQw/Dqjb3AXzUrt96biWg9s5f+fHygUHlp9im3t+bmIydvTebWe7M
VvJTBGUbn4Mp697ixYTvdhzEP9yRNznVjrGtf+syFPyz6LK/rvbkV2TPYX9YULDmpMiGJd835K9U
qUVZFvx2OfsI15jignyQyARi28/sMRs/fJz91qFZOp396Sgzwh/bIOYXmbvNg0Wp86qGaIRBqSXP
q8nEisYwTWFiW36lGByHq+Ktn5puLJ79sWvsp9mBQ702mbauQwvRws3ZrY+DRVkFnV3V9eOoCzQV
yE8MV23RNHsRWgU5AI3eBGq5k3vvHdzcuXd0kD+T91qkhi4hGWim58SIID7JDr5z7qzx07MbFZOn
5BZPZJRa9rPgVCx2pAj2P+lMcgCA0afq6hnidLe6bWSz73qDw0hXdVWkNikkHGIsI8wSmEeXMyoq
tp/B6vQp2LKa7ri8+9woZecv7VzJ/i0K+6I6y6IZ77U/n0qyrR7jpXX2xOsS6BL22gXwOxZU/61O
wmzdYF+YVb7RkcT9fpTu/Oi7nbjlQzaeY+oFQIvYcr1XiJbF39FsKfWxNS54ZWiCtnkvh8zu9mW+
QOw4aDBMBE2m8kfbi+2n2rE7gcJQq/qQm6yNTt0wi/IKxFcxIJ5Hnf1DUqj0zzFuhv498zZUIQop
zRPYWnXLGMj6Bxh4HTF6nCf+pdJs3pCA8gUXERrTKe71bM4NZO9rNbm1exjcIWt2SMNr/uyw6SE/
FBYw5mOLGDYc69ahN0+83rXN62axkJGBdq41LgluPnFD4OaH6EoXULHiq8IpL1TAtqtNjzdvXor2
5NdbsSGwaFhOZuTbUfVWe2hgfM6j4ahIKvwWc0qhqh+VpaaLjBRMUN/nL3Go+oue3WBMYiuABrJW
6CmJ1iL2opDeLUf/SvvJ8s3DKDPP+6SiWIM0tPzeO/ub2P5VA1/Ru9ma8tYs7vilsJwQrt6bOU9p
18160zoO4Cu4OnSKEAv5N6y2Uz1MqENm346WOhtZQiDosQ+fRbYRiGpN3vS4NkP5S8bBcAwXbeNP
0t5in0D4hTzEZgurFI7DbdPuPuW5MMvMmONkxXb0HZXPf6NYiDD1Z+N06URE4RkMQb6OveUX1Jur
v8Y70XN1pWBgpniepw0KgS9R06qF9j/QiTZtde/We/7P2a5akIztPXijNcRn1Y6y2WEHY/9VVtOD
/+atnr7ybdV7OC/sCH6Q9XI/OC29vd/ct2C6uRooCK3lSYxzdKjyqmYd4zRJxpMOh9WuH219HDfV
/6HCqvezqM1VsNDvgGNy2i2Ud9cpZ67Z4zn4Iua/4oUc6suUbUO/85Vun50qG9pjU671E9JIeyqc
hUXFVuntOctcNMdlnQ+SWiip4i0+iaFan/kt62lPSdgM0CSBrVM6XOhStkodphy94IUsfsnadsxV
/pu9FPODHw/TDqRCJdxxE7CqL2OI7r4OJWPBzXBfKOWjifTy5ost/ykGf3H/q6SjHf9ocBG5n1JW
pXmIWUx9dZUt3twiiH5kkG95iscom5PIQiQOMa+qRLaV+3eBjtoSO57NrRC9OTVkyGtMOwi0nbyP
DeqmfWjaKcr53Uvvt9fXQX9AXMU7gLzdtOncNXNxzjf4idZx8+FkZyL2KAlY5tnYuX/liVEGLDID
rKqd8ZLFtv+YRSUj0mDwLX0QuHOelmLVN/6QT7Atgk0IItje8B5iaq0jWTtpVkz2aRPQRvu8qa0+
lfBy2zF0uCuiTeXn3FhLMtB+ncDH1VtfSy9jphTM62sYdQwaNlYp9wkJm9b6CDALF07RZ/0XzB5y
uJHz/a7f+qPjikgfEbrWZd9xJdp/bXtiGVAG6VSnDCZgDI3nNdtO0+euLCjcgNU4WEYx7K3Nac1j
OzncFRvGnv642J1Pcj3qaPGKuFSq62TFNBYJ4t5IYVnZsRVfsqrIJLBPQ3cUQxyJh1BPKKQrF/SJ
YxAwS3dDRoNp+vmZft7/jgcVYDny52JJGsvPPwLgtosdWuOzmCzt7/1N9s4j5eaU7ZweRP6HTUwn
Y0HbivahWaiWeWmj08g7Qd1GgV2kgvYRWcxZxm2HqWtakzYMevm8dabIGOYtzsjkW+UZRAds7RuV
ysxuRr/MsWSwE/i9iFVoXQzL/qK9ip3xP59swB0HSv4uZ3w6jAankvK73OIgHTskqSKB0+YgYJzI
KW4jAjx6kUPRhSo/73nGzrdNY7IvJl+IA1clrEIONoTmVVNJJ9LUkCdmhbC9zRSsQcptuqhrB1RR
HRwgkPXZmUblIJq0U3y4n8PRliBL2lEiGigGkjmx0O3zrQqCZ7PgDU+GYFiCp7gV4UYaq12YM1yE
vyarzVd1q/hU28scCuWfyMUt6f3sxfjHuM+c4q+L5cClRikZdRQIriax6yz6GfeRHzxHTq98Pmqr
cHEa9U2+C1gFN6XTktVBqjkUulQOGptJMsK+jS+r5u7l6M8bIKy0aXmfUsUFghgxZRqaM109YNtr
PI2SbVsc7q31H//t7J8XbMfJZHvRtZV9n90c6TXZ3nRL/uFNXfGNPYxxt18IE+6kXAXj29j3o+kD
NdbvHloTIvowpgTbBGcd4bK9UR0Gmw46mbFMEYKvYQB2NXQ8wyKl/nMx7QyHVoWlfeyicP6bF0N8
KIJNDSft0S8k7EZfDyHUZ446M02PY6+n9rDNayRfO/KeLaCXMi/iJCsGWeznuKt/W4j46pElKWyl
9P14PQahZdbE9E1hJdXdZUC93OaHNStLzCOYldNgCaI/cGb+K4uAy2vRhyigUeHS2UamBDbZNr0e
JKXEwsbVyR7e0W351Vt5aDOFbzu3SvJm9rLT1A9tRizfZt/dnrrzAMptaLGbv5m1+9kbVT51XReu
ybQG4l0MxvLo0e2ouroC1+TNKMSJv3kd4vPauiJ8k3eMC4EODfniM9FuD24lNuQoa9luvEgOlXRt
tpNSIntuNtDKt5aG/dnn0oUhwFe3y4RatqtblXV4iJC5vyi2tJO6HadomcA5bz9sLWKJF5Adqrto
9WZG/VPpJ7W7CV6cfvyp4rHbSZSfv0Fur5QqMaqNNZviR2FU987XjHApMlZXoPL+HkuxvS2LCK5u
p7Zfa1k1BzKRqmtoh8F3kME0oD4AGJay+k3QxdCljStWTNdiuVqAeSqd5Lig+uXys8XQQGs6TOFj
izOUG4K707G6FmdizYg8dPXwMy4DCzmt2T6AGEnmRn08N1aId7DN4pL01VU8WEtfPjrkYNdIEhbT
r3AkGodWzA0hzPPpMDrufAQd0V9wZdaTKUoUdkjMB4ylY7zH0Nb9AY2yUxwzTOuVsd6jwsjXfh2W
7wCLx9XBrPK8hMul5kU6UiuNb/Y8cnfZoZyOwOf5JZqlPPeWC11t1dSYxH/Ze0fMv5lL4MZRRXWF
CsMF5i7ONe9i8RNwmLUU1RLfL8YWKCfLdH/ecmGfXNOtt5BTGOCk7X/0OVCtxRP5Xcxl/69rAsws
i7beF6ihV/IMzLWel+nsA4FcPa+Sf+rVs84M+8yZP4rOhrK6uEVBHV/z+U70qcxpIAkdbJ6SuriZ
B7njJIsYPDpdjhhmr3s0U1RIgGzBeGyBuYkrtElc9Lhg8ikYXslkWmYQsMgaE1rP9sV1ARyFsbq9
q0vz2c4tI1eGW0W8W2dZnFSxaNpiiagvK5q+2fPZyx22LlcqseJBslCvcFwy4U7zJgaP0IOcYADD
Mb8pawRFkFnfpHbtfKs6tM55WGWXLFrCn4vlewzlInFDA9G/1sqagDbs6sM4IarLZNwrAos5W/M2
PWCE6XZZLKN97sbVZbivB7fYofKBLNpdq8heEk3le3cfOkeP5jXavOWAQeo7hK896S2eTzSz3nc0
DvpBbaJ/YWjI9NVT1Nok16XWEM4Ncovtc+SxVRg2tsaaYMeHBRNmmQTZ9ntzcJpVmMF/BLqTv0j/
d16QxjE8G4TKwWrmIxHJmhuS1wj6WE47BliuStcu3D54f4FWxj76L0PfqnfubOf/1rqz9ggB9Kxo
1o8O3xzi7ZQRxV3FdndTay2cVHi+85ZbYlyQ5u32sub1QCNdLe6NLsy+DAieXDaLhebLebTrOnhm
uIJSfBSr1GnNQtcy6Zh+YpU3VBDupna1y2YRUKlxfdPWNEQHv16bH1HgM4VlBLenH4KVC2dVPcOE
MdVhUGCd1yFuT72HBhiVPcYhzuguofKvd3jupt9BF5Sf+DNYBWSFhqAxv74NedG+xmoN+pfWx0VQ
FEP7qTqDszleSWtJCs120rXBF42jroEocnX9ONQeCBdg2bERVXWZ2oyxd+bpBQ1wWS/l4NsPOLTl
kdjbrt1T+9bvC0Uh/B8uN8wYVoPCaCgW3MH70fb1VxcFI75jPXERTkFlX1xCUhAmA89NHQNcfapW
CaRbTC4KNK7tHVXFvAuYKYAPTe3Rr1bx7QLlPSq8JDs36rhpeawBt4ihBSrQJlKq4jrlLVs+bCCz
KUEaw39Hpiixa/YCTD4qOvTC6sqDgYbA147eEF7wQ3ovvQnkS75t64lk7XpGXS4mqKbR+VdXW3vB
om7D87cW3GHs04ABZY3x35HJap6sd+tf6nilfnD9qb6RgKPDB8TdSmDNpzU8gaiv0E2wRVVCsdNl
icGUdqIUjG5jIbM9w2BwEjl4aUt2+y98bQjJkGB6b6tR/5fhwXR+EGUQvywOCzHR0sqpqZKAjVkM
xfQ4HcJWO+dWgupg+ZwO65zj+SrGNpvS2dbhZWxyUvn6uO+Wi0M2AaWZdrqjVosjmfAN27MIKNrr
eJjnXRg0248sKLK0LaQbH2vieL7yPlB/KSrEaaWlOmyisffYZ/p3d4uc982bnb8DuxhvYooy7iWS
iyn7m/yrkLNbgPe4/rVoO713vArMmHmOqBMP5x4DONOg3pWWc4G4MMwhtfWlY8x4DJjD+r/RtP65
1aX1zYjB704rDugHzGX9A/REeTb2KG8itzogz5gVvrU1826sufNYrPxssaC25YtiJOVRteJhUuzp
Zvq1/PODUu1xHAj+TrZ4N02OhQbJG10OeveNDLDsZgOvPObe0B0Ztw34kcb1oBkf+ImVz0OxJ36v
f5v7kWatahjFFJXXP65l17Pqy+qerTiwTiIct/cR+gv/J8OoLdXxNFR4XSomlUEQH9ypbl62zXgH
x2yC4UMf/w3wJxFgsNl3GLuuT5oUo/2E7vTsyai81tlqPu5IzCMx5f1/YejPn01B9YGfavsjHQUs
rmd6h4QGtrkwQltTT07qYsH/v9xNhtheLF6KdIzt+baoFjONdrffhe15ryGo9Tnzova5crfplyc9
42HeCOqe0x6pAdKXKSsxazUiAE2dwgLhcBD64ZQd/CWbHyH5CDkkVo24d19VDLOBIwLIqDzq/4tm
PLN7bpr1KddT1e0V20reAptrosbf+muZfNCiJUaIfrTxYlXfZeagMzkrlHjM7OSfDWm49+XUbH9L
osgOSvtT9BTNDlyRtprpKnN8F5fJtuwPpRhT7Qu2UIEA6iGszkUOY9IzFM51vctUBYNTVkTjHXFe
R+0bUSuxs1dr0d8gha3/3IEh9CHu/LE49CEKdlrDO+YHzETiz1BkQX9cR5wySRFxfxOG5Lb2R+0E
gXOUc8skdW14CARqzCxtDaD+OlzZy2RlF7XOSzymA9cAuXWrcLI1peEzLKLGutwxZpTYqRgnVbPA
81NMKz0oJumDP1lexTwAzGY5SK3F2QrX0f1qEeRT3WTO/MolGOp3Y6K8OG89+7JeiFbblqQeLb5c
mjnvIVz/j5erbH0C/Yqaa5tZDWluFNKVehRqJLKfOZyzHUjqAAlfZOlHO2sYZ6s/eCIYd0DoboVQ
EdrDwH/Kut7J3q1FaJufwPl3uZBOl22b/dBHxJoQEnNtyN/zPjr0pPgdbbZmtSU0+fpjKJjAlrch
UB5MQzcaZ2+3RAmuR7Wt9LvIsrW4kZbimpTpzggbGQPlz69sT6QNqgPglzaz/WFJK+EreUNGiyLc
Jq2QJGFHIfRdIvJObg/DFHvd6yYh757swAb+TrEbbvLZi+jboZyFiN/tzpY6WWafZclM29Zv0cfA
IAk+menQF+iccSIzcDYK6lAEc5LVmFcILdByB0zRv2QAONiGBnv5CpYIfwYDwuW+lLEtX1tqlE90
wvHCI1RvsagzxgiWj1kjFP6vEb37K8e0cplGH0rfMUQ49F3LVClGMfvF58JgXJJUQ7fJniJHl2kv
IAxFJEFQjA5wU2Dg+9l5uqNPjJvbWgzRO7dCfPQHzcVU1ty9bqSOG9wqPQIz8B0ds/8zaGxvwNdA
vFoCyeCklbxTMYwd27SJaLR2JTOTh7nuCQJvQNmVqhrB3DRr/B0EkvtcN7l40HLuL5Bt/Sso/S9n
iEtse5X6SdlYHZQbVPs159OI/dZ5s6NBP8d13bwv05y9KIIDRApFbN8CGeK/t5Was7f6Pj5PA2vO
5924Wdw06Jb9wZlWAg+2Ma8//TgbzYfJWIB5jCvmBCSVcNoTySZzrj3f8WcoTZ/0h8jAN++4NeYK
19LCHttCcBJTkZdyOATVwsU6Z/CKJBhEjNn/PxltjWucEyp89MLzqJr9tkRO/NhXkUcwB+thpl3d
REX/pyDsIzuUJLcEjzBD7ZpOdSXbW9gtZXVwi20cjwLhmpNhCa1bg3sFNgvr6lcwbXh9x778Vi4Y
3B70wnu2s3Ghvgx6nhPCnhf/JGYJVdoFsBkOYz3xKS8xKT3nIAs3fUa7Y+5gZKe+DaB9ecZa1VgY
3Ja+3jv4aWPibipYxRCkrrl0wWC+RxPO4BagEj7ziDGyE0/auN6wHcv6NLcdxwKIhXKft5jI+ucg
yit9lMJdw/cQ2u3q6nUo9+tKEMiJ4dGMeK+mWqegLbrd5yJ3t32zumX76jJVoOkGcMJAAdTRf9bt
ts7XscNqvmOD0kQdLe7r21sgQJocaoHhuno9JVNoI4rta6YI6WLaZX7u7JC/ZV0NVrcbsn4ThyEU
8wBGU6stwUDm0txUU/DPa1quFK6Y8GNyB3XSS1l/RUxrxH1MN3NqB/HZ5m4RWQL3G0wYUGuR3cIZ
a8XP0Y5x79gLwsWrErZbXWUVVXayTniEUmCIWT2vBQp/2ZbOm/IxsO1wMa9HjYVKAqh20ZC4GUwL
wy18Z3sWgLRh6i5554IQM/E4MKSxosTmwQKZ5DZSMPTYUj3hQhm+AjUQ6DgP/kQpRMbhkhgCHlDO
cslJo+awu/Ox8/bebVX+VdXKcDyGHXNGCKCAFBynHHCe4+xZrkXVhJ+rKXyR1kNol+eprKt9xUI1
6+oPda2O+p5AcoSwbIaEIMd8OTqMPq2/BKPPVarKXN75nLjKfzd8bEYlweyu0OcOwazflogH2FXi
eNixt8ZZy6c06Zq4gSnzC//PXFZj+0+3IQo/g/26Oa8EF1CiZAvhOIVsinkXu7IDvosiiaNjK5oy
f1gLlfdfOJfDkNsh7MTwGnd24RepT/s0XxrfmPCIk3dSGJh6JY5eaUJ5Im6ge0VJiV/l4Mzv2gyL
u5c8lHbHfby0N0u3k3lgZlK9dLGRPza21jRpEIFEHbygNdmhIajm1A/+8FB29X21Qkd8CRQC5PvC
e5cW9Rh9lFriOPEpWH+XbrZmF6+nuvhZEQgU4IwgdhROb12/V+a2YyqkUd/A3kSozRMl5oOQcRYe
GTiLbD+Cqt7y2im/2RO+vXnW6v/Q1D4I5OAuHEqiKP3LRKjCmshhsolAotKN3lAPzPhWZX0KDMK4
qeUeHaL4ISNbYB9VE+62CFvGsidjDZofvES/9oxvD67e7MeVUIIbQqKABLFyTZ4jiUbknjFq+Q+A
oQJQrfPscIeq4L8q0B36M1Gm7SSmc5U5YkqMccGM7Kb7ypv78HKbI/PNGLp6K6al+bssaJ4pXxjE
nKYI2nGAtSdGN9khc7y6w1+dDR8TcWTHOSyChzYjQMKPXesxzrl2poHZ8zF3jAGttVDiWv7kx1hH
oXtk/5J6VORSYdFUWXhdAqiZKnZVtS8yqsu0tuv6PZ4s57OLW4+UX5dlDXSyFc06+xX3xst7e8ec
XqA/gfRzRWxWBbXDgO3oZ57YxZGDnj6sYU8EByaUZBtaBzNUq60MeVaWjPEq/B21IpxAjqGNarat
Z4HxkBCc0d+OGa1HQu7w/D2Gg8FqX+vYnKd4DQ+S8vMgZNU9wUMRxAPm0lz6aumuKHzmsWnre6WQ
FY9dX2UANdr7L2wtp75UTYu3e0KjeIz0GB+9KrZ2UsQvq+07F58MHuS5rI4v9MLDH41icgqrRQXP
3ZjF6oZY+V9O+7KvQrffjetCtlRsFZxMCGZ81uP2wt9C3FaXhoDBvSJU1miiwgAXiGJpL/hWferT
TpwVjZ5+agiZwbRGTnBONEEEB5yVRfvXIq35oV/G+oLhzKRbkOHuq1X+G3RUf0ZlJ+H+MOkTJ6CI
FAkifr2CQL7EmRlKIzVIPK2eV9RX3nd9bEjz2DfNpOgX8IveO4O7gGMmid2T9TvbLvM9wd/AhgDE
u/GDlAqRBt7wp3UH51F3BOtxwmA0Lub22MWbeJ9KW/1ul0iiaOj4LMvae+thW8g3pqnM+RQcGJso
BOOInOHosZIX1KdBl9+3cM1LitsxSEg1WB88tRhqDiq3hG/M8RkX+r4GqOxkxlCwZbg09DXD12Ar
brCk0aWdx4X/TUTiluLl7D6W0Rn2Gfkt12Lwo++hNupXT0zRdQ3umTTBCgWFkHzCzucAfCGPXFRA
NEjo+jm7gprglZt13rUOk1WiMMQbXYp1DRozXUenaPTO5+l3FwBA5xL43j0XMyJSpMeeescApvij
g6930oU7ubz6TTN8j1I6p6GI+LX+j7PzWI5b16LoF7GKGeS0s1oSJduSLXvCcmTOmV//Vnvkiyep
qzC8odAUCRykvdd20BTsI7tPTwWA2NssHKaLlbufTmOUlDfcBw+7MOrNHywPlic9NLnq9uamajmq
ipo9tlf3ME0Lfsw09U9mivJFR57Akgt899fOadDsE8OD+g4l8ZFTU4ZjqIt62dtsVqMTwULNk9ca
02fSKCIka6UGAa9GLTCbdExkCnxApDL1ZuxGlj8dZuGVpeBHSInOnWf81UlMZsOaS6Oocl1LXGvR
62XAUq5Hd+ZwEBCuKMnzuG1OS96V907sh/veDvvbOeViHXVveLYbTX9uOT9suejSsC5UFxbcpmv0
X3XD9m7K8YIYrhF/ZFLPHlw3bnaR6daf9WzIT0gU3HsuUrvDYs7UgJpz3mNKyuuOs7TsTGHjusaN
k/KrhdRm3PfF6kKtZNURoq67XAcxVrl+/qobi/Nl6gbtoM12es+uCbO0QUS7sJBfRpVHCqUJJelX
huX7x3qpt4swswf2asay85JivjeGCi/msPbpHlAEsZsIsLsGkhbMzomshQRiqn2TmyColoNPREIK
ZCGBjf4jTSuzvkuZ1GLcSJPTdGTVILHPN0DDWDFvWk04YaDHLNo4Pe99MXxEZJnYKYviuuDcM4WE
A4XRin2vQOsJLQztE4qg4tFln+7AcQnjnsJauPXaBRx7s79g69IX2QPzMO7mTeXmaCzvuV4PU+2w
ghiJfi8FwOmDt6J2+6ghMat+v89MfQsnK4Gw+2hChCMi48xqLvCRVDb42dWalti4cBwKMS21eebl
fG26+Vy2+hWK9BtPLUdCJp1tiDwvjTMWSSxhxy7vFVN55ERIzUCdkrGMPs/9wtZtJblZn2o1VrMl
AXAjLeTso83Mc9QND2x3vjD1XQFev/VKJHT6ElLEkOWZZzB3mLWjT1qG4FvpS1pSJ3EnHa2IiU2i
KsIfdr98E3R1xbYvf8+/qVOM8da3xHCGYpNTq42bRFPMnrBk2LiFLdPk1Psco6nfWYlpgaDxWsWP
eWEQ//vkDSg1RweFwJISk1N2QPykRvW3JGh10dSAGRKnPkMF3lQvVrpceduXL/YKr1pOgmyZQGP2
ZPXZRXuhbXN0cMhnEOEkAGQVc1bkREhbOBgvqpYfMbI/Vl084AXeKfVEOQ9y5nCAOb6sz7nvfcva
6pGTjD9qTctjs7H6rBDZcmZCfdDtPR7XKykKbwxNOQiSzPOWC6VkOeuA6L350VkyNbC8KQ1MoHMJ
TuloOUc+VnXbuKSrsLlQ6+B/M0v+6eCiNvTG7LSZYe9ZD6glmhsUl4Pip5QGZ9yhLe68YTq703jb
GdFRr9IPap9SGpl8ybWBTz+eS7PfE9/0tRO94huXRqZnAQDsjW48h13W7BHaOHvRLKbiG5emTHhY
uN0R75yNJQ2DdmaLC7Y+UZs15STIDHhD41hoVbuLT7we3N9h6Kg9uRwEmfroGKYWYqwTc/Pva6Ri
l4WdXSlbb4wgQxqbrVbUYWGuPVRJ0SPI5kwpjA21TypnQXp+F2dQSwvyXwRi/eiutSu1JZAcBUka
sZeNUduckVEgsc+xVTcGQC+lbi5nQdrR7ICghlxOAQcSoUXP6ZwqRde7ppwGmaDTNp1sqM+hYVzs
aILFbAZKSe3RpRHqGUhJVlFV56hcPUAZY8ChvFKoN48ujdESBlJqJDw6ZpBsAxnkYGBy3ao9uTRE
yR5PimFkckv0/Am6C3cx5ZBeeS3O34n4lQlal+IdsHDp1pI6vBg8sk+mlh4re/jMLSLEtJqcRbg0
1UWwLG5qsZ7nqt0uXbneOZ5frAd4EtFnDI3ZTeqQZyPCzmev05IPzEaHa9rulzOjcEHCNVyI8+2W
q+4PYctuF0YDahINb2m7oEkcUBk6i+mcmwW8+zT+FDNoVNyLGw4DvMep9LOHXEe9iHJtDnBjJGcB
TGoTx9pNPtifktZ/SEmoGqbxy7zE835eMw7J2OatJT9bi1KbnryyzA69q0d7ZDX+IWv9y61q/SHD
XrLPo8FADxyPNwYCQQeJAuz05XaeRXRYK2fongkAOFl5S6A1ti7tFwhgwcmBM6KAgMY7AkVBxGMd
a+7Y73CiVhxCpYBk4+TBb8LwAR7mXo+68Wu6mDgce3e3iNDao+e/Nbz2ZeW69sYe8getHLl8iBvt
SbTV/H32WRm4+m1RZpBkwlqcDA0gD55KoAReciH9CmME7DCPCDC1bt4YVokABa9uiUHH3nDEcJdE
A4LN6tao8xs2reWn2QvDo6MBv3aRsQegy7C2LUj8RoiAtvk4Otbj6DnTgU1ggWlUzLi5MIRvy1Dr
91Y6DVs39fMvaYKsKum1o4FE5DEDcAWDLeCyqtwVVfq85oW3ZXVWLoe11k7wSp5qbZk4FsFCyXpz
53MjtuzgKz/auHC2iEKBHbXzcoIbAMo+i707qIwTKoPlTsNriffN2RpRSLo9X7/RLEfg3XfnYwhZ
9ORaBiaDUhzQX3WfOWVEjjByowzzn9NKUbg+tJocFePWBL61BWyiH9xJM90tzlq8aK7Z3noWhHpo
NnYDYZl7u97qnJu6Wfq70O+Dis54gdPuPR9M39FrWWXB0ZmcbTEup6F376aofJ765Whk3lDuqxFz
k+27+ceOm/q7xdHvU0iU+w5a8DYWPpYlA3TmCGf2FndTv+0b/dlAEXLQoWDT0VK/2DpekZ3FymWs
QFfvejh97egIMJ+7x+5yr+vxQuvhj595y64Q+LEFh083A5aoXWNjkIxcryDRYoULPOi/V3v90PfE
Tj36kejAmHctbCFjvoN8t8BzLhnCbuCZqGi4eJnvF8LQYKEszYo/kvsi7IL9aJ0jcipe7GHABdl6
+iewFO6dM1UYCWDXFl8maC+8BJvU6sHwl0/Aa+4dzjXM57AaCDqobjLL1e8SkK4vXdPph8H0Hxst
rU/rxO2QiHdgjG5ci3t9fx4P3eWuGXubsW+cdjPYnF96aLCOXhLBx4FXAC+BPr29WHvwwMwfMkhA
h2JKzn1m3cIx+yGi0QuM1ITe1LeM7GWt15c1yXOwCEniHEH/m9tq4sx0bOJzoVvceRXdAmICxC0p
Ez4CctcRyXpoxsS6c0yRRjtzmPUDvOZ7J/FNbwd7HGEaNK49qopQ25VLfVlZfYtjQi2gnORbJ3Wr
30ZYahycZ83nJOHK2+jKdh/j97wb1/BznrgXf9g6Fg82Rz8Hs6jO3MEzNoDv+sPlDKuyUQ0imt/A
zaHMhPYJl8F3DJLGZ19jE4dknURYbk+bncYJJxpA5LP886g/OIAu9vO0aNzD1xdxk2g1be/hhnmO
cUvtva4VOy9rYeWIqOVbxJjrlkQv77olf0BYE94T2/CgUcLrkhNAy9IQZ6OhIUtkAjFGOTBAiH81
3PpUZu2JDqY9RFh2DqGIgR5zweDN6LSqtkAd4DRQtDD6MZzDZv1Vlwijss7KPiHgMlETTtGLofnT
p1S33Ze2HLR7vUL5uJ2G3ve/cTk+/NSA77ZQdcrmKWyH3wjXtFvYd2glFz4lCtfhHGkg6Ra+6K7p
xfqRRcV66Iu4XndIgJEAcEv2c7Rb9tOjSx6bhgFFL3AALXb+jYPxhUjTMcM8V5t7f22bXey3JcT2
9rGfMOJlPVF7lt1H6EzamS9jV64PGtz/xpFidNL7JvmCJKCvzqNmj8u2R4F3l06jL7aW339tO3Sg
FiDx81hMyOmyzlu4yHH77wP6h23p9yuyDNt58q2LmKTHgBhycbADb4KjDEYx7g8QNAbokG0H1unk
j7V3XLMquuPiBOSz0Z7xAcd4qxv7EYlFsbO4brzRfJ0rB7PeWw4w6e1SRI+cOxJQtNrDNIHysWKu
VOc/XN+64laDGt58E1zvbLO5jY5OLcB5+e3TGOfGF51Piq6vwG0FjqKya6d+ht20DjuvaStr56Wm
eMlHn5u2Rte9oCnWEzzm5WQ7aH9m4h+OTbpictXs7HuUxW6x4yCdXPrc+gNWw/tYtdyY9nnyy9K5
qkNVZ1Qvw1Lqt/XoRy/j5Ya8wd+7yynIcCaqWKQb1jT5Nk6GHttHAvcizY3xQRvwUw9hAZ1K9J51
A9T9CYeWcROhFsRmKuJn0dTLg5YW9vFyzYEi2J6NvW9iQgNAxy0TsL+HtB/XR1tf2XhYzpmCFoFM
zCHQH+ouFykpFog6toJ73GZb6HnLlFVZaLF9g0uPoi67W9SE4KoIZho+TJgen6p07O48MZbPmKWG
fe9Y0WdkqTULBPTw/YFUoOXE7f9cnTODFCBIfLFD2lTHNd0Ql9SgNK82U83mWVttDBx2rO0Qru+T
sIGl7y7Wbqrs+wlQ7gbLNFVtyp/tLpyIKgg/NGi4DcxLbX40mUlZ18GqsQZ+IfvrLUma55CF2BYt
Wfm4RClfrhCaWiamLmU+9hWSNlBh9rmv7CbbpmbjoGzvUNFc2Sq+ESunS5s5rKY9kIHFglmC8ncD
JIE3b4LDASZuAnBepkltZ6dLZ6JpjL89ZpVzZoZhFTl0WDg5fgVwobAX4GpK2sXAvXIxg3hoy9L4
F+qOZOtOrCHUGpd2McweqB4SpwvAdICk9nKG+Np9Umtc2sUY3pilHHZVwWz6LPEuXcuETHllG/Pq
dl0Y8ibGdiC0FlFaBaGPYmzId4atH5UeXO6dKQlhrWMkVZBcGF7Dd5Odr1rLUrfkLA2hc0/LHXkX
B6CC9S4i3kmtcakn+o5JOg733whJIX9i80dNikoWdbxa+85/z6IHn0lnXE1i5dwlBExt4rM6LrWx
KmU0Ii+RTuvQWzNf6GsflGt+hhtgMe0i8FV5et2XxhGXjf3EZVwd6GvobNc0+6BF/q/32768gf/b
UPPg0jACNblw4arTtmN557C3rJ+1Xdbc0E2sXt//jbf6++Xf/3NQunqdzkmAVQZ9F9+OA2Y1T39Q
a1p670Jru9FxnTLIAfcnaHUI8kF0r1VqhUCXXj2KLSvXWMAEIzF8wO/aufxj6ML6qPb40tuHqIzs
OgSZ5ABT/azVaApGrTBVpirqjFTFLAKX/NiICi4uuydw9L8Gu/mi8uC6L53DrE3O/Xyd4lBcvpWd
/tMmK0utZWl+XVEja3lGy/2EIecClQSOrNa0VMLmUh/sFiJMMOqYykri9tKIsFm1xqUSBrQwmqDc
9QEe4fInFv/1GYPzk1rjUv3ygJY4pk43J4ET+pC1fHJXR+XYmwogjU6396IE/gUA7wXPX9HlBDdZ
utJVNK1LfbAGZ5El9tQGRutCoQ/HqVofkqpzlhelV+NJPTEkkMrs2rUNvIjNJCAS3dkveN5+qTUv
dceFI5tuiqY6wB//gBuw3M1Fmm/VGpc6JPqbxRMpMgcs3vfmrD0kYapyqSZ0T+qOXuEUA14m1l5j
+uSP7dFxWqWyontSZ3TyajXzLqOMpxrSsWx6Klzth9obkTpjzFalKUGxBSORRaTPsufpGkttiHrS
ZLGy74k1K2qCrLEI8wpN0jPSOjq+/+iXj/bKTOqZ/53lhMMhgNdrNXoz3a922Fm8b1USzzFaIzGg
AeU8JS3wWil2HmnuWDs2BklTNIE2G/Y2xCLFIVMyzO3u/b/n7/3ra3+QNHTbdPR0G04dFkExiO+r
0WAd8vqwfMFe4g3PBTa/ywVCGonyCMiEdKZN1Or150kXZnu2RYXfMzG0rj5z4JMi+MSSdAFlZymr
C8O6OKNIeefcdNSeQnhdeQCz7mnuWnSSExFTxW2i9dZwHMt42UQAdszLGSqKzPf/wEufeuXvE1Ll
GExx8TGbdRBfDASzhp+y+/x+08blHb3WtlQ2vBB9HdurJigbzsAu5iay0MDzsv3xqr71gdwu3TMg
2Gy6gSnY5Ic27AagIVVnKa26dEcqLl2UzRYWyCrIwvbQlumPMO/U5mhHKi5RRW5h5xpNsGbdzvNx
ZWDke//NXYrIay9OeuoUS07YemsTIBgf/H0PK1TfEReZNmxnNCDK7//MW99e+gv0qjKIgLGawFvt
Hc5useP40b8yct5qXCqQjWZChMnMJlj0eoABDCsX2mmn9l3F5Vf/WU2brkGEJhFKwYDP7qkk4uWQ
aEP2Re3FSDXSFVCVLJ/iDlu72nADtHc1DrXVGpdKJN4aGxQy/aaBkrixQu+cC02tTwq5HI7asuJK
4aVz84XNcUQthV73oPbkUi3UXYeU0XJuAjd1uo0ZOTdCq6688je6vCvXobAvxnAMmyAkPWirE+54
IxIRH61iDq/0yL86g1eGlSvVIzPPbd3EXRpohV98z8ruD1bF8kSJB0u+RvNXrhNCqHJhtZtnfdl0
WTGcBl/vDkYzxB8Ki0SPnhN3G+q26G6wnnpnLHEXswv/6cqLeGPcONJDln5tGR2e2wCq2Z+WfAku
C+b5qPQFXfHfYeOCLcFSJrIAqdGH1QIT4oyN4uLflcpJAUw0nQRjUmB8iCOCThv/Re25pWJiWSPZ
mEveBjYM98HNbuEI/VJrWqokAvMTqBQsjWblNXd0PP80dEV/pc+98TVduZKQmQypnkrOZdi9Lh5D
R1Pa9OuuVEYypJAcYvtN4DfGk4Cj+aCJdPmk9lKkOtJOw2xaMEuDxLrIwhev3M559qTWuFRGCC5B
xZVxiOaX0AsgYUNIAKJ+ZVK7dOVXBrkjFRJoSn2rRVELLZQLZA2a+3266OW5c5z8XNhW9ZmV1XDl
8PiNquVI/TKKbPSFTsvGKOdCrBoKgBBaBY/CBpel9LYcqX8SiGQIGBd1YBvamX3pkbRXte2RI3VO
CzZB7essjhIxOp+xYWkfZrfu1WqNI3VQmwysmJxIDngN7NBVwsn3xcGu9lakDpq3WTJPGqM2ufiy
82kR3H16P9Qalzoox6R2EodFxXZd/LIjdPgzwhK1J7el/jmR6LEA3mUSbYGnhAu4F3ACivshW5o9
TKxQDX7AKoAtdrtqKx5prGBqxcyWZg+w3vlAAkgVVGv8AtjpR5ePatXMluaOkDWRj8IrD9xG688d
dt3Qt1u1fm7Lo7QmfLHTc5jslr0ra+9LVuaflbqKLY3ONa6c1CalLnBjIXZJHv2sIHddKWWXRl4p
ZbY0PpuJHDsMI2xedJPkIzf6BqlXcX1uS8PTqsAAXpzfQQVQ62Ta2qMXVpPaStGWhmfXTiGWQ8xF
4yCqPRHxKI4ST/FzSsMzSo26drLLOaDW/xBxdFs24qT0OWXPSOGkYz7PSx34Mc7WaYDOa3q1UFHs
C6B6/119JcR2+P3MBYyRMUckkXZTNvWVmeiNviK7RojmmKw0mspAq4kjtR3iba1QrR9a0uAkV9Dr
PJd5Qh9L0vK6mwRHr2Lb0tjEQWljgORoERw+bAnyqbntV/uY0tiMk3F1NYcyTiToZ1iQaxeqLUdl
zwhY7PQSykI3cSFiEE5pw1FQe2jzv30krBGj1UmSB55Hm1Ae8+1kX9kdXt7pK/VEdox4vZmZUenS
RyJcXLAuh/kP8WBEE/Xr9KT2/NLg9GfBIQwu+oBNbr7XvPRhdqZGbe6UTSOco/uT79t5UHJiptnh
zRBOX5SeWzaNtPFaLqbO3Ca87GyhSAtF8+v9pt947aY0bbZ95PcRCIoASmR509tlc+GL+Dfk+Co+
vDRAU3KoAAmELFigVeyxL9n3aV13ap9UNpBUS6sXnBNXQesNBxvaOdGneaJWcWX/iLFoBudoUR2U
kXPM3F0Z1zfvv/bLMH+lt5vS7Dm0Whbhb4sDgj51Ioq6T32WqFVbUxqlQ+k64+AOMDcgySDpEw+d
oalNb6Y0dyb9mNqX8JvLGc4Luej3SduqrVZMaXB2mSmEA3Y68PLh87B4H502+aH0tmXfiDXiIq7a
6nJF1I+AQmtOup0rb+QyP77yJWXfiIUVPCtq4iMaQ6+xtMfQugw9BU+GcdgDdb6bQ52syqi5do3x
t6K89pPSmHXGtUg64VUBDP3lZekmXP1xEab7wRfJLcATfn00EDFq/ZqDyfazjz5++cCtRP0lbb35
I5nrw5bThAH6fVgcM+Ikn/TC7gnRFh+BcObbKqvXLci77K7vUehmGRbyljiDY1K36bEFY3VIl/Bb
BcH4qC8ziSRqn0rqBWB5nYtEsgjA/3zIff+nERr3ak1LhciD9GBrelkHlt5DCkY+S5BRq7hWkJ0y
fg2FJXHpY33HZhJvyEp2SXtUe/RLGfnnRHmE6l7poC4DHNgnIAcJbDJipdUal2pRnpYRGb1ZGSwk
fInl4u33RbRVa1wqRngQhU+0bx4YRQxRy/EefSv5rda2VIxEakyAO50iiIzmxXX802ICOVFqW1aA
oTMtMs9j0KDK/hlpxQ9z8tQWCrICDMx944fwV4LUIMIZIMbM0cNB7bGl0pCI3gjHTkRBVpnVjalX
+Z0x+t2Vl/JGrZPliBCRxongyiJITSM/LkAMTytigZpUqG0mwMRrdunA0nQ0tX6vX1Yt//R7IvMy
yKZrHrQjaR77ATn8luQ3apHa65LG1RCLglDgsqQkmKSew5rV6mq88rYujbxSpnVpXC2LcPuQiOJg
TJJnsjK6XROvvuKbkcbVEqKWbxmrga231mZMYTQkjq3YuDSwVrJTQt2MCZvhyBmOnplvbF18UHvn
UoWHbtISu8CpREUATTJjc/L7UulUwgX5/d8O0xGLZc0xZ8NxOoZs6++IBZivdJbLGPq/70nbl1Hx
T2fsEGuQyhiViOOQ8u/0bkggM03NFnW9eWOT2HlbgTNUWQ7xa5en+OfX4FYN+AWMAnpM8ikuAGTr
XxQ+AC1L82DGdTfyzb4IFnihG6t0Afwvxcf3G7808tpLkkasAX9rKYSJom0BnO8TppJ6R93Pvxqk
zb3/E3+n1Nd+Qxq1ZeIkGKRt/oAe3jUhJsmv0imTRy2v0wdtjKHfTpF7GxleDzB+1LOLH4LZvhis
5tEGyUdqMpjjZWuERLSMnUGuseKjSWMewr0x6KjMggTXSgPLitk0j8DlJaWRztuC+En9gCEuOdXs
U46xaK07WxBhVhJnewYOv5y0CftPJYS7Q/jVqEzDfHOpXPhmlMA00ooABCgUHThi8PiUjl5pXCoX
vb66dmozDw8WNkgHVNZ28dFivv9OXy2jtC7VixpPqNZXXUUM/BgfEdfDPx/9RK11WZxGmJRLlkTN
sYPRmCCqo4EwSaV9h+t7UsWwOebCd8jZlKFPYuNGjUvIiHWlHL3xXjypQJQEyhBDrBeBtU4YKfQ/
oUnkstI7l7VpBilTUV1wKpATn7xJiH7fmL19Zcd0KQWvDF9ZnaYD7AcNXnL3EhEhRmY8LtDF8m7n
vFCSv/DipQpBXANO1crNgqL3vB12nvO4JNe6zFvPL41xzewSl+uAIsgKb7rxXHcFK29YDOZGqGxV
eH5puCaJxRK8Sougwdf5DPnw0SK6Q21m8aThmpUk9ek9KcncRsL07P3PUY+SRK3nSKN14iZ8LiHa
B+g7NrD57nK8uEpNy2qweLbH1gsL+KzzTG6qDnhPeN2P9xt/Y3J3pZeCo3cy4bJkQd5jJt4SL4iV
FzT656oZjLtBuMvdPFj5/v1fe2PsyjdhIQkzsTmaWRDCZ902evuEzUvtNckXYZjVIKGuaxYMALO3
THyXoMNesTLId2EoBkp3IZM8KGzd+jT5nCgY5pRf6fdvfAUhFUwC0YQoYXQHy1rtwxz3dAfp0/L2
idnjDIlVlqAA+qTSSSqqT8QoIwCA5osf+Xd+2SsphmlbWl1hkTOn1fIubY+/bT0+Rb7z9H6veWNt
JaS11ThyZe2gRORg7xLgF1t1eaMjATqW2eB/iWwv+/T+D11Wy69UaFnAVgodXCbEeDif0KY2OcRF
rjwX4glWfboBdDijzQfdsPFCPUMDBGHzysD46zx75afl61DfKUvSbthilnkNBn9adFh9dkW2WVQe
erjsG+Qf/jYpk+YYwosmMyhNntwSKmKxakpXhHxEucTrVJcJ5GxQGuYLoWbfstpQW3AIqbTPZI8v
LEe5gxDFgZxHXmVrf3//u71RVmSFnb+YTVWttL1qy4fU6mFOTNU1tMdbjUuVHezLnMRJQl0RJD1E
Tgqp0FUyIoJNkPZtHFlXI/d2LCGHQt9mQ/+d61+lsxwal6qKt+gj7nAvDRIw8PBIx55cqfrKauaN
1yKr1gYSYvBGRxkXvsvPySBjZp0y1SeXignqbVMzeuph2puYaLUffUIEnVJncaVq4sRxM7lAtwOf
FNeNW1YvXeSoXEHwxi8v65/N6zjClswbKGHRrFuHMCTEe4Q1flR7cnl0+sB+REqNACOpfWry8VwZ
43ql9r31PaXxWRPoshQ2ExxxCTDTfS+/4Yj/2m315eW+Ut5caRBBGIgbtgBpEOt2snfctT0YrgMR
IauUzopdX9aYWUJEACOGLLCa4Zsz5x/xl6jVF1n+WTvl0HnzmHDXUT/NbfYD3PpJ6ZvKWvg8BU3a
TG0WdHjm9yQLDltcPNGVaeWNjyrL4SeQsJrLKWswzYO7SWz/nJPXrTaQZJ3dUtp+vuDmCUy7uvWF
Di5+cWzFxqWRpHOaa9bgKwMnQSVAxPpGB2yi2Lg0kPRogeE/c5CCCAEOr5n7G6IBr8ng3liuyBq7
xiBOnfSMLJhHY0MI0Jc+7HZ6Wzyn5Lsq/gXSsn2JbTIMajsLVlyxLcGcY5Z8VeuR0lDFUGP2Te0z
jtLyeSUrcDvm+jXrzhsdUhbaOQ5aeDKPWUY3ZNihS54vEXpKx9quLwu/jNzWZiActA7smlTN58W0
1d6KLPsa7co0O5LTAncd4exAxBFqxUXWfE0GB86AfNMgnZubfEqfsny65it9Y0ErS77a2evIs27T
gGNPgKFNLcRzZJXxrirL7qHQSa/dei5kJjIaYpO8oyG8sqN560NLvcgj2Bno/VwEXXMJW4OlTY7v
8Eepi8qKsMa2upDoHLqoa4oj5x0wRioSYNRal5ZN5EvmxeLMWaBp5mlsQzhNvurKRpaEuT2aEHvQ
WTZlo/WUmZW9M7txvLJCeGOalUVhbtQ6juPGbMKa2T+5MBEffdTWf7qcoqS2kJeZwp7dzXCyR/6C
Nu825ZBzwlfOiu9eKvtl59it3bIerp34dxF6wUS2rOKDS1V/nLioTtou476X6825JlnVVeNc+pYp
LfwqjwQrUCVBG2n13nTNg0HygNosLkvEpnGtIdawRiC2k+RxM3psylVt/SFzhcUA3Igw5yyYnBbm
FjCE9DvY2/RKh3yjDMjisMpektZO2bqbODW3nTuAXQJiFCn2F1kh5riLQWJcXQSJSxp7MpETQuCh
WoeRNWKCWTZpiFoJopoMYduEsuhEkOLeLzNvjFUZLpzmHuT8y8rPhJtxQ/zEetKywtw6makd3v+J
t97+5af/2Y5YvemkS97ngW4TfNd320o3esXHl0ZqZCLy5SYw44y/JVOsA4i2b7K5/JDE9XhFm3s5
l3pl1yCrxWI9zJHhtxz162u999Zs2g4ECrBYowNNQrwMEYxwtXcljWBnmdIhtRC7+5EuHpbYK268
xFbcnMj6sdYl/BCGYxqMeX2s0u9uO6sVB1k+Nq6ZFrsTATS95Qx7MhOco9aEz0ov5f8EZO3kaDka
5iDsRbV1zcjbzcas4tZ3fVlBhpVgaoqZ2hCaZrHVieLZadbwovbkly71T9cviwXQeLimwWy7P4t6
mTbG6ptX+v4b48qQjif0poc4TnAzLCOrOOWEcZztvFQ7WJEFVS3yaLtMpzyooYqBiPR/xFan+D2l
QYvQyZtMoafB4JEtM6+us1v0eFYrNzJ5OM1bIUiFpNg788fGnFJiSifF61AZ2SVIgQOPybYE+FJ0
jt22eOxiv1N8dHk/NRJL2OlcnE1d9csz59vKs64UlkuneKWI/TXi/9MThwnqbGqldPMGEDZXrT43
4auhr1vBNc6prAz3ypr773nEKz8li7eSdV51zUVhteR5DqwyCjeACr3T2PXDDfl3/qaP5t9W7XfF
1s41mLa66Mg4ibtT0QwJtFDTPcxRYxIRlXpbWLTxo+UO9o6EluGDDyQJLEVI+g43uoeq19MDuZOk
BzpdW5KGvKzTHqSsdZj8mlhIfwz1TdL09kmQsNoEfZWse6Konok+LkiamiubSPSKnEyuzwnZGeap
Is4nr82nLDEB3s69Vow7FJ7avUl06gkKrrXX9Yt3KklH61j0aY1OPl6Ft/FiJ79J3NooN8vSuCFE
VaP4BDqRCw6D88/PpNwsj7hhzRvhsdDRifF5nFO/vPKV3ygJsrgtXt1qKTKmWuANgWmuuxK25ful
7DJbv/ZVpVJG0hy5QUbL9ceYdISdJeEmzXKxd0igvHn/J956eqmgmVbXzhls08D0Vhwfjf6lIr96
p9b45e/6ZwAQwUWWYFqz7hakVq0z+cHZVNQqJjXX16WSVjQALQg7SIOiS7zNs26bSlYVWpb3C94K
M4VM0qCDeXgqqmXdRPROtcWlzO+Kl9qrvIr10zp2JaxmP99PXlft1d65VM+idkxrq66RyZlVubUG
56HDYa42/cn0LkcTIuWQlaWfFp1cnxRtzlvUVvSerGQzLlG6DWHtwUjIm5WOdwh4lETWricr2fQR
zbqDgDhYoiXaLpoePftE0T69/87/znP/P1A9WbqGutrhapLbbbDS4tZiXfyba2hrN6PFA+YcEsYM
CHnb13p1tCiGh3LSibRvjMW9SctpTvg/+b+UOpgnpBMYJ9dSHV51gvy9SqF/mz+6NhuvFIzXJzVP
1tK5RmiNNu7hoNC0qNya3mIGtceNE2jgy9UpLOJObRx6vlQ/PKuYXLYXaeBBYK+c+NEjK1KpKwMb
/29t8q18Mts+TIMpIqRy7Au2p1Wplq3hyezFknMenQ1Yio8GnjyGPdKjy1nprsmTpW1xPQ9ORCoe
IB9L30xRxMxX2ErrIU+WtiXxNPW5oDpVfgXgvRTMovN0ba/15kiR+qawVqKg24YjcnvpPiUkOx4X
pER7lMidB5yZBJ/FjcL7Yi6Sh67I88fSaztCsPOQEAInHx7mdrKu9OXX51dPlsJNNnHWK/FEwUg0
UReDJyX5UOOIdO6uzFFvjBZZDzdyyaP5sZMAnCCDWceDi4iBaPuN7zljRmxvrSaO82RxXDQbIVR9
nwNfd70b+dM2SW5d+SsuY+KV8iaJ496vkW+1IY1lUVduu5QxY9mdOMqaUlZu2aB02ASy57+D2Rm4
JPYHtOHjFLp7v3GWvci05/ef/HVwluvJjLZ0JTUdSWYaGJ0xbVl/wskguRcMUdWYKMbz7kQQRp5u
VmFDHo/s9l7LIJe+//NvvTjpeMIcRtJL6oRS4pjf0yg7UriubBvealpaK5TW4vUuAQFBbg8fxDJY
W8Ic1fJicI7895vkTcNateGbgFgHrtb3z4R/X5MJ/D2HeKVL/p80bhqXJdRY5lSLnhNp34Tup27G
DbZJvbVcCad2qp+5yLpwG04cJ+8SK4Wcn616f/ofZ2fSJDeqReFfpAiBAKGtMrMmJ+Xy3O4N4e52
oQHNs379O/VWLlzpjGDjhRcqJYLL5fLdc0i7s1s+6uCrmUusk97CCFhH9GEDxgTuf5RpJ8run17T
0KvigV7h14MRcrLAgzLIH6GGdyNH2ObFxjx5TRAX9oh3uMDAecRARSiKISK/wS1+9yqmSJf1iMAx
7JCFzzDM08FuzRc2BZ6Pdk4eLeBX6NGT7BEiSPtxHLvijIqTl3SAkC7rIYelC2IYSKgsqaOnceXj
P7ByKv3ijUvtLbSlfTBtxaOYp8+yqKHCu1rmmb45p77KRDDkgo3tY5cf8hVdjZzTa6XnCyveZfXi
LWFLgdPz47TQ7bRSOkME0lwJlJce7oR4Sfq27Bi6enlV/bfhzk+jndEvXXMBPWSd6yQhVvgIT12S
Cmnej2H4wWsBuezbtDCAXg1S2q2o7jU2KVxUeC5OF37jNOn3YrX5o45bc0hGcoi7ZfGcKU78judo
Xs2U5I+zGX4MtJjTyETzyWtUXKIJeDCHXx4DfMzFJyOrpybpPvo9OnodDcuyprVgKx5t6xYGEI08
DpH0jCvOfinRy49ytQhUUlTtYa1u23UY/QbcZaajltMCiqGBmtFpfiCBzlPWtpvfHHdRqSwO4QwC
ryCV2JGcOVbR52KaR7/N3qWkoPUaaT6vGQqd5Slrj8ngpaEkpAtJlXuE3TLrs0cmu9uuWe42tvzj
NVNcSIpVXWRmumTQsN/iIxMj3KK5XP3yWheSaqpur0KCFy93nDFeDIoPfc68pMIwLE44ZHuPgqbF
54QNTXheWBEeJBXaLy10hciKHt33xVwEqq9yfduWLRzLgQ77DbuzQE0Mz0YzxlqVpn0K6und3AnP
We5CUtmObkXo+WANlTX2NosuFXh+eE5yJyKu004Fmouzx0DQO04aA5ehJLtSjr2wv3Eno5WtwU6f
t/ljvO32VIS5PPAabnteY+4CUrDelpwtePqwvN+SH6N+9nuufB1sAzLlWU+QTkRmvRNiUl0+XwlY
l05GbudFO8cVzOUDpIflwD5wqGSnJU3MsWtK+W6ZxbMp61p1Opsfg2maD9Pc+d2rSrctY8ROl4Fy
yR7XRuzQRNznk1nrwvNjOGt3EzVZt0GYR45BG7KtTMvJ+EUdl1WDXd3SdkxCCSXM20MUwBMyCo3n
izsrV9TGwiWawY6uz48tmw5sz6987QvT38XVkmmJUQgieLQWMIeq9+9R1nldfUoXVws7aGcGJZ5d
9uKc5N1zU0PywW8BOMt2WuAGB21w80g7k6d1uBZ3C7Iyv6OAS6QVSxWsJYP/Hx2XOSWJONV62vxe
3ZUoK0thDZ1qOJQVQ5hmRSAO00gzvw/qEmkkoG1frRiYva++ajZ+ScbMS/lQSJdHM01SAf+zSPFA
qt8xXX/JWGz9AvFvIBqp+6UKZ8wWGuGKMXhYwI15TZboZfL/cmXVIEGibSixra64fNDhTtNFTn5X
P9JVKuOm7gR8M8xjHGz80C4Rksis51fW/ktweqMm4qJocOQood+RBKoICDwY86FPO2nX4w75Is+R
d/ZXiBgkS0looEb4yQE9NtCIXzzPeC6RJgMY5Y3Wmkc489WHPco/DaT7x+u7ujganV7suS1NVIZE
ZivmO0kSv0XqkmhlZNqiwfW7iiH5h/6pZLob44X5VY5cFK3K5byU2ZaoYG3toeoJ7Fr19sVvVJwa
TDzmDF59MIWkcjjpfH3Xx/WVUblQ+XZlyipaQqisXQIFqqC+YUOz3Bc6Gu9nMfK/UKkqbrx+gnv9
DiH4Spu5TyAgYI7Bum1QY/GEO6Urh7blSyx3HPMUvMWmh6LRwx3ay05eb+4ybtIksgpaJNkazpqn
sYOI3lwH0ZXx///0eyMa/CaKtscmtxOWKgq8xTEMQ/geboU4LOX8Y116hJ+QrgranXm66OkpZv17
W4f6uCWQnGkS8zFbhLhdt2o+4FoWPEezf2oibg9dx8PbyWbf7GTNJ553d2Ts3w8FZGRCDsqTx3N2
JqQqQHbJr35j5cSdZd0M7lF2rTL8IHhCjukgus9+z3byA0EplZIEUm05hTWpzp4A0lzTv76QNLkc
3V7YOl+nDScpVp3lCo2sGtPzyje+9HAntW/qDm4lYZQomFqfRyZf6GC/yECcIuRYB1lQwaBa2T5a
htSuYdAeWjZUfj1E0iXpkmQp+oySREHidYQdbfI3rvv9gr0L0kVk6skUz1IxExpxHOd8yQ+kDuIr
GfyFjZa8fI9fkgTSM1wWLojJZWn6g4Y4y93Cp+JERrP7BQeXqKPZSvN+FInqRajgGQrOVlaehwSX
qNt4vm+zRccHBGNElaKBHvIsa9Ia5lecIM5yLZIWehd6TdQ+ig7Cc7a+qYNaXrm2vTTtnQUbUz1Z
mLMmykzrxz4I/9oY93txl6Nb9hkxcm+xoiiMwOtT2GZe+xQcv17PGTHuc1W0nDwMEd23J40Yg2ux
Ua9V4pWbUZeHsk2ZTL3dwoc6n8fpXY82/+ShLQz1isHUpaLKiG1RtHGI9vBT3cNN4p1tIXN6Jc95
e01Rl4pKYHSO9GneHwxEzcf7KCh1mkFaAJLP6IGYjz6xnobOxOzsNDWcGxjZStZ8FX29foPbYX8l
Lrw9MamLR8Wkh0+uCLeHCSXn/hjgPuvdGtaV8Ir3xCWk2iKDmpJpNnhXBRPwzWGVWdoHbek1g4hL
SWmYSEaz6OnDLvsVx80whqKVhZW51xogLialO5hYsCWjD3YgMeCHqI7hHdwE0utAi7P26zWWlX0f
1bVcH8I9yL93Sz6eQXklXiGZuDRSUIFEHoaMPERVVcBCu4v7I2ziNz+2nLhEUrjB2p11/fowJtTi
YmEwzTHP4s1PqIa4TJKJIY66kT58QGoG8LCCJAtUVItq8KrhEBdLQmsebEM7rGAbMn6q5FCCS8r2
5YPP0iUumDTUKwtJ1SwPSVmSJ7qUjT42UxlLz8Xl7ip27rOJztsDt3r6UY8RvdtL7ldRJy5qJJeh
jaYhWx4GEy7vsibHe0tZjX71FuKCRpRGfVItGB2+D0lz6DQJP9IWzLfX4Lt0ke0i1m9yWx9stdhj
WMZZmU74m9d6it6OnMg6Xq9c+OWOSC6j5UHv0nwCYjNtp7IseeUV96VrYL7vEMyO2gbpLGM3HCQY
2gzJNTzqEtTmqoQCJazLuSiQT81TcVzzSd4MdB8OlV7bB9pk5REnVPsDoEZIU9sLfb/EbXDq4sTe
Fhan1bni1y7j3rbVEtJNNLQg8STaSKu4DYeHVpb1Q7LgqivN99BgWVrWYdWb/mu/9Lo6oIkrmlO+
gEU+UiLyB9Ay+bGM4m5KIfWxPVRmH29eAKg8DbO8vCUlHFj+PKve3vNjN16jRE2mrO+kwmqrT5qO
0XmvV/EZNoXx5z//ibcnVuwG7YrB80YskVS5Yf8a2v7oOuHlJiViN2DrooLGdF/h4Jg17BA2PU/n
VXjtxbEbrYd1B803lFKZhn7hkEQ4TGH73W9Q6OvVBsnBEcLWMlZAK8Ups/stmm8Hz6X28iV+ORyt
0KSMzCQTFbLgXTJMt4Tbjz7vLd0MFAUTtBTEqPV0O/1S9yM84ebeTx1GugloVmEl7HZIVDSxj2W7
3FdYrH7v7WSds4hoz5oRBxYtn3RFf8wJ9TsLuSmnKOgQDQSPHuj2UGj5HBSx16NjN9tcx4xDxRFL
J+J1eeDxCK1giFL6DEnspppZ3g3NbKVUiVjKo57QpbR2pVemFrt5Jot0tTa4xFarBBsdltUOebvY
axLGbh6SwHk5CtHDociup1sNaVkITrBPfx6Wl/3u96Jd7Ep/spmuKwAwiWqvmG+XqghTFuv9aJcd
EaYgyZXT1ksZ542/46Yj0ICGqAWbJGppEwr5C4xuM3jUkPYoRFjehcmM3pEMvk9//lkXorCbnaxB
0u1b2caqa8O/k7p4Lwjxun8DmPA63Eio59Es6GNVA/dJuZje77x88nttJyuBTCU6O2D4pnq+fmoH
8wOm9V6FhtiVBBVxNgpTUOxLQ6O/TyLLv8Bm3stVWsQuDy0oS/a1xIvLTc9HSL5+63js1zmBnrnX
I74XM221xsPLbpfpOWFAuf883i91y7dmJX395CViGc3gWq+6ImLvooIVD3lRzLcRDLdTG3X5TUmm
4KYOTXtlvV1YBy76V+oxW+XSxSqvOW4RuzzNK/Mcr5GKwU0cqZ0///mnXVoBzhZg80SiCjzFamtL
/tgGAznYIPZjxGOXtY5enB4yMcdqj2N0HXUvGuZr4LcPuKj1XnYTAOpC4H7L2qOZ7HAa5mvq2RfG
xSVpiybrexG3QgFjPNu1vK17/Z/XkLualzzP5hJy90JFMk+Oe5E8NXzfr0zVS+/thIZyGrqdTYKj
ro9ojfps9gn0q7lylL4A1sAG5vVK4JC8omPZYLokLGzSOuPDtyzh0WOyDt8b0m2nptzHExbLlHbr
PL5DsuWn5xm7qO0kw2GFoCdXaBQ2x7GOyhtGLfPbm10gdpobarY95opsOsKmH7L3e9hE144UFzZQ
VxDS0qyHQXwsVNJnEPjaRHGEQwROLLoP1w87QA2/fDF2u+wgUbFTjuOXEoQNH7kY1sPKbXtlg74w
v9yGgdyQsCoKJhTPEnnqoVq8hn6l6Pi3hoHRkG3eR67mun8wbfSfma51Ql56bWc3tmEOXQ6Ij6hw
2KYTp1t0P/ClPXqtaNfSuMSUn9BW9zLk63RoWMWOPFn8wpzbMTAHkejKimFUlqVMca8W3EdVvHs+
/WXAfjkVmb5u+5lgtsSksTd9uZJbXP/+6zcuzo6czzkkaooEwSgIPuuGKjA3fp2zsWtsPCW7NWWG
QDeIMkzbfbrpq8wziro8dd+NkIxpdq7MEIRHbTU68GbpZfMjYpen5t3abLlYMeZL/hzPYjm0Bn2q
XmPu4tSNRoOnFRXmoq2L4RCO6NEQmnG/3tfYhaotrkYRHC3Gfd4+hrg9S0fGPPNDF6ve6rlvSFlz
lYeBvh/79r8drgN+Ed6lqs3OwX2gWU0l4zbc61k2NxDfuqaJcCHCuFR1TMt8pNCNwVma/B0ycl67
4fufP+nL5vpG+vkbUj2MUJGQO1WsLOmHGjc3922v+zuzloVfWHc9npEiLF0Iz0RQMW0AvU/cf0TG
73oodslqhp5jwquAqYhAdM/w5oYX0TWjj0vj7iSwUb/LKlw6PDxfxhTCyw+i3v3OWS5YHVDUXQKe
vcz1EJ5BC267rZ39SiSxC1aDftYEnhRcZRKSgZU94HLO78VdVfuJc0wZ0XAFw7uffVF8Lym/cjK5
MN4uWq0zQ6Le4q2jUr7f1+J2JsPXP8/zS492ctdx11ndZjlVkW34cV26Nu2awI/ii109c6uzJS5Y
SxXcUr+TPDgOIXv2e/GXH/TLJkrXmvMuhz3elMAbCw5CddoYth/9nu7sovNMd/TfNEyNpP6WcItZ
DsTc77zgwtPtBPmJGcdbheuANS0LY9IcUPvB79Wdxcnl2EKva2YK/hNtagP9z75Wf/k927kX27vY
9EOyMNVU8TPtw2fZ8S9ej3bZ6T5vZJLPgqi2hx94CoVo+7VmcvarMf5G74V9M5uwowo3qTxlTfiu
TEa/5emS2T2VokdeRLGDhkdRl+HBZpkfsR67YHYzLnmoTR0pru1/DFcu1vqtoN+wbMhME9ZGRIU7
e4J0+7uEJJ6Zoktl03kptOkWokYGOah4tqjrGqn97kNcMLvukjzZWE9Uae2BbdBULvyEhMA4vA4r
DVCcMiIdHs34z8RkHyvoU/nNcKeiVVNc9KE1jioBOx7IUQU/28mz8umKg8q+n/No2agixRieqkbe
zEnm+3Bn1QdVYoquNJHK6vpLtFfQmS7Gb16D4rLYbQSlu3mEikEzrDZde/HUogztFwpdGntrVigq
SUtV3Ij6n6gMs0+GZD/93tw53u6djbeimajqg229i5byQzOunrcWriyo1iELzUyI2rpgu4mGLjjK
xa/7M3ZxbBZtUVfAREWNbf15jjuY7I1ejqcidkHmrM0r1FhGomZT9gcDn+d0JwAj/cbcWUJm11Ux
tjjU2rJ5Xs2CFdT4ac3HrjgnJBYrsRc0VHlR8ds4qMZDJNFf7vfmzhoyg8lNRtpQVXt9HC09B6z4
x+vRLlacQRmupbUNEQ13lXH5da4WrxbK2BXnXHradSvXuypXONIfoFPBvozTqj//+c0vHLJcsLga
mZZsCUM1LWNWHeOib1DC1FHwt8m6+kq15YKpTuzSxWhTmW29m1BFVc71gUWt/WjDCrbOe2MPEuL2
6cpqaIPi4E0oXH3gBL0GCKN7YLZ/eZtlpz//3Ldzbdysv95bwqpsk45Vu5Kw+r6VgfjeTdJP9Dt2
OWcY32TRlOhNtUW3doehhwJ+SmrQR4dRy9pP3TN2ced2jUQ8hMmu6q1eIde0iEPlnXa7pHPd6rEd
Bsy3alueExAoB1ZmV3aalxPNGyd6F3Su5yTZ4pXsKk7QRMcKar9nk6GnLaz4w9Q3Bfdb6i7wHGI8
TE7jHVUyvn2Pc94fAMiRa9cBL3n8W7/DiSTtPne5LPJdJVEyn9A+WvzMOyn+DcDQ34t4AY1Fwq4/
NfNOjoLDAI3FJIAb515EfpmMS0Yb2mcDJIxDtbP/YoTitA9zz9qC28NjyDo2uDwJFURBOcBKGJbn
ZX/lxf+vh/zG4Lns1xKQuIVUxq62ITSQEoX81ApvkfOYbc1RFzK/5S3a8pe1qg+a7SS1SVEfStLA
IjNPylQMusEVPx2yVPZBdIKIPO5SsxkuiCzbttuiDaPqqOveD1bDLfPrmLHMVUMHW65qjYbpNCS4
197DzS9Nh9XX66e3eSteNGDw9NpkKW7m55uYycXrEA0jpNdPD4O+0iHQ9heKBmoKm00zafy2azj9
vH64pWgCGna5qKXEzVRtIe0MOyevN49diA/9Lkk5bIhDASnPEAa8a/CPX3hwmbxk28csT5pdzWz7
u7O5RTcHf/LZYWIX+6+ZkIsh9a7gafljftrL4l+/BzvHohGtnr3cBwTmuurgxCNQjk4nuE17Djh1
vma4W+ipZLtikPx9J5e2PbB+Mrd+b++URCY9122r210JNtIUvrH1aaPNNVLh7W09drGrcuxo03V4
eki5TkXWhenMS68MDG42rwcmQBfellmxqW40/HMxkO1JDEPgNReFCxY2XLKKBnJTddbYk92gBpGw
0a9jXbgQeFBY1tSkm1XPyD+U9MWxyYmfEjiE418PjCkLYHTdiq7Fai4Ow2L1LbhFc2WjeJs+geyv
83S2R7TOxlURUcY3q7aRPSZ5GJ9tyYsfPKb9wxobkATJOHr+IpfD0jJaWsipTmrNEGy6Hkor4eZV
MYFu4evfg2JG3qGJYFJgFaZ7HRFywyHT4ZfYutxVxBYrNDS+Fe0JTJ7zOL4luKP2fLqzjSwt2YBv
iEGVNbuz4yc0p3mBV5DleT0qQ5TQcW/YoIZS/xfmzzlMaf1WlktdsWqNZ42Tmar5fgPn0j4dl/DZ
J5xBUOH1awfzjl5PdBeBqn0Xl2ubAr66JuzxsvP/niAJ13t5q/uCo0F+UEnb9ze83cYTgI/oLhqJ
fqhnTX/EZr6mGfN25BSuF7OdCQ7FGX5ItEuS8iqZP6zDUPztN0zOGrbJ2K77GPXoiJ32e/Dtcwoz
ST9YCcT364+wicagC7rqVZnNPxcdKg61Eq8XdzmoqC7J0MSsU+hV/cqD9e888WyLEi4INZZzMpMa
U74ehkYVVLTHl7Djt1RdScGGB5EOgrlXSYNOcR6GabLmm9+ScjmousimfkVniEIsK97FO1ASG7SJ
V44gXNIpGspgNeMCudZiL+CHMaERYh0/+H1RZ8UClmv2ZNOtasvxJggrm8I62q/zGzW31zMxxlFf
DLPo1FrEwd1QJNXtZgfPNepCVFFAjBY071Rd009oQjhU6/rjz6NyoTIjXGxqRZMxPmXXqYgO4k6v
8V23zNg6moOOmqeA8FOfxN+FWbIHO5riHasBP21rde0e4cIu74JVW7ai5LOsnZLEbi1aWiy7HTpJ
/62zbD3DE92QdLHR8iPvssJvKrjA1ZbssFaVSatqMgznpunbU12z/vOfh/RCRHU1WieMWymR6qoQ
FPdxDsZvrfU7AwiXuAqXqSCDHVs11F9XFDjSZqgXv7XtAldxw2mX1KxRsN4+9mREZ8S1us+lIXn5
/18uird13aAmVWJIFvnphuAfv6F21nTfxnIr7ILnouGH7E2ZsoD5SUUIl7RqoyFIuFhbhTDX3cTQ
Cj9FhOmD36s7uXPJG/3/5FxNsSZpa6q0h8KD58OdbbeEwulkA9Ko5VDWYZwOW+130hIuZwVWYUR+
EjWqz8L6LLp+PtPGT+VCuJBVRbshkzmv1JCT+30ev1TrNZ+EC1PQRaxgZlEVOt5rVQj5N9rQTIp+
5I9e39IlrEpRadAgW6OYpJ/nYD0XHDm437Od/LgB1RrmuJdTAROFTSsICJwh45P7hUKXsUrWiYWW
CqvkOnWH3BbbYQ03z23Rxasy2Wy6pkmtWKJ/BLne02kc/Na+S1fRgmZ5JiOLuTKQ0x4Fw7EkuVcR
R3BndTZ6ZGh6fBn1PrzDEeVrn0VXkpyXD/dGdu/CVXnE8oLwzSp0Ooi/GhnwI99xTzDApNxL90C4
hBXU9bZI6waRnAWfYSUFufck8DuvuYhVEEe0WMVuFVtneQzi3gARrf0EfYVLWYWVmIghplaynrdD
XHUPO6mvnQcvjLwrUcnHTKx10LQKQkrDh5HR5Rhr2b2zGtT+n1frpT/hrNZCFjt6CvNG0R3LaR/G
4iC6Jjvla7h7IYvClatsocmxyLHAmhKNmrfxbtrFlYrLhRjpWitnTbjjhFxWaqVVrmDNrU/FGq1X
xubS0+nrJKAox7XV69CqClYAZauTNODLV79xd9arzCMo+AVNpbKw2u/NwuW5bVd97GG2fOX1L5zK
mbOnLpDgCmeuK0WCNvwULAs0IaJyGd7lhQRvHBTitGVUXIkSFwbLvQkfinboO8i5qq3e3ov8n2H3
wy+Fa1MJTSRhzNpWqt/51yRoPkTlNf+WCy/t8mNhbyjYNNmoIR7saezPe0f9/FSEC3gFFhb3qEsj
72iaOK2K+YEQ7XnAcgGvMQ/nLlmiSo1NBv2lYC5T0wV+pQSX8YIflCQ1hNgUJ8+bBG0458KzeOwy
XpCCaQe65K0qN43yVkLL+2Ga+ZU3f6nuvbFVuYzXSONoyIPOqhEIjHxglGfFAdTkAiGRmJuflrd+
ClXCZb56gGrz1tYWEvThbTzOn9rZzzoVvd2v484ySFpGzVKrsip/oJr2VxtAgM8r7rjMV7MAkG4b
JCFZktnuYEWxfS4Hg/bIAprUftm8q8NZTbbUhCBHW4dlPki7w2FWX9MlvLBmXfgLmQjaYDZqFYlY
ciBiqk6t7MWV8bkQNF36i+UBT6pxwH6edN27ZdE1DO4bOEriNr6YD4TG7e1WWXKFM7mw/brinHxo
wmXv5hp3b6SB5dBCgcmhiZHY/OefP/il4XpZKr+cZJnhxKJHFVtkUKaSwjmKcuOnSyBcKKwZ9DBN
UCBTS8PYuSLTbSeKayptl8bm5Rf98ub1MiTrGLZYBtBSOyVZ91/FxvyhpNRe+diXxiZ6/ReqJIZB
3EAqZelyGDS8f9haffYbd2cRj8my5UE1WDUL8zML2i9D0F1JqC7MUZfdmmCQt5ttqVTHl/GjAGb5
rUO3p0mhd9OnTd7VcO2WfiyxcHGuuZp1j4tzfAaek1uxdvkx0SzzCxUuzTXLehcouCNUFMPPnA53
BB4NVxKgC5/XZbhmsRbtvrUWFeusPq5Z9F6UY33y+r4uOrXWFl1zcG1VNqbymIg2PpVQW7mykV16
9Zf//2XuTznswGgyWcXX4jHCmSVN+vGH35s7s37KGMkAsVjVrOK+GUSWmsR4nodcYCqv9zBudFuq
hUlI1y0P1Tj5nfxdRGrapgKpCSlU3WUQFO2aNSXD6HeScK2WA5owSIEthYKhXnUA7RMcDNn9jqAu
+oRy3DpOO8lVX+uvJc6Jux2vPPpCLHDJp2DUeTugPVGJcQ1Rjc5bfc/afnxYwoY8mSAgPytty+9e
U8cloRIoMNV6m3LVyCm5g2uzOaCeqa+s1wsB3wVossFYwcs9V9Oom7+XbexvDCXbwwjX5yuh88K6
cjkarovN5OuYqzrXaM8Ziv1gO8KOfsPjrNpRWwldeYOn8+1+btbstHZi8DtgudpF27Cs7VAJg56O
+X3Lpzs97H5We8KVLiJiHTWzkVEFiMeDNSJKg5z5AdjC1cws0Tlbz/Fm1JJMf5UZDLzj7JPfiDtn
3HiyU0xB/oHt5l/00D9WUf2Xz6O5C95qZtpR5haPXuTdZJtv1Ab/+j3aASt6set5MJ1R+TRAn4ft
OMIJPzyP/4bnRWvX6iYIzrEdjks13M+k/eb33k4uSYMlRA0Nj9aEfqG7aNMigCGp38NfosIvW16H
vXoWRW5UgJLdaQWQDMmF3A8r4r8hUcE8NTlNgjMP66ecrUpP0isT4C4PZWp0h5mVBmeZt/H7cWvi
92bSXpsed3EoOi2mGtvMqKmJ5vcyY8upSyTzqrtyl4fagnghW8MNeCjy0n2eQ6U9JFfyjLe3Ju7i
UFmO9VNFePV8yoMsTQLWvedwUahhtkPH2wk32keSBNdOtm/fy3KXhAJ6OUsyLcG57IKcH9agyY+N
EeOztKO4QbGtvtnaLjjsjGdeIRmqj6+nLAlgGpvHeXDe9ql5DmQwHnGg0F7dh9wFpMg6E7MOE34Q
aX8MmXmKIXLmtdZctcxMN7yCcD/2EvEMcxvIxFJOr2yCl76Ds46h4opUpA6MquEGqirRtjc7GcsH
a3EbZKNkSiu09T/grtavwAz88PVnEHpK6nEcgnO9YhbLAobZZevX1MtdbipjyYzZi9oaWdsTJDqf
2t5cyd1e3u/3ahV3sSmdjFEBDjE5T/P2pVqKx73YvPIctKC8HpJsXvKgRsuCYnqL03bZvo2ae04e
Z88Nlw3ScjX2XAah6igWz1XS++GM3AWkKF2HXEB96jzVw73ddJVSQkK/HcZFpCYGJwJuFn0uy+re
Duz7hv5VrwXlElJDFkfjbKLgDGbyP9Iu7S0lo59SCHcBKZi5Vl2/r8l5DKvnjIAX7lFP8zqAcxeQ
YhZzm+oeW0ALWQZp57/jcPK7C+a/8VFJ2+X9Uifnrdi+w+btw9wuf/mNuHOKZeOY6zXk+pzvkAnd
o/nH1nNzJfT+/072jaXp4lG240wYbCRniO3UaiPxeDOPcno0xRRODzkOEbcdWuZT2Nvr29jw4Akh
rr7fYAwNZ+Z+Wv4iyWieKIGFYApBI3YY1zGRaTuX438MbTCf4yYq/y3EzkxKs1J8mIo6Nimk3lHH
MUk0PefgA/+KQga2KehKC9JxoSdrpD2MMpx+ZLLdb3DBgKbgpareZxkJpnQtxgW26EiE0zZIxinN
MGVUI9h+2AJKD8LIGnpKNlxSlmW4nF/6+B3Ai+L7KoMM8pxy5jd02cuzqQJ7G0BM914sS4tXWhI/
aA6yga9jU8syuDJFkT7D8y9P92LAVb6frzJ34bCND+D0+0SfOSzUmkU0EJlGEPnzlHv7doG75Fcb
11k5vbx4i5735x6HvXuYgv/M48o8GtqMd3/+Mxe2BRf2Gta25x0T+ky68FZL+2lBSn/lJ1x69kuu
9kuSnQsL+Zu5l2cd4l4nsNuJs85PQpy7rJetpNiBTOizmKJzrvkX6BP6Jaou6qVn1GdsMsizJVKn
UfApIORa693bZQfu+hTLJm5CLJ7krEu0wI/RZm6rYSKHetgnv0RROMFKVPMwVV2mz6MY6lSwTRVw
n/f8pvT1N112wLllIOQZRZl7ssNZoJlJ4bc9uAJbdAYHHZe7PI983o4vxpOHrmw6v6OTK7BlmnwM
MrilnLvhf5x923LcOrLlr5zY7+wBAZAgJk73A6tKKhWpu3yRXxiyJZPg/X77+lnl7pljwS7XbETs
8LZcKpBMJhKJxMq1oldV2d+gs/7w51l0Yvehw76ctQdBFemjMBl5sVUxHXeCyfQm9SCcJ0trvVoh
XXPmYiemlQ4Dy1GWmcGWHoVznVIU4co7pxBGpWBHx4GhuZy3iULUWXrZbRo57+JJmEEGHR0INjq8
80qnw41HJL+oSX0Td5EZ256jM22hNYU2LtqXw7H0OKgIvHTnuIW3/fMLPmXz47//FMqcYnbBGoCs
qOvcaGPZTerLldZmk0oHgnW1gOiycGTIaxz7QYFr9FeefjC7dW3GxqmtMP0tGbrlABE08qp4ZBYo
dRzYkMxtthSwCtiM916zr0RjtlvRYWCQgphsa7VlCJnFa7TYgtDDac2qHDr+S1htOfDpeNcuGqxJ
lG2EZ5m1ADg6AMzL7LVs0lWGFVTfktqafQ5NAzM/0fFfcLuYRSWX4VzJm7IY2m1CUmXm4jr+Sy2s
A6dALMJZlZdlysZN6iWGU1+n2eq8FMo8KnZDNauAFdGVNxum/Tria06UW7lO4oaQ62n90p4uaSu/
GM0dHfJV24kNZYPUDbPuY8/L26wazYK4zrBVgEebiFS5Ya4w2yV1rwgvjeCZji5PXCAy2d5SQ5q4
t0Jr/MKy9dHMHtpufI7soiT20daWS0LbSq393KLcZjS6DpDKCyiHtkvhhqjlOSAGmOZN5tlnEt0f
B9a/2WXpEKmhyGdIPQD6BrJiTPelHMhmTt34CiJqSN8d+SotkfiLNzsBcQr3BXO52C8dYk8CLSjl
xxmZdi7rHRwzWmguiLGg3c41TWycUefRZkkb2yyw6sAQBhpzd5K5E862f3Tqzujg0dERIG4MPbE0
x7jEdSfwmFTEL9Mz29gTS6SOEotohw0eZQLzMAvQawkpNCEms8xQR4lNdSmdxF7cEOWOby4pngfM
RjOv00qIZSUb16bSCZeSTFtF2umCOeu5AuUpq2iJQ5akVWfHsRM2I390sjr1AfoxqwPpqLBZ2hDr
AU4mVIXcIL/8JufVrOCho8KsYQWEzeJOKLF5Bg3NiGpN5hkukjouTMoYmVkHUgvQ6b2NHjjdOGvN
dj86HGzNM/CNjwD5KV5bIMxpKrBGnEV5nGgIc3RAWA4VqSof4S1HEJI/HoUohAvZIt/G+rYpY4/d
xRFtn0gEufJN1MtW+VCVlJfl0k8bu28WM7f9hX+ra0ZiyYgeZVpvrLUO0Vll1NHv6EArpVBeaJeB
h13CwqKuQjuKDYfWpoOnlsEta4+FZATWzSrLa9an5+B0J+aazuyFmKbIUDIa1mrYMje/tNfRLP7o
8sR97dQdwJE0xEHqTjlJkMzOmaFPVAR+wTJzhQMFCUu7VV1CpHz5zjqn2a4Zzc02vjqmuaGqzHtu
0RCJ9NVqdwfj2aajw6p0SglIsmjYF7CJS+7rXJq5ig4Fs5EIyHlc7JB50eALSwX2GpuFNx0IRhxV
17VtLwhvTbqVySB8MNiUZiFIh4JZrKZoR0pIWM/0dWkbnIuoMzd+wll0IBgdBF/EsK6hSuQS1MXR
yfsx9UfJDbMwnT/Lyec1GWq6hpXbFL6Mouc6lef20Seqmjp9Vtu2pYq9ZsXpWT0+lTxO7/OpSZ6d
WcV73qSt4a5Ah4atKD5y6SwzDgPkI/orgRXtzRIdHRoW0QJ4yMmZQm/Ml70VV9VGDMKsDwSaVe8r
DUTiEMOuMLpkYtt7XXORK8LNPFPHhvViWbN47GCVoZh8q5e3Dcp5Z9L3E76po8PWfMjaFZvIUCHY
bAq7zPed8uLLMcnomVh5IsLrkDD07g/SK9H5HFfAsoDYa9NW9Nzu+tT9a4ATi1g5rRcyhWIR8Y2w
6yIEq4q6HSNem+XfOiIsSrIGIhzdFLKkafadBRrrFJXsrVEmq3MrgVymAkU2rMMAR/BzSp+ZGMxy
TR0Q1uRVCqmvfEbTSgpSAyn8FrJNZzzn1Gul730+pUPTQrZnDolTjRcMCjiXpEDfsplZtCOggkjb
qzNvDF2v3LaqvZ3K7kw4PnXj2mQdGyajuhjGsLSWOy9PvA2Nh87I2bmOCUO5rut5Tdow763tUH6D
LozRoTrXKdsod9wxX+cu5BCy3sZltZvGzOwAmeuQsLHh/UwXqw25VcUbHnv3VpqYCc1znbCtEbzw
UlJ1YSI/ZKQYsO3JTO19jAs/1XgtORI0MGDsgVfPKu4e0N1qNDO5DgjLszpr8iTtgOuwlA86z4b1
udHk4ToiLCkYyl9O3GGHCXREQsnGchvPaMHgOiJsmcsibsfjjSfjuqmr6OBCanhnMjHha+8NPmcV
eEGg6hNCZOw6I+Jlkemj2dDaxFwb0KXOaLcLI9C7+Cnr75Q0W/+5jv0amgHLqFe04VCQt2h0n0g+
GUGeuY7xQuW4zaYeQ0ddfhMtl6TvjLaLXMd3DU6U1JKqNkzsId7mtbI30Gw4d1j9+zjIdYhXvnCn
qSGlGnY4Bbtmpe1eHEv4ZoFQJ8FCka7Kndiqw0XOT7S0r5M6ezLyEx3NxUkKiY0qrkN3cdeLvCCv
1irMmlm4juZa17rJUnQBhn08f6UApgz92WTrlMW1JVNEUpbroqpwFtO129abZZqNit5ch3OlTpKB
d38uwwESh4F05XgFKXMzAkiui//VwHsMHJilEKmt2qD7cMtnCPUZvU4d0cVypWyKQn1Yghl5V/Nq
2Amvse/MRvfex6toyqHQMNMmXBZ55TghG90zKYrACL/WprmO6CpHTlOcYZShjDKr3zVjBWRPR4bq
m4Cw7b09Jt5eTPlam80oHeQlMglJT7uHnbhLdpEY5Cbr2hczM2nrKHUK8Pi6Ig9Fa31rSlH4XhMV
ZmuGDvKK0Ddqr5YswritPtgQKFbSNkrmuK6u6cZkbVRfFaElBrYfOmebR6s0yvy5jvFyFiVp1PdF
2DnAJPcWmoQ9goqhmcm1lRTx0aurIS1CpyD1thpbdF+Cnt9wdG0xHec6KcCpXYZrLF6KagmjAWyB
f77zH8W537i+jnMC/siTaEItQ1hn2LtRnZR+U7bLduBFcQNmL3XhNPZ6105iuO7TbtkVdmVfOaWV
IvaJHnpgKi+2x2Ao/YnnUbcBFWMTROkw2junBeqLNsUCa4ONepNzpANVGo/XUJw1g/uDwfZ9XCAD
BJsahdnLFvE6cvuyGRajWgPX2bISKtLFhnpb2DWRX9UQ13QGblaG5zqEquDr3Ngp6kg5jaDA1dxG
maE+OdcxVIp5I0MsW4KxKvY5dHC/J1OVvP7ZaU4sfjqISq7ZNA52ugaWGl+LTm4nKs2wGFxHTw08
alClztYgIQy0U3YHTit0J5lJTnL9jLOaM2/2VOQGACHcAEc5+WmVfjQzi5YTkGoGAHsp1gAE9c1m
RtflZSe4GS0c18FZ7hRZnoz6JRDDTIOIF6kPRo/BCPCBVUebQ0XveXXhOME8lOuVzVK1ydW6mOUF
Oj4rlREOreNMBJYzPgkUdfxERpZZeNTxWALiRHXixC6oTpjjT8gk/TR2zHjnoMj43jB9gRPJxh2W
AHjy5mLqkuxiisx0W7Htfz9464BkrRM2CyZHPMeluuBdbdYQzXVAVkoGhHInY0EFmtZFfiijymwt
1Vm5cAzguW7p0YBJzH2RtGyDsrLZRknHYo2sQ4IBwcDASocgGqCxTYRhUwDXWbnS0o1KbNdpgM7Z
ZdtJwbcpMyvRcR2N5XlCVknT0WBt7HYzV6gwRCDFPbNQn4i5OiLLK9HHbY/RHFQ8yT8X1Ju6fbKS
hJhVGnR4hoV+MHBs5CwQCXrbPOUXJDMDInMdmpCIysJeYIXZ3br17QlMiEciTaOoq0MTIACXu0tZ
zwGZxtmvkk5sWyxQZsFFB6vNI4XSAyS5gsyOlQ/KzEPunUOtnnilOlYtniApsuYWgnmlan+qu31D
xg9GVtGhanJcOAMvNA0alvCL0kITwChRdDAbXYtb3sQycOf1c5D2C91ktL+KrM4Mhcx1rFqpVncd
YkEDd5MvrPbduDV0RB2rVgxMOGskaRDPfA++LMhlFueOX069TfY+lsulEV7WuG6QD/Jp6qMLtPSd
I247NbaWWYxFLbK4nERgJ+wOHcWPziLMFn4drFazMm/TUs5Ba8V5vGlTeqT4dxbocZj5ipZZuPZi
263gmEGg5cRB/qd0yD8ZDa3zS5G8jF0VYSFCOQbiJH3lQs3SVWZbXZ1fCkycgKxBIS5wKDZBMY6N
7tQ8D3uze9fcJa0pY2WFTK6y2s4XtXcBcuYHs7E1d4lzsKVb3UCDYR4Du5/2y7oaRlttp9usjrvI
ZaQBCEXnC4sPOML0JmJYyNTRQ7KfAYK1YfN6AcCjilj65AlmmdlcBw81qwSJt1vOQd4LduEh5d1l
xZybzSQdNGh3qgC9ULMEfWJzH+fsk18S9HIZvVMdOghKxRRisGoOCndKAfWg7b7E4YBZzUhHM/Vc
9PmUVCwgJLkZpvGwjML0zrV6lGxJRRfXmgJnJPIgk2Xcu/bMzUr29Bgyfzo1KkYoFEFvbgrSFSpd
fZbkHwRvna2Z1bVZakte4xAsZVgwvK0bkR1UwYxaPbgOaeomobjqiiVIa7fxLdR1NhA/MpNV5zqq
CbsWt+kW3LhsG3olvaXYRWCKMJxIWkxnjSPTmMPoxMnUla2GNoiK9Rwl4dExflOS0kFNYpwSlmMH
hyAQ9xc2Eew1l27xyJahPfMAx0Tld5fw3nsN6dvcAqW4HbSi9G5jT7Xb3G3d3Vx4FtYQZgZu5TrQ
STYQK28mYQeiSp65aO6iiJlleDrKKbdGq2tKbgMKl5Fb5rHSj3vXNSt86UCnkXJs69Rx9EncE2kV
/tCSr0aTSkc4tcqpQXA1zQFUS7MPRZ5Mt5Ng4Bn/8/DHd/i7d6vNWbEMRAALPQWFVS+PtQ1RGx/C
zvUuz6i1XVnR3qk2Rv9DkSTFxz9fU/z2muwX+osZSxWIu4agym3ncrGwdVWWdUEAcvsERd/lrrcb
VEL/fLET2aCOrVp6Vi1ZyxFQnfEBPQAvQiqzNUzHVjVuMjl1iVWmnLzNUHVf43o1XAd0ZFUKVfAG
qkkjygZ5shnrEWcHnpmuCNeRVY7ICWj8mzGgmTtcQfpt3GGv2ZjlsDq0yua8HsAhMwZ9C9KJ40EU
JNkMJ7IOqmK5QJkAeJsgdyrmezb+iOczfnnCVXSWLYdG9Ww1Nm7cnqztfESytKIw43riOpwqJQJo
MAKvL2Lw4EzW6A9kmu+NvFxHU7UzZDdyyCcH2MCmeyWsyB+Wxjtz4ndiAdDxVHOXo8mlzqdgBKfa
U0/BNufnKc5x7T4Bl12fGlIdcZ1uy+qtJUIn5BSolT73Tu9HI+raZjbSsvEOaLmsLN0xGFXn+GBF
yYCjbT6bDa4t8nXl5ED9TiOWgLiEAK68nofZqMrHdGzViLlUZFMzBFLM+Q7qJhVKlOLV5MaZDq8q
hgpAgnGYgjbm3WVXzx44NCAVYzb6cQn4KeGEIMHkCtZMQRPH7oasY+ETz2kNRz/660+jVxGE03EQ
NwaragY/68D9XsjqHIX67zMrpktiDt0gqxwM+QEKuPyCICKHMa+8/eJGmdEKwnSoFbDRyTTGcRdM
FrtBM8D3yXbNFD2ZDrUq7Th1mwzuTuu03zkDWXx0OZsds0I24b3p+0L2UR9FfWDxpbqhdTnus94R
ZzLO30dipoOtpEwIFql1Cpa2rvyZysdUOY9GLqkjoo4Lthv16RhMnFylxZcxNutyYTogyuMZdR1C
p6Calmqz9Cv1VzZURuGL6aAokFaywp5gE0bycUeWXm25w8xI6pkOirKzkVqNROAldEmDckhAhg/h
IMN7P06xnybqNDBbdGOG0cE+fqHWrt00Xme0HWc6LEpmMpstosag8ewPIJm8ESsx80MdFAUXH8os
hc0rWpS7tIzuSmItF2aOqE0hXiowWxHWBwpN9JuYtOWmKc+MfSJ26bCowhkyoDbkEEDacN4UdZtf
zn2XbdWUmtXkmI6NcjhPVNyrPkjx2UWHquulyh2ztJ3p4KgyLsncrF4feMC1hJa1frLHsjoDKT5h
HZ3uah0ZtrSCzAEqolm2B81ffp+RJr3qYuqeu8iJGKbDpMRQlZCDtvuApv2+tPmnRSRG2R6IxN5P
p2EpeH4U+Agqu2V+31qtn5HlzOC/3xGixv9+cAXyZgLtYMRH5aC/vh3lbpoHqLYCzfxo97Tc0Dom
myZCu6/RRNBhUujIomCjHsegrVu6GVyS70i8mlEFMB0pRSdnsUEV0gap6sLZ8e5YWp4pp53yI20G
K57XlPQoG7sl5VfW1AD6PtB624BI6EyGcOoSWtJKPHSs5QIHdl5C57eKyHQ3DZh1flvKc2nUif24
Tg3lgQ6roj32sbJJh29DmpDd0LFqm6rFvordju2dheRGiTLTjzetAe84X+MsWNbqtUybdOcSbLSM
PEnHZ0kCDlavrcegYN6nuJ6U38boaTUb/DhhflrEEqBYLTI7HU4JnTf0jR/QNPTdbGgtTa5SjjJe
f1zCgOepfFaO+demq20zURSmg6cyVyV2LcUU0Jzmt3GUQPVzrIy6bZiOnirTWjlD1HWBN/vTWqrX
No/INzPDHIPrTzYX0OIYi0G2KE9Vnwqq7tvKWw3fp1b6YpAKADJgqYJBLZ3fxc5Vk9EzFcETQVQX
HEz6Y7Np41RBHNn9hiUBJaXyxzqz/cyZbpWI1gsnNzvxZDraKSpdlJZBHhcAJac2zE4c3/VytTd7
B9rWVhJZgEN6GYKBxdUXFETIfrTBiG00uo52YoscK7vEW+igAn4bLVl0aY9zciYgHFfEX8ubTIc7
zYQPoyXtIej5wiq/mjy2EVCQiQGswEpWCGqZeZMOfeJO54FtkHTBeCQarKAs5dNoKc/U1E4sAzr2
yXULa8yqtQ2Iu0SPqoSEQF6X9kXvgQLkzDXkCVtpC79VWeWwevEUyDm3N4tAQ9RCS+t6okO6zWQS
X1SoPPveZFPQO2LXamg5bY5D+J30mdvZB2eO6t0KzeydNZvhI5iOkGrHkTbzOtoHK06YH60O8MyG
nSRMR0hNOcfRooPB8yQvfdD7VY5ntiLo+Ci3ZW7NbAwtXfCeeH1Z+D3gXWZzTpvR5bKOYyXoGMh1
QirBQNQcNJmYzxzWnXBWHQa0KOXGggPWnI/JEPlNVyVhXAoWFLPHzmSpR+f4zcTW4UCZRWsyF6iP
z676jrOijerBbvFn8/wo4P9ucG05TooWmt5x1waAvCYShgeKeTmeHSRQG92hS7DeR3HWXk1LWmz6
uC4uyFhEO1YVxdufb+HU42kZvsjyYpjwlgKnAEuq5724UfNiNrQ2zTM6z325dGNg2TO0nB5SYcba
zHTAUNqsEE3kPbKYIrsD0QcbzdCCTKe2mhxAJkuJAwvHse5R+3zhsZkYHfuF26pMIvRUtZgLRH13
BXqROy/7amZqLXkvxwiazsvaHNXVX7r5nlq94RTWJQzzfCqH3kvsQyELJHTzjhXyzO74hO/pqO/I
ZnNeLjFCTwFYg6inDZ/KT0YW0YGTmezWhEcYOx4U8IddiQYI1wxTwnRwIxo+UmZXKguGsnxmhRMo
RswAa0xHT7GBWHUkJDkkw/IoufVBDNmZXPFEjqJDp1TlTmXZW+QQs2bYWysyB17X3k0xEGcLRqP1
ycz2er7bk7JaRUQOYM30oyy6Abv1B7Oh6fs0vUPpPYUapX2IZPmWdmo7QFr2TDQ+5Y7aJEqteXHc
ySMH9MC8ESE+L210jkXh1NjaQmhFtRuXMUwSl/VNU1BnC01cd2dkFB1AhekJP6S48aao75TXQEZT
dmb0QUzHT7XQBE6byCEHObW3MRv2w2LGQs108BTo4WThZRjam9XGY85L7JJzHVQnDK5Dp6qWjzXv
OG6b4WhYVt8sbJPMHEVngspY7cXKY+TgetlTmdcfvao8k9Gcuu3jv/+0DVUTBQNUi9tmq301KnnZ
do7Z/kfngWqhpyVUc7RI8lK1y8Er3TOlo1M3rU1KUpR0zG3Yg1bZzus3c6EuzDxbm5IsSq0Gme8x
kmQfSbb6S23WQ8Z0+ie6gDG0VTBHm8a3ZZ75iuVm+1gdKRUvQ+JAAKwIOjLWvlfM63ZNunMiKyes
rTNArVy405ClFCqM8VNiLeBPWxfDzaWOjEoSOjHSKnqQQ/ScjvLZy2azFVlHRg1eM81sPM6aJrop
J7VxS2Lm2josqqgS2Y0T3CQasJ/rYwXGsEhsjXxQx0XlMs6WGE3HQatqtQd7P9sOKTu3Fz71NrW1
MgfknViFjQkvh+cxb3dzPZiRJjEdkeR5q0qrbM2ANmSezwr+tZ5ms9xNhySlirqRFRc2IKmW34/D
5ToVhkNra2WZzpHyRisNKPSQeOrP3bPRm9TRSIJWhYxmDIymDgTYalMMnlleokORHPBMQhV+WA+j
MzI/ddsZnZJgHzG7cW2bOFs0ixxbpsE4pNd2mn9r3MYMRMV0LFLP10yoKC0DTCAAqAigtMwHPVhv
9jZ1NBJ0LsYpI10ejFmy7t2YFVt3NC3p6HCkOc466XRZFaRp/aVl9bdWTGak/kwHI+VWVOTFXK4H
SJG4/kJH4lPFzXI2HX+0NtVIU1Gsh4LVW15EHxhLzpUVTsQUXeyv8QrSAtpdBhbLnqMVbe9d4Rhu
Y4k2O0nneVVVDfQw9POcb5w2FaDbT0czbWmqY5CiUSFY2W0eRJbzxQLfRkpSswyf6hCkObdIa8ei
xElyBM7HupsvmJLn2mmd31aKqE7xNHWkA5GZrIKlrquXKePkoa0G9RiPkl2aBAKqEz154Ajl3srK
YJ2WL3laXFNFjLBfYPZ9n3m2tCGRjTbjQFaFuua1IFeZ0wxn3P0Hfv7XShekQt4PL3onnecpLwMw
exdbMRfNBav4chHni72hDh83cVORyLdV339YXW+9nODDL5M19Z9xLBB/pljfoy10zaPLbEzcl7lF
icO126S8BEdlv4GCjh3tKHHabaw692LtnNIoA6A6wIklAzgBYfcDDp+2EOzL/HbOqNFmgur4poWp
xeETuFO9YfXTor7M+nP9gD94iX9ndC19TlcOwQq7qgJlIQRvFNDQWzAzDmKfAiZTb3qowzgbkjZg
f4Pq1x6QV6veWFY0b0YZ812XcVQFnT61tjT37NRHS0f3xHKbBFE8qsskHsk2A63JpUAn+eeh8cQN
mtTRSK6kbLeRveDF2MespmTc/jgNUXIBYt32uqU4Xi5UN1+BrbAKoqY5d37x+9hHddBV1KksbTqY
0y1e20kGZDATkKE6mFxAI2Uo665CWsLJfTP2s097Kf59tvm/vs3/O36r7v79Vrp//Td+/lbVS6vi
pNd+/NflW3XzUrx1/3381v/7rfff+ddTVeA//VfefQPj/ue625f+5d0PuxJH98v98NYuD2/dkPc/
RscdHn/z//fD/3r7McrTUr/9869v1VCC//jhLVZV+dd/Prp6/edfIDz8Kbgdx//Ph8dn/OdfH9/K
t3V4y19++c7bS9f/8y/Lkf/wQFKMvlibMELFsWw1vf34SLB/MC44AwugcBzvh6RoWbV98s+/bOcf
rqC4tpCcEBdh8a//6qrh+BH5hwsuLnxHEnzJpRyFh//7+O9e0P+8sP8qh+KuUmXf4Xnex3tAGR3h
URczlzpoenf1IzNS5gMOjZdo+/F29Qv/9Yvy75R/G/s3iX9z93b54fD98+vh8Scj/ecufr7qj7rr
/8zpX6+q5YRrEUVOMU7R9kvjf7yv/KfYb/zP+OHrWxj78/Hnt8vd86eXm+DjTfjy4fvjh+D1fvLP
3ce7xe7X2zieS/9UsCAFna01w8NX1UebfG3PIY9+LGl/ek44088XoDPvcfKF56z8zx/vC7/yv3z8
/DH4+gbGGv8z/vtS+Kv/9PX24er2y9NV7F89+HdXDw9X4c3DQ7i52YWXD1eXDw+H4992h8Mu+PJ4
E24Oj4fN8+PN5vExuL3fHL4HjzeH+20QfL//83vS5Ot+MZBO4eG5pBLWgPu//nL9+f6wv/5y+yX4
/Pny8im4/hz7u/Ah3F0ewt3Dw+3D7cXt8RYP94/3wePu5nCmHvEjd/qDLfXj+0pVWd2xH7b8enQb
2PLr16e3u9h/wpE1zPjw9qRgS8Rv/LU6/nn59vQG8z7NR2/+hN/8VPt3z4n//eX55vvr88t94h9e
7uFdz3ff4V33j98/fn+tfKjVwSu/f2wwIT7fh+Hzy2vw/THx71/P2PcHjOdPz6QVn3jWAwvr4Jm2
F9fb/fX2+P8L399dXVxcbvyNv9vgB3+/3Z9JBn7Q8f/pwtrOvY6rOYf+IXKSH254//o9+Hpb4Hm/
Ikb6DzewVemHz4ePL3cvN2fe5HFW/enax9Xvp1nXTzyG7gAe2nL3jftJkS9xdgeuJb+vB78iH//s
w5o4yL992BXQinWwTKNnTbOxk5Ehj7M02oK771pNIUBb+8IDdwH/3ohiN7Hsyzq/KIvtyvGBj584
L/DZwVpfluzDND/Fw1PM1JlTjN/GXddzHNCGeZKAr/a9EbJ8LYmYkmNkePqKw0v/Qflfv969hHcv
z3c3r4/E//h6bjr/aIfSLf/zRTVTrEnbeO6Ii3YEdQ/nkxCLn9nBvDweBRvaPtqWHpq7zyTlvywx
LsRNCLhAUcTBkqZnNRCOHGJraNZt1cTdVthqbVFXnOLt0o/rtz+/bf1aAjkft9EsgTWSgudQ8612
nPq26mNvm6xivO6mhb2MfKIPbaqKO4NLuTbH+kyo80u/SaWYInJMvW3e9GBPWOM+hUgmGFrcfC0+
/Plax9v++cUdHwuYeBhSeh5FsvDeWwTSF6jPCrHlfeXcys6Jdp4r8zNO+buruJgnLojykFjoNYOx
beeEoTd2K51hvYwmIS5Lscrtn5/lFy88PozrIfUBJZTtEv2QsHYUy8RCxZZ2s3uRcMY+TWses03p
iOigipbWfoXeg22TQTOIup78lpagNfpbexbo4B1vA1Lnnod2a4kcTbPpkDQclCNim1qru03kSP2p
W/vNn5/2F5t6BMLMEukdJa5w9X01knm0A0cDyq5dqy4zD90O1VT/PQFxPIvH0Z9IPZd5Dri09WJp
PKVARrpi3s4NIZtWltRPEhmfeXO/TC5cxYbcjydcW0imF+/dzu1SZ3TnbTnZ8pA0ttwMPUu2oLE5
V/3Rttr/fqKfr6VlTlLieM32cK2lTX2WZA+FJzZN1++HIbpKRbfLreJT5fV+M4pNvNZ7+NnOatwL
lAH2tjvtRT7vnHl9YS7fCkIvoH42+4zZH+b0bwYCidjGkD8z7iJbpzoPZGLLaYjRYLUdrBj7UlSY
5vv0CKTbkyrqznWj/vYloNLpSOTujtSjKbFBYDFRGIaVaQVkG/vMvMTyVdr+vYrBf14Bh2PhwcCk
qPP9ZD3ISljF5m3ECvc6czgJLYeJMxPk/Xn+v6+CqYHtB55FSp35C0SIqp0bPm9RNhc7N1XTRT6N
9MYF/MqvveSc6vgvnuUd5zoeihHseByqo2SgGEqwUoGN0g7bO+d2+Fhet5/lK78BjWT/CQD4j8vd
epO8rN/VnTxEu3Y7nUmAfjAl/BzO9Vs4Bo2fMqBjF6qVo0S0rT6yR/IgbvlN9d29jA/sfkr96c4b
fOsDuUsXv7nq9uyWPfEzoV63un4H2oIyJoyjMNQs2xiyl8DN7dHXeEGd6VA14m8df8JFCSK4K6S0
JQg5bf3gwkqdGpzX/bS1x8LybW9tH1v0rXw+E2f1QIvLcIcgJDB4KtYVzaZxjW7/WoBekCfFldfU
03YZ7c/eDIRFUo9+2dobKzsk9QcGOcG55/4gP4ii2SR1RKFbvfrCCxzZfF6niwH9OXYS5O20L3i3
LaxrWrkbm6y+Jy2fpS8gHPGX7ms/Pdv28+wUPgqy9rJcruSV4gUS65NguZ+5/U4cBe/Ua9XXX7Be
Xzjt3yy9/TCvaxMXrJY29YSnt9MBFC/zNcLjFtUqv85ZzL+A/3p3xrpa/gHjIoPjwG4yQQXXAcKp
7Q49pcu05UtBLsZ2vBd5Nf+tE/gfT4KLYFn+P8x92XLcOBbsr8wPcC5BcAFfSVaVVstaLMt6YXgl
ARBcQAAE+fU3yz1x2yr1WOF5utER7ghbKhRBLOfkyZMJHDg9Yhsvd4VPVz0H8bxUCZh3RS5ZX3QG
nq9//iiYL3JEUAiwmZPAO82XpM4isVSym+lVAvOdMl4te6NgdAQwft3hxwkjgFNCoCuURqckK7pg
4HZyS+WltIVZuvw+p8Jco1vLHoaG01JCzP6NCvJpYvVz0IxAlTzGPOJwezmBdaPQpdxhKbiZDReZ
1p+nPqK8hCBcEBbzlMPSbGslNJDtnzUl/fXuSIYYHxY2iMB/Hrq/nGgJVUGvZI9ZTais0GtVV+uS
Rm8cnP+wxxnOkpiEeMhj2vTyASlbebjpwFVSNdleoDXgguCOf6ND42cx//TlxUfwDbkZ7F5PqwkB
NMH1ALmPSsQoJ4Ijk5TTGjXv3bKyC1mvrGilV/sZ/Uz4EUp28zLMn8AHP0ODCsVyWrKjB8zDuGQ7
6J28UUf9Gcydfr00TZENIB+IyGlfWxNZLy1uy4pQdOLBkE73XxJPxhvNh+NZJOu7FB4MZxuyYaTx
pJlvZ68SXYZH9/Yy2KL+D7MuLLwcRZcQOskIhdJTLqSOBfzyiLVVttj4TK00KxAotPvOLm9t32Pc
9/LhcTJkhEEmCSBoepo3J2AvjSR2tnKcEfQORL4wfJVnLh37skbb8tVGw7PWR3djGL7FczhuoBeD
kzBkWcKAe0EiDAv95fozutbMouJQ5arfmjJDf2Fa6sx10WFpO03eOKpOL2lcliQKIxRvkShh0JMr
LSRdSrsV6t+wIb3pAvM00sUXdYbq2TyFb6RDrw4PQjKSRGEe408wN08g2SBQvdcsk1UtMoPG6cBd
o9HBnqdmdndzxh0uGKgP16JhbwQIr87KnyMfIxJML87Nk5HhPGSdnnNZpWuGdhCYQmg7NuU2ts86
H8/6of+zdnycVhgRIXQGD1CcWelpPY/D0Qq4eoqDatJhCUmorjDb8JZjwcnrS4/5OmxGGTYFuNiv
9bISSyAKt0G8nYgErouMd/NdqlJPS98gsj8MkFl6yxHpZIli0AwoV4j+blQNGICll0u0T8amZ0aj
SjmO81feGXlQuHOGwiYt/fxHV+lxrAQ6FIAjcNfEuFFfjuWQFtQUjrqVMZzc1mKsH/im/szQIPk5
CjkWSqIUIQgAkJej1Ntq4NS4qIpqKg8bacVnDb7BG3fnq3nDekCPFu77LCE4xU62NvdTk6JzSFXJ
aBXbKzr3H6NwHbu91dP8RvR9mgAA9AiBBeAiwyo7Ktqc7Ox1i2w3OaEqDltgdp6NMZCQvqE5qKQ6
6eLbcOVJbot+Wrf0Zlx0/2kbGcRwpsSuYteRfjBlxLOsfVa601+CRvbiO+sDfT10bb/s2p6bpS1i
HsWi8jVL0XG1RTOrGiHzN1Dsk1sZXXNImABkIuoGRkVO2SBQhbRatzUrQ9O2e7YB4qiJXKrfL7aT
U+KvUY6IDXQugE+dhqBNM0xDkFNWumXq7yJm+fMUMPeJcLTYF02+9gWqZenD70d99Wx4UQx1Maw/
VMnIaUg1LTmHESteFN1EXg4dJHyUGOo34ppXJwXFsYsMO0LQhkPpVUy6omkD9lpdlUPdDSJisNvq
qwXpEitNOAXPBMBC8mfRNpYgIQluULDxMaOvnsxg7gz6vFQFuHHaLfAMKBLuhzeye0KxO3+5Mn8O
k0LlOQLzAFjCKZ1UEtTNUY5XFfrLWNGztnm3MCHL0E3bBVnYeD91W1Q2UEnYz9a3O/gj+oKQyR+y
aW7OoNtNPv7pOz1G5kgxYpBvj4fkywNFMRNzJVpV5R1CNi6SZS8CCI7/D6MgRiXImnB3nzKWoRzG
lZowitAJv2dt275fQAh+49Z+vT7x6mA5AOgEMlAIiV4+SzCzoKc67qqRR9slt4E9RJz0/8NaQbQT
RQRRZwQU8OUosh0SOEHlHWJ6J/bML1GVZDBc//MZw1mYA9bCQK9sMrfArRNi1g7nFel+DBTW7HMz
tW/1prw6SLDwGeYKbwZoE5LZlw+DmGAOzHGYbh4CGNnJEcKq21RBpcscgDnK84zLtzKX19cLBoU8
NgBGRvBoJzO4cdMMHPFAxeB8WxHpw7NYBkG5Ca0e/nQacYAgPkYsh6fEKn/5fDJJZnhcozcYSDHS
MNJPoKHBQ3usfj/O60fCWkixpRHKwwrgFA1e5jUO5wEgc9/I9GlckHJMxTyDW7vLExPR778f7vVr
i1CaiI65dIIk8/SxOqLTGaEIhhtcdqFxSiT7dVnzvhj7Oj7IdZFnIV7t4U+HxXLBRX2s8wDIP2WY
irUXNFi7oEzDflp2KZmD6ZBMwXBjrF6TguDMElWjoAD5+4FPEh0cnMd1itUITSpcsKdds14TkHTC
NsBJudSX7ZCpc5k14rD5dS2bfp0OQSeDdxMoSxWaGJY3nvv1lQQ8KSQIiQDIhAhUXq4iMFY0PLyC
usxCaJ0UUb61aq8UEa5YFQX8PEbMkTeW1HFpvrwsMGiU5CluJuTdpwR+5sJBxWldl3XCgl1g4Raw
COHfGOX1wsUomN+IUEAzWFIvHy0XsBwCLliXUG3ZlisN5kxcmBY0GNDBsLDeuAheDYeIMgozhOIY
C6XJk+umsT5OLNsC9Adu4cEq8djRMD6Lpje7HF+NhHWCW+BnaopVczoSKpI51TZipax9f9GnHStm
eAHfLlo3b+RsJ9niMRqLsBnwjpC1Za8YkSnHX23xkJWwM9KPWR55d5vaLuBrISQNm2tktFl8MMI0
Ki+o23r/pwE7ko4jPgOoF5+UnbbAdHOsUT/qkpIuuI4CiM77IocMzOMwsfhPE53jWOD2ocSD/6JT
khS0V4UamErKVtjxAqJRw3UU87fyxX94fRnWPJBWgssWh/fLdSlW16sAyF6pBvhk7IIYnmi7Bjgr
ZIRA/H0Lsns93HEXgPQV4ew+xvAvh/OxRs0aN0gp4Nh5KWQ0l3XvyU2m4rec3f5xqCNYg+o/ALVT
caFG0r7tVoMnC6ZwrVwyxZ8gcZaM+8lGf6bEjnwxwXP9MtjxkPkFiiR8lHVs1rhsQN7fj1G/FKaf
1Bvn4z89EqBw3OkozGPbHf/9l1FwUK0RWPVxaVWWdaUwOrtr2oxdUc2StxS3/3EwHFoZLnVk9qfM
6Y13qE5bzF9L62Qfmy7chTwOrqCB/pYI/6tzPwF6gAsvTY5gP+pyL59rq9dZQIorLklm59t2o6za
mAwvLO/WSg+9emMbvzryj+OBQIHTEb1fyWmHhc0dNKGHOS4HbrIHp8LmLM/U8MaR/4+jpDBDYjmw
u1eQ6UzycViEjEvOY3HTiy46V1b8mY3Wz5WHdBHKvaiW0mN6/3LufGuiIc86LPNs8BDa7NsDpAjX
3e8Dg394QzF0DWOCw5cS3JUvR8FHb3Pch7QMTJN9wxscdzZtQOSZZlQwo352b0zeP6w+VNagoQX8
BeH5qcjGWDc6ALwPfkbQzz3kSeFABqrEFH4H0I1S5e8f71WclxB44mEozCTOilOMn7suS6YGoyUe
5n6paI0oerfk180yikqn+Y1bwuYNQAap73HaXsQeDIyQjOBOiRBs5acopHFiizYZOdTvJ/Mwknpa
zgzl5gp0HjpX0ZhMQ9FHc/AJHhvddQj5XWDv68h2KthEtpd5r7MiGwy/awT0eoo5Jh5kMxFvpdUJ
W0oIA6l7OdYTLVIx+Lk0qabdHmGcGUt4bLf3NbZCAsq6GS4ZvHd12bAm5MWYpgkAvMBHH6IpmT8p
IyBgRJpxdKU1Q7Rvsq0Gk8bE8dcYv3wtx3hjlaSZGIoOHlJtFTcjbCOkzYzbt/WwPijnyLlujwwL
CPsNFyGUl7/nEAE67xWtzUFOtbhK+NoAP6R13pQtXC5vQGVRPZodlu5MB4tsdmYK0y9wNp2g02wB
FReQTxyuZshkT0XLpyDbrzqLpkII0Xya6nC0FXyt8UxzCCOBNQ3X7mKBDDaQMOfYWI6rGD7K1tUN
5qi2D0gI5SfrTN0VCtejLJqAkDs7jGKt5IrrvgAixZ+SiM1bAQRxWPcELujfGhIMokiWWT7krKPr
ObQD2EcdbP0tGE2xLBQP4gdHB/4Rus2GX9oRqhalcJnTxQRZt7Ou2WReRGRUWwmbT++KcJyC98m8
iaeGAG4qTTswu5vSmaEUIBJvUEYmkDbHZlmutzlV0yEzTQ23oY4uW7Gg34sX8TYuZ5Bl0b5gbUyX
XZO2/NNK0vYTDaYgLfTso+Q8kAz72IL/AAJ8b68QC2PS1lkP12EyeV3U4dZcBQ2cpXdUZOyzCOMu
gplUk0FrBfknLbuZo9nDxJ35AnWKpMUjy/ij06v+vKxozO5qkz5PqGxnl4Mb26WwLpvey8guEfSB
U0egQWzmu6YOlqaM4KEoymheR7/b0gzC+sMIIZMqW51iOzeP9DzhWxtUBhE0aukh1UkJ8ZdVl1Qy
ej7bUX2BqEr3Pl/c8M22Xf6x7azw5QaA97JBw/EzGeP5IyppwQc+kfjr0ZwogxbRwESZAvSbdlnm
wvOWxwjEUu7idRfbHi2WIbXoaO1bF94YSPWk5ZxQ8sDM6pJi6HPzfoahR1YiwGPpfiKQ0yhGyGlc
UiygH20gQA31TTCHRbrUA96WpM09up7og4MtzVPAQtsU+WxXW3SrX8aii5lZyjaboh1UYBO1R/bY
iP2A6uiISWy3pw5Q87Jft2A+5NEaHLmmMusRqdrRlEscb4+qcxN0NWHwsgvoGH9bMzeIMiM+k2dw
Z552mvqkLjVitxjgZr36o2dVfhe0+WYvQsBJH4Embcm+R2f89TR06XOA3lNzDu5CfxlCgJxXa0rN
LWesi/dzbZpzuU1CVCgFHrvcu9DKfQB2jztfIkQUaDnauus5c8n3LmX+Lp36LS2YcDoqNKZgLmJl
dFhFcJ94CCbWPgYujm+iZY6wKVflGtBIlElL03H2vBE/vVMC+7FYO9XkO9Qsh2QPxSB14aj3WTnO
wZrvOI1wUNHMZ6Iwaa11wQfXi4oATADZEXEI5i5xyRe3wdqsaMXmH3EJpdnBzquzhSdB7/ckiJKt
iCL0O+49k+J9tLYsrBabJA+WuHmrRrq2c+GNtu/mTSmPFzL3shyjrIlLKYNZFjE2PSmXEdpexaIm
ElZsMvoyC9vmGzcJU0XWteaTnef5/UbH5nbo++A5QiL+Y0vRhFRMvrNA4IjqKiwcKXdhN+sVRqN1
/51Du4AWeti69mYKwYZFvWld74VS4IOYUTRfocKofoxYWmvlEZS7M7K2vSt8m+Z4buMeI2PniyYJ
oq4QsxcP8TSnnxHAT3xPrVreofpPftRe9TeByBO/Y+uKPr4Jm7qwcqZfcjWM/swi6xwLucjuuYWL
SAhyS54dGo+0u+J0GtSF4dx+pXUsZDFugf8CrpIP9znm+zoRQ15j6hRWbQo29T5VKNXvao/m8oI0
AXUFC/JFHiLF3W0r6uAWVdng8xpuy7tjceB5gRg57ghFyWPvmLIopHKLSka6tXTvOXwFijbxqILE
24RaYyfb+IL2yn5FMGUeILCKxZay3t2HXMRf25biRvDLorFBOzJBgsOtOBpFjZskISrC1dx3HMfy
3PalC21CSuTH9eO0hXkfXkKFEffwwRipbmloYGg9rDPtq9F3oyilyOV7Hc/mm6N9fQ49qPlrq2Xd
lbbHi8N6w+ItoNNpHnCxpV/yliYWxzfxj42j4tPYpaPeU9xEfZk1ifoReJ0+553s3L6Ro3YFtfHI
USkP3DORnG4lBJrTHfbVBga6HrormYmmKdpsgcT0Oiwas5MtM1w0lJQf5MZw3uQm4AI14TiuixC9
Y7SM2tg+dq3PlnKs8U0L2NNJtK513uOV6q2ZLpZ2nZIi9GO/VSuC2Wi/pc3QFizbYlds8CXEhHIX
tfs4HdVS4nxPHmu2JetZGlh7HwUg8+2aoB3CsgbDbgOVf2gmuFjUDS3oNLtnyiY8hWbtMBymVWVz
GTuP9lIqY/YRZrYMy6Bp0Wdne4cHiMGRhfksd8qUMeKREKWv3H7wcsu+zagLa7T+MUIxLTOUmnOx
sK/Qdoo+TpPPLmO3imcgU/ommJvtq1+G8WvQkkaXKHK4oQDjvSYH3PvieuqD2pajGGVQ6LVt39Ux
RwgURVC33NcSoiX7iKciRLPAKB8kKrRh5XQwJogEFimKIB6CL9Z00ZfRkMFWs9RixsR7hkOniz+G
YBW7YjZdvR5S6Rasw7mpQWnspG+hfYe4klUcAR/aggGmG/41ymWcFbmfZLCXDt3Jn3LkX7wKcL8M
VQjG7T1PaJMXW9K0+KWWJLKkHHN/ML1rvkPzR4PdCne2bR9YpZ4QdqKjCQlCtx1mI7FjyIbS1lUG
S8j6zLstxbabjuehHWy77jyNxwCrmemvwiWh3aPG2G0lriXbFa0SK1ppuArEhQMCG1d+AQkO0RmO
0QzAxNwlFwASZzx0h2bnSzs3XHHQ7RbR2pJDyDa/g5E5CXbxYvrsyU+qecik10sJ+FTLphpGnTbn
qHEE2yML9JTeGNTctvOxn7buIus78EAlt4guSpi7RN1l0KVDsLN2MO3Bu3CVty1t3UUjgtVUDQ2h
EeUQa0cXiUqk+Ra3CDJdQXQgu1KhhNnt7KDsWkIaTKyHxcK7GU3gIPjXOwikh03VutHxi1iiS+VT
s21j7c9QaJlGKE7Res0hsWTVfKXJisAPx0ls7zvEN/bSu3aNb6nBPRkWHGQbvcNnU7Ffh2bJP2yq
A9lsSRzLzxYcEfEdRchTl/B+yMX9MDZafWBLJFeB5DuUzcfMMh8WJuMsfBK9n0WIfWI7jsszQcqA
n0zY+RxPbip61ZoQKQEYQ4UclWmBufWClGkkdVIgSFMhEkTrkj3PcF0etMI5/UAmvLgru6k2vcj4
rN1BDKYOq3XimftAiNy29xBvTMl43nR+BCFvASefZwV0Clv3ndV1bwvBx6XfTzRQIYjhpg0es2jm
3c0UEwBJRwejZKvSMYF+FJJhmu+dbWb+bEbUvxViIqQtpMxidD+Wydrox2GJ1bprLMgHD6yhgS27
Hq29h1ana3DNXT7GU+EbF+A0aIbhabYEW8slLZF7CsEARHppckzIZoMjjY6+wcB4ffx8HG2AcCrP
6okUBNHF/G4Me4fDFQ0e3bR3g3LbpamBIfzIw3ztdtQLGn1O+16z6yFVxt2NrEvo4WhQf4wa58k9
opciO17/i+rWjysxrjdFltla36itB2RfTIEYdNl3rUbKl/PBfAslkwjVDEr9QCSS9t0gwNwr+4F2
54PjbjuPRJBAedURuLlVbTD13Z63rRRX+dzyGY0tInPvSegHjbgptp8y6J6uN1QDOC+o1qH9hkaO
pN+xxLmPHqoYW8WyJZ6qmGk1F0235XcoEpF+R1eeDmW7ghC8m0Kx9Ac7tSRqithkyCjyONHhfvPa
Zwb97Z61O6HraURIN20u+1EPGanf+TlAeOfWjX6oveNL2SOqX/fWSN7cqUhltDLR5oNLsAPQYhEq
CnvHPIiFBy1RuOjB4CX2+wWBJKlqCHqEX0jexelZNjULhYy3Mdlw2CY/dLfrDIWFYk1mo66lYDW/
3qYa7KE1jKTbmWDZxntg+X76ZAOaSFgEwtnjwxIPvUgL2SJ/K7p20uSQg6PPzxsrcc5xutBgbxY9
/qgTPz+RbNuGog60zc7TNYG7TthEiThzzdLcwXhjVkUTo3hXTiFdussmmORQ8rFBF5sF5n2Bkiw1
Za4s0iggaQF5P/co3BQk8shZR8Y9jpx+qdPKpoiO8Dd4xPPODNit3dpw3PS5SBFkJJHguhz86r74
Vfb5ewnWX/2Fb6RvLwQyS3Y5u5XJj2jqzxn8ysO1v2rpHCXvHL749i6Io2W5VsMMWz1ESdr2O8S0
sGKNW7A2z8bQY/3Pyxin71uVZEIXXniaIbaD8PNjYttgfN7E5L9zvyRJf9bXGOeOhQYnl+JAxXeK
qPAiY3rDwYUYiK0fbEuH6QeEh6hszjj03Mh7yNWrR5hND9nO27B+H489cnVu+3pnR4G+DUyY+NFg
S+U7MQhG923vR11krbG8wqNDyjcUcDqA9yPS9w4uMRe1FyIvpE/sVZroBFth7lm/m5K2aQtQNaIf
ZiGgdQFgwM0wy3H6mjhoIJV0zvx7kYFJh93TrUsxpNCoAWI3NO0enweWXRQ0yRNS3GE7bNZ3HwiN
2m2nVharkk3TXBdxYuKrVTQD3Q1uiOAKdOx3KpCAdPYwB9g8II1kUbvTTmY/Ni0Obo2G8WDT0V0N
lrCuGPPWPuNuVkuxkaWed7DInYLCSyEvs55rKATyXC47Ho3Tjkwu/EJn3kdngzjucx1OkChkAlZt
e1Qo14qjZesBbwQoAsKG+s60HfC6NlkiXYppdV9TGOd8g5Jw35WB89vdaNQKjC0k03WmaYYFu0XJ
R6OFTZAug/w3eUW20vCIf55qwLR7aPZ7dkBOCSVAHYQQBix46MOmqDu+fsuyGXxXRCd1KsogTeTn
BA6aV1FeL1uZe5uHuwRqK/dASCYC30ui7ztGt7hS0cZ9uZDRPm4B7UC6XUDurRYQ6D5plmdNmS4x
XA9WLuepIHQMf0y+X+OdJ6hZlOsSmu1MHF1ei0CL8TteXJcV6xoMrkSrWfPMErj4lqgZLa5A0714
IlxFY5lFBpdnk4/98zATSfejg7VWEaUu+LT0mwjaUg6SkDOT2IjsVtogChFIEm05zz0hhYMjM6bY
zzEQ7H4Yv2RUDKqqg7rd5dZDJyHiM3LYwT5BJNdmJUe+ji9MAwTmkG2nH9DHt8iCzQBDqxl6ui1i
wZQ/hFzXbWFMDI2LaHU/2h4AT7mOchsPR6PMb5o2fVt2WDs3tPZgMKaIjIFeMiNlATDSXq5xQr4F
iYAk15Jn9oFAifkW8pAU8cUEuO+ss2G+lYlVI7mI4NXaV/nSwG7AyGxAsqr5EyQUMol8B0F/FYhw
6xHFw8lo1+rcfaqZJJNEpoB4I+bgHTOHroouyi43CjWjwteN4EVDCbAzHCwGCTB8pz75iOihjGv4
t5eoKsACPaAGUnNSqXSr9AJhroJ4RLUF9jGLcM4uCcBMvS66REsST0u+rfU3byec566Oc4VTXUAO
NE8YfY9gCNFsx2q/FQgO5+8T9xg5HlSjSs5wb4MUp8FaMIY08lzGS8CKVHGR7vRY8x+BslFSJkwk
T17mfK5qZSdsdmlhdmcHAoB4mpxu3zm4vMldjSNtueas63D6KNYtpdRjhLhLjuMVYsWpLVvlGClF
OG8fYzqhEput2rqS49BDkmnsZKsGTV3siC5l3xtbL22JQruKzvIEtdTLWGu0tvFmmD+v2+yBNbqR
8NLEpkVUYehsConiGpT0wsVvZQukBYhMEnf3Y9it6l0QtEzuojbnz1iM3VoyXLmkSpEUHWg7Cnvu
ptQEOwagv8fBgRgC/FTSRFU2jKo5LPkwbru6ZrXe2xn+sgWKin1SNcaPcyHo1Le44jKHo6jPAVlY
r4cWEexA3uVaRWExNUbHBVrdO19ZlNL6XRBobqosNyktBkjy67OghqLhuR2C5LvlJkDm3gKoqnLW
NHeLifx9rtQFYKhprPDx4DROvJ7RJprrjhSxTdaoCh1RejdG8KmvIjvouoqm2NUVk1sa7lyy8h/K
wTii9H6j7XmHBrsmhdyOcv5e13K2pQMVDrDRTLN3NUMGU4IWGH5nqu6Q5yNcvBxV6OcD3UxtiwzZ
F6kMjdydsRn9gO2hTalRJb6SeiBJoYLOvkNbK3CMQEmHAlcQ7oZEjE1FFo7tA9TrAwyYowhrgYWf
avQr8V0OH040b1LQkso5F1134MTjt72ANHiZbAJIOBmyxBe65WFQwfgH0C7QkuBeC8UbXO5D+JXU
PGUFpHB0e74tpvMHuNRkrIBA53jje6AA1yj6hhYZg10hdxC5HGbH6NG+hMlpa0okv2F/NppEQd2+
H3BWNWxmH9gI19aSIZ7iEIWEr1Fzh8JGq95rZBvveIbov8riAEhRvQ5fxyCLm1KZqfuRT9P2AFu1
dStsP1MCbI13V1w6At6Vj4+t9kn7BEQPjc3S6h5iPizhuNAwycCU1vnGW7vRAmc+AqTQt/JSm27K
d4qlCHsTn13g5NyepgS9bMXWjGiVRoy3uAMg1eDMeGrbYvDQzNzBNVq3f/Hj/kj35mb83t8b/f27
uf48nirbvJDCuXHfNchB3/+FH5z/tbf9t88GsjOnv/P/oRoO6o2/FPNeqeG8O6rX/Oty0N8//6qH
8/O3/tLDQa333yiMgg8CWjd65o90qr/kcCAN8G8QSdDVk4ELm0VH85X/qOHE9N8haEiUQaSGELB/
8SX+o4ZDMwjlgO2WxxE+ERzd6E/EcF5WiYPoyDJnKHufMMwXx5HCIvS8Q+VZnMGDkRxatoVv1Bj/
26cfC56/MAUyWHyHcz0Ft71IULqbW0Di2/6XeX7/V5nyhaDOi+Ll39/8WCv+5bNnYsF0pKq5A9B3
k6uRVXOSJf/jh59QHKgZzaQiV9/2nXge0yg675vhrXbm/zYrx7//5ZtTB+CI1/jm84I7Hl10ENrH
bfD7aXlZuf57Wk4ZXskWjybomrs4gKwabu7hc9eHedU4FZ3/foj/9v1PeBILRgBIhSHIaj2sDOUe
dsH1H5Ej/v7+x1r1L5ODY1b6Bqnt7dalTVXH8aM3Ifbc/zlRgvp1yfy3uTmho81wA93gPZHfouIE
TEjLEFA5b0vWhm+sm5ccsf/37U8p32bABdtDxeq2ycbtulvG8UwnMyl9ws2NBzkHPWn2SxBm8g1O
zn95F6dMVKQQ1JtOsVth7but6fKiq+FF8fv5+m8ffrJ9wUXt+z5Js9uwQY2tc12JHP3j7z/7RKPm
76k62b8SLlw2m627nZEPRRPfLUAdWH0emUe2fRj0VkxjKeSNhAFY0KcFbRC0f63r88zs8eeQf60h
O/j7LxMdB/2bCfH3lznZ79NA5nhLZ3dra/Aux2W/NZeBulvEddpIsIm/ILUtIJhVuOjcsacMaUuP
LdtN00UdXilAMP/534TCK34GZNGiddleBesuGH6ARfDGNz1p1Pz7m54cHiHTtfKtc7c0aM8p/bKy
qUwxI9Rf6n5PlrVAYQ2ZILhLE0BxQKUxMLnOl2GfX0j5lvrsiaTA39/j5JyBRAUaB6JV3YYKSMKS
FwtmjilzIClmaENAeb6wp3q8rZv9MTfF/AwrqryuEFqXNUo23hioVZxLua/Ramrfaur72Z/yT+/y
5HhSawbIPBj57aScKCKdnS8+fGITqp1UjAUYZOWiBwSa43hPEKgW3ez62zoRj47pqzmcfvAxv+Kj
esopv0MN+9rm/MnPzQe0+3zXUMFc/y9nZ7bcKJN26ysigjGBUyYNlmXs8lgnhKvKxZCQJJkkkFz9
Xvr+vf/9lbpkRfuou90VCCFyet+1nmUtKKvasaj0TWAZt75CF26p5G4snCcyix8U9WAUuKqYWcv3
YepSNByTsKpulIGuaFFsRdDsq3U9knH5hn3B3jSLjVL+jVFBbYIi/umJ1RaMxJU+yhOk2bXuG0N+
r9lwy7hlRo49bKEf21R1e18T2KVgCEKfC53vtn0GfDNrF5oKr6nicR4yHD/2Xs33IClvJLrvQTsd
HYs9tC3PyomyWKsi16hEfT6cLs2CZ3O4hYjVwRvpkNsTFrhqWdDBB1t9gwNyd2vipH8HcR3o/mh7
ff6Blyaq84l9WbH06wbfQXA0sUTWDNd0nBcufW4qBG+kxjHb5rk744VYRxLZnL996bbP4dM4mNOA
cGfIhwHcn4oUxyCoHz6/9oW1zjybuydDdg2HnAyV8kDKSC9edd+0ornD2Rtlg88/5NLDOZvDHeZo
nHO0zPUc3iu33TcmveIFuHTpsxnZRzM5lANUOVAGqWht+wfVhG7y+X1fejinD/3XJsPwlsBonFLm
UwhxmuGhI2pJagLhatrp5x9x6f7P5kfEiIZ8AOY2R2B9vhoGyqqEfSUkA7v2c7m0go8I/c9V5DNE
Kyj+lGI7C/rfkZX+d2r/D3V0sDQycFuZwyP25q+g9ZLy42tP5WygdqCH1GalRG6F0woJIXpspvPf
uWb/333DIv/nr+oHRjuCWT7kbWG5cYg7j1nnf2msQgz658XhhGFQOY1QiS3hz7Wtw6ivzSt7ob+/
K6Av/HltNEt140IEnHcy2KD4whNpDd2VyfjSxf9jjGp5alyOOUrRGZf2GqParpOv/J7/YR1Gv0go
Cr1DbqEeDxCB4yVNIdorNpLTD/efK7l77lXvpg5RmLUc81C5ClqOPpta+m2gzY3Vrr9nt96zsZ1y
r2HlFW7fpYd1NmolAXrJpKeHxelvvE8x5C9fSTEEpuQcGB32fklndxS5LdBOr2A+inrX3X7+Q1zY
j0Fv9+c7NNo1sm24wfNp9Nk76zzjbfVXGbVTEaToHpoZxWuGfvJgHyGLFUjd00UfU896wJZhuGOT
V2SrryE8WYlzbE0gJhin4E7DsYTStoZbSKtfiGF0IwgkyRdfoLMJAfIjf4H0Z8x5EHyUC5pIahqv
XPvv2xCYqv58JIXqChFCmJfbPjW2oIBADub4z6Y7pWRuxUF1lUpbbsrd57/BhZfnHEe0jnMXMmMY
cygMI0sgWQy+ymt0uEsXP5sjfKhQmVAGllpNitgQaElL5IRcWcj/viCCsvzno7Kgv11bdApzL6jq
pFy97gaalS6BwMD60oKO3s2fH6EaT+JzqcgrMJejcSFu6hO2XpkqLj2e09//taJDWM6RTx3I3B81
+iae/EV0ee2w89e4Rwzd4GxaCBZDd3Uthhw2H3dnjr11M871T5jDsBMf0CJolsnYBUFFb7W0w1ii
NZC2lR9+8dvZf3673m8xyxIh8rWTDxANIb8u/P21l/Zs3uiNBk2Wbhzz3nd/ctP9BVnMr88vTU63
95f5+9xtPheoPRdBLXJIDdXOGjRBz4Sh64ouB7pjopwS3iwurIf+C6kqN5kHa4BWZzH3xog+I0Fo
6iaEhA8ssVB98ztkzXZ1UGQzFJ043WgjNoqii9GEw3JcULFZbdKmjJvhpq28x2EqusRa5yExusBO
J2OFtgBYPcRnFyUEJmO3HVspk3CZnQyIkjV2zWG4D7THdzBtgYxCVH00QpdFDkGEAFq1wSsNjR4n
PxDxHbQrvvV6GV8LOuu9NXg8mbtZpzowfyqYiWJz9ptEU3Rr1hmZsoBLmpuZhK/+1C3pbAPhuAq0
/+oFCofaGOIBaP0rI/rCgPDPBoScjVbrpR/ysVsgENF0jYzxWtLPhYX53NRGKh64E514vqCHhM50
6KMVzj584qPmELC2jABEQWuswclj7aty8/kLdWGW8s8mdLQeXVmahOeYyqudLFgfwSc47BZ7uvIJ
l57a2S4PaJKWksDkeSGKA+KdkNNsi2vuw9Nk+pfh4J9N4dQ+SYBNl+coxasYAlCoS0MfmofK0DtL
G/Rr69A5JGtZacfhMJK55MOdEsV3xDo+fu0XOJvEl5p2gR7mIUfny3kLhNM9MHPtU0momXz+EZd+
grO5Tq8DZX6teW5W5mHm+ldDg5fPL33p/Tmb6wTXgN+V2COJtrZvRsXtSEODdOvhcHxl2F36iLP9
DFItqW/qkeQIeAkPUPpPW8cXJ3NPcM0FfOEBkbNRAM4FuujaJjnhFokWVz814XwFtHbp2mfv/+oT
qFw4rg0HloKcS9xy+bXKPoxufy5ioBSokqD7lTdtLDxoGq888kv3fLZ38SmapJ5LSd5O4w7aznew
hL62ZyFnrzuCkMkgpElyvw6N2Eekc9TAV/XFGz99oX/tWQRUvwDqhV4O0aGZhP3ixtr6v/3ZP2JJ
/t3ruPRUzrYsoKVNg9d2JPfgBktEOx4LSIKu3PnpJ/vLTPbPgv/vO1+G0VaSk3xAUOJxLtBIKdFg
3qrQgukphHNl8KEZ+dKoPTd9gvclfDk5Xh4sw0n/jgDmIBDGkUyQTX7+EZce1tmoNcKQIsrI8vKZ
19AkD8+GHX586dLe2Wgt61nD8abxIw8GtCmmtLLFQ+v/a1c/G68BGSGMhXQgn3UBnXfAvk2V9bVl
5JyKR6vQHJyaiBywZVCJ/AoVc/f18/v+B1XwlzfoHCtwimapGuAO86U5sNHfmAGN2yWz2WNxYvTz
26X2EtPaQEZmOz9a58V01xuH7HwJCSv+17CvV5qtxZV5759+2d/u52yku9UC8UnT+XlQzBFZljhY
2gQSr0iH9s4sDmhUuOrOH5odnY7QRMc9dDBqcDfLgGLzqYkxkK9kDuO0cY57AfajXwlp+xybg6yH
5joCCPya1/jCq+6dzQvMhQkKR8k+h8rk1u9hiLGNazPxhTaaew5uqQpKZrMOOlCcx/mnB2TEruPl
O4rzdcZXBzXQwdO7peY/qmJ6dC3+zJkZPCwQT8ccetuoK4mMKC3rdCLoW/WQBSUOt+e7yXJhO5P4
d3IM/G3f87damlPULfZ3NBtunWFor0xul57Q2S5hQfPfg4Sd5YZZ/bbtaojCYFqvXPzCHtA7m2nW
rieDaVldDsvcba9hVtA42EWh7t7tcv7ayD0nY83oINXTPLe5Xy7vSpU/yPz8+bi98GxO4Uz/XrJW
X/bOYExdXiwQIIVN3hT82nM/ywf53/rtOXS9Hqt1qFb4ZBV6lrtqWa1v3OmbW9tYoRtv63IXdpLz
OAwGkYylsRyZM7YPq3JEDBV3m80U4qxgbsiPCl7KQ+AwMytrlA5HnAShhbAePXuxs2KcPxbhjEMy
9zNJoPweMhiEN197RGfbEdgLihHGLjz80YqEXW1wovjabH8O3qjXlTmtQGIMRtGG+OzZG9srE/Kl
H/b093+t6GCX4OQKYmYO9PRHyMNXi1yZWi9d+WzCgTATjh7VN3kpvDJ1JRFpBXPw1x62/edte75A
2MY613mn5i61ysFKNKR8VwbrSWX1t33OP3//11NxGDgt8PPi8j4cHpC/+jOKY/fshIbNOg8akmZK
zf7dOS3t9UfoW5vODXGy353aJtRak6r1khEGc4c8By6ciPDflmEFt2AV99Y3jNN4rR5pgdoAf4Gw
AXvkiDr2twI2aInqJD5pDF5n/NUbs//5WOBwvlZVcs/motk07MZy2zZfVvMH7TG1msa1wXzhVz/H
IqMbbTUO9OO5mHr0ypesr+2v/ebO2RwEV0BJDMpoXgzlAeaDO66+Nm86p+3uv39uZIlUFFY1zJso
+QQGSUvYH770pp5T0VtMMJX2SJd7ZFe4+fDF9fw8UQa8e2bNZKG5AxRzEkJWtuNK/HdBBv87JTtn
0wItKBzIADDkMLXcloV6RV3u5WsP5GxeYP3Q0U64XW6uFLwERfmJ6vbfBXn8/xs/mxgqrwfeY7Jp
voaiT2RPjy7MO8nXbv1sh8B7mxhkUE2u2/IF+AoZy0V98VTonI3KYp0DIDMWlmvOaFYiL8rx+6+d
c+yzwwiSbaF/w642t5pQptMcYMcVFteAjxfG/LmWFPhj6MRgLsndwX3pGvaDcRz1P3/kFjkN77/s
0JH9+MfgLEBxoYqwOjdtY4OJ+IBh75FnzLXeEOxMmBDqbieX3WmOXtYxrcYXglosSFWxLuH1dnHE
7oz7clpTQDPgAu0A8vnl0EdcoUVhGDy1g42rkBHudKK2qP1GcGPuHOtQg+FKHbyk/UuP0yfB3O5Q
uFNHEYk1xwTOmbftYSYws9NULX2Y2sxmg7+seC2M2dxh/RggvGfk+9KDHCfGW/yfNnWxQXCiMdA/
guKXGTxZgIuALIHD7gGLgbMGvwSSVgl4liPqqnAZgLk+NNVpWegVzECVu8GnD/74zYMFfcEXqflD
A1oivo9RfQDRg9/3p1TeP5+DS0JPnxiwe03NLf4Z4Icp7sOzFii3UMLt/ucxyjYyBYyeLvYvy45L
GXfTEd+tKT7UxDM8EKxmk8n3RevCpQWQgl/A9TzsR8ASihL/MzutcRrYtm5q73pL3SDm5qUIobTk
L7a3o3N5UDjWWF2dljZ5wT2UqK+Ubbe1rVch7Ygw7w2wk5uCjWmHjFliVulaWnCX39rk4KOBVMGn
T1BBVbKNS9NKF6CXYVncnh6hBWwcDmXKzJQgCe58HN8QoxWZs75hpkzaCvJBnlC+O31HW70GlNyi
CBCZq5kMXywq/HNI+tdqUs1o9yL+tMllA6OPVXjfS0muDIfTS/+3wXB2XC0rCVwYxzHCH+dHf7Rn
dKDUmALjAd2YgIuhBgHmymddGtZna0DQCyImaEJyWpWHyeuf3JJciZ24dOmzNWCgA6dMSZoTVbm7
oC/8yD3BGz6fMy5d/WwN4GoJSXk66qJj89rNyy2FbfbzS1unO/zbD3C2BAxoWnve7NQ5w7tfLTD9
iHmPAVYpL8X7f9rxSHo/49Wbqm21WkdrvHIEu/TTn60P7TKydmmKJg+c9jd6XkZehJI/diSgvx2Q
04+B0tf0XZe+5rmeWegCFIyV1DnIfMPNHHrePZMFPIpFjfIHsFy3LGjquGwGBVubCleMSSvccQek
DoaBv6v90tp+/swvfPFzqbOPQIhWtB3Lzabnt/BDtMdRBu1rDXQbZk1dpqpprxFML7w71tlqE1DD
JTD1stxb5vehDV47Xb5//j0uLGT/KHv/NS+0o7N2AiKWHCY8WKXg8ETgzxSCowhLtklFuDVCAAdt
y+6/dgSzzmYLf7F0ESy0zW3WTDEELug2tl9sNJ7HTiIzxO48NEtzOvdvjPH3zrS/f/6kLv0IZ9OD
A2qAEbiqzQeqn8FF+o5655WX6dKlz+YGrQw6IuKmyUfffC5k8zKcTNRfu+2zuaFvpBjN3gLvazJf
ChpmSMm8soH7B9T7l3nHOhv9QKj0qg3dOgdartsvSEiJTK9zH6XWflo1dl1GBgvQXe4NMLraWd8D
IBs20Ah2TVKp2tr0fWVHbWN0iaGHKZ2XvobDMhwSFBWsrehKN3KnkmQUXyKZbYvRpCqG4soXuHSk
PtfTCrCr4HUOq1wtLKIezRhmkga9ckYDeNzusZ/REFTgP0yABuh0gqiZ0UxePN9JGy8/7ahWGImw
qss1t+kj7/bNAttrQzf4Gw7VI+lSinRb7NYq4aanrcMUFECGuEAdfO/ogwJeznHRk5fudpx+mep1
UlfWhQuv1bmil4ALw70G3w4b31pvrGuDDJTV0x79L7/8uaBXhL2YUR1t8tbi1Tddc5WheLo+uWQO
tlPdkhSgfJEik8RMYXcuN8yAkR9t5sDZAII7x5Bbg5O0ChaDUV7YMWQW3TOFOTadDekiLUkizgSO
bXGcRY2id0/gMfabaQMDIfLRAa87AmRGDyfMO7wZ3rhlk913QDSOVjbymd6AciNjUXb23hQcOxHZ
MCAXoTnEL+QaT0EfPpitmSCw6a4CRiRyFgewAg+CDCDB2thv/4Ee8LUBjRc2bMYmnrC6dg5AvznY
yes+M1XnPLmzu2baZjR1gF3+jZTu5j0IZ/Ixgeb3AV+vvFsdOIFrGtI0XHETkHB70aAs9VIIGEUx
QnxAy3yG4nJw8qAu5qGAiD8j4F/tnMYIkt5x7gPL+9FUjobVGbx6j7Ri24zVsofOzh9iZjcHmIlK
8CKHd9irEdk4T+4tKAkfACmXz9VavcE/3L4MnevduLYsNrPryswzeQcMSAPhB3Pm6Y6Z7biZR2R3
aqJI0kKgEq9WDVunlE4CbQV2qjMY2l1fP7e14EcYvpvEaIvhGWcin6E8zcm7C27gHVC891iu49Go
3K0e3BIgNphCLXPUGdXKwj9AVxqcwTlueE/T1vfLO/h/67uaTw4O4aMRqbr5Pi+8SzXFNKK7cN1O
AP4mwrCmmJpSfjMaH+OUu78hHHI3gV2yO1wWSg9hPKkWgmpaAgoAQo3Co5pqvdNrXZjoJhPjRzOG
YEMwxROAcMatY4H5UK6OyurOtxNZVtMWeS7WrnEt/DrwO5eRPepyZ7LW3xCnW97M2XMAcYJlGlwg
czMi6w72cQfYsL4OU1MQLzcCxX5UyJSxYglBUNYDs7EHl6GMoO/GrszX+rEFXKlCXGGF+r4TaneI
wP6TkcDcCvkYJ6CLhlAgyRGnFgWMCYnCELiT2Gub9RBiDb0Xo1t+gNzXp1PROj/c0hUdzoVF/4NO
qslCwxOppUxz0xd2kOjQGI59gAAkHDKcl86TDo2lUYzvTev4OzbzMpUaFvWmMpHBaKtJ/jZdD28o
iNh7sGPa91oEExLWcLpUE9XoFRsUwBptZxMpm7h2jDZFBRfkQo+HbTSpZdyureQ7wXr1XnjC2/PZ
Z2XUt3zBiBjd/ez3OyQannBsOFI5QAON9qs3OHFoVzsh5irpFuTJAom0wioThvcaCTt7Fq7OG0Cm
zq21KsABLR3We4WBia1nW+40WFT3lQQmp8RqsjFnmO7TZvRPDBSG2EHDFZseDEt0zFoN/JffOh8e
DToSNw4QXBCYyBuhUK5B4bS2jgjzpcUWqAmicapeKAgL3mqgStpYu0DZ7C4YTAokT2hDO+p53fPM
vGbTwVHzhPguZFh6YPuFUVgFSxpaHYUZeqjhoFl7GKjWysbZbBDd+k2HGDjLMK+/pLfCsRK0XJNk
9BZTZ2AUwYQQBJ0F8WtgYPmx3V7eO4SXiG0HZeFnY/jF6UKeelYhRVGLivk3FwYmjwZ8H6jNbEfd
B0CjphNojWvahq1MlDvMSCMfGOzdRdfEc7XCOlgofhzsbtqsIwArHldwV7m+7JK1tNm+QdoJehb4
NqyyWkD3HAAIZ2AOwHRD0tYqx5tBgjnW9QJFzB60mhS0eiNBRHKZhmxW9yYKhMnSgAwgR6jagGoL
45o5BWrYAqoMEDA+mnFc3yW0cZGn1yLq5jpWwxAXvVNHKzvw2e77aF4hKmN44QHZoIa/baQCOAFg
VuA3wz4uam92o2IiNktAzat+BNMAJ9NsejnIgGQFqWJ2E3gL4KXjo505nqSgBU5tutiOSJWn3NQg
tofIp2qNranE/lUCPMwrBI0HdVgJUDLlSI6W7O3Yw3/9Ps6jepkVkg2A3mfbwVcLT0fAOr5NQ1jc
V2MN5AmUuWbk8TZIlB1WRtQVcGWBLmYuyDdCz4YbgwddWXtiPhHr3dHe+AMUPxQvmDUcx2AosFUv
u727LGznVAsqCBZDQHOPcSS9ATAO6ZA7omuE+VCC6JNIoy8PdlC5r8TENgAtu6mJGL0nY4Ddv3K9
+si11f1uKgKb3rLcBbLAvqWWzh2+lQOKxjJ/FIXW9xNEzvHIw+lH17hBturJeHFHy9iBruq8qc5q
8XapMlkcpFLDV06isjG/W3Xz0+z8u6rpQLyXlnPf9u4auXoa4H9Vcwag17fZxgLQuaDFBRJoxAkA
joQEAbhv/oJ4Z+W9r652I7vDDQX20mYtQw8jqIw1gYGzu4VMbrxDcKSM5Ipt5TSdaGzg28DG1nVp
69hIj4V1AvjZygPhFXs7UP9A220h0axGcDeU78cGdq2R7vD30nnnDCAd1cUg63fxjCXjHvuZnyYj
ZtR4PcG/C41bOOcFeObUSVruBdi0LtC62Fk4tDtdIXUcEWH4RqA1ZKKyrE1QTvzNNAO2CcD4Asan
mLKQcvNhJq2VonFHU+oWDlS9JnU29awYPl+AKsOYyR8ZBxo3Ay2nxT5LGfUWQYl2lQxqMnfFinys
etEAhSgyx3YTkkw7wZuY1M8e6dgbre0ibXuKZQx799QBhTkBwgpBZ3zp9tQMMSIwRovUtpcx86kC
pbDo3THtkRqSTaz8AP4N8Sd+3YLjJoCOjIEmbDs4J2vxSHTAMVl1boJM7iIGnYhuJIAaG0xGqOG5
0twIBtR8c/Jm1pax7h1r8oOYI18t46IMd1M7OAdo1x6Q7hBEbu0N0eoaBZBqHnCJw/Bx2tkeYdQF
/6OwZxM8zrH0osDFSaK3S0CmKsSVGyYF+tDj3sYASBUgw2qO/R5jGsx55IdhJdl3vQ28GCPGDeIP
X6u1ITt2Ivp3fH4qzcmOTah9AWaxnDcC3E/SuPS30JO/pWP/7HMHeDZs5FA6pdCHiNUznlyjMd5R
AUX8O/dYBhiw+dLpusk8ESZNpbPKC9SbxA0Cg2SB1mF41jboh+KJqFkcAABFUBz8nSHT3zCZzMlo
LNMTSKnVz6CmdKcRtLqzh3LInACzNkZsHy1+sGBwyLDeOK0MN6yWXQyTvVFFxuLYBwbWczYwvwRk
coJTOAQhJXSsb+uqsFEM4Y3l0ieHvvPLG94Qivojc/YN9iYsGgUDwQQpNB9hB6ZQjLyh6vTIAA0A
hXMpYFaDk5y7LcJWsfPCGcoIdKzAjToO0pYHAlgcJnNrUvkaLMFjL4RSIJ3Uzs/KNq2MTKJEJh6/
w57Rfmym6XmSDWCMkP0nGlzdRBt299DQHjsN6EXSZnbCOwSAqg/wx+Z9Gda/ScjN1EHy1tNKeoTz
wdreg+xoW9sKeFwo+xv/tu0tSJoLE5X3E23zUAw4UpxggMNpzR6iXk06wlxZ4MEYLDHnwTRSTKXs
jbJxnQASojQxXaCGSA3+aNWEQaZqedRDCc6S7uvvLumbDUzOJAKSs038utLbJeh+o4aP842S1Q3F
vHuj4DDJlpGY4Ouxj9YD7QsyjCXBA6uOGmE52OBjx8ftSUB1aulMNN4aDwh7hQGCisi1SLtFog6m
Rbdy0bWdgc0DlOVndUL9xaB0A2tl1GGdUm/ENFqFtshOsLYxrtylXtHwHqOu4q+dWQSHhlnYHWIT
A2su/dkP05px3Q+pTUsguNGigZILHFw4y5mJ3YUI7Zu5AhiqCTqelidvb+/rJTVq+uGaM7l3HKFT
4DKbbGH+MEZKGt0jSJEdLBAdKuu4719AkE+7uiiNCAkXfrYITjYgRXS7ofVD7HcVy0B9hMx9nPnb
QHrnO6+9IHb8FZRbVMcjUdTLFt46mRjTrDYdL+Rhrq1y2yDf5lYtVr8V40RjCyEa0QRNfNwQFR4V
UJ9PAhHgB28UUywhBQC2F68UaIeQ8VWY3kxAcnAYqKq077HcgGQKYtvUl0eqECQOiCiYvxMHitDh
7DkAfwz7BmIeTNxCCs47gfwcO2IEaFfxwlpxtKpyxAkWvbMBAOPUXfoqYQI5idgN0G+Nxh2gcu7v
YKGpavx2RvgiRwPn2GVib50cXScN+jJ4HkYf8QuLtuDx9szxVgDkdtdi8xG33Hd/r6grALxdCWTv
OEshHydAGOPAXMivsqDWtkc4UEwJIm2Cxa8gTaiWrPbIa69m5DgCVBS5ofHbdUwzAxDGyeylcDGn
AlaWDHBNP4YlVr2qLbub0lXkRvemlfA+bG7m1kFkPaMrkJHdqUk0kr3JLMhaOLN/9EvzIhgsXwIn
BhxvGutuXiWi2z2XjVuvlr8hMXj3qAc2sJ5bcC/X8NdcVDVQhhX47raltlJixR45x4NS0jziJLxC
Bg9LJRUDgscoZqgATOy7SWF2AxW/j+em1OCzV+GDto0aUUHVkipjroHixQ8E1wNJWDuu6EKtdiYK
Hw4MN+hv2elM4tkqTMXCzJ1hBiR1jFrse9CYo9DSHhh5ONJjFsIhD7G8LA7w9j1w2VdpAYMDFD+T
j5FAnG/MGSYzwpHTjB3Rw7FmdwZohYRlo2W52VTgtULg2PDcLADLwrOIE1JV/y5LPcbTyGlUzYGV
wKXUZlZos03D1LTpJ2IhHxLOYGYvTVROCz9OtqglpmT+u+qL+rUF5vMGC6X/hOwMugO69HRcH9zI
AlZgs5ZI9HINgdMjgmh3lR3oYx+2RQxCsbtxQk8DXj4tm8Wc1i32BkBCBZBBFuuoY66AH4bVaL5H
jxYPv6+MrZzs9ZceHJIAQ43mLQ/XvNZo/yAg4mfX1qCOt5ORctGTp2Dtii3H9vtmQPU3ClYcJpau
0FGwrNh1OEGduQ08UjDLeo8db8vbtXWL+0kwkUwe/A8dtifY5bdVfQv6m/Ng2WMBVuVa7MphFbAD
etMTPM04VeCksZvcSaRkmF9nl8BWJxmKTcIP0Kj05RaRmzoywGW4KdBSiGrt+0cyo8OqBhbcSlOx
w7h4SCsioVbYZJbTVluQHLDOlXgvGNtYAiUrUk71K5CqQ8J8z89R/XDBNlDfixocaSwD3RsnnsyY
6B7EBEI/YPSbRVeIHhzr5ihhx0NKyWznpBpywCJNEnnG4u7NvlIyGUrTRxPVN6psHIJnArprvPr1
a6D62DabMQFo8QMnsNe2Kt6obLvfQVfWoKr7Se2Dla2AaNcRGUCAa8ny3Sx6bxfABp7SQdexY3dI
NMU694huNBB8KORkEnlNKTjbE0xBU33QngEbkoGhXJJxSDHY37WNDEjULE7xW+FH4ftA5q/tnFoj
zrEKRMw9Cl33FCo81EpWltbUFxirI1kQ1WA0qaqAsmhV6z0KW9h7cPsXnHTmrV4G9WCBSpu19Q9u
4jwaQFK5oa7OcTzytzh4gx55whOptn9pqvLO7Sa8yULOOJ2R5WWUpv8LZHobowJRHQ8UnecbkHvt
h8qt4a8El/8Z0Wtujoh2M/KdAbkDXDRpVQqo3KlF9iicWEfgvXXam34B7VEInPF6dCr3pnDRxw+K
FqF0i11mtCf6pqhoDSimdJ/A7axvTWxNfzWqQR3JALhqGpE6M1bylvbNE55ZnbQu/9WO1oByUqjS
uSNoSPfjsx6Db9iQ5WAJ4Nhs2e912D6OHWt2EPP6COmaQV0DYRTH3AJLzTKjCqGdI84qY4TBctth
finmhqXrvLY7Ac6yhcQPv7lVtSEPBjw9qDewJR/bQH/3F+e0yRBWPDa1joGkSwawgmsZHkLVgAvI
DH/fTEjF9BxPR6vSSLIhq5kiEhbF7lBVzxYCbMB+PQC77qTjSF6RIPrkut7y7OB13dZWLw4EDOtH
lPrrzGDI8SRglgI3WQT4Ob2kUGrTy6D7pUpl1ZHw5x6vodnvEQNCspmNSOPsHRLjMAAaqCYLIiAY
5CeR10GSPXPn3nAM8HqDIHWAZd0YAKTsDUeCOIDzfNKDu5ehgMUTswrdbSc4uCSiQ1JXwMAYHboq
bbEPSohh+AnCBnWMeNvuZahCsgc/HKO28hLUiZvjioSVyPcbHBrMcm9ymfRCVlhHrTk7RagdVEON
+9UemidwRq0Iv3R4E9hsSBVgith/2Xd+YOGk6HkYXkEHHhjDCRK7gZ/eCC5p3bsyxg7/DvMWSQYs
nrfD6t6ooj/4Vm0deDlAXMEm8JWtzrgrHP0+aQoeJccmxfNNUAyXrt0YLoiELV9/klMVCmq/b75Q
YczHBglIgXAS9JWQVrOIn5YYXo3qJEs06+O0QOqHdseKKql1v7Tdje0U4BOUzvPa+cC28DAabP8w
zDAL2VIdhBBNLPCaIFfUPkhwH0E2nWQKbuBPB0vbsPAY5z3EB5iTgbOB+j6hmoIU7dRainsXCdr/
h7nzWm4cSdv0FWECSACZwClBJ5LyKrkThEwJ3ifs1f8Puyd2u/T3dkWfbcSY6JkqUSQTmfm9dk24
+bw3izZ5kgr8OiWt8rpmoLgY50ocCZVzA608GUjfx4lWxwe1iIPs4HSFtWtsd2eBeiqr+RE3wrvx
yq5iazG9Q+PrKDAEc95kMPEJg+jVgfTITMp+S9X4RRJX0yaOBbttxmo26SK6RWCafli9Xjm1+YMV
wRFoJAltl1qtLGHuR01KFpk13PX2cshPixm9dXZ4aPLqqilkSqbkdEyW226Ra2US6kjFEvTEiNrD
NaI17dnt1nHEvhFLESiDzoCmPN/7npEH39tJ6a+HmZ1+Lu6GJTx4npHtVezXoBA9eEi2bBrbP2oO
OK297Yw2OCqXYbOw5ikCaK/T2j61RikOquh/QJ7ekK1ztMLptuv49ksnxC2QudSf5cu4H4bxJkIK
tarSpF/P1NLcZJlfbckoHe69SIKIJ8tzVIp6mxhvbZ2+kRpbXzmkHQTShRhpshHf6KySrada+e4W
y6Gah2Efx2G6Sgh+bmKuaZRy+Xn92PfpQw7n1Wr1I3fKNdXR3FuN8kVlzc+oy1FSc1iEJWmhuDJP
xM5eGiqxLo0yuoNiCZZiuRWtWVwIQQc8gaMGnx3JmF4RP05G/5UO9t6WqF9rf2IAau+AC7JdKkdv
7S0EoEbTcGKmO+UkEa/LxdpP6GBplgnjQHV+dhlPpnGlYn59GuFIPjaPDUpmtp4iC9wy9u8Xbcbo
iPjMLPiHKSS3Y6G7KWgad0O00T297yVxuSGxUT65qC1I0hjX+ySLUMeKQoJBlvmqzHv91Hgd1UjE
u1JkFZ+yxtwrc3nGVWVuRotrEne8fn8O2g6GnOaDYp4u6xrxrjW9t47ec5GkDoJBfsnTD0nQ72HR
cQ8O1u69qdyVdfKSNsmJ+fxIXj+rV8f1Q2jZx0Z9uq54qsz2QAPoup2uuRqsswQwRPpZckxTjSoY
aJ65ZjRJhJZllzyVsvwgzp5scvL76QJ8HkNNpcfkDQdPg/mJqLEvC1HdgeW6KyTrDxkI+6odl0On
W41CFRu0YY1GINT4kgh2l8bWVKBBh7r6hrTiA7HeL2Cf9Fj4b35ZAYDVQYxsvlm1VnEyG0bqNrGs
i7gV1DPZl1nYRushwdwy9OJaGMjto5bMefam9KLp8Wr4y1Phm3QijfVuRthSkmsV9HBpFBnU9KCU
wjksS7SNontCTY6WcWONzLWT98p2fxnaP8cur+nXsbjt9Yu+nFQO+ppPPyPH73dxxRYxO8ZXZht7
yi6bCzwqF4w85QVKrxSqpc/f6arKjcNACYW7wx6TAmQvET0p6MJyGO3czbjI2/2KMf1HbfhkzyvP
jtgy1eSjZVMtacDjZ0dj65nltG9jMfwIz4+q9HPK5lzF+EY9BZcVY0DZU/sAtEQe/8wwsBtNfzW3
jOhFww2CcT97AN//aeRGvTdwlTYyFmsap2/NifGXbgUKPLBpxqbpbuxBvgCNSxr1rK8u9+8k8kGr
JBwuinMdAGo2Gzusil1Dyv0wMfH01ZrqnA74MaNfIfECJy8uS/+EftwMzGHYZB3PrDF00UrN7p0B
xTXk9c+e+58pyDijrazhJkvoeTSTVF6ZztZAsm5oVa8GVx6JwQ6qiOFqGeMci05xHPiIhrkP6D4+
Zr15VCN/FHfvsE9z8/58nIlmOvZmW15PcrrDKrOJbb2jxOKJMHa1KpX2P0n63JmSAy9kEIIT/4gK
S63Hcf6ZZmQoFy6AtFdlQdthWJuJQjPyG6+N7syGkZs6WwUpOR1TGW4Hr0o3c5jui5pC5rIo40s3
ESndYvpx7Ci8mGV5CceZsw1Bk9gDwSbUMOxAZ96rHDEcCfq4i5JVH7UeWHT6AtQFNibjjGQ8iLa+
b9YdfRqS8q2NlPHM3lPcG1P2YLo2n093ZbsIJML6VbM+g67RDx4J85u47BfcpstrY/nveZK90q3+
Dse4bAyPdHWrnMo1B4wMaMC47xdxSs1Py2kVMCldCg6q6lNPFRWBvdoNjNJ3fkxc1jd2Fx8s0vHW
pQepkRp2c0dfkbuudbUvEsqaOfcGqGdwcaoi7JVhNflnMtE4V+fmUz0Y+hxW7gT0DhVEJiNOa2wO
KCXK+q6PGZwiHSpmybl9Ygq8C0mR2mW1jcRTTRm70uzsPaofgoSk7YBubCrZ+uHRrYzuima1cEPx
ElJUt9TbZMqm+9xpssd4SAGGnbi79xRQXBxH4yXMH3VOkyfvVT+o27rqX5rYmbl/nJubuCAsNxN9
K5eMNg6VFYn5wElg3ymivklumm5DyAISf1pvK0TPFUXG6tlcBmoFi67ks2YvD83Rvmvqctz8cVX1
yWOnaqMZ+lPNEXiykhI1YTdXD/ZcORvXTe/oLCQ6hUDaFVNJuV6s3r8d5eIdRVOyk5BEtUqc5A0r
a7kruCQHchmJMrCgsVAg0ByTixnq2Y32S1M80BSj2bnt4TZv3YbbYZmt/J68PuqJDJtUekMb3eXA
1eAoa5UEBr6FfWWE2Tqz+hAXEp1ky1htqbPIVzMx7htJsP0zO3YEH9u9jgvZm6tKQ6n4WHfXrluJ
jSmj5mhltXNBJabYJH0xBwQxHPOCDuMyFT6x274ACQx7TCdY5x5iUsdPVNcl5JOQSqmy+Vb0ChVA
RmHTyrZSUhrdlIMyJDMvT+1rhAnTbdwYZ/WN+WVrvq+sdO0Hxy7ztWtoiMe2X9ZTYTw1E9wAGdst
0wQk/eiH90o6wHYDG2cd8HjYDY8ghZXgC8YPUjMAliY8ziyglNth5+b7XvTN3hrADEAXpbumtW85
TjEf4kBJ0gUNUqxkZDKRWDsc8euOHPaHMuvmQ+Ua9Tof3fFmVGfIwRlV0IV5yUXKSB7HnmTMZe78
W0pAHkAXTCq5loV23zrs9wt1V1cThXcnoXWxDaccPcE4trshaZZbT4yi4eJGTlZNo8PlpKf0Qk6J
/dYkzrJeQl+cklQgztcOTBatPBwKbhzvdMIoksGx7WB9bb6zunCO1ODRtWKHHkU5svgMO4dooKGw
uCCiI6GkyljM8H1swuxC0oJ8oZtuoZmwd07ESS8uwYBp8THyWF3zh2uakBtzeZSDJr2J1pTLWXbm
HeWr+auTCfswjSXTaRzWT4432u+QZBINTFhsU5i8AHkXZwWIqbOmSiC+BPmMiLyPxFXptT6FbGYB
giwBUxMcsCdRTtMOFize1InCPpd13UXb58B58+DtYKHtp7YwrZuBL+VC6FIfW243Dxk3+Tu/SdvP
aBAzrURhYq/NwtRnsg09voXEhW6UiI7gxlgvRh/fTIBmX44RFztrAW4NprAah2AIM4DvPPTLdZVm
OXExjQGSr/uQeY5tBnl1uk17ZAkrq6/UYRmy9Gqq1fJpL6XmGWlJ8xzq/q01G+aLqvT35+rUgEKY
ahdFofOTVd+fhsgptugXvbtl0F3g2Sx4WKYiptIdne9LJOL4sm29cpsNCyO+VRG3u4KhdbBpVXqK
d7OK+R3GWHbruUva02hP8Y0uI7rHushYF4mqNqmjt/SEQdkBhnq7hveJNsdW6N+ayXvrHVnsLboZ
qYbpz3EDxWIZANRCvEo51Vz3qI35GeZoQ2ELIUujMnobDDVemKatHlSTU8dGefK4FqKb4GvYeCGk
wfhAA6Q5sAB8YMDKa75SVq6Vlt1VqvgykcU53psL13oLKVq+iUSOX5U/eFTXhgBswnNvdKvY6Jsp
+pqkk90lulBrRdOYhlIZD37Mo5e3FUyORedX4XDNjTjuT7lDY6Q/j8dc2u1FLh2kE1Mmm6el4vDx
8/c4UhF1eHGX0wzbjMHYtMSz+k64z1S2GVG507E4V6BKBr6BavRwunvxFbzYY1ZzctIgxyoxw/vc
T+sfSztH2DRANapN0RXyw4lGoCWDnx6NU37wBftwmul2K6zMOpUuxWFihA5SOTKeELT7zTT86KpW
AzRTRvsQtK+67m2HiJOmfTF027SrlAmFPTFe3J8OZabY28BZ0pQWCJ+CsFuaWwoamyNN5SCsyU2F
LI/2CBHfd12NRCAxEAv4/GmGNbb6s3B7S+HDsrUHfh2jj6qLGr/qOvZcsTGyhlFdVfax9ML4Lc0g
Ic04f4qq0liV7ARGQCgYfQGNVTavKpLV08hnslHuxOmAv5hgNSRAtKABwCZGme2auHsbszaCCm1f
E09NO7zT3U3WjF3AFVzsBcmVVxRQ2Y8q093eSeYCFs4GmppqbvqdSxn61Fpbswr1Rg05Sg+X8o9i
qVGrRTF8ONU1yCHmV+HOcjebY7iFxfEYnT21Uelsr6lny1Djwxcv/jhtfc+ALx59fdktmYQwgRuK
QiKYrdHWqwbi5rMO0deN1B4EPcKfVZLjaVl8L95RAAPQZUbZZaTcoVhp2452wnZYlAlNHTTDPLqJ
x5PA+Zy/xHbbXleT9yG12Z7EGLEpdKXJySLyH+z5wyaWYJ76wSQE6t6Za6CCtrIvwl5RnhKr7DiD
kZ1KAWtOP4MRAPR8Ud5SEESli9M4pg3X25RMznHU9yP6THh1d3x0pzCF4KTi0iYiHEMy/SrgaVV3
uVBlt7ZCwSQY8ujLnBg+QTLVteu0Lyx/dbHU87RmYiv2U9GZL5kXDoc5HqGTFdqlTkfmj7Q1UHJm
9R3XsZpKIEFpRRgb16PbUfCoPLVGoWYx+OW0ofADyCDWFBVWDnM1ldToaJB0ts7y2kfjgiBIUqUJ
hbZRVFhutNcyr9W1f4XoP91qxW3agN0OQpl/xl7t7QYf0CqOzWJvmwOqCNl3R8kxVMG0jeI40D9/
qidH3CVidi6magp3thE+h6EWO/osjNMU9+ItbFr+sdEz3Z+DexFj0945ZhJf0CnS7upqiO6yCVxg
NYyucZU0w0gjjz186HNPI+/Nufcn0ZA3PCzoa+Kk3qlwgcZvhw/P7hERM+3fRHk61zDLnnVyI5UG
1IQJrFmWc3AQ+9Trouvbt6wKJ77Cnjki9/2PrLfKY07F1Q05nQjzM+O5j+b8pBtoSeGIYtOEAE6G
GvTBxLy3A/Wbr2hQot2mKCnLXvTybEcxvRy0wQW2M3f3Reu3D81YtNuxtZ0LIjnFeuRseEkoFETx
di5BHYBO4sBJUFkYZn8HkA4M3tkUDVEVeR1OVrZJhKSuDkKbn13RtKeLmO3QEtcQQJ90UDcbh069
bR03KIGLC4jw9ejNMVXcXXmoFwKQ4tEcHoZ8bihfnZOHZEE0piLRf3hgVIBuS3to5trdqDnkH6ME
BoI7RLVyJ+eRv9odXM7cPcnOHzEqSj5PPexkmORvC7l4VM9lesvGEJ5a2qGPJfJPAidsnw5dbA+z
lek3C13Fq+F0nuTJ6cJ1MZiPPe9qx6fr3IVR1d770mviVd32yaaplmYdTt06ojB3M5dFeLQGosaE
FvM9RsmZDDnHXqs5L29bi76ZKavRxIvGS68j33P3xKFx926t/oBwYbpbqLZfpxMdaYNo/MsOUuqJ
UZkJk4by4sOYYix3VJdm+zpVQNu90KfUGuZrJugfyi7mHWGqLvHBUd+cImv8US/MtfQDNsFge29D
4opjSx42KhiAZYjHDCoSVSRuwzsydF7pFf7wKIsCCkjAVwlrALaQ9fhligXqJ6Osk0211Gtm1ZIN
nxmDtD7zXajQ3hWVm144tU9FqwllSHlXFNlNkHSClvSi4H/O88rY0+GX7T1bqisjLl+NcUYDupBR
t5c0Mp6KZEYX5eF0VHWXwizXJfyre2tnMrmxKE4NWpW0VA8u00OiCKmrYeuw3MGYx0U27rLUeM0n
ispRYrl7l36/Fc1SutiRmhgdc8+N15Ci9tqO2BwIHR2aK/TLP2bDrXatU+cXJbmZwVAuGLkX98VF
unKkmMh+dj3kKGk8xFt/Ch9lPr0nhPet6cpyNggiMANWLKk2tMO7KvP2pns10q8Yy6R+NWi1umq8
trxzW8lB6bVrxCvWkhj4BuOFjHpU7xHcBf30xvWSU0VcOPY7vXxdwOn+ldKWrt1d1NyadqevhK66
K4k7celltAkV6kQviv1LOqbeO8sq11Y9APZ2qcfZ1ZectuB2eaEYccrC9j78hiQ2ykxRU8WLI+lS
M7vtlDTk8oFTbLSLCLTzUePhtHoeuioPuP0TumOGylgj+pX3ki3wWnRZfNOggHhJk2r5EnNVPggT
IYbSvXWHsCNjI6Lj0HQNtTKiIX1yjc5eKXR/C9djWvIQ3aPSNMQ+7I36YPhMgJvSFfktNUloicBs
G2i/UDXvvsAfi1yn3tSIsPYWFCw6bdotjYpiI1/kVoAOluNjrJzdjDcVisuob2KguYvJF8l+rkKW
c2x1J3LBuVJSSBB2Y3HM81FMUF0htHsUjfc9wrsdYi9OrDEPNz6qxIfGpLmQW/28r8M0Ciyw9lOc
mFGAbALEZ2DAkfApqz9CakMDWCLyMx+I1n736HBls7IMYMRsMfzrceIiPkapv/MR2302cKyM4wtC
JzFkm25IysdGOhX6wxYsJOhNP127shE7XASmd6Q/DPouZ7a4zOaOAggMlwlqG+neJkpzVpLxoJkm
vjpg/KveSZN0HcnB+1Klh0StR7cTwojuwmKRVyZOHO5TSXk/FkKQf++DSlLES3+2Tg6VgZ2wzoAP
Bxc7TpgO6Y8B4RSA1DAedVsjhAj9Sm5FS8CWRTkQbwQFMGXy7WWHchUoPkVuEOXqTlEzuoWYEat0
Qs3HTcXc1aJ5BnyMd6Cn/NAICfkSD59kihTvvjlpSjP78EcBrrXzKX88VEs2cZ4lDCU1C7RN5Lxn
IhKBZRftwe9LKhoZjB6XhHYqPDWac8giTDOW0UFWWUdp8ogZQKVoOSbhDjsvK6KrMiz9N5qp000r
u3Cjiqndxxm3GYokJ8orYDgOyziIPZaNgcur5D5Dl+gpntFQTllEhenseM1L6zrLZmIvXMk0mU4q
wajIjUjGe5frA4UJsJu2laA0il39Uwtjolm9ozMXuLq4mzpkH7SShceG+KONsuF6FytK7nXZj6ep
R0xJqCiemYKZhIo+Hw4sl3fKiu9jswl3ZkmJdVZYLwhpeqrsOAw9Gmj3KGarHd2m1oWuFQouJ7LT
VRVJ596OvOY0o5hj7bdZ0PAcge24Po86jFYcSpB8Y5LUFZbgKiOLKXQQnzIkF4/aJ3FgJUY5g994
XUy9oj1eiyaMXiP+/yD1BqbilMOzqkNiPOakP1iFl246IoI3tR/Va7InoyB3QTUiktlItGLPBa+/
d5G2r8nPhEekefW9ozKDeSAd9xHC7cAy5v44WAvu9WTMLkrf67bJ4k9fyg15FnxO0B3HTx1UHOWQ
qyNtGkY34Enp0iXaYMdhX+6SHKgmmp86D+s7+PDHYvb9ZrBRVpp2NMcBue3G3pHNayxoBOwRGG0Q
7lCJgChlxCNC/wY4KRYP1Uyfo7vUqyiD/uwp3lunYxLvGp7AKzNdcBv1pn6GMs43VYYjdGFYvTBn
Tx7y2ktREoTla5blL4NlAnTG7CGOwtQRVvOLYVQL1hjHRRveGUGNnvcuw8GAhT7nUZ5d5WaoRyir
kVHP4+A03p8+5X9VpfZQFfzrex/aLx1qu5/V1Rvtmd//0P+XpWn4Zv9PM9P/Kk07vi1vtA7rt/LX
zjT+0p+daZ76j225UnimayHo8Sxsmn92pjnyP46PMlM50hPSUmdn8n8701z3PxC9Jn/JcaXriHOc
/n870xzzP670JCAIunDpeI7zbzrTzh7g/+vEU5ZL5bprOaYH+mg75vdEijIGxdca+WaFbwJubwqz
n1aN/ANA0CBflA72KycZk38X0v3f1z3/8kratEuei+T+GlOTxECFY2gu207CQ5nEuW2Z3eq9GHP5
Z7vf/zM98vyjvr9FhJ9COJ7neAST/fpSxRJTjahxwAxYhw653T/6TDNbsSzDqhTGzV++/Zs/f+5f
syp/dUT/+cZ8SyJ192xh87K/vtrY4OVK9TRvGaXQ8isLKtIEbERwQH7cOI4Be5QVFLK6/+cX/pu3
KaVrmQBlvvAt95tBOhnBarH48E16+A7jTppfvaSJPUkXa4MNpvqN6/jvXs+X1NN5pg1+979s9flM
BWnWL9sizs+JUCmWunXULsOt5Lrnb4GV9O88/L9aUs8frs96JZOPBcuD8z37pZNaph5ipO2AQgX6
HmGDV1ne7p8/ye+vIuExTToMAYQsno3viVlG64APtmrcut7ZkVrreN+k6e9iL87fx1+XJa+icD2g
I3AkEto/4gr+YqEnBtooSwlyxCxFhLydT8lTWkOyrHCGmr9Jg/q7F7N95XAkWL77v1alji3mVxlN
WzOsk52Mpx+R4ES0E/Hyrz875ZiO8ASzGCbab6uwttOyTLgQbQ1fXWe124LV+dNvlt7ffEEKfdh5
33J5yL6HfrGiled1Go2p7XzYDjRrtITeb7aNv/vIHLxIrsmuaMrvGUZ2HFLehwt9a3ly2NXLAvLj
VycKj39XMfWrG5p1xgPLjuGwDhT/+T0zUIp5BDzM86O5KVe/qxD79sNt1zyfLKbr0Y7p8d2fD4C/
LLMRJAktWJFtY5o0nNWSmGF7Z8vU0rfkbnXJftKi5kqzhCB+AwhV/YgwIZzu/nldfDtnzr+GoDHU
kfybJ+p7H4/BEOctoD1bbY7Z8kxMSuOt4kR0FQqszKv3qozt1wkFl/x3S/+PV2bbB5Dhg4C4+7Yh
u8ts5+3S59uQmufdDKC6nVOsJi2L6+Hfv0m+Tk55JGeIyc/fxV8+ayfGG1r6Jqr9GC21EXXtB3ta
f0HLNTX0oujvssbrf9NL+nef7PmRJtLdtgUn3K8vGqbChOhucQgnFkNlr7R+GqCoCGrSiDUncDAU
YkNl//yXb5b9V/omwlCP75NLxLfXFWZVZmZdkJMU6XtDKsKK4rJ86fKx2Y1dX92UInee/vlFvz35
tiss2xSmK3GqWCY3ll9f1BmFo0rfKrbNbHm3o/bGfG2PiT2s/vl1vj38f74Otyzp+Dz5XLV+fZ04
Cf2xw4OCVz8KL91scG5qodzbOMK//88v9f37811bujiWPIfPkhV6Pmd/WTQIrVGBIV/SgX5NflMC
JOxv8cQKAb6D+4Jjhu8Lx7n/bUu2ewcPqC2c3aBjV23MeSkPQ5yZyXrMz967FO4dEUBbMLCrKhXZ
Oi+9kQgwWO5yNVroTKgXNLgS2g5GNVXTlbCa0sh/drTrGMEQd4SJkW+NJGrw3IjwLBfVNObkRr1U
8N2HHK1GFNjeNIFf2R0WBXtIiM21tQpqoyz26YjJLOiy1j70S9u5l7lYDFzEogCqcxIbmtaQ45OC
HklWSS3iuzLz5XPW0RAEteZcWal2P1APqU9zMMvb3Eh7ANROq5ckcyMNymJDuzB5E5DSLogAg7iL
4NHrht9kLXU173VcdUiNI8fE6Kcsec9DHF71Xbt068719LBN0OjdtnKxz1Df4FCRYg/Rhas7F1mU
pSmbdyw0P3vQO+gdI/PVQz7gJ95MXjNJbKoRHz8zwuTsyz84ZOUb87sNHPEc5za1p3NpFfnKLzKE
1k4kmkPK1n5ObtCuDmTfVzXq6AjWQ41R+RxRoV5gITHz20bJmrws7IbHyEUWTJKIu4T7UMvIXjXe
GVNsMVQDrhhD3u8ztwE+5Z5T4ZIYVfcQZiQ1l4lnkUowE1q7ymn+oa48k+m0x7PnmWB7mkISG9EI
95Miv1CRAcrTUIOSbcfcqz/Dwl2u3WQxcUHPrQ1xndX5ZQ0+Yd9A1Y0EDeInDEgUq/SpT5ZyYucf
ocDGuS3LPXUS1ueSyKqDU4LlmmZhvworGeGMY49JP2INqrUeSqIKI2209RrsAK00sge4ysxFxA08
OYwowD0b36KMtX03ZFmLRQQt+Jc/pLVHs6wHmxFzf6TAPakIOa2iOr1pU3M6Nk7uGzsblaAMhDsV
L1z6LHtX4T3utkXFGbbPI9zukFNxUa4c2fEbTvbYbgZCnakp51rO6E+MTboFSkfiqReMwlUmac5s
q4b+eAMsfQrSouk/YI8saGLA5DJAzS+OtRSx2tZWn1lB2ffmLb9OimvN7GhADcPeNnDsNBZKBLmg
dmubuo7giev6bOSU4/VSWrRgCmnPrwhNanzOkZq6DUHZujtl4awJp0waZF8GVsKdiaaBNhjL7apN
lNZFsbVzdFUXaAC0Xglr6aJbpHuhQ+qDQ/iJtOZ0k3FLPWIBODvjqx5nJDkfOYl/vgsAUnZmeQit
mSW39D7C7KVKtQEu5Y9sKXas4BlQzQK5YzsYVkbvt9Yq1l3jn+X6UcgM4dhuQbwuBvpgdmpknoup
o/e2hS1bF03uOtjPkAwFTY56dkeugy4ffKfqvfVQZ9rbOMsQmnhcPGtcxy2qjlWcK9w85ayWwLXj
/snC9eP+GN1aPSZJZGLMsLP50/C1K7AKm9q56JaZyrHamyrSQOykO0yNcl0855V8CSFe9EVEUGMU
VEq2T5jQ82w9GN34mYRuaaO3ySXBDkkme3auGcm6anqM6qqvw3Hr5cvy5HDzP5WNiePRLUXsAW5R
zA2dZUbOdjSLSgelbPJdO89GvMHkNsOBSMOJtn4d91/jMBlWACqYXYXCLeqt2+XLz7op+WOO6N1H
IvWsPvCqkiVQdzZqOqV0/Db4cXU3qAS62EKM0q7wcaP1zGRZEbGAfn9elY5sUbTW0Lu7WsYQmFHo
G8NmyiAzViVuPH8lLTy0q6VWZBZ1UG77wpso6aZMe8iBdoWZBxktkRd6/GOpdUWzxaivq4so6wex
FqgxQF9RsfREGBah2IjYCW8QVeQfQzYh5pkVf6wxU4jpZskIQ0sMR9ucUtr92ZvSUKfIdVn50PS+
vyHnQNIXDXQwbPguqJ5N5vJch90OGELysZegp+hQXST2kZZ7q/Ezdzdz/4VLrUZM0GT3ocZeZvaj
QkNEjh0kQ1aQMyTU5BIKmZflc90ShJKnBevcJWBmTUZdeWkMOnmHc/lkVhhRG4bmNQl9hBAlyIrt
JT/HdHDDAGtr7uyK7Wdd5RRHUr3r1S9/gCwYiUMIFcVQyyebdZB3XBX4nfA2HfMZ1c+OuPAe7LkY
DiGigVPPdYyNodr0rv9GOtJ15xb+piyKz9LA9YMDCuGdoT/dvlvuR5F9CU9tY1Ps7cS7z5u+IkPH
fJ4RSMdm9gztvHdqcedGVRWYzblj1UvTSyyzlEwtmHS8nKQqMZMqYTSnJm7n43wWNVcJj9bMKRco
1ygRc+uDgwCet6B2vhRVkA9Fe2pRKT/aWsdrhzQR95zdQdBeuELvWwX1kPQwrQhEW4UDBCFQd0hp
eF31ZbQ16oU2obaIr2Gbh9NImlZHljQbH7VkZ2+f6fLMIy9tfhL4Un/KruinTYrM4aE1h+ZQqNlb
dQXTXXCeyXedtCCNXd/96JaK6JHYZK2tIG3FPbE++s4pbO6xiT8/JHj0AGprAK+UN7Lrh9HcWX6Z
XjtNtDw6nfVKlIs62dQgXUPzJVEAvpI8R3UE+WSVXn7dwIUa3KfGgh4OrZ3PRhYAJFbRh+ZD63ex
k/KBSP/HOMxE2iDMmN072WMtzQb9YzGQI+I7udeeiTium8QdFYYuKuBwbi7kYEOMJKP91Q+dXEdA
zxsTMB2WwFwvE6dSiSqsD2wLO9Cmbc32PeQqm5Ih1IVz4GUTsrRlaM2Nm1EgFpT8l7G2w1G82p1N
vbWgS20lYc4IHul4Gqqxu/GkRSYKfpIrg8vPewpsPj7qYh7tTUI9IWxiX+UpnGoz/8QBNR3maflZ
uarfVKOhL0MQgPVQFe7TEJnJZ57M7s9u8DQ+soyLRR9Xj5MlndvJAw45PyIst9SU44Hwpbokj8YW
L7U59Bf+6JhfNES+TsQM3Ap8Lfeznvdcj/KNZVjGlwHVfKr8sDm7855jIvafHPdseuo1zWZmNK6y
McJ8EFI7ezVm5UWKdyBQlIveNlBiC5Zg1CRj5BdQzd7XMOFwpmES+mtKxeZ/mDuT5ciRLju/ikx7
tDlmYKFFI4CYyeA8bWAkk8Q8OAbH8PT6Qvpl3VXqwdQrmZWVVRYzMyIQgPv1e8/5TjG4a9S7eR+2
o0b/fpyM5anwLbyytZlEpoVqIkP8vRF6ikjcsvEbtfirdIGgo5iIqnayae+L9eJpeDMC9BvuUdoN
U8UkdpyfPl1qttFGI2K3JdP7c0Inp65O4CmiKhWBw6RouzgK2NkkyjAzzO0U2wiEjcyAb1CViMw7
ZFQYjxkYUMzhJrdnELdrxSOrA0ySqN1CNTp+WIzAlDZtL4wvy4qdjZ/OL/HoFI9tQ7h2kLT+cpQC
0bAfC/APU1y/m2hIngYf1YmX41Rcitm5y8fafAIfmj2I3MDZxVEeIUM26NjoqW4v2coQhRkRN1Xl
TcXZYk8L3K4djy1ish2ykSl0VnSIM/QriDYDj9yS6/ZeY6xVoOaLPKWWDZ853c5YexFN9T31ysCk
pnevXJN6Qf9ejfVRJH1/oQjsNnZV9egdbIcvrgLRQXGt9cSDl/ZdjgX0xWr72YTkkl1pQE7JMLGV
83u2Nl7gLWppo6pkQ9+uq5Fc6OaumAlM4DmBnyssLEazsGoM3nqc+JbQueiptqEIbHmOFnc7KKrA
oKtLRj3TaqTQthwtXhkSTinnEPAS97lNQb7Hq2F/V3qjslOF0dE8mKCk5A14omHAAYE06GxWnrOi
7BgbKha9hqPEvdRHnmyoP7yCLS9rNP3JSjW03h6FLXwAmMKbwsrWaePpYq22ayYt/r7KNpbr3A5n
L58BjFk+XFDpNR10NAff+uTL8SCdHuma73XpE+bdZryXJL1B8tF+MNLbmLkYHJm9Lzb9aGtb02wq
3kYyPPvUOD8AqkZcH7A+HhKquqgh2+QyWfn7iDIJtV1xybRRbpws1dmkKcvgJJGKtJlQao7ImltE
fLhSR1SIaYKbZKTgCpbEn9/XAoJHKHqz3s3TUmxnNtlys3RdzXkTh38lOb/WmaaFOMhZaB0aHmgr
AJKl+k295q+JlljHNImxRpp55FD8HMu0dW9cAX1fafX46GgpPB0LsAnutyplcggkRxVdjfTbIU9p
KLOsv2vLpT1no1VEPDzGXVd1mP2d1pHWthMJ/jTf4edW79zaMzosze72SqO0W/NEMJbPkuSOExWT
P1yhAe0ZuUcAv0C/nEoyzdGid1ABdqa76N+ICZYX2yxSTiUGpyNbQ6iPHGY5maxPbkgfqN1yBV6Y
NQiJMEX38K0w4UCLDy7HCiCwQ6dOSsvnAAlR5kBp6O7MTmLCbOwm2Tl5eu5y79tYAedwdLmx6qUy
grlUV5gVcLO9m2mv9dIOz7B21K0Xe+IuxbmAWrgABrPOX84sq0ur29Wlk838hzvrhU4bRivE0U3g
tm56hsvlHCtp7jyRqgemIwd3ysArLE3CtUWqJw56nSywu5p3PBfXfRNjpF56JjMMXV/vY5f2UmCY
qzjliefvzQQrhcWiuKnrynileMiehnJEINM5dNMDMCVJG+VdXE47v5+TJ6BsPtyzRSXYCuKCO5bK
/oOdEXl4PbShx1pKJVVRYOAXCUo9ucyijg9e58i3qZUi3eTwip+1EudRMCHS2oz1ED8ivFZnFF+A
iny3cp2o1ZnhpyZmIkcV2rNeL9C4Cmgp2UZVVRdOo3iz+PVj2TjdvJlK9bn0+jMdJmubFCjTyDLO
Ua/bKszqTi+CiToS82R5zhR2jwbzOrVl484yEBy4UbhX4kkb5PQDoDDbJ1X72tsjRjpPi/G0ihaE
CSA0WEM1NcdP63cs7GaKBARny9zOz6LrED/abbylD1y/4z6zXofEN4krAuMbkYbtfbnzEuOVuLo6
gnUQOiE2ZJZuEyVwbrp1JTAZsyaHXtb8ACfMglZPtBu8ul51dFSi3cvyenaA6LW8owW+wtIpIm5j
cBBqR1+trqJqWuznjDwVjhVUdx/CS6wwr5byxyD1+wbww/Iy2Uo8mnp7JSRouGUaewAPCJisxDZr
NGonNB0R+JrXHt7oHEdnO5j47clu3abpiivArQ1G+qOHX6TNVy1saw0jjb+mLsUnlwMpSz8sHeAj
wm+jKuXb31QZ6pncHAxQg/ZqGqhKFaJ68haHl9FLKPXnpnWOfe86r1ZaoMtOR+koVmxv7KJ+FDbf
ZzLXdahWV964cwfDixuknEK/rOCN4UnTghbPATayZsw+R4ifILFAX9yRqgdJzQRmIiiedD0PKzg9
Kpz0VXxnPYt66M+tA5R9oo0SlLhonnJflBShrTDGEBgJMlhnQnISsXokeuRiLH2Y5rwEItKDC9i4
rTKqjee5+q/mXT0Taz/oKDF7VzqQReMU/2xRijyoZ5X31HfUX6GUVrOjpVBcfV5X/l7puu1vzJx4
CmNVlXgt6TfdNAxjzzk5z+Mmz11WdY/smTvfXAs9BK+j32nKz3FHwQdAEy07jhLUcvNw9ucENQ1e
HWZi9Ho5FRo5hxOytiwknng3MNdKIrQ6lbPuLda4vtGwIW+7n/oBD685YrMg012BH0ttrquy8Zyw
ga+7BgwimkL0kFTuHXmveT6tKaOPsdaviqOSaaK1xFDA+4XbhEcLJ21nLUl9mKpR76MVadJI9ajb
5wbZq08fyh3vE7YqwP9c2Ta0WGpn/INuWVCDlq52kvAh88jtYNEEXdp0T2XZ42x0Zo1OlYtl50vp
tG7Bw2QcPGj9KTraZklyHDKp9iJywabZtDkrEiwnBIsyo1sRFjZRPJRYqvrIzFGygM6qUptZjfav
2Sb2m/Qt7Ft96+PJ0ksb8bijNaO9MU2x3FiInUlp6E15cVcXszluruSLv9H5haxMqRnjxny3jcH7
7c15vapa63lravhFN7mDvm23+EXKwW/pHSuomTqSQpoZso0aZ6Jnmwiab/iYUIhv/dE13xaMzsSj
OZqw946sO2rERXPy0AeNtbBIjgtwJakP1yYY3Q2wFYmK6GypS0ICsLfRPH8Gf+BrUG1l1/T0q4kh
8sKOqojHnsRyjmq97stDPcoEcgO14n2K+tM8OICvVrA3ab2zY6wrm3WW7RjojVa4d3hvCN4iHn4p
wXs2zKR8mV31WEYKoq/EMv7hupn9zGf2HzNvKSixDDMBspn5XXeEr8PH8niPbJxuW1gn5NDFfCiL
wXoTMuVUP3CMfVMDVUa0xo6Bb3YenUcvNyAQyQRpxSYmxHm5JGDN5ab0jfElEx08Oscfautr8RBQ
3AJ4mpYbql6saHmVtT+zDggDfQ8y6WASvmedh5YWOaJdQmOAOdH6skLs46JHKYf7YtGVyUs0unGo
8nW2zF+qVA3Avchyu8fKHc9AEu6SwknK7OT3iPfZM13Xn5oIgTRaaKy2jBGxlxdcVmez2m6jJfum
sUusB6otm2Uzgfdp7jw24ynAE5lwmm4LjuyGqMFjlQx1kI36ayFgnmIAAN9DbQ9eCeFa2HbCBHHc
gG16FWaNMRzwWiJ3SSGVuxn9uYxDRoa9vnHo67XYKISnwqKQIxU3izWffNCFF3R5CZ6vJ3NP36ji
6k2Bdevm8akqKF+jWJbJ/KZaqQPDGwovp/PIUTNMZ5cOtaERnhShF1djBS2shbxnWcrZpeZkNq+D
lU/UHzjNM27/vDYOKQySFBUfyNOTsPSxjGSrt80n+8honoyiaf4oPZGo/byMc9oykZUV0hJGwGD2
qI83c0tVuyuc3gN70xVm8krvoIvBhnkVxW6z+BgVTYG/zObcA1egYI5Pm0Al8qew+lbbER5W21E7
V6b/TnIAg9RC6j31FawsdMZ8ovTo1Pn4mue0RzaahWCO8mmMs1DT8qE6aQvW4qOqYgv6sXs9bV3W
tOJ59pLYG+hd2daTabfl9WJjcB+ULR5aq3OaACoyBuC4jOdXY+kG6zQpMI67WJ8xd1vkUCoWtdQ9
arY5u1GmlAs8TfmOczcWTfJA3zdjOU7nXtO2oo0BKtqJl/jcU+NUI3lsfCNQyDant7jWRHK2bGWN
dxY9hWLnuLG2QN+w0LO1UHU/Aa8i2uZWEg4tMxQCkZXk7m8+jTodZ3obvthSSJCjN4/KsULFfSKO
BEtL9146UCbY/gtK7El3mIaLIQc53Zi1p0X0s7N6U8bJXO1bHskBo2XV1vsJId8vZXdmsccgg73P
JlA5H1mdAHVLWl3MIbqOuokKbR5ghMuC4zzMbNcs/xhJXC4UOgsuAnqZ2tVPngIS1BSTsA3z8/TR
WymfQk9f1oWDxNR1m9SUbfqDvujqXWnM/tGPU2imwJQhMlpFA7ulabTHNYE6tWtqR83AVRK330ET
wR4m3XnIcf0JyBo4BvLs4ExDEcI6IBWj13GVBr1YzbvKaq1HXG4uIDxRjX/8BBHTaWVyBhIG6+Jd
a6qJ/RfH0KPFYfjTNlICDpd0TX5NgUo3sIuk1R5wSzkPmLUA9ixD7/vvi4nP6Y526gSn2JDOEWGs
XE++5bbJXi2cIc8jzO9iW5I84O9MTIW4/xdgJOhsy9yzL7LIysc5cZW+7c1FDJSVXfriX1tCHKYH
7C55PP6hR8YJfO3gEO/mjgbJNma1rG/jdEw4ynOnKQjYK27JtF5ta9Nzd1/WPu5uqcMqjso9onuc
G7VX7DKxONMZ9DY7PFohAn3MTIMJlHCUjfRYcvr0OMryTMo8/qZ0GU9Vw+YarF6ZLPiuulRt58RK
HxPpszP7taB+JMSeLrnULFK9VqrTqJZJ8Sz7HBnobKwdRcoo0KbOMIPo5ugwzAu0bX9amOTQU1Nc
7BsbCVjWhJYTa/WJNbUwbjkVMxURtGoHHnTd3NrDXP0K0Agp8DDfLrktUUpvO0OoKuyZ/eqHYsnL
cmuPbYWjCE92S5CHSCu1b9eStwocGvfu2axziv58UO58KTQBUGJuyHDaulkmm8d61MF5dbg3mH8s
sTluGn/qgE8adfJW1d7VU14xpMYC7urq1NQVx2zompAACsMugKTQgydroLfzD39eWz3sZO1/VOBW
tUgUA4Q/PIuC+89LzarkoYuz6TbRHRwvPA2pOA3FQI8NNbXzY6/CRsvLr/MwFt0ISmSA7BGY2LjB
+KRudRwWZqahKcz5y6rW/MQgr2CG1hfiBJK45ZGfZvkugKdxgFb0rSkLp/RZFzyct37K3Jr5QLFg
OLGY3mBDSJ1Ip3Pohr7Wr/tsKB1G+aDTFmzOq69FYwUh9dzxQaiuTYv4X4rhTtKUSSEWYUA3q92K
rDcP8kV3ht2sEvIt6CvT9Z9Eywm6Z08EZIrR+cOYKibAzD5os9PtoY/CiFMTsE7K9blJSymOPmDl
6WjFHEAPq+dSHSbgK7sowR/rRb1HusDxOv9G9JnTHoVASrdvFi78PgIrSlifg2gZPVlTrweqziAb
lVP9I3oDNWOKnBPZtExzFSCbnkmlkDncVDuhQiaefj7HnJ/xZy8j35jyvKWB2ThbtFJtiuxtw+wW
GgCtVxfQirVA8Megpm1Y5MQbIR3NygJSr8mxYtT9tfgJQKXGtxsaWv1wrb/owlRR1uqOfpOxObZb
FKwrtSh774OBZc8D9U3lFhINUjs7zzVTH3IMizm7f2tOd6UilC4QKpf6O7Na46kb2Y5Mgf9t76w2
xDAQ/qXGjrXaTTjkRTVA4mtxi+hxpf2s0DqsfcFbOpS1NF4oSgo7BMSP02fO7fjZaoylCLnW1wPp
WrA4QD2xRohlsbVEXmEs8R5bnrWEZTbrFYx60dAs9PQs7fcF99ury/Qd13ZPEylC1AFFZSADwUHE
rafFY+a6mD6JFzOAU2YgvLrtOjl2+TkNTjzc21JkZ2CCcXseTY9e22qipwmkZmTziQaS/VEXsz6E
12IyPsjWYoQgqSHVFh687TzaeedfgL6oKSoNq3/wihycoduWLaitsiUcnXljazK5dqanQhfLtEvF
YNvHTrO8eK+hDvT3o5x4i5Q3+PSonhC1jxygsWfp69ReCpnlvOmEk/ytKrE0hn4x4ShmQGISAhCP
QGJHbdZpuS621+DzqN0zDvrO3blj3MuPVhbCcDYV5Dc9ysGj9m9IAvqPOVUuSK+0Z2Cfu1cUzTpK
XC9xbn0nMsmfVr69GZwNiE/rbDs8s5Hew3EkBHGFROUsDR1db8wRy9hxNe4yRSfwgBHEdZjs23SA
InOZwM9RYLtf0rNg+g4o/N1gnisY8SQrNJ8JTsBmX6P48TdL2Y75Dql+JY9GqdEWX7G32sc1SS3x
Eetpr5MMYo/2QscuNt2N1S6yf3FXgybxGYHxPIdWi9vuxU0rKhFMuckMOx67BCTsya04f+lGVk2n
dAUmHiiwbON2dB3ZH9q5MdRxLjjmRe64ptPeYU9TFUIby/iJbRbKcErNAgSQKvX8gA13wkvuefm3
WU4MSIFk2UiVZ6dzThPF2h/gXmUXZrJk1FjKznbvR5wz9qPbTxP8D/x/acBYoPhRSCRMxhGcw47F
9dUGYgRgLfr0YLpJTnKPSmXE3TrLDrwUJboDcduejt3cGePDZKj5ndFfWkaeBU0o6JWStPBFav32
RaFptzxS5XM/K/Gc2s704Q4Z/n7OXpS1amy/EDPlZTCZbocd37are2VSD4SOJSfmA+7apqHb0p4I
4pjRWZAZ+vzrdHmc7PiO3f6QJzZ0lnpmLn6Tc17nNzZlzB416NYHZRj9hsZm6nqm1UnhhNxGZgEP
c/VmLBr/qXHqQ3rdeVgZlyybU0YRnQRUVJRGDt6OC+6cF1fLPUDIQsf7ZHrEFqAV64wAWDy9UXPO
FBB43++hPlUjcSeeLFa5Rc+Xjzutsa0ygkTjvUlQ3UiUyMwZNtAyiNFwNMOsqamvQRkLzA13L5IE
8zBHMDa6DASCf0a17eghOSWlvqdojt9oNPRUBYWmr5GDoPCPY1ca89IJVw+ZLDGo7KLqs62DrOuz
r3S53KXLQuGsabXoDIiStlz2Je7S9QQ+psBX7w2UExq+P4akuPeT82IY1ZUZ4OKoXsvYomM/tc0p
ocV+9ecr68EHoAvfyvLrE99+7m+0NGHfLuJp+JPB6iS0XqemDWZZr+2mzPy2QjqKC2pTZ7QHN2SG
E0+ylhKqGCs35z/4blV1IouFurc2shgp/sifPqSrynHs1wwzN6Uxthfs9KRnuOgPCXGSRamHej5d
TUVTISFVdB7zfF/ggJpSclBC4ZWg1V2oB5TTY/Hq9gtVflf2uAL7nKnmJu9y4yaBQvOdcNGe0UbY
axBbRfmrW6hlroRWGnXTbPOVQSRYiAmpfeOCBJc+NG8r22UDBIkARUBPmoqtOXezogIMcaVPHyPt
CGDNVE4PBBeVdtBAv0xorJugm2zGrWVgcuC5U0nt3A7MLl+4jdHFTPmEyVpLZpmAJQAJFNDKMp8s
q2uuUTPckiztILSx8Db1nekPIOI7cNWUNCWiwUCC4XiLOf03BEy0CRjhxO8vqRqHGX1YwQ1mDKXc
Zo61fAvbsO9dszDfpV0yrsk1YsoCnx7rpVhn6GRJUn/S0XQPxTTOy6uCF/E5OWTSuPRA4Xc2g0Wo
kRhF2Jal8SAAraWXupUarcORhyuEGmt/a1ZFeAJknIwjZ1I533a1NNpd55sDjE0dNdTeymMH1m1+
pRyYVb8tUUghglpVQxm2GNkNZBwa9T1LAy7LStPj45iNhfxwehPEgwBUhbuzLZYpyBu4wJuqiHsc
jHJYGB6vmnAvcxGzjSc97xH6Kpg/BCZoCM4MTtwVsmKvqZCoyI5n1VKyoI5v7RsPdhSs1MylvENV
TJHRrUP2a/AIK7zJrgmqvwKztEXX5WmHDhMd33Gf0Z7Bwq48qA+L2Occv2EbVnS2buyZGZBCtOcT
4OAa5zTP/Wm7+Klx11S6+IXTN/gsqAvmXCPpmxvbslZWgnVef+2qKJ41RMwqyOnq/2E7G1FTaFgY
gsGaQB8ONqgn5AZD3j2NGA6aNOjtxPzTWWUuz+u1A/2bZbnIvqUnod5XVVpg6bcayFxl5WdfjEdx
5Y7T2MyHJqECDtxSIb5K/XnBnrrIISQHPb+RiJ9AQOaiyZ6NEXQW1I7UXndumybGN+oCNUYZ/bn1
lb8R5izRJxxz4sal68lgRJWbdaqR5TQwktGrjACS6mz1bEKnymHBlFj1cML4HPQCFY7vBhAaaD2Q
KzEt/cpOOGoEWH6laWxQOKNR6y2MvJHWgRAJ6O8xf2Nqk44bW9C7R6YQO6+tE1f2OwSVYj33xUoI
2KpcrLw5Op/AtutpBv8Giu8AU68pHnsD2FAfKxeclldbtIzhZcu9GGHg7Rn7wQAUrrMU+5X7rLj1
YZUSEOD5CFdJdqTfYQtTxdj6EgEXhqmHBgaCOpSTGmCndDMt9KdbWr600uKgxFcffwDLX0nD8hPR
vSjRNsaFCgcfVs5OVn3nK7kQx6rT7e5Gw0+dZjdLmTVMQPWimduYk1njraGdKPyYWlG2RuRxZvfO
lWx4zwj1mvqsJR4MKeYI+KdDFWvwnfRxQDZIqeRhpmkdoRHL53si8cBgau5ocJKpEzZJrKise1vm
dLm1UQM8YJsqQqsbRBYOX9l3asl8OLbmCocm6OepmAj8metvahHVbbvZzt/lDJllO7Yrc4SZG+Sp
UkhFgIKOCx17cEqfYq2TEi5A7LvRhFinOvlamlUo4qaJ7r9jzcn90kzd9JaRsjTeLLXRjHv0fmUW
1dMaozSds0YYu6UQ9lsOsOC35y6uNgBn4zlMGqO8DiWhWyHyQBYJe5j9sGOx0mT50PIo5hsDVe1E
yLNp22ccpPkrt+/c7QDCWT+QUDOYEP2g0GYufU3rt+TAd4hzoFZbPqMDhttCUrPJJ8sqMBNzyvys
5sSzwtXEHLNJEUCn4grlYuivVS37RwaKLLm1TBf8aqLi4RUh2xVDmheMwy2Utsk+hu9NWxbbPSIy
L6/GL3usAADocHEctBSpQ9yhJBDvWDP19giEYt7U71ejvbr1Z3zo7j2qlIq2xGqZ3zF93zwSuWUJ
+js1F5hWRpJFcVpDd9iIurCRkJaoutowF2i8tpar3De40UgU8goxwFYShmPRiHZadbRLyMdbJ2mI
EodPnFbHRGcussegDGmorYqSzV4rctBWM8g0GnRjnoFJnBdywqHUa+POHTAMnJAVtmKTroPd4MNb
wMc2xsjocki6yd/FPvKqd02fqWA4/yzd3lgqkZ4QZ9dGmC4SlqTVZ1iDmS9hTUbtCODJXOh44vzm
oH4ZxQB8pqQ5BJWG772/sQwbXSRftchPszENsA2RyLLM4POcHnkaCv1JGPN1QFlqwKO0btXuY6Nt
nbOuxYI07W6V+FA9NrODJCJaDxx2dHJaVg8nlH1Cs6F4blJQDfVb7HQA9hpOpzRwZKUV960RLxkn
OZMeUGO0WvXa9yt9evTvSf+p5UwJ74o2bvqXrkEgevaNfMG86LdzW270xsq8P1kHahCQYEpDXKce
q2hTG5OFhRlUVV3f91Ojj69jQppQjf3D0tDlrLE7rJFuFUX/7tBWpMhjaO8RzWYaJVE6K0UOd/+k
6+7bhOrEoQhsG+K8DCNuxyfuf1A8m1iUPnnmBWSc6tbCvVBC1SsRBGnpuCSIhmg/qtDPtK475EVb
JceldFFzLG3b0aNgju/9aTKvyV5dvRTaAVqDpu7XoVuQrwCsS/XLOhEhhUKkX8f3Zih046YVMPxC
IFmuXK9ycVTy1LAJM+CyyNdhOWGIT4riBCWsr42L8ku1eijjtbiDH8yMZNdaJBvd0mXrmjMjS/tK
sEZGc8qalNyJqW9Q7NWVT6wbW59B6JkoICH1PehphyAI0kB8AxGin+cmHLuWaLIyZnCYUcWhBOkQ
K+JqQC0YCE5F3+XQohtUBSfjwKf3e/LhOFBiKn5wGrGVu4SbURom5FYYNtKAeAfyLbHmXTxRrbaP
fg7idTjkRBzZ9Z5BiFF1n57IGp7IokS1SIRIq2MNWG3VjfdKiNGgl2RXpTu8KHotV2JiVeTt8l0R
P5SaW5Y2RwxHa1ap9LbTPNAmYwOzrSQ0wZhY5VaVRqoje8iWntCvanEQgrZt7F9BP9JGD4D3P5Gs
ngbzQHbjpHM0VLhptQBWn9eUOWQ6KKJ8ognGifMQx3GadwEjTs/sDwjE7PmO1C7BVqF4b/6j6WTx
tO8YrKwwBGRCX7Ssqy6Ypt7bDY2Zv4DSZgwMp0PcT2Qc/2a4YsbAzif7h21NWZSk0nt11zr+8K8B
BEGLrPgpHz1/Nwt97faVoRUfeift11qziYbq61RhiKn6vCG+i9IgUIM9l3B5Fx0XS9ZATKmZbv8X
fPg32Tej0OZ3+LvL/i9W/Ev7Uz8O3c/PcPPZ/v13/v/ox786zf59P/7N5/dn898e/xl/4k9NmbEc
/vyP/05r/v/Y8XXd/CcHpxyGOVM3sZ/jt/rfdvzrT2ymCo7rCoFT0uTP/MOObxj/hJ0PabUvTP3q
QMZE+A87Pj/ShYN5SzdNxwEzb/y/2PH1q7HsX1zBGq/iWq6N5fSvLjBYEF4rfalOrrKi2L8tGvN5
Nm+m5DqTuovtyJji11FtgajU58I33//VNfo3XOv/ywX5b73u31x8LB39gAlTndSyXXFq6Y9iam7r
5FlPwV5IY3Oxh+4zLtvQSZywd+e92xwxsozWgxz2Jb8BLRKM2R+BTmQs68gHTdY4lwkz2GR5e9eH
1128j8WGYezp6oRY5q//+L0DRfh3LtrfgqRdf1RVnqTqVGSHWfzk9leZfehmZBHEm9dgmLay/a71
X3e+Vd+6s0+TcJ3uRL4E/nzrL3eT30FNvNXesy9+VTGRb1aqmbNunIGKHmX16BbPJBYEXbU1GJLG
wZRs6h497LH5kL8FLVzA5+mh2ff7+qb+AAxJu2CLSGbb7RAmRzCPwz4aozlcQ+Zi5zUAChghgw9B
6W7ysIjqixZ8uUEV9BHZlek5PxsLtV3UxK+2b8E8JhvmyZhu53Sfy0OsvztwDcvnej5SdLjmcyFX
BADwwl/9GWgVa6Z3JfHSkIbzrC50x71kq5jLlMePHhLvkYaNnV1a5pEPmrmheiOSlDp1aPCRMCKN
b4cFdTBJJ/wO875YLozuYWK6zr7snnhBdY12ozXSkzUWb3NKRxoi7MvDi6yPxbI37b1O+kG61639
rO7kePESxNc7oQ6m+uMANyNFcVT7CifC1YxA83F5ALnERGBD4Fu1p8XafsHSf2YybhcP6XqDHRBF
RwAyq/RD+4FOGJrKNrqGR7xo1o3Tq2BYQqu7wKjkH/1IWpZOE06ilMveJyKgjSlQn9a3+B7NAIE2
8WxEoF6znVFno6InRooy52F2sVkhcEOk+t3EF+/LSsv3etdzYXsHDut+eszeZmPYSl9/nZwkEMkt
gchL/4TLhbhjiuMJ5hG6nIKvXbsBxq43CA9iWoCfIBnpxXew3kOuUxrNLmNdPAaB6YZpuTfdEzIx
gjT4F0Gw8EexEh2y5WWkjjKLW8c5Dv5Lr7ZyS1Zu1B/MqDyWz/7eONpbf2tvReSHVy2itSu+6uw/
8Rjrf4U9/GNZsmg2/nVZmh29SgfPH0/aY3lHkMWRbLyLeWvfmMf6dr4lR/dGv6tO//EDrf+VofEv
r/Y3K3NOOgBYYV6tPo8v8ra7mx+bD0anOzvKb7vb6n15rKPuxrtt/quveDXn/ivzLR44xss0/E/6
RRzjo/OyHuQuvRQ3ztm72MfyVpydvfHq3Zr/iVUc7cn12v1fSy7X9G+GX4UpSZ+xhZ/Mi5QbZnl0
9ZG16a/+bXacD2B+nmbEr9D5X5ajfpB7J1q3xZ5H4AiD9cj/23aheeiP9dn/RqV87u6GCykcp/qO
MBKyv8p+n8Y3NHlmXKgIThAcwzOlj7k16DoZUVJg1ttkgPyWzVUYUEU4OdOYTOXAuPERln7puCDu
szksmdnS2liIItjkEdSgYHU59G3Ot832HmXBzDl7wQG7sd/as7GjGJfzeVD3osNNtG2HnY3jqj8m
t/4E9fFMZcVItSQe9XepQ42P/cKca/mdCasAINwEzq+D1I9MsF11L24gTNvEtH3KB3nrn576HR0Z
RGeMJBh9FjfDHtggprPxraPNfYexIN5WWpCBQeMlD7zAhZmOHvhRjlExJM4T4w3iMoulhDbKsB+T
rWfsZHUc5Y/P6tu0vz6e4u+yfR/MF6P+TcShc/devp+/jZvppL0XJKijoUCeuqvQLyT7ER/mj/jC
MnUAn4YBrwy77+RrfccMpAjkJF3na74T9y8ZorjmNBcfatz8T+rOY8dxrc2yL9Qs0B4eAo0aUBLl
FXIRoYgJESaT3ns+fS/d6uoyg0ZPG/gnifunCYk85zN7rx1ky9pAdIZkd/mMwoD2n27UZz4hqtUV
D0Tz10YL+xOdWCFsgk31ZlQXx3zeI8aCL8nZNPuJVEh3eBdX9apeiEe5Gw/g4y4tIK9keiw23aLm
JWqXv6g9l8JjIfninPn0tYHj0XPaBalpPc+Kviw5e2l+t8TPesk631jHejW75mL29MvAWmpBapJb
rZITpaq6KA8IGjznRf0bnvcEm7pw9pd8Ue7AXx8v7G36qFYsEIEd8vC52jI2XFiHRy69rb2CouvK
HT9iuaXvYZDJw7/k5kaU+z69aKfgs0nWrXMJkH9Pbw3vQQBU/xn3DUmQgKT8W/3j7Ktr+VF/8BBU
/C9ZmTERqsu62bA5MFc8noTzZi4M5b+qBxEhegVej8ZI9lu6wvaOOX0RvrC/cItXVFn8Vv4A8cQA
utpVnW4y9YyLepYDV+mVPF7jSqzfpf6KT9alemiX6UUelBUn9Mo46KtqwdhuSbDWcnbvYoEk7qo8
bM86PD9MZREu/N1nu3X4fzPNWBDn44VecsT37n6gZfO6O5TGdbiaNpX3MS5+xhXJPYfkFwx29NF+
Ref05N+6R18v2DNYbH3PyY7B/fNPY/G3m3fcWUsmfWSZfJH220bLGHtzhcpwQcyZ9o1gm1TSFemX
ptiDhXDLiURqAtyrhTlTXtBmXnnuRu5gZlsm1ZxLzriXe/2et838pZ0qHupTPr2XRAJTKRILMRPU
4AqvuZVHwYRvWrMZIcFjXRx4E+d1xnJpVYaIzw+YjU/BJVLeik+sMYeeJRkOi2w5/B1w9jvbiQdf
x0i5bgxPxRBueKPj0VdazSL5ZD2wMXeGF1Mtia32rr0bG3PVbsGbyXXabDWvO83b7lSdmKS8Kfv5
PFz6H/2ZMrNpQhzvS95IArlCnuRqQcBr/INEN7vAoWMvxP4ih7qG+SrdRqTudkzIUJgeZLLvKnfo
ls14sYxN3ezn9qzjaVYRtID5thhYL/UZgfZpnFbzeiRdcdyV7/kt2Qf7lrnvrijfdO2jtL+d5FMo
7/YjmBPC5u1N1bp+hKEAi2dzD6a/yPTzeBW/ppd0bO9Nnn6zy1qRTIUVSWdfx79jEx9JbaRABTou
5IqVJd5plq3hr/IAent23glLyRZFVX0WOhhNxxOlzmhWf8pl+eITt/qT/ZEf9lU/q+fpJZtHt6Pe
Y0fx034FH+21vwSPClnE0K5V0a/0sUKXiMyDmlBfdVW1gYTtR59BurZyzR0o80tg55AHX816Gyao
IKC7Fm59ZXC4aG/yT/vLuoCqGfR40h+6U/tifogbRU43PUxFbHEjM7rVMXgiDeOMQJ0zfUXRS9+v
g34LvTsNPPNa/KLa7PMNsVnlTb6p/XfS/E7aVnlkb+3DvKjPzBjLrbBpU9wyEXW+2aaR2F3w+Tz9
2Rkp69hM3+bO83MvIioPAO9I9ckY2+7HQ0kpzBDn6DS/hgPrgD37shxYADDG3YavSB5XBdEv7bu5
tI+o2+fJjTi2OWStRQVEyblmmpf7e6M9V5pXMvdT1nRG9Z7quUlccUAl8lLdIPWigXjDOUxifYqp
oFvkBGNOyyfou6TUQ26EJWExUogi1e/38GNwRQzmivzmOeMJixbqB7cbP5p/MJfOxf8JfgnWBmUR
AtE4T9mHIBcn7Lx0WigTIZYeyiPUSFSZQ7BWjQXycoMDwnCzPxlNRrO2tOvsXKx2z1SLc47vNP6L
/DA564f2gnVWLzdh/WWQHUOCpvntmC7hjMLaNnJHb6fVr1HN7BCdtDOQaL0goyZjhDsCBVha2t5g
yJl+a6xvhM71jA0vF4swecvGBt07Rvk716ZNAUMKy8v0xtl4sVu34a1X9kZ3srpTcjFX0TX5sl7K
h1F8pih23eI9uhUvxitMdVdr35i2FttmOV61zzNn0qpdlK/RkghiloOMBNNFyIQZFUayIhfVCoiF
cZkaIU2RA9RMA+nRgBH7nXHXPtA05ED9Qt1O3HprRrpnFErptJm+g+Ki3yy2Qgg32GmjFr53N0zm
AirFu3ZU79WZIV05E9JBCOYS1DXN5XgZfoyJYwJUCXL9VZ9uiQOrFx0M6wVpySvrELNmeLfv0mvO
KWyBNYsSqKcM9pJb+yl9BlCeoq+dcm+b97okfWOBYd/OVt0yaTYECS0rpGtu+or6S+67W35J/yjI
iY884exUnrZVvOff0d/4gI4COxee3leyxN79E1tVkoJGa0HusYMS9Ld6d6jJWCqWz8JG1zH+InwH
sUBejFt76pWvWSILURf/I5okUi8/6feRHw9AWydX7YyNkPFFeeDKeg0RYAdughNoSc6Qpp7i5qiA
j/F3Ne1S07zp4xJLfekN5O1BS8K+v1TVYV2yiDCVD6366tJ0NXTZMUUqRTvtaA+kr6ux+PtPi/Ec
VwV/iv898Gj+9X/+50nXf/vlv/6/jcdO8K3zv8X/F4MxaEj/l8FYAUUijb7+61yM3/JvmEpNc/6F
sTsaBP3/TL/+bS4GwNKGhGfzXzVyE1TBbOrfMZUMv0zHcmxIvQCobNBC/06p1P7FkoyxJBM1csAt
oGb/fBv//dv5j1//Z6iirv0DjvuPbgmngaEKeE8CHCb/CiBb/7VT8wl5wQplZ8fQDNnI2ib++AVi
IZS0lZo0w7GB2UBCiyirbOjeRuKVmLrgVig4jSUhcK8xqlT1jwg1KV9YX2Er7sQ0fOuVltlfieMX
6iaJM1N8JWUzaG4BGoi1KDsBkuqwQXZnVD4J6SmOWS8bhMfPcKQUjG4VqwPBrGGLdpiVg6adYSSA
40mMWTQ4cpTonjaWsUAjNGT3pkGtcRatnmdErZrptW97oYJdmVkuBmQCXRAHm2/ocmJlNzmw1d/N
OTYytOBj12zwRVsmIBYlo+TrWFkbmpsPTRYdtQB0uRDJPwJ1B8lelY5ipD8Zuzi4wX6zcagOaE5+
RanIgw4B/mlCNBiJ+H3Xc9Q/g9Ewo8C/BcjT5kfigTt6lt4qDFa3g/pcRCOpEvss1NR5VcdF1j6y
IdHtEywOQg702iqaDVs5vfllRlkGW/aQMAmUbkg/g7l8bnEiZXjRCoOKSxahHb1ijCuWmWoh2tUl
ywOB6HTdWQ0mUODF+WKOdfNOKqNdeUQVK6iE0nRbhQHJ7jKwnlx8oiFzYsb8QcHwYLHO/RNFLDjc
NDfzcZnDDWndIGuQiOKK1iEKiEhakoeirhzv6U8/BWTxEAzAzNg4iH6IWTqNIUSFVYks5zlWw8bG
8RyBDfHZqdZsmoscwe5yxAjdXDJDkLFhsmvBJFHpysYeY3qmoaDm4smjeU+Dqr3r9piQtcMeUelu
Gcm007qTdkRNjkuvqM+WLIPiBHHVfD4sbc9mYYkIAXyXCyB5psRqZDO0p1RmWvJeGWZuIQnzMYNJ
U+gSFLAIHZV1aCflL7rFhEgGPHaTReeTlJPbD5DwPC3W/M4TSmbZy96Z2oHzXbaHWesH80PjSTDe
h1KldOhJoO6YNY1dhh0QlZyVr/KedKZXc+hUilw8hGLp+DbFrNXnfrYlzmAIz+x4DXhTgJcUfJp9
ZlWlS4bQ+GkaoWRhWQJ9urVdxuU85RJmgCMCP8A7aGILHtR5tDeOH6GrzEfmuKvR0iOqbjXH4up3
TUnK6xg/LcrGXCvao5Zd3kAhLxz6WY2ffFqOKa43vnI9NeOjatdgMUAeBZIIGCi8CK4FQm4FQUsZ
A4whlMAcibQLcmyhgEuSriF7wRQjR4EbggRz3p1eJeHFRWwQTX/scCys79Y2B+hF2J8SlUjSOkEw
6KpVb7XwVovSeivlbMCWgGsuSbQE9+Hbx1Bq+GLxeOF18QjVArS0i7qnTWjXKTY7fwboY2bdxExu
FZnfQ218lgbpLBvDaVpAFZiFxN1HekcrorU4q9rM6dPXHqEf3oecKO1VWvpw5CRBCldfxU8DHMI3
sw0Er7l2fcPMir2DN4sekUhXWklDsZ1zUKAoWgwxFC8cBnKltqRXbpImVLIF3gcFjwQ7TYKSfdO8
Zwo5ym6TRzFFdaRidwQkFRkPIQnko+NCMrPuJqmy0nWwHOKZVU36GL+cHgICQLSuxkit7mTrTJSo
iREOLlga85EVOB+rURu3ZhI69d5/wjyascFaYqClOYBvabF3VfQ+eUCeyJq0QyLEXeCESkWhEPVX
9F/FowqC+WQUJE1gB3T2Vmr2L41T1AgfsUmQAc7qHvrbCHgyj8CydaRXuWFZYpxHRvgRzEpLMjot
ANoPw2HyUNvGZhhYIquI/mmH+b0uOG4gLg4BJGLQmCuUKKYkoWwv6P0lTWfWB29ysgPKtZTFA47X
ahWNc0Kw0pD9AZIxP3wN46aLL2IqPYT9o7UFfQcix+chNl6aiu3/wgzxjrjTNKiSvqG2jmYcFt+J
kqiPZERqxKSrCo4Iu5PppkPLOAotwEvUknaynXIk9i4vAX5Pv+lwHy0wl8p2K4cmZARd+oo4Qo/r
CpSPUXcrNBIRtsXQqPxRlnGdjCr0fH2YCGBHhbEiCxtP2lRkdCwq2vazOqf3JOn4SCbFvqtBq0kX
XcBThRoGZLTHiP+GRVgrDbBZBV2rQPbdvk/VkLwFzyXyip+BJHIHx94iCMzyiIJ/+shyODcDjqyX
ACc4QL7BQuqmhVdkz8oOn3NwqAqd8wcBDHCEvPZvptkrhBrNvJFC4QMJ8CoNiyqj8AZjrzfrRolp
9ghEw6c3GcqHigzv0HWmc8YaJOBYtfI4DOG0q5M0p0ECxwCZw3zI1ob+kk1VvZeYo/gJmuaVZFH8
u/WkHCUKjIU+EI8izPZGFhUeNhJs2fdOUmPl0sjCRUrJCKqrVZ7lgE0zFvhfQc5qRNQEhusguUBO
jG/JQHwhNl+mG4bCOK6rmQAVwAMeQTemH/pUiZUqTZ4dhAM7fyqDD3XGBOV283DSx5RUnaEnrVAZ
0q1JnizS8CDaSZsExAj+Bms3yFyoyUiBWE4RlC8Z9fZVALxAiyIqfOU2Nt+m7tgB2R3nRmKO8ReZ
SgTEmnh9MKjV5ANFZccTmqrOTS3m+EUdy9hFfyz3QzxXmy6fGIy2c/IaKc9spcxn8GjHzkkMKY9l
p2tfRNRyGGD/ugHLUAHy9Inz0LHq0bEE2skmAGSLQL5dmO0MjLAwSGyqQvkViOlPkuIEKokXvrSB
aa5xwHb7MtNZSdiqc6lVJ7n6EX02GjbGWL2uGC+9UWSnNKpC/P7puYrMyaWSZR2GhWjpU0y5pdbn
uy63nU2Po3nPYQzHBaD/ui9M1ZumAJkZPrs9UBoImJD75N4pQrC5SJXujUZyQaI24jCamX1RYj97
1xM/3zk8lhyXjMFJoDibOUaOEj6iJwrTfA/mFquPijgZkAorAFXX7kUxn6aRCGFsPwYbN1xTR+FQ
kpIvvI61Er9SZX5Ybf8TYutZB8LwPTuN402jMaNARI/QVQ1+2r6N77LWgFVyrW7iLE45byd91ZR4
C9Ai79I2Ug8l6XEEd2TnCbXdtrHptMooPtkGBt9KYSM1S79cN/ZQHMwuZ2sJC5NZblUF0ZlnwmBZ
GBlOSjiVJoxzESf1yez84I9JOMinUXTFFSLGP7GCxaYnj/YQ+2NJW85tMXLYSUKrsiKEWTZr9Vtl
pqwHLdPhw1fPOZoefuKxuUn9qermpFniuvSEnMMNxje0lxkTp2wmrS/LnewTY9cglmSSdjDYWjM+
ByCIsGO3Znsh8yM8AL629sXcTR6XdcDKEsOdVZF3irY87CVTotrZG2k4kw0xFLT44pW6Nz63DQqd
pO/ScGOM/nMJWJkTDhqAnnrbF0ekSHBPn5E1GFERG7gEzxgorUcfFwaYM4RqZAwN4V9FwdM1o3l5
4hon69bGTYhEu1eUrw5dwd5Pm+5UG+jakIWVncf9ymgWqf5POLE4NyVhj7gtqlcea7moRymoSNEF
5JPmLLM2JC7FblgDj7Z+akQMp2BkoN6OQXEsLGo3i3JoXcSoqnWSg9wocZ5xijrbQoOuZR2WlGX0
Q1SFeOqfMc7817ALPdSfct+USfTe4++gwnZ8j6jp/DjyztWjzlwsN5utAifVc9ApEpthMJZRZ2tc
Ni0r3SqlsXAVXVifQV/5Hjy6bj+ZnDFj3+sfMtX7rdrk3B0iz5YBgI6/OM9OaD/R+XGxHDNCJpeh
DXZON7vMk1Uz7rW5emlNTbuWVge9Lk1slLuzfIiweSVMUHoSM+4M+JEB9CxVf1kp+aGg9NoGhL96
qurkayyaOS4J37xhEg3XDivkm2ZWjy7JiOTTqeyBAsaekpEtVI55zPtI1m4Tgo2i16qvQRCnGwse
HmoAgB1jGjenqoJwhSDTJ1oQu9pigFKGzhdChh4Qwt7gz3dbAJKPbmg/KydM9wR+CERnmeAlzz/a
MQqpCmd1TYA3yxOJbWpYYp1Wl60xl15MIs8BQ6e2D6Po2vYa+2bEcgzGEx5iPdZviSPLex4RfhaU
ZvLg+P3MbQsPfZSNqFqpbRQNfEKFJ0a00vA60XzxgE0blepwJSazuE5FaYNg47OuDYamo/CTs+Zk
zC77PDuaXWguKQawD4zlDR0Lw3PDnHZWC3pCrZ/9b2aaf1ODReCsjaE3zQwY1YnxU9ZjJewUrnF7
ZHBNPYzClAPMDSor3udpCj41NubNNDNUbwhro+XQM7yNZeafhiFHz63BZPQkXoudhtiOxRPMR6Z0
jCbczq7hbLXBl2qP5VGWz5yXRgwrI3Uq0pkm8B6UGc/HeshojVgujeF0MeIyuASFVG5Iv8w1SUvO
vlVxoqKIzgmB4SzF912/NgQnfzndUF6igj6RDpUW2ZmzYkHAovLRKtDV49RmwKW24a20/YRlTdrd
EI/+NKYDdk4vE6JLA5BabhGhcrTQTPJhYfN7QR7ItNMJxiuuOkR+0oi3GPDzV5rd/mOSk3r2UQ/u
E7M0VkzYs5cmFPFuKihC0ifOjdMhWzf52J3sIS8Yvo7vJn3Bu1NE4afUATiybbZXvJqsbrliVoFo
0h0yYfOC0/5eAILX6gSyUR+PezKUqq9E9POOa6bbaARzfEQdS7Sn0+YlIN7oreRleS/xWNNy1FR1
Ydhheq6VtwpKzSqymvSYxRy7NX30lwgpCOREnlSqVMfeNvt1MYlgL+aR2exT3ZnLMNkZtj0BIrMu
2RibrIBaIF+ZDmbIR/nRGIV40KGMx7HX4A5g5q/XLefwrsRBf2zD+j477ExmS+fsDBoVFkpcLJw2
3I9gUw8tiMJtl5RMO56kWIAF3bIkynjp5Nqp1whwAo3/SmJ7tSLsVueUYpwQ1e0LB/bwZ66BzCLd
KPN1FBhyS/rRk+wKfYiEAm2Lqf5spp22tnWzfyPYPFsRpMalIpwRvTcctEh2FdFZeXEvHHGBJvTM
sNSDLQAQaFU1DA5DQp+MSrBDZeJrRwf1INxF+noFkeW5tm00nXFssdwfiJFahFotSGILqhqORgrS
3jFOdoHqvwaksRKa+lWpfrAJZIRrjW/C1eNeYBGJ6s1s45NJK3RZXTjmW+7zbl/gKLrMjh1dfJnU
+0qZ6T01o6bQCK0dP3y+yxrIyZZREgaFXZZoIWNF7Nou0hLCeQu1u4MqSVkkRModXX52VdUR4E+C
pMAKKvNzSKZ5kZdAkKPcV/aKqTc2I2URbSoZBC9NCgqqtstfFMbhHrH/hD8O0hO6TeMP/Cpj6WtF
4ruCAeEuzWqI0BFF27LA/bxiaOlABqStJQ5yoNrszIcu5/IrnSt2YZJJ45K5TQNVUFTnuiaTimO3
R+VuJ8/tW2QGGztIsMYz+PxWMbuzzVAsEuXwDtt+2y+BNmL9qaa636kU0Qs44cSgTsJZ0Lrmu1Rt
uvcsJjzUoA45N2GlrVMtr9cq+VJvXMmwcQ2RfMWGj8RrHlhboD+kli/ivQo6d9MTe7hUIklIrCRN
lTIZAQQVMA2jlafPzLh+bw5CXTPN0tBJzMpu0OIje9x+leP4RfU0D09nWw5ILgAFjMlPBSLl8/mS
dwgGpgs+mKUEXjPH/SrVmNihM3CyczRGhKl3YYe8pqmnpTCsrzos4TsOcHuqsaSHLmZDrjSH9zaK
q/wBm3E6qmWXbPSa2F481O3ZGnNcIhO5Cs2YD6hZp9wzyxCchG/1n5MZAovUMKfhC5PTy4i19R28
2ODBPi7uJvwZ3a0hKh9T9HwLH/LRSzUZ05oLBMkUCr9fgYbXd9ssM0DasEmFyjFem1j++rY+H7Jx
HrZ6yFjGLfHTre0skF4EqW+lQ11xn+39UdTseScHjzO0+QGoiSJr5jlDBcXbz+UqNhTlwsyUORgO
8osVT9EtxEnoMnW21mprzqc2zAW5y5kKq0YYsBkAuFwGzFp7RVflNezm8eAk5LeltjG6Q4XErHR6
k/IHfobX5tyGTjwAWaBv98ayx+QoiqfqLRafdTvCr4rtGoHOnGCDrgxuPt1glyKAetOfYnBgOt+t
E9kOr1qEltINDEMBWiaJEa+70L8IhVZdacMZIYvzHHMmICK4kwwF+bvC+fec7TKbYKAjtqoPmmUJ
PZRkuq7o6oWhGmB8IFys8EfDQ7Rg+20aOSIC4vXFhhur6VoPaGvJsQCBDaOR5iisV3oGy90D2tx8
i0w86+ex076Upg3vOJeADXLTDK9PRzajqEKuxTTiwNCQA6pWCe/OrEeq6Eow/CGwFsIekMMYccr0
NQSpfuoG6k0Sd6koFTneZPek8+Mq/lMobf+rRprJP8PWPtHJgt1mwnwxRekcel5ijca9JhZUhNZb
UNCp410wXtTK7tmoj8FWCIXxeGcyMNZU+B4g+Iw1tpnaCxpRQ9prLjItbM/k6aRPtcAqCexuwtc/
M9JhF2VE0QHSNn9v+hFhPpEXi4wQ9EVbzYcENfEiA43HmBHjM6SxDaXtHxl1ByVuygVTox9Zdyec
YknqznatnWejNBEEahXwpGH2wjgBX87cbcnUWd8BUqo9aPsoYnA4u3jyyXTlw4g6+WaOHOgjlys1
S3kxo2JXRs+LIlUuZLswL6vzey/QnqC9DQLloykMKieQLh9ZXP0GYUKIZyo1KpAYoyFhwC8T3J2n
fne8UUZUsMkNZhKT0d6UBuqM6xSSfE8/QRWFVc1TipaWVyT0VSIr/7aplr7PcbTRLQ5NYTAWD/G1
bfssRPZaRBFtf27UbP0t7WuqOC5ozK01x/ZtNJlHGDixiSP1j3ML3dtVMVBtoXNcol6QJjvBefd7
9VHnwfhWhUa7rFWAVAzMQ9hQTDpqZY7O9RCWT1C4fySnS6wqzbwyQ3+t2PV6paK8WpNlnXxZsdiH
PsX7FOEgGeUZ++u+EOp4YmwjedLoRQEGHRPSLX5akwOxs8sRQx8TBSvIaYP8LtqWAR2pPgHhMMeh
X7V48K8yTuSnpuFeGnSHyq0omu2YjM2n0etoo31dp9UGz7M1mvxmJDjs5ylptmpdDZ5Js7fx50Jh
hDLpHisT5ywCDRmTnfkuDAj7Jbecp5W3b66qRZKfX8bDtTB5KYdZQtU3g/bNjxF/0Aql70PyPGTN
ZEgWmTYwXbMyzUDTEeA4iRRe4krXm406Yb/A4zes47KZZrd72sCi0PyUGgNWKPT8hS0I3krLle+G
kcBF2ApYS4xX/DWM0Qq1bM4BSJV1E0zxUfrWcA80IhU61RAoZY2IKdokDE+Zq3/OczirlROfBxl2
qwxACTkgk3VnEVWsSwZ2u9awo03rCPCGjWVtM41hsF8kh0E0wXqUTKTNAnidpmZkM6fDvOvINdnl
/Fh/Zmmjx5sQZKe+DVDbjkIGtIGDA0WJr2MRcq7FnfCUaCAvlDThZRJXSH0m4g8W+DiGu404FJEU
Jo59kxotvUTPm9BPGsqqUuM89k3rSDA6gciNPyAZAiUDOH4k1IEKWaB6i0tBbafUrs6y5sgSjKEL
OJxTmlh6sCojJNRB0XzYrVFcuEggyY0EjrmSW2VljkyR1H5kzN109lk1JIcDNoQc/CDprnleHnES
M4tTu5OpJzffKvyz1fjanoGED4mmaLMNZuzoxFwXUGDV4Ugsp9ar8X9yiCl4cw1JVrzdMV13jTy6
R3176/w0eykipz3xg1AfNdD+1wTr9mSnWEw3syktuPWnYg2+HTh0mxbHviytDXojOnj2VEfZZ/nZ
aaX5pYcKE09GHuM1hkiM8UWCPCQEZAN60z6wdYEyLju8TokTfhPT+ZUnVfKEvYb1G4MpYnMdQ4Qv
rUCZZelNvytLrkKoM6TAECmTb5IZ8w59k7OcVeKZax0PVPoEVaXaEF9qv0eyQUyK2MhKvxSlNvxU
GcyRqXcUpmf1w9FpRlzVqiDDdc03MNBhS3s3MYykSLIdklUEe9/SKo66RbU/JzaKKwxkUC2NeRpX
BFwPiM74ixje1DW2LCCRw4wUGzgtUqHZ8MvywlI5u8ZVQP3vJKZxp7EX5iHPCvE+xbZfR4sq6PNi
0XBtamiLRita6Prctj9Z2zFRUfSBHYy0Yrv3ZpusikdedVDC4cyZFSDptKTBMmv4O1YX6T8aVieW
tK3u92ez16gLQ1+/1qbU62WXkR3jjYUGWna0epS3TmS1qssqA7ulnsJEDQbduDZtlRZeg3f3tSCz
HO5+V1TLcZxycmKi3CtGEnIV1mDBNqryiMzqsRHTEtqE/OxMBRIJu3V+nROuvODuAcTDF/3etQHy
UrJ9dkzHugtHJvMFTaLIUzK9QrFTpTdlasIf23IufTnb3xPLoZUeDhjjc0lOi8kcEutsuoTpH1yj
TBgDL4E/HbQCchQsysa4K7oOXoFIuHZbprXZHazUL/4UuTlc1N7irScERxu2ik+iU50E5oM4SkPd
dnEZA+duUjRDmOiROKYSwNPsFP3JHPpw3qkMmJx7YkoA+uRWKNaXYSoIoAaoNCStOKBEgZmwVuD8
pX1NR4MPsWOCFnJ1m0l5asJWYSKFtfaGsdASUGpMtX8NnaZWtmlrBuFPq5hkF6UKTw8UB0I5yFT/
q/eBGW+Eyec6G3r/0k9BtAaKwfBG65v8Y+Ly8kSSICbLWgulXpHjTMmHLsKCHMFyhm7U3yOhWB4f
GLmeilqjDxuY+aX6rzlwoD+PRKsGFUDfV20kwRoni1ZhO7ZD903JC7nGqJ9b5iZdgsRolzp3A013
UnsN2711MQ/qJq9M2K8R5u1aN7OF2hvTX4eL4JbpDowQZAXiVVq2eUkoqn9UMZv3eRjkO3nExcpR
Ipvw4IRNLmCo8NDhrN0RMuH/FFbZktqWY0oRHZj9iWznBat3C8d4k1YH4jglUy+SFzjlGTUfbRB1
v31TZZu+YjmVDM272Xccpka1s4oKCEmTNdUdtkXpjmkJyC9M1WXTPMurQdc/imL8CoBx7yOhQceN
rRalo+zPkx8y54kCql1OaHAuIcWmHreMhOtB7FS/l+sq55Ud8LG/ZjxFC5y5xQWIqb4JFVEcq2Dk
EVZAcYAHbPOl0JAt6FQGx4i3ckvy1Hs6hvpnJXTtOxY8P4lShPexn8TJqdGvlQ67lCqHYwJCyt/Y
c5zc7aSft+xmbpTdOmJ4kHRrNAl8xSAPjqbisMXq+knuDbK0Njz99g2GtfoqEKZeZNGJ9yIHdOdG
uVEsiVVPkZH1aBigu8kFR5R6QjVjYIMq+ndZNsk9gIJwxLHcL5E9FEdDGK+cSPq9rfJw12HyRk/W
0rPqoFPYGRpPBFz85Dnq7YBgg/H0LKwCb1W3UwfbvhF3YBGKPl/9Sv0dp2Agyyli6KAxbd3l6tzR
olkO60VSLaxi8sm6oILh3c1RhTCIq9i6uaqmAjIkyj4h7XbTqCLcJqml0nEblfBmDq/FyKH7lgz+
7LV28TMDAaFY8vnICKjXr9B9igVQqOI+2YbtBWOPLYHS5vnSJempKhADCBGWW5VIbJxcBsV+MACg
BZUdHmut0lcMlr5hZQvK0BieSiohfQctSTrdhDcAKkuz4fXSN6yqrUX2LOJTHkR4W7O8TtJ3VmHZ
XAJTYL0yuu4tTNPob1uMmkSUCpPH6Uf92JZV8T0CQb4NHAHI+Rzt3udt/xedwvi3cgp7kykxBE9W
4qA+q32p+uNB0XnNQKFcA107x3YHc9vxV9wKKuWfkW4T30HuiLZR6hWKQ/4N0TpX6vKFVVS1VIiI
cQ3FSFx/mPVrHE+4c9LxZ0pIFoJSosLQcfINoTd3AU8Oy1lTnZlb9oNX1hQXPpyrQM4sfU0gGXtn
HFERg5I2vOcU1lVsVqwR9+em1nPwBb3dsA0e2QWMI0EBJLVSgRhFuE+C+CHDMNQWSETat6QgIUM1
E+vOo4EcsTITx5VCbEBQ4tPqK/5J/WwfOvRjDP0s3ZP5jAA+Q9Opqv+LujPrbRxJ1/Rfacw9CwyS
weVibiRKsmRZttNLLjeEM53mvu8czH+fh5k1py3Zx0IenAZOo4HqrqpOh0kGgxHf977PO+UVnmVd
8D45sb/SOJVfAfrVb8o02thNXbmjrvZPzHrFndih3UV5F68aB8VJAEQHHCFuYpmz/YBvYTwN9Awu
TB2kIw0gwLyY0Is7X4mDO1pF/b2kRr8NiWH5VDUdO4QyxvEijRwlJRJE7XNOKwGTt/NFrT1zZ3mO
cVnlOI6V2A9+Uv2gHhtg5iccLOD1R/jcy+A5J4stR1SeTtkeezKu7rja5mR1WfuJm3E9KP5U71Hh
mOTb5IQn1GGHHjQOo6VCn9VlltGuqqfyjtnifW2aHBhp0AT6dQXlnHKeodG4V/TA5ORDdJwzadZW
EIWziBXDvIDlTvCLHjV70wzb8DFtxmCnTv6MKankJoYPtKodDb9Y01RXmYCqtqlot4xAxNRM7MAb
BQbYnaL3IRvHBhZLGqYRfFZNVYbdVKLcWNMhQQZuWtMeeBZKZwHDo1s3k6mHXyOVajZuQWUI+00D
A6p5Se0Wy58nUDct+jEpo1tIqlqDT7CU91aOKs81gqklDW+O1lIfDcBr9q2wcPfvFZOP4kVAc7cL
V06qkhhI2Qqn9y73B6nc93oo7as2RnV0aaS617m6kuBXqOIgbb43o2Yo12jJEv+WVm7fr5rSMJof
o+F0MTIwIirSL5NSergqhO1kCJ6ocUYqORbAkazgySlUEb8ESq94K5q+9GGTeLqQ7GB3rSynlMwl
yhrQg8BDg5o8ZNowLVUb5XVIcfmOesyEFhpp4SW0pfGg8s5fBHZdBVtSbIh3bATqmcEp/JUoU7io
Lar3LlQdt1UN765B/EsEDzVFdDhSxPuIVvkLtaTqm2WO+pNUZGJRPANb72bROPykQjE+T0Uvdg12
66dO6I2169O8SG7ykcPWOgNoa+yGvGTOjbXUngs4/8six5hgoYyiZeMRp4BUjUC6VPbjixlwXBpI
pGG5HsFSLdhaO3JF/BVWjsGWYt3YnIlS2HEXkm/JsErzSvIpbGk3fGpUT3uxB7PbEp/A8WdwkPZE
YTV6lCgQYpLEAXzTupWwYRqoYxpUvyVNCTkSXFjkvkseVqSBTBr6UPvSliLB8EVo7RA+I/oMqKZp
ZlS13b0Sm3lynYL18xHFEfvSljfFpIwKNrnESFByJXbZWocmHKx4ZztO7Kz9gjyHaG3bTfvJAD5F
EklRqxLNPjoRn5J/0Hqo4lZWEJKB4w/JZ6vSatttinaoiXDz+gMlbdLJOEKBcfwU6BWhkB5AUAgm
X7McyrXb+zNEVHfmtD5XQHohGiofjdT/zOKYxJ/rmsOXqhK2dgFuqUpdECge7M7OEdQVMsVqkGkk
uc83U9F1v1l1dl511xHUv/geDZHe4BQovO7v0PR/gRz7341WoFk4/P9zUTaej5lX8FqT/etP/NZk
K6b9l0lsNzti0zRVIWfp9W9RtmI6fwlT4x/Dr0Bobdn/pBUI7S8SpdG8WPw7KU0Tkfffsmwh/uLH
6SpdbsNUDePPaAXGMa1g/tEatX/Sf9GGqYZlnxjwx1A1lGAyNVdomvI8lV1wiOnPFJddUaGm7sDd
56aVrYvCMMlZUL9OthZddiDS6J5QBILLbxLiYFOjWIV1p+MUI/RiEgUCJXTAxGGR1VTd+QLFrZF5
eKC6iN2N4LyUANhc6i9dp4bbKesgJOSQQoFk4reIhGPSFwwv4wp8XqmE01d7rqkRN9HXJODWE5+n
QL8wcoGGLjF62CXAy5PUjfyRXBjgvJyRG689Eyl+7KKeb5c+q+G5GRaVdu7ZsYYdBGfkqQ0UIaVN
drlNs6TvzEc1pDUJt7C4+jWT/hUvVfezatrq5z8ggNT/WLfZ81MT5tm/gefBApyEHNqcLQEmMQfM
6I9et//zaXW3+vS4cv/vPz7/rJufVfaPu7E69kS8+yN/v4+6xCIhVN1yMDbwbs2EkN+vI//GkjMi
hN9GzK8qj/5vj4Su/2VonD8xz1ODgq/1T5OEruGswFrhwOq2CGi2jT8ySczDv3KUv/uLv3az84z1
igYpaofUk4tKSrT4ZkBIWDFTqUPS06hibHLZXUlaAxENa6813dYX2xpTwU4lHGhRtdkGbdSh5ZMN
udFtnfoQl3XyzbZBPXcKHR1APYRjar626Qbzs16hHgvh3u5gsgpwS6NxjYk/XEXh9JJI/ytLRIYS
xO73SsJxJeMYplIg74kQJe+EzlXbjKTFobfbFoL8GKch+2jsMwhxDi3kygkJY+nyqvxUaWxDg0Fg
LWzDYTP2KZVhi4KsyCIqUtaqytqrOrWNtdNln+MoKG4Ijx6XEh7dYgqr+9zQn4IqPGQpxunA6lCk
0foqbWxZUXDIdeuABvixccLbSBF7ltGrINQ2lRynVQpbYy87MhQ6qfeuHWH6YkffupXlbAy0jStA
b1d6AXDdi7xl5ZNoY8xcp3bajxNhALoBhzvt7BZeh/qzDpIntvkYJzDF+TbZZXMliWyqSrLy9MCm
antL4bFdzRvTfVbIYSWwrAR1fImxIqZC4tyh6d3mjs3pkTZFyjHxZ1WX1FvsehlIBOlJPG4bQamM
1CvaGU+FN2w9fOOe5pK7GVGGWuiGAwKPfkKYvKC4mvi8t2wrOCYvNIvDnzmx/24T+nIREhcX2DpR
zLXf1OgXVDwWlWIcsiomEVuNqg3nOcQ4CGEpyQ0XeS2su17gaR2jZRvU4W4MA9xzGrZ8mz3MArRM
h2fOw5BKSlsYTg9pYG3qkFy4ZWt6qxIA780YGPm+qfr+hlqTuejYHO+mrP5a14GzSTm/IyP60UHM
Wjc0R6h/eOQdddbOllPkVuWQURMY95aiZhulGx6w34zADKlPLzVIH4OGJCcCdayxJbLS6zgiDRsC
LmQhmHT02aqXrA3XYcMT0ZtNOe8o61YnAgyHBGy9wC/AWOLuG78BUFzELSp5cljqMbttMsFZB/RU
WlyWPsUv9WuHWRVLxkpWWBI8fzkgKfU4XROVy8vh3FD/31jVDSTADZGq0ZyeM2eBEP9bLEz90Qjl
VTYA0IOcCHZXXFvUdHHm+CtsDssM/2z18N/4DfmfCIcyWV3/8+3W1VPyHHY/69f7LTH/kd/ruwUa
SlrY2FRUMjrNblbx3+u7pf0F2snE0AZ8Gb3iKw+c9Re2IF4T/mLSGzUt/tDfuy1F/QuUlFT5k9Lg
D5Kb6vzJCn/MRQEMZTkGowDGZBNnOwa/+Ov1PRyHMTTrRnUp7Djmp5zyF1ElODVFgmPTqqrwUjj7
VzfoHTIUe8XX3xQ2dYINC187DqTzBZ5s8TxnCDLMNYgQyyx2BXxnKAxas/p4FOvdYQwpVWGxpzR/
cbFegViEVxDB2weqK1G3skVe6d5FzVEQetK4MMKvefw5Ti4KnCjJrpxWpUNK2lKNkUiREbktH+B6
KNbOTA6FAgR22UArxsAuUMQsbRKqtCWMSfoLNbxluvT4fKjNiRWSTHsvDoB/rHzVd5ezS6pamNil
A76hy+gpftafIFjJaakQRaER17GOIPP8GH+UBGX37BfXBqQWdsDhdGk5+wynnQIdtKfMBex3ZXX0
qFxv+fHdejMPeCacTcGOASszpDbvM1/drL6ieCI65kGpIf1RYwIbese/jKLuUwyydyknf1iOk3n7
8bDvPSPDEg4bV84jhn4ybMJHaMx9hlUxVa4pytJuceriDGtIP+biMMu5Oost8ryv+7WxO766riZv
ujQQRQXWtqvc0nKNbBPUV72T4+3/AVug0LCWV09p9lgnByGv0zzFQb+2mf4jhsHlQGrbVmAx4nt6
UzmfY2zSmXptaTthUWW8DklUAOO6HXpCaR7MlK5k99VvD0P8vcvOvD/vXo6t2qbBrdPmt+j4cqox
sIbUilTXt5fCvEZcC3MsWgc+sdYqFAVQNtEMyknYAg3uAA9S9jeR5G+ZyXhC7A1s8lRdBySCT08y
fFGCbVcabmINy6qmhL9PqnpV9Nu4XBEubkUHx3ClLheYdtDu3JotXgCKBu3249kwG25fGXJ/PSbb
tFTWQiahOD374Yv1cMSRTwu+mdJwOa3RTwzU3uHLem3H20JY3MdDipMN7q8xHY5OjmSR1gzz5F7q
ckrRTkrgjQakovApCWPvEEgDc1hByaJE0h7G7UXusBy2hR5s7MlyP/4d5kl+ctmGZXDu5jgH3/p0
ocpp6FpVZg5ui/h9CSxOr6tVCoEY2LK6+fOxbAtxBJ5rXvdT+pYBGVlFYD6RromqfGgXKpFs6Ntz
VOm92q0/Hu2d946vGJ8+7NwavZL59X+1qoyFnk+aZCCt0fd5VGJ1Q4i/SDUJsCmpHmPLWkYx8cOR
feaVf2dhYWTLcPgW85GVJ9+1YQC3XzaSS4zgO/VGE23GzvTPfGPeGYUPu2PyHgpqKacTFtuBlhlc
oxsA+iVmvkQ9YejjmfkhjmGEv5YvqVqOw7cM07z660v36jbGoZ5neotMEGvmisRAFAm4CPRWANFB
AUFWxHWmxJhPBuR9StOfWaTf+TZIfPCGwYnYYLtywlCbnJ42MgJul5bArNp7KhuUyOrY4eAj7Wbn
ExDODD4z6juLAedejWXAUBn1dGdCSxI3ABkqGCWGeBNoAsGAg08Q7h2qQ3riXrH4eLa+OyKrqqVq
vwpg81Lx+jaLMiZyE+1WlCNEMZA1UUD3QKRMqVgWCsomYPT+mYf7zsv/ixAqZxgB/5l/qVeDksOC
67kbRjcV17LiGOOboBY7J38Zbf3MdH13LAOsAu89L+PMKX09lmf0gRLHjIWCZA0IXVnlA6BGslIK
DJfizCv43miMpDqSPS6rzcnt9BqSdBMmCMHwD92oUX7jJLzURiRgE1iQj5/de2+iKSEFUL9kMz1v
s19fmq76A+IqStRaiK9IwzYOtg7B8MejvL0kKjSW0GFPGCoy8Ll4+ephtf7U+6rDKABLjJVMvnVd
/H2UaLo0PTzzZXqzdkKTJSfBMWxpmAZfp+OxQs6FLaVF1XUICVjgpO4v2nYm8MfqIyzyhVoRODkf
w2szOFNUFHPV8OiLxNgmbVrNstgusbIdj00IS4EmQps3GOGPqcoe6ggoxoBLxQXEjD2xxI8KyQnv
y7rzaWpWU/2A4vLcy/HmjeT3cFRJGcqixMAO8fj38AZcXHVfQfafmmeNt2NVqMZm9OJNrOFgCBXE
MR8/4Xcvne0oGwECWIGMnDziqLSndOhIB9Fj2pizFLovnVsTzy0dXYNoiVC7Ddu8J1intOnkGy9Z
59CUo9505jeZRzp5CFj1JKc/hxhTwzk5JqmKLQRJsRzNYsQKRMjOAAJlp0YlxhiiC+eGDk0h3V6T
kHE/DL2y6lR7J53goBhdcGbT+eYjwIGTQ6ImWagM1uOTjwCEWyRbIprQvBc+IpVgXo2XZTa6ZV+Z
eIGDXVoELx/fA+PNa+3QiHc0g2dv0LWYz9WvXzjNNweCD+zRVUUOm+Sl44Dg+1/y4ifvDKgoucC0
6gH9CVa1uXamx9Q8GPFBrb8l3WPbbjXlWwADE14EpuPbcOZv9hd+j8eR8mC2wUoYy5+4DgGUGcAE
kzsvwMi7KjQqMI/R+LUL6P3e9vEV8TIfX5r4tf4dP192uvPGD0QOm2d5MtMmxRQRZmc+N9WFoe4U
Tp+WfB7tmxQ5XVV/LTPcVea1N97nyaVnc2q9BySHyI4kcRcpVdU/CoxgfnlrIBUNmy9mu2msL+S1
Zhxr8w2UlNFZl+UGmSsQJZJikiX0hYJg6VVp3vj9qmq2eb2W/dqLtom+Z2Zn7a3iP2vJVadRE3zK
sysQn1+H+EKni0hd17zVBeU1V/8yfE20ddt87oK7JDmgPJbtHviTSWjQdxl8GcIvHRnACiookkS3
OmzBcAn4EzNk763GT7N/blqoPY6tBtH2TVNdkk4jyofcQf7AvLrvf0RYesNPmbcK/Q2Rjl7kag8W
EjT1JpgObMexbiPCqaeVU7gYczhmS/0S/50tgUuAaaSt3z9Y3l3ZLm1rb3Ubti+KvZ23oug5S+sS
x4ZNjsRXSAoDBlhE6A3kXhew8156S7O9VrV1GoPwWhQAAxSqZ4cInIy4CbyY+t126r6nwfchW43W
AvWsOl0Y1dqiCpmDPxMmshH9STWvym2MUwXYRrfyhksY10KC9N0Os1PtzBf+7YLJnKIbZ1NaooOn
nbSDbL5OaWaxaQpyHamTAJtG2XhFHsln4mnJdmJdP/NNfO8VNdn/SpuSjmGLkwMU9rK8qoZ5j8//
oBqNvMROsBefeV1+VYVOXxd2ZiqgJr5MQj1ZCmYJKwE+1uj23TVqd/AVpnarezOIbPoBh9pWvxXV
/dh+Goxn3fhZAxjo4HdCE9DUbVC7eFsztH4QEjqXyEp4CU24ks6mn412wVLUrml/icDTZO2q674E
t7Mw6ZNymdbQ/Rb5Krjl0GJoi5ZtIExGf2ddpVgVzXVw2Vw1kvBDaK+LqVw6G/Soh/JOAwSaLE24
eaGbwsm+paSQO2BWNj4RhfuivUj1NZFOW6iYWbag4tzc2+FdBjttfJnWvkqGqwt/EOAJLz0Kh8VY
ogIMSfyVn4vpR0MIpndZg13rXHs8hNima0zTX6rqUAQXmsDI5g7dHRUB21o0iIyGTTu5XX+lAxbN
eEUWQbk27F1df0Uo19x60+c8eUiNYWHwlnXimw2upkn7XSMQWgO/NpUnbH5Gca3XlMMwf1TlTZfu
5hwbtGXj88dP/M1eizMjvS9qHCyR838fL/1N3iRWiT3e7c2odGXY/ZAVtFJFGpeTh1zvz0cTgm8M
NDKbM8fJ7NII4OxqZNpuRhBxZFDF60tIgxbydzcDzPLxaG9PdJR8qUXZ9Lix5uGaOr64iuQuxBDj
CBWBzJsxxXvo65i1sO5giWbmmbE1YE6nKVOLO0Sa8sznZ757J28T22T2slLY3N9fZZFXO9nIKvKg
jbneYXL4nCchBgDNqc+8te+NQpeS+jKbZbbMp5dJW9yO7RIVcE7cC6r9BXShc4fwdyYKP1zXTOyP
85M7+Y5qidPpBvYQN7XkOpkqYr06wg4b4fno5SbtzLN7uxGax6JYBPJDUtg42ZZFZe6kbQfAuiIM
9AKimqNSRuO0A8c1I/sa/xtKgOLMwn56kbZgE8RNpNZAtZT/dTxh7MKbSgniwCW092tBkBQarStt
+l7WoXLmAk8PHgzFMBr7bp1tN6br46Gibsh8XHeUtYVD73PCQoxQ1yydh1myp3m7LqxcSw/H9ccv
xem3a+4K2FwavQGd/eWvnfmrKSkUZOh4hWo8zqy05FPSFha05yBRodfsXZJprDNDvnkPbbrktiM5
7bDN5uh/MkHpPQL46iwK67JAEKdUVxjIXasf8TAq8Yqm4CJGvrVp25I4iEmceT/ePlVAhwxMXeeX
Jmd+f15dcpgouAhjJ3cdnMxWNGKlzNk2VSO1hmZyPn18g09nLhfLu8hHmmIVe+nTzQHlJdNLFHjF
6nBd9xApVLw/dolqsWisYA0k6luTvXw85puHqnGIpXil8zwRVjgnVwgDpJnYyAKMpg+NphrQtIWx
yC2xlS6ron2J0zw8M4F/lYZeL262Nlf7KTpwCLAoAJ68LAADFJG3Xurm9s1EwzNGmevt7erBKkHq
VqT/FOwYEYRXaL0dyLnIr9M9f4MKbeq/xfF6UqDVwmf+FnQPqCbR+q1DGqSSAGTSDYv9mEer3uHI
2y0sMM/8f53iphUP/AxcuvwACSWJvXUSz39UIZ5QePspf/j45r6ZPlwnCimdjReVOVqBx9PHRt8g
RzvO3LGo7ry+UpZlQSo0Ib3IEEwClT8e7s3CQA2HmTO3URyHysT8rF/N1qEvRpPY2RDNJ8dAJPls
IJw5Ck4jbzt5mfQAv5Ea3nSZcfNfGFkwPJtbfS6XHY88CTwTTV6G7hjFP1Fr9CurlyCTu0DZkK+z
duppiehcm5wzA7+9w1wyBUEq5mwOiKw7HrjVwjnqOArpUqqbUfVhEIQWh62xcZbEgp1Z5N80I2zu
LfdVGHPthZrryduSkIVcyGYa4KXUNKpqt6oQnqf1sJW9OR7yelhn6FAONMp810zq3IV2cObt+VUa
P357qDjTD6XazO9CM+b4mvWCjKu0IiRaR52aQsYkbNDvHkTHblQjaMUIVypGlAtV+PedQveUDmu4
NWBAZ8mWCT/l0LHVGEPQaoxRusMk1aA24CTGCcALkt0FdKbsZq2aN0655WDPORTeSSs8dLwoiqO1
Vz7RfAGNzsvEX3kJBfCvigIHANApeSSXrsF5z45noRcMtvf40dBSIbidmfPvPRI5P33WEZqU9BKO
7wbCP3uWPnWUoQ+hGLB1yLS5TDiIYMMWaGDUBXAq6Va+vM2bGqe1DIIzj+TNwj03y5ERUEgFVwtM
9vh3UD0ZYgDnKCC6REF1pK4GG+Z492gNlg9XBGa8r6w/fuXezny+xNJGgTb3hVlHj8dMbFTuTVW2
7tRMbtvCd8d+DW3KoCxiqIuPB6OJwY87mnQ6pS6KxUgkGJav1PFwfdaCnFD6xlVv9R/5J9YW9RHk
nDmuYv8W86k3rvhb5UeGN5d2ZuXm7b6j6ENsc7zU4kVtLNSH6dLfDpkrUjcFmyif+Ws7fG6daxTR
UbmxBQTshgUbCIP+NNNtmELKUpOUWLfEF4F2SKpVpn3Kx68DpPVgXODuzemJKstURXq14K+og7CG
Q0uJ2oVRLsm3jgIXHXwpqT6sJLGjpWtnrtVezAAGco/0CyXc1JQygjVEolJuvAh9GPxV6ABYYBcE
Il9PNw2Ui2iR3FufiVdAgRAQAaFciIyU4Y1jbAz/ObNhPGyoPU8HhyNdt6T/QVFLuzN9FLEX0EIS
51DIdUVmabRsqkWkbot63YhNpsJAOiAua3CzODipN/xDeFhQqyZtMzZbEMQzzrxfR9/q6Fr3dyQN
hAtCBYK9dhi+9C/ppflN2yj77Cd82y6WK19eA/Trx32uN9jA1jEQ9fFHVT4U8Y8wvU3heJAlcYMr
wBc7zABkxpjq0nkOrqYzK/Sbj9I8cWZMM1LIuatxskIriUCM7k1MnHpkGjgF8BuLoo5eo2EZ9GA3
wT5ehpbmu0A9ze2ZifvuvKW7weSdq+WnRdpQ5oOttaJxpZqtcmKdwSu5/dhtFGgiPC1JL6eDuoCr
CoFAl6ZnPhlvXlMu30QKQM0HZRbF+uP3RnDBJLj6TDWl3qVB0GACau8g1VAVyYYzg71Zh9iXU+iR
fJvUeTk6WRPsMLAaqwaPEBmVf1GP3hUV+nUBc2Ghj8mT3zAZorHszqwO2nyCO1kcGBexkM130aYV
cHyRaRyWFV5IYpwjzD6i02b9BiYigNbGhlU7vQylPmsgxBL9wHDdJCYpIV2Imrtlq5KyTVvlSXBJ
LlPtZq32E2uTvWPfppESJLtg3YQK9cWw8ZbNDPH/eI68vWtsIZic8w7fUBFZHf/22Mi1TnGI8eqU
8rKSLR56xNk9e8a2TmZmTP65j84c7+cncXzHGFODhjpLKaRjn3y1QGbYNYBfhPBtSfyAHDam2e66
UrukkaOwrKbn5FZvJyIaCmrZjiYsjVPqyVWS/utQQkESReGj2SXK9wQYqd23yqEfy/s/vaNzLwhR
zzwNhaOezMMwz7vaCqvcVfgWbUqVahwIONYZMnSs1s18x9mxLc7WHw/79qYy91TBF1izTUqd8vhB
OuHMjchyuBxaVy5qvPHIbdRN4mkjDCT4uVGbnpn6b7cfOhNmrnnSCqf1aM+vxqs9dyZrARQwzgkg
7gjbaKgy9h01TXNqvW2mYfdqzKQHvZuSWNdqJaTHPlh2Iv7jZRbk/qzS4qzqGNrpOQ7DOcSpUidN
N9YAYcL+SJ0ECnWYLr2SZKqSKTyYxFXI6fbju/52Yh2PfHLXQR+0FmhBRrZca7C9VeeQQ2/W0lr5
0Znb/fZjcjzWyWtTUH+2WM5Sty6Vb6PNeT9odWSQZFc3h6nZG1pUroWkDfjxNRpvXlfGZVllKaBK
huLz+CmnIeyVog0oAkK6X7ZjDQxCyfwze9n37iTbeo4YfChQRZ68ov4kI18JtMyF1TKHtZl4UXsA
vWiNbRmcExu8M3UdA5URExeDAu+pdnxREe48ZyIymhSX5Edoxi/4QPHBCO+q58uRe+UqZ08dJJa1
pfPoX9AK3X58W7W3X+f5V5AsgDqZEigbj38Fv6JZyccRsFv3rQjmcnpmBfTto2wP3gYwWtWFlzmA
40VjiCdjVMDe0AgA3OotYpyN+4rCxpIhqlXbSkIMIvacdpAWy0DBFQf0+o+/sPzCcP2YaBy9uG3H
v3Cry0gXyGLdIFKuiw7+vG8Ua7OK3cQc17NUnqhNsjI/vk9vJoZBf3n2dvG0EBebJ3soW/EwvNdR
7M5YlDXI6G9KPywdw/qsp7H9XxkM9hehIJzkqdEcX2Lu2fj76yAGjlT5fL1jehqx+NoW0IHp2/7p
laGPJE2EwxsT8I3UGN2S2lcBDQ9A2d+rss4uCmKVIZa4mQB//eeDzYoz9qL6XNk/uTKvbkFxwPdw
qV9e4BjfSM/oFhr708UQmi8fD/bmY2SwVtBFYD/G99Y4fbtGZUDUBrbEhUlO0SkiEql07KeZZyFS
q9umQW+eWaXEuTFPPkYKJFarC6mG2B7aB9BZm7wgtijOWvVLWxOYNA20sUmuigWeOxFUF36gObuY
rfsyg981cTgzB8W4tDwbhJhundGtvNlpcU8QC1CnoWFkqqdCtWGEAUQ5Eu5WYSvkIOrJtdZ8L3MP
sH87uk4c3NhJX5xZZebHerTXQtxjzHV5hp3PsKe708GEzkD4PNVGxdsmyvQdPNK5+v+vNuo/R7Gp
BukmYMrZTDBP5FM1lY32yCfDnmDEJCjWhKgj7A0oT6tpf4tdvfgOB+UW5IC4GBXgqK0jnuu4/TIa
02UQAMtU+qmYmYZPLLzFtldntqHQ7+oK0/DHM/P4I/r7N8U6xyaBch3T/GQ1IXih6j0liKhKmle6
kx6a0gNyVvvRtuCM6+hfg9Dfh+ZonHn84vhJMLKGVoqK+pwQBI9DnryAQeYbLe0g3omwuYjACZEM
PV5UZZKsSUPRNiqq6FqiKPaEH67GAR8b9O18m8mq+ub30+PHN+Kku/Dr9zEd6ifzZx3tpDz54A6R
0lsqQR4uLDrT1Uti02xX8a1q5dTEsfl5vpka5wvKGxXbGvXlj8c/fl3/Hp6ikYG7g13yqYIy9Foi
yCKG72pUDfBi7hUY6JOi3pQ1vte6U4YzIx6/gP9/RE5peA+xJZ6+CsUAGJmmwgy3jlCoycm6Id9u
ym34xMGoX5QdcDoQSb9n3L/ClvpvlkzPa//qmbtPzdPfEfSHp/Tn//5fj+HPJntKX3uPfv2J394j
avV/GawXbNgxbVG8Zv799h5hryZlS+fExkFmbrXJ//CWavrs9KbJ+Ot0pdN9/w/vkf0Xp0m+bDqk
GgvfEVr5PwngUk93iDamJyltRxjUFPhOn76vVpsGtUdEzAV0IJ/sbQS42vSQA/8oruoOOiDlO5lV
j31RD/ohBesIK1Br4nkbNEDVnsM5Gt8SGz0oAucykG31XNjGlN52UxAHO68qmvGbBeFfOTh2j+0j
8KqIAGBHY1O4B+jkCLEYvST/roaR067KMRxUdywb1XczqVLf9YqKrB81mjx/ZwNfubG9Lr12rFrp
N2FbsxVrgmT4XkZWfCfNkYwQMDxK/9KGyHNWltOlmHwoPqXXTcO3A/GaacApb7nULwIyevdQEFwV
buwsTOF9xYnW2jvNShwLA6yicNLQxJjW92pb5sW24gQ+0NpJy8fSKEx5QerVZF5kaecVe5PQhXgb
BGaebpquD+7KXMm8LS5Kfr7VE4W1Q8NTTrDlG9u7jLwuNggcqwst3xDUVQ/fW+FjYFXTchovwsEp
reWkJDTPDBkbCoQ3awD+pvX2XlF0u9tYTaXmKzWITPQj2aBSQvHjnDzPUZ2MT51mFoLAvd76TLEm
mC4NmVMztYnhg8tKwg4mWqChpKcGFdV79k5luxVUloILmdmwQTOvJnAz83qHm0x0lbYo2MsF+yZK
rYAUB78lkRPScbxM8lEhCSGq4HHsUlB6xtLMrb7Fv2/1DjkUAwmlY+jJdGkkCoYeG7w/MiU1Rmnh
O0hNPiug3n6q0pvC7RDVtAYpExUIlQvoNZtIHwWAVQ9H2zMOVDVaC0G6m6tZ2HhZR3ODIN4E7fh2
4v/jreQQjpyLa3uOluKjpC0SsqR6SJlR8OR3AB+RLmrTE800A3dREcvgMR+qEL7PNASP4ViCNq68
JiEr0UR9fkmyUrUvO6BEX2uAlt9FQ7j0NtV9yt6EXkTBN6OJwfh4kdWkhxaoJZnIExFW62ow87ug
DtqE9G5yB55Lwxf1zyjL+e4VQeBPa6EQhbzLkHEbO7tUVLkMLFneAafzASdWhhptwtJQmpXD4vBD
JlOeXWqlGCy5rCC8xwelUo0e5o3h2ZcyrWldoT+fnjzC7oZ1oZWB2Ayq7emXejY0FNvGLqeFlhih
2E/w0Mfrrqow/o4VPIWbVJeBUMmNsOpRcWUXgjrrkkaLIdpxTkbfbdRIBGJVTBe6FuOQXhiysiZJ
SYTwDpIqLT8yCDvP6TId8imrRvw0PZWShdnxeMm6DWCP2nWS5vfW2IO0X9T8SkhpAWYLAlSJqUl3
WdWycS3z2r4HygkKeCHCOfUrHvy63dYDJWlXTxRCN7Jy9Mm6CSsPUr4R2neUgVptOcYlrr10KvIK
8mYltLtWH42nbMJa5Tb11BHE0KitvCsLksgex8DUrzQrlNM2nRSsV104FdiHvbKERlm33qadE5JW
iedDr6qdLsQdkIhWVs+hHCLAgsOolgvP7J2KDDl6k0ujahvYyjEeZsCYqT+tQsOM012Z2JCLWXKp
EYNAS61l0uR0VPQ5ZGHt5RqBzGnSRdGGphhiWJzmOd5FeNrOhjwzxbxvS5OIpqntmnQdNRAJXTtV
9fup8+wJ+3eeGjtNT5Me+Tgt47VUe/h0XRlVAeFq46wkg8WUXCC7y1GWho7+syxgVy3GKW8uPVUl
1yUitSJ0wxDc/YYcR79AV0nyChq0NKe0bTTkIwJvbSbAi6MTXJoJ6pKFL9s0XyliwpNvljwio3Ig
TWcA6PtlrjnFNx0SZLNQsyl7IrAD3WZp+UN0C/0v61bxGPU1IlSreUgKNq1uYYz3MG+uJKl2i5oK
XYBklZR3G2YkNG3nAZphssgN2kRtOEKzq8ND0nSfWoBuftL7u1gJifPisNSgkMc+l6/oukXrqsxW
U1g+CrVV9vOpQc/AMiad+Sz80b/WZEagapB4V7aaKF9KiD+UOrFrGJJGCmxlSEVsWd0cskAEGNON
JjObVl6WQcEjVzB+wYjvkzlkfhuz6Yv+/9g7k+W6leyK/orDc1QAiS7hCE9u37AnJVGcICRKQt8k
Ev3Xe0FVtkXyBRnPY1c4qgaueiBwgcyT5+y9l2wPNPOJ4k1IJLlPOxgZsT1MJ8Op8i1ntRWNiNuk
LL8WufqW52l+abhzn21cY8mZdrxfkelfTrF5F+VeB76nDS6IkYTNq+j1G03BGIAfmLysx0xBMbDB
SwHCcaM9rJB7Xw2SxEl/7/T2fsTLRzSr/qK8/iryu22nbW/j1z66vnAkmLcU27jC2d7B6WIjz06p
GTOxGuvDTOrqqihtc2WAYigb0hm9aICVSxq1aXYXthj61QgH6VdXEXxaOs3eSn1vi7vPfALBlPws
lDPg6BNE3hN2lkziORqsc5824qbvlLaYoeC/aYqMcUY4HRE2QG4x3e3cjvPW6iLwDlL7RxWya6hY
r3O3OFuVHjZu2xKentsA33VZHefAKs6RNI0aOdhYw4DXJBzQBzhrsyqhPAxarUaFbcQu+bFNQWIU
7stGRKe2cNTR9eaernJxsslHbqh9QN9Me3vUxiVR9+mhn7INyTaQgDJxRgIij0VnzHfIFJC8NqFe
W1O1HdNO77qItoDWznmyZzAbhdHuHBvomDuxNpVRCLkNfMwmpeJakYERTUxWs18hcbdbyYKPkXD4
6gx+dRGFvfspDHR4rC3/eeozj/lg5pc/PcLuMsBDY/04Tl75wytHN10Ddu23xizuA2tu971J1KyT
kJ/BA06+63rmODDDzbGZtbrD4DzkxUCp4DfnwkDiyofOhmwwnBFLxjepUrsxapcU5vY8qdxFjRBl
R7PGmkqKFwCwgaQq/oZs6YEo0/5ZZoELJgvFb9Gp/Dw75IS6DOfw8jpbryLLgsi1GPCQ5a5tw092
YCJIsJv1z8xEqZvTGkJUQLWG6EJfpmUIILMrgSkM084PSG2PpuTSbGw4JszfyRQU6zGEBuQoVjQQ
a2K8VehJeB2TEaYSGKipr4ntzmen3KbKgmNAvulah/O3FhPjE8SZL3j31IosIzYigDMK06l3JALt
Mwl8eBHS74vse2OGKKlUg3wrNiE8NsFxjHGkdyMZm0Pm3IAqu26qst5A8kAvrJrgE5l3yQHXkt6O
piIDw46QpWvvV597kY8pXd1isomOTa6uAzXym0OO2trOdMGnvLXxgZOcAR7Bwik6NQ4+97LeMjIj
ZskZx/VojL9q6Z5YC0/szhFsaoSDmmgmxodk7UX3PXnFh6hCQhxW6T4Mm1Pk9Fdu4jVPw2w4P+LJ
+DaYE5noQXIpc/sQeAlGR9PZ0rJxn2odlCsGuhDlvOlbJkaHsLo8mnYGMrKV6C3FH5ghbG/SLetF
eJynrtm1Gb8xpTGpLlkGGYPJ8aqx7csyC+01SXvBQnLdEMb3rVXGg1FFxtHuIEXDeXgUTt6fnXS+
yfLGviDz5JaAcQoxqlM/KL3D4LPIitTXe4RZ7roOAuAiEfO2S2LK3Yuu86/HUJMmLYoIcpXXoQvx
fOrPHuR2JeoleI2wPY1gVJVG9RBVpq3wkutog3Hvmhy5aO/BhTywC9CRVeHBwq2XRaG7bo15+lLY
gAVro1sXWd88RGR8/zDDHIp3Xc5nrYIetja3+TVsXRJ69Fc4eWejMGqefTKeCOWzt2GIdZNEQfNn
IXqZrQOXhEKjGyEQSEdEX3QWfmI/vUsazLrtnKdI22NvpMQjb6a1iXsxyOily6aJ7rZd1C9sklhJ
ikfWJ3maaoD01jz+qlzzYHU4DkLl6fspMuyH3Mqso0cuOAVqIrx515mSAYHG+KGghKdeKq/hDQWX
0oaQlCR5cB2NSXJLMiQpkk3LsAx1vmHcjI5pXPVGmG9wQtxIS+P+QJhyO0XVo5NieOHWtl5LmoIg
eBgVkREeplCU66aRkI/G7w4p/uTkGZM4RKl90w3ztTLCB1jMn4Mmv4+IMv0imK0N+2BoxmeWr6sC
BcHOS0H3TaGTNuuGdeeSKoYAxD7ZV/AhPmdJRH1D6fwgAy/8xVowXA9Dbv6c6v6+DxNsl8Lfu5Gm
PyI74p2RU4BWT60fZW8fPLt9AnNnf0X0l60zpwNZ43b9RR2bvFGEdKrrApU1FYdEGANqNF6punsC
8Zavg8pYQhdlfIxGCbaPIOx1Wk7RAZzjc0iG/lmFCxDWpmZ86iyKa9Np7+OCyq+MZbdmXno3eTUx
RTFkH3gQ7TCjeNT2cbCgVZRquFK+fihVe2FHBPjFOEdnstQ+JegzrjM4tJsqsu+LxmdB0v1awHVf
c3PmnuSmByxuVB21JU95bKZbnZbYnaqMMe8+a+Zkb+Z6l3bpV4pffCuJUHtPQSiJ1PKpj+RgZskD
mZsowFr/0hXUwzQA45/Nwm9IdBms54YgoMnLpgGLXjg+Ayn2t3E2Cc73IbRYgXHie6at+hFiAqey
wrTWRTF8j7rUJeCejiKEEIAkfRj6e4Yt7D5hH/G8zDG97lqATRyyiTP22uqydcJs1er260gptE98
+3GYIdd2HioxhWNzKK14O2FIy4X1FBRkoiqZ+3tVGDuO9itq369hWHJ5muhhepsltMnKIIFbmj66
OWgI21y7iMnTpnjw2rE7NwPAm2rkcOszdlJlr05Ty8KfTxnkOTMbASeN8Iw4Sd8PqrdbynXMTUYX
1dHOC6IKWuHAeS0byBipg/lsCoMkU9Is1wzoriPXPOaedXRz5babctRH7Hzk13uS8Apd3ONF5c/O
nOKWBeVsQWiY/exLk2ZboHOfY2H+0pxvV/AFjpRJ5slzSTopiJJZFSmTxlGj2vKtYD86/GXpULBW
+4m/BLPyPUN/qPR0WZk+Cmtbf0XtGG6Mod64YXtjVqztiZMdHBivd4Z283ZJc+V11HGyN2IJI3fx
ySkgNb9CW1s7fr5T0KTeOlP5tEpI418rG9Kil5v5hXaH4tEpWpKtADtFwr6ePONQePifc53tBQ9x
NwWk23NyopawemyOXmKOl1MzxleqodXgQuiIQP3Biv2qk7k52XlqIhyr+5NaJAl14BGyaoG5IyY9
LZ7tLDqBX3pOTKq3PmJf8scmLhCRSf8coiazAN+sEh/x42wRoUVwAVomPxvg/E7uddaq+jkwSESP
2mT4VhmFPjPe7eH4NqRc+VFlV2vaa8Wu9Pq4WzMNBZ02sROz019NsVbVygEBQV0bZHvaW+mxGPVw
JAxd9ztyObfONKU4lzj2L4SCs+pE9SzIx0ph7VxB7TU3dYJsJEJjFNK2uioiTk3JWJNeRUzp9xD4
Dj2vzntMKFWjte8PpzGp+gsF1qlJm/zJY9nBulReRdY074bAMJ873tsDa9DnPso1/ssJolVhduvA
wLXVaG98zME1VfkIiFG6+rPrKY7502ASnpXodRsYPJ7Y3KvJrPdebPq3IqFw8qYJn5fMigt6h8XV
NPBvuchJNPKNnhG++8SH/pjX0S+Gv18JVkdmP6pifCBujGXKdHaZNO/8pJ5OHG1ZEaPv/pSLmxFi
0rY1i2NM9mOKhovdJFkXTfgrKQaCYZf8rxJO1jVBtdVF0/sRVEWEUKj4MDm2hbAPVeo5D3TyAprx
4YWTOvEOgnC3NgBFnJRDShqBXJ8aGVX7LutIf7bD6L5pZpMTqp2NMbJb4a56EZLqBmmcIywgcaaY
4AMNTJUiOg+tmNd5XVXE5/XipqLLsQVqCMQgLi5kPOuTm4XZdqIjss3hQe7SMWyuRrcVV5PThFu/
ZCYwOThK0Tw/js3knyLf/wkdKd11ihOa6LN9LjEpReF0m8vBg7cbyg3u303eDCAY2oifOPXEKm0D
J1+nNKbxrKUGsFd/ogTXvSYbv4bLDAGgbO5iOeR3IvZDZzV2dkO8DIEhu8o2UjRldduv59wb24Mu
wG46U4LzLG3xYQq6j+ydgrmNTPTlCGNXr6OmMnZOxHjFYfwFGDGUT1lYqUPku9ThteGuWiBmWHPS
L8TSP7eMQR6gN2QahvcY/OiKYAFVFRkwNzE/xZlxV2YTCPGMZBQKxE+eUMaWFKTkJmrx449C7kOv
I+527h2Qkk8EgKDcaDwNaslTBOYm+56AHGcAbdnxaZDL4Q5bQfEZrs0JIu4qgo4cdOqXTQFxTS5D
d0VN69wYZdw8yLr4mcxOQmvMH8ldLMPiqJJyvqoGC9K6kTucaGbvKLXo7qoWCNgQeSgVaHdQkbrk
u+cHkno51Izld6937oIqzQHJZlcVMftHDmnRVmYuixzo+Z+RM8wHHcF1HALznBDNTY/ZxktlWBS5
5VHya6qqjLZJCQu481NAIeVkQO7sff/Ulpkr13MwJje+17BR2ijGDzZ5dUhildP98D0dijWHHw/4
G20DT/BKHv0uzW57OZo/6RmmxjpPrGBcV6mRDqsZJvgNLFWzXoOKFL+SqbO/slnk9sZZMoBGWfRH
t9QudLdeAjCpctBPVvIE8cNFKNyOq0qIZNO5RKVvJhl5fFZ2HlWHprJYSlTItwDngaMI8l+OEHYd
55sSMMS4LtwOSgBonfp2dJrqDKStus+qlpa4CQpKt3ltbJsxYWNCdUVlGqYCXbuFLsoh2fiKEC0X
2p4Pe3Jrqc57gG7OECz2JlVtIFX1ZLNn7ohxW7fZuMu7NLrpW/25RnF9TmzjWRajC6HdISi6bwxe
aSoq48buybBex/Vo30dFZH5WdtL9RB2AA0WEGkkzoWGAbCrtNo9EQWModRcAQuiIhd4WW7ylLHrp
Q1a53jnjAEH5Yc63qM3B6AQqpkSKFC+TH4rw0TOnK0M47arxknrXSgO8pQT2tKmCVN5lSYCTFlDp
sC3puFUrPcDQ2WgRm0cFAJR8CF9fAVLelKFZP/ZCTpCxhUkHjEgQ7Cr07nPJbDa9y8IldbtX/a6M
07MjmvGJ40ZwqJRZXLlhfCXZPbZBXwuC63kTzcx8gJd92ebJ2SAdkjexWIWGunN8WIh84eGhLB3n
0zyVE/8Ge9rwx3NWEv/uu/hxarrJkdcZP1Kz+gKXJdi6Bs1X6ufnpVQaZ4hfZW2e1dg0K19owJw9
M3VYbe22SLyZZHF4p/GCVMgPvyVx2NHrg4AKuhZ0aVb4KuWFskV6zGwROavYhRlbBsHRGAzqChnJ
4EsSBF+bMTqpGiZXCzyFL8LLN3EuAI91dAQ7Odl7oyvpQHgcs8GkWOC3C/w+O9/KruZCb9MsOYnS
BmIUeEQxtG2/clrqzzSYLr2Q+UdY3+u5sJeuZbnzZN0cplTdx6P56Gh6pD0k0lXBLIsvykluo2J4
UDC37xCaJF9BW9HG8Ga4eFnlY23KQp5yGUY3hpkH1sqEFPQQtrOvaXAvKF+VSlKWyDIw7pzeHS6G
fIiPNrHNt04D9WnV5V7P+1VPBhte5u1skB5+MWdH32NnbVwyAJJBT3KFmcoH4FTrcD9ZOd3kqRqG
HxncDQrxYiJMb1xaPisnmLCGAMVE+m9BjvVB6oy6X00AhJ/EFOovRtrqYu8lE7CSvl0GSZGnL4yG
0SZpqW6yo+XHRfwG1megUghbKB8zzutsA36dCwbW88CRXpTn0MlLen/eovp0afGWW14PotIAmUY9
BHCmaZgyyn0t/fZK4XF86oYyRybJeOxzjFrlsS7b5FL0bKUbk/brQbcdbQ3SPNOtFdTJJx3ZhSSf
dTS/uXp47owUiGbQsMHRVoOQsS40LIA8Jwd25Q22M+/Z+mS7tinqrgnP8okvFMm8nWpJwg4LP0W3
neps1Q+NdZNn4OaPoiXGjiDUYp3I6siT07eNOYxfUsJQIupanXxrrVoAM4cFQk1uTWcP/gbDSsMt
v0Nw7G74K5OBRixLPbBTk8m+yLKHnKEhOFuAfmvagJtOeMN5wktNStUQI3lQAYQZKxXxJk5mYrHt
Jp0PHv8sUHLpnGxHFX/nHHfqPGAVHVg24us4KcBvo/vtsqgSsudxOt1AxaxWFnGsByfS1fVAwPDR
yukkQYoaZnPVT73xGFphdjm1vftrTH3/MshGFJt0iH52bMdnXg+gH7F1UUvsjitKsKu26SBPmEP3
4BsYW3Co1qvIyugOJshm6GzrTzSUib+pkXydWYDXs1m0KxemwZeumxlpzq0PxRAGw4/IzEi0bZvc
WD7noalWfmvyz+vmYIJS21nk8VJHyu8m+bfhCVtqaBTblGKn3hpl3msydtxsPvXj0N80o2ZcFSx5
42aaj9skG6pbMrqM7zFAjkgWPGV6Xys37t07Uvrdy9hLjlad+LfaD4Z1PowpQpOAz0VoCwYdsBn+
ltEwHTIF3C3soGDdTO70oyTSyN21EC4vUqbv+5ZMvGEdl4n3KS+L7HvrMPvZEHTWbpXnfsppFfGc
qnszluapa+d96Pt6w6yLvYCsaIPhFf6LO+mWfLUMpK/omKOWFPpbbaRfsAiaO1CzJt2xuskvQb8N
23hi+klabkBsZlxsOUA/lvUYXMW+3R8BaDD2MMlht/JCXPDBzwyuVQO1qCrlp6we7rJyEk+tRxBz
VpoXKdmIbjrbW2TCR2mhAejHm8yAMLiaI3kTjvqLJD/xMmMuTRCC88NkRLcq9OT/HCoo8mPZsiE1
34JpeChM9Wi5KQEQHWMFS1d0fI3Cgn2KlY8NTTn7cDSJ++34Vky2qi0J1cW2ziGuOUOKYU67Lrw1
2BQjK/99ylu6nVW24MazNrtgFP7VcjhTjW36uSpo++O4Eld2X8YbFIsO1lKO9hQE6EKXTOuIRzlP
jlFvyUOS494oZEKjL1XXfdB8TXXpHhF44CLO3DqkB1x3PuoixR60pvdL9w/0D43CNjWJdCZe/pMx
l+fK1ucqms0rgBMOVSP9tDsOhow9cWbZn7oGPSgtqF8lm6h9adFjVbiUTIxKhZ2mT5USzG/7iXBj
GQHNmx3K7TSEMUIwEvN/PrGDZURlufZDi7F6hTCUo60b/bAHayYnA2L5SNL+TBfP52ujuqTCwPNx
n1qmZOzVIhmI4/BeNAUnRPDgAGpKulJML9vPljRSEip0aXMPdXU0jO4qzLP8Ugx4PJKB0obNxH5s
yVja1BNND/RLE6WR8dhYVvA5jrCer016Xh7hmeR92Ai31uilflUNRhJYOTizhjhiiqQLhZwp4jul
1pr7Or2h6ZFRL4ltpI1NzxpPMl3v7ijeySLv2HsZ0i8okHDjUB1vkrAXm8YecaskyZPM0nEnusjd
hQXI4CloWJNcJ/zCLuNeFwVpIg48jq/2KJpH26N37hveyvUbF334bF4KkYm7ISqCy4jBPf1Iv7zT
+C92PAfQgo0bPnajCWmmt3xmBuF9Ac1EjP5taDiHzu9pKoWi+MUwT+Pm6vRwkQRVdLsQghlOORXv
ew4SJkQIXYfhJglkfvT59ngLItAoWQf+io1hN7fefD3KHmkoXBZiHgszrD79DkUbAJtc9133ORdO
dm/WE30pwCkF5HEOlNMqjp3QuVVd3VyEY8dZTQ4WU8UyjaS9c92294kc8xArJJYCFTNxuIIEVKtu
XNPWiDlXZA2qmyaaQU3SPLFWiRqzK9dcgKAACCd4xfhFGK/hGenO2m1ddTPVeSQuIMK1zgNHvZqI
HKyUgkFW2oFQx12OeSUq7eJBhVBn1l3etiyAXj81+zG3jX3Ven5CQLmUKX9wPZDcO4/0BMLUgtSu
+MK+225rNWtvNplXA/FjT00LPZDWYlhZfmbuicacdcY71yCz8SHlYmDuMrtqF4x8ftuk8TCuzaNv
XNWIkCDkASYk3dXWRLWrKCs+TeC0841dSfuqdyP72ZhMmomDDNpduPAuU1nSIB6cItuMYdddeFGD
RKAaJvtr7dVlcRFEoXnU/hg6GxKRaNcF6Cq+MNbXzl6G3fQzsgf7WoWRna+zIqG2qJ1uJvSF8Ha0
nC7JAVwzr7epJ8f6wrTaJjnYaWBz2u0M9b1EgDZu49HhY64SA20RORY2tM0hL21wm6Wutg1GBRAB
FPPfEx/ZEh6XArWOXZj1sab5QPJE1PUoDxiEIdZhFAazjStjwOlHVFKy9oNHa3A1DYeB2feGwWn1
qJusu2gl0GM2oGJGK8AGAbJHVN2wKntffc2U4FubsuEHf4WiP8kas0zSglJBDzIsYye7mmYIAYmO
2lhOSNFtNZNOtmQlBCbgVM6QS0/U+mEh2FCnRs7Y7qOKn5q4qBFRtogGr9hPmRyjM281h23sJZy2
YkvJq7qIVXpoMFOxkEhpQPozURBtVWFRKUUp6cvbuhSTe5vmDcW1S5vg12wE40PU2cHjTHXdY5ce
lLqcREXUfK2G5K6z7VIeZmlqTqONaKYVg9/2mRUOj5RI0QL4ZhivC1RzeEnTImQaTUAMtZOrol/K
NoXzzQwqnbAYjxhC1cDhDA5bhWYYDRyAYJJHoQEjmcvXHRJbQr1GDrAjZ/PHwI8EFL6+QHk++EVu
ruYBHCIPaQGyeoV29bo2m5RTktW5wWIMay/Q1BH5xbNHPDSrJNF75iuVXosomiENIaXJv9HrijOm
oKXV3k3I3gNIVmPPALXC8XgfWiP00LlvCve5zFh27/SQ0BFFyRPXzTcViETQgESSzJTAmcvbXPes
0CKmUsceW3ZYixtABevQHZi4uQYA+bUWrZn8PVPe79hdNMpY6z2JIvd17rkTO0XVRtV0dM/JicX/
XxlG/y+D/Xdrce68m8H/jS/v25862N//k3/pYK3gHyT2SH+xgPyOcvhvHWwQ/APjC9YguBs4BxZF
638zVvx/2LhhmL4jyEFTy3/lf3Sw5j9+65uhr0gCmx25RA79DSEsWts//QOLldHG+Y7rh/9Etf7K
85M5MzDbvtZ71tb6IF1c9nPEh5WHYXr447Hc/NMu8G9lV9xUdOL0f/77X12KJ0DqoM9BnpS4l94b
UKolFXGq963dOQe/TB4tStftJACovH+llyYAgAfclLDJtXFdYDS2vTiz/vAtxllejbgRGJI7c4Cw
BgGL7JN66xu+3lVWL+7I7lQXed/Uj+g1s0/vX/6NtPj39RHdEybkIC82X0nvaZG4gkBrvfeVMd7P
AWIYZJfpzs/s8JOblOl+DlX63GciPfkdBBRlot+CkFxtPvhLXmri//UkcOqQIUFwE5iol09C9V3d
GYz993QWOJG3SEpvpRfTp429gsi2As0Rc9f4HIdWcxUMZXFZUuvehYPZ0X2aYoIbYdo9ZB5H4Dht
ie9ph+rz5Gb+oR+q4J+Ip+fxP6Kf1V+8Isuf878+k99/ru8T+oS1iD/4TZwf0tWcohTVTjA14doW
fcUkWAI/8NLRP1V+Nj28/4D+4p30fcarpBKxMorX3kf6qMHYUr0RTheEu1JIMgNCxzuHBurF9y8l
FgPI65sj0gKqE0uwZ75+/xntEXvVNbwV4EtpXrVleqxMs283ANOLR9/3yy0KBIBEKMOLmQ7OLO9z
u02WRpddXmdC9jPO16JtiG7woi9zSbFrWCGwMY7hqNMtu3VOXpqRbmLbHEDNaezQ/IwJu26cZjO8
WtuHkvf+jb19hriqHW/Jr+fm8CK9fMfKPEG7lYR6n2lEcrYB2tRJl3J01uEHFo+XppLl/eBSHmUC
p1spncWf8OeHrY0+IDiu4v1IeuOqc0a8K9jQ+hVyZ/869uh9dyUg2r99gy7RJ/xuxGS/9ZLGU4u0
SabtXszovVNkiKhotF47FiSd9y/15h1ZYmbNZSUmpYS8rFc3WDbJzOveN/tpNIcTSl+GcUCIPvjF
/uoqBMpgJxc+Fe7rKIW61E43llLt0UGIhyB05SEcuM0Pfq1Xlih+roCEKMw/mDptO8C//fLnaqwB
/qQyCT/RUBToyRrZjynQqCRixoRPLsK0H2E2tc4GXDmdNBo1HgUpVjaiLIikyy7TLsKF4ORuR2ys
HonSff95/w6TfvFRLtsorDIcUrxRRC6//BODqVesgRZpvIZCWyb98lgP2vmeIls4zHPvr2Zq0Y3t
GdGm6Mnd4an6h0yKYeN1nXUqrNEB31Spc1tF8vz+X/d6OZSm6eFjMsk2WKzT7vLl/bGPWQVNPCMe
AD05M3qaRt9VfX3B4JJozFkYH7zmb7at5XKSggR1oBDCfW33Dzp0B43plnt06Vvfqt11b3efnL74
3GQTWWVdRDXNsasQpLzMFumu7u37N/x6Kfn9F1ChuqbENY3T8OUNe26SmEp55X5pmm91MBX7DB7j
hjXQ2r9/qb94tmwyfGNERpBX+zo7Bcp6gqtDFvsEAwkR6MYqFsDakp4sYMRgHzzb1/swFTd5m4Hk
sZJ7+SYhntFc6adiylG1cxBfOcbICaGziJeqZKFuWjnJg6nBLW5TUff/h4sTbsQv6mIKgYjx8qkC
uuu7Vtb53mashz2xnsQm9XtxEoXtbUlG1EgDO+vb4M30qN5/zK9XbG6cNLyFs8S7xfnj1RIQoVXr
TZon+1lJ9xJ6X7brpdFf1xHhs0TyT5+TVDQfvEZvLkreCbZrLCHI6Dxiq17eMFhmGSmbeKF0sPpD
z0u9m3mt+HLKn2FGG20Vje60ff9O3/zEXNQnIMbhk3VgnLz6WMO8DSxkIWJPK1VeIPRLDo3biQNS
sPQwFdLap3mZPQ+lUXyQjr7czp9rGEvX7+QTljGETP+Mt/pjmRhUGsy1lmKPVIO5Gl/whds24oMD
5F9cBXm2zT8ePg60T/vlQxVFT1MSyuheRgjs2D6srWGP6oOn+Psf8+pmkBDxL04/lK2vA0C1nDnY
WykjSB2q3SBprhqlRbJLVOXN2nE1Tf98Gg/TVNaM8Q3rrAUIInOGVlOYbX4FWbjLP9gm3qxLEHoE
RATKHEAZfMEv752+tFWUpgc6sVCa5RG0cj1idYFFcHz/LXrzlJfal8WevX+JlvKXt+yP37KZvM5r
51jAHPGrcy5MRpk07T8oM94sft4Sf0DgMO8NvvHfu+IfVwGl0nsq4Sq2KtHoBxgkzISg86YTzoGu
Z/PB9d7clWcttk2MoPyL3PlX3wb1jkrm2cn3NSPkg2dhhpxqYqDff3ZvvkCuggCVWo2wGkzNr45d
KW43OjtezgipGn9Us+VdKMbN6LakhxNGR83JiQTOntCCE/7+tV8fOSXXZrHhzPc7VtkSL383yup+
GLwx37u6DxUSPl+km9SKKE0rG5ZVEdGwi5fs6kTkWNt8AHEfpOS8/VGXnWxZ+FiyXfk6qK919Myi
Y+X7jErkVraNva5DlGSNlIr++iA+cLy/WWW5ZdIiOdJjpeWFWn70P1+i2pOMf6p8XyAr2YUksCNa
jL17mVn5Dtl2cEBr2B7ef85vvsTfF/U9zlC8NbAgXl7U8Zt5so02309SuxvTrnuXHa3L8VJUhvrg
ib7y0MMkfHW1V+X4kgbq2ZXO9yoMKuCas7Z+dBZKzNao688o6wvrpONx+koB3ExrWsD1or2Isw/u
+u1PKzh9EEPOLEeCllr+/3886j5edGdjMezxhNFNlsHanTxg8hY8dCOrPliD336ty2fEeidZi0js
eX0125wmoNfDPsRisiv9zN93hfVRFMub0wG5cQ4fLIHP2PUBvbz6ZEqRZkbqGP2+Jay8X8dMw3ZO
PfXfR0kxDrjVz2hBuGl9yDsUB5uBcKlvGe6ps6Md45OwEh/tqD1jbyjMjOPD+2/a26ewMI5JEOIY
w2Ly+vVuOjrfcYyMQ+Q8akmY+K5PB+ODneXNR8RZ1uYoY1IgkrS1NPr+/GUdJRnG11yllSRGdBVJ
kOkspg0zWbVuG++zxeD+g2u+uTNiZWlK4cl3lpTthe385zXR+JZDWSfdXlLJP+JMLq+0jwrmbz6/
5SpkuVKT4JflU315lUybHF7E1O3DuguOrh+GO3LuvQ9qn7fPDw4NR0wIEC56HefVfslKEJujMru9
Z+TD2rBzxUluEleNy5JPddFeM+3+iAfxFw9QgJxn3ePgyCDxVTmA+Kiq8Wy3RFnSvSlyODQBJqPN
336AnJoFiaQWCUKcGl4+wNxLDIP/a/e16c2If0yftFlchXfvX+bNikrVSFwKoTVsmkQ5v1pRhz5q
46bqS2oBcmumlAxnFbjdpqgitXv/Um+fG7lEgjtC6eIJDtwv70iOeDNF6Ks96VzEU8euhyHOeP4/
XCRYIiLgdLBPvLqfvplzGZWe2g+9LQHWxeEyauw/OJr/1a2wPFDyB3Twg9dwqMEt43g2BrUvAhSD
SFH0nhmu/cFB5u1vQ5QMwzUiyKAI8hW9fGBx6vZq0DQA8rCTZ5rqGXMvvwdm3qgPXoO3N/Q77G8h
T5GAS2DVy0tZhj3FkSyrfcKg8ZyjnHsg18D8oLxdlpYX1T0RVcuxjPO9w+N7vbXEhFPRSIOGk0dj
caArYzxnXRGeyMQZ7hJZTh8sD8sb9fJ6fBasrYC8bDhWr0tCPwr9TkAK4xvqi30TNv6dW4XIWrzK
0idjlDgHfS9dD3HRfVAevf3tXlz6NaphYHoKJzwfQL3WGHLysNm0k2NtY804/f1X/u1TJa6byBQi
IGibv3kZPTcr3YIpK+W1V10IXVhPUd6NP61ydg7McvuPIpPfrrquhV4FWqhpse6+PmAb6JTwwrYt
zZPZO3mNlaKe5EC3tQkrOKcJgfb4k5Pt+7f5OlGPMEquSWYLVyR0jKSfl++oCptwmvKiwbavUP1h
bM4f86zsz02G/GidRln8OCdZKVFSsq4Rgox7YcckZnzo7FLF6zGI5jsX20OHKsIsvW2IHDE62AUh
+Tfo4ie5c/6LszPbrRRJt/ATIQERTLewRzs922k7b5DTdjIPwQxPfz7q3JR3Wraq1epWqVNZbCCI
4f/X+lZeNbhLqsF6KeMZoNnX9/D3rmctEIK7W+OKYHYRoP1h8QU6oqUwE9DealZzJ+c6Ikwzz2B8
k/prrpAUwJKZh24AixQc311MQONPKx0wX9jAXbqAfEgTbRPiP0ycRQol+5ufeDKcIGdRrrHY+rH5
Y9N5SvsivrCGE+OJo43GqN2baT7fh01UvdvYet5ElLJXiMvUxKkO1SDbLH1mzL6a6hn0s5GOyudY
oBk4X83wRsYRkItQtnoRtJmFJe7rXws36O9vHK3iOg1TN3BBrH18okkoS5JQzRIHFaRB38sat9hK
M+veFOQ0gNZ1VWdBEmJW36baZD6pJJreZS2S30XZoQgBJYM1uwQUsabXp6XaSggGFFyZv2jGl8OM
+RIYiI9Syem2eh6jNAhtqXlBNFo5wh2kH+c1uuuM+HLIIoDmDcKaezerjtlkZdusN2TkY4F3fuIz
xMEbWY962KID8xCv74rW1XYACbHs4nag2GElxOEG+IK0HP25FPeZW/+jfFpAnkbhKhBKasrWGFxs
DPwV2b2hb1vLKDEf6ZZxUBXb52CuzeSaJ9/f9lKMbaDpS/naYqY8egNVKWwTTUtI1wC44kZFpT5t
S3sEFV2yKb6uONH3UB6s6FoaRVJstV7vxXk3N8seY3MWbY2hLp5G1Fuh3wwz0uxlGJppV6VVfJnD
VvR8blsUuzBPwv3QZmI1pxoTfO4SP6S2KXWZE3zlLGaKb6l0mg38yTk+5O0c1xfNIHEdM6tka/KC
cl9QaaHaLJwcNI0/RLUVb2WriM6OcObKYJRR/tzLsjvHKk8ZTpIqvhyixWmuFsN14RGMloh2nrnI
eyc2W9L73Cn7KdJee9FULt4F5a1ib3BmP84hUIX9kiOV2zZ0SrF1RmX9kA9FavtSWWW+NZOOZCa0
p/DdhB3bT1o4zcUf1MhChgF66F7fO0lkBVaHTuZFx/iI/kn0mvtqE+rxlE+1IXa9kxdq301urv+w
58GFRlrABCLsnHBUTF6DtyZgD5nB944A7hCT/ti8hfOCF1qJTpP7aEJI5jejjT0lmrruqila9PpZ
kZkXSwb1BSOggCHbGgpstr7EAFmGbsQyUSU1gfNGh5LGT+iKwwkxoL/6ua4Do5/sWdzpqZX0yOCF
caNHNnB4My2SySePa34y5wxFdOTF06XsQ/0OlWMM5QXbgsb4L4a7iNUDIkiRTSEB2h2mR5uopyYw
62R9uAlbqGBwATcTtBA1b1Hoab9qvdLe4rx0TD8MHzg5krA2uWnQUI/c2nLIBmb9eLnpXTALvrJS
F4ehXtk/ygYTLEEC2ETMourFIcwt9WA0eGNX03FbgNxI7NuelBqbgpcR7oGXTctO00d8YmnscrBm
J4ISVtBAvWsyY1VDGnP9Y0FTlm3HKk7nLRtJaIJTCUES6E5P8Afu5OkIOCu0fbhdc010D1ZzevnV
AqVAxfl5m4r0npGWXmeRhraI5a3vfbwgFKIqjpYvWZNCexEtowpvkWH8mrDLggxABH8N69gygrnV
8ZQazpgwNUVWfA7HdJh3UQK5bCOzBi3qZLjQH7CImUB1XZXWOy/OrIfYNDuxgSWmPWGDql/bBRFa
ABdQHmUEnyIYrUoWm7AqEL73rJ9rQoEM944bOjEjYV0AlW3OV92EkWivcZycNgYO0YNSZVbe5fYy
kgcJF4lhMnSgaEwAyfZ+sBuwtUZRzPY2hRRT3tnj6jjOHEE+oFP2ioyzpTEeKidhMdZGUeNJk4W3
zUvLHHbekJU4sZDHtJsWZAGJRPq0IJBv+4W6azQNFwxfUOy4lccadXceQnzAtzmeTzTIH81K615B
yUkHTq7l/HaSzCM1dbKXO+IBwXx46dA8SqTCo58rWJW+QWq35g+2KN515Owmn0SUNjuPt4k9zILx
nwEqKei0W81rwl04vr6keYHCuqDK18+zBc7GU4jsVZKujBUIVPdzktR4rhl65WaIdbVsWlE0RZDG
vV4TsFIWoC1o7j0B7hnFmvGRRRttHiO5iZ3Bdras+5CEpr7lh4YGzh8a3CK/ruOhMHE8VMklZsLa
3kxkDXakcYBdo2sn7PPRLdmalaHGEma6qbIvpsRY1c1R2pm7eIltbsBNlDg0URyGV9WUFeXWHEss
KngMBfj6eqT47hSt4hPqhHnm1bpxaxuz87rkHmbqLjUhgutsXrLdCNkIU3dpOO1DYRdivhcFilWI
QxFjqjda908hvAjUVI2OVG9C+GlLMg23LfUXtm4dLhE6vAg0NynADIHWHaOEbN1mCMYiRnXaTEwt
QRS5LLhZNK2epKQz/8hIEQ6OuDwjj5hFjZDeOjd2sF+QcyfeQBRSFLWFBJ5Frxo4TFy9tTmlpW1b
a6ZxLruQlXKaUOj5aonl79pKS8JAsU8n13qn6480REpn5+XA24IpqwqE3ghl0gPxdmW/q1nlyXQc
WqFfCPyVyEwjrZc/YgS8ywEsp25+c4YyzY8bnn/2ZxQmhUEJlJ71aZe0n52uBD0njzPD54LZrXBo
5TUx7nolsXJnioqsT5ur8/hsIJCy86iIoy3H8b7tKGds5FSz1yipxuNSR3VhbKGcuxdznUTehsB3
aWBUyZ3fjeba5a5IvemqnOsaJk7qsYp9vYM7OXn+/+2s3R7APAQ8ncL7kXAmVakqeeyssN9bdjOd
ad0ovqk9nOwS/7kKDVi23mjuHIqbH3eJFoi5WKraPuo5WwQ5jhV2hiw+ut74XSP9k0txHkNrCQ52
zXY7ObVDNh2dKYnsYzjS9vBJnaNQ2bouu3vJhv7rp/fpxaiewmnlOPaXqm5QUGjqrLCPnJ7NIO1J
FNXmhsnCAqn9P1yKu0J9YwO7Pe0azTq93Bnx+dE1iVMbJbTKHG8K6bJp/E3x9ZMjiGUalN8Z5pS8
TxV0tRKNuShHHoEqZw9L2BoHuBxgIyItindaDFT763s7KRSsw8MyV9GgZaMwMk8Dz1kGMwdssHWc
8vmJzdO2y9oHjUYuXpU/48SZzJshXP0vFyXncM3GQ0F1UnMZGywNyPKsYwg55Vwt7bCNO4HAGHz2
to809raQPIleD+V3mqZPPjqLQUpFhBgL1G8nR2lvMVaLdG0dx4xxYndts88tZ/nmBv8enGv1kjB3
cMiUYdx1Jvt332LQHAd56XLEi8tux1H681qNCWLWj2++g79vSDATylUxi7iOl/jxUpDqy2xMtAlR
I4cmGAfNzu2Gx69f2Cf3QxA5tVjH1FcZ7sn9zEuS12Yru2MH8OgyxpRHFbP2rtpOqG+kkKeNcEYk
iRs0aJEx0GTjkh9vKNRlBojA7Y9D2kGThWJ1VuL3+tVUnXY2tdp07cyRE5jOANfPi7xDLr3+HuBL
f+wmuzvQ+rP+80fCs3WR8CLpIIXktFQcoX8bjDlsjoWNP7wQmvFU2lp/UVsYTvPFWc5oXufneeZa
/3kg0ZGizm/DDHYRdJy+XaOMRAfF6MjGcsKBpvozNkkk0C0wOL5+x38PJDS7XOSf7iIy1HVq+teY
rcvKygzoSEd9Mtn3I1EgkiH6bi49jRXi9Upq0xZTKV14mkAnH2DrdWFWK759L0cYE0V1Eti2Bj4L
puWOMpd5pGDvggB2zFe7GcKtF3aNL5e+OtO9PgtGgwADDu6Gn06xtomtMXmYRkHs+TzHO0tgYl5q
o/ZLO1GBZlvaFuotZJavH9bfHwSfHDM1xXxWbt7Nx4dFMTqJdZHIY9vY+kNt9BxFuxSWR7kGtHx9
rXXAn9RyVwETczPNX/JKTj4+QwBPxNqikGHaVWC5kXGn2o79O13uvZRLDncVYtbl11c9GQ7UHJHX
0E+noQ5Z3D7ViU1kUwDE9NIDa5+z7emGB5aHI/I/X+UfhwDTFz1XAtQ/PkfHiqcpM532oJejgeaZ
U9UBcYhZfnOd0/LjP8MONSFxG5bOrC9PtkGjylvHSy0BTYasgr2lQpyYSyPM7iw0h/hlSPo1fMbB
mxOKKr8SnHGMQC4zT7d0hj6FLevFFFhZnv/QIQq/W4hPnvf6AynUr/1Citkcbk/e8hS5abpQOjjK
nuTtGi5sUM6yPPyn5/3PVdw1v4K3isDyVPddF1Qp3XX5y2LQdxTnBbk0/Xcaw7/vxZI68yVzOBJO
epQf32o61W6DSFgcm8H9hYKADm9ZCoQgX9/M3x8hW7/V0uNwJ3STTz7CpfGMwV4icazSVr/n/EKG
e20lB9VX5vbrS312R7R1+Y/Nhp1m0cc7klo+UfzkSIM+AAhKasw7xErfpVx/dkMWcmHLhHjAruFk
kDb14CZDMZjHwiisy9QIp2trJlIP0VL/jcRjfTb/mlQYCGi62Dcj2qOdweU+3lCHOwu8WWig0Blj
aCdu5ezkJKaDlHF3mdXhXFM/qgEhd23Zbb5+mp/cJwYVxjr6eXZhp44AdDodzE5OPoR7qR/lQA4z
HIj5DGzjd/u9zy61irE5MlL0+GtDrWetxOgiuc+FcpowmtAfsITtDZjp/32MsKV1udr6XxqXHx+p
o8yxWerIPCJBTw/G0Kye9eh/GCM23XeHuYwDFOTFj1fJQyUFfARxjMo+33FzYTAN+gCiuxq/+b4+
GfRcyuPn0mAgge1k0Jta7zo92zXAdCXlS8cF6FaF0zcb2E/eEKsLalmqlHS3xMljk0VUNx7kjmOB
x+GSahTwrrGGiQP+7ptxd7KSroOeS/ENc0Jljj09XZUxDI0268xjb4/pDaZzALSzbo3iONlFdPBk
Mz1AUcPU/fV4//S6qyhk1eeRAb4+6H9trfR8yegMNeaxrOPnhuq4rw0kjE7ebylheuuDe//1BT99
pmt67TovcsI6uSAoox6KeWqymHg0sryENhVa9m09Zv/9SozG9Sy1jnt5qp0fRtghaZ4IUm5640ZZ
HhbhyumvqAr+R3mWx2GfYBc6iEiGAP7+E5T0r6fojKGLKoUV0hyjCVHx0l603qJ9MzH+9a7WqyD0
5dviOiiwPr4rt9FUN+cMehDWk/KdWdXXnaOBIZOlAFNMswMWshbnz1+/slMXAnstPgKK7+vhnyOx
fjL5G2buFARJVcduGJzBhxAe3wPzGB40WTf9NrNauIv9YKQHWFeRvSl0YmDP3XiIKFyWDb6Br3/Q
OkY+rBAUIDD04ZTh2EHl6OS7JMWBmtLSl8dB5UtQqTK5Hyehf6MWWB/n6VUQrWAFRSVCD3N9Hf96
qdoUWnZEIMAxF97KIyRDaJ6qcAeg8SFPJ/2byeaTm1rTVdZlfDWenmrv3HkaFgtk8bHrYhySteh3
uQqN//q9I9FkI4ciQVIGEOLjq/z6NRj/r+U6eUa4iRgS3qq9Yt38+IxcmwiLsA/jg+os8bMNC7ok
MfR16DqZeqeYvlRIl2wsjXRK2s4vpAfUpqAhcN1Go/Y0srN5AO89/7Em2ygCPZ2yJiiTcQohIa1Q
5Rjc0KYG4lXQ4JYGMXHWQB+ojo0ePN2ii4t2ruZykyVle+sNNKoCNeYAj5ZQJwBYV2V9JmBXZUFd
S0r7pDibEdkOccNfn8wYEgH2NVAHUVzoe8BwVQhIRZmhT6Ta/DI5LWX1BDCQvq3KPlRBM+agCenf
lS9geuaQ8DJSPrak2gwkQBcxqgdPC403i+jRbEsGXP0zyrG2BGlKix/AK+QRCH37IUlm3S8b0bm7
JAcxsxnH2bqFiLPS9dqpg8WX6RZ6BAN6kCrATI6pWOZb4lo6tJiuG0t6HADUfIghNDAGRw53mGoh
meuJQ/40isNCBDOSw+MiqVjsZxiht2WPZAH6mRlfYtcH+J+Dn4eHSxPjtcgsuK6Dyx/32GGirI1R
S5Mx8QjTiJyUJZvV3WLgFvbjpIbcRtveoUXdK3GhHC2vfQNtn4JP1IAbAz2jYYZMp8clrrobK9ak
swVlBUq3iWaLIBZp129VJJebOCQ32ecb641t4Uz0TRqrrJINFRfkFTQfqY0v85KHfgck5KDFxjj4
cSe9AGhMHiSxNl0I4FHRJu350RuXLX7Dcclynj1wVDSncflMJM8VQ0MPd01DYGuR/9CymRzuug6d
O8Aa5oOoXUo0Wdv1j95ozenW7UbzOZNp/h52KB02cFiiXzDYcpvm/poOEWWhzQAdHAjc+lLxawfM
xlybGRMyzdg5R2xshsZjjbOf0bAYb2Y+csJDpObKLVKP4YqTCoEBEHcpItRdyu5zzZl5q6qJLHHS
elJeAie9AyRLAlfE0p/HJkKQzSR6mJGU71Efm7Enx+2gj4AMR4JAYJ01bj75WT2Fa265BrWOTsHC
qJJqzgM3bczfHKOnZNvQdW75S53iSc7GYNDCA2DRhYsNcM2qi/NJNKBoK0O4L+7SqpuO6JXrasgT
4Bn2lFkUPPApb9sZ+fmmhOb2qEceqFGzpPcRa1F3M9uxekRPgIpxzBPEGlHfA4JLy4nM8mgx5ncn
XcjtmOuKDJtmBOhPUwz8B+csm7baIMD0kG0XERanW6+VB4Z+M5n6+Gflma74dJpzdJFjQtUK0OCo
8lixnjSCZ36baaigeiTNTWKmw0PBOk60uZaWz1mVdReTwvbse2BiIH0kk/Po4Qm3N/GA4CjIibNo
AreL03cng1S6r6RemOd1uCyPUR6TIuNGEpFJNZUoIaLOc1+LZQTiBUPYPdoVbeLDMunLa5I3NJN1
NVWZLyjPXM+LPb2NJXDzVVWkXvuso4oXj1BNpJGoy6q0lmwrRaNfzeQbxluaosudlShd46hPO2lr
jI2R+ypayrcWb0McOOAt6701RvSdyw6RUFDblB0RhkFF1JsxhjvVok86OrmLV7GK7AbcX1c4/PIQ
RppvD8SH+51sa1qJfVICy85ah3Yfdk+I9dnsXpmM6Ib502qbgAZKtyBNkfPVXBrVQSxel68W9dza
THhkb2juGjEGPpVYu4UMkew8chL31ax01gLac5QTZulCJbR1gB8B6E2n2A5Rr4rtMizV0Rvnatlk
WqaMQ2VL7mJZVPwWCQzWvgxx5cI6Zs8RUK1XdeAWMYZqkxiJn2at+JfDvHdvLK+STOF9EzVEPIV8
33FcLkTUK6ZqS03xi2oT/XV0s9r0Fy+JLrxIt9L9rGnru9HGedWxyVZs1Iq6C6q2BSXkFORAbGsU
nObPqM7gJeEItR/ViEDhQFtG6b6nD/aj5vJp+B41JPrPi1v+ado8nLYWS1qMSqiBPDgvBsoEOtnl
s4t96xzky5Bv+spiMyDnJWtJN7eXfqMZdV5CLG2q19wEF+VzNgKDClswCuy+RVIIu6+z9qBWDHhb
8NovgTY7L/PQVNBnJ0Nu89zrk81gLXQmY9reNmAlrX0BWQxBi7Ka9UD4lPYrxToICjmybMB8iMWC
eUzT947sCCaaPo7KjdQz5RxQ5kTvU5+oJ9h04F1jlHQ08YAoCB/NEa3QjNQELZj1cnhGUcBNdAjW
og2FS8MIEmVqw/kA0ZaFI4YGfJ+r2DYP1FuFtpFg1aCIAgyG/kImbx7IsmmcvTaRObZBE7IgvHOl
uqJuBqqn8OyWPLVxHvRj00wonAIwT5l55PTTERDtKPj+1Wz0+r09gkk9tNmSZZsMSPDbZKDm9ROA
+iDbIgGJfOg07TEt0laAoh/AHYBvhoGluS0tZxQ/4W1iIV+Yp855l0M5vYdWFCHpUdYEjDx3WiIo
aAoDgkS0owIqK4nrAxCKHylqmDdm7UxP/Ij5CePEfJtJlf1BUOC9D8QziE1Ho/6ceHh+iFa51ba3
J/iwfR4/A/yx/xiju0CYatee8pgAUtpoUxq+j2GbPWSVsG5QL7o3Sz9F7G7SSid/vZbjwYHSVviU
Iak0eA1si02lZR4NrVhYyQbFJWK7Tmt016c6In4pSDjJBfDn5o5ZivS6arAB/SXQraqtSqZuTZ3p
l7eOelq7Ry89QGMsm9Lzi7ZEjRPKDKJmb6cSccUY1/3OUARm7OWcmZd8wuG4ob+QgtpiSX/zBuBU
+5HANy1Y8NU86F1EzkTnLoMRpFB8rpWVJ79SkgtW0CeBPDxUlTV+TeOlxy48JrY/s/j/1DxkgBt3
ovBm95kH+hK25Bh0DRKeHZNLfpu2xfijBCn52oDctbiNmXw5OPQ8T3jixRQIb4KxnRRuCNnJqt1g
HE2YcOFYtin7wPVroZHHVrGkTFyTJdcSvUpUSnSjlAV53Oxy+9pl7EP+bQAHBGgS2WrqIBUhYsY1
scom2KZhM4M9Zhi1q6pnVd/cdeOYYSOyrYrINz1P/vQcGfQjW9fx3FWxmg7u0L7qU/SapDJKCLlI
Ofv1ejrvWzac921hx5DZLUQ7/uRa1WUmErSJDDPnQlky4iGlZCStiSp6v5FuZ6sAI6lYcfNTcgkr
QlBABGQZ8Xucug+kqcIRqL8T/9KbXL9Y9LT6TeLGcKmxbX0zvFwYh2ECLbHJKyRCJAgYwBO9eQmr
wOazTYPUgMIdJEWRkyqWaso+tLnJb3e8Wr4RaGfeR2jFmx0ZhsNZms42/LJEzVtnAYwFqsxAx5it
5DbUrh37e5Q64a5P4r5AA5ICvwIDmZw1WcXbEi4r6GbotUFtqEMZ47m3LDqMPbNlkh21WHubozEK
PIeir1UVuThTHHyHjUrLenzQ7Gi5E33UodCQJqlesbFI1x95Ia9sFhz8klELpb8VEOZ3kw3ML9HF
8BrCpALnW3st/Z2lqy8kYT3ATgfl2EGnLMSa/Yg0LphUw16vS9MaLWYqUwUZMl1cJB5efJiMMP2B
dBEUWQcbUg8KR09fM8vUniWCKra87OsYlS9Vadz1pUdU22yea3n3rMR4UOkMmKHhf6J62kSzxnCP
w9aHD3hdW8vOku7WRm4/d9oOUH77ECqB73zpZ4CGQjWsySofXzClXDTe2D9nfdNsY7S1bAL5p7z1
7ix2AlepnprPSFSLEnomfd9dn1bujYZAya9U5EK8hibaDKRXOtWaN3cjRpZAhKgWUqkhNbZUK1Cs
peqsHp27ROb2xpqK3ehJFcC7dMMAJTiHKM36gfDnjCDErV7CEQ/D4lI4OJ2bMMsDC1GuRBoeGGPi
+aEjr8xWIQLN7OGXEZrL1pnK6L7QYocjGyEEZdLo12nkeddG73SG75rJ2exVZ6nTtVstkc51r/X9
RmSi8pOm8B5dMLhLHd4LCgGbRIXLD4+Uxds5LquNrl5IXku6abwZTfsyRQSmluQwMD+ufnN6oFBQ
9JeRKdGK+qtxyV7ClZ+NAWaLujVQ8KEd1WwRIvpubB81ILZ9MV45zrKxq/5Wjy7QkG7SNPodcUrM
iLcyVmSgGu9z3dnAO60RRA1msDj3DdtEDdY/e7+gB5MwUh+P5jKIhfBRalBS3qR28rQs584AO2gA
r1dpebTT0DVAXhs2MXFmefyj1yEzdQKcMe3RZRN6eFRrXgG1UYj5CFmvXWeiKkko6G4uTEhyZXau
CTh4cILfnJmjhUbz6IcD/+aRFZ8vAUG2CW43rTk320Y876182iy2Dfwp7A4EYW0ka9oAjH7rqPw6
zerfjci2sAbhyA0dAVbK+lHE81uSF8tmhhi4tbF27b1O3RZulNzraxbF0Lf6717N3RGRnLuxl7gj
2cQjuMSotokDF9karRsbq9Om0HCXpPltbAvtvEnrMhCFeDbYsIJSNxOfuITG5xBwgbm8vdIJzHp1
nOpFUMzbGHZO9htn8sBq8gti1vcu62yQG8vs903yi35Ccx6piagTtznYenVnivR2ZmZArAg4UNlH
UEK/ZzO5F+pnYag3t192nTDOahcEvd1tvNnYkxh5q7C153r0oJPZiYwPH8Rgc4phVvAAfGxqzTsU
LX9Uowuo/W4m2iAWz6T+/opz8Sioepro/Vc2dBzBBeg5PyLKhA+JHY/GsFXUD6aMXp22jt6jdJcz
9Zrk5iDjA5c4zs/Tkpc3NBaRvldPkVbPl8i1pzuwjc65kZGXa7dGwPe7z2yH0nTGZt1qyb0gzcEo
2tkPh1rdigpZsukU3VntlAcmaBQIeaYvgRVJ8hwn950jHfOLZW5cUUSbKu12FhsfX9Zkgnb1roq7
X2ni1YS5eHC2rT78wU65epOJ7b0RLZne8eUrH5gN3VljeAo5gsPuFhfkVt5lJuAjTY+my9CuSNaT
S0YeLcXRbUJMTcY2/3zSnMvJlITuObvJqX6Vsk12XQxQNlDucs2ytoPCfSmT8dCwpSc5zk9IHvSt
sjSP4BDVxnMn48/krVTm0cPxonbxOF4xVn7P1UNTUgchTayOcnb+jXzoXHEVaaGDdoqIOH5cfS6n
45TKkNVSp8HQG719ZohKnHnyF+N82SCbJ9YPs+HASk0ZB/fEjcpTSNkNhRZY751xZqrW9shkSb0g
dAXiKAUKISSVZSDQTPR7oj1A8JpJqkDLtuUhLZrSYaUxPHbAeke9RafmQBBuT3Usgtmb7Vhq4bqW
0G4DBUdWJxVwTQAkRDm99fQpLy70NjW1OzDQuMQI62ht/ZlprXUCo3GERnpclbdXca66xwopLg90
qlsbeH+RaruxgDV+D9C3oj6y1OrYU8HItxiGcBRXIer/Pe25CC0u/0eFi9SJx9eG5gm2glZnYOae
hca6rGsgcnWYu+XDyJtofgvSRQULLFR12Y/Jb2kCmN/x15nIKZeF4Pxd4pfTDGHGNk5bdONuOYxo
NPtpJFUyFnW5ywjlfMceSxY6OinzgJbHoIqCxv69BN/JDrkD47Afyrr7aRYq+e2VInkUZdqTVqaG
keoL1ekncmydW5YB/BLjIKsX6iqmCCipTLafUd6/73SE+8FYqmj4wYOqWS9yAeBVSqu8hpPOO0NW
JecjgTVFs9H7Ko2uKIaGoFfHrLmLY7eDaxLHW07+Y340W6/nfKsqAGQT5dIhACKXjTuTuec1dFpS
MiRIWswdxmQBzK/b+s4ci+Syt2EaRzoo/b5Ip0tFOWPn6bV6NjEy1QdJvt2wi1sNeTiqfur6Wsc+
0x8WvsBAEHh83sTooSjtLsN4XfVx8ooSG0fJnOgZp0zXiFtW/KRls9v35bMGr5awWLl+A/Pi1k+8
R5tgOxD42A5EAoS4W4T67TQhRPk2c52MV0NgHakUuU45udXQxdJsoOzE+GeVzIy+/smSkL87c4Jm
uDEVqncjN7OLxQHyt4m7XLTvIL1tCmeW0ILYxMKCU66fXnOooOQ5zDmllMgu6ut4CeMKslNZ96xf
pccK7jXhfd7k47Mxl2CPzcE23wpJmSJIQzGrYK7ysdjkpa0bhIJ0LrkYVZ7dtotzEVFyfQEiPPZX
Il/UmWfZ4cQ6Seytr1ono06dUEpl9ksSCtKh0N47cLjPIpvFDyMWE3HhE5HavttkxGeDXSZRBoXr
cpsUs3Y3NIlXBP0oayrsBtAQv3YS49HuF+fOC0sFdNbIh5s8RPu8hm+1z2Zs1w91sxR3VmjD86ZO
z+ZMdFFdgoVfVlVlmGOx0HFw7SuVjPk3bZW/+xyuRCi9Gu1M+iqnrVt4RlarMqJG5aSFG5gx/RVJ
MO03V/m7Z8WpCJ0erAQsiiYIw4+diTyZ5yHSG/04a7Ux7Nm62zdeWj01SBe2WOSM7Uwm18GsPXGH
1i8/G6nEEURhhd/0df5qeOIVRz0k6KGhXKOP9vGHpKVbsTPOkeg2cWb7QwoX2i+JdP6xWLHzzW3/
3bOyVw0pyij6/aZ72kaeYvIUM+h7x5py3r7jGPcwsoRsZ9viy68t+/6bFtDa0//YAOJt8jLRzK1g
z1O9rNEzvjjO9keXAPT21Wil/QIwD/lbWRMjTWy64VWbIpEzheEhtUhP5MsBiwwucf/1b/lrYNHP
gtG36tGga9Jw/figezUOjkpD62gOsuYyU7uvzNL+r8oDlDZEvbqok9Fq4Vb8eBWjSaxqtoyFJ9wO
e6/M8h8eePTN1/fyV6t3vYoJcAmFrmOD4vh4lZHsH5Em4XIkKdO4dDj2HZQthgcbORHHrajfiZA8
ga8v+slIxYmIehBMINycU/AFwi4L46azHNvEo1HGikbzCOAH0pHlm4/ik3e16rAEPFbsoX9Z27NE
axrRu8txMovl3ehqcRm5sv1mRHz2FIG9Anjj01t1ZR+fohtSLCMybTnaMhNXeCptcv2GId71XVPt
CsFRUo9w53z9GP+Ro374JrihlSCCnk9HVnGqlbJiNTdaYy9kz+Je2YzhzA7T7jLzjWrsyAkKCAYp
IfMyPVhinB8JgEjt9VjkZZTOWjHRkhjXbbSeyR9mE61ZZYqkaMxvq+3q61/7yTNCQIMYAyIkx4VT
lcTkOo3uEZdyLEcqXlLBlK1IV2gWjdjBZELAWSOB/fqaf81SNLlXKhraUV6/fmr8SHKcgBVd4WNM
h601k2xDagR9uTh9Kmn/fn2xz26QjdKKbmaGst0TOZly4aCz49KPpBMCuKuiASKb0pJuOzqxfktu
TXO/zInx8vVlP/mYEPGDr8QFDQbgVNUZS4/UX3aCR9nl2XlooZ4oC04HFWHJ3zzOTy6F0AXiHOCe
Vdq4PoF/CRVsIgktQ5nTkfjYZkviL75oQZj6sSjL7BstyGfX4pt1XCZ8pCinSjI3noWL0Xc5ep2s
n01rppEqKCb5eT573+h8PxkmAIDh/CDwB7TknUyC7OFj2Vo9k2Bl20QSsUHe6i4Z8BGv02UTRxnv
65f2ybSEhRouIwvaipY9uWLLMj3p6wy4RgXuSpnrlFoKcfv1VT6bIMBlIaU0mfnQl5yoQwetQmZu
cGMZoMXX5f/YO7PeOJIsS/+VRL6bxvcF6Gpg3D32YDCCO/nioCjS9333X9+fS+qupCY7c+phHgZo
oOpBSUoMRpibXbv3O+eweq9RSTFqb8NCeRRGL11lETJhiNj8YnOYHhjuGq9jBoXoKGo0Hpfs5lVH
eAjh7n4cbJg7T3/zSf/Ze4HvHdU/Khzwl19eJLFWRVlrYt5pgGleMzeF13Zt9zdr989+ymKsy5uw
YLK/WsMMwWSPPSmFO5+s800WMSWp5ODv2OI/W7U2pkcQgwaeRNYvLHeYya3f+zW56+YstkqmDeuJ
iQzXfuCS7x/u/5ju/85+/Yd17r22r7+9k1PWTqfX7P0fv5/ey9f0k+P+8v0/HPct6wuLXaUKX7zf
keDxleG9af/xuyV9Yf//YaqkLj7cfIXGQhv+43dV+kItgqoHddt3mpr9oSm65UuK8QWvDqSW+uIq
z9Oq/CuG+7yUz4cEolIN+lFihXzeOmORTUE7xPXWTPX6gj6zuyZWKNvBb88r3RLiIilFSn+n7ZF1
RALR2EapG7GJ2V9vigS/CU5mopHrzN9GhFatbFXpPjKyAT2cNZKvg9r1Wysxl9tlHPfvaRjpK6kl
PqwYOmWx0BzWQFPKBowxvIXdb05h0YMAhDnpTiCFBQPXYbyyMvJfacvNK2AJ6Z3oL9uLITRrhkSJ
uaXZllxsErGI9hmku5loR+CKyCecEZvTnWG31lOPPnIXZ2n6dcbt5BmFNa43laiIMC9oyA9tZh2E
LMeSQ2yZdcXYh8ZpQwIG4GG+H0bT3GlMnXdVFpo3S4PppIZD9Vgphb9wsbj707yQcxP/Ak1dj1VV
vEfwHZdKCTWU7F0ons0BQsPpa7884VdQXRlSjwFIlOnn1jJdq5CCQxMl8gmd1Lhl7DTd9HGZPmWK
HtxHSWWw+8U2gw5bwtdEC9X5pS/a9pBlAg/klB4jTcCkGlcIGqxNkmrtsYuU8mXUafJgz9d8qKjc
Twwku28J7qTHuCEl0MUSgun9yKTD6ZJe3lXMYx5HI5G9upnVPbE6zKqWsXdKnmCsaB7pmPWjz+CY
wTTatLeymrK3Qsny3dw25TeCtlRm8aJXsd8YYgQG0uQ1cODrRtXqZTJyK+f4WqgtzUGbSTkIlFMl
xeOYyluD+QK2CgFRYgld87ns4puArlep2Uyy78gkNTyuUSQfTUO2MZGZOgKFsJEk6yoItW0otydV
Ji5wpmUdcFW6wdFX3vrxoJLy9hGoqryJ1Ii0FpWIbkGsXh7PX42p2cp2tiGLqAb+qmP6AoWnDAD+
nXZDItria5POWz8Rq5AkGkYuryABGLJYZ4XL5UecMxc3ZTB9BxJW+jYQye5hSPtRlv3wgBFxs6rQ
fbhVijJf4/+0Tl/VcYi2dho+Djazj0atkwPOmN7YfDUUeqIaQvNW2BtzMIXLmBfs5UWXeVlJMq/8
UOyiJN6Yws5flGnU11Z2A4NXrnPBFJwuUirddYhSyYS5QhFu7OhuO0Sr4x7DYMPM+ws6ByrebDgP
KvntddttAlI8lTB/gygldR7PmoxRhpGPO1UHryGu0FiUL5zTFoyBVF1r1JF70jG9oNCfrSj4xjz7
mqkZlumK/h6ZxjmJCInPhrJk1t3Sl6Qp52hjiDcT/TNQKFIA2+BIIlHoNBhc0Eg+Eye0Cs3BpWiH
4SM7kNcY3cyhecl8s76vbFHivRAlm7qLNw2T8BNGOO4o515mlDEBxNhhkPdHMk/qDOjdnNa0YhIX
WYmGpuU4d2eP0mL9o2bVuuhgDNJS13aZlt4qVf7RpffgBRLpN/TVa2pmspf0M46L+HXQbltJclvs
cSZQyHpSd7bcSk7NU3dn9op1BshkgYzvBhX1HsnSPW6A+bkbBb+6NTpkEVprG0asZY9NTPqKWYfc
vVNv8woeqQ4uRGaWazSj0mWqA/Mjb0nFCokD7/ps9PQ6UU+mNr9i1SrFCPGYhGLXBCkZFnYNYRnq
hocCIbsYdd29jhofmjzm9fWg6cFGtGV8kmj4RMxH5/ZQci3y+lL290nB+NwR84z5RY8JRMgWewAl
u8aLonybhll9FcUQvc2hnb+TRKWeg7pBIlJVmKzahe6llkYLbxge9FbQdTB8fasL+SEtmBnYcsly
i7nEWXo3OIY91PuZXh73wLFgLJZoxoc1qgfcnDS3JoLYJa6pABxtX1IYtxZTZY8ybDzITEn2hNGa
q3QEaJLb5oSVQ+m2Wa/dlXbZXRRtPOQ5qEQ09q9dLCfnXGXkbPZSEzpm4V/7ppG9+YVvvqUMWgmD
6nLtZMc8qsl3ByNsB63claNpXFmQPJdxyuPl4Jo64hzuxNCT7xbIlyyQ30hOatehHslrHWTnrhfl
YpclSwHuE/PIdpaMx1RBQ+2Hs/nUjtVtlUmD7BRAMa/L3Ir4YVG5+HdukHKTMxnSOuf4WJKeMn2N
tydnji2nW8xqSHnFaJXrvOrJQaMNXjQ2uuxNgD+G64dG/bU0mGnA9Q+Htte4yxJHfjILkccOh7vG
4psHEhrZxohNI0GayLChUwsvYZ3V9ZUctS3/UL/TlJT2Sm8Hnh1XukNvkrhf7ahmrXHqWpLi6+xr
UZeqGyfYxgHz+SvuCzpBwznPd4YHF5e9NR9FxmEMChELEyFMLLZ8iHz0yByKUBHX9cgv6kjQmw5Y
qgOYlL/4Mj6q8K4SpPI42I9xmKiWY80mR4O9cJaWsGq3thvavyD1rtb2tjeX9QrzmXNA3BsuNsvQ
2HfbIM1xuCOjuW91fDRiiAmjWc9W/VQnrTeM2ocljViNEEu3Csni5t3p74cC+4UOgf8Ved8E2/Io
WUwGBSBrvS9VkTgRxdgBvSmpujgZuUYzT1C6HByM+D2QR2jKyl8Xyjdhtv0KzyTgaV6nQQBloRl8
ht3wNUuqI3ouc1Eqp96YDu9EmzI8r8Wgs70QiD6w+/WaFDlz2itb4O/CSUaEuOa0J76NqTDpe6YM
HVYZbmMo2Jz4JUmWKnCf0CUMZ2xiZVPkLP2DNImX0ahyppem7kbUDIepx0srnNUPujbXMywQtOqw
V0k/tJP4Kk4Y74wYE5Uz+gra+W9mwhSV3Fc8eGzNjfCcceRBrVam2nxMkoEm6NrQ6+c+U8+jFkyb
QhXVHnd9x7cA4c0qe4fmB9G0PPYigLSgeqHIaQ9da/N7lAwhbKuUvVkdrrpeTy5Bd5BIJnOyalSw
QCoPJj5vyeIkJjdATtUVgQT9U9R3W3W8AfKV3M5/g1pTjoFsrDCt8loGGl4ocldr2lMuwnWPPDbA
0axp88cw7yAh8+xB1kkYpDkxKWd01VdpO+0khnj7uAKs5GMh7Th8xTOQ8adGCGbLfDZR5wuCiOMU
FSfcWs59i99fmGnbnj16qyvp4wxNtrbGdqcnzZUVGRj9Yytl7rW+dyqtC3ekPDIGT4O9mYcPTSq0
23y2PpRiclIGWlZYuXmbPJUjA1UMcN5sc55X+BYmBNcuAZtfjTmCJfFp32QsVsF0qdOyF2uI4iPY
FTHj9CFgKaHJ9ZOZJrLTRyqWZuMTXv/Rddlptbe8TTpk7NrI9OpK04R2SoxbRoYPEPg7XQyrqorS
G7UbPxgPMCcrCsLwGq7Bg6XV30SkH5oAurHz8/s+ku4GfJtJom6OrFnyi+fsybIjBmjlYLnTElgt
VclaS4qBI2/OXAzhzvi3yJBHOhRQGoOGisRy6yx9NlN8oiBaA0Nr1rI+KI488aQ5WS78jZ6Fmovn
WrkivPw05MUxg8NzyIy56QJjW7Y4KQrrTiWm3kPEE952uLpD3Y3UGDnUesETXUxuF32LLf3cqdJm
QKgTLuDlMGRMLiebHN0Z0XbFhLA7G0F6SGwihGfMkvweeNyO8n5bJq1VeNjdMYrHNA+NPO5FCsZ6
AqAFhWvs9YPQVvqYYM/Tv2HTFa91s5wdZczDDaZ8u9oqQ+410zsbv8iCw0QtusOqaa8EMjXVvM2o
TSOOlUaBtWXWUd7SZIKWIfT7XiTqHptE/SiVxcE2q9lJ4xuEV5Mna+k2JbbeGaxDLKS7mpJHqdSv
VV9zU2j1675hEy171VVm+ZqoRircuDhyJh2JJn0QI9GquJ7sAzZxyyo2BaO8ME1DOPn2WpKvI0vZ
NcZ0WXBZPhEDrKpTeFgVYnvNuTwAH9xqEkmETRO+EOJ1Fc9oPYaAfYNsaBGxT9flndEMWQWJbecn
JsXGsw87qMcS17B++MqC5Rye6nBD5JYjQiLKOEA/dB1NAcfjMV7idwMlOIkRDy1LeqKY8kNere7F
UUfhY0vDyqzzWzMyoccVmW21SB56vEh5TmDoGNiyHGaiaowCwR92ZUUuqp1df6sNYMwJvBgWdL41
OVtc338Qcr83CR3dZikQFHCHlgpwK4mTxSgbFwgLXQKRyd4Q6LObW4pF3mI0vnSGfYrEPhLtCKYb
rOigHRWJl9O2PawkDrPceysKoFYjFjsGxjfbemMnxb0Yje3AcDXp8OzKW1xK1ERzBZHKeRnc581S
htgEojZtu7MKHW9LFZ+2pm5vs0ENecQqi/ezI7TcMC55AlyFJ+A18ZVvZisupjxve1NHGaGoMG32
Xq6VYFN1Ei7xeH5jeSaH6zDq3Z5U8ijrT0osP2HfRfStUhzhU95Hc45OMH6xoyn514lvaX0l9Xp6
S+tEKBthy0+9IuUei7m5kQGJdqOU8d0Nd4QoNWKHLfIFNzaF1OWgP2dWNl/o7zWOHBEUXOtMwOOZ
zOMyPxdVexPJmubaGRL/ss+PamnUu77sak/k4mvWhd+A4V9NLcFGcskWlwpALTjKJ5PO3VM+mNeZ
NUYe94jSQ5nAr1EmG0NOj5I5xGxFy9A+06wb3RZ3lUinbeyXOg5+1mGwy3eCAgbEJ/V4UFUzc321
WQwA5WCz8Cx6Oe7VQSJrWEfqoOvRaokpTBsMx+jgWJ7UAOWzPLOrtqX1kZBlSz8jcNuQ/oARKbsU
54y8r2B/Mv+20cb1UJfYJImWNK+2P1R+tjXi4E6us3IzVlG7aZRM8nDHvzDS38e99tZE4Cr2NbnA
btBZb0HMFme38XsO6uEotbaSFZoCEr3EwVbOGQHo3URJbVJ5TRo2JTYsZlDc9wU0JyrtTRBGhypO
A4d0Va5ssUw+N+jxMAwhJakonGEC4CMmmwdVMVdlPAEJkCQd2rMXoZfyZqmWt7Oo+U1Nrp3EEvvG
BEvYt/WKFG2g3j4iaF4YIL3SIdPnfiX64BqvxPXcDDOytWg18ak6dfVYs0vvBhkL2tAwYi8o/We2
2pNm+7cpBq9OFdM7SjgwlHrAArIOrwlufkIWemYMmqyMYWiOoW/ty1L6Gg3We0eONRMnOXY7SWRA
LuNFzmXFNWOLYoMhusO5uhZ9211ytXqUe/XeCjl1jbElaKEj61zfSDK1VYtva5vC3Y7aXdZ2K6VU
3GhoWh7ScCcivE2V5mubJfcxtLwWF2e6ZZ0bJFbjzMg00ym9gGd8+H6wrBQgbjRTBZts5Apc/daC
oJwqTD4SXJPdQBU3qojPUjmz0jPZrfQC98rFrXXm7EtYPVqIK4YAuEKmEfALxrjjzSkitm5o3hp5
8L1M19bE0FKP6vZamrWrYsLVLqjXvhZ+xHK0HlrdkYiPvQ9qMAFBMVrSXsH3n9tJOVUPaqR8TS1O
gr5s+M4mjVexpFxnZJhtyoq5Ujr6ymIZKMKLkaJwmGzqBy5OHmKvJ16xq/bZTZZV+FdpK1Fl9bUf
lvmeFMHqsVd1OM7GognURs8MRM/TVDSrWjVui4A3cVZGb4ooApRQfyjHkYvHZMLo0fTpkuo2DtNV
6EdY/sTjBjXHXS2bV/k8XMVRz+Ugu0r1e8xiLA8jwccIlXcipndkBsdG1Ndhm6zQYldr1RKoeKyu
XQmhPWe55gnkRARO9xvmzSSWJIgEWYpmVqIBKHaKLrZ2rEosdHWV6WpIfRmUzhD4e4PBBmS8Bc8D
ufxYL5sLBsC+rj9G2JXI2LutTVHumnw+Nsa8Jh3lprfAMCc/fEi6cJ3BBa+xRThUVX+SO3mNbubS
BR3EWQjLHjBAs2ZuHIPvllqQHOkL8L7mh1pLm7WdmGh0hrWU2mRSs+9wdrpkd0NElUh5dKk4YfZ6
beNQS/2cXPsafivAbls/z9epRrOW8ymRwpt0zh+1EYmv0S/Wv2ZMwwVbmymRE9fKpQvuheh16tZF
+T1sCB6oeLgD6XZsHjsj30bqejGUcTs9YKpJ74chh4S+4G1JaGpiqV11oWyeB52887nQN3Lgb2LF
t9ZWTaHCUt/1KhhhfBCadTTt4pqL5z5r9W/kNjhhIt+NfdpgeiwewoIWFqp2ivrpsQsi3A0VaoDy
1jBF5ZnFo51QaaMgdJp6UrfDeCsh+CAaGdrLj3B8xS0klrrmJcXkVEjNQQCUAZnVe7qnZJBJBuhi
p3r84dyC3blzON2BiF4jidnzSB3VObnvewxcQawfyC4kJbCOwKmKg55bp2K2NoaxoNtzKV+molO4
X02u3rcHHgoPRxFXltUHnzuBowlBVnh5jof6KS6p2mSz7jYwEoxrVb88KHV1SELafLp2HekY4Srp
zuqsa/JcIb6INEejacLYE56qJ65MjyytuNopy125filLBPKdQVtWGTZZsJGU6aRPObtAk+8h8WAt
4fOsWqG0D/R6wZErT6LQ1wyKz3mITqbK3S/DE4ERvRtWsF9DsrdyjTm9muIIJr9JoXhAnyC5FepN
gnDsdyQKhVPbrG+pZ6/rk3S66ZouWomiLR/pLapx4XvhwE2GHGiI7cCrJv3Z7NtnjI0jL0XOefQX
Oaw018HJsuutngx7o5rjNTYp3lQXlFn97GpZo24LzMv1di9H6ccAh3dvSIC9mm7WpCbyofSJ3V/y
Ge3lFKGMrhv4cwNYDVSGy6oVdwfGgXhzp8kRfd02N58QxyarqWkKLuPITbrVrNE8yxhUjmO/YU7p
9nV5b+n+c5rZskf/BXO8VzsN7qR+PFq9v87mm1ShcKwIBuqtj4BKXWMyYZnqi5LWb7lU4nsarUYd
sYAuHvXa3BmKsZqHdEtE3sOMG+Scx98w7X+fdMqVNrwVygV0ltrRPEhGelFw+3VaQz12VnD043JV
YtkUS0YIEyzila0YhdPEtFMjo58OUhRoV5ERDW4d8inYNKamh1ipFJeG9cDJa5+LOb6b6/TMfITy
1mIo4NM6qrneETYDEz0OwZ1R04a2bPYUOkbsd2RXVZqy6fLwtZUSylh/baKLWRuqdm/49cAcRT4n
o8BWVytVoMhmWEPWzUjuumI90dJcVdOVgjRyLG/qTgtNmqI4XE/5G6c3V0K0UDgssHSVMDi1LWpi
3XxtBxmZ5qCvTQlXNJnmiNlQl7So5bJwAy+sumEhnRpWVmOMt1zgrkk6nviyYRx1C3mlUq3siNpV
h7c9olsyvXoUL12dXPURrW4RfaOkfLAYSK2SkjWTUL/txCSbDtav/ipRpH2YLT1QhITRIpoNANsc
mQFBZL8rKNQdM4y3Yxgt9H3nKr2sozmT8NGafdrE9UdLrwNtUOj1WpQfckYuY9p5UVYol2KOoi03
/vJgR5RoNKKpcDkvUcTZ5apXbFK07MhtcBDaMLMrkJagK0L8XkjiXHYS3Rbi6qhgpG3oK8Y6rhCV
R8qL2vHgzOgLwzI+6BW2PqMUZYwtWp4+ku2pWyZDSFe9rjfbDIHOvo9n4y6v7JakMIDV86gWOn7k
lv2CndV0Vft58ao3NNHY3AIQk0aWu3VnZKj07QYAqElGy1ELbN214DJMA4mOHVPqkWb/aNylpURi
jfCz8mroYlSOheT37RpVbbVj36F5oHRrJcIZf5IQEurN2e6KEDVC/CZN6bGQodfjbDELmK/QWTWL
w4DXWEZ5mmkXfK1KPz+PKYJ3PY2tS6D1NO67iVZaalWYKvRBGm/KNuWzCpT6NZb6nEecGljBEjhr
iLeJFI801nmPVX5scoEZKUBKwlx6cmDxoO0kWGSIaKOapDV+DzJi4li1v5VyLBjd0LjGfs46FORQ
rFIuXivyP6r14l29lBnyakZofExwFDqFWOt65dChmtR03NT9vKzfJ7xvXfRH7crseI1J3mFxPs5D
uyVOSNkP+B+QLxhJN2DKJh58lg4vMiNYdKjs/chNukYxkHR07a6fje5rYFTpzjATLs12NcN/NStf
L7n8C0rKEhGPW2TTcOQdbdcW57GyFvGcj+7IZ7ttqXMU11dqpP2067NxPZsIZN08rceNhMjrelJH
6+iLRXQSlHL9MWI4juay5JGxIanv577JIlfrerpFkizMRyzVhlWTlMW2Viau13Niq7sMiOfQ1NRW
69gXnER6mEeorRpNPlbBQN3UZzjS+0GKjNCKXpI5E98EyuPZCevOWKu1HOx8OSvXOj8up9LG/EZl
xb4GI7oFuh/zSS/Dec2k1szRiicIusjNvWhzqXh+b9frlkckcWKfEOnJaMtDQCNom4zZMzzVfCfL
otioNrcMziv/iPvjeLKoZ870MKZdXCDnUnFDBMLW6DLopbYz1C68wTZauw67MVlJCFI2fcol3kEI
oA3X3HUYy1nYxVC8o9WfdzgXBnTUefq/1mFsnpqpw3SsEPaNpXJhdwkLEVcqvZ1VOUZT74jYjp5b
O6yvtNBKrwe50A7yYNfPyLbqaZ80Olr8gqr4SI+dHGzJjETzTJRa6879SFVZSGX2gdxFReNHdMA6
gJ+OtlYQyCOzprinKRJMjB/zQ5p3zJzSHg1YlrQIn+ahQzKvK6N+ZgMx6NEkSBeVJdER6UtbBp5Z
Ms0e+gK5nEL/YjNrwr+RSnED5cdHICy2RV/Os/3c2uPDLPrm0aKXu6rwcnBTsw92eAqPV7ihqRvF
esmsSt8gwwltpMqyfRvNaoYfglquZvwQiU1uo/DSJH3FHlS0eCwUdZZsOrZ4guRD9UyAtlFseNr9
4Kj1A1fBIRrptVvDYJQICHob2xt/PlRqaNBmRDksu4ZFR2ZtNe1ZMVJEenEXXllcI7GJEmJa9Rni
M9WP7fQb/61U33CuQLONb1C9qbOcGAMOhnaEakoBHKShvQtUxVSZyQ76Q8fl6rEyTKzrhTkN+07r
xiNdNnxdC106FtPovyAw0WmJ0D93i3yePCuU/asaB59VkdDFp1NNFSHFwWumdcmNbWBOulTf1iGw
U+2pGtFn91qGjCHPu0tlVtpWtWZ9neTj+NBU4S1UWXiJgz5YyyR/oDmNK/MZYCAY1oNmaEwE4Ti1
3sils6jnTtxi6myezMF81tJKeu/oFaMQGpj06eg+0WeX3NdqQlLcwcxsYkeM0j/LyATuZjWc7zMO
JYPkIXpu0z3zSvu2jzR0g9CguVPibImhEzKhaGRXGPN4wKh+BIYgC1VDwlmIR6BqbTWkBQpPq126
VDHRFJlqTI+83dlx0GwaekL4yUHi4otUlDYOKVy126N5OE4oyCBhNU19lkLLfpwZM2x0LVuHBJis
gt4MALZN/bGzMxNDMl0yd3bIe+pIMBIr5N/DHZaN+r6HeFklRsFdptPnFP2AFt+pRUdnu2JmG6ko
DE2soNbkjvvrJmtjsANzJESDFDgP4oUznOTp61Tpm8OUpP6lUQb0QWFANzRtsys/nCTmeErCnXYk
YoXeEWiMQegmd6qEEUFMUMapTBSEqmNeqIlToh/t3Tnt7NEJWC9XtVa39XZixphgNZH153kyaJ36
ZqldTbPqU/Xm04BvlTmjTi1Lbhvgjw2XhVE7cs9rVwEkHq1tO3VSm+6r3SmoKFWfTmAz+Sp7HxMU
s66Gr76gNEQd1l8Xk6Y7hm+U1zpZbq7IdT312JknxL5yad71RcqUnvT5SIJdCcpXA8F1sVI1aqMi
a+i3iiBtI8oJ3P4HifNIxTMoQtFTJI+TVdsBcuCkv5rqvn/VE1m54AvK3AqrXI1cv3h4Qm/MqE3F
l3UVWAk3fka/2bWidUazVexa8lSWGJ60MAKKsMOT2QjVo0mc76d2qD8MBlTOUJjzWdGl5ogHY7CT
qE5XSAGwA/nXubm7IuN//7awdm9FyUWRIIJ//7dPf9q8Fwtu1vz6TZ/+TvPv378cvBcLpfbpD6vv
xNqle6+nm/emS3/8+z+/8//2iz+5t7uphHt7Yym3y78W4In/iX9DK/G/vr/8n//8J1zuf2fvdfT2
mv92+5oVsMU/ULrdt3/8vkSe/sDmBLjyF3nhIiVJsXEFWwJkf3BzQjblLxJOuEjhDBNrtkUi8BOc
A9L6gqE+6g8DrHLxL+Ov/STnhKx9geXk6QCbM3DDR8Dwn6/x/ANi593jLec1//zzbxxmZ/JA2uYf
v39GdHWAPl6dpMo6PwlW99fYxZqucq/pvXnLVEVBci4bjj5M7SpJcwk1btvs/vAe/cnP++5P9k+2
frGgI29Vw5AX5RDiC1v9DOwpQmVXmYv+zrQn1aeD0ELn1XJo7We76TzE/8pRp9O8liqNG7GtBZtm
Ej3jeS0I9zGVNXPoCCkhGLO2UyN1ekfo9ZxZesB9Cwe0m1qb0pdAqMkm8GVxLQj3EyuVMmo3xX0M
VJKQQyUXuURrtuVmB1Kzp8u3lv0HKtTvc/VZoSSpsr8Bcj9DrD9+dV2SdI3sUwwivyue/oB5y4qf
+Ywc2jvaz8yiLQYv3aQ+YRrxk2H9bz/VzzTk8pNMpDQ6uh4dMhcI8/ObbLdSWqutkd3lZtSeopTJ
nFmFMtFKLbiCFjB864ZAWf/1Z/tLtO+PH6svxCcnmETK4i+UrhqGuCiFY3ZXV2hvFZJuPRLca08j
B5FWHj2eIhjY+dvwmJvjGzzfePfXL+G7YfXn5QUDCgInAQiClv6KnEvkBdWakmV3pHBjUlLV0Wa0
kB/XenYqTH7lQE2GVSmsYB1K80UKmw6TIhaiRPzWihJToRspho1BWiO2YYjJJ5jJHfkp896wn/0k
VNZNOMzHtJ6U7V+/+F/XByo3CDoNL3YTtQMP5edPLZg7VU3tSNzG0qOhBG4h9grXnL/+Ib8+8MsP
WeQtSL34Yf/HA98HTSWiIBG3RsgcLXpvmc+wC2zG+OH7D/ofjvr3xXP6L84FEtGjNP18IvA3fp4I
hvIFUSOqkkXOQsCuDVD/80Qw1C9oKpG/EVtBZux30djPE0GGvwZ9R7bGp0cNqfJo/TwQ+JK8nAKc
B1RZC4L9r5wHv8gueUUGxr8WlhDfF4n86yY1Z32OGpyspEJlrK1L0SOEa7rC1g3PtvarFVmXroJH
DZWk3GMfFPCAoIf8wzv2J6fErzsJr4KRFc01/GzBxLVfgz61tGe3AdjwAB2kQ2f1NGopKuL4DgX0
IYrBY6zYTJ0CjqKZYcv+5uf/soF+//nISLAxXzwx6UB9fhTtiWFm01Wax3iVO+ISwMu4Iqmuywy/
IIRdM8yiKuQZCNAwIQ4jq+LaMDcItuE1hNNmQ4SXKzrm0rMSXACNigE1vex6m6ZlWfy/Ey3074Cw
9ftvV69l89u6y7+9ttQ9/z+UY0vx9N8/d+fX+vXtPf1t16Sv+OV9KsiWv/nj+ZNlnj9ceBVbQk2C
Gz5f+fH4sdS/yJzMi/csjkzcwv6rHpPNLzKX7uXBoFIi2Jnl8p9Pn/5liXshYQCV2HKsW//S0/d5
3f2UMWiUKZ/Xm/CpTRPEQHvI7VNMuDa1wj5ppVNSaN48msyTxBNthtOI8FCpoR9sJeBqFmxl3+gc
ot7e8tF3aX383ZnE+1H+80D95ytadMN/KFZGvVWIzJuafVxKe0tUAbLCEuLJznKMgWmPFpi4oppY
EXLcHi2dtNpKayQnm7tvDLcfKqtV3FGb99hRvmpmFTiysEwPXzVIPgwL13KeUgO25hp2jfvxjAej
UQADoagAA2cO5WfSPu2iZ02d9/Nc3M1ZfOKVP0xzE4Aj1cM2x69rm9UCVxeraFd0SwOn0+Z33fJ3
QVZ4hB6cpaK4QxhwV2XdycwSk9Y9D/Cgx08qzmtuJeS3oZYe5G40Nnkq3U56ETgMSfmXWuN6xhTr
D4vyT7Y29fMB/F9v6K/KbiSyRJFUY7+3Y4jwvrLcDgsENwgtNCdwtejYPSOlJIzQqfjlcSrj5yI3
d4yRNYjzwOsbyGSoMoKri20WGO9YDzpZ/wJNiRx9PLexLthrMAay8iHbDZgaeq2CzsKOlX5VT9li
CNZ3GOaNqUvYJTdhzbgDpwCzM3t8z8y/qfWVzwXNP3/VZU39Ye3AHEg9ypp+P/nDGQbrUOcxRLd6
xZu8hTqkRaL1qRvqvvnoq6xfVLXPoL3xqp/pGOptBUTEgKwMbuk1bYg1eOuslvCVBudfM0if1EKh
XViq+SWcgnMXwJH99aekLNeQP1n20vKA/uGlJ4xL8CuUqn3tB9tpZtSo/wd157XbuBWt4SdiwF5u
JVLNXXIZzw3hzHjYe+fTn49OciLTY+tEdwcYIEAGo72569pr/WUXoD6GPonN+2ktqu7eBCvkgWGg
QvTc6uKjHtVgfHw7Kjub4lW8jCOWr1QAIOlYtAgbSpeWgmCske29vjt83dUZGfHfUZ7dUT6C71pk
+OWuoTIjBamdIpoRtUgytIDJyHb/KDWWj5ndx0p4GEvI0q7viRsSYMsyyy8TtsqiL08pGHw26dP/
Pxo5nSSOpGlgjU2lWTRoYWgNO+vvLMOnL5tZgP/v1xI2Hf88+vrAicSy3MEXuKS2i07O0C0Kfaxt
baoltUZaL30RFaRSlda8iEmu+EgIxXJy8BLK/aHo37gTcreqUIiKo7WiocphxMEzbosHSa42WWi8
fj03nxzn4rS6jsbCQIOmH1Ci2vUpeHXv1UpK6PgpbyAwVoZx4kiZRUv/jgkZhONmMDetAhSXi52U
ddupTqoXCePjrWFyLNQpjVXm1w2gJ0sbll9/mTzdSL/bILObyk29Ku3jtADbPyJtDVgzAlBuqX68
qDr9Fyrero1govAQeQ1ixOEm1DWKRcJoC6ThWBg1FdiWUnDsid/CgnpsVbZ/WrAzULxCqJW4LznV
18+mYXaH6dog6O5g5ru6a5/zAJ9sGTmqCco8ooyF0mxQxGvdsx5kuYIKMfZLU02eShk9GdOD4MD1
4gxi/S1pBNv1qNtKpBgt14aNsox8/ED74EcRyHsE20Z4IbJooxPtVIl4wrfsk9MINYn3EzyaVQGF
Wil2Y0CiMoL7U6GHISv6vTjKT+BKAT0060SNlq1X2kOur3CtJosr3IBxvBpQUCULcyfAvBrlZt9l
oNYqAyXjcOMmOEVAIDvlYj/L7/yzFvEUe9/VNAV/mLhWsQsrAcRnI5uXYw1nYiTre211o+54lACW
fg9fCAw/CndStM/0XLzRJE9fJBPU2mgp+kYefuMJmAPNBXmfuonCi7yqNvgBPwhd+Ai04QH35O8W
zqukj+M1xaYXkUIKkUigLINezKByDBdmgtW2rqn3SnqK8yxN+/fj4seu5/1HusWEnlalHMCJv9TT
4ELX3V2io/qKPzjq8tdR+Y3putBGZUXG+oIK1yrlOXBiw7856Pyu/dmRn5p12eBznkN4isVlPA6I
xicEPZAL/NuckAItN0RZU6B2mDD/GSnqjxzPCfRuDeSFLKVck1FciCak/3gAuGY1P/uEjDOCUkiw
VSEE0ETCRTZHYH2BQFpiw7O6y/NI3fTe0kh0W8nLiyRuL9TJ9ww9uc5OfVNzkBq0VmkjX5p5F63R
Kt/ErvwyyoJJaNai+ZTA3ZMEoikqGQ+jGW8VZDIWXEqgMwpxj4FJh9Zl+V1DARAEq4s5kQ+mMROu
27R+iGLjyVei55ZDHBAz2HlP2eS+5/TdpDrqq88nTrfpZPjdAM8uMUOsOqRE5WYn9gS0lVfcVy2A
+rylAMdTlMKaL5PGL5GYFJpaWcRdKjs6h6LNTRytTEKRJSjBF8unYhjkUzHG9aiYA7Yqux4jt55A
+Ou+vvH4f9fX2Y0IcRabXqVpdwAhr8v2ymiv0T+7VRX8sUsIr2qj7QBCynZvoDtFXICQFzUdOJkW
AUPlxese4e7MH+F+ljdR/zx68ZUhmOuCsltuFpu8R4sSUd7KUDflqKxj1eNb3R1oEUIc3S4LrEOy
71SlN4kiS8vBKPcICoIUAHcIMmxwJXQt72L9krOXOtZl0v7sZWPloQcfAHz8ehzkz+Zsdtm6+KgF
fteWOw3h4DVghPg+SgES1kj9bCWzNJDVgw2aYXa9zCg7szJFWxitdSNp4wtCNt5GDccCwDgW9JVY
GLZSwByV5JYnvgojtxrQ1zzR2elq/t2kza5sYUCXyIOjsEMDUEORHy/sbaCHw5Wb+i6xsnkDOhv5
sWkDwi8zliqw9aVnZZeqLnkQeXEWgtrlB7cmeK5Dl5iA20a1vEJ+GcXqNKsn7VXYtnkUOnp1Ip7R
Pzv4Zrf+ANB64s5nO2rwtT2qDRDBOtI3UQXRo7Xy0VH8vAb2GkJDUCHLtElqgvSFuZB4xSXGDnuj
cGHwDBtNgj+Sa8TM6Ob6Tt/o6rJFZm8RoCCCmmdYI3IO604nz7yQ5VBf5EaCvGZk9GCFwNha3m2N
KCGYblndwBWONgr4LxRhUFONff6ikOC2BuIwLPKaNE05hHvNJeiboka3ijPbj6pNO8TPCHrdBpj7
5mpMlVL1t4ULRk9IndCFJ7Aw0Hl2PEVEYxRGz9YdyBCXONbYnZj266rVn+poIloYmee00EyWchxD
4OjMUz6snwS9eMq8v2+kItIbHq/5zhVQMMcsmmip6pCK6xK3n6rAHubd1FKNrHntVSjXtZCPMGar
3LHSpnMypdKcIpOepErbRaNy14YKiE+/4HWiaDe93F6qKdjdVJFOXFGfvEo+KHVkXZ6qRpjHuygy
n/y2/l5PRiia2CEQKvu3GFY/ybLxlMj+TQ/dYB1DGrYDXQAckwL3x/b+tkqklyEM9l9vuU97NItM
FI5cvzdSMhmFFNxIA+BvHA3k+uAq6cYXdEi/slXYcj5oji+pko3oQbeJC2FXqplvrDlgYFmN5Iyu
PHcMYG273ol9Jf0+QsWW/f0Eyy0S81Ut5jvPHzs2fIFQqlJ5ayVG05Egqt9G6P4Zgn5TezybsWdA
zhxrLsdIJIRh4RGDxsnEldA1MvkE1BVzFuKJG+aT9wUFlfe9kwD8m3kDiShVoy0FwnWHMqkomFcG
2EOdrT7p35JSXiaSf3fmbGnv20xgiWBXBYDEDaR1HblrkYzrAlmZC+gQSNKL68qy7EIz4P4C7wzd
hwpbVhkxCjIoMOJGBYKeX1+c6M7v02A6yfV3TywmXesKSep3SC8/KGGsL5W6hfkQ9bduiEp6VJFH
0aL0FXDdBQK0W8XPDiqvfiTvR81RaiCsCC7/yAIV7GgZvuimcEJl6c3i7Td3yVz5i3Up5o3QN7vG
By1LDsf77hIz/5IGydqVbQZGAJYWutbKKgjai4hsWFxV30UtuyxR81y2SBttWhPFBTIGwY7osrur
PR0nASneawhdj3r4bBg86NC/gCtQ33w9qJ/d2ObsEnRjAfHD2mx2UtE+aFiugKnvF30tYAtVJs9S
VH/HP6ZeAo8BFFTDkIrBJOYAPrTGv8Yd5qoKvIwAx1BW3sh6ZxBkIN3Bq5cS1X7dS2l6ZP1ueGd3
np4Low+rudnJEgRLSwyvpKKPoCGnP5WCuoeSeTc6D98FblOXCC1fSrgcLxA2pGcJ3eOEvR9NLqzC
fTJKgrOms4Vcrtdv/ftPdbb/A+7iKvhRZlX2q/5/kOnX2H2fJ/qXWRb9Lss//at/YBea8QcR56TA
iIAbpWD+6h/Yha79QeETmruBjZqEpvf/pvkFk9IcmqMWtoayrGNWzcL8B3YhS39gOCuLiHBjokuB
/T8pFr1fU+QwqD5MmoaaIqLyKc+NKQ2NPL5eusq+EmQcOSJoJqqfGetaI6e+9EQD9zKI7tjKHI6G
6vavZXuM95jOq38X81vD1LMoriEBDz5g7lGfDDwAK69U90rqZnZmAD/EY9zfft3K+9OSVlCJQtBO
nsAryLDNhShxFgwRo67Fu1FQrgSjeAWIgY2QgIFX9xN94nRHze1ESD1dRu++bNbm7KTOqrjMe3xv
7irfheLgGWupSoZVLnq3JioLX3/g+/v6rw9UqQyKYB2wHJ97dGdCAhAF7c87qIaibUVgqoo4GoCz
LMYDMhn+6uv23gpAs6+btBYlpNyAc5hvHtRHGUUU8pXSrQ35rvSivQzp5bJ0i22Kr4AndPdAXhDT
4dkKJNJtrrV6PCVR+OarPOsA9WoJDTHOZoBMs1ggU4B7AaCX72gKroYqXwdWlq8LoTM2kFXyRa5X
GHy1mWzrflofIFvgSLfI8zR8CgJIB9u6ausTibEPcy7LGhU7CW8aEwHMeXzswVCA8xwYt7xIPKCb
hPw1LhfAtY0R/klxao19HAUaRJvXAC+HLxQKGu/DgbLVK90sRv021dB/GMzgUErCBTjtYgWfFHX+
Wh7vY/CoCx89HA2WrtF1UCPzId/KqYYMeJIdvAZQ39fr48N5Qr8M3UB3FIqPASHwfb9EuY+6xBqN
20wsnDbWEK10vydhUziTEu7a18XLphzDDSrZ5anQaIrI3q0M2ka9ELschVPRVGfv7zL2jKppadvw
qsvECH9ZQ6s8SF6/orf9k2EhyVYv0vWowelVFdVDc6hdZwY5FKUdhkt0Nk8ZGf9uXVj4IAFzYbUC
qHk/HILM+eoVMtOUl9EtKDyyMl7zGsGOTCtTPrEK54NvTQfdJIUrqjLKdMYsiO8C11U7TsG9aTUv
cBO3ZS6sMH+673v5uz/WDz3A1zoFFfr1pL9t+uORh/tEQXpyAwXHI1vznGsX+Bgf1qO0V8GPk+GL
TGT1yel4O0+7boXLonbahnoa0uYuYpQBkV37fKIP86P+rQ+TQzp3CbA+Y1odRwdT5pXgXTtZ2rfN
gocBjCXlTxVHGf1aw3Xtl/XL0Fc9PCBh6WGEkC19yB2LUD0VpM0X4bwbs+MpLgOMNMlO771furoq
f0jNRvJtcl2CsdPTpdugkLGMX3TE0aSdeiohO3u/scammTgahdkSqDMvwa2U5rsYbPDGkzdtYJNC
SI2bTth4D6oErwMd5ge0PGD7Qk7zF/7rial4nwD72InZIdDgP4cMqyjtoS4tteK5BeLcmFhn9vD0
7nIWCDqdy2pQTxw+M/HFvxtGoJlLX5Fxa55dva0IEHgIYnmvJk6EOIiIdyssTKhb63bcT0xxTdlw
NSDadBVWsD2772N2naq7YULL3Bs4oIL1bJWDD/w93+FwklAY16/kUwi7t7jqw45hv6ARK3ONqfNl
ogkNkhqKtI/KVW+tYXzd6D1WY8sMYzs0gjIA6rYbOekBYdbiR/ur2mqpI6x74rJ4laeITVzzpJKt
RTosOltcaY/Iqjb+sjEouJFY3cgnS9HTO2PeZxW18glWyVE1D6ZyHxUGFJ3kfZSuu2gzvJSIBVH+
Tp8N/AAT1A8XxiZAeAJTN3J+iBF5d2P3gPEAqNn+yj9x2qm/W2bH/ZnNNp48GCiRm9hHCCiQ5aUw
cG22Vx4uMgFZO6f3FmF0VXmk+HEmWiXFQ6hsJMiHZnPjfU84iOK7RLzQxA0iUQL0DfEJZZcyc+Ri
ZxhOW6oX6IXkwRpNrvgbPnixu9GhqOzh+H69Y353dh1/yezsssS6boSakQ3G77W1scCiJGvXfGmG
R0W5/bqtDxEc/vNoLnNN8r6QJlzb+4MSjiQoPgyQ91a91O+UVbLJ1u7GuoKEuCtOvKy16cferZlZ
Y7Mv67JcNXzEXPe8OXOFPws0LALdWiSGY2Q7jfdsuov8NTx9WFF4xwnETz2eFN0mG3ZKeNM2VDsd
Ch4Rcg5OgofGnXiJTxU2hhVmelC84oV0CA5Ru8TVqvqmrmAFR/oVIll4MAmoUdxDaB7bKx+1BWB0
wyXkTP5x8EMn/yrs5fSEccKH0Oyv8QWLRRjIk29+5xNtogWVDtIedymIpjiRaSvph/KtQ2ZMXsGV
ryaHZTvwL0mYovvx9fRqH3bFNOJcwvyH24AA+f30Ym+pWmHOiFvemhIW2WBkRaYTGLcll0vHGcLr
VEPn2QlXvYY00bL/qcK6R/AL+E521eE9hFcURH85fBTypUBhzAUDdZdiHcReiy/HCiLvQj3ImyBa
YrJVvha5LSffLFAlAoD2FWld17wfpQsx34AEymwE7L7+ylnVn5P+7SsJGRVTpvz5lmM9uu2rvELT
C5bAPsZuZ1xGvS2/iJyejzpwC9zLpKvCW8n9LkXd4bqBT6vjMrbsK/R8kJRZ16fu/Tcg6IeFToj3
T4dmFy8OshhW9b20NwfcSJeC/Biqlx0CauD+ly0uX/VNG9y0+q4JLyR9hyVTIyzkg1YiIreQsPKZ
4PBgimxU9NKUp4uNvw9+Kt6NiV4ognp/Vo/GDwQg9v6d9qJjG3tgdeHrsNKpdABANRfl3ly533T8
1B6RRPLwv/rF1YJZVveYXBMDWDfWLbImBQZ5LdTtJdpEPJLynfDz68l5Q/V/GAv4FbzQAM+Sp3i/
BGVRF9F26qS9cLButB/hT0tZan9idlyrW1Fa6cKq4bi+pFD2Wo5wfBfoY3qL5IVA3PoGFiZ7ESQ7
ua73ipM/JvfFVvtVXrPk8EVOvzXmEn9h4UewTy/di3RcCHfVZbXNTr0m5qH72woDnCkT15pg4adg
+2iFyUac1T14uD2DW7YL9L5w10quBdykynWOnmq0YdqM1zpawKpK15h0fT2M8odwnjU+PfIQ4weM
jbT5+x6gcCxgwenLe/8n8pPVg4/z5TpqbIqLSMGSlYm7VWzh37FEv0r8Ji/Mi+o+3TOhCPbndqqC
q+Nlc1U/dIh7jbYhrL/u4cQM+nC6o6kPx0PiwcUr6n0PrQRcj24yRuVKHJDrXPT33P/aHUrMy+q2
frBO3JMnG5wdbmUMAkafVlZa8pRY6FBu7Bz3pxKoz2KErrtIierSE6fNyWZnayGF0Gii+yTt3Yfx
Ry0vuuvm1byX7sKX9sV6jE/Ez7+d939HVZ/Nu6Anf7fmPVKNFBATeZF/asgGjeAnzlpkR43Nksve
WOt+pfF0G6CwI0+MxNJwk8EETSlk9Nk3H0vvXo0XxFNZvArEFf6rubkKuIHd+8bYZPKtNW5y91rU
PLz1HtX0SmW5tby8tBu3OGQYPZ5YdR/i0GlfHHV5WpVHO9MPBaHBukDaTxVy3x4e0gzFEhvgloIE
8A8oWUgmnWhzilPmR9pxm7OHfNrVsU71jhXAPEiLYUDyY5VWB2JMwXWUB8Gw030IsJXSwK2bn9po
v/1kA8KaNOV9ofC9/2SIwylYsUTeu7/EF2/Yuc8W9NI/8wtJXQj1TZCciK0/vuinMf63wbmbguy1
aWVlhbzXLUdGSDtaInqVDPdgdAcNjSK2O1JqqXxhEGdFor6S/2YSfAqwnM6ODyN+1IPZwsTKoUJS
gE9u78tJd8AGM0KcPkT3X0/th9h7Ch8IKOA2ThnNt3jqeDV54GEG1xUPXc+bEUP6ZjcUqzZxF7lP
9d56/rq5t8T2u++atTf/rqhJjTKgPTR8YxOvVgd/LYQZBn2JVnaMonViy8UdCiqg77WH9q7CJdMJ
ohMzfOqzZ5sISovmdi3dMKWdaeJHvUyqneQ9Bymmo//9lJl99Gz7aCH6Ta5Pa1TWTMDuvZ0BdGwX
8IXRwrdUp9VvkiuzAyHjeP1WfE5jQIFXOr7HwJlRW3exElgNCH1ky8lLUiKlSRp/mZ+iDr4lCb+a
HvX9TtMgP5g59s+HGLGESXrj0qf+2K5DMoXXfrX1sovcW2PVV40LYGwpG6JHCEUbfhTqtYqIKYYq
vIATAGokE8qrDj5pARyPBBi2szARYs7RS39swKOsGxxdNS4uHcnVGFHeBmVBOxY2mZQtRR6qhXEA
qnRiAU5j/eELdQm+Lclqyj6z1IMm+CFeBnxhm958z1EzxJu617elYWsKboFbi6f9eBv3y1o/dY9+
eJu8her/Nj2PF8zAEn2Rpn3VMax1iDoi4sXY1frLiq0gwzY51eSHk3PW5CxiSFNkj/6aTxRuxK2I
FCNCAytR/2n4bLgrxXKMU25hM1gkhwmNyhDCIH6aGgTq2Q3uC2KgIwQvHcjC1cUWrEAxLHyF5Awa
54Adp0fr8AhbLbLwU92F0crw14BOfFw2VWQ4uDW3Sbx2mykLBMA/FAD3YM9pq7hP7Ltn60o0t676
Q/g+PHusRTS7GUWQz7yPVXnR7ktgnxNiYWkhn4wgGqYRBKxToIqGi29eIiy+qNUns1jX3g5ZKOrK
mbn6eqHNMFr/jAJ8QGpFWOmJs5MuRg5e9mpBRFIEY1RkwpbeZfsLNahxZbg3loruis0qAHXl/9lk
SMjZbJ/yqd/1SxIE5r2wj7JFbDIAKBMg0OiI5kapVo25CZ69++gqYV+CGHUC047btT+AqF+hj6QD
6W3A9z5YgtOovxphB0QV6Z+uWSGxCwBPXpMqGhnMJx9Hde/VTbcYkCKsAFni6yH4EMm9rYN/R2B2
yNZWBZU8ZL1X8l2d84xYB8JG374UCaYQwvbrxmYsl4/jPTtkfcEcBJRsxANJlm35w2CqgQ92BfFj
Bj4rX6J6JLzGMdimRZ2uZYLmHW9M3lU/yu9htOCicf+MTmWAfnPakI/GTUyi/GG9hdZH1ysay2IQ
jaF0KLGhRVIKiaNTb++Pwco0zJqoG/w8Dc0zLujBxlJS9tLBAAOBKJWFUs2i/hn/6SF9jox9Z6OE
m+WL1Nt4TycGfZrC+Wl63PbsvlB6xfKRbyIFVS3UR+NJfDVxKwc0/tQ+ISEIUA4lW4zSvWeyPZhd
e08uOZUN+vCoj4snEDi/u9SPOzPLtnmWCH2h76RDjSh7sszuEm0pVnYJRvFE+PDxSTQb89ktklrj
ICTlKB2qIcWWiGQeuxFz4aUpXRrc6qixKSvEz4bmxLFysuXZJRIlg4+yPR9ZFvaE0UaZpXO6blnx
QpGxI8brGuaWbZx8BU5T+dVUz66SJArRD9BoWP/ePCIGBc3lZTQX0GmER+HVR62xsJEQJDL5eo3N
UP5/b+yj9T2L/lHeCvEuZqw1ZQ9AUm1tr1hDyRwc5WZ4UV+bfp0rzPR4YjlNHNTffPFUboeJSlF3
doJbsVErbSdK1EPQH8JGeikMqxJxH6u2h++TgUPj35fZN4zuFmr4I/AOw8OY70rlGajaIpFuEVkY
XWqxlAJdbIPxepDxCglKdLArKizO1wN1qruz49Z38eetafmAMXKpLvEaNUDLSo+UH+Emfd3WxzT6
tAGm5JYiAoUg7cfYHR1sdSzEXa7m0iFFWkuXFh0aTRLidRPU4BKry4UbrHJ/dzL1+aaE8mEZHjU8
Ww2FkIGF1DK+krA9xhgKB6RlEaE46Jj6UlSRL7QTRHufKIRE8qoWljpcy8jGEMXCRUBxGsmuEGLG
nzPaDv2FTDG8XuPVreiXunHXqgcvWIXttu12WnM19mu3Ouda/PcL3go7R0NnpoGEsH3BslKXNZnp
kvVBNnQIn+t+MxkYhadccD+mJN9mC8wIHs4Gsi+ziCyWRsDgNRGZb2wVBPXL8LKCaiJqqa1ied7Y
lbcymnUhLkt1M1QJrmMrYIlLPVnF5SpOHzUkkOMrkm4yPL/gph+vTHnZCrYiL8p8W3RAURvi/qdS
fA6aq6p1xvhbrG7LdCubGwQSF9F4mSfxIo8LfLLIlyP3qUt7370MqsPXS3NGxOC8oACAFhNoIElB
u8CYnc1DoAW+3hMIWPlVRminmo3d1KSZzXXyWFpbo74L8xt2a5JceMnWCFdjTFn2TkOxWkeIf5nm
8C1s67UGBw+K0/ETO5LthliNIIzg4VoQnJJEe8q77aJe5/GyWMWD05eryth23+QLnN9IRxJjxraZ
3n39eW9V3HcbYPZ5swtA0EYsqSs+T8V/u+GFuKyKZfZiLoWdtW2jFdSX1Hf88o4ssiEz8I5nXKga
CSm4UCtSajnfpi5xO5Bkx/WWVvcrFOxSdhqGScF0aRlKS5z58nzNtyfJst+o6aEUIfwsu2pTI9qF
ZqBva9eJsUQInaEpTRtGZTKu9OglaZxaviLFXgU2xnxUbMsEzs6CfFrQI2C/qL/3YIS/83wt5VU8
MfbcpWquSu0pty6/HquPodE0VugbqaKI+yFp5PenVCkFEkgbj9BIdQZ5JfrRYqxvU0S2ayBB6hqn
qKq59SD2TbF3v9PrE8nMaTI+TNZRB2ZBadnKXa0XxH/YaJjFQ15fGzpK2hcIqp/41OmXvmppHonl
ANZ1k2BbdJ2ap+UwfJP0O9lA7hAN9p3lbqLyAveELLOrbHOi8Q+R/mycZ5GXmChYOE1rErVRytF6
bFsshn4nCusuvazareavtN6BtBSUaym89mDAlUsLgzWuxVOpsxlO/u8D4GjQZwfAWKopZq6+dEAj
oTY2JtWJxlEP2U9wewXwgepUTHZq7GdbEkSPWkKyEw8AHNPhZ9FuExM2oPIkJvt0sIvqrkm+MeqE
Lm5/Ssrr48MH1IssAmxC4g7E7AfgVyXHfTqq0SHR8pbg20wXap0ETm2Nz5BiYnuMR5XHZfPdKyz/
IpqeXxWG2XZl8BpCTU9bD6V73SF2CNR7+GVORkKSJCBgon8n5hvWSjL88L1VO3bGFTfW/ViV5Ylg
60N0yUege6bjLq4p0FVmO3Uq1RtKIEWHMp1AFTrmk7g4jusTC/VDPoTnuKSTOQW/QXnuLaw5untr
o8cIwTNwCDX15z5LIEwFSGlKGXToKoIoB1T50uJUA55G5bShqK60p77147H01gvgo5P+mC6as+u4
R3zU89zBP+h4I8Fd8Gyz0MPlpPizxVspM4FNWarS4Sq2TLINlL0qlA9GIT00XXDKQn7aDUcHxySJ
B2qKqqQFagi5q1kkVyBkW/v4SCC6jxkGpk0Hv69wNau9X11ZCieCH3m2V6bmUF4jAUdFTwMsOmsu
MlNNHK2Mb2+VS12GtyYpmC4Vtfzgol4f52qwqWWldPI0eUGADgyDmAkXlTh+y3DIwnrIwMgRfwTH
izECoIDaNNoGBiavzV6FeMzBAlkk2vq6Fp+Ieud196nzUxXCZO0Q9ora7EWApwSSYSAf9nJP6WMs
SB+WUqquLDfaunV8pQmGtE09GKYF0uG26SXCyiupIWHnUCzw4ngcMowdULLYyrkJv8i80P1BsEMD
jxCtaZxWU07Nr/xxgt9gVqBDqedi6jSLmLvBbVzkXHBV0KVrHw5fV+Dk15lBdTGG7r0QRMKdnIwe
Vffe2MR4ajhpJYtrDIWutTCvL/qeZCHwUizLkmHbKBJWFtpVAK57MSD1euvynfjSjkQButYiP910
+BZhLJkl4bj8egfPTzumQAeAhbOPSYnd4M/7K73GtsQKkNE8tOhOr0Of0feEKiC4SA1HKwOAWOE3
A+utlVwRG7keQBoEZ0DBwXCjONr0O0HoyEZRWU6RL74OA1Jw3qivAorcOCoXd7WM314oDckKnyUY
q0Lp2nLP6/rrT5nXQoBKAxZFBYn9ZxkTmvn9p4hdb7VWklv7MC+zCyHoHmRCzUQ3rjUWEiRZzKHi
oNloI7lSBfPd68QH0IKtfLSLJUxHOiHcKSjF8lDNbOBOoS0rXPdv3fxPxJZPWSvUs/5VGL3JX9ND
Xb6+1oha/T/gtyDudzRjH4y4b1+ioKpf0ncSVtM/+YvdYhh/mDhxs5QILd904v4ht+jiH8AWACNP
KTnLkicq0z9e3MYfIv8EsxbO2+nK5h78m9oiK3+Qu2MpvCkCojH3nwTk3t+nf+s/AFWcbQ8pHP1I
H1PdyXBhW8YWJAycyk4EPJ/9+HTSHN2euh4jOe7y45KQPILBepDV8sQN/dlPzyLIOlPUKLQSzVE1
dCJ61NoXFnYBZ/761OpRx7nYA8gRmU6KoL/JVetCCVA8OFoct3/dmJ9Tev4d8enCO/rtYYDjhCyz
jrWu8D3pNWhDeHOf99uzE8LvQoKSBmGtTFYPcR+9VKTxz/vp2VXmqbjBjX2iO1CsxSU+QJrdafD7
zvv1WYSj8EDtsHbTHRdLhKVnZFtcF3T7rB9XZxeakmvG0Gau5hglBbSu0X4VSpOfuGg+WYhv2YWj
6bSsrmsimJEOBrlw+hOht5tUOG/Q3/I0Rz9uyGWDIJur8nDPhLu2po6Fhzop8vMGZrY/K8/XW7Nv
NEdLmme3xSk3Vx7O++nZ/sw6NEISEm8wnodwkga7TPDVOO+3Z7szLuM0HmUo8nnOy3yUyVGU5amX
+GfzOduebtj0bulmzKeU/gyRHgiS4va8fs92J6uEO3c6syhCOi6luq5yT+DwpmH9Nzj/30NFne3O
UYXGJYuh5oRQlxc1Mvc3XuCVFxy/J0oZn43LbIf6ii8Q4gSaA+hma4jChdf9PGtYJo3U4wMRFQxr
7ERfc6RO35Va+5J7f5NtP0XHfNLp+Vulbf1CwyMNoRvIfTyykeRvJPlEze6zH59dnTqusG4sur3T
KuqlPiabhMz5eUMy25hj1+GZNu17FQcgX5Z3kdidyMF81uvZxpTchteEgPZPIejYrhpC9QvaRfhw
XsenVo8OLFWT8XHHQ9GR3eFJbcprlJzOHJPZxpR1LOtdMQBKJso/xw4Vfqzen8/r9mxn+tGQan3j
DU5n9sNKa3OABop6CqL62ZDPNmdq4trjtVWPmZ9+61oatfvi/ryOz3alkNZjoQy96gS5/NBp6s8A
s1n7rN+eo+hiNVKQTG56Jyi0CzWGmha1Jx7In4zIWyXtaJkkGAIJcdANDqo/ysKtw+u4s36e1+3Z
thyUxGozsVOdFJuDhdm2a01pXs777dm+JCniF3rQk0hPcOkrDOuXkIxnjslsY1Yl7I8MkQqnFLvX
XKgePeX7eb2eZuF4tNVeGq2Q0S6l5LrJmmvRE07KWf3+4nlL3xz9thQqam4hm+igsZZcpIHe3Ddy
5p0Xh78J7Bz9ul6CAYvyvHc6xfwRa+ohia0TN+ZnS3C2KctMKzDjagZH1gesaXwJ8oNvnhcUvilo
HPW7HaVAkdqMDHbTwWeXEYDq7bMm80324uinI7c3hcbKKWaj0aWAUcFQ5bzVPRcZiF1tLEqPTGpr
oPZHWezSb3zvzH7PtmXola6u5eXg5EGEb2oM+zo472aYs1s80/Jic1olEWqGtoWKJopaUEXOG/DZ
vnTN3K1cVqJjeiAXGx/3wDBsz9uab5nfo9lUUjkxo4KF0jYoAaTKNw8drfP6PbsvPSFqVUFigUeq
iI5w2mOIG0fnhbJznFIYaWkhKDVXWl5/EzNdWzSieKIa98nOnOfc42L0S9XgSMlK1AtTQ4GRG515
qb3Vgo4GvMgMUSpyLjUclfa1539rIv28AZ9TYEIJsT6fcXYUgtk9Ocb2KYxP0fY/GRT0yt+d4YWC
IbtZJxSX3fRe6/X9CBXtrIUy107uw8yoDC+Z7vmIDG1rvqraeVM51+NX016vqyruHaNTdomlLqRY
uT+v17Nt6VMUEjGD6p1KSzV8hpN7PxrP/O1pEo4WiRdpuSDhTelkZjA6cS0t4zhLznvTz+F3RIIq
9hKgkZrS+BX20AhjtLXP/PFZINvVeDF6sD0cRW6pKHrpS5EOd+eN+OzG9OXC7wqREfel+kqJJEer
gvPib3EWxlqNqMQ+BlhOMAqvfWf9UMXxnHue7OrsdelnWmX4ajU4+AmJOOnIYOCEUyJ1v92V/Phs
V7Y4P9YarwfHTIc9Nr9YGUXRf6p0/v2k57dnFybkLTkPJK4GQFX4dmo6WtFJJ5yz6fn1WSRriDVW
9y5LvPZFy/G6JgZvnwbnXA/8+mxzGlEoKHlYjA42pOJzLNXWi+t23faMhcivz7ZnqPdSYlbgA/Dw
fhD1cG/U52wffnl2Z9aK1IS9p5FVFmqMggNlUSrCWdk2fny2N6sSs0I0x0ZHztW7FHZGUp5iU0+z
9iH9w0/PtqYghy1udsXgiHhc563oiHX3Z5cktoR4yHmDPtuiyPyjmddko9MXeG5pGH2Z0nlr0Zxt
UV1zrcYT6L0nA6sR8uahI6NyVrcnRbF3R3kvewbehYNjNLngqNHYL1pNeD3vx2dbNBLL/+Hs2nrk
tpnlLxIg6kbqVTOz9117fVnHeRFiJ9aFlEiJFCXq15+a4Hvw0t4MDhEgD4bN5ba6m81mdZUruJx3
EHaalx70GNOlUbY3EgvzwrOmok1skiKPr+JvYeg/uMtegtu/tbYXnFD7hVrJtm8nkBp9lUn9Pm6/
hdnDC0y391tc7jWOtt681/34pd2bQB/xIlOAq2Qad+Qr3YACcSt1DhH2oJ4YKX1iw3RPhetXRObe
uY/NqD7Ghp3CTOJFJm0nZqmCSuuoBuDiio86U2HJykeFZAOGiZFRktNkIlRYdbGektB9+5pw1kC/
NLeIyWlK7jCD9Kl0QSU4wUv265AEsxIp5xzUlPluv6BoBoruErXNG67tUzqBXZ1B5Ru0xvtAP/YN
AOeSBmYpHyZadOiz0a7YTjNoK4EooTMEZLPPQW7i0zGBDTPjPFbJKVfb/cbAwFcuIY17mNsPym5W
XZzBA4dUfYomzU/NYvOwsKReWPaymTK1Je7kZAdN4uQmasyHMJN4x2VhWCfjAUuTMfmjy7aPEHm4
JHvwlp94Udm1INxPcoTOlgAAUqD/CDzyl7B9eweljTUQps7h8tC578CrfmVnIfGgtQvvpEQZ1+mN
o09dOv4O5FW2crj4hK3thaWISTYmtUxwUoqrsbY3Kr1Eh3g+D39TnvgYnILxcVfFjvKkF+m3zkLD
eiY3UIyqKEIfsqmBYVR4x2YyOxFpiU4nTcXXFTh1Yeq/w8zjnZo1cIzxvsMdY1y8iy37vBfsj7Cl
z17603WTxnpzNIN5IMv7gW+QLJZl4NJefDbFYqGOhm5hE4PFqSiPkIAJXNqLzz7rnNYddq06tR5k
DmmNVIa0xQjQf68tMhuqdcv7/dT1ajv2wm234K5yIZ12rO5FKORhLBN0RkaMnPkKOmj9ONTdJZTv
+av9xtl9+NzmoOMJSkWc+AX53hiwHEC56a8gT/HBkNmQr8qcK2U1DM/LhnG5dS7D8paPBNrAErgV
JZ4z0edsK8Gn87z5WIVt3AtMDT5tKLrh8Y5a+phAqKJJ07DzLfcCM4XADJhLYZNV1A/OYphw1pdY
D976ll5krqLY16VsUdCKjyOb/hrMJYKDt1b2AhPnva5p2uwns46YM1nG/r4uzH7BJuff/Xc+6MVm
kq1jnEK942S6FkR3TSu2dyLfzQfdlm17DPqm/rt9v0Jm0Ob4FXI23SvHvhDFrsOW9s6iVqUzEnkL
6zjyVzRHT71Lwtoqv0ByFcT5DMNjbD2REcwc8vviurCU6JNjmLgYoAKCrngSm+uesKskvdTYe+OL
+himsc1jskuc/Ez38jbPO4yBb0AIR3VYUvRxTNCFLAR0v9Bglvxjm0Sfd8f+Dvqav6CYKN9I1o54
shoXUNymmGqGlvEW5is+N+QS1xDGFuiMi1b/A6gvRG72i+xSb4Rp5iWXbBU6qktcr+JWgaZtHz83
IJQPM8v5Z/507OuepU64syd25fMq5ut6A19i2NpeetmiZpSuQFIso2ioSFt8X4uhO4Qt7meXPhEY
HcTGh9a1h2brrwYdBmGEsKt39JtlkQSspPsJilLQvAIUaNIgnwzbuXfyt1FpbIuR6NMIabmDHgZk
gPQSz9cbvvLvJOrP31MTI22B6F9jd9OMw2mY7fugff8rTvrT0mvcT26g+JxJrA5TudxZ/j/d7/8f
RApUsJ6HF8ImUJlAqbVHGKvIi7Q/7kkb1nxPPRc3PF23FE/Wp7nm7yCZ8jTngfnqX0G7n0zSiDYX
4whrYxLmG0GhgjmL5zBre/4NJB2YVybsWrX19YaPKdgl9om3fMTzbsJH6EtScCcRBzS0W+6BcAhL
4D4HVVHYjfYjgW9n+1Wt+RMGH8I6TT4SSNa6W5gb9xONUtArdem9pZdmZd6wiA8FimYJUGSXYxx2
sodhqz9qKLEEfcd/+Y9/cpF60NCRIKgiagBnb2gNvQS2XKIbeGvfXkUrXUSNKkskwRyzr668maLm
FLZvLyQnJbdybpEC12xTT3btklsxbWGp5F9Vmp+M0u5pTzKAXE+Li9oKUgsgARwv0UG+ZRTv2MEF
IppaylDmT+Qxnsf7Wl6ScHhraS8oN0wJJdOcogBKMS4F/PwPOgbeTv4d4/rJJqxPi95M8EG15k8G
c04lAA3//S1/L5pDoETy+pQHNXRbGIW2YV7wZgebkTCyGklX3sVZhqmkTMSPdN8Yxq8xCOvE+kgg
z/SlzZL1HnI1eqpyURTJld3SbLne7Kge12TV76BuEeGqY+L6Fs3x9tmtcSRDkK2k/Jc2/Sd7SGP0
BhF22JqmX7Kkvs/VePPf9njjM/pYnaS2xQykmz31RLwks7mtuQmarMC2vbhxmERTIh1AJlB+U1Px
bPbAe6AP01kJ3ndNJNXJDeTUufWYYD47zCBeyAgIoi+cbOpER/6gphQd4OIlbGkvZCLbjUW9ofO7
giQTLHkdGLToGpZcfZROSw38Te/qVFPwCWQ1A7F0twYN4OBTelEDYcgGIn2wyhQPw9VeQ7+M8eTC
jeGcon9zO/aBOomoY1IP+JobENwfSmm/MIM5dEhcDmK+xCnwhqP7gB1N60kCuqhO+2q6+LTWpnxC
A3HOww4JHwdY0pWrvcV7bLHWDyK3dw04Lv/bb87x8hv7+DhAoDzUZGKkQxbp/mWOULJUemJEVMkI
q/33D3nLPvR1Xqxd2WFqdFIY4jDuaNehOMtdB6ENMbfnn85lrzOez+qka96d5x2vpeg+he38bLaf
sqODriBJOHYeL9E1j5OrsZ/C+p7x2Vg/Lb3blXTbBBnIvQTb9KLvokmF9T182NEQNR10KUskXqFz
UdH5LIG2AVYbZhQv19RzHklsPAPQkGbHFZ3swxAllxQ133IWr2yeuqYwQwFMd+rWLwlE59qZBD6H
+9ijne/QY0dn9bTH8wNpZ1btcRb0PUGm8/p7ukblbGQck0p86U+27TCgu+WBi3tNsizmkzPzCPXL
vOgq0+2Pcy6DIDbMBx81NNssZTDKOu/ftR1vaceCDg7mI48mCG1DYxQii00UaZBya5Bzaxc0SEhA
sv3a4nRIoSmjsXqX8FPk+rsuXS8cG793QubDjmRX77RfoDaKAU5wIRYPbAsalMWuvSKAaEq3rMa8
aVsu0Aluyn9qKIUGZdpfqDJ6TLNBThn7jpcGZEb00aZhccl83NFcE81TjrHNdE4iyJgMBxBgs2NI
SmE+CVUmJrMMVhUnve8MoiPJxzVzl+Sn3/iYPuaI78kGWEaPxZV6WSz5so82qKJjPuTITkmvVgUQ
2b52n8B1BhnosLcOUAC89u6uK2ycdvCTYhy6o7PZVZaDtT7I3j7mKNtpkQwas1uYId4PqeafEwnh
pbDFvbjM94Y3RU3hhE38xMb4ao8uqby99SnPf/7TobnicMhziLudNrSxbs1sMiBT2yQsy/pqrfiY
sc0abHyr7Qt65F/UXHwOs4l3ZrY2d9CqS7D0Si3Y0OZDN9Og8xh6eq+NwphQm8sEqLCluo/ddC8m
GpZPfNzR6ljf637FADslUNCe+bMRCQlzQh931PBNLBAjzE98j+47asGxlsVB11r2C/AozgFFX7Dx
mO38GKN37SQkW4I+pg89ol0zZHu35Se3LYeCjk/5IINaNsxHHpklL4ams1CWXuVDvUcnTsMAzMzH
HbURr4sdGObThOi8PieUhrgw7BvzkUemEUK3GUySr/NLvcTg0B2CWrRoQ7x27wKK9A6ER/kJ4zkj
5NPBUw159bAv6YUlXeKErxY2YQ5A3aGPX2w7qD/CFvfisl41awXFt5yhAg4FahGDEPGSQvMbmZB6
t2ZGotFuHEP30cQeB1d+WsOYCAjzkUcxBvDkMNjiNIB7uu+79x27xID9xq5/kWDqaBwBZX2mClB0
rMDHVWLcVLZ3QRb3wUdN0y4GrEQIzMyAVC4Wp6ghQQOKMIt3z9wiQrV02HsWvSRmBFs5lOrC/LDw
jkwCAH1nBBoGrs7+2jjayxaqKmEFfuEdmjkz8VqeXWWJ1v1T1+XFdRw36hhmcz88IeQZ5xEYGgjZ
ntJMPO5hDyis8IKTbMBjIIiKUzQvd7tbb2qjwuo2H3Skp1jqtF+KUyaSR5s0J+DSAu3hBWaMV7aO
nXs/EICSN0mqu6t5m8LuJT7gSG6JSfTeFieRNPf10n/iToSZxMcbDQ24Z6npUN/n0buUcweu2UaH
nZg+4AisVJOsR5QotNu76xLKg26GrEKQB+ZeYFpJtyhRsPhYbAKkeFv3zXVR+T1sdS80WzkjjWcg
fVGqpQcwaQ7v8fZWB35QLzaVJFvbQBPhRHqXX9VoV75buMy/he3di816sdm6ABEAyoA0AW8hV1Xm
LpFMnrf4a+uQ+QSqtdtABrhgcS7r7xsFZ/CwXqJ0e2tt7+hUCd6pugZXtkSCWHiN+YixwvzSre38
6X63cy9EtyyieEZBQhyytH3cux6UvMuQptBMKKwKq+R8FM+ksgm/AyZOed0+tdNcmVgHPbVDgs2r
iHo+4LA4Z4E5J4dhbuxhLdweVvP7EJ4kkehdK7ikaFEe8noSh2Xbs6sgl/QhPGrE4oYUKPrn/K4z
xSdw830NW9qLVD401M05zJLaIntqi0G9GL62H8NW9yK1x5hVKThcMmX5Vzvu12rUQf3aX+S5+0ig
aBlBE2bmRYLWL0G1qGRY0xPkc6+9hW6KNvDz4oTh2e1QG75Ua7EH2twL1FkKazbMhJ+WesmPKgH1
Zcb2Niw7+nTo0TwmtIvQXmn7/AF1zE2RhyGymI9oFGsXranAxvNzV4W0XONln4S9eEB4/LXN162Z
danQUy2KrOqyHWobW1OHFYs++CgTe83HBoVo2WTNsU7IX0KGvSMyH33Ub0W7Fxvu5LWz9wTcbLW7
NLj4Rk730UdtlC//c5USJPI2/RFb+yEoNn3skdjKJqohFXniRT1AMaj7PrK+CDS3d4hOTapsLlJ4
itlvyw5QTJLJH/+98TdOotSLzTxywwBIMziUtrZ9UftYP+B06q6ktUH8JKCn9SJ0S3DdZyNsozMM
zyecmrtyNnNY1egjkVi5Fd04xrD8Uj9x0L5tBQu7tvhIpHbiSRrtWBrCNph7Y9/6wQbBMZkPRCIU
MLgOwjloHsaPFo0+Wit++O9P+oab+0ikOFN8XCheJSLt+N267ewq52MQ/wmBwu/rxNKCiaPFlEN+
EhF72UY0QiDfF0Twg8W9A3Rs8iHH6A4eVIQTtzIBihR3GR3mKj4aqezrbEjOqaXs0r8avs4YYUym
wMW9IF2zlsnOYPGWmWNn0nvGL0HL3ohRn5hIdUvTgJo1OzU8TWk1Zon+vo0RVHdTY0hgUvdxSW6r
pzrR+Clr0/cP8xjZQ7aJIIIYfFmv4pWyn6c+gVNu4Gw/LBbKyE2SX6h03zCQD0+QlPJ4mJEg18iO
H1z7nUJKWugiu7D+GxHlYxQEVWjL1+fNN8tHsHtDKTlsNIP56Kcsq6OhsefeokoghDUltz0rL4m6
vLVvL1ahLVE7Q5r8ZNT4WMr9pk3Zc1CS8eFPgEsPaiuw726E0JOezFShDxjWO/cRUJME1NGN6OXW
AKydhjG+G6M9DBQGGZbXCawnkzGrxMdcpHw0ZHxXiDJs1BMjqK/XjpPMRhIS86ex7J6KrLmhQURz
hPkIqF3oPTbxOamz7MMCxRs2Qrks7Ft6sZmQhuksQ5t4axWt+mX6srklsPj38U9bNM8Y1YdJ7Oo+
tqa9LaUKbFr6sKc8i9TkImxcb3tVz8PHSPIw//Z5igjJQM2xIhvSMTljY/erCDSCYSe0DxhKsxo6
ErTIToyBdKqIIYao9B72NWPvDCXttLF6hKfMdftsh+WdasnnIEfxEUO4OWcynxGXACN8ALu+PvUY
tjn+9+JvJHEfM8T5ADgCACtoEidf6qStMAt3DRm7sPM59kIT6OzWzjMIQovWOHAujOaDSqHE8N+b
fyPT+nqaZpqsqg2+qBFbdrRNCcBWmwxh7RYfNRQV8cjjs2kGPn3I0/S2iMMeLKgPGopGvU7Q1UX5
zFVd9W3+vrElC3JFaF+9TodlgwK6W3F7tpO460fxsrdh4DXqY4aiDZhlXuJzLkOpqm5f1WGjNij4
IRn7et9jZsVMZtRyao2Ok5H3bkyDPiWUXl4vXUQStzkohJ1SuY9Vqnt+6HP3T4gXUh80JPqaxmWK
fSclf2ymP8Ys/Ri2sndo8iK2e3++w7EO8o0y3wFzXMMQ8dTnKoISMpRJ0Kc4KRI9DuPLlqlPYdv2
rp7IsVAmpSlWLotv/Uz/WXf6LWxp79C0RGTrDEJSiM2bskq5sScbRlFGqA8YEixd0kZm51qcfsAr
1JXu5iDafqztBeVibdFKDWXBwo4xsD1QPQO4NwjAQn3MUFtauxULrNLk8SEbzbtxKYISOPURQybp
5iZxJDvtxQ5suZmf9WaCnm0xT/g6KuO2nVOWwt6d6R1EIqEIl8oh6LSn7Hxm/AQZgsIfH013Pnn4
ND/3PBWfmDN16PJeaEaWEwN1zezUDxAY4snjUIY14qlPVTTbZhkIsA/IJ06SKoKkwT1bARsMOx98
3JAuI1DBZTHk7/b1KdMtxMZZWJ71cUNkznbO0hlPckskK7m339vUvQSFvg8b2vMS76kpLD4k7ZOF
JNA9I7IIc0UfN2QnEpfxho0vkNoxEfsI8vFT2L49QF8u6iSeFwCbreE2rkwzLbdncadL40e/L4Kg
JPPa0fPCNXlRA/pFtX0RydDiBXoI9BUfPLQXgE4PLdCIW81OU9o81WsYbRv1oUMgfo3GbMLbsJps
clcsdQy12MFdCP9zDvn1rQ+nzWurmKjgZlUzcIIJNFXLXqX/NEknu6o0bRv4Zb3itl1mEDpBEwTz
9CurJrpWNoJMVJjbeIdo3Lodd02gIGIxZY8yAicxBmbCxj2pDyOSzIFnZIF50D67dzz9Vk6Q+gva
uY8j0qSA+qHGC+iUz5AF5ex27qU9hi3unaMx3j+HUqC4dbo42rbuDxkvbFhm9HFEOeQ0WBufJxw4
6VTV6w7zVEuzhmVHH0k0aG2HKZkg+bB0V3EzfNz3sFEkqEm9dndlSbSCTQdPiTWDtHo3yKp2Yfyq
uCG/XpwPoiFIugDklM4cmNj1UbMu9It6kVps8WZXCiGMgkJ5di7fxUXYgzmwza83Tia0hzknaJcV
0BGEY/69mkBX8cJzmFbOmxXwkAGac9Uuen4STRT2AIp6+fXGXVNM5Qa05anN1hZqh919ZJYgrQry
i/jfKDh1DYmL0wii6adsbJbTXDRzWPT7eCKS6CXNN4LVEzNXcWef5DR/CAp+H060j1uvwKRcACXn
tju6GwaNv24OqwF8PNGUt2mfDucSff6e9OUfggVpj8DiXnRO21g003RGJbv6L1G0Gq2zNoyMiuZe
dOLuOUy7FOiZNWfJYtq5+SEqtvJzmM298CxVNPAZ70MYbwSYJTb5DViB/ico+P9kpqA+lkgV0Hcb
6+n8hJBeg7D0tFycAH2jLPJJgGpo3gq8muESuuT14z6Ybyytedit6BcWIBQXnCyoRdNlik6xXH5o
aS4p076x818QRFY3pp45mixL2Z16aEUDvVGGMbtQH0TEp43PJcPq46CPvM9ctcrA8Wz6C4bItNLh
P7SedmKqnqRf09YGoWWAonydE6VceFksuNApE0OxOPmLNTwIb0J9CiACSaAyP/cRSV2/Py9d5OtV
UPhkXnSWTTnGZkImN1t5ZKp/bDIV1P2kvsizSMciyleGq3ltzWFDKVSKeApL4z56SOphmfYJczYj
79/X4/S4XrrHnZPebypzn/2naXRZ7P2OyrxLY8gZ2/zboiN0c/Z2LT+FWd0/P2UdRxGuWCdAHm5r
nUJfF33QoLV9BFEUr4PiQ4sv2nLzLPhOrgGHGo//vfq5jv2NdXwE0ThMeVqPuJyLeusfRjXXn/LZ
AmCJQYtIVKVI6IOA4vCPTRVpYHPKRxaZobb9ZBtcrfXwsJ97MDVYzi5USuUbv5EXt3ORQqOtw7GK
4eH40zDnQ3LqSzZjJnQDL9tpWrc8qsZ51/JQ1zQD4WEa6TBH8MFH0g2l7liUgi24oQeWlS+TydML
3yp74zc7//lPLaa4w0ixHfCtVFJ8gUwwPxBSh1E/U5/8KF1mkZVNnZ42vfJqp1lyFOVCw8LbByDh
YT3qnIMT5338LlN7clO4KQtLTD70COzMW10abH1y861VwHvWJOzg9XFH2zZmY0T684sPGkxw1/UZ
eGFxgUn+jeDzoUcFZHhL1Wt22jDYMJ46RtjnmEs8+VrTQZITR2Y8XdFROLx7LAO7pAL/hiP5uKRY
yw1akWjhlEuWQywki8qHmow6DnPUX7BJeI+EkAeioOitqkZF1ioiPCwf+tCkvdQmprWgp1QNySeb
Lf27zs59H+apPjgp7eKGRx2ciRbtQTdsr7QigU9lPjYpUSZZmwaGEevaH12b3qmmDewm+LppRRGV
gjksTsp+uoqj4S+zuzDcEPXRSbhjRbONzomtZfW1GF90KsewcsjHJFnASlTrcBzUpX6WfBjeER6T
IAwe9SFJ+pzcu0ZAxjS2qD0L9ud5Due/D883SgsfkbRJ4gSPS+D72mn5BiGiPq5QmE/p0SjhPv73
D3kjWH1Ykuaq5XEE6/Boe0EBbSoykrALro9LijXGiJxFWo6LmR+GDsDkUeSB3u4TMxXxUMpNI3kW
edpUEgySV3My9BeM/5Zdzh/lp9NwS4euMJCwQuWyfktq/gCW9LD85VMFgVEqjRjoE052IwewLz/J
Jgu79PtAGUrw5ixT2GTfYzSHuyYBFZEOG1GiPlTGZFpSKdDbEnu6Vgw3c+KC1HoJ9bEyco/jIe6B
lYmM/gQ+w3eSRt2Fmu2Nb+lDZQaoxc/TMpzbwzzCLCg7dfVyqWHxL6DsNzWuj5XZO2P6zmZAPwwz
G26WJl5pFZVtlF0PQov3Y1wPrpIlMuiBtR39HAFBao8kBxNCNQ28XY4LQHDnfw8FpatV1cklDgNC
/k0Wv9mdD4NrSrbHjcWTB2aQWP3Q6EKbqmN9ElWLWRpadfNQfOiahbcHUshc3owy3aS6TqxZ7F4p
t4MNF8Co3hH82Yapjj4j7W23UPfDdSMtK6Cn+bFpyuXWSpO4qzaPuDkqNwKN7CBxv4BmfQFdXL5G
Izh2lo5WdaGGF7n3BTuVa7cNx363NT8ky1h/y61T47HjfP28xYo3j4Af0qWq2dROB+fs8mF1dqc/
Ej7ULQiwej7fjXJY3znI+mVPfctZ8QAyrr152HOIMtzzaGwbyNju8/iC10e63ru1l3KoVpKbeq/Y
PKsNQugxBAHpZgbQRkIAim1XkNbeOfCxkgBAmIra3ECmlXfXckUD7It2iSuvnWMiOcx6rpvP0HGc
3g8SF793O8uFqHhajN1dGWd9/DT2M0kPpUI3+yGS7bC+z+dp3NKqBS1OjgRGZImmqIBa63AQXKT2
YZnLrftzJQlRt43jxUIwRFbM3XOUQmXnoU32BaxLZImpfF6ypVF4tiWAaVfJslryPC/xqG9R0Tes
GjbJNBR/hNuvoC4L0e1jPtdCn7K2kfmfZozWiVZzvyTCHXVMNWNgPOd6heLBMvDy+6qmmvyA0sI8
fUopkE8PSuTr+C7KaFTez2tUDu8Wtlt8AGZ5vVRQbbZjfsC4vtvPm8Qz3nCgmGpoP9l+yeW7ps9Z
nx2yCZJbqhoMkeYBWgIFe+HJjIenRfO9bm/6GFbGjEjXXLF2r6WqCqC8PjRLTtZ3ZhjQhKBja/vD
Oqyj/ruUaz0vJzON4PZP50nfA+nMTIrqOmdFjHHnzX4c6x7vCiBpEuSTqNs0OSrZsOOsVdwfo30g
+Op5FkOlb8xke4j3td/xPDOYp4km01NjuwyUiM1Qfq0zppq7gtEZNz1dN/OOXyjqBe5+UyYPBRvO
xlHXElYgx5Sssz4anndf4l1KfZ2WQ3SHjuQcoU3bDvHJzSp7T6aB3Bpm0+kwDrJPKuKGhV7JtOGs
KjPISVdsEtDILLO8lpW1Ar1pAXmHr0M3rq5iDWtINUR4r+I6nq8ZRDKuQCFHv2L0G2+2at7lYWxN
J45Zvc6uImxQ17Na0z/WuXB5pXOlOIDKHVuP0DpulmuVZ+nfnbERlFD74iOdSymhCt3v9TGnWSNv
5KTwSmPnvalim5efUpfr41gW63alQXfSPm1NGV1FUHYYbwEv1F+niTR33dK2fyWcYFecg67wINZi
TW9NWXfyg4og4XVoCTh1jrsYprIiaijn58kx/iwk5uSrea3J+63mrD3qPo7ZsRCsh3LbIG9luavn
WkW4rLk8qu3RjPqD0FNx4ygUto5bStf5KhpGp67MTNx6QvWc8wpUG8s/czOm8WPcctlWQKBM/X0z
LHhDkxgQW2/HnsvDXEdivEn3etQnnLlOPwIVfDuydf6H7A2sMzT9UUe2aZBnpvSWS2JexjbDX8eL
xWQOPd6JnltM47MqiV3+frMT5XfQX8qBBWh6nV+l2cY+8onw5T7TCqNArVQrv1qWvYsepOgXfQO9
me1+FJBLrpgCK9PBNmmyvk/SHhyH6bSLq2F22wbl59jtn9XItmuKN5KHLmv78UhSDBjnGZoaD+Ve
iPiwFU5iWlJy/SCKtRh/zKsY6VWTL3SrSs7mpIrk2G3PU9niLaRJ9wH/zzCxjBdAzsiJrHnNj24Y
LRBBW9ntH2TerukRNMKYrIuXef+Q5UgZkJgoFf+6lAZU2VDEs+mxG9v1sQa6Fw/czGzitLokdQfW
gQqq4kvBl+tOCGjbVnlqRZVi0vuepG16ZYd+fikdtAxXN7P5ZuJA9N7Nzrn5/TqMqsabE0C+xbOS
rl8ecRbV+aM2pfvsSkW6q2jH4PV1zyJwLhz4lEIWDSI1xY+GFhrz42Wc1hgH7Hh5JxaQ892OYOfl
vOqbKVXHxYAF69HYruwgC0Xi/h4eNT22rOsw1r4ODV5fIdVzclNL1ufxrJL2Ls17mR4WrsifGQXz
HNp5QwOK+TNvymem6NSK+7QB98kRNJhx3YF1w5Bjl7H4ZGTzo1eReUHDfj9iGAWO3pbldIgouOxw
Pcjos8Cb1ZdCS/u93MU2VaRfaHmoyzq/VV2qwMG/bo+ZjpcPXZ+x4iBnUAIq3qf32lo7Vtkqh3t0
bJqDwRjdgSgR32Z6LO83uZv4uLICSoYMf6n/qnSr/swwv/ueS9VufZXVqpDHTMLvPwAgprObOd3j
sdqojturXvCyP/SrsPlxSpbiK6nLAp31yGz7AVGdRZVMlom8IKiW+riVPJoeGrG3oNDrd3nFdd1l
14BZ9aqC6+l7kWkwosc76W/bFALCh4gt2VSBeo/eyLbfzQFUFHN7w3hJH6EiNy2V7CKxXedt32V3
aWeJWg7zNjuzVnPsdPpO8ZZmh3WEYNGx5KJ5FpMqpqPScfepSWYtqrheU3PQvTDVuEAOrJqLgq9P
UV/S5dDpkt/KUQzD/UbpLq4N5ZH+kCRkXw6A4+C5L21QgjTMdekVYyqSN13fU3R+lmyowPPz90Ds
OF7Ned7rY5k35I5vsu+uGfRrppNc4+4oCqYPaWZRTmmeyy8W6sa2MhpnQOWI+CrYXN53mAivwIX7
vucThGy7tE+Q6TFCw4/tRpi+SlBxVBuCsa5SR3BI25j1T5toh6qL+RpDC9zeGI47BF0JrVJJ0go/
SR7nsn63Ld0fTkE2ON3y9GbrLEMXRhV4804NzrEl68HuGW3ApT+beBnyu3pp8+ZgN6WXR7PPtT0U
uoGgkpraqLhK1YTx0gYjfslSoYhp1lsSj3Q6CDP0vNqSfeNXihVmekptuywHY4a0uZE7B6fw1pUt
vTMU9Ug1TcouP1wi8rLKdgFpP4sifD3qemXiOE1NEh86gtoB/OtbPH9hbR3p40RYvRxlA6FObGjT
n9AnU91hB/n0A4p6zOyn+f9x9l3LcSNbtr9yot9xJg3SRUyfBwAky1A08tILQlJT8EDCm6+fBc65
d7pADmvIiI7oVlOsrHQ7t1lr7XD4a+w19GkqNySJP2Y4TUepanODjOwSXjkCztVVXrVi/miaJhc4
y2wkfhl1c3FXxwP/aoVluCOzU8FDMaFT+xoStAXq4qxKgraFxNsVd6BCcMlDNBrYoxdkbgKuSRS9
j8B9IjeFEYvy4A5Eu6KkDsMKFKy7AVcqLIJ4HEPj29zQL71ypgy5t0Rm5c7p0WXTKxP4rb4RScFv
ciAUYj9LWvBuhqnNbgfWoQwauxBx8OQCqN5OmDjLj3Ws6Ufk5gflw26WV4pRfZtOM+mCVNqkfb/Q
ZnyP701+ch1CFLGC6EGyJwt6oXgQqdXDr2WYNbtAN2/k6aaiG+cgVUmrPoNcLJudxO5nym8UNdHP
vujQGXVJUKX1oqk0H4WuphSizrEkFw6a4ib+7HSkvIxKqOsGfdP18xEaU33ju1HJ6iDvoWTnw+kn
10lUTgO83zYvjwV0rr5AKUUTr7I9tCdr200QFlV2+mFYOdEYIJNxLHftAAO9a/OurC7aJgM7Dt91
MOgvn4oY4Eg8vRc9r538FnY8mz5UPThGx2WOEauyac6K/TQJw4JGoWdTEE500QHtmOv6C5W1u0tG
pmFvBhZDsrvr5m5HF4kwcEzR/fgz9pyLIzqJF82DLfGEXgnpLvWPjIFe5HNJo+luFvFM7/ng9PEF
ZIJCHZQpKS6lq+jXitHuJuZ4+wNG614gWig68B84SMVB7tbhEpiy6vudbaeUB9pNS2dvYqDt7uGI
8t5Ho82k+aSLxdp3GdTe4HEN5YTUR9w1lwSffFOGCxzMooh5/illouiv01Io89XJhVt9HVhB5C2d
ulHvZrB4Pw5ccItzltvbamhEsmvQ30cEcKtp5tfQ+y8vpt6UzAf5gZgHzoEtrLyELiNgf3PvXDtK
ht3BtSh7+Ete5xY3xlaLV6fCAMGrALlTB5x6g/WHgI9zm5AwdO7QFwruQBo6uEHY7DSWOehU2KdL
PpN5ROkE4mcelV1PwFdwm49ul0scOvDGp+qbrfp0/GUgQhn+6rKQLn+ZASe3/c0YLipZezXmDUJU
o2Xo9zkjvTerauIXbb22iEsSMx77rG3SIJ/wenlZEyG4jZIu+eEWUn6d0MBrzcrbiEi0i1e4AagS
jdFlX+DNnAPu4N8hmgBk/TgdQ3esq/mOosNlPPtm4NlgA9iCuMSm9hqSKCmCpipgaYvopYtnBlk+
1CDNBWR+2yzgSTa3PvogMOIBiRNZWIUJKiEDgu3PQwbSOZLQoCYWKoDbSCD2LlUIMLCnh3x2v1KW
cgVPo6KO78Z5Et0OdOTRA8xsXQajwVm6jPta6b0Wg0W3BWGmxnwzccPa932MDMH7slI291shywhR
RtSjkXDOYfwU7Gh4ISiNEgOAV8eXd9hWmRwX9D35wEqZpFd04EN967ScsmCAhUkPVVWPH9AAFR1b
bdnH7r1NsgHeKXIF5KEX3KUXioBauAOoaVj8Bi738KGdWzJ4YimK/DC3YzhcxS3lKHMt7DeQPSPx
xiqafhCQCD7oPupBB3Fs20DZtOdlkFe9a49qHJOHspzD1notg7YYXPgqwymkaHGYXY45USlmqaH1
39qbwupqh0vYf41JHmqPD73eMbno3ylRCFclyZXwZxRL2gueJSp/12FXbOpldY8stTd3RZV7Szpy
7ES/iDt0vwbpbV7cySPY3mBsO3cImKjZnTQdK48c5ToO3wfPmxflpWgA4Mx7BunhFo8eOl8afslq
aKpeGMt49muiUdlfQFe0ddHeMKYGdwsOtm9tg7pK5xCQSyaRi1tm0N7uTqBjVuVzpKFLf0GQnAfJ
0rXxcZkS0cK+5TH3AJYGSTxB/NntOQTo3819H6UeukqN+rp15wYxlFPxpPXQVVZ+EXmr/+KTQ7pv
hLbtdBsrMPEukdSFqCyrRIgpTKVAJzCg02JfohH9PT6iFteDdnQHO0RpjyWHihz0hIs6zXZEjgUa
pve6ktyHdgX9TAkyT94EqYkPGVXIyqClS4hIc5KV3uO9AZ3QBVhqj8x6JdHYLOMG+RxIMPjEqZsE
UAGYOQi9DBPCAGmJG9RhBRxbX0R1eGxouaATOVUh8xHi6fdjXBvlETPq0re6Tb5KiKLtuypsmB+x
Qn8Kew20dG1N/LGOavkl61UmfEqy5AfoX8sHjTYR+JIjHnREPq7xhpibOzmEyXdF+pwGzpiVewwy
3/GZOxcwrNl9FqUdg7M0jYXfh7q9EtHUkX2RzkBQu9BTCH2bCTQsSQct2ssFbkB0CTFtG+Gd69F9
agxhMg9OM1bxh2gF/n63mYWbw1CJcX+DlhvFHwrA61GioXilkK/RCB2SEIm2m8x0+XU7C3KR9g5k
fBIsR33RNGmm30MUl4y+chisbohXq+wDlM9FGDQ9nPsaB8yhSKU5eeOJCVkkf5niAqLTyI54Ipku
MlPdMKHmTyPL+l2UazIfu6gqm1/tREI8FkXXRQdnbguwIIlOuBm8FJSau4lwnvsmq4vacxV3nDte
z/G7jsea+FFn1X7RkxPu23KC/neVhVHyqYjQPe8u1InL4KPSYfL7JIruiWLowGTavrgR7cDRgCQP
q/ndhKB6z+uxPs4hc3sfsRNUhkSIh7RDSJbdla6rf9Iiz5MgU/BMvEok5gNHd9EDSuEWMlb90MDL
HJLpM3I0JTxoB0RXhDZp1R2dRkkUZptx/kKqcdyHTrNwLzdhemOHqvidU6XqEnkICmsRzvlSHIsB
Ad9xaLRJvX6h/eTP2YQ4X5S5A3EogT270mk+tLEHGZ0k/KBEZPXRSZ3kkNssH/3GzSbnwMK+t1hN
1T2giWAWeaLvYuXRxZ3rKxciU996PU2DDz8uvE3YyK7d0Nz3fQzwKATv9BTAbC7vWp5Ydp2jyP0A
Ir26hxCE+TZrBBeHMqZ5uGtoTsQVceXcX6HNS9N5XT0m7wXoifduF8a114Rq/gbaovrKyrE8ZB0v
L0g5XM4xci2i/DVyXAnPbdvxK+oHrgd0DLw1VOthOStyEyG+vOXIf6N3VguIwMUA9+lzTJdpX+Pt
vAeHpnX2hZyQIs1lON67hi2HoVUi8ebQ5IfIXv2yy+h1MzqdTS4ZA3XVGUhL+HLNBMc0jT6wPIq/
Uo3DleikBHbJFf0VekeCltcAvmj9rsiwFSnaEN3MUc5uZLTMP0Ik+T4VImxvZ2s6ujMl/WzI7M1j
81tEw8clzykSy10UHVKxQPNMA9J5FHUc77ExjmdbNFkBjmYs5qBrm7HwsPziU+gs0xBIOM+N3zt5
AqwQcmy/+QKBOdwGjhw0Ojma9wZB821ien3r8LRo8erMUetRHFvc03bO71MyTsPlYrmbXcTJjLzr
QNz6G7q4EIaXm3Nk5wvnnhqn21NOOrR2CcfylyuW+UHPgyVIQM6ixpNQ6N8llND+csWQ4ldlPWR+
CLsbIu+B1DwykTH7wCIkqEGxG/tvNSsL5o0lh5hB3jRdGFRGpY3HIhFOcA7n6bqfpiT1BfLzH4GC
4ROUeJwyQlDajt+RIrTl5SBr/YCLxXZSLjelw4sbk9LsHV+aIfOk5f1tLU30DuZa/cwKNCM/g7r4
X4pNW2kA6Dp3rRUJYPFqYHtwV2efc/M2HRy1FQfICVIbLCuBGMERdwa4Wzlzvr2tFLwBgUeJTeoh
XYuHNN2lA8wRZePbWt2oLe27HtykatE0+GKa1vNj0Tk8WXrnbVyELe+b8mqOQzyjF9DapHqXSLIc
WItK6Ntwj1viN9DqKRLegFSOo3xPwmtm0q9vWvQt6XueU6Ra4gWoK7f1lkjeOZK97SRuGd8oLoHw
UeKsRFH4047FN9roc8C+50+53FK++1LlIY/x2SIKv7R68VP1thZ8ckv4TtokF+mEam3slN9FgTpW
NHx/y2LLLeGbw75yKANA0KxEJwcxSo4i6MPbPnsDDORdHRtEhSBlF+xhQYHF1HR6UwEbwK1TMAJK
RyDE1Cs9Uzk/0SSuC2iUu28CoUEC6PTDEdlMBRcgaEL9Jg1SBNCfUUKr34RIkIaffjp3ZyQQ2/UQ
9jS8pkhVWL689cPZ6YfHsOJjkVUAY/btjZxTn9n2TfIxctsoAlqRSLxLkKfcbvqM1CI6qMdf3nZS
NnBe3aFW5oDNcxE2M79Lstj1xiXq32RQ5Jb2jbKoNEscg2XvoJQz1s5epfHbFJjklvctRkKMJBbC
XRy5WdQuAF1AXP2mddnyvodoCtUC+S5A78znoUZNCgm6N3725nYWE5T5kekGvKRhu1z1F3lJ3/T2
yC3ve5BLHSqNr41c7uVYpt9NVv1424psrmYD+UwpVmE9xfvFH3k275K2XYK3ffrmauoZwIIohLxj
2psWDcObgKIpxZkXc+UDP8WdyC3tWyCPA8lecGHysYfvGPEQjVQbMgF2wS3qwkhrpZndFZJO/26h
9R8n/Jv2X/+JP/+qLHIG6M20+eO/PlYF/vnP9Xf+/985/Y1/XT1UNz+Kh3b7l05+B5/773GDH92P
kz+g5S5QsvcoBs/vH1p0QXz8/OihWv/m//WH/3h4/JSPs334849fVV9266dFSVX+8e8f7f/68w+2
ugX/8ffP//cP1wn8+cddnOSJtUn50D75rYcfbffnH5TJfwqDiBzKHVxxslJZxofHn1D5T5QSjBAC
6hgEzTv++EcJdHeMUek/cQIo1UAiCeSIV6BtWyHS+/MP95+SSsoMapCrGCMBB+z/fbu7/979/94Q
rMa///yPsi/uKoQ/LX775IxAmQJyIpxQFwosqGXQLfYrE6ydGwhJXDdx5lwyNfSQfjDNq/Db6yiu
y6DJSwVIZMJsFUJoWtj1qVuuzSD4xZzUtd8ChnP1t5X/P83FdV3A1ykHX4iLLfV+Hjqdm8HM1yUi
en/pnMXXLRRrXx7lUarrf67V42Tw2RLkO7Uu3Rbqqw2U+yTKF9d8rACsjo1qI2TDY/nJoaa5BfBp
/E1aUX/MawrAtwwjLQIhc5oGiZOxc2yIpzvoCujDMiM4ZBvllrDbu20kJhZj1mRoA4KGfIc55NXF
62ctXWYYtC4hukK2Xqesi8mJIzteJ52T5cGSJUBM0QWJGZ/Hi0XjopGzcM0Z5oNPWl18Xpa+lwEa
eFVxUDlARrz8jVbH63QbBMRwiIvCCDaDbJlzSI40IdqvDtfJUv1UpZtd0qb6a3CW+owZXd+nzUCU
UMmJwmWRbKshDE+nswmrh+s5iqtfERBIAGHKAl1Q+HRT6eock/6ZA4a8u3YxKSlWq7B5HKK8b+EK
YmaDGqxfxaAEpdk4fRNIzH1xyjBPPacY1G/Au9q/KLXxb9QalQ9ONVKjLy/yk8PlwtZQKPjAAmH+
W+0TZMiB0ZmsOqLAzoMC5VS/wxU8c6WejoI7S5hAjyqOlmNbZD5NrYErZsTRcQm7iqz8TSvyOt0Z
XFsXm4cZGFcaaeArYZv/hirWvKQ4ltZe1wLNkzpF60+JquiXlxcMdvn0sLgMEHrJiJKcaXdrgxok
7yp0KsivOSory2VcoBCE3kfNoC+WOh2/IS3dJt4SCn2uE9dj/uHknGJoHE+liTDQjtrGnCSMLV2G
trpWcF6s70RpVgZNrfmxG6Z4RAVGoWacW3hhAn2XU0/KUfRewyVHcTKb43vk9Z3u/asXREtXMOlq
BqrlliWaD0XDhlI11ynAXahh1Hbmnm1I+TtP01pfsmJxf9dph6rcywM/ubYuZxTZSryw1IUw52a/
Y8VZPeZJfm3C2L1KlCiDAvAjICxJd11nbnT58nhPD/E6ntQcWDf0dtlKBBSybSKkz/LrIhqZP05s
vDCqOgdcPyUUraeYYxkV5oPbgkOyCWBcg/Y0qBnk1xXwA+wmI2qJPbUgUrrMQ+TxjoOpp4/SddOH
FlDR1wn7Pg4PfwRvuORm/Wel5v3tEgFcM+VNUVXXVWPwumYOlEqgen7GHjyqj54eZY6XjArGceEp
zvLpMBD9KqKq1uU1W5wCYGEnzyQgJaXzPU5za/cs76dfgySJ40VtVX8ajCq+GFlnvR/Nqv1cSAuQ
qWydavIgj9eMfpYCHHzuaz6z5RpPA1nPNq77ltqa8cqiKRMrrx0as09jN8dXrFmKQI1xcqVMOXy2
0bh8YkiYXsnWKp+nS7Y3ggCD2pUhEIx2hQVAPvrlo/hIYzhZP8WQDOZCuAYCqXJLX5nHIR1Nmc7H
3Onimz4DIpBwVlpvBd0dCi2XYwQcyW4EoHTnLtATiOck++vlb/FkdR6/BPJTOC4CnsPmrNRNNFIG
9YljFKv+oxJhcSBpfvassK3FxTACk1wdMm6weKdnZUJNKaPtWqxfm/t5ORge6FjLeRn5owsecBrn
+TfAsfkHm81uGNglUY3PSKovUUFOgZaeJmh6vDz3J86JgvF3FRTADSTwyVagpWuyambTNB0dQLT8
uDXtfhZsvAR+hZw5hc8MZRAGUGw2RPZQiz+dPyu4HfsOeKhU8DiYILF2TOYFpSidyN8vz+qZHTUc
inPg+hvOn8jjQk+1tJFT9EfTL/zAReMGIMWea4r3xHAjSBKQ2oViG0IS+JynEyILQDWA33bAcXT9
Lh9WH9o682U/uva+bnh4Jj327Hicc8koYRiTb8Yrh5wtHOMR5nTBNAF+jfp56juhK4KeLue0AZ64
CEogcwAhKfitMKFbn6obUeyqI1Ufo4ksQJjZe9QLP3dcf5icEQx5Jl99QiQlOCJSoI0hZVu9M9pk
JYSOquYIbPBs4Xy0IUqBXbWDsB25f/mIPO7OqekxuJAGkwOTiOLpP13NqJmjMBTlghoq3A7PTWil
PLeoMhqMTU1mvxpXUsJgaJrs1TQBJCFrqpHR0tBM8apx6T4yQEIdPwZGCQiDCsbeh7ks48u4bJ3I
z0RI0SkkB1LMJ6KU9LohUdn4FgBzMCc6yF156TABkZo6epmDeVgzH0LMNcCVPQNQzinpGPka+kzf
Xp790wuCyUs8WgbhOWFbtZ3RLFML9A85pqxFgiUCBrWt2ld7Gmuwjsos7jv+jczB6RJDimgsy8il
R1PV00Ox9K4fCy4+vTyXp3YFo1DAMXExiOJb/8mdq9Kx7kKPbVOM7/LQrJXlYrgIgXQ4c0CfWzaO
KBZWWRiKUOB0Qii95BWIWuQo0RLK50nSAHGXnCO4PvMqYkaI49aECuLlraUsEK+BieGQY8KBNkdz
pRbdICXS70D2rIm+cc6/4av0kO0DOaazYRWoti9fpToCFwq751IXUESNS4K8yOlkaSMzeAEVPaps
BKx6qUYvq/R4ZkmfRgPrMC4jGhEkWJhbpSAWg4aYV8i0ct3ZPXABPQAoup1vQ9mgoFt3DFSWMXTL
T9qgRb3voscu9dy0zkGdAeBO3gPm1Z97F5/baWS0NENEQPWTNs3M4h0fu5AebbyUvhmN9EoTzmde
3+dGgclzXY68k3C32exZNBzqToyCy9G0XmdUeDsu/HUSwI8bCWuK3AsiSzwc2/Jh2JuoB0ukOyoA
fb84yBMcRlueuxtPXicNOyIpvEv4+wSprdPjAmSkbpGJnY9ulcU/CDR8vyPBa/wMB+19hwTv1cvX
/snrpPFUuAxOI3DxEIDdvIagU44Dsi3jEQAGB95pqJqPyZKXX5OeN9cg24R+1yT1mUvx9LhCEl8h
jQVuF3IBYlurImrWaog6eiygBX0sbVmTwDQtuQdtrr8kLQXWHADu5J6ZaDo0lPefKWiSgL1Fhd2R
hRf7l9fhqbWA5wznA5Eczunq3p8u/MByULzynB/NCOiZVw5uGxRF7d6rtlGHmsjinUzr6F0HT3q/
1E1hgPl11OXLX+NJvLd+CxdOAtxbLM7WGWqLNMVFqvjRKWIgqIEdB0zLDvYyjML4oqZs8ZyYi5/E
eaUkFc73OjTw/tR10fAD23K6ANyUmQmjgR9VKbPv4TTFPwvndb2EHwdB0hYxraEKN3Yr8jYZncyl
7NhxKUrg0KKQEL/ir+xf+DgMUmnoAIrX0nBkME/nUiE+WJAoY8chTMHRABFlj8fIuXh5s57YnTUs
VzgveDjh+2xV5UC0aeMhKdlRgqECxmddXBJEV9VrzduazSBw5ZCuR7JtezKZk1kokll2TMPMDcaI
J77uQSh8/WQkxdFDZo4JspU9S3QJWGiZsmOtV8IIYcmFk1ev68/4uDFr0moNEl1gALbuYqbqCvSH
GqOAD3VApNgFzaLJmcv81KjBuOAtXN9deGVbNQRZglpcFD0/9mlo3wPoPH8vgFkPSIoEBhuK6F0e
u8kZV/ip5Yb9QMkXKwgNZBiS0zPXqGlJmJMXRxon9bHvM/kZxsrZgQw5X0WAZZ7D9zxjRDkym0oq
5GwlfO+N7eaZiCOwKMqjQst1gN7q6l3uRqOX04HtjLagsHZzIg7d4rpHo+v2tmicYQdsVr0vIlOc
k7R8XNeTYADBr0EmFAkAwxD2bJZgykt0gCzr4ljLocg9PdrqvWxKeV31ZHjQbJS3ui/y8gKivVEe
8Aj0EQ/axu2PBgj9KHCSqU4uWs1je5WZ3hb+6rp9GMGhgJy1W5bnWqg8Y/XxBhkU/SSsn4YTsdm0
EGKnbSiLI9h77VUCoOY1g472B1RuxDGyyZBdtO00/tZ0Bq+vGBwa9GMXn/OT1hh3s3CIsB/T1BQc
9a1YeoZMrwQS3R7FGCaxRwqtLjtjy30oh1R7qeR56VeGNO+qcElqL+6XuD9jzZ4EADCTApUeBvI9
eIVbMFAPZc++Rr3uUEvV78NkNIGBa+D1MwnP3M+nhnO1Z7gtMDboYbG1aNNscjw2lh2cPGz3LMwp
OPmcvWEUlK8MkjISvsaTWmdbOHFrIc2D866uwAqr92EandNxf27Z1heAQ4QSscY2DzzGJKnSmfBD
0qgbNJr65QwuCG9hPZ1xDZ4ZCOylNUsiFaVsu2iMwyGkTREeVuHVw1h2wuu0UxySIfr92qcAeSVc
X+BLUEBBLuH0Upgc+CrXzc1BO0lzBWxz6Sexjs6ELM8cAoxisK8AdVO80qejzHAumIjwCsQDyGmi
NRF4BaievDyXZ1YNXo1ga7IMVmnrT1eirtGKketD0lIGymJid0lpHB+EI31mQs8PheLkagHxkm6W
DZUNiAvMRh8qIM5/JXX7U2GJkYRwp3OyMM8NBY8d76fCPsFrO127rkIBxYlTfehRwf/l1q665NJN
rynELM54H0890kesAhDufE17b0FOBSVWufkcHgp0hgImPis/pEi0wmtzbBGgyNYdu0ol4MiApX3O
J1kfjFO7iMEVYiE842ad6uk8wV/JtIir8DDWSRb5MMJV5k8gTf7IumFM9rRI3B+mqwrQyF0Xegtg
OjxUlbH7JNUEOT0cig9EGusAYJvkYPKCOTBcpm1W/5QNSybfbScAEwhI4ZBjmsvmulNsgFwtVFtS
ZAv4gv8dsfGvBlIsgwfnLsw9KHaAhAi9CfOpW4pFBPOiUZcGa1P7eCLiqwxEkxh8CziDga1N+75m
xLX+EKroBn8/7n1Xw0qgSaUl77vJsvkCKhDiR922/Esat3V2rMAVAwWptqE5s6FPnSNkkjgOqUa+
GqHd5uzUtonAOgz1gVfmU26rjwbIea8vnbsiDe+cuDsTYT5zzwF6AQYJqZj1FG32kE+o9ZJ80Qdp
4ViCoToeirBJzmR1nxsFkSSS79RALmkrlyoImVW+3nNwBbKgDLXwUwjQnMH3PnPvECsjnwOPAcWH
besBNglQjAfMJTRC7R2Xj3duiXPnsrP37rltgr1H1uhx6bZqQhZKOXIcRn0ouqULpDuVN0hygP9I
ZZvskBQVl1Vr37SMcJ3RRGkFCKnN4dBptIptwIZB6KO6ypK49ZpkGs5s1lN3Z8WWrA8zwn8s47rM
fysrQsQ15ktP9EFDgAHCKaa/nGfb7+3YDHfRUlHcGj4eWKTZruvTc60dnvH6UBFFjG8IFFNwNNfD
9LfxAR0eqwa8jUM3lG0wILd8BVEh5tNhDX2W2R4q4wKFAb647dvk1vBQv6570hoJ4TsIJK2QPUeD
QLXu/9++Q9dX4FoRKF3A70OzFtZCCyMTY3z56vcP1Ke1XoZiNSoQm9uXgw3XD6C2HaoFqi7OYAuQ
ZFXCr4HQNGdgmc9tq6DmMRbRAot7OiWRs7BMFm4OrHLCbxB2Gu8H1I0f+imbdpx34Tvb9z9jm7Nb
J1rkr5dn+owFQAkU2V7EHmsNdLOpNi0B1B4d5zANbc7APu/YRQQp33PllWfH0XDDYNAQ/W8zZjxi
teCZcg6NbeYbAkko0LupeP/62aAYTtYq5wpoWNf6b8cjAVPWNsaEB5Zae5Rd3gdTL14nQ/54CHET
8bauGDqKitjpKFNcFmYE1/fQ00IHPVuaoBzQuO7luaxnbPOKPyKKAMYhEELdRhbApZNCQJDjUCbw
xhdV0ocExLm7umzjjy23Z0uKz5hpVCyRAsDcMLmtLHdJCtVHWQfXclpLMkhtHcbepkEknXP16GdO
A0AauGDsMW+2FXUcaBjHKav1YeCdu0NZRe8Rz57L0j4zIUPWmt5aYn56s+KIzeBFCn0oxaL3EN6Q
N3UXQ3ikqrJPL2/WM+8OZHaAKRLIZcDf21wjiL5Ffa+wdnoRlZ/XmgRp2sx3mXXUbhgS+pGH/bku
zI9yypsjYoDsE0gKws9j21pNPqBMj5SnOpjZLQ9TyZx3K4jpN0j69DqDwu24HyDv8kH1VDm+yNrB
wPcMpyNBWYd7zcTkV5T3gbZ0IIGhPLAUl29TV0E8CMXZkPpdn5PP3FUE7D7bd1GQZ2GHdxV5gc6D
GtHUQFsmEvIKwYG+NjPtMg+8e2h00KyU3zhaZ9/puJw+O1xmXxnMKMSUhqi4ghhDPQMHGZE5eHkn
nvG88USitorSO4Kxbc/eGF1dw4bP+tA5fXGlta72vcuKfRk3zhXLDNRq0g4QiKJKxKs0Vh/tAoaG
r2bw3wIU/lO7UBVTXtegWB/mciFoUJTpw5SP3evfJsBEcMwEKh1IcW6OWqbwrIIMCU8U3Yl91oOE
n04JtJDc8VwU89wFWk0cqnDGIPW4NXR1BYnE0sIEgW6yi6DzdUGh0OSLRokzPuIzFgHBLMCjEu0i
mdl2YYCwBNFl2KuDzkN1O9QM2na1sq/3qjENrNmKmIDPuwk2XWiDpRmCnEPUT80OBHAD7nn7/eUT
+NyqAXWOA7BixRHTnh4DOGaJGtNIHSoFadmQpmIPDYTiKpsYvX95qKcoWCDmgX43OOeoDTzBjMM8
wyWcJlgA6Gr46HMKuRxTXycysn48tVAsmqvIa9xyV7A+WJb5ONnq8xu+hFyJNYoCL4hw4nTCtoha
x45wuoGSRxRRp+mFCyG6gMgwD5A5M0Fv5Pd66ot32FhnL0K0kgj10J7rSP3cygMKjKoCUuW4f+z0
i2gXIbazJAjwQcq4EtAd3PXOCGoUl+c4Kc+8zvCAkYFBwRFg3CdzhjAY8NxwxiG7qXz4rNGHeCzM
jsAbOLoQyXx9Ws6sZh5sBrhqGPR0amU3FBJdyDUcAdFdgm5sA0OBanx5K5+7hWqVR3ABX4TLsc76
b/6TII2CmqJQBwSfamcHQQ+sYM0ZC/bcKKuJhKOBu47C7ekoiYBCFvp+ugeoDxIf5ZkEMYQ4V2d6
7kk2Gk4tSsNryLLJlDlQE4sS4rgHpWsow7LQ9VtXp360IDRqxLigJUt5jo339AQCz4NYGjcR9SA8
QadTA1aYJqD6yoNqIfwxqCYOVJG1UKyh54zzo5N0+vpjLFgyiqId2DFqc9qdblSOZpk4xJBbCD2m
I7OqKTdq8FiO/IFnK5N9bLIB6j0QqAW4ueBhey3Q+k+Bq54jN89IXFxF7kg4GBi1rS80qNtQyWzL
bvEWAq0TvPv1OSLa07sDfRtYX7i1AHforYF0uHZiQPfdg2ARaqbFbN+NbrHsxkwKaBEJ51yh4OmB
WwV1kKF/hLWTbfu9POktMF21e5hXCGCHtrN7ND7XZ471MwEyaOOIF5mLmBFAw40dTMcFmipIeh86
HQE+HqEhn2dkzwI5Q40pZVm8n6BSfyF0oQ55lI2/TdLkZ77Fc3NFFhX5DyAqwY5af/63Kwz1jTI0
0Bc58EKTq6kWvyAndM7Jem6QlVi1qqkpmKONNRoIqU2PKPEw5Er7ldBL0LlLHLxsjZ47J/Cl8FbD
+UTlezNKCNgPZBqpPEToGuADbSMuYSGtX8AFv0Q4ea5k/Nzl1QRkJeQVcX23pY+YdrRF23pxWNBO
w4NmUn0YC0ffAvqQ716e2jMLiMI0UrRI7QEFtzWBbi37KbLwEVBd6qGMuIq0dKB/0VcbdFQ9EJYg
/YZsBnyf09MApe46nodQHgrUYd79F2fn1Ru3kqbhX0SAOdwytAItybZk+1g3hCOLObNI/vp96N0L
i2qo4QUGA8w5A1VXYNUX3jCYwEJypfj49mRe37T8cUgE9AKpS1lHP416LVFPqkf71mgHJ2rqicZE
otrvRij44Ygj6O269eaFUO512YQDQc5Fu4XvDSrHy5k5reKhNd15t0AuNghAszp93vqOSskyoy6j
868fFDmsIkRf03suV13v378973ObuNNk6CsxdZpmL3+C7SZZ7w2bd4vet/mIfqr3YE0X37Ezp3K/
VAiJiY3puu6r/9cHTRrZeNrkUYuS5qOr6MaD2i1ppI5rc+F7OzMfk2fEZTa8KVA0Xo5EK8YaKrNO
bhGkMwKImlqY1o5yYePOj8Ky7TwxXrDDkWz1ZhfCEsltTjr6voIp5tNlqi5ExudGAdoHKlOlHqsd
84kyMzcyCY6H7TXJvbF6lT+UeXMha3mdbILyBmDqEIODMTnC6jUz5z+z7d6WTtddm0U6XHHbFrHt
5dTu5m55J3u0a/W5/Teznz3XZGQIljpsLQhwR+s3ubkbNcOCSlfraveT0fYZkly4h1+4QM5821zA
NnStnU9D1v/yTGR0nNGH2toYveAmNkRi6ugsdzo61ACEw0IUQ9Qlk/1/HOkXFOk3Kbd7nwWUHXAk
uqlwhV6OaxV2nZhp0sTw4HWUNlSAmdBWL1zDfwQ1DjGUQyYIGOTPSbGP8Zo5rgq6aXlcbuumXPU1
tj3BXuJHQsvV2quxkoaKkrqh/+4V1/yoLkY++5OUW9yi/WkH61yjniUUZKl9+lu6Edhq12Y+MdlY
IAe2CdSm83V7VsxiTIOsa1UEoadSLkFR2O4TOAls2TSYJUmwuBOmGKORjNppRPEcs13eEBHJSeif
t2RbVD8RdoMmCNfhb6TKoZjq+LwrfpU5mcqOiEK+7+h4G2Fepk1xs+T4IvgE2MmEyKXtPpbNLoTU
9eWUfsk24cgA2XKE3Dyhqc/FamlqSHdcna5VpS2am3GVTYYqsGqBwbfFPEYguysnahG3NQNj6aY1
cpYhQdF/y7Ln1Jq0MmzcscPCIUmX5xUZs5mJmrMWOItsHpPZasbQTRz1wWotFMPLZTCus2IDjp7Z
A1f2qM6en9Za/mXIEPcOcurTlMUrvZwj3mZbPphObf2XO9Vs3qVJKkofCqyavTPLoTACpa7a30Jz
PzggzNzagE1XeIq28pwjzn3d2CU2bqPWenYwkqp5J1edtas27T0apSmoTt9KyvK3UVVKvCHEt4Rg
R6oE9liWfHn7+fgTih0O347oAv3g7rCOY/nOlWi2i9ye4nnu64/gg5I7tzaNx3waVPRlxTTeYN0n
rx1FmU82JlknxGHse2PsXcW3yhRZ5Db3HjW1vOQ/fvanIYtK1AzznpfncElrUzOy+vUSD5VVvF+3
SY/Vbt6UAA38Br26fEqG3z04gfVGLfgf/lAVY/OQlFPBaXbK+ntj2trPpNKa3kfyblCCtxfv9f2+
Uyf2l5/0DnjH/u//ehUNySvWQCSNMdlQURKjyn9vWS1y+G+P8/r1ZRy0aQ0wfjBjj5VqdWpTT+bG
FCMm6qDFp2gftFbXT5SR7M9vD/UHwf/yPOyYRcpsgL8tSgaHeLd1xdCouTrEjtAKI9TsbH7y5rRE
d6kp2zLyVq/PolmMSAToOv1wOczWO4Oz+0l3G7H6GSLUaAy7fX2/1FNj+0M9JUgYkgfX4equsO3R
zF0w83bF7ZbmKGgB3s4eDK3VTFrzlQcTUKtqM1jYsyIo6mJ5lhNy6gHdtrS/dYdt9tB0m3vrwjq/
fmfcHYtHA3hvosK/ebmf9rZMOSr9Uyy5EEK9KurfLXq0V3Jb65OEtBI4tVyit1f83Obyku6wHd7u
V0RNQ+8zTBmcCUv2Wr91rCpDAAixtjxL/034a3+vqRNB8yM1pAVG0vtyfmadcVtqqCpzpPtg2PTk
pp31+Z+rRIwCqsrdsagE4oevYoOkB8Fd6yG9aE0oW60NkTG5RK89s2yQlXlY9tgH6ssh7p1MDe1A
LevjwppR+FtRjJ7GRkZNJi4lmmeHgkjLdHTX4YS8XLbSSUsk1es+Vhob445CVf1FhZnY1colB+0z
tVRy2V0yhICKGtuxt4yGRYdxOaEO9EHDX0psmKwlRaRVmcXHpbXGDzQ1hncwNrPcB5Wymw+BPI/S
tr7kQvk6uaFVCmOTuAeMNEScl9PmuVVGjM57AJZKd2thRHOvwEwVVHBKmGLp2vWntlrT65L7IlKn
UbnwNp37ARDR92Iud96r8qaOGOOcelqHN4wmT/Xg2Es4FPpah0lVT98UxWHy2uCdar6rkwD2fwHs
8Pp+38tDex+FEJAO0+EBQql/2Rq4YbHbmiVOkOiaY1pdnd6+AM6Msnc6UXZBuRuCyuF45UuuDL0O
fFv3Jg3ghtVf17Y6/vNXueN6aUHSbeJiPwInPNeb9ZUENG7UCR8d6t6B6l28Qc/MBbQabQAg3PQ8
j/1i+BeFyFfbiPHIa3Yk6hTxjigXIuazo3CT0U8Fi/pKLo2gncK3KMxY7KrBW6bJjzmR3aVn99ww
u0gNLRo+fedYvC1Hb7RwcUCVoS6Gh34W6d225M4/aaftl7LH8d5POJtvEEm8/MycpnWKCT/KeC0V
+k1WWT9MyqI9vn3I/rxdL991htnByMzmDKS27LyOXDAz41at8ylCpFX5oFvCCzNnVEHbDd77damm
0JXVEg1Ik/40FemhHNxlTZQWZXWapkqLjLydySimFe+x3Il6NEsjwktUz2fZRKVpipPskzaiEifv
dNlJv91BQZraIbE/VmlYgYK+EIa9vp/peJPDG3TtTCBJh5LB7BhE6U6hx3QTVhis+LighD+gFn/R
9vfMUKirII5EcR1415GeMDUZsre2Bu9Jeu6zlyNt33KNf9LTTAnf3rHXwQhToTZN/Z5y4Cta4LZQ
sl/IfTh9oo4IebWHFtbaU9EtYld5TX/XXiUv3BLn5gcigrSe6w4Gxn4l/xXRJqV01gZDK+qAa3m9
zZ11Z0FkQ2h91tQLdYs/ndsXR5LuJ4C1nebzRxvocPKNVleqsrdlXInW/lmjdbDdTEWiD4GchhrN
e6VIQUrXNS5NiS25SwpXcaKs28wsxB97i0GIGc/6qNl5PHgIenj9hisZoPRe+oaOu0YAnCT5jWt3
p4XEfl3s4aCl+q3VDF0k1ZLkr611aGH5SkbnT/qke0E2dji/VagKZ0Eth94LFGs29NPcy/Xj25v8
6oohu6EuBEqAQ0Wl4XB0R5VSOdY3S2w4SfYeSMhu+n2xHP9qVyEmwD+GUWtDMn0VwCSKmg81RASE
kU3thMZXetfBWjih1XqRjLfHkIdNpWxHQRRcDVf0sX4nHBVZb8XMYrNWUQJR9SHUSi27yjpTzwJ7
auV7tZfzTV7lRqRYU43yftsEDbIJF17v1yQbXm+w47SDd4mxV31pkeFluCt6xB1WfR/I7HXNd4D+
xpWjFbkvFDetr5p6sH70rrZ8chs0W7BJatVvy7pR+KhGmq8XUowzW0EhHOQEgSvdkWOKMYoJTK3r
FEjir2lUjrN+Kpc6jwrqGxcwfWfOFlAg9gG6Fq2Lo45rNq8TttUuQ80bcu/4riNqbWQXrqkzowBl
gEnPSu+p8P7v/7oxILg5BGNWgUZCifj5hBnd4FRb9PZ38joupj6G4hRvGLhLlUT45TCAWkhYuzXH
EMbKs0ifDQyShhFnHkTWCYWRId/+mL2nXz25WXlQpK7yYy3W9hHiwGr+a8zGzwEPR3sVeLthW8dZ
V5IXXVGKeEXzOGrlWF0tY3epvXBubfeN27FERMHmIV9Tq2pQ8LMo4mTr5oj0Wt50+PhcuIf3pTt8
sWQbBp19FyQBt8TLpaUylZiLnnQxoPos9Ejl8VJuhhvkWeqgtho9fHsvz3wCsJUBegOpI7w/Vo1x
9FL7zUZVQ8Wk5yZBeyLql62+NzGY+9dAEY7dnlvTStiZ7McCjdyUyZWbCqdPdxqk173mtkS24sIl
fu5wwobZEZ8mzilcei9XUJcL2Q8qe7HSTh6cr8GsPqWFvZahs3rpT91ryisTqYKfjrY6GK/11KL8
yVtaHJlkoV1y8H0VOVDQ42DS/AUTwqt2eMSbZrQxAVqqeAR9E81w8lwsDprxqtO8KvMnxgT1YJiX
ktdz4/LC7HIJ4GshpL1cBtcdAUV7ShmrA8YRLkacoSInNWgxiKXqrG3dO00hDblwnox9PocDDLGf
m2FXENsbci/HTbZi6PQJB6tU71Wef2cGlV0mmvbIqcanLXeH8T12qoPyOcU18AdyES1uUsK0fyhV
V5cRbrB1rNX2BuOnB2IYGIUon5lF8byV0/ShmLb2KtHF4gQjHWcwDAhYOohdZdpX0P3ZN7xjEIeg
u1eGSqMW1TUijNCHRkyYqqjRl3zFkbSWW0h8VfwYKpdyWucaJW49nWJ9wskuwWIJ98QUw+jVfQBf
lNyordTmC6HymRuFZJZuA3hUErSjKlippRgf4eGFRoGVBA411ahxzEsH8PWGIA3CswOim46heTwI
5bzQmNfrPMZzaPqRwQX6BEwkexyayuxO46KWwle6YvtZVKbtQ8rsPr99xeyliZcngm4bqBsYSKTV
6jGMRY4AxxnFzVF3SXnpdQydBEbfsv6J4/CIl6zwbsUwrqm/2cqlS+f1Z8BtQzynwX4CfnfkliOz
D81pK/Nd06L0F5Ffm/qgnTbYmL6YV04P+nP/vK8ce8aiMogIDNDXl59AqXU8uhbPY1GM9nsjb2A5
VSK5JMZ9MMjegyiKwwA7bBBzFGSOwI4Gm4gWE+w+7sbMi9y892rkC+fpZ2I6SRf2i4sll6WoWAe5
aD5XvjqsRhWIWirfu2YAN6E0a0Lgg45g6s/okf5whSemEw9FPUGOtZEWmHkgvs0m8KgLN8Xrlwfd
PwjXgEWACCDV8XKVEo+MVm/pdWSci1PiYYScGR+JifQL4cHZgQgRXL40OpbH4qQx4uOneD01XYj4
k1+rWOkia5nE+F25/1o/IAphN1BL4MCB0z8831bbmgKr9DEWs6vGshTqjZbhgHEhcN3/zMtPCu4/
MT3df8rIoDlerp3ss8QzBq+KRa5M8NShyPk4x+VRWwGwzHLFuITPP7OIe9MHYAskDGB6h+ekz8up
7ReriosceZPZs7ByXhc92ix1uTC519cik/trqEOgJbfZatcGLrlqdX24mZAO1+nfdScBG/49iv5y
CVcx1ljxOjgQkYTil+1OoYPJ+YWr4OyycfHZCClw/o7VEFPNpe3ixhVX+fipQucq6ArNpO6SbFdv
37JnV40KPOrK4A1hvLycDwhaYjyTkXTV6G4cpeojuJLuhY/29V3Oqv01ymFvMDjEg8hhFGdy1BMO
I/apabs07KgqfCjwGAmBkww3kIj+Gb5BFLXjGoCEW5Qz/8Qdf6U2WQ7Tq5q9Jna8AYl2rbRDfRVf
317EM9vFTu2CsCTNRE+H6YmqLwxKSkxv9tRgLfv8esAiM2xUPY/eHurMfiFRRHSGgiQySEe1+crq
laUFpBFLPR2+lwT6sXSpPfz7KA47TjGbMwEV4eWpwIZxSPqUUdZ64hUCurHHVo3z9O/DcBHx0e7C
fIDYXg7jVBAARZKCpFRdzZeWg3tt1pY3b49yZncAcVPMRksb4u1RwK2yhNu6Jh3Bsp/EZ232tqjy
1vURMel/T6SRMCJ43jnolISO6brRWQoefSQRTeLqV9Po9lGC0MeFr+nMNY7wHTMiPwUkeqw/tIRD
AlZ9G8umtr5M7tSe1kx33i1FmT861TRe4CGcOXPklEQkJvwpMGqHOw+XtVZdPbuN53Qy39mVvgZO
1eQXUtizo3De/re/gQzOy8MgaiUfS31tY8XQ25PAjc93VTldWLvXgR2NOc7cfrotaJ/7YfnrPsBP
Gp2AheDHHarsQyE3+tliWoO8dMaHgWW92q37Lult7RfA4eHd6cp7iWXvBx4b8isehY29eYCfODu3
ti7zzk+qNg21yZofUjtNbzQg7HfarHZXKc2fO0d2w1PeJZfgDufOzi41BTIfZj/XyMv5O2uCJN+Q
tPGAm96j05jiqsun7LmazP4EyMK9FHOcqeCxl0BTGJN4nmLxyxHhue1R79LEaomzqDJake6sWbgu
dhsVChgDH1k35UFMrhdVhbH4hmzzK9Vd9ClYcJV/+zL4Ex/+tRWUnhDPcAm0+FX00Y9VH1vrFH3p
Uyvu0Mv1F8dMdgNOgE6DYqbvuq0cA2yJvcc8XcxHWxpViE3pHIjMXZ7Amdm+2Dzl38K/P7+J55fO
9H4uqYy9XCLshSXbP1uxppLjFBlUr0GflNPbUz/cg39GQVgNfWAgcUByDqO0lZ7bvaPZcUlZcddq
cE8l0ohhMhrahSv3D8XzsMp0QrkHQYDS/jgC5atc1cYNR/oYRrt4kFONO/FG4NsHojOzp2wcSJaR
ZnS/z8YA3rszsWRCaGfu0mCZNuxl3FFkgaIsuK33TtX9aGq1Fv6MX3Du77bLT+usI0NaJ6MnQio3
w61i9eWvVVfUp7TXrDJYRwFevVhr3NiB3q7OaXCaSg1GXj0ZdK3u3bjOgs6bNPSlgADnJpsPFbiS
AQEYdeZ2wnY1qgcDC2e6Lc1ztbk9PhTJst3KcqtlWBSbFluz6D/o5jTY0TgadMsy0CCXksMjJ4Ay
ONc9lT2TVWJhj6owVeXm5lohQ2bWSwNosiq9u77U8Zwld5DR7NTpjd2uXbCsfF27EFRz2krvErbo
7O8AWUQHmpbW3vl5eVYpcKYIXHhaXPc64LLWzPChkFrTYhdP8WQKQBN6k69CFUN5f9sQDdyEiTat
01jahXv18GT8WRNwDdQFedUBGRxONPoEosmAPcRileb7whDd+wnZhgs9iPOjkDKB3oJBcOyHg8wY
x1xR6bovbntydOifi9rkFwLx4z35ZzJsK4eP/8K25fAy1YBHZxzVdGze1yW78nKpWVezNIYfYEn6
L647aJ9WDkmPBWovvkFzxFF1WmX2hfuzfiQv7nL/7RuDLgu7efiOd13tXdODPgxN55e7LdAkdMGY
bvEwz8Ozwib8hLScP0oADx7VrmRAdNhLlgiHyaXyy8ZNK+wwrbq+SmqMo33VTrM0SoTTbtTaBmM+
YYZr8M8HAf60TCk3BnoxK42vdptKg08xsb60zW7jqjCcxbnS+lLmoWotxY21OtvnbaoQq531sbx2
ikV+sCcBnLAv0KsOLHgeD22ldkWQ6SrE9oKzOuHeusgikMLLRNTLPLkHWoVvSm8Mw4PoxfZs90uq
nWYzz8DrDB0KZJCYFDj/2zbl4TqlHdq1Tac8rht/1i9Kk56XNDDeTCxqNlHfp6BphkFzfzSeRBqq
Sir9Q8+0zchAwaPxAVQkOX4MXivDfu+8hexk/gW7Bus/DH25qNTGrlFkXlps523AVv+5bjftKD1n
VMjS3eGuUkH2RVKxqXm1ljc9KXRVdZ/cYzxV4CzawMNJ0IiyqUdrJ0uq6tGQjpBhpfUscDea/RQY
3Iq9DxdgbsIGER4+2GyklmWp2Gh4pafdD/qSfNOa5pccdP2TEBkNVsySxb1qSAyVV7U74TK2gLbH
A+fRzJ36viv6+Smhx/2ls0fXuELWVLuZpqrndNhJdt3bw/Qb/x6jOdnWNpq+55U0drFT7h/SdMK3
oc4NVKlL1yV3MpVi0G7dJW9uysnS86u6ElQbpezW5UpY+vzDXc2+D5Zu676o8+ZdC2fof2I2u+h+
D5cdPOtY998sd205jclUP5b9PN4kujH8FJg1j4HtlS4QRWtTf9Sbptxh1l7qQbP0691ID/HrqOXd
Fb1RbjhK740V7phxEQi1a77TRae2oGSdE1NPluMV6F/1PT7vSBxWljd+VZsu/96l6/aQT+32TaIc
8HHFyAT3+dwE0YwReeJbq6hR4KyyOcoyu75pzUJ76rIBV3oFns0nl+9g88dBHUuOg27F+rpKN5By
Lu+q1G4evRHD2kBUOJn6nWm1uO8uW/sgi1zN/WEynccSetMUKUqWKITSTWpej6UlPntaLZ+6Sk2+
odDmPlYSYs1p9pxiC3NXV76M44Q7b932jQx0nFcbnJeFLj+s9HY+VpbtpEGTZEUbbEypuHIHY1ru
UgFYMawbOd1VRW9+2RodeO+CHyIBDZiVX4udgkRpYVsN12nRa9VjaVbaeCf1Rv+OmcD8ZIFLy0Jt
7ZARcLRUTX2tEqJ/P4+m+oi287gDWxTvv4H2mRXQrnO1QJ+XHmeHTG4iWJ3Gq+8LXCPxm3ZlWfu4
a67d3SrM8b3IK37fNFfcUksxOtwodYNre6nW6J2jOkCwIbPK9kerhVHC89oHUINkpFq5tyGHWG4d
+lNb/wmBHGqCfWE9rrZi/0BKuFB58g3nqZjT5mfRmZyDbJlwy9DKdqJdLSm03o5Nlv0s5kSmH9Oh
1Z7UxTUzTEXhU/mFhtjDrTYsNjH42FV3KBN1RJp9juXgOrqFCGgxjlkgEW75roNZXn2uPv0bWMYt
/ZBZWlVEydyMnr8q5gBeK6vKd4sGnvD9riGsXmnVAHK/HwYn89s8LfApHrzEF5W1iKhocvcXj73s
OJXzej1MJJeBatdbEmCbp//WZjktJ2eeFMBDUKWaH0tiIU9sJfJroSl5Fk651TW+x8RIbPSk/TZC
MgeeCu8vhJHv/SqGgkZIZWRVEyTtIqWfjNZg+V4nYDOM6HRXvrMOnh0qbS1mv10a3gEjU5AEMlAP
uDadbux9DiXnsZpU49qw+nYEvV67/4ltWAIdlkcfSDVVbku3nv+Dtut8GlS5fQaNorj3q+4pX1W1
LPLTsuijOBngnsZAyTtv82u9nzYQOR0XfboUyZdtMz3QR1PFzTwmBRjmFT7up4Qyw3PejdtdmW68
KYPMeSAEIoCkkMuYtE/2ulbldSekVt/VGTCUUM+L5X7qF6ggU6Pk/8FxST5n4NFjM7UGWC8p+vg+
qGLtq55V3m3bKzxDeKBnH3F8UdIoA7gTa7JTDeDp42KGKO4h3BzMXd1mMabXrbxW4Cb3d3zfWNPM
mlisd8UwrZ4PfTfHfwlxDc/PlNr9upWzuwSNuXWEzVviXteZm34Ya6PHTA3t/iayC3AskP7bdGZH
K1sEo5Laut9C2uELTvvaDUES1JzsorK9K3fKdyeHjOcpUoZ6yO5dTQCCSb16yqOROelsZFssgbvm
28fUgihBTD+YeSByVUcAPRvXd6UwKoDiwGbzcNf3yf0q1/Lfk0486+dKncEh6zaNwN0dbY9vM2m/
bE7Rd1erTJT6BMaUl77q8XoIsCPZrr2Elu59TZOp9Bs314xHM6mVjmij7LIbr+3U64qq9KlzbSFC
/mmCdOtIq/5qWJxOBXU0zD8brcvv0nFKCt9K4a0EEyHxSJ6acl7nQhZDoDUW4nXY+FkyUHpT/9Kb
S+dR+2u3OxOQbc1j5G32FeKmzX01zH3zUQyUo5AS1hHG15JeIa9hmwY/2TCPDmkGFA/Ck9ikOLOh
kOjM2XMn0vwBJrBhByoaMfgyVMIug1mY/SNUj14NabYIj1+pbQqF4llz4cHo8zXi3mYX0NI2fsNU
Hc1ocrBruFqatXX91DGb68FqWOKWCOVdrU31F4/SOQ4OtbnxvaWOfecVZs5fbsmLw97txHdDsc3f
mIzS7eFGU9SPM1u1sB6ZskYGkRjB1oYVV9CuRZL6CReT5zfzvopN0nhGAHln/lVn1fw7scx+8Nu9
Ne8DDcTcPbfdJczUfviwuDnkc8rf5XNrKukSVVnuQOxuvGW9rnDd+7ySKy4gzRJLPCf2UMs7Z6Wh
6y9eydeGUE5LDYVk0E/dwnzakixBTEI6qvARwG77yPTwSQxpYYkPsvCK7yuwH3gQYn7XAK78VqQw
txAU7Xt/3LL8Y7JZLS7umTTomyTL1PjJ3Fr/CbMAYJFYo6L7Sjlq76ZsSntfGVBVC4cx26X/i3W6
oTrSz8iaZY1x2sQuedgRsgy+Wc8FiAJVS63QxjLsczl4xXiz1vX6g9ioyKMZV7/bOk81cuQdkYGz
0Jg/oK8wjf7Slkbhw86VGgSmZv21IVeQ+Qpt3SbMprUkUKPTMPr1YKePeEMKvI/zVLma7MVwI0qJ
VmzVA08q0lNLGyz5uNyUao95iGoX+HpMneijGfOiOoBo1DehmiTyvki9tYj4a/KzhEbaffDyisCu
GZF+CmSucJzNsUJa1m2WhOCtnHccoGI1ANDd5KswPT3zYaih8JhkqflhmLz5Xbq02eDD0aMow5M6
mL5otIIm/Fzlv6DjV32Y97p2KyYAS2FSGgmfyzoSMChKi0AkbOH5GdzKaJLOq/V73Zz5+xKRK2R0
6oIPrc50mT0aFS3NAGsNqfhAQnrkTdJFVtdt6Qo82rzMfbaNzHJ81NJX9B3kmn3TbKUZAAJ0HgYg
Ji5IvtmjSB84xlwNsVWZ8/tiWcnHC54S6itp7z2W3bb1p5K0r4/Q8at/1gsN79CQmdfcIHfUf1m1
vGnDUmAs9H0dt8a8MgbBI5p2btkGvUB6zPcWt5J+rdhYSqFDQQu6XkjPfZ5cS+f6HepflVFPH9BC
WpOoFK14soh/2quqnJXlcdQK71s9eukvXFGLr5pV8cWty4rKfZo6n0Qukx92P3tXuQdbKBLCJVuv
FjbkbpmLFbcqgTJ0OHS2iQKpyLjnQDolarAUwwalqGaRw82YpRWl8LNAI1Dt66IWIYg0nMvVbh8m
nVJmQD4431H13BUiJ3v9ZOKC1d4kqIXLd5uc54dZOjvEpzP4hG1euveWOzjSX1ZFSwEb9CL5ZboF
M8/VbblPlaIbyeoQxPONHBkSLAss8YkbnJ41XwMeOLNWGqNvL5r9c0q06oqoP5Fhuq7KZ0cabv4O
aRYsFspumB70RHINKpStPupicLyrATS5uG7NRv+ED5x5b/SeNfxywHLpYaEMCM/VeVZ/wmCd0yWg
BRqRFEmeECIl7S+lbihtyr6BBNWAQuYnAda1sWV2rP4GuQO7CRGZE8b70qnsr/D21zloiYYTn/TH
/bKWLLufUsz87DSD82Tlaa76Xu2uX0TqblogChoL0lsKii3KRsyvdElfIdChdt/A0KjvWlcds3Bb
NfWbM9Tdj1YWPdLI+mrdW70NwdTT152eTTyXBJ1j199dUod7MD4EidB25tS36y5JrzcIG9fDqLtD
0Ojb+HvZHc8wjqmS/EYZEyONDCwr1NBCimOEMFqPxoWq7aF/uNdGQH5BIQScuGMy9qr2X1V7BSeD
ZOpbI974/93W7dzu9fOVcoystmKJPLPsLKK10cs4ONl6SULvVemUBiLFXdQiKWVrdBBejk8BBgW9
BrCybfdtkCMwHFSpOv6UW1v+o3jEPldqQOAF/yCKEcV4OVY6VDUWcY0aq71lfEQlwUJdxbKv+aYu
qVMemgH7UIidMytAvvg2vkIN7lWZEnBzPLbG+15f6nfULrII8Kb2PHn1hSr32dGgQO49eos64aFy
aAK9HtrU0uKk1R/KZTehWqmTttRervp2/fJ27Up7PRyKQMAhVarQNP6Ozj9jN9rdMmZLjJWuXoTW
VKXKaenm4gRfWs1DZUxT2tDKUBJMOPbUBwp37hdRmsZ/GmGs9KfELtW73hUpKLxuk/9pNg5NvqjT
5BJR4PUBAwCyn7Hd7hew6GFtKnddsCKbNzYddvxK0hYsyUIJelb0f+uzsekIpVPmp5wHsIB+w+F8
uYoh9oZUjKCfFi3K0oSWOxnv317+Q5/tzyh4P9icYqaEc8bLUUTi5M2q9Gtswzi9XQHKPcxm0/iW
ovdPGDBp4TjIS9rKryu16LJj3QIlAXgTeIOXg0Ih0Iaqbdd4WFUtSLR5CjzKHuHbUzs3CrA4iqIW
3Ty4WC9HcZPa3Sg1r/HsuA0hpGdeV2L7N0jBn/UzVDR+9lsPCMZhKtOu1GZmwxrzGKgxCg0imiFN
fMFgYjq9PZ8zZ4/WHIbhuzIISoeHobpVHfKKLCtGKVRcW80mn1wbf53JoDt4oaJ8bqxdVIgzSL8f
WbOXa7dNnZMhKrTFIxlniAMgJa52qyOGyi9M68z3D2uHCw5OERzoo1N30jjalNp4HHWUCfRxpN6L
yXOiaAnVIVO7cCjOnXcwIACw+bLYuMPEep7e2qlRuOLFXLEmWhBuBKOb3LdqTnV8G0okF5b5wik5
dxT/HvXwVqhu7pBqV7iboRH1VOvdkzek3fd/Px/0VjiEu1ncq/Y/Pa9kJITX8DBZ5bVuddVVMijJ
87ps0++3hzo7n12kCTVScOVHk4V1yIyaiooW64o2EyZbVpAk83bhBjx3MnaLhV3vDLzxca/Acxf1
6uDc2c9qFW2jld7kVL6zYDfMmP1OX1GZ/8eJ0XWm5wrIBf4mXdHDRulFQmyS4gOjZdVwVY6UK72+
0y5cuq+Wbx8Fvi/QfNAaEH5ffl2DuQhA1B5d17ISJ62au4AAvrgATjs3yr5FfMcED/C/Xo6Cv07d
FPsoUmCtI7S296s+n/4/o5guwAFeRgCf+wf3V8jnpu7otI1lxoO2dFFZtirWL3Zz88/7gsIz4DcY
9cAhjrItFnF8YWyaE2egukO7KKpgLr3ywlyO5IK99Q6cGPQR4E4V2MHhzTUrd/FoGjnxXFv/w9l5
9baNdGH4FxEgOay3pIoluSVxYic3RJJN2Hsb8td/D30V0YIFf8Aiu8ACGQ05PHPKW/TPoslx1Kxm
l+TcKPemg458NMPWKEZD37pZ7OzrJgj2UwIs/YP7JfCC6wdByySZuenqh4x50nQtepMnzcK0vO6G
b7rdBpv/Y5ElVebyfyUvnL+6NMjLOsTf8FQj2O/TDlW8yMYd/f1VLl0loJ/IlUmcDL7m81WmoswY
g2jaSalVKmgGCxuyznBrxWZ55Sq5FNzxzSIw4S3MdbxaSjdonwJXIQJqOr1P0NUHNRDTMYUJ98BO
HTq7+SSHK0FjuTPOhq/sjon/Mnflv0hiz3eol4T+dsTc1Uk1CyW0ZtzTHXUpsZos6D1zjLNvhT4X
ul9olEhXVr+waSC7JDquQM0dyPj56lgCRnEAnfOkhUn7I0To2djpsg93KiiK2G+aXM38yrDqK+u+
5hurbeMOwCdDkNGhZq3OaNVoeC9o7XDCVTN7ipsIDb24CuJ4KzVRq/uib+vvOZIlkkosSqEhuH35
yTALVJSUaWG7JlYIJS9yi/wGgUGTyb0wKgR5THd6QW8FCa/B0bpo0xpG+yUDjvojiXXrF0IJzNKm
YioTr0mGMLirywiBqtBhvLgxejVDvqeepm+6UmfHPqHNsZnhsE6+yAPjlxqO5ngHNqIKPYHB2uSJ
QW2eaeEq8SZTh/E7MHoKVPrDurFpwom22BxGaMwFKbhUX22m7jYv5STBFdvRd7SNaA2ZToRQcjEI
tPCMmlZiRn0qN8y0wu+2lnXZLsD4Bn1IHOq/RkPZ0+Fmu5Y3jCOSjcJof7SDEd04+UKYQSCtQOlL
BvZmZgh+l3FwlBPCG3p6Vw+K+1sqgbirEImx/TZQhq8IVTTWLp7JoqGxmdWRhBg3sAk13Bg/gcp4
ceuYXpDep9qz0PO8O+gM6QJ/LLTqU546eeKpuKj8Slth53utNGhiOSqWJF5VaeNXbirnM5YoXXLn
TEWl0U7Px4dxSitt2yvQ3LdMyIXwOkaE14wo3lxkCGzCKqMihciJY9Aq8Y27jDGpgCidcCR2cTs2
T+PUcgTeD1SXPiSepbv4CRBE1rgrJ1SQNSM+nCo50J6DBLBHJCp7zMuhuVMLGzADiutXcpxL5S/n
2YZFBuAL9PXq8xWZxnQ1GuQpg597mEY321VJU/8Wo15t275Nfcg16tZpxHTHtNPZoYIY3riiMD8V
bT4iqFWhEuCoWoWy9VxuDGtQ/nv/wbzqbq6+dKIL2GzINkwC15pIthpWmZHW8gQ6q/quKpN+P01h
+EvRu8afh/h3IqTiBww9Thy9cCtHo79388A99NgPMeZxLGZsauGHYanv3/9xy/N589sgU/KzwL0C
7DsPf21sc2nHFLCAR7SHdKz0z6GqL1IIavcSCbd6+fB6C5QJnx4SHvRKVlFvlCDXlEonla8yTEf1
whXgNsbglgn6UII/C8MrIO8LFyjNNBJ7xKIWQYnVikQUs6VY1k5G0P2Xpk4BfC2rN7ldJB/u/Ogc
RBDyC5Vr4UyfP0tVz1tes2ac9F5zoAmllGCllMd8LjvPBiVzZb23IE+SbBo/S3eLihaw2vmCZh9S
1DI+OJk6MIcKvZefVaXS+VXo+nhGq2i7SgsNmzFQYt9iS5cd1UoUv6JaNs+A5komE8pVWr14e6TA
Q0JoQ++Wju+aNDuqQEbMwTZONHV42FGXbi3soP66SSu/C7vSvknQkkyki/wB56sOYf7WBC5SiuLg
jKK5r4M5ST+eRvH2gRYutpFAE1aPqhzqBpO2yDylAyVrU9BGt7VYeoyQrxHALxy4RecX+SWYYHid
L/H4n5SenYueO8441YH4rZqZddO75rPRyvZKVn/h20VncmlzsTVsjld7cmXoJCkKpKc5nvWXpJqK
O11PtzHo2u2cacGVT/fCvl7x+EvrbinAVvuqUOoWAwy6kyPp20U50zdkUmYmmWp7pZK4tBSnhxO0
wC/R6Dl/hGFg5BBMi/HUT8zc81aazKyGaNtqwbX+yfKrzwOgINulVBB0iRfs//lScb88txCPDyQe
zVPDOGIT131zJcy+vRx5SyqVJG0uqKZr83A5mAlKVPF0Ap7hPqr0SZ5CWLbfINIa3yNVtZ4qZ2Dc
+n6wvbgq3EFrOSFk9suX+s9J1OYiEqFqj6cMQX+M5ma1/dajOfzDbIr8R2JXxc08JTCQ31/2wiNF
4xUyN1/bq63D+bLYh0dmOw49LenW2WpdhchN3lzDq749/cBzufMXuQHYno6+WsUZ8dwKOtT/IIxv
awbgjFQZFT8RTYzPYxBcUwp/eygFqq7EEPpsvM21BnU4aBMXiRxONgiqfdlJ9wamSLtzZV5+//AT
RGcLThdyOlwn62jlmr1pKI3endo5V/cmFjT+KC3j5v1VLjxBmigsAwz31Y37/AnKEqRkU6TzaY5a
7bNpSHeX6UO8TwwMaOe5Aqr+8QUX5aOFkUGbYM32n0oYKUnpTCeMkaPGo/Wh7gOjCTbKlFmHKgIR
8f6CF04iNsn0yWmzLf+sPgD0ojQlRmz2VOVj+KQlw3Qc4sq5EocvgMUXQSdWgWnB57bmkcnS7BkA
i4kB0whPnqrok9rDJXOjQvNDORt7PY703WKIewx1mF+tGnzQgnSJKgs4nJYHszSswleXwYAWpJUp
cj4NhIPDZNvqZsoRo46Arn/8qVIvuJjaYX0BYHwVnYUbavYIKvUUdKXyuRiGLySmzZXb5tUVbBWY
YbAsSmAEEchEq2zKHeOQUs2aTmE7lPtJreIvGeCJY+s46aPZANqbJeoAtiMV0M6BuZFlpfsLA+5G
Mn0evAitzmMFshZNXOG+6FU63oxCbT4FFZP8KclQXlncq7NSD69QyS5kZohrQCgk10UoGXrr+aeV
V/GMlm86QnWRTO9xoR9LH9Bw8h8McljmcIhAY5RJoI4PQwMGbQ8tTPurNWHoHGj5BO2pGhOgI7oz
WsOX97+KC9+9aXETkRVT2CAXd/7jBgv/j2Q2JsiwFupUVlzvxQDoKbaRSUwCW7+SgV8ogJaByyLm
x+FkydWCqArDTRTZdMpr8GkIDqGiBJKdybtdyeqTnrQArpvUrR8nJ7ZDqEhjuRdBOpa3bRRovxSQ
Jn+YwAOnnOTovnT2SCvg4w+FbAomPAERfdNVqABKZXBnuRO6vbHr6UMYe5qcnqY+bbZ6pJX+h5db
JhoORkR0n5AwO38HWA2pVgTy6aTPRo1UPWLadRjEd8JN1M9aoY9X1rtwedFFRAsBFfRFymz5//+k
AuHY9MCjkumkSZn7ui2nTRHGpQ9K8Zr1zoWlFtohFEpGDyS7q63ZiWLINpqME+aIFYmoXQOYboaD
UozXCOQX4jsjfQI7xCY4r2ua46gGetUEunFy6vRnOyOVwOTV1X+9/64urvLKe6bDjULV6vjC4bKC
yKDM0iq9vxG0Mu66phFP76/y9rHxVzvLIHnBwBqvH9E/bwhKQJ4AgxUnXIBS4CohHKwFqyyCzLnS
NXm7IdyCwJpAdnkVIlxtSK06s8cCTT8VZQyLgSEseuRNfYW25HKkzgM448jlw1+ELBYy3vmRsyZ1
MHrpaLD7q2cniu5g1N7jVdPSG0TgK5vsyuv0ayT1C3sjs6A5yG2/5J+ry8ksZkVm6DOfiiwoN41s
p804WOrm/Ze1/PbV3iwUsym+F6Iat+D53gzQWHGhMbIOpJHQS6iOsSVG1LX0jI6Otk0c56OzNeZc
xE6AJVyJBO41YGZMSBr0NHUPVeyOd3R9+02OnOCVOLF+acsqLv0LQCXgJnhx5xsLgagnmo79Yy7T
GbyllTQ/dYiJD4Wut/SWldl6KPWkOBjAL2ladtc4lW+uTn4Bx99e+gdINejrF4gFt1EUShYc7NJK
erBZAl5qOOXGAQF2kK9tKPcOvKm7rh+LJw3vzZQWqmZ9A+s7Qhzp7YcGvs+VF05evHrlr7+L7G5R
cbXouKzykdJSYhQnteAQVL3yxYTv1XkDNV/gJdrcC99GSaU52rmBAFOGZx68jjbFMt3p+xrKWKFB
8czaEFNIoL9GtOk6I0bnSvZVyi3fmZ0fKnpubQr0S36mbuR+UZJRuvsZJd6jlplMOXvw4ZWXREwG
4Ca5yl20oF98E7hl7cHuUOFm9NbPzNSsDHny2LGgKRp9cEM+oR4gphjuTg3tRIeTCnDhJhC2cifb
MABea5M+gaadyq+4CLi61ydzAAhYjSC5DKhSbVSpaBHgxmTO/DRw7I0mkrbcCMU14aWpU6Ud8sTM
buJaRJ+butc+VUbV3+uZBTdIGqnjt2WV/qk0OlZ07WeMFuIM8Z9tUCmZscnctjTpWTUmBIu4d8EV
VHH6pTICoI1z3ZWul+sx0RHmTL/0eLvxaKNAnOIgoiGoDwnEVp+sPImHW2eORezrrTF+jeLaTP28
MnTk3sMq/q60cR97dqZrPx2zLe5ECNMFiL+Otdrg5I1GrVpbEuL8NP8xw0zcFVFaIRuDG8rfGuIA
mPHSHO5qfdYyv7Sq4tRmSpECs8U+xe+SDmMuXMYc3y2m5AXoZPV1NqfgRxX0EdS9UMl2OoSLYJdV
1CN+0IoiwuEhdISXOhDfKiPUeiSrgSJs0HKevtuzMP/DLWoiXAaDNHwrG0Enx7Yud+5QBIMHwQKu
AMOU7FMWAX5MO+E+til+6Ftp6sqvUg3cwYPnIiCCDFH2te0ge3ui76bWl2WotZ4DJC7daJCfHpqu
Sv6TwCFeDLeHqyeCsTE3pVSx6e5cpQ923WwgoOj0XT34Wq/OP5C/QTwTfHfzS4MaiRRvFcuvOUAw
NM6WCdgmkPb8Y0KWLvHcrM1yMixSZ9zSXDqVdTTo446CU2Q0KZTwkVxxZs6pYUC5bco8i/xepOVd
76TlkzSkCdcxmGZIEoESD74SFe3PsJeQ/9p0yB7rqZlhbTZa9J9Z9pq5BR0uAl80Y/NfhnyKtrFH
Q/wBZ17KvaYpxSnC/a7Yxm7b/EnzPPzbhuniAIBpcOlpiaI9J0ZQ/jArN/9ScDtHfltk+r3Mi/EF
plj31A0Mf2AvJulC1wODRGRIk4oE35QQ3xq+Cb4cmTdeXI7jl85w9NsEAEXjmVMLn7WabGXe2ryJ
wXfyMBE7ra2V2ROyBHipwBL4ZsRx9ndMDdlvgXar97WbT4XfOkb5EgZ1UXs0yJzmgJ2088upbefe
MLLgC1NASDe0vQS8Tyn7diNEnfZ+WMkxwb26TkNGHsC8bjFLxHQiBIl8r6qjVDZq5eoPOLQQ5uKo
sb/bgTIN21zR0oe+0YJ5Ww5iSPGwiiq54W1CsVfcwroLmBF9nwfxewRBXvHICm9OzUXFjnP1k56T
TPxJL8LWa1H4f4zVPPxKeT4AMVdLXfFwNijDnQJ8vrg16zB+hHEQwjjog7z2ACvTta6RYX1pMlX/
Mwxu0myboAy/TPHC9elE3odwm6bwGXIC9cxURkChIkNRDK/vXY5LrjnJgxIpiBnGVhd+NavYrKCX
xgbA36wJn0Mjah+1lEOzKWIXC8Tc7bOXPojdQ0cA7rZDTlDzNAvaZWlJGyKKElell5lZ/fX9PGNd
qvENkEXTV1hqBRqvq0ungeaVY9ELTdSZbyc3s761VlTuIqH3h0KL7CsdoXVa87octuaLQuqinbC6
/WU/6iIMYKVqIH4f8H0ObrPGCJ5SKvQNsq8G9PZYXGtdrFO211XhArsL6x+ozao2SbRppCIX2tGe
te5YQ/Ha9RB9rxR4l1ZBG4fcaenRMAo9z2xkXZatqmTaUakC6MVJwXnQ0uxKar3O4pe9AH+ylgIb
Od9X+vs/WXySGQ4KDpIXBrz5FLn67BNPwU92YF4+ejb4mFHNBRlCWY0ByvmGoghBxkX942A15rQf
laj/0cV58bumIX/fRGny9/313h4ORoSgQkiEYHsyTTtfb8yNHmqzhpwEnNJfud21eygI5Z0JZUZ4
U9cgzjiCKL5SRrx9b0ANF9Tw0nLCwFM/X9bVxxlpzM49mAnRQSiJ/BGlU3ylxnv73lgF9CSxmUqF
t3i+Sh7ArpJqgpQlLlMQL2zXiwa4kmqSXCv9L27on6VWz5Hxb56nNK8PVjlPm2zB8Wgiu+bt+waM
teSryNEsggY0NRi5nu8orFItj/GaOlgZ8BVPBfl1J3lwvUfsWzQXK9WM/XKiQeVlRsM14aRQhXyE
6Y0H0OJVfqW0uLBvG9A33wYdWUBZq5qJO14tHTd0DzEM7oMzOdqnrCyUK5/56zH8tzRj34yVGQks
jqnAYlfRhKahhol8Zx/cuQPPEuAlEe+yKcYTKq61eCNNa/zUdAXEFDO30FYnixQPQgXMSl8kDX+V
oE0DXzVMHKLxphbopNSoEQBEgg1z0DJDfvyEL767FF2v7c7XyuOfmAHJWES4FjkHpc6NjTZO9mbq
YAC+//m+ffyMpCnr0BGhYuWYn5+HmHYol29lHuYyHn186mI/rvTgykt+0wtfAiAXB4KSUC2AAK6u
EGQIAtNpUv2YQdq+F6oSn2qAbV/TyqY0jsPwGLomxCty7xs9HOrNgObtlcH424+ZpisIJOpyjO0J
9udbTfFCaZb257EvYNAk7hT818Z56I+mkr+8/1QvlKsgGbgqKZaXUcNawzBVE2RZp0k9mqnKN4Sb
7HSPWbLhjXYAeqobghulipOdrtn5MUX7+1ZaeuGjc1I8uHVa3tuidP68/6OWT/v8E6Dvwq3AM4Am
8KZULfAXUSK7UY963cuDWmeAjOzG3bhBRS9ah5/6/noXnjc0S3p+xE4+P3P1ZVuoD/YKTG6EanM0
9N3c8LppTrYEumtt2jeAH04WvByGmbTKTC7aVfTET6U3sBGVR01p0pNb14ioBbq71yUnDSRt7E9T
km8BaEx31gDKK8BrHdmJdnwKMYrYNLNJTT2GyVPZt4YPMdG99gksR3z1+Ik+8DNoftI2XEv6dkmk
ZPBBuiP1JlxVaWyHKvui9NpfBb0QB4MWs5FfywjOo9JpdwrmgNv3X8jbbx33BOa+CL9j1QhI+vwD
KCJggl1kjscqg9hv2zD+ZACi8v1VLhyz114lmq40Rd+QAcC6ymQWtTzORtA/GmKuPpEda34jy3iX
TrO8kltd2tXSGcIOzFiukdWrB1gXgnMU8lgmqfKkwzyEaZt+VKVsCV1ERyDMjEFoPy2H/Z9oPGtJ
VZnSoLtgzf2hM+th11Rt/+X9Z3dhL+irMkam+AW5tn5DPQpCukTx9Gi6hbmBW2n7Jdzjj58DVlnQ
DeDYl8bh+V5UgWdjEvCG8tLqfSvtql2rlR/F1iDQTadu0VtevkngrOerlK2pJDgO9ccadZ0NGjzq
3o6Nwu/pmVyJNG8fG9CihSe0TNX4Y3Ww86xMFtkI/Rj0YXGcYJ96eW9GVw7a23gGgAtkLmMM+uTG
GjKGeswYp3YvjhX56N2g1eFeGnW/r7HZ2n/0HLAUpuB0Xen+Q3M9f3bYtrYu8iTiqA+RtRn0svCR
AL+GyHj7pbKKrtOIX+ALiOOdryIMGTjDxCpZo1kS8SAZP8S2VvgYuNVe35Tx3fvbunAtsqKN+DZy
f8uYcXXyDL2e2mDiRdl04R7qsc1ORVROh7AEfjWVqP6h8aLgi5HGDzV643+GfKJjCOn/hzr26ckc
s+Tzld+0XPvncZnHjBAGtBEk399ci8lERJymVj+2RWQ+Fkz2biO16fZmuLTH7Mqxtk1dy82oN9Yn
PHsq3yj0JNpkQqANpXbaeF8pTfUSDpF+Hxci/SKEtD0kd9tNo2bX2LgXfy6wPnOZgvMkV1mMraSu
lEg2HlMzDDd9J5rv3HbOI/xKa68npuW3yoJNV8prkMlLxwUsAqN3oEo0AlaHsjXMsezQJz2SH9uO
R7aXHJNMbzwUOYy7rB7KT++/mssLLpbgTEMZEq9OS+XMgM5jRz+O4ageMkVRPJWL/jmlc7YTSMZ9
fX+9S2GEAREtDvIjHAZWG6wnbOp7MejHCQXFhyFwtZ3hxtc+ggthhChF/km6zV28rimRBkQuycrF
MYm4qvKuiXZgoWglj+6Hb5MlVAE1WP4FvmOVdFvYWeQI9epHNIiyY6bQOM+T4Rre9MJTW+hkLAOR
GobI6kCaVV51gYouhVlb+S6Ky+ToojR18/67uXAWaCKAFWCETAB5Q8hwyygomKEdaTcZJ0rYDM2R
yropUJ9DOa3urugeXnhLZ+utbq+xLubQ7GixlXnXbZPQmHxNQceg77HIeH9rlx7gQsXD14ISGLHm
8zCMtnmCRV2kHWkwSj9y9MGHDHDN1OHShkiP8dEC0w3YavWaJE1TUspcO8o8j8GRDwO5WTfsi6T6
6LCVmx8vE4jc1PXkGOtkPEGaY4ohLh3Hrms2KsIlXlKiNPb+Y3sFJ6wCN9/QQuLmQEDpEufPrYHj
njqtqh5VrLGtjYoU/U8afW3rE+jrndVh0O03SJt8z+sqNenrWQrKW7h+6j7NbfWejp+5KNWM4eTp
WjYhLgkjQPpI8DmHPszqetPFTv7bmHPl98KNQm4kqBaI8Cj4izAUVTYUNEwD8NWe+48nNUvWRBYF
c466bRWNxqqPoEibzjE1emfTTUPE+Ge8Jrhw4bvii1mO3VKZ0Bg6f4iGUYlZTYV7VJQJVUfmUIR3
t/YnnFp3eRUkV1KAC8cQJiAFOBGBUcYaJWaVilEB/raPkqCyU1tl2I9WpPpja4krIePSUgtWjLwd
0DDZ9PnWYub7o2nEzjFqWrEbGWd4BlO+XWDmf98/ihdW4j3B2AXeDZxmjYGGMyCHsXPFER0uqEM9
orzcycrtrDn94eNLody9jMFpflJenW/KDpOpcpn9HdWx6H4Urep6AcSoH0kZ2x8/gK9CHNAIFi2D
NSkjVGxLVaLMPvZtljBP1d1tR5l8BQZ2Ifo5ZF1M7UAXwDhZfcVDh3FgE9bqsWgLe2ehXYnQJOp3
H35sy6DEXrJcxvRr+Y2uHa3ZUFv1mALpOhqakm6zuDL2YTV32/eXuvBF4XFOf3VpejggMM/fkJvB
h4OmrB67LE9vXGaKWxeJhG2hDYi6p9bP95dbLqLzKOhQxS0OFoQIvqpVEt/pua6UdlvSViiGHZiD
9DDqargtFZXhL0FaIstFJ+T9Vd+eeIgzwGiAWYGpgbdzvsl0MX1ImC8eC8Mqt4Fq1N+KXOTPNlJl
V5Z6e0AW1xHKLnbJBHRd37uj3jIWrPJjR9FKwlsxDG0R2n1/Q29WIYFBmWERdeZ25CSeb8jUZ7Pt
J2s+VsHcQwfLupPZNtdaYm9XIeVj0oR2Bnty1l8vvvIF4806OAY2REdo/gUqaJNx5QQuMeDsSCxq
NgDGSC5xLmBT53sReoJPbdK4x7qEQhi7UxN7TmKZG4j/2bZB4zPzhFrkd1YsrCtF8pvTz9rA7qiT
wZBRpaxy9mBRLDTLPDhOMXpteeg2nqU1z7puPslO+/z+S3tzCl8XgrhjI3bBRlcvbZJt3U9COkcb
FakHFWGxR9TWkx0Kis2Ve+vCm0OhjiQD3Q46urp+/kxxesX9E+7aMQA57TWx0vkGlLgrb+7ShkgE
GRAyfF80Qs5XQfiZUByY7jFNA3loiPS3SGo2m9EshisJ7uvNvjolsFsMsEDLC3sz1R3nxBoHROiP
2hTJmzpECLSftOy2063wL4Lr1g1KDRlqCrp1izTZIvPqup/tqE98R0/zh6BzzUNhptGR8eJseghu
oUOIwHUEwKFodh9+1cwyafIsvWSmjatzBWaowKTZto+Ko0w3plZXR8HveXGacf4/lmJKa3KCrWX0
srpiZdug1tfUvARo/JswH+0bQDv4HTrRNSYCLIA33+rifbV0H+hbC2d9rnAWicBIGESE0R5wSW5K
tQPpPI9oSaoL9qCQZqBR4YAG33GPwigeq6axUe4r9d8ybcZnSw6Z8CprKpJ9EgRR4XcYFrrerMTm
5yBpcyZYULlHTwE39BwhE3cLr14U5JRTEBy1SElBlAdR0G2Q3jZn3+y4rhGXjeyvEkrcJ0tiyrWQ
FssH4tqEwLes8y9659A8L8oo9iQA+nslCjVATGplAZnS84Z0FdmPvwDxqpegauJmQ/PHBOQlQ/1e
i4biwZiV7tbI3fR712ta6mlIniCbXNRmuFHicPhmjbQA0DXsxmfmR9UnS7GLH5XTGDlRLbT/xmFe
J9uRuY7+VLlaWWzgFqulnyVTd8Osv/1TuE7ngml2FXy+ALZkB1lMRndc5iAPY2m29iZDyyH0cqww
Kr+tq54FjaFQPTgDUXgjwcXAkcJd4a8dCwXqQJZIwLFlTIdsgvTglePgDDtLnZobw0pbHXnkVgg/
jqXyadbB63u6oZgbcK3xuBN1bz4LNeufIsZU4ERD8SxQVItBODVdvrOSWKs3YWOi1OwkejdBXXfV
uxzgC0Phwu10z8X4oPXcrpydTZiYyI1aRZh+Rvo1aLdGzweJGJ5okS1XW/yf+xrTFx9vmWC+tWuR
fre6GRygks7lk5UY8deEcu7PaMDFAjFW6P/ZyHzVm0jBGxAatGXvbFF39yWOgAtesbacYyeqGhDg
INx6GxZW5W5B7Qr1k2Jmi9rFGKm/pa5w4FwzQG48JUcQ+7pAFNu3CwNSp5kJSBki0orhwwGUxgoC
S5QWC0Zm3XQ2kSiFNqcVJ3Srkaq1OPaZl1YOZnm6wPjj/aD0dpoO5oGsHwIYDHoSvlUaJIER0svP
m9PcVfqTOs2aRIwjCGxPIaH+Twcr9kefuQQ3zswDB9FVTLAw08YBrlTmaDFc+0Fv48lCXESaBhY1
d+L6SgQyACh9Qki5cVLT2vRMIqdNHzjWr9K10tJ3pKqclD6D/jOllhIc6Pra6q0Rop+I7LkmBk/P
h0JuGQ9SHNtthoqJyiWb7IQT6z9jiYcxMhFF9LPBLqbZ65HTfwNO2v9Ks1FAWJ/KNNrqcZP9qocu
QZkxbMNH5ESR00I4P3U+FyUq6O2MmDX36KzlxwFQ6XNNwRmcsjBQEyoos/6TG24NXhXghbKP1VIk
W+RD1XQ7jA7YhLTJ0ZiolbR0jiJJk0cbd8LBo5lo7fOhbZNNFoTub5V+V+j1s12+1JaW9/CJa63f
pKZdP8ZaUf/Iogn2o4D/v0eNd6r8DMsThM9tkbnbWaAy601Z1qaeKFQl2FtOynMaE7eRN3gWGHCl
azRDPc3Jndu2DDBrcLpJ7BGeBdsWlUGCpGdKveGTV3bJAfHe4lvVS0ymScOQeO2jDL3rAotnG6Rv
25c+YvtoTNP5VR4bLbfCTeWMpdyUU+lEPp0i4/dABzFEXl6iRcHvV4qbUHK/eK2ZNa5XB0ld3lGJ
Ys+dNwqQUytxZbp3ERF5lIuVlS81p4CDLWrlq5RYVm7cTnGeO97kD8wNosgPrXhuee1J8xRONqGb
Wqk/0jnt67swbAaG12FYY88g1F+pO4zT0Y2DsNsXTlH1C7GqKw6DpsygYFP60lcK+zclD91TOhXk
mCjQoX2/ym+7GAX90SzLU9uFBoDZsP1GwmbcNOB5fYnDwS7nj+LKt/U2A2RVXIEdnKyYmKxnc7Jr
qyF1zRKLknjYFZyPz+gJV1cC2Nv8eVllqePIBmxQGecZIOMHERRmW0KTX2RC6CWoDzK2+x3ImOG2
17priKALAQNrSlIrCnChmmtf8qzoZW2pUX1CTG06gQXOT6GY3Yc27dUr7+3iUoviFLXxgo1Y5dBC
lUhHoD1+GgfTpgWHScCcqEyiOyxG3w+EF5diUuu6S1PLNFdLNXmFrIs11yeofNgimaU/qyUOuhNI
gPdXunAsgBvAnWKkxVhLLIf138GwgPueybg61aY5HHJrtrFHspSPtn24aJahxFLnv5rynq+CkK+0
IctxLBIkbxu6l56GG8smha575dFd2tAyCkOkQFjg/Vfpr6arTTAETnWaek05ythw7krVenn/qb22
dc6rD6iQC2KDNIxh0lp7rCszhn9GG52KQGlzryjzJS8Q2vzFirBJAOZPM8eTs5mc6rQNkO4VTfSU
ik6rGNQVo3ojXbdAmaU0BnWLkRo8Ch1vHHBbY5Uda2yxEf3GLkqQflnJ7yywxh9mqIbHKKc/ybBR
xzLn/U1d+HZNEHXLgIIx5xvVlAZ5i1Yfp+iEU033W6iR8Ow5yz8LcM2HKQZU9v56F94UUmaLBRQy
tXTBV4dczm47W4MZofSQdF439tqLm7vulQbTpVXQ+XRpj1DOUxGdHz0Hz7KFFxKfikSJttOYYa2l
olH9/l4uxHQUe+BYEv2wE1v3obWuU4c06lgF85DjrJEW6FZqoLA9DdVOZyz9jZHCNRm1C3tbWFNg
IhkpEZFWzUcsV2NF0hE8aXbhYJskZtgVMW29KyfjVeTl/Lgzh3NpXy19Ec78Kkr0xmQEjdOFJ/wM
asPThi6cb4yg7kc/1Mwo3JhpnBhfRksPX4KxDYXnIG2G+vfc9N9KMxueQ4ygMNvox/kOOfnG8eMx
lIZXICo13bhaRq5U1E711GVT4GLywVzO6wcLBykE1L1ezRdY+izlbwQn+sh3xtn5jqS3eEmorwZf
j4zxCyO+5M6CBvin1KhGvR4tpCeMQrHl1hjESq9LlQ7Io4uHrael1VjdhlE7d5uiC5MfczhY7cak
3htIRaSb34eVGY+bsu7xPTEKxwp9K6Bv6Es77LJNUqbDr7LPZ2uDR4J+3+i182WK6tbZqFM/PUk1
hQsoSWqQ/JdamPsGLG8sXIIUDywBW6bb1sCgi01O/9296+06i0n+XO1TGSrx82jm2qM6Dq61wz0g
uVExZbtNq7Byb1w8Umyv62Iz9ga1z8S2cIu584Vbspve0LLfaoupPVQSx2xO8YTFm0dKV4w44PXh
A7Vm+aufSgUWhBvrmodZAlbpk5FZxJsiniPPKpu+X7CF06Mls/DelJ1xz09qMbiqXIj+RZEYxKiI
x499Sopkyvtf1JtoRE+NWESz0UKSlQnS+XdbMz7ASFkmR8Vwk30cicobC93ACmAK9kN2DSr9FuK5
KE4vU2BAbvqCxjtfLyrrUm1Rqjs6yWyfjMptnsFWDL+DGsJRLjJ9K5oyxbIgUP7H2Xkst41sYfiJ
UIUctmCQCEmWJcfxBuUwg0bO8env11qZIIso3Y1n4Sk30eH06XP+oKQ+KxD9pHCdb5S1Lk80rREJ
UJByHAbyWue/YhGLuyRVlDwgVNwfk6FeHnm4bTGML9MLioGIZkrkMrK362pxbImWg1frgVd50aEN
sS7qQnMkp3fs9y4jEB0TySCuSTill3I+SRShQtcaQSsi83fuzOqHzuKEwTfOcWe3x6+3t80bymEV
qtgsaJLxiAQIsW5HJyU2FwpK1YFBJnpPjZ+SDJTak1qxW63cK496q9V3NeYcH5TYnl89qwj3ORYq
z1po8lJK8/Jz0pebGE+5Yc9/mOzyAlYm0wK7ts5UQ6oGktKYPEyJoX1dwtDWuI5Iwf3MMI1s149I
Dh7iJcEqM7F78+A4A+/sSVP6jxtzJO+81U+hwgCwjfSI8+WsdllOH2Fx6iJ6MLLY5otFOH+lJ+7+
Z3VT/jvPTf0bePHiCbNCc4ArNuKW5KhYcfiO2hu/eGESBjyYC/fh4Cy/swThvz1ckLnfD3mP902h
ap2LOtgyOL9v//bLAwJIQ6WuKTFPKBuvbiKcChcqcEsYpEXCLlLteg//xdi48K6MwvSYku8PZ+ji
sYS0fo7OSBEGbpgj+5eHv9XIfqedL1VrMJm09YA0kHZ561Pogt6PsV1xA1dg/1cZ4XPfwuJcYu9b
VpQbfcoLi0pqzpKHzzCUn2k5rPLilJ+jIkkRnua8zHiPh02yK5s8f06iPvkPLdvMp8kZHkoKFqcO
Mv2+7S31WffmMvIzfG/S4ztXkiYjUY48GCI9U7wKuHCww8mbe+sksglCpEnUbcYi3Ig/FyvJ99I2
JQGUvAnkXc4Daq+I0PZ6QOs5fLhDM6C3HQ/KlkjwtVHAikvFU6m2sS6kjXUVLR2zGRihO6NJF0a7
cNT6jebURZJJ7JAQXmqDmGZcyCpXRhepvVtFfEun342Zq0tLmYg7OK/3cTRnh7gw243O0ds2PAsW
clQeO7IoRwxXVzM4CWqhlt5EQQwqXe+mL2LyduZYfYTLG3QeMkDV+Fgm4102VX8GtPudKMVSpv0g
+uVDY5m7xUhPXW8dEao7NW00HsoUC8bK2XhOyA28+p0EWEA7/ER+6poi4+V4s1jNkAToucWCgtdg
/agmO/s1IZ1wNCAM/OjIjDCswtVzY5IuLlQ5Rw7gbTTCab+usQYgAORh5+BQpfCO1RKnB1OhtN2U
evhy+9hcyYs4yXC66CfpVDxWAbC14EAtfRgFg0D41MFUCxZGkgPoNeOvsYm14Ma8Xtt1iI4hPMF7
mhfA6rIIQ51GXkifrEdcEYiR6fnqrB7ha6c+3ipBXofvdTV4g1L8NeRqy9klQskj6sBBHOffm1zT
D3MKqSd1o6305PLgIuqKjCnPG96gwPDPw8Ps9WyMYmI2F205ZWH4Y2irfoO5c4kbljroJELkGdwq
3Ljno/R1M6quVadBMhJj/doUdHlG4daEV63/N9S8bDzQDRa2r3dxMvpQHk0e+UrW6n6shYgSkwrb
T2oG4Gl/ez9d2boYA0hIOEGFVGA1152mSiNqjg2PiegABsV74klHX62zs39vD3VlsnmEy0vboNnA
n+fTMJvwpjJjSYKiyNFig25/6OpkqyJ4dRQbohCYC9K/daGTdqTBiXeSwGrTeW+OU/Ec2Z32Xnob
EpVo1lBhMima8f4+/5axsrUwt4ok4EWGT7DTDjTUR2sjD7ly2Olxw3flhiQZUVePIOJ8LxrFTgNh
2vVTKFT7UZ0i5X7SsfL1hWqOG1fMtQHli8CFX8G4a6YvzVaYvmqaBwDdUIMeVItIjRImyPMezHIy
HN+9Jeg80RYnJYHDvO73tOi8enGpi6Bk3+/iBbG8OUnN908jcBVJSKEAKdtL54tVlW2dz7G8OEct
PiqtfkpNXRzCsn4ZEvrGt7/pDbm5uoksiV2BAmETVtYEFTEog20gjh2ISs/EfdSM9TOef+HXSCxD
sPRSHAGMk/bbapSs92m4jn9wnUdIwyuiEhFZLyv0o6w15A/FMiO0gu1rq90zUvsineTQAmhtNd7R
aK+xsB/qehemVU/P1JJ0vRIDH7D1czfd9eqkZg+Qy1RrR896svdQm+q9ge2lfWhnzel9kYT5jwFR
3ldLz7J54/a43FCyagQaBPw7etbr00jLOu4SJ9SCMe2dneK04E8LsKC8CVFQR5t9Y0NdUul4/dG0
JKuWut1wDM7XeolFh2umtwRxqVTmrhvs/Edch3W5qyJjnHzdGSvLb5Vy0PaxYVYmZsKpbhz7rvci
oLfCkV1Gvf6oV4kRHlMVh1VHT+h4p4Ia1O2tchmr+LHyMQOQhYKyvSpOxmlf8TjlxzZ4aj32bvLU
FuH03pqCnBFucCqgEma3fjLpetehB6MsQUo5em8bOLtrvTNtnLHLe0SCfCWTjZINAWsVqkK9RLGm
tvQgTXpzj8NpdY+W7/AsoTjv9YqSdAqCIYkwxQWy7lUOFGsl0iJzbwYjjkR+bNn5XkcvaOOLrlzb
kOdJDZBwAApG4DjfSi5wiIG+ZRuQbu9ypU/vkkbsh7QIYNX4VSqOspvat9YT1aDHJWpPsTxci5dv
gcWv7BPqUjwXUQ2WoNbV5FaKBvw39mpgNiTYqKgjGpIb7zWHYVqhVsqYxbNMtp7Ov5ecPdXmXm8Q
yrDdbw2Z0G6KknfTVBiFUEA4BuoAIk0/HwVl9tluUrsJYC97x0hpugNk1uj9m57uKjqwpOU2+mKr
MAC2QjSGEtaB7QrnWLhacSprahK3z++VqiG6r/SagOQCq+MMn3+Mp4vOypWiCbrICk/YH5RP2FPb
ON1n2Qclb+M7bertxEdlJzouPIeflHEK72//iitHz6FmCHyAJIEkc7U7nKGZa4wq6gBrCGtn6yI/
KbYdPmr6kGw08i4hI5w2eRwQKCZBJ407/+Da0EudGa2DyJpRzyryPWgWc2eEyQdsWBWo4gkYTUWj
EVGbGbTpqUJfbey+3P7kywPBW0/i/2RxxmGlz38GuXKdl7PRgBMxorus6eu9And6IwJcXl5vom0S
iEOXjzNxPopT44vt2FzkVhMplP1t92gIXUWaRxdP0dLGG5fXta+iucwDFoFJ2r+rgGPEo6JGwwik
RMTxvkDuZD8NprN/99wRntGMl9o00D5We5bGOFUnRcmDPs/CnbtUKJ11oKVuj3K5KSFuQdjmoEvB
u3X9XhsUJ9cyvQisHlGAeIn1Q2Jj7inwWt14X10OBaqBS463NxGSyHW+THHm9kgXqUSUaTIUYGCx
tXO7MTxQB9hULLwsMxAjpfGFJMDxylgNthjuYJngqwM1DoeP4EU0rMewerDLmn0ydMbnKqzBAXqN
a3+8PaWX24NGpixtSBlDObXn3xkWDhJTou7ZHoOBoXaZv+SFbd3dHuXabEo9IZDe3ARc5uejjGRQ
cZnZfeB1XvdUTeayN90Zdo1j1lvvmzfe+XmqbNHiMUnW6DrD5l6FE4pOmWkN+QBYtdL3Ga4xD30K
HgL9YtV5kgYBJ6rILmJbQy98dPqQboMToHyJEIr6t0gn/KqtlADbUcosjibC7xsx4Mp0vOGLsUwj
1HAyz6djnqRwZToMQdNNAEzMNL8bbNDvWEdlr7dn/sr6QqKjwgfmnWRwXWkxy76c9EntA8Qqi0O1
uJXvABA+3B7lMqi9tcGxBTAIoBSkzj+ox61s0SNCJ2KqLyEGz0nRhv7SGMcsR9Ht9mDXPonyNj0t
rguux9VgZuX2LtpeTYBbmvncKaF7V4l8K05fHQW7CLgcMrlYq8BkdYyGpa41gbvM8+til/gPmn23
EZ2v7QQSCl4ySE1SmFlV0GNzWTqwTYxSe9MudaZvqCkm+8aZP92etMuBbGKZQYkX+g359Gog+I+Y
oCPzFoBTz07JvAx3iDurR5zat0hSl5uBLU1qi4w1LHq0X883g0IfUuLCmyCaouKIjuPk20YKYE5b
soPXiy0U2rVP+3u8VfKHYl6DcjxziI1s89VE+MLv6yT8PNh2vtHxMGTacx5bsIhASEw6CFsAJFZp
UUKJZNanpIUvVarNjxQEwAfbyGrvhNKfV4CwxoUcJHJLipKKbPlTwEQ2ETNcwvQu5VEtcElPMALv
TUVdqIOEoqOjrqXJo1OiaH1g4xvuzlBzxzyKzpy/RtRUpH15771o6CqBYc+t+bteFyLIYHpm/mLb
4z9hXKjc7n1VfMPZWZ+kK5jQ3n3wuH5dXu3Sjoi4apwvbC3abKGvlwcsu3tXZGLcC8LW/vZOvawN
gwOm1EGdje7KBSGoHvUoK0RVBLk2G59mym4fpYV35IeDrd71rpr9rkB3f7096pVNC9UYw0dYi5TC
15ptuC20xhIrRUBrGVv1AQHIBYj2QG7qt+UWw+9KygsCgR4SJTEEzrgEzqcyyvTKq0u74GUbZY+8
FnEmBnXz0fKU7K7PoMXFDaqfSgJVrutEH6T4tFMbL7NiY1GvfjgPGoSuHV4ca6Imt0PR8ZgvaEvW
auSnZmy88kYtDn0mSge8rqJupFYypVidIUNGVRpoEiK4jt/KgJWGFRop1RQmN06Lf1BTe2kKC0Bw
/0+LzIeve+ZxNJb31+wkYov0UXaqZQHjfNZDtYt1axFZYFuDuCsWbOlSRSv2Pcp8B0Rgo4189TKv
49lLZkHeI6EDa+cVnmZ0NvBPQNtDK5JdQ7cD+cHZ/hFSRy53WpEKFIYxJnqdtDnb2NGXFxiDc0Hy
iuOZQTA+/9hpSkJYj0YWGMiyfItAuj9qefZusTTyRosqAm9uHvmIG52PUijOIswmyQNl0ON905TV
U2OO80YJ+dq3EHdMjDTgBl2ASyq3zNwRTk/QAlg/dKFmPMbCrO/fHwMgCECIJRcGPbiascge3Glo
EyrjWIHdqeaUn7RGaMeEOvO916XeRqS7cnGxMSRwmrqTjtDB+dx1RrsIfNaAI72Jy9hDVvm5A9Zr
DiP78/u/DTIGvUQp1sRo52ONZchlBuUnqGsFx8UKlMgxysNiIrpZ8wnBNoRabw95ZdEkDZEHG0VI
konVdHpUL7oFMm4Aetbbu0br7QUauO8fhYSTqgwdUrkVVwWmGHhanYDHD9JYr33Id+PHwRDWRunn
yqX0lqAB45IKomsEUOQs6pg05Jyq0ebPwtCUU69289OCP9QHvVbjRxWpj9PtCbyyP9gcEq9mssN4
h56vGRbEXINDWQfALIZ7cndrD+et2Reh+f7nLpm0gSU1AGeWbC0E2DqxpXeqVQaDoYa71ix+Y8Vn
QHAT5fs3vXwiUKmjxkVtcLUrEn3KEG6PqgAB8vwwoBNwl8Eru8uTbov5dG3R2H4q+Rr9NCwOzudv
KoSYvcmEFim6cR93zvDsoEwF6SYt08hftGo45r3YKqxeGxYOKVZRzCdXzWpYzYt0qHNdGcgzv1ea
LNrFTvOxGxOabJ46H1WtfDcjHJU3bhq+lJFRM13Najkh5KymcxmUevqSoeC6E/3sbizdlVSBywxg
P7VWaeewiiHW3CGSlzKfytjkpyae6QK5ivqIzVf2bxp3YqMfeqUSSl9bWhpRnUaedW0GB5ObZ3TZ
VIE9FtnsE7i1FyMe1GfIPVG2V6pZie/TZoQSSkDTT4MbT6WPF/kWeOBKKHtDU0FCBgdygcWBD2ZN
8WhXQV8b2iNq784jMvPvpsJLNWTpuijFEiSl4Xy/6mUyKwOWHJz31ruvjb64t5uuPNyOKte259+j
yG/9i50xl5URe5VeBc4c2bMPiLg92GpCDaTIzJOYITOPEJ633tPXghk5FyR/uL0yoJ0PO9D6D3Vw
lEEknxaIPIGdLgZa3JU5ia0e2LWd6lBUlv4w1NXWWYmKbK8aq3Qd4gTK/WTAxU7FWPmixvSzJrHf
SKKv7A+OA/0wkDpE0PXLqIEriMNkOQbF5Jl821zvXSXeagJf+SpqdbxSmEX0rI3VfaAbjdOIoRoC
EqXmPhGAOu26D/eJquS7ctkEE15ZMukbyDOeojwwNLmT/topVgcYO6magRY3ifqAY8B9a8b50e1s
63h7U15MoLzocA3kFkImhCft+VCuOySdkSvmKUPnL+OkG9ZRqFCp35strMZZbf4MjHU7Ny77vK7T
BzsHFhAmXbhxxC7yfkaRXDVeySDHLpQxC6PARpUk8qQ6RW49VqmtvnT21OJ0rRXt42B2BrjhqGm+
zFabbOzFa4NLlWQp74M4wLr8CV8jH5YhNU9upBbfrX7CiLFu7Ezb98ngefdDomv30zB5/X3e5H31
6f0ryY5B60oqKfAyOF9JFcHoAfUk4yR6gcalOiu+ZUT/zzpCkyJn4d1BVXm1NWsXxjph1Djx3hM7
M06tAwqlxsZuuQiVnDNYgBKhBm8Y6Mr6W6zQ8SonPFmVKu7mKHGeDXeC5503b3Y1YjdkSf96ewIv
Tp0cVBblMbiCgbjGHOqRboQUgsOTZ4npk1JythFrFCcIyltl+UtgO+GYRIUiC9hxcufVB7aNkTXG
VDinwa6MnzgJDncgddIvWmEpT0oU5R/CJhVPqNyXd1nVKHeJsO27zMurY+qpytdh0OL+boztduME
XcYDfhg7iN9HuQoZqfOZD/s5dgYytlOFyfwxE0n1cZntLaHLK1MNnkY2/CWYlwLp+Sijbra9O8TO
SVAR+kcsWvfYU/7/d0l7fSOXeQvOZ1WPt5sPdS/0qyWHYLVjjcFxl67SGUvgH25nCWGuAzjS7cYK
V11/VAq981UQJj/KSG2eLczNpx1yWaG1o5iuO/wfSfSE30s97HGoFl8ZJn+mi1XBgZ69+DeeIm29
499EV25RGjTYvEKfcOerqRi2sIaMNPHZuma4K7gtLFiAeviNKg/UKpHnfeNjAEIdKIFU4HfAObYK
w5f5HHMg0XqwYcjLgR2s5tvy2CmpYZ8WpUfT2aE28qXv5irxe8vojq6X5vfcauaTJsbp16Lp9YLG
qB7tb5+wa5uLBwHYWgnEJ9M6/xmJ0UNyyzEIE5gASS2NBIbbKDZGuYR68LWy74oslI5O0/r6nLK4
HyP42qdF43xQjTJ6v8zrBl+VuDiKrJ0+h7DOgRNV3jMC0emMb32Dwfui677OQy8A5SP+vP/bpQIS
wsAyeK4Lj1mWqNqY4eyqxyDW9bLRD834/pI8n+4SunhLoisPcOp8hocsE7FnzTh0AoTdGUuNjl7t
druk97aS5qubiqsOrRg6fjTvVkW92Vrg2BS4gTbZ4LR+XsKQnMfZCrpBxcurjaydNswF7BzX8/vU
RSPB6Z32/va8XgklUiifnBNCBKW+1a9QQFRWdVjQB3Bq8zv+AcOrM3tIHYAGi7/dHusiD5RkH6ns
zIhYFKzHmrMQVzBaPSRLTYe+masdkEc2U190hrUzl2x4t1YcI0qjFhhQ6LcBsTlfT0Mfo9ZDFBKQ
ErI3kVX3910afsen6N0KhYwE4RXIECKWYE9WIyEgEbl4mCmncerw20YKQoGjPhgKDkOL9n8smqx8
A1zgmc4ZPf8ssiFnXjJdOaHmZjx3YTEeCmMwX1K0WjYutGv7Q94wXOxA3vEuPx/KzG2h1KYXBRNm
jw+OYsZ3I4/YQ4gx90bguTIUyR/xleoDV/u61NfJjneeZ1GQSHmXSUGiSUcVdN+Ufb2RIF0bikc3
fgYgDqlQyb//64VgjCNcZG8RgTpr1f3sLuajKxbvyQVAupHWygla3Z+U92RKBDeZqLraGLFrVXpi
R3HQD3g3u41w7lAZqXW/UpXxU6eW5U/goGLYhVM/fBHC2yqxXObVlIVh+1hvHRvC2vm39tIyYQnt
OJiXLjw6ksArTATCEOHazwrDkWHsSGjsw7tPuyOLSeiRI2MDuOZ8XKsgje+VMjxVWZv8TKLGfFQS
LfuQZYv70UCxYCNTubKmDiB0+nyYItCrXX+nNvRK2PXKCQrcDz2uY2xJO0EOmih3t79MXvfrJeWF
IGmVnEI0iM6/jFdQBEsNbrvWuou3N43Oq+8Xz8tRwckM/XPpNQvsP27Gf24P/JZoXIwMuE7Op2z4
rRIR0XROOJK7BpOd6vsRxPRh0XokAMsh3GeJ/jvrwxfiN/JQ8zMKDAfHVQ5IRoLL0URxXKy4wG8z
Go6Rjv6yV3jxxiJc2+0URzXJzWKrvV16fx0sno+laYwGAddrtCCLhPmzGI3sm90P6l00eLXvonjz
AFMrfKliRHxuT9CVGwbIE+0p8CmyEbJKjHOOgaHW7Lm2VasdpyJ7xW2vfUS5Jv1WWrn4+u7xHPof
nG8KfWy6VXTMXQyzeOyFp1zF36lABvwA0z99Ttyx2Nh0Mqavlv7vodbAxhY/2BTtiPA0ZhgdudWM
fBh6fu+PwYzCM5yXFTX1Na7DKycCcMIojtZFL1OuuvtFUcqP84Tn7e25u0SnU5PFfwMSEGtGArLa
zAXF+6LTi/CULEp10qew/BcKHbaqXV134J8SdMHnZLmjxF/ywGjq+zJ3lzus6DvsTHtHnOJU1x/C
KjX9BPTxVydqvJfbP/JK8AQ2gRgkVSR5/602lCrssVGVKTzxc45mCaJhLMsXZxoDFVcj+r3hc9mJ
jabNtUgGbw++DrkLaLDVruqZq6hGS/c0CxxIe6OwX2NgEY9O0pj/z1DUW0A586BgOc5DWUuZzIPK
opzouX6xrRSiFVC+Y6eHW9fQtXyXkCVRVih8UvNfJS3LqA4dZmQh8VlfDvGYL09aASSxcHLIgWbU
Patu2d2Hop6O7pjM9+0In+/2cl47RFJmRZKIsBdZc1MnL6qqGt2vU+2gZse1HO4h328ZOV+JQlC6
IEVJjhvojNVNpJYZ9MvU9U6ZMwN8odtd3bc0OQ+lwTnaIwBabizjte9CWhwshEwJuf7Ol7EPhwQs
eQ3nEgD0Hn9CXKCEssW5vfZdSMHKhzBaHDCUzkeBtlPMCxDv0xjCgKbrnD6qzpCepryOPyX2oLw/
zeUah1mGXzSTuZZ0QcVySiqAYSd0DMfvUUqVp+SR+TIiFLQRXa8dObjKVB3QzdKYx/NPi+uycRXb
UU61OZePdpUW3x2sRPY4R2wNdW2tuC0gGHJz8MRc7Y4WtVK0P9MI1n5sB72I28DKii000tVRuIbJ
bqF58Zo9/yA8hyqjQAAiGDHu2ZW9IX7Cpkk/3z5PMkSvLiW4hQyhkrkjW7RKbtUCNT4MIuyTWTjL
Y6t43sFpeoGifmmOL12GiBv5QL51wC5Wi9cq9xMkUjn2BZEqrDuRmvmEmksyOPupjoz7RKncQ2Hn
y8bGuJhH+TBmX3BIYU4Qu87nkWdKEpZCaR7cbHKeDA8Bm7oat6iGl8FR+h7QruBtDM4RyPv5MPaI
CnE6RM1DmGkaTroI8FS7Weh1jHVUnk10MSrjA0a5yUABftAB35tttC9MV/nvnUvKLyF3k0wsYvVF
7bijNO9hnMwvsa2x35MFTzhXaanznMyNmO6MxPGA4sc22oK3R77IHWnfSwYyUD2HrGCNJvfKihxg
UdsHYPHoP8aJqiPy6IzawZ11/b512/Boqbn9n5m2inNsc9fcgEleLjbNSw8GBTGb3HVd/qnivgkb
sywetKLyfoPQNz+lMDk2wtol0JvqmixiUbtF7wEZlPPFjrncq6ieigej7JqPXhkah0Yd629Abgzf
zkXikeTMA+kFNfyfs+3yOPQ03KPm3umOdl9CJEiV5hEceA7NKnM2puHKbuSJQRJPXkuYQirj/Aca
Y6a1qhWVDwIuJCIGmMbvIYWnnyrBr7DAH/wz0Mb8MOEr8DjrYrwDyPXuhNfh6SgREFJcjltU3kZ/
PSVSFwN5V1TlQ9d2y7OV9m7QN7H1XoTW2yhv7nZvhMD1nYaOejl3XfmQKE69b1olf2qEkexvb+1L
3KQchl4khZQ374LVk5GKaq+NYiwfUkubX12RiN08xEpQlSNHeSmHu2xoo2fLQ2CpNs3xcx714/3A
K/Pd8UzKHfFq5QqHDWavAk1XaXo+D1b6QPHeRh8ZEccfmlV1325/8JWTBM8fUAd4NEBOl1wwXhho
mmQPTtZR1bdrD2maTS/Sy3uALOsNjwk2kubx6vpJQjet3LjIHtICd1Uf0qX2nE2zBe23yKYftz/p
2mAoXrKQ0nORAHG+H7NU7ax5QYymmHXnC7hW5YlszLsfq2XYOIDXZo/IQCOEDBLi9Or8hWC1x2r0
ygcPwW1j7uqd4kINvP09F9mcFOigkQBXQFYT1iDPwS1Sp7Tz6qGlOvzbjGzt2E3F9F+yLNFeNdmS
t8d7Y6KeJQsMCC6amhApOBV853wC58h1sIsR2UOI+5gClt/TJiTMyFJ26WykhY9SHWKYZlw4j1Wo
e7i3ZwsWQPk4tghXCdE6uCkhWhOZaAr6y0wPEG4Tkt+7ZkytP3My9EAlutr7XlNxD+pmtO6HZuzi
vabVDVJ9UeikvllPYUArpUY0oB2T597taY1mwqRsO5eL8TMpB9gmmHuFlAYztf6gZzQX0WhIPcSg
lTyO9g2akYmfDlZi7qOuL0/1WHc1SO+4guzXLf28L8d6+mS3hh7dGePQ/jCkOJwvwJY1vtqPbopL
slDHUz96gFszlFsrRLabsffdQa00f6pFDPUnHOuI2JsXv/JxCPOXtncqcdpYGSZ+tTAQE7G2ReuA
qVuLT5oNMu4iRia04tJCER7avOOkOW21TSW7K4eIQrlkwEsZXzBD53tA4XEhRljnD2qfOAevgnRg
dSpkUXOLP3gpS+oQfWiwIJ9Ntn0BDaR5qI5Ly1AWz9J9C//1fpgy+xA2vRqg5u0GtbJEv91eaK+W
FzYHvTTN1wiNux+V22q7vBz0FhWCJLpHFTZ9RsUr3xVJ7vh92WUkt4t4hLzQBwvKtwfTSY0/CB2Y
H2+vzZVTSgOfXhS+zsyaLUPFX7egjbmtV0gJ10ixDNICLd3PVYcschiauyrJvt8e7tr6AO9naWiq
O+yH8+GaTNGgJKsEOR2ds8nIBr+sXfWohOUWcf2ymOmASUNJDaoiEQhO9/lYBq/WxWqa9sGsuP99
N3LmdN92hfcaLYvWHtyy6sqTSxzs/cqb3DvVE/Po8zpV93oNwhPL8zB1dp3Th68eGjy/WxjqVJIW
rTn0VlL3G7f4lbVAHhimvRQg4Tpf3QBlmDtD1TXNQ1K603807Qw0agaE+4hc6vIUFc5W3nCZEptg
UjiRFCzojKyJowv7q53rQn2IpkY7oD6EI8A4zMO/2kT3e5+Dhn7MUA87xbMzBpodtvXx9oaQQXkV
GyRliEuPZaKFsPrmEO6llLFTH6zO2RtGqx5d0X5MzPQ/q8jSIwiALYgMDtaXY3IdwemABEknaP12
RX2xKQqbMYXI8J6ouxg8FUFfXx6jTBj1vrIxpL1L2Ql3TiFCNmrkWiGS0AYmdXndkdgsYLg5ve00
Wv4Aps2Dg2LFfxCfS095Uc+Tb9oi/KDYyZTcqYU9f1uwX8r8cKLGVts4ZlBGQUfBn9W8eCGkL69R
mvevaKj38LRapAAMK67oo2AexzYYHWXgpnLbz6aVz6DOJvnTM30cXuzBG/5URrTg/QGn+ZMlqDj6
9VKO3zM9S344SSiW19FWkpRbJ0w/FeDSv8+jKT7AqXI/163e/bIjs0p2VTomT4UWJcqh6UPv15JW
drwzhihCX7yYhn+byGlHP0cz5XVOc2A4thl+gvvfov9vLeavCCotV6yqKQ9qEoc/hdoXvT+IGZiq
FkY5gv3JOOT+lFGr8ml9W18qL67yfdVEw2dD9Gjlg9DI/D4WTA6sBEAQTQzjCbgGU4UubYOxxaI5
LX5IuUc116WVru/iplmeu9zp/+Wd6wB4b4ru2VGVKDzYVjn2d+kYivbYF5Pb75o0b1m2svVGf4Cx
1u0dEWp33KuojuSTg45lkhh0yut2XHYJP2hEL2fESyBsh/GPkg90s7jG8ubJivJ0esZyoGzuwh75
/12vJhmXb2i6y463tapzp/decScGIKUAE+uIXYVydr6DM5f9cEf0x30j1ZwPWTqiKwP2jO/XJrtF
mX9x40NipdoP0pN85j2e2N2OW7wrd31dxdVOc6tUO+SDm9T7yRisfNeNRf7YZoZd7kMcGVDi1Tvl
Px72fGwbh4oNub7U450IJ/M3zMA895VQV8NHsYyKuxv4T+8Xrd3+kkQg4Vd9ovcHkE+Z7odxUtg+
NTnlyZnSOT4iGjaEx0TRol8A5e1OMrNmdcfioSSsGiH/OKIwHZ5w7lzHmAaaw9cEea5x15PtsmG1
AdOIuEQv3w+rOUxOwGC6V/Sjsx+p66R/hmW0Bp/Eqs828tMrSTCVAHIFZBrhfqz7lrUEOalarz40
MNx2tSeSx7DcjLBXLjwoGCaKdBDZiXAy5v91v6KrOXrzYC4PFH/KA+/eZZ+hdrmvHK3dCKVXhwIH
S5GH1w8wx/OhSsNY5nbJ1QeXu+spLxFb8tJ2vo88/A/eH7WlUhalYBAAF1Ju6JWKlgx+edD1vA4y
Wgj70FWHQ1hkwy8ndeFwzVb98/agV74P7AylWvpgtgRKnX9fVVLfXwhuD4mqVi+FAuTXp4RVfovm
ZgsofQlScijIUaaSBQKuiTUz3+GO6PJWnR8w+Alb3+TGIMThuuH4y5I38w5OlPK8aFaMQLa7RIsf
w8b6Dy8XbfYHLtVPHSHgPzNrC2VjnS83LkhICR8CmCgJ8ascKu+iqF3ILbm06/K7hX52gBahPfi3
p1tO5/nNDJ9Hfjw7SsIgV1Wk2XWyKIrc/qHFAH5nmnSiyzIv/Ir13VeCIH57vCufxXjk0ShJyf7g
KhNQU4QxGkpyD2rIFVMLQxwS/BEPt0ehsH/tu9BAoz6GpARpx2obIa8401NtHir6yPNO10cloBSP
f5amJFl5mLnU6XiPXtI+pbqIgs6ZElQR7NDq91YTxvkOkHBW7T2rm6ajNWn6g2lNQ3IEmOp8Lsxc
/9KiT+rs1axqF99KkpDGfdvp7T4CHYp3Tls6XxyzqZAjr2I6OFOqTeo+Uuuw2sWeWf62o7pS/WHs
3fRQl4r4FYYDVbrWcKvPujOH+k5RK28+1o6jaH7V9VO1szH4bHfppLjTocMM+0efRqoglcj13E9i
GxzjVAz4JXSa1bw6mTa+FjxxeWbOvWEci2ZqE74yNT7kXLUTTjgAs/e60mc/3Shuf2S6aNNDv2CU
5A+J6eIHZHpptu9o1My7jiyl8K3JtV9r7KzSXZfHY/cQzQoFvjCL3dQf+GUxtE48SZ9Tb2n0T0w6
RAcltbs/k/B05a4Vov495138M6qavvTtJmpo6U95Rw4W1o7qg1BAxNmR73a0VaIRAzSjLHcotxQv
YwXCZ0dLpM92KdYoCK70lfIgNHP+ooCE+TVq1nhvVnMU+dxG/T8T+ZJ+FD2OgH3RKdnRiy2WQDQL
WmnKqKo9UtYeOsHa0nnqQbChnLv4f5x92XLcOpbtr1Scd1ZzHjr61AOHzJRS82TJLwxZlkmAIAli
IAF+/V101e0+khxWV0dFnAiXLDOTBIG9117DMis4/zSOtx5N123Ng4I1c7mAw/hSM59IODevMJaM
eyYPbqC1KEHeHL8PkSBzzmKFZkSTkN3gXNWicuF7dcdJHDxjVU1+CZsOxy+gL+6GIg5WNMsevLPx
327OYLPizKiIfv9ObBvG+zcdAw9M5cHm3jwK3r4ROjSe8rJ2OYqWmLIFbHKCbopOeTM3Y9myer1a
akGQd/l/AGFB1APZ1IMCBg/mvdmWSNjiIYNoOS7D5OWgvDaFO6nPqP+/2Mqg7ketv21lH/GuGY75
Ween6jgENTmDNEFcBxsGQnvLSvCc1SfH4y+2MiB4IB3gxAdP/j1u6K7p4rUd0RBS0OhiXRanz0la
838bWwa0ANYAiBRgh+CrvX1uTtfMMw+oPq62Zsc12GgLIfydf786fnrWvVse2/wN07DtvAdJ+e1l
pjQRUo6tPsLB3gRFBrnEBewAQ5HD4TcRORTH5pg6Wnx1x0Gg6jQ+CgC8AX2TOwmLnyRL6kfwtUKd
h84koA6wbfjg9ShpizWCsUy+oiMZitAdEwJl/Upf/Fq08iREtOLXwZ8oqZC6sbJyUQ66YVlb9CPD
opc6p8hJoGUtwe4GPKaFrliyID1C0Qlm6c7cXDZhn14ubqdeNFvrH6Geuh0W4iRzqIuJ3bUzUmDy
hpCMlakLv9jc1ysCgHDE6QwJEoADCpSQGgEaUKF9JtP92ItuPBjwFX5ql1DVvLu5CN2SrHXVsZ0y
iSgP7UgE1RB6Ilvfr+Ao1f8YQpHe/v6ZfiylcFWwvFHfbCSq9zaFYhrYNIsAL0TY1XetTeQZcuSj
cygpzSfVyi+/4CZAxjAVE4H3UzfkG3Vxthp1RJsZ052P1v46hMnfNTykM0Cc2bh1NZ+hc7/6gtDT
gXOM+wrS3juEm3bB0tW1o44cMI3Ja5fX56sfsHunifz972/mryoKNGyAAKF/Rn8bvn8PG8EwxsVp
lwY8MoVJ6zCfgfMXOu6dYmoGy3Mn0DKnbjPtcHy4V8qa7lyjgi586ma7epqnQ6eJ+xVwlgMsgvWX
CAIwh6Tzs28h0835hHi+6yRu+zO8G97pxMP+kyf1i3sGDGgzx4QQGWYC7wqwIJ5Jqlc1H0MkxxzR
l3YHtGTmVIxNe/j9LfvFothYuBu5GAU28MC3q94VSIRcfD0ffY/LB4AQjJVoB4EOuMDr4q52yj70
4G3++8v+4hwA3ANTWlgVgsTynuTfZrGyVC3zUbvgLUYCUEBay/4Yj+583y1j+snX/ChuwRrOsn9u
z+ChvUf0FKYPJGXhfGxG6X7zabRir3PGmBbeuIRnArz/ZxIqecP4uhYLUlln26UvG+AAkGOEf1SO
2M/hqQuz+V7XRDYVVBH6QcQzv0C0O1KnJ3B/H/q21rwydTydLqs3XiriOHdCyfpCea16gH0leyFx
IvzcE85DTIAUoOP1+nFnB+gpi9/f5o/HH/bEbXC2+ReiTXm3p6WJaVm4dstxdLIE8atDi/my/1kg
08eHubG5QeDZWOPg1Ww//0tn3cRauUGfdkfWzzvM9jmEDYt8aFTkn4wYQ3zypT4uWfhQYcAEUjco
QzBveHe5gfEIfHt61HVrcLyYHXVrDmYsYzmtvXsQBz6jofyiCUUZAf/5DaeE6Oj94KTpkGo1xgk7
cphDsyLWraHboQsBIZQca7fz0RM/T83Sv05oCqc8hPnwI/RUsDz3hwUaKsRdOrrCsET/29lv0AmB
Qw/lNybxW5zP2/uRdiDcAUBXyDicgWlAlLVBjp+9sR/v+turvJtrewwhS67F1opDPN3r3rEUPVjT
HX30C2D66Xm3ZLrf/34B/4JBgZMKs3QwA/DQsVe8/XJIpiaziIk6ag1DXYqa/doT8VrOztifpBi2
n8VhO4A5SpeTQCXeYUqJ/eJqLy7m2VV76eroyLIuu6o5YZ98uo/79Pbh0JeDEPVTEvL2w2X4viZJ
WnXswFMC4d6P4DHs6ipj4t+27MdDxhNG8bzBAAj5eXupxDH9ahOujiMKI+SMKQOYV3/qI71t928r
TFwGI+KfFNjtBXt7mWEIfNkMqM9DNJ4l0Mj6y4BJ5yWZzQiPCApv3DpTFaYiPiZrM60cuZh7IeNu
D67b9H+4vwj6w7MH+gOgYLv/f9lYZOMo9LIemtd2dY7QpM1XCFQUOwN/6k+O3I87JSbkIP9CxYA0
E9RIby8lBLp/ZIngJZKByvG3ZJGMhla/X84fd0ooCUAYxaByq/feT3n8lIq+9nCwA+8mB7T5Og+A
Z5UCrMRqkqv8pJ/87HrvXtoRdkqtRm9ytBFTDxDa6DK0Gvax3Dk3vv3MZOAX5BcsHZDygVfhRMD4
/+1dnJEiLHmS6SPkOLBOQUbemCet3x+45O1DPUgD6KM1yV4u8XCmTTIc4UIuCldp/Zns7hcvJyjV
mKhtjsgfHT1lUxMvGSOgZhj95I3D1jPYqcJhUovPgnA+qpRRQoG+HWUQa0ZQam2r6y8LVYlsHlVa
q2PtTMldBzk9KaQUiGhPhIox2KLE3qY9AskLR9v+wUnS+QH2JHCe7ALASoXh2M8qi54HMXwA+z/L
4dq2yXfvNRzUYKYFzT8GzO/FXUOfmECvgBDjJkrOfGZplE/QAJ72wTQXHvPEHlFKoohmb739/Zr/
xZuF/CXINBAzh5jrnzv8X+5NCNdrDyfifHR6dJZN3Qd7f1KfNTe/vApGCBB1Yl4LyeHbJxCPve08
Wc/HFu4JJRPzuI9M3X3y/v5iTYENjTHtxo2EwuTdc0YKHxvq7X2KGIw2g4Y+hVYkZYTRzydFzi++
D66EFga+URDKvbcrrpPGW0IM0I7LioioYeFzqZBa/clVPh7qKWALdJ/4D0JO3m+wFh/cTQfsetj+
sAuZ0CshHUBiVGDXAoMUtSer85lH8q8uClE7biJ6NOAy7+oVBYiecoo+1AH7aSe1bUE1HXlJjF1O
g6WPb0TnuJ/w5j8+Oah24HcBjgj2JZwpb9cHSHYThZQJicmOuVUcRm2TPz4iG4J8cqEPg3xsfrgI
VHD4dvDPf7cFjtxay3o/QvSDmJ9qxQO4R/Xwk/GZdO4Igua7He9ZckFhlXLWSmcqf/++ffimEPdu
QAIoiCAufJgWTA4AVAjIp6OcujQXXbCWwpdBQVFQf7J8PixSXMrfaBIBOEW45rvvWrtOpp2kmY4q
W1jRmMQr1gVJ7f/2FwIfAaY8MJCCoPhnVNdfNpAFA8slcwZyTFwV7yAtu0mQrl6ptrn7/YU+8lQw
GsQzA3qwTSNhevl2kcw9MoHqkDZHvwNrCPGqbcKRZmVgezAaOw4FckUZ4PPVds3OBqm9zOxkH+Dd
RS5JMM8M8ewjguPCqU96pG3o5ns0znaTYI5JCC07DDIOv//MH16mbVljYgliDd5hyJfefuQOUY8k
bFLn1IKR8AwPKukgxTQmxzZUyyUS7UhccHea/93oL2zp4ChvshdcGjPbt5eNswW2JGNDjiyIBrgk
CV1wMkwV8rrZZ7yoD6jOxoiBmAiwDvbejej19mKmbky7hGuAuoWyZwKpxfU6GHTkfhMhyz1jHqMH
u9rmtIauaC7Ar137Rzmv040nhe9cB/DUCa80achJR5ye565v46GMwj5a4IDjTAGg0szJCgq/TwVb
VTdRed258hXOl/XlElGwAdwewrycOtaCotjDUAxUAUkjzH+SBsG+XU/dcuUzj89UNnobb0GgE0vq
kHenKmq660YkyVB081gjayWmgdhJuOrCwX9c59I0yxQdMyvtQ4Zq2iudKa5/yNm3NwjcRvyup9Dm
SGWRr5bVnoHlEcIDvw58dtyTtof9CV4IGooiIU3E8tnTRBetH7OoQCj8eFhqt0Z0TjOVeG+Cb31I
+83XoxNntc8av2hYz+sCkqDIwHoR4Vi7GQomJNasBByO3szpKZI6m28YxWTRrokXTtDSQt9VMGmj
+tCtDrgaBFDRxZAQDNtQb0yynKI1vozqaVWHLFzVWkQhGAVVTDT9ko4dlwfwsGN3Zz3GkQYptRpu
Qk25rECCax4cV4OdKJBHgK/Uudot3QCzMNxzIQmoK230rc6WGi8YBMBwTWAh9fJUjuOEw9lvXxiU
BEgdQm4K/LycFbGeda+WJ9b3EpEmmUQajzWR8yXou3Tnr9J7nGAtsuwsIoEvXeH0zo6Rnt0iJk3u
LInSXWd7ty0XGNFe4U6HXz0i/dNJT8mJny1ZNWtPXGfLMtyjSw53maT99aAMSPVJcm9XPuDjwTXm
wcb+LAsY72HpQFYDZ3cbvsLsCBuNu6qnBLZjX3kCCrJAeF+3Q2o6wMjRH/TT4MftunPSBdnpvCXt
l75V9AXAuclyn2KDKweeCIiUNQdOARdtkITaNDCF9UUbIr+0B0N7gk3FWPqDTHsEGAaxzLvFF6/T
BlFBT6t+cLzg6BXWbnxa07b9ghHsiF/uIDaqgrGuSe4g1P5KZmJGhNs6PWGm6j+HSMx7wg1rOozm
1+g2oCQdqs4fF/BhWR/0JTg6NC7ayQuP80qbrCC17+8923gjbE6EGfCwFlvnocww1oYrv6LXHAAL
SugudFXOU+i1Jmn5IU64y6oe1vTPfca3xz6OnYGCQeg0j6kz4VmPoOAXLE0He1JDJQfOj3bFsxNP
7ItYMzWWaPjQoVgHgOc+gETxiinCRD5ZMGiKSdQSI92V9qagntnut1Gangxg5PlFOqTNC+mIp6oV
AcZNgXpnvvewmfQIaK3ni8YJh6dIT2LYQRfV3BKyDmnRgK2YXXCwgy+yZrJHvw+8JW/BV/IR3piZ
OB8yRKrnaUStqSLk3h/RSsIuQ9ZNd76gMlqhBl4wF5/DEZyeKZy7h9bAnxJZPUR1p+hiJaEo7iNY
K0Q2CCuOl1AXymP6pPNlTKGgMv6NSOFAXijmqxfkAUYajmYtLHwagZpoJ/GVsn3mqMlU6JmYKj2e
tLd4EbV7WDGqvpAx6bEnNjA0yBEHrq9CW9ul7PGlslxKK8NisnWaG9ou846jO2rzaKLpVBkaIbuE
Q3SSj93CTZWoYJ1ytRgKM+c6bfw8BVE7rix2R9hpK5mGsAZqvRnUJ8rxGmjsvnmaCRABIVZu7hZO
Oz+nGvSYYjXYYAt37dOxavoArOOWwkytbzsvLDInjr41IU1vJ5wC9fk80/llwRK6DldnhQlyhBlo
UQdUXHTcIjwnFMRcuCIZ8UxVEN92fFZTCQOQDnh17DC79wVYs2Vik1qfcwbTmXNFLUjlTu3h5AUJ
nl9kgzc8Lh5HZDolnD8pxwcNHTgArAMEmHMyV8iCgLoG4mgIKGqJlPXas30R9JQrzPNFcgy7oG4r
hf25bPy1aQvtZ+DEJ8hbe5xTDwxex0TAwvg2QYt7aLv3PSPuTYxt9RggjmwoFdDSC/Drwx4+98Ba
Tkfrux32m3B6jOt1PCF42zFgR04Dy512tIiXYHDZKkAaw/uu/aa+DFMEweSuSty9a1F2FO1iPbxo
cgmux2HEY2kZb1WJ4FQW5+DaqZuJd4Heoc72JQLtRfSK45tfAcNdw4OHvUfkuDXLd9CNqNjpGlDp
ZagzHuZxRlVTZqzG+yzSZB1L4Ur5A8P3GD90TMq3vFVQAohe2YLjFsTYs1QnmJZHETLvS5Dxx3RP
aYL008Qa50dSW/zfPsX/drAK9aZyWJH3jrEpI+1VS+GfuVtq5Aft7eCtdAsz0a+ww3PpbtLZGBXw
PVTRAdoxHEfNPLlJhcS7QVQCtf1XEbndDdHh8sNzQCvZrWBm2CIgDhgJiYKyfmoMf9Y+G18gvKCI
ux6gt4cE3u92vY/jDveuCeLKi1o7VH4/UlJSj6Pny6bQCXIX7ltgvnJjLkO3IbYCDlF7hwA5v+hA
2ST2CGiw2CIxq5jyGdYVYc5HDk9tb+0unTjQmOwEffIiV5o9UnhtfR2XdYpLD2OoYacgS7hD2hZI
Uz2HjUTrTgukkDB/rzKkF+x4MAPO6JwGbFFGLWJQ9drXToGAgECVGN32V5BnUr9YCXi2vpxsWCDG
MZDFAsZgW8Q8gKEWi0QQwfyIJ4+BP4QX4OhQei3Aj+nKCVUgnD1DZzVlH001CAEx5WDnQvd/AUkI
jjZEPWEr5NybwPVoMcot1nqCVJ9M2NejJZ0HKD2m7MqFgeijUplzHzEZTTl3pGfACgp9mjtezH9o
uCF9cWXKAlBi4+WMRB5urpHKuZi0C5t1llnn2et899ILem8pA6NtXcBpZj3GYu1ufevD4kLqAHzY
TPHVLzGSbH50s/DuVu123xyXpFkVCMT25SoV448YkGqQj2gIWS6SzrU56L1IIWrZHLwSkHQYdjNi
ST7UemoKpL7yIzimtq+QH5IG5RChMykWHWCBB6O3FXkMW3Epe1IbyOoZELTZ+t3jMHvjrWOFboqE
bV6Vzeg53/qGgYzD5jo+yDqR33oaJ08WhwzWv9SYk4aAAKZCi8ir8UZYwXN4VsUQKAL5AiIKrP21
ncXYHxaM0H5ARMKweGs1+wdBMiRFRDZTICKA4nrr9IutkICAf2N1ycCLpG/ABMiWYYS+tQ/gw+7x
MUSxwwS5zCA5wPhsaTpwvqiZ11PIX2BfAoi0P5vbwHtMHevDDXmdoxPXTiopgGY6d4ML1l0u1cJe
+npBuvLoZv24F+iEbiIl3aDgbMAhWKsENKGFIvfpwCapr0Pt66DQsmsfIzUuKkfYAhd5B/vAU0xK
6cug1zYpCaw9nmibzkcR0Q7Y2ApYL08gRo2uhnlBzoGpedTlDYxcv6Yy6K8NiLxObgwGiYX0m8kp
ZILynFrrIDEMwYDeAea1TkEj34RlmErq72PEiX0bE7h8VBo6ia8dkuSzAsdvfeznMe6upzrEHtDK
VcnChU7wqwH+cGfbXqdfWUzkj3EYFCm8GqaMILOCYFNYBqexPMHqJDAfItGDmLPkyVcJmw5tvaAV
BX8+WquQdfJC0tSm8NfFyQku1Sq/QRIBn4ZEZS3kWmCXXSU2dUD1mnk05gsSAe78hlAHLGFKb5hG
kmkezpTPeNaudweQPfiuYQTCd5OfNFGVtBaycADi2WcWJh9g160xhP2LtzmMYc753se6cwDRuzhf
Tkm7tHu3btQDUFDvPBSCXS094kryJUwmBAqRZt2yR8yhZoo/JyGdizSpo2uBqSmmhkNkPyEe/UQl
/oq4/vOzQTWOAxMzyvdRuWM/zyuJ5+AUUEJTNHOkEWhqcMLXqkMtH3lNtBN1isDwLpz2kwJJnnGv
2XWrzQrXUO8aY4q0kC0Pqkh6Kyo6tZzSkIh948JRNHXR8ObrJMxuAj7wT6DzP17Mfzav49U/P6j8
x3/hzy+ApARpWvXuj/84Jy9ilOMP9V/br/33X3v7S/+45K/DrRKvr+r8mb//m29+Ef/+v65fPqvn
N3+osEKVvdavwt68Ss3Uz4vgk25/83/7w7+9/vxX7ix//fOPlxEw1/avNWQc/vjXj06+//nHT4jk
P/767//rhxfPPX7v7pmiaJfq+eMvvT5L9ecfSfR3IETbqgPhGrPuzch8ed1+Eid/38xeEZoHCBqu
OhtmO4xCtX/+EXp/B5ILmQuCIcCxQ9bFH3+To95+FMR/h9QI4PrGhYAhBabn///DvXlM//PY/jbo
/mqEY478848N7vmfVQf0Ckak4LZvUZYAZ2DA9xYqCSOQHPgaZJjGmaFs6pnfKymXLzWwwvNEO/4Z
6FjeNYRWfPd7IArr+y3yiIvjCAbHDigUJD0g37yHA5EykKzUeHtoZLoDOmN+j++c6KNJ6trb1e46
VDWyim0Z17Gad4zXR+AwQ2Wg8HyRIh3KUbvBtU7XZZ+aLHnI0FjdQhEsdd7DXQr+n1Gb7kKfNNft
mPmHxQ/m67TLQIbWUSS8EoFEbbgbVjNfeamJwdZdaEkZ4TPgyfqMp2sPHQ+UEx7K0bpvxbc4NOpg
+ibYQd+cPhsGS8/cUYvn7WZ0CblARIAqNRAfepoBTHAMCEN52qFVnWUE6SQMp29nVQdHE6bkhxol
Uyeq6TFRsUsDEp70dX8dqlHg1M/YGV/q5hyhjSM6ihlE3b7z+WVADRQbTPPpJVtWftuN4PqX2pva
l7EboHKlzVAlzKoSekUE9oYI3uRwOQx1A65Jh1BfjkHCPQgA8jFki093HVu5LEKHyh6aDRdlmUko
YuNo3z9gOxCFQAFjEOaxdFVi+/Q8Hc1wkgAuqRBilB0a7bUl4D9VcGGdA+II6JVNuxHSmobsetel
P1K+ONUAD+WLtKYCUQyNr88infgIA4UbYuJ6Bll2Nb9jCXF2y+qKQ1d33dUyMlJuAT67aQSNI18W
86QiAlstIE79d9MZ9rjWjXe0rg7Ro8HEzNJgegh17+2CaG7uVU0dGKKuaBUtYppy41F3RyA87HLU
HNP3LF6iyzoUqEthr1Fwp+EkX9uxKZmjwxHsL3HqwGXngms57uFWacpU+2pHwAF/VmlWYkZ4AX54
BVByhZfyMh4G4E4noJxN14r7weXgTShSmwaVCAfIG2TOKUvGrphWbOHtABbh4PTIx+IB5M8D8x6A
4so8GgO1H4k3F5S5/dcuVMm1TKz90ZOAsCKEjueWr+2wFpJYXXSoI0ru2fkMwRqpPh1G1z7BzmjN
wWttkpyorPPyIFJrFUDgs+uHhp/I1Z6sof+igrk+Q4rFWOLF+DZhE0FfaGkRBDwpwrk1IDPbqyh2
0tcgVectFYAIsrGKZhwoUQ1Slmymy2buEMmHW1ZPml4tKUSpsRmi42S8ymtiAYfDGimw3g2XIRjz
/fo9HsMTbeoKrYc+o5nsd0M/FGvjAD0Cju7Zaf6y+N4peEgvAkZ2ZeA2r453O3HnYk3Sqmd8yO3c
XsOd9mFU9k4gNLcmwZ3TtLcd6W/8djpQHeUZ4KSULntEb50HMURLtZFo9hsEJm7yp25IqqARd1CL
PDt0eRAJRGPQj4KcCmPhrvH2rL63WVRG3fytDUIkXftfbWvVeezE46UjEL1EIhVcSZ9+t21D4FZm
zAVXzlln49MZFZGHdPJwaZEi+NoHIc1ZCJsHeCqhn2/g4S9FETN552ZDhQ0KYbEDFqGeWhiupmfA
mWpItMRdaNnZCEv+wDVVu8i8WaMDWq9NapfjprakEDBNreo1eGEx6GoOj9U5TH7aEzb23WFIhzsw
R6NTYSJ+AAQ8vQStM5QUINzOeFHZdRaC5vHRQSX7ClW2g8SG6JQuy90SkbByUQHfetFc+QNrvvgG
Ie1yztDoQLfI2tMZuvCQfllgxLaPPV2NMbR0HfZPmCQUK/8azQOMxAIUOB19BT/4hvYBL1SG3V7F
F3ZholoJxHZRf4/5+V2bXgCyvKNBSLDxDd9r8MGhf/fRofn1OeS9eag81Md6uUn6KIfLz564uvCm
MMXshZyy2S91635dR/fSGPd8K9ttOp8tijnnc7zMFQLvr/FwSyPSQzsHfOeapK14K28U2krqJoC0
R1kBRK1GR8kc4PEJrE7PJxFV0Qj3RJJOgMEN5BrTCj8AUi50vPYxOs+dMWlyH4TIJCaPDYkffc7P
wwzPiojgC1XpRrC71m1/2Qnv2tMZLV1EJ4kYfS8mZWfUkRvsg+S0iVusQEgwoMy8pIFziZf61pE8
B9a+5E0cS4hPTrwOsMY4AH7HWV5IqFZBOYwuZ9CUIXHil8s8n3FHP/FluKjTqFB186wCUizWmKJu
IZCwLjmuKSZCYDTvYaJ47lkMNlYR3zRaH1nNL4Y1LdCRPETBcIbwvpxuhqFtP193OCxib2Slm9hK
tspFFxmcLM0y52rNche5pR5QEFarajDmAPUoGr8BstdEFMTorIrEZHIgvPVBeeLM9NG54THdh/wV
71eLeQcJijUwyRFOnkMRNbSrIP/wzryGTXALdzGJHsxdyxfEqrsSuMbou8PVMCpztwJ6Ox3i8IZF
6NSzPnRzNeBqKw1smQFrxaKHGBg7cIb17eIYTLBYG5Ue6OqCXzHGdWFQaJwSd7D72bQeGnmL2d0z
X2Ja2nCuc8TcxUWW2aSYSN0dSQqdJSQ0WDiAzACwDru5m5pbh2CPkQU36/Oc6Jt67B88FV+uQR88
mGSLtwcIep+OkAOlbDcvSQ5H6tM0xJ1iUSUzuutBdsx7as7T4ExND2ASEEC7eEzSIVe9u73TPnwI
7EWIPJll8B4SJ7kP7VQgQSEtspA++f1mw1W33S7qoUhJEE99qRh480sgvyaxuFoNxKOgPhdWxKfN
ihMJPsWJh2ZpqkH8buizFit2LXhNKcm/YwqA2NukgzETtCC5iGZsnDz8Pg/J/WgZUKUIbATJ2bek
Z0WmHFWSnk6FVAa26aLBggKnBELlW934J9yJD5hRXsmO38IM555JApYMOtCkpXk7XJkkYheDuNWu
PDBDS9NnKFgQD9kOdxaDldwbM2gYUNKixzvtonbCOTad0hTK6rGOUN7yp00YNNfjiS/cXbfACnad
3UfwjMqOjKe2Uz9ozc8zNZ2KsN9nInsylNxwx8HXSiuPRtEereMNCKRQHC1TWLScfEWGssxhP7dh
jclpk9ijpzny5xfsVWikMTTo6/3ouoepreNCQPLNMRhajcGMg5TZ2EcF6E1n0tSiTJx6LTgWah4u
J8S0UzXR6YwCUsln7GDxhB40pgt6PEdc+eHwTbgKTyscyL6B+qp06BRjKmeQtGhuGzH4hb9AHcXd
eAdd1RFsiYLo2EcSZ7Lh4OSGzmre8At+QFOMTz36GIouKcTr82EGQx4mm1O4C/sRdfPqKoi24mY/
evTeRNNQxgxIrPaqJYLaWLpsn8IQoUAoh8ydtAESKT3/QHqPFz5q76q37aPy+L5l7NRhw3XYoiRb
sKPkWiVfM9FDN27aMrYAvhpozAsH5QWwPTLtwKXCTSbNtw5IClQg2CkRq11l0+QWyC55QKt4Xa+w
jwyjpRyTKcPsE+ReO9Wvhkel09vrkSwi5yJx9syhOzj24AYb7Ilgp2JvApT6iDx6guElCnCsraOH
pIGHHqXbAbO3k5oQt5iF2LkcU4YW+jVAPz+8DK5NzSAeOkdf8cR/AOJyaOqhqBuBncOHpm5blHHX
H6d2gaYvSy4NS4txbLsTi6lJ7kfuuQPDLYx++FcEigE091309cJi+2BDszFZIaHvQ100I6TzYy2u
V0UeMMY8wL7lHF1tEcVTAVwQm27yZardCVvbHOxb33QlcqIP0nT3CeC1IsAMpeuxUD2rHmJmz0M4
007xemDJ/AWITtH30ZWvswOZzP1iUhzozn5UsNGJj+Aq090sLWQSUBqsszmSwH2dZDqXTUu22uzo
1+opkChzsrWHtClZChnBF26a5kMgI/nMdQ0rQHyGefJj4If26zDxJV/o+ozP+pwuzWMo3YuJwPHH
G8M+9+FSkAOZ+5b27Dqw7ZmAcLZ0sGWWNI54h2FPowpPIHG0SXxy6qweNM3NiQq9MwJPg4FOe9mb
MwDzUCpNzR08Hdo9j4jBFBPzHgGh4hLacwpnvRxQdtUALkUxrQuYMRJIOkoZ3KSNOBUJwO+YrDtN
dRtWEDuY3BUxNnp6F3RwswJnu1yj4Ac4wDkya86oaavYt3eOG9sKeMw+GMmDCMQN6ybU9dhytepK
DbJbHjpqB9nIvNd0bO9YAIvsUrIIUDmgMYzjM7zXSHzSaBj79DFLennitboDV0gtO/jRZCdDNMfX
E8ruSpgExMF6hBrQtfVw4rZJv/MJafZKrsErB88ew/SfjilLsh6GsTkkiI3AHoK5KTXGg4eBW19S
GXb/j73z2I0j29b0u/Q8DsKbadj0THqRk4BESuG9j6fvL3UaVVJCFHHvuAc1EApgZJi991r/+k1D
FdMAy86dKOxi5rVvGqPuL6LGUPpSZpS5XddhcqajkiKnnJkqLF08Rk6OfVrtFKamPOgjY/FpzOks
rVlSvmd0GuwZCW6GVA3tjwk9AP1EPDHRYGyHBEBovAnQHolu0wo3czvm7xXOovuxSoSNIJmql43w
tydsHzZQBYSTMehqiUg2IxQEb7E7wA7FD42ZsrFqSv1LIqPBJQFdiGzA+crVYwjBpdUZ/mKYzbvG
Xn+oRGA9W7Dk8FFvm/FNXsNlZ/ZZ/UWHZ+1OOUpEfGWQ1eAvPWZObBiVgwdhuZGTMrxP+8r0E0tQ
NoMYxe/yvPbLJSUPnFkRpsLcJOIFso+sxnSaopp/9Fks3BTITm3mMrsZMptXWSW56YnGPIYkkZnR
/0JR3vUi9RlazzOVxWBBMIpVpsVrQg8zd9puJqjOi3Xq5D4jB6yR9H7TQ1x+mhpB+lopvIc5Kb6v
pWXcr+Xae3KXtb3dzNGpJ9Uoj7MnMxHri5uKGMxdx4yhMSuZuT1mBII1zUHbDCbNFsZfadddcAYB
czNNIDhhqHThvidGyHLCJpswteDks6PS0nZhPchxEDJgf0wsM/4+reP4muqzsm01dB9tgYmEpjbC
cUUccBTDgVMxnPodKtbKj6w1sckTHgNIJfHXnM0dCw99oXRbx9zYjDhMnLPOSLdSpXV7a4hmf5li
bYuzVw+bBeR2MsPQZglVz01UTF/1rn/uZpYAktWItirAbVxb7CHSk28iU7mI7smKMxqnISnwQQmB
xbOWODlCWgFNIJm8qXGV7tVKnZjsK9SPIpZAbiobhp0qaXjWxWHFGWSod7AxmmOj6plr0vvzs+cH
eOl60Ep94xuR2Tqdrp0ahbYOdZE9FfJ86stBZ4ULk7HpohHevj5VPmLp9ZugCrmL12r8pRqlOeCw
yW+bMQpfUhKetnpEsc9/8l0XSsWxGbAdgrVhxI9kdcSbdklAtXu9SUVn0eG8qEtn0IYZ2mnOpmKx
lRA5GiB86caonJ1KFjB2MhL5e4FG4oVuwnwfonrxl3AKD1WtNnYTxctzxoTlgdHA7FaZZtxAHjMv
KuvEY2zXeZAMFmeVMY1ik2BuGtFd7sKySG5EI2MDn7XOb9s5fVatvjwzNStugP5JlVRT8UatjOk2
66bxEBvr+sognp04HrTbWDIZoGfSxdrBGm6sallfOSpUimSz1N2sUgdvirMeUoiWJ8d61EzCiNeq
fB+6mmqS8vVASHV51pgXE0GkyI+NRFUXy329l5Z2eRCNjgOHpg+RulVGgjNeZuwXnqG/JmHnVGKH
8q0Xkq1l1PqNpcfo7HNhZf6oArGvovxQl3HO0KRiBixq5BDOVrohuPLi+t8MldOLUv1VYF27nKqi
10mG4UYGf7qv+vAybkP6bojF82KG676QKoX5rhDuDbm/qafiXm+MJLDCEeKKSX0hJwA67VCo96uB
Hl9mFOxekhJpkis0eGq09l/idR3IG7GSfVuV/WM9i+pOYkgOYyqFeJCY1GKglov0EAoiM8o8nqWN
NJnDGaaa9YS/lAbnC/IpbLdF2qwVcb4jkgUdy7PKOBJUBoQCyWt+KecSlyksh16UIimo/aVCOGAO
uuROWVbQ0RLW770pt4UnTr3i9lNRyhsllIxxlw3RNFPvlP1D0VbZYxLmnWovlpXfNNqCFw7sfNpC
hQWJmw/IAJPuW8imJsgC/99esstQyorbvTFp2t24zvVrDgL4JEvNFp4TzZ6g2QovccM5KWKElB1R
hZUuPslpZCfllLudHus3qtYNvjX1YLYC5kG93Krdpmh00hIMCYvVkI7Qqsx2m2dFeVSbeQIloGbR
5GRpGQ7nmF2PugCDRLmU/2J4luI69LNxLQMGYylfey8+jEr7PdOhvTHfTd5ivBqCqpiCSjVScNHs
W9sKiqevYwlyJoBOrHxl3jDTm+zwtRR2eqL3osMuGef8TguHEx1clxFansxPhlUkJGpFbN9gJS3L
YZLM46AO9KJJM8H2WXRLeDXzqPrapXH+LZSAQb00zFuMRaNqweq9D+kRJyvZxFluPeSQ4fCANLrk
zBSVOHPViHTZbY2GvXFcBjq+fMKvX7VwXoHl09U0A0k0ePTOCm98ngJSwjU4E7L5YABbcvxgr3Ao
h0T2J4OC044zPBQ4ndt0046R9aQ3mYEbhiL5Kzi7bltDM7O71IRFojyHyVSpJB7SiFeh7I0APTDf
zXYzD/ns5Es5QSlQ1NfL8OxFFcYhyAup3Kkro1SnHkNijNiWi/dIGrrtXEqQNutUhT+ojTdMzyLJ
Tvj7OP0l5raDWVHYUl0rj10D7uxbzZo81GTSBlOMP7hTrHDU8sv3laeSg6xTCKRSUomKIk7XXmqt
vW/yfPQYEInklcXLctOuKGqSUp/fImhU4F1rdZ/MdWW6OZaLp6Eup3O0FLJbTkaXOdDgKqbTeSs7
8E5LnONlxqqNYAlbUcyHR3nphe0ys33BZoyaL2Y6vEfjYlUc0Bao85J69eTqBwF/CikdXYgP5zCK
6o0QiatH4DRtCHpeEqU2EUYEGYW3kAHdh+Ip02voRLOYw2WNkvbQtLimhEMn8kYlGWedjtZDbJhP
iynIEdvdezTUQNmVpBwVbW4furqpH0mAA3KKhWndETaTFY4hJIInZaBg5nChu/eDut5MRmgAzsWj
7JdTtQatDEXIUqnLylajIF4zaJiAyo80g+F+1MdqT2Pa+nLZ1/eQvqXdjBGHBCCiaEiu6eaVWsHx
J8PnoLU6GqFevfSBcbk4UlfwVShgmnHdGPdRFUb0CkIyPNSVoj+nkdkFOHlUj60lxBfJQRR/DddY
EI7VpBnFUYsL46fy90veQsCJrQa3kJwB1kXLaV2KEBNaTdsR5NgmgxwoAOTz0zA0+g0diVQeFxm3
IDdckYN6ax3OfjFBDrthYlvdmGKNXxHWp1gssA+1L12lpW9Ng9yamJY43id11z/JqWDeMv8HSu5q
Aq7TuvxRyF3tU64Mj1NRsxRyS30ZoT0x38+q/L6L9WozQ+vZNpEEcCulOIKVcpTfdPkwnEIV/9UO
/rKTJ2p8U2mNcmgGaK+tOMp2lov1DaAUH1RvyV8TM5XLIO8XCkFZ1XrvYmvxCIrWZXafRJ0XlRk+
rEulerSTpLMLA8kcbEb7jLrokc/ivSt1igfAqCBMrf5O6K3+Ye1GsBqYEfUtqZRN7EqrwheQF3F5
a1pMKUSATlcqqa/HCj4pM4PynaFDE0zlAvdSy6XFEwaBJdPBw8LUrr2YIZaA/JiR3bYDYJmkTflD
H9fYc5aWvGOo2C3QbpTcw56ueoyzwfDZ49oAKkHjJuqSda6GfdM3SENy7slJ1bjS2HiDDshUNX37
xntV6ODq/rsxyXjr9IJ41q15PfVkB/oSnhCw/vThWE4ivZZqdD2oSq5Rz0FKoeJpz2GYCedUXB+s
xHpo03C+K4y68DRBR7zJT8W8GC5z40eVtj7mIqHZ9CDTBB9HK1rq70k1W1wnTWGLBCjbQGEKXaky
67vWbMEaWgOdkxmVr0Vidq/sLdNBhe97FDE52se0QYekVNfHSObc6g29fs3iVuZYE3VnYmT4LU8r
6QFHrXc4m4C6VRz6NQjMQVYZudligyOow5tYnQF24l5Sw+JmTGfl6zJEm1Ux5518sbDNsd1pIcN1
zRYAez7rpQn5BTeSS0XWJFlOP54Wh5CGbNXn/JxqIhuPihkxpO56YpZQ9pzzQv0mlPr4yOYDNkJH
G9CJUYHJ636RoCqLSgS1q1Tes3zJTXsssLG110zBu6+dl2SjcAT5+ppgrFhWefUkwJv+rhvgjnLF
YG8O88WnG56OLSwiL10Q2GEqVu7mVt7npK3wmejPitoaG0EZFR8tWXhOpqamOk7UMGgUQegdbMWL
09AxrZAr4ZQnjf4W6eLXDIL0k1UBk7WhxqQD1bFWgPrRlukk61rGkQX3XGUDRokmPG+nEmZGVTov
G6h8AT5aKdPMWhHdpDGfIgsUNMpWw5mx3zHGYauIVetkU3nErd1lXCDcjeSi7scM+I5uGfpweGn3
scRGZrk8lynjl9mEMWWY3LbBjNVFJ8KjHtrAaCf9fpajbY24Ho6lstK4rk4Vpyi/iscobB8bYru2
F/PALbUFKt/5VRj7y2+HdHUbpeZNntanKS09IN6DUomvYVnuzUa0ZznfzpJ1l87lbTq1xzVdCx6F
km9MK7yNoE0+ScqaO3E5hg6aldkWWn2bUqvCJJ5m8ZnU1tYeBBV0qL+bdIg7oyaIfivMDzQkoAB5
FegTVXdu6MXbCjq9W1MMpW1Zb+G5p1h9fEvmCzNejSwDSmxSBaQ2QT+q0rGsfaCzZTcLSusmU1c/
T2x9wRprsG4TU3m2EpJiUBqHDiO7CzJVT3c9S7pwskFjaKooBtg36aCR3S3pQ7eY+DgWaZgeZtLf
wUKmYttXGlNj0yxemYnTd+fYVzWKxsxo0BnYz+pJpP8M+hwGu0Vvh7+jIv9I65mbEKvQwFWT0nFS
BHbJLs5vM466E20r2HBrERGJ8et6Iv4sC2aj2HFgjc/pUK12x+TeXbMe5J/unYilOHwSG4y+dUyn
Q7tXVRqLTASlseWBJUay7+RLGIn6hTB29W1UjdW0gWIV2W3TZjykilncVEhBaqarNyto3V39Ms51
pGjqQaPFvn2ElrgSDrpm+0XplgMdJWzzBRC1pJ2+kIin4YvFuPE9q2LgtKWJ+ldx0aq7PFRmRkzS
4ChrsexBjkvR1bRK2xZrnmgsi7g8ioIgkRardQeO6ukxF7r2gP3R8FUXhg5IkOLCcjSp796bup93
c6rHz5CBuv2M0z/zYfQaW4vZdFCK6qjYHUyOyMG3+8ILhEDLRjFUOMhNJuftmuT54IgUG4AwyyTd
A9WNj0NJtNtFMqErXqda5WGZJQFeeT/L4Y4sEgG79lVtC5+xf5lST6F5yM0x3ZmroR4Nc8rgCGTk
1C3wxVVjlu4YNTZADuUaUIqG+1iXcVGa1KjYhWKCYGO0BPOYh7RkSbHIiZdBwHvCzI6OiBkm7EkB
/7KnHHM4f6zYiMemKW+lWZI0eyJhy5ZXSzpSJ6pbcG5yKcm1xpTAqkTqslhcWssv8kn3AHsrT50Q
Dai5Jbeu3pvGTqyNhzw3wbPQbaenlt51n2hN4oeoZzSdDjhZepUDVhQDHTvmH5gUJ+c113Bmpd9Q
bpSBBeiQhDnwPeokApQSjOGob27Smh2QGd3ok+kquHqWyA4nNvfHHBK2ALeXTOp4O4Ylg+c4agTP
JJXnodSG6lEPw2izQMKA82/2/qpr4UmUsGwP41tMJ1+VMnnWGh3kwoxNnNXF8b6Q1mojUrJ+UddK
Pudy1rvUXuNrFwty0GPFcajLbsScjjhPp66t/Lz2cXK/dEN9O5rrNzkB5PNAB2sAqkwTVVuUFsjC
QkKovV1MGvbM8ppm+7LM9HOjZnC8k6IxnEgxrLcp0XJYn9XIvFyVGEqwiQmNKPyQeImOqKXxU6HP
i89+oGyJSxQRZhUKJsLKGjNOlfSjhc0XlAVr3NVDQctSt9K3WoDozQRYOxBZ3u+qcSxPS9GYW0aL
kR8Z5bc4rO/zUEStUNMngsZyjSbTUhA+ZG3ZAPW67kzSyFuz8FrJ+tFl6/qQyrHsDGbyXambbo9P
GIxvizGCWSTpDSiz+cCoXbyLzWG4XZgCHZM8Ay4N155ZCJM0OxYzC+thA2MK6PfW13wtaJuaRKTL
6wv9dpZLgKl1bVtHllMaSsNcyk08ZaZHAq/2ne8fhkjdq094T0SbYVVi8CjB8ulDN1aarJtBKyRc
Lyrd8EdhjX3Fgsxpw5cMsadkfKT1bRza5lLEp9LqQxdgXb8Vx8vMk4ZuDYwiMZDoKXgB5o0GMVoa
ZBDCHBLmFqRLOhelWZ2HNB5O05JXx3SKlYnFCClANExpm+So5VBZgGjBIP5RiOiuBkGDrM0ThMpv
4dfrVXnxuAKPPQPZga+Rj3iIaCXtcq0br5qgE+VRUTsMR41DouT9TTqR71e3WU22gTa8hY1au21i
QqSVs/IwrqQb5lbOBFNu2WYto78btLU8KQvKgKaH84thNeoLnGV16CMFgw2ZSg5OP2KoxrpVYnVx
8VJT7qo6W45CXRoo/szmyZiwsqToD+v+rIcTBpOwG8S6Fh2Uf6FXDcQ7OLk+IijTLB4Z9Um4L1fV
cIdFhC/eKwbCT3XM9/rYLy4s4xTqw6VVjnr+qqLiVNV05TMAJJSaKGVyV7FSAHNuIFonAR1t9rji
knezaFPqzLhJv0h0d0FUrc2XsIvNZz0R9He1aC8FBcIzGG2zY86a5JYE5T22dfU4dQUwilLemEvX
7MRiNE4Q90F1okY9yioGAyggm/3SVULACF8GIRqrMzMC7lVSZlTKBrSALeBz+GSk4hxkmYjYgDJM
4Hhu6pthZXtsJQX4VZvK4aZrDOtrHMXGRlKaPrIVsCOFJiy9V1rel81oTD8y/5g2Vi+Rd2mY7XSQ
I3kmlIu9A3c+K1HeRTh7LsOBozUWKoiLGhmQJ0BravkycReyRdsNI3Vm303MaSatHmydAdmDhCNJ
rQqlNwpt+A3H78veKibzO5lV5XmggTddKRfz1NZwWvPKBYdOs/zeF5Qh8bo8jOICKUYad1xH2WfA
cV4Y9zJEFL1qXjtoL0EoQP+GUiDHd1nXOxZtsycxaD7OJfig2xaV9o7LLgwAjdLu1CpSehrhi3nQ
nxtPadotCUUrMxHqH2brqgpHMotU5vwCEiWHBSN8ZnDyM5bxN8KrASiPhwHujiL2LfKVNrgac9lY
mtUKAMM7aJoQhZbQyL/kWD0/Gno3FZvQFOTbtgmbXajRLHhKKgqIdzukDIg0LMxta7S1dseE1iEM
IdxJMZoPB6+190ju583YR0zFKKQelhyDJREG7Wcmedc5TLhyaNTbCLgVDZc8/vE7b7cvxBnLtyHZ
4GmFyENoS/RYqcyOicDC8qHmtJ4KwcKr6D4P6OPiyB5a+Iif0NavFP3Xv0O/8mZIEimaK3HSAy3G
YDKL495LlC79r6/P/2eX/5+ftpF/Y5cn0xWz/OIz+V9muSTL/0ENhAuf9F8qOPzp/zLLKd/+c7FQ
4SPnAgoTkH+Y5bL+H1i4Fh8/VHSq9osBwP9jlsvify6WNLqIa99FtQcf/X/ALL/y9sEcWGVDVPmk
fv80x0gyBXEWpUN9kG7mg3kuNjKgt63v+8fPDLV/dzP45xrX6bpq1IpzDG3voN8Op/jJnnzh5e/0
9KsV9u+fvjJIIMIOB76VP60cjLvwMD5Xh8oXv0U/1E8CkfGk+o18/+8lLnf1q0EF8GG/yp14aOMx
O/e4QntQCFovHdrW61FPVehi23mXT8JmkbtuOxC9upk6HD5zeYDelTZqUOCGZAsTp2iWX2AHrTNc
vEISYATFhPpRaJulacnvRjwN3lvnfp+apjepmFmvclp7wyS1TBCQzFpiPLn4SyJPxCiYfaJrYE2C
eUrsGM+mlGu+3KNelsS++jFZme4YtabC0hoKV0g4rzh/CtdaGC8saQlhFU1BG+hgpCXUZhrAO+CA
TW+NtXdRSkBmHmKIqLiNZKPQbHVRs7wICeqZqOS33oT1DK9wSO+J6tYgLFkmHCZFDUYmGMgfp/5d
rAZOI1ChADUgvsMW1ixohZV917Z1gCVD6WmZmZ3CjuahMhB5dZn8NZsnjureTFzgCemIjg/GWLuo
nhAlE55vbU1uHopWIYwUB1W0xSVA3vqiMN8MPBFcTc1FpxiJQJhiIdpmosFIS9EaLO3CyZFDVOsW
oiqnICXRrhQO6TyUlC1c9JdCSsZjKlP1lVLxme2Z9LsL278f0mV3/uVDwiBwRAPfSAdDOgjqMTH2
7bq5TEVmGkLB2Ov67ZRsiZuNILz9fX38Lhz595JXB4+FOTcG17lyKJRpAv0YZadfstRphzqydbmR
mRrMoyfExPT87654dWLDvzeGAcH/gRvc6K442RhCwfH85Ibky770b2Xw7x1dVCq/PESk2OjqLwse
TxLANWqywZvPBbcjDDtrdNO7uNyrdmJDBYeoE7kSspJkVwowEe7+fotXziX//obLC/7lN6D1wWFB
sNaD2SSeFXUPk1F4a2e5cZMeGSd4ZWGdykphtpZmbmYYL+TypB5259WuXVUH3CzRINFJz/GlxYFT
CbkNWqNRvUwCOVf9Z1E8v7sW/ftDryQ7Rt/ruVp264G2xoX2y5TPVl2jiBGF7rX3Qd588kQuf/BP
b+XqFNHhDWJXH62HdAza9gG0jjBmmUn2F4MwFN1X4B3TD1bx3tjhJZQIuOXYzaMhnPth0xb3dXb+
+y/54IO/NoLqehqCFceHgxownRsmt1SQzX+DpOJZ0/bv1/hpgPSHu722KJUkHROxPFsOik3fvb8Z
feGwOFAST9lx3Gp+ZydOsR3cygFk8DAMskV/dk5Q/ALrtvHvsRvYLt5965inHdMJe9h/dtJeGWv+
88b1q8PKvMQApR0/TSJmS6TTt4EbCijYU+dWP5TKXiECIDS0IZlLdvPt70/koyri2vD34p5EBlhK
rlPiDNhWdHY3W15VKLbWnapHBv4Iq8305pPLXRban17A1SbQDULRg+WwAINoEzuE7Nn45rDPKLvI
/+xZfrTVXEe2jTjtxKbFVfQgDIancgtA6TDY3YT31mO5GXemj97Ti4+kBWw/s9L/GWH+p3u73rKx
CSZDtV8P2BHYq/YVlCZVvNb0J2qC+DTRUhvaQ4yIIwFNR1iPWAZQQZU/+bqt3/V+/35CV7ubboCy
ImNYD6URO/2QP5mifqK98TEtsYkrcFJjO1rQU167iKiSBof4TPVzzQiaGObdxVIg4b1oeC+l/Vey
HU271wyvyEj3fLFA500CNcR5PdTLK7FLDqWvS9Pkx+3oK2OPUSbOr1shPXTVHfIX2RjRquybFU13
tRPqp068G1KWkHKbaM/pMqCpeQJ+sUXzVuYXVtLkZYlIyFp0Jy03ykR/CrVrSd4MmC1duA3XL4MZ
5Jm8x/X2fInWXvp0Hwsh1IaePpd4KtM1weuU+Byp/XbuJpcoS19KtlF37Et9M5OUNE93lDvTfIQP
6dShuNWqi9hDXSD23uvARL01vM4jJznRVh567JMyxW+xNBybenX/vg7kD7Zd7eqwtcyEVFYM91gH
yV6TbfGY76VNth8SpzxLG7xrvppv4mF+1J/743QvH7pPNvyP9hntagUmwzIORcyVI+GMS1Q/2SXs
zXYb5p7+VJHkiYP2WuwuT2ppjqLyOsu3f7/pn97Af1gg2lUZJSFdN/uiXQ9zPhxRDjirqOISxqFG
YHnQmuMZ2sjWAlBWx6cSIoV1MdUxgaTNQB0eMKv80ll367wv2+41zhYyWxiBGA8MKDCaCn1Ravw0
Q3yNh0M3BI3o5QQs1C0fJEzYmcj6uslgQiNLQZFkRrFfEebGnrtLG4LfYKBJQN9GdlqjgxTuorbF
bOylnQ+ifhMOMO7u4ym3i2qzqI0HU+4wyBSssl1nn3mkfrQdK1d7CGyLeETeKh0smBoP8z0MzGfh
Ow7L0jETOHX+/iY+2qqUq50ihm9BaC6XiZ6qr9Pdup1+zAdjo9+Lb9UDITP++jTc59//fjXldxDj
n33ppwf8L1VXPCSrLtVcTQ4EXt4RO13tLR/2feytwMpY+0xn4TRuse62MEXU7HUz3o2OWjiJaMtP
0jbLXxTIxJkrnkPR7vyyxJXiZE7nAfnRZ7bdP0NB/vB5KlelUAELR1DUUDpMuwW5XYUHJtZAUfRl
GjwgNTqNt2E8J1q5rfR9jvtNo5yHbY0dVuF/Fh92ZaHwz7O6Dv6GND13icyzisdAtFx1vpXLjXav
odEYNKqxm+QwY5YJozGJnOyzKuCjk+Oq3MTrfzbHnqNr6CqIzbCBkWyjKZ1KHndxlIqXPtuwQG1L
35nAnxgysV0zSSw+CWz56AdcPftwKpK2yzlaIOw6xQwd66BIgv33D/An6PiHN6tdquxfPkBiKi1I
x418SNpGfMX6at20qFu8nuQyO8UkmGF8qPmVhGqjTbHQNnA32eVSZnG30OUzDNccOWevNNcs8aVQ
hzwcDqNdq3jz1hF8C2SyhdNhtOyT1AI9tpe6Oxk2BjvXmPdv2Uj2+Ce3czkj/nQ3lwr6l7tZC0E3
+4hnRZ28jBuTWi1eDTub3/7+uD7aHbSrUnQ286FUW/bpZTedLB/Fi4efkNNyLEneD+E98eNd6Xxy
sQ82h2uEFV2opE5dvhziKBik8JWQCE8sbmn5Q0BWErgscih7TAGhF+2r9AZB+9+v/NFjlH9/jFiT
SHUOnfXQlEHJ0IrpaCXctJ+mqf7cTP/0nq4WlYXNVY5n+3IovOZV9MyXt247uVvJ1p/8YmfsUx/4
2p49c1PaZ6YCjuy+SU4fMM75ln2jWHz/+43+3Dv+9EOuFhdJGGRzhcZyyLBgmd6WypeqDdKH5LV4
6m7HxNcDqIfQ+TD0CoQdooHkIT0KYtACf4nuRVH9o3gZo03HDHg3fAJtyx+8+Wvr/DFqI2FU0+WA
pIVhPmmWTz26y3UM1h8Zvj5TNGOx9aacminQ6h2ubEkcyAvGQRbY0babXa3bMZhdIEczRtI+61Eu
j+UPj+s6rIb0URKjMN85rD77gfB18EevcOVnnWbhkzfy0a1frTDyeNa1GHU++kPn9YfprjvCqmMk
uU/dcmMd9S/NOd3gie4MthwUT5qr2JEvnT+5/OUyf7rDq+oT3FrEkZYdZMmfrTjo5RnLv9bWVAge
gEvBWgqUQq4Sk2RqunH9lm/S8AmdNuQRdWsi94ATnrwwL3Fbwqa+mQ2OlofhkxL1o3rh2v1a09e4
mE0N4kooQss79je91p/WhRxSwiMe4ZlB11daw4lHvx93UaC3DKyh7gViclIuTva+iZ6nfCqrjabs
Ot0VUMNDZdnm4xEhz4SNUtKfu/IUk0mvYg/x9+f60YpXL6/7l525NEp0SZcfThSCa3qpw9blajYc
BHt12cNc2GUOBk1ubxdOtIViutXdgChcBxnqjpbUhqIX/P3H/Exr/NNLviolR6nTllwqqbaTeN/q
c2CYLwWieuM2ETfLJDqDcmori5QwSMsQwxc4x5i3poQH59hz2HPvR+nrOnC6wArAbBI6Ww3fhEZ2
xOHvdhIMfK+Ezxzxr8ye/6l81Kv9+GIaBTvzsuyoPRw6TQl0JnLXb80JogRR44oLkl2eROMRYhBm
qdL8iUX4R7OIa7/sXgjxZhkouhARPdbu8BU/sJdK5mKfBU0oHxQ414F3YQtb1cq4xMIc9pQ8KX5z
V7vdrgyWDeyC7eoXX/OztEfu/SQc9XMVJI+zMz5Zu9COT5R67uRHRzr1bXVvfva9frAPXMd8x/Ce
hVnnR1XzhpAQaHtV6EiWz6iidmtqa7orbxF+yGfR17CyRLscuQMeqIEqee0xHX1r/CHKZ/hUugrV
4NYk4qbY1TXyWupDinQb3WyEgrGw15e/f9c/Y9H+8F0rV+UPgacoMDV+9OBoPqqVQPLBDbzhMfKe
OUWDOVB90Zd23f6zBuYjPOk6gs6A6Ij/KpdMtypugIdqnwezP24VtzsmsCL93gbWQY2+Xc6ShzCi
+Pb3m70UqH+616uNGjOTfC0vF9Z32gEgzp29dLMejU+q7o8+/J9f6y8bliyKlVhd2k2sKwToZo51
Vz/h3yJ56TFx/34PH7U0P7f5Xy7Sl9ZirTkXse7x1TTo1U+6A+qHluaL6Fbb6JzdfHZ2/ARQ/vDE
rn3XaxxDCXOJ5INonTBeHLCNNd2GDhOBoWCXKFuKY41B4uDLfLQ3VnvEAXTSsRa2wyd5uo8sj7kD
dMvyCSsu+XaWHCoOiEIGuXSC4HaZnxS+mr7AJo86tBj4/JxXgDxrM3eb+SLwxniQ8cH3gQxag+9y
wsTDxYg36pmd3UR3VeOZCsYEn5SxP+/sT3d8VUuYkipgLMvjHd3MK3aWL3tVkPu1j+YqWF3d1e34
btkSHeQ2h96Jj30g7rXzErzmXv3493f8E5/404+4+lD1UUY/WvDYtcatocd8WYQt/MslGH7ItaNI
HribN5Ntco9A2Hr5CrRi3rSPHDWpU5CW+wTV84RFrkg7hYH4AcfgDlPm7OHvv+8j1OtiDvfryYxD
uGZAHQTw+L+cndlupEoTrZ8IiXm4hWQsai6Xhxtku9vM88zTn4V1juTmN8XRvm3t7SySzCAzYsW3
QnSbA69F+uoObMJ+gKxNZ210BzY73ApFaK/1x2OuvpjFaSCd2gD4fIw5tGZgjABHwXqnNiJQYefD
P4T4JTwBrpP8FJsYVxiekQ4vtP6v32qs1ds5WkLqcy4eKfRlHrKtNPHaKeW7OPZjP84lQ2BO8bvQ
7WPnamDeGQNpGL0jMNXFxgwM1MTUvwxKHjUpdFktzFJvyNOgFyaj1XagXh/P0HfI/m3VLD75aZGU
6OXFL8lT0lpQRora5LApgX5egeTLzlH3VdFxca+f4wNvwftPUaHMTrG/jr7OjVY6GdELs/MbfbiO
unhNz+mXdxCpUxE9czWjb30p13JD33ncH3PmJwO0lHOgDLyPQka/8B6ZA3gJEbbRcMTkApI4AKwG
JkRY0HIHe2oylf8YQL8/Sz8Gp7kCjajzFw+YTz09xE6u2cJZZ0miX6WtK8k857+8i6UL6ZTEVczP
q7XCYujcVm/NySr02KRRCfOIsq8O4Yl/qbRkH5iiCWcF4/EqWNubS5PelEMHF7RgDHLhHJkIIAkG
JHQabCVU8RiTzAl0YWMq1wrA34fPH1MJgrUcZfNJLzw0Nu8IJLkVruykSG8AqH2D3NnkVXzIT7Ht
3+BnsFOItDH2yrf8O9vyY2i2p4GCQeucK58ZchtU/gjaxvYKXbm1fs/uzz/vV2JXoVXQ5YzYovW/
komOLZOyt6Zu7Xz+/Xn/MUDP0m1SzwukMdAVgy9LbYpEvoVaodIEXGpccyjjT7AVPecvx2/rcXF9
8T30cVQ8hgPS3xSd2wXAP1QLL2DO4zLFGEdwsI7AMassSUmt332Cju6NwVfOxd86kB+PGimsPCkV
xo5VXk81nMn1rdT7N2f2t+daZIWaEVxfcX5PjQHWJG9OBgxtCK2WemWnenpBe7TmG2ho1wQL7EsV
ciV8yU+iWr2zJDc8hD4gu3aoS+PSTuiNxfl95P/tZy1yRDwXTnDsxM/qCK1nxuC2907tHEZFtc8O
LTRD6bzZgiSi13f0farDV+56x9ZI3UFvTAv5FxuNdyZrgEKu91Zg+8ZWaFoLvktTm6IM0RE/f7yZ
4+T2umjyWnEsNbRrq6xdE+gybelcnop9tOGms5YBpRd3jJgaQJGaRyx8QB2lY0Q5k3riPBOW2zFN
/PqdwfESTSparMs8FEsbr2H1UReHOanzwWsZZMadPqmX6YbCFq7j1R+cFt7R/McfixToTHW0uWtv
8x/l80YInp/rl7cP1u0/x6MZ/d9U8/NWJL2MXxMpEPqDedVBPE5a7LAImSifVFsTPJ+7fhtw/vef
OyxtkHqBhNidUHX663HXtjyjdQML7Cy0BMcO5H3VpiJ8QJTbxkOujcn/OyYLMk6UcJjb8awccU5N
ayP406FZAh4KyHao3FuFo34sXUZxH4Yb2cS1QRdhrEdT2wyPgapqeGOEuxKigz8aN87+a+XCpTtm
Q0WxVHWYRgE+OqLK7v1LYcR7/kq/VNgg98czt7Y6FiFrGNAvLSYizh9jIqEkBfOOMqBfigYIP0UG
oKzwcEUaoo3h1so19CIWeRK4A3SE8dASga7bA9ql7+U+OoKSBGXQrbJqd3JCG8r9r9pircJhDdQO
SPMU4Gbz+JFXIgA8qv9dLGidmNDxh8XSfwnE2+Paz71EpwjtBOYArtkX5xSX6hCcxct/HHARcpQB
wCfwe3BDOSifincDgw4DiZzaK6rwl31mr2FLgkgT//heQZjXx8OuHIhglPnvcwaZlKDJEivo2F3z
SzPPcf2UHOEYY09fiuNfM7PDwtrlejypItJV5RGQAevx6L9vDkii/x288YCc8RLgwyQ60PruEpT3
thY2NsdK1gZuo//+9bJXYGeZYxmJJus0dqijT12dM7ATsq/B+/s7LHP0SZ8/V8VG/P5O5/1vXPtG
jf+Ma2h+98cOdo0u5tINIpeHTtRTUyT8AGw7pW8lr+JkqfVH+tl7lpxG1rLiHtrCpe8tmGRAcTOh
qhjiR4b74Yu7g3VYOPIHWAr9M/rq2V1wTjeW+NrkLyJTHk0+GjLxUyFA0eNbuPEt+f2YKyjz/eJH
ZKfaFi2pNf6sKLx4hZFIb0Nz8V9pj8ixxozm45WzUtP6H0dbdNWloGrPke8zvLAHxuYMVlAjG21v
np7dOFYVb8JePvKq/ySSRMUnBUm6QznnIZp9blAodEVb+eN5s/z21hcBawK4gi9rrLRRh3QW6yvQ
aC0xgK9URfKX0+pjoIdGubFrVsRDgryITdQY1jKgrdg2aqiHuJ5NRmCgXdUQyQl+6xoa6VWFgIVM
MBV7f2Ntr5RlhJmV//PNwsKQp6QRb7Z15gwaq7K0FcK77hCASLpTLt2uNZkd+8regFw5UYQ/V5/1
LngDXsJmcScWDUEw6JfGSffVcdC9He9vbPWV+Zfnf/+x5vi6E5ssbLAYmpcEDJsGsh8WcruIplGi
CDZGEdeGWYSrFm2HfkQzjJuIkMgFcadNwM+CB6vH0qcnTqoUyXt6sAUo1xuw9SIomeUG2YL8tequ
DQtKLSSWoCaIcWvRIRYrBMRN/CGlhRp0AAwlaGZsDmFDmuipQDoEAIkzzFhVDkTZKfjgaSNFq3SG
vKY3ZC0pR8EAYMOKZGOGj8R6n4GcSbPvCaph4OAInBX5d0VSRYh4IT0cxrcqulVgfIv0PesZM4hF
dWpBYwSaA2QFM0qe4/IYo9MJaAPDEytC8R3S/kKoPd62zBxcftkp8iImFwACMm1f4yj/yaNpvyDU
ByjU1bVx2NZMP2lPm4Dne94Ybe2FLU58aZvAHBWYSreiPgZQOahBh94AiNgKIBd9yE7iYNV7OGJR
KPiUdov2MyQmExS84UT1+DfMa+O3B15EWbqpJCH38BPamSkU45tgSCxaC8tsY4CVeghQa/8u/qHP
U1g9YkoroyOjHlswGdg3VvdB6bz9GV3mhF1isjvqBv3K44daSdkI8uJEyKd9UGWwIoBYGxTqw7Bj
dtHVdwBHcESjMdErMu4y8/Fgq+FuEV2TIIH1goTui54db8Lo2Zw/3MYpNPpRIEo0Z9ajQxnwJiOD
GDFy+gBbNIb7M8qTyjWcVfStFkI81lRvPMShoYgaGtpXNn7dymd02SKVZnzJtyOHXAEOF3vuVbK4
a3eMkNslXPom5q6EpC+w324Oab2gt1dIchnQHbTpyYPcHJIqwCo2Fvy8rn9ZbEvfnRIGw3Hr4bXI
43sl32ABtLFvVz7q0rzBfgTYEB6OEUyVcCIfNY9xKmSkmewO26daeRLCXE8r/fF0zt+S355gEWLT
CGnIZsAT1NBIByDTArmhR9IO7CMzCfb18PV4nLVAJC0CEfAsYuTlWFQoSh3z99Lpn/yzpCfv8st0
h9vTxhtZ9MP+v6q2IC1CEBTYdZkKmDnerA+Vm9iBlhCZTJqCz7QIQQCuFJ0KzsqueEosKByft77X
a5tUWoSeDqXdFEw8BIYTB/wDRMZI7Phv0iWzAAn65N5lgJr4bf372rtbBCIGnoyRMD9qr1FHXBH1
iQxWYCRI0wDyY4bkFRgGbdC3Cotr4y2CEODiY++NGI9DHUNRb2DduVvdSiuVUUFaBB1eploBFC6k
6ZCSHg9gEqiRBdNNHKwer8B56/yy0pf9LgEYo2jlwgJMkjeu/yOcS7unSdBt5B3Wouay1SXk86b3
5xDdGbkzWNUxdUBnJ5EBpe2u2zV6TvojyPt64ADF2e+icuPj8K2X/e3JFsFC6OoeRueIiHgrL4Dr
0yoE7pNnxgJwYNYEGB4DAKmaWECCCkj0JHoNBM+rD4eFVh93QLqUwChAFzHOLgcaDN+O3OnxpK9d
65ftLlIflYXXY9ZLiL0NUcN56Q/4vtQFbV875cySbt+ZKYFDzcaAa695EWfAdK7kkqFxIbxPbvwG
GGcIvYC0n0zvinqnYqNaJB4aM3xNtw4E8xL9bf4XIWfEQT1m5iFL3TvH1vy2ASN30PDwH4OauIgs
ZQxgk8dihMRGxq4/N3bqcM8opZLYRWetVVgjgS+fk7xnuFzTpnTbzAWvPdwiyEghSGzlfJ4SOPAU
b7k5A4OAT9kNkRPsgo0b3TxVv03hIrTQ8ehRSonbZTyw2ggyUdJbjxfEWoZg2ckfTRTbRCFuUfDw
iF5BgY8vHKNVR497TUcT8PEoJ20HPLImNMiAXn3+ojBnHPGlp66/sRaIH8mhPaI9EV6J0ZlpzInX
/a/6L7DwcDYJPQM1ZCdCrsOCZThdXR//7rWAuNRQ877nj+McbWGSgCyKb0YGa0OxaMqX/zjCHOd/
HDLSiCuKEqa8yAZ9einhuQJAnxI4KAKzSHSNQWNz3+7pXdmYS5FzUvZJLOc93gMaQPXuRTriDnRp
7MyI7ekc3L1rc4AcrnjPN/blyudq2fIzCmA1g0s6JwlKh8lU+NpAS/R3M4E4r81f1uyysQfw1YkB
2mju1ceSeg5QKir2NEFQU/9svKG1OVtEFtgN8xksb/FNgbEZtnqk13ADT0QTPo1w37BDxWWvoHGy
vYOvs8GfYKsA4YxVbWzLtfEXcQc0eJ4uAY11kerpv5Jr53hAc23VJOYz5m8TuAgtjE+PIJRStDsd
h6P33tk9gHYn8am/+E7fq4wJXiuaX6NJEz8eT+jKsVpYhBkPTHFahkuI27WgusAsBxW33AZACMyj
/5blExbnmAhUgYAqMGW4734ku4BXH//0lclairflUajAUsTf9YDAa7pa7ahDUMJLjDz++2tf6qUK
u6CVAp7KMuANsKQ6ZDf5DPd6z1XOnea5jEOZmZ4eqZu31RK1EvL5ec39iD41PHHCMVZoFyR7Ug/n
kisJiGxwywoDMAfIBIEXg2bJQ34LhFvWnh8/58qS5uf5/TEsw07wIZjnEWX7J2yYfbl5cV6pDglL
HTUlC2w6eJhC/zDeo1N+51DXA6Z3eo+PW/ffFVmAsNQ8JxW43hAHQxlj8zoaw3fSy2DHDlvAPgd5
V9ivBbvyiO+n7MNUZ2P1rcRSfhEIQPGAlzONWWtsFCzyJ5jGWe2HtPXn117KIhKMHoCqdI/zjaQg
N0ULGjoO+I9W2vj1a5fPpd64BtpxEONxrkSOsGZuATsE6lKF2gQ0tosHurjRMqRtNmLAigJT+D6L
/Fhk4NiWMI3Ap0ei9syHsO/RuR6pvh2cvRTtdEgfupBgboy2khBZiorHJpM64PtR2sX1D72EGwen
lXeylP3K9FBXDOUhOou12ox3CpZawl0QYAa2oYb97kf85QOwlPnCGrhS+ljC58UpoIET0KUTOs0t
O0k7qIwd4ZyR4gjSppirhUZDry8aIQkgEoEm9y7vah1wMXtLg7JSBRW+BSQ/XhrKM3KvRHO6HVqQ
zKAd1oyR0fNuxa51UcvQRj0wYONxEK3eai2K4PxHeAizhNfHoWklxC/FwaEnwLKgxw2yGuG5oaE1
ue8AfMaeePz3VzbxUhcMK6g6LKkcKRiVc6kDACoqdfIuj//4CrMFFK9/A2ubdw0+IPjrU/IWukGz
GzxTeuvKu8cS2HMk0HW0gbpVj1pLtiw7akdKhDMlNeBKhE6FSZfPUQS3B8aeAg3FuxDHy1gmNLpA
tOQebJU41wLJ90r+sUaoRqTjei43lv3HO1cZPWt0olHaEewyQBaw2urZe8P1/vGcfm+E3zbI4jAh
sg1sVTMMF8n2pNgC+8VmWpjpfKzngkaDd5vgLtaDYwuusVryDjtZdGwXgYrkZwUXMqiYUhJXbgjx
txAD28k4eR8ANqt6kaTFLCnRhdeWWNmUiwajqHnlufcUKWb045bFy+PHWGk8A9ft36XRUJLH5RLe
VeROkGENippfJAMYIlLtemNQixuKokjQiafhy38d3sNjDfDOvT49Hn8tY7/UqA8+LH99YKHcwaDv
7b09+A53QKmSCHruRg4Sx58itLbZhSbJfzzcsovjjVgriijN6aBZ6yvsckcy4nOxC1GibDTqld41
58b0NrK4a6qC75j2Y12ycISTiw7fAMa4dwauJPvmVprRJdwLH4Pr2bkbWLkNHT1qP6avRYf/D6nu
SoZgKfVW6p6b+BAHEshKLQYk59ae4KCcqFOuBaOeAixUjv/tQvK9wn48JwMsrsIkODQGHLyf9O7q
Ja+DcmefH6+UlW/e9/T++PNF2XoSXMLnQzasfeDSAqrHBc1PMJh/PMDaR+Y7bf1jBNCXQEirBLwo
wj9NNvtEx2pqeifueT5kIxEGBekIdSfE19gXTjS/LPMtww2o3fgJK+fupbIaZnxlB08vHnz7qFNB
f93ndbfxRV9LtiyV06knRLwg4PFgwwZ8vZ3daNbA1Y63OYU0itHJT155Est7n5EJEuBCLy/yCED+
cw7LT3iSZyk8PuxBcloPzp49CNgduLFOh7QNLoWC2wlqyNuD2cMck7JY1BCldFdUsJqGq1a3scpW
PpTfceTHS8rFLMQ1DsfF6dj4T1xzmfm2oQGLbiraeAtrd4WlCFssqJ5jgJl06Xtw46wGubwBt3s1
2eN4oz1ebWt3he9///kgtdhKddvgrtBK55bjP5ngiUW5XrBSBbjZL16JwdOHA3DJvNawlAZWF05d
cHpGf6mQHwtl63TwneX55Uv2fev88UvaTBYAWcUJn453wojWNhrc7lvZXsrxKAJKSwVwfnrmjyzw
DmEECJlZjZORH8TC5CBgCIDBmmqSJTOopsHORP8EbUXHlP9bRIkBVF8ER2h48wIlqMA7O6fhR+9O
1HOrwGTBDBlIHRui4LESzYfDIfuXRlMDA8cgPtlHEtJ/fahyvJOF+6ocSOsT0Dp0Fl0PcuPS/Nvj
97GSfvg+y/yYhKSeFKEoUDmmteoqOn87J3NgPWc+/usrG3upFx95mB8xXoU4LHzSzavnb2zqlWPp
91nox68GSdAvUx+vbkqPqCfAew0GZaq/iaha+X4sxd+TCLu3jMetuY9swSPpU+dwDqPj4gHK+9YR
YD6F/rb+FpmfdoCNkdQh19kZgE+osVrYjJXakeEZSDoqp2Rjy61cxr6zuT8mS4RVG1PBY8CdOOjl
k1fYi6lwrnj8hteKm0thtpL7NY1VhAWEW+yRATUSlDoco1KrsqFK2qEKoGPFV1Z2h27Zae6VGd82
VVcrYXEp0mblqgn4PEAGF541Gk5x/B1+F26Ihuq5vqJooTnpgQ5ZsfIqbdyJ1tJS9OIclcfgzMsC
VnVid4Zn1ibcR2/hLtVlIpiyASaK/Dm60n9cJ0th9jjSSA5l2KK9MxxlJ95DUsSfqAv8eDX4cpzG
y+NXubJZ6UWZKqjyLkplLHo+AUEbkqlIuD3+y2tBn56H/LEEh6ZuONlH0Gfadh9zNRLCAfQv3lHi
QBMTBp2rJS33ngZa1MsJlXCPIwKFlsm0xk27cQueg8/h18avWdl49PzvP36NB+YqINm4Fjak1+tL
u0/3f2FThBYM2er2wcZxe21psv+OEgdlkdcsXlvFxC7NwrBnyPWuhNMgTIJhdm1n9bCxCdcuuvQi
lPQ8+NtQGcztU7yD/j0Huh/VhZMwukWEjUG+D8+/xCt6DpY/pg1mPYwizQq7zGb12pwH8fV4D883
AsWhiTbYaocuStO/Jmb0JJ0oO1DUEVcKZeMXrNSf+KUgGwog6DXmx4T0BC0ysGCGbgLNw9pWTFbw
KP/7iPCb+vcRRznq6Ar2um4Ma5gUn24LPma1waADsnHaYOOruJKL45eC62oCMVcaMJOUVave9ytD
H4mDzhpAIEYSH7d0U2vPs8gsT9SUKByL4AyfUMhPCjTYhnZ4qs5baqPfbyf8Ul8teB5MVCQMIDq1
itPxedhvCcPX/vQiZjQdnH2iHH+ak544/t55BhcDx3Asgo20++8blFcWYaDkpFaiBgwwMmZ78QC3
UJClKNGarYnexrd35Z7PL6XQw5RFFO5XmPxUB1ivzd+DRJOR6nU4APjHA4MLRg3uiw8jX7Qdl1+s
QkBDDsGV3yo6ruQ6eGURHeBcy009g98AMynwXWBEJCUuZI8SeHex2tN3meTUHWbtJBrMtnmRR0sE
4SHdy0YH1QDuPsWeckEB+rMRgOcQ+Ns2W0SS0QthttHjB03XjlC7/MDq4dlkTEFQ0U+xkYBYm/ql
RLoKRCqke1yZmvFZyO1q3NEw6WnAE5zEt1IeVb61wiDH/Y5EKMMGrJPL1kjtpOFGv2e9GsZbWsmV
NgR+KZumMknyWQU5AqFnT61fGeFrCFtERRKtTjBCrt9H3D7kYOGiijhURHdg1lLGphtcJfYpDbTA
zsuCjTW5srGWSum2yAPFK/FjqDHT2gbtTiww5xIaqoHiDDa0R7+f0GEa+m8kxW0Vrh8BQlwhWdOE
qp1wKQPkejY+Bb+fafmlhridYuC+CzxD1qIbiYF1Oui4gbBVCJxDwC8LVF7EHpghwR1x/tCgB9Ms
3Entdtyh09BwqUOtg/TH442wEp7lRQSiFGRTUxnDdEb7DrK0Orcn0O5WXW7lbM4vZcHIp3Y8rEZR
zAAZ6eRfRy05xo5IpJf0vXtmXyQQGMDZ8feMlsCeEq5EBHYamzWutTWwiDshUyRZ282PB3VLPNjA
sitBSopoo8q0EsCX7gcJ7PZgCjs/HpqDywOOA5qMCvrGNlk5tPJLVW89+XCDpHDMl2MEB7W/Z4Z8
BRRdl3u1JZMD08HbiBSmcE6sx+thpfWTX4p32ymY8ny+L7M9kREYLMbKKTUBATNSB5SaWKuKiAgf
ODM+wQK3OowbI69IBdF2+e9+hakrHeYsRh4+0W+XVAQWNiKK3rpv8sfEoLToDm4InlTZx7cYvfk4
eulbx5SVTh5eWkQLJfSVMUZnOapu/ht8BJ3J4DUPAfLqWx4ZX2Nz3Ld7aGQJmneyC3WeKhUU7H20
E43cauHbpAZ/N97BvDp/2ftLVbAfKHzAcohcvZaRzOh207k24Etn1s4W0mf1PS/iS8XwMKYUIEFM
D8pLBpuoUOtcbMW7R0oNuGTXMwSdNzzIJiHi2tguKzFzqQVms6mmI9gyuXLIflENtIfyCNQwzGwf
z9zKdpcWF54RGf8gFzFxyjFAM2btbik21w4w0iKQxD2AnBGPC1vmsu9IgmNnPDefnIF8WeF2p3If
PmGJ6qGZn3KXrawk1BJHeGXdcWPqVi5YMJ/6d3tIJSjB37rmCvCed9CCYVuB7gOYML+HvTb8lWGM
t5WQX8kv8EtZ8FhPZVAJqJx00ALDOVMr0Dzwhz7BcRqOzshzfYKUXT/3Tu+Im3nZeen9suyXWuFB
omhvnJdk85LeS7Rx4Dj6KRKYJtuNTu9iY7Otdp6z30ZahJqu4JipHCDcaC8UeA2qZMKM3sj2JcLc
xt177WEW8aSVx46ZwgYlZTltLZmFC2Idl9XGZ3vtHirOO+zHTVguRSBEGKxH/x0EMErvNGCNfO2J
2RKfrIVjcREg4PYyBm1b0i7Msi+oIke3/ou/Q5EEm4IwROs1egmZ0+jAd5bApnok2X7TM2fldL5U
9sZ89H9lXRMuAU5lTNIxNRU9A4ggNqRIr0i5sa1WIoa4iBg1M0TJxLfQWyEZPtG1OooHuWVgpLkF
dF45YYmLyCFFUuWP7KwA8AxAuyuKjAFAoykUSVSmVeAERefH0W91USxCxAgzoamREP6k/jqExKve
4dWnSQDgt/4r9UINL+EWZHLl4PM/OlxPERLehw43CwmHTtPCbtI/rWIMkjHUCXn8QCsv55vg/mOR
8ykjC7QHT3IPnmvvYlSkWjJEwJJUfdCqRap06uOB1uLdUobbBaznM0U7uYEW9ZAVxxEcTl4Sj7SQ
RKYEDGbCgeyUl2qe2fxEuu41qwLCbe22tc/xUpYryXKdSFE3uZ3n9PkOTopqBuRVptNoFAR9FY7U
E1jyTjjYqWePnwj7rf83TdwipTeWz7fu65eouJTueo2UKuDygxta3dAnqDJFRPrplZb0gHOjQZ88
APPk6dAWh7h5G0sPhwZeY/KXFCawZa51SfnUD5nG0+jchKN0MUqXKLE4IHKVwderttRTrtRSz0Km
AxTNBFcyUwT1lUl3bFHoafTeoxKVsUA20jBdv9XSn7E1/uMrXsSzkObCcogxw9TOc9iv7AZ1hSNp
o5EcKos557csVq/R08ZoK7t+yZMOlT5jsg7eH63mWzQITr2Ouq/hzxwfwAaDd+R6wVoGXljd2Cwr
QDVeWISynPFkBgZU4NWi+5u91TUySVl2ZH0AnpKnWkSriX/iBTB+plsWCSbchVUxi/UkzFxRmo5l
eQOWBEYF2AIgw4qi7nNQKwQwsR408N/akRR8rnZMBkeEQZUCnW8PYyNu7MHv0PHb8lsESlmKm0ni
engAeQ1wEyinTLwxCVYcSchE3OQOEPga+xIpmpYdTTb4E1OHIq/+gNKs+snnFL+3OWOO/l85ec4Y
JLTsnqfUirea6JmKji0wzYD3KlcvNmNk9UOQLISo36XY5SIgyzUEYF5CSuZZRCGHFrIjn5tFQakU
DbPUv6CcaPDnJWxAqWn2MlTJvqPMRNFrGGWM+HMg4ihctpcUWZMqXUQLb59vlEhXFFZ4Sf9+7qlQ
KuNGAJWWRi6AIdSFsTKChO29tAPo7qiNouZKVF/KqSNYrbelwI+uDEE9DyKw6sMGw8/Rmj3elO71
8eZYEXDxS1F1iAWV9AIAxR3p9/BNUYz4qzKhQRUs1sS3t1ZRH5wYWWvNyJVeOkaHo5UgqayW94XK
ujGSl8aFmq2PaqsLtLZGMhMcje7QgBgibyzItY/CUovdMgwPSD82FAJynH2Aib3jj5NOzyii+EXS
mgaN8OiV0ZiIbF00VtrW+KUSW/DEhvaHiEZKuIDevz7zE4oLaFkUj+FzIRO/OE7MrS8+29qgz6Wn
jbI6yC88M6h1kz+zaLFEB9tn602EQ9WKDo2u34+jFiQkRdJP2EeBuHFjX7uSLJXdEYt+aIrDEZGp
4Xc+GUqEOQEoDZgFRq/9VwVd+xB8V690uZUSWVuhiygOG+hiiGkMCTTYJTF8W7Tq09b1dO2WtxR0
R2NWx9ncptChwcLE7Zs9CAVm2O4++BvS5KCRg6m4G3fCTTlnX92lSrTpxIABbea7rSrXWtZ4iaAe
RU7Jk3re7GfRiV7hNWRGe8ZmSOx0u+SY7pH5oIDFTP/w+CmP96TAfq+wX+Lv/8jBZR6yDlj+ukEa
3XhaOdPjS0HFH1nXnuH120hQhQSMysRQFU1gFDDtC8dcQsF3qrAmVZ3t89InLKJgdh69kxwaeXXu
8mskwCowi7USZQdYJ8J0XiH+MJw8oEdhY/8n8Fqn8cdDJaSWnKM6HxVw/4lgPcLCcCaucQCqcNlU
PC0tYUMZVrvJa5CF6XU/8fUezMsk0DkPrb50c6EYZVQrRQR+JDcUliHlwBOA3FWZtbPUTdpy3yvX
Es2eHG1D06Y3mRygde/IeHozyBrFvuOTRxqvN1o5f29DmxY6jcHjCvJrFPGQ5AD+T6te+5HmsONI
ktdRKbRM+vJrxZKHWosntiT43MSNUQzPdGpQDXLquVxFWuIDixB3ocqOp4BPUpVjioOfwkVXHnvo
nMK+MKYm1pt2cHBYkisbdlkOL4hvnp/s4Nv53EUJUeLsCf67ZsHzr4GSaEOdfgRDf2yGwGYUsy1A
Am0y2moaRUXDA1tHbhFWACnx2IUjG2UgKPFh1qp1Du93Di7O2QSwPhBX7GscmynrRP6fvG4JDwIQ
LfNqEMmIvpkqdWjV5Tt0pLQF3ZzLXnyrZe6gVEpkVlIrprqUitFnl7LlR5uXKbAsJVD9mTJgBkHT
gqkTNWTEh4GkTfmwVkjLWlIxi6PaVRL+y44V9ZHvVIFD8EKjv54p8LehqpdArPwXIc+eo/StSZrO
FWLBZAaB5F0sWwk/vjH1mFg5J9QvQQBGuMJnX1NemlNfA5ysR83VC459+1SJxyCoNfhkgw4+gkRR
dhag7jjRS1lwCiot9hSd882Y0SLPGbMUrP4UFouy0qJCY1cBDFvPcTmi1eyPx6tseOLQThzsIt9O
I6spnKE61jgKB7GncW1BPOCeBhXMvKBX6YaA1oqlGyAOiySlzAGQ9yZ0+dalR63lz7DWSXgLF1EA
4GTq0g1uUEPSArvlSkMCW9Lh5MtpXnynpz3MDtIeKsmKJhWjetS4S+hy7wEakqKOAhTaSZ6CiwLD
xhENKXlx6ONrgXUrvYw0LMZK+FteBbl18+pvWv4dsOf4Cu4O7HsxYJFw3aVuAlOO+WeU69AhJuFK
Qg0k5CPI/egA/OpWwy1dC7DHmeKW8afJu+U9m9tSRh8BGzkmFbOv2Eov4fJlj43/3DKy4YvIJ06X
mDmkaGwb+rcpznd4jLFHbZICuKe+e+WkdUqzG2kf+mvF6TlPsZuMvXIjf4GnLXeTvb62UljhUgGh
uCHZCRGSEti8RZrBOScDyApLg0cBqwLrKVKLnNb45JkrAzKM0Q307X7EOw9gTVtKRl4eumkqNRl2
7xKnp12qDzEcLyojHabnrkSDOqzeOoXCWVQd/EP7mowiJjU9dj08dCnwpIIOqfIQ8nJ4dFA+ClmN
TmGpCElo4HqGplE4mvS3gYmMSppILnBaLtV4SXRpMyXJWJ2ee71AfcndjMp8gLn3lEQ6ZFVoQLV1
2PeQ+e/wcIUc3EwAJJpVzCgUFKOk69ziAijaFbF4LQv+VLCj56b+te+Pbfm3iSo4l6P8aMblTcZb
F0NkixqCvgPsjlTMNamltZrbiZQVyplHsvYwgU0uh6VLBYmdItnv03GqVaFy82AuTDp8DTlKvLJN
DYQ2FTuY4N4skz0yT4qvt41auRIi25FG6lo6dQ3wzuhcCpIzDf/65A3KfFm5wvqC7j5ExRNUCnKN
t0Qx6dGCBQS6jSNRaxKN+cD/WU521Gj/h6TzWm4cWYLoFyECpuFeCUdPSpR/QVAjCd57fP093Pu0
EbNjRBDdVZWZlVmTDGFtiIhXkDJCCGibkUwqIzlPBMlUR3ndRMVzpVwTPK9Kr2eAiRrfUg59+CSt
f3HBil75Tymw7yC8wcSFPRui17GNt1Ka74w4fyWyHaf1rFKDrtjHEB1NVwTWGJu+xhaebpMAPBtB
R70aNJXwgczphnZ2MmxoseXUKWk6t+DDyvEQaS/c5MlCrs2CZdGXDpUQ6Qeb+UqUExYUZu3o+jaW
194pq5p/Ier7U1OaybdyaxN/1r0wZ9fPcNQHPYvesgg00wxYBsPgdjYdxUg2vDxe1AlHqlCgJOwh
RddJV93V7DeSRZSieepIirEiLtF1V/zlK94urH0812S3ZZh773ojc/qKjLq0nD5FN1zmHrd0DMmB
PhavzI9EyWUqdmUk2Y3eoOxrzZNir9HgjHG16fl3LduJp6RnxYKndk+yc4dTd8ZYNLGDeSrXnZYx
S4pfTcZpQLhLdU7l12KVNhVIQL83DU/poFjaV6yjAr07RsKNYvYCm+FJr8716HVYdgmAAIJRC/KJ
+tv6NCLwSftnVjHLsCU5r/Rw6bZMb0hIexCvy8J9VM6+wep5pw5Ov8wEVruD/GWlPyZJdj1jjJ/8
DhaXBJu0FfcUghdEsxjEK7vK1hxV9RXFs9uXNnrVq732uCo2xniqygNsVFScjcVr8f0FoRabynTq
mnvuU5pvxfpSMbSIwR3DncpO2xCU/dYm+ROM72ONDvCPgsOxxndikHxLtY+20Zzo8sjtnUDyTaX3
hqbgHkqX53rRdxHfaB3JF8EUmtdJf0zJnSnbFjoKes4RzerZ67xPMR/xIrmjxCzZhXz2TanEXmoY
d+srbr2kXHlpU0cz1G3U5QesqPbj4+GD6FpT5g8khDYrTu+VP3LR13wXIDf9PO/x7XCUZnDL5ZzD
0o+NeW17x+73edy76twEyzCWTtM2Rx0cwCBJW2jNpemPqnQLtfzQqXeilcslZDu/H69aIl1ZOXEa
DEJxmXwZTDAlaW9IxJ82WEzOk7IRs5Na6WmaG43rqTTI6Kzaw6CalWOvC52VslWjj8EEMhqESVMl
dzR7NGWxavpLMRff60jBT03NTQsf8TI+8XYViMjwFzHgwtS5w6ptBtB/QEv5ZNac32xHETAFS+TV
uheL5aslY6VqBHEzXebpA75404jOkfEObIvJVclgXCrhxPrRznV02eVysNeGeGIsRShsiXGrp85n
sZL8SNJkwQJsqSA+WY4/ytAMpPAuAxmAtm1We2+bT6ScBnakEnz6eJlZBApLsbGe2jbQi3Bf29bf
okWaO6bStSh3YS3flZQgoYSvWh+bQK0nnhjI/GsP7bQG1g0hua5bG9s8IPhu6ELW9mtZ5sBusXka
3wr7S5Xf+vVNLLR1Xp0/rcQBKL2/EKSC1XS4i/GspBVwVCN9nlTtd2S/y5GJAsT3bUCVVlyapD5V
o61utFLaGTVvrNRuzdFXq0Au0n/CbLzY7rHQfdCK1Up4POGsbWl4U26kG7bnZwJ/okNTFtNxMjpS
3co+3sXLvB9JVtmwzPs8VsrJ6Jd4q8njZ0UN37J7aQdVe1fW1CtT+3eeyVitUmc03lKD9h3JPjh7
ciXanVBOpfjOUgaTsSC9bcLxZWzcLke+tQx7utldE0qHUkm3cR0GxIy+Yd93EEIKlokWZyyTP80m
eiYiLE0n1N60vuTFpEnjtTPIJ+e2RCVRlWeK80FDXdy1xzX9SuxPWeeqOJuZHW8yDnw5EuqJaX/m
1YBMnd55UsNVMs7Y7EB3H7p1Jt6ZVaxNYg/xce6tbRtql9psjzqkW1QXh3W2WWFjGGhDP49St1JK
Hl8tb0VfQZSvy3GOCj9ZE0df3mVhfNUzY5pSHgqFAwXimuq/afcZ0yH1RU1iPJsAXqPr3jp0FzXp
HVnzY/W7g+u1tPImKc815int9Eom6rEQ+XXuIzYNLP4mgkHPA/+C2i3EmOQLTZv23rXV56LZ26rL
3sp4elPBZ2b12gzHuYx/SQYhvJHoLkKexiWkLsLfFBLLdJuwfomIdlR4A289AUOchczL6jM3bFV5
anfIIKEVf7GDIr/ZjAP0Go+zK+p9b6tbpSR8i+rfTLwlJIi/mEOzaxKu3UZ3FwllqHKf5BdjcYeU
zSGh/Kr58KFPP7yELvMY94cTFoXXxqkbZrMbNv8Mk7hx7bcavdVsjguNXDclR0WTN1L/a1jSRiGV
unzVrKcicQsTF26g7gobihksVSs/NT292qFCpIeU7RbWSRpj4Y6DQp0qVzU+1jjfL1b12iSoB7pi
q8pOIWNozRJNrrumvTfpE7V/aeRyt/bZlzB5SE7CGkbKkxu2deKJ5CVku7b8iDXXwsBDlo6WvC2+
IRhb3YmILS0/J+1Dt3Z0CescZB1IhrJPJrI9unhv2r7eUKkZUw76PFzXyTpFGGawbyR3pStB9/Y9
LS2GqaPhjLhZ9RmeqfRE/c+8kgFL3IX2ES5Bim98y7p4UkSemp5FczdYX7LGlGQ/RrvRl41TBnKL
CSaBWX3mN+beqM7cni0VZkyPGrua8pOKseTM+al715IJIiFsT1iubX1FWOq0JGOrOx0OMrwvrzHC
hObhP1yovrm+zaz0dbnTAzqRAqDsag5Ucw41Xw9Plk1glMOkU9Px9ZI7mOdeK7iLDnmP2+1qny26
YJE1noIfFIDw0Gaukg0kSXFl02V3RbSLmLg0O/MipgU141jLcGrPSwno27v1Ep0wugu6noli7vdS
H/u2gmdm8gASEmJSGy/qf0NiMZN88Zux4o6rNkkbjFHQ6jlOkK+twGMnKBTPzEM+RHtI88itUo3e
OHENeb5MlbnTI/h2of3IEWZURbultF+lSfhS7oc4LM4fIfsbbZnvFtnTjH1V/JlcPXPJ2OEpwKVh
ulNRVm4s1rZhcnZD82WK3Yi4vlruXX0VbH2UG/ilnvgvboB8Q/edjV6+bMpfIow2TWW8Fd1Ojc+9
9EG6dyBNhFRYmARgJsfTt3qXIFLLPik5nVF4sCm1Y8WSWlpX4GSVnvw8rCGZlk1zeIqrafrUG3n+
FGHTAVVag9hLUuVr0xykZe+BTzROHGe+QTp02DP5qqx8p9WfxVmLyhZD9kns83beT1ESqDaZSMZ6
XRWVjanM75dxVyrtz2oYyYkW+MWWo3KL1MTBseml1+rnppj+oojBTWCnEIaxGfRx+Vxb7E+Flv0s
L7axmY2Y6WUJiWGVnip1cTriqPlcrrwM31Y+xkEUKn+SpXjVEP4s03PWnNfOqb+05h8c4cDqBzPP
4Gq5k/8zMBhLx9ZbhkcDZ/aH6l1SyanAjQ6LOit4kC0WE5k41QkLfp4pkV7mKtNmKT1l9vvqXiX8
9BuhvIhuk9dOLB7rCTtOrKi8JN9biq93kRO2PplCQAxL8YE/JY1gieTX7eWDAmJXN4TB78g8tu1r
UbEu/Wd8Kxfxpn1Ki0+4txIog6sYbt35eXIb0tOgdw7MsX7tKdZ65AJWsMmKL3YcB1l1bvnVnI83
g7Ztuvw0pLsS683RKdOgwfHSvmhpYBCejai4NL2GmCGm4Ggv0ehUrwamUuHz2KjeUGzG7F9i+CGq
c2UnThpKxGrFbfHbTLNNHkJ5vjVsrXXbVDsURb1LjYAQeFZdp/47Hlw12YXprxTfw/Ul6v+N2bqr
Fb/Fjap2Gf1KYMKoxSR4Q6Rq13h2fanMlesUOVsEBpbtaeTWuvJT626P6TnX8RQ2+G0cD52gg5rA
V1E6c8qrke2ym1ZHTKDPTepRS5bUVUsssNL4hJo4aLr4KKyjcdHrI1vkFkY6yGZq1/4njQ1TtheZ
bwXIRHnpxp2ykgifQdVjG9YYzOGHNt3TJkis7cvkHLBUab8W9q7WP2KFBcR8ejbEPxOD3hSAiZD6
icus/BAt4YSS4YnmWJRuLP90Kna/5beNfq74q8erDvuvsVteeRh9KjoAx0ktPsGZ+vgS1rtGv5XZ
qdWPFdvzSMALtucRN8mSR9Fb2p2i7mgI1uqnDL2c3PK8cE1Au97DDnWjglWlc/9YQ8QRPh4NN/6j
JIVkxM3itewE16w/SAAthOgOJ9qRmi2zf/R4blNvFSzZ3otqY31TVLq36ldv/Kh5yY2dYCefnHsS
Pno2O7A07jV7vIRF9UQE50areZgE1cvPdhiQwBhbr3wWs3oqbyJ+i+YLXsPS+tpqdDZx4qRJea57
5niGaiMukDINgSHz4dZT+F5KKyvThLfoO4FXXFaD3BxyOw/MMuXEYxFou0p8lfYCD+kS5/Bj0VRv
BlUypwlTY4bZ/E2vrtGyqYqnsOeVPxmMM6XgG0ASKAvsnwmOXJzIui7ZzV5X2r4TzPrYXpCrbUzz
uFTXUnttwrNOQ1vBguW+Frqjui3yQ8Ke9aABHmY+uFVa7rrninsQc+ZO5ZVlrrnVpW8aX8O6LyQw
3qD56rLtxOKvedfIfpMpmqwNzl98LjMOJpmYM+VfKbaAm5u82uuJjwkLMei26Q+/nDLJ9nqxhQGd
6EDWa2K+1uXvkN+NpnsCb0eFoHXHundExnf3wc9app+z1m6aFsrQfEYsavP1dba8jcEi6uppLj6X
5LziEBJ9dGW0KbSnNAxK5vFoY9qvYnaB3exz2oKDaYFW7lBnOSY31cggBgiUk8FuvivNwUB2lMWH
kVaWe8Rw2o73/ZhS9weDcV7hTlklF2iIlqItd3RADMsJ55FUPd6FcGajeoMzO6iXzSKb7YfUuugu
qn9T/tG1jmCnCBMa+1JWpYNFrwFWohy6ChzFuCBiGEvS+gIzvTI7lSpl08g3pvZm0VaETrU6MorY
7qnBS7KgePxl+lWrrkXuGFEQaT+6nbu68ZJFTp7u4jYYxBaSgzI8ms5EnEP9im9wmmNbJp2W8tYR
Bl2fh/Qad+96CYB76KTJG9kZSPOv2d5p8h8dXSNFjkGXotLHxIdsZYUtc6UZDY7TNKRibEreeboX
mX5kE7fWbgrFra8i+BM+H0Yt5Jvpm+5nqraclDp20zaw0m3b0ry8dATDddFvaByMcL8igo1dMw/G
nyalVcPBiTV93YvfZoJkZ1ftLuwN0wt2DHjqiw3iftTI8bUYUQCXZM5yQgkMDFASKd01Ue7m7Vtm
EOddQHgc0oGm0dxJ3X21TMdI9gV+h8TAy+a2ROJM0oZKOQ3MczZ7Qn1bf7XkXSUTXGL4fQ9Zk+de
NkpHLvj2CUZ0o9I1ubGKE1ISSf/pgFtfFmGBbW8KTONb7tGcZNfel1iYJK4TRmD+mYXXH3AjXxQk
QMCLL1QgM8TBTt2qxr9s/mivFYUl3ib4ttCmhb9G/j6hBAbKyrlqhaP1oYtGZzRoz4EdwT82U7db
UEvq5meknTqBY07mTzEPaX5VpwNvQt6AEToa63iNa3dnuUfaCdjrquI9AXwwr+Ps4v6kMUcqbxJ8
twBJlhrDHWcgMcQY5sZsfqvwPGErbe/EpwGeE9M2bxfrUhEYOWwMC9+Bt0mqXHSPm3X5eeCBn8h+
Tfkoz08zkiJG/7oKls6rU1+enEpyw87r+h221XLyZY27LC3deYIJk4cnbQw3q2kFUYTPfPdUzpww
xk+dZANUepe0fo5Gr623zbRvXxtCWXGY/2P2DJFCivcItaLlhbcBQfmn+Tdkbqw4lYxD/Va1N2z5
WNN23PfwB4OnUqN/tXSv/BYC537MBKNQeEP0ZfUfs/IkXjRsCNTxqfvQlqDiJ9K8dVmBKp/LSNnS
gxDF6TDFh8nXqsmOhmQL8wS9NHeUZHAZpgWeQ5A9IDuu3kuk35WEm9LriwNgva3+xpGbd99JHoC0
EvFsza+KdOhaN5u3oRww8Bl/IjOd9jMVP/VwB+Ql83iTfqm01LestHjJ6oemQauCAuQ9P4dzs2uN
Ezz2hsB5QdWVBlBYv9bAB+ebrt0HHACsJ/mvqp4ZJXJjK6Jq08wHvaJMz8ytOzP71yg/mv78wP8x
guJmU4vrf8DS45UTm/SYxFusY2xHr7bwA6i4ZICheP020p1MpKH8mvOVT/zhlQXp7AbevIFrNcOb
fIM36Qg5NOagmV/1/JbyTsU1ZuJY1U7PYtfX51oLzMUNZx+0BEEYYQCYcBeoG5llOF34GwWtvGsU
n/fNnL8GykJ07HXPDJ0hCsK6dInorabbGmN5cLCbG1Dx9G+IGqf6EOLG1y53bo5TuRGMrQ9UPbHy
8L0ahzQk1sAASxichqZGavjWljcdeiZ566TflQB7Xhxzgfc4PIIIxEPH5thR4Wi1ZyuVOxQ/uD2Y
kZde1/ZdE+ArCpUQ6/0PvOKkbEsXXS/eiF5KovwTP48EgKC+9ps4YVs/5HqQZttccWx6VyJyLNzF
+sCyuKP9nNGXW4jcb6nYZkPA0TQKH4RbIsUQOCn3Zfstvi89k3oBN6U6Y7zVzbOCzE899c3WVv9N
/OK6G81dnW1K6T2sX+t7qYb7MH2FOXkMPfaASL/F5qv76E4CSL+dNUfLn1rjoIwUc4W15Vc7fJ9j
RCGVw5dAr6bQaK+6m0KJcRN3dM4GDPm4kceHAVLiZhXabv5rr3RU9YuYi8NMHqgq/Il3K2MNdSO9
GCw7FL9CUz4rhd3bHCxvhshgu6pVNSrHYSnd3qhP5v/LO4kNFQlQyzQ5MSlNVXUX5B+wuWI8mY36
IQFAbCR9eHDYVeF0Law9ZcgCedaLDJSItJqoe2m1Zt8t8U4tK8cY6m1bh39yWn/Zo/UtqUnQQC1v
MiNxRLc1sswvJuGZlqcaI4VlU0a+YJq9ImRCQLqxFLeKf9T4W0WNoB5CK2AEJ0W31XZKfXjAcLEr
G39Q9sUPMerbRMN0m5296tLchibyhuVvGDUXBUpH4QJz3gr+ZlnzlFUbgrlvYgf7Nn/UvVbxV8sv
oVr0Ifmbjb0KdTJbw2cpPIbxpnOENZ2yBg/mfjwsPYe4ABNTWa8BpFaTc/Vsd5+RLvvphK1bk/mR
mT0BAfjZ8IjvUp/H8THYA9TOJBrX7aNPlrH3pwTN7exFDddrvZ7A1MJ1/FSsW6KlT1W4S/ndui49
C+mGt2ibUSYwur/G8Ym6OS3+atNjHfW/aPqdUFpHIAAbGnwsKExXEYcJ6aKGW1aEo5bDVftoemGG
+wf6sAB899cp2pbjfgGJhayCStCiJ7uEv4Dn2enKYTWA3FWvzrgF1321ABPt1hU27kQVTgbHMnwx
30r8tttNaHgVC5ohKSbBKHe7ajlXPyaaq8wcr4DLoBTjeJWGvfS89kfiLNihHM1P3Yp4um6uBoW5
tesIbcOvgVVKdVFvs7YrMrz7doTcbTLyubn1xsFn4Bbti7CfUbtgJ42cQFJvKq8+fTLf0STcOTqk
dBkyDQJ+LRZWahBGEUZS5WYa+Y2A1913bn4O09ZUdwtORcR1zT8jmsACAu8ycpeLgW6t8DJo4nDG
b1yLt914KdI32zgt0zmDZQXo1feiR28HuNu4Laxz4+dDAtr/gTUO7MmNJo8WRcGf8XVcLo1y6//s
nzwxNkPiGeG/egbASpLbbAyfCpVh4Q8P8XtV33OUYPZ0GP/L/Z0SH1JU612J9a5+dKxjMyq0Ep8Z
3SNtZO6D32nzxt7aJFWFlzwL8vJmj8d29KT8IsMtD9mB4GJLs96XjwbU81dm1gb3DOqfKvzVLSez
GfrRKmeyw3OX9fM6uzrPe3ZwzjWcRdC4OuVbMpGWpBRenHzWzUn+tvg9Q+bNxU9YvQ04uorsyggI
CQl7JMRprVK3F9RPNgY7ZR9V3UG0cIA4EkExFvJuHZkkQI6B+nzOck/vdDLyt2yFTkfOMiAOyDtf
8Hjzd6xvZrEcGvo41XDt/rgql7xx5gnT5wCjDV8cQvOR3S28pfmcZXh+R2i/y0NOgaLG9pg+NGQr
Dc3GY77JVBoLVCS5U4H40TKg9LFZ9E0/uxeF0aR2em07r572bF/H9q15T22H9wEQFLBCiSC3pL+8
/MKVrC58+7Ok0VQ+WmCWKN3Kpe0u5SZCIVu4mrmpY9lVr0kJHe4+erfPZfHDcMsmkGx9NwSJX0DP
WbGGKbrYlINK4aFPgej39cBEY5P9oR6a4ZuV3KOJ57dYfQkac/0OR9QS5cv0KT2cYPqjhEqjrQnU
7P2ES0PezYxK1YrR3ynSUMU+6gysglp74XBao3O2fDbJRxR7tvwlQ9El4t3I7EA/zrI3G3CPhxwE
3ob+IbhDToxXW5G/h0I6RA2VJsTo8c0C25fqDyPlmnXj4a5ggj7escyPM5dZo0RlaB0XHYsrgy8H
ob74ncN9kUqBDH8dhzt54gGlt2FsfLvIgsaEw4G4Wy81WroIAhQh9nisQ+6JyDU42nX1L43PCch0
FDktIpKo3Vpt4SykszEwxO23Lr1oxYQ4aEKTz7onJyQyad6RPpaxn64lPQS4tkGVagzPzCZv0dHj
5BHAg5Zd+nza1Ip5GmD08XeWHE19GqIbEZNw3ZGNQGpDvz2aLeN99hzXOAKMud6igQIxUettZhBu
YzGFF7kfMyvCPIOY9O9WfbeUgPeSYRxIUZpObXXPbd6JBMCF7tSKq7NiqU5pPUmd+3jU45PoLwX/
YJTf+dvMFBmj9ZSLn7DGLfs9lZHnKwzg6otEfnys+/PaY3PEsEufHKIK56ootsqfCmhvxz7ISLOs
yCFDVbil8S6Rt24faq7C9V7Z310UPf7Igfc/RRVjRIwJJ2HSdyeOKp6nOUb5VXxSsi0FONE0NiMS
7cLMvjoDCDWf8bR5BwdhTQcBGcTAh9wdy/ivg4dfmHbHv1V07n9Clcuqnweo9YgZreFOlC3ro6Il
StqPMc/2moUmK073Kj94ZJkHYjEPxazcBjwJpn0pXsLsKtAyRuGb3E2du9rKZejH0GvVR7dZfcZ5
GhQHaf60FfBrhG7OwEcZ3hL7WVVHf8733QpPFT6VEYiS9tRH+0qFOXxWpK1ueasdusb421ZeDLti
mDtROHS7erlLpNdEHem0/xnVtwBiSvqdLqBbNmlL4mQJ8p7hCFs891N/Tgv1ORdg1cSXxcVex0ax
+Cda5BL9IsM6E2dfrvepo5DG9g0ba87c3H4bc/Iq2XDt9ar7pTLCP6F81Npq1wyc8H7QudfMf0MP
UkIFVibJ2g6ZdQ/jZU9O30s07Gf11URWXLFCkDTvuhQ9dYDaLQNGYkrjKYHdB06zZKdMIHYzmhZf
1+TYr1X92TSi5KYJBEJNRE9frtVO2NGtMgnvEQhHq39qlHmqru2kBjVjsb6v8gMC4sqJZFLX1XMe
w+QihBLhQxnI3Cjs9r2widKTrHEvppFdAHzVNqJUt4Mdh06TmpkzyM0YxL34jloz8mFCUS0s8ckK
EZAIbSQ7VKG7Ly+h5Pf5Vig2+20ueweTNr1J1PdQvy7jC+Nnmx5si92JJnFLFEnlt24I1yQIYd3o
LeNUhpm+xSaM00Z/ifSsEVLEEMqqjK1NT0Q0QcIpCBsyhR2zudeICWyq59ySDo0iTY4laZ6OL4fK
QbVdq78NeuIq5XbR7roF/6UGec/boN7bmRG/QE1Rl3AlcJbWg6DDhbjSHBMjo7Vuzm1cvxuGcouo
m1GveojZxT5V9MuI8SYwwUIXawFhkelOG7xNDLgC7VPEeFTG8bhru+I4ToOA1QphuzAYjq2gaWS+
TBbmHNMqQieUOrFpG6F4ccTzNm1okkFNFxeC59SV7bVQbcfiFpHm+qx1X3ZKyDlGI804VCQ46e5s
o0PVtfpHl45mVeySaGA3bkjA94tADi/66KekoNisZWlEUi/SRbMwtMUpoDynGo2zQxdpKltCKDSq
xRyd2FNK6DqX4nUx9lLrq/a+0oNovo3WQZBmynoAp62v+yde68jvCeyAzhIrWH0qgUdqaMAUpFmK
l84auL9ivrKqTpkvMWlK1q9ubvfgK0yjVe8U7UtNakbEdHOB3pbMg4ifDd3rsJroXDsBZ4LoTags
A5NFvm6ZAGwWpFhptSxvYKNB85A/+BUGtsNiulrEx613UWPthiX2BxQIg8pg2bzFk9cMw7bJtV0j
egH3RsuUojlE9Mz9+9Y8V8Cpg/XP5N6m+e3He97bGNZon3X7A3AWtuW5j5KzUm1zdTqu9q+wALsL
JpRW3S965y8Gz6GWdlb8rQlCWySX9TPcova50tWOXcp32Q6IfHTbGvmL3Yb3tmwI0ElDRCSo8WZF
uFJl3BNTWel8CAbshvdekbdqGt+WMHPCxiLtTjh6mKCEqCR0uGO3BF1rYvc5V4P9M7a17A3yYrmS
EiWeooe/SoUelUOtDR2BknWPbDiVyVsodK3if0AfxDWVfC1kJJ0diWBmZB+QYGsuDCCnoxsKP0vT
7dDYh3ieYfIIv0HFNEHIV3MENlbrsxN3lQ/UVlUCydkIfGONZXpI5wZcKr42LLU1wCNDVp4kyDht
VLYrSsR5qD4nxfYTK7sgzz1nSfoUPhYUNXCngfZ+ZW+lQHVjGIbsyUM5+Eb9UIidZ/0gi9R6XpF2
VpNh++VDtIvO3ZlibPLDeGeMm9UqtjZSf52GSjCdpOwmVagUtFvPkW+gl8KipWXrZc8Y7+P6JZqt
ytypISdrUdrEtCfs6EluZDx36nk2bXqd2iXZOlT1jdrzI/51NdZ/oXHMUCC0NMqlSZdu3DOpYYKR
DHcu3ss6e1Wsxbgs0NxgCTmj+UO9rWSam48Xs74a8ZvUglLv5bJ6HLgywXeyML5rgxdN+0DT4g8Z
62gyCuJYa/5qpPyZM1ofSRQFWgJZ0YDCZbKwnaW3dsQGkbz01+EJ0830OPYNCUc7XsbyJwu/4xG4
kyNsLb+IDCY67CJlH78HpVhkxWsNfx38ju0I+TqKwAyfQuWshX18zdjc1FAh3vR5/Unqcdqn3ZuV
B31u/OpFQszKGOjIxcjy81HKV9rFmMgNGHOIFbevnax/SQzVMfCHNScnR42baf22fyjv8LtGGzLb
aH4tL+lzIIZr1ZyWGMET6lVLLWD5C9eI260Ro8T2sLczF5IceLs2E+ZSj6a2hJ+QYfakrZ1LLE9+
UHyRnSDhalGByEzd9VeCs1+hcL0Kry2n8zrtkvCgWpdOT52IKyYb38b2GdIJankqIFJ9uwR5Q3Rq
s5brSIrujzJlDYYmHrOvUYovGd24aA+z9DVMts+l/ZSIxpemV6EJrFcndhM0t8wk/Umn1yty5Axj
x02bP0WGpW/7dsUDhPbfq8IB3lR54u8f1dhBxESDzKGtsv6YMIkVxXqKFJy6wSk0QKB+TKFVl4uV
Gw8VkxIU8jav7uuC48csnHZVHUX57MNqb885n4Mt2Oxummin+IPdAw6Eh1T+igEBrNptTDD5nl2N
SssTFzB8XQxWTkE68nVvk1+trm5RxxAkGHkXVjShK2DsTaXfwjJQkKJuRGifpEEc+TX+MBUAdpZs
x3qxmO92jTVeZ3lhu2XskhpTVQjt8n+cncdu49i2hp+IADM3pxKVreTsmhC2q8ycM5/+fqw78dEp
WcAZdcPoFtMOa/9pxRDXes3xsyAQxawGMAdt2bZffmGJe5QBxaz10+bU+CD6LPs9vJbnK4Mjy/g8
bICq8E5uwmLe5vqzhQwFg0dmGqc81VYBPpdtiSsZ44qUrkVCO0eJwrsZBBN2RETZq67vTIlOr3lO
7u8wvkRjKyHeWCu1nLIBgo6UQb1SvX1PJ6fc0sWsUMNjKi1iBCJNRsCcpnFctCSYBVngeozLtdpK
SFp7MEAKsXMjeQ9eGztDr4m7uh/eewncUDPk0hEq6uHMsu8LhdZpdn8P4hqVL+V0Uq5U7yuzSZkP
lJNGIarnXTTPbOukVrDK8VF1H1Gpx4so/FXQcKR/aUo2zbx4cMVZI8AaPWEj00lAPPfRp8vhqyxe
/O5NYXHzxWNtvvQGqK7yJAMahpMi6CXUIYs1ruMwbA52h3fA9YvizhogmVwjVtZW4KvvLm7VBOLU
G+HkMtd1bIoruV1q0+GugTh3x8IGSbU2XRnp7/VYLDq1wNDsPvZBu9Zcy0miXnmUxW+3keZsC0YR
BM9IpOjLYCLIKLXcQhHcSR+l7OFACd+rKvnjjT4o2Us+VpsidJ8l4AW5eQx6IFnfRHBTGXG09q1e
Zfqg6s1kJ2H4zViHhGEpGAG8O91cx/Ln4NNkUGjoirXPJBB7wItmFDJ0MrUJthykb6zjRsaCaa3S
9EtLTQjGmkiiXml2cu8rhAV/Zt2L2eATApPXdZv9LlpVQ7I2QfG85j0jJb3xH3FiIXdHhdjyulke
uqemQxqqyymnldAxQFTUEXbI0oN1TRkNgg421U1PE5bLtDhDy8ac5G3xVlnyvZfav5I8oYAGvzSH
REJbMIU7IHpcJUn5XJuUdwBuodnuCSQOpSW6ca/uVxaGKBTMOoSIcMqS004ZTjJ1WmTMfAl6A0I7
0VC9GCby7zw03FeAXxaw4o+p5h8tXxYdh+IjHSVsLzoRZAxMIt1LzUHQlmZecb5whuKFXEfULJo3
TzpQTtKSG2xdSsM6yWEuyYxzwj+VaFzUbb1pZEQgo9jR5XSGrbhXELWUYh7XwSpwB/oYA89IL4PH
FyuUfW7dAUHuyxbgW5gnxcvWyKcTrytfe/rIpk2Gfwi1GgnPVs2/p7AfHJaHcUU806YqmVgG0Yb5
V+cC5GW9/dpEJdSzz6lbwuGcmDq4jJ4vMSf0ZJwekLUXmyq2xXq0C+BXX79LQ9A+aiHZ8TK72GsN
SjOhlIiN5a2rUgyHlROGBqc6j1FYyS11KU6UykCb7tuwhbp7NjsTAMkyDpIlHqyomCvuIRvKO5OK
XhP+shKAxWLOMraLbOoVCDCveikixCldv8507UhTQKi7J3jIAY/Fquv+qIW1S0J7oQu+MPwX13sE
3S2Tbu21xSbgtpQKDX/7lCnd0gh/sfCvhyzZBba1dqsVh2O/2RtPLpqdPKe3N6qVKlPmLtjuaLVz
ZNhb331zS1ZHBgriGj8Y73LPWNaw23rfA8WKp5yIuKyjK415MpF6Y7eGepbnxfhHR6lVu82mSH/Z
9GIi/mGqnDq0celvu3mR9IfG+o0OzA/ePRkiBR1b4wTSe0dOt27aPCqIRknriGhwurzFRBaiHodz
A+KP9JMWvrndifI0q8GwcmYxogvJWsq19KBm5dr2tWVJfPx8mLgYrfc2nNJXmkABP2TrVnrpimhl
kmRrBzu1f84xI6ktfd10eS6CaqI5TCUu53ErAUZOk75jYQ8JbGk+baPz17rqbiLD+uXT37Yt4lVv
6bQVx/CWYrxJEOSpkYnKDGGCqewC6iAd86Zbefuqfei6YJUPWP/MfKthIcAUuCBQcfLBNzpvSmoh
O5FdWfqMM3KLfT4DLeOY5Bn9NkLtYYDSJf5DaX5IwYNsOviLkK+9DeqHmn9a8PJKQapr85alIx7Q
sPsc+gxvfZ6+KVl4ygNCbCutPim99eSPMvkFyTjP7WEnxbvcJmKuorud2CigYiGnyuk9eD63aWFB
LPlOGFpkz/+NKIn9eAd2zNxi9cysaOVlyM8jqMx9k59894HDjJ9BCu8Sb7JNLosmXNRG+GkAnHYP
g/REvR8U7qk1oK56AgBkr0Ns7dacN4DkOf9v6wgduNF1ZxlJ6ojS1h7adc3hRIggnqkiPajF4IxG
sh18Q72nXxaaWK3GMxnU/UI0KHAVxWPtjpVVbgyfqrA+UvXdik+jaOZxKSFwUSskWYntHYTRv6Ng
zyJ70bqIyN1eBlXOpuooc5MnpQTN5wjseGHdMC7SiQmf0h2obPp84KxL7IaWQmUNnIlzz1rLYqmU
NFkMUJemB/rlLGu1nFvMZrLxdaHtogRyuRbuto+0Bz30l5GhOZ7dY8RY5eFKkVCWIm1vdEctV2l4
kIR7jxmiDj67zjp7w6vh/cbqC5XPKdQ0JEf17xXjHEraqQJnL638IPXy3NTFMjNl897qI5RQvqUt
OcQR4JR0S6yIv4IO11VHQlsiQv3dciPSZtuCZqBx9//luhQjKlUijieikCDOCqzATcN3Mvrl6KM5
wjDZpy9CvKP8G7XPHLJAQ/LQOr1EDcOCkj8Lc3zkzLQx2XVSBW7E9uRDiwlKqj/6MTpY8W4oYDq8
zAnSGGuFhWhoWEf9sPKFd5DQGhR9uDfCfKt6Bh6Z3lg2uao6+H8WsVGAOsnbwgU1CHL/uYzkBfm9
vAJ8JwGK4axa1kl38Cp37kGvZOOALn8MHU1YTpx1aOiqQnnPR9v0gVaIeJVeKqucNzYr6poODgDX
GxVxW0c3ABO3mhN7gLRHrXtj4W2UFzFsdJePNsdmSbF/P/rEt6Bav6fAzr0Hxodun9Fzi2pjc2R2
xWOemrAxD6O57LO7mkpCKQAN9HrVCfeB+ZXKxOlJfzJE8lofzUu9YZbEOcJEO0cqFeaSo2iingde
xQtW0mQbVx1ZdIC8YeiUnNy9wCnga4qu21q5eU/zrdypjOxcVQ+Dv9I0Rw+0XQ5CrGhPdZFRQnsc
BBZZ7GqzosCSli1lWFdN9PN4Sl/itKKlx7BvMI6/YGnb2HK68pRIXY3K+Nmb9x21WT6ebOl30r9A
h3NEnxyhNMUhmNcQ49zNwiV0bTwY6DbFtkD5IKq17CsfbZUjMk62PUCMmm5F+9vTRuTnwaelxmDh
EnufTS7Yc50F+54QcBrSiQ9/5LDmauNOh8EfqSWa/ojfBRRlWAxs5MNRYmK3soEVQZkFTf+KZai2
fwfal2Kux6o6JcYRJhOaeMBvLBUHv0wdDUd+aJT7eDyVeryi5+uihDvSknOZvlnh81CyD+I1F7u4
Q8teIhfXDiXZVFEpACknvmKZWVinAieeVIjwswZFKyq0arT2pfSlEZkb4xs2S2wwk0ipCXK8+WKB
g8gnl66q1/QZmieBv4DiHeiYqOK4XSJ+Vk0x99rWycaDbqb8xzByLoRIwN4qFUCLCFGxJKbxesjv
EvVOpb6RV/W4JTMWYH82koNk9Rhax+eJ+PIWWb7BoRuAShobACNdX9XtsWjmCTCX96B7iyKlyEad
rf8ppt5YACMiepJQd6CTQKnk3yEmn0Xah+D8DJuAvkpqIV5LHLrSofGRotD+NkKMZ3MoVzW+EexA
cITRlAy2V5QVhZvMgypddkN3l1eQG/ug2VXD26A7oWnM1WhXh+eq35sIRtXgmMsSQ9OP3vJE31hC
8PY+7fxUSunWtGB5SxtVJtZI6YOyY8OxHLgPozY40qKKfWesxTazbdoCYtziiJvV8Nq98SzrX0aS
ousyt4E3PoXFu600Cb4VrA5Fpzi4U51BrZE/RCspRCArdt70RM0Hx3S+PHop0Gmsf43uLtI6f5Lb
5i6AjmksgqPLndR62MSkhV96j144jYrgbNjBtuBNq66yhHWZa2WzqbW9kAeDRFRK2NCr6PYXreW6
OmA2prh7FF72ilEDAQCEwJI2bItQ3bgRQcmtgahkGFNnaD8MQwMuaoAHvHxFLhZ4asnJv2tIKrfm
qj1sFHkYnKLTieRM77IwJpnFpwpL2xp0xWy9fumKml5rBcfeom9WIx3CtKjE3Qny1PTVU1BmzPbK
k+lwZ5CxoteqevIkxXyacvtkx+R873it0WxsBeDAs8ESdBvdpuiRiWKBwpIiDS/FeETaGSmvUZnN
x4qkAvTwBdzzm8XW3nsPBSSQgXHCLpduWL7r9ak0MUsM+MG6PvmTVpidh8qlRm1Q9ivFs0XL4TJp
KL+6+tPX1LuyULZiyoLIk1NOdpGZiWCdtecS4BhObVSimQcIJiCOLYVtEctMbxjLwvxNcyNyjsJ+
43Z/PCzKts8BznfPdkuZlIohP6YlIjX89S0nT/rPGnj7OuXoTqfHHCpEk99ixXgl+kjKmk0Sh2+a
hx83TYZ7i14CD6Cma0rPWgfzak9djPBJwdWwqJhrZXMviOtBth/4n0O9UQNpIasLYTUb2JVVTtBT
HicPPnlZ1E0jUjWyBSnR6cyAum/Qf3nRMUkcD3k2qtBgQN0wnAJSzWfU2eQHIP31JeuUjONc69x5
WC38qvpU63zFXHLayt81nJy0SJobsI9WDHVduCsVZMjvH/SBwsx8EKCuTuUO49xKYkps0rGkpP1K
pgEXLGlbttLMOwQ7hfvQ6TRlFMUqn8oLULci/4Xlt+mWIsDNRn8qE4ycZ8V6UKhLREQig6Umzyiz
jjIavpDzhRIR5mziP3bLvqeUwPKGf9EPYmdMU/bxsTpYnTR5Is+gO1n4WBRLjLd48U8BZOjA6e0J
vSj5ATJP3XsqvjFAhqWXPIpm4Q73Cpks0oZpiaU1t5el9KurEdaEy8aY9+UvdN8e/X3l+8rd+t3j
oGxadx15ktMHJze8i9Ge2k6vPsTFcuh+p8nCTt8DWHnzV2BATj3XsKjBm89a0T3L8cKiCVW3VwE4
pZR4mpTz7Fhxvk9OfQJiLpRJ5BnceRaFzTFi0bDbs2k4aX9Q2+dUfxCteZQ841fO3hmLAzWwI7cH
qMlKbp4Kf9vYLxrFcg4OHrdutqhs0z2KppurFR8twOPRqJjAOKzQ8k/vGutoF4QdVqjss9jSd9pk
qi0KQeQntPi8JOM8USoq0epgG0h7xpAlakzAGBPtWJeosbRsWDeSgInKqq1rZSwLzaCuWgRY8wLb
lZK8FPJnHA6rAi/JkNOltxxHAnDagP/I2A2au1HCclPmxTqWcEvF0krBBCBIhEnu/KkfTL/wx9++
mAs3PMpZbQMxm9tckTl5KKinQTU3NqR/BayXd29+RCP7VKWAMeE2lJVmWw9tRhWPHHhXGhREA3a8
IvlF7tydL3OIzvAEh/65tVKW32ElyMjpk1VtHjX1qGobASQEAylbdzFH9WrYC0OZGUVRbnXLd53Q
N17hJggcgeYufSKkIBZ9vnir6J+eKtYhHq9ohNGOUODDcvitxhTXZqaKJ4uALDn8SASqVx9qZlD1
FfBtrlPUinFbatE+0aqHQEfyK8VPkhfsXLQZhuQdjCrQZiLHhFaHa1v4a3XEEEHCWp8NDlEbLQRg
eib7Z6aVz3mIn6FbZNKd2xAZPSTGPJ/sRxEs8blhqLYsrtrkVDYjFrqiMFF3m5rGc9b3oNtQ89nM
5bToqz1mgaBKZk0hv0qF+yaF0MIwU6ZJ2oFv/DbZrMt4oSDMt6tNHyzNgHLFH768MNylNgp2jApU
UEYGSDdMys501djNwkLG5ivpwjXPvhfsa7Q5hgxKMdXnMQ7c1LS3Skmo06NqESNnoQWKAHZh1urC
CfHE08PcwF1YSc+eWjo2zEAd+wg2zh53hKw7NApnHOF20+F3YSMDkaBkCH1pBwxRIrmzQA1LBKZN
gKQIVeBMgw9M4nRR6cW9m6VHM/ZPtH/e9Ik45c0+7AhVapo/CGlCaS2koxcZDpEbr4rr79zElOeR
jzmBKh8a0p6BYe0jF41T2CMo/jmOSrkSf69fBN5FXjomlt1ht5nJ84/xBcPzbIpMPHczPIM3IhOv
xFFf9gjOo7A1ZNVAwacvfekxr+9r9/nGA0yphf9I07psFFzovjzEmqrsZLnLJ4GoWu4H1Q+RIhqw
Q8qQF29N1GGNNUqDit6Hc/3TeAJaSR991Ac37uNKhqp2EXUc1WpatjbqnLE/TPG5MX52KMDl6KDv
wqekLop4Tr90OE9X2ofgDfKNS1vXXsF0S9/iW8taM0fTYmfodYJ1ye4yPVfGkNcvwPJQSz9EtOeE
u8FemzTxrtU2nbIxm/e+JuigYoBJxaq28SriBgnq1yJWF6Fk/2YXq/w18xdgLuVtmrMC7EGvzqox
zNWBSs3moYp7f3hJWYard61Q1gH6D9nGZB565rvfPbGHYn7CkjkXOMzcvKf1RLMODWkb6xXyepLf
x4aKFuM8A1vDi5/MTO+RjiRWScJZwcx+l1tslem6aMq1EtXb1JfQIuk0aaUq/B1zPlCLrcrf+hjn
nQaL+/Mn/fvp/jW0LrKf2zyKsySVRxox+ndHJ9m6p2wVzD6c52od1TN5hbREnr1Ic6x1aGVn2272
0DhiBjg991Zf3vwTD9JeRgu9+PmOlH9/aeDH//zSqdm5RqMryX44sx5jITT/JPlSZXWa6MI5kA4V
8c/X+vecJZD0Py9luX7epBKXykJf2Yi0xOpJOkY/QeQ/X+Hf0a2aebH01FKZelYQ8Ia+9IV0MFFC
53tUlzeiu6ekwv/+epoxXfbbrNCRl3gKuNB+QB4Sjx9xdWvJ+feaqV3GJbt2lZlxlcV7Q51lB3Z2
Ciysvg375dfwqLOjG4774t1or3LlNRkXC4uUEd8VDDxHRO3wXD5K90CwUzBhduMCqnlt7Zpe4bdX
5QtJrSTL0+48tV2TfCajHJKKVxoXvJaWOsttDdDbWwAIT9QqWmm0yEHY4XvTOO0RCgonFtfU/NsG
ErTlQLMuaKPwEVYvASe+hJxc41T4J1uJ1xb+gcYjy3+Au+yIxZUN9YB4+tR9yvlTbOz6L2OYLmAR
Azeuk/Q+1J4lsjfzBRop7yj7ZKFNopOD2glscy8tqs/U3OKi1psFItozfcwX1gNcx+g/DcZSJnQl
IoR2L1EmN47FwQJdAwvV1nurFXwGiMywvC5GHSf/Mu0gUlbEXt5PJl3Q/6/OQkGFoXVOvyB5r30S
bJifuuZdY7enImLJSaJdDI045keY/D4nPULaIvMtRT/riMZrZy4JYymoGlhl92y9IAowtDuN4ohT
SNOuIcSwUVbdxiSNqokOU/Zboj32RDQjTlR/VzlLK8iKi0iFbnYjKpzuw9BRufvNMkjGA8ZX6hbf
V2eybLJ8eqe49HCa6c+xqp+CcO9lKK3sY4KolZiLEOCxWtTDplJ11MEPQj007h9aJNX9UeuLhVF8
jOkOoxr6h+cSZ59Ju5icZZ94LrxWCvio+hCxUCvFQ6kHDXnu4kHN21PZpB9qZDk2J2mFQjJJQQ5I
PyRxZNhFhj3nfBqUi578CSAMzgUzEX6obkqsR770Ye7poJ5768R9r+RDyvEMMCjXBYnIBKqpZOQg
lltHMXuZdqAyGuF8NATdKXcVdSs0y4g9x5B0nJyjh0brPe1lwGKCDzCsnsph26Q7Fd1KiYIeZWYR
EiYQhOzKRvMliAJ0ZUy0ejen0bk5gjHRfhFnjNWfGn2fJGeyhRRvY5sELwULDiCdtSsq3I0Rfkvv
rVKDV+H7z1G6TuW5nT9F9TlPVUdpvXuJ00TSthjpaTCXirnf4FeqNH/VZ9EMSX2OsLZJsoef19W/
7Uv+e+XDJPSf05kh0gp7yBEKk/GD+Yk8UKl9DypOT2hgW+TRJjyyzzFgjJWzpB8ThSwB8khRV3R+
OUM61Wv4WSOQtNjdd4X1Jemo5pN6svi85wCnMmAFp8OWEH//jJyd2I2dj0wex07UIIs1yznq4MKi
RmZ6RBulqiAB9520reO9JLZtsrVNBdHOYwyPGyO5iqtzPqyHsDq1wIyxDQGUN/Uqhg6YGb5/NgL7
M3ONeSZ+V+7ORUQmYxpJ6geYhkVe9+eo7z40t13r/TDXSGXoY0KoVe+gj7/6dKPVe2sc/7edy7go
uHpRdqlOFMgeUdSIhPBgvqmPSPXHd+NGdPOVulwzLmqPqJAUoYVcwnvvP9PP6Ev/qs7SPQetWlmJ
z3qv3LrSVDv892jRjIvFn29vqRoC+H33RdM4Vn8YTmTV96pOYvm83Pp/mhs5xtd25Gk//bbNhJJs
ysKVo72UslhbC1uTbnwQ5dpPTw/37af9zlWH2BqjvS8hxcs8IuMqo8FHWMWkIlYyJHJASEaajMai
A8R3pNqi06NZNYe6yvRVFtfZVklH90al9u/qSdcuHrUhVzemJ5d650bMlkBiF2XhRpuVEdf48zQX
/35m/W8+/bdnTmUb/X4s9XcQdfjFiGIsiehDnExgsOGFM1Hp+MTjJXqjfYqKJo/upODTJZ9eckcE
fb2TtIcRrbj0JypgIoJo41XQf6W0FOnWj1hmFfiBHBdCBe6btI6R2I6GfDqY/B5FunIhgTmJk7QY
VeLejz8V5cEPWwfkdM6mWir7isA4rQIuj4K3Jj1kiPhJVLFj9gzlV0mn1KZf2tJz7n8qkXwuR8jf
MHFaH5WmQh63HULaSA3dDJ8L/dzSc71ODkhu+pxWGP2vPCC8nq4YDQTaYG8lG7UXZ567Lv3sxye1
hLjzk0PZY2MCC4ArD6Etgzi35j9/giv1uK5dlLByDSRjmBUkU73yJSIOcWW/Srr3pHtYmbZuQuIw
cQjtjRPJv0tBXZ3+/v2Lp2k3IK6Rd7WXmw9WGVVHmEoMJUmW2eTwpykhMrHlIL+LCNATlnG68aBX
KkR1ign/dmVZGmXWiEHbSVUJyzu66TIazAepoW5JUQ2mVu9hpTwacg1G+icp5EUrVeh9O2CVBhQ8
A1y15UDcGPzqtRu6qIo7P6lazy+0nd9VEi7duHY1ug2k0luQyaR9BbDCvzsVJb/eWlCApiqjgzFY
DPQ6JvzF0vvPMoonYVWcb0wS+clPTat0V3dYJotILc+9ReWiZm712NlmiDq6U9BXTJOOmIgAsWY8
kv3TiMq9sYr9HTb/vRTrfx/221tuFDUMZZJp92ZjktZogchly4zQTWx088a1oGch8eT8l4T22RAZ
RxsynoajpwUTW4eqpwr+pE3ykMfDSkewniCN9OlFKugo6aE6Lstm3ZWQefiUuzKHuiHa0woWiWdu
fx4pYhr6/3qGi42r121XViM7Ixqsg8REcTWX39138shDSCJCcoSGN1SsDQ1Y0UE0m6Pk/2M85Oeg
fe+eJM4QsL0f3YFpRZzTatxJiNl4fJwHPBBNaYhR+jBLQlnWVvgOmk38sDqzX+qvKL7DfsA4/BNn
BxPYjVPSS0mTF46Xn9ScEnqcgSMzgjOpWkTbiogJvO90K1zhMahTIvRmxS8s76U8S06kmAp9EVVn
YmxG30NBuoNsSW90mvjb4etf72la1b99a3VQimwk9uuOOP+lto62EFh3aG5nPn3GpdmjoEmcPje3
dNud+0sbuexMoktdvjRp2GWCMkSOO6MiXYPATv+Xk8yxxzoE6cx1MLx3bYH9cRXP8aEeMbwc4hVF
8h252MioV9DGm3jVrJudvxBLTHf/6wi+2PdM4bmlmfFU9NueE86wUlfyGdMyyeD0he8cArYW5obX
POtnukOq7fzP25PnREvOtjvyAIobpYYyrQP/er0XBUEwNlHPqq/S2g9+2sFnNJ9ekTkDKJkTATEL
lv7Tz0NemX7zX9e6qLdLlocomq7l7qWHdEMDi9PwSRT7PF38jwiqerHR2DWSoVIdrDvXxk5QRAeh
ottM+0i98eWurKd/eyR8G4613BaijzrrTpEmk2xDT6QizEjSl5Z2XNxsDnRldfjblunbZVLNLgnm
H4HU4MXzrnH04YnzAQIVa9mZ9LeodgKoxr5VJF3ZMf8Oj2/Xa7KuLdwYe0Tb0GyADFOp2CZA9MQP
ErPTOblKb5r0xkC4UvT97W/y7WIaHLwex3CrbByrUX7XSAQwb726K9WecrGuerqZD5Gu0VbJs85t
gXmTGM2fB/A1oPNvVf3txi0rEZnpN2DXZUa2VVSivYh826znOG0IRO9NymbZwlido8M6Kj2agMAg
jow2D/4iMXxqTjr/EoeukS7RFDWIR2Z7s36UG5TkKvExA7JZuhoRoi9Lwc6sVHkTC1/eNWSLOH2N
0anF808sWSredJU0T3oyu8gRg9G27kSikATruoSlxbL9uyGOeB7nPSaPWM9IuCC08Oc3cW0WXCxf
8OTliBKVjiAVYUmksLOGzMmbmKnGjXX/ysFO/7uIfHvXQWmYWLC4hK9FwapES0luu28sWgtpoqFY
8qLrrWqvtrl7DPyy2cYJHkQieEPMb/nohCxsN/bqa+P1Yt3yhwRhgmX2fLeCk3ewFUjehqC4UR1f
e5kXa5ZkamYo995wJxV7+l2o/VLYZPvcaqTy70VXvqiFq9bVs16jdUMQl3AKpPVW+1aVF//TQJAv
6906SOIC1fKdKcj40WX7V0WArVp1H3Eb3hhs19oIyhc1LGZgf1RHmYsMQBlNiKY/ydptmOhUdP5O
2ONx1AZrRia9o+rIhX5+tisriTx9r28jsCD7pyhctceb+NQkb1l4A0ee3s0/tkH5YoUSFtx4WfC7
nrKN0inkEM28ggfWX5jjjbr/2r1Pf/9272ZQN0WaTfcuoRwQyyBKb2yA1375YuqXJIVYZcIvTyl2
dfTQyTd6fV2ZBvJFJdLQ3TVxJYUfjh0CoAfFQfdNpuHPH/PKHJYv5nBZdZ4nqfy6YfkzmpG4KrH9
q59/+9oHvZjASKZ6L5zu3MaBK+PjmjID0nuhz5G0/nyJf78czb6YxX7iemMbIzTSVWz4GqS+SRDG
J9jhz7//7/1fsy/mcZB2o0cgcbY3Ee578ujOFMtSN3pL2CGdCgUDlbXXjtE6ZCqprD9f9d/FJ/qQ
/xylfowMbtTTbN8EzUcWaQaIuJasopiwiyxqcKCQcPzzpa4sIpp9MZvNpsnwQY3hHldUdJCfxgSj
+Fw690/a7BaVdu0rXczsPAhETk/YcF9rGUV6WgQk+hbiI7RQ5uZkGdzqh/zvEafZF9M77gNb0dyK
UFwsBrie4uDZ6nfSgEWwem39/AaO8u+5rtkXc71IpFjXUd/uW1kETwUffufambv++ZP8e0pq9sWE
973Qs728DPe6t2yDx7A9yvmNGXntpy9mO7x+Lbl6HO4lElMTqye9eFGUN3bUa3PlYrp3FhWd0vJW
kmcy61P8beTOKQQ8zkdic2+ts1euIi5mvKGFLWLZ6d1Db7Wr8jfcR0jvDHfWE3ny5+dPcG1WiIt5
PwilboeYq4QkjpVO2NKggiyLGb7ERtq6GDmKGyvYtee5mOtRUEc0ieZKyKzxKQBY4mUW1YIE/pKG
GTce6MqHFxez3KYHsBtlpGwO9ksbv8VxRRjJ588v69pvT3//tqfWiWG7fZAkBEmcWrzHpJT7dXDj
9VyZ0X/B628/jh2u0lRE/nt9T2R+g90PpPkkFws9u7ECXpnM4mIy63XTtm3KFZr6mVQ43JI3bv3a
e7mYD0Oai9zvJAwkY0/O8WeFf7a+sQJdGTXWxSxIpbILUR9F+1B1yAORSeggWm+ybTgFeYO32h1f
eTfWxTTQ43xIxUSLZOTXSepRizc/j5krO4J1MeqR2emlGTQRnsuE4QJUZ+mg74hpjVR9/vkaV45K
mnUx6DUFzEOEQbTvvJBYdTNth6MipQ06aJYjxQfPG70p0trOwgWqxG5hj6m2pmL5iGohrRWv7W6s
jdde5MUcsQ3Xb1Izj/dVf5T0O/o93RhkVygEzZqu+G2CVP4QiyJO4n1OpIYNFYpLgiCBWfPpvlb4
iWnSdks+dO0hLmZKPiqNL5Ii3ocI8Avrua5urCDXRoP6n8/QQJyNvmlHezFKK524nBLYP6DhgXVr
T53G1X+fLbS/0rdvb6mJ9VLKU67QSHRPqMmhObnSV12SPKuFzs/j7dpTXM53LwDhN9AjhVjRG/0h
cpEKoHLIxlst6q98gL9Y8LeniMxsMJXehwFXk+e4qlFTS28/3/yVF2RezHQ/1CS7HKN4P362j8pH
/uW+Yg3++bev3fbFZK+1uo3xu8f7ejAN8vDUl1KXbmAQ1+77Yo7XxOX8vwisQQRGe8xnc+mff77t
az99MWd7GUlmEXrMLNp7wA8i/lR1UnvG0KT9HUnQbmz/j29oenPfPqyVJ2bj1bwhnEg0L2sIz/j5
Ga5sn+bFlE0L+tKRCMiIqRHS7NKlfLLTXf5+ax+69vsXM9duKiMVHmOe/qbKI7z/1HC8xH09Q8Hx
8yNc4+bNi6K1zbPAlyedX2PMkkP1np+kezYM7Zc2997Eeu4ukEv/fK0rj2NcXEo3q6zWciXaF/SR
RR716j0Zk3Zphs/g5ytcqyyNi1Wikjuc6zQz3KefeL0Ru8ViFr+on9bZfaVO/vkqV2bcZX9wu8gs
mZYK8d7ywR4BQ7OyvPEA1376cqHI5Q7NO/cvg9UmFi1NQ/fGXV8pmPSLdUJOtKHE/8NgGlF3pBLO
fu3/qDuz5bhxbF2/SkXdszbBCeCJ3R2xc06Nljz7hiHZMud5AMmnPx/d1buttEp56vKE+6JdshJJ
EFhYWMP/DdWIUqSuN69PzF8NcWIuSlMiDzEP6fWAmhd98kh6eASGz11O/urjT0xG3hcTPF0O4zwn
y3I5xXsdnYlE/IU1ck5MRG7aHUhJPlrfIdkNUKfZjA/529en5a+8CMd+boDGOnYNpSn0gNk4vhve
UHGx0KBvuy/t7fClfTwzzLLIXziGHev5MFkdI3+R8hDw3WDHTAs7YoWMmdjH5FSANttnVulfbGTn
ZCOPceAHMWWT19QWoMHldogN7nWwir9W5061v9rJp60PC7zaQe2OIzMCbwtwhY4f7N9WNjtS+mj8
q3NZqL/Yc6f9D3Wft2CXmba6Q2HKOPRYwtffyF8s2NPuh8QU4xzURMEHAyk3sMrG5xKhrNc//K++
9sl+trXRzz4d0Fcdym8mx0Ig7n988n99Hf9P+FS++deSaf/53/z9a4msWhxG3clf//muzPnffy+/
87//5vlv/PM6/tqUbfm9O/1Xz36JD/5z4M1D9/DsL3TPxt101z810/1T22fdjwH4isu//H/94W9P
Pz7l3VQ9/eP3r2Vf0J52/xTGZfH7nz86fvvH74pX818/f/yfP7t5yPm1XfNUfI1+e1v2XfTUFL89
FN9++5+ie2i+osDw2xV/bU8/7Omh7f7xu5R/uDTIma4rlSdsa6nH10/LT2z/D4/AplKS9WpJafP6
irLpon/8bgjxB3JIrjD5PdcR/hKLapex+Znj/0GJpefxHwWVQL//+zs/e2v/eYu/UTfypoyLruXL
PDMHgAVNZTt8kkvXqrLFaSV/EqNYVy5CfbYbte9SWyLAOwvvYTAdSIo2TeKIC51Lzfywaf8xQowq
POWYjmVbDK/802oZY2yDjHITcO8p3fv9jXCvMvnY+PAh750E9F1z11r3Na34ObCfECyMoLsTdlGc
bgb9uXfpjYFFnTePjVXvBkH91nBAsyGT4zFHmNPr74p2Ue1DLHBpp0voW39XC7UtFol+Gox8VIoc
ipymvtgPEVKvhDWSam8F/rpjt/y0Tv6c85/n+Edq/LXHPd2NTY1mmcXjyrfqOr4hYbTKV/PG2KES
fVtt7bvsA2JFS++Wf+aS/9wI/zrRJy6DHmfDDEZGDog2E6LQt0HzKRQJjf7x936E6NR+P/Owz+9g
vw55Eh8pSZLm+SL2XB3b7a7e7gDprKCU7dx9cCiPqIvtzhydv6zh56vpR03WTy48WkHaQxiRLOsx
3ma38xoew5ngwYtDCIddzH60/dPEm+iHWXQW+jyj/DqjjkxTBKk4pGI+5MmZa6DFxv7phP5zAn8a
62S1oGUta4RWUSukkH5VfUNS9n1zGC/Lvf5U3IRP4YV1i4q7c1ncAdkjl/ZuhC/+8cxrXI7pkzXr
m8JVVBUjM2GdeoROBr87STL6g8GciY36MESoRdEwiZDpioomlMyQt3t90BeWzrMxT1ZrLhqPm1/K
mHa6HeKFDz2jYzaiYVem8+71wX7UdDx/QumT/vVcDy6r8O0Tj7FVBhe0DLVFWRrOOrSy8S70VUB1
JN3DRWnbh35qux3KSoRA/ard2JarHqaaQry2tuvLKocK7jm+dWugbvo0pZ7z91Yd5lF6lot9VrwD
yzktuRE0PWL/YkS4XETFGwsBKN9HzdI2JpiSAeDuIGzcMybjucugLNtTHrUNri0t/tin1SqmyP1M
WLm37iP6xZCBbHaCXMvh9dlfrMBPk287qJVZrm85PkeQ655GxbNJD0ms2umAJCB4AwvlrQVrX7jv
GtOsbuljlpcNtSMmYhsANWHYesH961/hJDjJucfpalnC8ST/j519YqlE5Q+2lfgQs1Wltq4gplA2
ujogc2WixwUBeA6rL5HXIMhZ+6BHo7japbGgLg9a5sXQe+nfumEo17Q94bt4r8wLb/507ufS74qw
Davd0he6MuK5BqdR13D3FDAvqQESqmR7ZhpO7M0yKOewp3zT9xV/TqahhA/dGUXEoNNI/WlOE0jc
++l7aaFFEtl2k6OCMSHnEQbK27jJBO8ittHcW6sZWc5VL9LizDycOPbLRCg2k4XMueM5Uvwod/rJ
pFMNEiHTNKPnIMCExihnUZQ92DA3ADybgfqW6uzCL9E8F+E0IPJTe3d/d1pczALC9x6tcAKZiZNp
cXHOhdHU485jiQAU04VgVWQDnfqRLKP7wkss5Cwih4JdXDzzUxA19YM089JDiVXPWMmxDh7PfKvn
twUmhn3pskgcaS9/vJPDwQmpmYYJCpYttjV6XJ4/39NrEh8Kt83vyQPG9cp0BugNdjiNX7s8dmG8
SHsSq7lpEqQV8hwNSksa5VbW84ycvo1y1JlveWLIl2PSQ2fM8hxepBKnkRZf+J3UsgDKZbnB1Zg1
OUq9dHeMVCuvjWESu9QWtJDJEEB7IoxjPWkEKxT6DvFk9WsnAEM3d+4bdly6H8OuPxOzPCn4VD++
oUQa1ET+1bKUe3LrTie7lb2JLFQRTKi5OwUtTaJu6aJpKosWsxHZAxHYhzJuBl5vk2+TUAm4smjq
m3LSZw6j09e6TBgv18f0+q7wT9sDKnQduwpxHRDcEkVgO4J/E3Bf7gUSNa+/nBeGkkhgYdx9KaU4
jcej5dnHtIPB/JnDJ7OZKfe16T7JlXlupFMDyyQL6TgS11aZUsnT1gPR1vVYu2lwQLX76+SjHNzl
wCksu0jpn4QjIaVfP/Q2yRIP1fJNmjTgIOpE0a2YRgB96/LMrv5RbfvTufPjK0mLYDGP7ijhLbPz
k2HRNkZMRm5wCLou+TZmtnPn9+7RDNGTTux0gdnE5WUWdeiNG431Xky6X5Hw63a08ua0wRuoVXkD
uhRyoFm10V1xkc4tkiFlktzXHMdbMQCi/7vvjNoWm0uadLk3mdbJas04vpTVxsGhH+R8Fcd+ARC8
Rgs6MKdze/fE8VtmSLE4hGdjAKV5Gu1y09CHgOHCqq+c/h0M+DDZRdIHrJLXgjyw34VfXJW3T1Fg
2zsrEemhnGYIq02RQDN6/cFPneEf3wbjaWOJfamweyfvyx3574MVoAPZ1G9LHaR3zujScBiNdIlm
wQ8GiDv1NAG4g/GtYGvFq8qpyEgo00AGcE6696VboXI5aKOt90kdjSiJ25D9dkM32Ff90CQPuZvA
AJS5S71H3giugE2VzH/3VFum1mcnCOUprvan114g2jW6YDwMWutyl4MzQEAw6A5JX/dbF7mRXV7J
ZNvK2dsiGp5tQkv2+9dn9Nftz3ewFMrkLr6dfboBvDaRs2rZAP4oh11cZbDVhsy7zK3UPvPyTi6f
y7vDu1M2HiWG1jdPVm1iDjQVzKZxiLLA3fQ2uCRCDe02mZD0R/AiAi1GqLMr0V5//SGXs/lkl6MV
5S8BFHponR+x1p92eabotkpoxISLWrQHw4wfyiq31nY9Y+VTwIoG4hDbvO4gXVdN+bctrFi8Nx8P
2jId0ztZs3FTZamaE+BvZegiujOZbwrWHqKEyJ6+/qDLcX/6oD8PdWLOxi7KTZWG4ZEtqw61GbkI
L3vZbsKr2wwufPVSZOkZE/HCEsJF9T0lhHCl6yyn/0+zm9sDx0ePRGcXKviBrfERErR7Y0pdnRnp
xcdTUir8QJ9r0OK6/jTSEFkW2mq0bnvcSjauE9AlL+PPch6CCxqknbeuOZ+p7v714TB9gpXLHYgA
1Wmi10l0NoVM6THN/AodNITo0NcKd9rM/TN3oF/3xzIUe9AzJTvFOnl5hq0bbXeskzZJ0FowPXJ3
VTxT36QRJUUTOZDcv2ZuJUZ05il/nViLi4Za4uSEFxn7+cSOc5b4mPPwaEeqOBqLvm5mDeNNIxfP
MYb3ZY5zfs7p+vVoYUNQCL+49ezPX4KNlEkLManwWEbVODKi1YBzbeZpwQfq/CjzkMAGmOJmOCpk
Ei8yUr8IuCVF+Lkco3MRgB9tts93D0FX3/Pw803sxGkIHhM9wuX0/QOQn3Kj0R05RA3upxct5Eks
yBrWg7uxMsM9+m0yXaQRdzMvNPp9IE3QBUMW3NEDY6KmCDRGVy16ODSqfspl0mzbwmzBstneZRwk
1ZvMUf1RFnTUZ8WEoiy3rmM3hfkbMQY2+Xk7u0BqDKYOfS9wpFSGClgnzzgSv753zKHlst64Rvjs
3efvXTtxifq/6R9Gmmoa62am/65zPxU1GsDn+pFeGGtxVnBquQd4YIGej4VsK1XZ1Agc41hG13Xv
f5IiNC8FyJOVX2Xv2jmLtq+bw1/ujct9w/FcNG+kh690GjGJM6ujatgPj2ESfKuEHR68DqTfYqhu
6WhpD70MqNTxEchQnU1PVom6/Ovf4de7D18By89FTbgWPtTzxy7jOulmy8CAqHJYCc9/MICibrxp
tqBkIKv8+nC/2iuKYJlc18RBx5s/2clFQd1UBTkOnZ+pvxBGXF/PozVcgbHsznQH/HqqLtkCzzJ5
MuSUTwvWp27qJx0VEVxDD55k0KyoIpYbx2kz8L62xH8PgrceafZN7ejkzBXpJEG6XNmWsBRmy3MJ
qhEeeD6xHl6iMcxGzLGKxnkxxQpEuh1tS9+GtGPL+QCiwXhshwx1zzKYYdQbH2NvoDTr9Sn/dWE7
BI2Ey33NtQmOLj//6VRSWeLmY+THx8JqiAjU1PKimv+5z7R93US2OSDTMpwZc9mYz03VMqbDBdG3
JOGI5d38NGbQUI2JUlh89GC3bAOUQRDHdvWZtfvrYnKEK2x8NRc9B4z181F6X/VGUav4qAu49Rk9
2Ae7QYYf7fjuTGzzhcW0zCDxFYKMJhbi+VB+Y2uHBu7kmJXtcDEE7rvM9NJLiCMm1X8Nzd5DmV0l
lelR0uJMZ4o3f92kPCi+ocVVkHjnj2vHT9NZoXifBqpKjkU7ZtsRwtyuDlxaW0sbLqpsz+wc66Ul
gzdKVATzS8zxZO06Xad7pPmTY2La0UYjXbwdnCmk1DgKD0mhjBu4Fe0FaNhkx2kFgFp10SHqOpCp
fVPsOpMq66SP40ezRym4S0t5gJAdbHBpg22g3eRSzAM0kgoiSmcm4R7R2PE6mI0FNuG6D+7Q3dle
271/fSu8YHCZSOwsecolMHWaJghTsCE9qrxH0p5QzpUHPBaVftCiRbhPZHNZR615occOdbWRH47x
dE4878XJ9Uy8NZKYpitPq5RaQ/fAt9DAGANRQ051BM2how0UrhXUw3vJrVFPvNxoLJ2DK43uyipc
9UmIYdqbw6KeWSI0qHOEeCO4eK3n6bUXui66jrZ/hSZEtaHVLr4oBJpOQ+2SgDQMp8BR0Q82n5tL
u9i33nyu7eilReO5kmsU1gZ3+8S0oxUdJ1E0Jmj+oUnbVQhkzvUUARZGzc2iiRS9n2J6eP2NvmQC
lItPRHLEQWRz+flPOwOhVANp6S451h6lDmY5loR5tb3xG/ecPt0Lm5DoO7gRnyiv9H8kaH4aCin7
XiRdw9oxUHiPAzO87EMz21n2OO4RwM3OHJUv2FCLI5nF6vFs7Mbnj+aXjUOehbUqUMHd2A4FN5Fb
N5vXJ/BXr95hCM4ogXlRWJjnoxizrDojnBNUpL0BuUQVrbu41WvEJwa2ZuHfGBZgPfZNcMa/fvH5
iN9Llgy4vNN+oi5MBrReVXJsheqvhTDKD7r0mzevP99Lb41c1NLP+sOWnbh1U0glsnINTNnoC1oF
zeB6mgbjYEgjvfOC9lwB/MvjUSbAbWW505+ctq7w8kb3zOcQJ1tXgRaxqNhEjoceDQXQ8fWne+nt
4WSQ8MSlIvt1YqhTpN1CXzKabEWOQgmazJ1bzIcRgaVGTNdeDVXACMvt68O++JBkwdjl5KXM014L
n3xPExRucowqK9oniQRRIZDaCYPJuJax6Z6Jg744noftYzhBRGr5+U9br6sLx8+R1T+61UK7mLPi
Kkh4ddonlDmg+HJm671w2ls2UTyPFDq74vSYsIsMFfZ6UROT0lhr0SeHscVt7DxfHg0TKXd/EiUx
Vj86aNOIzjgbLxg1/HGTG94S8hWnPnkSFB7Hr5ceK55tFfTueDMmzZex97rD6y/y5ZFYOo4k4EUe
6/nE0k6R+mkdZUcxJME2jP3m0MTkymnUT89s95fOXovcJQAywvge6bLnY03JMIqWuPMxMrvoMbXn
+jhNtdxBOgEL5fVQUsdCXetyhsfhOu0nF5n3Mwv3hUQKlUuuR3PfEqF1fnzJn1ZSZROqCMSUHE3D
DZBrbzlTbQNecu7PxI0Hsc1kLqA6U7WdFBGQYs+OWAZBdfBzY9i/Pv3/atF77ijDtiGva3PRJTh1
GjB2DFsIi9prWPK1EKtORuX3vHPErSxlNO8pa5qcQ1elzresyYJ67zmBvhpr7X5uu2okuAwO2EOW
8Lobm2leiX60PiaGHC5cPdgfJkenJkrm3cIUGmMQ8mk00bg0hEQs0s9DVwC4bvrbvpp7tSPBmT8F
dLKOW6sa3c8jGHiFGYENZ7l0wVTzvdWL7KboshYmvGHc545DjbUdISNZ6BwiQ+qikYwwMI7ppg48
JNHjUIMwsOei2wweGNErJwohzmrDhqrRkJ5FL7/N2j3UxAqfx00XVEkC/Xjjuh1kO3tWH/I85sRF
nUA/qmrKYFBk0UfHmJHKrPKIpLOn7WDV95LUfNSXuUUrYe1dmY2orscaRMrGTsb8k9ViDZsmHL09
yUa+2zSGfYpUYdRuhQr8h3oq2w/5bLjw4tx8AD3SQu3q+NrRqk1D6AdznIvPuVmEb/uxjOFVdx4E
LIi98VvDLSs49XJCjHPuQ/TCROICP6iedJx8CKUh3e2YFeJT3cXFeLAmcq43BNj1Y20qyIlm4Nkr
gsOIbIWJtA/LfMvbfIzbiRLRsL9UxHUKuBn4YOt4dCTkxSaePqp0SB9lZA3d1uOk+eyUUoebvPMm
cOadJy9IeDuL+mcsb6p5ih7clJrXY2NIcTSaBpxQkg/9DWDbFuGsXBdLW2/cBHv6cNVXVFVHXl9W
UuBjeH1w7Y9e8zZI6V9ZNZQ9iO2IxhtKxH0hOeqMhK5zI/bnt7kTkzLtg1Kl27STw0zN61C8z+1q
LPdo6HYHJyrLe6iM3nGOXCJMiWeiV+9W91I1BLmDvibhIGm5Q91yrpN10/poIWdzL96ZAdbk0GR9
cjWbjfnG46U7qzQYadL3DCNFTdXTZrSvYjM89F5tT+sgn3oFec67pjUGocPa951158hgWIW6Rpe9
tEwUz1M3N79FcwDxwJlRG91YSMh+sgC9PYZtmkDwMlEBWbWNWX223bh88p2se2u7c/8wm7EYWcwj
7KJuorfRC3Vym3ThhC7g5LqPbqcbcx2MtVkBOVCGZhlGlP6NbvMWpR1FLDGgCnFd9K730NKvlcPt
isqHNEl1sjWE9D+heQqXjOAjXQ0qrvJ1GC+fkyVZv0hsFs7R1KV4dAmWpvtAj6i/O1UIOD4tnWQN
GDbf+F3kfIjhEF4UNQi2dRaLPkCIpxjiVWw5UPE0sdWVKmMXYcx4gtpsW5l9EXF8lGR46wnt+ZpW
863DqfxJTnkUrSK/Yic5MSkqyOxgZHYgbaZpm0VxD6l1mjOa7hMvewPYsX0DkhDijz3KkHLotvla
tkCJDTtxjnnp0xpiRtR0Ao4boCXo0f4wp8XwTRMCpo4rDodwLZBsaddtKlS8ngPDoKAsyvrPjTb9
FN4QXPIwsYtmBetF1Tvhm8FXndC1qafMQ1GcYKizCu3MCpBP7aMchDFuDoFkZ6qPfp90H9oCOb9M
Q/9ZqbpB9TXMO/c+MWebS3flL/fcohnfRA66onFbaV5oz9KFKJVbT1Ezu99MwKMTSr3h9KZJmsig
jiDpik3bDC5LPa7iNxjwcEC81Ea315mn8EETbgNDlcZgJcuhS6+GJB0fh6CIHuUkNJq7sLtr8CKm
P2zsdPbvp1b79qYtSSBdcjuy32W9RKx30jTarLTXAo5h59HmpyeEdEjWZ0CU6+6rCw63m+OP5uw6
/a5KqeLhQtOHzjGVDZjPCuLaJqfqVNOX3RAAzYYR/AlrAaH7KnLMXS5qWRxKax7Ci9aIJFKAuWXc
9TNSLCg2z819G/fRva8G/1Ezme/CvL2i//cjV0cIYF7PYbPuMO6Uwhb9lQnrfdomLODPVT8AjcNm
+Z9MRKFm7rYWArJ5kYPRUWlvxds+jel2B+35ORV19IGPbyQVUD7vaU6n4GIOB/oaY4PNgn6sKr+X
TmD1K9EZ+fucesj3fYuYNA+Vjd5KTKNRbXzDKBD+KfBFaDJ1EQGyZ9u9V1NfogxbWVdZnTqs7dGA
llX0SIpvlfYb5KvdIGAxgfKA1FF0fgKKLF/pLkrT7dQUFVJ5Ev9qRkVQrsY66iKiHjkUY4CaIQBt
NfpHhEHF52EI0Q0M9aBWnqgg1pfAIC5ZzACJJBDaYVP0uqo2XtmNEjHKsrvpep8C4anwys95Xbe3
FQ5iv7Zsn2YhLyLgvLaMFFUlXYUUgVr1ID4ZkauuFSi5P5ui/1aB/W31VLztmqen7vqh+v+ggn7J
aP91Bf2qzOIhJh7xr2r8peR++YV/VcnjA/zhUCni+4Lgso8Dx/X2X2XyhkedPCXj5AGJMC15azzd
f9fJ8yNK16iN8E3uFiTu+MR/18lb1h8UtFncqlybErfl9/5GqfziQuJR/8e59IgwUctkU5BJ4Jey
ltOOX6WHxtI2Qk9D36CqHnhzSaFkgsc3XBdhbOl3hpVO5oXMcMewuiXqOU0pnOnRnTrnMQyrQH7p
BDk/6DwGjYHkBtF2zDz0+Xt45jP4sa40ivuu9KN4Z1ZVCua2S3zS5OOMktSCMizELfwfSqXmsUIM
0m2IQV2ZZumoap3bElJRISr3WicamlswELext0NKJzyi0R2rGjwvNIgPWVnX6dGpyybfOY3U33Ve
dV+SsEH3VXUFYnuT9EBRpMkG9fKb0bRHsLN5sQ6iUmKRylujR4s8zXvNP40/LHImXw1tuZt2aMqN
DKdHREPty3k0LkIzDNZcBsApdlA65yJFfCTmRGdbOvs5QZ5dqOoyhVCwlmHa7YRXBcdp8C9dwM+3
NvYU/Iy016QW7xaGzyZtqhpKmw63Q9ahhZsuBEqH+kS8/Lsg1x765M2N24/RsYsm3IGh8rZqCNWR
WDTU9MntdrbbPRW5IHxfy9vQc5tjPSD/jnkTxnRnu1z5XWzGrhnj91k/0MU0hDNcvqS8E5n1iNkF
wY6+A+Dfqn5f5eijp1ZebBMzfTRC9aXAaV+xLsu9Z85fbS8ybk27BwDH1WTlNEDxUoXEsFXGA5yP
/tPEJrivKh61USjeZ0UYvE+tKf0SswIOceVB6Wu9cd01SlP3iMwVFXS6H9/hJkXmNz3X6QdrMGNo
W1r23ltq/Kej5+eBfdEOQ2d/o9ADAGZTloZBjVnuausmiW26/ysk4bp9YnjmVWXNDhqTWQhRKuqV
fGuMXSGybjUZQ5ZsECuOhd7YAxHX/lp1TuS9kVPnq3KrWkFY9Xtlht00gbHqW9/iQMfogvPRnSni
ixadqWLjzHKo97Wbk7xxwrm/D82qnC5VaYpmExqNeKsrF27rLNXa6Obx0CdRfScUTM1Bt80htnDY
Bcp202rogmiNtJT3iWVrr2cD9cOSohe96sy8O0RpU183ZF+/2yESpEVYoGLsUd5/oYtwuunDVLYt
VMQgM9oP1FdNei2TNFhzhFrrMNTxjRjtN6FcLl8eTZdIE+DU+bkXOZs0oMJkpXRfDZc59kJdWCKb
Krlva2NcclFUtTjhaFxqkZkH5XfIZgauvXYMYwItZ1XwHIO6vWorqsYOLaoz5gZB3gBPvUwn/9GP
6uCQuQPiAjqiWm3lhCEFYAGq+VPdvo+a0v1iaPB9ikAO/Dlt6N3UV9Ebp/SmvTQMsaVv2t/hy5g7
pybTrtG2oWxceRC8HGjuZfxprlxjFXRFfRQaomyTAIZKoyZY+UWc3uF2zBetkyv0AELHTtRtG1vx
ZRNUBWL/DRvWRZFWmQ11sKHTfCpzQAtlR7RYlx2n4qyThzCMUSQcWfbhNDMZhNcoZ1/+yRyheqpB
bqpUq33bCroK0kbGl6oZ1N4sG7VXltEeMwucUrJQdNu48hGU9tUNKSF7U/qJeTCdOLnUiH1cLjVP
7+NFxrgNwdS2LSSqiUheSx3uW5N9svoxZNpNNUC7pY4T2AHfyv9AvQGzrgeExje8DsaNu+bTjzdY
tpV5KMfZ3ihr+QTD00+4r8XBzaOHtEQQcdR01KMHp49hVIzv1MSUYHuhB3d2uxayRVC7qUgWDl23
ax2P56u1pp4E3We3T2ckQ3z7GDcxTs44Wbe1BE2hMlZPXLncx0fvs+J29vBj/BIi1kctvWyftvwL
sw79mx9ziG76+M4c8+6oGicar8PMjT7Czgy/hS0OSgHy4tuYdOYdYejkoZXZ4jnPyUPa282nogjm
xzEf8k0ugcSt1ADizx1bD3fQGCnzMfx3sh2Ht81cGB8g7iLzm1JnlxBHXdVZoa7QV07XuaX091gb
4TWa4vLSF6img0T2K/URlXzfkMcqSEbQbcwxKTm2+lxmw4U9elUSrYl0gH1fEVy3ItqFqr67IDPS
kuOQbno0ijJ918aufTHKadx32rsNSvNtV6f3k1ccxsKGDqj0NnI10ML2WMh+Z/UTahP2Y4XHuiYn
5qBu3hYX3DdZ/JW61TY8EV+JN1SpfRxiMEp2WjfrynPS3byg71CqA+c99CymaZ52cdM1K59b687p
3WrLTdwGOo7HrYw4XGJ9aA9TD37Z2mW7N6OCQpIhttdeQau2DN3w0Hgs8VZDfYRh2T3IWoBXXrBw
gZ4+kOSPmf/yHQWCX/om+OrW+JSiMN6KRtc3nCX+utdTcSC+RTVyr1ndElPczxEI61llB79Lvfdj
ydXfiub20xR1FbcVaVw28WDs2zKKtkUjxr3XEoDz6wnD7ajvI5SVeYJfLUBCT+SwIdnO9y1E90uj
GfdtYNNy59mbij6NWys15HXljtFG6QW8LWN1OWVQM9K02+Y5AsxVFb0n94ccgQYPoev2gja+j3U3
7yvPQr46G7x9p1B+50L9NXZA2ZLQK9ZZaTXfOwLjKwO4FFLdhBGaWOCXi+kw90a97V2Zb01/LEjG
oXPraLULnfLoTIO1mbgJX4VZRTJO5+OmLDStflmEGSTddzGYqACZ0FbZr8neGCdv24vq2PmLrS5J
z3B5fkimGBK53dl32vHsPdcGgqZB7cMM7mpIkeQEbZmZm0JlCuystPYhouoUxQZjuTKyeNxwIYs3
3BDlTMG9UxwGbmZ3QWgf8QaJvsW+tigqc7Rm8UXxDUXD2S2tNmBIDYPmKjEZ5l2jguZjMzlejXB2
3B9VLNHttx2VrMKSYwS5ye5C+sG3eFDTTWAJfW0SPaQ9iqSnqqr8LjZrdE/rOjwKDultkDcwavCQ
u03g9Pa+keDUlDNEN4FZ1LvGTJp3OdHQBtOGnCuhnflL4RfGXvYube5uAyJoDvVxGHLvYkIBbBeP
tQHnXpE7KFpxyfVUHjT26tvYlxVLMjFuk7IBRiTC9EqgbLLDLoLO9BwCpd6IvEwVGX6+mR2MTOT5
9rSxugkVzSiWCEAlXTVtwtjQI+oJkX8VzwQ1ZCUJneRldU3LB5pgaZrtyskyEGM0m7eFBmM52XiM
NBOFwBLk9GWwUJlMMisO12Ejw3tuB3oj3WEGJa6jJ6p9oUkUPfAUgvW0atgui2ISMHLyirQnnvom
mPX0pkJy4a4K2sWFHnetlxo3mirkr3xw+sbXXbbtauz/AE/g/QC93AucDuAy6bFZ+xe2BmvspdP0
FNJR9U1V0twbnlzXFfzCOLUdotRQiLjx6v0oEs2BSI0HOM2gwz/mTFJJ8N0nWrv1MilXnMmfulS3
16KJyzsnLfy1LsoPBBfTbRWZ40XRpNE7H5dxIy2XWpES3Jvd4YBSuuNRd8sHKVl850S/n62mWMCq
WDRT3Qx+f0+oLKIzJIHYo7XVH5qG0yTwoxwJYEJpeDVYtXqUHzO/e0fzln0Ruu036fdfzQwE5uwa
9qZIK2edacFhFlqz12EuwY8NVvLoEW7a9GHyILOZ02/OS2Lr9W3DHlulygEL5/actJWD3L3DwRkq
bwFSmhnUCfC4Qyevc9CeqGjH+b4ARroeCVoDcnagV1Z+BqCZmNO6rMIOV9la+3jfq54uot1YYEcb
7nar0CiqXWxaD4rw3gGHq3jolhWBE38xVUTdjKj0DwGC3XdjIfWa2Hx9mUdwgeLECjZN5g8XPYWR
6E9Ob5Hnor+lrk2aoSSEzVZnmyBzbgpijSpr3yeFY+1MSaPx1MGTFaln7FpC+OQMspRNP1f3hsSn
VKFaXir9XYoQC1n3NyHcsG2X1k/0+uDo1jRgNRUtE609FG+tSPZ3g1F0JdAGz/q/1J3JkqRIlq5f
pV+AEmbQrYHNZj5PERskPDySGZRJFXj6/qyyRG5n1O1O6WVvapOVaW4YKOf8I6XxNiUeXVhws03J
29BJwBcGLH+nmZagKmCFyrx39yLIeirlxU812WVU+lMTuS6/09BjnEZXNR4qx3gpEcA4RtidEleb
BxrZ/XtVdrfQwnVvZHV6QjibIl5sBKdIJmjxEv5O4pQgUHpY95rLSOauhXyVJR0ZnudyOzOBx2O+
mk9J5hjvWCaKjUrmx6WZflirrF4bTRf56MqnAczyJUVBs1du73xjrxp2c2h+ddg4T8LRnIVBd2/O
BmK+9q4Omr0OmbSo0pWRlEVzLP2asuvWIfBAQInNOUBYHr4nsIIbxnV+R2oVhyoXp9JXw6ZPBisa
vXSJvWqotsquyr032ra5EZV0L9qFz9FuOO46o+iiJaHxvrRLc6cEQVZlhfTGbVJxVknKeGZ8D5ps
ugZCzbEDtfUrKcL+DUlnHYd1Lnauob0D51fKy1Imbxhvm7sqN/V+9T2qmiyDV1gSmjEgcwV0ysyT
cDGR06UPGoVJvC6Ddw9eWMrIb1tqUJtRX70R2qWxHO+KVK2Osnoa7woO5ygzsOmhrEXZaS/1vpez
SfAaWzxZ1OsXQDN51HOmHueF0t35tocyrFD86o4ei3c3fboZvapWby9xZfnEhYg6a6LZGD8zhe2O
yLc8WlBb7H1g7UvLg61LaX3zgNIjLyysU+51Lvf/wqwzuh+LJkG1K6A+Fs7s98YI+j1ocPBSDYH5
mKrRvRRCAi7M2mAwF2SnpUt6zpuSxPTV2KSj7+wau3oP88w/hK70YqnCIKIAVh2B+DCTZZ3m2PDz
bucvc/LAt8u33dDSIlWXNLs62nteC/db77srsegl8TyTdMUDZWVU4gl7+CQg1Y2aIuSi1xZFwJ7J
JDJNDQix9qm90Wl18EbDPGP9S+JwYodi2hCPrlOp5yG0U3b2glRA2TrLU9am1pZdGHcMIeHMf8V0
YUUdt22QBkcyBwYKgXX50oq6fXKahdeAyzl77ZyK6rxq7M9O65W0u4XqC26Nc7xGjRcQRPtcQ3VD
24TNFkGT8YF2YD60AlqgAh69r42y+wYeL0/5ZFC1lpYFZdgdh8uIjfhtyIpH2oavLst/mpnfK08O
ryFwVlTaQbUjcIvKZwExus7ea95V3rb0lvqjs6vuUqYy3DiWzt87GVQXYq8h9K31R0/k+ZbWpGU/
9d56cb3mF4i6dU51tl4STcmlRSDxwSnnkWmCZvos5JET9N0f3MZKt55BjJRM0p/EgkOEFsmn6qju
wDZ4BTw/DOvQ3vfB3DwGPqVwiU/atkOb9WVk4ns0+iTfB/lEsbOp8Os2jVdduHR5TIm5uw8WW8Qk
Mg2PAcP4w8SyRdd4Yp4loENEUkh1K3Se/NjweVhu14iOwVvwBn/Q2hA+hpI9NjN6Igl9XKACio42
u2yYDypvgr0GzYuEV+u9aFA2iL4zPoRM3Mj0yKZp4TueV13NtBmlkguTdSfJOLQbJBjjBgMpOf2e
Z3MTOjOMcNkpQvkXW+1bp8i205h0d2UxJXfUBg/wfUtNHXjjfm8X/ihadIoBnKPzD7bs6qeVsXrb
ZJbx6o+sJ1k/j/FkB+W+uaEEZnordyt42y6leRQwrAf+ruwoZsAksIbqSrJyv0/dMf+jWnN6tLEC
7HQ50vvY1sNedfXybZAcPmYqSKvg4HN/UmNNWWS7hj9Cry1J0Gimw+qN4cEfmna3ANt8VOYED5G7
QPP5NFpfYjKbtzGU1O9Z2IyfLBlSirkW5s+G7tmtp8I+GsfA/TUBJ1FnT1ltW8AAT0vR7AQC5MhO
uCkFLq43IKjkc2qK9i4pxjFqxqC9pHLsKFxv9M9cTO9O6pZ3kDfdYRoHBhtPzO33ZZ7dJ3s29cad
i/kbtB9dQsoNP1W+ZmdpmOpQ8uKuo1kv/tOA1ulZDQmHcNvJSNe3RbtZjFM7W2s8dDjzXclLqM3Y
mqG1GtPZuK0VEpwf5mf0mPmng1uZlpQqT/2NsuviAXNXEFfKKeTGH2C91dAHd45vlMtZk9sj95nv
QCDV/tawxzJ2ZTBAZWc5L53CUufJEHjCk9BiV0s7cd/MRfAE2lZeLVmmP9DtQvhURp1viJfuadkO
1TuVqmacLLz/KYNdX9zUT87Cnwx6dQx7Z4sUw2ueS8p6moxZzzB+TRLeha6Sh6FL1YNNZvGpTWrw
s7LN9ygtORvL9YrXN90r8MZLEZTJo8HPxlC6iAd7ht4vccIRslLJq0zM5MTZWt9lpeXQPNHN9zwe
4yZY0vFLMAjhlvp0bPFpeOazC7h6MZrmfbSS59xZmYeUqQhbnec44DYJM/urrqd/cjPf/anYVlXC
t3UofQRcrF5GpGtMQXZslsGrr2UeoVkLInNJd5Y1QqBiJMBXknRbZ7Fjj0F2Y8gsjTI8KQROFLvm
1gbvdYojXmoGzEWeVJuOzz1ZXRt3IMUsS22Ou2rdqaLRUWbZ9qlzbBVX4/KWNtNH2wmKa7xpOzRq
17KNbqzEVMjyQBCTpD7wgK+kaBjJVY6jHa+A3OfAbILDbFVEV9rUOUZOeKtqzoLILlBkovkbD8uM
wmbpFxLpRXlq+2S8siYRaWPN7qcKoAKz9GbQn+xHp+30oRPGzlVOHtm5k+4lJRm/fFP2z3S9G9TS
u0CzDovUulRF5PQYonU232QYmF/8zLO37FYC6J68WN0gZsI6XGk4uoYtsig+JrOs4wD+8qEgROCa
031YbIqV2iZeKeLeD4B4Ra5e6ryy0AoEycZYNG6fcbSiznOqXecn2SPU7Lg1dWDEgzNcV7p/eViA
b6eJLlQx+O21AUvaBb1mj3JYsvuWa48WOOp9yzhB6fHNuB1e5mZ5Es3NXaxKEpz7hKmvQyZ726xs
kalthzWG/pOZHGl7joegkXe6aI92W7zLIb0qaXzRkUkgV26rrbkE+Z2ZDo/mQq2uCsYlQu0YHFYs
CrGZhkx/XvgZ+kPPttJ8APF0kTIRnWg7zI6Lk4aRTG5ze23v2hn8d53qrYHp7FFJhxsAgc+mccxo
YJ0gSNvoospQRBkJp6U0V4f3GQ935Noy30Jc18ewDi4jPaSD3X7oxfQ2SxWwBndhVLr5+1Dk7Zb1
Idn40EO7zl2HnVf62Ke61YwhJ65u0b7MXsH7rQeTbRz/QixrT5cXjEGTZeSRO+jSVxQy2yLE51S5
oHuZHDZtMtsbuy+dl8AYvk0CmM52AOdTI8Bb45rn5BaNXyyhjussHM5uqF8H/N6AWy3MtjQ/itBJ
OVpIafIn8dL6jFzd6MxXO8uHMmIX3QtHOifpTU+Bj2zJnSt1V4GMO6AAhqSEbs53XrPshK2+q0w8
ewmQSNEWe076KabCPeHslRR6zqX5wviIqEOQ1OMhHVGk6JSmeGGOfE/z+Z5Fo0Ws0GbPaGy+Fvic
uxKx624yg+bqGtZXkAQATTI2c/Rf/Sj3olubg3am7OSE8543Jt1cE7dEYOV6v9zWAIF3t3Lllxrr
Y9bar0mXuHFbmk8rXSenIq2LS1+z2Qq0X7ZofvghUvK+Zu+xcgW1lbjDEQUI40XC68NowoYorAJb
xJyedIAp2Tasn5UlX9Iy/6EQFJ5SaVAgpovqQF4LTBID6zkdU2/vMKpdsFL02GtDfRhaobaLv4r7
xbG/nFpVz6Vpz8cWTXzkZVI+OmGHOgVdTJxmU4Y4M+8f09Ve9k0zfctnXiMXWPQ4z1440vWxqrVE
v0T5sl1D7Cg6w77LGdvg1FKNsZqUuzN3HUeNhm1JjCIePLV3mvpY6fVbPVmXIZ12KxLvTTdTkVNO
9+3EDZh7SbmzquLb0rqPXO/jTCOzh+TE4b7bOAu1hKCu+6HMn0kPi+cC6q+bmuQhz/g/qak+9x1d
l8Ygn2Danpy53012dsT4Hde2TVdvl2ytWvEXdnI8u8kI+589TMJ6M6h+NOV8LEuEAWs3fZXVTEOb
YX0OtXn0eBoUt8ZeT8VVmuHRsMNnzPNVpNz6NA/pySOsKKAYehWl/YDrzcKvCX0nQChj3zRPGFzQ
gVWd/5b1zYdHnRqeS/mtm40Hj5QD1xqe3S5bomG1jhomkqDnfAvPKz/oxrnLknlj1GPMKyqeK/lq
ZlPO4kI8ge/cOZZEabcs9nESyXKXJu2hHfMk6sPc3eZ1TeriAtdF63Gs0/lzdZ3gZPRheVJ4Jhiz
kg/vNll4BhOUX00xsi9Ndy8e7WqZv9WZqbeEFF5t1hZPmea27xLOBp6jSgQwuPRSpxAIu7ALTmmY
iXM3ICTaLE4TvAOIebS5FlSdJaO+J2ng3CGZ3PismtvaH/MdUIP8cPtlfJgDtzgZBUXfwlglSEJQ
gKb6PaIMfw/Okh+zwfB3o10pntxgkm8uNstPt2NgH2ZwF27ypvqR+x7bOnO1+09rhLMYW3Po5XZm
lDNk+eX7OGRqgg4hZEyKkgnAQNYxwOnW5gCfB/SUKeJPHX4Z/ArFthEOb29GE5cyhWDot94EkpyC
ZuQqeM5DszyoYFZbd5h+umUJ8gBJBWaBcjI/8gtGTIMtoPrUxJ1uew4NzzvZun6yal9BaRi7bFre
3KQ5dQFKvMm8Ce/WcmsHsooogHyrsulBK/sVKrTc+BL+3/ApXMa42x+btafa1Qt/9mlnsZib014V
fvsytSo4hW7xNK7+ERGms5s6J4mc2Vo2k7s+2nKlwLtX7alXa+xX6EXXBrXMGA6R7mQRoZ/aDK5Z
Pnr8okFQktiWE9Wq0mC/QIxie1liJxN0hFdJGc9hclfW6VPQAFoMAXWGYzYiWF0PKqtMOguTXTt5
34fQ+j6pmbp0OMUtgiRr0yMLS9vppzBJiCN4D4E2XVpumnMfOw8Z2pxdWyHHqSrzp1/m9cHww3pD
Pkq4D0ryE+CQtipcqbSvqnM/qjidtH9sg+Kb0UJGlJXNqDje9YZ29m7WWbt16J7CxGLl9p7Qcfb3
6UwPR5/M/qVv3SlORuBtVfNW5vh0TmGDWlKnLYXDa3YaVe7uVpofD6JkbIc+B0xPWEIDn3iyPg3f
0GENd40svSsdDOehGaZt0KQHK5nvC6p2GSd40SQsGPTobet22MJc0hpZOj0IEAxuaRf3Gns7tiXT
xlq5NJHO8xIJXNtuMxpsozK0M566JT9WIaC16dtBbLAW0NmmLl7lPqtV+dvZ04+dg2LEDMy3YSiI
2EmJafLSlnw8Zf9wZmCMtr6OaVNTB099tJmiZ12dW5C0y6ISLA7bTW0EKFdTFjvEuoj9THSDCrFp
RdZkKi3n12rLpIuTDvZ+469Vq45OOwXleZ5XYo8lBevOFU6WaFPLU2V/RKBpWZdOot2TQBUdTFSf
IjXceYPQfQyO3v8oZFaB04/D+p4B1c2P6JYtquQAI/Wef6i968j+2W6r0F+yB97vSX/fG+3yx1rS
7b2Fapfg9XUQmIe69vpylyeNQq85Q5W0EW1p9NgVXm9YF9QfDIT+EmTfOqlT52703EA+2ZBiTNPc
92V+mRGkTk+qJ9J2Y6R2V8QTGqXm1KSZmHYCuhvw3hOTH0mnU+aeOucerrlc29I4p2Cvy52eE75c
krRAWkS9DWNchAXbAj2GysrnTT/q2cWArVfzhAdidRhrZtcat8w9fnifI57gPta1gbDOCJdYW0WO
rbgOxQNqivCO9KxPQnYewlvzn6uUH1XIq/djOegnNJhoQUgQOwxJcsvCzKf0O5HOSMxLQ5Wbnnw9
O7JN3qWR2VjhEaHHE/ZH76VOy4+0D8i+ygDArSSy60nt0tJ5CHX95ZArYaDAqTfF0ruPEOftKTUI
UYs4Daf1zc2nMPxD9b19+3zln0UzvGo5+hww2c5Ik5+ZO1n7ugr2ouj3UjED99Vl8XIrTgqLrtiC
0gvtZyskTA7qGNg7yIvqOCj+YYO/+kgwXhX3nUD2E4zzW7d6B4l8+pyMNssbY+9Z10hiazHbZ1oO
szi4XaTGaxyg737fG057HGax7LUjPxsjvMtsUbMjdSctmfHYjii3qddu5rH0sNylnKO+LfvIzHhC
9BhYr8lAb5cx2/61wrocg14SBIYF+mio3n1f5onaV72+y7H8ahk6YgwF+2JYk0NAP2eES51YudUr
3hspvuwF29bUTnd45st9q/RLNufzWYF8PXYdanZPk21c5Ob3ZqQQOM8G3jIO8YCbHkXsrmBBI81Z
Fe2PIGShFeu6c2d48jkbjoTNzNsG7RpLVQcR0S0nSDvngIFlisViy61r6WVfpZXPlBB8TFnBpowx
9jG1Ep/i3zqNfNJLgY+TNEfRIK4Uxj25TShfMKaX+FJX/xFNnzjoLg1iyJXuZ6KrcqNzkW5F581w
M4N1GBQar74f2CWKmx2zJ0DS4dtveM8am6nvmiNPO7hrGJ5zxDRfHcQB4P66dRqt1/vQXsyoKYW3
STyDkK6k/Fb67J8DkXyb1i6eSxwxUR3O4RYa9nklh/Qq0LBTINQxDQbTSIZIXcxvrevUDDNopE4Q
3hPF4pJrvwEWpUo6oLzvB/Iwmy7TymsfRypK3m1QfWvXVNaMWmBpC4KFzMw8eUUtP1clwAM3ii96
caua2kk6qt7JCcxhGFv5irLNOyN6nCLDgeCc1v603o6szTgk5dWlnws6rLlUyAWjzgRzkbewSX0b
bqzBWA/MHMVbUcoMzVOmTxg/5xMHGIN1mJDP2Uvug22T9DqL+sli6hoaLc2TRTZNsXHGaQ6/WPqa
IVKTJ7bhnDSXnvyD1u30aU5b98nw/OEUTrg85szwH0Q9LwTLecXduGTNUyabnzZtx1ce4iYiQdx4
bMv60Q5Ceex7w32GFtkDHf/y+iKMjb64+MrjKFxd91FOJKfGuZUY8eoTyYDaJlvHM16g7zggXmEe
p3jJ1y1ZVsaxSFiR7Tx/mkuIPHcBm+I9fAg7x/jVdGgMWhGg+yeiy27aaCYx5MgJsfM8dEQhD8m2
xiwxcZOXLm6TxOLN7JfXNDCflYDbMytrD/MlaZLQZ+mO9tF2jAF3tLAjlevdGpY3nbEe8gdSsRTj
fAMfSVDTplvq9JZ7mL/acgzuUr8OBhbDYYzaAv9BENrj0crKZTNkdv+6FuUb6Ya8vKfuiwVofEKC
h8qh1c8Zx+6K7mqef+HregEgyncTfAtM/VNam1mU9Mis5aRfGEGLDcryIuqmUu/KSb6vohbAs5U+
JYPJT2ONcOLab27bhe41dn7sN2IsLqnnYbQxdPDqEEl6rbRX7RAy5PtZ2NsCHdAisDrfoHw+G3wr
vHV4NZPfbmv0teMlyLrG3dmW8TmZoU99mxEe7Tk378JpcXnquMMSC52K7kOkaQ4RfkPh+QcHdYAm
x20ZaZQtrbu1Hb+XXqevU4l1oioGzAsI4s+QkcOdM2MYUGbz1XA/xnLKy3PXI1vd1E36y89ylELd
Vo/zDkT/stg8aaJ71qpFzgZpcag7dcH/E1tCZYfaQdDhkFrNMN7kUeuYtJFN9sD8I5Bm+Fj7IRoG
lD9Q7ycxWYcJSs5exiomwTVSPYqIobCeRTreBbW81Da617Vs1U7WKQJbt/dIGnODaZuuQl6KojeQ
71CJ7qFUivumg03FkxX7WdJuujxMDkPvysME8Mb3RfiVi+WttkYqmYMMOJ+rVA5Yx8aiqDfTXDwZ
g/FmjOUCvyXI4vfmZDPi8OBV7z20tSrPVePBacGY50k9nI1SNzvEoAeoujnOLEbytgWodEqSJ2QZ
fqsyswBBMX461vK8ysnGlpNm27JXF60LY4fBe203y8p6SNzcrxv4fNRr8AszNrGLlo/xqWRUIAVx
XY8NF+uaNLiRyj+ttv8rgft/Gw//l0j5e/WrJ9/t13+ggh/+A6fL14+R7Pb/C4L4W6bQf6+If5n6
sv7V4Hr78Zckevv2r/2pi/f9f6Bv9+3QNzHqon7DWvunLN6zEcyT5BOQn25ibxWo1f+linftf8BR
+cCrBDgLhmz+c/Dtt/B4x/uHZXOwYm8muYtAwf+NJP5mE/5/enj+66B86IMdy0VbiQWUj/mvNmJ4
b5y9Xim2TEbDTru84zKSrqJFaw96N5v+poj1rw73Pz8v9CD7fXI0iKL57fMw74tG1B5HfdnxciOF
d41D5sm/iy76zVr7rw8i1gIPLyMMeZl//WJ20YWtEdohpdXzUh+KDoPLvnPz4G5M88Cim9AA3vQD
VhFYO/8WVQVsK6M1B+/7G0v6Xy3F/C1YH0J+dwuZF96H3xtlEGngVvf8ZAtxf3sdWumLX4TNueYJ
/tczydP0/68DuF3Av/yghEzzQxKKxYbk8A7/6/eemYm6aQnFdppng4aQznwYvZygKiXqd2vss3OT
rfmDYau/KyD7LSz0n18z5I7FpeEitgrd3y55YWYlXn8lthJVI3UAbvY4Wn5/9ckwcDcWLwukxpY/
A4qq4R7EFB9RmBQvA5A2NXwSPquAsXr9L8/jw59f/S/Z/TcT9e9XhKiIIPAcnPL27wXrlmwKZbgM
Th7s3y4EeDg0zhJGjNl1RPuiGc3OLHZOT4quISekqavRnB0UrvECsvN3d+a/PXH8QCGiJq5TSLji
76FaTe2lGoJV3ABCmpHQtCBMzIseqa2utT62abpWf3MD/ttTd/tMnnUi8XjgzfC3X2as68W3V4PP
nLvxUt3SR/ymSuP/+Ur/2613i2FjuCZfKmCctn7LeahFC0CQz942yGTv3E2WGrNHaZYsNiAG9U+A
6FIclQ0vfWAAHbq/yQighum3n5pDhSXF4fYTAKH/lnxeGGln94k17NDKkH+IQ/mmb0bcZdpRXw7T
D2WH5vd5tb3vHSzeq1tiWLiIRXQoRAbZ/kAQWv2qUspvNlVWew36D3QJuyyk3yNO8gEPIZ5k1MB1
bmT2fWP71b0uOp1t09JdXipmwO51CUf/0UY4SPifm9p/uI2Yx3tjIJd74/uQt69FP8+y2Mz4Xrtt
iC3UezXV0sMeBGPVrwcjK4f+qHo7RAfYKdJ13d5CJdZaxNnkMqjHrTGVk8Fqt2Kys0d/fChwAHKJ
l9SFQ/JAQpubYnLf2kOWTBuj7YKa1HtyY+47qinfnDbILwix+X0281B34pPYa480DrNtHCyjvQQ9
eiDwVPRxa5baQo5vjfggLVshNZKN5f6RmHzpZ4V/czxAG1TDAyDd+ke9SBvMDX39z87EP7FzMqLB
CIeuQgu7Ra5ZtZx6tBAKc3JGehnt79oNUCg1SbZ+z20CKTcekuF5x0GSrLse5OEb7kcxcmrUyH7m
2Sy+6dWYoWhcE3SrQ5iTxoulBKspQq7w7OcDcikNATVGXcdhuKk7JxdnM3f68WynovAh2MXCTr7a
QY/xxBzceMicrkYCqlzjgIPF2NU1GvQrWdju1a4Hu9rIDEkQJu7AmyJsFNWBaG6fYqHVqxG6I7rO
No7TsdAkKstwQLUDetmk9dUfPY4w82ngWPRPZu21c7DvOwSQCHpRytkOLmi+ta+zhwxbsbl1UM94
T4OVFFkM0JWZn6voBb1num+b50XmiXUG/LfEtSUpOg/2/DxzERXcGfp94urN+9QbK7U3TT0gidIt
Z4OxId6OFjukUCz09EFwCNGXS8ik3FKKqGBs2nrUUTcn3HWjO97g4gI4b9d6GrvSVLrJz0AZeXmC
ZCEVb1X4J1nziOffjIYoKFMFJQDTCQlMiJJ1EcQW4GAuthgxxmy/ehWi0n6orOSML7wWUUGwwBD1
bpG/WMHkXutlaRHFC5ehHYY5DaI2R6JY1aFf7JNuDtFJ+9VYbs0bWBflYi5plxmr7q71FIXJORq+
I0epwXdxRdfES1e5Y+yEKwSDM2CtEYTQF7t1Bpe+760MQNG2CptUaBKHkeuNy6+C//lRJiilNowI
lv3B7eqPF7bpxjqPDbaHuJwE9thVB2u158AY1PfcaRAdhQrI+XNuUrRsXjEn3mG1oEv3KtTlN0Ee
QwUwOMwGLOSaFdTvSZ88ClcOepNiATG3q6PNed+OKenwnGP6goFPJfs0dXBImLWm3HgO0tk+9GXl
szxXBdVTCBedGD+39Dc5ZiB303QAHuyzhZIR6lUAhgq//wL6Utr7oK5abA0KcTruD004gIlPjnyG
3Aw/1jTP7yp7wmglSQvA6ZyFJPTn/pq0cbd01hehzfZRI7XpeH251qVds/57VhC9s0fU1q17zxmN
P4xWpfXG75dF33VpIcbNYPSpvktTvHs7XThEHJbMBx9eGpCEvXZJksV5nRL3hc0x9VjqFlTqRcSP
xnJke1353BDd+WOob7BqkwMVGauFh7hsWzI/waqKEW+cm7+FgCjI0OzwdpAlpWyfK1cVCHiyJKnO
y0o022a0rGK5BEU11iehdfuy0tviXezVAWpPR0MlcYPxK4+wOVbwpYmU1W6YV36bsEFtfVFoB+ab
GJxFS5QOc8/QVNV7oyoUl/XSK8qsUh3sK8D4XxzLwqCSFZ3rTma28yVKxuOIUZkuPSsfLchv01Ef
DN8YWALMUc2WY9gaEVASz3LoZxCnA732A/F2QZ21J5kFvbcxbJvjZhOsmVvuteH1iCPypr+Z720Q
ttInKCISbutkF0ca46/UtBr5tDqjDgg4KIPH3hdy3TSjk08Xf+j8qww1Ho7KJdcOdW2WPoeymuw9
ch8TMbjdFH8YnqzGKBnS7l4E0LOko4o+vJokKKwG2U5dDwww4eqU57lfc0QM+azOiEu7clOPEqXO
oBbnZ20SK7KZqilcNjmn37gpq8SfNygXgoNC8YM3Rww2JiW/4Svi1hNQZiYxFGPT2peWeUPw6mpz
+IA2G5b7IJDSPC9J5+Xvo1H17aVz6Ye5a9cyK/dpJYw+1qLCabPhbh8a+74yZk0thuScRFqXW3XJ
Su5oIVA8QyVR4OFk2JzG2u0DgKZZk0sTibQIwtjrxsn64E0BbeU6IvDP1ETKtd5UZjUC7+k8mz4I
aPfKyC2VM1LSN9vhviyt+lj7bg+FSsbG8nMJ0LDcW35aASdKgkZv/Firi00/NSb0tCXz6V4WlZnE
mtv2vccxbESdvvHxeUBcamTApD/3/Zour2PmkRmI3DsxHho7Hx4Clc4DHh7LyW98kHdFa1ktMaNC
ZaAMgUp9xsWc/lFPa93BoflijO25H9PdqmRVnEpEEsPPxEbouw0QGw4fvcTiGM3CbfSD37nDQxJU
dfZtsvLkPXeNqjgQpzkMsO9kdkQZpssSrpFH/r1NEUp+l6WZ5rtwtVZGw9x/Gq2Z6zxjlwp2Zmml
Dc9SE94vPbZwCHWJ4XGUIkXG2UEM3Fvopj4yTNhp5FkDZwq0CJo3r0vRNWbMRERC+BTrIGEyUa22
YLpTtARS/ISrU68z9Ke/HQwRPvDk25+BCT2COnnIIoIPli9bqvVRyALK1Eic/pmsebC1lRqXuyLx
A3lGWTZXv0i2TJ9G4a9gQFMFwKWnnNxB4tJNEjbWzPhc7IyZbyoxHAHuELL4TTcE42xpoRz758HL
zGvhh/MSjbil2jMqbeyd2NNqI87syhdx5ZTEs0oT80ZuqgGixgvYzbMUYt40ZmM7VmFIybNTemh8
6KTA0YePszt6C+/2rVoCr90UtTAhqJCSEbbR9ZkXUTefWTi0TVnERlAaYaw46vR/kndmzXEr2bX+
Kx1+vtBNAInpwX6oeWKxiqQoii8IUhQxzzN+/f3Ao2NRvKLo7gg/OBzhdndLfQgWCsjcufda31pQ
sYC90Sxk3PPUdoMYnaIUyDfpRLQzocGpYK3X/ds4Svl24z7obpRGL/slINPoWbU9ld43Ha6njonu
XdiYaOcMtjwcMKCVSZ0pPH4hT4TisxlY5UOWoWaZ5bWm3o1ZiDAdtpP/yFEtry/o0oVmi12IkcnZ
MTIEPG3qYmM3i96sv/A8VOTH0NXLvwpRaM2W2tFRh2Xpwg5Smb55WkhnUIYGVHXXYW6CGMAYNgGW
yuyB0ig7piGhyouk1en7Y6XVnWtYaqa/15vIRg9sDPANgMKmrrse7daVLGixxtRxHlNnO+yRqSe+
G1puxysvsWgbhnXMzNcg7/3gN213r4xR0KyCrmk+Q/TtkqNDufqIKq1sVkWiR9HKJ6xHLEpliD5b
rgsix6n03p7rg4ztuUH9mi1NWhj+0lJj3GQJJpRLMicnU42bNKyqZmcW/M9JHJjlikSYz7HL/S4M
YpcXUV85h4Eb6Mxw/IhmVhpWCdAgRbc4GOBz1oFMYBU0JL3dtXEA32kspX7vlZXylc1G1tis3Bit
rs8xZB7lQXuPxgPQjDCcLprZFT1RTPiY+2eJ17Ob6DL1MYnEVlmvUHlXPglcIQ3uwtb7J69QEjH3
SNgwVo6taOe0lnGI8iqsJHbvoSU1xI3ZlSNRqSozbTIqFrkorG9MdPASKTlv+TooarQuGmopNihv
tLBBs5s9MeJ1DtLFVDcH9q13Mz0bG+rKPNBynKqVdbaCMco3g1Pjguostf6iD56F8q4jeW6G0Nwy
EefzNGVdgJvIazL1e41BGc1RKppsnvWhE240NL/DzDBr5rw1+NCvdPvwf7m8x0efKcOzgcYTjWiR
D8E8JHLohMdUaABaAp6PUebmobFzPGij74WoC9N2eFYrwVJT6UHPZdEKBmtdgivD2Nh38K2VpsPz
FQyQIpLAOoyIkqNViLBZpZ2uN5ziO7UzL4Laj61tUts9X0AkK61fZqLSzbnN8tCiyChyzkz12GIY
6vyBBU8U9YxhAuCWMRA6jXxclj59ENmvIVQrwUrD4axgqpjcUZ4a+V9ohfj2UunxeM1imJF8sZhS
5cIl8vRBD1XOmM0Ii2ldp037FbUjPpW0a8dHpM2tAzC3iPAyDSEsnqLSRnshiK3X10MNFWihlylk
by3VivgpMUwvxZBm9/HWNEphbPxC+kRQhKbmLmOP6nqVGrovL1mfzHZu8Afmoq6j9gfd9L+jvf0/
jPKCq0fQnXm/rX1Z1WXW/mNLz77J//F//7GsszKrm39sK2wDT6/5Lz9+1F+tblq68Fo0SzWmk7tQ
DZpff7W6VWl+sunKmCZmCF6LqdH8d6vb+MQ8a0LD8KRNjUv64z9a3VJ+gucKiFHXwcM4JgFv/wT+
hXiLX/tDdMxxNXEtIWAcYUKbIJffHq4CYE7//m/q/8mHJC0zJTY/l4b6RKFOA0Xgjy3Zwi6ykeGa
ZobPDM9c0O/WcVSTceX6yQH/pY7Qu71o/EE+dbKgSglGxDZ9rZ07VyvOkDCLYwLnbmtRPV25DDjX
mIqMSxEmxmXcTsiEMTlULV4v6qhqMTawoz3HGfbN6H6LhX62sNAvkrS4Q60RrTSrlgtLeE+DigEW
oJyNzz2/TgaPrAn7q9rq5zyXwYajZM6Qup3ixKe6NtHPXhw+Nll872JsnuH7DOeis2/KbBp5qko6
M3BcoTcaxSwTdBqdIbwHa3WrFd5nzU/uM8/pIRowMUyUB1+1trKJn4HWcdYT8hiMHkg7vUQphJVe
16ovQ4nHTStz9S4posdAtW8q+Iy5wnFHwEmZ95V5dDHYisYihzLN9RkQyb3fVLSIpGYjPyoFQn6b
kDh1TNeibmGG+fx2oYo2mU7PrTs1ROPEvWlMNFOsToDQ0N4vijR+djXYXLUjbkVSoqpvK4ANDFaX
HNrrZSfDJ/TOVEaCzy2KIL90NfLLXAthJ2qbUzX2nL1rAXkmyfwnj5SJWR9ggZHYRe5hmLh3FPv+
qhFtc4KN5Z9aXIULL1PogyGeyXq0TjAoAK+Vntw5NblRDkOGeVVE+VIFQjQPA65vjSJ/NI1MvWvy
CQBpeUScjnG+KsayQmIaPCE4ODs43dWOD235AXrHzH9OFf8ZafxzgIl53urpIZuCd6KcW+RZEn9J
2bhb5huwMlvCs3lMgjnZCWLjdfmVFSGbrnLV2AwjW39TguoLRlnsBpTpwAASdtu2vahjHPz0NWil
aW2B6Xe4hagtYcgq2FrUttyG9RChpRPRKq0C/Us8MJn1fB4wz4WwILpbV4mHuVWRDgRz+FwBSUFi
aWDBF+ZRqVrjGOSy+JYCpp/lxFEh85Znv0kR1FnqOcpCQHb9bYgMbcNRfbwAhNJ/ThqYgnXNU+Q1
Az6KMb1B/aktm1gJNpbJT8mD7JSW+jkKOHCgtudblHpdLRxsUIBi3Bu3CB9Ro16nIPFnDPr1WZRX
zvzlnqd5RVmrYj5TU8h1do1oq/CnQ+pJdC0J9/FBDdRsMY5pPsfPxpeSkWMYpTzsFRXAzOiNtdSw
ZYUZj65BFbxQgHUcnMTeojvg4c7SE3L84DyG5lHj25yVCIJRG8UzpeWYizkQcUJ2PTmRNv2Y3ZNd
BxMTMecgtFt3coUO+NuRDtv1gp7OAW+gXAVeE8BwTHnsJB3MvKJ8UInhvKGQsLCGC/cmr1lfQmrM
GdOoZQyWLcCKO0Mwe+HZ8WHM+X2twbmptPyUtTxP0L2PBAmKmei4uu8n+bzqxAjEv0bJp8EvzAxO
/XlzUaCEXuial9Af1AhJEBy06lIJ5olZuPcv619GdwZrWWwtQeOZ81LwFMXueIs5T5uL2s2WNIeq
uYktYa6qfMdF3GORIKhhbsbBY6XJMxxaZCQEulymSSqBl6PxFAHiOBzrCIJp1M70IgaVBT90npUq
4bleG4HjYZhE1oDK33tZDWCutif9GIuHVYBIUcs7JanEzGpY8mn5k2A1pNdWiVlB72V1FU1fJNXH
yhC9tlRoPQHzGG9xfWO1qOwbt2UXEPwyMystJ43VM+fQB2n6z3CYyi1K15B1k9H7y89OdS2ixjG2
bWPduNHoLUusNotojB6HFgpFhSVvUXlZO6Otmq98iIBoBvR16g+3bhA+a1VgAXIU6s5puwuCLLN5
5/HKoiRAIeHHBwhghyLhn2f3PDpVd6FziFiOOOHnaIfvU2g+wL60XW376kwo421eYfgFn8xqbdi4
UbumYEgAhbxcpQ7uaApLJUXEDqnwwqHPi89+AJTXarhAWvuIuwN4E++d8PJrJ0nvcVR/DgvqPs/n
WYgKx1sg0CJ2xy2wunUsRQbupAVNyqPqYbyNAd5e61FuLbU6pEGl8F1qbAd9U93FRRftEEY+5Wqs
E5hQa4hvlGHemZq+A6EUbDxN9kuS2FWaxJoxbzvdmNejPHfgmtcGnfwtk6ml16KS6qqc79Y1b+Bt
JDMk99xjheelqv1nauDrUWan3ojue36t+YCMBj1p8OgN/KOelh7CYkDMYR5b8GoolVprE9iwOnXJ
F1p75V0yxoRchtwJYFLfHY8/pirdpk58z3Nwl/Y81Ja0blD7fHMV/0nYeHI0DYFYFnQCI8ToXrl9
eoojbGZxfudWA6oPaNYXOulyM6NCEemYynd2morWZvCsCAX/epJiD06Se/xmoA5MxgC+94SklVvP
4GZu5AiQgxQjWNdXd33HeCkgi4LtUqEZAN1WsYbbHvDFDmRZxiAwCc9KhJ0R++7eFL5y0w1DtCwl
MBvDiJ7i3nsGBryqa+8palhl8sxvNkoeZ5shd405BTiObeKI6LtCEUglvVApSMgpOErwfvLFsmFN
rtVOLpKs4yYp4TPOSLgoCt+d2rEHBrD8gUgEjy165cTgdYYofdMYLOUNUSazEf/edOIilyLk2acX
FqHIp1HesRqkg23T7CmBXZTTHfRbAtNqj2BHTWRo9fEBDxdlq8pbuMEsETWLrtHl/rCQWfBo6Oy8
dAlPeQrnVAh1Xup8dCd0wLAq/S2nd8YxEdfPU6g3WuTeYJI71wHtS2dEDG4bvBhjYSEij8f86NUq
NILY9y9jwBW7aaWcN1V/G9BNeShbkw8TV3dTfVcFjDsCJEDrcFSZYlBbze2UoibXWHIQsOKTC5hJ
cLBKELe56UyhEFxqcXyoEvUhGyJjEbbZfZLRYKBuBqVUo6NPvacgqnj8WK6iiNVfKBYGG4AE9K7T
bGMMjOJFZumroSg15OhOtVZ0Vsiw5f9pOY+mhWlrFkrWbgSw7REvQc3JUJxFaK10T1MPgcVbU3Mz
TUJXYRnlp7bj9xvgeMx8M4s4TbZsBhVrJCZ/pgp68FgmLDtxwsbb16DKiGsidrhmOfNUE+Co5V+3
itashpIHNZJ9O9em/cXUvacsj+69jjZDO5XYfpyYF7SpYSeYiB8ZTAZ0ZJMO65V9Y/s65TRSOiCL
6tYrkfniWRof3VJrZyE+kkdPsJnJfPKbKLzojDD6iSVPMSY51yJA2SW+8VynoLvCTOLmq6mDcqId
u16r1o6LRQhLItuuETurtuYJ1qQ67D2UxxQE/jONpwo/lDdQUFs3qH6h4k4DkiIw5SLQekYn5EHO
wrDnNkamvhO+X//FTv9vOLC+q9qarvUty4cSE01d/ceLQAvhyeKhfvjlvyzTOqiHc/O9HK6+V01c
/30um/6X/9W//IERZQ7y/d//7VuGVX/6aRBzf5FSkUBrAuH/8LC6b9KHyg9Kjqt//8fgdwfWv37c
3wdW8xPcUTQLJimPEnHOzwOr8UmHYkokPAdaTqxoKv4+sMpP1LG6TvKcg9JBM38CS6X+CVKpqmLc
RvUzhVz9MwdWjsVvDqwaXFROvbpkk7A0TtS/HliLDIYOQuHys9GGVxG9YioBU1ki7X3kuA4iQAYc
Gpsif6xDAm8jiON4uqV5gdI9f6CZNkA3SscVO5hxHAg1mb9U4bAKzAsUYTFOU8T+OvVOGaUNRpWa
Nd4vqXwS3NNtrwebUafoMoQr94PTZQfYwME6RsO9HrWMo1AlzwO5VqtOjR50Kx22MLS4yshPS1q2
+cTMoSjUslhYSojV0eIYMVYd8uiSfTniPDU5uyb4C+vCmPnQBzOg5Ax8LRDZM+hDFMZUOc7IVNIG
V8g+Hz+qg3620+QQlOFTMgaPdJR1HJDJwXHFLVahdobcYmVn49cqnuZNUXHdOPFBETa1YzgGa5NB
3qxVsntmm3TLM/DVo5Hnq45D2HKUJroLetNz146eNdvdSZqhO6tGyx0Y0aM/0F6s/Ozas9qLPp8O
eAFn6qDl5EyDYVr4w0dr2kl9bwjWts/vnwPquikob7ZBEviXdj3WKaTYcdi7Rg11amgpjylMXk62
9K8pnHrLXieTP6LEvXboc/PYRAWHXLM/5cW9qLlaFaf3ccsRBasim2HHXZj+KDPj+w5magqAxR2B
yGlIUNjWsQN1Rcjm3SrfXo43pEK181StL/yBtQ2DKzHSKJRBsZg3Tcqx1GQrxtlxX1BRkKU59Lsq
LgO++35yL9cqKvSmr5ctbew5eUYseoFgm+Hr0RxqpR7uBh+9dZDfhM9TGyAapt+xie9J8PMXDhkp
qKSz08v5g7CkZhWnVX6fA8zdZCrLczHqOH3ShHBGAuaO4L1xUeIxdxw2Eydrm0PvNg1KcU8WMwUf
HHw+K9GuMEPkj6oqinMwNnc5akYNT8tiBB6SFcFjjmKPM1x27Zt1f8z79L5ygfjLMJnrYXoN1/45
LNhNBemOFaqYsev9VVUqIDK05BEz/dMQNtlCypiZtcT8YOkV9K4slis59Tgcn00s8ZWdX1ItMwye
wUREx5FGT1pmUMOqZ8qTdG0kWbTKAsqgKGKnq4YoOGaCo0GmGVDfaNHf4q2lKHUt4JVuxL5JPsRJ
K41N3SseGfHpdTnwng2O/2wM6hlALPTKJuaxC9JnIzcV5veIRqSW8BCaIl0HihxWbsKprQqxyZJv
cBEG/v1o0kmBeZ9tSMdTQLpbtIt9qepQCUk7clEWHcwR6C5Jb4Qbe+NFZ/DMAJij1AgoK2Km29yL
Wj3kOF8uA61K12PFsAgHRzxn7OsR9McsIfTYPDuVw5aI+AGGXjB+QsK+GkEYYGMv7uqeBaEZzGkE
QIuhQDH+VGfON2j0YK2U4NkFC/NS8CIYWRCrYHIAxBxksSxC69W3ZprIRVzRTnI8bkADzWuheVwR
6QvFHoch7qS5lI64iOlqbUhkEItWDjRCDAweovKfMBRc9En0TBu6vY1Dah5NUrfJgnoqCPjVKrhq
8w6A/brxcGMThIfyRyvvItt7LDXxYIs2huVfBOuUNJIdByXc0bStZjKi9RDJTEOBSA1jG4SYtSmt
DdIzmFsC0aU5YxS7RoTNJqJjdom2b9wgsy/uGk5+SxvDySFp0/Ixz6AatQHnLbdtLl6eG6PmYM3L
BlPKZomD3seEOCoH6JA8ZNQnwQYTmiCYIODcJJu/Yvn+l5cgumpOYZbvlyDXeflQx8OPcqN63SD/
8c/+qDdU85O0dFsIk8zev3rdPxrkqvrJoZluTvJZdJqS6/2oN/gbiaaSf0ioU9iTgXzzR4Pc/ITE
l+ElKcDCgTth6/9MvfFGNK2gjeVgKnV90qy+6ouXfqe3g2ysrV7uKiNl4G/iuXc/p6q6VsoMPE6G
Ruay8ZwPJKO/imF/XvCNIDXJJpUMc6rtCMWlaJ211ghQzGNwGwz546tv4ncC4F+LqJ8XoYJ7/amE
pxKBIbxhGzVX3Qjkm8CdDvCH57Hj948umrg20PYlbukxmJhF2C9d84NPqP4qP/559em3enVPYzNR
h0BGyhZz5jpLpqh7hW4VQIoK4AptRkmjBuQVjT4kHMkhTTYffO6pOPwpfP555ek3enVl3SFtJi3g
LisskzboyDLYGq2KvIxpg2hPIAr2mMIXJbwSl+bZB5f9VYT787JvatWIsQhm9iLbDjRqLptjfFl/
8ekw3WYn9vE/X+RXqfHPa7wJAMQqreEszlxYzPBspUOhCL8DH7jTQ69AtkPD6c9XeqNq/89LvZ0V
QaYXTtH1/bYz7TUyRrqPNIEwKhhecIoNyk13XLMMcxa5MfSKirlcfnDpd77At2FnJkoBf1S7eitx
vLXihFhrbZTeBkkrLQlUExV3VO4LYPm+qX5wa38Nevv5ed+ot22nVzJhjfU2Ap6YT6BGlG5KC3aS
V0b27todtVnQyb/OrO/6FaZ19HdPqfZmzaGvMNhFbdvb/C6/Dr4DRUcoy3zH/VJeuMylP3wu37vQ
m7UGGQ3smkgnxkax0BrcJCodnsF5eXxGVjRPnxdKs1JD/TPG9A8fn3eWOO3N6mN0VEwdLPhtvYIX
G9yqd+lF5l/ArCnslX9Kt9quA6RHREG7aL+55o7e7jG9aKtNj6Bu9s0lENZHw7hrDxExCPPqNjwZ
ykN7UGZIt2a2p18UD9kxu4qbpb6IlsXaQN615GCyKvnjcxhua2JN1C9xwaDyC13A2TcboTTQyIVd
AQbdVXKOnm8WfK2v2qvKvlCXJKwc7HoOVXkbLoeNsVX27rDtV/1CznV3NazLXbZEKicXwzbdkGrr
Vt/8i/JYQZXa1Zvy6FyZ/MSYXIj+JrnCPndZnIoJe3uW7mP4RT94a7tdFxtvn21CMVeXIzCSp/iM
hFuUi/ZRTrr1o7LrgkW/Ltfp2gr3zab6F1dG7c2arHaJ48UKsBUqP6T2yBIYoUIjK0BnhidrOngC
y05aAOr8Z/rfH7xb6vSs/WZJpi3wy5Ks6B1RHb2A8jK9vgiFLPwEJcotV7v34Z5lsKqr8j5QVQRt
47qt81MSaOuBSVr94RtuvfcmTH/+amOIzJ7FU2vdrS33Qs8YegIkH2xEkeEOW/s4Q7ftVfGXuAMI
hVx+mRnejiSyuUIVb0iXkK9cRciPJ6Zvu1kPXcqnsA6mqenQKRTCrbMtguIqDBal50QzKuN219lq
sKJIX0I5XrAnNgv4RpeKgvGgU2jQa5wYkq6Bw9AldL8xF5T2PIy9L9YQ8LANn0NP3faB7a/ovOgY
Q4evSLwvq96nSRd7KIHkqVeNiyE1XpzrKz2xsBOPC+gBoWWBq2vThYLDiHP3NULRjadWCJ/UZAMi
sIBxKBsOMMYRUemlAwiuzh+J/lA/yl5/dyN5s2eFqENjWcC2dgNsaHeO4z3ailj0QXOycu7guKzN
/ApwqI28aAKesQ5/sAq9s6ZPzsPXX3jje6I1IuQMqls8+rq6SG19EeiUAK61CDxrn/Eo1qX+0Zr+
TsX1NntVliQqmiJxt0W65qMZwAdwUbzsmjhcr+ArzqrgCgony7u3sYjI+mDHfKf2eGs9AkalJb2n
wA+fWihRM0sxR8exvvCZ7jhhvpfjvjXOaXb1wQXf+6Rvdi/wA22l45ffkaPhOLu4Kj8r5H1PX2qY
ectIuWjL+IRE9ZSZ2n70ds72z1d+pwJ6WWFevcMDstqoyk3IYja0JhiJImj3RBFRCQyY4rWXMujP
l3rvWPDWOZeJjpSiONC22SBOvit2tnEzTZ3BS322zZTKCK5iPdLaiD8qfaYF8TcL5ctL9Orj9WNV
poiBoM279V4B3+Z2V7aDnt6Plij29wGroTtYly8dAH6VCPrbB4s0fqB3Lj79+auLy2qAChZQ8iFX
jzo44ig0bDaHMKuTmdqDkNEz2osxSxRpCYfUj/ZJ7Fxi/FGL8piO/X6MwasV7tdczw46+mV05zox
G4VOVGSNWGdlVyvARAV2mgwfAkvROipXCt+eusILi4K5nQ3aZuBIolEZEGQ461Hwsmj5fLOuy9y9
YWbrTxv33B8ZfV3p477LHyWDLIpEf9226xKdvL1BTdFDOiw3Vr8SCAJpvc4UGp8UdArSAnc/RHe6
duySvSvvDHnVaDdO/yWXz7W8TdJrtV1H+rq1ntt6Y1VbcgeFsRIgX6KNSNZqP/3Slb8iX0JtN0q7
8SdU+NbwGRGuaJEhPQa/S3NPybVDaw8cRNqwx9igbEJdv4zK5ibUyoOeAeRxRwbE0d7JCyBo+sYc
iiUdFUILW7AJGAa9hd8SnzFE2zHUr82yXjfDVojxKIklMT+3GT2tYdhg25tPk986l/swNlY+akrf
7p9Uoixgqlw7MeOYSreflVQlJtD+LOujmqFkis0bR09JWEm+1Y6/t4L+SpXd1AXaDpW5BBcDywwY
pR/NVUeB1lZ96xR7BS5mllTlAmr5wyiQogO2Pgc2DdpxQiPLzwkK17HAkDRhAhTMITR3xAGX7E1Y
WFtSw4z4ux8g+MdpVRU0IJ8DEkbogKL+bgfAMHp34Tf2EtoRYTrGuIxTFO2duSk8DnWoJvoxXWCT
2cH/3GIsWSbaeAKzN7dpMLV5x2QeAqq5K4J4b+f2WfXLTVr3ywLhKOAKAgfmo8d242sbLIbXcZ9e
hm27CFVJeSIIDgAlZ62xpU235pIz5U0dfdHh+c5GlH8M+xkTTGOJpPuWw/PwSClyxnxryWYb59WF
GYvlEALIklZ/HAL7u9T66ya/KGQ3p1VVEpJUktbEVK8dNpoIdp0nr6JeXtD5uwZj82iDahujegHt
cOPH8YrA0AMmEXM4FZFC3WicW9xReCRnKaC0DnyaQb9CJ6tYcbOtIWnfW4CM/VMyiCUSxL1dE4zb
REtf+4qgmPe3P/se/FTKbTdENCRBMzIWJe6CjkDVzHRxx8o6iyxrngYn1Qw+2iffW2jeFGLq4JT0
/5pmWwzbERC1XUCdnYQ6PsaS6bj5nITuvHYpqcxxB3j5zwv6i+H8d6vrm1LEQvUnrUpvtzZIPORb
F17NC55Atw3FUW8Mnmc6xRUgu/xYIdfPkmu3c4kOnlwV1wXwHhtoqOUVizw25yIXc1E3CytlAABW
OHM3YUMFSeRrglUtxroVwZyQ6U2VItSn2nkKOm3puLi/VMkeiX3BVtYu9LWWEg0dyLLRSJxxoMkz
lr+KUI87djG3bpJunP/5FrwcL39zC1CU/rLGj347onrzoq2OR1NL9268i7WbVMBKhFvEqdPuG2b7
WOc9bC7DqUKY5FCzCvrIgoFovxUpWGl4q2bO5hcsHE0/ULkdk8Jcnv3oI1O18875UUwFwOvNSJX+
iAWy3CaDvvXZhC2lhlnbrREf1fJKOMdyjOYW8/BIO5cM5xl/baO0PmhuvUL4P58QsU1+CjRIx/uO
h0zbx6LYFQAnG8jEgIeaRiJZuNNrHrdHhojzInbXFfbWqLDgc5oTdmnuRenCdNOVzys+SfxGA+Fo
4TFIXFYYlhlFotSUsyIDOYZgfCTBsGLw/y1OnqcjgEH0F/r0ZdVPkBVrpg4RtlIyZKfcX9apvH5Q
unvV6+addsgNxuok99U6kTLEdGvlOaq3sb/F+SMRzpljRPuMp1Ah2CANDtmXPq9XmUZQN+qjgISH
guD7AbhTyo8vNWOGh2HpkfDo1F/TmnQn6wYjIGiVR4tFF5DTB4+VMXVJfvdYTX/+6tvCK+3pUaVy
bj5AwFpnGNXWxJ6dhjpbe9E0gdwa9XUT3nodiJn+a+GfidMGc85R2myWY2MThFDdyMZb2fE+ZLwQ
BeiSXw5Zu84aro2iX5CVShYOOiE3WjbRNHPC2+S46zAqL3FNHeAHL1j6ZompbRMo+JrdLphvLvSB
9sHkAK4j/J+IQtqR3BPSb8nUGONkFznWJtKKRUj0hsD0PhYZwHdvqabeAnX2TKMc+fPrZ71TN4u3
dbOLN9Bm1LY14q9uhbEExyGb915gApMEvzC9OhaBc9Ya+ZQrwU0j1r4l8F5bN5EXH3UMTq1ZnNUS
enoNUo4cETNjQhp9rnz5RUuqrenVS/RjiIuzOUKRuZFOh+jW40zy1axKSLj93layja5JiFIPuHjn
DnvpSJ4PQtq1HYqlz9M4pMqlEheXOURKL0dlgi2zaJqNOtxLRJDJCLK2x6FT9xdEG22HIN8EtbtO
ElRt/HshTIai5hrY6yK8LQirNqcTc3ZNlOGMRE8EbJiSgiV+xnVkIFcrbU7+Hy0eU3Tqbx/HNz2v
zNMYGjBs2gVQLGynpE6vzg0NTNtt90N92Sv8cWyvcT4uisr5TMIkyt+erK76VAwO9PqP2or6O60P
8aYPNg64p2gBKJDhUBwh2N2L4RIImEo7k3lfNDaPOtKm2OpuKL+3+nhdb73I3qOWZv1lxlvUZ4iW
EBxGTYr5MHwZ4s8jkjDfpK3QJY94F7e09XeaM5sTLLA17PpqzDLidBDiaSDtjG0dHf/8/L53mBfT
c/3qPbdyaVh1F5tb8ND0xvw7wOV2jv9EnUu5AN+6T2vvlhnkPuv3pg41rUZH9i9efConXl08Gguk
vmXLmIaG8KBqKODtfZY7D4ls9n5BpvnQ7rE2Laev0Qljch5BUUvjo+u/c8oWb8qWOEV7AkjO2oaJ
dVnm7l4vjAVzzZMb0uPP6FZOvavOOOHou/3zZ36ngyHeVCxlpDhC7QcIa3T3CWZY2PZpOtdPnZOY
0qTzsSMZ/9q3S5TxrzdYBKKG4kSYY2gWn03WZkxpq9x40nxnb9g3SZAvMpxy0i9PijHssSzuDc5B
f/6ovz/Za86bDb8tUhWxh4ZnEXl+l5jrsTkOpJaQRMlu4K614sPe+/Tu/f+7lea82a20dpwofpwT
i+FSJckztBOw1M5+urNKo6zL5womPXlmbJUVmWCkapqS0jTUP3qUft+K1F6qnlePcooUrIZnYG+J
w1gnmlyEg07CFr1y7icSUgxdMAkxQqIvXEX8Wn++x+9MHTTnzcIYxy1ZjKT0bCtAbZF1N727BaFb
RCb76bhXufVmqiz6PDoV2Yf3+72v9s0a6ATgt0CgONueiOU5fcAqvZ2G/1hqtBm52sSbo7qg5HRg
OHi71Jbn3rvr3Pq+0cOTRz9aL9FaQaT/8234/VuFyOzX5zyGhNIYKGy3eaw9YJpdVtLYB8JYRyQ+
ZonYI+fZq67x0Xnn9wuH5rxZuAo9YYrc5s62I0fOZvQIGnxXdC/rlU3AhBYYiyz7EnAY/vMHfPd7
frNUVYbnGYrNE27w5gQSwoeRL/TuzvVsDNbVqRtoFud3hbUWivcvrVUYo3+9q4BpjL7D90TF3u69
0diHTMsa3uBpWYRFvRcMK1V23Q8+4zt31X6zWjUGkuAyksrWo/U3LRgZ7ylBt+zew14rQXfDtJeV
ujAM969r/lMyj5ss4f/eIvxe60f/43+UzHSiYr2v8Dg9lA9e8zC8lnagUfob8qcY8hOh1dCnpIYH
2+RffytJFVP7ZEoB8c4x+RuSp3j8f0g7FNX5pEEBUwGC/fjL/9R2KJr1CVUqlLCJaYVEVdr/jLjj
1/rLRNsqJW/6BKOjhWBMLsvXxcOAvUXrTC9a6l58napaMzMhoJNvAvD31Y05/bV/vCau/f5KFJhC
1YXpyDe7i2wjU1UkiPTIGoZj3gjj1OEEwXPAmeufv5QuBBpc7qChm29eOQ1eYa3VfCjhqyc/roK5
ohpXUIcv/3ydX+vov26ejmxHQ9k7MRnfLuDgFaosIlAgQg0ez6s+NGap5qv73K6NGY776MufLzjd
o587848LGjYsMYRCFrzkX7+tlqzjACJStCRAI750Mvs+7HCIKLYuV5FPU8rwsTr++ZqqbU2f45fL
2kw++c4wikFGe7Hivn5IgJMWChgCf4lAyTop7RB/T/PBXQZR6m9037ev2z7vjgNt9yU2Ls48qh3v
+ry1jggUjQViwHhh5FHyxVEBv4Re2e1aS5gnPO/2XCYAdhDPYpIUSo6/zLSuoayMeLawhSMVjF2M
7uyWM4Ji632OlnFn9ln0laooWVpUYTEHRni5CNxymiFg3RMidHr1zh3bGgNHZH1thZusCams5Qyp
qHJpEwv2DReFvMdYXwFYw7sxS8qon9AdNQAgNyHHOYuf/KjFKatbx7Zi6BxoTjsv8oiUtlGvwTT9
P+rOZMlxJMuyv9IfUCjBPGxJAJyNZrTZNhDzCfMMBaD4+j6IqJSO8Ixyl1z2IiUj3MOdNBKAqr53
3zka9tY5tZAelQYHyK4r9i5chk0+pMortRr3znLaKUBQwh7GFi1DU4xBvFSO1VOd7tJrPoGiKxo7
PZidN+wttfxUa4SAUTvBkQLyFr+odq19dtB2Hxv4R/Rn53wQgB/kV9XVOOWqWHrDxZrETsEdRuez
pFyr2AI7IYM1fMCFnomrla3T/aAyii+D7VFlGez2nADCzrb9HyNoLMYgH/qcKncxPQHr0w6uBNyl
KwsTGV2lf7EXQ2FyFXRJX8Wp4S9RqpxnEpRolcj9dpMrvrLoIJ5PsDEoRiMUOuYRk2lyQJRj1x1e
DeQShw7FRqAvcMIAI/dHxFb5NSu6+B5cF11JBybBRuMX96JUFW2blQVMeBjeYZ5mJlkQQo9bGDfj
sRn74VECIcJlUcJlAuVUOschs5L3WDM4rS4uYzTLSFlySWAsGATLjp5jVJ96zGzuph4y/esYaUJs
IA+K/RS5Q4rpooMCp3fuXkup0m/avpOBELHmm0zWUXRPr2nvLD0zo+LbwCPgiC2S85xqM2O2MbBt
3QZ16L4LVe1PWRTbB1vlw10s0wjTfqFcAzkvGYFxAQNr9KzwwU21b61NOYLEAUPlOrpAOMOJ4xsC
mQdZ7mozlilIBDlOe4++9ssANfleb+yWukSVw5Jrolfi49lW0zP7DfEifTmKly8WNRQCHm3xIRXX
CdraaZgwcr8PWlWFQ5U6b3DI2AwAeH5KPYQf1WjZoL5N7zkqc2A5MZXnPlbpVYL9uxBfdefVmKo+
G0uiXgV65juNAyhzb0s1PyaRpfo5A2XfUmZJrrNVge2S2CO8dM4fFKvv31yjcYYHc2jaIlB4G/1X
JTEbtnvwq7P9UEm1DpldhyroLPhYaX0h/KpvkBqNdseut21JvdpzSZ1fX+e9kYir35izm4rQGEcR
7aqldatdZLnAmA2kW/UlUfuI0GzvZc/YgAxCb7JQv/XwupxQImKVWN41lUqnW+fxhSWFz3uJ59zd
RkhOP5ZWwbM96wt0kCpHxUo9LTenow10sd/YsXuvDuXeAcNiUd6jYLXpvMaciJVLJdsjDp7LT9eR
4ikdazMHfLcwlUsnwry47gLEp5BmOR0TwkH1sfLk+FqVqjnuNNuYP4mdWDYonx4JWav381cCwMqy
EyC/XhADe84xdxJKtU0vHzWmt42nLI8Ga1uVtiLoo8AdOjBERQKuBII9n5LM0AafHUFx6+IYI1wa
PadRTi+pgWzCNIxCAXY4W2rn+TIGhNJhd/PF0EXhCBd4C8m88UFRrWKgkPgyFxyS0xdjZOp8W2bZ
DzORhJfwfcBm8vDdcDnN/IeN62xMBC7QB41jx/jbli6eelIEFfSIzwO7goK+2xnBcynN/YBJZqsW
wsoYM9b3tTJJ4lnjY87lVQ8qU6/a2nLMMpqODtdewuSy6K+dbe+jqnQbXstFUdb2FLMoAmGJ8CFq
Mh4YmdpVN+ULjHTmUZIdK1Dgtt2J+s3JTtilN86pmIuXaWrfQMNCV4/kV6vVPg3G4AFp7zRw25rd
PLtqMj6zDu1aae9VSF0Hu+usTdECfhPTUBLimWLSleJQVzWjEWvzwGZwWHLboM8hxe4sn0Xanes8
v7BK7gaPA3ZNldgAYmI2flk0j3VbPADeBH+lmrsJf33qJOKDM5qyKZOo903HPjgjeVH4S+YdOKQf
iTk9QYy6OoidqWI+NLq4axy9C+rEe+1WqTRGKSjhQ1SGcd8/uA3XEZVfR21PSdHuItmO2yVLvs6q
t22E3MTed9FIwC4WQcqleKkb5v8YvuWRWWQ03lLgpxGn9LY6W9b8ntrOHm7kduzp1dY8d3MYg3Q6
zWFg4JF3vGhnmPrX0uyOXcKQjCKJ7zTQ5syhZZZiCpzMuQ79mvoBFBDXOuu+IS6W6eqPpoOryXN3
7UiQLJ5QGVpdfWlBs5ddyXWkl3tLaKFEBgtQQ77jk2ioZxfHaRrQ8hBk0nFd8LBUmCTGbuJPtcJh
bG5xpFH8xGE82cyg4vOoXcZ3HEtSKuy2tQsTRHf0Xd0iHMCNcq8kWfuquSMmQMPsriJ17o3RFM0G
YlN9LhbBuClA1XAU6dFkAojJe+xJWH6fUoutoZpXF7tT4l2OXw7D7UFdKG32yWdR599QB7a3xIwD
FDZyA6/kmNkxdxS1WHBij6AEThKB3jVTsmrrcrQE88D1EGVV4ETSbzpDDRlKIkAwu6/MVX4np71a
GW2xFcxM8DgVxZZhK/hXA2AG3cmauxQiiV8UNcOZanfXNLiSZk8RD+rA8dyrrbdeyfjIennynCxC
Iage2qVUd3EzEBOEN0FyoZ3CUon23qJPnzpZ1UvrLM4Rs+t9lFZ7qUZia3b6cskV69CutfZ0Wg5d
3NPBcJQPg7V+r4l53JSudhkxj1TzlO9xicwo17LsPVfdLYahuwJF1VvCCQniKSIq0a+BuOlWlT2D
2CJ9A8BG1nFO3qTNK068wHZ254d+TF9qbbqVpNy8qY+BFpI/jumTQNHQ7zRHuYDFwuxpD7TTh+Rx
luqdRlPUKJsHz5BHkfZnykQzw1x2N/teUk3MoJCPXIolcNXyo2gZmTa7fT1PGFCtKpRCRw08PzVS
+5Gn094x2lubRC9FYd8My7iL8+7sQA/JPRw84yLIEDCbUajC2KZy/goAxJe4zswcdsTQ7ftpDQ6Y
Z4XbFYiDDOs+Jzsa3wEfy0LXZURo1L4YcwlGJiUsmDGSInkEoRf60Mz2FksNhbfpXDNgo/DfQz3X
rh1aja3qlL6WLMqZQaAnMBZfKOmqm6qgT6TMqV8XNV1OtizHHq4YW8FpF8PQREsxy41doOlLJpHT
G0HAI6rl3DLMumTc633X8SysUV6kqWXcnJZoBb+JYV5o+yFXhi0NDm/TNMYI5ZDYq9foz0qvHara
BQPSLaCSISAfvImuPS76b6rLlwh1bONBNqMwqHxtcPSEVizsYwYglYdi/1zU5iOwV4UuKE09fWK8
rWecE9IGRswHqwPWaOkQ0GKm75mSJ4pAC+TrGNeAwsbmIuxJOaYT837c2lwq3ts6Ozd3le8AQXiE
D+tuGoM6Ss5gEfSApUWu7WnhMBav1jBK/srpXZbapSxYbxwbJwVQGNKSOqockxFghEF99g2CwBd9
KHayV06yqz+jypXBrEdXHlOBSYuKBGMxhI0NIKu1tQUXkB2HndtYG7S9j4B7WFwa+8DPz49iV3dZ
2nyHIXRy1YgJBhuIoEpBb5v2kbfR4zw5rXTGi5phIoGsC6FDL/oTyHUzrJkZOywF44kIQOpqb2d5
hefFzlRq603GnpXWvtYaRB9q+b1cRAO+YWSUyEBZKKumYgodKMIQCavydUEri27s/LL8MRcYK9bX
2Ivzp9wjEdxnsA1lhzxbMIu+NEpFrT7Sz2U+cBBRB1u8oMrV0NGwP2bgbfpSdbobo6lKtKDEn/qY
6io7gJgz33ovctUxt0FHz66/Y9FZzkqTWi9jbHk/nDgZGYI3FNyEZdbgo2F8zE3yAVdOT0M6Btxz
S1zdZiC2mPdg7i6LESXhpLr5HTSb9Dv+IwdCMKLaD8X2lK0wMepsNbbV2yGOEPv17ZqpSuY18KrK
QyrQyMEZBOi5VBWHplgr9TOix+w4qBo6aeK+VM2H5T5y7TG0J2u+6/J6eET+al0NAG6XLvfe68Ug
HTSo5veo0DRCKOnA8caGUBTnXKO1N9RnkALezhzq/Nx0uc2sX5UFKlGNOyjE8On0YkYN0xHIWG2g
kWqN1yo17RdISEu0NRPBIUquYZxpdE59qpFqyei/PoDULP1cqxVy3SuVYmzFayoT/VSheHugOMDA
m5cY+UWHPPe0kmL7TaSqU7vNV80nV6zz1QRKEjQsoK8zV+EPB7AKmttJ/zLTxzjjUGOIz5bNKSm7
FFUZ/h3yHFnSM9QZk8QGwuo2x3ya4p0eQ9lo6eherGgoAjDE30XfOmFMrMpfwXNP2Twb19bT2sdp
0RWfMVC2Z6V2SKwlYorY/TZ2GnIiHiQkmT2+6Fnv/ERFtXey4kXcOshYVDWcbG53faZDhZ7Xb+qI
1hxqDzdYwq5Jvy+Qn0p5VksdlcOPqpeGW5MG4XK4dxJdSnFRzTbVGFgkipD5Tjmo4F430nYnI4DI
AoqZrpRdBnPhFCtlQ9EuSN4i896GK/lK8AEBjzVnK3LPhCFamvIMTI2HazmRsEviEbtRWue7QW/d
10oyZjIsAMDMaCpLHjE0nHn3bEQTI0QYpePCLtpzg1UQsqjb++48qgFCYRFYbiEDrS2jnShtK2Sg
etqPAlRuu4xBh411y9/h1xPuqrysGIzQMlA7rjH41AndM0Nq7sYU0X07sVsi+9hvOLWBpWbhX6Ab
6ijUHL4uWFQ7ftT5mKPBwgcXPcpxRi8dT+4hkgxmjkMbZMMUX7J+fjfd5budMnIkFbiRUHGZSlAS
4whIZ2d2y83NOeTohoobt8RpX8fjmYnFwS8InIXz3CXB2AhxHDAQ4dx2p50oluIElK04Ev4AKC8N
4y3y7K8z9zP4KfTh4OErLJRkLNIIjz1Ux6dIZxMsrT5kstbjRKGDiG9mL9kyCWCfBr0Cv2kp46Ur
nSaMmqo7DLUFVqSMmIwh5anciTKgSaeF8wAJzGmItFjW8sXrEq48c1YxmBl2KLWWG0vqYh0Eth8s
0zx1FqIjhjnPvB+QLdLTfUI8Wbupvbr2G1c9LGntnLmVyR51jsHkJlQJPQd22DXN3Qzo8pAAKA9j
c/aOrTehTaOIlb32WIYYq4Y3fcBozlxoT8duZaTDyBuDHjHWbpatiec0traApks/nfrPVC7kelyC
PevoaZgghzskALyvbS1uWQxW0enil1FdRclyAg7TSvAfrckEwxiRNqy9Pfe7s49nWwY69EqUiGpY
l5Qhxkoz3sDttSEc/G67gmfwVBl3lDrlXUul1udUWfocMcTJyudla/S5srZyLRnqJDMwbMktkzoO
yNg82qza2o1DwPvEQe1T1fMfnV2dEpdH87SUxV02k59PvejqWgXHCagf74zBZQdPJiBN6tH4oZk6
Sd5WExUsBZ6CRRk/NIOanl2wZNt8MaB6AAPeozVR3zUezAdIxTgt4ahfeMQjVW1dUrg9pQwWArBc
rsNYTZbqgewc66D2eOILXZvfFsqrQW+78kwdvLxm8yQ56GTVFyWKpgeT0jyBKc/K3i2GwYPG1RgM
4IcP+gYGaKsPJE8p4UcHUSblUcdgHqrdoN68xsqQVq8ze3GpqM9uK1gsFcMO0rISj1WlGCfO4k1Q
d077GitEWDSlbS+I02H/RGirIRBmFDazhoyennmAzJoS9atizxq8uvZFinw5yChnxMKAxAMgp/F1
nShvPBWfeqqxDtcK11vZviymQWS3Ua8xplOeS/gzj05bZah1jalI/Vx6zoueKYWfLnqMtqzD8e7Z
eGqVoqQIUT/nDWX2xdfqqE4cAGu1yWZRUWj3EmGXs+FuMPG+cTlkuLgWM0BGjWswqz1to49sQRNu
j401cqWYbJR77aM0azI9QHjCzFBayAD1vT2P/QYXsxuKnHp9huFtC0TRvh/boryDiXbXNVXRbxZH
qr6XqvZBqdPnodCeNTclslUlHORr4m65bDGmVR1PCS4JuopQnMZ8awz2S6uQdqvAA6uwIhdOiVNe
HTxRBebcvDuZu88w4WKb+Sjn8QtbKYstbsYE1OTisjDnb2azmGFm9mUQmQ7Hjr7/QvoIimsjmaRR
OOSBXT/Qs7buuee6C17S4dyxxO/LTOv9Ji0kfNR4DuzGyEPMRop6n+t1fpRTerFS+Wq08hO4FzQO
CiuPxNL6mzlR4GgHxkG3KCZscFz6tREl20wTMuCmhCnLePh0ErqYQK1W3iuIqvnVMkBAbQxXudSk
eCEMEBNuoLbH7gr4MedHe3RfGFU+1TgO0DUw8ZpbrHAdkKlubt8rgt2+Hk27ZpyPjpPs2TT4FHTP
0jHdj1ayjuaJSvO/QgMnHqeO6R/odGW+3GwI/GgrnRANYs9cVs2sDE3x0a58w8oGsL9p+jABdKIA
7nf8IYB1gORFe5iqFCSndecAbfY6lZastW1MfbfE2TFuzb27lE+zqbphAXIR18se+XLQe+lDr4in
MWmeIdNuu9rdU1MNk7kMBOUQrxyPcZ/6RQL3JIIVTIOg1xySfP09bgjrQ9cNv0MoV2gstgsuSL1V
gjrugr6Wy2uGiQUOGS0ca0vQO2jYqBeFcupa7t7KOxmOFpbROG2pOoQzUUeujHt0YKFnlS9NufhA
cN5lPG16qjHTerRhviRGKgrCOMw1xvMUObyPpR12uf5otz0EDn0gzax7R+nZz1Ej4IDrQWEKrqIF
PgNTUJAXN1kSkSlUtrbO+kboeaL8vonLb6XRkL8vvX4/IXZh1UBIPjVvk2EA7ep2yTgdzIRVPY3m
Q4xbKKlNaAk5W4RqPANS3nEw5VqNjHM1TAcKBts5QWbJO83j+r3JyNdneBK9FP5pc0839M1ReAy6
MYu2ap/x8NyAjnNTqwOlFZiIBdk/p9boCmh8GWKbOfZ5dnoa3yMjFMW9AaxuC2R5i8QncAY3VNZ4
JB/lxbOip2Ho2GV8NQic9mkazml+b06M0xIN95HYPNlRcS/dhOryzF9C9ZnDjqePuADjM7owGk0p
uWi1vRSS6tcf6kLdX9py9GdbbTbVZDzEiWi3i/chS4jh3Hwxiwf1UUCPehaQe9GBWM3nvOsvPRJO
T7gXRTSnom/9wuJeVuoDgK2wFtxjHmFjQPCTQF9Rlw9NEZ+NMfuYenEv4yqlhTAcdSD1iWa5Nwrr
jFg1hV9HYgATZF/I+KKfV9YCJqS0CuDjg5GTjowsktnE6O5Z8B9Qslw6tpSkESkg6JTW+Olz/Bq5
5Q2nsUpusFNhiDvjqSn6IBEUYhkS3EF+CxtTO82lqGBGEqWk7ISjtzwzIAW+JJ5uoyUfkyLyHQQr
KdPn28rop0AYXbEZPJ6mkcIYRVIbIhxSdZ+uriKD64qzbWBn5ofhwttQc/GO3vsFR8y4U4p58fPe
OZm6dPy46L6pk2B1ET/mZD50U3YwiYrNVfo+Js4DHaNn3aoYBpPiozDG05K73oFexJO50hDpDdLj
vDD2AZVRHpPRC2FI3iOt2cduxOOSZo+WekgiI6hsWnebLIoK+gS3A/Uz81caAZNyF3nWs7soVzw8
/aZW0AL0sfkoUkBjUTdszbi4TGP5PQMgObf6rpmVq2cnn14/wuWf00NkcvBbj3I1P/qk1FfOJsxf
5yerSE6RN99yu70JlWZeYvVH2KV3rH8faHHMra25z0WczISoyDcXDiwzuoKIj6srIuJzp4t8FynL
6yoImMr5VHriWhB14lwRqQTX1fRRizmHKyKb7xYkLIfJrWN2GqMuHpe0fMoz5rKTiDJJTlRGbmC1
c+yCSHRwPMB/mprL8wRGaFN4y13TpcPe7bkvuD+wPUsCNvFsuncFz5D90DraMxZomLUx6Xt81YPc
ABj1DhDdW5QlFQUft6uS3cR29g0ZbLZw0XkL2SRDu+iWNWzzoS/asG6VJNC6bt0CuXZII5kmclvk
+3woksdyibIvuaFn94VsqfpA1oHxOUWqL9JUv40yte4NJ2G8V+I33pdRrn4fR4BEG0WbBA8iAJzb
OFrg86rJlyKZo24fpfCyoMjG4l2ZWskKOdXTvdaKZsKG4QoWKz1nkEamX0QRMXoCavqhpXuI6kx3
Hg2S8a+2YrnXpgSmqXgtvgTqRl3gpfHi9yOCrKQr5ntKh8Y72Ej1A69Ysq+nYiU3FVET2q0abTPa
cEWQxl5Ll2cow8hJp1vLNxNItjdB1PRsqnTWsKqP00+vdQwqFovwGf1FrFw3BvtxQKx2NswnS8wG
yDBS2GzDvBtZR7RnaLzQvLK5gEyh6EaoUSXhwQ6D1IQEenGlxdCfW+nTS1EhZo44uR9Ha3I/k9Jj
fdapgsY5cwWuizd4Mov5WRWEdScj/k6qF66RlKS8BnzLDFOpzb7XK4G6mDPRlPbfsiT5cAZruKZU
DwJtytsnUZqq2JC5Hs+YnqBLLCJ/7CwKq82UUpShruovnYbUorawG9NKUUsqP6i5YpqSFFBxMnyp
6A1Om8TzpsOsIIJE1MXzB5hr6Lhtc2rrruIG4tEGhBg8pHZXU3MPZ8puNw9n4ykdLFBc6QOtIeOW
lAv74LbjP1dJ9fizW1XByG77dcYPdMDcQZ2sH6reZw87BlaMpGVK5cicb0HZzKDUNBoUG9o0ci9R
7Sh3sk5qe+MQKG82yHKoXKCDvepyomVWmfHJ7AiW7WeQAqwmJC42UxOLu7Q3jK0APXyKEjN7gO34
AdmxDan/MMOU2wXDeou3hZJb4iapWdhFPAx36ujUmC8zTJzcGVZ+FFbuPXpD7uGLEnX/bdEivFqx
6MqwdSZxdRu15LhmV4kP4l/sxslb2PSzfeOI75i7xew7EMUyo5neJTEPGoPyySXqZvPYu/FwNPMG
S13dLjaFjqTJx7Cc52wvaIB2IMCyiL2/3plPWhPrjW/NBjpjT6UCAGWK8cpSKAwTSkWyYxzk3ZwL
ulrAid+0niHufASB51lTQkVnsC4pjTr+TsW+a6Le8S0lo0ppyZLh9qzWN/+1VCR2GgFaAVecTLiW
Y1WPeF5HHCXqItLePDuzyXU7DkiKOaGz5Tv2DFTqv4ZEa7WWViSYWQJWtDewntAbG1r1zm6dftj9
V17mWW8bFCogmNHPSlJeayu5xmd8FDJ5iSMgr+EfuZ3/KIz3vybt/pbH+/9Yw2sRmvvf03nPj//n
JUXQWf0TgUlf/+yf/CXFht24pqscFb3WKtYlAfUngEmxrf/GjIlswDFsQ3c1nVzbvwhM7n8DOvM0
zzRduK6WQXjufwhMGiE9h8wffgLT0dlR/UfEx7/nryzLJfJFvtyyqAMYvJufonMIa2klV3rEnnwM
9ZRZUjcK/vLB/Dad9+8v8VOyzNYtYuYTLzEn5gVHH2IqgJKj9/jrl/l7Yu5fL0PaEdKVTeTxpwAu
UqE8pjga+Uhkwtoszwh/fLaTL0otDr9+Ke2fXguYvsbDFsGy98e441/C5BiCulZdZOS743hKcKbV
EG05CJHslruWzAzIg1Mt452Z5Me0lLjXzb2Mjf366XqTJANs/+bH/3vS+88fX3OIgbrgunhvPyWs
KaZqRb1gRq8T5dYYxT5BypRr4hSvX2znPsfF/Juphd+95E8ZRVOPpU2FPvJLNaZ0zMsOhNA4vlZE
N5Qspu7s/Uc253//Kdck6F8++IEoN1221f9eIJ5UkyMWuv1vvty/Twj8+RoEEld9Nq1K++cLKXPk
WLOI8OVG9f2iVh+k4/cKr2XpxsUuTVj94tQPGSN+NVAt83evz7PiL5HIP1/fUS1OT+oKZ/v5luxM
S+h53kW+PX40JACWoaT9gB+r8s6Iso5g7o+Z5d0wy+3b0n1O+t+RQ/T1Yvl/qcz/eQtAcF3P0RC3
OOtb/MvHTIwD2s9YRr4s49Besne9K88N9RpNdZ+rZvFr8k8qriAjNo6mpgPm1tOjmxS+oClStWIb
08DMuPG4FM6FJ045a/+oEtJrqDaK+v7X39kaJf7398t3ZlHNXNPNf3+/LWU120xqvjIJsrnPtoUS
ByaKRmPyHmHJnHB7Xiq1//Lrl/177vjPj8klc2xb5JxNMth/f9kycrjhpoqrsZooxpf3Dfvgzk5u
v34Z458e0q7qslED8cyy8NND2oip2aIHjBhMf6JHfQ/7HInYYgTNUIdqZh2z0Ty2cYzPTjmvjxj0
hAEBsTMdlPNUFQ84GXfLwuQ9Ob/ZiR/sfApKwiL4niiwSZ5HEslkFodKXezBIlwbjgg2VAHCRr46
w46mqM+LS3gPv/7ZdOefrjXSv6pr4g/XCTz//UNcEtelXe8wbKV5T4lT3uvAMOiyXuw+AmHHZki1
cyZCx3DBKj7bDTna/FMA9yTTR2veBF+Tvs/0gFBIBg0ntmm+tlx+s2JuGzmG2EG2oyITYiwkgLpy
XzljWHQGT0h7vyzZTXZclx3GLIb8nZzJVU3udKegdDIGbA1BDsc7LNobyx2D9ZNUOaxFOk9Woh4a
fWSH+sLcWvuOTzTm1xNvurPa9hqVHy0kgsRgSBfensTuK+bkJidA9gT1MFmVJJ0IAecxHGFnDKKe
0e82e5/dOFhfkEzoPXf5Wch46xDCiufCZ0v/3srhVDruNzrQYd/PO5DfNNey4zLrRwU8erTgbTX0
fSVFSNruUzfpO2bV/ZjCiIW2fLU0/eKuvGU72QFBOtWcUJw4ely89lNp2OQ33XynT9y2pvtSailq
F05IbWH5zZI/jZLSXVcV95ln7j3SREpMpjQewIYqB5Gn31zIEyxGuzpOA2QIQeror3S+LrbtvmTr
umBRZZJeMDhbW2SBhb71kjOPOvLwWB8ktf0j4bNdn7vrZ93IJsROarYf2OAbdLv8kmF9m2NzX7UE
sln2ELQ0Ny0rz9gmGZV1HpVpOhWpEnaVcl7/rnpcdvHSM7WcHJ0kCjiOnecxPpbTUG8IY+2EYj4R
Kw3GmCwKk0I5OolSWZ4jw7rYFheeshwAhFyGWGwVszg39CYr3TtnFXgMxXtYnzpklXeEgy9ukex0
m7HnzNrHOVVukdyoTNYbo6Fi1U3zF8p0YeaO6/82JBXW7LY4ZIX3aFn2c18kwTx0Mw9MLpBJKzFE
qLtmpSU43LfMfPctMITIxA2YHJWBmnmeHW0rDibqZUY9brWeOn7EIPu4Zqc57Q98sOT5kLncQA5v
SSVeXb44uPPkfgs/bku/mvgzMRehMwFk87SvfVXS70fHi0LwIHpsQ/yJpODfbTZWrvKijMNhMomg
t+Ql45GTYrzrayU04zmkFAam3uM6HsWBbuyNzTEoZmq/S/THNTDYrGQmyod82bWrZy1ZfEePH+2E
rjmQrXVhtfUnVxNbOsVHS5uCmI+1W7+aGC5Kl773DvxM5Azkrgh/k8/ToudSn3/zhPqnh7xn65yv
CH5hbfzp4bt0rQ2USAdP6HZXB1hdXM07RqF+s+zrfx+q+nMx8ZimAMSGMFSzf9raZBGS9JbRHH/y
8h8Jd3FnkxIoatCP0u8185jKci8qiiGyFkGrVPd5Fb+ta6pqRa/JyJXUz+XNdodXZy7OJDO2NCn9
Xz+ufxpD/te7JMXvuC4bbeOnbebAiHdVRq7nKziVN8DZyOJ6y9fJMvcZ5pSZ/1c87ajZ4sti6OSd
Z4h6VY4fJ9v+5q380z7J84DUrxslzTZ/2qSAq54KUDpkiafklg7uk1ktX0Qud0NZ+rYzBLoxnKqp
/UwdjOwODwtTCX79Hv7x2vjLW/jp05jHEsGPw1uwjPnOwTlNYbn5zHrn6dev808Xh6NqgNss29G4
Rn66CEeiv4o+GJ6/TMV7o5oX24G8aMDkXrw/7pGK/rjjSJ+k1bY1SCh2V/zPocFTyAN+oKhj2Hne
ue7SIyHzw5SI06/f4k+Dj39cGazfmm6TO/P4h58+CzuWHSpOKIMkQclFjFQXefDg2MhyyAPFGGpd
FAjFe1Zig2gDy9uv38A/nMkcirI4WxhstQztp49IyRwjQTzq+aX2MfdJ4Eb615R9UFH97vj3D+ce
R4WLrFlkUviHn1+pMZ06L1rP17NDKQzaBjAuIwxnutwZjckT+ePXP5q+Hvd/3uDykt46JsUTyPpj
E/WXDXlBLLQcUl6yMdmIsXAIwCVuF4frRrfT9GTj0PBbf3M9da7OPGGQVI+Iua5XhORQZrbWURpT
IE2qYQstF1nsbaxji2eRYOoOQOfflhQDfK2S4BmDdhqDzC5h37PmzGPgsAsi1n9x7fJcpgp9QeVx
zhOwSP1Vk9kWPByeERa/xDoO3bhNY+uY9+mxB1CBffqhhC3ijNa+tbMPyalKzs6LSpao402vf36Y
R9CISTA0xn5gtXFri96vwKnHGkfmdt2NCV6v6glwtNS7iuGAg+Yy08nTxHA1mRpbk0ByMY+ayvwr
x+z1LhEev993V4x893AR9+tmaaLoLvL4LTYVtGmcWAaas1iFRzffG5yVTTHfWm+5F9VMMz4jUNew
RUz7g8Y+eN1pOSy2w0jReyz2UaIEiaqQJYrhQcU7VrujScjW1Ac4fPPd+vyWnXmEvJm20W2hnM6O
F4RezhrdoFRgKxKNJKCymLbExU6qD03E9FDSbVtHLyr0ZhaMM2UIeiSEafgeomWAPMZVQIU4ZvfZ
sut1oAD2Aw5eB1dtlxwnY9iunyF5qKvK8I1HxEfTvd365zAUhOuKqs7W/yXvzJLrttItPZWaAFwH
PfCKHqdjT4l8QVASib7v8VTTqOnVSOqD7LRl5XU68uFW3LgVCjsk8jTAxt5/u/61AjQ3LoLJf7Pw
MLfpx8L61dl4Ko3HblrJ9FRbMWmWHQB84vClfGU6K0dFr3AY57vfdNPt0JMYGaSaD6u/BzJKZj4b
SrnrBsuXXgDRHOtPEflIZDI9UK3XKZ1OSo7Dz3im7LWYSvAhL8+qtlzV8mbTs/usI+juXzURDv25
vN1rRkZEWKWCw2voWZVTSHnzKOOFBmXvUOd3GzK4cT2fKpLTWs3vKhLWDKF4R4D+JObNyZQRJDfJ
w14L2fcIUFYfCJ8zzZgn9uDuYuk6h0wVnREZ8ZVDyX6dXVMZQg3rOkTsT4Nec7f5Hc30/dl0wuhq
EP7oifCg1ywQszFyWgTqkgciddllfuRIP/1riyD+k/PTDqpGPVFGZIyxSf2n1NMU4ern3s298vyw
5wMSjBwbUeW+DapMCdI8ftD1jVH01e8jwkDZvP/X1/BPBpdLoGipUTWEusb4mWelPrSH7iAvJi1s
6M2rgWFAxYrUIljL4W98PZnuzwZwL8aA0IGV3tAMzOCfs0QRwTgQR8wDKmp2FJh+spIVPdC0T+71
A8NrG2F8r+xjYAmYptUHnPfcJstr2yb3DfBEZo+lY9QI5ymZPRIZS1jmLxpiYsYC+lWpSTmxDVAy
M8QwEakLmnBGePs4AV62BmMPc/bFJUlrmtgfUxVeHpKCFLVxaWZ8BoADxa5NIwpbtsXXmtWfZyWC
2yAPomg8MRV1RArrUkPGqMrUj/T0nvzjvufolN18Rdrd76BvZkJwZrSwJfhflUtdxJWDsJXVIwxo
w676KTO2xNK07VqJ63Ue9gy0wEbJ0oB0aYUVRPRV6bTLPCSfKzlFca2+HbqygmUscjuVpKLBXoK9
wcayVysSRym6B8r6sOtCVzRdscPf736g5VhUwoOAs91B0vA1xtKuvBUoyvBF6JL3ddFQuDQgUARE
YWgjREnLFQLvYx8L9yh+a44wRQ+7Vpwo8wSQ5AaMHX8aZDJCMsdqQpAzaiemEKCcS0t/TrNjZFS3
g0pSp+KuEDA5ShU5cD0BaAAd0MfxfQsdNBZ515muB+MsSOZDzndSMrsTQWmgMHtuGcWUkNowyKcR
6nP3c9EjKiRXSrCIq8M2O64k+7LGESXPGNXJG5rk2GSzl3fx/W5m9UZ/EmdQ9sNoT13XWUojIK/I
h9OqT5cCEP2YAuAkm22LYJBwilBfasw8MDeSM+43PEiNurtgkHyy+U3XEBgfDXhlkh0hn7RyoCCL
CEAChTnjYyz0BhwFDxf08bEQaCz3y1WGS4uhHrs/VG95DkK9G69wF91p2BYdrPaeeGcY5Y1EqjkM
X2joMnbHuK2VC9t6bNbibhj0Z1VK7nvJuG8xzq45lhgso7yNe/QWSJ2SjDmNRWeSHSrIXStAWmJb
0IAKRrGrFftoj4r02uwawDzKWnCrRg8P5MmWOb5qKWk88XYhAsZEhB0tkw3MpCgfKfkfC1177Hui
k3ZbrjmwKKvW9crOWjSGZCN7Masp8WTmg0ZaJKfd03dV/Dex839gOYwDclrQT4lETz/X6mF2W8u1
P+iwUs1ERywmjlfbj6BSnUET/01K8M9fJ9EVIOaX0ZamhrxHcj9EaodUSxZ5qEiQihEgS3zZx63o
177tO71Z5r/5uv/AEShUHw1DNA1N4b+fymerwc80ZdadGqNfkGB3qY7aC2xw1GzsVMxfD2vyMBv5
OU1KGLBGwAPZ3XdP8J/QD/zvRuFxEA/QTpAg/HWn8PzWDEzX/YnG4/e3/dokNA5QeUApoZryQSS6
N3iIv/YIdfMXKss4Pvp0OD5qA7+3COXDL/jBXfKN9qKkyRo78bcWIb9C3pw0TOUXIvB19d/h8RC/
76E/yuu/KTQgjfxTStfDEpJPbSv4kii2AKab3FqM/FjlwCCaebaaJXkhHPeVVXxZJAWO83JmRKtB
/INp9SiHonOU6xdRjE99ubxodfx5rV20rI4GLPRrr/jZeCd1ekvlr/yIyu1RkNbPyTY/DiIDiBM1
UuCjFHmGhgmVPkX1Wk6udRRTjQNk3WWJZw7mdZxxg6ae+8gAoICmVwTWa+/NwvqmJKTkVa07each
RNwBARobeys+TPC5cZ0SeK+vxSAGDeSXsMw+Sr1m2rIYMf9pHAIN2ztk033VTfcxcr5JD9J/UF7W
Q/o+wtwL1h4VNkn6BKlEMCIrPg7Gl6JlLkheM8ZrFth+RqbijMLpmX2tCT2XlqvoDVw6mFhDymYa
dulbXYiPMYqOzqp277083xd1JF5YrCoZeovyokRfzTG2/GDXZX1ZzalE8BKuhhjA+iwBC2W29npA
d9QySnFjKC7+Brof1SWCIzS1/LZJYWYTNizDJiCBztAp8FeZz7DgFFCXJrKppyQgXIc7Y6tNWG+v
JsMAoQYps3DQk6ecwSYzNV8gjJ9RiRCBfkFBnR4MF+4qChMCYq7rug5BrQ1BvOYMFByGR/Q9ZjRD
JdgymriWfQY3oacY0+WcqEMatH3uH6ZydFYGFW+2uKOsa7SE7fLXZGmNoE+YUowXWQhMJoGdFIxq
0RxuTYTR7EYaUgbc4w5Zq7ZyM73IjzXCnQFTjciDDjlV5LxmQGg1f218/j+zd/sX/RfTvKRvrut7
2eGvDdlNP3T19D8eSKXq4a1C9fL3v4Z98VZ9+9HE/f55v8lQKdovJjxF5AuYLFE5kEz8auHoof8C
CoGaja5TTlFkjOlvIAhFxsKZYKFFSi3/JHu5N4vwe4qm7OgF/d+xcNJPBOyEBgzD7JgKjJRMoffn
ko4mRUUNtnV7Elrxk7JKzI9Xd1knQipblKg1yyfRiD0+54Qur+72Rf2OeNtDZNTPIw0CcRe3y3qI
x4VLuiX3sMN48dDYM/OsapE+54w8Qu6yZJ4WZQHSmgsKkLukYx2HgJIe6EDdmXP1jMBOqDPzQt5+
gsfgcaVrY8G2gMbrJjuKqSIFXNfvIB1QmsiawlIH81HOxIdSaN1UE4IppjNYt52I0qP2Ic7GzTjI
EKnooSHqjyC/Hqky0ZhCr8Dg9I1FMBpCQHHppYSRt6ppTzBlThYi7e2PvH7vEJK3mlEjCZoVUHEV
Cs9qisU+IBQzT8VgT/X6WlcwWidL/iIQnVpdVjYOum9fYnF5oJaJALOoTrYKsd88MTcby/WzMR8Y
BxmNm53ur1fFxMql4V7oYWtnomIu9edeJAxNTGaI4Av3FIXx74aP6rtetug6PMQ5ZP3CJh3NNfqQ
ZmRpRFZFmIrIMk3WdoHR3C0x0FRBDtD1ghJjrmUn0u+huwAu4k9ArSXAf1bbljbTSs+8F9p9Qw9W
TedjayQGDSZXVQgNGCzWr4DkGJtIIW81srZl6Kp9zwou3RRQvJmSEt13JRHRvCPiLTqexNa3z1m8
fZrlyF0Pwg3D7acigzAXHpF7YT58VWvGHg2wqJZInRvV9+5eHLXHgzleBfVRmdf3vjFu0zh9qcSc
qZm+eo8hXIGl2mOkZ4Wvpnzfyi52aK/WFvyu8CcUGZLGBfQYTZ+ZwZKtn8xMPq/Z8qqO8W2d6tdC
FxiGlIWPMel9GnUPsQL5T7/2DRqGQuoyJxYoQhVZ8KhAwhghx5oxXy4KgTgdPlGMfs5FaE/1+rk4
DHfRNl4AnN2LtYE2d10+R9v6IJlF7OBvHtJCq/G0UPqkQ2EXu1vc5M60tQQqIQhIPk8GyGwpigKa
166aKGdTwhVHfQUXSNa95yJPuJNOQpLfTSZtrFWxqfQGiEMdx7Z730t2TDq6RlZexHR/BJFxtyhM
OxhTR9EycgWDLlgGif+kt77WwhExzBNU1NGNDEGszRl7EbLB5/KsRV0/JLH3J0kIDojHHhqJKefs
JWpAx6J+a4DgH+fiDk1a5NBpP1jCaD62s/LVbMSvg6mGDWwt+6XNsHdWB+GDSbqjXuhhI7A4yixS
xku+rAf1UZTF0zqVMRV95VjQxTHl5r7Pl4dDKwRqVgIVYlcISvIFZoL7g7S81rPxMUESPLf04yXp
lK3ba1ZrYa6ur0yivy+NdAIt/rcyVn8uNf1mG4kkDYXmPYCQPeP5IaNBCDBV43nZSBYRrYza5nMm
Mh1jVJlTNvHXeYEHWte8LarO8dB/zhhLQDPA+8HV3P4abP5I8fZT4+nXq1DRWDVVImRR/BmSUprt
3LZdd+AqysaV40iwmpxq8kR8IBVns6gfsqZ8LYk14Q871h2CsHH6MVTlrxnXf4Lz/0uI5H9B/093
AUlHvPJf+//LW/G2viF13aXF//lf/7vP939RlHr79kYsELx9qcu3f+hf9z/GAr9/9h+xAE4dtJTK
09x7Nn/EAuovZLGMBqPEgza1rv4YC2gq47M0YOEuFHfU4z+yHcIEePj4RB0COZV8V/l3YoE/d1r0
vZhKGEI0pEmgCMWf+X9XM+8KqTp0T1qEwFl7OJWK5jRMt9aH0eHNDC/DclWvf8P3B4yHY/RHkvXr
F5umSKeZnE4GfvbnYwbaUGqHQR6emmR1O50AVlGeUjN3hQIfdBBLV5gZSVq36YLu4WSlE0WUup87
OGz2Er3qzyQ+vdIflUXzpKR8zbbVTaAJr6SJcvoBrpzRiQ9NOLcNJbUvYqn6DMwyNKPelUX+WDdf
EtRitJYKYr25fak9Zut0MTVMiokYSL7U6NzCPE19U860F6YBEiZHzcfDcNAtmWrwXuz6kiiND6b/
alLLWpX0TY5VKoOd8RiXMON3zQtc1U+KAqd0y5x1mn5LcDR5AiipW+6B1iGuMTWmnXXGdS50CIdW
GGsan+A0nNCStnphDgGL3MzmFFkgVxNPQTxUgKp2YfxYyJmyhgF1GYVjBsvvQPbsMjp/rg7R17WZ
urCaq6ASsm9JMmYeesCKrzNaRnrhNvL2uqzEA30iJEjYCJ4Emp7U+2nXyV6UqmVYjcRjUBDGbuFT
r7oc/TaUu0HyWjvxuV70xwaC3wr4qWiAckVpQkkZb9DGv2nEf+cN/mm7gMyjBa8SeWj/xKjb9m05
LqLQPaEwDkRLPTGo45ntiuiZerdCnmXJ2nwjZenjpMVAkgqacPu0gn5Ncbxo9kL5p3vMfeOP0/4z
HZHnYmC96sZPBDVA08HJtshNxMlRUyWA7etuGxo/jcxwhV4XwkTEA7X2to6W57In+kt47Jl2RqPq
sxiNDtMvyDYxsVRVtjBnibU/nY1dDFG6002QbCzieH9Q9w1uyAyYGKlVJIBICkiBEwQgk+JVR0Ig
L9RzC6MQEK7ylZkmuxxVgjRkmMe1eSnU7rhN+VWX1GCU4ztTK29LST9nxXITy8tN07YPZgyOjGnH
NleekpSZXVN6mmidisQja1Te6hwToMnXXOo8XVkuU/xV0RVHKymRNlxrUtkFJcMWcFIjDp5clKHB
CAkb9Jxs0fEHk/of+bnvhO4/P1gwfhg/uipAC38qukx5R7l+1vqn7mA+Npr5mB1oGBYGnD/d5+6A
9PosIna9qKD/ssswIwrS1ffR5NdKZUfqcpOtLTCZ7JwapnuoYw/CDEtqpEsDA8JMpV6LhEdlHZ20
0M/NhgSSrDmHAqELQVwYCW1DdVF9RZ8u5VKFK4H7AOqob4ZPEZawj0o7kRUfsjMHpOwpzSe70Wo/
KrojbCSO3GVfoqQ4z5OG2kGSwRg/P3dG5jSjzBUhC5Uy6tmPTj4MHiG2L8cYKyL99SBBaQUF5gBE
bdmXvrlFpCVY1fHSQI25NBpnOHd1rFA9VIjm9RcwqjcQeDlZD7WTvkBBvJEsMJAtzpfSlPyqSTZ7
gJqIKRWLIwHls3lN2mdFm26iuWFQ6hsdd2tTyRsW3ToYXzvGeWUJ0fiuO46wjaJJc5sR9u/pVNjI
WP5IuP3XT/y71vE/PXAACyLuZsfb4vR+jK+IneDLSJv+ibW+jAMmJVb9eC9UK1XQQphuzmpgRPEd
eue3De1WIWt8kJuOsLCMbI6mql/QkadLmTZWUtRBsxGOyZ3X0duINIVByfxqUGRZ6vFTbyAEKstP
8Bt83U+JxLklafQ6Jlmj1Qy12riCFLH+9U3+uVf43blRhsSp0yaUZA0X/ad7VAqp1bV8G56STKeS
yHfOEkWfbqaiGGV/YxvFfcV+XlGI4EAn6SryCD+DlCahk4WG/veTUg9HBO893YLuknxcj09Dqz4B
cSP2Vs8dStMLXKgHetCWOEFupEfVr+HiX8rNaj/7dUoL+w1ToBfVA+WNnxoCsooIjTxP89NMIrRl
bSiY0LLuTrWtNJTKNBjqiDIKxe/AKE1NE8xUHRGm8UrOE5OojlZr12yQr0waQowVHZmGPdeo1i9V
dZtVMcNkmSNNVVib40Wa6lv6Bbep2n1Stvg0tXARptJTKUz32sBtggn9VI7ZVRaW566Qz8DbvDiL
v5Vl60+Icxg75QxATzlP33u8tqQtN33GlxAClUb1kK/dBNvK2lmr3va2Ea3P9IgXCxrGl7iU7xRe
YEG64NaS8NgzTL3ICTO85fw3D3nfMT8+Y8o0NJ1lYKyHvTr0fUTjh6ykESMlTRgEf9IEOejw4nLx
2+DK/+eRPuTO+ncU9l9H+g/vVf6Wj/8YbfqfDgXodRyI7u/G6ttb/WNw//vH/RbcS/u8E3EzMvH/
KOf9VuiT5F++H0aQenuL44dpJ0mlOAik0GR0hS6/uB/Y31oZ/IqmhwnCj9mpHRb5bwX3RNJ/2ja/
tjIAWe71xx+NrEqWvXO2yZcsTE/tsb8ithPIVoOYnmVcgE3zT+VqXDWXPuzk9TZFoKP40MmWeBPd
pdfJAyV0WT+tQeQuXulmN7OfHiW7c/pjds7fCojlLBk6tNVqQngfT8zsOYsHp5cHHakjOZqrHacw
d6dAsem/HheHsWwnv4+OEkrKkKfaq90G7al3FRuSohOkBqEQrDbTtUEadOHq0tv2lWPr537mrK7g
1YF2bB7io+yITn6lqr5Y40V0mrDxGg/rcY2vABlET3aGQHHgIEQHiunDM5SgQXuVjvqN5rfX9ZI4
Wqg427G4puEUNF4ZUBTyKLsFzMke67voVrgWD/nRvNYX4DDHIUA3zha5T8ShXOGi+vCphAboLjj1
LskNLegIxB+VtqfodoRWYfmCVnOI/pqb8bGy11vvods7kfcIf48t+pqTupIbfWg26+o1gfb9MhRX
DPgEp/WpHQUQ9IS95x5uo/NyTP3aJ2y0e+5s9CsHZjWvDTdX9rvT6Ig+ffiX7oRmkifbmgPu+Ky7
s6f7eSj68y1sH7wLusa7xNt88w6muT6Ea+NudnQ798vjqFi5T73SrvzVAchmR1Z2TI7Z0fCg9Tnm
t/k36av5SqeD6+idzhof7diGQ8XSbaZvj/159rSbOlS8yAKt5zcBdLFOEoxn/S66Wc+r0zoH7+DI
dmW1jnaT3R/O5bftuZWAqVsAqSUJem67ux4cOEmv8tW89GH+0DxVbhsuHwdvsNVQd4CFeeltcpp8
Kch8FQHtwRXd3MsuykV1Cj9CxW0EMGilD/qtHnZ8m2mnvmzn3pbfVsfUQerFT53DJyVojtSOPkFR
66CDxsUa7vAVikj+HALlvjzJ4RjAXLWKtnFV7sVbdqIPSbtXuC3n5MDPvo2n4km8Tb9wfnhldofg
pA+pjXZUfMGDjfwhu2RnIAFn7VKfjPvsonMCunMWJsfqqJz6v8GjMh77F0f9p3hqrkep1uqW9pk9
u+jHLd7gNA5SncFo6VbDNXTOxwcFP0/nVBZhE26O4iIdaUO+/IgglNW75VtyS6vJPliCM3izK9kH
O7eeUyf1QOTbko2qIFPqgeh0ISfMA0cCIMPKvqau7rKLbMijbRgVPN3LXYPnLbPLh5PCwIEP2II/
gwX2yCn9Jajv1BMKkq7mxD7YTT99L1uaa0eVduf79qV8moLhhGjXE0TYS5D6600TEARCBmlPp3u4
KG3hWXE6fjYE0UviQdx4UkJ4u536yXiJL1IoXmNop9hLF+2GDRnGofS43av3NDK86ahfQAPFIQwz
5+K0XSOv95Qb1ZfrW4NXw8diZ5Z4WXxgPGzvZT8P3mTDl8TPP6BGsd9eCusr6uzuzFlYLdVhTP0I
u6H17SPj/bPDmeS1kY3Ktr1apcMnuX2oHudzFkx+hmE1rm0woPquehNSnpbozC4kK3bqVYq1Bib7
UTjFn9hxTmO/adYhTO3NhmmQi/uGDT/DYGxLF+FUnTdvcgCN2rUL6Oq2sFX+lV83b/AgY75XIL7x
QdGy9SRfddCkdmANcqHYsqm+h8INZKx8b3FZv8Q3O/6+smBTtjO39hhxCdAvCmpX8ePg4C5ObjU2
fGpXYBYO3CNu58y2YosnxCFsmNa93Jut2epQsR9xNb0LsbI1Wh8xHmFysPrW4lSh6pjODqUJM17V
Bof7NsgQoNRfYqdj+6WfOz6dcCwU8EB0brm62kUS04nu9RDqEkvyhaDhQ4AvPYEwsv914E5r7s+R
1h8uc//5DxHWrKcw4xHQX1pXu2y4MuQYfaBLThuAJxN4Jp2zedBT2dwBSwkl+DnhSZA0sjiw6TmC
84B8ogc3IH9NWY3n1lK91S2tb5Vd2aNVW4kd+RMrqTuNXxzXYDyNHMPBm7z9yNJ1chbn1fA1Hwyu
i56wlXnAXPGKvdt5zKLs22Z3kvzCYZ7F7nGuMN56mi96XWgcofnzO8/AlDNiwhE+vI7HItw/sA80
9hjUeVc4xPlbgtFs3Z4/o9shuOCPrmwZ9v4jdtDbvp/7ANUg/o3SY5jfU7YPW2SOTbaExNdkIcQc
3Oz+4a0rhhmbBeKF7zeSEShQSMEYJI7hFM7GrsxC3nWBwMvWrfZ55O4ktg+01txyfmXRcOKyh/Xi
zjkbXv2WPfL5rKtkdTZsNe7BH7yN9RSd0k35o9lEFUc+j+VmTwm3xRMNE7flktYPHovdOBzAL8AC
4ocotpKn/tSydyBUcJDetAsHJqaw5DkjoYvtXLyKx2myTU0PsCsaBRg+wx94tuu+0Z2DOzkrB2e1
BZ7M/rt9zaCr4mHGHk2pgIofjhGgLAchx3Ai2OHoIXUob9/KtWvyPtGp+ZKKe4BxUj0DLHAY4g73
29lDpcEbT2uAJeDpQTjqs0C8QrD2rVcH++JV4fbZuMxHJj+8nqs2ePbEEz78y+ck7I/tvlEdzRdu
9icNa1ZQYQMAhLmw3vqF29kPJVcv8PH0Re0PKiEWAAgLrDnfCb84a0EHiYum6fN9kQcuPue/A37g
QESDNtzGc+ZyAuk0+FqgBQNeOXWY9g6EEzboJNzOQR8wcuft3wUxIs9qtmMncxlR4GtEXMXMhTLb
5neaLYQF5hLH4+qcvH1LVGdsU1DsOxnrcmCLJRgPQJ0+E48OcYfd4LB6d/u8fU5CeDtXJ/ExVwHg
GApbuHqd/a34qFAU7LwDXrn9glxV2HlUSvgJJDiBwCned2p6NXzpOHn0hr0gsueTGcJF6O/HYeAl
SIFbMhYYMDxhSEKoi4m2hSAJh68KZtg877aq8EeWFO6X77c6WqlTsaJ0b/kKtE0wgaBPXVbU50jd
GU+QFV6xaTxreI0vsMWy3g0Xo9h5QPjr8GlW7jDvhdWLbGIkr+M6Kr/Y18NOec3K/ddYBMMH2+7O
V5F374Zf5j1NyNSUG2GLZK5qwlFwLgijD75xUb9qHN/D3eobuJjOXp3mTfBhbue4Yxvc+pkdQNQv
cSc9zoUJOrY01Kt8s2npHnQrBBLErzZhWxA5ldN4JveJtiqGwHBNp3YI5uyCRR48FtY5HCFa5ake
vu/wxROxWLvn2U/ryrzCdytT+ZxUWyb+bLh16LHPPUrG+JGENW3tyYoc2AldCKITlpFwZ/d6XMp0
TogtQCJbsIXcJ9/q677U7VHlQguWAevJ7xvXJCQ3/OwxIsRubkq/JVBJHBn71PrbadMu1U15t74z
XUmgMBDZIFkQdAGWg6Me+SIvM69maU0nshIXDjA/v8THAmyCh7ycg+KEh9brMT7WfrECVrVQ7Ti1
FzjI3hOi5dUzffRsbIIg6LWfCo+UKuBaPMGqbaqHHhvMShy40O3FSi9kRVZh0cIg6m68NADlxKuI
RpyMlCK1SrsjKtrDLoH8BLr1/Y83WIdvgh2TM6A54O5xC6BjBwb1y3hdzpoNvbkzuJtr+gOB2hI0
jC3y8ZIL2siNQjmyzWsTyD5UmYTsEJqHzUm9Ro8qY8j85fCgP7Xa09q52plAzE2o2lilb5BKqD5E
8mQBVsqyGI7pao+gtpRwOEVh/cT6slEUR7oZyUKqk3Q7I2nTWOmTEkpEcPKr8o2RttvUZ3l4bfYQ
cznaS/qODvNJuy19VDc9JjRhOo5diKrjO8EV3C4ofVwkYeYeh4IEU93YF9yW+yyJFGN+HJEvlTZs
uPboRNbXIQDrZqEuYlHXsXvrltj0rXpDOWtYXVCj55gBWXv0ZH/2GpcwLwAMpLQB3OxpaL6qqpXw
ts8SBHWOyj7hL/UjLybm2x8v81+eQhjWES/KtsEa1uGeh5nfn5vJB1KvfVOWk/BKeMoGFPpzFEAs
bMWPcmxJYdqFm594tV052QsEN87XhYcYfZ2d2VvcN0piGIXOMizo3nWuUbd1V7E0S2N3wQHI3kWb
yGKUnTCUWrbFjAKHioIzX0F5uETNnZyL9BJKTn/nN/b56SoM1vDRY1YHeItra065HOlrGaZh5ybX
TfWWj9Xr3Iiv26NbyGIX0q+Wb0CzwpL4BtiM96uwTMqrgXAneZoH6yGXMRAnZzB4fyvui+vOEeLV
OLc9rCMIwqxF7OkmIBG96C67HbMee5nLSCPnAVlwT+Q1DW4An8ODY+/ab4Mt42i5eHs/NA3f3hB2
70F36u3B9r65t+NmP31k/h7P7su1pyDwjHM5FGJx0Y19+CRgo2BQPiJ8bUGmiM/7blCsDAME9t/K
MEhE5yQCEj8T8Tt8Mn5Rx/6j40gkvUd1wimzcWokoxXGzkG5HP+GnMX3RScN9St34GJHZ+NCGjvC
yO/hoEkQneIPDa99rDH+kLT5i99x+VT1/f2VuF97uWEI3Wbu/Mg+emxD1gunRIPiefOA3mOUDXxv
5k6+ETRkGzhSf6+/DD6UCJjzfZVJATDKhAXnCZaoj56IUfDg+3Qzd8a3ELhYvIELJpDykvBwTK9Z
uMfYNAtST7LIQBQHqSICMebQ3km18TB7ugg389+VOX/i4vgj/P6pD2RA01eudSNeCFKJNMvNrigs
4dfdb8QprkbBCB9SMZuBJ9f5YpV4YqIWROUIm8YIAuGTiasDlkugAo1BUNzu8dYSirtf8BMMHPUp
aklEptZ2Ez1Fl+jSnc2bLpTcKWTQigqHScTa29SYCKrno0rNqH8uHlE1CoYQqm+coYbFprm8F2qC
8thfkCY5dUHFfzREd6dxGU5auFvE0UPObU/buMLp0/JpsW51nFDp90+bVd30l+yhf9/dgPi4+7eS
4g16dIFooYRj93f6abG+Mi6CpafejKkCxMQfOApJtyeO24B1UAP6zhu/pkOOCS54ceYktIuIM3e/
YjjdCakxT3SQevsQCXypHznNgNHOPNhd+UYcTbC7lI3EktkvFqu2qZzYqweFG3kGgFzCtd0pLZy3
2cFM8Jo9RovuFm+PblQKDUTNlvS8OXtssJfvJLfxIAzl0eg2vtQXfM2rne377SQEn5LdYqZ4Ij1u
RME71+F2rOS7XuO4WzWlLGYwObPgrnMsOfRelT9SIKJj/8CtYwbo5LrTs3CHAAH2YHHlY0qqr+K1
pwDH7K/YS9nlcJBnpR4CEzj/hfin8/Y4EgIOIsQ9xiZb4B5kMnt48czb5nL4xPgm0nsHQr3sMnO8
dyOCkGxs2yVB2M7JQHSnO52z70kYApyOVOu0nmLviUa0PYYIeWCmV6u4WzSbMY/dgAR7aktyzZmF
FIYUEAPjzjd7iDgS/+whHhz3sMuCFDwWLmST9h4YLizcGOJaMVZIDnHpWATCMio5BHWNfN6TElDR
mFQs2G7HztHX4hrfzs6CTdpLDkA6sVQF8ezfZMvqfir/aEv8cVp3ENUPyXKZN2peJIZ+id7FG6gS
aosyxB7vPR3ut4edwOQCgYmzB7IGpnEPLUWvugXNRZV5eFHD9EG9rU9U1e62r8WZn3/Q1fbkAB/v
GkeE073kJqJ+vEcP0S2SvQ9Qo55EXz5uHzX1zZiYZ3Mlqpyrl4YageFwJoEmjCE1DidCYpI4rwvW
m4JYQ7tFluppO1Lfc/oQp+mCnWaLpOfyzIiIeXnBORJLOodrjsHbXLei6CLdSi/DsTzjhQhoJXxZ
5I0UOeFcd7WgD807I3ZmCE6tNmw9CG5P5k0RYt+x4pTPqbzJN9K1P+khqbe7J/iZbwbfH8G/1bT5
7zll8i/BWbdvAnQmXxkVgM5o/LFBA1pqn1Hh3b92aBgpAdq0I5xoOO84o9/hV/yG1yJLIvL/36jq
foNiy2CsaGT+iaruH8Mm0i/AskR+BfUY2Dz93xKN3Rs6//EJ+mnCE27EJmsA5gR1raR+pNHzr4SU
UoO0da9mDNhnkVDaUYW5DNBJRKwbLgoXyQfsjFRITUjdl/EGxIredNh8jt1hiZ9VpVaP8VZ8zub+
dRnb/trMOgl5VT5qHQOFqtGV1sLJhRsbImMpapgOMVD2EpmK84vcPCZJod8nMroaTm0CjKh740aI
xhlWqwEJxDxXPoPXUGoHItYR9vZaubRV8RrFo2EbG1ztfdREQJQEtN1l9UFU36Si7OCiXkleUdAB
UKnYsJvC3YmEzYWOZ32pomQNUF1kYLuDSLaG2RXZUV4dqKCfvqppFT0koNNhixehiJ5XTXuND5p0
jPNNd5tWb0GrbXiTfi3PQ1FXsVPJsOTLeVS/y5lSB5km/1/2zmM3cixLw6/S6D0T9AaYaWBowilC
3m8IKSXRe8+nn4/KrGpJmS1NzWow6F5UdpZKcUnG5bnH/CbA+c6oAUvm+fcZ/O2qnvXg0gd6eW20
km4PlRjhBJHUOwQ9pM1iy3lWFZOC1YA8r9I06XYhdgmuZEzk6RbeOm7iBygbsb8c3citC70258H2
22q2ZTzkbPhrwTFqg4mTS2q/9TWf83You+9wM0fTjtlbKfL5YmXLIjauFQ9zV2Siji9bo6xVFZY+
BkdpfOjLvDxMgo4Eil/nKOVq8HPTpBVXoZ50a6Uu8gMCx/KmjMX4WDfr/qaL+tIpBN841+PQOgG/
K+zzoOivpiJNd3Wh0QAMq9rNsiw9mcsiObbGispbV4u96su5q5dSj1dO6/t2G9CJH4owPHQluswQ
hOgv6ELrAtMqwBDLqa2as+SJYjUjYhzGkwj0XGzsPoKSPyoM433ObcucrodeiR+DsC6Rzu/PQLbS
I64LQMdWZCKnDCKhiVs6WS1flyJHhMypedbQDz7uVHBJWMQM/4v4+S+Bq295K//4fZT9P4ht/RkB
mQ99MvJ+yIPfRE1+58+oiaoILBVk3hadTIuw9ZOiZ34DkIyIJjNqWeVPfvJH1JS+wd0T+R86kQqK
fgThP6KmhPYnLFHLXEyrX4l9//iPd6CS5sPf36GjF/jrb/IOxfqALhn8QM30NqIZI4+3PTZRbh+0
GGbVvrROghBfSRUaBBLKzPtmHHxLccztIhdbpHkjnDkttYOYlab7VFAGt5piCvCsyKgr8vsoKyRc
g8R5V5ll9lAHfr+NBD9boTLceqPIMAWSg74ZVZxBZgkZXRvhDlT9E+1KL6LvFQwxjJtkjPWSrk/R
/gVigPrlgRiXOSBZolVZJTKoylofHqehFXddHouOijHLLq+swqm7nvRZxkagxDYWM82yXnHWyZST
mYoqsVjEvJmaKNnDaOpnVqI29mgUuGREiP9lhVYixSDSaRrmws27gfMCJT2ntDJqC9T2t5Gk4erQ
lzdCbLUXBSrjUF+q6Tqy8J+bo3B6BtvZrazaoGFg5oOTixj+ys0CgExihoBFrjl6Wr4IotRCPqnw
5UA7y0YQwJAgO0MyUUHvTWKy6CYzRNIAZAbpZC40hY7qy4g6R4ZynqoIF4RKfhjmDkn3sZIQe8IH
ZSPI9YjS5Ey7oAXfnsaBcW6i1b/Wi2E+aPLUu0Jbj/s8aiCvG8hvmWbf7CYr2uS6fGsuEi1SE1IG
qh2WwC1+ARZSU6tJVenPzTqt66RODJTpZvrmw3gZVvHaHAHxZAVebZZaH/RkZBpeB7gb+L2wSYNx
n/G814oBaC4IxMsZXJ8+xD66GQF9nk6jw2piUxqUKT2l3kBTGpkFxCrlswzmtZ1FQ73vcKMB89ti
XwethVtMrftGacnrgQruAhiJ2AUUIKJ8sbzuwehe9D3UgjDoDKCcoNntVGl9W5rh3qTDSE9ljOrr
roOPaswDMApBzzYWGts3fz3B/H8WIOVFTuNfx8ZDkbfPEIvqd8Cf11/6ERxl8ZuySGAS50w0X4AX
/REcJXSMFcIbuHx+tkg8/hkcge2DXSZiySKwOAQ4KaV+BkdV+mZqoiWBEtIBxEui9VcQ/fz374Kj
IUsm8spwCiTkMzXlF51OQRNkrVNQOcCPgaSmKeol/vUt0SIMx5FBbFuO92obtTJ2K5MMRS3G2BtB
jbSla7LYXnvlNNInykpZ9HKkyfdN0zazF0dTG7nYEYqXqowfLXlAbTwlijlA7ssytBs1uaVTmWpo
JFRySk+mVetnYMbo1KkCAvYZgHP6Sn4NVxrgLJ2LYOhP1FxFRXwEngz7WYqnq3TUROz6KsznuqrC
XNjsVHOFqmEzO+pQklOA8MNuI+pGpm2oWgLWwLFh4kw6qAiIhlAFjOZKUTE9cVSeALgBH08FZC0w
0XTSbCaaahLEQEHSSjDFgSBuYkVQzvAMVp/1CqNOR1LJq9VKiJA6DAHyurMZmXctpmRAS5S2aJHY
NPBwRkZEzexB08o9cs2wvUVctzA+bLEvNKoiRGMppU1uzZoMvGSSg8t0VmjRi92MHFKaGjQ4EiU7
TvRZJ0vmcd8JaavdNA06J/bUTcURyquUmWVXFPQxrbisvNIqPGmQS2BU8VTSvRMznTHCIPenollW
SE+oVX+F3XZK1y6YJob7GgRtoiHwRrszTG6iVKfkJek09TAi33MS9KryqOWd0q2zzNRaLOc7CyZI
l1n1YQoyaSdHPYjhIcV01Mqk1EWtZzwr1B7dKo6XbIsPag2pegjR1Y+EGreeghkk9ESJ7zlM8AJT
o5tKKq1rHTcNzet8pEuMrgM8nUaWwL2kLezPDLlfIxHSazY4tUrX6/7omULSY3Pu5xbuH75WWm5b
g1s+Tsa8Pp3bej6SSyKza0VF37kqm8/cCkYpXRMTJbY/WlVeOgwoxAWolYJX85uAHq0QPIjY28Y0
4gfpStWF/iEiTWBmNOKJtULkcSxQLSW/diYtMBABnDA+s8PSqO9EBFJUe2678RAkQgM+LFdqijI8
pM5R5/YPA7kwa4BUpuOLHxuojSKiuZnrKc0gI9YtO+xmxP4Fs0tOMQwwIJoZY47AsFgW+AXO4WLJ
jXb/iE93gdBJKGDXRVVIKLEzWdePzVwwYk+qVMRw4h65EkQ3+tpFGi56DrEsp60mltBahCbYLTjF
jSELMQ1vQOXYw4FezXaFqpTbpjCyaqVlixKBlQdK7khij2rA3CkHXIFFt7UU+SyGo6HanH0108lI
xYwVn1jxLItEEUM36pp9psQDmzgXtciRMZRUL1uMNGpsSDA0+AGz/kvNj//Z2XRSPucXbf383B4e
yv94l7T/4/1fyUN/ru8+tA/v/kL/Pmqns+4ZDs5z06XtHynr8l/+T3/4t+fXT7mcyuf//Pv3osvb
5dOCqMjf5eMcHP/6hLIfwvoh+uUXfpxOGkIZyMEbKFZi1iqb1p8ND36CfhY8r0UpQ0MmhZ/8TN1l
nYaHYZKrmbjcmHCS/jydgKSyLxTydllSoSTq0l85nT4IuBgKRDek/pH/WDoyEvS3951DTdAUpAtw
KtNDs1tNhoCRa5wq0D5MYz9XWNop+Io5STzSHAyt+V4OIa+Ik9/bijKo2zfP7fRHp/JtJaEuQNh/
NjB/XA6H5aJdwx9ArD9cDlLWAqMHyoBy7jonijsL/m3Xjl5adKATx8h/EIikVKZtnzmo2WHtVkYM
pEQfhJ/WhffapKin5OqPiANNrq8OyoU/zXPnJOWgXkvZJDoCynt3eCY3kV3XMD6dOlFx3B6heF/L
ATVJY/TCejKwaIKgK9SWHeu6YFB6+5YbwRy8mGYNKA6Szk6jJ7hW1ejj4RMZFwdNaEPVqdHqek7N
slVtSUR/0Jb1YXqRFCMA6JVk1Cq9Nen3U91aNvaGsfgF4+GVr/fxQQKC1lVVYwHKwPcP0mznNBbC
kshjYL+dyZ48yBQ9FiScNkd52z/02ZNUSus+7T2luc8zDsfwvOohwInBqjAufGAbxioqYf/H47ZC
iKzrCLf866jB5ymJXFNq7Eo1N2ohHL7YB7/ZBrwAliYjjLD0Cd9f/VzhmhzEDVeP3YkLrxe8TxLl
689XWT7l4zMiHUMrCRi5hJbD+1UkgxIrq1PgIFMO4FjjK839sy7bp0Z2PxsDSJ8qKr5o0su81e9X
ZSuAWxM1bu9VRe/9qoFSN3Gpt4w48ipDNDMT9wNpGOd0JI4PmhwrVH34wtuWFBRnagZJC00DMfxe
FhkahdFU7FNFlcE2i9niCx4KezGW4xs055KrcEoVt4LYssajFDvY2AzUr7bWexA77yg3QDSDJWoi
uEoS/f4GCCSzNmHx7oZpP7q1MgAITvrQmWHo4bSpF6saUpcz9z7gIbFLV9Gk8M6JpYGWsjlutSYE
iiWEqTcClOU4LZvNrAiJm0FbX09QuTS9gRPaYuu1kEsyAP0HvDiHE3zsQbKW4nk7T/lJEiNP12lo
yHy+LYjt778gTRSxsEDuj4oBZsCHpobW4zIqdkPlxj2m93Jd40xp9k4gqy9wTciW5/mLFX+JeqxI
7gSBGC0tA1HX9080TVAB7TNWLOv6Egsv2q3dILuJQAOyUb6gBH2QyuX7Y7WFTE/HHOUTTpH3qxUJ
Rq+Nioe2JuoOiS1e7GJkOLkaCW6cKQzAp6ywMZfY6GaiutH48vnzfQ3i7947WiKEJe4WOUUEpD7E
ps4X6qlTg8oNdCtAASIDy9hl/jY18PBGhZ4B7SQDfMprYyk3LKdQKiKNRjbW0k+GeT83e7FHrLow
oPEp7SUkzMlTaa3iINyKrhyqNGaSHJhYlqG6ZIYAenNdca0G0lCQIoCQjWeqGcOsGyThNMuTyg4h
u3pDb6GKGAsmZpgd2C6/hPMX0/+eqeU9bQynzG5bs7hiTwKeQmgW1yfYt6kSH41c23UUVt1OKkrm
vwZf3ZjM4w9o+b+zrL/ry55gR+iLtw3e25r5adp1XNQvRZr85Am9Tdd++0E/0jFJN76RNKky5zEz
JYLYn82C5ScIn0Pxf6Xxv5ECEmSTX1oEERfZcZpyCu/Mz24BCo/faKFqC2tfI4fS/9IA6n0koBur
v36SyoHEwAvR0ffvZmoGpjr4VXjT7eiBpXZzO39J8X0X3n5d4kN4ayWlrWlbhTcurjwP/W160gNL
B7CDSeLnL/pCdfjne/7LSuaH9zw1EKq2TFYqAIYBhv/80z/0VX5+PBGTr5FujfYqafBm6B3kXZ6o
4RDegHmI7O54vvFX4mV5HK0+X0h+f+D9utCHgKlKoxmX8hje5CrkUQ9vNWNV48T6GK62pME7FKd3
5RFsI8BG3XYCk68g02xzVKwSZuHFKrNWkvFVGP/t031z+8vP39x+Go+BTusnvKnNDYLMyWZVPFse
UskLEeJhvO7vR4Ze0ldP/X3S9OvDWHbwm2XD2pfVymBZcQf95HLczntyFeGmueqPpB3OcqdN71Co
5rudcfn5FyH97pYNU0WnYjFEwA/h/dpCJcS6GrfhjfQdqT2ztov7wunuaC+plzVGFyfJCoNyDYjK
4+crv08Jftz024U/vJaWXMu1KC1bDXNzRG9re77+Xmw+X+RDLfbrKh/ezEbBtkLlHzc69Xlkl3fM
IqXMTqJlQSYbuOVEAm7lX7ymivyb95SEjpxA1ihRX6/rzVfaR0VsYn8T3qiZV+dNu8Iqe/YG06IR
R+MV60/yN8XQcZddPNnHrSL2OADVentkSELqdIsiV9B3MEbCsTikknrMdDpxk9G4iIX6XsjN6yQz
QRH6GfBCabEuEV6KCU9sozBAOPVCtBoVEp68uZmnufGkuQzcL57u8pZ+jEZv7/JD2ppLoTGNohze
gFg7aU+Dw3gOj/A4sPvr6VG6w+z0Cw7YB02VP77Pfz7XD3EjjwPEnOn53CgXqonpKMAt1cu8wGaG
D4b51pS/+ia/uscPMcEnee7rSgpvKjhkFWTRyQSEM67SvYiFjyNaXn+68BcyD3D25CgIQwZQyZw+
wYrYHgJ7AGaPj+0mxevYTk4EVz76ypDvdwFkaWwgeU3k/iX9nM1eDPOWa6z385F1DBjqC78C/XeH
qCnhxEV9JaLNs+z3N/t5aotKUbFIvyGPBh8IY/yQnBfn9RP1yYLNE7zvA/x36GnzUehOJ+2NhGeE
F923R9DPWxMO23QqX4iEczCcNwEYL9y+oawY0KCki/EUopRh+894sN0BHXuqVTeRvDP89067p+QU
vqYNwx/YHBr0wenDAmT9fC8rvwuEb+/ww15Ow0oSW2RibkBXQsTo3fxkoaRUTpGCBIR7cE5bMNmF
FyYA8GoClQsqGEKq+giy1gnvaebzZ3UByAq6zJesrd8dmG8v78PGR4dzzlXJD29QQoc3IoZOc40V
BEDAtnANxqftetxJO3GPgv6ptS+1L56P9rv34O0FfHgPkPAZxN5nB0CS26u78A7O04aB7tFwmjiX
xiZ2oVgBUr2pd41rQelBk29XOS34UVBqR+NZ/nj68H08w3oYFkjs3KLC7Sp3ZsbTCkc7PhQ38nlz
NIBHBpDYffEay78LyBSDOnkodRLTqfcbOJSTSBjlMLqBiwZJr4a/vba+a6BG81UMWo6YXHr6xex1
J9FT67Qw714+32G/jV3mov+CIiMtGP3DE5TDQJhMPY5uomv5Wn4WztUnHVGoHYJmOCcwX2HKOmRf
3PiH0vRHxHy76ofkYm6CRFPyLLqBiH2ibQT7tNkDnd4toM8vbvB9G+bXpT7kEnVplJYvsFRynAO/
ZTZg+0AXc8+HDOoX3ufLyb/dkW+e54cMolKsgvF4Ht3QRoV9D33r2IdqOO5Hl4B0PD7iaH0nbhvA
8EBGt80Fuk5udPP5VSx6zb+cgW+f74cMw5iydDYybpqXcj1ADZ/X6WN4Ej5ax4wjgOeWBxQy44N/
LBI715+v/gFL/vORI5ah0lpha7/+/E1cztN8lDKfZ7BwgFI3Pknd6CgF/ywAby5fhrsKkgRsI9jg
0E9bF3aiGHyxxeiA/u4ZLOYRjJBp8mgfqpKpswJmOTyD2+0jMsb27cXh8XoVHTO+dNlxDbTmwn7c
Hh4N+2gBeUNvdDzZ9nZr5G3s060KMvxkYWRnu8y+1df3DYSjbH1JDAlX517ibPahCxkAFIu7PQVL
vaDDH6+DFTQ/MLScws7qCMIB2g2g/Q+A1+zGvj87GKujYn1/ltgnM7+r2SsDLrMK5eFsdHGLWx1O
MBiHfOq7kDwctAFOn1end+ffvekEQJjszavIPpyIAO5lp7CPelffnRxU7/4yBNH8AlPHPlzfu5V9
eY1otP0dsLRzcphhBGX2prAvU5v1F70G+3blbwUve30AEMNAt/OpDZ86288n96gs2GeFm9kXx5P9
dLifuQX3SHC98xPAzvsU7LO2dVdnu2t4K/aB+3mCqrO62jxBR+PiINXZm6sO3sXTre9d30O1BOB+
ymSLSHuB5RsE0BOe5bI7xqNHvg+s+IDRozYHTH2r2WeHC3h1h21rX65H+35a3x85TyPQ+cP2fuSm
FrJB63KWW1x5sz65p1Ij57IcaEfrmTtMDq19jpyMM53qfAoaaS7v3YrPb23w8C0Ad/7Pd0/zvLVp
O+NOcZwLb3cMWWy9PV2N9t3miktVnHXvbGEsQVdl3+5vji+OUufYPt3PbOf9Zkczyqlcb7ffeed7
095Z7m1lHyEDcFF74OL3LIIqAN+lz/Z6eTAhOpCRLgSa9R3m3Oy4U2x+dqZNeD909nFue5uFCIqe
ltM5xxeyvfFC+2leaTxQZfc9dOEfCTtlZ8urB/v4Cpu8y8C+D2G46Tw475w/SnsXLN9dbF/DV3Jz
yDHA2+39s+F4u3LtH3k7yVmu7LlwVtADfShF+snxnoW4TgDvh5PI9V48d7d+XhId7/gJhsgOXwf7
ioAG0fbUy7318+zEm8o7dLuzyTmgtAotHp6gu0nszQHSuCPvrnm7IUyyZS97FxI1qoPu1fXhRLNv
NwZvRO+asEQ9OMyGfX04OuPKE5eMzGPWAxfoqPNOrhMX1s+LYl/cPrGTl9fIsF8y19tcXTve6W5i
Ax6v73h8mf1yvbkdbJ7u5MbHD/uFgnR8Fzh3Cyth57VnE3ws+AtQfQo3tLGYtxeuEV9FvtCpVhse
drkLIefwqcvnLUTohVfOBV15V1xd6+185+Ls9nGwjxaaJo8XouIiN1JvL6/pFZKJmjzCMwhAV5AJ
NuVxvcudXfNFFakuud/HOod5z5/xbTn43kRZWTD1SK2Ib6gi2rfC0e3sPh4ads013xQvLLoph4VK
jVKz83gJNSvbfqdtUG1vTHu/5K6Yb0H3uPjfZYV4DFJIg4kx1A8nbonvvSYIdUTnIN+KXgB3cl1u
A6xMLuIVzBJ3ONE3JurEHtIkbLjPTx9p+fhfnsub5T+cwFZohbqaN0tOKJ/dF8fjFjqVvY485djf
6Cf6qtwlJ9UX38byoR8XRVdI1kRFp7H48Z7FMIl6Uxmim6aOSi/U/FNLBu8hSNVDjnApSsxl4QRj
bXzV5fvdLrBoWOpLPY8v8ZJivtkFAEYKOtssPHjzVnwxX9S74Va+pSIpD8apcPmTe/KXutL/1TVt
/ZBGqLPbXf380P2tePnbRfvQRk0bfW/eD/b/b875l13zrwf926Z+eH7vpbH8wo/OsqJ9Q2iNcRFe
9vzj1Qb6B0ZXUb/hS4g9CmMlDLXVJd//A6OrfEN6SpVxMZIXC443wrL0lVFiXfrggN7JU/4is+Gj
ZOcPnAEJDx/FpSAz/35HqGHWRAbQD6cYMa1zZy2db2s/q8/MUZ5v/aLzlZXi983zZCjlNR2aKV0F
gzwYZ0YY1sjmFboUetMyvHbnTI9WFeAXyLt+ph1LrYWST2Jll30ciTBAG20uPcDy+bWY1GsDmE/u
tj1ZoaupPnD5XmkbRBIKoaI7KpgVlEaDmZfbKsUo7oNYwTY2qDqVQo1aSFpFpomsjFQ0DIli+TDn
dZdvtEyMBXdQszh0en+qUCMQiuoZTfemtbVsLPMjVGwF7B5B7FhroW0LGSHNTC0uZMWXgy0oeuzw
psZqD2IX+sXWB/MjbSS57eqVonTt5ASR1c0IsUhYr7a5AYtcD0QBZ61El9BVEYou2Y5dbCKmM8TV
46h3KWzxMdfgdGCrMQJvNnPR7bVU3yV630JanpqkciJV9EUY11FTOH5mdhlDei1RbAXQ6llVVz7o
pTEa1rGeFlje5b6FdQ7wUoT+UeSEnj7k0qFCp/y6KXMjWwODmu7FPDdAJCgj5Wo0ixAfzEzbK+04
5CtLHJTi4CvdQxwa7bABLxFCasm0Gs8m1TTQ4Yojq1zMnrAsjGsloYthwNs4a3M5fbIEYz7PlHSG
1Esk3wRBJZOMKJG5L6QyjT21YIbpdGAZUSKbfPOor9scgnAWyLRR/MhimB/GDaL5GPgiNVVofgf3
pc/gKCJQj+yUUXNfklhPE8tzq3aZd8D+5jqynufCLOjF1IEMZzoOiidc0jRkovDRugd4WcVuahTT
2qjbMEa9yExQ4KST6ii5JHy32rCBN910IjJFVqaq62bWzNuyV8vdEPdMAcNpCBQoIDGahh2yq8dN
LA7szC5qkbsQYrR3RV8SXqYJQgZoFCy61SqcRrvt2roX7Umx+nqjGkHab4DqFciQ0YPCmQEvk+EI
yImlo9fr11N+m4hVZ7pmr1T+rrKYZNq6llsYLM+Gr6/zZOhGN9ZDjkWZLigw8mAed70WiZgSKkho
gguYcoGXpg1R5BDzNNzIcmFMULpLNY83kpAo6L0MZjDy7oBBoBkfWedZRV29GXJ5mmmZz3KZ75XE
DJqnRpxRxmixlIsqOX/QhqqAgdxOJk2HspJmoD8SjGg2AXYrY7SvAGWF2NwM9TrpSms1V4rsWL2V
fSFJ/b7FZRCuZA0rK4u4CdQJge334SorMNQSemV0CqtBVmUIQc5aEwZfgi/9e6IKMG779J9/B4/w
2XmGDv3Tw3vc2vILP88zi6OJgwIEmgJp6tX86c/zzNJFXTXAfojMKJeBwT/PswVSBqCGUSnAZ40O
w89B6TInNYHavEFc/wHYO/2RMn3GOfkBBftnagU+UYRHuKyvwXzRGF683yD9GFmcIV3rWGEvbTQ5
6/bxXMhEoqq2MBisAe2C0hTjrdok4bwSDHziNAHiW1Or7VEAwGfbSMr1kMnVdkAc+Eyu2ruugKhW
CsNx3kfTlZAZyqUMACx3im6kYaLEKCIRWTE1kTR2ZNmeIjyLqIiW6Q2mcxKe4+nYcBUyBIB6ZZVK
BqQ2Slp5ZQIqLoncuhyh1wUG49CJetd2jqkvBibIT/rJc6qlWvHgmyipm67SqPjaWUFogt8Vwynw
oK3IDcVGDNLbdAu8zkeUUNUG7QK0mW0QecbRUPV6dVQaoenN5QS0LOMNthVfk2HR1lmGMlsQaMdp
PQxbYMcyEiHWMmNq5/wQ8blILI9KBIQ4iaSWA6wdZv2Ycyqk6THWFXI93air56A4SlQ4AAoWZwFE
SCx8RxTmhjmSmFvNYdoOSM8ZUbCtMZ6/VBrQxYOT8JxQioY8WR1pCYqwgiRkd1U2jsY+rcr8uKpG
OrNBM/cnI8rBTjy1w5UpAoQ9qADRAHJbJZ87tICnFSKn9qB0Qc09RGOVXor6lGc7fRY6BT66FAdZ
sCL4+/GC7M0zOPBj7/fMcBMzttxaHv0rCWoJzhmxCRKbQwig385KrGaGSwNcDrE5UrPvgZ6ItFWK
WDOOxN6EwENK0bYcVHo6ep3Z5SjSmVKPuh6LljDwgrhYaU3crUogpyLC4vqcPcxdLxGcJb/vF+PG
SXkmfs+2HpYZHKZhkuCiR1omOEOSRYDtIm0xRxTm760c15M7jvCcHMSvxbtx0KLAy4wkEi/kOkXI
gwzUv27NPnhIVYZoGIkim49bTmKhXhmHyQWEHkDkmjlxzKbwlEQHQm1XOKEYm9xbWXRHpg5aGVcR
XMM0FdlclymOctIEBtgAVdBAD0o92u+uEGbR1h9M9YWBZaajO8qB709Gwdn/mgeoRZlAchdUYy8I
JZlCVBnWBsN08ocwGUglZkNAXy5QeVjTqFqHRDRjRlNzmqOvr0QV6vexCgSimKdLnENReYmGpHs0
I3THXb5w4yk0ms7isB/F23pupyulLGRaFMpU0NToYqBLwNklH+tpbFD3ct7Dbe2mULHWWlGQFbbY
3OdHQZ2QLVZL4ti95pD9az7Zwj8VXCULWvJMmvQHtQ+aLXleeiQJjLdWQrlkp4Ws9kgvJFNP1mqK
kC2ghJLNypNeFqs5rGvZwzyIjLd5zX5z3RIytzHLtZTI2TXWwOTJs9Gz2+YlfRaXRFrvTPVYF3Oy
616fo1WU54PixpEuhghvLLm4qmHsdjaXxpiuxiVdN+qgwRMut5SVNgvjbVRnyblZzJGt1aMCPQDQ
aoY9fD8GrskHGavKMBAzqWP0SDUxlFxpkkD1yx0WUfVa8/HKwlNlbJKVIu/lUU9srSvsOmt1czU1
aWaLvYG15Ovp85eKyP+nAPLPzc32z48P+QfI+fIbP09iHc48+dHP01f7ttA58WGnuIfC+baaVL+R
NuFMpkr8AiYiHOY/T18o9CBOKU0pTBVQRoDN/8LpC2+J0/Xt6QudCs49IFD4qArApw+ThLrtzSLI
MIUa9aitsYFNoAi+ptzZkn2Lwsi4NG6Tu2zJywVjqmO3e83WzVpHg2LJ4bs4khCNKdP0KmoH/zGx
ZJwPahKOU983EojpueDPbpZn+X2QiC2mgTXsD5yakr2lWEm+CupspjncSNRokzCPHEd1b+LdSImS
OoEuDaUrWv7wklaWdpWnVnwZ93ly6eP8ihj5LBgXhTGodJ2pBfZZ1g2XQHEjbIS7qQX/GQX7rpZa
fZXWqY82md6heSaMYm332lTftoQXpjgW+QE80C44DpsZkKKhN/oV3FERtRd8o8c1eXyJWkaPCbKl
jlPOWZQWjEG1rmQeOw3JXRCVT+lQJzgWYLvIdyjXXoVFF5VyJpoBMcwKEkcOBvGe4K4cDH0sbpRQ
wt6dUtMT1FhC5shPppWpdIaXV10b4MJSoClrthUqRamcjLYoaxqcK23q0XkZRXFHsZlT9csZsPlU
DKhR0n6ybLOTWliTTaUIthKaqeJgbha3Lv+WvpVK0e4ExEBGA1I6XPSxScHUaOKJIgox8nDd1DQE
bitO4JuVE0DhSRL9tdEM2nnU5NO9afqZtZbAxI62H84x8dfKBy9LCwywxwbN97jjYHXQffARcNFm
Yrmmpt2N6i+NBHkYlDt/HCx0IE2dEnHhymw6qZO/p0WPpeNs+YhdWVLyksEyeIrCNK52c91APEpy
QX/mcVXoF2MaSfO/TEjHmIxtFXkUIGHhUPxYY0YmrHQxJjqro4XfdxkHFmIzEZaelGdWQnkeJ/VZ
1MyA4Fs/UjTMbfDME5W5eimUxQ1D7Y0WnVwtaS7Vcs4uUiONkY6M5UzCD7ysdvVShY7ToCHp+lqc
/jua/ixrrE/bdGfwf+q3eFCqyD9iqSZ/Izjq2DRB/5TExbrxZ1yFjrMgoxerR/EHAvTPqgY6Dskb
1ZAsEurUV4bpH1WN+k01RAP05w8ivfmX4J/vZ5Ov0PoFe7oUVkRqruR9TWOomTBIpd+4TV2qB8nI
YmiJ8tmbGu9nKfWOZPM+dC/4b6yvkD6BfSBj9PZhka4gDJuaUkMcFLSdVkva4vPhbz9fZRnVvzkg
XlfRwXfzMFniFcr7tgEdm41Q8IbXblv54hGnxGUIiXsV9UK6KkRB+qLRvlR7vyxHqcqjMzHj+lgN
+mMg0Psca9dvk4fOaBJyRKuEIjpJthBqyDFJU/RFk305435dE/6UBI7e4ETk52967EXri1OpiKyZ
9uk+rgJr2yY1Wlut0rszHSobdhXZozptY62ZvkAwfGiQvD7ghbK1oJkXU4PlhH6zej9JiZ+lrG5V
CnpTQ5+5fSk2Tmi2wRc3+utSwGtZY7F5XkBVy8/fLBUFfpf2jYkcIKeTU4hBCYu0qRHomib3822z
4KU/PlWaUvqC8MRcw4C3/X6xrMj9ponM3E3LUR2cCr7rLpKN4CKSQj1fGKf1vclZhehmpUjooplD
t021DnWCylfWvRYC5YjTWDtUU+9fy7oZotU1JdELNkYKrOrcuB2rpHDVchRXvowsuGzSs60VkUZl
4WcwWcqmuZ3mNLhRqRbvBSmMLn1ADQpEl7lDb9FvF5ZB2qjouvuhrHmhOtIvNIOa9iQi1/vQ1CLf
0We/RazA16FRdxXVjBQL8zVkPOm7P9ed6vVWlDb8W/m/2TuT3riZNFv/lUavLwtkBMflzTmVqdRs
ydoQ8iDOwZlB8tffh/pqsF11Xfga6EUDvagCqmw5lZkk4x3OeQ5t/BCL4H0s8d2u3bqdqATqNoIp
p9zw5KWY1Koh8K8J04zewr4JPjH8CN+9MhoQYBI9/U33jOuOOiXOdINNonji2JtzTFrKxebWz08J
x83j5Ez2U9yUMmce6Y428UoCVk9k4YhLfWv6CtLBSjaFo1P4e7JIL4lLlDUzBM+CztbFudpGrhH1
G8cfYmS+ZD6R5DwyKFAzrvSN07kkwNvu3Pb0CGby1npzb25CN2Yq4GjXOPWBXzQbVXXT18pV0XcT
0+H1kKV1vzebOn4xF0qFqZOWBr9x3Me5k7rf9NgUv/mJpkKw3cBEr2MQI0EK5bbzzAjaQ8KQZp7j
+AZPnXmFVd4mMNYwiOpuGh/sCCU17blmNgAWVJILPUw9ReJUwhNZD3TXgCMMKBG5e7Fk28JRDdLg
W1Dk7R122oR8MQGVaVXmTX1txDPzyCifFeCeak4/hVRy9LtVFwZbnSpc122qkreqymyMwTUBaZmE
irKzpoFhwKQqoo/awcPTbyG6NRPm2gfWk4DZwhrsI3ko2aEj9fLbVKRIncdp7mCLW8i9oYm44zux
pcSf4md+a4tmeDbMZmZxqrC0kyPlt9ABrcp98Z1aTCtwVANwX28Qz16FgFdWVl7skrIj6aJq/H0U
J8OX3u/kfWNW7SYp5+G961q6bG21NlN7Zd6J3mrV+fe3+i96oMWIhAyUB7aF/dXC9fRLD1H1cyk7
e0LzVKMXaAOUiqCTgycViVXQj1vah1Xr8HH07qpXD1X9VcsTvee6Di5OcB6LG1YuG6ph6i5osbkw
dmOb7z9+y//tSf8TYcD/f9X5f5v+y9tPNdTfKijDDYjJZOZB9fBLmrbhmX8xF0ARjebiX8bO8vca
yhI0sYvjhuT6D04bL//XGoo/wvxmUpQhdfRwvvw54MbPrenipKZYYzTMPpV/Dc3dzweI4acdPuYM
dYu2ijvH1Jm7mufooLHcxMfC0sXR1UnxSPZ0dGVNdT/vncJT68qYs8ekrYYrMyly6gdzW9vkGbPO
q62bKkkrWLucXfC6wuTiGql3LzSZVIPf+uVOuE24+m+79IbvDTvJ7/+Bnb79j90Sk9RhYf8fsHFn
6/27y5Ds8eSny/Dj7/8xFrEF/nmbhz0DWBND7WKW+vuIhMOY6mHZESw1C0+Wvy0ovL+wT+ex89dL
d5mr/G1Ewr/Hqp1ZButOCWrrT12GzGSWQvqH+pCiF6UjFQzlLzt++0ON+UPZ1PbM3tLOgKcmjWW+
K7N5GTqay9R3Ys6qZCEA7ietKN6sQrWwp5aBsfyYHecAMqqVw/SdLBU3K/2V7Pxi3BblyM4jK0xF
VELEL3DSAKsEMLbK/wpvSYW7sWHCWmHX7nxm2b2RdBCRnSFxMG6E4ZOwvSzYjBxEGqLs7GM6XSVu
TOZryUJiLDZBV1t1sp2srlZf3ULRQ684KGIaYBb9nVIXq/Ds/iHxmPgTYDXBYKHodd0cIBPG7eJd
Fg1suXXAgnNb97IbD0Xu9e39GNbkXLOvdxaXMuN3BNVdNjrv0uoHxhws3sfsug/Gxrz1DSv8knpg
YagbJix5BEyNTCE+1XnRK7JgR1YRU4eJmwIqtGDLs4P1EdP2/hz6uOqn9DWKxukxT932Bi0BNVgI
OlrDgvJwg3xtDfdTGRJsFw2rIRqds8i7/WSaq3SU3/skvqtzUkjWrcpRIPY15yuqe0qgoCCAvbw2
RKGfZpYLq9pv4RYHltyy+UX4GRhnfq3nMLP5TJOK7VBmXw2k2EVd9zbqy1RFO6XiE7uQTVZ78JHJ
sTuyVo9XjR3DCOyccxARjSv8s51P27kjAbXMdoTgEXuQVZ+mub6u+ITJnCnK+ko37c08xTbk2YmJ
kacJk2Jes6M+SbG1dP3VOLaXORTOrvVstQqdvmesMWUvs12OFzd27AuLibPZMUHmwgi96RBnzoPm
l1xZffSJoTMpd7GR3RViAF0wDWjiAkQAumn2xcheamQbuMbM/9SxFVoPbNIRXcThfqiMbFV34VWe
pgzNplZcZ2PuBocklObZi9SDKayNaIpPVdaR4xDUCiBYD6zE7ceqhrhSxU9DI8or123Q4k41Zi/Y
NScz+O568F6V6zDYtpOZFAuwXtqo12z21kyixFYTxO1Pl0i5qbMtpbQfyygwom1lLu51SyN1Ru4R
Q3ODLuw094k9Y7wihHE3NOMl8Tg3Ar79FWvFyyBN9Acd8v8UP3ITlwfHne6Hujx4VUImydypvRvY
TwzEdkUEvx2vk76l8gSeTEcA0RP5fJIQdE9P2BydrFo4tQV+kxwxH//ndBXn/XwKsSnv2p7/8lrP
QWfiure9EabG0ayti1QhrKMpSmFzJtUXS3UboerkSzNmNjDiOP3mVX2GTdqe35jIyXOnK6SxgQeM
mR3fyXMZK7gJvgU7I2wglHVOpYUn2s9mAdI7tNlDVLrZtaqnDSokSA3INm4KL6Lt7WAtisnZ8K6C
W8HuZtgGqYXf327Ht8zKv2lpqR0Z9NbF9kWuFjDEdC4HKBMp2m9atZifrlXlbbQ2jS2oj0hceZHo
ov3sxsnaKGyHkNjumIKt2qpeWAwxZdrKjVY1adEDHP9a9T1PAl/U/mYOJjlACcV7dtYyTYubojbe
LaO/aePq3Q1dATs8MVx5O5XdI6s/fwNx6zHzKhCrjIzjrnsy65KsE561Z9MJr1gsvUyeyo0vhawF
Hk5/1fjlMbVMsNJsIc2VFSr5FcUQc2it/MvIcvgayu0lKXkUZkkAcw5Z063tgplOMKOCHj2xC1z1
VW7f5ANeycw3ep5oLNNMIGAr6B8jo+qek0Ba7yotg42bEwsgh/p7o4vwvYm91zwwtnIIBkBXGWZ0
s2ILM4bP4TBdW5lpHMeumJ+EAk1ohkF9TAd5oa+RJIGVdinXbVVkb2VoqJtIadjPTgEjm3zXTKW3
0hguUxY1aHIyn+gjD7mVwQB4I/rSXzPQILMiIW+C9HP6Y6fZVJk+Wel83dqD3HI/8UfuaD5bdQ3b
KyC9+s6KakLFPJswAn6wB4vy4HXhxp9N/kd7yBwnWwdEyPYY89e6NffSrhzIUWl3rMKu3bjAaPSh
qnlk0Hy+jw48dRJTN3PLgRGVbbFOJgAlMv7shPrFc0rvPNEQK/Jm/Ho3LhzENm/PM8P5KZ2PULP6
lyJFb+UF/VE1Z2c+jgsjO69vsnriNCXafC0drv2y/kTdhzogHHHsIfTbxqI6sQYbcTl+5UnXr9I4
cq7HQNj3kn33NwnnBRGZ5K4GSd622W3Cw2HK8rugwxyG2bELSQD0RLwxq/ommW1m44VrvjptfT8F
6pzH8t7136rOGc6oFTZj2xyaObyh/b82y749MKVmlFDWpCJacfkliPqbyiO+LCalprOupjS/y8SR
jctuzBOSUK+sqFuPUlEHoGU29bWR9OdosgjOsYynaXIubmXc1F1cAMhqjoWIvvPw1dERAZJaCye+
SRIQjU2QAgh7r6y7HleZ1+Y7ioPnIZgherspWgNa3aDK0Dkn2R4/BYRfXWdfK56TZfUo5BefOcwQ
w8ZJv/WIwgB33VAb7MxRr83mmpH5eqQ5rlT0yFSd2wydfg/gHqx721og3pKD210a46Ewmue6PyYi
hUnJHQC1OJq/+66xbiqEFB6pQWO9y1NNMFh/cWcePq8zQrmeJ4rncra7hHL4F5qZa27ZW+pJgHOU
PPim67le6V5zDPAwTtJN1hIdlQxXrRgPnVWzU/+aN86Nn8jbuCi3We2vC9FyGeHtMz47Bngte15b
tUkyIfH28xBcF/3yVHwm6pwMb2uTB1thf2tMwXNKJLc95CIkEVdjWaEDmEltCxkqGbDwjfocMPHC
ZqgRB5RdUN7NaAPt2L5C4buLBfXHGNxUPiOnDDqne1u3MT7rqGQuE6OJVCV4nloHXCumqO5SdhRo
yKia19ppyElIfcLSgkCi/CuOs9w77KHGQe7jHPhzxdWSM49hnHSl+xzzUTjuGXve6BG+ikv6eMeX
XXEMR3N7BxdKHB1bq6vScJJDNFGXQo/Sddtel2nHva+6l3ay5TGtSpzMrjerbOWGSXMndHJfNDde
nJaHobBw/NTzjfDbk9UMJ9FtG+kTbIE4YVhlBUBms8zuHXQzn0Ykdgc34hvIvKEK1ssGp0R/MGW3
QTAeI35kpe1go4viAVSLDR7O6Q+DmpI16yeiappTQ7+60tV09s34oZY5iTGcd9x/xzzfl10quzUw
wy3/Yc6nXmylcZ7plqvbDiNmaC5lT2oyM/NF/BYL9+h56XMZxZSHH5ApEKpJsJfEnE5ee7Sd/FHw
yqpJiCR2zT1jxk920m8CpmirWVzs7q5Gv4SIMt9UvWTNT0ZFTW6okax1OZ2txJz4fvlgQNgRVOnB
uTNh4lT+IUlKTJ1RB1C2BvzmrAPNxZqMh9wlJSFnVYpWdKsLwiUA5laG+SITas3RguBcPSCAvaTs
nVaGJ59as3lefspt8k/mmD0kqfEaOKS0Dt29YZnvnTE86YC86IaSAFwhITZE2YPCCoybWTOVmcJd
neOAGmuSm60rQxbonSzOerxb5igeLLt9Gk1Y2+WXNuf28piDGmlxAmXLFeC+Wu34Oej1Z7/xrqPe
3LqzIr5wDHaGiPYqqZ7GMrzYvXPoy8jdAQQjTKtRBAt1pnzSHsM7JDukMPgO8RVzzTPXHGHhmuRv
xBlZY4m99cjUMY0eHnFUuWSGRYzJ0tlfOXO0oykgrmmEhxkQqjokzSkWIw7AhixbKvoax38+Jdu+
I3tM5iidrgKFEzQcTxnXSjciwgljSqTY5Jcl6Cpvgl1a+leRAiNYVDXOo/Hg9LRTafx59l0SKtXU
HlRlvoF924wC+1OM+4SnYwpUjQ3nJm7f486+Kr1yY9TBm9caj0HoAe4dwO5aK1XkDsKQ8YuTnULw
JEA0mTcKK94o2OJuCpSpCIpNKOdTGhDhNTvOlaGz9OSOVNe2Q36nFDyFJJXyIe4WBLJ0Xkxt7oOK
5YUoduBuvau41ADApvvES47MAS9zrM6IW5Yk+zVPmW3dlq95BpqUk12bCN68duMNRFw5+bkKnat4
vimRgnv2C+LOrezeASZu+1ndJROpthXxi2VD8YcHks/IVjcm9M9CYRB2qIxDTVUVmXezcA/MbQ82
p1sWoVTOuo1ZpK9MYa8N1/jUdjeeGh9qJ75uyRy0ojdNPbkZp2AXue51Fg+btNOfSuS26zjn9JgR
DzxWk8/5ABvSWrfRJW3jiAgl492VCGB89G9DM+/AUU4n1xqdfJPH9FU0L3X+NQMe2Z9Dz6HMM7OS
DidsWuTMkfTTZ6/PPB6E9kgtzmyT2I84Yfwc+dCN7+MyyJmRqyqw9x7qcwsR/WR+99pUfLV0F903
sbJ541bivsFtK14Dsy1sLPpd8d6Eisd6naYcL4UMpgd7yj1S5+CI1texDtIj8fLs2Y1oAm+P7gtc
kvjYxftING4GejhjNTlWS+CYC59+TZXVvJkfO33xsd/3IHkbqywMW1JqPjQA1hShB+BqiF9zvyxo
SuyG2LgP7YAJIpTT+kNT4KetgReyXgQH3qI9MMtw3HluYyJI+BAnCGQK7odeYVEu9CI2X+WHnKH/
kDbkYrby1WhMpJjVI8afhiJ5I2OAuHRmTumukg+1xAgYkPV80ZDlAXy/Oik+XKqrD52FQWD7E6JB
1Bc89qMLPHs2SP2HPkMvUg276N1qDe0NGYeQfevuIMtF59nXI3GKdZpc+MX0Y2T01VkLQ2artJ69
h8LzuGiSRTOSjlX2mC06EuQF+t1wFnHJbDZBTnOHVhI1nVnoVd4unYUeTY5XtJyp2jFEpIATpT1T
udsRipa69moEBINT9BuPB4aHVoB2k0a5ce/DvHIe0cINPFmmgY2DVTnaODMfL/I1qkfH3bWu0qxv
zbnItnJWCCZBrIM98Ra1nv0h3AsXDZ9f5yNjpgplH5UlIr/ZWgR/cDkQ/9kfQsAu0ogCo8RKH6yO
3TclwSIbrNgCzKt2URMmWWF8sj4khqBxkRvqP6SHiwqRDQWCROSurE80MsXyQ7A4fIgXbctUxnr6
EDX+t81F/4dxRtHf/G4a+vy97f5j9aayHwfzHz/zV6HYwgZl7s4uGqkCQgL0BX+XbIOuMjEFwnzD
gfTjRJQEFTAcjonmXv4s2ZbWXyAJAsD+x8z+T4jGGMH/OhA1pf2BLGUsiSzA/2Uy72aDrOKFpWcF
2dUQ2p86FFW3VTJioK2y6ODWswZXDLse78x88ufxFskX+XSFSeQU035smwMtGLuEM2YOzNEGoQJB
Jufb0rXHw5ikNevBUdh7x2bu0ZnTaTB7gspJKaAlrMETdWOyFW3N6Z5lxMspVoDBwvZ0bHlqppyg
XVGXRN/GnXHRs/fJYF25NYbE2HWDm76H7AtvRGep58yYrNuyl4TrwYm+7XViXnmuBtE4dPTopZqW
CejQQCsCyvsKmDqm0Qba3exZpV+HI1lwbneVBsP3emnq4967x1pEVLE1f5OiN1ZuMRA2qkHO2c2r
SF5Enzwwpz0jpDgS40IFT5UZH7M3pp9wR8dbp1RvoVu/qrn+0jRU56Lf5l5w0mF1Lr1xl+jq1ovc
W9RcMO8YUjlyPujQeqSx3RhutXfDrfZulZ8+EAryoLyGtFjlXUQEtSYBGj1Z27aJTlk+3mr/JU28
jWTN3TRkWY3B2W3H8wDFUKu+gmhsvNad269aUdx1bfQQTMyZPSd97cb63umKZ9efz3HmndjSf87K
+Vm3pDVZjGDL9skZxBbU/k5W6m6KIJG6GKJUFHkrr/zcFluNqBXscniDyoLlNJWxNj/L/BzV39mV
bso6PWd1eS9KJi9oq09eGezGoiP0PBInx2KO5CX+dWwV7zUKxxVLHtcgabNpDjUJO6LmFX3i0bwp
PRC3cpxTZ832eNOlNwjyTd+66SNnWzfhW5Gpb8qbSUG4M0R6g856O82Uhtk6WkwJt71qN0azm+fP
gzr68fgptmZn1aG+GSZaW1O8oVo+ZDy20aesZ7vZB0G+50gl49rrXozc2DXGvGuj8skJH8sliCa/
R0BOgT/ue5HuDeLk4uQ2MaKjQWnRYD0ItLjIzrmg0bwIBc+x/DS3z6Hqj3bTADYNN1XhHBC+bamo
r6dhvvIK+zVpots4BBxq5jeTYQmIU7xS7eLbYvccyfxoZK/tAOOrGg5OBSTdnNbjxNVpMdoc/H0t
xDWrlejijxb7dySF4o0r6ITwbmcN5udMoDC4t2K+J/I7w7BeFYN+5xC/MzP9oAamfH68j0AxmqM8
eupFGSgXGfCebN/YwtI9Sx1cpV71lPTOpu2q9ehdt9JheNnvGus+6IdnK/V2tibH6Lp3TniMCKL0
pn0wjec+zk6N+8k30iszyncyI6MBCrun5F4k3bZto9cgB4DvgICdUDV6y80X+8GjNRzq/t6uvxeT
DQx519DVKyfdjR2xFPBLtX90m3rnm+1ZlunOrYLr0g3GVXYgCGit03FVJjEdhlo1JWmgOY2wLG4c
o3nJPecwifDJU8a2raqzkRGzaBnB3VA5J8O9G6Kaj0HsyyA6Ch1tNUmtRbOd1HBonXbrxK+T7dy2
XdtuIvbe1Byfwnq4wI5+9k37q+WnJHEmGIBVw7CLzJT62iEZhfcc7bu2ol6oDjg24mxnD0spba96
IQDTp8QhYZh8Ak19KwNyg40+Z7QFNL1JOvxqFqJz68vkT0BmsWkSIzA3+5rLtyEtycuGT8IkEbZp
wvc4nNeBCdWzK7MTetBjL1MPun94qpT6VpkSC+QQsk+hvUMNiiKS7PRYPzAA1ZscP8UWkmgCuTkP
nn1VfXDYX4Mwbs7oMKvrpiPSoPXME6q9G2nM53qKFlyZkZ4mY/Bv+pC7lRVxvLeT9FvcDzehlZ/d
gL2X3/aY/Iv4bqmcVqVlcXF4h4IfXVWu1606S3zO1PzQOflbXw4XcgHiUx03xrbrlHlwMms4dxgb
1u5kFxebk+feKVpidCdpXYT5EqZbpw2hZ3tio0mViZKnOHIJHGwjoFss2PZ+4u3a4FoHyVtODbjK
qmJm1KMJ1G0PrGDuuoJpVDqVuJDmbUbrnGdFd1J7I2Muk6rs2I14NL2I0QQOF2cjQoKyczM4BOia
grImPDqC36MZkhXTgwg3c+8m+9wsTyL1X+p4eCrtELlu4z01SU0Tx5eVeRlCmLo/F+o2KZx8JZKQ
JsSxBgIl8CGK8hvjqa9zLx+p008q1fU6jLIDHtcbG+T+inC3l8qtwreqYbEVG8mqS7g7xitF6nSm
V3RpeKmo+bFowHhjZwdQX3GD6L55hhtcr82iGVfaIl/eTJ8ZOXZHQ6bR0bfG63R+Y476oif+lliN
TbrH506TAJFIpcY3MxPbYgiA5M37QNUaG5GcdhPpNSvLyS+KcAYroNl0l/55mF/MXr4bUw3MzyL0
pksxQTkywok1gtPvR/vMzvec5eGjNYevmQ7vgiq+DCp40bZ+04G4RRW4k3b3LYaPLe6jEix/vCz/
OJQedW2rfWqamEicwWRaa/grUZrJXpfIweLKLc6IpS3iinra/FFLHt/5gyTehiOfSfqQt5dmmOu9
3TokHC6fWE64z1osniScxYDKUPptx6n7pGpbbkj6Cc9sViUdtxedkzi7TlzOb9aq1YsT5hzwcNO/
20bn7XzF1TAisUZj5/gkIyXdldfF35SrQ8qp+YyHfFGvEe6cWsVwROSVnWNI55fCncx9Ylvdzm96
lg1t568mhsFRDym5aFg6W3zKvke1NLOtcP2RlYDd7rULTJc8j7XZv1Tj5zqxz5FTGesiCG+lp4u1
jMwryguH55T/aHTBTZs3x5HHiDT1ocGhU45ds5K2eYmyL0EZuCu69n4rnOni6/oB5VC20gaDatwB
dyzBo62ssNNk6mqy0o0fk7s0gI0noFM91GN8nlVq8WDrctZ7TXWFet8/kfCGfq8zpHep/HaEBDfm
t36zPD3rjNVr2gWkJVuTImCBWIlAXlWmQ+jk5B91XL10rLN2Mjm0uNLvZ7QuT2TVYMSSAUFwnGmI
2LA7wZLL+cZ13ZF4jrhsH9fymZWYtx1a4/3//MP3moCZN4buOJmElfhGx3DX6I8kiHBZs1kZq+la
NOJL0hYbMYhvPYWmXdFn/g2T/r8KqP/E1vq7duvz9+L7T+7Yj7//R6vl2H9xpMSBg8JZij8aqj9a
rSU+iG7KQpDyhyqF1/ir+GTpuv6hebL4Yw9ZgCnIcxB/xo7zBzL7B6kJpH/kThhu+TeDRam+CMt/
kJpU3TA6icPCugyM2Nhjr2yqW2wTMSdO1JFfucrzcSmTo7o1krNwosLZszmfb7zZy6OjyxwdQ4ot
jJpkS+wjqySdu2qTi4JJlYcF5/PE6t9b14TXPGcMuj77ZTazsg2z8tnHIg+JUMMkqJibkOyo131U
dj4DVbkMEsLGtwcWHo2jarb8GYTA5yzGBflkuRHKhiivY0mOb9ukxnuW9zYZlfYQk5fAfRMnGZEv
+CbYdRmJILTBjCyDtQaGPzJswpTZed2q+NyZvaGvc52omFAkUzC/zKd0QdXNfnvrmIlrH6MJLQMA
oblh415N6IDf/M70aQxiV0awwukLiCxDP4Zu1MscQhOyMo/FPtUIec9x33Ws4EMzYeLh6N55C+EQ
mI8UGs5ornEuzmykEycx0HekTVoWn5T06+GV/KaxeUKYM1rrqhkLpkNahQUKhDgjwycIylgW2FBc
OV3mnNXzXTCHwetYgLE40isO8fWYIAYA1Oy4MiU9ACtz6Owi3kIq1in/mEWuPHqJwt4XfsIeIYzo
fHYN/axgzlRqnyuDp13VRAXNmEU0H18MjOYZ3bOYZ8r6dzyPE3aiYJ56YW8sVcXxk6HDwq33cxp3
wbCJZKE8dmpON8oOxy5UO7ZVqg6zr4IoCUbdVaqYaRddZxcEffpN8o72xhAPPPvUfk68JmbhFWRP
BKt1b8pzU+b0OfuBQHVUI2Ap8hNhE1V6LLu8Ka69WJscQ8pzXiCvNPIQBcTGXSldWNGhjXGersvZ
ztZzH+R3moDKTWcH9V3V90usDjlRSHG1a91x+HTHTgx6W/tF/yQqHbx0ZlF9YZl5I5rKezajFKGz
m0mb1Kmm+CqAcWO1lD3oXWH2zQubnaS5GVM7f6nM0XyoI0btsCaDz3MkousoEp7aOBXd5bp2ghI8
ca92OjEeZDXMK7Qi+WlKciYR9uR0r9oZq7s81varICBkXAOtJ1BO9Qn7eQKpdr5mI9qRN7sutEhO
mTKN3TJqlapSxzAezcWgxYh0pIjmbn6ndyy3TENpjWbzccg7loq9cM8uZvF1gaHsPvLV/dASlypy
e3xnA9mcpqkUWxT39pqbI9vaqdlnD23RlmSOjw5kDFPUy1Iyw3C+zVVmurTSuYzXWRem2VXtJIwX
ksQK5MZvNOjUgUCr7JKb1phupVvFxQvXQaq/CcDrwbpodWheSNLLayTmkeF+JuVj4uudRpRW7Jkd
KrN4JplVzXlhXOYxJGEMz37i3QRULi4yM82Ip5yz+D2TLttdI3Sr+8EdgtuRBL4vvpV1gLcy14Ow
O3YCfuaclE+Bge2QDZwx8EtgXuRiCgqlto05WOZWZN1cbcrJTsVtq7u4W5epRdNrRqZ40dbQqK1l
SQpFocno4i5PiSyM7TJRb0Ubk1Gb2bpMD2TWRNY2dz12bsUcR5I41kDHw7N0a3+ksx3IVsWtnsbn
uvIZwYZj087dqglrN//uAedIb+2qrqodGJymMQ9z3UzzAyAMfGRBTYDbqVEdBEUMxBJhhRwGVAw/
nHC3fxwZvzMHSdOCXYTRUtiIszmZfj5I2H2JzPF68LAoFxm5eKlZbqqq6b7+F16HlGfwRhIvcfCL
e8XR1jh7kljlmSXwlyrW0xeyyob171/lV1fQ8m4W2hG6Ytywwl3+/IdjcY5GgvQ0wlym2vKAmyGh
McrVPaXsuKqrrCVLi5vi9y9qLWiSHw/j5VUXt4y1hG1i5vhF155rFSAJBkAg0E5ST44SuYDJttb2
5nSLbTzZs/pDGFfWQc2+pMKMUZm29+n3v8cyTf311yB90JXUBTwa3V8+4iAvvVSSpgG9KGIgkEZn
jlrGpf7UHH//Sr/a1iSWY8vmHQsCECRM+p8/Zp/nZlJaCEO6SAWPzhxau7mdrH/jF/jn98PangAt
gdYTl9dH5NEPXyaUo3RAEkF/FnA/tIFoieNU4Rn5afWn7wKm6hIZO58cArdgUfb+8FLz5KSR46oQ
93xYnvCQfYu1iHa//9T+xftBGozPyYMLZxPe+/OL5K4DwxkMBXV9SPET2YuXOPS7W5Hl3fTn39FC
glvubPTQ/q+hL+w43SEKzGBFwfBiAEfezFGW/Jvr4F+9I+pQHOZcAyST/fKOKgfDcGLrYDXLtIxX
rAm77JQNClmlKtt6+DdesX9x2bkSfJqFu3BZbVFo//gtuROCS25CRidu2+9E0wXb0Jjz7e+/puWX
/vE2IpIEljhIBJ6IvMivICIv0IEmEBOAiMPsrB2YI7oLXaTBJH5FlvG3P/1ytAVsYsCXg7X51RTj
db5MqtYlkiM1kueR1v5k5IE4NX1QXiQAqn9Dqf/nRySeVgZtjgXsh17mlw8xmplOYTdjsA4fcUXi
6JsQrO3dwbpMLut+MRT/5hX/+SrhFS2JFYQlFTaRX8hOURJJFqq8Yi1KGBlezcSDz4HpIVy033+Y
//LNLQ+NxU67mFZ+vkIceI8DQRkepvIRAUGm9c51RP/oYZ/aRVaaPGFKl38u98STQImWi5+7wJK4
O61fHrw41yOeIL238i1r2BsI/LeiyupdW9Hu//4N/vMtYJEPuJzYJrs1vsif3yDDPxVS9BJEzF7s
lABpo85sh8PvX+XXW2A50CRm3iUrzeVO+KUoUJ2PANIju6HJh/gLgc3GPsCwAH4tH24K1jC7/8Lr
4SEiuI77gAfwz+8qDSMyqlO2dYGXTpvYbrJ9n9jTC3H1JaY+Lyr+zcf4z9cJtQGLUyzCHNz4NX5+
waSfjcHDn7SyNG47oWAxrUTsZY+2GPVVEwTscya3Rjf9+zf6L1+Xp4q5vE/7/7F3JstxW1vWfpUb
NflHcKA56IYFJLJnZrKnOEGwkdD3PZ6+Pkiyr0TXtUP/rCIcdsiWSCo74Jx99l7rW5r54YW2Y68Q
hYWGshoycZeWk+ICqSiu81pv34Am9LdSgXrsrx/0z9eMalgY3xWM5pQFH+sCEdnYoxrbXjqzzDia
VNZe1aHKV3/9MH++zZmvAAdRFuP8Mlz++T2lkdkrYLtsJmso7EiMe2cNKjaxPX73Sf2UR/9jzfq/
PhIfCQ0XHsySP3x6fSzXdHEV2ylkpWHMREOP8O5GbHWUL8nfvHvL0/5xO6DWMdWFYMuNQMWjfXhZ
oxHUnWJgViz8dKOms+FKjfk2BBqdPK38G+P1nz8qYaiLgUiQOaXT5Pn5PYzNovZnKbfprfTgmkaf
VrFe2H/zkr4uSD+/puVhcF3LlMkQSj+8gWFYjmmYm7Ry/XnwV50xMDjrJrWbVoZU5Dbqa4v3NO7N
8Im5So2CRcYh4GhSaJaANuxBd1U/FGCRg1w2/+ZC+l/fhKWkkHkPiKj58Ox0Tpp+o/GqzdKo4I0y
z59IIP6bN+HPtyJQBBN5ArUR16XxYSW1ysEnAZVxQtgk0hHqVHEJZC1ZKVZT3k5mWz1FmB5/MeeS
bXepmYmChNC7vL6fP99BMv2unxPLaXhbN6E+wYay0/BvVrdlef7p41W0BYwANIg7jGDVDy/NTDHh
SGOzoGby+o0EyQScXJrQiYrUrKpWRDrp0ikkd1AcdT3SvucC/8f780+3jKLxD6gwVbBHYfD8+VWa
iLHhRpU8PuqtYxfMtC1EraDXyCemvXMbZd4vrj08HrcoeASKaBACH27SzvbLKGSZdyqTKMB74Rf+
7LB3BGIHFG6w/2Z//NMVqiyERNCGYkk3UD9iO9QSa54wDd1R2kFd2T7KNZLBf3mTWh6FFZUinnRK
wht/fhvh9fVWGWog9JOkWWt5oWz0RDQEC6mKi4KkfK98vf+b2+LPh1mF9YBBFiY/nYe3PzxqPrd+
3Qukl4mN0yNXYIsZykNumycrbO70rH8VSDOE2d+FBWqPv/4claX6/PnSJQSYQEAMlFRVJAb9/Jrb
dm4HZUp19IF67UlCnndhEJPlO+vjxahoo5lVG19XTTdspEZttp0LwVS8//XT+PD5Uj8qxCTzNKjo
1KUQ+vlZxEqRQ1abM0z0cP7KlsRTeuGj++uPQsYkCwGiK7yjH15rmpC6VUa4C/WxmtyoCkscM4ny
N2/p8lx/eEeBf3Gq4JOEAE0WIr/9+bVEuTqwEJEJbuNWwIfoG/ZLC28jdSVVqyf0Q6Af1k1Y6Zo3
dFM6v/z1q1xu9g+PD9l1KXkoxzkrLuvwD0drXQ1KK5zLFgRkIN2wcyCqLzRjVNcS49/2106kvDyM
vMSdAisTClvb8sn+8GgGLbIgHw3YzQFjiIS3Hk9XEneZY5iDFa/++rV9rRN/fnGCoQ93CwI8KKji
w0o3MiiuI6XsXVmzpIL1oIdr5Rh1Yw6bHp9XuwdjYaurRqmN6a6yeUIeWk5LwjuYwrMQtT3Hw6pj
MmK81CCHzZXoUQusTDVQ7nqjyMJFuWSWCTPOASfCFCqduVIZGD1PqYpjPU4UoLyGr8yYDFoq5wIp
gizib5/iPzPB/4Im+8OHvkTJf4+IP71kRMSfin9lL/n/a/6VvuSsIt/S4xfU7tef+0OGCVmKThXV
xNLfWc4vf8gwyXpnBSHgfOHz6Xzld2O68hunD4sGjcJYkRYNN+7vxvSvE0ULPSVtDq4uYf7KsND8
ut//cJWqlAE8J46NbI5cruJDuy7th05SdSxteMJ2MUjnWjuRifNalCqeSDVlUUBQphn3nW/taU7u
IbhclXC1RXJQNPbxWZY/mSVIGslonFAbPwfMK6YsOApEYUiCCgvSCeSXVn2G1gylLSqI2ROicOO+
fekj1a1kp0mw1s5Nc8x1jIWBZeIfrl6QbqrqNr614zPGm7pcDcKZyrVveQbkoT1Ip7rZ6Na+si7n
llGKaeITcMPwOIZOt6mEl2lAfz2/dVUFa5cjtespJhrExH/BAAObHJNzTxY4bi52co0dJypu/PgQ
gTQqXKKHlzFoQm9ioyYnrBy22KW3BFSsIIyf/eBLda/JN+iooOoGLr9qCfvxfEzX6Vp/lHxQJk72
jDKqvKV3kiXOnaS4cuFWmNqiz6Fyk9/ip7yr0lMhPTB2AMcKXZ7BHUiawoV/qpZXVQwHx2Lg5jbS
uMF5tIi4nBBQ+i4dj7VdbY3uupA2IaEdHfZ/xUnz1G1QOiqbBpS36o6h2z1Nb9Kz9Dy9yV//K3/9
7/Jr+NJ++fZr+KK+tV/Ut9//6b/EL0yFN+Kt/yLedNYkJBUq69d06pu1P63tTQVIFW+3sLGWYaLR
Ooj1+7SEvYSNYi3T+lOLT6j2ZnMF21d9Sl+E5vbIx5K7YRXejPIuabFUbhzFLXbh7EEbGIKNTeSV
f04yV9HXA3FJDO6KM5jTcT4ju9DUa/4uU9nwa8dksThb9dZkuDIzrcNmzi+5vg4lIOGrT6NroQCq
U0eb3Hlf8dP8N7kdXdiQ0GLt594VZ6f2+D7rpRAexj/zeZPV27hk4HdG1wgM3tPkTdC5puka4xp3
1nThdYY4MLA0tCts5IMj7qZL+OojtGouGcbqfD+q2/zga6tyG3ZYxBrUL+lNIL0FzTkzjuou7dbB
hh8vwodxvBm1Zz3fXwx5HUtPXKqBYJEXJqBFjLcDGwgTQWsq1qMUrIKQ0KXF5tjvSNWEwBWJQ42E
VRsvIRkEPcBDJDerSoL7qLmIl02nra7GkNB1VDEkEMBzvdL8q/KIa2Vc4yxqj9b1s05b1lZWInRt
mEn7MPSCgvvbndS7Rro0MIOypaVfr2L5wiRw+BLeRaer1XplpXvry7oaVwUS6ZcrCciwQxPWJkIc
AtMacgIYoV64zUmGus840rO1Iy629E46w17mb1QnTw+8ZvJIuYOeuE/VY5J98aNHK1SdJcpbOg6w
I19GjF0Nc3Eho9LEnwuD2IH0jTMLCsBXPaK8Mmdpa4eHFMiFEr1itsFBu6/R/7bHHK14CSuUs6vP
5JTnZrdeeZFfqGQjxqAPyAMr0PhfEkvQGHczWM4m5cjNTMUQgnshQqG0WGDOaBPjRt7m7xHqOcpd
F/En/pPFp+mijeP31vsZGQNPjU80dsYd1k+NqY+rmM+JP7mh+dkepMc2Xqf6Ni13k3bIbI+jmWMF
d6HyKCydV7rJ5XWSP+Tyg5x6ZX9A3PSixnSdQ0ynkqvO+yE9aIvL2/I4pTv5uksv8nSHAkCU6x5a
6ZX5OLAeKk5xnV3j/uLfafGYL/+Tn7ur5urrH/Nn375CTiT/z1pF6FjABPb7v3rjNp+Lq2h0m2HH
wjgf5scJX2TgJAyemdmtLIxbjnWpxAmpmDK9ctlrEUK21wUOnDcnfYKtpUKm8gIy5DvuqYo0CPAU
yKucVIZdgHRUujFryQ2CXVCSjcqzMPNdAw7U1heiHbrQae/jfS13tX6fef5AKO0qoXMczx32Pt94
gpnSMOFnBMy7mtM9w6O4WAAD3ptXy/F55BWGwdlW0ZgWvVPbmwL/NckTjm+XT+kA2pVQxaQ3S7zK
jv1iHOPXDupc0sBcvQqLkxE8FGyPpH/a+ZaK0TRhm6/nU4nsXLi4D0f1KScBtOV4EPQSM93Riyzu
HVQLljoTmKJeWky4GSoL6Km0qbx8r3PTRu2j0EevFNioW32tmlgDCn+dDuWXQCclLWaJpaMSg13G
Sb5K1HtfSV7Z2D/FKdOIURqhjEcuqp9V3cmXDAqv3xmuLCZoR9dywUQ+6N3A1hacq9sJZdfkhiel
5WGxe+oTeHmJJNii9obhyxAcrQZLw7CBrkRWnByuY/siaeSShChwHQbbKzFF15GeC0/CFj9GMx17
WyKxo8G4a5+z8VZBuwh5x0tU4cl5taL6YH5QAmcbevj7NHGl8Rkp6YlIiSPGurOZjg/w1t7VHDmg
OIf5/0eVev4/ZgFCEAalmZLsP7O5DkVT9MWPxecfP/StAFWV3+hlg0DG86OZTMA49nwrQFUAXXQo
+OPfC80/ClBBFBGzC412yddmxQ9RRIukjTONhtJAZVi5RBv9gg9oYSr9fAjk1EdtLOuysZxEDdTZ
Px/L0tiPs9lIoA3IVX2jx+W8l7om2FV17Dv+DL2zIBcyJwMmmAp53atN+mDq5XtQpM/9pO2xTb/E
BNV4dMxmr5xKCkE8nk6hG9R3CAuux36s2PBRLKVq8xJE47CesA+h3ly8tjb1VjWcg7idaaT4D4OJ
sgniOgtXdi0piDhDa4LCXyH/KgMbIQimn268ZDIqd9S9A61P5Qptk3pbD0BmlP0Y18G+lsL7MWo/
q3FZkXMzdKclb8WRcsatfteYjqHoCV9AXmyE/qtiE7dsVKcc9tBoJk+qqexFj1uFYkBbtVm3U1Bw
eb2dHOnQdS4OxhvO7tkmj1OMg92Yboc5Pc1Npe58KT2g5TpaE8WIkMUVrJnrbhK3+QJDkieq58lm
3IZa7My4PvV6rSMvqaB6kTRpLxDqdvW0jXuJ+k/R8o0dZ56VNBsSuiH7MFNCtg89UzUAT7ID1Nz9
RDqQmVO6tPQHZ9S0W3BLp4rTry2KG9meQD8B1qlGr57rXTTifi21HejOYy9rngWUYigzd6xYprMm
INaHzkdc3qWJz3dW5r3dZLkLJ+hhMu0CXwR7B124jZ3V96hU1vrkS9t2VvOrCU+MFwOUkUhZ83yN
JzMEb0k9suvOJCO1JsnioboLUd2siCDa5aF/m9WLkxqro0hmnNBhssobDS6LAGYexp6ZmQREdph/
rWQndcEWzs620o2rKLXWURJvcrOC1iiSaBUkzQGf92GAp+NKsWY7Up2BeTCLJ0UpTZDTbYshvSL3
wVirjfk5ImoC07bvzX2CDbrS6JtH5gYh41svlCPkBgTrEEDpV0D9zOAPVBbfp6QbWQWJaM7hNq6Q
U8ra9JLK07NNCT1ZVbOeuvyIbuqBXK5LZnTnSkEs3PR3fiYcX6QAABAyqS25UC2Ol1jZwJyaUXrC
CBqE9QpYazNaiVgbpH+5spLn6AqjaNmC9oMpbzFn3Yw9qBHNwOoy7gwpwa43KRiHO1lzSoE7huvn
wccyJiNiXFmdcaNYOS9kKI5SVAVeXlfbBD2M68s5RqkkoAWdT67e2aus1d05VjN2xOC2zBGFljjk
Jv9xmBDwJ2r7WkVwuOfwDZXqw5Tn1V6jtJh68Tab5gsa8UOghm+m3ISuNOp3am2mbzgebtFw7EZT
OeJdPmpZRH1ZbdWgM13c0yu8rGRsKec6LzdmMl7bEnZYa7KPRTre0xK/DirViwrttlKD61KRbqKc
q4UDi1pNQGyM/E6NsaL5ibK20mljyBzbBG4VrQBtEWon0fgvMyBX6G/VNSihFdbrq7YkeTcuyIIB
JqVL8laJYX6QZbL1y+LdbNNdbL2raWAgsC9uB0XaN34io64R5OLWXY+An0UigQOncwbeAo4HFpaJ
N8us+x2nCJAP44MmBwc/KFZNlvEG11xT8IHu+E3iJti0p6Zzh1n9xCXqu2minkC6ZV5cVXStWHAq
SdorRrf2NTU9V9DlMTnpa6Po7qq5uVeHDFd5ULr12GySQiE6W25BDtAWAeCJwnDBdlnSsDIi4AqJ
/RjFlCNqcdXTASH8KtpmhyFZ2caDnd+H1n1mjSRzasWawn5aSYN23S9Oo2Dur2SgCNmoPiSgxlrb
R/o2vRWE+LQiIJ13qsQ6aux4i69T9ZTUoNHHeWSMThygai56AK2gLw6aYV5BFkaRCSxD49Z1YhLm
mJXc62Z+MXVuto68EcdXSwirfms4asPQsus+RaZ+I9LZzdVsq2jGRRXdY6c3BBVr6Dx9KNNOVrOs
ZeIUTiRvlXP/3hRaudGCjMNxEV93Y/+c4bTbDI29fH7WfT3keEmGmkcqcBDp2QvxVpqD6vm6qGS0
g1LJ8Zol15z6x6Hjd40IAE7lRbRtJft10GmddKO2H+T8wlKw+AOGRyNR5tt+DB8I2Hk1AuOIB+Zt
EuolyNInlvNd7cu7FIAP9e9i7Oge5Lrbqh01NEDhHenU3M0Rb3c8qWtm0R0BCT61tJHLTqX1hStP
496oolfAC5TcYa9wzB9WZdpeTar1hvg3X9FaQj5caw+5kZmr0EhBlMTleRwEO1Nac7y1vwyMitYT
mmRWeYVKPCfIJgbUcyyq4Hkc5CcrTvezyDY1MGSHzQ1HlG2+zWN/KLryHNHxdeZcKtdlj/CLHiqb
f5A/5kpcrY1g6VxND5ksfe4VDpP20O7EpNy000JBxuLl2+b1YCZXomgvyFBfiplNFV+8Y1n9icmg
22qcGdqGgHhrQF6bmFuSNEEGR0PjZaO9XVSoeJfIlqLTC7xFfSeR8MLHec/CVR+TpMTOiXSy963S
LcvuBppGzwfEWVImEcGejMElTOrzGCi3jDZJHZb6Q2uXJ7YOslDLxVHjy14dx27WMrRDJbNGln2d
IhJ2hgbAlSiSi2IJPJbWdVTQgOqAUjt2j5dlFliHoiF4bUaL7AgYLZpI3hrV2oc2R5gpn+MrKpqE
xYYjNCikx0HosdvOTca5afKKsI4W8/9NVGZPSF5JOLLTbd/nsYtmm6gao/aw5Z2ypexqO5CJ6X1a
NF8k5JXFDE0uzLUvICo9qSYBkEb/LisRuXfARYTo+5UWKKDQ1E65ispPYKR56iHSYyi+Sb9rdfmU
tPYmROMLhHIeafrMLA/NesimdTrRjwntdqcHcM2UZH6ODOt1UrLWNYPOcjoCKCYzBmIyfyp8PieD
qKXIKEanHGI+kuSlUUV40KbxECKHw0jV32hqCZIzzjZaaYGEmRou51w74qkRrpBKDSJVh820yPpN
XoGTsjPipjSo2m2E0SCfZa83GLklDP8zy+DI2A+BU83xvW5luwl6ZtUbCsek6KoKGLcqGZOjugVs
peUDLM1QrGI9uZMiGUeGH29YyDrP74UFLCuqaMcUwIvkusfDAWGnFiDjrBRUWauLY0VaiTM1rBox
voi+9t3QDx6HserW81RpG01vCbtUsddlrUwIlp6yLgYD3Y2wchMhNF63BdyyOOWm+gIAqnRq9oJ1
M7Xwr41Dr/WErAQQSdToyrTyFzPl44oYwTkDbH8IbNRbRDF1Mo45ojWJJEwi4I3xiDG6Sc/GpAkv
1a37Vp1ujC76NMwYlrLo2DTxi9lhsazNlmejJ72nhhX5Qi2cv8mOGPFXJaWAn5Lljf7YUwLzc6l1
hse6GK3iZDrDGXREBQ6MI3pVwnVr+uHM+CrGVqVdtyMLs5LLpwEjYSu09oAQ3PQ6Cb/1MG6msT1k
qrYPiqkAZqO9l8hAD+Y43M6ldd8IixRR68swQzs0RvToKXJszuWhUSaEpmbFGq0Ut5ZkemnGFq5Z
8PWGnG56X5hYO+WCRWcaPk0t7RRh+k5oD8eJWY7DYlo7bdmvCMD0d3Hq3wxTn1Ikxw1LZvySjN1R
UbC6MUsfVrM6nJjf2TR2Y+FqJMusswBin4zXIam6a64+slJ89b2tinvfz3fx1K3iTKNttHCspvkO
7TVxzml1lzdB6SV0nBp1epKgZtKDwTlaj9Od6tfHMdbuMt84w4C8QdVx4BrO+FiHO/Th5LAr+mtj
91etHA9uIJGGHqfbSR8OAlVPgJoKxx75q5Kp02GnoBJFd+lTwKd1Jn1Wi+oK7xC4qzIFRB7b5wDn
v9Om/WHICwJtZi5I4qRWcjeTpp3qsPgSf4s/5KKWpCk0wRdfC7sN1AsvZVfBMIn5pin0fZUNj+RX
xps0yJ47KfH02t5JIreOsoWzLmuTbp+ExonMOOB8tM9Yi9ZBEl+VFVbj2MYeGD7BRGDVkctuJ6dZ
u2WKiP1YkrttVdoG9Cpy4UKd5douom47dS3VOMvqfgpb2Wv9dNhrQBaYRN/7lThMpPXRlLRfemh3
XpO2FLg2SCRQfWUn0RNLG2kddVJKmSJDgYpoxrY2l2rT2ntMHMmaYAtSdIfpCU4WEemyfglh2JOm
E3sygltXTppHrc2OahE9WFV+iHxLI0NXM73SSF60JRhNFLSazCGA/WcP/FRNGdjrTq3lNY1moyR+
JnMQS6WXfo4aNyICzVWwm17XYfyqqOF8gLS1z7DBYpdkSRw1aSOKoN7IcefDIeY4agbySQuzSxjq
L61ew+oy41MrYUmsEFVKekWYEo846NemWTnJbJ0EVawTt/wlC+dPQvJuFfS86Rr7GYzjLNQIbNBt
AKocZoxec7Msuud2pSFvnsNoOV/UtPnRrb/bZVS60hzeGvnbpKWP0IxI5dGytaC25gRbkQM1JoPX
SiDuk2RWnkOG95i7SqLTFGD4c4kJdcJQflRt5UWBtOTCUKP5SSgafZfwFrdwyBpNKt+cWisjgRJn
TAA2TdurFDyjmcBSZxwnS3qKw+uMQrBNlYOeK7qDQ/5ubmkDqoQDGDXxBfAqFMZTTdS/W4U3T7Hr
95Qg2s4X7aXsYQW3JUTRQGzDPrkxtLOdx5Vb0b9xVLNeZQA+ynLai6LaGzLRV+S2rCMsMSvk3Adb
lgb++vopD0jypUPAotgZQNAkNWJHF9et/DQOlb9TS7HOOeTCcwWbDHFOWNXjSKas61fzQ2UaVDET
QEZurWE6FY1Wr31TO6uZTviqiZU6243FcJ0nPjIv0rHmojhEjXxFqPXVor0nluO+Keq7rNRv7aR4
UAYFZxbcQIhT224WXhhOd7QRhFMyLYGXq1CZqFRB6pBC7f/kF63idM1cc9jtnuL4lDXVfZ3pMpOP
JtmqxvRez2JfgVFeCyowny4wO3iGZb4jZEIPSeSYDdXVy9FFJQOJScv3vR0PjBft3Am4j6FVRvuW
WZbkv2kqLfLSw1t9HfVTuOmD9OmQGWAbyuyqB3AhE1ztIpE/Y3FPd7rl72HOsp5NoBqN8HNjVsdS
tlxDzhD3cpqW9epodkwpTChbRvRE0GPVXfTyBTGUO7ZJvjKlft2W1CQyKABCnNlIFX+XtaemRias
+8UNvL7ZyaMsW+ljeDtppnSQh65dtfoE+LnvqfVN+TSZDJ8S615rVKaLfIMDVEXZJvNSUnqpVrzr
MwQH4hpPWKbcWUUW09XlFonhqWwYVfgwFOvmDkRpvc6nFz3WX0ySAHfJ+CVOx11MJyHDyl+RzXDS
Z9MhgPld4Rk9CtrXsmw95dVcbJH1v8PAD4A3TDBtJrxIcNpdFXTDyqxwlLdRrHqpLYd84phBzCRb
YbykWxeDcCOcDr5hJ20U+nzamPPcC24UG3werFumF2NLoSPU1t+oooiveh2Mud6YAOwIXPNGhTbA
oDIJg14wu02n335tpv6jbfgvwZ7xl53lTYGs4V+33et71LR19Nb+2GT+/tN/aBywxiz2KnrCtHe/
6xv039DB0VvWkKgh+f1R36D9huTfQA6B0BSLiEVP+nd9A9EQlooyEf4mf9cvtJbpdn7oLOtofQiQ
gHSFzEIIaxGU/SD4gbYOX5tIabfyOehWGdcaqX9ssoQE9Va6jmGqz6bySBlyqQXyDiACU2FeIfQV
XtE2Bz0zthmlyTBnZ0ky9kUvTkjkDtaQPETwH+Rwvu9Hg8qyMvcp91dfN1slgUubq6+TTBNYyDeF
SEJYhSTSiEx/zzBWZD2IJ/jOhrWAlJps2KQpSI8ijl/NJDE+l33fLDZcVbkfc5uKR6/yk46GaN9b
JmfNWNF2Y4gEH2xm99AmtGnozIzP8uSDOwSQ6hKka12TFvSa0O9OyuIc1NDfAU2A5I1GuOXkAk11
k+0De+jXuW6GZ00xw62IG+xnJRLkxf0BzIYCjw2wNm4gxN8Gsl68mQQJLpNpZSUR93Vq404HQaHl
3ar+SrILK7oGSW5RWeXmY5UxYpvAZrmxYEyaWSlkcb3G+iiXlzowd4QoZ44fV8nG7OrbUmWk1htN
+KanS0ea70EutU/oCV/bWbmjvkVTwcgOtbrrF8nG7jMvLabd0BckvIb7CQStmRwICz5YMZAlrXbh
yTdtuyvIe6LRiLKscCx9PkVR5ZQTg/zYDx+moOcbilMoGGXadYu+pWxe9cBc52p34aP/NJazN5SB
q5AVj0l9tisnEvluhs/EnJ3sSDOzXdTZrpFDZec1ibbhvGwclVDqOcJ1l7ya8k8l+QPoEXqTjhZ7
ffnWaBS7sY78QRFls1PUPHnQFqtqmvunrEx29ZzW6zGXn0ey1e4XZCswSnk7+nF8rpIrTSr2HBc/
i/4AAnjNzbY2Y+yEkjonNAl1EhkTkwv4jWjb9MLcXN82XbSPe52ISJ5iVvXSCuxx4mr9tE4UcK6A
29+5DiR3NoHE8rSStSr75SFL03Pqm9iwVSQ1TcWgolaJShQTjmEZ9rFZMdYgcewsZpI4gySEMGoP
T2ipzW/yyF9alv+vDfMUNlZmXSxC/3mad9flr//aNYuerPlxuf33z35bcXX9Nw2/AbB+FeEmgnEE
Yt9WXb6C+PirzJHJGjwjltbvqjKSCxfBN15eEw8GJda/VWXLlzRhmram8wwx0Rm/svJ+kJWS5WTg
6Vr2A/wKuMg+yEoVNeP20DuxMmXOcJ1onKEIn+hovWZdCNSsUMZ1Wv2NI1T5MEf8+qj4eplIYg+A
ePjhUfkDztKkiayUEiB/a5k6crR0H09Rtu9FdJrqgoOXoW3iLL0EemhCMUKtk9Thfcwqu2IfgQyc
x2L9TwnxPXrz2xX9lxrJ/37t/nXVNQzr/y2P/H4183N/XM14HygSCOL8PW3zj6tZlomnRANp6irn
WhTCv1/N+m8WBhVE8N8n1FwP32sIlS8RnSnkxSvDPYfp+hfqCOWjGwRLBnYJ/CAmlEoejDvqxzJC
At8LTSgkpYYwRW1CtDHFPjBtbUYTpCqw1+LEG/Tw1oZdK83GsO0xeAPlgKUGdpoQbmXajoGxo0fI
uqlzOP3nCvt2hSGJ/c+L5X+nBGX/nAjF93+7pFA9yDSCWMpgiy5WMD7Ub5eUYv9GFhg+bpzcyCKw
Zv5xSREihZHLtmQVAzb2xkWq8HtZav9GBWn/kezKl37hkvqwVKkMNeTFIGLj9MYory6F6w+FadVV
UQXhBNJ0HPaot0HXOWYfS14B9T93fnhTLt+0vD864jBGfaiDMYQSRcagHy0xybTqhwu40rNYBBMx
xW1diKfZbqNXGehwBZ+4K64sSXTterByzIVFpg6viOxoC6aBynEungyNKIUUywygxfg8+lOQehzF
GdLagFmuRScMZRW2RsTkSLOzQyParHCzvBx2fSczNo5sAHnOiAb5KWEG6TsCVg0Rl4ZaT27gKwXc
OjXOHvSwzmiAUKheJ0ZdXOwBP0mjgWOmlIhMhHVtSqyRhNDpqfZLdGI00OAqMy+mMSqY4Tl+VJa6
I9c5DbI28dVnW5PMitmuySAMyxvyWyXlPDnmGVhDXZcWIaDUatmKXVYygUeW/Smo0+KxGf3sUAxl
fBNAPo23NEVE76ZQcDqHiQT9L7ln9OxIXVVd+h5Jvqe0k9J/js2kMrwWyf1zUNj6OSTTGj30WOtP
VtPBlOnrVCVLKFUH3IJzXj3I4C+irdRkjH0Zgk/XZtLm2Sqf1LJwrVKqPqnC9h8je0yLFWcdgrX0
XG4Gehkz3hCYaMMzzcJmcakq1iOZnaNG46vNXpnvRsO6EKSYOx15DDSfCITs3TGwletBYia5Fa3e
6Mgmle46HjQEM9XQMUTRushC7mmKXt4Mo9ExnhsY4nDVllAa68mmoayGS5wRpTRMiRKnrCGZxnM4
Ll3grFXFi5Q1xJ0tsVOBZyRTSJMBa+ZlGtr+Na4HMrg6e27RMkTdqNNKa/rKWdJ874Wsg15L5hGC
TFXN4QYu9SS7xTBM921JEBWvX8CZM4TRn3ufZFN6/hkSYT8s9BX9Yqp22PjjRsPz8Dkq5SL36CAs
srnBTI8WfQXQeTVh4EB+YsWZ0km+I2eyoeEa1jUyvbJH36nIdYPgLe27JzEsOC11ClUSyNuopZ+R
mMNzEI4Ii/zR0Bp4njWLe1AR6EHnbcJu5gM/yHa07US6M4juYgpoqtKrFYOjWamSRD4qV51Pq7Cl
BcND+6SqJ9YyxhmVlJCULpSqW63WWRy0egzztaKNiFvUBCOy6wPuhKBYDSPZKjZzgKpK0IOUulon
tLM0ptqVFDVEgJYLzatTEqZ6WNWHL3YXl6jwrJS7madxp2s0BrdGFKKL52DOMKiQphIIozwRP2tm
aausVXvo7ugSoGdh6YItBA6NWAgdXAk0rtE6ZWMuEXkx69U70KsOdKmvdIZjVXYxebUZtS+lYYH1
GeQA8CmJPunzMLXUaWpX+oQmR5EZeGIOtM+DpmftVVwSm7Eey7opNnOoRPrelmbEsSgiB08d8zpf
61HVQtVf5Lldn8m0H6cGaEBBshPk9TrsgOI081w7wkiN59mQavbkuFaxCpjTg0nT8q4k8v4mgLoF
3gc7+0W3SdrzZprdCBYTzcxW/2zU3zZqjgB/sVHn7yCKfioB+f5vG/WiTsQAhSucBihF2+L6+x/q
zmNJciS91q/CF8AYtLgLLiIQOrWoFBtYqgIcgMMhHPLp+aHZc9kzxkvjLK/ZbHqquio7AnD/xTnf
+fOi/huWMK7JyMUFRZW3+v3+rP3WixrOB3d7sJaAzop/+fOi5pdcvK3rH8RNB/7uX7qo/4C7/NUe
Q/8SrM98sLosoc7+09VpR5CxMU7lmyRR5qcgzO7OnVgjz/6CENrEO9ZxXZwSVL3PQ1DqY9I3Biug
+qpBc3PAyIWgFzQyvyeH4H8buGO4cYdJ/JpaLhQB9GOHBzbEW8KAKJ+GL2m27wvxHvHAnj/hCSUh
Qpa7qY8IYbNVcSr9hZRAlrUEFcICby3x3kzhWz0ueVwp50IW2LPpZ86+0gy0k6a9WKE0Vujwc+1b
/Q2Qj5+ES7BRZBCQGhmb5ShfmnkYdl0zB2fbVvrg2IToWtIKdrnRMcO1Jv3lGuYDPwpzccSaoxpb
4NJTt6kA3uLmne3bdAnFXlroZypevC0oUe7e0R/ixFCIz0Z90a1l7AnOqnaknyx7PbYk8CnnmzwE
5NmY8DaFJw9EgQ1PeVk/OGn9nRTGC8nbNp+08H4b4KTDSWRPSdG6Rw7hY6Ts8sh4rWFhgHR0Ievh
Pxkl/9Kw4UlJ/vfPGapf0//5UoRpiDTT/34tvpBIqt/6f/xdhx+1mse6f/5N60/zf/+s7t//+OX0
R62es3/4h13F/TLf9z/t/PDT9aX+exm6/s7/7S/+2Ys9zTUuti/Ic3r901JSYv/apq2j3P/3S71R
HcX3vzGp+LfjT7v8pGoAcfbP//6fLznVswUAhVcWnxuKgf+qxr2/4SYO1tRBAlJ5c/k7//6Se2iQ
SSPA6YuRkhaMk+G/XnJcowDJwFZQQa/+uL9/DH8WxHyCfKB8gP9NgYyj9p8L5MDxVks6pxA+VI6W
f6zHp76qMS+7qPUY4FLpTisLOZFleG2hXcQeAW76TU89WpmFoaBHCQQ/mdkZOWYbAk8xyeYIr5fY
xXv8kWJTfu4yCnoSlpaKxZls23w3LcTR7MDNWWtEpqbO9+yyCU+1X0KDtYcpmnCrSOiAk5907Q3R
RVUSR91s/qZqZTumB0gHux5pz+pbNcpfhtetWCrfTpGkeXmwCjsB0Qa2Nr2d4FD9hSZfvLQIWrGK
9ZG1scqQKM8xo9AD40tSkFomeSJlpB93iUdYKAeCbR0tMcChbKrIPIdzOLbX5JyGy0HaXXsJh9Ex
NozP/V3KyPZCPFz0aMoIFc8M4xrLAH+sUyGgGvuExHg2s822zwdqDioDidm2B2SsC9Pe8dMXr0ma
thfUEwa1p88NvhXFCKfMXMCIoYel4kahkDcPrTHq311WyeRSunzucVMYkYmhQ0QidsayDXfN0CE9
IlTPTK4A04iBUbOZ7KzGLCP21S3hXEEdiffRNQFVjjoAFE62KUB2PXownYYyvTbyzn9Hs0sN0QfV
8KUKM/gy3HqZtwS/NBftUYfHOHuDY5rkYYTmQyKiGciSeQ5InsG9RghREA9mASE5XNd6dofR0A6H
qSSYN+Epg9U8oqyzLPvKL+rk3W77ZN4Idl6/7NbAFpevbQxW9/Yo/QBVAB8++s6lqCipLJbOz4CM
qAp5L+rnPJDpZ5X5cMz7hI0/ew65vMiwtVJcPLU00M26f/zVpknHV1SsJ+DVenfLILDuqJqZWlwR
1zvtuU7s5OL7vY14jESmYBcmvnXJIbSm5GyhIt/UeY6fiIRg/TgsLj9aE/RY/2Zih8p2JpkMjGr/
WeZyvAn8pfgUk6lvJt8HxiyH1LpaxtK2kWf5yaOO2tTfDFVH51ImJNtv26YUTmwJIV/HgUi6nUFw
b7EN4UWniVruZkIJgZ0WY/DepXjztwv5iMvWrSSsHLCu2aMR2RCcejGHXwL5+kvIXU8zZAzGBz/S
fI+8ia0nGUAI4gx/8IxtL1gV1ElRW9cOTIVp6xgJwYtkSqXkIqfgDTyW4npTDJ1+ssdMDlvDWdoQ
qe6g8JbZfs9+ieWJjOkJ8uaGO3FCVQDi59ssc5ZHEZXrXcH+50VMpf0VJbL9ISOusXbU4Xxsc3Hf
VeP4KgkReoVUWzw4Y+bMB3qQCsvVlNXjQQ3FKgOwkvAhGZj/wmq1UJiwjcVQM1mzL7Emhujw88rU
eC3DcryPBEIRIooxwQZoWFunr19oOpYvCn1MrT3YWkBGllljcHWorWF8wuLQpuueNXQqO0ZW4n6P
deG+WZqOIu5ES6tlh2PgbduBm1s0atU7ZWlWkh5RRPdd59hznNTQeLfkVGmMvlPgNIfI6qtNKdzk
weQI41tJWEyTLYzCzWiKBA/YPIMobSfdzFe8rWz7o6CefhZjLO+h0MzlxjMN7ccGO62rAMUkr5nd
GA3mr2L84pYwgK2qpkbcbJLRaUSLare8AnQctp+XGTYla3rplI2sNfIE+2s99wpD3whI9wo+3Uxs
3uTQhxpTziAgZ1Inb2TaVl8wlnM+xnHs75Moq8S29ZT3YAeN+dNNhUN20gJGJMawzV2w4EFYrSYL
Sx2kyG1xDsIim7ZBTWrvNhNMETeVuVgIWAhCnbdRHXmc6KlvHLtgakcKQrgsmwx87C8YbWVwyNis
usfKScNHoyxWgbFfl97eIODnhgeLpZPPuqq+b0TiY0jr+JLYzqXWb5Ih7BKvsfRyxGxLWZ7hhxrG
sx8Z/PaM6yraBkajrV1gA5q7pJGX4rCuLdJle65snAQBfa01iqDfFEEAKt7AKn5j+kjDlOoMKwYv
jXIeyOD02VcVAhzouP1RqSS4JK5VajQMXf+lMzHeDnx7DcoYxLnoPW4zs68GtHW8ThvRFWmBJSbL
3v9Sj/w39/p6a/+1didUFtAb7QFL5sAJ/plESWSjxzkuoNfqvMPakmYnbu0gJksl3dl55cUIoKvL
nA/Bf47c/qWK8X9XDv7/tsRaP8T/oSb8KT/a/h82V+u/8J9FoGP/jauE1oz1DNayvwRS2c7frBV7
DqHxj42Vwzf5ZxHo+fwS8q+1SPw7JOHPItCzGOTCLgGDwJwXStO/NOUHYbMazf7yvJguA0CTv4WK
k0aUUf8/VoGMzZgzIp2KrYQZy47TLtpbUxMcyOLmtu/qcLP4AcCB3sJlaYQnr0xvyThCrU+2yUqq
xrhTudV7Yy7c0xFq5kWhYsyRjEULV7Bd29id+Q9B4GTeY0iej5Ib6pGUZQSkowtwYWjPTSEpMHOD
tCSTK3iiIlkHtUYMNq07h1V78OWCzDBkr5wtUAcSv4v5XT7BnwR7IiOftlGZL4RdrMmKoUbWLAPE
9VngyftpSdlPyPqtdjsCLHMc9j3SmwRnelUuv7xidGFAZeaVZS8NNnKAzOYIBd0MiHloamKhEEty
pY7dRZKZvK0jwDHs1nGtN+l4kWL+HrMq3KmgIqRygrBcjte2WXXYxuHJu8Q27SurVecqrZwTek76
1M4pjn4kgas6NqYIs1kzBEvjWCSdOCJwNLaVmfWXqegR2xZBlqGOrPqDGhMc41DWASKTwLod2ib/
ZYVJQ/E4Lk/wyH0oiHWyKTJCFkB7TqdhBfeEw3LleqL/rfvwqCOxPFQk3bq+JhZSWozyQnxXzeKh
9bavHN+az7lMio7JbYMtfgz0jtv4p6ltWYKIH8h3VGCxuRumZ9JQv8lWby866NQ+alv/vNRJfUyW
6MMzllvUt8MWFb69HzAtsCwqGpyuoFowKanN6DHDZrDgMD9u7yZnKK6NQDHcjY4TTTaPgVNGSMmV
JhY0R06WBNFRLP3JKZMeV3sPi10JZOsFPgDskTWFrbiI1nqPMoAANYpp5XJ1Wlig+QZlvECBfyJB
Xt9Rybbvlom3RaRNecyQCl4I7l5BH0k2buYQsID2P3LLjV24C/i8rtISGzDGLqLTuMz5Hr26u6IY
2OI0u2ISu6aevviYgnnY+C5aoB/LMW/RtHS4wNiMUalmiOSaljrVPYIEwThcCXJZWmtBFynRhnpl
dUtYPMQF1bcerwVbHV5Pt/ulJ/Tkm4jwwnMpxuYiCF9/HqiSy2VNoeln8AputeXTv7R0X+uIe0vC
M+LS3kamA4CiqwlqbtzwSJ8b3oJCd75yQxO15djQNtKeTCizr/euid5mk63R4Mo2NDkweG06r3Gb
TYTiZacsujppkrOqR6oPQnMIMEWG73a8E50ziOs8cfx7EOzQS8Cqfo/FfBNJvUPqfVDCUTEJ8yTQ
hTahOF5uEt1Da8WQRz67CoMEbqH2VddpfidrnKShTVbBWNToNYesJfeA6K9i6eFw9P2AF9PT0x0P
91XQ2f3jQh2xhq8pROVd/monHVb+XB8R7ZxLqEWxpeYER6Gh4FmEoDagc3jnnp0M43d8reU4HrIU
mkrJQnObDbk+O8FH4DfBZRga80jaNwXW3E7XONEQ8M84kfeBW5O2abXFJvIX417YHSuTIeckyuxq
m40Twh7hP/vZ/LagDEW6FB6iQiandMAuXuFuxBL9wAB/QJoD6EBGXhVPngz2M7Bc/K4TiTadke+K
MInOTZLQWfqp5d2oOjEekNtSaOVecqcQaAU2h4MHcyUUvnGTZ9HvesCrX8NRGUTx7rVQ/BYsU0z2
/WszGBHHBIDHCd/1roxwjSU3MMVv6MQ9pnZ9fztIn3rRq/Qxm2BODI28yTUKmijqmpss9MpnKxhC
9FfANiamgljz6xFoaFCTELcawZyOJsj2goPJfUPIfAFpf5Aa5ScGgXSTle7OxTYKVIwBuACVrJDo
Ij3dl0n3gWAB7LzcFZl1S6zv2zz3gFOWp4J7Im2D81QDfar8rRUNOxdfH8EUqwaJsBp4FlMWkhTc
bXq/+8RMgLEo4McWV9jW+Lvtm3IK79JInKH+bZqh561U91StTaxto0W+m6egNtg59Ci6Hd2/SWHc
aixpbvbo0V+X+cwyEDa8mmkfyxA6ByTrzRQhtgjA0Yyk/xjMDTmc8NLSHOX1Kbc+hzzEMQb43stW
k0/WQAwJMse8xaDsXFG3MppH4KW2Dj7veJ4kCvxJlafZH6OnOg2/lYQbw8DjOamn8eA10cAPy+qQ
HG4bg4fXDJcBIC7ASlBA2sx+84SFx8jLCzv2mlrcsASUrBQIqE+0O094TyYmjnmdYC9pk1sWQPBA
On7ybvI2kr7tMlf62s4S38GZO6bHUhfiGgsoaW4oHuUhm+HWBGMTPtQqTD8MvHi//FBwVzV5oA9u
K4XJdCkQ15NjFURIJ831gpzmVefOcdKz85kFMxigLvc/2wJIWddnPDnRSM3gTHhNYCl5R8Nn/bop
wOyc6taYj02Fu4PlWIQw2KxvcdZwWmQFmhdYdtWBRLGGZ279/5gX/ah2lBsR+aeWDO0UtUzm3xW5
92ob3XySPs50zoNzBgbwTfWdGytMSEfiUng5y7a/b1vkcB0OhUKT9LosE+nsoU1a8pT18iqzOoYs
HP175YSPKmH1Bcr8M6lSjVkP/4Usi3ljD4t1SsO62Qcqgufn+/JzGDJijYXxrhjcEIdlp0w5kJ6e
GlGWTJm98CGTfXADBJtU8W4hNdwUN0mYvcnE1idEem+VJ48l+VC8EL25aVs6u3EuzCfC98yTLnCw
9fiF0TxO6kVKLJfstiO+9Ky5NsbBEfSpS0KjMIZgpMxoZ9RcaTVokr1gdUl/nDGyrvQCQF+2h5Ek
bN6o+jZHGb/RRWpuOSZGH+EbDJmciUnu1e2RlTjtUeQx3qaDI3MmDeYPMSTqrYpEu3frcDpjNK3L
OOyYeHQZ5lB4/emxjzw2fk54X+gg26PYBJzhddmOsmsh97MSh94a5S9p2QQQkka3GUYZ7gQWsLhr
aglNqYzJIqXEawnFpmFuKCxjfH7XhmZODxjumckrSDnvsVHynSC4xxJ3sTCDvdbDXdkxq8z85C61
EnHiS2Qs5bpZbFkSnA+wmWUpvJc/9rezIFuxVPlX2KR+LL2+OpPDM9wpMjT9WRl8m15YbKXQnznu
J0gFljGyD7TKnVeH1bbM0jvdDsVLYLjesyOJVvVrHNohW08qZ2LsGcOrp5JP8SpKEUgKj3mWGoIC
FtLcopdFB771IuSsSC5jPSTTd5GE5qUJjb2zuOSnsD3c5In8Sh0UuzaIFy+q0aOPNy0YvhVF7OPv
sYV/VOAsN15dPwTTcnKL+VWBpQH0nlENuLvOD7eics9rch4kg5fRqw8tdkXmIhR3U3ow8a3wZlYZ
NhVcLmkfHeZMDUfC4X/lPt6oheC5Ad/WiFlzBR6cPRGdrdmMQwDe8TiI4bAs/UNY+7vCK/fdaOzw
D5rQ/brMJP2FeQg/TPsujfC9V8kpK2u++VA9D6H8HeLYTXJiOCveVniCN06NW2vpjOtqYCce6jPK
mF2mUrIg1SNgea4Ly8erbIExth9SHF8/w1j6sZqC6dz0vXdVF725WzI/v3QGGJxunGtOeAyLIgGV
k5cUTSlBvVmQddcGyYabzPRv8Qa9GR337yRtkEQugxHFWcePJMoje6cXBCfNprM4xZZo5i4V6lwA
hZYLQLjKm+9KluuMzE6YRHYVgA/q+C6Ni3wur1cy/nHAPHJXVyI/VkFd3E2gePp0vDFG78pB4fBm
IQp+xx55k5IGs8nHyT4Q8ljwHFUori0nfZByND/GuS33S4ENLDf7H4el+44BLunAZMrFVtuz80+C
8XYugFhEOdivaPGcW4nH2wn7+4lM9g3xOdZHIHAHUkBlPznb7A3HTf5ZLd3NVA2cXwGvzjC8oC+s
niOslaPLzKjKDlaVbUvFDyURDiCUGbdBUU8Y8JtvnwQtFu2tvsGwU28ckwg+prdy13r+D1Ym6q1B
4QSrAaU1TnA9qzIEi1U33sWzE+csKvWT9F0QL/NsX+PffO5s5vUJ6D3Rd595Puuz7EtnZ7HiOgir
uLZ1nn5EOWRZRC5dvmyVi5c0seBRlcwYPxg6dRdvaMV+CImhdNY80T6wt0NRZrdTF+zHQLJa4NqT
x5n9XOepaz9Yxkfy3O/9sC5xozT3CqkcM8NX1qXXDK+gL6XiE6FcA/xO7EYjOhq5OnO9IZs30Sqz
mXevw4F6geNIXDKHGVLYMQ00pelvpry8Sjoqt6iploM7WBx/eei8JO1kxtJV/gcgNP3WulbsaFyb
jhHnQxTQweudQj+T1d4viWBlSxt0dEfnWLIQqPo2OpLsYx9IIRq2CCzAzYXq4o7pM5oU4zyF871d
ik/fTaqdKcPi4A/1x6CgP/TeT+gVH3ocu209OcGTKGxz73mU0V3NUZRE+HR7dOyWkNMV4zRs3UV5
x5r1NknMAB6Hc7SMj0EaG4lVyBtd/yjs+jxJ485jUP8BKZ5xrp2Xp9AdqWYN3r809fyNB0PkKEbP
efICHmCyp8K9j+UVHAYPF3DcbVNb5pZF2Fcv2pMTNPJik6x54y7AzqKg6Jkfk3042i3eLdoaL1nZ
5kH9Ho5JdAyH0D8yxwYUtZpymtzibI2WO8eQz55VBbvBrVkCgc/hv+fsiOYX80DmpcbQHpluMAoX
NHWXJfVprajxIQRgUWdaOdE9Oy12oNCUFMvSfYajWRLHYHWUX7aB97PsXtwyqK6wlsKo7pjY6UDq
e93PTR0zgU12a0RcBsqaDrW0QJZV0s7uRA3drbEEGYsZJYf2KsgCXPM/0Szz44wFa+ObYr6Snv/c
BFV9xEchPxNltU+F4du7ZhHVTysdHwXxXO2DyYW5ZxNSKx2ZAXfuZezYTsKZ4xR7sjyL16bMo7fa
kf0H60uGm8L7ye2enU5YssFRQbNn/Loy2xibZBKR1ZCZ6ti5sj8EE7eOIj3ybK60v6R0it0il+Wz
yGrjQNjjtPVm0OSbpDTqB76aIe7KCA5bQmQqVJ9p2PaoD0BDDMGj2+dMx303ux9z5TxoJxBt3BqT
PBIPSCvVTyT4Eqa1RZHb3zlDU9/RjYdXqjJHdEI6uExGNm/ZTpTbIkQANucTod8TIM5eKTKusxqC
y9LixQ98cQqFYT4NoSWuSSdNYmlAVchtEc/S0lti+bozQQ4hZkpDDq/NwNegp2g+uaYyCbX0HkXZ
HETP05IOGqRJ6oNLmEaO1mpyx0tf2bd2i4/YGwDd7nSQA0QzZzwodbOMn27QAGyxPZBNlpkdg9bK
H/pseXVMeZ2OfXNjlnW4c1TBk5kGE6mr2oKP3QK0sHKuf+DEssWzwsYC+VBXPk7l9FkXGMoiVryP
ZQf2MQU8xMQ7Td4sgyRxvIPMEGx667Wnbw51ZsidrNTMjLBjBDMlY3Azu4DX7CJ9s6H8UG4Hgx3T
4FxHTKA3qWc4CC5VjuexL7tj6muQCLrmc3PFmyvBWInE/Ew8nOk2H8+FehMcibuID12Xj1kyvxlj
exUlCWxTb5BxM9hQUvz5bFSrMrkLVtjmgNEya9LlPMswOA4keL2EhcECyZ0sdmCt4U6nZixJSh5D
lClJnorY6qw0nmYmF3owwyOcl/LF6a3siCWRFXJuLZeWh/uSMNm/JX90ehBEzb6EpQmnE+4Fx1zC
wdwsrLjDzmQkmVZiZ3g1pKM6sa9Gcxl4Cpf5xiNUkZ6uyu6VauTZXIjScVPD2WcRShfKMygsatQ/
TGnIKCIl7OwamY3GxgBEaYwXP8eSbDa2dTtLGOSsbxoizh2HQC81TclTXanfijKN7QJ1AgCjYoH6
l3mHdiEavZ/BwzBUHKnVOuPUWjS++CmccOMjO93aRlptpy6psW5bNJJIXcxRiUNReYJFjQ7HKyjw
+6T1Sb1vsm0OK78xsf2LonS3TQQBURr19Fji87lCT2rveyNJT4tdjvuaPuTNx+tfamc5tlXWXlhP
Uka53p1vWjdFFpRPtdfRL9WC8Um9Bot7JYUn+7TrxG+ci+0CD/KnzjxrPU+gqMR8q7A/QV0N7YNd
g+DJ7ZThp9see2PR+CRVsPeSgC9YDh+mHXxjJnorM0GFC9VFms2bRSzvEbs7b9MkAb2sQOlNl3Sk
5Q19Axmo9Innyd4nsq7tBJytiJPlnI4qRtWAzWPKF+sefdRpakAUqAKRbdVE0QGIgaLSa9hJguDV
+rbxq2tzqW/HNYIZo9zObZAgu4xaosYAvuHX/c6X/S8eaXrHzAP6amgojeYrjdk5GinCAy/muBkO
ig3Pb2YYcRcZj5UMUurWJv1OfL4IRAr7KgOQiAzQ3owc4S8A8s56cB9MD+li5Ra/s4zKj5l79Utm
rELdFVboL9bAUnQCTJkn+2QsHggRZl9VJpB1WmDA2mZLuc1L/E4w2mLfyt5qxikkAj4YYbVx5FmR
O24afJBRGf1esS3MRrZGsdhbs/dh4mbdJcCwTluP5NjXwLkgJEogAi2bbO8qzLCpQQBBt9XPj/Ni
6d2czq9u62UxncVvq+1w3ZkJ1C4kreVsbzJjDA+w66Cs5VVzmWqC5IcaR1ww99czJsOj02PDFqRy
XIooeAvId/62mXIS9f1sMdt+Sv0SfKYoHesyyg56as1iPmdO0BWY9/HRWPvGm7GBLx5exkG4d22C
SJt6WoCndwyvmq+63ixahrd5/UUbbKiNE2hxa4qFI6edLadDpWmqfTcQdbMp2UMziCt6q1k1t5n8
9MMKLaaSa2JYr3oH5B6bTzzp8xKsA+khnbZiEMsB4JJBVzAmAEdBzdTfPnnMNwqMfHFOwnxFp4Qi
fLMGp4P3ykDza4raKASC0opPnVfT2e7ScTsYMKYYXiPfrpHh/5phCLLQnd41wYzIJKIXk20zcDhO
uHNoOA8eS2PqpOyKI4NZG8vyK5PW5BECXLp1ITccCqMweVd1dJOmnXyEBpJdFkQqYN8i4lSNLDHj
IQGo6xgu25sK/uW+V3NwF1m0eRDxsosJveFQ+7l/wr8QYy9ZKR3CvSeZ6EKA3HsNwIWJCmI35JOb
2gkOc/CtXV6lyVLMwuafXuTypWekfBt0LkgWg2Lc6atgX2vAqv5csZOfbdY+ixFtl5bzLMrqcOUb
Zgek5e9j5N1ra8hPSy3VLp3H9CEy2ECx4dp4BseQUS2kthLGsklqNsMJWzKbCozTdcwPi9ftCijI
beGW56Gg07NSTP1NPsSIxNAVJmV+mGz2HKVkwp0TdBd7SHysxmfmlt1bkxl94YGdPrrZQEK0cP+x
6fcGonpzBSSfV84e9RKiHkn6e9nPd2y5OTactVgp/JtZt+POVSNv8ajKkVrOPjhiyU5dmj/T3zzz
kNog+ErSBsy3zE52gFCe+nA5tVV0X2Wj85uhV8NX5llmbDa8QVlVlDvQHTwWidc+hYSUnhzT/Eaa
zshoCBl3j05+VK7gvypZE+mD+gb+zY+7cBuT1u3cIhxAiyx8ZqAmA+hkMSkKZp7oHhH9O1N3gHyk
oPBsF0T0Uo1sOhtdg99nrGwKyzv2rYqV34EydBcf5Yp6aA19SrqEXVFE08xxD4FjkMOunjLo5wsE
JGNcBDgnFfp3Wo6gaBPZ74n/S9+YgqOtmVpcSlPgv0ZoNDljzOR3X6x0n04ar2Y7J9wnXOfzBi1F
9QBspnxl7VbFBNWUtMjVdTeJ3wvkDBZ2X1atvJ2Dk+QN6cs7o/n+UKvqO+Tp5lrf2LmxWRr/VNqC
7UlRqeaYKPpovTTRgdb/iRRSIr1aSh8lwm+uv3InINJJa9mVYVJd52D7LkzfoUiaXfvo+oV9vX6D
OoDTAX7E3eimfDBNc/U7LC7EcsaSY5nYm9Qo1dZAALkJk+VW5nV1qLsOIsvgi92C+7fz8ZkoWUBd
DJ79qTqPUD9Kozimjsc4O8OxrUs8441sf4Vsh3YFHzYlM5wxBxKdNzfGXeDin+GFcOWtPcmBVlsc
PdnNAL0daCNtOL53oxk8Wo42f4157m9SjOOxTYPwUEmSv6YC+y2j8xy/Ahh7Vo3ZQzPjWLdYUd2b
ttNfdVoFsRqiI9qbaF8BDtuWwoTBVoHVeeooFGOJ3T2eZGScQh3ljzqExs5zB+vDIVt3i6Jy3kO0
rGPOPQfGjF9cUr/BjWDYX9yW9qHJR+73lmUmMhXGH5FKDroRj+RYQM+TqE/8triqMwwbY51Rz5bd
r3RZp292HXd+82Nb+kRuMXe9FPVzm4UQgwA6hYr6xYNpXhuxSmCWe/ZH7/sOwp8wlnlq3dipqb4q
rwdjFjjlNu1LiMwBvaDGxXHiYaxuQl94F1xILXRttP0yfUj4wc8pRIu5WHdYXYd2yWR3THtZuZcI
KwCXdL5lSPOim4q3FRQxUc76Wk2Ge278ZjzWCtLgpKsn2kLIXaP9ZGgD+Jmn7iqrUwBKWQ+kUedt
A7opMDxsq7IFMEWL6MdxEma7EnZATinLFZP8QTf+Qkcn0MBg9Lr3VQJ6zKjMAxmib4VvfIMRxePD
n8ZmE8h1njfRtQ0Rc2GObrvsiJvp2m3Y4/rz+Ev3/Y8esXeoih69K2kJlHoN02nm2mcSa5dOd5ct
K9g+O0egsXWX7IbOymLJyHirGvupyeS20vmlaXxA5+QeLffpkvs3XPrAaOzW2eZmHWfFeNV0lgBJ
wnmatGAItExPdtgncbCS/grNPgKNIjen0530UNKb9ffR4Bdn0akrMTQ3aeOLa0iJJltRWVQbQoyN
/UimHSoE93lgWXJMRyO/TZrKiPFWMbo1ipapKOHoZw2HaolojyYxv0lWFilv6IlP6DYcXWsLe4zJ
rumsYVUA/NfVn8uS5jh2iXuwsrz/nnNNOz2l+qGIlpqaFSEhLO2JiSmu9Z1XqWDZjFY+bcQSvHsM
BC9WNzCw1v6+q1ysYe6FwbaDWIvqI1St+xiqLGd7PdW4pZS/GdOquoRZn980wtJUSGhWF8OE0DdX
1sZsmP1i/0qPtbTukNC2l540jDjzkI1GosSVr3BhxUHl6k8Pu/0xyv23cT3qiqRMiaLpWVj47BvJ
C5YnFyHiDocC+M6gPVugDg9VxoCyCN+6FTcD4pGbNR922N36XSM4ZYvZcK5hAXP+Z8c0a787O+AT
mbd6ag65Lh8CopmKgeDSepvZ85PT8IoL1r0WSKikfrX4gsQCxT8vr3Gb2dvaei1r5slh82h4TFEE
fn8HrCysmnqjfSSB6J9Hm+lqYx80Sk9/sG70FGI9A4+8xTv0wusKn1I/LmHfEOFhn4rOZ6A27Mx5
IByi2uW8R1VT7GpbH8A+rq8/y2CEe5UuwBJIaHCSe6yrOaUXKOiNtE81jglhWJ8BJCabNyUPWQ4C
+NlgGgJiAHoOenm18JNnmsz6UdBWQuoPnRPtAOMF45zhoGf/LJntsyAkw8+i0DwtyoXwLHvNMyOV
eIYMhoHK0GJXlgR1Myi9w2IUHoqinG4y/R/snclyI0fWpV/lt96HzN0jPIZlAwgMBEhwzmRuwphT
zPMcT99fpPRXpVSSyqpX3W2tMmlRTCZBwN3j+r3nfCfw1Vj1x0QzHaKtxHsoxMsykslRTsV9aMTg
MnqX48pyI8DRNdhXD48X2pt5p7peHO2AXlRKW/FWjuqT48QIQ0qZntgbVnqJw7y+NxEzbAHpBBAw
eir/kqeZaNvPk62NA0fjdUE8vDMYivLctl46l8EJqWfZR54WiASKEoF4EkBTbNI3PAw5mxLNZiaq
Bcmg+OYW1nyNHUBj8dT2XB7jeWfJPqRl7dgflrxnA2fM9eil17M42CV8wMThCm6+mVxRyhJEtAKD
y/2iANNvmGO162uHufqstinHoq9LeQwciHA2di3pxl+5t/hNXWJumb1jGLc30JFrINMTSQBxjwi+
DQgysM0g3Zj0xT56szyZsWIyPe6SEs3x4lYeAj6ujk16X8bruZh8m2uPLHaALYMdcdTGCx4d89YZ
oX4FFEQtEmFUKPqgalXA4o6HWwBEey3o7Jfq0ZGGfGi51XG7cR/TzP1oWOm4zSa6sugTt1oyrkkI
ruTK493zSRjXiovCmylbLtpko7mH3ipQ3FhtrO4QTvIqaGBVYgV0t6L6bnKtY4SI+fQ4DKIlzH62
UHuDgdIRnf/Ji8t1APzCJPzchgzxleSxlphz70eZG148I3vyRpypfaDrrbZd7ko9QvAkiA2qGDjT
ZnYOueGXCQbVxL63p/jqxPXjYsSvlTEcpjY8uI19H1vOo4ph0i40/bCyYn0MpfcUqppxFT4DXyZe
zoQNBlxh1eicBJ/XZtKR+E5aEQEg0nCaD7KMcl/IyARcbLrJSyF5lh2GiFS2PYPo3kMAT9d7qc07
waCPJrXzUOJCDeZ2n1ekNiSSp54n+BDHRC+lTwnqJWQrC5rQcHkjFM7Kiw7uwI4Eglgv9rOHPpbY
lDY6NUMoIKxPSUIICaFxO34421mXiKR1lrLThV3tdbeUD6mbhzdUkkjPPHPtYQnOpUHK8FvkBMj1
oKLPBFmWXUY0i5Nmu6GGf+ysjU2JxmBbzhREhjXc6dYhXUfIK2GcHKIA6DaFIXalFzyllb0esfAW
W0uFJycKm9vIgVXokLFKHyn5gDYu2mV29wH5GFcCs19OZZOHD3PGo9ll6kCinI+465to6x0wRIIR
DZesDFxZm3wxTRCtQ+W7dkL4R1uJQy7181xG94JjCA/KQ8KCA/zZ3FRZeScmdXXS8mXtf+5bR5Yn
+Eje1hxFthcm0wGv75hxQdV9maep2TmTcdekikPBpsXQM8ljgN48IjNjnEk2D+32TZmFeytcgEOC
sLbX0fAqCy+l+SiN2act6qC1yZ7hq1cHUEFPpREsTImh5TkGlg5lQsAh3Ec3PMNpmOV1a0Ai66KD
EXm9QezTFO2icv6cI8LeVc7sbWvdh/Au6awlXX0ZHOpVoGOpH7ZoEEdnhpWmO/vs9KLn6VMYF5mz
uzP1Y0sN4b6yarUviwT8pjc9FeBBGODTaXYJ5nACgTElGhD2Yc6gOgOWUw+oosseH0wm0fU7xG/v
ssVU+zmebqhL6nNVkbZEklp34R1xNrGZ5W9hH6mtAzH0UsRUfHU1fqxsczwmlgDFBKJyJ8IRmeDS
LAemde5d3NbfBoYJm6IKRx83YHxvDHh1Necz1mLht17wJS96aroo3BXIto7G4I37fFgrV4uqjAZN
cPHE+InBa3tE08njE/vJzjAHb1cUIiQNwKY3v4zhfU8/dpcQMb5Le+YtQWmJO8R0zdZW1fTcUrXc
8LNeYjPWuyWajWs6u+TV0UUK7hcDBr5OOB8aEuX2tjOkz1T6xIXROgZRZXr3TRQ3D3UJcHiuKIW4
fVifw0aMZ6T4y61XTbiT7D6Lfc8N9MmyK0ojr88Oiex7Rv958mBmWp0xK4y3FSpN7M/oW/AOz063
c+262dL5mqErpt3XMdcV9+ckcJ/1oO4pIxeXlKshLSkYO4akImQ28hGz+dT5KcI2mP0z1EaDoTDj
CmagUKvSaTc0xIzNEDu/k3MW1Z+qYI14yBAFf1dDrTnUkHJBa53R8FXaQskbRZM8t2YLxz+t2lug
kEO87+ZV9ZGxSN0NXPjwPlXl8lCpgrYMdjeKsRKvfYQtPKowSno2alpT4W+h3sqhBnJEo11tar8y
KwfnJDsD78CXSs/dQS8RETU5Ev2NFVO1WYCKj9oOd/3i3qsi20cO9xXSqr2H3pbtDuGrOFsN8zHf
iovBPKXWSAxy5qIHMejv7bx0IpJKPVell12jkXJoHtLLaHnVgxxUv0+y/r2sratlcMNJLKbEOT7o
mzzNDWhTjKnzkkg4FdI2iyz+Zngub125yFvZxafQKAHouvIentd8HEoc4oVzLVxa787wMaKmDbze
N71p33bDWfDpxAm8bS/8kOBaEVHU7ugEXALbO0195gsQyIy0aGQkBDYSnWik+56nY7tBdRXe1GE/
bJ1Jx1xyZuO8tGG9SyAoH6iCXB8/nXkOE3C9AQredWY0fFLtvK9KAcZiGZ29jCYq7dW24jEDvBmm
UD/WEQNQgMiBfAcv2KNrqILhdcENcjsWQfLe4craRXPn2bvGDDK/MUW/7ShuoUfHTXDBst99pAB7
MN0atws6EPdohO1wSLm5bJIcutuGS8M3O49Tnwb3Y2lahN3r+Rop8a3Uikm0cRLJcBFJuWeR/kjP
aHHZxo11McrmKSj0Z/A0PKLBH1CDeKa1j9zA2E+JUb3YitkwYNmFRB1orqpOG6S6eQLuSPvVMPHQ
RmSP16t3p8x9zxqHwYDZrYC0pTDfGzxvb1NHZReFMQyARhHaNRjZyRwL7StVTPdlIa/92PTjzqMD
ebFHWs8bLvfhW7SsqzQr7Ve8e8uGaInsRMekpAY1qYd5Jjpjd80joV7yNKOwj2LEPnUfnZ3Isxgu
yGBvGoZ6o836KJgF3TgZ24MLgvE177WB8jkuvZe8Ypmk5ZzfqMpNjpMGtxbk5vIxijHs45/KvqGg
KG+tfE6eY+SyjCUM41Somvejku+DVl8qj+rXjYvkqoLirc9665bryvxBKBUckVA3DzPin0OLiuWz
zR3h1Fd1fRWisu5R16szdqLk0vLmXjmVmV00WUYHm08ybYrx5CRp+rlrPBTBKDO8CWOQ1dPlM+em
vxRqie5wtOV+mDe72Q4Tv2mkdyQ3THxIJuczMJjuDDVfIrJD1T3xht8levbAgFoPeRem4zGtM/NT
WLTTzsFM9MR+3TIlLbhZ2uKEOprotPF7ocfT0oXdeQZciqpkSOZj1lfN4Gtr+jYWKMDiDHudpeZ9
Ce5/p/v5q+EMnd/GVfkA1wVJf9rFPLFk9uAMM71F4cp9UILx5Jo220+kU4XchLW9zUTZ7pSTfkCq
qT91VprOu6pNdm3n9tDwbVbGggCZqzTbiyY/Tap2kdUhdpS6q0YKV2kmn8vQYJAwWu6NHbXf2iwO
uiMNqHxfGr3zxA1M+dIOh32Z8O7EcfUpGRgxjgbxkRHBR7sqn19KjHmIHWOsXFqflAHPj36QdTa5
+SAtYO/PyfLmRAgyGR57YKBV8eTIlEdBm9nzsR3hlwCTueTrmMOdiuKFQCryBUJMAwsBuVy7kZ44
Tsj5HQ/fSps8wUHluGxLmsBLIdSezh5SrH5GOWIGXbwrTGPZj61AdZ9HmXPsSk37ZTLbwkctlh/N
YdAM1DGEjc7ivHH3YGLc2Sdp9ueuVuisqsDqj7bQwVmmtXVwOiM9xVxk6X6AjZ1z/KS9JAak9pKz
xmZzh33fpT9BnA5GyUNbAN+rBG0dncIBsZPIvQ+WDlhM5xgHdsTCCGoJnlVGyVG4XncDHNs+Ui5k
x2Vxky2oWUpACq53NIAoIRW9XoeuOnWfxKyHXsrXDfzdLJQfhsAOQQd4qHlHuoyc2yL8RM+Ewshu
xFPO8B5sOBlKrW23j1nr3XgmUZdFPN2WTvQlXqp+yzAyuTAMBVCbjqafoJYA9VJw3zGdxj668UDa
ALKI7TClUCLH1yrmHow1G5lc3Z9a/LnkYlg9fmst92U7P9vSnV+nyLiiwKYh7XgvPUEzRICLNwIw
eGxRGwAwXMXDtQcUubgrMuuJmC2yBpy22PEEbDH4wuSNB41/zgwPRUEqw1CXj4rH9MPYko2UGxZW
40gkR9OwSyg5SKF2Ke6XF1VUD6gN9Dahg4hqdp3AznRjRTJ7m9BM7xgh+GOdWc/1j8VRFBoLKCd8
3M4LKQxUakrRgfISOo2bznUhM67pBKIh1FFwfY0bGxiTCV9aiu6EhjM+Umtz7NiL+4oTy+JZVtPO
Kw1ii8bY3XrEbaE1jPGRGIY+6ibRl6hjTboh9gIUtx3ReU5jFl/QzzjHGAtomLdcmcr0VpBQcNf3
RJlGtRXwvqgZY3hh7z18jQROUtEgC+Fa3vWcN0hwJ7NOdyGGSFYpd1ybxKgokdX9qGrz2roo7UkW
WJ2XGOxfkY2Px2aopgulV8NEzfiyDNHaGyKMkkV9rdqaWmdOcvpKa60V5tPBW8zxYrfJfPfDvPYf
2fj+1qD3M7Phr/kP68/7PwztsKJw/9rGt39vym9/hqFcv+1XM58BMJL+AjY5BGJEyzn/IDoYDhA1
y0b6ANBlddH9k69mq1+IjVPEFrtgHZhn47D7zcxnS75kCSgrjsSw6YIm/gPB4e+IDgD+frbyIVmS
ll6ZfbgGAcf8gBL/DFhLyoKkwp4I0hjODy0dT56sJnxGwEzJONC995q49VWPfJmLH/0gN4nvaACq
mzhJAS2h7UF8G0G8pUG7xNEdpufuggU5fZikc//Tm/snPlXzz14t7wtwDA8Ck/phTPwJBze6uINL
VDsYumRLYlZGmnJVNu5zZZZ09EqrIoAg8U5KVdzzRquvHzEK5oiYaX2eujhu8fdIwPfIcNwj8yqT
gVUGXMnzem68GouYxwjd+JZOSXcnaqAESU0LoJpXNLGykuUBUwCZsuWinyoXMcXW8taHKWJpzl1D
BV9bpvDo8ybvWxcE02PExRzFNaFf91IF9ESztXlYNEH2CStPGf8bhJ38vZV3/Tz5V9nQySxHgw9n
Hf78eXZjBmwgJ4EvLIGD9157wdkwXIidilvMaoL7WRU7uMTc0TzFocqJAQHz9VhVTgmDH6UxTrAY
k6WYI+kXdqUeYJkRBmpone9my6z/zStmvf5xBWosqbxYbQr6884fXrGwZOu2sFBIxguNp64IspOg
yP/CELFo6B/q6EYwWH2JdagJGTMDfCR9+N0Kys7c1tHM4ZdkzS03kZAQFLhiBvNlMb8KxKyvAbUt
1VmQji1txzZ6HKp2Iuaw7yeq+Rna3jzM1RbWK3ix0ZyST0uS2g1ePnhEnaJKwPAwymbDgom+9qQv
4nkaLAR0Yiyou+duJr1kmirM96TDBUbV15jFZ27OoxM9O+guPvYmkTo0OPPHjs7xey/4NWjiJWq3
eLTDmUzie59QODJf75vjLN32a5sR7Ypzj/ScHvfEzIQO1L6pHeN+9JzqWuYzLg+vk/HD32+x9aD6
ydv7YwHh6TVtwf/WjfYHb6/B2JbEKx5agBfiQ+OsAQcUp8wgGSzH2ylsbBieKkByXNiuj2ABI1vf
W4/JSHdiCwEaURhTL6sZ7sm4cCzfxbHzvApSGBO7Zn0NXeW1NKy7CJviGCa3HnOOERVc0ET+KKv5
FjzHscLtOW4aGuxyI6wAFl9LhwuhwmUOWgiNmgsJ38SwYVvP3E+jKAUWTMX+mg0lA1XMli4DpDC6
LYAx0Ky1Uya8zFBd7GaoOU2R0DFvhxC17UTbZB1mGvPFIVNHVhZSezeYuZtjsPJNQbcmbVV+hgTY
3jo9z+69InT8bjGQTnfDGN3A3JsYDk1dhnI6s+pLlPMHtiTpmfexsq+IlqddwQgwOtbpA8MNgd0I
HT7QuXBf0HD9YM+5bsmKQ/PdIDbIuLeQZlCGRCRIjW1mcpI3uybL3MrNjPAtXLq/0lH/Eu/zJ2cH
DwIgyRp5Ohfcdaf+dLpmgLCR1CHwZpjMYHNuxCUFWX/HIFQwFTLtHb2e9nO5ROL271edXOlg/3SU
/7rqYIZiUaHoxVe+kmV/+tF5uKD7HJljtIoYGI0a8A1pukNgtzpT+WQniqT6gMIcNB99hMwzqp2K
++jW8Eiv9yqWCneH33hWf/mGqD/ZDDauKY99wG9u6j9AzeRklUTXwEzBMG76keUMh6RqSchbUQ8L
o+G9WUFXkVXToKj1XOKmw+wFdCfy2IjRlW2Chewb8s1VaIobI3bsbQTbE2VnBvk8K8wvlAdkl7R6
+jfnqqP+9S2ll09hQa3gCTCDv39LcQ7mTRp5pHwYVnKxCxQNfiDVXByJXXwqAsrYbUJP6SMpPgbe
ey7qaVV9j/IEFQisn6HaOONql81oOPLfPBdXK5V1srcnFM1JqSBFi5q+F+2uaDeOPGE2QTHWfiMl
I/4YR4dZ2PUusObK17yPHzLtYFr2RumPpQzYLpWozmUzz1+VGCB2RJCfzm1jXJNgvC42IKOtsJ34
mXseN0mRes01Z1+/jVISGLkmcN72S8aDPu8nLq9QU3RGix9vNCsXJQ7JcvambEJ5NmyQHhtj9Nyz
Z1ncBKkQ4n3rJmhKU04qy2znj6pzoycAO/JjHkvF3FtFAxAbezEfrZSi3mn0dMqW2b6ILn6p7bx7
d+YMm/Xc2rvgx3ODZJRo+Tfb8s+e6VD1OI4ZN6zVzx943X1iFankH2YSMffPXlqkdq8xAkUGia5z
WgK122Q78Rg918lS79F2i00KLQ+leF/us1y8IwFP9lHNoAjXAD1qvBubqpq73d9vZHN9LX/YyA7j
Hi0Brmuhf6zKnzYyrv0Z9aTg8THk6Ye6Nt2zQcOCzFG5LxKb4HBwwgxKSun3kR2iB67f6iFFquqi
h1NLTCNWWOa2M4jHKmypTtyOsEJIBLJo0vbSjayXeuaS1DqesaNB0jxWEUBgwkX1WzqUyV2XM9LM
nT4/kppk/LsP419OKkvbPBihycuVtLGyFn8+qYyY/Ki8HvkFZaqwTkuGXuUyflBT512aPHV8WdYT
j6zdmnfmTbFv2wMvnqA9/G32V8Fj7d/tdfkv5xQvyqPhzxklFFTmlWv807teuXnADC8nK4+G570F
jsvHsdBvpTPgp6BBESPX40L80RY8KaV1M/Wj9yu9/S8Py9+zkznCLe2ApiRuCy6+adp/OG/iOEE2
sWaIVNX4Rcd4cQZvkPsc5tqvmMG//Ekrz+73i4wfpRyTWwDYy/Xi8vtfdyLl18hEJrdtOJHJlTve
K78Y9beDjk/1gfEpXqi4t12hq3tCf9pPpWOGr9K2EUMFE+r/AaTxGdA/Qyh0x/JzCo4Hxm6IoRt0
sr1ZZmyUS54tB1RMNgmoA9lvh5wz81bZVESN2VqM9mePHlZaNu9FRv4s09KYhmzoTa5vmcn177eW
BtH9x98aRo+nNHRq04bl8vvfmkscFt4C5MdI1bMrplWAq+wCkoS7vBBabflj6IyPDea205Jg0toA
UriSxAJxi74/f1wnzW0OPF7vCreYnxAi4nayZ2l8Dse4fZJGdRZIJ5/zBtYYwR4Dwy3sEM17bdEf
oW7QJBWH+OxlllJs66FHIMQsw09Gun9eHfeIISrm8CvIyMyX6uvYGMZX4eXxW0hz62M2pu7ZNJTz
eewsqmqgTvqS1rhDEHL063hSY/dqo/QEFppxfV44PcMz9y1XQ/axmmTBIKJ84ZY2SJwkIG8tmfCT
YNfpqFXxr0v6P2pr/L9JJ5LrufXXfY2bb037bf4ZUfnjG37raKhfBDdMNLssQ/LeCA/6bxKtoWh2
wKdczyIlNcXcP/hE1kqTl6C4vB9BAxyd/2hp8CVaGUDeeXLwfYL9/h+0NH6cwD8/ghwOoTU/xOIl
kGVhrvvop8MwCfqU2hUfYsMxhfyFnrpCoFpiT7FGMWwytIFv5cKOV66Fo51Ho8ssGmwDteU4fW3T
sX6bmgQxcWSkz8HY56zUPik+NKLEy0Bv/83CGHCP1k99bOVof2dHvlsoJL78eNP///r7H9TSf7f+
tgTmtl3+3v7WW/vdSly/9deVCMzqF4e8PEfTDDNde602fkMi8xWWH5RSwXn2a+zLb6AsQ4pfLJYz
BT2tHpolaz7Kb8219Wvr37XW/K7p/vgb/5Ol+Psj26VQ0HTwTC4P9GIc50cSy09L0YMWmKbMgI91
1Zo3CizdemXNwZpXld4hKUHFWgQ5YAOZmEQUYxaVjUjf84E+LRdxzECyFZ8TB0sv1dL9FDJI8Qb1
6GWWQVOhS5q7OlLe8xAGy5ehniRxfpIRCzK14mQF7W05jOn/RrP3f/YwzN+zmNyzTd98e+//q/z+
X0/de8fHFn/5v4HZKzWL5a9PwNsy+1oO779beOt3/LrwTLGeWA49SOvHCuMw/XXdEQ9kS/5Pj1KM
NBSo2v88AN1fCBTiksvadyy1onj/e9lZ+hc6YJKUFtd1pcuT/D85ACU93N+VCmwJOHAmy84SNNTg
+a1f/2ndgZIxG2p9MP02UJfRyDF5EFH8kKQ1LLRxkLVxMKvw3lCkJovEkT6yQIQCo91dU0ugsiwZ
k7b7hnQDCEdu1ClYoLQzC1yTpk2ssuEOXyHu47jrEPYLHtkgpkJ3F8J+eRVyarZlU51VNRsfw3z0
DrMXJI/LUBB1VFi3zD68AzVEeyNajAxNbnynYzvdSnt+sltQ1lhkzH0spmpEDIJBnG2AQ3MTkHJg
3TATRyFgqf5lKfPwzsJ8vXNCBFv3mmDvYidDkEW7RATKhcQ2GpB2hlhEzwSbZtF+7AvM2TXwEG1O
+fOSj59UCVYE0EVBJxjkpMx3Xh3MqB8Gj3SDvpwQr81Gv1Uh5ck2Xhi5NXY53w6qfu3m3GgOSs3B
Y0W7aUGkpIN+GxkOoqV4Qhdn9BiL8Ci1vk7r8Jq03YvKI/XBDXvrwpQHn9HoEY5DokXIlKtYD4EW
ekLPRQrXE6rvcXiHA4PpsinF4Pc1gpFsyLNm40wB4It0Cq5tlFef3fV8yS2sFVMFC7PTRnAFHhcN
NzBa9Qshfa46GpjZDZ+H1fTsGVI/kLpA6dppLb8IXcBamPlwENTVLaAVbmIFYreEfrCHlRynWv8O
YCq7RK1ByJ4VWuRj15qGqWclfu1WwxemcOkp6UtvEzdN8Yn4U2bKIWqDjW5of4A90Ge07Zo8cW76
HWrA/jR6wXB20CwhrzOtl2B98b1tb7uwRT0I6IWmglL24+zdl2EZzhtiNDyQOjr5pBqMj9mYbLMW
j0s6TLPeOFVNYnbixcdpAN3KzXzczgtqV21M8Q4KLn4SnNPHge24UVBUN3WbwhdpY2/fNdhXoQ7M
+zaHpFe6H/Abl4ijQmJDBbWvJoTcGON+rxtrR1l9S2QHZiKQjaD8yNKuRn3wjCDYpUGB+Z6hcrGq
P+xkb83wfdyWDFcs6g9BoB7sKXQuLK+d2ShGEWBx/XSJJd15YkIMAepdF8sbnVO1i0tWQwSg4lAB
B9/V1rCnJQxITSp7PwQLjLpFWzs0tPEJBtpl7IIbL30Ys0JjB6lpn3Rocs1WU/wHHcPr2iJtBFHy
GvCabuLUe9LR3BwsF1hM1+MMybypOyLGf5XkEVodkiZufvBrq/WmYeAViZFobIaurTBB20CUqyxE
OsMvwYc8n1EVXNs5vkLZvwRITblDdeNeWALnOmZ6QsAR6b54oohfGJLHp5XzkQ7yxZlT+zLge0Uh
DS8vRF+D/xE6ZGTin0pQGGAP+rxAY95nQ/OiGiQB4OUeiK75iBI4uy1Jn1p1oBU2fpegnH6aHqJq
idZcwfkU5ikq2FnsY9u2P4NbWw6hmXv4BhscL5XRHWuQsa8O7KEtrFb9AuQQRlZYwW9N6njbst2+
a67bQKNtXA15P0zqmGPHGck9TqBf6WzYV0jHd2NA6i+64VXZrWk2R8lkRb5LfPnLvFQKCBaCQ3rg
Q9ohADN3nUwvWTkEF5wsREO2yJFCKzuQU0nmYK8elsFYHozFAKozht/6sSpvsogpMO5i+5AJMrg3
s7KrYwUz6U7G2fhuBpKWEO6xrCJOUjmY+3tVEmUUj4uJQIUF/4pOcMlQqGfpU+fEkGSMYmIuVqRm
uE9yp96YtSV9pdPkgYWiILF16s0Ss3tCPgF1c6yR3EDT5VPvKnwpWVOhoM4CDsqIyeNec4q6fl5x
H3XBuG+Qm0BvgIMlhT82DZABkLtM2OYItX4kT5kVIxeDAspynxW67azEDti19ntIYvMe85blq6jQ
R2BYWAzdhRLfKfEAWgYgC7/Vqx4VTHrBwMfLV5JX42fDFPDww7swpA5imtqrLkY+tduog9EbDoZ1
6T0z8FFYO0hvxvBSphBIw8bC+lFa2FnjCE7lZhpjS9Pwd+JPNBSda03YxF7oPL0NdRpsnYzVxja8
BSL1cZxPQ8Yr1zbqMRyLUYnbp7Lt+7KvS2x5/NkgG5YzlssMzw6OGqMJMDWb5ZRCyF4ADdpWvnMx
QdM9TuyO/tly6CyA0XVnfMBnjS1DtOU9ehJN/TijQW05z2Kz8Gke7FTfkVAJhC+uNWs1L675MKHG
A5hwRaq1T4HxmXgEBM4xr149qxpz7xwNpj/X6XQJFK3eosdAIJKW3ooEh9RmmMiYBTkOIIop/By7
+H/iYVihzF5zwPmPtAL7KQqlOfEyv4rUvWeuSaZRdQeg9h4CcXVjZlZ36rGUPcFm/96m8jsK8/KC
7L78Mi89wc+yziHh3znonA91mdpHzcp7rA1+aVy1yxOqTfrvUxddsBgZexCO6ujZSX5xzFLcF3ae
3Lh66k8ZOVS+ysP6mhR5dU/TiNfe5vKzdGs6w0Uw7BHRbVAEWRixvGevmMs3JevoaLcW67FXr42x
LBuLPh8qkwT3eGtptkQUHPu0BaA+VfVD3TewL2i5vM5T+72PedCoceygoo7BXVyl9UppAAOTA1Bg
AvWIQWr9KxkF0euNDzbgcd9NmuzzYJJuj5QOtG03Aku32va20NHFzEd3GzEqQuEdvUdGUz0JMSRP
aTpWZ1uiQp1xaZxERaFU4FhjUNjnPu8HvCPPfsti9gEfUgCMa5Yc2RNxvoFVIZkS000pnARrNg9y
KHeoetKchNd5yb60KJM2ZTqD4JPjS1U6r0lY7LPGHG8GyKPsNK+4d6CH+XHnlH4XFc7LOHrjlZRc
9xplxQv2FUBGprPDhtsCArEx/c9B7ItwKI+l8ErmO0zlXPx556UC8hBDz8MH5daaJMzFid9q0wL5
2bE79CGe4xVYHhRPXWegpZpT3PUQZ9S5AhCEnbtJxzMbKat2K0b/PdUiwuDReO9L46FGHkV866rF
HU9dFtEgNbPlHY5d6jLxb/tPeYu21Z4WNl83la95rq37mTzejR3pFtaj8zJ3SIBQ62bkxHAukjQl
Hrxazt2mAs/53M9R+Dba0fA9ncLCrzoS5/Mml6TnekZ6t/R5fVzcafxeyWJ4HOAAnVMy2w6BAS8r
4stfaVrXN7RHou+gf74lOeFpxWj3x6bP7X04pwgrwtF+7Ezd+Q4nP9npqx9zGPMCuKglQgBZhjoS
wAYHdtGucdtFdmnsbAYva0wMH3gycggKk6HJbMH1HlrAHEVLUp7faa4MsHGT5BRodzpPnSYho43u
oMo2R9vlZDQ8uJRm2S37akjNu6Wp1ZfUrjSviFQYUH/td/ZIAYdzEdE+rp3VRUC2343dTB8mTA9Y
GNNvneZsJgjZfu3qoTmz/pA4QT1MnCE8TSHlQuIggzToCmIHR5dMsdi/IEfN9iTagWNwJ+w+Xr93
h4Gse/eFmcMeqf4JKc2Nptm+KiiDQ4T141ARGIIB/5L3quYdFO1z0YdPdVdu7TK65Xm36ZLkXrR9
ukmg2PTMrNxsvXVHnXMImZVuliCyD1PR3heu6I+1s7yXrnEXZ0wBuS54yPxGzqQmD3YWNeV2FIKB
NFmXhtVSXysYlBbN2rw5UILEp6Idbsntqw5JO7QnfDvpDes4vxJzMB4JGAYxx58/Gx27jng9uTdm
CSMWgdBDFGaFj7HX2OdLEt3iKAo2c+y1e5JTvGNsE6IS4zDY6InGqhNNrxrG5YZSB9hBOgBppaSL
FvklndaQpkE9zPjD/RzLvk8OA3abzCffzK+FnveCaqMQae8LJ0pv0jb4LpPqpo5C7xRwicCOZeZP
0VIjqxyZzEweffU8HbKbLsXt2MHAuumrMdwjsMbAHAXZlpzjajupIPAzZ8TsLY0bY2J9mynQ50Ev
BZRIvPQWI95tKprP0CbwNGE+1alJ3gE4qp1axvRS9+aw7ZoEHgD7GUzO7NrbuRvfhZTJbW4Y5pWT
+EPR1c1TkejgoDpFpQWc6YZ0D4Sa5YTHweSBnnU1OycrLhVXvU3jdWR80/93Bd7Sxpkwg7gojkfr
OYuUZEWDOQOGVpr9doSPHQd1RLhJMu3r1HvF4+CToGhfZEPzJV8nCHqNAmlC/O+VjsxTY06IJBeD
AxT3FagKY8HcUXw2arvjXQY47UyFC0vcCq6uO7+56EWOguPZCSAwN4CujQ9GFN2SyNEe49YEApNr
4qonszwEFgEf9v9i7zyW5Ea2bPsrz3qOa3C4Qw3eJARCpJYkcwKjhNYO+fVvoaq6m5msy3w17i67
g1tmZAUCAbgfP2fvtWXM3FwsQavM5jhR8mNE8eGJzfWTkgRhFY0xHv0OOLkfx08Y9lEgRVeJp3lc
amf0+KRhuCizedxpp7PWxE0Y0X54zx4/BDOSBjHyH+5q4BIowP2In0QMZGu5MBf7ip+0fLIxxJOl
DQ2Yud6xcinVzLEPptYPRoc/x9H6AKxrDqC1PucpuGgNaugUkaV4YfR65MSJtAZYAZsiFYbbJttM
dGekD+j83XjvLmkZ4Cen7PZzkgiNvWFS5odFiBSyA4kUavTUGMn3IqrPWNG7HbCXfGeS9bdrwO0G
htHHhyVFojopLp41H7FYvJWlLglAdvBxmol9XMqugdHTJhtLlLdzXrfHFR19jAs803PahUdG75qV
22j31ozVNXeplQG9RuV8SqfMYTiNmzUx0m9TLG87FRRgE8hSRvQ6AvM+Zp3+2NbC2MpCvjR8N1Bs
mbMbWRou/eKmH76PnFUhbNsgxS1x8sFdN2j/Ka4/Zs4wbZ3iBZtFdSTo7DjmI50c8Opm6XyrdPFi
uNbAX+EkjDn3KcPVvgXYgIRF7Wb7asRumHjOBzl5X0I4xvsZEMAut50LnBsZlMrpaqTXA+hETEyH
1oT0lDybsl1OEiHcxqjhLLCj+7s4NqeLlMSzYMgbuTEtr97OkMAI++wZn0X04JVNeMc8tPV26S2S
UsqhwDVuzrve1nfayQHp6eGaac8n15qTrd+MD1ho1J7Na+BUqWgrJaSkmQ3sqQq3hj14d/w6XcBd
wFRA36SPswjoBW5kgKGZ8tXRFVrTPyDnsqMJRjkRi2NcrVAwd8YJTk/sI2/EdRJBNZn6o7bw346W
j+NlquW2pk6lXaObfQh9bZsW3UWunz0/y3aQVsZburisqP6CaURUF3mIsh9HTLoDfrKc5qogncmC
0C+KyYf9ZlDOdJC0+C8SHlBGvrqbWamJJT2LpvEgIeA+mYzmdoi7m6Ieb6K859THvumRMQMectyG
QDXPrDfRzh2nP9p1F6Qa8Qb0zj6JWH4RWj8m0rqK6ddsHDvudwY9P2aYQBt1DOZRzJU6ejjCttZQ
ANAg/kqn1bYbh0tVj9lR2OGN72O8ijuv/gLIArUXzNDrqU7jo2GkPxKXQ2wv6/qEpxCcH0HNZF/y
3SZSLDZyZsksbWwGhFu+DPHIUWNNKUq0Ms7CMJ1zwbiUHgvcExOA6qJWNlCFa6usVY4fzCoOlcAA
ndgLCRF4tPYgfTkBJHq6Af5CgC4S6PXQkV1Rxq8nUvnAk3vneX0wZ9C93GUxaH1AngoNyPXFlNZb
KaxH0mSuALTuw8r+GjbdwU6N+4IT+bHRyb09wlvnHHbfxlpeWPmMRyC68+D6bURRnEHjBJEdPTMK
+2YWOgtEDqSuXfNyFC7ATWG1/q6xWA6t3stOTnjXunlBlYqRNyyKOxgVXA2rhO03Fj+xeYhjOPxS
pxyovCuFeQvjMzlpdXmfWsUjWhW5qT0uBXFMsss5I+BCPPjD9GHw8ZXUaMl2Uzkt2zYCQOc2zQ72
2Y0fE2UxEDe7SRShV/WkiOpKzyS3PLkjdFyjInC2jG7zWOoTNBxzi7v1Rxlh7YsBqmdxQ3kxfKJb
ewTzd7OYw70ZGWS/VN9xyODw6me6UyR3mBGzM+Ci914SP+Am/KI6F2stQKad9OR8TIgzCUjo+Uz2
QjDG3AVLNee2lYc6hXgyKMYWs59xkInzAohadNclGdsnukcy0l4cx7+lOU2mhpsnuyHqcfkZu9mL
NG75Ymuk+s7QwzNtiXEFDrfwJ3AHYh3krXZChsQEIxFpkIWHbC5v9EAohfthrqofbdiwFuH33oRx
ces74O0o7PJbpkYwRgU4xRh54WYhUIMucb8xZ9IG6qQI8O36AdNxzhhUeHELncZoL8xEX/U5cAVM
Jt8nSz9HAMam1Po8FyRfWHCUyZazaBOSe9bSjQH3RQud3byBQbmaMWbvJk+mF4YAX+IKEZjMqBhj
nX4d3Nrl0V3IFoqGFYJFiZm79C/DZsajbekABAn+69Q7jRMG5sXp7/JohTaYTbSvyH8GsaEfclot
W7+0qv08w68wNH42y2z67SRW5o6EAdGG8MacvHkyRvMlUxRT4ZTIx1zWzxzb/B2PGrSHDG5HZTxU
i3qBl/2VsLbV+o7GVpIDwJBpQGIUhxC/ARoM0v2G/WXceBrSCHyRoB0LaNY6X6PBEhLy4Jclorwz
+IuEzY3mbmytU2iW59IeaJE6qHCxiWCJQKiGcnuKIF7MYi/bzKZWz8ytXIxot8xesumMkOemMb6h
AYYCm9irK3zqMSET9elUcGmGknZKbOkPmaUoBSQHcxw5Vk23weHTjIRdLc+9I4l6zsbIAfNCp7rL
V7p1A3qGFhMeQrIwanLRgzhFzodnAh/s7De7sTZ+uOlwIo/ru0eciemI23DKTq3bf468GS72Ip/x
bFWQc+KbOUUsYsTHftIXDCWJ9hu9ZZtr7iPN7f4mIwTqiB5zYvNOTXzLgFLdIp6D2PT8vU8Ha+sS
7LhJBZspeA34esPGrOI9URjHdG6d5zTOL+Ya/qWjxgPCt2EaDrHf3iaRepqyWV0MQ7S2j8PztMKq
8u+zSL6KOj3H9vARts5GNJ8Ty//gFf3LoELnuSD8fOdisjoLk72oUitLIybyEYHlNp777IC2rt40
tiLpzC2PgsDDSTvPtqW+aC2es7SLj8yYdtwt77gaHllLPOqsOs6ZbyCQtdr5RbeATYrU+shRsuCb
IUoxGkBlNLmylYOJd4qabXSIEHHqrzVb486EJ3fOpcsFYGQ4qWbEDBb69tER4w2T/fpzujZ9UTDf
zYA47DZ/ROV+59XGR2a03gZQabW3TM2goqYcsu3lW2zq5ioccHJX/YtXVcPWG3DimF6I3C8Os32M
/pwfcHaCafEIFcHlfUF7/WLK/Qsl/csSWADeiQVBgTFurCpeMcDsjmCjIPoURvMdqjP0IbTNQevY
N4oEd4gd2d3Ua2YzwNahhzxWobotenU7pSzUIptw65pb2xuXY1nYN7rCYQBLE2WMWattPjigZUZd
HD1Kjg2pRyjBE2o1exR3Q5+sIUaEhYxxuuuTbmeHlE2Q9+ZNWvvZLu5Q/0+EIG5Nr/PvY/oV9LnH
6iZvui9/TEz/V77wH9Y6cf33w+MHxuJXn6GjVz/Pj//4S38JF6x/2YJJLxoVEyWCJxAO/CVcIJXZ
xJLDPy7iGukjTvjPmFf5r9UqxODYIuj19QBZ/gvNPvW1tQq4GZGpfzJAVqt+7r8VNGgbFTHT9jrI
thXtOf+NGlvTGLCcUTFIc3nAStgoBx+OH6OvzttVc+cfrFgiJk6HGwNXpmggo6a6DohkfMxTa8/z
9GBjracXETeXbWU/yyIhC6Wg12B4HRJEaKa7dpDtyYEUuskVeahdM1RBnKUe/onwe26N7OmDTKnH
BeEopvsDuj2+Qp/HnoRIN6LNN0yMbZ1ePAyOyVwzYlEy1s2o4M/Y3ac66k9l89JXEfNj7RQ7jIeP
xWD9Kcz7R4/54//E1GML8e9vXgKG0l8+t99evQLrX/lLQiF5BYSyPE+iJPtTKfHXK4A+x/bJMcb5
hnEO3cx/vQKe+S9UFYCFOV47Dk4FLAp/SXdc9S8UD3jmVg2qCRX9HyUdvzYlIbLk0efJB5qzBudx
ha8FFAa9qSXrTLEnW2i8EZXHe+AalsA4NRU+fZqmibygJyhkhsBo5vrSGArhfvjpht3++cb9n7Iv
oC6Vuvu//yHWF+2/X8Q/LwPBiEs8IwdX762aukRn3fmQwfcka8cUgtOk/FPlYUPeDMkYInNdUzRT
t84/9o2DZB0afwLFzcns+ciQJ7xR3Ht1CiNu3VbFCC6crCVPzZybgYQvV3EyeOeaX2tPOGtaOLlQ
o1se12378s3ikaaLL0oHZCnZ5By2JZzOJHT1deUg9qcUodOchfF9h3Bkb/SgW+F70H1lyHgRDQ6h
cimMVBqYoddu3rm017rhPy+Na0O6yALLIvdGFtOb3DphCLlnpywuXEDwG59Qtz09mgHcxnKXLomk
R2t1BL4JAdwNQQJ8myZ/50peL7B/XYhjo08jkQaxzhuJIgLDZmbKRILVwmgANmNYfocTk9/aNOlg
xK5zk3Bh8DQvc7j9/V14+0ytv4+NYg6RpGOyZaBd+lkbtLK+IKCAW0JlDFZ3gumhNklP8ZkNHh4m
r7YzGiNN3+9+/8FvVOp/fGskwqtcCUmSg8fo9Sd3GGFMLJxyX0aR3MMu8ikNPYtcOQ+FG23joj2Z
JXnS7YifbOxxfkHfL+7cLPSrd+6CWD/s51dLWmjIma95tsJNa61B6z/fBgzfrb1YZGtbzPxRA7hG
CipdSNjAlVm51i7SZZWe29Sae45aU/65FgvWaqduImRj/7Uu/v+85qxaio/incH9xL8gGvv5Wsit
KBdyE/09oow53qihI+pJ+eFV1GcU6COb5CcE9T6nlDq/Jh14fmJU0DwOthnkDs0xdkoI5a2ajMuJ
KCUqb44czaLDD7+/0l+f2z/WRcwdmIYdbMivLxSunh3h//dxF8SMmNiVAcljB7rUbXRlYZq8Vr1S
hJiALvr9J//68FDeIBdwuE/KUajvXn90hT0Q9HaXBN5imoGwarQ0Ve8bqKOM2vyUFJ31QfT58iPz
4+mIbie+mIiCDDLP1e8o8d8ojHmQuQLkofxUtif437rO/CSv6xHXmxM84qBJEia2WTPBdpwrlrVL
zVSRDhuD5LPFCn2zzMqzTv7QrNl+yeT5O+2J5a6jX5pclA28oQ/AIoAYk3IQkNFN4wplcjsE0pzF
pWHj+N/TH5s0fAr66Rvl5kTIZfPUlO+sSb++EcpV7DG8nQLpNo63198qZSJng2wcAkU+1nFA6nUU
hBUTWz3SkGkqGchMAlQtrfTrtM78PYG86p2reK2YXW+ti3FZYLgT7Ez8n9cXwZIcJQ5d2YDWCYbR
TsPLoiefiitfu09lkavD7x+sv/kx2VwlKknKZlwV3ptPlH07IZllnDipefxkyqoKMg1iAl1YCQYd
S/i27sAsNEtFb762zfMMyuJsgwW5K6sCaCgSKey54DpnK32uKyfauwPyNrqu+TYuuuII6w1lVGwX
FT57A5qcIw336++/xxsn/3rn+B4OlRF7r7CsVZT/80MpDalmL0PRoDtOGDvGQHpPIkX3URlRc0FI
pH2ELIVqy4iQCC3RvOuKyn0Yu/puVm0d+KQ44XtGZQf3EZRZwuihySRZO5kcdjUr6Dv7gbXe2VdL
MEYWSiy5rn2OgxD79RX3vs6MFUCOSLNNfhAow7i4Gvsbe87nuziMraPFC3Pqbau4d43xq19W/qVV
rcicCHTufsGpfwmlungE2q1vwKT3O21IOvBTuMwfGPUp5nblhHdWP7kA70+kvV0ZMk1dIDJssaYx
DNeTWLJ3aqBfH+L1NULIi8sBCfjb9cGid++lpRiCsDch/WdGvx/kUJG9IeZTKFX6zjP86+f563mR
jQzjtsD38PpG2r2UdhraU2BNU/lRauMbRQdH/6YdvwBQ19k7m+fffJ6CaLEaY20Oo+rN57X1UGg7
68cg6Wz15MV29t1YJvfCtplZeGNjv7PgvtEzr882x1Fp47wzPROQxpsnxUVX50VmBJmMwySDCBLT
ILWTGZBk+KHmwb02YvYdOKPEeY4uvZC+L4lm9CtT3Pb0wh+lRnio9eS8sy+9PSj8cWUclWmaU8rx
Yr2+9aNG29El9CORXGeHkIHUcxSSdOjnTg9rkh5e4Tjiu9ZooiROtP3v3/q/+3gP6AOnHhLcHfvN
4kUWjELngFh1MbPpiRgN8WKTwWKowtN73WnJ4EF/8zq7PmOSdN/58n/4F16/wTwDdBt8OpTKoXp5
/e09T5cSA8QYdBU1y8YjhPGxJVdtm9OZ6nfpggZiKN1bHbkrikmdWtMdbuRsk2+IvzsnY5UoWmZj
ucaqWkZP//Du4EB1hMRbJCh0+ef15TFdTEbSWmTgUAocW5VaN8iH48vcapqPoy2/emMBIYS3Kijz
znz4/af/WrLYHGLxRHquiVOAV/T1x8OurMA+djJIk9Yy7nG4VU+jSTzpdYrihvSttnLENpqcGp5Y
BrGZSOmqPQoRZ5Cv0k7/49KfC8IQvtpeQMfQMHp9QXhE+hU0rlgnUNsi3cWZG6JpvpqMbPzE2PSy
N0p1+v1t+OUR5UN5eyn4aU7xMNDQ+nlfKhYVTr4UKkDuLznoYd37gdp8OcyF4xJDNxZfXb8UR40Z
+0D8JQrT31/A6rl4vc/YfFfoNpbvglvkBry+gikeHZzceI91KBFlZHrBPZ4lY1KeZiYjZ1T1aXGa
kx5JR8YfuYxRIo63klyPblcSZLg+vCHxHr+/rrX38ct1OdTxnInWn8V+83MkzmxpYfWEgmRNCBYt
b5ha+S7ds602hwWpsGdXAES5MeWurJxCHpKhA60/JIDPptIcxFaDZJ2PvqgWdFwZIlomt4bp7tA7
I6BAAZEAb+6X8ICarwDyHRvT+N79XX/BV6sAbm/YQZxkaU7idHpzf9uqyEUtNP2QrEvD49otIU0C
cA5s+CFGHE+eLRKVWHY6hW4JCAMOtgs0NlN2xpRKA/Eck4gIO5jY+bY2XViIcp4ZaP3+jv/6KNLa
lDjTWbXov749/7uVo/Ok4IYbNH92WT7buMvNDw1ItysrmXMa6mL+YtfVYXb+00z6b13Lv2yaFDgU
aNjObLpeYJ9eP4WqjZknkHcZ+KM07rMyGm6d2AdUIDg8mEwp/7Rp/dvPewOvYNPkA1mX2RpsywIx
9ebxosHQOSCnXfinZf+lNuR0yDnz7gxou5choTrVPlTIx9lTkcxFvrlHGlaRlctC5Bq6uK4WImPt
KO7WKIv6UMxJY+wJT86JoV+8j7FbExwyd9RXM2KX3/9UQv7yUGFkx0lqwgNh43+7sSItSddMSzMo
ecKvZev7j6KU3UUViei5mDjz5uTuFdswmfWlj75+KyJwBvVUg7Z2ZQrnzwFC+E7N+obFsN5UyZbP
P0AO6Nyr9Vf+6ejX0jKpaoJqSDOL8m43su/NCD7C+ikh4bL6gMKf/I1xFnWMO3twqn3Rt86lXqR7
1nZIMo9hGMjMuh4vNslCUYiQy5jHi5E8bnPDpB3MW22Ri/3O/VxfwtcvKXZIim3BPs2IwHlz4TwJ
oOcGY4agMDEeavxiLPdZz9S9ZH7+CcEc0eehyEvah7JfPd1CjC99VybRulWjt7aNQcTbpCsFNCg3
co891FhqbXOtuDvR23exq2B8v3Phv67e7FagvoCwrLXf6hv++Y6PpCYBeULYljSmIr9TCv3Zzjzy
LmV0V67ioyLyjBfVdsZdZMXdo1flwBhJoidwnhf7n1/OejSFVSMV9uE/DjU/PQBawgg1qPkDxx3n
gGgb8k6tKTlXjt1dEQBXY7aP3bNXjf65gtR3nYulIEN6OiFwit4hIfxagOG2psYxIbxwhyBovb45
MzHSVtFNVDhJhbIuxNVmMiq9N1Qcrm0I60JGWUtCdWNeRk7bMxEmXaNX3UAeLcyjLm2X20qRION3
Q/5O2f43KxAnIA8Ttm+zy3EmfX11VllGbms2aBIZsSpSZDiQ+U6YoMQnf6Xa5hJbxQdjNhDJWGgR
Ag9h6fSS+BEFEMAZg4HQ5FYC5oKil4zUqoZBhMRiXgPi4uK8WKUkJYLA1nrX2GEM6wSCiDolnFre
u9V/8xz6NjZjziFytbG/+TIeQimZYlBagf2ga2L8IbBvPbQfkRFuWrtbrqRFHTEO0SM+Y++WoFbn
SORRd8jIVnlnfbR+3XTZyLAw08tmdm29bbM7/Hpxz8kgiJ1iOaXmCuPEj+Pt8OvjLtBS7PUsSXf1
kUCE06zpKHXmrYdECw7MYB61Rom4Wf2jK57FV/AzZQs2piUyjSQsVM057rBH4KuYHohvQqbYBBVY
iS9JNaWf8sJ1nt95t35d8znCWnwbsdqvxdvjBOLwmYAbxw8sXrCbWGSS2OOoDUjSzT4PLjT3KGtq
RvgkOCoz9L8n0fiFH6LeLd0c32szs96pGP5mG6InRsOcFW7tjL3tUaRVry3yccIgolF02WJOvUx4
Xje0lZedBQ/54OR5/9FnV7pmXZh3E0UcTh7h7Be+CnoqlCi/v02/tE3oWGNNp/MIXwd735sz30Dk
5oT7OAwIsXQ+APgEnuvY1RU1/bBHcGg8qc4tjr//0L953mj58qwxF2NyQEnx+l2G/Ys0hfgTHp5I
HWh8WkcN9QQhO1xRERfFBXyQ6mPSpulFTZbpD4J+PyMxWQgOLu3qkHm6vTJyH1WEJUtytzvn2vBx
HuLKRe4ICB7ZVTEgnMeKdkItHj5Wg5U+stFcdsbSuu/cRZSFXPHPO6LiZ11fZEgRSNNo1Lz5RjmW
UrZEMgSSBrS6nBZn2QHUxyrhWzMycZxjy0YzkYh2LMJ1tsOEB3W90B251DNHThybGgf/UhDj8ozi
KiJtD/kSIRDdYFrQsSSaENMcpvZlEgRHD4wjDkuJhHs7pJYior10Hu0snj+GUjiMXsrsuZrMClAQ
qoymtssSUYzQ9b73c6p3GAHo/CBNIV/S1Mc9tZsab7NeENc6xwjrEZqp6cUuvQ6fXpYIupqEJZ0l
BG7iEyqM3yiHs2JLWoCxIGCdDEIQiNujIHBUnp9CZY7XrpUbZAnYMrzj1iHmBhOWfccLLvF9Z1PP
yZVYPIzlVDnh0UIUi/rf0rA10YL32YkKIbujkdP+SCxrBLDBl9sBKsZmyHgAK1ND5Blen665VvGQ
mpBmukoSKGyQ2AeYCGVZ49qN2KYTsQRVJSHX96FuPoaYlpytyfSW05IxEi5chSbZRkCu2OyLGYRY
WDq4VTq7GU4duWptQNwKGsswAkQIY0ze+HDwzTOMJi/Ba5vHzi6OvMYkbhiKzAGIYy0OMuvye24e
y2GbrTcqzCJzy9uYkf1WOe63oikLKPW/f8V+acDzQLKcA1ChXOfIar/pctWNQ74tS/q+EIk4pyZ8
VcJjeF8QWFxJaESYdqa8DgSb+JnE5OzE+VG8c1z/pdfGB1hrs20dfHNsVm/qLVO1C558csLntNan
HFrdGSOFicQ6uY76sTzJyHnwOiOhmxqRxju19nGGxXVgKOLvIz0TSIHu6Pvvb87b09OfV0WNA1SD
2YT55vRUN6z+zRKF+3Yuxu95NuEm6d32duij/KMd5VXw+8/7pXZhheOkxgYLPwTIlPOmsVdnQwyK
e3D3nj/5l+kYZufWjPNPmI5WoXLDuxGpcnV1RaeO2FKIoPGwHrNEgiaFEErGFmm8PDtzW9yj2kkf
7KLuRuSSzpVZ9KwRTbaAaMWCslFmJ8z3nia0Om8XOApD4awQnBXFxp75eoHz1WTXVp+H+1pALt1X
ym29U5M3Tr71Wg1YyYFWdw5zFrSDmcvloeH5izZuj+Q6GG0xXhHN0I2HbJyWCq8Hh9otybfVp6RL
R4yebnHC9JdJqGOd+RnSCXX3UCZQyBuvLatdYtb6uSUmzgjtqDggY4fl2nQAD7ZJVsW4sgsPAm5l
9fCfMHSXH2NnGVn4sJSXB5p3HklI+NlTgPOR7vZVOhEnMfTwPU+Rl5f6lkxvUJ5p4dnn9Xzt7yyz
Jc6sbKMK8NkyFF9qctBqEjusbNmHnCS+uOATcmwsRKDuHL+lcMxV23cbJxGgJdIlREAkvHa+REps
Vrss4veiadd+Y4HI9SNNmPZL3JYQBeo+QqfJ1ieKc7mUJfG4qw1i5xXSvoZ0WvMimAmijHRYxs84
pgsrUIQwFSxpKBYPvbMOmFC6lNGJsRjxpg5jW0XSdQKaMWv8vN/UQKWTDfffJmYjT7zxKOokL0l9
8NV8lbZFT87PuNSH0RzDK5xOxXYmq2y919Z9WPkURHOHhnYzhLn6ygLk3do2sQVbnSbFTk7lmmrL
GSIggVDijkqbByV1aRA3unCWkKlNXJxNo/YGiEg9baWddQQO+yZm/TgzrU/E2fu3XRph+o8FMt09
WxEovrDslsfSGEmXXXI7vzUqjenfyIbhaipH3W4TyXesiO/rjvmUEiyAlBczDYHlzrTvDLMkjWhk
OUB4TWOY4D615A9uWyTX1PlufJ68aDi4oo3Kh8SwmmKPYbxrHiHa9t2t61blcMA+SybIXMXGtyzl
7HqK8GSRn7x0oBqcsET+HGl/CPwGDzEGGUgSAd3yfNrEg6JLBi4ad2Jdg4HNZ/gtnOezGIFE1fmJ
uUmALzS3ckjA0MlkLknLpbt0OXnchJ0b4mEj4intDwUHfcKkW+VphPAplothyGAWEzLQt3T1gIUG
qZF4aVBhbb8v2WZJty/JlbOLIStvO6FJYUi93kCxOQkCZXkakdCOvRtdlUrB5giXKblHZpSQntJ7
4XRpdXKpH4wFWxeM0c4cT0kLTo8UonE2MDPapDgpr3cZj01ZkV4us0viIy94wbeW9ZQfSC7K44Nw
cFiONPSL75ldw4Q1AUirc1Gjt9vSHfWaI8AFf9qKhNhe0l0a0W8IJrIVMr+aoLmRhuxyw6MHT7cY
Fd44FefYKowGuorjtQipOuHVx8IIGxZ1Ti0c8kb/BedxBypEhNMuxgV2yQ/ZMWfP+unUZ4D4sf0n
/kNL4Kl7y4IyzEQbiQkB/7KOYkamoI/5aLXsXh7RtZjwXAwIgn3zqhY2cmMVUcoGQrXhgqQ8lhnJ
SQrBIR6ROt/mVi7sbaJm/6HoeiXOZTHbD7pLxm922xP80lRDQWgJtocusMj7i49FqJiyGXQfu03T
Lu0nZdXQkOshLxvEvDh+Nwb+kWLDdmq0FJVkWJ9MKyXYaRzb5Dkbe+87ARLymZTOErSeYWuQHTay
gIsmXx07PR5weBBzWVIy90NHvFUifYgebpF+CStz1PtFVt2zw7iXsHSezoV+HuZ1vBSG8g55hax8
L/JIZ7cxT4zeksBX6zs35osGiF2oGCcrA/aeutN00fhZ/jUVnlHstV/ZKVIHe1F3pq71eVQhFV+u
FgFWiF/GuYpVGr8YwC9BnfcJ6wQUY6oVBuut3je2kx/bLnK7DeYmXnU62aO/iwZtajDOnr7DnaCf
lq5ddfbAMCBCN2lX7zX9AuvJxzv0g7trlxcFByxr31EkPRszhJotWqflchy77ruUbUe7ecFKsidJ
XZsnw1hALICkb537yIbIsrNtwjYOE/6yhnw/UKX7NJ+ip76tCygcTO3kyYnC6YQFOu9PGZiGB+zR
xPFJLPrz1ZQYHTZK1FxZgPp+BAriL9BEGneNCvfMbvX4z+wzNr00vW2HGFICPSSNqwOic7yTdkWy
WGY00THRpoVNKOpJZFGlxwMcd5Ei1N4qyrNBdbq1fbzje01YsT7MVqHGjVOb1mOGNTp5CI2ErbzP
R789V3G/6GNJbUrFpvvH2s/rC8bP0R2GcTHsZycVt1lcOB8HbPoT4n1zzbmvuunBlfjW911hyQUQ
zzJCMl5WfXrWKZZYLH5EVPBdJuA6TTK6O521MbVfSqQfWfImyoxUgJmJHbcY2aMT60Pc92tc8eIn
8oLngHDdys71/Ti4IdlmrotxCRVeji11mgSo1EnW3h2zg6kKJlH730lw5754VkOLkv5wDTVgVAv5
h7Hgv2KTunSaBhtawDDg7PbW1WvTLhG7oKYiAFUxt8TujqTIn6s16CMgj7AxdtnYgNlOM2T9RJEx
+Tvm+JHIxW1TcW6tEiBHOcb581zLPL2APJDNp9Zz83mbWcUIyYXJ9JlsMWodL8c3fwqdBfWH0eft
1ic9AYoot/U6Q1yIfLmQFsUPJdbF7FYc1YbU7WOo4IttblugMReVY8BD6CPA8Zd17TGbXfK2D2pw
GjTIJhrM5zCb2AhLJiFUBQkNL9ktzj2yI1g8jg2N6bHIwflfF4zN4os+6p0vaNf8mpG3pbEEgV5K
6UVELd4Yq9GfY/KG4o3dSz6NU/7yyQVDVxPx4Ld4Hqqls3dqGTu9lXLJV0REM9/jh130Pl+M6Vs/
ueZn4qXvIt4WrqvpBVGNxkKDqQdacXDqCoCSWZnyLpwXq4cDbwDpYgsdxZWRmrCrnCgzCG426Je7
/jQYfIZvFscM+8cQANrGJ5J4ubsrGmInNuHswZJxe8M4pmXOvTFFET0ldF839Dez/jiqLo6uMNwi
ObDoakFJJ68tIf4QVQvgD7aKqoosfb9MJSx9d2nUd7ckmy6g5jPMu8VoXXxZUeiEQSFjfadIOJsx
xHU8qZQUVEflQkAnKdlhCmuqXKKKIBftn9lXsfQjUyVNakIJOxxLs3SHgFUDxle72jO2ru8TuOQO
tOSO4YiLbRv2Ut01jRxxW4+ZcdQ2ITzbhoV8dWOMtNfzWhEBZteeOrllKEjaMVqDgaCnDQLtvUV/
pvFpXpFrbxjEaVUmbhpvAQATFU4fkpfoYNLJBH6yDRAcmEWyTojKoP7xg6QypuXg5YmmAUG4q30g
fN0p9gZjUXgPKV3Ze3zpFuDYOlyumnEe4xvlDXaLrA8LJ6Y6S/yg6STH81TnprFVZm3sCY0qrL2r
JwaUReeXzyoxtXssE+EUvKOJ/Jxx6iBw1kBDsCPPYGmvoexTWUKRipqjApRD8F0jXJIfaQK4e4Lu
tkXUb+VcyAQvaJyTplS4TyQOluPOcnrH3Fgqb+DKlPjA+F0iwsUcY3I/ZSkEhtu6LtM2qMOMdcjD
vzock6Z3oo8mo7IIjkwZ3+i+sJoLVnD6MBhbp+vRK/zsLEdVo25jRLgQmdcQ1ZwtoHU2frT042Wq
eFEv5UKb42asVZKfkiJK1khjc7qNm4YKI65bzwIJ01bMtRMvHi9J61TxRZPEY4ocGn3Toep6ksCs
Di5CQ1iqu0ukLO555FG0wNOi7GxU7nIISxpVBaKagY1YHDR3pHM77l659XhpwU4vduzBQlxF+J5C
ui/S+6zxONv7EEjZNwJaomqNea5PYSnwWuDKgKlmmpl938gGz3isEIwRS5qHeKPLuCj/H2FnsiSn
km3RL8IMp2cKQbTZS8pGE0xSSji90zrw9W9Fje5NPbs5KLMyVUkZSYBzmr3XjlivZBtcjsXOYmfU
fJLF9wj1Jeh9+2nmJSnvOpfZGb1pCNtGFVxCo+OVDX09GGMThRMBZnYDmiVnBZxonH7UO2PW/cYI
zuJrqQxt3xWGZx9Ta6t/QpugK120ChBKje2V923UeCp76rdTm1dTe3BhytDodwteb922uUoMI83q
fWjMDTNDZ4VuHuALjhzCjkjhI8segy8gkulckjLWRW7t9F+vTwPMtdqdwNzrTD2zr+y+YDjGZuvC
nYE+VSwaZgEhvFj5M1oxHGB5MUSlcAhJK8AtENdN+CiQG5SBmjzcP7rs8/LSTR2uT1iMNuArv/YS
E6xOfjaKUOt951cQ2ZwABYjHyQVRjSBKFGujMT1kxIcE+7E2mx8CZ3h+ULljFhfO3vFR00p4yQi+
571rtMD2aELr+hLOTn3JscYdmXM3MfWJaFlAkqryA0O2eZcvVN4RWMBln7WFDr6GI1q/XbAp9hWD
SauQMNEf2j/espJgNQwi7Q+5obIqmQDhfsVzq+YTG6X0plZe78WFJUDcSWSww16Ijn62z/KK2Mhi
8mdoQRtYhjzjftilQSN/TL7qXNzFPb7oxeLv2KXFL137gURmEljOez6RrkwuAXiMOlPLF+Z28ols
a/MXd0WJ2Y4KCRgiaenbiVJ+lHeZ6hpo9e5cvQ9CDkdn9WGTQSikPvBXInB3jq9JdEmpLcydZZEQ
GGe1rNvYFZ2wDlgeyEAvKeD8G7k1VnDjNx0fBxPTHMbYHpkZ9D47ESJedXZVp1CmApT2QkgG41rg
/2f56O4WxnZPDpquZbfNBGoDg+rSzojCwUrrB6qg8uoENKYb6RveMaSOs24Jo/Ynquc6zB8MDYdk
184G1lkrt/RTB8p7jWwnG9ZDy6vF/8aWB8d4iBoRY0aGcTyxs4XgL1Wu7mEpJoUF20ivTEOtwjcb
HWhCSGnIS4CiZTuFVukyQbeMEB5BKvvsm8w6ygGrytQVeeifCWklSMbs2syJ+3WAmU15LdqzA4zX
3/UoSDieWOQdAx+vI2NhpkB2Zc7O3QAtuY2LHGVS3Bb2pvfOEMqLuUrzhx59YtYmKh0Q/qGpz+vS
Vk7M0CG/uY6lskjoXKxJB/zNewpXJvyV8KDPN8ri1Hd9NYwE4KZze9iU7d1TY/VG4kihL6nvbX0C
KEuQ4dpU16kvKkqsyXM+az+GL4HZGrlf3vM6LANQEhWj5wFXKQCzk1rLsLq4KgTbA2llYuCcp5j0
h9QI9qnU7qnXfj/uijSdv8uN+cK+Y+EPmYJNQHcvCX9tv4bdZIR3duWHeLSp45i1o7/mLRnotz5s
eFlRY1E1NOx8d42cMvqarMK9PSk/bR4CMIneqS+a1DqBnyEv3SBEGNykGCQsle16ZBpV1zZUH/TL
p6CciAiMvHownxda2TUZNZVPMgulgC4VpSC2XpXpj6IIOAYXIj8LVg4I73dGkELSkpXnAa0JrenI
XUWceiWYml0MN7fNey6y/1MS25PGXpoWa9x3ainuxYLhY1dvsIFqwVA+Jvtpmx9TleYyadxmaY5F
lbsHQrLt4rTBwKNHHMbq/L9cikiwNxkIUxLLaw79qwd7tgDcnqoM5UAouVljJWQY64bhAZmqyF92
ue/0L5sn8/W6ZAQfugwdR0PrKnrXCWEtZlk0cryaoLiNdyMpH6QcupRd2mqN/Bb7uybdMpBBd/J7
uuH7pjLL56Utix/2XLp1BLxOZkergFsFnMX0uhPR7VYG4ULLV1ZTYzza3syPx9j4dWvw0TPfN9zl
TKMzscBrpzRplta2dwyq5DkPFbg8AmdsETddp9LIz4QkVcgsilucOuml8Htf3Zh1T9+edrNyzi7v
jTdS70ewklI7P+F1VMSdFmmjbh2CcZHhqTxbAbvR4UfmVkIyXJlOLpcwXJztUZWkku39BptKPDCQ
f9W1X/QXbkzNeWxgZH+zh75+FatkIdnwiDr3OTnPpPmO66RPImvb21IadfDcj1aB0MOT/blqSkX6
IJVsDUl6YBToERc68Q0w4TkMM3b+3TK01e/Z98CRLk5Q/KGvb5uDUkAJ79xlZQXbtNr+OTeLCSPd
FcGdDPlnIz6aFRxE3vN58oygm8iqXOMRBaDTH5gc5QkL6isZdam0eSs2M1h3fCnU4TaR3I8Nsx5S
pHUW/kYLN1lJpuvCPBaqYDc4zzAbpHJX2JEMjCsaQz1R75IFQPvUzJe+3izGXT54iWQCNzzuQ7GC
jTH4jVZStMqchrtjqR6x+YblWOV+/RuhzXYKqkn8ZDaIjKVKAyxo5DPuDPotLNPt0LyuW1ladE1r
DmJRKuut6BdP7jz0jGq3TANJE0TXjgsNPt4Oai1jGK5oRvjLyhv+MOrW/mNo50u/x9Nt9E82Lycv
6ZGHNPt+g3LIGZnaWGAhTjhnc9qs6lrqEvAUGkEtb+1GEzyvqz4zdgY5G7y/Wkef3JT3185vA4W+
fCR8NVpo1r8MK/OMczB2S31WsjNvobPlXzS8Z8qAYC1od9oQMsxmWIfe6oOSpKmACnN1K4PZoYKV
CcuspIukq5EPmfLhRqgh2EhjQzt0i3mYmAvW096wJx6r0Xcq7P3+zvRX142qaZ1paURXjj8mo5Qs
JgPdHwjndL5VyjS+1x5QHwSXOjtQITYjExGlbtGmrsDFkKUWVAzG6u7DuahamBkVHB/hjrNznVn4
Qcxwj+T6Drm1f2+SM7vsx61dJX9rWb0XZpiqTjq7rRm15DUUKn7jQkEKCqwhSfFZzWdyL1zjS5Ha
5nYeLTHlx7wqQR9CdSggyhGAywgiHwLjJh/mvty7Wmsc/Jxo22VuKFFt5c5U2jhVOyoJ2HIHY22t
lGFFSOrXveqkeaKuHJmmblZ/TzJSJY66tnwE7CKkBg8ZfQ7fuwHlzJ2ubF2dF7dVr05Z+D9RAwOk
ks0ozQOMDvE1tfvscU7xY8Rmbw60DH1ZrBdMnmNzGDLbjfued3rUEai7wu5spRkLCDXrjUu197KZ
Hu8mndkEzg1uC9wu84DaRRxrTrlzmJu9hVsXvMD3uErkUyZQu5qGcGViOaxJSTX8sy1r+dNsp+x7
OhfDegwMnaLBIaH7nRHfdHL0JPx9b6YrtyZQe1i3YTF9wS6UiYiCz8tjzTfDyFdahCOyDeqvk1CT
0LXO7U9WIfyXrjS39zLvx/4EFbfVaD1qs9jzPCvvkOVMyHdiHu2F/LRS+5c2vE4/GQxreSsWa25B
KKYyODRzb/5myOqkr35XtN53drdrekP36JC4VohJ7MumbIInQssNm0bPX+bfnrWGAObyLLR3QjsI
VwvuRPth67a6j0sbxOmOYg6OV+H5FXjXmf0f6+GSYHaJ3MhdZbOrFsc/VLkOoGRsdk/6FyqWAxeD
HwO7ixbfcntGCb0KMSgU6TqAEOTLqe6k7+l2v7GT/j4vOCsecArlkjgbaLUXSslp5/HOSXqnyY09
ubSWxkzfpSlcVDnX78oaXIm5XTXj+9qOEwIfTbB3RLjsbMbIpejr16aGzMcYoAxvJYOrx7SB3MiO
DL1HHLIGeXG6Ll9vUo2p7rhQa+14RfFG0EzanJ+EwATPQyomlZh2UR0BpoZEgE4j632bGEmb0a4z
WbuyAKj0ZyHdsIw18ky1d93G2y5FDnRui5mPQxMpzF4f85Zl2U4je3+nmy7W3Sos4w9vY/opZUwQ
yXLUiuaXZuPuudsw+RU8xKE65rnjezdNT0oqO1QG9mB3S0CMNTFXCnTdOHyFAMcDSwzYldYuVRAk
7VhY4a7IU4sQaAkpKlr6kls4Dex6Ohg5FyAS6UyMcoBa2k/MurPPRp2BaclNrzEiDmzSv1eChYmJ
N9Gdmqgm/V3Rsv6OU/ysxavuN2nRcWZ2+o39W3uPWmR0Izn1Y3mZZmWbcY2eOz9UYxneYxvzUhhp
xInGesz6KeEPhqjANfwrwMpEGtq2OEcC14wX3XFwRareSr3jjE5T2i6LQ43Zsok/D0XHUybZOUfM
AuyTUWkXaH8GGjWeBju7y8e6L/bzOoz64LASWaI1FeRBDQFeOx6wgOmc7WVqOKXAY6a4clYGnYNX
onPRUz4h/XVWzwPzpIyCNRGS+B3E7nbabV7PbG4WC7ze3iVtfOf0dfuI21HU5NRvs/9jEd7wtePo
e+1FOeUJDkJwdCIf7VtpuXA+q2DZnlfZBeKMHhgmlaPBPqCEtU0jsZUvh1MwKVnvRkWU1ZGM1vYX
YwaulYKaxOM0lnO9q6xc6UNdV8FhkGzmYrPqq/AwomOmnWrzzI+yIV2eh9pvf6WDq9mnsrT0Yzv1
06NGX9zHxJLTrnSBD/nH1gHknE5tbGIN5mVRhjObQg4gqnfgaZ+cC9UqPrthdr3fdELdEo/B2rp0
HJUOwA8LJCRpW7Bv8+f+mlFHqDX6DTEVCVul4DoWtcR9pbjlY9SbHJS5B2yzvzZAtybabTNRWmSS
ElWBA6rSWUYL/5fHuhZzFfttVcoT5HR5Q072LG/cPOx/L6UDfm+eK6M6U7lVjC2w4xOGSTO6b2oZ
FMd6Zn7DZI01KjxQDaxN+iY6pZbf0zv4SFidfVCxA2SHkPc3rA+ZEzZrav0pMpjg9N3V4n4BA5zm
+9QjcJYutt6OIp/YpkMsZH4dA8xJzZ1HzwoZfw0YxAivsumpoBYAi1y44jUxCecBXH2WDJ1nfgcX
AgudueMyfyZd+0vo5V5BJlf3R4DYEXrEv3UQWQniOhRTmLQpMyWiFSBczu50JqB7xj/YZu+ZmYI+
3YRPAGfvif1CYn1EHWafVy9II6k36wzYm9yItq/iZh7lN8UzSwGfZW+CAIHEGVpCcuu0Gr79txDl
o26blw0mOz44UXNIUrwPIo6KoFdvZluyb7F/RpVl5Sfp+yFrndk+VUPFEqXxF+amLO8+kZD4H/WY
eHGvSkvXEWyH+e8ffjZLqi1wynbbz6413E8uEjUQg8KKmio0q73HG2tBHc72uzgMaaDTXe8RH0H4
nrbhZoUmCIfcqr3h2KvGBEZdB4z26bKRyBEF73DsUGTnF1502eOga/218C29wa4vgiKiXtUlRbxC
wLyIdErZZ3h1RqHHiC5xKjX3ezmnIM8tlj8sWFjSuEmfLrW6y6pVvuSuc/Vod3B3F2NGHr6C1f6W
Y84m1WIb323kTDED3eYFEez0wKKjT8ygWDJkLbOL9mQYfWIIkJaOii6NS82X5OWPlChb9wMsmBfs
TKISdISLofixLcA414hi22heGTrjDB8c1/Bj6bble7016NPFapsP05wie2F9W8xPMuvn7SAcZFec
0Gn7naBMHMdDq43vKFdQl5uZdCZG2Y5uGbJWBgNtoLkE681d91Z4MC0+U9z/pRu6fu1QLq0rIOJq
a/z38+Iw62X67mPvrIxxzxkbRCV2pJPF5U/ssRI77W/zzz4s32avy387ae3vm2y79RyfdTP423sN
jPCTu/EvKe71boRHBAQAppaPBv/fH0syM7EYHS57RCjqjpeZ+RzKYjw4wFm+tFe8Y8fdEDFh6OH8
T6n97HoawjCi3RjG60zegq7tT+RyH8W4fCgeDa6R5SPFAS3y7w81wpSbTEz6e6NS2RnO+HTtFLri
JDkUI03TeXJR3HzmQrg+ef/SrgJgwMSBOg03bOB8dBh7/kjh5LDMGhRD7bwfqDxLp79DS4+cBL8z
GzS65y9GV+VnskJe+GeaexK1t2Pm+ea+N0T44JbmkGxQ09dPvqr/79OB9+Cs9TDWmx9vIIEYumQL
KvacsPe6vIYJ5mXd3SqrmuZPhPB/uSyp9hwPmRseA+4MFB///gYkS2ZpTxmHtjE6P6eBXBPct+uQ
jKB8362VWq0DMZrkDsnSTWsyEa+Uz3Y63ZL/Pqr//rWJpeclw7jfMaHyfbDYjCCwtGPKZZ9CZ3sq
ad0ZN+VhGAfdVrz/98/6+7UQWAghhYlME/Pxx6OZ4STRA0ISQOwrGnMfeWhEKgI7QbLTAw6eUr5O
AR3/RDHwyc/+S4uJQj+8XnGEkTj3P0aED0uQsnXinifqQD4Bnzd3AWBZOwLtNSREUxnykxvKsj7e
73jpmWhbWK5wPZgfHzMxyS2wlEiTaSoqvkEAR5JDySR2wK6p6e18mk9T5hGPRF5R1xL9KdoDAyxa
fFoi89QEDhVJY06gZ5F0j+6DaZTlEAtjY0xZUg5w17AJAGtGrbhLq4qWL3egFJ6RkVXGZ26Sj9cQ
6r1gJxG4VwQNN80HPetYLtxFnaSBR+r8k35nI+8G1+JXjv/m0mWufuuCDpVlvXKmAfRrUIyFTDP6
q0GW168bQUJnGtxl5u00Gfb3xSf1579vsv/vQ14LD/yK/Aet978fLV71S12z5j5MbeuLPZHz0/rN
bA1Ynua4AObG/DaNP/77h/71QHNpuEXh26HjJoHxo0sT+ZLZOxB/DoqklBOTH0Vl5rhP1GhpsrEw
v7W9dD72K8uTSDfXhlET73pkGf2Z3e9/5uR/nrPEXAKy4ny52kax/1wf+X+4vTLDyluT9dMhFSby
uhZ14KUdBuuWtK7Nv1GeVeeXjZ6vvOOJSMUBB17hn3p6J7zEPluMKMQVb0NiJECLUPiAJQYasl5c
ZiUY3azVwJ+Y/cAxbpSDe8d+pdr2nh0M3UkTENRFbSZNokIGld6EOQKOyNsGxsZqsXLiXBE5+OfS
4Zw7FyQSpzfuxoBtN2jmO9HmaPgIOZM5iz2DDf+TBnRrKWjpsW4Q3w+vLiiZ9S3bCrO4b/uGgS7x
uttFzaSBXGynd+w7a0TIlLuF6d1k3GpV7EwSP15rTDTGyHG9bz4e73Snw9rVD0jb5BIzvsQZ0WOE
PXxye3w8Cjxet+bVsIGln5L44ym7VmPDvHExDxgPzBTGQAgXkLknNrPM9CFa2R3ev7hzzQAcNGgv
A0FgFeg4TPOpuphLoNH8dGY/f1IKfDz+OYct2wfDdEVBIJ//UJ9g8zSBr2XrYatGuRvHTGFMLXla
s6tT9ZMDhBfphyMR+AZeFAAjtDbUH/6H915LBjJQ+TE7oFzzu6sATLT3aduVf2rbUGtiY4pAygXq
fnycwkE/h1OQB+eJAWF2v84YUg4EIrnm9yyY6LcXF7HRI/M3eRfWyOriLMxm51KiSRJvrdFUy9dO
5l2VdJTJS6LU0JuJG7Dj2LnapNwn66uab9OWeTtGlv9d8BYI2N1mphmIUa5+kfiLzqpDWmoD2rKr
3VI8T3m2rMeBFLrtmy+Qf0e6g5oZOQBNxDEsw+bgGFjadtf16GtI3PDvsQVXfMiED8guYypHYdeM
q5HAaau/k/YjDqbwUu9ciRUVLiatlCwdQNcZRnuIJtT+9nCPhLt3WZ9TWx3YiNVyN8C29dhHZdOQ
TLYxp98GlvYHUKn0fO5at78W25ybPRqkPkCXrLqvYW9hSOk6Y/qj2proqC3U1S/eGkx86tCe6lfW
NBaoX5mLr+uSF2lMOWT3L6p0s1NG+1SfnMmdn+xWebzWUoLSTjbRfO82JytHfItFnoyMafoaEAyo
T5rtob1jSz28Xl9WYdShMJUEO2tSHFpHBlXkBZX9R1SWySg2H9ffDSrKL1B3e/+9LAPk6IYkXK2L
pjQtC5zdOsuifLhGbQhulpuVgWQZN4NevMgP8JYmyG2qDgFWOu0dv27Yr/YLc0WWP3QxSH8mA8R+
bkJPK+uSuAK77cAwgzuweY1yxfGvBEV28GhYt9gUU/MWLMyBIx8UJ/MsT6XfeUFuZL2FlTSKQ7v4
bmIVSG+O2VKs1jPmWRzH1jbOZ0f0+cmfjS1I0PVdWdCs6zjPpkIFR5I1hppojWD4vRQze8daZPSR
UMWxKSOAY++AcG3Ul44XkNwvGdStyKD/bY/MJfzmIieVXTTsxO7MjN3HkAX4folaW+Y/x6IpFFZj
DQNOkDdUx2UvWrYX8+ZvMWc2XwOpZGQ/rfPaWDvWl9mDlSN+Z67jAj02bOIoEqN2IV3b3lB/MZE6
u5FolvwSzKWDfaDz3N9bYTHox5lCloJu0/W+5q8XO9KSRHDPjBwhTLYZD0vr9z/o/r3wOplauQPq
4adTbq61p4yi1/FxnMdE9S1VvBL5BdAdHiPIo1mEsQVVGJWkTAn8Kno7P3uiFGXSjDNyO6NuvpKl
tZ4aZATvaEo6MqGCnLWwVZbOXtnwUk6NzTcIwKRCc4lPJlA7gz52iwunXQEtq9K+yS0Cy4/93CAE
Ht1BodTBH3vN3vOs82x08plx7NTfZqNankxR+TAtayVukHQa/W4d/a65YXAJL9LffD990tYmw0sx
D4W7Q9nCTRr0m/XWCJOJ2pBjIIwYqHG5G2SLeMpEZi67njJ2SbxyWVheQarr2XmnJUFglVyP68Jo
CyFbAa49zJh0YOHBpxBVbjpyNdwtR2gUZpxC4VXO46fOcNOofNUJ1MvcZhJtNI+o9rtXhyGZH7Wb
6z7l8+IR4hZk7WW7uucjkxLB3vkl2pGoW0r9opEDtOcggHXfYAV4ralJm3hdjWbbNarIltNcBNUr
My2o4ExfnCzeWMrUMbatAqZTKBOeCkYCWlmwZUSTvxFJ0c5HkjfyN0yMWGjSMNPdwao29Ux0nCRB
g5ALTj62iQ13RcW9zT8ffNN5npOx6KXFS9uDGYJ35hISt6H82W/FUncJHOtrFqkVmum+kQV0aV7L
xfo4OnUfJmnlOQ+NylhxNI5sn4bUc61dD24aeciGVjq+7nKIawFKkzO/t5xfqqRuT+Z689VJOOP2
SmQWZYg9cKfm0Ly8F6IKSuQmSJaINGo7XInWCLBezpoFfruqNYvb0rb2KzELIhZL6CYGfwCxW/kI
cqXpdr8I7aJGWtoc0Aeief9RlwvHTyPH9Htds6uPJxBFHD+k4dwjdyN2ZlqL7dsG2auOFqe3vlC3
NUXszUwiTpDCrnr2EL9SvLnw0QEbVwbjK8sgbNV0jAbcvEkyGLum5blY2JZyji+LfHKzoXzv9SYe
K7O9Bss1EDg5sIypjsi6Eu6LYK+ioqCHEnSGv2DgqyTVYDewXXsRZYNLf0bP1yasOr2dubLqySqx
qJdeSWve9UGDKp1jim2zA5MQvscaOtsDHPtsb4QIl8heMvP8uI6UShFCbmHuDWXXNKdsAaxDNWPz
0/YSeHvpkBe2L1rS8WI5WO1vHG8DgphKcZ1lhyYCuU3lBUgS/QQL03nt4S/grpxwhm1Wvlxn2G33
K2AJS4gGAA0de+vi+sfZs1PnqxoCe0FvPc3iYSGJzSPplVsvxvvLSw2UE7OtcE6J+nARYOyKIs2e
LMLAGhzg83LoqR7IKBmxakUhojauyMjo01fTBjadvd9dOCAA2nFpp+/2WhppRUSBMfv7nFOCv6NF
CAMvM0hB9Be8oeZimQNv065PT3NuVPlF1o74JjQhNifG9vi/GNePv0p0Wg3eiy41HwOzdhJ/CsHh
IUaSPRIwAeNfqO5ldPPSSWSDmG0vfInbYw0AYaFvLa8Oj7BmeVZl2VPJqfwL7XeRcxFtxzvoAQ8H
8t0m36/5Mj370kx/uWILl2PKV5rIslY/ShrFbd+RdPeboGVEfj1PZh0T9hkYWBbaetp1eIsbDqeS
WZgmXMRE7cG7Cx+GO5I8gbFzirTulotPy8M2WGyzJt+lB8sz0vzSDQP0urMqcD3fwPWm7G6NpfP3
49R6XwgHqrO95xScY5VnD/x9M6y++duqieUpwu1mbkv4nMCAmlNl0RLw4E18a2MDf7trXY+kLViS
sRlgeNinm4NncskDrH7BYiF9JuKjAM2rxnV7xMyngA4OvVORyrGQg9mX9cqe3QuLgu1267wvfdaR
hpEryzkQueT33OcDQ/3N9NF2jgH3QZipL4KMgQw52jR8m9VabVSMrhPXxL0MCZHqkjSQVbEOr4tx
QXfG6KyJtrBbuj13Ck8QgQXLpS63db5hndP9AHCF80As5uzeGyyVdRzkq7jbENRx9GxCLbumEbm8
IVFq6knZ2NLv7py5vzuOE+KldOG2l2adrQfMcCx4MD+PpXcxGpt8jUJ1C9GVgOX9XVlzWN/AxVDq
ijgtVML7ICf7VAsnveOh3wJ0c/OShCOH1q3BDv5WqLVxL5OimH902szA8COBeZ6Dhi9pd22lkZHI
YK5j20RZtifpx72hSt7WXViaDjqcog1ejWyRxM8tSCAisrQIcZBZKXEAr/lmUG4AA0pWA3VvE/ms
a8I7mdJH7AjO3oJ40WW33Zeut7RRYKcTEUeTN25HCvR0mHaynfD9g34Qu4I0WJGgl1TGjmRSCsXM
xKzyqpCQuGT7tp3gtUVY226wnPEWpLRRn2sGmj82c7IYA09d/iv1+K5j3DXTeNMKZLKXrrYr7x7k
kTf/GVwyzZISGf98IljCeTQKAlwPVFQDpz4Kt4VQZ7QfNSHaTvgmpNMcF5mTacS/4uBxGoDePOSD
DFhBzFZjJj5DizopDAN3m+MWY3aTO1lYPFWelube4/SaTzqoMvnVx4x5tUMqOyNdvTDr+3xDT3Jb
Q4ut9rhDMv0q5kzRjg9rIBs00KB//Eqm84ElXps9VeCxsQd0sy0mlj7esO49r04LJIYLQTCaLhzb
JVJMQdXfoVJByG/oB/isPSOtqmgfs3FAxu7Du9Oxrdld3WSaeemLI532EfUjXvdNIg2gvMzrV3PN
yBP8ZHT39wyJSh8dC5GYnh1C0fj3BKXJchd5QDYdkKq1d0AgvisMfAD5F0z3Kl8+g/NeB2f/nNhA
DmFPAEckANgBceuDiT6k+a70uk6HYi3n58HOiZspjeJJy3Has60gmz1s9CucmemWevcz3/j/9+MZ
AAAXY3TEpPLDrzsFHhPmnq2EmWvkS1NrgLgYHKf/ph05PIdiyP5UY4tyqs2HG8M2/vz3eOTjz79u
bJiPIObmQjCfvU5P/jGwYny69j1mKaKu2AxFOLiYwlCPnZA/jQkUjy7Zgna+qvHQ1FNbdp9sjz6O
Ja5TEPYzFDuCqbTlfLgAimrCBPK+ggtDTY7kOjsbuTJfQn71m8Cb5jeXd/Enk/e/0AnXn8ooCFyY
x7qSMv/fv3aGNc/qUwlq3iif2djk51k3IzG8+ZDvzAKTQ1YEAVl1wDUqZN9PoCXqT+Y/f116KHju
/+AJIIwtO7z+7/+49EGgMQvzzZD06VctSaRA3S7EH846BoDYbZcOclTzJDunf6/DzLwHqTIO+//+
/v83OP7n/U9RBdQEdAF7WI8h2YcrAZelaYVAJl6s7kre35hSfpu90tt773Z6fkK2YvlxzzjFvXrk
xj8WlXi+r4A1jbdjMYjqtnK0ZTyUTdgOf/SoKkzAuednl8zxy+1ICbDO0RyOEGBmtVVJmioS9DJT
okdypMeBa/QkfZQdspjYGEVlXrYlQFC7dLLVe+WYXnosgFnV37BfOO0rOvHAuguKCeOFK9MpOzID
VoAvPPBUx8qftBOXHlOQ/dSGToWFHMdhRIB0Y2oMw277wuKdsKhpsup3rKPmGOke+WCsAId9Zfwu
aHegplSXsl5S95Mp+V+LSV+wWAYg49qwcVzf/nDJTUS0q19qnGVgnXcLyph92gbbzu2s/LlACHLj
Vu1yntq6jVqq63to8u6hVNfd+UQcVmsS5Pjft4H46z5gEcYCLoB86TNlg/z277txJFYuM+DQ7cMh
gPOkcZoZ57EphPE8ElVmYXidcUaio+zizA63Jpl8KqO7nnkZz0gDK/R5IaGiPyFrW80D6h3RRc7M
0OMdb/XwHGCbz45rysAo0Y3RvfnEPKD2XBb3VU1u4FG7+t2LMfRVcV4KFMAVoFxSeGtzS4+OhbUg
mjoLEuxiNYgz4GSgeKnTldowY+yXVHmq0A1O5exfsGvo5sz0w3UetV0sal850GW/BKOXdSfKztFk
fUOe7h6jO9mHo1EENyX8Q2fHJtV9sbqtrxD6dkvPsHxKmzclfOIx1tGZ6HQBePT7tmB8EoVY4WiR
Z0ZPsRhHF82FsMbiYaVQ9c+0Pyy8AU9vRbIuRT/de1bfMEFsuv7JKZTJCxV5znryAAF5z5OAm5UZ
hY14Cn2G9y3ji3rWc2v/GAx3UpdhYfySSAmvDQmslcp9s7FeQSE9oMuVVrtt+wp5WX6nx57MpnzY
gq/O7KxuXKpsexp4sJq4BSLi7QpqA7mvU4Opmu/WOqefm0I8xAU+BcQMLMPYE4bznTsXYbsD08DE
HD5kn/AtbOkOj+Fa7gc3mH6oKnPI6QC5cl5Ehih2ksWwn5a18GKqOH4FOUkPBZOG14lAwBmiMCWv
LxnAyuf3cwHihmDxmtvcRVA0x2TztPoXvFPU+2T/bbCZoa2OoHlYhBn2TdaH1/5VDKR+ssarDuhX
g/VBlSReRbnhD6+0ZBTCSF9Qwg2lJZf7bAg770lMbXVGzCT+j7ozWY4bS6/wq1R4DwXmIcL2ApnI
iTMpUhQ3CIqkMM8X495P5hfzB0rVxUyxmJZ7095UdxVFIYG8uMP/n/MdlOO2OUfNi6hdI3oqlJWv
kFC3zqVBMU5wAnLTEZC46ByggX+P1R0GOoGEeg2SARpVViv+ix4K/FDp2CMY66E27pp0sJrdKNVI
mSQz7++I+WtJx5M7wtE+fmkPt0oADtn3GnP4zRyeoh1oCSCelySWTwF0LeB4weDUV1NNygvbmWmb
M9B+s487X499wgz14vtQrIMFi81o23Yq19MySbuBX/w04nMJFyhOvoVG3X/7+PZ+aeJyPZNEH4fg
CHQLMFj3pyRLcsoUSAxuOMvAOGPVw0VIxGKND/JrnEGWAWrVpSetQzCvE/U66cCOOqzptdtfVTN4
TCw554Bs6st+skDMwo4mLSr3+8hfOijlFuyHitOk7PLTEFs0ftNI//LxPRy23edb4A5U1ab1otjy
wazK+cwP2wTqXjCAfcFtoKwsfFFL05qouQYqQDSZMuBpiy1h/fGlVZ3H83ZlR49DMAOpR3T+HVhs
B93YomjRRba+ucojLDfIF0mPRwCd4yDzZYNQ31zt8BMhN0bq2pgBWg+pj6f7QVRGu1QFFPAFm0bI
Tg1nbIx6WqtuOGTibQC/NT2ZqclYMycKEzg9OcQs9JwwjZVttIiZg0qRzsrIIkLOpP7UuR/f3S9j
nyYAzxbVCFOQoh1uW6S884O86ErcyWO8NKn3fA9ieK4KSYV4pBQpPrJP1eZ23P7jhDQIxB4VGjtG
9sz7ozGANQh+KKjW/ShT9fYD4mbsNoNSh/OShUCv++jEohyRrdWgNolgZGOlLXEAaeSiiygZF3oh
YzCBzuHQ1zHr7C5vUl2gQIgwDXAew4dshRomo4lm9Z2UtcNtoFZRsEVKRLE+KsJFyqlY3uDmyziz
EqK2TdBwPJWcDr1+7h4z+zZ3r4/6t/LKLsqX/EbULy/i7LH89/lXn4qSEKkgFP/573v/dhY91QWm
UHH4p/Z+qfnP1x8HL8XyUTzu/QttA9pMV+1LPV6/NG364wI//+T/9od/vLz+LZ/H8uU//u2paHMx
/21BVOR78WIGU+Y/knfmT/Lz984fM37v7lFET0TzETw8/vJr/wjmg4E0A35RVbGLnzG5/UsjyOYi
mA8tPKIXg3fQnKmLf+byKZ9eZT8zEthUKF3wYjZwIcP/+Dd9/hGTOX9+ntDJMvqtXL79Icv7jzQC
AK4NL49dHQrz/SELt0Dl/A7Ix5EJpWyvIv3KF4/+XDAVxJ5v2KZZw41sYmPdXKyy8tqJLjh7e0Rp
LA3Y6yCcVtDbsKnA6q8/59WdVt4Z423Y38rTeVhdtqJaxmuASG48rLEJjvaVWTzZ1nkwnNKCMZSb
3x+K/0x03r/gGCTeSuV7+ftRCHfw5Y/iOwGRe2P35+/9GIYSYXYK0kKHXTxVDKCoDOwf45Af2UyP
M/xV4zSPMpSr/RyJhv4JqS4FEIQIpEG8HYn8SEb5jIKFmBBGo6P8zkicV+q/5s5ZhEmZgYWQtBxz
3kHMS9Wbo25d9AXt2EBCmATwXfiPQ12mLqdR2xVFZFwhRaKoS6OKE7FxZKV4xeIfXJzSAuUdeMfc
yuFSIWNxztRe892irCI6U74FgWOi+sqOGxZfBcrOrXtT7DLKfldSS0s2aiNlncp9s6MDkWBiZhOX
LQy2x7PNIT0RPf+R0Lj7jghwYu1xzZ3wdNVlSZGJ7kriX0YEuj/1vVQMS7hwuotF1/eC2hBfahl2
PLz7TGxApKvPkdL1EJAQD4QrjEOBq0sRacw0PksMMpDlfD90rrIxix7ERNOMWOmkDF0IncMdURYr
U0qNRwhoBNTEmmgjMMmwXlynQpRR45n+PgrFOLPhZP0ky/7WyvC38/3eqvDh+vEv+Fa+YsP//p28
wWf4h9c2ghWibfbWhlny9fOlNNVPSNOY68E1ziGrs67150tpap8QJcqvInmDMTHzKX++lIr1yWDN
AHvGaXMGSvIX/lwe+JFuUh2lWkOSmPWbL+U8zbx9KzlSm4CB6dIaoMd4M5gz3r6VWSSNBOUoypJd
qrWA6bbQh8dgCKBDOehuG2QE0W7EmP8l7TODrYd5g+FlqeqZTK8Ngk7V6/dKD4rOn6xvQQqzsU6b
S6WXXTpA0tK2ihsV1+Rai/urop84+WEi//0V4cPBtT8MuxdAlfULk2nZ/LFq82e+wCL/f7BVURxK
lh8tE+dFLULu6+nlucgjNJQ/dkDbZ7YiP373x6hUGXnIjdmyIAFzyFVk5P0YlOqco0oeFDsQdvyG
Peee/LllUT8R+GkjdqJCy2lTYwL/c8sif0KUqlucbeYhzvB/3RCyX7v8MQmz1eM7+Ovf3waYWs48
5v6arBFBE99Awh01eRYx83Xb9HZM0tCp1FDQ2pesorM3GKWUU9QLL1F5HgbjPUl6LqWFkaa6/aA0
5T2lkK1p9ubjJEnjOg/rZ8yieLXs9lKn3Jm5DZTpjYbWajRqHxLlVw2R5ipLFHRwypUyNkvNqC5Z
wu5Lo9Qvil6E3428SqiCUyiiXxsZBBUPzXmRfte0AZpUCqUMoFZ0I+CjXRDtJoMwHpPsJiHYqqQx
aLjxlC2kWaCEM+66qGqP7vgysbN1YcYXwSA4ftIHV4YCUYItTWfhGDln9Megc1AxQ5GAakrkt2lR
31XZdCaS5Ezpw2A9AcuNcglXab7IImtE8JVrc+ZsshyAhF4YRqieWUgKMTpvM6dbZMLftnV6KyjZ
rRsdEm2kP0EowMlY1zhWsiC+aIrqxYFjwhJF09cHuwlB+lRU7Snet2eUaM+VLW1Kg14oXakvtLm9
zEafhlFGW7WBTbsxRzGmoGlA7emOWS2t0qH/UlcamMTpc5WULxoROadSmn9OCuvrBFzEyIZghcX4
OWceiRUtXA6jdJVH/kmR462kWTu6eQkg1s9S5zyIiD8Sfh6v2jJa9uWLX8vLpvyO1nYVCat5oZYk
LzlrD+7UVGeE1bkKmMXP8DlM7GYNfbjWUF1RV0uD6uGzlYE4NfvYug7V9HNYX6cq/wH1GdKjqBpu
CF60FqnT0JTTHgXGHKqHmLxwvSF/wjquiGnlQERdaMh5XMMm3h7C3nlTq4JT2aQvu1F06ygDXuIr
ZslHhRehUqcO69T0wjjxtEJY6PyBmJUWbEgigZX10JMOPCi66iJqrzxVlmxXyiHcyFVLeGYfPowR
IxqpIQSi3ro0pMAbgs4+kWzJ9gS78IAb9hR1Ul2Vhi1vQaYvsyJG/1Jm3ygSbXtlajZJWW/8yD4n
rPuiJaHeRQC2HuGkwhHHaRcTN2IOFj6tmdORseFoS6ROavGtsADQ6hTxYejl9qLLap/b6nzzq2o3
Xy1Y8hGstgDSNSfgdu1D7C2sq7hpvmBaB3Oh6K7WtCejr60Z5sh+cHbqVvzZ1LWR9yOtvsU0Dlyr
mMxlYEj6Vwl9H/86G3elGyXWAKU4UjuorpOIOWOQb0CSskuDNPrQ/1qQD+Y7Jd3rVTx9aRN1iYnY
o9C4VWK8xo1khedGOBGmqY8b31b8i7jesF/OYfJNOJ4jT3bqzKXv+CIhJMBdKI2ehWGYpJSHwILo
zZurGIRgRdFXA5LrQgowcPGl1AtTRsrBBnSZCPSbsT6MG9May41hWCRDZYaFTLHEi9ZU6VrrlJs0
N73WIU43DDf5gHdTrq3v+qSdOWDhz5N4ejRG3zoPS8NZ+PRBEwz7sALAsQf1Uu+D1RA7Ox+NAc3S
jRzLuRcjbrpuJyBDQ4zQNS/0hCjBfo6a4BUDSg2bWNsWFIMRFbRPVUpBTJeSVVkba9PBApHTHXWL
DCJhrpbUXkPQxGyB3FR+6epo14bhZcjH2CQjcB91eHSAOXtRli4CtZMvKFVSj5VOIOUsBCAvWCSI
x2temSAXjFlC5pzhAcgSUU/qNJA7ZYtNVVKSwlvWuqSJJrSm+y+EV0HPpgMBVTonz9jaDX51rw3h
Wp4klG3xeN0lI18rTDyT9gRg94Bk1EJd2yYMMvTx7FQSqFmpAGtX9ag6rOlBTmhmaNbDSO7AQMTh
eZ3lyIupensc/r8qAI0MMZwG2OWQPw5PtNvcBKAa9XcX1tWZFGIohrhHI6xAZiqay6jF3gtkEUVN
230GlUPLZFqU5kMww1sR+xpnFvbYSbofwjnYapg2lQQqWG4eSXtci6r7PCiJa4/DF6lwOk+uhq9j
253FUbUk1QotLq3WCRbfWWD17TleBWkn2WI5RShvhw7Sv8DZ74H8z5/g9EuuT5AIr2v/SEU4XJD5
fWU1iLEskJ489e9Kp4kTv0JpSljxrCaCNxDc9cEYn2lkAT5EVQJvITa/zCHibjH4l2b3WTKAjLbo
LiChjNHOL1EtgloRl3Yf3ugZ4i+Z8JXl6AT5doCUEqdh4xZS4Hi5zlJomtUFsGz+tm+pIRBoBdlX
WI6UH6yveV6iW4hak4BeTwgZvJYKq0KSo/NIKS8VqTmJCvM7QK9xISOqI/FB30Vw1TnYODQ84k5H
v9c9oa803KgEMSfJ4W1gCRAKpvmEeZ0cEDqaN7I8VFcQ8QBoKiNbA4LHgm0iKh1gQSndQs9Gvp3T
i5jPnqjKrMir55Hm6GF5RyK9OGv8pL00kPRBh82qc9NP6ushjKXzIIuMLYlO8lXQ2+F3ZIfpqTDH
/LJK/Tw8CaWgWTuOsO5DZQAiZraTDsC4mVZZiN20RK6/dbCML6pp0r45je+fpiwjbCkSadGMA6MV
OKlCH4cHlrdfAkSij3Ul6TuwNL5XKWa7a8JB9gAyJdd2h7o4yDHaLOQ8zTaNGqfXEHjUC1uSol3a
2ShocpS/hHpt2kiQ4IoIGyhASNcWoaKzQBgLJdj2k0datsOyAhOx07OsuZhltSeTNj5KYHKeEycB
hxBnyNlbFDpMFEy79Mlic+yXVc5eHzAgPT4585/aoffpv+BI3FZIdJexqFAk4w7Oz+Q+LE+0pG48
3aiATZGtsAt4q5nX61qAtIiqM7kxh0WepiujfTTA2/iYDCIKqAJbQRFeZGrYXgyxTSocYt0KOl9d
11f94Eg7StbgbVrVWCtTiEkgNvX+3KEe70pA/xYOLq6dFCDFcUFNIIWPyaZyYaYUXptG5r0YApoN
SfUoHEAfQPb6bz3SKo7earEWwWjAs8sRaCNHz81rM4bAqlp+dR21bOmoDhhfk0qlfcus2CDolqZ1
gIDjBKGeuciLc99KTnwb4p2/NFnDnOYRJoK8bkX2lI4y0C8T0oVJ4jy42FxNtyitxW2UEg7FIzbs
/iHO0hOyj1io036r1n180bYQbCwR6GzJSiYl4/XBCtfP5LWvpupS1PJpEVoA6UJ1V4oecF6dnNqk
46JtLK4s+gUnJTkbUMeuW00stA5inN0wblNWiSls+3Ufp88mTPEFeNf0dvTRy9D2xW+gBZBrwsxr
QVtrtHlXReHMyWv5qirV4kJyirMisze2qd9CY6GKkjrVzdD3XtKZV0h/e5WXcPIlTGs0UMFxyOc6
4AQ3c5DQ28NlVQGMrM8AxrMPxTaOqnFu86UFQj2puDUkeREUCsD1cQt/wi1la1WmZbSGe3yNBpTY
ORNnN+zLXRb5d9MkiqVVCsmFWJvtrAEbR4dS4GoI2swzVX+tA6a3jfBOM+vq1KKECjtCSTFH5uM9
h4p7Fml4Okj3WmFsVPs7QnznAgFXsB2KhqHPn32Uctt0h5xVIkJLVw8jZnfxRFtk2rXO5yEJTvFs
w1aCAesMTb8RElakyPDCdk50yaADTNhskubL4GAViNgLpo2z5Fx3qc74VJkjTVZUF9jod5awepeI
iejF6XUyTZz4rBLz4iLulLCSTjU7OcsBYXht75fAAs+M5lZr7Llr1p3JsAhHfdppU5vD9qerpqbJ
jWNIIZyX3VhxykBRu8wVZzbIsD7KYlS6l7Sl2dAPw0NSVxE9t+lEQeDMbgwbgs0wagUteaRFyQpe
LyQKI9/pHXtv1i6JknLFS+xBu8JKUqNjDPgrpCFl30/CaZ6b5w2dWWTJF/SvM9fK+ZiOWNHNj74k
Uayd1oQ9/sz9/K1q1v++lPC3da9/xWrWXPP9oJr1OJezLqOXmsrIY/78xxm0gZf0oFcy/x0/C1uG
+Wlud2jMXtSVdXxqf9YQJH7EjnkWs+GDAVj0VwnB+vRqipSBarxWtTj5/1lCMD/N9nSM2bZMSQqL
8u/UEGjS7tUQ5jgcxzBkk9KZrChUyQ6arjrZAiF4kHANVqnZkHL0hWuuqiY7tSKBJkXD7hFPYwBY
UoRI4a9x155MuW+v7C5ehyk/aesx3OCRAXulaA/GfCpp5coDvQ6VKcpOMOvvSHRcQbC+QVDw0Nfp
d73UCUGyTlpT2gUDJmfAKbYbDfHzDEqm+npnAzQBGzQIT22Leyec0PdhO5r/TxwYmDDjsKQGF3zL
GhvIGD3iBRW8we0069ukcMpNHMnzgRd7VWdLHvKWdImikZq1dq7p+UMkq5sCl/7MqAyAd0Wo3zXK
CUg+FynAv6VMrMnZNE4ThMbkrCZ80nW0nk8Qxd/tAVY2aQK0bo3qHgn/g1MAclH8nWhJKehjf0dw
NvklXD4TyTfZqJ115tMu6pS8/PGxoplpX1cGJoG8BP0Z3DrSxVACxprsxOvsAm2CSSFnADktoufQ
tz8HEIbOJnkoCCVzoAoL+S4Lu/JSr/AxSzru0aG3G1e1Woha8bM/BDFujm91FmSLrNJ7ty/bc71Q
vmSNhGumf+jM8a4hgA6EgAm5CBAZ3f/tZMflgqwWlMhpVC7wnZyzd/fikMCBLCdwxJm+wDNnE2rw
HVE1hX3eXrWivExg6yzikfsh1w0spW1oa3XSOb0rpzW0yV1qL+AGVivAtfcCJFoBtAA5sikxUlrX
lyZ5MehfLblD/YzTHcsGh58i+uY3w3hiw4HwglaVPGfUk11YVJWLYBOp5ahfmWS5xCaEpUiRtF2N
42Ub+aFAOKSJVT5oEMMNDBKpP56JJmFNa+DvJiEg+BGBkpsPfAQJsDcRJuoCeR4INgR86MLb5jM6
rAF7mwaBXNRIlwyYayl+JijJ/i6u5VnQra8HnxC9SNfWUtpxYMjE+UhYAqI7hmbaE6wRTgx202hd
q1S8HtqlFjtbhS9LV/KHqez6ZW5gFKmUnaIn12lcX1oy3z44yctMOR+DeKVWycOb2etnVfFtFfGg
rk2jxUHWOhvQDZAk1Lf369oAhgs9IO5kDbiBs0ZhrNEhAYJKUOTo6TE1336TldlmvtpMG9BVrkqt
df9qXasokoSifW3ZKCfNwFnXFoiwIr8namXyk/Mef54QaFSipLn/+E4PvO8/L05rz4QUSRX2MGUv
zxQNiLcarIsk+aYZGFBMzH2k0THBsev98UVk7Hf9FKRddipN1urjjzDrc/8q2P74BDiamNKZaZFd
HsgidBzXWWUowRp7wpmuZqeQxbYVRhPwtQCUkiOP+4Ax9Ho9S6U9I8+S4bkcvf+4c1Ip687ny/Ud
+EYC7HQ43tXJhSh55etexBhsnM86cUhwdPq7WDfPRPlNrYiQQESUiAEhY7QyBJGCun7n0KbIWpS2
3Z1dEEitJhutrM4zp1pPz2T74AtPxZJCjqdMzEd5C3WUpAF36q1tWUSPcd9sOeVxsA49ZiNPtsMX
sxrsJcKGBwDmeBs15RQLNRY/mX1o2AkvrhQA2FSWw7B/5CT3OUMH5CZkRp2onDwXXa8/W1V9Hzd2
7lISatZlq1yFOqK51KnBwQWg7YpxulMrpk9bvUtG+3M4yXcj3BKSg+xzmkfjorDDXR61q6KkeGvK
PwNFf2u39M+04vf6MuuXYpZcNP8PGjEzvweaAJmWdMfnTojN9uPv91b//V/pvKOiic//NG+7Mu/+
RT97NMonSC3om2ygKVh35+zvn6oSh0a/NlOWaGSjOzGxK/zs0ZjyJwPwl2E6Jh70PVmJ4Xya6Uyz
zhvQALIU7Xc2WPvTK6185hrmOl4/KALoT9njvW3R6PBSlKiLiDMtBodOX0uWizB3VVx3rq/DW3rz
vI7O5j8uh+aQJ23REaWVun85YVa6bbBFwnenhF5Z2KrbCYp7NfUFr4nVY0Gf+7vHH9djSnc0Ah40
jpsH10sazXAqElOWlsQ/+l4RZ8aYtpdyyhFubJqUQnYxiq0TpsHKUSdl8/H9zhPYXxPqj+uzf+V2
+QS06OjCvX28SYb2wC5psZphyUwqVxJCBSM9og6cv6SDq+D6QCoCvYlG2C9XqYOSqj/0YbXscwpD
TUG31CwXGVm53sc39M4DVRkzDBm07khA5p+/FX+UDXng5TgtEzLNNsKRJi8zKofSZ5GCAQwVVIZY
ckVPcKbm98WRO1Xeu77KS8Owd0xekYMVQyetJsftNGF3rNi2xGaqULGx0ecmLS8bQOqsXld1S9tC
rsr4LNMhw87fcVu56NTDm8HstXaB4yu5nfqC0JSgAxXFuiEFl5Oqj8+YhKwnuaQjd0S7cpDX/ToY
gHXIKs4Ynh69//1nh0sybLMamkWclY5nhtBlIRIEnhPb0mU2oJ8ZZOnMJ/4FFUqMfbCLjS2DO980
hZRe8N5E1CdacO++L20//l7ngXg4hNBe4maQNdYP8+CzYcWErOKTiCaRtED12yrXoDAELcQO3blV
U6WxIPxV6rD7+MLvTECcOzlfInvEBmTPPeQ3A6rACIpVQCNmtbQAnuP/3FZdT6ZbNzzLXXPz8dV+
eVO4N/Z3KkIMdhTmqy70zdWarOgdUmx1Ku+9scrV2rnMfJMGBwzhxceX+uXVny8F58lAMjiLdg9e
fcU3G0j/tA+LslhzHqU911XZkfvZ37AxpLgI3Jn5gAztAe/T/tOb5iCfOvT15SCgvo2KqDzMFs+O
UUcU1OtpMU3EUHx8Y798Y/M1dZmrcYNIYeafv3mGEiGLcVcDYugKv7/s87Q663Q/RE1fQzEhg+Hz
x9c72Bf/vEmUdZTD2C1SV9y/YEbyn16ZXDDKEvS0ZZ7QGgkiTst2tBRj8rXBsMFJvRI3pH/UGzAl
micZeXJkMn//gzB4oHJqRHAf4jgNE7LyQI+V4Bhp2uDPrM6C1NK8PsXVnylltpNaoIlBAy5gMoZq
C14Pa03HovrxI/n1a1d0bEdsKtCiK7yz+0/ELEvY7lliIPahdmpGhBcXaI9tPSVCLJJLknc4Rnx8
zVmhsj9FIGEyUcXOkhHU04cCVDPXCLizHH2pSvCqiFNbDCkdU9I6YdgSb+RpvZ6vMdjzGezAkzMq
rQmRIistBKSL1T/fdBCplnTQzrWqqskMD2BjOIY4MmDeeTpooExUUIgkUSkeTCltpecmmVPysm3T
axMT9hVU5uw6Lc2vhYhqgFGpHR655i/rElIbnd3U68OhyXnwIupmFMDaVuRlkVTVCV0kyWWWjZbF
nGUOFvAJcJrmwVMhTF4vsiNzzXvfDQdkZhrGhIY++GBZNtUCJ29DniAtSYALvV3dGlmpu0OmQykm
ZmPGeSpeZCfO0lcLeMrAWtajjOOXIp7hGUOjIsfIzGUNVRjSLakC+L/o0Jck4H08kN59VBYKKF4g
08Q2tz94x7EgxbabKGyhXHKzXqrPp4KAHKXrymVSRNsqsBcZQlq2iskRctY7Yxj/CcPiVXTH3Lx/
bStyIqVv+JqEaNpzYsIQ4Q9jvSsb8GgzuXIVsBB+JjtZO3LXv648DJA3Vz6YNZtybFVRmQxKOjWe
rbE9a/Mu9qR8RP/1jzPJ5Y9F+23F5L3hzyJnsh6w7eRgs3+PwBYypZpaeUnrgQDOumQ7MVi2F5Dg
syYpmtYvJa8jI/C9L/XtRQ9uz+lNR+QWF42Aqq8VvSQIzs+fJlm/NEtLd+1krJboW6wTQjR+dwvB
u2doaNbYPiDSP3R9ty3x4Anh9ay0RLZUTC2n6C7zbZLr3SqXI+PIIHrvq8Rhi3qTEwy+z4OXbWx6
ohlAOy71LLdmfXAC1cz8RvnOObZlnKeNvW3ZfGvz6ZCqDDpSiun7a60EGqtm+V/mWSaWURJ0ACa6
iqOLnq2dkX5dZRI4N9gdcYSSARzIaS0vl+kKfjyoDpLh50WYTzIDDmQgOLArD75gQ5ezIg9VeUl4
BSGf8LoXXUQiB5G0qWcVpX0htR3R0lmre6Sv0dkfQQdFI6wFgD7ySlfFsMOcLG+PfLD5ERw+IqwX
s9qQJgYG6P1HBLeNBAFHU5YdtB3KMCrhneWVShClS8LvBII867ehGtFQNXxcDTUKPtyiGU0wrfc+
/jDvvXqmhRedWZjBeOi7hXBrAkfsZkay0q3YbAe0xcrZji1ZBJ47wYVPFMORQfLeq8dcTPMA1AIV
On3/AeCqDy2rQ/mbxcCn4P3aG5PEWonoXteQ0wiYFaKDtm4ltCMiWX98y68F2MPnb3EgQy7KhpAu
zf7l7WjiSGLzNkBUM7dI98tTRQaCoxOs6ELhCT0j7Wj8z2c01C810h1/OOePTYs0c3pU9mW56srU
3JqNXhKwVMZH5qb33lcLsMBs0+Zwc/iAssSsB6LggI4AZ1nQeIhWuogH3K7Cufj4acxvweHDQMtN
s4qLMUcczL0qJqEGhj/vq5IYL52TEilopWJRdXjfx9o2jwy4X9czlXmBjZnFS4nK92Cr0zP7j4lp
KSCpQn+RCrmktZ4PWx/dGzFYypmDIC5tlODu4/ucx9T+fXLdeWfAE3U4t82f680ZQPdVs5oKDqrG
qEbXgSMXiw6K75Gx9evI5ipEuRAMAsCfb2//KmollYYOCXLZMu9f2giWyN1uydrEaLf1E/SzCEcy
VAT+M1RB+8g0/+t3OV+dvT4bO/ZUh99l2xFTVIAPWDoSQYGhBdssTOzgNs3ZHARVLB15j3+dPFSA
s4TDcrpic39YDEdnYDjlrC1G5Bl6VRU6rjHRqRrSDO0+mFlvaiJ98/tfJJXH+TBBQc48PElodNGy
eL6onOv9WcCubdkkafvbbyBTgyJzaOTdYNU8GKatoQV2kyPbRNKQezAXLW+sxnYbp5ASPr6hX1/2
+VLWbLmb9wOHKybuBHJeKm4oLMmVUYirXw+TLICx/H4xk4WZEpQBpovtJK6Q/eFJhngb6ili107G
qd+nyTcSCYJlZAoKYCMCvv/DnTnULCjTUm9+dYC8eecm059EZ6D5A3IRL5qKI6jqIAdWE/7x8aXe
OemSNjF/XQC+2UMejkV1qugdGwR4DnmbrHq/6LzQRpU9KDYaWfI7lhMGAyghRbmcWbGuWY4qpFMJ
8Og/+VEOp1SprJxMFEh+eyINO7u0FwHL90oTBGPbEuAsEaBBYXmM7jHJYIDJCCEhiPRnk+Tv/Qzv
zHmWQhGRIh6T0eFc27GUwU1JFCRWaryxYwRBKvI+W3YNpZuwZOfHXpv3ZiAWdlh5nFeY3g9uXQoU
UaJZ45bwFnlJbKpeo+Ftl8vwxieT98hi8t4EhIkEGzgrCTqQg/EMAGJQSMlkuh2jaKvJELezFGRS
1uZXxqzlG2Ri9D7+et9bwNhDUwxFtkFY4MHMEAEfzalfzQsJSg0JgPBujmtYFxC4rmhOdC6NArLQ
Kvp0H1/53YdrYjjXsW7NDaD9t7cKtVY3SnLR4lJ1FgUiES/rlRzaRRF6fJnH3qn3JibHnmsAiq6z
Tzuo2fQCDEov8XQ12vCeRnrnKjLycEX8tXpkDjzAQ8+bdZUDAzsCvEFUa+yDe9N8WQVqGfHONNJw
VopqK2TYG7i/nGVW0a2UFCAqY751UsU5G0vZOa1V+xbsrMSuCMUaZxzcv0FPk5Ml0A0VU8Klg4F4
GuJNr6YkjqeFuey06BbCM6J1I1RuVWkKiVYQ+N9FQE6MbPdrQpBIUU8degUNxSLiv/ttFIfWNlOn
+sTo7QmvmrAxOyjt6uMv+J0HTiQHEQXYmXBzHx7Tui5HIDMwtAhEg1tQqs0VVQ6i4qrgWPjDa87E
wX7o7bUOl1HCBuUyCOHadWgYTzNnbBeTkkxULAkfHWICHJ2pEfBzJX3l+5qx6pogJasjSbdUESs3
rrSWaLCyBtTYEQEwhi2fszOPPJJ3xjwfc/ap81AM61Vs9WYJ8WdnTEkTe9kzTnco+z7XSZ3cCZpn
zO/TFP3+O0brE0QHajE0Zq/dnDfXsyzcrf28gcOC6F9lci82je8Yq7rNtJVe9cmRGezdr5zKpEHZ
g7s8dAdLQW47wpSUZVMrwVk8piUiGcfyOgTYR96x18n38Ctn3oL1yUYYMMC8RX5zb5Ie9+StUvHI
6kzcTaGPpBSNmnQ9GF0/Q2rD6BK+jXXpCPkaAG23RNgdbTSfTOEorcr7kiDAsFJf4rZRkG85aIuz
BswZUfJpxjARYaPtynJwFpJfEChQlAKjBKhtaXBEv+CIObTulA10aYBw9caCTLkOXxQoYZQOVWnd
IR9XEaSHvrHzpQoXkAL1Aobv1PSXgwNx1klzgmrMTmtvKotqCZ6vFL8/e3IdFlEaXoB4htSUBqr5
aKQabJDR0BSIYEaRVmvFynNjFVp4oXCIKC1c9DHIEtewEvEVkUqCT6Fo6U0gYl5XeuR8kULN/mL3
or82YrU9t3JzvM/I9elcpjGAGUZbqKzpQv2ScepJV05v1C0TZtloiGZj8dDHVXUjjzBY+krl1wCW
6eewmcqvzhgp16Jlr+f2UE6oB00ygrdhzBfC1NDRZ0HYPAdGi7Oaej1UeF0nQn7RcPhYlwEuyyNj
/53VlCLALCKaaYS/tmbYQ1ht1VBqpCOzSXLzvkrnCLwWxQgRJrnb0Z0+cs33xj+QCF43iwWcC+yP
yYBVwc4MrqllU7/NGbm4WsLRa4akOTL+370UFnzbZC/Ktupg4TYqJH1qJyi6tUwleSk3a4Lxivtp
4sv5eCJ/p8QA/YI5C/kjTSfub/+2VCyUbVt2uASdBPIuwYonchaqmzJwTpvCavE0ZGC7ZLtaOYSO
erU2OqC9I2OHITNfkMBK8FyqTdt+MgQC+qN4nve+a8Jc9FllQBXkUDY22c2gyhDFl36QFcsxITOA
6re5KISoCftM+lPiw4/t0ecJ5mACmmUjEGzQFaDePfiy+1ZXwRQ3yjLXEtrd2E4kDzNcvQxJ03vK
0tgsECzFya1hB23o6pg0b4GLD3eEHfs3fYWLBxVbW1xiX1XyI5/u1W9++OnAflLjl9lb0Vne/84y
VYiKzB55mUxRC4OXbNPELRTSA5CxDvZJ2yvKfcJpfubxaugiUIzH5yG5OGQK2mp0n4dl/d0w0bkF
kQkiAeU/eRIkdyIftZqvIWb9q3IKo9L12ah8q6TGuh3KSH9utREh2cdD8J2FU53N0ghkKEUQ8bR/
N4bNFJRnAzU2ybJWVjQ+NGWrLwZbBhPfGOr648u9M57QPc8ZWvQ7MWof1NR4zgppugRRE8Coe6k1
VEDU5IAmWmheJomFrD/ntf74ou+80VRPaeiqs/ARP/X+PdaT3VW5JWaCQBRQryWec0JsshWtXh25
1Gsh9HB0cKpEbMD6ySxyMHtYVlV0U8QNIolJQUUHaI6BUSGqFQr+QtUn2RpnttNPnDQz+2TooX9J
1Rg/WE0xHPly3ykzvZ7oONTN+V2Hu5S46Z3aN0i2C3OnYo5B19tl4bQro5wQcLnPTzo7xqwZ9mR6
g/09cvlfdSEmY0tG98lJexYLqfsPvrdiQxUhBVzS6qzn7H+oO7PlunFkXT8ROzgPt2vULFu25HLd
MFxVNmcCJMHx6c8HWbuPRa3WCvfV3t3RXeGyLYIgkEhk/gOe1J8Wd/Guu3gsjtjq4MyCftcGIfD2
MQyL/pNcJC0rJZmq1B83UtVIZ2Y+t5jOnM8E31Mrn+37DLcBzrBeissUlXEOKnVnVI11lGZ+67bT
0cZQ4qpEpOvMAXaq8AAiDkVLWh58iXVQi6oW7bOZmgpKxXJHv8zeFHJpjpkJ8LXARX4nqSNtAgX8
l1JI3SDySDUyOXO6nYitAHU0YIx6C3CH1SexPVklLi0EbQieHVDztSH+DPbF+zvuxMJzuKFwqiEo
B/tc//4vKaQflIPVoacJGdW3PorZnncS2fRNOajp4IV2vSvMob2sXVTD+mYsz7zkqcdjM0VXkr4O
Hoarx9MpSkuMgZ3dMlCVi7GwxCMN8fE8roqDO5RYbQQD1PGy+SzTwPjw/sufWva6ssTVzKF7B6Ts
9dvjNBOYCLLYuwzfB7wJSv+6N4doN4f4B6shnC90V4By5BSinzPBGwxQde1jrpY5thFQPDFWgWT1
EMpRnpmaEwGYK4TNsUp1m0RqFYAxIliQUHfs3QwtFadc2/rQkp5cwhFmQTqICMC7OFchOPVQuigA
IFn+lIBXQRGCI1AoH7muZIaz0hZ3Tl8vB0wssosSX+rrWZ1r6umfuArDDmkuMY/7mUWZ+/UnyN0o
HSacJKjLOhHIPTQZbM3eGCuocinydbq9CEnGSavjAl1sg3jo9LmI2m9llI/Y5yAp//6qOBFuIBuB
2njWl6Lq9XpEZVX7vYBniGRq1n4yAh/0/SAfO9n6R7sq2zPx5sSZx3UYWVefezEl41VRpkgoeDn4
JOwyy4NAIvFDt3pySR+/rHNhXv+s9WSD16Usg3di8EbAzWO/lUlUOjvax+oaJRJ6JqigbsfJynfz
kC4bMcJ3z1uDanW1qEuZ+vWZaH5qiZGRgdtkgoFerM74LPEwyUAja7dENYz0QWAKtASPNVoJm9bK
ja3MxV/vf9GTjwSppHEpbKh13Su3MoEJ1USQW1J1V1sI2fpxC7IkCcUOUMsMLWuMzl1PTkYXIosG
imImCFj19UISrYuLkxWzkAonvmzKQu4LuKHXTTwvxxAjFBwkRbhHYwN5rVjl4WEBSLdJVN3uYH1H
exO2ASSYoEG9hg/0/qScWuac9gQ+Tn5A6O7r0alyCV1oTc7OnfFeCiMo3gGGBBuURrCTzqfo3E7X
P3C9+ACtaQKdxnuv8Ukshc5dCvv5K4SXeAUuWx/LwEMcCnmMHfk9wyfpCt/45F4WAjN4/MUQQg7r
23ry8DGMcdXFO/vy/Wk4tf1oMaByR2NId75eT4Mnx77mUgwcE9Ai7HbgY10571TgnDNzPLUKye8A
mQZagXYt051EHWZHYPV2jZEENwE8NWq8S3BU7lTtGuWZ14mDU9P7r3fqoSB56NVobBYukq9fLwei
nCWucneIlY9IRqP5o1rtam1hkxSKz1A7Pr//xFMTCu4tIJQHYMHXRakJc/i8bnOXPCIot5jp0e/G
JRTmMd5N7z/qBOaMjIVem2dFtEToer9+u8xJEw89A4e6lun86SdDduGZ0XWfJ7gsyJ7AVkXIW3Pl
hERV2lssmKabup5NLSqrrt0cDSIA8fJSktju68UqAf1Sm55RRn1/qKcSHRJKEPjaIoDj/PVI86RL
sHtVSKAYc0BbPPlW91Z7lbZts42HorjqvQV+lUhR+LGpQL3/dD0P660HWDaCEqvP2nUdGu2Wuk9E
4pJLIm+O/wNgjM4cHqa+k0eqi+atWSGbE07zf7G7Iu5WLEEaKzQNX792OlLs8uKSB6ew/1szTK6D
yRh3XBzUf/MohB/QAEOfEsGv149yhZOkccNK7+K63YbmgNBAas/7sIEZ/v50Pvce38xnRHGXN4Ki
to7s2BzCdpioKwon7+4s2eN9hDT6PjKsv9Kwbm6nNMqvMPH5m46aTQbjoZOBndKxXGxwhej3CsM8
4hZV4IXnwCEg7lpla6KTFJrgg8rxOuG4OCZ+ZW5EGo/IEsEGe/8tToUGxNG4b8IGgN64Op7m1igX
tNVd3XefDinKTHundpurJmjabZ90A2kBml7vP3TllPHcFwKkqkFSVAg1Yu71Z3KMuceQe2Tqmj67
LohcmyoGMzIFItu1NFR3Tuk+9ZUPBxG72+tBIMTw/hhORCiCk4d+NhhdeOKrqJHS7YqLgJUijbED
kFTJexkGX7Opys6wC0+/LU6p5FpccmjzvX5bKrvRlMe2u7OSAeytokkvvelHUY/hwS+EOgb91G/N
aubm7RsGRh2RfWZfnCp0cLWnmEJLziX0rL4zKqNDj56Qu4PMgbKchSlGgD/EZvDG8YLVF27ToMkO
uPYaN9gP2htUaCLQflGMukXinEn/Tg9Hrzlkr4ENrQ9cUc2pkRXcmfHiQApLBbA7LAwyR1t5u5o8
YOMNA77iZGz7kZrrZenAOZcoaW9nztYzX+hEFgTGwORA5gxhPHqt/HL/zaBhGgryLwJAYX+9WASo
ZRbGLb5L7V57Zfz+0gOEoltRUAMgMLx+nEhLz0sSVNQMOqcIVxnFZZ5GXCmpAZyZ6FOrXPP2dLcN
I451nt0lwVyPNgTu1owJIl5K6PWQWkP67NwS06NehcNniuD/PEpP8i+TWI8l5lqCDZWLKN2gR23u
7W485+yz8jn5GTqeKzLPoBdkS18/JgjjoAtHUrW5ntU3n0LQFsQP9kZAAi+7oSBKWni/mYmDpZsD
ZzkyKDVnPWjLTpXpMeyL/Fw407fwN6/OugloqlMJX4MH0qntmkkfcGhX4F6pkYOpIykZ2G1zsP2q
/TuLZ3jFS73cjtBwLtO2S4/5qOwz0fzUQqaeDxmDMMP2Wu/yGb5XK/S2yuVIT67Jb7lRY8yFKjFH
SOGdS+d1oH7z5lzbPa0bS2a5eqB0vNhrJshF0vzgOiWCMfWE18joHTGyDOk7VEu5abwi3GdJ3tyO
bRodsqkrntJ2TM9sq5MvDzMHwMhzO2IV0WUmUJMUHQtwQa84iv3l2JVNs2u6QBy8NOjLM9/9xNlJ
G4jGhyYQ6Jv066Uoc+WVqmm4xLapualHPNQ7uRSIdIqvVAfxfkixQvj92PEMwEbgmy29Jg4Y8yBk
JwZnZzpJclWV9biDWNpug6w5d0o/n0vrjwvNiQitrUDcdZBGczIZDasFZEgVeG/COqIljBcz8avd
DHXS7XxBjRrZxGgnZvLVsseiEwi8cWgNExH3bkz2dmEhzKmkvMSeproJXQiQIe2hA46uxo6mfLkZ
XLu+GFNvRuFxRN7TLcWx8aoUd2cnPKRG0NyXUCkP6K/YYFWCc0W2E4mxS3sD9rXukr65ky1uWOc9
nHgAj1W2Q0cw2tlp6h8bCkw7WSrKzEU6X7aYmO/e/5qnliy5OFRU/MpAhq1WELSlKGzxwQNYGnTH
XoruQ+IbaGPaecztxDT/iy2C7Qmq7bQIaQavnocwVpDZLip1aReg6JBN/gZlSPCdEptNkTn+xfvv
d2pmf33eaks6EpOdFDg19CMMO9XQOvvWSG8A46jLzh2Lu75FjE5Yc3v3/oP1TWq9dHUtjf/h+Ae4
6vXWTD08CysTAAb44OJH6NXhVT6T0YYYhT7Sri1uK1bTNmuC5DDmKOq8//hTnWKtBIwsPeL4b/nW
RtsaVcHNYbfkfbQxY5F9jUnDr0QZTZdpHSLe0dlItU9ufBhdTMwa2BTfshnYWVC3N1Gf4GI7dsF2
RATobsiK+syXOTlCzbLlrkTRn2l6PUO5lbPm58am5AGK0B/qf5yp4aIUeN2x0QB4GYT4ms15BSZt
sg+hovcAudq86Wy/3YxzkN+OjXTuzASxsYFE+9OZOTx1qgbkY7Qk8JrAQ+z1CK3OaKyAp9JcMbRL
61K6e1EhbY9o4GFs5bID/BF+KZPCPzi4QG1wzCjvzThtz5yqpxYThE8cYQKTYLiOg16hLDV5MMNc
i2u7Aiq4rYzCvcTFJrnye98/9oP7dSGDPGTzRPfw/Yk4lcP9+vhVYlWlXjsnESC6aercx5gqBcQW
ipgbcsvH9x/1DDZc7xv4Qc+xAcXuNYkiG3Iz8lIBMKtI7N1oz8jvjSaEa9cTlz3slQe0QbobWyIW
12AleEzMOr2UIafeVMfeA7eZfyo7/xRxnbwCq+ntPGsK/iAvBK5bG94dLSAUH0sfyHyOt0flogJl
j4W6SfvF+orGpLW3MLAhidTqc14hjlOEIU9jJ/VNTHf0gFhCeEDozbnxaEVfeb3dHPrS7veo9ozb
96fjub22no6QKrX2AqJDtQa+MhdubfVgJTms+o84uGY7iHsBEOAk3iIK4NwMsg+u7GpubvNhkYcw
leP1kil/i7j0ci+CHCPCACCj0wTBrsck+qkZffs+6XEcdnyE8jdZPn9fCiC13hCca6ycWjqQQFC1
IS8CdLxKlqlFjZZd4UKsYoaObFV7BG9dHCGrtmeOFh0v3kwVvWNI2cAcIUm/3q2I6CGPPtBFw9ev
ONDjyTZG3ld3kkr+BjXEejfD1719/wOdfD8ihKUl4+xgTcxAqqCy3J4ujReU/cEZvOppHINvFnCx
M1fEU08CdqG/qXviDm9VARcogye1yAFdglm/iqMB++TAOZcTnHwSfW46oYDNAG69nkjILg08XQLz
qEp5aVe12MPkivc2Ql9n1vfJR+HmQWeCSi2x7fWjloZyHUA6vpkrgN/5TXkIOlKgLA2bMzeFE8sD
jg49VtgQUMP81XFT4RjftjFtkLZL1CXK8cnRsxAwAqIK97qgoTobZ1tdJ94PKWzooFqyC9rOaipx
BEzCWkb2zh/DaC9RhQON5U0bt4zOlXZPVQNp7tDB08YIFm2m13PZITISxTOdlCFq6+PsA6rMwI7s
TdRZb43MafcTfPADRucIraZ1s0lDrVUQpsUOqkqHFpqgCBxhBWYhFbLj1PYO6G6HN8GQmA/Czm2g
0Y74Lm1FdQIpYLSxRHLMOvnn+3vqVGYAHobWHO1PFxthPau/XOQtFNB/Ii1gHYkL/MaHjTS65KYt
2+RqiCXZMZq+m6Ar80NTzPPRn8zixi0rsY1lXu3MMVc7NKOd226otc+TL57eH+KJUoNPHYs7LqAu
bp6r7I5KlqWJtsDKsQLYu4HWCcat/ve3/C9PebMRwwFhaFOwO3qRGldpim+Ai77ARZEi1v7+C53I
MFg3NJy1kgUrdpXq4ISSeYr7PJAHD/53UAzHrumR+IeNts8Qj0Xvvs4fotqRl+BxqzOb88Q+oZpC
3xnwg8YZrNau2c+s6xkRhKltM143y68WV/1tjG13fP9FTz6JtBzNKPptaEqt1pZywJBoFE8qEvFJ
OMF4bPuUwrnjjD/n9Le0xN5VXv3fqKmq7+D/5ti/8Y77LIrv5bf+V8EvOsv/VlBFNedfBB74jRHt
VUoyzO6LNRAkNAyAUHoA3wIs/VcNVSP8FyEeFy+wswTon8KrLyKqBspgdFEojBILWBjhb4moPosi
/f8cgWsG5GAqdijFkDlRLVqdN/psmBdKdp9s66PT3NfJLj7k9cfZvhb29ZhA9XmQyc1cO0h/byv/
TlZocR2WK+SH2y9RsV3SmzK66uujkOhDdnsaJskPgf/B1vvcHkaxa6ztkH8Ipruk26JPlLj3VBEm
61r5H4aeUtgRRMvk3DSYVtnupb+gw59v0XIx8AqIH9P2q5lt0Rpu8FXYgvz5bPhyp/D3svIrr/6Q
ZX8a1le/vp/M22i56ChL2Pc1MkUmsvShf2sVTxwxGxFhQOxezMlNmXwawNbz3+a+a65oYZ6JG6s6
+suMIsLGJwcmBAry9X4aTcxsw7QyP3WZ94c3kORN+GNfO0vwJzkX8itUZhrjMH4xJoV3gDMPu3zs
X0SO/yMjbUXK18PAWkfX8XU9G3+d1ZFRI/khHRr7uNXYT1ZvhQ9eYmbXwrn2svyPMRQUat3HypyM
rR3qHFTaW88p508iN0B/WI+/7IoPP1fUr8oTr8sODAdyHMsrxO5Kj8dd3ZgEcm7J7ITjp9ZuTe3u
Eh0QQPpDORjC5/4VbSnjkmj4YgD/WxHnPyo4v5Im/L8Wl/Td+z+HpSMWnrWWIvw1MOm/8qLsbFk4
AmoTJkIIZB86wP+OS4QlOPvw3jSxELkancG/SA+Gzr9IqHTPLCRuaQXnf2s7Iz1IcLNIUaiZgVT7
LXuo12cvmSHhjd6OTuyBVVtrVSfhqxl0QT7eNlPfQA3uw6nAMQnPOwqNdpc45GDY5KGbg1b6GMaX
I/LqzVMcDpU8U7Va7yPGAnY/AHYBOQ9c1PoSRc6Xd/q6c8t910fptXTMVF21KhuNR1UF0r9Fw6Jj
lyNJSj2bcNYM+Rc0/MPPbMEMMJOqCnFphBG+VdGQOeHHzqiz5fKXz3tif72ZMm3Z7GsogSYQwth+
HXWGyQziif17a9hmmWysqIfdh6K8M34BZJDNu8qi3H8cWxx7NoPlpy0EQIAmX35/GMgN8OWoVDBh
q+PEQQEVGayyvK2SIqv/ap0Bs0PbqTD0dirkSA49ZEcfS6A6kdF1bg6lukrUJMK/3h/HqsGrRci0
rppN3QSoC2NZzUecq5zm2xhdVahRpdaVL1SBaq/qq8i8llmy2J+x6h3ROGpmA0JinRbyMrepf0xx
bc5n8tZTw+E+RysTPU1gEGtxyynyknjMneBKVnZQf+wTJ503Aig5EDfUNbvaPSQLBR7dG6M7P+28
wTU6gCeYARcfRZc785lq4yoga2UIvhJ9KQcBFO0U93rBlM6cjVPsBJc9shRi3uF43CbHXCWoCeA5
mQdy2phlOaMoHfVelf/wVGvgZf3+d3puf/2Sf5AS0auBVuxrdL0TrbeXcoylhXSwXMZzlNbxn0Hr
dJkW6ekir9mmGDvIZGObDa7Id0GfIyyBzDlaCO5m9gOJsF3Rj03+w3Qnz9zWs9DOg6NBu8fe4j+A
ldzenmCWXicqMPxv6TSFCGHD26ezMaigKb5VuE3pd4wMUXyjG8//q14mKty9/6brJUDFm54cuALd
IYKotH5Tw8tBsGdjfKDqbMHrDCoQ1uLS8bqCUVadVaOBviTNoH+vHEoHm7VGNWVwAK4Y1RzTbauV
/N4f1moZ0HDQZE9yTV2xgUTFOfDrzVJ6TjbDrBsOlcph5xoIUckrw1qSEsp+4t9NKbt34yapER6b
sK+Tczvj9fUDT0wt3feMo6diRARbRQxcPkZsJ0R7sKgtq9spXChqV/Ps/ePao1nepiB51Ic2w9pk
ExSTekqTQiIrX5coYCoYEeNNQoFEHk0CHxbhpTktX5eunJYzlRmdofyyUmGNUiwBIAkgR5dn1gTZ
ICw7eCczGn7S8MOD1RV2CmAs7bpbbVTzCabhMJ3ZpG8WDRQ63ejTFC5WDqK+rz+PglhpBGPaH3qx
mOEdahKZ/xjnVHHv3bQbcRiyekFKG0LEuQjaOi5vm9ZzcRW0K27jZxbLSmKVYMqVgyYKfUf6q9rI
4fVwYjsfC5rX3WGhOXAf4jxv7Xsry6tLyKYWh9+UDh99ubQoLaIFD1Y67z9Weduh3h0Gy1fY1rH/
PTJy/9buzNLYc3undG/7hQOdfJTOtB0os9RbJ8mU8Xtnkx48VddQu0ZoQYE1A9KacRGIRNceirgP
h4/FOOVYoapsco7eMin7aZkxub8f5JKJH+PQovLuFqH3/f0Nt74f6GFoV3ldk9WY53WXB8ynaTTs
c5ru6K1NhWN97EdKj9s8GZoEz7kE+i7Gk5Ynb8pM5QkC5m0CS3yKp+lYNUbs/iixZududWZk663I
yMB/m2R91B0JV6tYkEYuBhaRLw+p7Q09wnfjGGyTssl7al+prHaGp2bnWDawObdFnPbNTnkehLAy
d8vgs+sKXBsg087yUynKwuNShkzfPSu76s6UR57H8no3QiCEdkfBgssw7uuvVyKSDOWMOEB/kF1Q
PaoAwgqOD+2A2rrVyeKqsqwe9XVu2BChYxjQjj9byYUt4dh+CWYHyTQ8Laotvkcj8kudlx6C0eqn
fRJbFfzfZsG9YcqN7lJhevsNQaFsupqQjHkYA7OJ9k0GagUHjcG/ynBdccVmkJMBtsMOEkTQ2ilp
PgXO2OPcJF2eENSCv4W14aK+vf/ZdJl2NRMhJVX+w/+xKXWE/6U2mJC/tDL0usNkLXP20YQ1lG9K
hTvHB4eP11xmi5fdBKZRnbnSnXwwMEko9SxphLRfP1iFIoGejX6kqqsCzIPXNUc48Ul6MKu66a9c
tEdLEnRLqTONjVWyq7cQitlaPUDXLN6Aw4LaVugUEhWh4nnTJ5xYgy/R1Fbfl6pW0ddgDuiUqUki
yFJxFKMjEbcQgn573klX6ArQzOY0CFcJlHDKxDUgrB/KDOeQQ9NPOIIbnpWLrcQnYfwoIz/cFU6R
/B4Z6DkKAxokiulUkrlfHZlWM8kxDKU6AMrCV68Z4ir+0bGnkWPGAAtv09DqxB5oXnvuPNLFwNVi
44LHTR7qBGWjtcAv7hN9Pc1Rdwi8HulyKj6Tvv/gGdXKHtlB08hpsNu2jaWiFcTlsRsMZMY4LOPu
Wpgmk/P7X4EmEzBzOhiktKuvkHc4ntbp2BEHRO3dFGEkv5dhFd00tmFIDC0n/2oJJ+qZ7z93nTeF
+oYKDdfWHP63ireLrE0MNTkJPbccw9081eHnFh2Rz6PE7HVb0Icvt21i08RJMArK9+8/fn0tZQtQ
E9bGTJqIqMFArzcf/NistRfZHYpZlVhwJnUz7Afov8HOzWn9gr8zcRnObQnEuQk9416A8brG9ngZ
rxzi0P2gZASaoGjaboM98llBkbfhQU8PLGW8xylir0fYt2EvjThlhBkt+F1R+OH8xzJR54mi2Or+
MMbCyXZhOJzjiZ2aG67qIGpBecDPXPeY8KsMeqqaiEY4Y/O5T1Q673I2U7z1rcqHSuDW05ciUk63
gTYItRAlvBvfSuyPZuUvKFbMFrDMGw+djm826iThmcPrRFan1cz1yMh3uZ+uDi+ZDsvijnFzUNlS
/D04KYru3lwXEEHsCufAzLPzrxkf/sGZrfyypGU2bB2rWs5BN98GUgIJnHgLDTuGsz5FbVUMUsqq
PSSRnxqsZQyf200pbOOytoVFf3r0IP0BDOhG6rt2jIqoC47z4cxq1kfF67BCRglUlXuoXi3rsBKh
x4ZTgAFswBcLpJuid5Z9PkAv3oxRhaNl0MXDX6IZMcMzzCH+WhfkQYe5LOtbhFSW/Miarx/HCiOc
cyFPf4zV2HQFHrnEgFOHm9LrnZaKqm8qbwE1ilgeWjhDWN4YJvCoxjSTa1KL6rFXef1oCOyhd56h
WnuT5F59tMRYfW8zDFXPxLwVvYYDgAsT0BeI1/S939IFJxPEIfZ6zSEcOwfgTyfaxzjq3BJoh5P4
m2UK3WNf+tlf4VhOt3Boce8FJsD1vUZBMCSFU0zfQHButmIKsPF163zeq0Kk7XapKiq0vR3F58b9
5vTgoEQDVX9pmIZcp15PJcKryMMbiLe4o4/8xC6o6LI99tAqU3jO3Rw8qGmS0z/KSeriG26XYfqB
/trUfvUKCxtHu4Km8NKU+s+V8rejIg8HbQUOn035RhHLlbU0HL/KDp0pRICtclf23LMNbHeyezsu
Q/+q7zvD4HSfyQufSrEEw8My9rHv7YNKLLk6TK5bi0/v74pnS6VXK4+C6jPSk8MeEOS6RFP7uG8B
Eoj3nlG30tk43OiofDoJkOpig8CH514Ie06XcTMEgJy+1Wh7UT1AacfvqLF7/KvclFQ08sKEMpwM
k3cBwcdTNzIbR/dqhiXWeliXIUN14UZdbv7j+yEIsk3ThZNRnTm03pwIgHaoMXBg0mmEb7g6s+YF
xFSXmNEeUZRwOoisN8W1oeq43Rfh2GJqhP4VbaY+WER9RrGTtsfrfQybgI4b8RYkAEvvTe8YNcvJ
IZjkx1k2mGrfo3uzMFnRaEz8AyGeRMDzMKJxwCTZGdxguCw4DhoUz5a8vvcBCamv43PNKHc6ak6p
O4ysE6tPdZEM8SAxhZgTT4mZX5hSJVN/pLfcG/ICwG21PE31JPIfTiCN8nNiisX7mjecxxh3O4P/
qXMTzEoYgNnM4daquIrFn6pliGMsUWVSL0/OzBPgxRaly6fpljyKo32Vi9ZkcxeKH7st3DY31DYD
0cUfGSthNvJgln1TRkdcfwv++jy3SEYAyC70o2MPZFSINUMTd+GuCvDfwe6Te1VPkzsq9dJJq5r6
lExDXRNDqA4rdGSXkq7LjgkG5CwWKvi1Pz1UQ+CP005CYJv/7KtuVl8skcwWhqA+xSWC+FDz6/1k
+g3O8PFgGPm0TeibVnD8y9p1t2OKsGuJ31+NFhJYbaPAls4rYmZu1w+R/j1Z+J1/13pZqv8d1zvL
uwirKuqWy8JVC+DRgMmeynuj8v3R+WhETmKbx7xRqMtfSt+N4xxzYNeTnv4+GTe769Gw2WEfTGsg
e757GS3obVoCh2XBAzc45FPveenG595to3fX+9nyFM+UWvAHXFILh7y89jp2ZwzYn1dmGZWjuDan
jhqjh2hAZ2xjz+Zqekj63Er6K0v0DgsvpSrK1E9ObjLnJtphTGyK9WvPjb9VvLFmgoNRW5KOHV74
Mv8RJXnOd5Ive1+MKR+96CrULXdxDdkBd4Wfv8I+bGCCUKWpeHvfbiLxZGNDhjJC55TL0yDrVt1F
fpz88GkNdI+oro7yWzbU5nQjrQnvmw1XyR6xHgxtU7cHAhulfMu+MPRD4dNxTMHaroNvbuM1xkdr
znQFE+Cq/lotpLIC8Fdteo++TeH1gI83ZoE9GjX9k2+XOUMuf441danffgtEXM/5ps0LUo6P0h6N
Ijoqw7S6eJP3i5Aot05QTtRWCVPHaVclFI42YZg0/l2E4XPkXNrjrCumxYhOQ3RlunWkyltbRDFt
7AzH5HlTVWUpkE2wfJFt8Jkbuw+Dlw8+TveZqRDuTNB5mG6awVBhvKHytzT5rsEtdzgmrecQFVKE
EyJvi6tJ4H0e56oVT1Zr0VzOlCACbboMu9FpE9iLcP5chKGHnLOXSHon4S/Fss2xTax6RC0F73iA
6yXYWlDCveHBLGVCjK+9plieJL4DzPW4lKwD2A/6j7kNi4dKDSBQS34IrWxhCZYgCfmXFoAO6QBS
UYVv3JVBJLKHRcb6CMlqCMIXeZwoFlvgwfjLjl486H8Uw1QznZ0RFfmPn7vMAR7OX3K5PLNv7SXK
B/RnnNEyog3FRll861EIZpxems3sFUKM/uiZC4mfsCZa1mre5k7+h2XEbXMRLa47/DkQ+hykqHCT
iC5yd8rih3qwtTlLwYk34uIShvZ3E5tSj3WUJHpf4LpA7ExoJCAVlRXKH+ytrAZ92o1JaITbPqeG
+DHCnCx7knZvFkeroWgcbrDvsoATuI6Y809EwCF6sGZn4XeCwlkQx0pJd8VN3HAHavBFfv5O6FnS
jtnwp01CezUNHPg/XzhL8TkZkNSxxui2n1VD/690Zf93gJV4/6UtkgxZaM8ZaQzCV68ncxM2Amzu
3hplL/c4kXvGP6K1GuPWatu6qA+0DcP2o+oigEx4TfsQV1KjB+7Q9YtxXag+GdJdWOZOdTEktM3u
Wsqu9LLiuFD5vi0NYzSgC2Rx8uQmrc2A47yiUPuyJZzY40O99DSYvxp7c6u2k+kxWwKBwdECDFAU
O3tu9T4aVb/M103UKH4Ri0T3fPok0EdlOITWfK0C1BO+Qf/Wy3Cq+8a7TIrOg7+M9VQVPajG7fir
tF4mvilVet3XGMe4YEIrT8EI2sY1JeOewLIon1Iyik83Tj9k2Q0LtsYaB3qrtbGskspNxzIJw6sA
yhgb2h1zur7b1M90jJOdwvZ073AWGcauBluIRevLwUZy4U3DMQUDASlGea2VfihhhI1/LUunz+uX
XMm1Yh2uX87yosxjEszaGPU+SufZ4eez93WH6OX4zTVMipH8PNJswGFszdZydbr0M/HylK/PqwFT
HP5aoHwdxKte6D1hLpY+i/Mm04dqPXb6/KxBAvO5ShXneqrcQG/9l1MPsBuuY1v6u3Fm/0+vzjdS
HTcDf2ojAxD3aAdbk1lf0Hr62SSChPT8k5Wtd1QkJr0eEm/Wjac6RPnOQLvHJIlR1Zjwo7y65Dtt
Wxzu6fT5adolD7MZL2X7mBtxY/jb0SxEc0ixZseVsnW7kV3ZhEZCtHV/5qX0xxFRpegxRvW869iD
oXOV457MOahU0xIgJsMV/IWAlgFniKk8ml5bM+50TmH9PPqKoNLrhrxGb72sdrUN8gDbR0egn08I
CqDseDbMFB3MfZWV+gD1kJcs4G47k0y4GfoABBWJhOc36rGwW0OWTy24NqYhijPDzP9M7VjPerME
LeFy209lLDDT9aCjtNZdX4GKITYOSi9zR1j6WO7qibrOQTh1xR+Zh8Lio5tFpN+CjLpkIiVL2r2Q
5uAs1ge7Kas2/4YtndNa90ntFUyFyAYPGsxmwFZ3UPUGkgK5H+7x1vA8U3Ua6Oen4EnjPzPD75ry
6SUtsLIiU3/Jbg77x9lwHDYj7lpKF6pLrqRbt1I6DGdpkOlBS1fnhI5GSCgkylyHHioCuxz7WQ8N
sL1Qs1/wOV5yj8xu8ZLbIpulX7JKIzLiT2Pb+MNDG2K841wNUVXH8AlL/QPxEeh5Ha/vBZsINIEx
kVrhygoZhY46AUO4LvwxmNZ8SM+sdfMyaxw9tJcfEVQku+KylUowNM/pYOBs57Sr2CIY8gl+jCUy
/CI1n79ph1u8gPR6rjuhPx3eAnoXvQBCZFr5DMupHPIAJxueHwcagh9ZUPqgXeI1os5/wPPEq25H
ho/Ih14h+jXzslXdshvzvrCvyzLpMtQmzKwwq73hGEFyR94vsqdgMNoaQ+84bL4HEc/b9lZtuuoY
BZ2s/3Alzsoz1RK8ADAZNKtWDhfWJNEt8arS6yo2DpnnLqfVU3wBH9vA44fdvoBxSRvKnNi6dl3U
fxDFssxfmlo4FarTbbpguVm3hU0ahlEcOddtquC/dZsi8kRWbBaBAlO/Z0GHafk4JbPNP6qlrRp/
O4Od6ScA3fEURJumHypsxSeaTNEGoHmJ905RsqA+8HM9Shcp9J76nwyepMIxJLWXuNkwN0Vg3QC/
E7l8CAHlmAiwmuXgqXs3QoSrP0oc3yyCHTJCHy2LgpW6KKJOPx8yUjjl+8YQ+lduaUn3AoOGojL2
lW331b3shswML6YGJbvlKgxmVTv045fUsbA1aIss3jbu4jbWgd5gPHNG1rnIL6ZOmIwtbWqQCdkm
mhaL7k/lpLXRoplb64Uysrx1xPt/pJ1Hc+NImob/ysbeMQFvInb3AJAESXlTRnVBlKpV8N7j1++T
knZaojjidk/EHKa7q5RKg8zPvAbqynAbvETNr1d2FasOsBhiGynjJjZNccfTznGUcd3ZyZz8bNvK
iApUEFBJUdYd6VB+l+QoYkdczlmIJ7YBw/lboqY2Ozsij2t2bu8sCg4rnZKNpmtIlpzlSOtWRiV7
thWPHRq3i8K5MeOgaVUa60psXKhGL8LVvGxE2qa9PHLJxDuTeWoyz0xBe/kjhRzqNszqfMG0eEUr
ViRlJCAtV8ZLbmo0hfhZOnJ/81mDKfdwm0DaXKbrIJj0dsOhdXjSOSgEk8tzepI4yfO7kPF3zvpK
E2+9NlMW0dyXTFfVQ/F6AxMdeug2sxqU04bCb5DEl6/XBSCMghehrypx6xP4BY0yeSVdzKg5b3OY
dfEteWIwKK6Z6gjReKkSi3ylsQZxtc+tJGLMxM7FA2zZIV8q95XFzY5YiRp0P9A/QxwLfmv6HJMG
EHxq9xUvIZslaRZOEuLCs8fe4s1oB5kZojYzsKZqUQmwSJJLVTFs0l5PmnRroh06274Dqmxao1Vb
1Ddap9Uqe92zbNwanBpDDlKVd1WpJkEye3nGCzOZuCNnw3xel5c0RmrbUKnhbJhtsWpae4g8OkQd
N5u8OJwysLLOwt/SSkBcW4j44haNiVtJkF4C5y50KNk0kiYAOQXqCPyB/OXK6yJoioP/+rgGlRSz
IaktSVnsFmFORcUtMZLkDFcvkU/cBeLO02ZZhAqqHYpLtXsJ18MgF+lgSbdGJBQzErv06zVRalCm
Sbx0dh/3PBB2q4hAS65RZC/XWSw50dlYzcGs/pglZxoXH1+SfhpXnBDbuZP1uivDVYHWTviEUkkX
3DnDXKfbJY6kYAEILA0asv2cn1x39ajWZy+kRKE0mJfaqf1EmUC+r8ugnn5EIyp80yoK2UZfz4cY
4s0QBvPXKkjzEfnRRVv8sOq05Z49WWrJb0vHmOL9TPmxRrIkLZf064QXi/ygBrlSrNUBspxEcdkZ
cYMKlb5tKheh8b68jfN6MRM3zrTY3lL3lmIesmWe03VXTvpPJcgmdScVXZ08Jh1S7gneW5ZfaJNT
F3sUuwZzt3SDNNzldOSCK0C/4rtsizBh0aeaAO93sAxJ6KxMzL7TlQ5kxSRnQUvG2M4lN1a3avNK
Rm2OZ1IP4guRmqGkj/5uUVAjY+UIHoGRtxuNfqOSnRtR3S6PrxnXa5RNGCCinpciwUu+ImmBeHD1
PiKrDJ2KAN5CWVcqUFHtAdBBHy8sDmX7kqiHzLdcvZz/6SWGUl++qmleKDeOVI84HjHgy/TnS8qd
BosINV/j3NdPAkULEVbXci6icEnravmBskH1WA9zbNFh0cW+bxYNgUYkeKw+r1RIh8E4cGmrNids
FXXDazgiQus4qcVt0aZLk5x3lMiSq1K1I3DTuSSX+d4aFjM1V3M4iSuDmq7IgyQSBIZ39Gri40/L
HEUnl1oGqWRVp0pNCNorTgo4MmCHS8QVK3yJV2ncK+Fv7qWMq2upZsVZp/UUT7FHVjZm93xSZiQM
huZGHt3WACmyC3S8xC7ZwGq8DNPSRrYylrUFr0eMrZEbB305tU+Qlfr2iViiT9Ajgq35FX8ymWPY
NnOXPHaJhAae21lge1LeC7PRe69fZJFPxfMocE/oVRTzD5wXRflrwmPFfEqAkMSJH7T5wJ/TZ1lc
gnI4ifu7rAZZ4ZQ/F48sevllA3QKhGPiplIllqOoJ5mLtCFiIDaqY4N/GFq7MS8x4xIvwaSoGG9t
Xu8wvjib8kTUDhoRTqzUSoqotRE4iasYKBfl1zWtSDbMfHmHelnL+XWyl3C+kTWRbeDqK64vR1mI
RQ1J5aNAlazNdax+Xx9pUXRi2ctUnIFUMSiDmKPam40/GzLQRYqmdqWeF0YpDl9cyyX7jXHGwEar
rSYKGrVZtS2D0dmDxzVZ2oD+g2lMAQdzegUPUgTOHGoeOVZZqxKdMcdx0QBPYVTNLzWAXC6omOC5
ThKNUD7fT1AAuTc9R+lwB7e7YZC/LVVMxR2gZWVeWnGlsmzIkobjfagr/XD/+qbKRfVcPB0Bes7r
wAqq+THQw1rp1xpgLrFoSLyy1iN9EaZNyC2WKYgmiZtZkvnKS5e/2lYeT6B4NRtFnTteTU2nGOxZ
kpqzGHLcKG3nIo6a9cV6crAVaPkLCIaOZ69lAJqxItKgAJFyOTSvtTzqsEQOXWeJS+Q1WQyHoCWl
yHszX4CVoI80YbZbDxMHuBtmc/atWhtswuR5RvXda1pjFNWhsKUito3VamRflA63hM6lNGqj0Joi
+yY8QJAXhIKqTDWMXs5QlLN1DQAOphBKpgjw87hg3+NSE/8gRYVBChBb8ZB3tYcY0PP7mQ6Wds66
l9Vl1lHve1riLJSJvZRpudQjdRwST3PscVK/Pbdn/hK14L7M+d9/vaMt/c9/veMV+E/l5c/8qf30
D/1LisK7n9z+z/MPCZ9KQUN69w/roou7+aZ/aubbp7bPuuff4vVP/n//4388Pf+U+7l6+u///FX2
RSd+WhiXxVsWgQCu/mvigfuUxcvT4Z9/ZR3Y1j/o/gjsArhjwhfV+CfrwHb+gfm5wP2DYQcMzH95
JR0oNn+JHA/KNKVkkLk0YF+5UIrxD1qyQhmb/hgakfZ//t+0r1/6aKzYv+wDMsLbPi8yYPwAkNl0
APlZ8qFmYa/GIW1yvAo6KdrZkb2Ki2Yf1svmzXK8DvuWCHPQBHsZRmgnwFsGp39ojjAvNVJiy4y0
iCSdlZ2M185joKH0QH1KP+VpewjYfBkNAyU0JgF6I275vuOKiK2J0OnS+naDeQecD/Q1xu+xZCFP
Q9PEa/RqPaVyzbOhrBrarfRnfyhBDpo1vkBCfzc1t7oZIQYato+Y/d13rfT18wU57Ga//I6wggTB
Gp7PoUCgMuI0N1Ek8ANnisFegNWrNNutoBesqGvcRUp9XyvqlkrbbZWqBP34fsFkn6659c5lddpx
f7VuZaBLEdVoEktTfmLTDluxz78jZ+y5SUyb+FB7WJTZEQSoWx88c+8G9Uzbr9kMSZS4NOr2lLW+
61Pn2lUdeksyXYSR3gmBAX+iattEveHJUv9A4eHHWBR3S1hsy5JqHQz2U3pTB5COl98U6r0gjULV
OVRzlQSBB1eA1g9VfGCrfG7paCDRqoFrSUvH2uqmQt2gKQZ3GeUTqKiDHuvL4AiY0OV/8QN/f9zk
HiPGFD8EP6N2VpgB35H08PlxOfxMUdhRhPy6YSO2pGi6mP8buCPIwFgXmHA/l3GKmNttbFDrL81T
uHQBHHvTfAejzzigyoRmJSQSW0z17TgdaXwCk9BvnOYJ86DqogXItAb2V1DMsTI/tRMM/eYsXKHk
Sh0xaU6gYkwutg+/AjIAMtcfQKEPnDkDC+EsS6XGTymynKdwn9cNCFRAHfO86agWSHBnxvlbXMWS
O+Af9hCmho6lVm+fy0ZaRR64j/gJqXQUjh2rtD0j16bdMpvjlmAtrzamIbU/pia4CGrnsqqt/MIg
efOVdNgtyVKtIl0R4QTB4lApPmDDKzBdvY/OlbwaQ+tqSMvNlCzBFyQhFRes8jmYMG3LrwFEphnW
M0D1TaBM4b3eycITI4mob6P6pQflFfGbtcagF5M8TEq8sbEobMjR+ZhK2RpSwK6jmEk2gPqmaYUe
FS/pG62OdCM7YbEO9elRzyGHKFip2whBrM1hq6mjutaGzjk3nGj9+cF7dgs+PBEgx8FdQgczOevv
TwQ4IDsb8rYBPQMOSk2ilAxujDyuhluLW6sY49sucgg8J3sqVlUV9T7KQfouqjX5Cb3Vr32vjVdj
jxd0ycn29CW3/DbH+0ymh+VhC3nRDoYbNuRGKOeE0rep4T9WTUh8XivhjzDBdSJO+i2PiLEKtRpw
oWz//nyexz4wwXfHio5vQH2WIHtz8OdQngz4Ew0XSCt9yQDiX4RLe1/32dPnAx1AKJ+/MJR7HE0Y
udLWFC/lm4FGZECbsu8av5KzdFvUCwgbe8qk2e1lbq0Mqth6aLOHhHPgfj70sTlCxNLBi4JF4fN+
P7Ss0YCrsFTzW/LYJ8AuF5E5KQ/BUpyyOTt87llCBOnwMrG5V6lYHIwULK3RZXJQ+UthXRt9HblV
pt+FhBmUNK/joPrj85kdWVShGwBjUTiDQzl/PzNFGoJixAnMl7tYX7cwzoiD3dgwu1VQKRd6qnhd
dkor4chyMiigNKRbVbGb7weV4KdlUzw2fh5q6coxk3N9pA6u6lNxYuMOoZPi0AhLFHEtIvLLV/J+
KJIL26nBrPqqVT2FM0U/iyqUY9Aio1+xMsZpN/bd71puC6/N01+fr+7RiT6rzQhtG5xh3o9u1vZg
NQ7nBpYazUzjwoy6DUKTJ2Z55NAgDQpPmigZXOohJ8oButcFqCX75QIzS12Kr3GToedXIRuZKfeV
Ujje5xM7REe9rCv0AfTfhbrAoYihQrccAyWp9tXOMb6Z0L/Uqt1FscPtO2e38zxFK1By1c4cQ3Vt
q03yYLfVeuxMhBzNcdlFM7nviV/qyBssqB1kCgYWJB+iVxPslF2EQiEpkDdwPGhf2PPPyvlFeT9z
rWWCQCT314ajtvSt7fZE1Hd0G8B0CoA1nNZDv2Ar0BKjGR1YDWNy2yFVQM35XDWLy1kNH5Ns/mvO
MoQ0nG08PmDgkNSQJB18RrMphdTLjRo1amev1uW3OhlO7POxKcGy5PEi1aLefvCGATHrs2AZa0As
kb7Ru6HwVKlBu02Zv4fAWftTekYfMpDnSf054qGNRgirc2qKmRHLKlgngTRcVbQHVnkx/GyNSp3W
jVVQ4S1tOrpjuzUI5XozfaAdc5mZ1dZJjMlHYPbnkKsXoagsNZY2bRMrfvr8tB37tnUFWTuYsSIJ
FDDRN8/RDAFTLoa+9lMp+WoBmx21+tJIopt/bxj1/TBp30em2Q+1T2NXXtEegGE1patAHk/55x4J
HyEs/jmhg+NUZo0TL/Tq/HhZfoFoXOeDdJX15tcuP2WTdfRafn7n4MNDX33+728WD06Uit81BKBE
Q8O+0M9TQPVukyqXrW1cyHa2k9JsK8d66VtGePv5kh5mHeKIwYJB71XwUvjf+yUdpzge5YojlqsF
xo6mPTy2+VR9//dGOXh5SoiCakRk5s82yth0BOcwO5F0HHm8cQlUgPty8ZO8HZyNyQmAYdZahQDP
dDGU4wNNzVulRT4lCu7kOgff7YAU+HxeR/cOVSlWjlHROzq4E3DVAW1YWXh9wM7wcc3GTX6+pbK6
7CaLyy+IE082W2WbFJm2CxT9/sQvcADAfr73eM+ZN/hgAk9xkN8cnmSag0mdcvavUn6UdYYXaIqh
HbrRSph/mer0Qa/i352aFSDUldxFE3b1+a/wLKB1ENuTK6NeBYcIHPghZaSMOV4pHU+/NJrAX5rs
CYbN7VBMltvQxXUHsEC0KbKbemy0fQ7fzUeRfR0BTlhP5KkriinpTTsHEbizYh+2ZuKV7ZBtJscG
iGFOq3pK0x0iu16De6HXlMulgzjMhq7RXdtE7RmMsa8w+ejzT8bZNDmp32GLvKqR1fItmjieouFy
2Y3SLquL5Xsfx+R0Ib3xQmppUrNjprTMK1NSCjcG2uJaVYppjJbejVGW0TbVr6vGQtW8jPaRY4zo
8+EAgv/xBVIM3bkuo7ChLvG678L7acgGgLbafmqm89CONT+N6hpSLtI8+WIO9FxSeaVTW9DdYmnX
SRRnG7gEd2Y8q5tZCs1dsGhX0aQBgyzjYh2lY/GgLI7qymVwVufN6LcLkl2tbZ8PIMI2swzEyKx6
ivegB1y97ZR92tiSKFT8zg3rMW4BsBfzDqtXRIRaB5Ry2RhnvQKfCAONv/7yQ3RWbMUStqj83/cn
MkgKOKvyXPndWCTeMi6hG4UR3Mr4OnSSW/7WiY/wyLuMnLNuQ65Dn5bD9n5ACGaQR6O68mmiz16V
2aHXR/I6UNK9vQyxN3an7J4+lLS4NXExg0IIB18o7B8MqTdRNqetWRJkAoepDZqdFL6SuxKjR6Sk
4589Bl++OaTOunKMmzzPn6qyO+dXKy5CtdLdoIqyneIkSD3G03xl0Kl81CVV2/SK2bqJndGl+fwz
PbAAfI6QbOFBCfkQKTze6ffLNOMDiS4alsFthW61Ve37Ser2Sx5d2VpFk8OGvhEkS4IAt/p7kOw7
vRlPMf+OxAnQpIkQYKByY33gb4+1ZnW9VfLa5J5QGyf0NLxosU4pFotDdnAn2Uh3ch9iCkbF4SB1
1MAGArCaSqSu8x9mYmxIOE5E2OJq/zAEFXU4erpiok3yfj2pVtCJbIbST0f1azs2rRcVBQSXaEtd
JnZF9GOG2o3VGu2JrTz21EEcJmYwDGiMHx4d5CWB6smlD9pgL1j2WRXcg5C6nqPi2ighLRbJcEKa
VJzoD7M1OMQinaBmJD7CN+9Majf2IncKs02RZ5+D5Q5J87UVA77Wg/HEYMeWlkYC9WDR7fhQ3ehn
4IQTbFQ/M8xrZFdTT+9zL9XMs8qC9aJbd1pt3oEBO6EVeWxh6V4IRjbSRdSr3k/SwP6wlHSl8gXS
RmnXlQooLwMOi3ersjZmNSMsS799/mE+Z6QHS0uR0kDlTkikIs70ftR0AOJj8LD5w+KkO6RrzuHf
O9zjxqOWTiGiBrPp2lP+CCh9S3lpVaTpmTKbAz36hWWxnHpNUTXfhOO8eGGDBB5tcM1YSyXXfZP8
0vWKWqDUrnEyaL3C1AxIxc2dlRqPiN0/WBVa8dWifNHS3nBp6l8uVgokBMCKa5fRz0pTc5eqcUit
0T6jToOfuZ5Gq8RJozVWEaDBrUbd5KkjrYa4vvt8eVTxHX1YHkppJJEwlXH8fr88RqabFfoNKCe3
OcGUJSF2JxKwqpXdZimNPXbj1qYK5P0sooMI7tkPwOMbutPLnYwYfddH7doq852xlMlasUqdxah1
L4n1B9NG4TMJUVQrBXb881/9yMOEOA/oG0RPdNxRDjYWOSAQ703FK2Gi7QA1bnFpJCNG3U7huV2x
q31t2ye+nSNJI0RBau68h7gNExq+X68smwy1WYzSb0a92/QT/vRqRgWi4l2mBFKh6r3kuQeUPthU
Wax4CLdwlSSFDLpX+4Jq9OM0dl/h7gInkZebBN7PfqqzGoMnRzoRLBx5lUSQoGGhJ+Rm0VF+/9sC
Qw9rq9cLX3YEVjK514oA/+wSLd0aHIb41/yawHSVrBpoxNT5dlRH5VQM++GMKeAO6GCyaLSqDm/U
KRGe2vZY+NKcnmWzfCnLEaQgWJ0RZtGzcz7GhLB2eyrN/Jg/oPSFFINOkRNjAc7K++kbzYSV2BCX
foasnyspjl9FS4pfoQ0K5bEJojtOqTsZ/QXwvc9P54e3+GDog9SlbmMFpUW8KdRu3gJw3WEQdz5W
w4kdPjHMYUncHtQsQiuKj8AZLnAlpLja+mp5qt704cEXs0FhCHk9thBJpvcLGcI+7zUIDv446c0u
MOvyLFP0UyzM4/sFMl60zEHIqweBn7rYPez5BEOPKd2onX4XmfqlGUePg+Nc92EeuTS1zmr4Ompv
rz/fsOODC90CSOfEnYdmixX+xSQDIYNX0r7otZs+SP6YIbm4c/Wz7updCEDds5t7uGC7E2N/yDPF
+r4Z+2DiiSTF6MUzdhj3G8PJ1o0pOrUkfbOJv+BwX+vJ98mW7qe2Osdb569epWJ4vB3oW1Jhpetx
sL2FNSHx5hT+YD9GswrWJTwb6yvAo1tEsk4MJuby7sU5GOygJrJIQGjS0Sr8HKjtYKuuOfQrgLRU
rU957pwa6uDYBqCw4Vjahd/KBT61uRdy+ynDLahm7/MdPD4SKno8CwpyHwc3jab3VW1iGuv3QOTW
lWkikSajLWFYy3yJTs3wdxZRZB18kcKG9OAZyulIQuBlZrOD102spqHbDFm1gfqAKOWkZSdO6NH5
vRnv4IRYYzr0as6mQUi5tpTxom3qXW1DAFa77d9YSu4Z2IRExB/6KMlMdRiyEyoFMUiAytYvnbb0
miwHWZeeaqZ/iEnFYaSvQPEajzXUe96f/FbCvRoVOOY1I01mmsA5wRf2Trdu62WXZOARJO3L5xP8
+CrTuaceaCJKSiXtg1eJ3siS3AVi87CewkBdwoAyeuxqYG9htZP0/LyO6tgNBfq/s+6y4ZThzZFX
490vcPBd9HqljzISnH4dA7vJzK1OhyKzx9vPJ3rk1eDIkMFRsqZ58Jznv8lqstpc0KZicVtFifbE
5rUbpv2powng6uONQpHQJi4jEkSYQBzeN+O0CMeEZUoMa6rSD0iywa2e5OaGiMDL2mLdjnJ0M1cT
Giba/GvGiWsN9NRYpSreuWBM71Kp/g3kr3ZjWx18y06aXddTX8vq6i6VVXNjLc12VtuzutQukkm9
mYuqdJPYnHaDEg2bMTYkF/eu0e1hw0G8cWBUq9UX6lPt+Yxlko+ayrQJm0I/C4ARCshLDwQCUYsC
a3jOOc1yvKwraAV+O+T273KQw22TRcZ5iUHtUEgoUmv5WcpIKxi6jueM8l7pNRs9ZA2lj7TbDIKd
sxTSehycdDuAv/QLi9mn+fJH1aX6ZR3o30PqW6uJnq/gFrlW3g2+rUtftCTLztmkH0ZmTncd2bFX
OuHiqlq1bCdYxe4yBxb0lrJwVSOrd+Mg9StJ6kpPrZOzfpm2+NpnrpNLpCuQ+m+iRLf9vrCCK13P
FbD4SuamJhgL3SBrMpVO2LvCLAvkh6rt70cpkFytUK+sQNmlSjVX9PZUY9O0lQneQLUeEH6Dvmtg
J5PjokHBT5ov5lQeV1G6BDdRYAwe1M1mT7Pc9mD0ocHfyGAtRfFwjNL0SVq0em+qc3Upw7KmmBi4
cx82ayfpDNCtanJuG2GJsaa+a+QIP2uzk3cjqpKKpNH7ybNxF+vKsC405U6bw59BjphZMt7Fijbu
sXnJkVlrSq+z01+FnlWXw9I8kmYvTNtZadTPXUdfOl/TsmSNU8B2BFuw1gGE8QbCAhZAny3KKqmr
Jsp2qGzPgZ+GTOGsrQEeGyvaxtoWxaorKu/s3RgMkR9PneUufWl8nyskYKAkJ/0Z4JypcW0tQPwO
E0EvUctxnTfRHh2L9osCyAXZiBqug5WrvpKH5spa9HKv9+0E1QJhUi/B/jAJy++l3WabUEtSb7TH
8QZAcUB2qPU7qQ0uKnOWv41SaCC+E6bXTVBpElSVxHJbZ3LRIwnOTVvSV4Gujz8M7J39goXH4gIU
gLbB60Gut8OkSBemXqcN5ePGKFwlmOFgIF5podUGUbG96Yte9a0FODj5WOpB7EKIUaoL2JBVdZbT
qtghbLHGIR6lnbI0+evlV0vutko+lj8NVHt2QWLckkenX+ltyqo7gIDc1YPZ/Yw0NOMT9C0Dt5jb
8cmIIlV3M30c6r2j1ohnSbOE5HvS38ezsrUoWCD0EnldMK0xgvVwG0djLerM/aQaD1aEdnwtK+Du
qsxyR8tacCVXG28MpU0Pc9hdtJ4MuW77ZqX0ZGxuOQeZVyzO4GewrrlSpHE8V8PwZyeP5jroeF9z
zUi0ldqEy1VXAS/z8WMGXkjac2nlCA9UGkIGLuSJNoRguKig4UvKnnbYLF4F0wC5gLBWfcnqx8Sr
msmS11ZSVleSVAwXVu4M+1bhm9koCYjs3JTaO3zFlB2uejpUrFyPf01lcGVFduvBNTbX5aDH3oC9
zY000DN2x5KbbAaefR4k424Y20vg36MX1MUfBkLPhldFcbiuamdpPAnfitoNssDcKa0Rtj6EqfHS
KIzbVOgddmTQDlWYszSNIGRXgY7v+eTJqX6V9sk1UMWbUdE3UVB9q5rkj2auJBf29ZmRZZd2KCMl
Me51SBGuFZtQkK0o8vpG+SZBq4ZTDQSjtxMqyVm2n4HZ+EtbntlmdrPIKB0jLlWsl1bKVuQf3xGt
x66wMLtNKivfLIMXoxZMXFwvrmHUwWodesWfou6amt0fuc25mNp5XA3YEiiRPno8OV+RhQ2Q2LZ+
M1DvZUDZuno4C6r4S4EN9Kh9G7oFJGbTf2vN/Fskk5MP0J99Sa5uR6e7g612IeVFii5/eW7H1nqU
dEBP9e3Q6Y+6BR5oNMd1sMw0peNtyMoos3MjdQGf2Fenb1pXMuV1VhYb2+4vCjPcW3ZhuIozwmCn
FrWaawqpZoPDXmF4QZc/JQML6HyNSserK+dLUcS4vpu7Uo9+BwkKzHl7EWbRWWT0a4iVT3JWfBmw
ZY5GZdwvqSqKpUTxJqCxRLuzFOmM199TSErn2PApnqPz8wBtKOMzj74NyBBoqYU8zZjU3pgW16q2
bB2Tu2AKs+JWUvjS0yX/qg2zO0KGU4zyil6xZw6dQStK+hUNwcDtGl7qSr7SY+VB0tsbHSWZHfeM
29v2D76pH+kwe5YFXWpSikeHgl8Y5Wdy09h+6NyagbmRlMn+mZfpRZebFw30SC8ZOI5jI23nTN93
gaFsNf7FpAXldRJG2arWDVirMkRBY1jHBCQw4rpkpc9m5+n24ut1e5sW09OIdt2+pnff7RGDhyHu
R+YQt9/naBriGyPXi6a8CUpritZgJM1NGKfLngrm78/DsGOZrQC2Q+FBD5DA7yBZCKbA6qWZSlmi
NjgEYZU5gvOzH9TxCn/kK9C4WFGM296OT+XUH2p0lM85Igr9CKAydK3eR2Z1gRYYx6j027bxnMje
Zh3aJ9JdmY2XeK5ea5W0C2Q6qmjRsJVPUE73c2PddIp1trQ/0eFddacQAR+DX1C6JseNopBILw5C
/lEvpTC08QUJA/zKVURY8wKzdGPz+ap/DEqRUqFp5oDlQ+X9ECmVQol2giHDuE2FkR6rrgRPblpu
B2hUMrIZZX2qIPpxYjLoGYy70csjpTw0ptblqDY7UT0ZDXNnK4NHsH2B+Mrq84kdSQVFXxwmKB1I
TTusgEZJLAuWe+kPbb9HM8TPIwk0ZLOBi3kiyz12ckViRvCDJLxiWgdVNL00sYdCMsBHzIwAINiY
80+1+CoEJTyYVDSFNLydKS1X9qm+p/jRB2WKt0MfwiMRXEALpGM1kfM9C2P6B04mnv5qN0JzXqC1
0ge19oNu//VU+93AB98MYgUSflhR6WuBc6806HgW1aavi0t1+muOf+RmIhGl9M8XSvoEKP/95zkt
RjpVBWUnqSDV1JQbUhSvtPsTorhHbgHDUBQV+wzM42jGvB8GqVHFXGjv+/3Yu6bzTc1GWk7aFirh
OpWsE1CVY4cG9WpoOUDThWTjwQcum72lYsTLdzC3e6QF93k5SNvGTh+XpqKEyPJiVap9Cetob1qn
cKBHvkIGpXNtC5ElCxOkd8loGmVYreUl27fkdAS6OUVGx4y9psdp+/Mv8eMVIwvfNYJWpJXoOx98
HXOFPMHU1KWPaqdxVhk5ouu5OtB8GONtagDiWtplWttLZ55oGx3J7N+MrMiHfQWp4G6wmKTV2jvR
PQyQdfx8ckeuGVEDYhvRFwR7dLCL4YLB4BLz/Rlzd1aYW1u71EgnDFM7MdCR0wm4CGQN7rEq/rFi
rm+qB7npNFEwcsfYafNdrW+bOf0DBt+6bsMzqzVPfN3HjodDhoEFCA8yZqHvR1vwl29S4VlNy8xr
EBlqSkQ5p1Ord2SDRH6Ih4alI4Z/6EXaxNmC0gafHJCEH9gLr9GDu/l8g44OQUuAYj3sLC6S9zOZ
smKRUZygcxjPF2ae167a2ff/3hjikLzZm1CdkJp0uKCS3PBoO7odfrafD3FkQxDL5gJEeRFk83OD
9M0QoF7GinJG4XeO/NUu4z8GVEAi+a8D+wmFVMpUfLAm+cMzzuvNOMNk55NsMk5hIW6XJ4+Dho47
qPG/NZ8/xzlYMksPh9qoqO0B1ZHcJR1Wo23f11T0P1+349v/5zjis3ozH2mcNTB4zAeK341sIWeI
+suJ9//oGIixPvOpEEw+OGL9bDamE4j3yQrWfYDxNTIwf2Ma4JocCogWl81BN6KyZyS4S6aBq8M+
6YrzYdC3nw9x5Caj1AioAxqhwVwOLkt5cEAnOpR7yyX7rQf9xZxHj3Wbny/OqXb+0QWz6M8R1mJa
c9inU5ogM9n+wp+E7Ea0MKXhL2NVOMigYzDoYfORHRa/w5uNV5wyRabFLHxwSJd400DKt4eNjvGd
nNgnUEDH5iOCPyh1FjQO6+AxNXG1NZxSZqxOvlna2zA4dcMc+/yxGeTah797RCtfaUoTrwQ2Z87P
RVZZBiklxvgE9uXYMMJoEfwLOrMfPY0AkNghehe+ZiWujoIelkaeqTUn2lDqkaiV59IiOqd7gqDt
wVe5UAu3AwTTfIrQV+VMNRGTK8Vyq6peWZWxkRIQaI616hpjZ1DOQVrcH9uH1ESrxcReui689Bfa
rsQQi6vXSPCpjp+W1Yp4eF+M+l1RLmvJSreN1ruKdjkYxokH8shz/G4GB+9+G7UgARyt8LNOo7r8
2Omqn8jlhao3a11t/M+/zaOjIfisQahkfw5zptDp5diqOMwxXqbycoVWAHR+pCXK37Fzqkl47BAQ
afxzsIOrOZ+g79kxg8lodPAeuFFvuZb57e9MCU8eERiCojyIMLAL61p7YgEnnKT4YLxJjvwQ3HtF
bG9aJ+7P43P6c7SDL3QYqDlXyM75yM5ssIz0DelrpJ4IN48PAo5DFeg4tOnfXznBYCFXVwFjsaV5
LRU3soMUSlOfmMqxe5qI/Z+jiLPy5mLLBuRMLFOlLZegaOOcLd3k2pR6Ff3fnM7BEa8ARw+zxkCD
Vq7s/FemPhi1euIqOHqyQSphbEkGTbz5fja8dXgOogFHHIBf9PhbMzEqlawV5S5Pqp0TSdfRtftz
tEMuDdiFuG9HRgv1dj2hJoQWjDvT3I/6vww+FTUl8ZoCE6GveHgYzFquNNmcOQwyTmrluMlt68Ta
HT1vb4Y4OAltH9ryIE2cBFyWqSpjJ7WKtL913iDsEnzyuIHxf79D9HPigO5GQZ56YUQyzA2cUWSy
4lMkyKObwwNn8/QIT/qD6YT6bCGuyyva0XKbLHM9K2gUq4Wr5/ef3z0fR6K29r/UnUlzI8m1pf+K
7O0jLeZh8TYRgcBAAARJcMpNGJNDeMzz+Ov7Q5akl8kqVarautvUC6lklUmBADzc/d57zncUqt+L
Lo8gv8sH+8MjVKiVIycxVx3oboGm1du2ZUJS99cJhfefv9TvTzpeCrsYUnHtu1P355ca1EooPZa3
dShZgV3PD8gf1kIRRykV61zbM64tku4XL/r7hcGL0mMzZXKJf5+tkkJLM3M4R0wulpVMtE+ZHfN2
/MXy+/2jy6sYnEcmjcqL3fLnt+bAbV8AULIwkmWFpYQBYL5K5cd4UOkqmL/4zv7wPVE20xHFEfw7
5XqNqcyIap6nTkp9BaNJJjEvHKfVn39ff/AyCp08Hlh6h4gSP70pppBZKpI556IF2quU9rxzt+6L
X2xEl/+bn9t29NuZnen4t1FxfS4Z5AWFb5za+TpqZcBJdiV3Zzsxk1+pxP/o7eAnsxyiXDCBfu6C
RsVAApoDxyIv9TuQ7b4yGifMLX/5AnyR15P9cKnj0ad82iOUJc20zNJyFKRp49kGGslYMn5xHv3B
ejNIfeE/OhppLkI/rzeYkiSEdUu+JnF7ZYCczmVnDx1vpcJgIZLm25+vhF+93Kf3RGk9ku4p5+t6
nANGEtcE47mXKYBzgeOV7fP/xstBHIHfQ7MakcjP764QpawO5sDLVY0HYWdNssBaEBuexbabMBv8
85f7g30JyQs7oIkzgnr/0/WLBCoxNnKer8clh1AWvRDQskLe51nGMZ7nTT9bGyn61cX/Dzben15V
/flN9maVLtD68jVqBDiLCyq3CXIl7PTc/O1B/j9Nl/qX4Kh/i0H1H0iXMthq/jVdCs9c9/K32/j1
5UfC1OVn/kGYUr/QycDYDGwBhzPmmf8hTFlf6A2ZBgU7BcCPgCnlCz+AKgEvDzsN49N/AqYM0FPc
7TD7X/xGFlOsT0CpPwNMfXcn/bhrUl3TmzBwXMFKoBD+dEOQ8qUnotRJg7HkgHC5/XQrIPjNTsKR
W3oOTE6/Fpl6bJDtriTJFD4CASQ7wLC/pah0fvHM/k4iR68E3JLBkAnyEnnbl+33h4vEQuqTng62
tSKzWTmL1ta2jdk6vlCq8VRAZF8PZuzsy4sqqAYH/liolnxTxM1y/uFbPP32GfwIxUK9yUv99Nkw
Nr0cj/SHCCXn8vnzrwK/NWtF3cFeheXgLnYO0n4aym0xR8qVqjhvoskmb2oIVvRsohzX01S2V7YY
rBUqf3m/GIVyMhBEePOiaU9qKBnrugEEtcQKEqQiC3rRgcyNMWoeOiuaghZpDeYL+bY2utcQiPSq
zIZ+r6eJfUDgKY5lO8s7SpnOa5lM227ZxM2pxXF2a4mSQVFuGVdOX8G1Q0qFxwYb0Ic26eY6T/vw
KoPgeUCeaHlln11y19o1ToTSi6W8X4+a/grujmyPMv3KL4LmyBDzG1qFAo+FhKik1TUvsqJbPcuu
JifSHzI4kkGs5dNLqugimMQxy1Cu1LL2aknps5nIx1FU9yOpxkHNRNZTi/hAnlP2ZCdsyVmliBuE
ucK1UOJD6VaMfUOSlysr9bwa26Y9LLWx+NoYTkEqjPa+GAsYlE7Rbtu0xMeZKdqWVDXyLSZ9Blqv
VikKB+0ayqz+imopXhmEFyB7Sl7z2p4qChNJvg57aURQkiBZK7VQoHaT5/diidBW5bLI3HJIVTJY
jbb3LAHv8iUb6zjbwTfZS4qIw03jKOR4LFxkyg15VbInDQ+VIT+ZFl9fFdWOm4vWRIWRf5PmZqe1
4oO5LTZi0a041oWL9EzeREBYkI6VDZnjrbmZEfX6k5m9OnZIq0YhaMIpx201TzMpB0Z3KHStW/dG
XLnDrBNBY4xXcuKIezW2U1J2OokAHdwMw4KFttS+QV8M2kmRtwjocp8mJ6ZATc3OFkobF+/sXmSi
2kjV/JYgBVvRCscQMUJ2UqVRhrov3pWk2pRz8UQokYI4Lew2kJSBi6ZJBy3buAOb2bt6RsivRLYI
ZsPcy0brWkOHlLmSbddbuZPlFZPG27Bv1NFlWu6BuZFP0MfnKejt0EFlZuqnKIzmzbz0zr1iqHyl
NaE1SyVLsVu3YbwLoctel2Y6nWKNYE/Pnq3qigGpeSqyYtgXSMguKxljzqpCHm14vQpv1O8lIk08
px3F1SUB3id6Y/QLgJe4ivv5JZbl9EaqzbVkXNbgkuqSdQD7D+J7tFIzvDKdoRLX5cAo2otRSNEq
g6iuLm5IlMvkTrhPbFdUADhv5NKYlg3pInNJDOXEr6OPVYYgzE6videejCh9KpZyayT5WY4rw+/g
8TJT7kOPrEQ4sAsOssVYZP6qqHaaPhq3c7KAvCR2KlBrMiVcqW4qTy/VF9JTlBc2PLR3Bkkhbpij
hRtwwwB3Tmfja66H0rtM4OCNY/fyWRpwx2phjp8hDK36TSrBHpdqWgcSzDY3a+bBbeRKAAgfG7ee
JnVjjS1cDFtGQhfGwreybllrY5b3njGJeGM7yfKI9Kt3x0lu7+fYdNa2M2xUpR036hhbH2nH8eHL
Ch3GshjqO1G0HZPQISfYqKkgGS+VghAkQco4cNVOybqqBj826B0UckkHq0bvY8wstEZtRvJKzCm9
LVhh7Gks11M+GaRup8i23GUQcRH0hpRsiREO04fFGU37nJBNaK/RhDbd4tpg5Kv3xSZsA8FfooTH
WNeTwHFaGqVJl5gr2oREVoHkNg7EaDpejlrXfLCAhZ9Dq9irc4gWjar9ZBtjQ5ZulNgkMevK06wu
q5hYgRETfdO/jhmJqxgutG2iFSPwfhmwmILatqycSuPESkY/mYxxlfSt4tnQJ7ZaZXFbK/okZ7VP
ZVA74bTrQ20pLho75XzJgAjdeiAixAX7T29PbqbpFBnRV20KncJrZnthnyjCfZ1a2T3tH6z5wLJV
zSsIn3+dLeOOuHY6gAuo1BPI0unEkplOFmbbPbxeAY23EFKzattKOV9ml2cp5i85dmZsxxAFTz2w
YcgRZTXY9f5O2M24oame30Vznt2ppnTieR+3gs//0Os987ollJtDZFjRKm4lZRWx53ojauNNnPc5
X2LB/bjs4/XUDCzwYclvTXMYfK3W9MJNMsveO4m2rUZNjl0N1Nu5WWrteUZo0Hv5BOj2Lr6YDTtl
joKoHBIgynWHTlSUdiMjrtOrgyV087FiH5pcsy+TA6zd3JOijByEwjLAh3V5NPh1T9gP/6tej43I
SfdIsaWVVXqjFcT7WWSy9IiuG/OGgaTSk4giNQQk1IW9iupquS7M2kICrmtrxQSSviLyJ7uVimil
2lV6b5S5EW2MuWQbGKbunM/WftIHLWARyts5toHnLkO+cjIl5HkZxhL36dj355mwqVOUNMtNMZQa
4G9NXudmtuxzpZIesJpnHjkSa4K3O57g0Ngp4zICoEvr52wBIj2HpfasduXogeN2NmVIqmKUiuLc
Nkn9HNWyecClVp1m+HHHRGqcwIx09Hrz5PCZ8txF5BMGM8dGjCZXI9oItIIFCRNBYZho7Fpx8sSM
Lr2FHYOmSR6bVbQ04dWS2t2drJJa45m9TC5BlUnaVhAshvQ66UfEYFZbu1Sk1bPTToSTjfVZLhIC
vnTI2fUlEIKHwSbeWuWok5JSnIaUSyp64rYOJjnONvMoontTKQY01oVq3mhN3Y/uks35YwIvBIF9
lhs7Q5DAM5Deh37VKjn7zc5ufBNvb8iBKpqd0ZKS7Wut1r4RlBT5RDitaqtJA11KwlOz6HYwVkbr
KYpW3BAtUR3ILVXfBIZc2f/+DKpLxmIRhQklUEfFPHdiIckqlq+SELCzHc3yRs1qAk9qZUKuNGS7
KXaq5+8bRBTH/T4hePZ5ucT1Zp0THiulzjVucDJPWpgW8XZWJKF7rKxyFcqMkd1kIOx0t4xarx/k
MlPPTZeDdR9i9Zz1rR7HLp/s5PhOYmvdXVhn3Vs8DGwFpjmyzdjddALA08b3AqNsy01EgJImAJNn
TcNn5+d2w4KHTT6BAQy51ZmFOp2+H8u12oJpG9ra+ShE5OwdZOJvRSs7felqUKXPaSLz2SpjKSMy
bxoF1L+lDGhh6y4sPAB+yRTkUTSfmhYUPcqt8Yk+DpZMIPonolKQzaBoBZSoddWzVi7tIXSUAWll
rU+n7/+SmwYLMjE0/ttEeK7xtIzVM/CQZvDL3rBjj6YWb6DUEUvj4Oa2IKbKfBVGnn6YWqpvkS/w
Y7qJ3N/OI8Ay46RMJ1gf1TNy/OoJ6DXr07ESHMVKZ/JH5lA9k1knnwZu/utqqnnxOLNrr+trR3Fb
YuGku3zIx6umHECP6DIbE9Rs/q2t99HJSYAYfP/4CXBzrnWj/q1U+X9WmP8H1twIS34o1y5s6b+T
oC/g6v/+r1PcvXLFKf62bbOX4q39sfT+/qN/r70VVf/C8BgB7AXyqWuXEnt8b7v//i9J0eQv5Kvq
F+k/MhAGp//EOwME+YLX7KILYmFf6B7aP8tvSTW+yFywsBXrpsp8Wv0r9fen7s1ljAHXjj6iDubu
0r/8VGI6XV0NmNePxlSSPdP3nO3UIcUUp35EFuUvWlSfy31ez2Y6CPSRiScN2c8Nv0bPp1hxhHqU
ihg1KnyslRqXwmsH87iM6ldSHMqgDLuEk+WU509SVGtwPtV5/cO39QfFtfqpFUg5TS/kogukw0F/
4zPlg0RlsyMjuDwCjScK4HKpLmKOhXwSV3X70hLqtNZi3ABo0K1N0xgfUTtCgLY1X59644jD6aYv
Ebvk2ni2ypbxRq4rt6oebjqGxlwJ8tqvG61ZDZ2s+V00xNvlWTWrxS1iIqL+/O3Aw/q5VwAeB2UX
bAu80igK7O/SxB/aFpVRC2IlavWASyS62A/cHmvPq3FJ8GgDXd318kbPdnq6jbqg6TZZexPj3Dw5
1TbpXbZgQ/LM93KXp24DArR6ae3Voq4aHAcgXY1jnXLEHMrDXO6TOLALL4OmL3GPcSOkcatoa9Zs
toS73LKJ4hKqE9fkXvVmoK6WApPy5ohrqSo24lEB4+DN1jpud8p80FVvrLdl5s3XTvFgUmdo5Wuh
7Exz01tbC4NN4YcbfAxWBVnGdwbfkTEPrXt7rTUkcvl97y2Wb+EuM4LMdOfYzXVPOF4c+9Vtf2qi
wLTd7Ka6t561Z9AXM/azE6wkufWiJMjbx5RAxMQvQx8DjbQfAnP9LQIjxV3XVR7LG+nRsRnKgvsK
aJ2EEs3N1wkjn+qX4rBoXvdKPHgdeoPu51eVH36t5Y3BHSIjSspN8/VMfhrl6yE5WFtwfne17aFg
CN9bhkfkEU5ueRV941sz7lreVbKZLQ/1g3XWXHMdrvW1WJPNKg7x4xIREgHmdpuUrnM9PgThwdn3
V+GRe5FxJk8uyPbTEweCfigKr4v8IfKjb8vo2t68awJjG95mlNiAi4U3gW6O3Glaa6eB6ENyJ3xS
D9Nr5zlbS/vlOf9WHGwE1hXFghcFoYdY44PhdHiT7blC7Z2tWMmc+m7kVV/nrR1MD5HXeGQ4rXiP
25RnSrjZKiVKMnfRG1YfJLRObvJBgZVQLIJd3jVuFJRXYwRiy11OyUEvfT7Q52JtePG27vwq8fqA
Rsdbui2f5mTt3FKUr53DsBq3zvtwzI7OTQ5cYfay4/LCY8sNkJRmgigbNz4pq+KmwJThOb0/6eRj
eonu0qI2Za8yftvW/tL59+91na+r9+Kua97fu8NL9Tn+4D/wGITL8sNO9Ltj8O7l209d5+9//e9H
n6nRQtbpXNK4ZFQKw++fR9/ljzi4aD2rNj3f75kH/0g2sL4w06JlyuEmX2Dm/3PyKfwRY+TLrNCw
LsQA66+cfL9D7CO54TjiVCZigcSEz+MSmkumtRDP4S+dI63n1NpodeG4dj9+qMvituPZJH/FS7Tx
lQyrraPEGP6WCuIa991yafa0ftQDdXtAgaEfjO63TvT/jUU1vDdd37z/jTXV/i3oi7eXjoCK/w+W
10U4/q8nG+v+pXvPX7KfltjlR/4x2LAvK4x2gAVD4iJtZq3+/XLlqJfoDGQhFy0AA8YfLlcsI2wH
OGQuvgBk+pc7yD+yM7QvQGbRYhqIFRjYQfb5C7MNblA/H8pAyrhjkIjG74a+F23+z7erdMxTrKRF
ii9rilcFxZVbGl3q09s5yTEBMZ1iAHpKog87UYqzbDXSBX54g21qkyRz46ui4vCeCm5kvTpvQyON
tmpqjZZrt9YqRG8wkqNJdFQEYgJ++jd1gbI+61XF8T9+LRNyEKNLb7Ewepx8OvgyyTI8xpU3qT08
FTn9LCccX5htYNdMBxKeJntY1fMsPHWsPwzSiNAAcHx3mskxW6VryPlcgzAt6RiQhNv2M7Rauy3d
XqAocVutC5kBXlq7BWqWoBvlc6QkiqvFluZnwrYfO6eWOz+L9CImEwEnIEVa+jp3EBdnYogD/tg8
qMM031QJkcOuBkl7E8Za69tprpO6GpYAl+L4aFXKceKzPNhjWwR6XO2GmlaWZsPuI2uPqrUWON7H
qr2iPRdbbkEUxlpojfG1DnvNb2gPHxKlOVaJci+HHP/EpZpQyaXoA4xSAwPCcY5lhDG5x+YcUdOq
1GhZ6yvQvTnb08qN9ULajGldEUI04nKPD3rbLIGe68Y9+eL3BjzyTT3K0aEQfb5tC1t9KZuChIR6
7nQ/pt36NRuxsxfKotIhT4d2Z0zZMzbc+c2w6nYf65m5xSo7P5W11H5Ty/pFXuZCd1NcuZ1rabUh
Q84i04tBbD/xaTrjwiRhtLxkauLtaEjONQ4ijkajrHdkiUsuUpL6TFBw7FUmt7iYJl5bqdnToof5
1k6V3h8S5gJ2O5pvUWP3BG2a6Vvc9HRO8ZL26o0wC006dEQcdptuUjuAf+mU00zppGRFKny6W8gO
N7xhCoeGGRW4TQSKZINOUV1sSDHDSxvaWZowllaLWxFldKvxGXEvG4k4Lhkx7ZfI0PbYsG8pkrgH
Dhf/YGHRLF4ENXtjP5ojdwBuUOS+zl5eZY9qR1QZcZQPbei0vtbMd/To9DtmHumVVYqicpU6zWW/
h0rae7So5/mxgu1QPw1SVh6MWrM3XcMI0ij69nGSxjiIldh6JawzqXz6Lsud2abhjnxd7laROT/K
4dgG05h3d8mIhjvPjfBM9hpxxpJVQF+cDPtKbcio6hO0yhZqu9u0bLLrqY3zJ23mkc36Ut5b8pKQ
Tt7PSXmtzqPEesi1OCBaSnosc5oAPRHVtJDUGt89qgnAyGYuJWuGP+WGHtENQ8APORxkbx7LS+ao
Y7mm3Wf+oigKYRxav4tp9rpC5NdZGD6l8uRLgyVvpPG6Li2uSAalAaL3GKV7/k584QQBQCuCepCD
PAHFk8N48rVCIh1NUxxPL/TprGS0y8PEa+HErYo8CvqEPJowjo5q0r6Fsta9d6LBQxY7CnMtXU9B
XV/pihDSfdqatoj3TSRlWXus9DQ25lU0tksyr1oGtKDbTCNU0Vu2Y9U/IDe8WkJTe9Ug9b0xJjSf
jLIwT2Er9F1dE7TRdKdlkZi9RB0XehonjICWbFPXer6ploaR0IVWdpPExmvX0cpOJsf0VIgUhRic
VaYrlICRGB5aEWrHQrol2WY2vZBQNB904Hjo66kk7CtJ9o6diufE6cJr0iaGQxjn0aFnnIpsBcpZ
IBrJPOZ929WrVtICmMH7aSTHO7Su7L4puXUX39SZKZNMNTK0BcCeqvdUsvSYdjR3eJAVv3XkG2OZ
MG0Xlj9WHaZDYu+9NpmmQErrdFfWz/UkvFgD8BPhObsCJ26fmiyEViuq4dpJqOSkXEse6LT3NEGx
TrpQieiHKsklgQ8ddiCnSuqW8mRNbmhZSDiUsoxX8CX8pVleM4w7U9XSW5S1cdhWxBH6RSy0j8GC
QZj1DBj7Yb657JlITMzDolsDHEPliu+LUavJ9CYuYmJC65p6B6/D2WTmg0VeubYzqdiQAz+9qcTG
BmPLKM2JZmU3dfFdq4N7tZhknTWTcXBJ5oVXgR318eeOsBubaAO1O1qxfitPiSnx3aKT77JGKm+H
diJkcKqfZMnOrsimtFZWFL2xTwVTTUR5DUcVOAbpLVbv5KQgi3q56xTnAQKHFRSFCLgdpLBNsseI
9GqqfyPyNbx0aJnn5oQtiPU4TZ2XUbQ0Tbg3oDh+RcFE3greXlcLMzkwl3ENuLHwy6lbh6QXrkTu
jNek53iNmt7r2RCt62KIaWzUU2DrqR20nJVnq4vuQ71u+JoJ/ytT624Yl6dlGNO7oU1qGtDjsIdD
kW/0oRVeOfUi6KFa+NxBwNjpcBiAXQB1KY/R1B9bR4XrU6v2lZNUcCcB0m7RXs5XArnmhigR6jWd
c0yGkAej6jK/puu4iqmgW7R0Hr+ijC5furHlnmisbi48LQmv01A5phbXj7JviY3VqQpta2iuVDOc
mIywMTULO1WXhud+WoKk158WcJakT0t1fSsuvV8OoFY1En2nDUIfhKsJw7ZddVYqsWKEI1sPUhal
RGRCmfOJObe7FyZDxfXslNeFogYqV4w0Kx7Yug2XQoJJ5tApqymWoGE3IgFdqm66YtAflU41sBmI
zeQ4B9Wqb0i7BqE9zAet1BFl0SoBmXXAWBLAafYLWA30kF0hxVscqY0LBLvwbKUIkhFUTvzIsfoy
DBHsjokWs5PSb2BZ2BPTt7mmoKWDP8vdsV3Cip1RMMKdt4WIVxN8kHZoXvsqEodocKY7aRQnrqK3
MSCfQFiKuZHSUvbVNiWtSOO0M/0M2IPLmmfnssP0tS6FcgdQJ7Cyyz1N0LchHdS4N8ZK+Mg8Zj8i
vvRuVNFlqKPzbjh9cegVhHvDpL9OzB2CcrKaG6npBw6RsKughCR7/IIyo9leH0ZVEGQ8x8mqz7h4
r6oeT3/nlqWIl0PTRGrvd/ZUpkcd8YdxSHsa9ImrGVNibSWnG0cXccIsbfVZJMMjkbKx8zrPLdHI
7vcy4C+VRv9GzOC/V5L/qzDC/8BqnJLkz+qlTVm89c1L+1Mz+vIj/6iXtC9QBxzoADb/+KleImoQ
BRZScIz1v6/IGQfpOkbfSxGDbPx/6iX1C41UzimMEQ5fOVXWX6iXvjPtf9Q70Y2lrscMefn96AJ8
0ktiLOszkZr02eZxXpG27TLTMq46ObnRJLDqIKL8PjTJxrIxDdWPTO7M3RLl6nbAub5SQmLHuDYF
uRLf/vA5/lG7+CJE/elXgwhOY5WyEMQeQNNPfXIyt0e109m3l1EJn7OwCBHd5GlUeMyA0nU1ttG0
Yqabb61ykbM9EzD4KSag2K0cSvPdEs/Vqtb69iyJob0Q4Fvd1yWFyxuD05PadQqMzkjEp6Rcukv2
bagP3lLmKnTghHKpL8PwHc2XAyBJNEy5QvbhvaQDxfzzt/qd1f3prV6k3w7xozLji89FaysaDRjT
xD2GmdR5KvpuDIhJF5B1FEhccR9DnpKWrS0BE26kPn7OjUoa3HYWFArks8UHqVOT6xh8yRqFjf2G
ulDhWlatfvGbfup5oxpEb43U9cJ05h+f/UaCOm+QnZgG6UiUe5Jb+b1tOPSsWRbo6sbrAWXC/SSm
JliaQb9enMreJouFhafsot4LCXnYdmEZX5nLPAa/+O0uq/Wnz5FfCI8Avjt6DSjcPxX/ZomWirrB
CKqq7e7Krp58E9SWNypZvsnjdHiQ5/Qa+VIICMlW9gYull9I0n/jln76JfBiIwS6+P/obXx6pMBl
YCloIi3ATy5lB3IsIm0X5Xa1SvT0KUL14s8a7XhGo42Pwk1HElKmRNXeLz2+NJIGlKuU8QhX8lHe
SwaY13ocPW1YSreNhvKWyrsy3FKaNyYye4a1hnrSYmNcT7pCdZl8ndtGIdpBTh4AmGcXAVP60M5N
7OUW8KlR1b1GGs/M8KtDTb/E1RG0DFC6+/gstFFwVYhUTJJDab3gFlCQf6ZqRhteNUoPwUbhm2Ev
7nO5ztZyI+8BUi62i5ZsCZxCJ/cBYtqwLRsnldxo7mQvweX32IfcQTBbYfRDsUhbJBsqJ3AGeeUo
yRloz+RzdVcVZhf660hi4FdbSetNXJMh0TKU5UoYyXCNl8niWa6zcTVmBj2QiuyId/LnFY8MaNrY
GZ/v2DUhwRMJQ9sBnfkDo/WZSoO8wYV8j68OAr+jlF9QH1iC153ah6sqpG4XjOQ2ks4wKoT4kZD7
u7cBKgT1POS7PlWBdtEZoaGUNdu8LY9TkebcTWsDPdqQwKbOTApnMNjVIFWr2UTqJGal2EPiFu9O
l6UoROphq0jVnUYem583NIRUZiq2FY5ruZ+XJysrK2wgpnOd1U6DH2mI6SW1jvO1G8NnBDenZZaH
2ht6QzuXJDh7aH/O8ThVmS/s2TknRJN9RFmViKtJcswjmtEJQZyiuJaKRGWQIOC4c8pnj2J8Okaq
aNGVNGp+Z87oseZCMddEiaPSmbq7Oa/KILVqJvwt6X9onplB4aM8C5E4PlXT3Hvk0ExuljPLdGK+
xEktRYD0QdlSpsfvSjsbniMX2aocbUbq5YUCPz5nwpHeiUuFqza1gkF/+XUSSuGZJR/yAupvZSYm
oxjdeZVmgFzh5DDFH5vrcO6+ccFWvclhpmBbmuSVKFXKJBpWhgTKj8yyerUkRevHLKS8ndSrYZFu
RJ3cZKHRnlLu+Xpj9tssZZLE0xgGeh92b2lmnAwlXNZjLY55FY2BwDMASdB6lQaEbOC+Lsg62wiS
OGc+58R8Y2rceCqRPIRjhwoku1a9moZQfNAGaY/sNbJDwSbU53GBA1kqqRkoYTls4gU/iUdDWyHa
Mpq3DTy8lVQ57xzVrQstrfNYk+N1NadLkCZxd55JUXLJD9dPNTT6Yl4UWIbZ4FeNASwnpoe3N+om
zV2jiOUVp8b0FTKg803La32bDMJ8Qu6hfwVcrruzo8f7MG9lzeuzFNJqTDrWxmiX21J1liP6uZy0
AM28tusCgub8GLUtAjQAKHu0YtEGcHQYSFWpPzRA++6ECHdLmC27Ms/Dm3Syln2XjxeopLlRLqEh
STib0P4VNdmkTkI3w0js2HGrUvQfKc/oVxVUgg0qTqVRgjpjc8EeBZcUbU+bE1jaY+Yr0ZKsuwa0
ItqLqXrsC5RiST7yuIHt6rO5/5CNZTxSYTQrY2mKZVWGGXLoyEyTk9O2kkff+Cmp5n0TjtZWtGxj
YBNrFwFhvRNmTi5VSstqbqX0aC+R+RijES+8epyKqxLiCUVj/Nw6EAIbSdySCFcf9SjKNtStvXDz
sdgpVq37lj0657EAtsO+q9y26LF8WW3bwDQFVygZ9Z7jKpOofCOKryPRa0FpxY8lXq3YJzaxrfx8
6EHF6zgDGWFLqqsXSrNOFlSrpdU1O1lrcS9fiiTWRO5hiyoZnEbMYZOOYKC4zX0SVMU2V+rkaUyU
+F5OC/mDtu54oDz9hq8tvrIMptBoRo3zhEDPLyJH3SojA0OzvuszRrWK0z8t329UIqqKQID8OEQk
0W5T3IVoqCvrUFto44pmCK8TM7/Jl+4h0UvqccW845gSO02bkNWSIbUlzj6Q1bLamc24T8z22poN
bUX5e6xoU7lSWxpeGjfN1qryy+iwVjZpvFhXerTsaLDdFH3Ww2sdKxdGFEbdpumkm4EIBTBic+hp
U4yQrolFECbhtwJ6qS/QEHt5bWabaI7oJQ/VY1NH5YtS19V9rCbZCukZM11taPy01411bKkkEWd6
An5GnzwN+uLGTJ2IB1RXV5MziK0uautG72zhi6XOgjxjsKp+VzbajX7d5wmir1pnfXPyDRuQi+lV
yY3vfnYKAjZy621SJZhz8X2fYMtV5vBUD0O1atDNfcx6jsoOhdIhCS3UtpNRUP6HTGoHsPbvRRtn
H1bUj8d6qCO/qTr0jPk8uYNSyKcpcaoWuJKUl74K6n9xLamiQGyHcELrGnVsXwrW4d61o2kg6oii
tQmkvmjtqyYGOLsq7AiIdT3Msr5Kw0FSiJWaSqpyOKGZdjfHVkNbPw4zJBpLXQt/lOJCdY2+Q3eQ
0XDP1n2l5a8Fh1N2qIdk/F/sndly5LiZtm9lboAdJMH18M9VqX0rqapOGFIt3ElwX65+HsjdtjIl
K0fto39ifNBhR7sKSRAEPrzfu7hnTi7QORseyUw/se4EzI1xKdKXOguoPCmIr7QgVuVtegfglp8b
QdaxP/kAxr1jt+0luRulcxJWDUmsOTGj4U7Xx8rZmIOoB6xCJxoAGqaolDxuA1JJ8+nCsIbwd1dP
fgznMBruzJL66pJl3nGBqcnrGaOCTN5mxE9zZD5MyI9EBMC8HSjAkv5c0Vby1WxOzaNlZMaXrqb/
YvV9dikLj013srWVG+f+k5624qR2S7EuEs/FfgMWmMsHK6N0TeeHlGtcfWkVYLYA9yCy1t08ZfiR
NuFE7JZwCROE+CKXmt6PtEXMci7XEb6eGIeWLp2ltm2TLy7mQdp1bnUWxq9OeN1FcbrppyFfs8vo
Z+h4xIWA+3OeDWXwzYXwW69b003lqnf7clpHUcze5NcJXo6jtLIFAERwquV6cJqCzOgrx2qKnSyc
4U70VnVqdh32v6YOVhHFRJ3X0HqfmQHqtK4IJDVo4tyWVRmcRnFPbTbn5I+ZGIqSWNs/y8aMT7tZ
M+plHcTxtWkG4rEEMPpOrS3W/F/mZ0248zpwQ7q+pVa6vyDcRu7SjRvrzs2Hu1r1ELqyeMirulwF
fvwYM28YTkHnNZNLYpwfG9WJmC1Bwaq6E0h3x7WZNrd91YvzspjoYahuRkfA/KItdOgQplMVtzgv
xslJYs4eTZDBKIsTGfTB0qjCbJVouG4vCxLm7GVb2slpHrVBsrbcrs/PZTa3CzsIIlxm0w4L2yho
G/Mmnn1C1+e4Tn8OPi67OuXlT5D16kz3sLgHMst3tervRDR6StXxGWc3xtTYkfda6dAAwt3zVPZk
kSmHjyutT+gbtTUdpEnSTEpeGkuG6jE5L+2m5KX1NL+0oUyzeBqGoXn2YLN/hdHl7CyXvlWT1tPP
LEm+jaqnVb60t6JSovYh2+27E5dcgOc6DTG/aM2nJMjyHe2N8KJFB3YSBz0uabX9Rahu2tCFF00x
yq9GT3FQjFQLK0d25ZPWRk7APTrTvxTkaGPl6kSgxXHtJPCsnAiyC5KT5Gcu82s905JLvt/8Qo4m
2dodPz+kwyfESjMAyhe0m6htHO83iTfOKh/a0172CJdS/RTma5Ss/XoUFykl8jqyq/aqMnJMfKXy
lbYAK0IYZNkMX6rx5E8UCVif5NaqbES5yEWpwQjyiuG7n9F+0r32RgQhf6SgDbvSkyJ4TC2rTJZa
4bVbWjFy5Y5dfjWVtFEVNy1zOVLJ2wCRTJBreH2vLUm3IfALuJg8PW1FG9hYGrWvLSyp/UK1NV6l
TbLj3GWXC4r2dwzNtF1It/f8k86xWndVa62Du2jRliet1YTJOssGlEXulJJMarRzs5OWbC6Y89+F
HgP/+pN9IspGX9L7W9eaVS48eOBDI6KdZvstHOX8ZmjjbJWm3mNYVfMSyjTFpKifwiYcIFPzfdk9
qVbBmN2kSWpcjFj7f/HMGcqTZacErsZ8lejGrAA+vZ9vMM0dn9lRZkwf0xVNbfRpQKc77lhymcjB
XvgOd9Sm86JdyAa8Cohwo1EVegBH6NZY/GDEoYPHse9HYEhUO8s4cZOHbIiSpV1RclJ89+dlmUcn
lHTpmUXW+KJqRwggtrXLxva8NqrsboKcsjCzfFoH0uEyl9Rl8UXO5biKRrfvFwn+MQ4ezpq4a8dU
QcXkFhD7qef1YkRFchYRaLQwK3ZzfzLsyzGB+kbOqVg3Jva0nDigrwlC+xpJ9KaMSTbEhdJ9Anx/
kJnjXjppkDznad6c5YM/rOkHRZSszS7MkjtL89JvAU7w9lbPknDn1yL50VIrP0ajN2xiZwgfKGy1
s9LvjHOZ98NTNzf11TxVzUoXWMOoX5ZGO9nGgozsQlA+oKP6oQ8hAL0xSW+T147bL3UOA0ya0aIp
F5gVTNXyLE7M5NcLfPJ/EO/9JOEP/yi7oq2n218hRJ09vFbZNv57SswlMl8+lm6PEkPA+L8wXhMK
CzRj8qGQnZsv7it/cmI8+FMoSS1deUgAhCljw79YV3CKTUE2OtZ9eFJ5yu70L04MLGWyPrhQ/S1O
zCEoBhsHd0zgKMaHGXOAo7oZSelAXs2GS1EFcmLbd64FqCGCIj0Cfh0wfPEYdXAsBrTGxQ0W0KFP
QukIaSexX28Gt9xVeUvgVbql9XVvoRJpXe3k1Xt4ByJ+OxxTDl5qOjBxoeMewH2p1L2JkIR643Ti
3gq8tYA7w2U4Ifp3yi7mJAuPIIxv4E/1knnDhL/zlb1xWuzrxq6njhEjjiB24Wo99tWasviYGd7b
WExGAvlHQM5KUDJy3uorcrGNRjQpvKneVGHQnKgOPObTLbyjXoYTR3uUntlu094jmJM0UXuCz4c7
/qbvvSW/5pOzLSg6zIU7+DMqmPpKtwK5dsxgV7CJ3dpdXh3hQ791YlVWh7oPlsUaU92J/V+cmJjF
ZH6YbRKtvXDK6nzKm2s39Ccc1rioRHq/6kH8Fzl3ljXax2H98Wp428tQPwB+Ix+bskA6DDYauUzj
O+JhwWqgpFoWtM3OStqSG58zKna1YoG7JKRCbel12nLO3XNcm0/H0H7S9eGsDEdt2erzDwxsjwWG
qkffg4RpYPgeDEt07nQyDin/sRclke3mUJnNFD91SBVc2UNhN0SPFDqgl8T6RUhAy8G0MVnH/kpc
fzw7jhJT7P0INiLk9ewptHoEHw0b2OsVpUB4pEJ+vMmp7X5rCarReZrsCMG/ylVA11QuIqUwRSaQ
f9OC+j4Y5nkVIGwrkFkP/bqXM/MGv/SWPyZPAVz0Ddl51ka4/X2nhK2dkrh6fCErX5b33Gl2k5LB
0tkwe+HdW0TfaGtwWIv2LOa1A/YziWuukykhRphIvLk7h2xFH5RWjP7syNbtb0ORGc9ekSWXRYA8
n4NR87/VVdw+NvznEWmr/gyuOEhawDW09IIrBoyPqaI/UcS5Sb0ZTJtGJv6272pqidBpFJ1ML0jP
yItLd5goFyJikglb5qqG034XVEu3qdOnBof9hzotph3bUCrWKGXnbdFm0yYtKm2LnVw5PsLHM5Lt
FOiT6oH0Pjh8ku5cp1aXSuzmLkkRKNd9qslfOYPdC4JXnEXhedl5VBnNQqZ6+9ucSM5bpIYXXGZN
Wz5OYVOfkyihWxSXU2UvMsoGcxH3MzGp8Jeyc1G77e/IHGgDaKX/WPjodhfuqOVfC9cJLkmaGC4M
l0zY3sjMXdbGabXQpNWvCilgibXowtJljbPOaRS1gE29VU4nRRbQ7G+Qj2F8kHe48mekBlKbOf6w
jejAd9tm8EBEvFD2S5qLzrk/NxDvk8xsnmUcaVdhZ8tpF5FiPREs4vIyIU6CK9SjM8/LQCRRu2Eu
FWvMApg/zSu93uGSJnlI20tpwsM+qaYdVxEj3QEQ1asgbiN7SU/c3US2nS77SsKqwUY+967MOJ7A
JPG2D1a9SAECOqecl7DnjHqBfP6LFdqJvgpEMz6ZVkUHHxoymR9pbfjOup/bKbyYm1BLuBNAVyce
O7kJUkv6EBBz7T4sPRCCmtp0VVQUtusu7bX42Z49gAfaTQ42zGSFlIRxufbNqBG9vfMUUIM+Jftd
u5P1y3vBcZoKeDtV4M4MHndR2V57wcQlv2sFAtmTdx1MMMBEFn7xPf8iVYDRDHIkFYTkFnl6pmV+
dxILFAzobGW2RLZnXQVAKAsk8dMiVqDU0AuUmXRsbyYFWRkYA69tBWNZCtBCXz8uyTlIziIFd2UK
+PIUBBYpMIyKEtrM7JdfGgWVkT79qNG8Wppiyk4yCZCRK2gNJsOzHnrhxlSwW6YAuNkA92sUKIcF
YYPmQEF1qMaZ68m6Kfvx1BPSPRsUsKdFUbfKFNiXlI4F6xCXV/T3lxj1i7VmdlfoTc8NBRbmoIaY
YY27RK+N9Ry188lseHcYUkK2aGj99Br0iiLTrvRScEc3wmg9Nq2xGzo337WlJy+yEZ24oGGGNyaA
pun0Bl1s89oE6kSNC+YZc/+3FQ6q6Qa6HIWNjkn6XCm0VC/E/HtUCGrOvvm1VqgqsTr5qm+LG7Ih
HIifOTt5rnBYQyGyDXOykgqlxSzFwdKrQ9jzAuLGCs8tFLI7BlMtV/IF8B3y7BH6vUCJG1+ZChVu
ZAlAbP8DLObisakVglwDJQ9xDKhMB8i/B7uxVhhjnBapAdXYfsGhufRcQsiKblOyXV3Aais1LUqj
sjhz7BQoW09m+7GCf3YZkAN8FivMG3laddpHbbcqY65O2lC6OzEN53LAmqQos/iyyOObITa41jsv
sLpUCLvXyOGyV6h7pHnks7dxQzNkICz3BZx/welNBdk70shWdZjtcgXnc2F1N6FsftJ2cZeeWVdX
BqmuBbcuXdtCtul+t/B5fS6jqk8wT3WGLwFlxUJCq0Xg+TCiQl3r3jifW6Pj3xS5P50aTlsRymEl
p27iioeIzWJLvCI5OAAw50Y7AjDRyUhVS2NQzY2ynGcINfOtTzjEiafB+OlKnA1MMdISmlV7pFKN
ktClZZLPcvqa4UFxmqmGilO343csT+a1T1RMvoi1Upy3OFRweMacKx4+F1tJkM91VVIVJqp5gzXr
vDFUQ8fLMrxSXJGsewiUaLdp/gwoWZexqeMTa6rmUIid9KYdm3JtJLNYBCL6BvgqtmnTzVDKVGeJ
Ixl2UeyXxAjXiPTzrFl7sYk+dgz4+6No3saqSWWJ6rkv5tO+nJ9SSd8U5mi2lDwCMELw3LA9rb28
uPUbMXOJFdeiM5dZFNVPOUEtW7KEaN7KElCiDtdGH9fXc+Rc0XG9K1RfrZLmj1AgsO4BE9ZRoYKr
gpTsM8NYgvpA/eslOqkkS5e5Vj1Pqn9Xq05egLSbIKRTC54vvatgW6QdHb+YcztzBoRURf49n6KI
XmeBw5VstV+mm9yGJNqEPg4Z0ouytTQ420hhjn85lTR2rcL/Yz/ybzoseqDeeSNBPJ3vQdFqLeT0
5A8tdMlGlVlOt0kABhykxs8AYN1T9NIFnWyA4Vm1RiNityCfmbX1lWoDneSsIxfrTT6Zk7FLsi+x
1lbQq2m9StWDhY0v7vvM6yqsarrroHU6uY5Sq8Y5iVZuHWLSBVyS3ZGA3X/3ay2GVFenHcY7ZRyf
ceuHizJF/rc5nR2LNqOFT0yL2v+BLyHewSTHgAICZ/UrtT2WkB/Z7dd5wkvH0IZxG8sgdHHthXuw
kF1qBKBFFvLruBeE1Rlzi/QaN5SKWiIW1HSxxJAEt2CYR0Qg+ZjNmWlYIRmbavPKjuzyWkMwDscz
r8uHwNFGfSXt0axon/tFtZiqOL4v4wTSAO4fSQmR3UkeRF6QqohNRPO76TqMdwZtxLBHpF5cLmq7
kfeZYjVApcmwxSm6lT1n7EJSM87pFFiXMeCHdZqK0A1oJSZjs3Xy2r7wvDj5Ca0jC9e0KcWucVpx
TsKZdyJDq731pxxv3Zjz+TFhD1g2VlvcjV25Frk1nkm6N/XC0duCLUsPvk0p5vu0KYczBA7DCfQf
eREjCniG8EiFubCbwv8O/ur9zvJq3LLK55vBDYOTgmQ0YyWbSmzNEe9kCJWlsSGTaEJ6mWYuJhHF
DHzcZXO49qZ0uk7M0OlvY9+b0EvGes4R6Nir0G0Ff22T9Muxc30J4zsP1zNVjlx2JptM2SbpeUos
IXnNshi/GgNGUXrV2ZG/CtpWR5oL6IrVKoby+RcwyvGHy9Xql+y86c4A9vVXbSbrnWdUvr2yxxBc
06x1/TmGQ5vAZtfLuyosMhwWarUZAE5N9pJ9g1N4Kn3eZTCVt1XGgthO0HcvIdEAQ1b5mMHAHIq1
aUTNVy0y/a8Nf3e0hkCXr5w2628M7ginKIvb2yKetW02Ze25O1TNY4MhS0xBPaNQ1el3PMgJ+xKK
qo5MJy2cCQ6rcPktd5YoQ4u6cxbzMg/G3nnIYptCjAzuC/PFrYWQFmetUO90watFS/ri7EK3cYLw
Edk4vrDDK/uX+MULRkjUSPd6k0XZQ6vsYqYX5xh/9HGRId27fUhfrGVeXGZcZThTmcp7xlI2NIMy
pMmVNQ08U5yiQ7xK5qQN0sUYm5jYmBpnYK2cbUTm22fhi98NV/HqblYmOMmLH46hrHFMPx1O0qk7
qfSJW4gy0BmVlY6rTHXaWMY46CinHUeZ7pheEaEj9cudoyx5pDLnibS5XlA8RBcg/D1nAlB3WNTV
JlDGPr6y+DH/4fajjH88DwugWZkBvdwh/w8gPAIQfggP/r+ijQEH/wtLgv9aPNXP3c89oPBfMKFj
/AGNEb9+RGumY78oMP+ECflX4GZQ6wTyOXT6ygT2L5jQ/cM1MSv3HMtVjgUKQfwLJnT+APUSJkCU
aSN7Iwr1E1TQN4gTLgGYJfAPgxR1XPAO8IHOpMMpk3paZX3u3sWQxk/byZvKpaJXPgvp0y+1+zTY
DLpBrxpvvGnRDhOHStpH7s4c/eoGG6wAi5vZeiSqp/GxjBnbYhEDqzwTkZVtg5muM5fU4lh2gDhE
NxAVGjoYi4dSlRlRjNnX6IamYz40lTYRoZ09PQ2jMO9Sx8abbfSpKiJInA9GH7HJIdeg40twMrTK
De6kJrs+sO4Okz4fZTP5SeVyAOK0F52WkhsUGaSq6u6la3jTddeK4auoDWTm1SwIah3jeYO8a147
blZ3iyTXiq+Ixgv9ilg7lPw6GN6NkyTk7plFinFdncVLkhbHeEFYULVtYr0/lnJxCFKqqUBtaQBR
4vBqW2qqXkGHBrTyPIMLiYbGDpaSBuuiG3Vt6Uvd+YcKG9fO8Ff5P0Bg1VA4Mru4ZgCJYk65P1Rc
YsDQ5rC+sMGr11kh9dOGdNel6fdkwzaBuw274m/sQv8zmvnV/7ciXaWc/vcdCbXNPP0s90nn/Ik/
Oee2/4dl8vppL8DrZsHyJf+50fCvoBh7CMSx3ERJYAGp/7XRiD+gkyv9LDYoLt8QiPNfG434A+QS
1AHsUCAL8T6lAn8BGl+jofwothcEhCwcnaVzABQXid/g2mhpy8Q2znUfttsqscJ4Pad20K0piAh/
0AJTmxc+W0m8hLxlaksQ97pd5I5Zn0ZoyX7bM5pI6tZs+AWnEeJ2XVohXWJXCdOEMfxUXL1FTWn6
pbSL5KLGSevPNKlPHYj/25eiWiL/fikun6b86V1LHvXn/lyQrs8ZxqYMPRR3HbVT/HNBeoZaq6CY
/zrD/rkg+VP4kjo+55FKvX/lh2v4f9Dz4aQ08Plx8LA2PnXycbruIeOg8rQsaN056lfQbdnfxcit
HLCIjKjn47QlNzNEEKpyX2fD3RjNiKJaGMApuvXTG8zw2tXHaVvPNHErA4vUtA9WpFb5J3o7lYuw
nhKxkLFnrvt8Dq4bq4fr1Se7zum/Zaj/fvhQgnfOaB0z/jfVZvv6u1KPQdfN0pV0BN75QTssqjI4
dKLWN7P4Ucow/eKqaG2zGrAGccaou5ymaRuhgeazAZ4F8JMjNE2c9E6itI6vSnPGD94YnfNKG8Wp
Dn+Jm3Yx2gsDbsMdmXrydpzlI93uI8fIm9ObvcC3lUzGMoQSP7GZvT6yTC+Nq5AMtU1Dd4c7hVXf
e8g7vpUWEMLSrw2aJKMsn8rJKm5lNXyJqli/KEKju4xz9CcgHUVy3eu5fEgqTOHAB/2gXTgOl9jQ
z4dfkdn7qMLab1NZix2Wr/0TFAmzWXhTXty0XlfCxJogDY+6u6v90nQXEMgCjGERK2B4SirjFMWP
upOheKGEUhcXmiA+Gvs2ef58mf2/fVehVv1oV+n2PU7U//uvvcRCUIWvtveXw8mrvcT6Awd2PCgo
Al3H4GT55+GGuRdhMqbj+1RFmE8pb6q/Djf/D4/NhPPOcfH2t8RntpLDnYQIB9Q7hMBiMcAwh42+
smrbtGnbfts03rSphRGu4sicV68m452q67DAU6PQyrcE/yAr9dBGRUKck4OT9VtN9gJfyjKlExMl
EN6Ff6SpemwoZvv1h5kk/sARnkNCg4lvo9pdBV6A010NQ+vjhzrskfJQqrhQijjIx1xr9kcC186s
zDQ70FktpD1na+dQZhp6Ym2k8lh9uYWy3mwobZpvA2Sbp4/Hf+fVkSFhqll1scA5fHWGCfeQMIxu
6xA0stA1H71yQGTPx6O8M59s0Cxg+sCksB7WPo2MGiNIq26Lpad2NidVjDTI1BZ1i/D946HeeyAS
G1mHNvEliLX3JxTgyNNmvaBhB+d3S+497iWRLxafHgV3ORYj5kCE9h3GTRcCeS3qlXZL/w3NChy3
O/gTxeefhUoAIo2PipJq4GBxdC7Nj0xa7VZ6rXU2lWNAf6s5FhatTpnXByhLkPfiYs6n5uuNDK9s
MYsuB7PdhmZR72hDw92rdI/eaeYSfuy5y84Fhstj4is+P4sc3cRIKAYR+ZT770rHuSJvixav7w5F
jVYSxTHEzvTpj9ll8tg64QLBSjoMx3BnvYyr3MR+IeCSW2JqeW6MsQMJdq6PpAC/XefwY9imLEV+
0inw9h8o8Ll6N3KUWxib7uls4iuHqKm+rFy72H08d+8N5eJbheOVpYJgDuYOzXlkYQYgWeI63f+m
xpZHM5ONNnNr+Hiot58UwQyvhjooFAVQqNXmRA+5bSNOSiu1z8YwP/ZAx0bhrHq959J676TEWQHz
X9taYEtpXMRlmJ58/CzvThu6ZMVkImnNOriFxTnxPFUY8ixzOJ3YEV7tvmbHSosfH9n03n2gfw11
uBMhiGoDOuzlNphcb4ed9bx1YvPXf/Q8h4ciFLBKljSvtzLBBDwKOjjsg4atR9MfC4ZSr3l/n1D5
HNDpXgh/BBbvvyBdNwLYHh5BtdDBtmGb2yex3uYb7KV+sBtmR97Uu9OHpZu6nljCssX+cFGogTp7
LrQPN9Y28K/hEdAE//RLIhSca4NNAYWkxTmAcqoe85wcZvA2jdqHbuzTtfStYwrdN4tO4Q6cF1xU
WLYc1fuPQnPDjINWz7YtdOqlY0TtTxG1wNiyxgvx4wXxZtpexsJvjuwuUEH3YNo4rYKSSjHbyt4Z
n4KQkp1LCL2oj4cx1Oe4txoYR11gXQpPWJbq3vv6cy0BWvIITtBWx6PmUnP8+LyYYLcNqU3qa110
Vwas+AtNDNU5VzTzKgUdecS8Zk6WhoYbOFzu+cLtNDIxgjE54wRo7grY7UcIem9WrfqdTDp3RIET
rPK3ff07A7OL7Rim+LYLO/973Qb2pQFNb6uFlgv3pf90/SEYCyybSQE94na3P55loixqQjfbmob2
ANCKFZnujp9dtQzicXdnJCKzLAV1vX6odC4waNMRIqdBVm/cvOrXgd13R6buDTZOxaaOTF25vCoo
42DjJ9RO6Bp48LbhNT1J+rHTytEEEqjC8uRCNlCKlpIoqGUx5+NXISJ/W+GVd89OTq/ObOSdR/oq
Pd7KpdvJRCwqDZMZyJDNvAaVKDeDLI0SfWAvbz5eoG+/A1N5PkK0ghdJPMXB+Qh7Zy45RNJtmk3e
Iu+QHtTa5G0+HuVN7QS3EHYx0nbTh818eOBroa93XtWl26CW9Fmxd1vibxNuJqJ7zuq+rvEpm365
sHjuPh740IYXdgwj24oATKvRB/LcXwIQiwrNc7AvdhElE9ExJuLOnif7qZT1BNjeufiXgS2MN1Oi
p0QbQadLSbZJw/lcej6fHYIe/3tKf/x7GDnTuEztRg+PRRi+/fy4W1DfYSINxooz4f7P7OzcGMYw
Trezk4nVkCXfbZVLVrQ5zrzwDo9sS++9D6BanWJPV5FRalW8agJAxC39GoezLSFAKO4LG4M1dfVY
Om0cbJ1UWt875bwnJ6f48vEbeW/BsRAoxajVMdQ+2Ggis06mJuqS7QjPdd1GLZ5f+JBtPx7l5dPe
33dZcBiEUMliAc3+u/+ERYwWNK6zZFslNWSNTDcmJGH5eNs0o3WKGE6cTjAkvszgOGitQ2s3VH1g
rfqiHXfK5PKzx7Tg96g7HVA5O/jh2RaX+L6VsOTw0NdTFj/hF7WS33382O9MrhDUArbKIbRY+vtP
Xc/TOHeZHW+7SBvXoZlLaEJd8h+OcvAKDTyFOslxsR0mlzRKzvMF7SvtyJ7x3qfLl+uBldDiZAM/
2JoC4D2vm6xoi7/ClVfo4i6KwxoRO2KvTGmvumYpq8lyFpIknvus1DuVhoPBACmP+i72HZJyvMQ3
f5p8VL/l6Mbe6vPzjQoDXIkNVBCZuD/fbRlrBqRGDE86mLb57M3XVgZ/6+NR1IMermXHoLFCv05d
2Q9Gwe7DCBN6HdsYPf6p7VdQdf0uWlO590de7dtyRbWFPMMgmVNtDgdDRUPWmFB/iU3tB8iN7lUT
kyyVte4XiRVC4pnPHz/aS+d1/9loURPxBlhFrpOn3I1f70SRZ/RzDW9vC2Uq3eYddF2UxDR9Kq7w
V4aBc5tWOy20Sx3rBzssNkRMR9e8Svvx45/ydpb5cvhwwJBxFvoHQ/7VngipFPpFinmN7LP53sEA
FssMBHposfIjm8Hb3X5/qIPNqZxFiyEXQ5mU1RvXz9MT2+imLaS98NzpKus/HE8dB68fzWp6HaeU
aAuIjSVMKcXPOE3HJc0YpLNIkI58um/QOjYhU9V2aGDw9QE13RsPFWDd+noZbQXGFydVqiMujt0Y
b7dg6o0LrajT5eDC7AyC1vuWJYHx++N3+d6yYoqVmTBFpuMc0hUikWoVvjBQPSuzuqmHrnxwoWos
uyAQZwNvmVyXPIOFZKWnflgFa/h3frqQ/WfhB2ZCwNogZUHhU4eyl2gsXUQvdbQdBwMcj88OFQRZ
AKGT6Uf2ovfWL/iXTckDUArgtj/pEKJqI8Qbd1vXkODnCSJDCpMKY0Q5Hdkl3lu/gn4dpRXfCwDi
/lBtmYxYmbqYJuoRTg7RSEpwbRMQNikXnyhLjqynt8cakKvqAtLtMwxOhP3x0r7WMOoRIYa6UXmG
qYTxW3eL4ggq9XbvYxRqBlBmJYB58Sd/9ZVUYyLbBoOErV4G/SMpReaiC4WxMV2U5CP3MvxUkmOQ
77uPxgqlOLAFXYiDrSAEa6TULMJtJnR5N+OteRMZYjiyAbxTDuGlquscxSo6WLwhwGjeOKKmwS4t
s/KbdE6nH6FhNae0I4NLc6jc02Zyo7VF6x18LCmWfeGO1/hXEXxQFvOR9fOiTzvY9ckFV+514PrW
C6Pp9YaExycbCNy6LWBkeQWhUTwU0axxgjbV0k9Scat7pJIt7ElUv8oEYYWeT9YJetvkQpphuBNF
Gh07+957FQ6aS05YiFbgrfurLNcNfCu0KkTv64tful7A73N6zB6P7E0K3Xzz8PCxyIxWPAf9YJxp
EBM01SjcdqyH59KUmN3WtTzz89k+k+hTdpNfR4heGm2Nx6u8mccJF8+/8ytgREEoM2nSHELzrAW/
C1xN2+CiM38thtpaJiW82zbKmmXVtR4QMMar7Zwkl3PsFguY9+XXj3/EOzMO5EBTF2DE4z5wMBM9
LqUGHExtA4WK5EWa1rA30/rI4ld/y8F808Bja4WExcO6B6ef+uwwxx60TYgJjQZ3/iKO8k1R2SP7
l3/kwvneYHxeDjujOgIPfQlFLMWc9q22QSfSbbiSumvqCcyjssI7Y9dPbz8/hez60PJcpCAojfcX
bUSql43/DQ8n/Hk1GOmwxFg9vfgbo9A5hRLEHAIT7I/SFQOFU4cZvou2bAGfm1owGI/BNe9swBae
lfQe+A/kjoO2AE2OaK4rRulrO7kOJ/z4sSbj29eJfejKSsVpNfGRR1M//XB1vB70AHQMs6nu2pnb
S9LO1kUrh/asahUPtymtZ5ek2ZMGD7VtIAN38+lJhTKFEaGPV5RvHnb70kIDz4lDbeOHkbXVe3b9
GRHl9uNR3ikLWIz4HTK1vEGh/v2rUy1OHWOw69HfGKQF4vs+I7Qp8RUpUUIvPx7qnc+ZcwwE1+XS
rfb2/aH6oDbwcCA5MIp674s3VPMZXkTDkZJKNeoP3xhlpU2tru5C/Nf9YVA86fVcZxgE12LcjE4Z
4aocJCU5TqP+A3JXsZkTPf7pJF42L0e7D3+UVmdcmkjrtq6TYmPHmXvddEILkT+4tbGQbITLpp/l
RVTYqCG6bjgifn+jP9YFuCoXRRvepbrJHUyOzqUmcANM1PHXlpdWBnt7OxuixvbLwyYqP0nwgpsW
oJnTbZzNFm7GehT/SLUyvUUXTBze5KLhaQ0dsnfGK5cLxyoFUdJDSKTcx2/ynUWjSmeFRgH308vY
n+Iq9TtHMzpvo/UFXnIS7ise+Nnarev0yEF0ZKjDtqM++KFSTXkbD8PBK46JZmea43BRjXNw5B0c
G+rgU5/6gbjbsvU2Ueo190Va6ycuvZPzKuqOabrfHUrQTMUgTnWCDrblrkzDhNgMb9PpdY37CYaL
3TIVtX8beLmz/vhtvfPdEWVCT5qGKofpIeqjgfgQzlF7m9bGl16LlPwMl6MjL+r9UVyqcHVmA6zv
rwnM59E91KwJkHuyuQtMi2REmuLHz/LGKEB9J+DR/xzmYOmlHrrxMau8jUAE91CNFW3vQLPODan/
TtrQeBIBpqdajZxG75wcnRYBEJ/fmaHU63S72DhJClSH/Ks9c3AJX7X0huVfE/EONx9/0Gn4M6Tq
39Kj351Q3Jsd+gcEKNkHEzrPfmrEKT4unhEbW/4XZlxkNpx8PKHvjwLe6oAqg78fLHpvSqagzwtv
A0j+OxqrcGMUVX+kBfLucueirTogXNSsg5O7A8Thvslyj6vOuiRNInvAaNTeNjI4BrkdG+rgecoa
YXNIcOumStv8zKDK3rbWMBOtIvPVx1P33lDwFNThydWJb2t/GaAHjhTpx9tg1laeTG3SnKJ2ilf+
0Lp/4xOmO0EdADOCa9rBBDY03cA2+YRLLMGp4EpUtHjtH/mE3ymwMFxwMGfm5gaf7WBXCtAgpUWf
8JqG3j6tpjg+JWbDOEFtLBaEoddnfRHJx49n8d1BqfChNekY5LkHH1OPKxpmh467ISRFrlUHbO0T
nHBWti1hyanW0moQ8ZGtXv2lB1WdR/wirD0CGOGRH3xbsvax1ZpY9TJJyf4YBrExPVx37axziYEW
2ed3DF+xajkqYachk9lfKn1qo55v+ZZbsoRQ9KHKtsuh+vz7Awc36B4AmULWOViQljD0Se8ZxdBT
QvdC3cOb08H/VFaEfqdt9aXyu2MH9HvYAf0akGcbnAJS9cHaTMpc1j0zvaFgUJHkmtncmCGhFsjH
C+9bl7FHWlIU1yF0+o2MVUdtwJvrrEhDc6dRtxyZhne+S8hkug1oTJ/eO9w4hd5Z02QKd+OXQUy6
EGEYOkkqG8v3/857tW0DNjmsPx/Ea/+9WpA06xQnno2EA33TD3ZE3nn/35ydSZPUOLeG/9B1hAd5
2tqZdg1QFA0NDRsHo+d5kO1ffx+zIp0Z5ahv0b2AoFSSpaOjc97BOUhpb8Ro6nbk5rQ7NFLo7Qj9
dd+g0CHVngAUoILUnEcVjeh0xFDk5YN4cxTwa1uRkJLkvgkboy+WRRmjNODmg8wevyHCXoWvHwR5
H8GThq4+Ha/LqeT2pDZFCTQ+7bP1jDaEA7sXNsf/MMrGDACJsr2hdwvmuKueoo1nB4bbdT4atyiM
O8l48Flu7TPQKGifChu59j3u3NCUorMSbEFROHbupBJrD5GSlO8xYOhef9Vs1BrAQVv3jiN+uWwr
nFsDircddHZlnazYSs8Kr5CgSlRx8IVuzQrOBCaQtJw1NsLlUHmiTfY6x3YAYqE5rcWAG5Nml7gL
Iyz68me6VYanjUQ2R9cTnM2+UKxpGThrYB6B1pn3aY5qg44SOEXq/2wFzWsltv+tXGfE2QaDcNnr
X9F2+f7y73BzuqBM2CjogNFxvpxuJNMoz+kFEr3GKqhNh6peLqpz17ry4CNuqenu0tlyIJgsyLNB
s9jddOaMZk6Jzg9yQrryGNemfmpQUPfrCPFZM8WMb5ZVe+6GZHrvtP2R/Nit8839ircBz29S9F2c
jt0hVzh6VgAdXni2qAZ/IlYeBN/rbwqbj2L1dhHYAgHVXYKOcGa1oO9qBegKCU9WaYTJIN2AnwrK
64/YTYlT00fWuauz+t9RiilI8W57Ftmqzwe/y9WM+VUImkBlQC/RvNv+/q+4ubaaPufzaAWDo5aP
wkqLB2tSP7+8gfSrHUR1TUepCl3KrdzwRzrrr1FkMyvGBK49EFY9Lue1HbGNlF0J/FJF1RPvZW35
GRk52VSrKtpMNUEmT4u7Im9hG0nReShaafMJK7xyDqdBdadwQkvgdy3tHLnM2eZW7aJmelTHos09
ucDU/4BCpfqv3dO2O0+arIVXmdpUodip5gdhbguWf29bmDW0BLYrnl4Z8mO7ExIvrkSvfJpC22nr
tz2vBVz98KZkt67qXTORVqiZrvx6eVn3q/pnVIpE8JPBu9Cqu/x2Dcpfpa5BhrC6tj9nOf591jCh
KtH1/fnlobYftZsgUYjLaOM20t/dXeIwLiLT4a4DC1K6wYTdAsZ0wvbnWFeek0aoQR4L59uwOvkB
bWG/tFRFyZkgWYIuJvbs0X9ugueAXq0T+ACx/KYu+3NVGzTcu7i9yy0nvptXhKdenu1+Yf+MSeWZ
FHEbeFOO/PtQYKFYdfrE5xRFh5dujK6DmtT4M9rzchDf91k2FTgBG5xuuQbYFe26y6FMJ0OWqbLa
EB9ANPk1poZ3IucfxKOnWJV7sJzbz/v7Q27jUcpnq4qtrapuy/3XScSYfimnaWzDuTL6sJ719X6K
s3bGfDSfz1qCoTktdAsviM56pMWeiIMJ7wPOn1+Ah6BOtCEk7CucLa4KTmQVbbgMvY1VARecV6oz
ptcvf8PrfcPtQWPCIfvYOti7w+GMsNmJvE3oOulmaVTp04/ZmjbKQV2lyHdgllqCIw1fHvZ66zAs
dfeNDcW1vWfZoIbI65GWTJhPxdfCcTK/a9qPEB2POEo31pFyEYQrSmRUx/Yf0mgcqbTaUoeQK817
lPhrHHOxrHn1dEwA0ZRduf55uuwuxDWWqtVMXR1S65GfpREp9+Te1UnFNPPoTXI9I2hlSFMzH2gU
oNsut+aKUhVCglkVJkrZe8LucX239OL08oyuDxyYPZ3yOtk1FfZ9006tFzWliFCGbTxmJ1cbhE9z
LZRCi9FUwmH35eFuTYqXDxU/3n3k8rvAOWeou1e89EKlnlwf0FAcFPl8BAW+MSkeriaRCl9h8OX7
z6Tl2VoiKxSOVv7ZQt7Fz3Jx1w9YIUtFnw6W8Mac+MgQjfUNWgah6/JDDelgm2RmddjN6vreGOol
kK76Wljt9sAyNrTrJtRLxX/7Lf6KVJt3xqS1Wh22TSHeSHizn4xabQ++z/V5ZRQqAujcQhgjBl+O
UiwVihGDgGqwqlEAA4oyvTaJcC6N/iAi3Vo2moybfAb9P3ufamUqwrA53rbYTaNkoYL/o08/rsGr
N5zB7gbAskmRWvtURKGQbRZzAU1DSs3Xm3WAcKAcNd5ubTiHJx3dWcCYgJQul82dIfBWjVuF2EQ7
/+GroJ3HBbnH3J3QvMTP6CDBurV2f3hp3BrU5/dY1GLUyrzV1ypEG8zFzUlJ/DJR/ofDykYA28Ge
poz4J439a8vNYyP1ShbVZjSlnqu+ALdv1fbrtxwNIQgTEAW4jPeaHohVx52WGrh2y6m845FRntFq
ywGcDu7BUFetAA4RD0fM2qk/OlQTdjEVE90US2VuCSq0AybLDiBl4zO92u9dUvwui+kxGasP9eI+
Nml30Ba+8c22qwPELoNvhMzLPSK7qJAUF+rQHePFz7SpAXFaHU3xxgHmx4NOBt0JsXCTPvg7TOiE
xT4SNaPUmF11AwE264v3qdMdhb3r1IniP5IevJewLoWAfDmSi0GQAhmiDoGh44SDZBiO9cYYRkWf
PRlrjEkW+A58fGWMvpfoD67iW8tJT59uByRNKNrb3/+1OaH02k07pnVo13gJd5jFBTRDh4Mdc+Ng
04HgCgaLi+jM/r4i0ShVc4KllAx4eWWrAsgbuaGWl0xuILCZq9PBiNeJmkNLEhaRRdLE49+4nFeu
lZWC0mUVFv3SPvI+5PUX1+JthzojzmywhZHmBdNwEI1vHg2X4EXYRyYF3OzluCi39ZUSJYSweaU5
NabKv9jj5g9Op6P9iJSzN46J8TykVfegkyl+wsj8qCF4Y+4mKDmuA5JF+o/b1/jrm6ailNqourhU
D67ykGEV9Vao1Lx7c4A/munTWxABr8UYEBPA6G23A2LihO9dTIDwPnSyIQPqQI7dYZDgYmcUD6/f
riY5/kZO4qhwH+2mRrR2zFIvQ7Vd4vdr0gwnhcrC+eXbbrtnLp8ziP7TSN326vYdd8+nxLYrTMpl
GUbtgMDG2ujv4KtWp7kfklPUwLnMWvwW63aMTy+PfCPu4A3L24INxLt4jxUdcMLIjK4tQyzEW0/l
oeTlxlIHq67KgzfbFdZv+2IUnFEgs+GbkAxdriV/CnhINmWoWNYPrcFhCQX4IXVPWdE968N0ZyFi
SEbh3LdLe8qVDFvW+K5r6s8vz/lGCKIsTc5MIRJsw778rVcIGw5cWrCoOyIgwiDekOfrwc65sbJw
gHntby8p4M+7OIsAZ9VgR1eEirS6u0gSSSs5fcZ9azn4hjeCHQvKq2PDOVME363rsKD4mVeAmOdK
2wzCR+cEisVb0jlA6vO1LXG+4kakY7OSYJDH7JJ0I5q1cWjsPEy7Rj0VbdV9EZihP738jW6ElO0R
BXGFSxclqN01UdqxTA0tz0PTzeevyaz352WdOq/GxOyhaCftIZti7YgL+uf22R3ELUfHvQs9BBLD
XSRD1TqrEngbIZDUGlecMS/CEsbOHSY/SP5ksTxH5aK/X7VSO8FJoOWsdMhp94JeLZKrftygHoXj
t32QhVz13lh2bjN6vtvLe2t1XB6eRcGVEqRrHtZGjaONEtlenlQx0B/3jSOyJ1Td0wD3s3d2Ur7J
KvlUto7uZeb88+UPc+PwbLJ5MEOp5GylwsvfI+sqMZkt/DTFGrSHsXfbYFnG6SAg3hwF4C2tPfYA
1+nlKJQa59GslCwUrexBRFvdQzSYP16eyo0TCqFx+9SgoTexmMtB+qpwGrFYGXKDU3OakUPGABWO
1OiOByPdOKG0dNjIdCk5PHvQtTEDv11xLwitec1xhyLE9ZibxbjZd+vnNc6P3oNXtXm2C3QpDQjG
hihklvu5ybyYUlhvzprGD6Yxo+NUxkr6QQ6xGTbuXJyUOe1OfeG4mCAsyWO3YHK1Wml5sHNvfUpU
czY+sbn1tLa//ys52JKlWYvKLNTUqTuvdan4CuDKA8j+rW9JZd4B/UrjHazO5SiOncRFgpUxzNs6
DsZyak8uiJoTQlDqQWi6ntCfAi6VA/dPCXIXANUlEdKOyjKEg6Vgjjl/76VQ7w/25vZiv4xEjIK+
3nYx09zeT6hqEW8d0e4NmwqFD18uTdq+F+RyGFOgrdP7lURz6pxjIhV7ckJy2ONK1d9tiHowsnhy
fKf8W0x+D3JcpyZEQwz9/rl7r/Y52vs5hm/fzdqOf+YJlGKw/mU0PK4WLhUnl3TV8kvg9j/nwUg/
yrKb8VfFE2NS9e5dnsnO8BTN6AXmt11VhtJe1hh+VDHhi0wE/KQOvazD3lw69LIs97REmvG1NQCc
oEhglOfGatVvaSSLX8oi1OVkD0hx+k7nqt+TVlm081CM0Z1QTATD9aYuV2/KbdCbuoiR2ao6Oz0I
ODfyaNabpxehYIPi7guti9pm2aAbMMSzZv08da71pc1MPGA0pXvflAmmkaVwAiCK+oNdYSKhOflr
G7JksvwO1A2B7pFM798QPEELfclMrhxrjYNZn1ZvbszeGwTuXi/vr1ubeNtYNLQYUN+rHowyH9Xe
RfVAbxFSq5cox/ruf3js4W1Odon21EYC03ePIrcxzAp76iJM8si4M0s5PRVQ6w7O/q25kE9Cq90U
mWjSX559Eecs6SohcWEmo07wKaKoVA6y1+sAg3DMX4PsppLoS5rkC4PkaUabM3PysEmtxKd3fkRy
ujkUD0k6RlR3r/iHVbyOtd1NRTjFag9BrI2CCMAq6qzLcDCr64uJWYHW+VPTpUmxC5sraJ0FsTo+
EPYKD30z6PBp61JFEb9rEsTK5yPSy3Vix4jc6RR0tifVPn3M8E/HaJQRzbY33tpU/X1zkTgeOrXu
b+IswZQZr69VMSj11433BNxln9bh1UIt002K0JpSic2BgQMOBA0u4eWoYXNjM0IwYcPznqNDvC/M
O7Oc1qpy83BJS/m2KHXrW97ayuursHShtyYYbVMKl8buErKxClLVzmAYU5dPel/3X4YqLg9uoRsf
ixNFFsHbAurkHo7UlyX5P1SSMKuL2E+aVrtHUBFXYmjV2ls8563T1NnOAWTv5qjmJmYN1Eyn3Hd5
nmFFjtaC5WEYw04LWtwpfG2YsycrytUA5ffsk7W6ZvjqgEhFli9GRXMra+4q6Fir6VthKg+HRsN5
3R0ir7XT1wqUEeFxUKb9S765MT12UYSlFFpfD3ko1zZ+MzdYq3q1OdUHEXE7trvk4WKY3QoueK+K
GfG90Byc7B5XBAAI81D+QFcmD9y0t8IicyE6LGXiPBhDJA6qUje+oMFNik4OiR+Yn63e8VfOh24v
/kZtlIVrJYanCZEvfxZx68/TqJ+mXnT3SlnGn17+gjeeSHQRqZ1SEUJNjIT+ctS0X8qsaVu0LMwp
bc9cNO5T2nSYQUW98Vs6Tvdj6lT7kbRq8nQ1m9HLV/TQguX4Vi3z6GBH3QjjNAEBx1iOIBvfI/9L
Yqc+Y7CNs6EmfTiXxblaNPXUJpiyvjz1G0EHTcJN2WRTfycwXM68dKJFx8MoD8kqBuxOW8yls/Eo
R7o1IXurTwkSUh4y29//9VVFqnb4tvBVozyB0b2uOAqqmfPWMOVRJ/DmhLaG7aYHvNVPLoeyazXS
WpOhktb9GltO9aCmyRHh69YuBRgBoZg7EKzW7jCOcwLpxdGz0HBwgc/mdj431RK/EQmeNElsWfdA
Po9eZrdmRpWYjIsy/LX7YBaV9eiybIgLRNLTHF3+M091++/LG+LGvU47kEv2T5HU3T+6kDaLhI7p
RWibqXyXx3H3XGUR+iZj5Q7+EBnmQcS5NS0XJivdNHjToAkvP1iGy/owxR2FEzy+QlMRfaAs6pEy
4a0snZck4mYsHWjcffWhUNRyEvmUhW4xyQc1kfO9LLX0jYGdzXMcQ9kmkSnuQZSn3/p+NYM4Kdfa
f3lxb5wDlhaNNRSyKIPshdb6rAftvMbEGWcVn1wlS71WRbiii6YjOsWNZeWwoc2/iScgerw7cqMc
5YyBQopNp1p9c1PB7uzd6vTyhG6NQjZG88yA8+4gk31xsPFrAcO95IjFKNrXtgSYabQoFbw8yK1V
A+qx0ZK4GChV7gZBfTHOqyQN5zxWsPjKJ7/SrMUrdWM4mM/Nocj3cNOkGHDFpylXWVldYyehlihf
2niOTqnUnxUli/6HnUBJm3c6i7ZVWi7nxO3XTIuNME1tW7FfL716NuYUU+bo1bwQMgeoO39Kb/TD
r/RYBIorCCvgJ7OIlvpfB4RVKLFzfvkj3UgcEJ+i3GrTd9/gq5cTyjpzKnUgfyF9QGQjYE9EaWA3
udWf+abzWS44OPgRAJjVkwUkDx7jinnAIboKXrx9NmeB7R6HE7t/m24QUvyxOV+IaNbv0inr/Qnw
rkemaJ+w4owOKvVX238bD7D9VlrdOFi796M7aB2SV1UWTrZdBq4qR88RQ3yw/2+MQj+AoeiTbTbO
u/0vLFR1eXCnoebKH60yYi6v4eT68ve7Mk3YBIio+fEuoM4I+miXealzRwk5bdNQoZbQ0APowYQo
yN0VSW/846Ru/mTJLDrpolNCO9PGFFtCvXxr68gMxn2fl76rTWOA1WXvFS2qr9iTzucZMGFQmIpy
wj7N9JN2xOLVNtrlWVlS69PLk7g6vtsc3K0MQxaHAPJupUqUJTt9YKUEhqP9qW0rRPBrxypSDyum
IxqZvi3JRbKsQVXmQNESt2ka71ktIsWLPsa4Ppx17JW8eGmzsxNRIn1QqZ1ED729gW6LboZaEM3t
z25d4ie3lvi/2Eut4JCnOQ+QtqufiWUoYb3oWG32sVm/TSt7esLeLT6PY5S+rVdpg2rF2WZCPBDv
tVXcD0PmhNWkdnelFMZ9GynfQFUf8emv9x5TRNoBOiXUK6L85bFONbXSQEYg5lQX5tOS95mHdWl6
cI5uOAugtEbesfktsJ77co+VGbFWZGMSRjrmjOOqB2qj/5O0A8B391M/6o/Cjp5R4is8UYqAV/E9
luP4VFWdn1TL81xNH6OJzoZUpep1ElfrYjS8Bbme2pgPSh/Xa7JVpDZuCgkmwMPdSYH97SqCZmMg
qgmvrKoWJZZ146icXt7N19GMcbYHAAAS2J37lCXOkcxAwMAJymg1PqR2Vn2vKfuX9OqL8p+VKu7B
gLcmttE6aG6CBuO/y4+d9/bcjVwNQeROyr2b8e4y5qR4bcIHbm5DO2zcuq17vNtSppvCSqTZAcWh
k/diHNLTprT3v8wFrAgJ+lYN2HPCLaMe1qZkLtmwJG9jtZVeU+bpwfPpOuCQZIEn3p6NZNx7YmLi
6PWUS5ghQ9u0JwvP4Mmpf1UAVA6mc2MvbNkcAD1EzihX7l4c+LIPddI7VlDF8fIo24InuGHz9phM
+W+7WEfn/vZ43DUb/hAE+O5mS4U5lLgRW0EJu+erHBHatEpEoAaEN8+y1syDyH1j621EPACp3Ntw
0Hdnas2rQUPXywocfdAfo8TMztSM5uDlE3Xzc5EKgROFvIZ0+OUGh7zvIl+2zcoAPZSASbnrjWVG
I8g6ItTfWkDuIgLnhnQDrnQ5lLE4SA8aKxQXqr8P69oa76aZfsf6xuyy5mAbXq/ednsjA0RnnSC6
R2YNqVnXRpQaQacvFh7rmAkOUjEOUrzr1dvacLRUKYZy2f25Dv96xdeZuc4MowdO635frVzzTeq0
QQfl5KCOd2s+ACAE2TGPQlDyl4s3tBOuplLXgw4bRYDy5ngq4yJ6dSBiPoBf6UnzmbjeLkdZjFiV
cWzotKGzzEvzUftX6bXx42v3HDAg2jOg1iiGwgO9HMVFgjKpI6kHeOVEAVo0aZA1pvqh183oYKgb
y8bduZFswR9o2p7buwrEkHET18m72/t+EubjWNpHQoA3B+HjAPLHDoi+xuV8ZszakShmEAtPcKr9
tvOQSuWoy3RdktuyDnY0qccGq9hXVaupQOO1LLVgdaruY5cMBUIrKrKS7xVBYv+sRbLvvVxtcnhq
Eb5wXgO3Or6v135FaGpF9vO8WuZ0FBivp08W9AceCKBz4x9cTl+N8ZlO4VYEIrbyXwWgS/r/anvQ
Kb6OHptTI5Xsjf5K239XFHHLpewLs1JZZPprjrMgMx8Xb6akbXyzLLqDk31zOOicdKY3LfO9kjbU
LJguZawGHJj1vmqEHqQW2kzxtLlUqeWRLuvVIm4cHBIAchvuT/D6l4s4RanoRCXMQEwWDke2Vp3V
VRypGV7NilGAiXIr8zSDbbiLIo26IkA3OmbQL+lPMQ223/WLQD5g+KEoZnnw9rw1J4oUPAUsYyu7
7AL+jE1r33aqGcyNKHxU6BvshI3iINLfmhO4M5JOoNMUKLbf4q8Y3MJUxNBYiMBNrDicXboAYlrl
fd/YwEZFciTDeSU+/4d46xC9QKHwptp33dKRts2IXmqQtRGdxGadhgj/kL7o/LUVwAGEaJqE0rSO
vnu/FjrGlV0sP2HGYWYnpOfqxjcmXR99J5GDdi5qTTG4ONp68EY5AMouZLMcNbm20H3xMqN1wMMF
LDuEEJrzu1M6ZmRSmdaKAGf4+XMF6OK8VIp1MhqobOgmOW9mYAMHT+jrmPVnVFSGqYBsZNLdhTLO
zqraMe+TeE2Kp3qZ3EcXsY9Hp3BwQGuxj/Byq5YnM26UijWwnIBCYP0k6iz6PhnWePfy1XNjS1LY
AI8GcXoTc94dsxidh0lkEPXdKhFPCypCnlos/WuvUWaNYCgiJ9RVN++Syy1JuWzAXmZAHWMQyxsh
G4sqlq2//ngBseA+0DYl7isLvc7QU8Q/chEsmHD45oQC9ijYYS+v2K19g4oCIEWe9pCjdiumV2pu
G9IxAowd6sgvnWI+aS5EKa+zlu6OJ5G4p6L36tbvVvqGYAYpZrMj3BPM59xetMIgf1NoJHqAESDs
Dm53sIQ3Jufo9LCJ8ERDAu/lh5KVGNV2VPVAbMrersY4Z8TWtFMkuc+9lKCIr6A1fHp5TbcwuzuL
m0ssStB/WLp74T9rKQR6mwsJgzbH3rjMxcdMzvZZaxaHkhaOnLUTqe8jZ/n98sDbx7oeeGuWwP7Y
VDkv59tqNrrlxB6y4rE/D1M5PuVo098vo6UdnLQ/BYr9WGgDbC8YYg7qFZdj5d2YNuO4aEGVqvCs
u6QpfBTYemY9N0p+iii5/UhEZp5AbDtnmtQYkWZ2Jnyx1sMZSbnugSvD9rOBok+fCe2xM9ruoYgT
vF/sAblfha6ZO9bpY8sp8ZJFL/0x1Zr+oDJ9I2jQeAWlS+Cgg7+nnbkodKl8Hy1wzc66U+Y88yMa
JwcH7eYoyIjojLCRSXbr1ZdCpYoyaIFide86fHyfhyjTDnbe9kN2H4Urcgv/jMBdsEsA6p6C5qyO
WpAqK1E3nb67Dc72TTLdLz1v9Ze3280pkRPadAWpBuzB4VVqJGPUN1owYITiqYNh3+crBlUvj/LH
Jm4/KUrs3MjEQur5u0lVeAN1xdyogVqZlenDkO6+YCxGWZBqiPNdycvkU53oWerPBlpu1BNn2QfF
RKHSi7NRhRrpaP3v1pijxuuQ/fxl2P36TUbdhO88PpniDCWiS32lE2bhd+Cs0xAxPy6vQoxrg+C2
a30zy8Z1T8JY0DXjf5Bva0ObUpLwyMCPOxPV11JGzk+Xzt4vjTfwx0k48t95UFIBbMcQX7BuyGcP
lrf5WcQ9FAJoMIPmqbD2QLfqDhC2QsTq7JdI3f7j5JPq+Fia0B6B31l/KFKZf4m7do59Q5T65E9q
vXa+1jhztZFmisHjF1/M8/85tW0nTl/hvhoVmeVZMSBhT62d6vvBp7nabmBnCbAUnbhsYVdfxgDX
KZoV8JMa8DSzz/pcNN6spA0GUfORitM1I4KXJLVSUPub2jD2G5djqebY5f3arkHCY6j1efet9zzb
K+7esky7+7nLJgW1wCQbT8UYW58wH2m+67UsH8e0ikZ/KSRVUpFX9Y9Xr8Im8kQDBqkjNupuf85z
22Q11CXwmq3uu5AiTzQQNU9v2qMC/HWA567ejEDA2BDk94pZxL7Y7cxkDbpIk2fUckWgqI4EMzgd
Lfj13clQ2wOem2wDJO8eZKM6KINTmwvSmxHvTq2NmvfaKvDjFSJWnhHvwoYnXgx0rF5ezuuoQmUC
5TiahehOANi6/NDmYBZJJOYlWKS7PuR19Ns1pXqQGbBrrvcul9aWs27UDBjHl8M0azV0s+b2QVTL
3L1r3WFRznivr/nZiJb5qzBb8MNqHRu1Zw2u9WlKnUxlHaQF+rbto+iU1HOhnSazzHQP4VtFeOlg
tKmnaVJLzrPbmPqZy38WeGjP7cfZXevEl1E6Z2CU0WW4wzqQmlVbunMbxEUPH91Eh/hcFdFi3K0y
aXJ/7im3egR8FFHwDMhiP40ofD01ZYkRyrIWduaXph7/1y6To/iNMyXOya0a5w0wtFjcWXELmtTu
atdrcql/VMexjb1JlgpZSJTF03myujI/R3GZvrdAEZd0XGJn8P8Iu5+iUY23SXcy9zf51a3PqUXF
ydAWCyPkSC//S5ch+gBWv3g/ObH1s41G5QOoNDVH9KzRPtitpn0ejdFRvLlzihE7p5o3dtvXpgUw
WJdvRaHpIIbN2X1XjV0deW5uZ6a/LLU9Bz0ezIgZ28pavylRCqKvutaQWaZUGWO6bg4PsrZx3PSJ
91eJUfOkDc/Urns4H2ui/ttOTpH6eWNMObIXa1l6a2qWkZcaSG2ErdUkJSwuPcpO9AO1f4TsUuMs
C71v7sqkGz8ZZmJ8oxk6INCxob7TzpqeLEVJCs+JOTX/RmnTP6bJqq/nVrgy2YhhtREOdVNVvqPm
1ilz5tLxhBmL324XWSYCOOYCtkwksYFL2KK9myQh1stTqX7Ci0V0ATlI7J7ZKt37olamGk19Dfsk
bdUH6iJW4g6evWTKXd/SgfQQdVQiovy6fMn7vGXRHIVzmozKgptW0/Mem9yGM5ymtJPcyBh/OJEp
viujNSCOUdrpw8q//j7F7cKX6RySNrnm/RsqJKsRNP1kfJwmtxjJwdRk4NTH0vUtfdYtjLbG5Hdl
1OKNbsr0md4hSg5K4aTPBenoP07cFuSFrl1Np6F1qNqrmdb86FaJj9FoF5KpKX1U+wQ7ibT4aEwP
dZKb33NgATS3KP4xs9JdxTnO4uV30+XmB11Olo20uq7RhRqsRZ6kTabvY5pK1RELnIQgVTvjegfO
pi/9aIjV58lS4KlbtOy5O2Scnmso7fel48wgX7K0+a3XZvQVtZ/2S+XAMPR6XkXvewrehq+7PCUB
9Gvd2956Z0/xmzZtoo+yaZXfPJj63G+nsa98hFftXxLiwJcsG3Ut7NxCLIE+GWX5WFiCxZZp1v2A
nWRWGNUlThLoY5KnXudM2VMFwjbzbbE435q2nX6lVFjeszgRdAH20OyraJ/+qt1ktH1I5krlSdwz
v6E9P35cFqk2YY1gMn9qu9NwMkrNqP0RJefIW5s8+0j5MC18lf6W5lUQ67/3LrWOM5bbunkal4gN
khdm9B//LAXXNUrLy2OZJX5qtvYZ4J9FSm4q9j+DsqAaZ2a54xlaPzwXRoNAF86aNruyTzbx9tTl
E/SVnTSeARz10ZV61N5HyJFPASfKfWfFwsElbF7ojQut7mKvt3Saiinid7ZHaUx+JBVaO48vKDPy
J814dGpr+ccoM9WXmQExV6qLeGhXV2PPaokjH3pdNjBbeQINPsKqcekxQYlZnG31j4pppe8ja5ir
U14VJoYqkyo+RElUvreStrf4hLWGl5c1aHcmRf/n2rVg/tg0SkivkK5pz73Aa0BxhwoA3Ji+WRFB
/dgKXVsDy27M9qHCbq4FqaPAC+kkodRPpzx5s9m3sDeEtOag5rRNwToPdRVOY9ZUFLMqp7rLm24C
NpKWYD7nuv+voIrf+wldxdCJYkHAbSr03Mtemm+csYOSXeit9qSCcrJ8WWbjW63t0fQqMT4MsbIk
ilY46qUPeCLHA0YjidRC05qImS1MkY9dnhU/El2RcWimzhwHw5RVaVggXsU7iLzWCFNTuuSoTUJo
yuK0+coAM2XLhPQE+qmrfcABI6cj3SlkAh2ZWAVyVVlyHz12/fNa4hcaduNkq3cYvOqJZ/IVcz5M
CsdmdsvZ9IwxcmoPbuPwX+mkKlIFmQo5prLF+h8W1bicreWgv3f0vLg3Rhr+XirbevYMAwb+ObPj
tL+LCMbqSY9HW0FRrbY/xCiAW57LnfW249DZD7bdKCoa4aIoPD2ril9FOnYIdaES9IWOd/dYo98a
gbXSOsqYjU0evqzN8hy5qzJhB1OVxPAuMmfPzjKo05kiqtbv0aS+L+bI9GpeA+HY2qq/xsMbaEf9
88TX5y4il8s8HcOvPjCbZmIJUHzA9yvePCppCo/PIp3jzAPtFX/pTaUcfbObAMDTksoe1NFsftaU
2HjAmaOZeZlQybDJg5XmVGQVWXC0LK3mxY1Vp6dlsZU3Y4m8J0UVM/liiMF6uy6tTEMCpTGfGkXn
Pku0TPFsN8MkcSxFS7xss/nZHLP+S1lHRe0btZ0uxFIzhywltSY6reA0cq+W0pxOHJjCPcflNHxb
aT+ESEovzoNM0vyu7bg6TplNkvotN3NrPae5jLX7pFKSr7Y6iebUyEkbfRpT6V1tZeN5mNM66NMG
7pUw8lbzq6Up37CWGe+wtO5rP12VuPF1tOqe1gK66XexzBRYx3ywPjadafxKXAuGq9UXUj0Xg4Mm
fMVkRy/TuK491ekID0Nt9e/yrmt/DS0XXYiYIIgto48WHneE3f5XLEeHW0mlLltF6vJZM+by17Rq
OtlB2y3iYz4p8sfQ/UyKQMvK9SdGzM6XuVgrMrqG6u8cDaAzdGAEjqdMttWe+G4m7U+MId+3ozP8
GMZi+lyjaV14LZzdT+lsTz95n5DeNZbWSG/Re9I7gUpg8WFLT94n46Ik4VQkSEC6uF9NHoh++Bid
OYzSRwRjTvx1XuHYqG46few63f7cOObwX+6k/fgExb/6AfM3t3yn1+zOKyOle7LnPv1tDpX+n26I
pvNjEUW/CWxczb0uKLvgolrGHj+n+mcUlfZvrpb2h6ldVIAwpYIiO53/oj3NKSnYidNYuPdkUdb8
/+yd13LcSJaGX6WjrxdceBOxMxcAqoreiJRE6QZBUiSQ8EDCP/1+YEvdZLFHHN3tRkzEmFZTRRSA
NCf/85tNVmnTkb0wnGDRrqMnQyaA20iCYtSNO+eK9Kws96ekTlBPYpJ1pVa5EYej0pVf6iizHjP0
eBTR6eB9VCw9MVDxW8WjjDzlomzn8iwdtWkjBi2bN6XWFmt4gejviqJqHuamQ5JVRFG93Iwo0hgS
Ykquq9GjaHfiTHMILEQo6A8RhoLcQzYjCC6r7CMPLBuOB5xRPiWVInIEDZVSny9NqynhoAJQhg7r
fe2DW7EhpZmwnF2taeCW+CrEVpjHnS44qMgivVBHe64+SsGiEcjWMJcwm1SojqwE3RVG4m0dlJ4z
d37BUD0v21a9QpJukyyhjixvVF7l7NcgoYWvJWSk+m6ferOfeRj/+TThrPhQ94h1I+5taoVPQ7fu
N1nnxp8IjPW+VfSYYM05U7L4Hdy366yxScHpbFX5WpBAslBJ58mHUWcX9YUAiZpaM1p8PYEl409V
XFW+EvE6mY5lXB5bnTYl5EQMxnmBQa6+k3Yvnqau7DlZ61kUeulUOEi8pvXskRpaF5ASUfdBi6em
cjySPyUwZXCTm9TJB5P1b1amTyT4zsOh5y7dvCk4BRKHqNoNDWkyRtlmPF2xQDDtvt7a0SLKwwY+
/6nedt0cZkYKXLzkXraNhF5JjOQM62lNWaYUHUvXOqr6avoG0dKpjwvTiFtfKk4ENKPHRZAhM7g1
jIqZlHUOG0nV9pO80MnsLQ7jts+9oB0tkYXatEyfSqPr7yIoiHGQ9UMiA33s6jvhiTYOYCg6D2W6
EHval+Vi+27O+wsEMdaWbypd+7lTaY5BlSrcu7zqsdtDSwreVBRWfIrteqNs1M7W0o0h64RgN3Zm
w5+ghcdhbqdqHCpLPPB4FrH688XZUuwGvUCxoDtDKsglwcpjZzs5dhSj3YO6xmlljOf4RpTj5SAd
+6PiYB0TaGPHqq2qwjkcOqOXvhq5oFZ4x2JYhz5khi8KDhZY8dCoh43MDf1LTlhIf65IWbsBNkXl
WTLHTXXkZXNyXlAn2H6flWbpcw7tvmC70122GhHk/rRUVhp4CsVowMxGrrZYeh8FJceMioKFRrLv
NnNK1Z7m2TWOS7nh90PpEYopezn6NkbLJT0IT467jtft7oRH0kXgxsmQnOil4c0nVEYkKTi15h7l
Ta3CRivxVA3y1Gmvcy3rn8qMFTEcs7n5MNIhuir6jJo/jTkenqSRzFk7UBUQ0VVXXXKq1Eo7+e7c
1gP5kEWGK7aYmHFTMlatj/uOeYcUXCZhZlv15TSRMXKoUAbssowO4qYa1OjrnPGkw5bSLgvcrlGv
6r6haDRGtUo3Qz8o7fponP4K/Lnywi7rO+m7i9cYfloaPLjO0OOaelKtemqYiYEExkMbHPKbpZ1k
goXnOBnarqICievPjqJ24ihDuPPFVXEZCJclbpew8EoCufNxxueQCqrbdT3oJ8bBEeGa3exMjwVe
BcdysDi8DguZWT7aMMx31LopIpYrtxh8pO3xmUSzeekmtX2lKy5LttbEhbqZ3SbS/cGmegZGTTMH
oEQkHtfqszrwEtcDEVhG9cEdWuzV9HrqvjUpfadDFGLRtpoWLwrtUpYPvTRaNfwvIxmqmviwcZut
B+Iq0ykeG2VSreC/apsje1PQiAeedyjZu9G4cWqQp9jCVC3ASZZ4LewUvMQHhI5N3puRX/Odvff8
K9+Cbhh2wgnF+h9XLUQwr5EimzzpwdVzAKmYJi4rB3uBXbkSkpj1nrfVW/CL3iJaY6A9JEpvmn49
TJNRS+t5K6qBvbk3vYtkTPJvvwqxgXfRSndhVwOm7vfFNDHMlTGX07YdzDP8NG3qCwli/MtInuNA
qMPv2EaVD0T6+sGlc68MtaaOWxVNKQxgpE+lOr9ntf+250FgMcGKaOjolzKFXl+FXUQmMWbwJEL1
6VmRJsVlW3j5sRZZxrapXOMdk4a/aXqvjH8IsauBAiZre8joIhpjsax43I4mSX8WK1PRDuzXxvRJ
wQDFd8vGDBqMnH1r4ThSpFepzbmg/dUURAvxkLHq94y1ewXF7/WNt91AjRLrHQZE6Xg41uQ2lTgd
/PJL5Co45sBV5o61fXOFTEdYExtjt0Woia66dSQFDwkyPx+Rb+YYjpk0reDiqyuLYZ+8CtKXiyoe
8BqPxuEszYmRAV+2dhwQ8uDnl3ozxUi2hlFKb2i15wS3f/3Yuqmr42XIi23TOTJok1JcykmM70yx
FfR/3bRCUQNZCic8MGZMEl5fhS9vFpL3wsvJ6esMFK92+jBFAwii8gXFGfzu90jlbx4i3l6qu6rl
UA0BCe/Nt7wn77FTLV5VmWaBVqRK6MCHC/Dp/2VpHloDxgXFFVOAEm3vIeqLtJbI6uatSVqNLzh8
7RYsut8ZFW9e1fNVkHog0KChvZ/RlKdFOfZmQw+iVpYNJ4LFX7Tql3291qvw3zVcnbV3n8cUF87o
aF0500qZbN8Cl9uKjozHRSrfvZ//+1V8kfzn//Dnh6qeW9J5u70//vNMPJC4Vz11/7N+7M+/9vpD
/7wYHtuubx9/O7ur5W/bvvx214mq3P/Mq1/Blb5/k/Cuu3v1hw05vd181T+284dHVEHd8+Xix2r9
m//uD397fP4tN3P9+I/fH9A/dutvi/lav3//0dG3f/y+akP/++Wv//6z87uCj4VVIUrxcLf/icc7
2f3jd8XWDgDnV5YcYkHWnJVWMD7++BEuU5jmre5dq38X611ZcVT/x++adUBbGHMOODlQ4PCG/P03
WfXff7QSQNCS0zJcfSm93398t8s/5usf74dH8f3Pv5V9cVmJspP/+P251/xyWiP0wkUagIKWGELD
fVdSNrM06YTWhHq3NhtSF7V2buqKHymIioOiN2hAOzX2qL6Jw6Hn47UjQ0uL7LDJCqf2x051H7My
PTaHWWlAxutLrZz0XS9tm/Q64GmAaIUAAix5ptq3JgdMRfcAY5nJNBpsZW6CBFbOaeuO/WnqDvPn
mvx2fZOYQ/HJ7jX9Y9kU/Y40teXYa8R0Ek111fht3dLibkgmRqG0nNda1/Tb5zf5n9H9cnSz6L4/
usvfPjzW/X0uHl6Ncz77Y5y7BxDuGaiMcFYf5CF/jnNHP2ACoNels74aIa9T4Mc49w5WNSicM0wz
4JGshduPce4cQHwjLRvu8EpqRcryC+OcWbO3f+HhwHzCkoAqB6L9PkGrVnI9nY183NCPdZ2TFMx5
3lYdplzbLMvTG50e3bjBBgcEeYlkOmwlnJ3G72WTn0hNrfTQULK4OpZWPvMXPXXY9Rq4dyD6RNwt
vU7za8kr4xttNULIMpgWhV/XZv+xTNkKAmeEHuPrXaykwECiLY/oCVd2mDMhPopSq+hl4NrE+bUz
utkXpWtmGPqlDUEMzgyGihDTzc7KvJCx3w6jx5TqnSgNoGrM8U5WqaPAtMiM80zvrE+anXZ1QHoj
tvRaMeE23C7SqTdR5QyPXm85YLBKOd20nKSLw8x1V0DVtM3hvEkKrCajQdZNoHgJrkyeF31bvfF6
H1WeboYDwME1bObcPis1WXtBxkHvbPQGrz8mQFWf/bmWLphQOxUFW8GiIxUaWWmwIcOoIdAAmNpt
p7miOGc17sZQYrB7XaSgzIeamvcr4jNAK6Z9ejlYWLiHIxHEd9qE16Hv2Hw6gH08yQ1ej/hXGXak
6MGoinIMq6nrk69JV6oXAD9q7YvFrWg0UNoO5xwlzXEnxdh+loU10Gr1UK0MG0UgiDhs6jq7AY3K
zGAQXnFqiGSYfNrbxVnkDOrd6LjpBWEdzj1+6Kb0Iw55LJekdU++FkP4QkI2pxe56XWf6sbL3MCo
XVX45YT+NEwixbhfnCmefTmly8cYFsBIbyua6EfbsM+2DTIDWhPKoohgriSMmLbG/ZpQ38ZyrlIH
GM8nnnSwdotSNcaxaSaJDjAwRkNQoXIllcvS5AfMJpxmi69idFZbQ6eHoKLO40ptyc9Ba/UP3UBY
/WlqDrp9WPeGnoWLubhEbk9RVoRuMeU4vEfoYU8q/IPGo1IBaQ4GfdZHUJxIdqHspjoO8i7GQifV
8C0NtKHxzC1GqYkS9oWVZ2GdGXm0UxrXPDPtIu2CuJPQe1oSAY3dpNFX3WZihgmaVLL/ILXEASuI
nPFBK8Zp8G0Faw2f3kcynJYdTUwY7jiDJqAJU+DRTKl9R29dK1CyYTnqTSmxELJHFTch2xi0sNNK
jB1o8DRe6LZZdY0rWkRjrVRiL8DgUUMgm2Ox/6W3lMil7YttP7tTpnzuJMbSvrQm5VMrhnEMReFY
n9xxVD978Awin3N96fDG1+wXQPl2owlau4Y7NQ9e1eDsZ6YqG16Zipl+UzvcO2U2XCrTNOHMPswG
fW90EU/gvfjpzxlEL4ye1vZTVzzOERzf3WQv8xQsIos0f/Bc/PMEgTosom0R5PlkZUGWxPKhg1HV
BWO+uKd1DE/Hr9KGaeMkYrpJ+sw6N2F+gMOXXqOFsN6KrYOrD1h1PDt0/6o6Pipy7jbUug7BcI/x
YhFWdaY0IbV2XYW61XpQWrUOPKRgoSasyWzJ+0G5SYfTI0ts3gCYO2c08LQ6UByLvqM30cEIykFM
EzSuYjRO9NjC+qRQ1YdCj/q7sjXppVgjuYqIrXPT9Gd76bXdhEDyo5mmJcgkOTfXFoOwRrKcCLp0
sdV/Vm3wdD/uMNeB1TZPWFVhm1CHYmDo+qOZwFtxzRGMVPAKNFjacXwfR4l5pnaZNfpqrxsKa2fm
FUE82Wrju5WCZaA5EB62dXsjS9/h+r3ddQzYznhwEPGO89W+bYqN6G9ZrA7n0KXWNpEeeT44/3tB
Gs9ikpdVHLYvq7yUo4sDpczet/zQWzXp5dTCoMILq6OD2Sp2oHZMhr5f0rMkVVvoDWn0dcwS60Rb
IASEJurKP+qlV4eBl9Xk/nnN5i6R1qDVxHUbfGTvEJVIoxkb22g2dlVoxyD9wxerTuXHRpQmhcWf
ZcjfFK4rJf31HeN2C+EaaRHSLNjrr4+jZRl5msxFjRqhF0UwmJMlN5k28pa9rna107bJoTcmhQ5L
FBRK7QOZVuK7efN/KsQXFeLq7v/nq1mPV6/OP7v2sbz79ur4s37gR1moHWArQtQ1DEcqPOjjf5aF
nIzowQCQUI050C1XweiPslA/wP3LxAVifcnUf5yMfpSF2gG8ZvJc1/QfditocL9QFu4PWEAv1A4g
bSv+hU5r/fkLLc5MJlZZO00aGqmSBtJs7I2iDfLQmjonfPFU/mbAvrEaWK/F19X/MKjijl9fS4Mk
pk347IeN5SlnOSi6H0WmHXpy/qpnazcmy5PNKssjy7u+zEF/yfWkoevObIewrdKAbM/d2C90DmhX
rCRaCYSr9LuxqLbFUKXsua1H25V2eulm0iffimiYnFasndTsHF61UD92xtXPb20fGuLOADOAKhHN
rDGJe/IRh/RRL4u4/KJo+bbjBBBok6w27B6NbyB18vPes/2FuuCdBWd/ef3jyqCW6xDjPLz+/MX7
o3hHZIF7B3bMZbzBv4TWgWrO76A2z1Z3LxcbLoMOFmt2ziP8074MgZ6rJnrPE+FopUMbtpZab7I+
6UPVQ5jEFm+0oZ66UU46Thw9wIOPv8w4iTZjOjuBlin2NXy/Y4e9fgfPkZ60xUHhKRldcQWJsit9
DZ5ezz5WxdAx+j49mVwt/Zq2kxMi96NxAxnQODEgxh31ozV9fn6B/1nFXqxiz35R/3oZO6vARx7b
9q57ecB9/tCPpUw/AM5d1yXs7ch5WK1JfiA5+oFuoE5cjbGhz/GPfy1l9gFbIYEoEB4BMFcBw4+V
zD6gJkdezb9kaFHw/spK9kblh80pwnF6Ewa9AwL19ibh4I7SnvRsCnvbkB9TKEtfkmza9Wau0oE0
R+14VEbjak3ZeqQZbF+iqJiOSxa+Y+ge/Rc7znQ6c1l/okPaP5qFnn8gQSRP/5hM/xlrL8YaZhIv
VtA3W+YlqGVX/fZBPFQvB9vzp34MNutAp/NjafjmWvyfBTDyY7A5B7zn1RTM0dVnV6G/Bpt7sPqi
4f9Dw8Ey2Tr/Gm3OARsplAlsOdR113N+ZbQ9F5QvV0S6RKAy9qouAqcEn3m98JZiiJF3ywLKta1s
EE2MoSnh3dLNx6kHk8U8bIA9j2fduXbVHvpPVm5qI02O83xRMaCxxaEj2B6SznX9IVXcUztP7mf4
C8dJ0niBLJsTrUdeIpTBu4hpsRw3+dxtXjz3v9mUqSNeVZF4BuD+hwQeG2TcyfZdCsba1ESkiYIq
ktg0snZlWETi0ipUGWCcBEMl1cZ3dpP9mgOTNYSJyJmAy9hO9nVTME6hB81sV1GtZqHh5U/kUH31
1OJX/VP2L7Te/IvNsfemRbAnxRvTzL+2KXQRt/Bufv4A1w325ThYr8HdqOsOTEW2vwF3vSFK8ON4
A+2AjOdRghB0bf3Oa3rjaM9l8FMjJEVl7OIPtncrVC9Ig+oCByq390KAp5Oq8D5HwiKYqb0d2v5j
S3yXk6FGSxftqnCny5/fJ9Nt/z5X+Yb5R4rnGw21XQ2aV6fww7ysOs3huJ0tnd742QB9HYjgva75
mwPd8w2zkLM70Nwj6+/1u4M4ZGCCsEoy+mYOgAvvEzALlGDu4ke5c1F6WIO3lnkFz/FpsJvrn98u
nYm3N0woGplGTPHVIGlvOzHKSTEXk9hZ4dXHcIHPc2XRN6adPsV9vVxBHrmCDFnuiqE2/NbJ75Fy
PGECf1rrXeonRS3DbMYIqlKXZAuH17zsTfe8EdBXnOLUVezzJc2eVGmel8KFGDLDnJlHBQZTD3FK
y6zouKCFf5lpADWgw9+GHFSsVVdoLDKuFiMz/HIR15bWfM0i+0a65lXVWleuypVNJ/6YGmMeIGC/
d2pH+s3SynC92thBKF+/huvZQAmlczNivOLXk3Zl9vE9Gc0GuIb6xZ1Tzx/WH1mZbl2r0dRtSHJs
/Txx20NbTjpNCy6Vy7IOTOikIZaXy5XZVm6Ix67066E4Fal+lUoXWsd6Z3pqns3wDk/MZl3zhIJR
qzLiNOY02ZnI5C1KLu4Kbh5V+lIE4zS6oYIwcIML4XljEMwNq/GL4sjyc+eNUQiH2wsqZMe+UsBA
tLLB4I6kt9Mpxn2aJvd27pxPg3tupV11mEnK/zzrve1suTd2ZE8+a/hy5tbmEDhJgi+FEQvkr0gb
2HnONas0fH32CKxWsCZYHOOqzor7bDY+6ULXQ8+Rt1GR5JvC4Stoopw/ru81csrTtHNcnwi/5KL3
og1UJi3oa1cGFvbi4VCbysZMWsM35eKBn/KQnx/jZOJNlrqIzBKQxY8Oxi7olXgIMyyjbamV3m5O
VC9whXOOobe3s9p53mGd5CIIFfdmidrAyLp6q9IK8GM4+hupoC0bpbEcVpV1VeW2BabJUKACsk5G
HkPCKWrbIpjZpIs3n0VxhPxGMbLQIqwviAr+GJVscU2TP7ljfasnztHzd89jEsbU0jkqiwX4dUJ/
OehPANE3ODzUWzpaFbR/bnJokid7jmkzxKOOzd6M0kQDg+/F0G1czFMPyVm9Kmxi0VzCbDfC4Htn
nli2XiRvoX6poZXaWSg0b/KJu5ehBp3J9xIRb420nHelZAo6ZXe7WAwAxRJPSmwSADi3t93kZJvJ
hbs1KnkdODCqUDZPbK+eqDkPaleeBnkdlFMPlLTh01F5uk4adeAXjyiig6jmX6/THV1HC3wJejng
8EonIOJX957rz0X2ZA1Msnwp7pETnUPNP9Oj8aJRvZuCw4yfoSg5a2ifrBEg3k5EuvT70bxaIgDQ
Rk4u/ij2eVkiASxz4fhd6Z1rs3GF1lP6uh3fGx4PZq40rhG1t+R2nppKfasoPKnZEZ8dqXAWG3lh
2sJt6iQu36QkZ5wlTjL7ZgYQbA3rFHWWhwHv6GBy3Rt1WRB1F8oNtf4Eed69MWKa3DK/L2OmLCrh
G5lo5NSz+Hadk4WNbG/TQr9qRc2khbwHr5+Br0ZIQ3BzpCmtwMPVRwsSMVoWw2TJWJx2Oq5FNx1P
BYkkha0YkOPVzifYNTmHj7lEAdrZFJ0Jr8aSfEkVr9IzlUYBJpsuU7TO763O5g4KeMd0M+Kt0jQQ
UoeqeCiW5CgzXVI4a2a8TNvb1knwoehv26K9BRpbvf7w1nfslkXZYZy4Cd+7cpOnXCA9fZ6nSu3c
FLm67PoUW4QYBlrQVm11iPSOWQHxOYT1pAfuoNxMc8bgUrxjL8vrrYtv7AfsKfJPgxPBdFOjdN7l
XvSoIrYK9clQNorJpyJVv8qzwvDZMqM7SS6Rb61lX+StS2MzaaeGA1EZNral7Qw5EvthOeOF1vEu
l7ifLl2DRRCudLYBjjaOzJJT8tgytIlMk7PPS1EOY0FfOW+Vu3mKk0vDLXSc1arqsNdZ8DOrurUB
IZk2nOFOTUTeW/K59A/aImgKDMrcngzOzEprZAqJYAkZp6SkWHxS65XDwuQrIwybdzF0r007D6z0
hXHVJoTZL1M/BADkmU2rKJWf2zxJLjKlzDdWa93Bc8pCUytkOHqSxndiqLcTx8wTFMU1UgW1/qIp
7rRzy2g+U3JcrhCUJfcyVrIPQlXutAYuJi2+9f2lKl4x8MGVjT5q+mYYG/MbLStkl5oxBFnMZBly
SIQYzOWbCfZ9iKjW3TrNoN6OaX4/TWzP6+KEo8t0bLBhu4iM2ana2+dtkbr1ah5bndjQtA6kuu6L
WdSeQGmGl+xaJEQyDkuHaVCzYBiwCEO9sNoTU+uUQMrxgnaT+FqVrODPa0Qm7HNV1uW1Uqb3cV5H
HDURa3WVLrYs8euekt+QG5P7qe3Am2c9nmikBlklnvpav6yN/qytnAczyb+UTnaSIR8A1GIvlRO6
laokyD0dVB1pBRNOZ4nb9oL+WqXm8F4Q5vhGVswnU6Nmp/PkcFCJ3DasVDAbJt2Rng3XqRyKrZ6r
fdhN1nSJGzI44Cg5GeOTE1BR3rrlepu6Krko8zHPmuVrLzxIJcm9QBvvZ614WhlYgdask3YtMJ7L
BRj9t7Od3RMuU7NnSQPS/PCeH/U+9kZdjIEtBEsV5AGgdK3jXhT5RsFRr5yWZJMTVrOxHeVm5Eos
munTKFqdHhIWg7pqiODnFeJzv/xV5W9DWIEJSWtfpTTfLxCnuYThrMUwspzhIhFO2HXJsWEOV1GG
4K3WEBzGOGn4apuH1CNndqd80pzmNsUx2clKDL5M9vPFNCjZMKhQ2wYac7NN2+U6HrPUR4uqBYmU
R1GnPlhup8DOVj6DrVxbdXvSaG69bSbrOFHij5rsv6V6fqjFDr03hvWQRwgraTkmhThGMEyZlg/T
uaV02XExM5fLiIXbcOyjca3dR1w6/XXMWal5bpSsOqmxaqdzVkjZZRezW9u530KjDgClqRpzjyk5
yiUY3bnwizqbgjX5aNMr+jtGpW8OqKjwMYynXoFGi10ZuMLL11vVTm1L4SqhrVOEQPKjSNPso8WJ
n9Ka1ZON9ennL/bZp3HvxeKMSiMJAIIhte8Xq/dG2TVRroTl+qR4OSZGrZS2RuJhayKXL73rHDUp
u0qRm7shcs/XcpKoTNcvvEEP4LlTwC/suWvNpI6UQOtbbikGZiO7x004CwvWEGSCoExDKCG6H1V6
/tTU7a1RU+n0C+ea1Lgi3cqDx0vvUQjiBtdtX09Evhk680o3KR3XclNZqBwKinCpMjuR0GYbmbMG
JIPaUbVxaHmu6YYWmsKiuzeuZIoo7E9Z1iqH2sjblqV1Xi/8TQ5St1OqyZsKt3TSFEd491689scj
tvE/dkbOXPHIxjDOqrKZpgT6rydbDy1FzcKK6g9dALuC583KWtjJkKPKPY3pLFzLLUM0twjJug3F
c3Qc48f49fn1/RK8dlMV/GefWfeKm/fvcfZ2j9VKcpP7v2r9Nn/y/P5vkPQ4kLwY528gt+s7+G+/
nYiuk7/dld9+O38chHwNvvH5H+Ab7SeAXqhHtBdpZa6oxg/wTT/A/J8oaEBbB0h3nZA/mlYQluBO
r0ayeB3CoABD+AH1Ogf0KPkhjh8rbKb+EmdPfwNGcHXY+6tPCcHY9n7iR1qLWRNurIZ4dqVndmVm
H4zSIEkNFZ5+maJJI3akSo6tSmjxxrCqQfqpJB4YtgnLNmeBDpfqaNQeKqhLW3XSsk9inkkJXP0x
znU80Rnf+tKwtlmFcoJXzVc3HqZ7LHpsWktEjATwW9tHiIt9+OK1/A0i94aMDquePs7qvYbnKp3B
9eZfbGieTQukJM84jNE33yHR0p4mzVZOU3ozwvcU+u2QdrQjBSfVaw9ES0NKuIjbpRmOTGyzvqdJ
/9KEuqgfy+uufXzsIK/uT4aXc+H/McsVWtyLN/UvJtBp/yBetXqfP/Vj2qgHdOJogzznvq3Q9F/T
RjuAYbpGYOpMKo0Z9Ne0MQ8AmIiSUlejbGguTLYf08Y4INuWrGCKG5s8E77hL/R631JdscVmRNJw
ZpY64K+vR1Y7W11Uo5cKxWxsofsIbyPJ6NmqTBWPWuIBxX9zDSulO801ZHP+bEgi3+bqBIFkicja
MtErdc58VS6wmnyrMJc7lIrJaTeO5eliq2mOtLhp0LRFSX+hT+2pUXjmZabo3h1sJHEZz9HyQRFC
C2LXSpozOePW0bgc73yJA9MCx31Wt4UyzOWms5rhE9ap4Gxqz+Eqj4rDqfvOFf+l4f3vbQb/fwnc
dPZ/NrRvWgjc3+6+PW8MN9X9Xfy6LbN++q8hbrIjrGFLa8fuVVsGYsK6Zq2et6sl8eq69mNngATB
kgbRgH0Da+c1ae/HEFcPkOyppsqGsbJnaCr+whDnEq9QarIcWT3XX8TetbpWvx7hqA7iqYnRcCXj
2O+GgSPHOE3vecy765niRYWIFSvm0bB7dMtAMAEk//oy7Sg0xZ4yTESjNLoRRp9Mm1wOVuu7Y5t8
yRLzOYFaaexQndNJ2ywDY9jXumm6mK1SzFukFhwN7FodoHAuiNm3s+ihhxo2VEKZqPp0Whtmf0GU
65xvKC2nexP1Oy1MQKRdPBXdp0WaibMFhVGtcGj0mTIu1+SXhdPBJfr2OD6R9kKcACRNgCTRg9b3
BBt2AWvQTANeI4WMmpES7ChCZt8fpZyTL1OmPKX+UE/nA5RQe+M1mafAx5ubNmgiszwtShJ7kTmW
fe5XMApxZjC5vUDF3OkJSVgTBzrYHwhAIj4JPODSQEdk/KmhrTqurFXRoqct51OSTlIDF7vWPNJT
qO0zx5DFx89lWGioWc3oF02OwHb1kbCCivznCYi3mldyao9sUTPLG0ySFyWsaAWeJ3hPgHOPVnIF
vjpmuAXl0dYoCTzHlsSM3MDscroHAto+5gRKpp8rQ6bfZ7FrZEFhT+63F5Pob3byvcG4Hg8tWlz0
uJElqTQxX48SnI063ZlbBZxAeodywvXBw19v+/OraCvR69VgXC9Dp5PTEeYhyCVeX2YuI7fzeomZ
vizHIwIXPshB08OqM+WJa+CtKDC9PdHSqg+YtunpFKE2/vl32KvHnu8UXjneqS5BOPzv668Qp3WE
/UdNKIqVyLN8ao1DIYXOsSepN72w9fDn11uf3P4ts8hw40xFFpW963WmAUUZw9agLiaaD/ALw7zD
s6csHW3380vtN3rXe+OUz3XgLfGM99VyTZ1EQrqEJ81dKZRdowt5q8wDAn+Yvvj/IF62FroUqZX5
tiUvq1hVH0c0M9nWyFPjFB+txA1IoB4umoHvTd6213mc0gcRdEi5uyAy4kZgpOEtbkAgt7uZMMQ6
qXWZXSVYCyAzq9o/vLn/s+m95CCsr+pf811uVnfB5x0vuIOHIH87kjkHo9dnovVXfN/5HO2AwA9K
tLULi6/uuod9PxOh76Cmsjn4rJNgnYV/7nw6myJsVLwuIYhxJFqJMd93Pn5EHUYyOs2YVXqEH+sv
7Hz7MJi1GmmzKeEUzcmMEvP1FJyVWYmSDmxcH7Pu01zAVNZo7IV2voooOvE0ENnwydAqqts/H9rf
LHJ7U5Fql+tS1qqYoZurPPL1dZfZKUfMeIjWMFWcjpCBf0hBdgOhlv0viwe5FmKtVbG9Puz9YE0e
ZT8MAzEeuRujyy/o/+Ax9R6XeP3GLxaX5zvyVpUzk54Xui8GltJ0Cltbw0Jcp9h0shi3TqRlh8D2
JbY4U3GqVNFGN3etHH85ctaDEAVxBao0pQyl1OunaSHMXdyca08IozdOgiZMWc7wbhBbvRXapq3N
9/DTv3mBnC44Z4KjcpjZ5xEb5ExiDoHgYYwaEUSlavB4U+ypGyt5x2X7b54shCk0znBNOX64ezuV
5yV1OyoKTRFZi0sd3Qdh66U4iiygbQUWqJWpJy5K3sO8s99lFOxtx+t7ZQYy4XQKVDww16Luxbna
VmTGtS0w8KFyifN1lp0609or8Fckf0prQ0NfHLTec78V6QKE3A1KqLmjbyzZLedwPqSK96Ij/+7x
QzAguIBxvSZfvP5Wi8aOSf+XfrCZe1u7WXLSAen4xxidvbNLP8d07I1suE8roYpinD7P3rapNeko
clMk2yH2qpNqiKz7pHLzr+XQWB/pkQyhZ49BrablUZ+dKugVAmqqdCNwwcOGsYP1oEXa4v98BXmD
5vBiPLpAGlxnmIUUS68fAVyjOu6kydI1GUA0be4UBDbMbhWK2tMqjoe5ewOiqZ0bw2JgZDTOSYAv
0EwOmTEej/qofO7tiU/hQJ6EEm1FEJdl3ZzqPVzi0nCisCviEDsM81T8L3tnstw2mn35V6ll9wIZ
mIctAJKiJIqybMlObxAeMc8z3uj/HP1i/YOcrhRBFRGq2nVXVURmRjjMi2++w7nn+MLXNB4UJwgC
kt4C3ehXkd5r78E3kEm5PLQzTCK5ANq32XeE/Qo4lsXtGBt5QKzC6lYkfbcaFB03EHWlVFJykeYN
Lw/En4OXQzYDi87gQvA19/aMnWzTt4NscUV69UDvGl5C0RXWxzSt9dEtfT+Aw0cZ883l71XOTyiP
FxIanE/uWHIPp0uBMIo25oPmUab2creporZ08iyD5IbGmxtoMKWHOgmknMs3aw9TpJr3kdz2SDKO
HpRWUMrCwqIqDSQwA41+dh/XjaP2IK4pfVp0xw4yJH20qPjvocDv78NSDN5V5KdDW8gHA9bNWLun
zJA8hInm+Em29XH+G0hLG3VXBrV8DU5Kewh1zxwcqR6odEl0/fRTNj3GkCo8RviL3xq1abdSW0XO
5ek5v0Esyj081DQtU/hRF2dV6bRO8xXV23hK2D0mxSjuMrPUVpzb162Y1LSAKpp0AJyuQTEFkSdY
orexfJOiqTz+yAvdXBnKubvAUIDgcxcS7mlLXTa658Kp1HpvI/V6A7xiMj5VspLavp+RHoIv1m6L
vnLGKpP3lyfxFcuz/gFVHbJhErCG0+FFdWMBra2tTacpUQz/aEywHkPQV9WZ7RuPNC8FT4KZGSsj
npMWi3d9vmPY3ngQcKUsleGqQA+FIFKsjZKLMAArg+k9KV1Vf4GkLaajq9IEN5VEgaa8PiWcBc10
lQNa0Jw2kosagIRR3AaxOH4nlXxb9lS0ZY9bw4Z8svrgyZFw0wWG8mGmt0shIsuCByHO0m96IqhH
pbCi+6Fdldk+P7C/Lk6650mgsDlPZ3MoUKEsCtHaBIXVbdXetN6DVXuo44YLHuWYLX35d5S1g50F
Df6/NaUcOJ0SKC0kM0b35ZMa012BimBlbfK4aHdNpQaOJyBnmIGo2EVx2R0T+FPsYgSrJUQ5L6yk
xdspEZV7+uDGTZmZT7Hh5XAzeZOryhOEjKKRXRW5SuIBHISTVr3sFmLxw6fNzW7T6gstT95dM7ex
Xd6XZxBL9GU5DdzVxJUgc3HHTwbjD4PUBZ1hbEpfNh4mrhPbU63wJkgbqQHARi2ZsqG1D1GMdxOt
tPZDWuX3XlWvarnPL97pQ015jZuYxC/JZLg/Tj9lyKDECuOcM1JBX1WIbfWla6HR1JW23puTJByN
ABBxqUKICihnprQ0biWlah5W5mS+0c4+hMsO6KcOGHO5vSxWE7xVwIeU1W3Wynt6+cQ9bU7hLR4a
ujeUehwY/27HWlCvSDZYOxINiVuEsray2V7Z6STbuKnm2s/cyn46JwGMzqmAY7eBZ1p59IPYPOic
1JtaykoXwL6xM3wJkehmvAEgWK6wi79yKSusCLclMZyqL8OrvIS8OCqxPlied/Bqy9wqqVr92oP/
DctfhuVzhPHPCPOszAKKoIF87R9PcO6F2atB+fwDv9PR6h+0zs1lE/KwUOXMusK/C5UqfSc0R1LG
x7ME4MEh+52ONv/AxcHdpFMEvxtX559BuQSLg0gGm1YWvB8C2zeRLizyYvgiBOO0KkCXhSNI7fN0
z45TVRVDrVv4pNBEqv1QO1mtw9S2a5O3KsXMtsBIQDNBZyBvwSK4Ems4FLsaceMm01ogdn600Uva
tKygfnqxIPe/jv/LJtczmeVnU88CPLhB5DXmW+NFJDVMGXwIIcOC0B4hX+umM5+ydOhdaVTjbQor
CbyH3V6PPQFdnuLTaAwACMR7AJv551T52fkPAmnhDfS4ouvBBuDhwylKLNPFqqSbIFrxqOahv7zF
5u+laDE//uQOUOI7/d7IrFKYBiQLTmxADVNdEtf0Oe3zPfFeAcGjK5DxWfGln73BE6sEWuywmSyN
CAAY+anVhHJZ0o6p5RYR6WuzzN/5Zfczka3knT5Uh94LgAAJfX4IQmCTgyJt1FG3Dh01toySiYsG
hRuG5rtAbUh2oHmi1NDG++Wh6J4GIe63oSSNALyhnx8nGk+0FA5jACOfR00HpFXk7/tKfzd09bBp
VFCXIxh0CALMYKMZqKFoYgD4EyAYfMCjU1UWnR9+MffEJx/rOWk9dOGKJOYrpW1SYWhfsUVp0uZ/
p1NS9YPfh3FDV7LZDm5lpJqjjPF3GD1CO+Rtdtva/5Q2sERLuFiiZ10nsAXBIeLrK2ndM/ERc87K
cU7IV/NJpOhPP2XMY0MFum/RwRjmNqwGtTsWxBNRaoIyLyPetgS3KpTdOJBgOaibxhnVyum18mOP
wMLK+3J2U5x+jjEn+V8cKUuF5zruoJK0hCK24bvw3U4BVKO0T1WPOPnlE7x8zebBz41ykmGJ6HEs
y2QwVEOkCq0C6uIe8gF9021gnO5WTgB35eLcYWaWDYXbCfU9bsHTQaVqMSYwE1qukHiR3Q3NZwUE
pmOE7SEVaOn1o8kdB1O5LgLcOU/SrkejGF1qQAaKUTVsolBjGPVOH9KHQpkpP5Puihz/d2hRQHpa
hzaRvAP8lL4jKO3Wy+Rug+7YTlAFFGRxSWyrA7IZdk4ZWI+VJh2pEKk3YNlKdwJVZZd+ACA2REOs
gJN11NMG1LVr0uu6hx8zhRobnzUVDMK8IN2oQ12hNOB9EcToe5z1f/qwR96aQFIFy59ccxCpqllc
KXH42IUzbaBeSvBKApPDTrCJMxoArC5bi9pf3cvg7hQaIEmqMd2n8xwMSdnrcQJvZwIXKrwZeeRP
cMdo+VWjCR9gWs1vJDHQqfkHMIX7Lj1hAy6s6XT8tV8+zL+kQFjGd/Pe4sKjNEM8gNDz4s0zrKJt
TM8zXaNCDwAwsw6jbw4M8pvV2wXIUloVGnFlQ79qFPcMTko6U7WlUXHqUWn0MZr5913TWFtfRx9J
rcrDFFbk9GI4hv3oz8un6NXrDHYtCsGzLi7wxNN5z+BaUTv4UN1aa/c1OfkNnerxrmNO806wHKFu
Pxv5JNBGY3wexTi8STvtCvxdsDJ8aT5Ji7cGZiKq79D3kYk0FreZ12hTXrQ+nWFVrzpjipqAJ9Ko
EBj0zIglnS0TIpNO6Q/VtVdFA1D+xtzIhnBX4JVcmzoFrJYwDDT01eVJOtP6mvcD+5L0Mjltymjz
XfTiZotDRGsQm0TCJv1TMcrkmIx3Y9zYWq9vwb5IHJ5Z50JV9oriTDogcMhnuS20sN1EKZW92OeN
ksSOtv6qsvPC+rNOFc1J6iAFpvoQyhWyCnVkoSQ68WvIqDtGpjuK2dpeFx1Kszc3dM79OYSji9YS
TK/xFx3lNlsY2R0gwuM+uqKbyKNT388c1OkiuxFKiN304AvlXdEOpnFb59J0a/jH0sjAuqZIsKHe
cCOIZeuivBM5CRPt+0PkUig3XJoUoGssE6Ar6koS/bWXwqDUOt+quHlLhS5AM0XWeobp9pHVuUor
gKRpNnITPtKS9Jeo7n8DkhcBCRWlF1v6LCD5BZy0v+Bo/J//SX6kI8HHM2nizIz4/Hd/xyLyH4ZF
jdgyaKid2QS5pH7HIoAm59Wi8gFAHUQx5/d3LEIz81yRmFsN5yBlTlv9hsbQsUwCUJorAzq/irv0
hgLh80E7vSPotef3qV5S0cY3PT2INQRbhtCSTkHxBwazCMr6WcqO/3pUSjq5fHkHf+oPC0SLHqYJ
fPYheWtgv0bbWA6E+B+8W7MyLeibLbopZMPNLGWfjXC6RW3z1JDFd+I0P1iQSRsCiHAoNzOn67zW
jSZeRcj3u50xGCW8UEO1GdFjuBGn+Joo4fvzAr1p1/7/gFjk9NPFfiGYfj9jfg9f2Ls/Tgg9//qL
vzeu8gdALh5tKhHK8x78e+Mqf0izcwyAhdTW8xb858Y1/4A+m3ohqVwSiM/x9e+Nyx+JlBNnXkMQ
YmzpN+zbV942yCEsIgbUXvFwlgnjJs8Dqguqwj3rg0ySZlJNrXzSQhShiifYBGPby7MPbYZqVAGN
phMnMAwXLdIrgh59bEKUNVQ9GFeCymev6vQ80RwM5gZOG9wOgG2n56lPygH5yk6BcwYau6busiut
Em+I7L9yRyMGkHifAYggc5pM9wWgrDiD4E1N8qcRVZK9keyMhJRzVZiPklSJdg9LDcD9A75kwkuT
iLOYjmZnqXk/wTnnGr1BRxWygARrSrR1/RiNbiQXiGNpcXNoCNrJ9ILpJroSNGOMVBTFG6oJya+B
v+l0/b8OmCQymkk6/3Wa6tercOBkkaT6X9vqS/btx/9++TL89Qu/j5j8hwXFLSQLEi/EfKmfHDHO
HXEo4BDyWDNt0u+3wQRygkI6QqmQ3fLi49a9OGJQYMD6A1SBvD9NLG84Y+fuI5UmECwkSEgXkGI9
3cqIuMBniIKjO6KPc4V0huoEyiRulCwcVsIDeX5mFseGx5FcGOTjc0/PIj5QNOS9hshSXPSK+iuj
RsmqplcSzCQ6RYPjg9C3sw6up0q3MrdoCOSGZGvSfERtQFF3zc8QKryrJp6gNVSb1BbDwFWr7NaI
Ea5/saavZLqe2RsWH0saHkZxDYaHGR1xOjGyCaF4x+K5dW48IdmBuizqg7emGRxywpmhoJhZcoD1
+SQb5ZUIgekuGuioTGtTtDWBtsSijSW7VMyvcVh+MKrQcAqaBVOjFO1BQ9hBNqOSF1JwY5rft4jw
NDs/MK5hzkCYXig486iguBFdCejRZaRofBMyyp6+Njpic4RD5Oga0YibSofFKwy/B6b3oJTWsPOI
/RB4uNa8XNv894V9jfl6Bv/860tg++P7D/iSfnz/x/uGf9X/yH/+4/lmzH7Up10C8+/8ugokndcW
WQMo64mGCLrYUr+8RB7aP+ZUFPSB0P6StyOt+vsiACTNC6s8E1L89UL/vgj4Ey6N+YGksslOfROJ
0mmmdE7SQMZETpfWGshz5pf7JFgLlYj29CKLD2INoylxhR8TvYqZnRDw+NaHF7P12vE6uQr+skYb
OaAgk6r6fOO+DA0nuniEMeriA4KYV1WrbFRxJeOoLi1waOGFhBmN6xMG8kVcPHRlWbRZqh4UWrBp
hiRIs8LEWwm/z2aNeAzYK8xDJNTIw8zZiRchbmoaQqeZSQPbLGpucaupm7KCsLtvi2BTEpmT/ZXU
XxDOf5lnWdQrmT3cMf4Bnmq2rCxxvzxMJK4Q1jnURivcSl72szDGhFvEMvdV1iNYKEFjpSHYzrUO
sz15F0ATWaevKT0siP3++hK2H+luKGlRkD8dP7XMHg1FpTqAkDW3OWqutqdU0ichNvwrr2/8jZXI
6lYNFZTnLMGwIegPdj29wG4Jbep+GOJ4A/9JfGNoANa7UFY22VgWV/7QfcozNXfbHNaHDNG1Haqy
iB2Futrd6HAOPHjU9AO4GPIGdLqpkzTO9XeXt+nzLvn7Ffg9Psp+z1Q0NBmfjg843EhmYKoPpBGr
raL1H3MecpsTbLi53/hb1J+Ud20+0gDqGcGdxo5wxK70jl6kaK4kh+PGkMcPXmvmn6pSRYgwjRtX
H/QAVZGu2V/+3vnYnH6uyk0BDdYMPKfstFiONENDJ+WGOZCU0Xe90RpbZJEVp1J6i5Z8ZU1X+vyQ
UWMDFUsAS6SgLal6tMRCoClWw4MYhg54Pttf7bh4RnSfjunUxuKIKY3ej4WmhAf8hbups7Vt7SQu
rEsO+8KGAHsj31bXuSvaa7v7fDaJfDhpOGLUA/FYThe/EAXdHyYtPITN1piC2xDmY80cbygGrLhG
Chf8YuEwpQBAAC7MfbXE58kNBCMxMtKHZqvvwofoA/LJt/o1+136FN3i6eyy2+Eo74xtsa0f/R/W
wXp3V9zle/nYwPKB1ORPoFjeMXQvb6h5wywn/+V3LTZUXNKzUcZTeFD6GwQ/N0UGS2jV7CCU3kaw
lQSp6UTBiijP2a6iegtOx6IP8rnsv0hXqJNQQpUcDoemzH6q8bjDjQlWZvxsbZ9tUJ2Y07d44Atf
VGrrQsyUZDjMWnWSWTlay/Wj3g/xj8szeH5ZLyzNS//iiUBeLPL0Ckv0grv5tXYVud80p3LqY7Hy
GJ0tFpZojZ0VmgCUnsNYSP4muoelSC0dxUPTCP4safzSTR/DuoOKSLFLYyUnOZ++kw3ybBMcOK4I
nWHLnKSaTIrXZcVA7iezI5RFyU+CXj6ARqInCSjxyrO+Zm/pOAiNYnUS9gKytmKSH7oJpKD0U2+8
vW8VBzleMfjaZsQxo4UN12j+1+nyiXJnDPBGDgcJAPi+R2CBQhC9RJd3ydnSwXWGNA4VM3Qk5pTf
qRUfupqk1+ryzujgBQxqtwxJmwuKk9Mk6be+Q0/znoLuyo45m81ns3h++HzQCC4pFqYkg6knKss7
wQrfiUK8baAumIjMSjn/bCWUIxv57SOFEJSAFsUhAO9LBEFpUP/35pGWmbTJU2+vKeq21oztBE83
EvTvWrD2tbW/PL9nx510mcGjTMxscjCsxSOShpXV9IU+3oUq3GHquPGqnRFJDqLN3y5bet4QL0/E
3J4AoSnKVzyy/H+xlGaeAIZTJuWgHoSjet3fxde65sgfoEaRAkfaFZtsoxo2EueUMi7bXnqjv0zP
RskqU2lf3NYDOnCyVWvKAY5Th2cTdCeUyKFq16lqV1j8N8zx+AOrRKKcG+d00yIIECqDLygH3xSd
qL830fhCsfAmVDaxXH65bGx5Dp/H9sLYYgX1ENhOWDwbuzGFz5L38Nbfpy5O8ZJtQqM0yO3TwchG
0SihqAuHsvfaTZsjAzqO8DpetjJHUaebA34jHPaZMJry+5I5RpUqKZTT3L9DmqHbZmX9OU9iYOhj
qGwvWzqfL3rkAJ/zhs6tD0tYQU4KEIasKbxr6ig8BCqJhC5Q+pUtsDxX3Pr0xc24yTlVIi8llHxp
nEJNGLNjIKCbDT8gINiukL6GwWDtSjH5xfDxLyOf5X2FOehZKHPi2qokpudBv3hL1aqLAvRiq2M0
WK4E11QPs5Y4Su5Yy+/7QkKAdOU4vzJAwtTn5ZppZ3Xl1GJRBiBCyq4+KkqS243U7zUf/GXqGzdl
Z6zswbPdwfDwM2UTIQFDtpZoJbpBMn8AVXpsuI5VpQeTguQ5FFQrkJOzvcFjQ02KOj3do7P64emg
vLiAak6p62Ob0ODf3qSitXvj7ltYWJymsYmjePCwUBqmM4lHM1tDIL8yVxa1B7YxiVXqE4u7rsg7
Q+5oHjkaOG+CeC3XeyEs3MvDWOAr4EqYx/G3lWXlLJXqybNirKiPxdEQ7eljnFPct6134Tcg7MkP
4M35GkZnnpyTS2JhdOGbIp845mmOUdqlG9ojEM9Q3ACEydp78cpx4uwCVYDqlH8sX8WatozanPdb
PhTEpPm96gk9otiB3WfVRmik0u6775endOnpzDNKJXRGWeJ1UP483XuBLyVgaKfqaI4OfenGnRJd
QdpV0HYQOPVqi/Rr5mgumtUhCVHPGjdogx9jmiAqFlC7Ku4Bx1hb5Wa6iQ9IXe3ivXJtXU+fhe89
PJo/8o+Xx/raOXtpfHF5qFXaV0gWVUcRRj4lv4+NamWDvraCoLPN+RbmzT/LP3l533V06BxnqR84
+zZxilaOT4UsUqc7b8xgpAtXLuFXDgUdbzNKnWUEH76MnUjomXKnCP1xkCQ3mbp7qE9uawlyzpwG
fbkndajCK/p5EGPUUOjRgU/Ey/aX5/b8/NPJQdafd4d3FA/kdB8JVdaNpNSnI/IHjlEBfh32mvX9
spHXhjqDiwGpAOalX0Y+tVJW5hAy9eNRkuEeti3JUekO/GZ+Gu56u/zaPVWP2Vo7wvmTM/eo/G1z
sWtqKS4zr/cZWeY7VbZNU7iIMhIf2v3K6OavP71oNDQrZpj03MkLT8didFNIRrOQpmPKRYPsFIpN
0P19Nz53CcVHt75VHidjc9no/JuXbM7r+uIJ9yge+3TSTMdAkVxx+Fg0axrCz+0al0wsnjcF4GGQ
QNt2VEgVKTflYbDhj3OIF2+EveCGe7jSdmhDgf4M99Uu/UmLzAczc/+zgS6ewLoufIKEYTrCVnst
D1eGXqyEps8O9tlA5xQJ5Hh4rOLioUBaLm6VoZ6O47WY2Poufwq+d9UeTlazsvtd8t58fydthHfi
N6+1hXfCu+iueoo/lK61gbDzpl1xK85SHZQuSKhAiQ75BdXxZQ1hIgtrlDR1HuMnsg6k5oqNlNjt
eyCexp9rId2rZ/OltcUyx0UqN4Y4W/vZfdeUvVburLm9En5L3jAqcPZ4RZHMWwlEFqiE2Sc4HeVi
YZXAVFsIqcVj+jN80LbBVnXjvX5v3ATvw9vgZipt8eOwclTP7/nZ5twYjutLM87C2xHJmqN2g03x
p2rcxt1Vuk+U9zzWyoqhRd/qr9HB8TPTW4LkhE7g9Hy2pZbzaunjcfjUbMMvxofpm3WTP8S+Hd6I
j2Pl1qlTsdlax/zUXr39yFAPmvWSSIMo6mJFEaNDaGb0xuMk6xBvO/K05jWeJfTnxXtpYrF4hpoU
hgjb9VG8hjvHHbbjz+I2u5V39XW2j/bqLr4q1Y1yl0X7kK4z5z8b4LzMLy6/sUeTK62C6UjHhmAX
g7At20T/d4zMqg44x2Q9loIBtEybUla103Gmqq772KnLFb/mtbcXbdJ/WlgMQ4CaiOo0905dPSHU
d5OMxhUt4yu74ZV3kEwREDm8G7KMS52NMGynZpyv8da6s8Zt23+ssg398ZeXZF7wxR0K6Z7IMzjD
linhnS4J2o9RDshouvN99Q76hTZ6RNXh3TjdWsJaY8i5Mzp7S3OLIXQZUBEs9rc5RaMUWTBuypGF
amTwOFh7Mbyhr4wC5WBXDRJO3VrK4ZV7Eu4tum1xYihVUtw9HWEJ5LaKyra9K1vpCq7P/WgZW88U
frbCfjSaTdromyTLtl31tZNNF74TIp1ue3mazxeTEhpsRUAQZ7be50v1xc7XA+RAq1gc7kKPCoo8
Glty/3CFlPWH2gSKeNnaAp/NLQZajGq6yD9pLCUfdjrmIohr5AVk/+gRigJ2VDe54O+bJNubCHMG
5KtGL/osysHe9B+6qt0Ulr+ysc4OCRUdqIFhd3nuGzcXriMAZMqhvmrdhaXJGVQLKidaieBi7Icr
BeFXTcHAhpo2XDT0vJ2OVsnKAQItxbrztEnbJEmE3GPtmXaU1/Hm8syebWEibTJK0FNSVAcgszgu
ydCIYeuL47GfJviNm90Q/AiHx0mLbkW4tSrpGDQrJYZXTc5xPss5V8gWV7ZaKnIFkGA81rALkh2+
GizJDVXlngyKM8oNPGLTburblT00T9rJxTBn/QEpPYOAwC0t1i8PCyMZrL46djLk+qPQdTdW4k0I
bgeyHUXiXTjo0r7Tx3zlqLyyebFM2gGqm1nqbwmOoOJV+mZS1liOd3loXGmZRhaAsNzXgq8UdjZ+
JMLk4bLxZhJiOk06fWX3vjJ65pTnA/AakeXMZ/nypUIZdRgDo6yO8SSIHSAQNYbnzioc6sn1d1BT
6DA3hXTfSdVaVkKeD+di5skNcHy5tgjtlj3QWhdA+ghf3bHShDCwLV1IdvRIWUfNyLOD1MojVBrB
dDNW6CkXkD1APD5JLuMgaWFYgwNLyMdRiNCkrkYFpr4OgJmkT9uQ7hhnqtphH1dArIwiLXeXj8dZ
dAPUj8dKBJdDboMH+HTaPNgoggqdhmOIRvWmT6PQHQTdWjkRC+K3+Xp7lm0k7KXIgJXF6qhlMQ2Z
RYYoiizcpEYqNrrWforjSKIjsw9ddZrewedA01qkmBvaIMs31mifvwAEMPAXqjhnT9kUZl6QemJ9
1Lui3U8VfB1ItiQr03l+9EmIzocAXbk5UbkcpwVkwfSU+ljXuroRzSn90nsZIiLj2L+P0XNBu6UN
r8wu6e/yUk0eLq/ma4eAcwjSkmtnLgqcrmal9mXTpnp97CNV3elZCXQx75RdQTFOom9sq3dIN9Bz
NjqXDc8/vDgBXOdz0wCmWe3FNjIFD1qEuNfv4oYKTmspJQDfvnU89j1iJaJyVcXWtzfanJuimWQ6
duZO++Vcp1S10KH2FU7dV0E4hL3n0J/gSslT779NB4z9u7C1GN/QZ6nQFp58tNCvjU31xppqSCvW
ivxn0/hsZq40wrKLTsDC38on30RHTZWPqmbrP3yyjaMtHdqPlyfu7PVdWFnsEt2i7UyM8Jq6ckBq
x0BS5jrwp5Xg+mwvYgUebejWuFvmFOrpXiQ2ij16JuRjX2316WpUroeKk7+R8vtmWNl+Z84aSUtI
RQg5kWqjh31hS2jGREyMgRF9SnVHQ1DjyVf2l2ft7GjPNqDboCALghFI5Ol4pBhNkIaJOwaqNdpe
HT/GDX2TYEomtXY8ib7BepT3WfUX6++/rCGdP6+nlpe0ZySHWmmySpH4qCXrnIdX+EmOMH2r0vAB
gYxdPcHvguRAM31GDssdI+VNygbP25+IA2YARYeU5syj4XU3Y38opKNlJFtD8DeB9XHso02bvmt8
ZeUlP/f/5/HOt/Tc5DE3e5zONOQ+BqropXRMBsntDX1XRMmmDmS3b6IndfjkJfKnIH+v9YXb01Ex
tdV+zJMVp+a1LYUDB3kfZScJNOvpR2SplMdRIEtHDbhzXX9W6Ps26u8i5KVv31fgNPCguLA0gpVT
Q1OMZHxVVdJReR9127b6XIY3+ffEeyjVIxCfy8ZeGxVQWYl4hleY0uSpMShuxzqOJeWITsqDMYk3
/RAfmir9VMXGynl55ZYBo/G3qcUqDlE4hChBKdRq5Adfl7co1t8MMC9cHtH8MycvD5tlDloAKePJ
MIenIyrTqlUjaeJmjtTY8SPrk9fBzNao7ZMS91elHq5BX85TMsSmeHlwb+jsTqLwU5MFfGJhLJXN
UQxT81MyQrnToRN/DXXR6NCLXe25Dn8kYmygcqjmmz5rN9D13GqFltueyFPlhSnk42F5GJMpOBRx
/Q1luHAXanX38fL0nCf/6LsA3IFqJssN9HGx4lrcy5LXJA2vZKc4qpn9WaK5vsmbDtKyiisZaXl8
MBjP7EBsxE1iFN1mLCeakLsscNqgh3awTQU7Tyx5e/njztcOhguiM0u0aA8FuHg6kRXPQ1+kCd5S
Z1r0hUa3UTX3+2nDtFF04cb0ojV1ymcA7Ol+IZtGLQ+0KQBGwqRTm1YgN3044117bzQ++2YbfIeF
NHk/9q0ADynqap+HVLFyZ5rS9E/06hXdbiKBPumW+s37oTTDO1NQUWbIQZMishZ40WOcRMLnohQl
2pkkA1ywMFrhZyWU6Hjq2SSW7Xsy8oJ0kwONDOTpuo8a7Z1ayELtVH5Sm7YlJ8gCimhzfzDVWOCH
B3nKHHpg6js4qkhnSlIY/0n2fETFyBSMz2ok97AcjnFsN0Xbfx1rncpul0bpB0g0S/C6id49AR5J
v/Z9C/MSIoP+cegpZ7zxVqEkC6CCB1iaE+nazKb+Mvaim7IGOaKXR65u1x82o+zbStA4Ur+7vGGW
d8rS0OKw94LY10qJodYU3UboHDM5Wqj+XbYyf+7LLbK0stgisJSDdM6wAu/IbVgGm7zOV26t+Sde
miAnQe6ONw5tEBRDl6lC1RSkJpMiSMfS6M4P0n0XWtA7VJHupDHZtbcNiFIrSEdOGZIPlkSG9XR9
ogwIW5F03TEMyOyMIkTbtQne/7KVMweJ9CoJFuIreovh9llMW6frQycJISCNoNtUdY9UW2M8NGW/
zQ0oXbqJcqSZOWMYv3FXEGdheKa9BkUO6lE5HZ7Z60NDIxjBparbOXIoRhnanbkyvHmSTpcMK4AB
SG/MPHbL+i3xHCA2JSPJISC52R6h3qDDf42Gc7n3nsfywspyqUKvGSV4OI56lGSb1PI+Unvot5dX
asGuynswz9gcImKJEGqZQ241iEgCMyJObDwXxc9jCQVI0/ygjuvEU7GJdPWqoGmsD6eAF2uE8WgY
+JP+qhDWjsL5tsH3oXo8N+YSzD034b1ItI5p0uZQ3gf3g5A4maVfx3nhTjEQKRm+cU3dls27Wl6j
2D17emh+Qckd5kq6ARDnWXhd9IWrI6Wj8F6n8GZtw+Fag/pE3acfL0/1+XrytJH8oFORGadMdLo3
VToGJTkTwvsE2b2tOOmzTI+8lvo7y6/M5CUoyT/3Jz1jDk/N+GjHQl4h85KivomIpiyB8unHLcID
ttgbosO7pZLeqb/UIxFLmBdrwLrlQPmC58IHHp9IBkxdDDTrw7JFFLQ5dkCvnXxMe3tq0nzFqVyz
srhjJCEG35yLzXGw/KOWAvA36Mh543U5DwWC8uc5JWe85Dke+jRJBnK4R8XXZ8JCMSsehUkSV07h
/K0vL5RnM/CuUTeAFI5DebpmdGuaJgQe8yE0sm2JAqCbBkLlyoMZbsu6LDdv24o8a4irzC6PwkVF
VefUnlKosIIrUnmEcIar+SdEypcNzEt8MqBnA6CV2Qjcx8uTjG+u52KnlccETlYrxI+hRBQ8/WdG
FoWSocrYARJGwqx3IgiupvelUb11ByxGsliaLNYqXwzxAKT8cw+MMpzGFR9jeev9Woy/52rxZqVl
oBdDoJTHHKLhPSzLKgc1okpte82mXytmra3MfKxe3LG5N5gwXzJpqfJBgkwq729IYKxM2vJKXQ5p
/ogXRqRCGbNoXv7iG+OZ9qVqDwYR+oqZsytgsTaLK8BMu7ahJak8jt1XBcBhuBYirE3WPM4X41BC
+leFQS2PJrl8Ib03tA+S+fM/28WLs5jANRtGCTb8ETyw+UVJn7R2JeO9No55C74YR5jrkzF1bLEo
pdVMApqVfExWy9Ery7EEnPZTHdWFxUg61BRVNYDpdVW+lA+9cK8s4XuoFSllUcrl0ZCiq9LoaUs4
9nKxUYqvl1fl1R1MewDZXho+yCSezpjYeAHgR449oQX8WKmj9Z+NEXED68F7G5k+udF5G7+wtTgt
Zkj7ZZbPoQzUeS2UuN2jngbu5QG9ugVeGFmclUoQw6SX53sMNepEuRJNwZH+nfDvZCiLA9P0sVXV
z1bkwIHS2akF2ca002Zv39IAKClvkIikWK4sxqMLMtyPEFkdQx2O0qK1iZftbFix8srdTDIJNBEB
LToly06EsoWatKjq8qhYVIwJrm1IsmXJ7hWqqg7CpW9eJMzhkYOJIylxVoIrFY+O857tXf45kbqK
ldimD/aykbOkKvvtxMpyvw1akpAMKo9lupkjl7viPn4XjbZY2HVnl9+mQ/BOXgs8X9l/eIJAKPBO
qWgsu5HjJpQFOWhZLytxPa//obedqybZSnr6VTMv8g+L59owyZBTicDxiL4MYL0S4S5uv1+ewHlr
LS6hkxzH4sGWVSmGoBAbkZdsRfVdJT0iVbObYJ+6bOj1lXoxmsVxUuqo75qa666H2ECmnGdP5nCo
evlTnviukptU8dodBekHzSicxIquO0PZdbK/8tCujXjxRhl5TFq1n2+oqHFLU3YV+E1BPezMIlsx
dRaQPu/OF2NevFWSGecSLSrlsQ4crXIzz24+1A/GVfzoJY6SutTB8tTJt2g2XJ7tV56vl8tqLVKQ
sSQkcT8bltCDbBLP7sZ3ly2cx2an2bGlZsjQZqRM5uwYZAfWp3aypa+I0sUNPWcIFm9TbWVIK+tm
LU6DL0n5aAGFOCqD5sbjQQ5j4KXZtkGK/fLQVs7dEnoZajG3Z4ilUC43anhdxt0Wedr/zMjiUU7T
1oe2fl6hbLjS2hslqPditL1s5JWX/2QbLG5HT6hlNVdYIzHtd1JX2ZPub1ALsYX4rpL83WVrrz4w
f+/2ZQ5aKqpQ0OZ56yS8/9gDA7wrpty11EcDTUWkGoANrcU0a9tica1002+j4Ni5Vo5B/2gOH6d6
pdlivhXO70lqZjR2zx3W82e88DotGveytsE9b7J8C3MzBLmlrQNyhm11S57urp0+Xp7N1y0aeGyz
1wb+8tRiTp2uTJOJ9xOKZC+KbotsRF5vAm1k/l/mvqs5bpxd86+c2ntOMYeq3b1g6KaiJUuWZd+w
ZFsGAwJBEiTAX79Pe+Yb2bRavTNbp2ovPcFoEOkNT3jfJUkmp1Ngo9+A43/eVy9jbl6DiTQJJDeR
S3PfyhbvUQ9RHkNAaV2anRAQXnDPHLh3jOfeSRLrb+sItieQiVCkQucJpaXNdKEyHNLRtYLrqf/k
QR14AitXBCIHtr74hx92M9JmkknSxj6E7MLrwb6ppH0GUe9sbZGqQsBz6qMc7YUTx3Aj146oeDPk
5rB7JlxCp8KQ/j53z8cHF+Ze0HqFisqYAkiSRiUpWIaOzAMEmMP3MWhDF01+qp/xW4fvx88AgAcU
GhjAwF7t1y0lLQ6B+hU/o3kYn5bvQz6cje+HO3Ibve8L+qTO1J24weBooeUn29+vLvBPg28qHAaW
ilXoYvDwakHJHPohTuq1mTdm8wWEz2/0nn4QPNXPp+RDft/Vh69/wN4CWIOQcwvL7DzmxWNSh9d6
yGdIF9a5mfLBKpqpqKCCm7tX4Ykt9tu9uxlx8+7b1Bivg/HUtTTJrcvvnbUpNJnzoXpY61PL+ttz
9etg23ajncAMvR4P+xkssHgo4kjmOrFPXO6nRtksH7VWXg0dpiTGHWkHvCAEzk9f/8XRfFmpLdZz
ATLZY+Fhg9Zs704CqVZSeoMuBgaxHglzXxAW3x7y1W0JxDk2BkRf0Dv99UzEch3QF6uCaxpXKaMH
f1uIpZ/Xp0her3+/l3E2V0BDKUx11zi4bghoT951b+9deSJhODWXw2/46ZFaBF2dUSS4Q8U9ZSr3
Igu2ZkvKT6ny/R7Y/thzL7M5/JKfRoKVhCdG9MuuuyG1b+H3dcfttLl0z+gX9XV5hHhGzOAV9E8D
s82om7d+CTQE3tEHv+ZjUQ8L7IXnzLU+vL0hTi3UJj/wpAMz3QAPkW8lRdw0u5Y9j61bvD3KkUvp
5QturgjLBgwncbHvRl7M/jurz5Kn+Bsyn/CjZedwmwz7Eyf47d0B09Nf10yMQHAjFQiupdjDMYRG
9yMIB/D9entmp4bZXBSr6f2awlr+OiB95kYEKOBHrnM3+UsZ+yiA7Ldw85fd8FuvywYNq/UMFqpv
8oakuI8OxPA9NEtsC64F2f/btDb3xGRbtuhifL3J/1qF/nkvvyD7z5bBy98e6PdEGSimgystDJ/A
G/qNmc18HvFx1MG1Bn+vnTP2XkOjLG2+QWw8TO/o/hST7nD1/BLbHgY88PfBB0Gje0v38g1g5AN6
w9eJV5jeQuH2XxxcjHDoE+IFhuTiZrMnwIp7loUR7FpWqNhRmK0LiPJFXXDq6X3l+P481DbGsVg4
+zVIRtcsbDMui9YdMq/5/vYanRpks8fjmNqNBIbl2nZF2o1DHo499ERP7fBTw2xiYhfmjtybMZco
goAyGg928yTmUwSZ1zccgC5o6R6IhttyVpisjE/SDq6dO3ZdPUgNpQhk834eGLQh0kGmLpwcTmH2
Xp/cy6ibe1asxhaexqjiAE26n4LH8JQM32txNzbDyxibfXcgQK2wfwiugVS7DNzUL/hddF3nwx30
bPMxn7+3T8Hey9jO/WJPafJJfBHlv9kqf/+ELcrVrwCvcKQJro2jkJ/CsWn8TMWHtwd5/QS/DLLZ
jwKunx2vMM/FejD10zp9+md/f4CjC1sPtFhxSRyUPH99OjppV1NDpLoZ25XmIAs+WxArPvGlfuOb
HC6HA+4QWnCAIf4GRYkBGHTo6Mw3ncVtDTeXyvocx8P82JlVffJdLtvcD9XwsaUM5VBV+w0Sh4rN
eaeIfmgWB9ByQ93lsxP2gc4AwYBceQ8260evb2QL61MbFTcGga2D79M4WWDby+lEDLuN/Q+zAHgT
DiBotUM5erOvE+X1E/HpdFO7dL2fuYQ16yAZKpkRrLocdnaQ8Tzx5h7+zp9v8B9jAi+K9wJC6IAY
/7o+HlVMyMSbbnCXz8/O0i4ZELBNyheITga9t37q7PmD9oKzt/fFK3OFavVB6RL4COBNNkFtmzgT
uv32cgNBoNulbviuZi3AzQo9BUiYQQ6dRc//fEh8WexCqDMio9tsdUOBqVzWYLmpYqiO1tX8bOFQ
wZjlfvLWq0rR+R8+/Pi2h6X8e8DNJdwGEOKVXrTcoH9SFwu17hMWLqlrQMcax+ofpiMY7VAugDYo
UOI2BI9+XUkn7sOW2Hq5SarazToztO/DankQNKq+wWbylG7JNlg7DAeNIyC0MR5QFJvNigfGDSnh
y00QQRnIM2rKCYTgMiY6+IUKGZ+IQX8Le0GjA5QOSFWg2tC42cLNSBCMfW3F3g2NvjceeR9Aw7Pr
/bKzEbtVbq6D+MJd2FUr+0u/PVWQ/+2cAEWHxtcPkXdYpm5VEpMhDqwWTLsbz7SftT+SM2OTKVv4
9JDAxxWOu3WUtv0pFabfqA6Y9S/jHpbhp3RpqcKFGu1h1q3zURt/VwfexWK54KT26SqmdAQcdxir
s3ZxAIOFN3YX8xN3xPaNgOM4ZB8CdONAvIeW1mapBxrbVrNG4Q0s3uNceAFPl9Gcao29Ogo2DUqW
sEMCreLXmTpY3eFAU7uhViX3nHkwG+vA4Xj7EvhN3O8grHtw9A7RoUUjeMvCiWLhKaGs5lbrUH1w
WRy3WbVU9rtkrTj8yhkPn3g7gtxAG1FrOMlNsZP1Ee/vCVQyb22I2e/hv3JGRgE7XGLL87W12j+f
gv8On4b+md9Nw/PzdPXU/8/DAF8FBKEbUk//+9c/jn/+mTyLg0/OL38ofpji3Krng476qCj+1z+T
qcN/+X/7L/+y1rk3/fP/+h9fheLTa6rsEXbwG6rswzP/Wv/XXjVP/OlnS4bD//aXH0Pg/AEkAtgG
h0frYMmDnfSXV0/g/wENO1hpQlEJyww/rb9l2IM/DkIKuIwhzQnlAxCX/vZjcOHUALwsNh7Y3kCe
oSH1n/nf/PlW4tMdTS4B4sJOfXlTcR+iUQ7OOMx/cFaQuGx2spwcFwJAkEySpJq7M2WtAG4aP+7b
LBm72U9hhmWPmUsDGOoBJrh88oDyh+T41Ik8ruZqzYQ24IBOqxR21gsb0gLEI2QP7WLH34Hc3e2a
dppYAe+wpRSTC8WLcTCA1Tc4MgsotSR8qo2DiuE01OTdMFrQUQFbEWEOgYMBeIhuX8OkxFlBu1Vm
tc7EMozfk3hkD3PPoKuDjv8UlGtU+ToDmUPIAo2nyt77sObr9zCXh7LHWNWVvlPaCc+XEV6VGT7+
8GlqpgPUvY3DWym0dxuSbmYlMwLGe5aR7ztgFD4lDpkXMCpq+UggAqPSUc+tdR3xRZeL7aFg19bS
PDNX2G7OYxF9VcKtHye1xu8DjzKTMxGt7qVfOdBYbcDarTIxBv4HSZO5y0AYaEEhWCz2zXGrkD3g
sg7jB/isOjKvLFjKFLEzewiymEbNOoqsKbXXQPEUQSFUb6dQNypVxgpROYQuWXNjMwKcSJd0wHEa
5imsYj1rL41bZcmrDoZmDN+6W4e94kOToFZM5DmgG/Ib1AUA/bCN18rdEBkI+0wt9XjaVYNrij5Z
xTVTyyBSpx1HdY7mKXzJVU9Xdt44kJFKw1VJmNSw0Ar2VRJ073g/j1hON2R9jgurrbO15tO3Guyi
4VJ1xKrOXOYNj8a24ifuLv63sOYjfM2j0Dz4rUU+UnuBwA6eCiYLt0doDIUFiTqIxxKFwku/QPwo
623bvfIj6T8TLjl718nRd3ZwPHUSO52Zbj9Mozf60O3iAYWvmgcLcFfh26Y8bLorpw5bnjYJvIF2
I+1V+D6K+qFPIcptnyVRQJyc6+jgugboH8tpBEfH+0G0cTvDUNQsOpU9zlk2B6p/BMoRCqhkIPqL
K+CSAfi8RgxfNWZ4ZBK0OC2HCehKFsa3om6EtfOAr2e3ztSTAfxbsVhnPvXRupiqpDmniMjqJ1xg
U4xDUHnRBRvtgaQM3KUK1c9gbFNo64bVjjNmSbywc99lDJztMA0mCkdCh9ZTks4RryBeP0raZ10L
3979SkTzaPOwBnY8irqMhxEw8Xj20LYZPKgOYa08UeqA8NtpHXy9Q8+qx27qsN/zJvLXKYeFug/f
O81jL28Afqhza0787yic9z12yWSFOVpR7ngZzjV/ipxRQu/P94a7bvF80Ja8wQUayILIccYVoGhX
ChL7unBZXzm5RWwoEs/CVefLoOGky1A33zlubzeltjjb6zboh7ym9ny7wjv7sa8JLGUHvIPXDKIU
A1xXnemeDqxmOQjf3T0hCSg3s6ujjwRClO/7ibo3trGGqxYquhkloRI5fk6t8shPhMwHxpYQvp54
iHFoZfgZN2TzEWx4/VQFJo7P4gT5V4abWrLU081gMnBn+bsltua6CBcXZ5PwdrkxtHfAxnJUhcAT
vB8OeBJo/dlqBQmQC2yJnTx2OwU/s5ajVbaGnYEnjTXqc1opPefxoirs+jmeaDE0M3K8H6/Xf8c7
Pj8PkxqeYfnVj/+1U/zb09QI/usT/v/ni45H9o0X/Qnyt0/822tu4Aery/886tEfUCSBAApYmJDw
gTjs34966PxxgCIA4mbDBAQuTC+PuoVYAAIKcIWGfDEigp+NzKwAvk0QcEHR8CD8h2X/R+4qm8DR
QjUVoS+G2Ea/jaLVzCDx2+ngnYaYbArBuyZrAgj+6mnwPttjZ32IoET/2HS4JESzLjvWOyEEarTJ
LGqSvb32TTHblfPQDbPMf/qefwUgP1t6b5qzL7/skGP/lBvUkBGYR3DjSurV7ML1TX/ZadgLtdAJ
vXJ5V2XoeQSFJKhuO7Ohd8hzP8xW7excm0iamiqYM38Fhsq2qbur3EYCTTU6+0jEuqDoe70/8UsP
1YSXyOjll26yGFuoELdl15WqcuLMG9QASBowhNAEqb/a1K8vQl+LYkaLk6ZB5SP0kaM4Iba3wR29
jL6pQaGFWyVzPXSlLd1gh/t4ya2GBEUs8boM9cTKg3F2Vi/gT/fOAnMSCRH1t6f+a/74MvYh6/lp
jQT3mhX8j65cOcFrCKPm5pYQAanbYAwAp03s943XwEJ9isAReHvMw7xe+9qbSsCcIGay4CxV9p1i
u4UpkMBiTq9EZX97e4SNtcfLtDYhbuyH6KGsS1fODoFgHkSWC91xcc/CZinbtaoLkI/nLCEGhq7g
B5dsnaddTNbrji55Elga2B7gVJNu/MJl6O9E46rMsZzqxKJvSoMvv3BT7bEsKvgYwh3W7Vo454xN
W4QxOtAUSW4JfzR+vgS0OydJwrKoCut7aN22BXFkUggFU2pTkTE1A432Xqfrc3tx3Ot+VfoC0Gtz
Zo+JyjoZjSnTZvpHYlAvP3lTi2Pj0kw0hjzSWmnY48IoMde6nfe8j+7eXrcfbZPftwYcX37djqru
CPXbRZR0ttGqjlC5qHlslfA+0hczAqnUHRqxt8ZE5Cs3w5lCAfJ8Zs6c2lo5t7ByM2ig1sE70eFt
tuq5+zhx4pekr1UZIS+GfCzkXKuVyL0XUKvQWsz7oD4I54/KKTpqMum7umBV5e7maeUX/qzkme4R
CPYBpgx+mL7wiS/T8UB8UwS5HxSJr1yi4t1CBu9E3ez1UxJuq62tCVaw+kJRovxtZ6JvotyEK5rS
PaTN3v7cR26e30whJFSvID2r8bmjdtw1VNpwhof18cTVdU/Yx6UaPvlTzfMF7spofHvmxEJv6kf/
2UtAU/660Chdq8gffFF2Tah0GgaggmYL+qLIhOr5mc1xxJG70CjM48h0fqZ6J0EHdEKGKEMd2OU6
OZM4cSMd/TmbK7jXcQ8tNXia8555l8vaQZ82GRtWGhNEKWyiznlMaCGhf4EUQiwFxLI62ERDj2X2
2XTqZxwO/2vbf3MbzwCeJsx2REkS0pTcbdH8nc0Axnn1QXoLou1DQmRs1PfrRcbFCszAPo7XUyqS
v1YIXlZlczMH0GGykObSMl7mKHOQnuVEUHnB7ZgiUAXE8u2Nd2xvb67nysQ4WTA7LOdWs/1oQlgh
VInMbUfevz3Cr3X8l5lsrteBJqiX9UlXdpNq8wqSdnnbAfYgA0edSa910D41zse3Bzt2jrYEBPAo
65XJlZSaj97OdGF3S7vIwsODW6dzQqi9xF59Zvn9d6V8NFV1y0+cpI1R2t8zDTdXZoSM3Rg5Wfum
qeFr0qPcYIt4/WRQgr/qoV1dBB6S+Myqg2Ff9S7R+Mwz4yny8wC9QURk6YQPD2Dc0iTX3FTQgh8C
o8omWNjO8jkpoaXiQJjNT/ovKLGyR7+p+z2Ua1BHsVyGUE1CIHCAZJ7RyFaW3rwDhDOZ9m9/XhhW
HzkX25dHt4pDr4yX6BCZb5Ca5iSVmDl8T1YrgbkLvju61SDVpmqg9IISO27zSVVapb2f0CmLUTEp
urAfwjNr7K5alK3LuZmqMEPbpbvSdACv2GmN/TVwp+pJsspRuV177afOjOpTbUMMj9WT2AUqhI0M
nhiI5QUB3ipIw0Uc3TleJ90+rJroxo6hGJeJpAJYGMIWsPGENMTVCDmKaw9SOKpYqUrOqBnh9DM0
jrUWFNyiOLV51+scil81lMBcFL4gnq1uLLdHtWmJePSOBDEDtXupgaFMFMpAOmQQ7uNAl340/tCh
PmYxXUxJJNilkZp8ChC2wX+h1fH1nMAOJwi172VtwEiS9kjDIf3VLtAwOMDPw6LuOdl5GrZze7cW
4b2nWtFgZmL9blWt9XVpG6h+VFYclNJw71bGqCakPWRMLyGEkNybEfpSBdx3mh6DGl7lZGaun8J7
aHhExrtYKDtheukok3UoWOwNwaVZSeZZYCqMKJyUyqPn1F4tyIPrBuocUyijOXNc1T5BlEzfew3r
3nWodpxJTqd9QFxUxqYhwMrTGQqg6Uz72qCe4S9NOZqxsXIOgM6CDz0H+7XjzmNoz7OXLn0HaYXF
CTsw96PEOq+nYHwWYUC/L+iTXAwyAl1p7QFiQgwmCvi3whzJaoZJZpJPFdS+A8W6zBl0fM/iFasM
xSn6njPOWRr0bixSWJ2Hj9baiA4FGr+DnruXgMwZzQ57XBgE7lKYm/hO4fcd79PaJRYrE5BMH1s0
O0sv7oYPLW/bJ6cLw6/MtwDlVUQY/kGCUPk1CebV2kU+xBTyFtUNchs2EOrMHFD+a1R7YsTzbueK
9z703R+IC+uPbKVuZ5edVLKHYOFk7yracf9MzqN71lnEUrsGhgIopY4hGslaNJdjYBIv9awZeLim
b+YqD+MFX0ZDQvHWn3DuU65suWRxM7p3yrdckjcTDO9Sx3CaL30Q5iypoSA5JMlFMAg4tntrVTgo
HU5QEWeogLRITtOKtOunxARSZnWyhhyoej3dyT7gPA18iC3ubNWjoxX79d7Xi5KZXyfTLXGwrzNV
xdjsdCLfg5r3wHQEy6Fu6rRBMYiOwDRerbK0Eoft9Cj7FhRuJ7ybaq0eB9vqp8IKoeWWYeuQPNAe
giGoV7S3Y103FN5GYfJF4KxB3o0O0V2lev7d8sbwa0xmZ8prMwfP0nghbE2lGlARlGr+0IKiAH4w
9C+/TPM4gSYzevwZeq3th0aMtE2hceqpnPpa+6nj+QZGvo7iT9Im6lqhA//RaKV2rjWo+3Boeigt
V9BIm2JR9QXsdysnQyP1Oh7jAkpfKGr2SjXfNQmgBsHiII3roD8naM7dT2DqDKlumXyKsJ06eOrZ
gyxdwdpdt9QezamIvU/zqHRdcCLOIT1en8mpGlBobh14ZcYanGqbmFaXk08jN6sgcPYFLMJ+Ks3Y
mrVwSWtdVnBdHoFkJex9JanGrQnIOxARhp3bfWVfNcoDy1jVU5R6fSQe/LHFwqvExJeOXA8Em0Hu
ILWyoCJKqubakTi+WEhZBnLRYboEolFZ0q0w1KPRmhsG8GnKJ9OUsznYNQ86SZ4DYTdVwehif4Wp
O9qQyNeD7ownWn2RyAj4Lu5xeaZ95BBA01H4uzKJgDQcDQe0v7upb9OBw0S06kk8pYvV+5/sZGJP
0IDEbQssv8fShEkAiMKuw34e57mqcIfjzoTccDLUUAyqg8tE+ziHbz+BRwKmbYtTLp5ClXlAfDqZ
cQdVAHJGqxAcK5jj5W8PcYgxX4k9t41HrdjIJBOiRA1yQK/HeCVpjSnf/tt/yHu99tdvAv5mdUWy
Ri60dZmghcM7tGoS1JVVQAzaIWK8owFdditoPSnKDn6mKy88VwNCw0Q09a5zgiqPA+XAd0QEqCEv
kMVf2+ahnyNnb7kTyzUdobQXRC0YoC1e2aVbz6Ufj9f20Pr/MkTfSvNolLurZlrhqKUWKBKvwZgG
LeSlW9efd5AdcIqRiMNpS8YziTB0TyupL51+PoWzPcR1r33ITY4QIYxjXSybMjCt/a6d/epKL337
aElrTQ0UQwAZ9UhpKV7v25WYE7mieySi3mrmGvj/grXpNyUYO/Jb6y1TsGv4AG53tPSXCuj2IA2I
qmQ6S7Z8mAJ/fJqQrqAeqcxs78O+8+Z0TQCuTqNVs0I7CzxdbR9KSmlUzfIBmT/aL9Bwm02hR0ru
LcoIEvuaCthJ1HP4yZr0fEGXCBoM0vcqXCA+bEve3qHHvusmJ+F+3wpcrnVZK+0i6qkPhaKeToXS
yxikWlYB8lS3J37K7Yp/q8dWnFKOPHa8N9nKOgg+hR7yh4SH7BM8YU2B9oTO277tT3Clj6R2W1+4
QTfRIOMRfHzjZrq12J5xB4Gs1XzTnvlnEMi/k5F4U4wm0dpYRPZd2cyef0nQNEUzBeH3EiLIfHud
NoCblzEOG/SnkiWIYpBr9jQtvWCtd8NS+xm8xlD3NsKJ8gjPT6aD1txwDrW3XonkbIEu/t4mbvV8
4icc8uFXzmC8ucyi3pqSGRUqnLJJnPWVMXsXZJUbUI6bW0km9EdR0P3AHa5Q2vACgH5YcLvKTmZm
xJ3aV5SdSI6OHMv4sKV+/hoDabAxp660EDangO+iDWgHC9T/BKQDmGghhmDmf1eT2urGoRoWde1E
RKliGP2FIYkz4Qmr8IZKvH/72x45CvHhk/80H4hpiUgP3qHI2Lo7STqOYKcDEHJx7BMn/chLtxXw
7E2yzh2K3Kgqajf1GojFjd3k/CPKysv23JzluFpQC4hCXkoJSiiwHvdiYMnFSBeTLoacknE6cl3F
m5SYz0vMJbL7stb9WkAIcrmmxLoiPXwlmBWgmGZwvEMVIMSZq1Meq96R7XbokP28PFwz7dQjFyWk
ueVDFzeYUGi1yEws6q+PEF+069SxgfTDW0SaOYVWufDSqGMrzFel1V1OdBghx1s13XfgJsSDAGIj
TsdwHqw9tK/BtOY/EmrL4C5eOcWN7wUgdpieLTc9g2t7pJuqSxe03M9cF72KvIr8ukq9CuHm3u5G
5GaRJRNkELEZbiGfA+s35g9TkOlpnG+bSnUP3DB0nXwOHbUT99KRL7MVGYX7K7pZtGvLSqAIAvZJ
v+vHab30aDxmbdO1jxLskROb7PW2TRgefsRPpyR0Fq8Xcd+Unbs+e950C5zMiPSlvabW7OzHeKGf
fRKdIuQdu3O3Otd22JpWwF6j5Kq+dGKlbm3BAP05IB0it+l3aqyTHU26p2qNrEeAQKBgg9f65l9d
Cr+htJ2K9qtuu9KHsV8GD2qWO2ptgCKhzYmGzJF7J9yEVQNaLrGGgGqJVpw6qxrXzibgjC4w1pq/
PYtjO2Rzta2wqGQ9REvLyYOpKFnkXOCO6C77wenPtJwVEkDf+vr2YMfmsw1ngDFD5h6TErnjmMWL
HZ4Bd5gAPW2fMlw7ElKEm5uujrhegVjoSoaC0w2kU8HJ49BCmaZu3VfTfGr3/XAnfeW53fJAk0kG
2hoQHjlVyC/aHpYLkE6tDm6A/o5bnnWl4rE7H231zsHBv4lCxorIEf2D4q7zJKAPhyjSeeZIMVIu
HLiXTfY9WVpewpPOqvqS1hJ8ZdJ9XJsm3K0TJYckmWeLBQ0Go0i3O3jS1+IAoupZUMxw4EHdY+7e
GSf42qIEiwy3mZB9WEk5CwKNqKgG6lYgANJhzW4BlldF1Q14jtulu+jUCH92aPDka1h9hoaA3EXI
QU9stGPHdWvmNVFg8qBfhywA1IO0brloUzMNsGymIswBQYv39eDa5WAt1W6W1PpERqmg20FPUR+O
7PUtM1nMIUtWzyHlyCLy2Y1Wfre6koInYjvZbHVIywfhz89vb3b3cIRe2SFbBfJIzpaYTEdKOkX2
VQT5gsKr+Fr24zCcLdqt91M4usgaRzf3o5mljUZNkLkAO1ZNWGXo7n9IaivJRtYNGbQc7J2/aIAW
mb9+DtFqObQI2zxwqZsjDQc+CSyv4u0ff+xTbYLJZIZCUgTLmxLKiGPhueCb4iIy1ysLPk5N19yu
FAWOt8c6ujMO18VPD4cxpGtZL0npMuTivmfGvU0n8yWazXzRzDAWmMNuvKhpXd8tHYOqct0evOKb
U7M9EnwFm3u27ZKmsewJsz3AxEwD6BZryCnj8GOdmC3LQI5DAmEdtCyIQ1C+dZ2mFOsyFNGKVzjR
OrroLe0Cara2Z0MgoxTONOGJFOvIlRtsrlwbXPh+7hHG2AEFpEFpnoML2+QLB1Pv7fU7cuUGmysX
RSe4rhqrLiNj3EevcvUVIG9fx3jlkHpw/VP1po1Z399R7JbcFRsOOFEY1WUXAfwhE21uvWVlF8sw
TbkrKogKBdTeLRQoybXVzS13FXQHwgYhX9i3aGOgtg/QrGWKmUTeuQlcno9RWP27b701dwDY2JtM
jOeaDry9rVyUgyF+RNEyCZyHt7/1keXcemU3JhaqhzR9OdVdsgcoec5qiES/85V/SgHoSBi35SeO
C7V15DUYAqJ859HiAIdjdcnODViy9/sGPBniqAI9o1OmdMcmtblsAIKVax9PcLRBtTwLtdudY8uO
mQ+I64lI6gj4JvQ3dwzgwWT2aYIKVWTV9yjBgiKWDO4NHYY+g8mklxvodd9hXHmGJntdurqWWUDi
FfhjrnIN6a4iiLSfrYmmuc9hBYkiApQtBn0qfTpykA4Y/Z/vQZXICWpdVoP0KUA1dwkgs91GZidC
dHmiZj1l23RsnE3MV4XSAlMc9/fgmADNdGYuVpEApYxyGiz5DD3x5B9b183dkzAOjBjkkVG9VesZ
nXWbgh1oFcNC2Ym758jNvZVABy+lnZwV4IR5XqpinRL/apLcFP/utG3yWSecgdJmCS+HsAlTP46D
onLxQsQGXft/NcSWq91JMXmKAr/UcoKeEgxvr8d+fQcY73LieT2yClvSGUmMigdDMYk6id/1nQDE
TAzrDRy0T63CkQ31IzH/6QG36maF3GnCSiKr6aGq7B5A7M45C+0RbqK0OsU0PhKVbJUb8dMHrTpY
pwNneQcS+DVpxzB1hEXzuYfRcejHJ/bVsY92+Oc/zWgN8bAsAEeXPkc/wOXw/2gj6aCKUJ8SET8G
IPA2x30iLp/ifm7LtgWOb7F0dW7rxsrambv7ZRmBkT+0bFyUFwpYhUzpAHPN84HFEfw14pNx+bHF
29wGcR2gLMCRRtdC9jpdkngaMwe2WJ8rKYCdd007nM1upRIgDNQTG4XzOVBjL7JZ+d7XyVjLedKB
3+Z3yDkAjYOLXhYTBwWUt4/Ij536SiC95QYJqwmQ3gOz6ylI3rWrfWd8hd59q3fu0A3FpFFuBfQQ
oN5QxNnoGfiMTrbaJQTiaz4N4HkbR+a6oVjGhfoc3d5IflTEifdT4MJigFW6APZyBb95IUVLWpGq
rr4YlvFSztAhFiNoGgoOyza6hZezIeHHsI7nPSNet4O03AVWUO7nyQI3tiHutbZhCz+cuiOOvMhb
Ei7tZev2DjYK+v/uWeto5ClJC9ytPSBZXN3v1tojdx+G5MTFDWuq13OXrSAvkJp1F+u6LZc1sQF4
ViK+aGB2K1KKIGzNta0OzCoaJllfWezKacSsULhHfa/wgqbJkT4CkhKjZTzAGSwZnDTSPV7UpV15
OsCt+BzNN+jJBBYcWAlBNYrj22YWoctnRo0XgW1hVfupi8czt0FekIK7pL/VcwUlmhqv9k0grfkd
YE3eHfUcfaNkGHyrJa+dfLRnOmbT2ED7Cm3oJgVLQtVZ67nVO5ZYkDmbrWSBndAQzjnpQ6F2FvmK
LikXYERU7jWfHKg2I+36P+yd147s2JVtf6XRT32BywK9edALTdj0PvOFSEvvPb++B6Oq1VmhOifQ
MrchXKkkQTomg0Gzuddac47JDELGUgQ/rYxda26rwNYUxErGJKJQjxgfjnBQkyC0J9NIN908MhUU
DAHbvjVJRPf4DdYk2xTM7FOnkeOOhiYYbjQqzXPdw5cwWxMhpVDVFvMIPE8Thzb7r6LUjQ9Y2G5a
PRx22sR8tZGsyzIAKmjOSzKKWodd6fSTLjBZaAz5rBhyTL2pGKq97VsN83i+X/TRpal05seBrzm6
0vmdi0iGKLWqCF9lo4aop/kxUj0tytLQU3JVetLaSt6lITCPMDSbai1mOa0KCYMxXtlhqCXHLP1q
owh8nWjoSH4zeXWFVxmrgeTkfhcrDr3y8bMQy7a/QTlZ3cRG3DMqN4kSXUQu1nvlN6nizJqVbgJR
VQo3l3TS2ukUZwToKEE9XLSWkH7kZa0RjkQVagt6YviOMavxgxlHYmQPcpg8DlGoGQ4hjKPvdvNg
3re4dgiwmYPyLe4mHpU5SecCteLUb6UxVsD9Mk130CRU8gqJTsctTfA2Y0qm8KnNDTk8TdAvA4xk
vXlfyn70JSB9ita4wbLENbLG34xtHmtOU+eM5dUJGYatDgoG+dLUfFLCg7ZT12kyDXdUHDkapg4e
woqKRJtRCGfquE4GNSIPo1dkr4wDVXW00IjOB3KmJCq1QbwegnA2nELHaxXJVngfwOKPzom4xh4h
lqOobOFbiZKdTAERHwUWNGtbNUL+FrWqDg+ya62XwbBIPKbv7WCLmq5Ma5rwr6WWse5BICpOEKnQ
7/Wmn/GOpc3ZkJZTsqKrVT1PfRS8NuIcrYQ+jZcuFrlCst6I1q5nnFY4lWlw6ANj0N0QSXLvKHQ6
rvHBleaG7R2TL7MWjNTr6pILyuqtvllx2N0LfoMxk6fC2MWytOSB5LnY2Iohxpd6oXVPflcROZvr
tW/LZq1BlakD6zaIGiFBb8s8lNE2ETc3dJqLdR4L2jthtKXLvSDAwPKzmV5fUkX3Xe4bH0UHXRQJ
XTZySqymCaDQ5QUq6YpJwaq1yjlg1fbL82AYo2SlCGlzHWi5OAFoHvEakKvms1yZddfZLVYHIGzh
rKGl6IbkTsBCh9WqkbN7JNECoPokNN9MqaDSTHS1gjo4LPocHJba5WwuIv4i6fXUjY3WXyOWq0NP
sAgvJpykgoiWjUlvj6wg0JutWWKpKXsBd0naICfr0knwJkUooc4puAa8YjbblSr65R2WGeTevWic
JcqQmKvQytqPvpc0y54lY15NkUX4yiCRpQM3ukmJGpRT05Zj7gar7emTK+1w3qsNLEJ+nunIox9s
ah8M167r5lL1+OrIBvGapx+W1ZM5nA1St2poOj5bai2ydCXtxBmq+t7cKuS0anbWaHwDbt9+P85J
YMKOn7VLkTBnUh3qdthmCuFutmlF2jVPfYWEMLSAhmTcyZM7BebgFHPe1euALv6bpvXnZlY9BKJO
wIUEJGM/ykLwSSgW4YW82/FpSnl0qWaG8u6HAVaJPi5LDLG6rG0D5PXGSglZpzxrjpjA5qJmXJdj
kwDaFJeu55gaqq1XvFDtsOx6ksnrlrlBkyeTC8IyYPaeSVJl050Rn/xpkNNNm/mXVaQYxCH00l1U
MG2cEzHEDi+XOrdijKnWFmn++GivcvUsZdrGjV4O/tUoppoKAbOUno3C6gpPa5AaoaUCXezL7fkY
TfcIFhfZhBXndwJpxOBU9LD5SEe9mIi2n5QCzXeSvaRWysEVUTJJTuyr9Y4OYzY7EresO5WFMMC9
BEXgym3S3aBIG27C2BpfgkJtprXZKoLs6YlWt05aRcPE3jMll5JXush4qgjETc4psHsrzd+wFPZ3
c5FnF6WStvhKxYBgsjwfqiXt1ydHS+fG2YhFQxpBkRRD4IjGGHYOkfYR6bEY0t5Dnt1nNga1bGfo
jUtkdg2c2qkP6nnR6yY54WW+1SK4MPyt2uU0+5jodmfMtTUbIZeCU1gWbARrZ1FflwAsNbm5+b9W
z43BrsFc93mcPaLX4dBCIS8ff74F/cEO7NDi/VYOxD6rZEek0zo2WaykSHpXBxLnLNaubRb4KsMt
3jR90lkn+hU/qD8OqKVvH8jSOebh8oG8j8rrBCHwF3WuvjXS6P3nX+lHXcmDCejbRwyi2oQEE1pr
o6crliuK6BZZmKz0SGreWt1gAN32qVtmTb2JkBsCti7GtxMf/oP95XHKi4hKVBfo4q17abgLSANy
pj7EzIIZ15EDkWysXos8IeDehmWWbtNqIGayGnD4qknuKk0qrIDsvP78cH5weQ9mwW+nYpzlMiv7
QV+LQ8FrJ+j1VT3nzYUVhcUa4WLq+OS/rwI2KSc+8QdF16FN9e0TeW22iS4nGCWEOHmQ8Qm5Sjay
52DB2qLaH/+6++jQSv32OVIBF0CWB2OttWruhamcnrO37N0Snvf1z0/eD27VY1bznPplUpeGuZ7n
ie6LpZO4OiFx9edT6poffcJRMd7EmaQIDI/WuinctzFglziVckQsk7j9+Xf40eU4KsXhARDAqakM
AKJK9gaIDvtiLKQVrtBiLXUn0xp+0MA4sOG+XQ6/VtSmDEdhHSThE0XsVpAGtMZZ+FFFxbRN9NY4
oYo5tGv/oGg+dB2+fZRep7WIKD/c+B2OzQrq/5Vh1f0lkyayANpG3yg6yNC6ifNzPGiKU9SB5Mlh
OLoKL48HK7W+sqFmzxK1yVnvj9JDnA0KHh9lcGUqI88MUC+ohTC5QQdWA0207slppF8p7ViuIoNZ
q05fGsVabmwHIa6ddlIzT2AKuaqkCfk6cZWXwSxFa8Uok3Pf0JmhdtNw1gvl6IWGmG2zNGE8DFWG
t4M6e/kQZ16CVN01OqQSVKItesJmOtH1+dEk6vDr305aFaQxErpUWFd63gDfZjRajGnoYmJsXNVX
Y7AaE0bbJBF2TdSKN6EkLRjgMDzR6zhCvv55xnFYrb8dQSIHlVz7mb/uh8ZSXFOa00umhEpt17gp
1gYBFbKL896SUBs2zWsv95mrg+VZm0XZU0FMhN4NsQZeMqY/feKwfrBci0cKGyUMmlYVhnBTp5W0
ziPeSWg5ZffnT98Pnm/56Kd35CdYo8/Tp+EScIo0BFetTO2KIviUzOGIUfjn83pwKn07rx0G31AJ
52QDT8JyuajTqgxosJPuGrz7NfrcIp4HvLXV7BW5Hzx3OorjeCROS5bnaZfKFHa+WQfreQALkTWW
f+4HgGNpVuDJDKyrQk3T66Qt3mvNilY/PzM/GnkdhK/fDjss/CDvUuY9sz8T6YVsz8n6ZFj9asOe
W+OqVvT30ayUs3RStY0VMZqRI1HlvW1aV4pkjRdIZHn0fNW6VUNNs+XGkk6ktP9g2ZSXX/92dGYw
zupscVJ9szSuLb1DbEGv1JGtGX9bbagnWtg/WDaP45mTQMySQJeNdWhNV5YqF+vEajobcqJvcxHh
h+Bq+PkZ/9FXOnoTZGbfSXUh+2uxHvuzCV2YQ604rEh7wneI2ePXU/cv2MVvZKvtx5/+nSzHbyd/
wWP99psXrxnYq3U3HYGrDn/hvyAX+i+qySpqyKrJ7X1IhP2NXLVALkwZBAZdxCXG4Bu5yvyFonqB
lRHnQE4p0Sh/JldJv/AXZFIXJHkBYMqYmI9IVT8jV8HS+12LFHIVOygJeBZp3guW53gEpcEr0pO8
D51wxPMNu0cxcgcbtlo69aj7lg3EYH7pZ0m9x3opIfYxrThytLkKMXKMbX87ROOIUlhKlJcmNMEm
8QZo7CrMhbspmZWPYS4t2W2CfAcZtLxhvo1fhiCWobcLmhB7pZTQZwRKH9wUPqhMh+SB5LojQOMM
3xt8emustQcIlfRUyjkvBiS55aA5hjqp5BwlUsMBQ2W7HQLRouFPu/CJjk8LFz6KFLcZfKldIY/g
Gxl+0jxJouEPjECVBYSEdOu1Vrvguip9cP9hpySfQRMS+VojOaLfPiZ158VDq9lCzQurFkMIXlO9
qOg1HRTHWshzY18B58bNiHMucMs005l2qHyYJ8kFPBp9kILntgm6874N0oSF2JpUuw+y6Tqk7lfX
tEmbXUYyGb2JrBcuazxs6aoxWtzKMo1dAjgNOhCEkONQc3O8Xf5yXTJtW86ivAkCCBcX9NzUmQVl
NJ4lrfUDR6WdJbiEHFr4ZPHZUNUbfaxx7gfMnihJI5qAVd2g5LE0a1PqEJa3yqDdMqnyb4RYDQCU
NUpn2mj2pRshC4PUrQzTOFc5vsDFpal1TqAY831QIxi1EaqaW1HPfGEZN5kxNSw6bluAsRw7nEMK
3jQTrDe9HhVS0nStfZNGlNa2kuDm2Mhipt1qbTTRWBHS/m5IUqOn6dMsL7sOFjQdfdo7nbaL8mT2
hiHyset0VnkO9ocpSdrCTXJGwZC+TBRsmU26+ZjbXSU1DWc7ReEqDpawYJ5ktcKHVeuTa/R4HMlq
FTB+dOr0oTRF8dnPuvg1FrN4qdcTg2s/l5USSy9UGKccULZ5CY1IyAmq0HLJqil6C/WhHeyaly2u
J7PpX/rRL1+ItwsBS+DIQYM7qTMjHh2oFUjS81kchcgTmxy5zmDG2KLkua5f4sE0dVsfgMUVch+t
JDVpVY9+pb7TWjZONO99Y7bnIJRVD3cRLR9dLsr6bRL89MKfrRSbTmg02y4KDE5kn2aqh1RE09aG
3KczY8ZOnl250fZSrGS+B2CqvFNFYi+cPAoxjcbE2OXOGPU5ZW2Aynhd1HF/XVtTFm8NVbQmR88Z
WjimMJtvZT7DvalVuqi21UsFwRmCTL8xYj9ySc8JXiXuu/Sjlcym3teWEZ6VOl4DWxUB9K8lvZwi
D0qNqDrlzLWgm1KUX3Ttw89ETv0npOTzq1Bw6aH36/pznmKNdFpRLZ/TUEAfWQRxL7jiAPmM9FAt
i+1qtqIMmkc43pkU4jH9Pbm/6Euchzb79e5Fo5H+OiQ4IF1KjLi1syEHsTbPwqvRQfdzR6iBH0YT
CAbATb+5i5Cft1uF5S/0wqatbomRl665x5Rm8a+UtFpbIniYl8Q9BuXJgtA/Yl58MKm8c1Sv3Lig
sZEPrjojzAIvL+Sy27dqaUm7TiyH8aJXo9GgS2sQIemP5Hvu9MLidKhVjcYv06QwdDoZ+w54obnW
74oqTJQQ6WQFZ8xV45hFLou7hOZtJAz7QYRAf6GVTWR4ddiIkdu36I7O4yEM1Evci+KbEBNEbftp
6JvrNJ11GFqRuCjy9HYcLyvNLHC2KKWYnBV4THNQGaV21aXC1F4XM811R23yyHf9iVTwG1USQqa7
4VSIO6GKGAbXXabpvj1HOkB3W+2rSR9tI2P3TQdVihqvmTrx3pgHvXYnBFiCk6vGIDq0P7m/w1AB
mCGbwVQ/GJrYpp9JCpTFBhBpDiud61o6ZmWa0zphW8MqMaXqoxlm5lXDvdjYUMqQvWSjLL0FWiG8
MTiL8SD6XCvCBaNBpA2btXcD52bGMFrl1iquGmPEnB/po9tMYXihicmwa2CFPEVx5neOPlvxORnI
lrT2zb4HmDiZAjPBoSjfgzaY37UmqQmzTeKXskIWF4a69OjzQL9LjBpmZ2gt6IEsOkbtYqQzPoxh
6O4VLSiQJ0Z91jrKMn/C6OKHsV2KsUnoTuObDZ5j1XxU+tEq9jrNNaaDc8Y2vmrrxoM3OBPNWLHk
dAOgOdvXC1YbS1aV2cVHWiAOtcRx5n2p03ZEFnkr67k6bYam1B6KYUiZoozddC+XKfden6RBwIQh
YBCnDEMe2lFLD2aVZDWqbdoYnMAK4XC1kwgnoUae/SRcST1TTjsJR9jz+NW6B/HgihcMVfVtTeqi
mDGVSfBqx6DpPjKGxnQmw8LJ1iqW2PK6gKRnx5afnM1WxvdhPdY9QQtmbrOokF+ADDIJLVhQel7/
SdqTtGFpL3qgZV9GwJiDwksv65XQwRfIi2J80ORYA1Xgi/obOoX2bomi5g2qjmlmp1QRvMXxLrwb
hWBt+9ZqPsxoSq6sqitYMNQebV2tNVbmlaGWXk95FBcjAWUE6Ij7HKreQxf7Fb3soK0QRTI6/0pQ
In31YmB9SWopsjpl6gUmKr2wEcA2l1qOFR1fU3HOCKl9ys2KyhzDeHEXNVqV2DPeQ+TNqiRvI9AQ
xgbyHfVSTtV2lrYKrcQ6ypXWM0R0gS6FdbvxfUPpPER6meKEqHpyuw0V8UMfxnlymVfDgoG1Ar5P
iYN0K449SaFKLMt3ptKpdyiYA3RxuBBiexBjn0FuULLnGmPzrm38XHciK6kxmpQ5dS0YQ3GBHPZP
lpi3yjKeXZjhjaJEWK21+YKBDXyHpuuaLZpFU8XansYXnRqk/UWWwSp2tTgL7nmjiMk2thLpwTAq
eXCUsfFXYaMz2RlRsaruFJpy4ClGNykrecwBCuV5rd+3CpO29czO6ak2wpQ+jxImd3MsllegJ6LA
6UndaOwxSNIzFnVQj5baf2SwMT/YzU5vKeSFF3NOkEIwwOLSgemSOUqDS+3wzBv4Lsuy4THX/fYq
MvzwnrmK6TtBx3bMHhiai44vJMndEHd+wlxF0p+nLp73eRBp1UpTBsvalQYueLse/FbaNpFf4vGO
A+mhyvriCi1TkW3gjo0QSrH8uArvjr3kdwMhA2ou9Yx5wTbCKa+MLYyVXrZbKZZ2wzwTzEgmpr4D
KcZ4hIEEvs8mbOB2cg8nvDRlZqI4vEt/TQQba+Mssz2YRU0LVkHJvNcOilF6Yo+QhUjo2SS6ZmU1
j2GrM/lofGT3NtTMxLCb1mLCiYBSiDeWD0PLEVRfNty8nq2bKZ8nhvemMdypcRU+FopVlmBASXuC
6COHj7kwDZ+mEQOYyxO2TnYuaShvEkQw+0TNwuuOKS9A2mEw7rIyxjbAOz64iJhRLh6ncoKXm49Y
yAS6sHjvytC6mA0pUryYxyxXOuFJyQVD2cSCMktO0Q35ThiSKgQZOmnbBK7YfczsjAW2nvgBhQZ0
nTE1xzDkPqOzfpICmRTbQaF50oXMiQ61378K4u8FsfnTgvi2YyGiNP7OcpaWv/JfJbHyi0W4NPF9
JoG/prVYHn8riTXzF9EgPMbiziec4FD35kXdhn/6dx3qowgM0mSoA7hZWzrFTdEtvyX9YsK1wfYH
LhJkOQru/0FFzGj+uCLWNQlGlwrMB5Qk5czv20KBLNd6TEAcpJJIovaRZwOOnRxjQU9T3QxXppSW
TPtFH70NTubHTM/HvRb4gwy/LI79jRpLwQMKJF6eTdTks52oaSI7EgP3FeCQ5X8ue2wvpthZxX1I
/GlIVsAqryspYq83xC+xMOPnyBB4KGvTaJCAq0ZGzoU/aNl+Mkz5VSVUlRqUXXlnK7MRdnYi14Xh
MpGU5UXPsCglY3gWdh515SVECLFwppLRqcerrF7n3QKFKKImiNnyIw5ymZr1SN6FzDAcsuHUNzY5
gFCGYoYf2el6UkJAN+iS9eKUsgfHNpxcM+idQRkG2pR5ptmklq0UsUWNrujMhOmGGu9UNOFDLgzD
vBLrNhsdKRytazUY/S+164J7Xxua+1op+Dq4q5THugvCG3mUR/AdbZd5nSKzN+oPJFhhgcLGOZJQ
9CtAqrEdZSEeGPyL5rYMjPEVbVn8iItJf4mivOycPg5H3REsvazcQoqjzqUd0RduogCqlRZkrTUP
8hUTBv9mWIC2BeXK4vBJ0jv2PBBvyXTo7nj5LC9SWTEvqgMdV2lN6ylakLkpMO6aGNs+W5eliD0i
X/C6AQNi9jsLdLfuU3ZH2JkFyfUhxYyszHTCz+FywOuNDuzexgrg+IISqm/NA90XfVj+6h+Yv3K8
GDuCdGEBB4AcvuIDIbgaF1pwxXc1vfhAEV4WV0pacN1QIA6k4WmBDoM7XiTGPYhBzKRQieN+QA0K
kQNasUncyae4IIzTA814mqKM94ceCC288oV4rB/ox35KVDshFgsVeVZUVnHxQEvmOYKc7NcQed38
QFSe21lj9wuXxuR1LPEqziXw+7sgKsavzFRHYVsKRoC8AY9Fdh2kZYmMTk+t6+lAdGajBqFcFeqn
McU2tpPUVIy3ul/7t23fUY+56iiO8j1sc616g1uox/tJnvtbttm9+ZirmoLGLWLyjhCUWcymqgX/
FrIQ6Q2dQPfEFiGuEJKVwnC+EXSKO3ZAAjsyhzk8dPVQk4OL3kfPbhuqFMC+aVLgJTkFc3w2yMNw
LhWy0bkUWeDW2QIidZC7Aom9VQZze+XDv9FBG8q41mOxQROHGWCENKwXoZo4URPHRBFXMZ2FfIql
btcHGoBoUUAwZSdZrhL6J2kBW5ok6M+aAnAqO48KQ0YeFnHsab+WnDoobg5QF6+lIqxuY0tMQq9K
VK0FNTo2d/qhgG2z1vrIB11VXHZdwivEleTSikTK3oLdsMDJpBpWkbi9DL+WyGMwXNAroHAelxq6
PJTT5B5SWov0HgR2CkvJHY4F5XcpV+VzDVW+whvc6M9YdSnVK02bXhnX+k+irASfmDCLL8QfnWKX
sTaraLGWsr9oGfAyrFraAc3SGYBJWdd7U/GTD01Ucs7eoYsgxzQUxkDPyMg8NBqKQ9MBoaL5ph1a
EUpgmATeNmkabwN2t9eVpeOYtGIJSy2KThoa2aG5UbS1bDoCyuC7cmT462Wqsk/aQZrdvjfIt0OR
QaukmaMU4dChhTIt3RTr0FhBUZxdaId2CxYMWi/ToQ1jBabR2qFh+JlXqYmxG5KuNhAgFr3gsbg5
0aGpIy39HbYe/FlTrSvBmQ4toIlmEDQq2kJxg2Rl/LVZZKIDcrqlh4SGlNKuyEdyhGfa+na69Jv8
3urAqcUabaji0JIazYz2lHVoVU1xNVVrs64RScFXrx7lQ1tLz+ePfGl14ZaFF94cOmCEINENE8eG
zhgMbrpkXR/RMbMO3TM6cyj706iRvrRBQ4faHXptPpfruoUt9RKl/kQRquxSIzcdq0po04ZxNq2G
adTZpeKCuyMtl6Ze1+jqrXxo9YmHtl8LJfgt6nQZttbSF4wOLUL/0C60IgbyNlw0ns350FKcosrc
yr0v0TrFI/vQH9qPyqEVyQDfOGdvS4NyqDMqXIFIGds/tDChmmRPus/32wJTs4AHTm24hlq0tD8P
rdD20BbFLxHeCXBVHnvs9zSFcrYB5Awglb5W4060hWwqb4IcFgT8BClEQ9TrGu+4IisnfDWo7f61
mfxkkc+/7wwXD9iPUeJO8V40//Yf+8/PNMqD//NHRPHlB/y6s7T0X9gzKkRMEUHGUGXZc/66seR3
SOG2mJfoOubDZQL327ZSkNg9yjJ/x4QpLrPD/PO2El7yL+xP+QtkAGnMaeA3/Q82lgdq5H9LGUyI
AocsZYIaydZZckJ+v69E+Quay1LktY5ZVuv3cbCJWOzkyyzbtgAsMzfLb1NGISVKfZWFoN3oyl6f
e3CBCvOUHXHetAIjNMiM9OnUzBuR8lnf1eZK7Txd9UzVaYiHaG77eK0Ia8Hf1ImXG45WnWWMGCXT
DfWVEe/qnDb/ma9vh9Cjr6Wlrt6us3FfztuoWPn9JprY+hDQcR7ujYfmLvsYX7Wv8TVfC+rFlF1H
8fOkbjP/xBxW/f3U8i/P0NEkHb4fc4RQxQgpeM3L9Mle7KV6kXVHexQ/+9A23qTSNd6Kl+Kl+2Rz
TQTB/Mb4ILzNnMBfddMn6oZCZu/JWMAFPTvE+y5+1ymQedXG83mjYEkjTXLbJmuM1Fr3nApfSA5o
AIfwpa6G6YQm4GDu+MlFN488WEZaNgqMORwxxlNZX8NnFc29JiDMvlJ1+wIK5LX51J1ld/ND8qx4
QBoT0lScqncoGyyWZVZ0YuluBmSGrKtwaxFh8he/PVRsXaegyL/z5E8eJk/B91H4/9JhnrpBjjEz
/wQ3yKlV4RjO8//fqvAHiwLtAJMmv0Uou3Tszsskdlrs/JR1lFcLi1RKscJoTuLrbkKWi/fzJ+HU
px0t0n/jpx2h6g8rnqWpZKxpuqKA7D5a8Wp1hl7ZMwGm7bienMFTndiNXR56x/JY4p2ZfzQncqkn
XTiaJ5Yn6QAUOVqfvh/AoRnyTQODQG0u2Tepa3U9eKIHdxg7DTF7dGM7chmeJqc9E1O7VZ3+znwd
P2DRyfcyfWqGn5WNsl9Ax7Yrb4kHqgInmNc16Tpv0Y4qH4wifKnqPvsMrlvJyXQnKJzkXrjAHdXu
o3txwDfBRNZOPvtNSjLV4f+opc0cDBzkELPlR4duG15Cjo7vJY3Hrqz1Hf0uOGu/KMyFe+E8vhki
GyOQsguuguf5Fdxvpzr5xeBi3sFXlzpnvt2d1Q966pSpfUabV3+SHpqPfg1p5HHYM7a/qWw9taMb
WGKqZouafUfOR2EHFXBXBzIiwn7QiPNzvJXI5WEi8kWXNvgq3/P38r2mdgyWfzMh1i8+RIDEm7r3
oBYmjaOU96nuYGFJkzXwsFrDiW1TFucv8j5y8RgO1BB0ZG9b0JhuhH95D+wpPSUIPHmZj9b3f13m
f8bLfGo1MeTfv8X/3qvJ7/Vtvy1mmsheWTMRLx37m6uesXnIHHYNEf1zkNWraawiUk6aeWPViuwI
inqKX3TqI496tX+PjzxS1/72NXUJaKYmypjmj14RiSYnxOfmuCa8yWFU7Nw9zl544XQnNHwnP+jo
5fBXf9BB6Hj8EiANg6JEpTqhNPn9fYMRNKR3U6lroLu+o5hIrHIjLhziUTYy6i68UiPicqvRlwn1
vIK/jYcX441Ng8H0NAhRrgz+bTspYbkLBVVkaItXUp/DaqVPrLz1RVUyldJNluSY+GnaoHejjMYJ
N2N64rwd4VR/vUDfv87RBcqbBJsVVJc1ecYZGT+2SEg5VRMeHfB9Jnh6J8jdNHIXsCrZdLb4NEbO
WF3x4vBptOeYfc/zV+bEBpY359RL9w8f0+/Hd3RdA5BQqJs5vomd/VaI+C/UuWnuxLf1pfmkb8yN
/FRSG5iXw1t/Pq7r8+iErv7UJT+G0fyTX3JGQL+rX/5fX/LljvvJA3aMMSrCLCefiW1e9YoHm1DJ
8hUBcHh+KrL41K11zGr6R9xap77rkQT5r/6uRx6DXx9zYwkSx+27/Oto1Wr6MKU7nKjrpyfRubwM
7NZ+fr6/vT3RlThcnOOL9/1zjpaTwET0YC2fM+2Cm3YbOpUt7vw1zMHtW7mttyrbdt1hg7xFfWCv
hbXiIFS12dudlRe5/fq6cz1h7e10fhGH+UVpPyKVtHP7AuepbZ3c1B+ZBP7yxByvL8QnRFXB+lIw
ebxh/UML2l1bK2C6oZdgpnHEbU1OZOTk1+WuuqxFkNGOUdn+vbH9eTl16liko/5H8A88llM3zOF9
+63W+WtvmD98b3+7YY69S1oY0IrMuGH6VctLcNe8bHnJFMDZEdJ6J3lLJ8/xEQJlQLgmLjz2deuO
7xkxa5fpXYVEW3aV0A0jl/cdgA0SAuKNEmEZuSOmrZ+dykVSi46ma06UG6eemMOF+Hai/9efmJNX
bLH2fDvgv/WKHe6Anywpx6bDRu9ILI64Q/LMKdbM5RMH1YDqSl8IuRIboR2Jzn/jk3i0XP7D75KT
J+FoXf17nIQ/aiBahmxpMj1/+knHvColTqQZ3aO6dt2Xwn4pV8P6/AUAqfu0il37M/Dsxm1c8/LZ
uYYbaW9uby8Ux7Qnd7OfnKeNu7mP7c3PL4xiLmf+L+6G/z4o9WiNTLvWROTMQYlrw65dXjSOfg0e
f0VCIe4Tu3dDyAqrZlfsmx0P8pN+Xq/E6+KrfedPor/aTDz67UqxH4TVB2yTZ80l02PjO9UmsSvP
vPcpTq597/ohdaQr3Zt29Es2W8ERHNPVtzTSnHFjutG6tQ2H/3itvb5Cjrka9+Hqc3Z6b3Yat/Q+
672KIvnuitaU4LF3/izOfVe9au1PwVlvk7XhMfBzddvxnhlk8+ORF3yY7ieuEdtzansHWHoVvvGq
fgvWpOPxUwFgrSPn/Uo7t7OzK9M1PM3bWryhDKfkOHQ3tb1mhYh8C4KaX1b5E83KcqK1f5Y/Rnyk
7mo3xsXSLgM+sn2Mv9pdt3rsnXHH93lPnHfdPXse3McL036kveU8Xt1kzlrl43K72A4uAnp7/chv
nTWRre12nmnzx5lnLr03cVVsc3t3cXt9jb7VblearXt7xMv88zQ4ib3/GC+Zsa46p3Ybr3X3nfPx
ILP047bg5R47HwiObQAPXu3mZ1BOV0/7zj5Pt/gwXF4Q7uA8ne8hZ7qVR3foMjzb52fLDyvdehVu
h13/VH1NUPcLe3CmXXwWb4lSHRwmP3a3Q523Gq9k2ofx2bRTLpePXY7Qd3z+84Dck38S++PimRzx
S9N+3Xx19sODeE26xmiLtl2dkTTGOS69xhWfvOdk23q63XvF9rn5T/a+tClyJNvyr7S97yrTvozN
G7ORu5bYIwgIyPwigwS077t+/RyP7OkCJY2m5lV3VdlLI4EkNrl8uffc9VBkONBp3dvaDtPMkcFc
+aYzmqPpZsTtcX8LJ4FBw88OwgzFF+2EjGl2OtHm0kIW5wo3sLNXuROah91AJzvb9hY9ag4a+qy/
1CsLyfO0t0fbInQB9S1JCnnmS/m3SIql+ZkpevBkleCWu84P21TeTjv01o4zUW1FvqJpKDXMlKwf
xy2x0GnCvgc3tu0ft+v1+bQwPctCawbzfwqtn0Lrv6fQmmHHf+WhXJIPLLj1Bsb+K+WnyHIqfhDm
CGupiiECbqnzuB0nN94U5BBWTJlVlHeYfqytzu7s1kKNmj3hd3oZ7MFG7Imw58Z1CS3ZXF/HIlLs
OWTW2PljthJswdbXKFwjKCSwRSsgaKVghVZEOatztZvO7VyOoLkpVamB36iicpUTIj5oTqlVdnZB
E1yimtuWWp2lrDvr0acG1S2mSVUnWoF/9owGQtuOCnaPRwuSUsRpYLMDMYCwjkKa7lHRaN49SuSx
wOPMxAdocF5Soh9zaMeb2DneyLQBMOrMm5xsReTkbo19+U1yJrKFps3M7XF7/0WFUyAw3QTw4ZKb
6HN11dpQ08+bC3pPmfBnaCYQ4EgU89Saz2xuXtmAzq9Q33i+x/MMVDw/PyMauiaRFdu+nTgpwKts
jnZrFxabloDWdyUdbdVOaeEwUKATjSbO53ob67mw1jMoH6LXYuaj+bxTYPVazF5LdHyzlZegytlK
bjrKIpxsGeV1bxWrbKU74GigoyXZPEKP6ORECqDw0FLcxPatwEbPOYoO11jogMZYcIlqNjilr4+V
DjoVwpkR2aFVkwTP49U2yOKsyU2dGM8ObryDzVsYlD+kOSANb0+AoLFdbscHrkI5r4lCOKeyerte
TdZIgfQ9SzRFe7DAcwg0jRaV7GbwBd5QbDUPt6Hie7SA3qgGxF1aaKO8KS3poDqCzcMRlKw6u6Ae
wTvhOK6wwWI7t5FJ6xaEZMinsQLXLG/51bSXTvm2XInbxiGBhXoJAgewibJWW1hnbmiagOcWEkTt
1LL7VbNv9rzN02yNT9qdaGvqJFineFe+0bGFGfRsKE8SAEkAQxJeOvydWDkd8InIBAeWDomMfdxY
DaZiA78TAKjo5JZuqfgGzRMFaGeHB44BV9sa29B2DYLe47fjobXNcOWvCKpDnWBp+yyKipnD6qeo
+MuKCoFnomCO8d+ohbmx6yGvOw51iIrOriEoakt1Ogj8wfZOw98Vg4ezJEJGsGeUB89h8kGgvDXi
BKKzBRmRJYEmuHbqcORbB4MVm9ZahegB9FDDHGgp2FZpiP2s4RAmJHHWNNs1u36lPgzYz+CngB92
Wo8HpB1QnAqU49oS0DPsC5xeFIbZYKWj8oE39+JDcIPmcmtj1TiNg8NnSw6yr1bBPl8hqE/068mB
tFtKQ7mSHn42TzNbqOoilI/0leygYvR6olsCS37XE6YeW0v5NtnogwW1ONloMbpCn0TMikQlyuQk
+1IJCGJJ6yQ0xeyhHb2V0NqJ7ADz5uP/PiSlb6F+lw747Vu5g/5dFroOOKUjPDHZG0OyZpCvEc2d
4MzelyI7hb02PIVQvkipo+UO74PsRZktPkFwI7vE+wOKtbFS4lEOE95tUoe96vsr6xf2ihxfgc1+
+uvEDteCWzr4jSuGVklqJ8W4Q6xLYpckwc8YI4stVGPaGBPuMYMWSOwWI2BS36MB7iN18L1LHXY/
zHPhryM6uTkbj81+Y5y4kxyvYle+fh+YnmDvg7Dddy6Kq2HncpYGAKHBoRCSY7xKgRm2KLoDfgCD
/UlZ16vkJrqRH/IVxDd0a7Ovb1GlRwcbPb6c9gpyBlj2DMwo+EIxg5NhFWSCPGdoudaCxoD8Vq3E
ya8yOqfNHoxjkOZMu4hYL99l+xHF3NCMPfRSQRpSEZ56ZnSjEAEBhZii/+YxtGMbNekWjU4BwAlH
Oah3prpKKITK9qzRTRwfKm20R5riucaGJ4EBCnSdwBlkqjpwmJ9Cx/7SaGRlNyMVyFa3i1cFwAK9
JHfoW0tHUzkitrv26Rkl/ZwDOg6SOfpN5IQUat6DXvMIQMmIs2WhaTJRMJMIyRjwAuWE26GHGzGc
clVv663mnHclVGUFNbbroUNR70crEtMHwVZw0zUmqLYKbHt2vjwrRPIT2psSH4lQG3cD9kHzwu5Q
x8RgyBg+dcGtDrXLHF8Nzv1IK6ulOVxbhYXWPhiB4RiWCdXXmaYGr8FE7lwPeh64zIUrfFWvpHW9
FRzxQf6mfqvp+M3HzqxpvNW3nbuCXQ3eFmZomyIB/ErNDVw5dDfZD3ZncTssLZCn7yBL7citByex
yGsG+fD6mpDTM8Lp5Hy3f4zMu7vefAbq87BgpHWjO3VPNwztCeZk3jAXS23esqug76qJ4khiAB5q
cPcwrHcx3IrCDULZNiut3jWOPlYYTQUxF0wAgIwIS6pQHS+vbPibnN7NNzkWhslCNlselqbEPhhN
cKiY2B10i8QruPd6W1oH7horyeB4junvCdtMiJZjC3kEdZn4f4Q3JBCuk1UCZxLNyVeaI2DipDVY
ueEayhzcFtmLVCEjJmZLApe590zLcCzJSg/+4TW3YoAIkPs6Gb6Q14ZbYIJawqMGllCj6DiMj+EW
XBaoBFxQPTOXjlzoIJMZasRJrt46dH+52iTswDKEyg4FIihX+2R4YLYHO9D5HsrHBrmPpdgTrW4V
W6AyEbbo6kLavb/R8Hez4i2UQfsuCltwdlWyYzBV2Rb2k2C2d5BiFEVrTLpBqjE5BsRqZ3a8bp0S
8g7o9TTetU51Tmi7qx20RcZjTBpCEm9yB3IakjmCBM6hq5isA/KFbxMVrNcvmBlGQeTDcBLP4jnc
tl+EvbKLt/5K2Xf3uYPm03iXYTEXKTyrRwO2AZOFTA4LJsbGpCw0Q+ygNgmSj4NKZZ/N4S9/K5sV
LCYZGBbbxvVtHYeMrRJzMAJbbwRrIMGlt/EquHM7vKc/opnqathAMjvJGU1r8VmNC4ctheOusYBg
szufJsDY8Evf9/eVg77ewJ1grsUxRw0JPjty0I7EiXCIRyjtCbvpsSIEsLrC9sQ6YQUDp35KYNSg
e/IJdhzOPzOBIkdYwRuKXQh3KUO3+N3ZbKVREwy40QJqNMC+DGywNWeAvUQiTwVnLKxTbERgBic8
jPBxcvjEzEH7THzK9cuKILTR/AVOVcguTAaajlvor4BhMlCNZrtOD3OreN0jF9LWtsxJq13FmA/s
jqeoaOb4CXPDZki8hYt1wKyxt6MoELaCAZtDMtkRZsfVgMA2YKb6mJEEc54Q6ZjeQ8ytPJLCnMFa
YSekEG3M4IXhiYxRFsBo8PnM3GlXvEkgwXGctKsqus6My+EjtS/9hlsFOMzXLztZd05DjFW255Es
mV26tbLDcjGnuxk8cicocss7qwgOYCvtwRu9wvd1K+pIV/2uUAezuI8xBGZEKHudSvhmyjW+81bc
DRTzJr3r3GHDFDPbcOwTOJgm3hVUAJTYGQ1dZgxOOERPsLzrVY3yh9CEHsIXWw1UvxHR3oq2Zn1j
GzkEKOidACYgQAemIN1Ou/ZQOG5oZ4QkLy0c1TpWF0yAWDkmxkJsZRDPmVlpkmfsY0wQm235JnDY
rmYWcnnPZhtaEcYO9votU0PcLXstexQcDS77v7KKHPGGaU5mDQYOzChYg3g1wbZbAISLNrY8c/7+
tLF/2thteszDrKlREr/gjZuTM2mqBoL1Ht64COCXCXcwfJBHJibF3VJSprpovLDRvHFE/jRefhov
P42Xn8bLT+Nl+B/+S3787vd5W6DHPKCfeYNmkR2BS1PfYOIbqQbwSa8cDZh4oQhw6RqzBKH/r2ss
G2GzUMFPI+ynEfbTCAPu+mmE/fFG2CKKngWq/ksoWluQx/MSDZ4v49QYECnpiXyNexQrFjjPttKB
BVZZ5hjijyacFYjuKtcYIhhpYKEitE5lCz2g4EyNrQl+GObf/u41Qp6eTr+9ML9sTF5yw+Sf76c1
3Nuol7QUp4fboIUTZ0DSY05BgQP3MnNUX13DcEVsmH28lPe1eKezWMdf904Xw1/XSPoby+i/afhL
MD7c/KqkoLEbj2Zv8xTyvgLpldg1bPPDWwd/HfO5XS7Pl5E8wamKnprmBQ8UFN70DdIEe/yUmGud
+fvgh1pN9OlmMg8lXloTONVvOfOAVIJ1dsgOtaMfm3vxKO2l3XCSb8H3Cod2icwRDeGqGq4l83g8
fksQKjzCq5mYR7iipvW05lfISV1PTkkVuPpbO4d3FM1PSb4akcxaUpYSMsC4DmwT7+7Maf0lMbXT
6+s5MM8IA2CsHH0O6ekVMQAJ94BeO/DVj+TC0jY5e3PZwPG9bU2PPD9HBLkfiOXD+3+p6AWhDfgF
FXbDSOFEVkjLfrNn2N2fLpiL6xzhkxsbP/AKllRwev482eNjL/qblZnZ9kkYG7EetzJyldnXBiEf
8rW3BpqbD5pp36IQ574zffNmMG+vtewOkpdNa2si/2WLDJo71MhYvunRECEPFrbrEFyxQVwGJ1+I
wATuJYLP9fKMVJvxOmuvyH2JrNfR/PxOrq3tfwDVb+5kBqoHaUSbLBHxAPVr8eC9IM3a6dfaOXxU
T/xJPA3H2tJA0RVQUHah9JE3zEEg3GRqO/2M4kBZRMsQVk0zPOXfVAT5KNp0gemsBqtDTFA4KJ5U
q+vN7svn45aYp++zcc+AutHWGviCcTbGvYD+gfSFhUBT8k1AzIj6ZrhDM9Q7dBq0E4uj8Tk+BzvR
ZJG7EBEh5tNm+cGfj+laYPfZmGawvql8WYoLFltBhEomiEQhFCLZzVZHHheL5yEhxqzda64JQVu0
RrBAUCQL9729Ru4SKqYQ2UQUEP2M4aqXsOcjDBU5MYgR9QhhJjvEjICaMkf5ghLVha2AXkALc8qe
fyOXI9CVaSGH8bNogY7xsiAt4gY7lvIzImTLogMsPpQhcam3/BuWvtQhEuddEPtBPlpzYNlo9V2C
3yy8zYLMHsLPLJzO0plY+Jsl2bP9jh6PiL47FUhOZSqd/NvK2JQyLSUzg+N5dEHbs6oRwQSB3naA
l+5RPUyWy1J+dFJA3SPwi1XUETitEfdDK2QWToMTmo04WQ3XtCSDxshfkw8sX6GzpDUPiAAKLeSR
Of3m+dmzXl/vti+pc3MEQ16WmTh/kFEhxY8AZ/D8atAaGWrMO8583kzvs589PN+IWyNQ0LrsbxYF
Yr5yhBfhXK+u8WSEbP+L20uclUi0MjqNjxK2fGry1xwE1Ou6bHr7O8kF+QSiZ6EZkBCiBIJ3vYbE
OBdkNAtyx5t3Kb27O+c0ta93CJl4en7OUHvHZOTn5+BjhPirTLkWaL7ZR/yQhZ3UYqDlTXKQVaAu
ZJo5nZOzLDCnwiJNW/F+4aJL2vJaIfbmqj+15b9LWy7uh1nU5nfZD0vCWJzl5v9xp2VJ7F4zA99s
3J9i988ldmcI6U+m1ZeA0rVRxJvd9e8ASkugc87k9mcBnUuwf85y9+eF/RrzJvwAVTVNZB3FFBQm
zKSjkpc+mo4A6umnrx0ydw754K4O2bneCS6SvOkLMimsxHyJdz6QHHIPaHuHNHoSrgEv3HSN3B4T
yT4w774NBK1ikUuGnlWOak+7HJ6YyESiXreLr3kVGWFVBsGdAeQdxiQ4FU6emdGpKs1TAksPxZoL
UHbx9mb22V/s9tQPA9k66xIP/mANdbzvgbqe1mnYMIAFlvPstkWKjHyv0QcGzVku7EABxkl1C/MD
Bkjsxhv1mitaknbH8kAjm5WJdOheYzYj+LCQaIW8PVY8QKMDkqzsdGfA5GcpRyDZuCZcIpWHSFhT
cC04PioIcsEE164i2EZrfQ7kFm9uhhb+UjcnfZj5/WblZudu5GM/E+UO/To0ODs2pwv8GpcH2NHI
vePhBXGcI1jFkXF09U4eneOpQLmMQGCPLJgTTG39IAHejGR2REoPnYwSBSM52Kv1+fM1XLzNmc78
F96mwmb0s/ucOQrQUzxU2wqumtJiuaTxHgQ+ph1Cej0x58vTai+aj1+2jo/60XC92sNlg+40eObw
hGRHvCwn8KExt8JofZWceiXb6VHcqq660d307KODuPv57LERfTbimRthQlvpXB8wYvS2tTdw6H3+
8fKHZv6blZ+Z+Q2YYNC5HdKjMtAMyoxHEl+eWDGZsJUJj98ZMjAVl2Voskz0hAquLWxY2jiz4AM7
oDc1mui/VqjKh8ei34JCAMLBMyWS3ExWZSI5zex6y7v5fOAL82LM7d9B5blgwrykpy8oHTstGdgf
a41fJ8aYueDBVxU0UokLbBpUEYPCjqJbFsnh24MLlTNv2c4Adxx5gl/VXpkOKtkyPKDYT2iZbr7g
38sRvW7uKvMLqOvNysQoUdDGPIQBrPB1Zd5AF6LA6Qw/3itv8kjLe11YXYnNwie7x5jpBq6YuIgP
cBOQKiMG/2CYDyUcwMxb/HXHHuloydJZoeAba/uFLR7nVCb9fLGWzp0xE+N//nNnMEnyBin/1nO3
tH1nArf93bfvTOj+NbfvTFz/q7bvgnYEwey7vfCbtOOSAL56st5stD+NAP6wYZ6uIxCl8bKEzo8z
CZzFnFArai87TwHKk2oHTN8oh/p2D1lHzoAod5B3FLUULEi1ULkASt4PBduvF59J52RqxJyTBtTX
pqTcR6gomlALO1rg8EZnr0NqSW6GZHuWzm+gmAqMECzP86ygEOppU539ytRLkDJAkSPxGjVdTMKj
p4bkdtT7gpR0e7/ncR8ifY1wF52jb3iEfyMzRVVOTiVy5vHfcTU4rNQogsM+tHkXbCAmSGBR8XNm
jtbIEt0Y9k9qR1aKFGs8ieoPERVLIuWpSB8Zji7xxOfCFn03FyZnJvXHMkQXSg8rQ8HWifI97Srx
NzlUzwhYyf7kIfp3X/lrNQ2rrUG1MR7RzIf/G8ViVdgDasslm+mI3GS1AV8NvLPEwww1sUocVo/I
Pu1raeK571/Bkb0G/YNhFN6iBAxJ/CzNv0AwAyFDS0RwUDdRbUgGlHexKDtabrG/ke6PiiSUhWuo
GOiuBRY93oXaqcw0nO/Z+8JagIIa0I/m8yn7J/rp1+0000+pL6RtHmM78bCSSvPJN1clubn1AfUA
DWszozZ7gO2R1MpWX7/ej/ReIuhcVwD0PD4+o4MNdHhkPp9e1yF2fUECbIaULq3t4saf6aX/Thv/
w7ZRbyXSTKmWlZd1RYpVvMJ55qlgX2zRGHyL7NvVLWqIUEuEAvIr6AdRo3n79FQCmJ1eLxe0Hnh5
0dH7KYY97K0YwkM97Xb9+vqKWsKzS145hGPZ4q5BRIjzTM4o0QtRolOgDi9zUODG4rXR+hxYo7kg
8xbvbqbR/1p3tyy0Zrr+p9BaFFozWPKHCa1FpDCzMX9XpPAh0AZrIfipDUGUrs6JN/DK89QwGQfo
QmipGsfdhwkPbZVDJKwfVZs3k/WCjP6w5az+5pKz2w3Bea9GIi4ZaMLzwOvoSqFXIGBpnuQA5aed
0DlpJFQ0jtPUzib0SJUFtBqVY9Pg5Ye+R6P9Ms1qwoHINe3EpyIoSZeNlaNoMUio+o5fGvGHgOHX
EcszKJdGcax4NQQnOpF0qMNFSg7Y6FdgUd3BP9igsNct0Abk7pElJaz3PvrzL2jgq5f/B0v1zRBm
gC6tNBm02RgCDGsmom98ixXKsXZ2icnawrC6QR95Qiegq/NrglyIzzGAyFDRZyOYoaZ0aOs4KDGC
HbOOn0871hDxYKOnX8O62tytI/O0cMmleZ/Djt9/3q+dzD+76xmeqIu26TkOdy3YJZAc8sJKAt8X
XB0l0gpKB4yxKLGdXHTy6cye7lHHx6Bhap4yZBOEFAkSo4slYehXgdsfXg4kKb1ePp+pj2Xdm+0x
U+2D3nGcmGGYF2jrJ4YwgcoAO+HSYJD2gTodQT+iwjyyJovfZDQWYm0bnX3F7BBW2O26twwJsKH3
zB9DUIh+ubyeXz8f6eJGZmv+RuD8/ht5cUlnmvQPWtIlMclYy95O1B8vJpdO60yup34s9XGBPZia
u+PW/XzfLHz4PLf5t334lWjik1N+zY94symjQVJ4r4dKwmmpcYAFtClBYxIS76L7xtyyKviQJPsc
KVUtWo6hvwbafRXmHs0ZWMbTM4s4fLE+v+OlMz3P/P3jzrSwACLmTeR/DxCxoI2uk/dmxX4HbbS4
SWYyNp1CVSsqtkl4glZiPhJ5gZagAWrCWt8yncCZXwcKm99RkEQ3wgES294euYgOchnPqM0nC8hk
cUxzafpnGNNMvv6eh+k3saz/77ZuqsckfMz+ZrbVy2P7t/z1b+fmsQnrJvxW/0/2Yd/yYqxCP2j+
1/s/6+9/o/aOPjaP7/6wsiZsxlP7Uo03L3Wb4K34oL+/8v/1yb+Tpd+Oxct//se3vM0a9mlz6ksm
Av459eWe8Z6/VNnfdo8VbvLxI+5L9gnfuS8FGQTpqgzMoOu6qgk69Mt37ktBln/BQyCsATWmrKkK
NtXfyS9F/hdFkTTQJwiguFTBmPkP8ktB/kUQRBHMZOBpl1VZl38L9+VMouDzVUUEWY4ggMkNLJgz
XSJwcZYPnjIcY66SKM8JX7W4BBNMxmtmCRpxElQIq72ZreN3cf+2ZJJBuTdKANfURFU1BB2E8Ioq
zOVtUetaJmVCf5y6trNDHuyZQQmqzc+vciUwmF1GknUoFHDQywa+3+t1oYiSPhWF7lgJQbYF8a07
BdFAk0kWacSBrTeoRX8X9/EKbN1nNSl8Z2EEP0yuqOiCwYOhVBIk8MjNzJlc79oRXLnVUc+bzpWL
2LD7QlFs3ujQ2rJW4nWa8vDDBj7yjstOXHExCNWk3EhAhVsppqJW46YNpHgnNIK/8bvCf5LAhbsw
U3OoyPOiZsiKKGngzFYYld/7meKnQI5UQc6OkZQFtppFgNCZzzl9liruBP5uWHtTLYOgoNyHHNLu
+an4IgRgk07l6RlczMG3TGykfcRX5Tr1kmEXeJHhJmDitptekpzC1yNb143Clfn22Ktj/yBI4FjT
FWPEMggdiRs++6pGw3lhCWaBR9yaLmD6RVlHtYpoqLMlyNIRvMGSnBwVI5bXZSYMRJuUcMv3fk2M
KuFJK1f9XvbS3gqykbczA8QLnw+CAch3GxFNVtHRXhZUURQNMNq+n968VntFV6L42GeNuEkS5T7y
xcySerW1R+1gTD4i1Wq11L3xxwOg6Aakh8GDc1cWtXnGc8MbdadmqX/stTEgky7cJ0GLlkCRwlEv
qg03bIKz5imIJvhxTbmq48zP73xuy6JAyIDsY4RckHOGLs/OYCYYeRapmXEAaVXtaD6HXPpy0sDV
HPaW7mmJI4xn2Y8OtTgiXgFm1TqsPFtoRbj2QZWyiaUysPUuGU9xpbtBmDpixqHBXCM8NIlIGvRA
0iZjod76BwGlgNAS4SRRVrFmCj9TrHEjF/3AicahCg3tDBbwzmrG0lvAnQI7Vu/2BT5dlzA/uqwI
vDaHVuKQ536u6dMhjNLV4LecMwjYpMg1MttYiWyhqYZHqZBBxI0GQ5M6mmmrawvCeG7+8Lwq4NK6
xtZHYrRp73cnF1dB1uWTeMgkj98rRbflpyH50jUGSrG8AoyTpRQLWxG0WKoZ8d2TopRqQFsQe2Pj
lHH+RVF2QW30OWliHplXulKJq0ypatPTIhmtbpuS6RK5+jq1lfTy+Q6bQ2I2fF2TNUMUdCgyXpsB
Mz+XVaWKDf4QpMq24kL/Sy1hb0WaLKN1lDB2SAdsjWgHKpZ8p4Wy5pnD0HkrrQOPvS0HsWjKYyB8
VXq13iENw0OvJmn0d5nHT0v6YGZbYayipAgar6B6TpONeed60RjitM665iBFaXkDNvvG6UtPA6yN
BZvjfDS+7TJtk43FcJfmBSYwFXI4NzodoraMuprEclZEZpFGzYHTpNIOsszovh/a3wThduG3Kq/B
U/EenV0R16/Q7VC8ZOemenlpdo/F/JXvUN6fA9YxYu9/DuvsMArf8p+zV3+HcJyg6b+IEi8zstt/
oDdN/kWFXtegYCQdagaI7x/U5eIvEB0QvTJUq8YbBnZCnbdN8J//wYnCL5qkqiBj5BVRNnhR+i34
bcbVomi6zGM3ydhPAIVMu7w/vqWehI2CUrnLKJWgweL6+qELZO4pqyvlEEjZdIjVdKSeprd7DhUw
q3gIBtKXYnIcmz4IFyT+TKhdx6MA3Qk8IBdoC39oLh75gc/3nHaRxUhaNTJaUtZJlG/kSTPMztDR
oZLLM3uKRN1KwsQPTa4QidfE6QKR3nshfh2IDoSpYXEk3tDm8M+bRMnLjFa4eFmVWIEfoGXkONXu
my3yAZa9Zqr/KsTZZQSsI9AllhI6fu4vGROV8xqx8y6cl/ggqZVQ3JXyiDAHmmrGXqM7g9psZNGY
iFhP/ctQVCit9BRtpUZxRKS4SuxUKFtnSEF9qGaTv9J7z3OzzhCdpg4T6qXdsFETbrDjopRtgQ/q
u7Qp0sys08iw5KwqLfCYL6HXWe/n73emA53zIrMMkNb7fmcpYyOmnSxrFy7LNkXLUSWs9rkQbssM
9JJa5gIxmuqo0CJHKCMIiTR2VG4hr4bSDfzWknnPFiX05cw0AN3cjiLNHfLu3CiKWXCew4kgyeF2
ny/Ij8sOQ0uAyaTDnpLw3/ejFj0/l/qm0S+BqJYup8eGORZlvSDKP7wKkByUi6YBWs5dFIOXq3qY
6ZdRaRWiReJkjrU22J/fy6xG6boEjEQPBNQw+XRVnl3Gl0rwfyZicA8AFJ5aIVF91CYOHfCyn9Sn
qpZL3pb0KLyMVdHm1BD7ahfofIU2uVAV6DRbiT1agial35rFpKa5lRrjFC2M84PZEGXegEZTgDPB
Vvp+zuOkSmpJS71LVBScZXCoIhXHWlkQLR8dNexDGRPOgw1VmZ/ovqh4OBQ476LD4nO7PCw2pcgX
hM+UhkSCIpCijkBFHRW1M2WDTsamFM9GGWdfFDEcKZcpaARfBaE95tlzCMzi9kM2HaNGjU016Boy
tqq0NYqas9upm2hUqII9tmkGstGGP6XjNKzFSMy3C8v84fyBr1YUDEgTcT5/WRqKYjth/ngv6dfV
iDuB5fckaHLs6GqWkTZPwM0wFOjEWsbVLtPy0szzRL7hIkFdt7zPESWMl2Q5Ux3vRJuG06/AaNEV
ATL0mgLyxvWnDL6st1Hj3/ui7G+GUEAvR46XNroHYD5WUk4g1qpdndYt/XxG3gMl7Ht2ZdVAFYEM
vwRo2N9vqEaaWjUMIv8+1cEFJRjqWeMieGQ8btVE6hIr3nsz/fvVVARKVWhQ6PJr7v/b++zzWJI6
nDIjiSti5NpE215C5XOe1rQoCxCqh6W0oDiY0TebXIZcmc3NsMPV4fjmogy36kZu6BcP1tM+CAuN
ZJKcgdk3yx+0wNCsUc7upXaaHKXru4UTywTH/OqQJyL+aRJoQGYWTiRMMXx1BeSX3ykwPpOvAZ+j
LfIYL7HbzaJA19lVQQWKVoSgnoYzbHapEp4xJVFC48J1VYu+AmWtOj68P09d2QZuKfVbrdc1V+jL
J92YxpPXCu5UDQo1fO2141M0f5DU/CiF4td28CaXK+UvwFWaPXFia45i3NExyTg7kePXWDbCvSQb
JRGyGD2y4fuCGelVG6WV7id+5K3CiBpzHEXZElpO24R1HlqjXhWbSeDBMTGplqy1xzIxqlWecuh5
kIfp45gr6JPLK80qr3q07K4L9GmtopoI8gTqC2HkF0TdBztSU6C8ZAkgUoT/4v3+rzVlkLpi0C4w
owxb7JLSSlMP/RzKFM0uVB2pcGm61Bzygx2pGXBS4qAz4tZ5/U6k+HwhFapxkaRc3Q6dKlFByzg3
hSxd5eMI6o2pLCjsMO3glX27cCA+2JKg/tMBoXQcf2lecNooPMrIkxj7JJB4s03F5lhI/klI83wB
Gc4cI9ctqYsMIEg6j58CE3xvzl4VxpFqjIFxUcMpO+ot31IplHhaqzXyCQOlt2OtAv2MPkok7vLa
VJt+XH8u4n4EynAFS3BQAiprKqz/GVAZ0rrvOSXnLkmeyrRqtHybFkLpxFU6wHKWqrU4JdJWHEP0
dh4aw26DPHBrvgwWvB0fCFssOjw0UODwlc1z88O4kwclL7TLUAuJIwOamkaU5/toVG6aiResz2/8
g72N3DgkwABZSnACz8BCNPZyl2WSfqnCAcS7oC23Iz3nt5w0qk4SjeK+N9Tnz6/5g4LFbcmwwqDM
eAiiOY7qk76aZKHXLzUfgGQxzB6rIdYXlNb1VL4XqiIPNQLCJawpttXs1DZaZ6Rx04f3OVd0Zj6V
cBvF0rjqe1W98bSqdgXJGNZ+WkKfVXXoBILIrYvQaPYpCjysjuuLpa3+3sfEtjpUqAINKTM7FUbi
+62e8Bl8jnkNaNFmmaXCH7KNun6iQuwlbqOMvBNIEug7wjKkZaj367oXeqdsgnFh2T/Y73D3Qwno
sgE8Ic8hc54LSerneXgP538AkR00rpEX3QFmq/dVU8TOCgctc3JFNlwlSON11nUC/EZB43y+GX6E
NSLaQGjwLcMhie+ZOxZhM14cvDK8V7ioRM/vJhZuS8GHKVwnAXKeGOBrzCr1g/tGb3NpyeH2o5yV
YZDKMgCfjGmA/f9O+sgDylw7o+vuvbicSF6IktXDE0h0uS4J0Gnv9pzX3Zdhgkbj8ZQ5yPsvz7qQ
6feRJw/bdujqr4pqFIdYFv1zO/KdqTdJta4n6MIuq9NjWOs1zdSAM1vV08xuHCq3TMSJxKkiOJHR
ZmYGXx2NkqqjcDqqC/rrR5Eiy3BfwYeq8exIzG5RyJNgzAU+vS9zb6BFlYiOHokqzUujc+pBHBbm
9MfzDcMaQBU9qTTmaJ/tcqVKprrQAixp2oVmhVw2R+ICeUFD/WiOaQBlomLgfDPL8lqq9UZvqGWS
JZMh5fejOuqmXyprMTVEYIRpsKRolGg5Da3Fw0N9SJXed8qwfu5Dkf8WxUm40psUbdT1OryIiuQt
jO1H7QkLHfy5EOKwfn5AWXmacE0qZvG9GPoSzfw8pnmVSye+QOuj33p+ZO3/MPdlW3LiWLuvcl5A
vQRIIG6BiMjZTg+Rtm9YrnIVkpgRg+Dpz0d29/odRP7JqnN1bqpWV1VbhIatrW/Y20OejDwBowF5
vdy/nTc01q3d6mWZq+rj1NXNH8Os20iUDcq9G6GeHbcfjipcgr0Iex3NWICTyzwcnPXa3OSSk+DC
LK4pXqAQcD9nHAHCCyw50N6fUfNpqv/QqePFyBzrXz3UEkkgCOzBxnH+8QZfH2sufj5iSUjpuiF/
2wntxCX8srx6IWBQY2dM0UbWr5OgCpvI0KbamfJrLAYBkPuA+ly2Yo10c2lytyx05ZZoq+st9qXn
iz6Zkvb3vWfA1YlgfG6dCQe97GCVdDWwFVu2EdWt+xDYApbNlONlI/E6rmRJ7lRjkdnoCf0MCpU9
GoFWfAoNA0+8FHOiy5RG4TzYe89vuuemndTO77nOARDFMXUw64SBENuXfFYXNHVKI1+MnYovRqMN
IGWZSMa2C0+ja7pk4VrsZVzrJF3ez0AN0PfQwzzir1urZlkLoWRa6BdclvnHtHCCuzod6UnzH8L/
o6NVdyiJnu/1Uo5PugranU1zHaXABAMkFLgAV+x3s3tN79Ip1GXxgvuxT9gMgH+Szbgzt9eRAKNw
HEugMeArtm/nuaTB4rdB/sKoKYDL2fE+101wAtnV7dzpbw6FzJWGHuhFn24jgfQDOw1F8VLUdRmZ
IG0TT3tfNfeDnZHeyK18vM0ZiDLEX2Tt3uWBCxXxCZ/z8mXKMjR2ATZwJEOLbg+Thy4SOUF3JzN8
I0EjjnM/9x+H3KLf0TDJQ+czdQircNp5Ql+vJtgcAAahcDwkV/7mEaFySzqmS3xRasJTCQwvXkKy
91C/Pik+NoovUBeN4+e/Eqy/BZrASZ25cabyZRSNehiDEa0Yha2OppblTcgGnkAzO+1s1Kt1hbQE
vEXoAztnADi364pNVSxSzC/gmP4aeCePo8ndg81M/+n9u+T6KYahINFA0gylBsjWzSxSmome5vXy
MpSFOlg/HA9AUwF/Z211l4EZj8jSo0SqZ4eHalgyIDNsTylytZLi9SLDoQQH6l59g7vmpSJl7ssU
uOhrGYw2ysFa75zLq5UEU4PKmACNKaga0COXOxgwUFtR4jUvo9upW2Ic/kDtjHbmjr8cMy3Sm75t
9M65uUzEkGGCaMK80iBY8WOwu5eD5g6bukGE5mvG/Qdn0M9m0lNUSuesqvLv99fSvZzHfw8G8Qgc
DgEWFN99OdjM5r50mmz4Wi7IyKKg501E/C4/+aGH7vV1OJ8K0ftJC5nUIewc9iEDHXrIA8JvccmM
94tvsoTq1I+g20JHUjmaU172XVwKlR+6YR4/OUERxng7oQtRNYtTyw2PW2Pszl3x6jT4n7sCv0V4
yKRwswMRYfjrJt4oHDmypMtwnhtS3pUkhw4Re+QxLdoSlk3lHsJ5GmOPtOWhzoCSeK5nbkYFSoTx
Ijj3gasOlLHmUAk9HoSPOzQvq/xMg6I6De3UPWFLi7vCcnHozZR/JkhgD6JtUSWYpV2kUfTwHhzG
31aH9tRWqffi6qCNgY3rP0UIxU7UW5S4dKogv2No6Xsvsg6VACR3DqqgzdG2EwoCOsAV31/mq1XG
zMBlu26tNQvekthFPzlzK4LhPBkNy6nfo6fdhKHeH2WTa68LgCwPmxbvaQoiZ6udclNZhj1L6Xke
hYvfP6Pbmq1YMoz1+G2Zc9QmXRQ/th3hN6kSBZ5As0LaU6jIxfvjwZRdeewGv09mL2h2vu56Dhhg
YuQR2LgMj/7NsRIp6ebSn/BxIWo0MgfVR0F4hTuHd+uffZ0DUM4BtHK49sAzXR6oSkMapQZOz2LK
0G4L2WjCxqGLhoIVH0BV47c6qRQHz+ubGPPS/qAuEdFCZnTK4hTeIj74cdoIp4gGnj+BZph2ZuLy
MbsuE+CzFWKAlA8wtr85J0yqkSpBnHOuOU/wMhMxURM0FQ4fYz5UqAXZcnkaSPZLGByT93fJ5UX1
79GRTIEYA/G9ck+XE9SktSS1n7nnQlh9NwQWrXQzYJSlXPqdxbiKpMCrkLP6FAGVwmu+Cd9p3yxd
U1TeGY+J8sgGB62x6qKKvQYiwhJp+c7Eboj919+GJzSSOHjaQwA4mwE9sL4WN70HiD5l3+eSebe0
85oPoWNQkhgoQqLnclmJfe+WkAUN7royPS5Dnn/M887upARv/XxgCgGUZEgqcVFezrSkOVGYHO+s
pmZOAICjTxseQJEHsVRSDajG+49XFjse8HcAThGPhfUE/pb3uNDtZnkbeGcE+PQeeSH2UG2dJ6i2
yr2ZXk/rZaxHG/T1TkbA8ZDNbY4ZTwdRjgP28GDq4MMCYDgZJ/LsT5l/WNgUPEna0Bca6ODoFQX6
oYadG+OVOgOo6b64NVZB/4EiPNB7Hgh30HPNOnsX0pvfiDMGnS7kHpCdXM6HX5SyWVLmnKfRZZ+Y
V9nHydToANkMqDcLrvdY6jpI6nHRH99fiXWmr2YnhEgMxkUOHmezEgQvpoxVoYNY57rHKXfRUFAs
3e0/HgUABkUy6Aj8Tawn/bf15sHC8kURdha9dCItAKAaWeQ7S/3Gb8H2XcUa4JF9EGyXowRW6lBm
BT8bYJUHVldfOjbu4cBvBCWGfB1qbw/oF1Cwy0Ec0tWOmGZ+dnzp32aUoPvkUFf3PkTVz/981iCq
hBDcQWAKtgXz5hySIG/BUH0l0Ym2AlVZeeWwc+O/sfeA2WJdsPtAVm6ZCjy9JIpVWXZWSHROSxYE
p7LW/Hmap/x+rhv7UFMw1V4X0p31cl7jymb3+RBIIisHoAhlx2bf69rv9ej57OwMNpQHmpIZLSjL
PvtZFNj1EA9XxIsJxN73So36a9cT8QnIVXvnl0r8iZS4fWwKP3xxZNZV8TI66U9SGfKcebz50DeF
MBGpgmPPKDh13QYqjatCL3+UM3SyMeU0/7n0c+Uc/FmVInZzH7gA2NrmIVxc9KJvR41LYHJyFJZo
RPfT4R4gSKK4uK9GwQ8iCKsI0R7P0XlIG5n0S2O7KOx6/meq0uCPsB1hyjWLhyogGe9n70FKhXoX
FaDMpOBDUx+cwPjtfVcAQo+V6OhP5o3BLzRnb/jBLhYNNnVJ+jh36hbdo2VuPs+sV589NjQMHF6d
fkw98yjrvC7i3psretv1LPgTIlgQMKox0wEJ46ROeskAGWvH5KhYn9b6PuT5FEZpqEZ0tKyc/iFv
06aKWoDlXWxpFXyfJ2xLuEBcAS2iciD+mT3kymkxmuVgCuuZpK294qlFJnZaTT1o4WjY0qPAH+9e
+lwAg2rBgMvj1E64TrlNq59LCXVQD3osu60mF/OXerP3a7Q9wC6kdQi+pvKfWlB46lg0Q9XFQznZ
PKpDrT0AWXWHG3KRVN24dEg/j5j+IvLzajxnI/H/DoeC3ChP1x/WJ8otoqpT3o5Z1f3y0lJkkVc2
qBFvyehSVJdPh69uoS3amqd+/7VplwkdXp1++Cas4DfatdyJuNcFv3JZLA+eNS1Y5ibokZvVekSx
kb7KkbarWT61DpQ40UB4W8QNS5dbNi4N6GhWzR+7sj8Fs2Xuzazx2I7YkHplVNpu/ja2xA1iCp/9
XZF5tY1szXuIEnQGE0Phpu13F/sRb2SnR/mY0uFtHJCuQ4kQKGH+nmoLPM1RhdtHlC7ei2i6/FMq
lyWMOq3YQ59RitIysw7yhPlWfHD7Jo1h4pDfnLL0+ggGOf+Y9ZUeYsDXht/Wy1L//X4ku3wdv2Y7
uOkhBQB7Rlfi4DJokmUkI2BMyOhwt3y19Qx5W9haArUuNn+UQ9d1GCqmju8P+0aKzcG0A8sHQ7Zy
ZZsboQhMY2XK07MvJv7YqrR9CSvi5tHIu7/bjqPKej3oQwYiL2mmoU3GgqU3WemyZ8FVdXBFAxFC
i7cfjqS4y2tP7dyM25kBl4goHoC5ZD5u3+1bY+hS16urvD/nfFRPeWaKgxh1ELPFZDFMDc4npCN7
gPNbg3JcyIAPgCMC3btcDoq8TNChHJHtBjrWboA6PZmLRugoKBIeg7H69f46bNPL9UcCFQRHuS4C
lNeX442NO8yWtOM5XdpTJ/Cyt3pGBaXa6W4gBdq50NxLJBieqzXTwFUG/g+wJ4DFy+FaVvmzN/Lx
PC3jdGT+0icF1KwfZK3GG42bITbcoHZTqNDNp9TpjcQbL047z411o9ukB3UdB7IID/jw9lCBaoxJ
XeqDVNo8hmmARsLDPO/chm8sCkQLa/bySqptZQusMCaUXE3n3J3941gy8dGRroPDXjk3bjug0/vk
7Wn73lgZb81kgLqCRoYG+nKqgLxMRd9W0zlsu/ZmFoTcjFD4RVCdTonux3In8X9jvFVDKFYHhget
/CZ7GvOiN5409pxl/iel3RYcaMbjvAnvMjZ3O6OtX/97eoGNINZSwwCwV3ve1opW9oucgFDZs+nI
cJBSZrEfdnsvjDd+E34PwCRk7wD/tmUtRg+y7Ny29lz1LbpY8Lm86yf/E66D/h5P9L3D++ZwAdYK
1jMHsrbN7ka6RoNMufa86K6MoTOxBw4R9O1Mml8Anuqd0/TGHAIkg54GWRqAv616sbbjNKVLNZ8n
weQREmV0VAgy5+s/jhC4HYIQgRoqMvy2y31Y+USksKPNZ9rzn7wYPobu+Fc2278CO1Y7b/1X/mmz
LSDt9RCOwCqHV/LeTIrANtCMnMtgHhI316g8EpDlMGoUp56DRt5MyLgiIkZ1O44K1UgqzyaBrLLY
FMqLG8plUiFHeH8Oti8LAG4hohWgRJRXxk25YQFDVZCump3hTLJxPDZCe0lPqLihNa7894e6gh/W
sQJESWix4Fth23MISo4rlYrhPCAFjyDVJl9auPoepsZvDp6pIVXwLBSg4YheZKEz31lmmlO6NMVt
j0z89P/yOYgLQOpBA4EDvVz+wqkhUGRyBB5A2tvFxdULgcb0VEpmo3kB9mTG2oP0Hko9N7UsKYel
TQanMjdqqKYdydQV1P06O3Dorjt+TR42UaoZ6zILegJ4GPrqezrCYcEtUtkQMoTEdxcVMVlWqIRd
CLh11PhkVRqeWqGRy84TjbumOwRLj/7wYHBjQXL3g1kKceANJ0+DqYq7pXDRJgiupxjCP5sMUuZR
X9TTjkBo+7ZbfwgCOyCFMOCgejYX7xCW40ggAj27xaLjug69p5zhiSVlTyMhQ/SQAYVwzzQ7v7+i
3lubGbaMNU7hbgEeeLmidPQ63ND1eEboaBK865YvEKUiPbYB/eyNGl1uOsaPE2/nk3FtfprL8LvS
qfs8LE3zUnMdHAhSwphlVJ2ABZMozB1+6CZQ3cIjBF6EEDuXM5MMnWRHvx3TuPZ5GS2hrL+KYhBR
icMG1kl1kSO74d6B4jDyArkcGp+hv1k3Fx+J66JTkJnnnbzuOmwyCLJcEPrgvzxvKybJZQ+57KTm
MxezPi5ePeHhqfjO+l7PMkPAAEC6GhWQY22UMXNX06lU/nLOeD3EsHgGEcRH1W2Lajs7IeONH+Su
rLYLGm9N4TfRCUXh8WLuKT0P0HGezDK2x0KUafL+vnnrB3Fkw6tYG+F59cz/DhRlIGXxEs+dMwQv
IuJwPUVLE34UpbNb8x1/0uUlAH001Ldw2SMPQW56OVLuBR34jxbo++jc0NxpY98pn5uZ3/kA/3Ym
7/ocgtp2IAiDDBMA31VoB7LrdKnxzrmfBxHJZtRdn/3ukTrA99Je05u5pvVLQZc9jOU6W8DIuOxg
UYZeAGD65c9cSDfgDS+9czhlwReTsZ+OpPQXUeGQhEEw7UTyN9YPSQmExmBaAdy/Vhf8DegzrBJ9
k83emZbUSWingpMSKDHgEn/4+v5WwY64XkKkXfDYMewKoGSbJXR8m3WzToOzFNm9aZtKHFTXZw99
DbAKfhAWfLG6N3nMciI+1z1UI8nkjLmIl8mv7kI3haa8npGEDj1D0os3EPeADwj4xtEAtJJ411P9
HXBt9rULYNC4MczpnMRjeL/GOmwaYONlqaO2E2MT9ZWVXoxiFJMPlKKa9IERpBW4RJk3RwL14O+C
KQ8+Qf6Iu8ttwsiAaTz3vYJMcc5qoL1IVSFJJzeNCepPQVr2A8wJksOq0o6fmqmo/TibMPGRC1zK
JP4i3W9+7Xj2NrCz802y9tPEbY5y6G6v0QixJMV3zXI9nASsBn2U4SotktrM0NA3Ct+WWUNuXXjM
u0gWvUqCJsBzeKD9M9eQ4gNzmUf3huEK+zIgUf8FOpp8nGy5DLEImvTrPOdhiPc7HWXcQrB1R9sa
6ZSUY4pUmJboONB10OR3EPejPSMwLQdXTtGzqK3DBiyD4gOglByQa5z7k32eWwpgji+qWTGcLL9H
pRAHcsY6/+4MM/kD0QEAHGxgDeJp4d84+YK47zb+ZCJe59JGoavLH9AHAYtZcU8e1/NCvleQgH7p
WpbD1OYrt4oK3JxQBHWL+Qr4doLyHdKpz5Ta7L4nWXHq5qz/bKhYfjgBmbqTkZWDCusF6wC6sWnx
TwJSTx0X0KPYg29gy/xaLapNP/ApXNBUL7PyiejR1zuPmjdiCbwz0FOAp8X9vuUzHGDPDRw0y7lS
Ju4Dv7mp8lwce+mR44xzFoG4cpKA6p2jfX0BoCkoWAIg0sgZ8ZK/jCSt4nVhJQnPrYXeFO0WfOSI
u96I63i12l0BvK6MKKRtmzPdsCUlY92TM9Kz/o6Fvjm5U01iwVt5KDnby4SvAxbGQ/4Lm+f6gGOb
+DjVqQwUyr6dGwHdclorG43GezIwGR734tVVuMJQoLtgeArXq2AzlJPCHGq7gJyVCeS9DJ3l4ADR
TGjQg9ppPfQW1GH2SaNOzoee9dXfWZOVScgnL9F+Q/ZsaZdqyxUlWT8nCNcCEuBXt8wPmL4BaYJL
zh1qDyS9bNVH06XzHTwBMPR7aXvE0ZfRwjJ+1/kNQE7s7rhf1B4m8NbGgvATtzBemeBtNkmMU5Fc
ZW6WvaBCYJ4MbAFQmQ7pzrF5Y6FxE+LRAwUQnBBbGxhQ6k5NQe+fXSnh7/EKeTCz6578prc376/0
Gz/I9wO21i6A8+LK8JdyfyZ1OoRnXQzs1s2qPGkkROfvj7IRV70uoL/CKKjsQMFurt7133OlMpxy
MeZw9DBXphEdlLm3ZWmOCMHzwQ1BXPiVdA9LNqGTSL3wxJcz2aEPN7r/149YFSMocoFsF7zYekf/
duHrtstzL+vkSypHaPlNUKUPeOXMaIOqWJ1BvLBek25aovpBODRfFxhpmzucAvHVDQksIu9PyhqE
LrO61egC2wkM+uhRtE2727ylWSprmBqDbnFj+Kuy9uguDa8TSVLlHZpi6OmdabMw+8dDg6TDXS4A
JeLls7XGZ66wtkLcPBPHHxIFziqGVD2MTV5+z433FzqKk8P7v3ZFRS5/LQoNhGt5AAiIcRVsnnea
DNRfVnd6a2fvrwJS4NXZYNqzZAWBgiFtRw8UQtjXsc+Vi+a4FVRiO7nt9W6HfRnaRShfIWCEYPJy
B/j1ECrVu7AHUyYT1mtzxwjcB+//1DdAm8thNgjR4kN4oksM04YNmCrUkIsChI77oHWdjwEp0f/V
iu5rWUAHiwbWS4IXSxAVuZJPTefD+DfM7Ye51WLnCbbRrq4nAJEUVyNIZxf31XYRBpM6y6AoORPX
r4/4z4pHRsG+lFI2D4W/hIcclqREqbKLq2xA01ay2B/EbS28yBo9BbIp23l8vjVZgL3XOAeVJwUn
frkmXRumSzba1eLiTacclpRDuua5pJjRJ3keQblUqA/ci+kvKIjDDw2b/AR5ImK+ZV7MhCmiPhTT
Pw6MeL+9skC4c0MEr8vPqtPM9cEwgQYavSkCXFomDax4O6diWzRmXRG8HNdkBQ8DiEw2F4os4W60
qoGPgJT6C2kX8rer3GY+qNYpKDTyjkbhsx737eAt6AqXVsPJo3rIokZ6OoxcZsKPIejeZwK1SJCY
RvHI0ZaqQ5/aYAdteutzUWgAEwN/C9BqvonjjkwDv8qFfvHmXDwtC+g5MufZE6I7KiksEMh4ATGf
jEzVHZ+RMMh5LO8YDfIo95k51i1tTtSHh5kPnY7DRY1DZCFU2Dnob+0qYM6o+gE2jV4XEpsDQF3S
teLczAu66xalDzzUbZ8YLPV/ZDYdf0nbse91VvSJcXrk7txYCEDhdlxrZcCsy2vgOMCL/plUfT2D
CLgQUoG2AtwVXJmuFj0Qpm147nNYKXk1VUnGCKqL1qHc2cMbs8a/x0IS94rU+gwrd7mJFUHNqnBY
0nNDRXmbu10GttdMMXwU/qEd+jLWdZlGnZyXk8l4eRqKNPsA3QBaa+NInLygmmLrdCSiI1yCppKo
3A004lM7uHNUIIP5OraiP/FwolBEUPzJqK92CIOBxFlWFuf3A+t1+AZV5qFAFIXQHezsJq42o6wp
yqfkLznEEzdTIMWdU9c/3x9knZPLi2oVeiHXDKA7h7R0M2eMpY4lE81fpHXDSGYlT4B7DknniHkv
zb6+FCH+AS2CbYAgABHu5fq4WlUzydL8pXGkH7UDSvARXXUPXVn3B4qzcUOQUz3UTdcl6O1C74LU
joAUByeSCF+HbCn9D7BaOgdR+iYJMp0djBemJw567HNGl10P/Zr4b2YHeD/kaSGEtxDlb+IVoNsi
a6pFvyBt9CF4TlXxrbS2ddcq7FO+yk3aD9BWNC98wFUc0TAvbsfOWAhk2DzA3MOaY2Nr+TClc/qF
T0Eqo4rr8hPiiAUCypf8PMo0fJ7KJn8kFnEoQuFCCNoqt5Gf4KugsO7nLYG6dvDSBx2mbRk7dY+a
N5kx6ifwzVJCfKmwTXqA7g7m2E/CUqHeHv6IO5FXZY/n9lh+7pho0Wmln50u9ns7FEDNXfimcHgd
AsUD6mNVTjF8p21WQWpT9OOeg+2t6UQKhvgP0eiaiF9uAMM5KXAt6hdeOfIY8rJLGqBSf0x5LQ8Y
+5+q8FfxHETxqAYF5GWVlV+OR1IXfBgjGsYf30+8tlGJQGWkmLEuPLiztTsP8TcSf1CaKwEIZwUi
0Fa9XlsSLI2je1TuMC6Am1mEL3II5i/jNMr2EIDwf4ShH8bfsigIJD9UoXbPWBXpXgVA5/qwhQC3
UdQEtD4YhnBzsPEn8rBvyfgCYKW7rRhlX2oxhcdmau58mIfukH/wj7ANoK+RyP5sJbTbKoR+nQ5d
d7s4PDvQGUcttM6EnBlVBAGL6oOelh949ZQ71YOuwhAEjrgeoEbA28xBGcDLlRIQlttC96iBUCJ7
VIC38iWayv9kxP+oxNq7xdMuKuT+r8XY/j8ssbYSc++UWOv+qv6U/+cjYlv1F6LC7+XW1v/nf8ut
eexfeC/C8gQPAAcLiXj375K5BBD5v0AyY2tDD4NuGitG8t+qa8G/4KzDbsdRQzXDVSn7W9W14F8r
/w4RK849/g5V5n/LB69fk9UVStT9u5zwf/737xVst6WIAAq6ECVDle9DSwi/+OZE99o6vdLT/Dip
IT22TW7u+0kPH8QoqijvpvFxsP10cBxwFMhulruhqiEWonmRTB06fmneoB9uYfAqZ5IeCTxq0bAU
5V3rUzS2kmr4okqfJLpazp0dvraz+jlpO3zBnYjmULytUUYN8PNvi/HGz9rEDQj4URwBEMhaDXJ9
LG4RvAmPXhSCgLa4aBZxC7M2/dGMbQQmnJxeP5QGE+K9kh+Zr+a7pq33nNyv4OT/XHX4BHwBxLlI
8dY84Mq+6Cs/1OBC6OMix+M30c7Vx6q1ur4ZISusRGePjk2pRPbmZt+cVEs4H0Tav9DFqZ/1VNVN
VPszLHHwGy03ZQ7NegSSu/o2gDH8E2aL8oP28uFu8kwA2JhyfWs9GBbQxFPf+tywh65r6zoqatxK
UT9oa6IWFewixy1CJPk9gfYqF8sONrBJnV9/N2xPHqrIrY91vIEuI0/XymF22s4+gsH2PhVZ3y54
voZkiGpm2r8dJV0/GotiOsIHzyTMzim7g/bwg3TbMHKmxRjc2KX+DlzX+09JyP91v2+esOvX4Tzh
OEIBDjwGmeDl1+lc6bCYHPdRcy/8WRWygL/L5Eh52pl99/KJz4e887IPOmvsXQGFUIviUMRGPvR1
dUyEKNArY8rTnXh9mZuu37WaIrFLKHJHZNobztEoE/p5Z6bHTukfPZgGbAab7xyLjRnsdRQgN3h6
wcG3gs6IVL9DWGPKs47jlfhIK2rjrpv618dDBJXH57xt+zuotpa/oMUiB7lQH9YkCDWOZdOXX8qi
RnFnH4mSj7lY5aB0TscEXpYc1T09cvL6ZfzSe1UL4jkM9JNvtIIncO4PkJOI5xKvtCrGTfVz5jUQ
KStnim6BjmKfmRXlj6Dsfig+LmiBq1B8JErNirBUXTKBS84jBerQTUwwYeDcb39h46EXInOhtN0J
HdcrsSY2kDnBn4uCD1vDRrdMbq2lpY/eUPff3HxmKzuL+kX4WI9AHafMMfXHIzOoqoYazEPw2UfV
7zw2eDSGyfQFKupOF792PmvdmJfhBL5Z7A4QuT5Y462NzBjT51MTzo9Vg/KpBFUhH/PZLxOIKofb
ckKhRkKm6Xapx+kMVSvgDc2Dm7nIy287X4LLZ/sluDZAXANRXxnlTSLkACbXVUMosusaCsK04FmC
8lFYJIiKQLUazz/qrNYKaTWdfwCP79D/0WAC87U8zyH3cZYiyCT95P0vu8yGUZULWxtVFSCrCVe3
0VYC0ntFj/d4Oj4HefWzcTFNgssc0ncfNQKse/v+aNt9gtHg/AfygjCCB9g2HySWAwGYfPpsrNd+
Z7aQcK501c4b/Oomc2FSQk1gulbDAHe/feOhSQ/PhzZznmdqPBA2BTmYtpT3S0pFMkPHFdHS+9EE
KKplwlD90OVU7WXhl8nkOrGYUgGFKUpieUhlNmDWEiLvMNWAlgYWFk5o1pvjxKg5BC52oQzE0xgG
j8L4+iZIXRfvnzF9DET+BAc/Ek803G4j6kF5n7K02btu1pD1+7mA3DFgr/QZlgOU3fbbtOGDW6TF
c4hSbHiGMQSdUhk8FRx0KdQtRQHJtj40sueflIGMMHMGfsiLVESjnvudLXj5SFhnCl+D/SCQtoG0
fEVUfuMIWFZZW1KveHZKlKBCIbIigpDeSUTy1GfM/8xLZmMUTaF7S7QND9uBN/k+c6vBczUtnu1U
dpHXGHqw1ANfX1btVxQ5g5+hapxoDiDqHxqYHpRXHQVIuL39enUIgbBgn4ITQnLqXuEfFk5tW1ki
nwPUh0UPNh4kja36m3Tw6udKVzV8HdApVCSt4mr4DgPAd1Pxo+3gSZjMEnzUg/Ie/cUux0kW3c76
XB8nfB6aKEAri9IyANA29/9AQq9HNW/17GWDTCyKWT1P3nLDrZ/dO3pCkO/o8KTxcrr3x4EfHTCT
O9+w7siLHYtPQOkODypxZPHIvPHvf9sjqLaqJURS6pmy9KmdOf3Esrk+gPZKb03vOFE9pPJJtEGz
w2C9tTSrFnQl0CCGf52b3wZ28Y+zckkxMNzmR2/A9kB5KrQqIgGaJRRZsbMXXrHIq18KPyLuexTB
hPb68pfOBfxNrNP6mYeFicdUT7etn3IUHCr9W9W36OlrOvdQDkUWTb7t424R6jShjwa8JS25s3T6
0WqN5gJdWx1QPbKKmZO1cNbXLJmadP5hZOlDsNif/a5xjpnvZTuQ9ZtzhnQRVNfK+FxlTEo5S6cG
9ewOgzqQHPZYVehvGnxM5JRsTz21zsjVjMEpjXsMbmQ44S5nTFiaDmQp9HMrgy+pyUe0YxbyiMYW
f9Q6fICqcc8Pu/GnI2Sh4i1FJfeVVYNJ9RX3+G1X8FwthaShetYcZtsidb/RzqS3k5JAFE0eLSro
j11efwrFU8jrJzWp/qHuh1MHCOLgRoZg5t+/Wq8nHQAT3gRodLHC71vwosqCEXZoxBDHoPgtq4Oz
647PCwyVyZLWe9L5jXXm3zOA9iYoloN0b0VMLid9GZu8H+ZePVdk4UXcTRrEEOEZXFOdXbpfrALt
JgTqdCrkOIXbVZGSRJiYGrmcRkUoygTzmzGb+VeR8uInppvPO3npxurx+pUoCgaOB41NAL5tgX8k
3mWrpkU/g2H2PozWWb724yRvZVgMaLgNoUwZsaIuYGKDqkvjXYVSE9Cvg3lyfO19nvg4PDlhUfwp
shZ10yAPQ1tI4w8scU3lPVY9bx8yn8zPVcHdb++v6GsxhcuNjYAHIgWo4Wo+3ypCApHWyPWr/0vZ
ee02jkRp+IkIMIdbKsuSKbvtTjdEBzdzznz6/di7wLYoQcQAgwnoAUokq06d8AfvJU6H0XYLs9jE
IHX3KeTDVdBIyppUXl4lTSCvvSjaAS5WngbAql91V7L2QyerNobS+7Lo0eFuQqxbpBpLTbFn1m8Y
tmxG3VEWugK6W72qKmlcBcRTq3fdtVrq+Gy3mrqi9P3w0k44auUresTRJ1ez8rWqgksuYuFTH9Xy
s5+WPWrmQOC6IjG3RarH6C9b8gHyXA24jApk4d3cnHnGTPTCESZHVkWcu2fQuBY9ox+Fy4DkiC0n
FVg7UGELQiAzz9i/+0ehoGGqBQ6GDHl281mIh2US2uwvlVEMa1XLjYOcZvE64i5al43ESDAq6k0l
SOOnkF7RCshe42R59+a76XgGxJodYysebUnNf8hG8t5EDAy5Z9/0of/mdokP/iLZiFWB7KJcuztX
prmjtnySogQG+J9fGmFrqpVpfRsow1yfWThdIIIrSbgoVSTYY4kLgIUr0q/Hq9xJF4hDuFYxq5xE
qObB0RVyukyijhBhwMFyW4Ok1kOnDT8CR61qJwRTte3cNJ+08s9aqSUL989sZDp9tmm+w5AXiyyu
BWvWoBNrRCv6QUsuRWu8BfnO0J4Fd7CNn6Hqb4ra2FRG9AS+yuqGbTn0J6Wwdl3fnHP/jycHqz60
FjoVs0b4//0iYCeAIMik0Bq6fvVjQSvcE/vkMnq1sldcuk/SEMg4IajxqmM88mRmgfjWFkVC0KnS
XVrr40p022wtom2yUXrUHZEaDH8LVeUeh0RIbM/Tmk0ueXjFeIt6purNAZsuE4oXpHzQvJhHTqC/
agHuMrm0uJpsho4JZmCBHH28V26KJD4Urdy/RhhQzOcKRbHoizWTiORi/lX7aTpvFUuwht0BeP7j
pW7vR4YiU3oNhQhM1HxP+G2gixkKbBcQat5aHmqQkG6S2AGyT6tIEZe++J1H+//1kAKYXZCyGoZl
qwfRJYzNAxBCYoBSP1WRNdEJN7nin1MzP8ZKvhIS3QbUW7TprpuQwG1x9JbMBG5qLEiaE6hiaqcj
ejwXa/OSGjuhoYwvecTwL9foKqmhv+uy1t/LkKNXaoA5B2k+utlCv2h2dG95pHIApE7dOqrh6+2v
lUyXCq0PL4GqjjvdKMtP7lAYZ0Ppjr7AAAqOkXLuVKGZxGMaa68MsHtSwTuliI+NjDjT4ThEpbT3
xMqyU1fu90KOUY9Vh8Gplty3x5vlttwA8w+lDXE7FSTtvHGU5bqrKDTRLtU4ILsPk2Glt6G2TlVd
XHlxOm4rQ3AyE6b444XvBE9aF2A90BaaegdzUQf0oTr2h+tfaOANW9gbr62pju9tK/8WTW/8UksM
S5VSVACYT9SzWFsy6LvduPyCaadMoAnU4WehCuARWK529C9WVb2meSlfykrO7S5N04W3fNNYhtnM
xUqSw9NSYs5VboYw7AqcK1iqz/ahkXf0iiPl3AhZ9WQk1XOeWvqz3zbrnNFzkwNZK60YvQX5uRmy
JWmrO98cPujkd0Lgg5ozNU3+yenlztDHRhmCi4KSn40nTfVs6pH2Ipvj1wD55lJPk08iUpzfH3/y
20hLEkPrY0r04ETMxXUAKhWFIVfhRXI1bSeAXVrBblwCyN2GP77m1F6gK4Za7pxwlVUoDkQY/F3C
sm8PVuh1K/p8+WbU1U+VNCygh+/sISI7GGbsDwm1c0EXtdCjrk6z8CIU1lucltEW8x304CylOzx+
e7fFH2WyiZA6An4S4gGzMFvKRddXURxe2k76nSGgsZFcufzsmfGveKjF3yB1luQo7z0ci/4vyp15
1SyNyoogkbtQCC5SqAgnXak+e5Yu7GNd/Hj8bHe+GR11BprgZilg5pJ6PuTaseJuduCBwPiMa32v
B/1HI3f50yAiPft4uTvV0tScZm+QovBG5ypXUh679JpkyRn91DgDKS23ph+Mz0yXaHhoaISjZrf3
I2M8MSUzjwWzoq+gdtdlUBiH0nflfelpI7OM0vB+NXXd75q8/6P4ffQaFnm1SsYoWMBX3vn+hKpp
k5GjwCqafQzZL0xXVzPFKUtDXedtHr4IGbIWBslmWgrVureyJcuQuy8KXTaG1LQraZ/OQuTgBjn8
3kJ2tCjdDaJ3rKu3qPmjCPIHCdW+9lHmGFxbTZKV2EJDDDG6MrKj6gLnSmykHN7NUUBapdZXQJ/2
YdcsxJTbt0IwoSMCt5NjCPD6OpYlLjjUkOvzImfipWms16oTledCNk+qWCavXVr4C+nVbRSb6tQJ
40FxQTN3lnLneTUKReF6FxppIbwgyFaoZTW7x1t0hief8uirZeZth5SMv8t0w7vo4LbLeh1Z8bHV
rHDFHO+rHo9fR6BxiSecSrX/CSR9aVyy+ANmb1YbUNgOWsu7sDu2QqfoNu4mok1RuG1yedtaAKhi
62viHl3dw28JJtTjV3AbFEhL2O3IQBO7YKZcf9rOLSK1VTKiD+4pdhey1tD8kTw1WyfVl8dr/W02
XncgeOO0eOjkMbO5GaDFtRIGSJh7F6UIX0WJJCzONQ+rzkRuVyiTbNUhLP9QueAQRDP6myQW5lOt
6ulerQjFETaxEK5U61QNnvgnrHM9ttNYgPSUm8VHXrn02KFqf6a/AEELKvJOMCI061W1T54EC9rz
2o0RcDRoP29ggeirpI+Hcwg3eSujCPwsm3G+ddtE/4kYJ/pG+eB+BVvmnkw+0kKoufftOVHmFIx5
K3Rnr1+9qxSNFeVBcGlky0JiavwwGQwfXVnYKq3cHDWjpQE/BnS2DPh6DI6ld0xVFjrEt3kK00zK
akpsaxrdTdfTP3lKLao0fHE1vmhsw1UXRn+ssQh2bdlFJ6qcYo080e8krsU/jzfDnXVJIMDeQNoG
jDiHh8haP3pp1XoXL8eMFItN5SVrTO8V5PhFJIk79OAh92lYG0+PF77TbWWMp05UhonKzAz1+okz
oWmKgpnCRZQZ3WEy8ad2k3CdKHKcg34NAu7Gzj1aufBZxCvlZZAHeScRjJyw9v2NVgXgcHLVCU3j
ZeGnTYXL7IDwiyZ5NHp0IOdmSWMgpOXUI7Kc0JJ/5PRCVvkXmTH8V51OPQPU6JNeRyfkr3S7kxNE
KqOPCjLxGQD3ErflTgSeOi60OsH24zg8fb9/9kVWVl6pa6HlBEia/LCyMbIRA48WdsFt8sPckKuF
VJLetzSfBWVxQNN3dE0nyRqnxTLjVIVWuevaUl9yILtziU2QbSB5CCAB3J7e/T8PJKejEuhy5zoJ
7bZNZLXh1gMVaheG3q4LJWtXcS4vafvf6R1xwHl7YFbJlKGsXK+aFnIAxNC3HDGJgBPB59RWVYZH
XKYG36KhNOyk1f1d3AyEX2T53XU3ui/KaPoochcFOg2lAaunzoUjyszwYHNT/FM1SwoK94IREDl6
M5xEOAxzYPbYIZg0ionpwPhN9plc6CscLsNVXcrNFwLIj1RS8lNfD+KRX2UezEIsV2Hj/1o4Abel
PYosnE6gPzo92XmSakWCINUIw12aMc2/6FocHyggQ1KxslsPzHbXOsXaXtbdd0Eduk1LHo/eWL/K
BWTVEmgXch9qp04Y0DQe42Db535mpwhCYZbtL8kU3NyeE3eUypqsDfclJMeuv64EQlrJCCYXseib
ldiXdP7r8N1CD23Vj9Z/3sIsh/Y7cZpkjMR6+jn/bOGIUsHtXMWjhG5C4IJjsu0Fs1ibZRpvdR+O
NpduvBAvbwLBtOhEMkNFCVXgeYZQsoUh/bBoRydmRW86tss6GRauoRnRgVQM82pO5dQogGZvzD3s
qFv1TBRzy4mqcEebhLZ2CmI2tJvmYAXG2sSKJPF2XfMRt0+ZcOgj0WnbdznLmLPkT0IfrT27+NUH
3Q6i9FbL310LOeWg5Z+L5i133glnmqyX4AXmey5TVKaGOBZJJji4VHsbI2lfjbEMd1Md9AZeLdrH
AR6nQ2m9GnhXHtskmhIVl9mViNIhrX7R2AeWqS9Ur7fRBhEJPhdfi3oZP75Z+UpFHnU97P5LwzR9
65VusPcokg5lW9q4VUV7NWcaTMngPZtiGO4siVOldn6zq8EreXZtmg1ykrw0BLA/PKaRL8Culryr
b04N/Hq+Mx1Exos0bKa3+882Vr28rCVfkl8HRvPbJP3p1S/VxI2Kg25JLuu2KURNRaLBAWX4pdIg
mi0WIQQzeNRxuWDqTpmpjhH0nY0DNmmjlxtHX6/kpynfVTMzfNJ9Ca2aRPypNFCPBeaN28cR7rba
Q8WVi06mLgbGTqi9/kHm2FikILJ1aSB+7fqmGnGwEj2alGCHXpuxC85la33DO0jedSbkJQw6ZQxz
NYVvWPTJrtDQFXW1onpDBbv5lQOIH23RrbHuVRrPtQfL/AM6WFqiAN98Nn44LcRJ2IM5/E2Zqkb5
OGJsqF7QOduMfWCsBDl7YUDHdcEA6PFrurcYEEl6WSQh04LXbwk4lqfGpaZekigaTrqGcambMm2s
sb/bI10nL6x3c6J5OJovKrpFnFL2yvV60EwY3nYND4dJmJ3LVrw2WnEpyt1dhV2IQgo7EXzc9SpJ
ArPdxETkgpxgv2rzAgCOpSyqDExb6CqNJALQAeQaRbRt0ty6XgZccggVozcuiSS3J1Gom/cs8rp1
U3Xaq6mkIl3PhAojNEbBrip8OmuwjcamE0DGbBqpkSwbqFR7yUhOJh+Awf1j1IPx1Rwq91PXlKho
eKk4aXmRsK5in/YNVZzYpXbbl+ZGNjLv2YiS6B1gNRifoK+q0u4p6feD1yO4AboV0NyQobxPVpIc
wtLsbU/gv1dAJvMflt/uc5E27spyS7lcjZ7s53aht5KwCttYXjMgcbkAwTpGuc4JkYR6g56JtHXV
GJB57gW9Z7dG7K4hgmnewhm+2ZzcVDIRbAKpciPOc2OqltFvcku8qEEaQNeCWlTnlcqvQmVaYdCw
sDmVm6wIADtSSBiPT30YTI6uP2idaFFbx/3oSK14NI1vUqt8rxvzFPgxeODS9sJjYX7P/OG1iyNb
AlBdhPFe6dEusVY0TDeyUu/lDtEm46Nq/sTqB0NhZsUyc+HAzot4WzNVDlxhHcsv6OPaUeg/5QyS
Upp2ifButkO9Yhzz0mAhmknpRoyFdd0tzMdvioHpKZn/YS4C0wiM9PVTNiTvndjlo4M5B5W+XFan
3ivi38HYvj2OLndXgpPwv4MRRrvXK3We4remr44O4qfDF4bcT+zs9DDWdbx5vNJttclD0VCmyIXl
AfJ9FshABEqubhWjk2k96Ef1VxXHL6YOEDBr0ZNDaM7G6+RPULo7X6vsOIwvHZdy5Hfr3KSBLy45
R91ibaZfxKVIHonyHyXR9cOj8x3gXuuPjl8ZCD03snrI5Na3jVp1PRu4XL4p5V7fJbFkYvCYMKvR
jxVmf47SC+nakOiWtHpuPhtKDsu2i8uFgftNlETIQkJJl9Sa30hcvv6BmUjxZ2SG5AijFR40syAD
jKrLwoe5aUCwCnnt9GWYkyALfr1K21k1bAdZdCLqvq0kd3AfByvWDh25qF37rvmtyayLklnyXo/h
HrqjCEYOJshu8pP2OfKNcYbo+LvzJ0RUEPh8ykhC7ldQk4Vt9BeBchXSyTb5Vly+xHPy7dnZiEI1
l1RfaBxD5xZsrTDYGSqeJYk0wrQX+yo+WghhnAO83G0YwuKOCt6/9Gnpf3Y9pbzEMApxlip1ohRY
OqlPI88uSwu1urIZVn5eWTDkmmTVMmC3s8Dwdm1jCIatoChit5lK20yMMdNVM5QGlXFrpUn1K5Ir
lT2DMvah0FwPncqh3qVWjHON1MG7GYxgSxtBPrDPu41fh+W6H+TgyPDxIxmCZtfmSv0pGDpzKwT+
izlIFhsxl4LvXS9aaKpn2ZaBfr9xW+2ZW/tUQZnfNUKyZFM1U2Gk/kDAF0Yyw+yp+CRDu94OeVQG
YqTUvaNnMtebpdXeC0rNdue5Iwj7Qlz31YCEceg+M303nEBVhyfgg8GlHAvTUXKqziYxgh0uaVjG
K1b2VDc+3InK659z8CVPgxsZH6qUKGsa/qJdCHm1R3O5XdjYt3cFgwSSf/4C+UO74/pBECOItMH3
O6fUOgkVXwoRtm+7K1NJ/GB3/SrqAIvBemjrbdSX0hJSYTo3s5066fYhPTEJVVDDX6+fFMw4KjFp
HTkMjc+SUIF7Nnrz2HdkpCQgw04Kg+K90bzqeyVQpTR9ua4kt7O9xgzWj0/539H67NfAgAJyBU1/
At7Ogt3gKXLb5LXhQJcLD+gWgHM1R8046f3wOmLX3PLrkCKLwlah1R5WP5Ima35JTTy8MnCo3pQW
C6mE5PAclqL1guYLfvVKajwLVZI4vmpFW6hY+DjlmIkwmw639YhJE2pxlDbWkHC9Vj5T9UQttYMc
1Pp3AOD+pzTPkWR7/LA3acmE1gSFTnZOL+1m9JspHi3P0mwcRcrLbZhUoQPmJtyBAJZWZYH05uP1
bnhmSLUxY6YNCZoa3M1cjKQDW59Lcmo6kitUWwNW+XcKCO8cWHnlNFEprsNSarbs/nan9iMyr7Ha
/m58I/sBCq/cEFHllTzATnv8w24uEBoIDMCZSwM3uq1UhlYJ1RR5KycvGHK2UaYfcrlbkuCZrqGr
rcXUZCq2mRVTpiBrcL3RFSkNRTkYLceS63OboW1Vy90R0qD08/Hj3F+ISpEGIkiK+SA1THwtbn3d
cnCWSc+6gVMXnPtql1fykuzabXXKQwHmm6btf5vk06v9pzZHL1kZTDk2HaEdkt9pGiov1KDiNx2l
H8cKR/8UD8FXRYiLNY5hU4KYWMgUDJptjUn1XRCEEGRuru+HZEi4WoQQyUCh3XcU4a2t0FK0E1jc
H4/f0M1d/peJy2hbhojPxHD2q4cmNsOsrU1HTLGU6EUJm/VAQU+sR9LgFJmDdRa0dHgfi8hfuJlv
2sosPUG2JwrTpIAz2wVtpvkUepHloHkYbsTu1UBzdt2ZaHLUum9Hg7vUfbr3sGhe0tOg73or4l9q
XqBEaEw6nM5ojdmBvm7z1HvmsyIqAw3OP5nMlmpb9/ulDtNfAMRs09OX4tAznmV4My8t+xLTmyir
TKcOBukTNqedrfhNvR5LMztHbSNtg8q1toNZ1rntmea41tBbXqVK5W2DviBt8Ir21Gklo7piEL+P
4USTQVS2QHm5SSgjUYa2yxHqYRPV4mnUkPLSQr9dSzG3lu8OQrnWfA03JRiT+7r2jb+MBG/DJqjx
QB1iDCbLwRHqfuXRzKlWVSjUWKjnZbpBolLFpcSyIOJHabAvxSA44l6RowEJTVc13YObFvkh9Nr6
HFoRGr9Fpyo2DY4A48B+WOmNqLw93rx/tfav3ynk8wkpRA4CH0WbdQXC0sdRo4kUJxMUze6CFtJg
kVTnIBnxQ9FqpLRqXu0TOf17UcfSKqz1YJ1rIG/IFT8hh4VZgJS2EEYbcAJu0lVnw8WpFGfFJbDC
bSzit4JRAPtIY01SZ79VavVGqIKY6VdcST9cM90oWNd89cbg9fFbub3MGEKg0idO4yH+dXZx92hy
gvupFUcaLySrgFQ7w9jXcv426NJCynR7X7DABBzlzgSsNg+wRoaaiRJrigNarn2Wqlpb4ZgmrP/z
E3E585FopQPBmQN99F5GzU0VFKcYZPKvthE3OHH99FXUXA0X5MHj5e48FFh2RvuEchA4c2vtQkqa
wlSZU45Cx5zTaFxGam7XLHynW4ghTVqeC2E4k8sJhejrG2PIyq7RqQ8c0fO+aw3ehfbgQvyrxDq0
RT1/CoYeTeo+Ljdhlagvsh99evykf/OM2QFiJAJMhAweXJM425RxX4+dVIyKU49RtFGSuNuPaWBe
as19AU4xfIORx5WglVn8Wcp1xJfp2vcWFOsmHJRzKftfAm3ozjAYmqdi6PqtUItoJ5lRtrVyt7p4
UubZ/qi2BzfuaNy11dMQq3btlRCiKzlfmW3yFEZQc2IA29nGAEdjl1CF16UX+McwlbKl3Gvq4c2e
GWt2hibc01TL8yIZwSf8ra1GdYKk0e3RMPpTnJFiKVEsO55hFl9KwbrQkSLiMSkA1iAZ7bfHL/6m
1CAbgL9HqkURDTl19t4136MpjVuxY0JOOjSa1tCXTtSnLDGbdZLWP2qtTreglR29GJTd48XvRCJF
w+mX6x4YATPz632XSWgvdUauOLGvneS2lmMbwcFzo5ZAkh8vdecoUXkjIYeQBDIB82a0ZATDIISZ
6WTdEPz0rPR70friwi6+d5D4jOSRXLA0JowpIv6Tegl6LgqCwirKoEOwiTtMISxuPyai0wipCk8G
YrV42aUG3uruRxHB23n8oLepBUb0gFI4zDKppjar3aJQUMxGSSwH+e6TrA7P8pAkL/qkxzoUWXKy
Qq7EJG8Xcqg77xcSw9TvIZ+elFiun3ysKzSlEhLcLImkbW550sbLhaV8/e4q+EIT69msYISvV0mk
pEWX37UcAeLpJQ7EkyL18cvjN3inJoIexvmeePDTvGT2CrXGs6qm100nj5ULU0LPliDwHBU/z08Y
ARSvSqYOZ9VoP6PZLL4gz61t3cqotrGadofI8Opjo9ULF9ztQZVpqcIERnMC7f45XLeQBmZG4LKc
Vh2+C21VP4UF9EHXylocmcQ6Wil6Bzs8JAQdBVc1F+6i233F7WqxPE5JfN85m7A0RU+KJKoK1a2H
Y5d22bqqiwDHz5eiWpdCmq5pWi5Bm6YPeh0i4QiQWE3zFtQI5jdT7AeiORSS4Rhj9jWOWuBmCEdk
XfjK6PaHIrT/0VmEJhJdemphBq9Ifk3+ItdbLGojycP9Z3TIzZrdUGrBLkchcYJvlmdJ97aGWUoY
YKDBDlch2ZiNJq07cAwrBvfNUifmzvNDT6FOIG5BOZtXRaKQdxSohOcmT7WNGHJJ2WaAXnnEZOWp
wirDqVNT+i1anoB8QbMaEEO2kIIbVhDIlc+qiJaN7I7JplBF/5IriEaDT4Zq+fjM3B5MjBHg9zJ9
w14CDePrtxaiVSoWMjmlpAb6RbfSc9w0/sIRuEW4IDvNFp/43og3cmVdrwLouAklpmWOh8lqjGh8
5a/CoO63yVA/+fhpr7V6HDYpEn5bS2k+VSNubDjrWX8eP+3tkN6iSlVE4HbMjkgHZxUj7iQNaawg
Od0gRQcvHLNDrmoUQLSQwta2hFz97qK6udbTJtrFlTFcAqU4NNAHv1Vebp6tHLlJar6SsmZIi+Tg
yUlytJqlqvo2apBaiHDMJlcRWnmzgKkz8K2EUNKdURbGD69CqChrpXXqqvagGHu/D99jqRq/Z2hM
LWyJv82T67PL2vQPOVLTwHmOrBGaUQk7q9cdywpteiKnulByO7KQrhKO4/irTH4Xbf8rC00bgNoh
1ZujSUPCTkfyPOgslnnow7NRV3ZrPoU6ogK1b1da+yFY2uHxB71NRNi7iC0AoUXsir7J9cby/Qxs
oOerz76p/knbIH9OUFhcW2rrL6x0WxNN1QMM+CndgXc5OyiiF1ZCknfKcy4N6rZQEmXbxUa2qQBc
bOhTmAvpwO3wirWQkAJ7Q5aJnubsYtbEmoFIHSvPZYdYBxJ56k6IAzi9Qaz/klML+5Ii9e1uyve1
yORvrr+hJaK+xbovfEdJ1NiWbRGsslBfShpu1L04RZO0Hi37CcQtzpGrAtE9G5Radzz3GVBAXuab
bPB/+epXIZHWAQJH6JU/tWl6yrS4XyF8g3XEz1obX3SveqqEvW6iLfQmILMpYHZric+lfA7MF70F
cevHFOLKurSYjSO31IPC7at9ne1awVja7HcyP56ELNpQEHVGrGEKkP9kfhT3Y6rzFw02/7NfatFa
GMvSrsMmf/FcM1pjTOt+bXSpwjkRAmq1qM9/e1VQSaBHxcDgb60421mobcmWF+qyo3eBdMpj4SVR
rE3TqWcJedgDxn3vjw/N39pgfsDZVQCfmbegLzDLdj2p1ku/96iGNeSFtXKDa/baRzk9qqpN1Lya
oP1VAUi6GGzHIV01PtBIPTskRfbZE/VVMb72Zr4StaPvnjIVCwwhd4Z+U0cYqdTyPlZWcMlXUlq/
Pv7ldy4S3hW8KcIIku8U2NdfqxAzI/UjRXYoq/tnP8miV9SvQ8fIK2nFXcYFb7TeRkOXfFdVqrZx
AzlYVyNA9Me/5K+h6Owd0uDhGHBAqX3nV1qPc5nZ+omKbtsI7kB9Ck1hlSfyJQq6jRW9SuFL0oRr
U/D3xVAfOEQgBQZ8xYsNPaOL5W9lX7i0+edeOIKc1MrPobArMXxpzV+B+KyhX5dflCh7070Cp/IU
wV75c5AedFHgf/EcI6w2ofjclHTnUgYrng8Qoo5+ubK2K+TxBU79pzgtaODVzEFGwficNtZ5Ug6g
dFni8E9CjrN0D49Hmv5outBhgWx8/V0mZxpNylvRKdFmUgXCPsYoevRF6LtVQ+oTGJchfKPhVzFs
TEVbCZxWOvn9H3xse0Vaea1DN63v8B30YM3DpM5wN25M5TtaeLptpPELeg7OmG7r+j1DVkjU9o8/
6J3iAXEJmBGUmIQ2pE6vHwHdGNTbymZ0VF8bT74gI3lAtXhJcjfZBqMc78Iq685N5oY7UShdwOhR
ghl0VzVrQRPjJ6ONm4PvtYu687c5GgAGMkkiLcJ1+tyQq2sjBcOgYXT6OjiGFY7Egd5pe8nElG5U
DIHmblJ/JxEdtiRx7a8ad5qtNoaibVnZW+Ym/Vc0hBeCyL3AydAXbi0oBgYXc8fdrpddNYyhtJEL
ScdKlTF1S/xDyJT+pU38YKfrpbBRShmMGp3mo+ErS3KGt7c/rQ+kAycmMq9Gn93+rWCFWqaA7/CU
aC8hEwBGAMbW0+j7S4nGLe1/arPQ1KOmMSEHzBkjmotsX1u7g1OZQ3tEbes0qkV81KCtnb0IJbqi
gyZTpqL/zQNMW4MCStiwrT8+cQsn6zSMuRVzJWjOVitLPyzBM/ZIiusv4jAaZyVwxQXm5u1YnVYC
WxrsEmEe4d7Z62mkKDCLwuqdRkyO0Cp6J6gZfNu+KNMPDDQ7JkLbem+oL5U4+E9iwOAck/D+WLeR
d0SIEJVo0x+eqzLpHSkJzedOM9DPMupTGaE/TAW187wK/YK0iC5NjTa8jjDLQqi9l3lh3INoE/gA
kBiz2woDSBUQW6M844K6RiTBXQPjcdpRaVZWri4sdnvWyLqok5ljAXnCbeM6CgDdM32tKJTnXmik
VSEok895+fE41tzuW1g/jIuJKVQ9XGjXi0ThEOZAUWPHVf3UKczqdQgs7TxG+X+u/aeFGJFO5pBc
mrM+Hcx3t1XlKnYMT0j3ONT/LmPrGHZBuMLp/pSS+9tllPxnGSfg6pNPxmSoSWIzD1ht5kZWKCaZ
ExiW91kZtW/y4L+peQSYxTKbfeRn7vbxK739btOS8AAUWDPUA7MLyIWVbSRjnTmCZ+onZH/kU60t
gaNuM7UJAUj9SrUBX9SQr7+b2CltgsoHuQ7Qj01YDyY91yzcGHoi270s91gltNHCMb6tBHW6rCjk
QFejGJwDHg0z9dxgNHInHbRuxxUsvFa52jyXofnDKtUT43GJHrQynDKXFsfCebjlBvAt/11++nn/
5MeBEQpjGFW5M4olNnMvbnwWQGV1rbVRumZNU/HNTdq9Ctw9a35mZkszDe2gMv1UhDWDsveC3D2q
d2NxwnrXpq3+3czLi4V73qqRXn1rSa7x3k6g3kLNjaE9BKrpz//5wZaYprk5BAUNY6Saa9eSN6aV
RQvv5d5WYOJC/cMVSHCdnSxRhCKt+WKODE7kHeLA5+VE6efBxO9+CJvyYozqEmnxzppIF8EeJ5yb
PNzsU8jFoFcjvqfONN7XQb+qWvWqCck6QAA+LNxViYhy0/5EXOI5zD8llvmatcKKy/sod8lFVfxd
2i2didvoDC5hQhuxNQHyzTu7/ZgNTR5JqRNm3ZdaNzI6IqJ+GNUEVY0iXyyLb18CCDyiM+kQMxgC
2/XnzeUSfzohaZy4VdMvURx727Iwx8/BIAO5kgO46bEads9RJbuHWrVeUw70exoUZEMGOoOlC8bM
tnRPeU3qNDiEuTH+SCzNf3sckO6UKhOAnsBLfoR40twvKws0gGBljpY4ycu+MmT3VHeKXq1UPfra
W/XFTattmdHisyVBT9+LEfPnjHpj4Q64/UAUtpOXy4R6V+lFXr+w0MR2KK5AL4ol4qSK0AnbprKK
XZZrTAulbEmp7bbfzHokHVOoZEY9H0yBOCzCDEqWE7RehJ5XkW+02gzPSalua7OXTlmHrkAT9OF6
4Y1P+cx1SQYGhYEoGLxpgqLOzqRsjApO3kbjRIGobYK0knftoAlHt4LhkWCU++J7PZShvEYiDUrv
t4A/BSOBWe/o5tW6S6wluZw7u5X6ECAUoCg2wd+66Z9gFCllLyYMbZyklvU9max71LQiXTOly74B
trU2bdx/e/webgMgdwWYmKnxrCGZNStk6sHrCtwNWxrhlKSmFBmrUULz7PEqtzkMSKW/JBHkTpk/
zhKlsNCEsIzLwkEsowI/mFQ7U8rFl9G3goV5670HmvhDsHMBCPCNr3dwXsfFYJpu7vQBeYMLpoWe
UDku3LN/RxLX22ei/gKvILjy3uYKVvBBKWdS0X0OK6bQ+hCnBxKoE2b1+kqugmKTZ9rPfFD7pxYd
uQ+rhtKuGFTYcRnB3GCKsMEpqcKAbfzRkxltO9kNbCj0CloCMXLQuZ5sBqFVf/3XL8G+oiyBMAz2
k57h9esp9doYAFC4z63f0KeJ4O1lelrtupL27eOl7hR9JCFTQiny7Qn5s09RJaj5AocpHKgeP2qq
vNegbN1NF3keNoDm/1B3Hk1yI2ma/ittdUcNtBib6gMQKiNFpCKZ5AWWJJPQWuPX7+NZ3dsMBC1i
uLc9sMpYLKYDDhefeIXjppzcO02WaN7bs9BibJsLC08M8fNnwjtLhF4mVTsclpXl62I0Y9W50bZ3
1DulzWBHwTpyJvtjb6fRDueXaNcbTXPoQ+2m6NPgkvjYSQsBE2DhaUFtHEEcQfM5nu5oiqyotAfr
rkPy+Xqw1eoqqoLN6AupNzle5zG7OtT0mdw8+Rx1pn8l9dD/WvKNx1LqVS9Jq3AzherL6OfDrogu
Ol4vTx3ETEHD0XYT1QwuZbGhfjp1nCCAMzLp0X3vVN/DYTCoudj1lWwkxUGrAcxqUd69XFgaIvg9
+i4MSiGVGJWAk38tBg1yRM/hlMf3maYHT0PgwC8yYhRkUlqe9gj3GjnVcCdpauvhRZzfoFWeYQWM
ZaMbGuWlhGB57Yk5oJJDzUREJ2Rbx3PQASUAkmdH94PkfI3V9iXTjG1qsyPzqugvrEnxbifv/tNg
iy1IzhxRrreie72L7Gs/aX2QAmjlnp/i01eCuChauQS3BOUnN6vSB5gM9dG92jrZs5365CB8Za8e
R+yRySgv7PblEU+ZQwG4SBjDTkOZZ3HEq9RzIj/nrYbA+DobenJlJG3p4S166Zr85Uiif0OKys21
POHxyyR/68boHpcO23BztLvcdOy12SV5vGRjeXLQv78XUS+oXnGlyIv3GhKYnBzxsAeU1iu1eKPZ
onsVISE4jOPszX73WCagjiiHw8Sx1kYw7eRs3pRZcjvNE/wKiuIpCQyBjYusyibQghvUZPZRkFwI
+pfRlHhWQTjXBSCP+3zxrMjoWX5sOtF9WE4qBJDcfpxbNV+XPToUhRwNq2Iy/LVejpfyzl99Expd
BlKOZLP0AY83ED6FdZ0PjBxhxuziJqpdR6nvu4Gs579JOhIvSWdYvCdIFK7446EkbImNOkKGK4ys
zBuwRvAkZ7jovnayScWRACSPZUaUuGxr+mEitXEfxPclvEaaBQlhGEzCze9vUq4G0jOWFgImYhP/
dPaaiBxCURyie9/x79LA7w81Ndl9JQ3jXYSO2tX/y3CCp4vSBQ4qiwsZ4A7uIiV7FJoHQqTmD0LM
au1I9lc1Vcf1+cFO7xVmkPo4fTIMu4nEjt8NuVW1jDHHvNdHDCvHOHyr5Aqpri4etmlm38dq85ux
DUETUgtM5HuFGdTr8Yj9jGtdpw+0wXUTXHE61hukPzu316rhwul6UukQY0HcodjBAStg1sdjJb0B
oSpXDSAb2kZt/M1IFXQ14pC6soZ2Lw34iNqh/dUontRA3Y3RbarfF+OHMLtvaiCH+l4Bw6yGlEPT
eRNJo+rVVv5BEbxwZWg3dqqhJFVceOyTPJPHpr5HrVLI9AHwEXfTTwtuKCNzdEgvDwmONG6cacMK
nXJi1zC2V0lllJ9iFANds23NO0Xu+32voPISW84l2/PTA4MHoRGGEzYzSCR6/CBG3dZmnCDOja25
ci1a87tRiuC0At6+8NLinY7vW0s4CABT4HAiDVlU+5DxNyonk8ZDHgYoNqEauBnlOv90frmf3rfH
oyxeqAjK0qz9YKKMaYNN11QMHGxlm2g0tfyg3J4f7b1juHwp4XcGNd1CLOE99v7pQyoSwjt23UyH
IFc2UuM/l7bqe0kDqTDEE2BfDZ+lOLjplJs8vjeHfVw9RvHHKT4Y/o06fgvsgxHfq0nuZpPXVb1X
mvfA5A5p+dokX5t6nw3fgzbwZhkBno2qfrfnr3OHlD0eA86akovb+Z8H5MUnZ+/Y6Lm0iH+/tOV9
MGLk93VwNEwKahjXu1jCe1Z50owHaX6W5TWZrTQ8tA56YfHWqH44/dWgfEQ2v6ccifmGa4U/JMcr
jAzPkZ0pdIa+5gEm8Imbx9/opychFJbm1Yre8vxHBkPe9nXCjP3U7BX1U+nc2R0IKHWVIyUsgd+2
0itsT9zz83+S2xAsgxoTKsbU5SkfLPY/YgjRGJJLgR7saFF2jvIRGX7jW+uMwXWlhgHy8JlyBV1C
vymA9bno7uJNff4p3sPkxSogrRBoQSJ3FL4XF36WjDZkLn84tHWJ+YC8j8vdZLSvWEhQKArTN5qA
6WpOjW+KHXuy8hpPVPpytwOIU+FZp+37aL5Jmxd7/D4rb46yS234HNJdp79KICuKubxNiuux3cSF
9Ukv1Acje7VGuscoY3iU7S7ch6cBDBBhclOaHVy5J1RfQw5DazBT7aBG8K+18FmicupFkHQ2em7k
12j2u5pTGReGPWnnau9tOvCgwoUNkMMiJFeqHIkzY5wOnc5Hiq2m2o4z4pep4bdbPQaRh/Zwr7xE
mr9tszx9SjrNuI2KtLxPil6/bbvO90ygsb99YVOWwZfPFjhVID6Lo6tIEiNM40A+NAjSFohXb/Q+
tz1qZm4lgGjnl9PpQSlckoWcKnR7gQA9PpPxLQ7kKSoYDcnbzVR2OQTY8RIY4qQ5ymRzS3P0CwlN
BI8XW8eCnqsqpQqtPZOufE7k9goos5umT32WsQb7kFaagfeQFHhxADpzVr5ixv3NLErNzevmCa3R
bZ2kXj/Cuddm65Jt9OlRLph13OrULUicltlgFPPH7YS8QVkaAxJfmvRsOFLk+XgZPdFi0X6cn/fT
u5AfyNQjZQoSGVj38bwjvFGZlMblgyrBzG6dsNn0QTGuNfNS7PyL/QVLn4vKoJEo6C3HI82ZPodS
AGzBQu5sFUTAGqH9dq4fzjdBuKWo5n8bjO7D+fc7rYLwxYk5QBEBtgYAJib8p8tKywqwRWE6HwbY
4R8zQIrXtL4KBPeVCdtfyTyEeTVgekOOr0vSt6KV0K6KptJrtQAoBXnetoeRemXCgHfltO6xixqS
L+cf8zRgxTBcEBWohQhc/2KzRbh7xFNjot2h+QXErkZ5yKvGvCv1OfKGyIjXWt9d6n7+4ttTBAGB
DO6abGaJFMiRcqv9QeGLkDHPo2JT7cYPAihAf2GVnWAE2XcwzUFAQr0hfVoKOU7SBEzLdsCsqLG5
UnrZvE/r+UNaJjOIS6fV36YGjS6nTB/oALgmvpSfS8cYtzq6ip/rMXnWgr7e9K2m/XaEBi/FJJfj
8ahWLClkaprVYTOW9YHWRoA2Em7w5VhmF463Xy1D0el7v1vEd14sw7QqAc4YVX2ImhlUURpO1zYC
fq4CdfC21SR9E4/VWlbbaEMgYq4ia0AKPK8PaEVoa0BZ+abo5M/QzmYvFQ4s+AaPlx7y9BAWCli0
AeBYsEOXWHCrVZHmNuryEEID+6AbQ3k32zHG35HzYtRhchub1qviZC3+3L1+11hRB8Cz6R8Qp/4U
RzU9ikpOL10NJ+pcmlDOo6RAE5MPRLnweAvbbQc03OyKQ9u9ROiQ7VW/rvd6agwveQ6SJw8cuJn+
ZNzMeATdt5jCrOWsDF86edgP2SXnyV/NEssFbh74PnQiF4/TtZjfdA0d1TQIy+eoKcJNnyfz+vyJ
8KtRyF2p+0DFgDusHr90B4a7rYDZHyw7C2+6OUL115zs1flRxLI7DuJAhgluFo1aIfOyOHfSFJSD
XBUVRHzyIciU1bqyjXllSiEg+zH+zQaJ+JKMRS2awBGX7sVLDYZdzmOpFgfcxdpruZMJAAfrQh/x
9FjjnKHJS9wirFiWW01t5YDM2ywR6QgCiOXNQzEq6TcHBcbzk/erhUnZSbSw2C9C9uz4G6nKHFqp
5DQHLjJEPDrF36lWvDXjZtoWaEJ8L2t1F7Xt9KUfp8gD5tp5naolKEVrzzE29Rc28AlelvkVZywk
YeYZHsMivClbMBgxBq6HJhx2nW64dlwi04Wpry9cxRPZK7JBewrZMavCkddyOzirWe66T/guCuan
7hQ064vBdUJ0axzUd2/4u7abZG2PBTqCuNyNRv/FzuLORVoSg/fWka+aAqdCOW3r2Q21CPhcmmlf
z0+2CA+OVirdHMITAeemZ8rHPZ7rshtn1D4n+SA3wFf0cI6QAiycfaegE5JldnTVg8Z8LpQyuopk
afbOD3/6rTkXkUujUY67vX5SlLPTsHbmOFUO6Zglz77t7Mp4Hnd+qm1AWoJ27xt/i9zXl7yME88o
enNlYeegztjlTfOQX2gCnixyHkcwlmizY0Vw4mITKGZLcylTDjTv032qBuHNBP3vtcr8S/nmyUkk
hqLfCOmO9YX8zfHM+13YToZTKFQXivleMqzGG1V65Ocn+CQ8ZBQbl1ZqMjAlYJIcjwK1IA2Rt5cP
ghzspWqb7bRCGdAbm8YDW6t+qgyjX1cIrl/YNSccAa48irpksKKGx9CLFwQsXvW20zYHrJOxlcuS
5kXCJWQ1ZoN6XbXKtLNC41MuA0SMiwDsJFZ/h6kL7afJwlKWZnKPdUjgP6WIje/KHl/doq6+gFm/
J0uXXSVx2v3kjNlBChvuccoyP/RU8E0QSFR3JbJZG23ElXUopU0JQmKV5ob0mbaJupmwbL2wlE9i
TV6XKixkVX7RLFkE4mkROT3u0nQeqxpZVOpXK2vG7zOeFIwCNKdD18pKLhWNxNF+vH8ZVbRogBLi
CnTipmnNdpL1enNA5W8LqsNqPhpUAKWyByK97oitKz3x1GKb1c/o4rjDsG8hY0j5SxCDDc8egqZZ
iWO21HVqnQ/+gGCEWgr9s50U42XlvJaDuknaeJUWd20o4YCwQb457Oh+KNmu9DWsLBHaiVrP1pN1
oDL9IbqHt3DOg8TwpLZYhf2wia14AxNvZ6XDGh7uCjW8DHhCWCP5mYe7Uc/XTZyuRKCYIoqY8td8
jGrHXasHAD6Bq4AvtteaUW9yG+Np/h0MMnbL9kZPo5UvXYHe3qaW4iXBV5mnGfVtp6rbxp+2GTUS
BKTqPoy5GKHGn99jp+kvBQ76YxZ5pagbL1vSudnI9Kpq+eB3s1tKc+8mmAyi3ebcSNoUHCZmazuC
ZlqpZlrDfWlmBCiTaj+Z1g9Jq4qr1MitlU+LwsMYOlhLMA5WTW1rt6Rvl0SFTzQvQJMj+0WpizXD
0b802nAS21ekVKXEZLTFLi+j6gaVVoWi4SBd63Og3IVyGrkhkG5lsPW1XLf+ukk15RqP6c9AHA65
RYtciMlU3pzEw8bXnPxey+ZLN+/pGQnGgBY/ZV66DvQhj08vc9ZbrZnASpVUC1ZTNgabSbWqh/Pf
71ejCNICzRoCT1rXx6M4pWz0EAM7qH42VmIFQrimjELb+VF+cdURzYBYQxpJlMSWQWHd5aEva013
jw2StacT9lnFC8GtM/VtlOHzaXqG72O/pS7nJXWDgI0Vz46bBUl0zfwqF2LU08YBySkIAVrKpE9w
sxdRTZHVRh1ISXlfO7nmaUUyHOwc1e48CoxNVIWveBT36wGAn5cXhF4Y2FtelLRP5+fldPYFjIP5
QOQa+vlyWowoGGN8X/L72bFeHT3GUS2QiwvX4MkgOlB43C+QcaLHfNIkyZ0mwOwjlg4zops38BGp
/jVjceE0PgmmxCjIGrL4ISiRABwvpDhimWrKJB0kvZjXbdqX684s+p1TgoOw7TDedNFgXkmTbW3B
B0oXIvR3LYSjywDPMoChQp6c8gx1z+PxNXXOtdgYjDtjiBBjx57VVUbcaqoiDFakeDoMLeqErhNR
wbcn1NOi7Pvk9JobJem91iBV1qjJ5CGI8ynue4BEgdRjr1hb6v3oxNbOpu18nTT94E4Yvq/PL4ST
C5TsD04Xwl54zggd4OOnL8Ysa9vWSA5JVikrqk85fKqYgtHQbmslujKjTr60J0+uTwRnuKuFliyf
jC93PGatjzXTSIsnw0XJa7EzuR9ipEOssdC/WZEWXY0FtWllno1b/DDwufTN8qqZI3s7Ie/onZ+B
k+iT2iSbQGiWojZGbef4aRw09v0ymku4FjZuK0akfaoQFP4hTZJ+YfefbggaZ1DmYUJzl5xkqOFo
6H4iAVeopDzZUHYAroSM4oVRTqJPZg2ULiwU8VVpqxy/UAe/YaJ2ER98q8s3cYgPaoJ82QaZ8+Bj
lQ3Rp6Tww01N2+vCyKenG4JgGIfiugXPUWSRx0Mn4+DrndmWh25ojdUYyt0tDgwx/oPxptDHZBPA
63TrNCyuLDwOesQavTjX+6/nP+npkSDEjbhwAdBQhF+ixXxr0OnVNNnBMMCJICnSblvD8pR4Gh7K
eJqQQafBU+gDEst+o16YhdMtRVKFRD7gyXeRj0VMOqi4RMzykB2g1oRuDmFqq3dGv2IHPsZ9Yq9z
Jb7kqXZakwP8wPljy2Q11FiWFWnkUGdEvmz1jotLXxOglmsivTJbtYkefA4kOduF8gzBv0Dy1KXs
E7rF2CHHHpjJbV4mqle0c0nzUZO/GGXHpk/KRLvWUtn53f0mmNVIYsCupuEKrPx4jcRz3tvlOMp3
uqR+oEveU3HS0e7x+wvXz8l3AJ9BEgS8hTItnG6xG3+qlksZeImyYKBZOlhZ9tnCdjIvkJ6o6+Sj
n/mXesni5x1dBGI8Og+iAPVeezweb671vKbVL99BPW3d0BojzwzS9MJbnRxXYhQko8l1KD9TfT0e
JU9SH7G4Qb6TpAwdbLzhrlRObJcy+3yhwnUaPDGWDpXlncvGQbI4GssxUrJsbuS70FSfNAGsxdwl
8XQQUW96N/bbvpFv/VJ9iszGVcHZV25SB842yOiW5qP9/fy2flepXs6wDs6BkILmAqHj8btrnV1H
o1PJd3ZQTqvcDP01UiDxXim0zk1l39nGcpjsZl+Of5QmzpgunOTwi6POGsrtbeasMdRqtnVgtS7W
4/nGp1WxNe202qE0+X0003AHfFLayonx5idJuapqdeKYkrRrY0iyu2guwtfK9KeXGu32XVqoxnUX
6eahylvF4zzHflXvqxsuMudZybuL7jri7D6eAZqYgHOIN2Cw4R9/PAOWVcRxp5awC5XOXJkD1PGh
Vx6SWPWcYjBgJfOfm6FGt0+zA6+qpepCwHDaK6esgFcTURfIIFFuPX4E37RiNcjhgqi5tNcM6abT
gmZd1dZ4naHVt2/C9HWY+/g6l9EQxGCyhHcQa3htJFl0k6ZMqBbMyhZn2v6H2ab6ym9qDJpT6Pdx
GexqgpxtzJW9roh+1oMyyjeNnZX7KtJaT5aQ3vfmCUblPGnmbe5HumsXmXSjaEqF32LOWW+h2RTl
9+dX3y+OWIRBqJMLPR9E25fnSTVKZdxVCQybSZM2Okr0vqk1CG1ESsVxGbXdTSY59apO5l06zE9t
la5SDetbuW+MqyymB0sQ2PpP9D+dFUWNQ2cP2oXT9fTQ4yHhgJBWEWNwERx/HTsAR1XbjQRWXK/2
zRQimZjCXIptMCpRHY9u02vyhRvv9OSjUkvTiZKXw8W3VN6LsSIqBR/jUAXB/IRmWH0rh/GlFp9Y
20drX5CPNDCZQg8EAbTFvYp+c8VLIKAgs/7VSR/WxTgk63aIKwClFz0ITk8/igo0jwijqO8DaRBv
/dP9YZuctEY6KYc4KdH3LhuTmkg3Ni/FoEvryq9xJtCiu6lR1KtYCw0vKdCNV6WxWalxOj4Be7sU
2p18XfFIiHkRW3Cw0VA5fqS8QQPEmlDSQX7uhV+Zl2Zl9i0rgKkEuhx9mPxLQuwn3/Z9SBDtiPeQ
57zr5/40CxhEj+ZU+MphiozAa5E9XcVjMfxuCRgVJHqWQuSVJhFF8eMXk2VkqxMaoge9VoKNPaf2
S4d0+y6TCu3p/D4+CQ6JzBiGThQTCFNssUPicoiRHUZGT66T7i5KrjunxgjQcaTUQ1xIkz1a7GsV
tfc9JOELg58iZDD5ehePpBpEu2WJiZgT/Mwis80OA/J3W6QX/V1iWDUFCUWBuIm9lbweKvlZtsNy
3TepgktB0a8ziuJuORi+FwTmdOFIPw3bxUMBO2ZeBKVwyVm3k17iYg+zQ6TpzRVFbXlVFIWzTYLa
cBOaRle9rD6GxuglcoxqU5TsfDW9VFY9xYLxGFRHhLwNaQSJxPEi0IBUYvAzpIe8Um4nOQpu0drU
1kTZAJmUqlilcDpWTicnqzHH3DtN8gvB1en+IqogdSB5oJpwYpORzUHC1dLDEe/0J12Xgqs2RjVL
Cst2hZbXOtWqS1v6F28NTguANBwdGZMcXQR8P22wFLnOtsmK9DCVeY0Ma+l8qUMJN7o2oXQ52DLw
DioHMRUzFmlTrZvRoUhwflOc7vLjh1jEFRk1oqSuu/QgJZG0qUwpXqdFHHz47VEg99PjoUELCX8J
D8taR5GSLA4P6hCCsZMVaTXkkJjOj/LORj2+KCjD0DKEto0IIDXX4xmNJlmv2ikPD4EzrLjM3Sz5
mGrRCq7SZjReHPU+Nvat9lEfcs+KdRcQreuk3WqSsBru7ix/Qo85wqdQdtvoVZ2TOy3fG/pbF+gY
xj+p4Qd/xFUiAXrZDZ7dADWp0h2R+cbOhw8QoW7soP9Y1l8KPNLWdfkVtePf/14QALkDARFwESxZ
yZB+uqCL1OCAp8q1nUkqXhHNxYhHpOvLibQBESIlKEgCy3gbjdmRCKUKDwnC9bvSmCzPh6G3m5xi
E0pWsMaio/YGO3Y8CyzdLk9VxQXg0Fz4or9YnYL1Bb4Z7CzJ3OJ2aBD1cDr0RQ5DH2s0NzAblEWF
9Py6Od38cMtYN+IEQK52eQqWndMHkZUHh3yunwd5dp6qxmqfJQ4qXFAiixSHBfz424MSTgMHIa4H
vLUM6MMGEFVoIy00y016NWMUcQ2wHP8Vf9ykidSviEQvOZ2evigpMRNJqoqdNuT24/3R6GNIV7jN
UVUBH2iYsfFRtud2ZeejsmIZBddRlaXb8y/6bsNxvJgYFXASQBPwOKhUHI/qZPTRqqnOD61zmAvf
U0L8DY0UxbHMLWAYzMOmg6OdP49gcOXhOZXI5vS1P1yV/q6kVmUmd213hXCLa9kPffRFrxzPnKZd
Mu0UDXca6F9ws7Jiow2hG2tPSnarhXeWQxk4MJoHc1Y2kwxmvUnReGzciGvVibKN32bbBqnMXmlX
LXKZVpO8ZgCf11MKZtauASyGLW5BQz3szk+JyJR+nhFKElTocJu1BPIGgOTxjFgze1seouEx53LY
VTK+aBVmkDupkDV6c2gotFZvrbNOv3REvkdtR0OjdSt0o4RIDSqpS6SY7WThzKWUPiKUqbotArRP
XWrc12obXOHfQgstYK59O/PXWsz2NrtB38UtSPLMnJDL6jMVV14z2qP/o3scQtOm4si0MG99mjNs
t0b/4/nJOun3IS1B5m8L2UFW0YnV4zgGSajXpvRA6r1DRKXcF5YUHcowbdZSadQ7qWtWqSGXK2kg
gJlG2V77uqTcx3bk7MYWh+OOkro5qdiN94r2NNl9vWqLILnP1Fi9sNxPAj2B2IGQjzkJJyjNj8Um
KySn6qy+1h58JSBRUPVmA5GgeAFh/kXyO1TIEDHwZNUvboPZNtzKdDovifpuZTdWssFSqfdwD49/
8woGtkdnT6SxgsFBpfh4zSXFLBVOMaoPfhGE69iUmlUXhP6FytHywH4fBYoM9mZw8OnSHo8ylmmY
D7Ow0piicoP9Htuuqtqr80viXYXl51UMwA/gFdBuEH6E9Mt7oc+UVGlTyXiIFafamLU+eSVKr/Ch
5VeUAfZDoiXrxE6fTaHRMTXdOu/jcj2NiP46dluvi2xMdk7uKHvEVj7VuPi4XfgUhlGIVLL9ITbk
cdVrebGnzm5yOpABoaxSeWqghOtct6obx8+MXRiWuafMUrKhOGt4upxZKHe2qL7hU+3lla4/24mZ
enpiVejH2emFm+tkOzMRzAIdBQ5X4tD3xfhTDBmVw+y02AQ+EOusjQ16797k9VfRmjL/9egVt+EK
it+h/NK+RU/+hStMLJnFVxDoeoA7ohxJlnj8sRFabtWwbtUHAJ87WJx6ba1MfauQLpz/3idksffX
BHWBIBVEdJDexyNhvWhn7H71obyxt+Y2uRs35ZWygWntBmvFlTeZp23Lj/3aejC21l5e5dtgFbrS
5vxzLO/P5WOox48xml0X9XKlPqAS7BpIwaXGF63c1qoJfPPCGl/uJGJlcC0i9iIyQUpk8cq6Jqop
IWpro5Ibt5YdfGxyx7mQff96ELDTlPW4mJe6twRUVe2nGeDpCDfFIoqjNQZy0YVXERf80TpBlwQI
BL1+IV3H9XM8bcYQIuU6l/nB7ALcm+FaIwddBIKZ768Qy/hCayC7r8DMeVIyX1o8p+8osIR/V3Mo
ay8ZexSHJ3iojF7JiQl7cipEhnXJuHIxCmAvgTLAf1e01ynhacfvmKVUfjKEJw5UcLPOnYEd71IS
6ofzK3AJjvx7HGrgaIBQC2PPH4+DxojPbtCzwyjH41WYjwOd2sIrisTiOldazEXbsvZq36hXdoKm
K2D4+bkxZH+r9HjStVlfuKyEYq1odX89hVPozgnU76ruzG1QjldduEv66OuA15/XKvW1XSZP0MLj
baGW3ybTTy700RfB0N9vRF+IHpZAQC/lEyZY436ba9mhcoKHSafcW/OdDIigLio+kasHaFSWimz/
3mZ+H1enQ8QJTkRFe/Z4JieAkBYa5hRkGsX4kGZptC87UrpWzwI3raxPTXnJDvoXiwRECghlCmq8
7hKxkOhcJEMVpYfW0sOdP822l2pQo97XyH99G/87eCvu/95ZzT//h99/K8qJ5m3YLn77z0P5lj+1
9dtbe/ta/o/4q//3f/3n8W/5m//6yavX9vXoN+sc7uj00L3V0+Nbg6nQ+5g8g/g//7d/+I+395/y
PJVvf/3xrejyVvw09MbyP/71R1ff//qDHuZPG0H8/H/94d1rxt/bvb3W3/9x1aSv+fd/iF+331ZF
/pr++781Jz/r7bVp//rD0v6kuCVKx4DcmHIBQB/e3v9E/RMiD41Y0funKy9S3Lyo2/CvPyRD/ZM8
RRTGyFjIlkS1tSm6v/9M+xMIIMcYNmhk4QAZ/vj3rBx9mf98qX/kXXZfRHnb/PXH8doXQ5P7IDZH
fMtxz0l/vAZNPYDQk8Hikowu2zhZbK7Nwv9cIT5HucsHlWtMH4biEp/o/fL4z4nMuAKHRqonqupI
cywtVZyWNnHh+PG+T5r6vpQbB0WGwS8+Qe3LXtM8lB7BIBfr3vLbFl2vceo9hI2VxENbZR3mRQ/C
ulSu484kMhKtxOsozFNlU6dy8QLxOwiR/bfLN63rdCKwEoXyibvzR2gO8vM0h9UPKUb1OJ1HjFSU
DkE1JeluTfQmv+V19qHWlbLzstmW0FyNVOllkvIIY89om+cdkGlT44zt1YF2qyFX9DZCyZcPFnoo
f0fNv7WXbqNvddEUP9rjjXO8Af//23EC8fNf/167JzvuOqqjr69tdLSxxF/5e2NhxCKzEcRBhvMS
J7eQgPx7Zymm8yf9QXHh80+2H+HAv3aW/ifMF/7mz5vu3xtLUf7ElErsRWoxRHgIj/774f4XG+ud
WfKfFc4QovkPygDF2neyxuJ0N6KEbnrQ9ve0i9R1UJiJiy3G9z6Nhu9VlVhXSgVQBeUmGniy3qxi
pSFQ7kz9Wq06Zf3T1P3r6X7e5ksNFJ6GrqsogFBz4cZZ5ivKGOF/5c/J/ZCWs1tL2p4oIf04Yg+O
6U1e7zIFY5COrvsGFw0MvvFJW0WKs5Pm/Av2AKbb0gldVZndPI9aWm/7Wq+uzEGTb9vRH2/y3nkZ
I/zizj/3svP5/twENML3EaQbQhvH5xNQwZZcVorv5bK5SnOZ7dfGHlYI8oojN3ko6j64sme73bdq
79xjsRFsfDVJtwPEz2tu0/pbl/XNxzL174xxT6vj7fwTLjMD8YRCp0UgIigTcGQfP2FfpDrwIp6Q
lFB+1BF/+4GKDnz22jTWGJsb11S4oHbLVeJhciqtqpkk21RCF5haugqbBnWtTB8e8qBo7kCKFFus
FyDfS7ho1nKWb8aoT3eFDYe4arvgxhnlaW0ONiHK6FxKn98VNn5ethyN7zAqshwcegHmHb8Oxh1W
nUgQ+RLNHCDwy7WGBUVn6BubkgyE0xA1BCOcHxtD8pXrvpW/VhLGAFGjlK0X9VOJBhqMTyst41Ug
Neh2tUS7rl90NULypfQtiyWbLjnnvDdQaZNGAyyoFXZv+YTJpht2ufVcGk9a77hT0dg3VRUhJwpT
HR/fVkj4+AhteVKZwmqfNPjDdqmln7DqtGE+Sv2dFs/qpzkeMUaA+5mjsSjFjtuUYf7FR35xpajt
G9+rUty0JcAl7badO6G0lq+cNipf9HYc1n7Q+x0eNsolLeBFBIbgg9BNh0RLq4fawTLoA95RNUET
FU+zMilYaCgmKomlfkFhZ3n6nAyzyAZ0LWsNuwiLpxZzv62Emeg2nWsMn5sCeRL0kG9LJfzCCgzx
iwiyj7kv589YsTxnk/Ryfoe8S4L+tKREXVuADnGLI7im3bRMJK1hjPHZKh/nbFYQzjPHuwJb4JVp
FzbyFkrmcYjX22EMJc/oB+UHRX7pBrpkep3U8+zmlOb2lFxNz7DEnMVDv4omqz2kcZs3nlRp30dA
G1tVH3YZ4pe7ojabawV/q52pt7oXaHaByFQNNmJuk0+h3I+3wYgjT23bI2IVtA+MspHvnXRQHvmV
uWoVVx+JIO3d+alYtjuptMMQhIIFXgFAOCDs4901Tqbmt+HoP1LldYtpvo2ZB3gQqHQ4iCSYe7Ps
vaCNN9FQPFWZ6V0Y/2T1ES5S99XAMFCAO6mOlcIUudUT/dFHzXxv+HiO59awN1MzA484pbtB9qOn
SBJA8Mi08VgfaVJpsEH47/RblCS9SZJpuKB69cvHQraAJJ2yJc5kx9MStYbaac2oEfNNn8xWVe6M
KNSvzr+8uCqOlqF4dzoe0GbQrSVgOB5kChPfj5ACeAwiW9ua6uCOZlFfdXV7YfOJj3g8EORzMmRZ
SCfRTF4MpKI10ehYOTzOcRZ4UlGEDcltEmItMo0fYdJfkscRP/B4QA7qdwERG+Y1qhvHb0aRpu9S
RWsfA71Zy/10QLXRazPzex8lqzrKVtAcs9X52fzFUqZbTueeUImmFU2y40Hjki6kY/Tl4+jg3zLX
TyHy2HPdbdGM/GrFygp8/7qrtJUchz9UNdueH//0nQFWiqacDioN1MbigIvMTG9CfRgfBwmwe5+b
00MSdXRV+3Y4NK36lUdS97rd9bvzA5+U18G/EdcJcRN4X4AhF4GdnndNiYNsffg/7J3HctvY2q5v
5a9/jl3IYQowibKCScqyPUFZDshYyOnqzwP12WeLoEos7/Hpqh60q9qLCyt94Q00cad7ucCtVlLE
Hr8OI3YVrJzdtI6mdeELsZmSzH/WMYnYGGOCr0drt5ihxeIx9surdf/5aX6zDbhaoM1Q3SIKgXEC
C+98RaiZcLKJiB/MZiKptjtjn5W96mVZ7R+nHp/mIfVpViXaJi2cW6tG/Afc9C9AGHgZW3j0tgQt
m1AYgvvI6leZzD4qDZPnoSimK9WPC/QBx2P2WODX4n5Nw3xxTCQ1hWObgJAlmfNqLXelrv2kGHeO
Nq7UXGyCRt30kkTfe7qyhIu9MzevZ0wRfRJidHx4FiGbH+C1XfXN+DDih2A3o7lTa259XCAHt0gV
YyPKKUY+/1ohcHEDvY4700SAyQELvhBJUNKYjk0YTg9aH+FSUwvaR/T8PMRjr4lzzVN4uxeQQZjx
WhTpIFZQ2locj3bslcYCMfs4prJ0b/XSp3ySsOdANNoTcFtDdG2/XTkY59OjN4b2JpEwrR2eFwqt
i/2HbKAeQfmbDvjooOSYCXulJTV615JWKRABMbcLuiC70WhP3SDT8dOXq2CDw4+yl6dKwUBc6jY+
thNbMOPRNZzJ6/3+n0/y+vOI0FHtxNSDascS6GUMId6wSToecEt9EgpSA0FbRVsbx/JPbacZtFaQ
oYRNH36No7H/5AdRfR+1bbVKorS/JbcX62nQY5g1hbm2EQz2zFpB8irM6/Cb3tXAoafcs+MIrEJk
Yk2mxtNdlegY9Qz619amC5xo7bDX6u6qFvb5C/rP5KABUQOmx8ZGW1xKUU0hXw666ZDGqek52I7c
aj0QxWKC8O2WoU6rAF/efWy/tFkK8bsYgPS02Wc20ZM6+rXmhdnU/vx4S5wfNH7VnP+CLZprxajo
LsXiNaPsktYfIR80ifbLsNt8h0yM5eG4na9DJPO+2RkNeMXHZOrjkS++ByPj2E6YRXFLB0p5fhfK
1qALIxfKAS/OdAOqKfCG0VGuvPQXO547BB0WdEMUKPUXYvh+E5i9UtrVgSuu21aa8VzWpbWiB3qt
un9+nucvSWOTjwmvhGgXmOL5fDQ6jFwrojoYTRx8NaBSrI3cuVWVCI7vAKQgdChLffwNFy/dPOhr
d41qCYSWGV17PqhdFkPHa9AeYnKJDWIW9LDLHDCKkJpjzOWzDsex/9KqswZC3cEIDmcdGlPPVpo+
BLso7+NVghbXtZvm/KX79w+bzzCSgAg0LL7G1GOZWRc0/ICYEIBEqvI9UvX21ve16UaMhY8mLzpj
vGkALuQi3/O0xJQOEjTlKFaEZGHYVhjBFtckdY9g8YsI7N96LuH+no/X2CCvSnJnN88cI/ENaZrQ
nWFHnn/H2bxPkbSiOlQq2sxT2Q/gTvDF3lplt7GrotxzSLOtbiEHgJLIcOg6G5xdr07hdzOUbBxL
nfpGQSfjk6/VwT1ZVvNilKBHDCfyb7OgEL9V9Gz3QdVpXlIG0S2QvXHd6Q3q04XhfApV3OMRKy7u
KyF/l5Ok/MLFUOnuDDG6R0eH527CKyLsfefQNYW9CWPcHVvFqPdFqZerUMtNL2qRibmyx95ZSq4H
sEDz3cwWWxzUYJC0LLHC8mDJ8ckB7ktXotT3vbCBVYiieQjSUNp1fftoiGl69jPb+QZr9itytdmG
i7dZJ1SAXdWAeDA6yXgPdy7cQ7FwDnB9rsn1nYf2rxvPxFKUX0qniLdkvhDedLvjFvYB+lvFIR31
ZueMaeFpkVpAaEqNVTMZ1+RrLo89ET39Gj4Q8oB0ihbjNalhBoZfHGYXs68tKgjCofhRRQ6lmLEx
bxyjukbCvrzUbIqqaMfBXyO6v4BKWjYFmyooD+i9mG6lRuoqbMA3cKSvofff+ZwQakDtgylnE1xU
97AFNvWaoWz8EVwJnsK9iFEDiMIk36etn6w+3m2X4zkAfbERpIMPBn7JFrAyE3XCdBIHu3akU1/0
jhdg/+qOMj7bihQXV2yBL94/YvKZaQ6SDkFNstvz5avrpqkiXEoPnC1zNynAy+wo7ODh1qZbmKgr
x0Umbiq5a6+8fws1DnbqXGlAH9acNw6d4cWdA1LALGKTqUaO1H8bymh4KdAM/9Lkxr1aGtqW0q28
wTlDvZdwWNkkRmHcoM7Sg6xEOkzKVbGyO2TjEzXPyZRrzUV7DOvO2ehtEqth+C4pPDy+XVe7XNck
r9Tb6rlNu+C5tUY3zR1UQ0cRbbQS3xWXymAPN6Vpb8UkroAILnbsPFeLgv8cbcyCSOefuaj8Mes7
tlEAIsu1Sz/aZFyhBLnpeCV1uDiQi6HmFX9zAfjtmE+oKRRcLvLgSehuFrjvkTo4z01YfkXf8Rpv
/7X4cfZ62DCWCTFgPJFysrLnQ+qdEgskq9IDW1XeD7qNbieKUwJNJnjTfRtB5rfCfF316mNZTR2S
RJq4lzMRehX2jOs2s3kLJXuSb/QUR8qsSLeS1FQbJ8Y3sIA7dxB1VN2W2oCXkYF15iQ1v+fUYm12
AALdoZoK4U64+t3ivLMqB1vskdC8NtFFQjhvWXouvADcdtTRL8sY0lgIYbfJAUWNdcNt+EkZB8BE
k4wGCOq/+GXrx7DTGuG2KV4X+vDlL6+H+Qcg4AdAETNzMqfzL532HfX5pEoOg4SaMi09U/+d9Xq/
IWBvnkaUn7YfD7goovwzZUB6dGYUmkWkw+cjyjlNoBjpoYMWlebe7vyNRrZrCF7mvFeqXSAJ/T7v
qmCFhKHpRiW8bSMcrpXGLiM9Zj63lGc6OvhjZ3FRtZVjUS4J0kMVj9G2dZxwm+gw/lzbR/KqrX+r
iJXs1GAA2IhC0yqioFoXHcvkI2va+ZX9I4yvLcflsaaTRxpLw4oqC0Kj5x+nrRHFAyacH5TIsJ9B
/KGD25vR2kgk5fPHC7Hoj70uBBV5kkNy5lnqcnGuwWpQzyJnOBQoIrjCDtEDQWsIE1ejRquoi7Jg
32p6vlFsTlgpJHWDh1u7H/vQ3udKEXvwPaF62nmcbBVQHYgTCp8vp1KJQ9DrxpoDPq9NDGPn+44I
r8TqF/kOXUZtBpEj84JWm7H4/boi+YUeUnPUbfxT8yGPNtQ6r+ncLYhpr58JoUtyexVIE4ndoujH
bYAcUt+JQycFv6PO2vWR/SxKbfQMEIo71HwaV4SR/1mTotIFbKps0WAZnxIKPR7modWVab93gFD7
hHQxM4XBqC0yAX+iLRY5uTjQnre8LIHKmYxqvI8K8wQvcLrLcfDEyvvWKqeTmvXtrruWjMxzfnM/
z/IVoKUp58wPLUngIvUOJKVVUT3qPyvUDtZtM7UrPZH/ZIYVrzMLmaYAAeqNlnftOqOclWXdler5
IoTmB4B9RO0UhAn9XW3JFtTiIAHgIVeHoulMr5j6dC3q+Eseyz8C7Ku9Og71VWyWlGc1pbsSaCw2
3j+Dw4gmD2ZXUE87P6So1RmxaRb1IRiiXyoCpZ8oiGenj4+ncfGN59h3/sZMcqafL/adaVTdVPRm
e6C8am81vQ82E51pl+UQlTuCdCeSMsWtogZi00Rh6OpR36+lMPRPZjElh0TY0w8zFsl9bsfDVlMS
/+voFOgT1HK0RbJt9mce2g1WJO3GRpYExSsVVf8MeuNctNk1PQlJBkXD93tqpy3kl2HW97KU8Gtn
ptlWwwNqja1qdW8mY02e2UvrMR6d22kaQMEOJWiywIpP3WBprlyr6SZUawe99E53Ec//XpYbMd52
Y1RvO0svP10F3i9CF86tLrPlgXWyYagjzNvoTeiSdUpSa4M2HUon+qmNdu+pjiTv08xBkU3MYk7k
9XaOwYnab5HBL74HYf0taakZV2kSvRQia+66oio+2yECUQF89o1UhAKRd9u8LRBrXxmZ6JHSGx3P
6Yx8ZSB41LutGNU7ZBxVFK6CdDeVk7z5eHtc7EEQwNRyKQaoYD6gXp3PTMskK+vtUD6QOzRuHQ/S
5zwK/cePR1kgHznbDMOdR/OO/i1Jy+IDmpHcO4NfKYc2HVZiiNbBaGHwLTwzrDa20hxDG2V8dMgi
rr2kz90uzx+VbJsHXwI0tHLsdbXxzu4hKjn5Omh2adWcsA937T7yRqt1OWxuofVfDF78KxflOz9+
Jn3O6gUQ59HAWcTI/dgHkD4a+9BaIltZAnR4ZQtCe10dYP9oaLpV6Qj6UOmEEboqrUK3CmJxp5e1
7po61Z1utEOviPvJK7t+P4X2T1T1iq3RGs6+pKX9uZNpMtiSnP5KnCrc8Ap1bqR2wcpA7/suVlXc
r2InvfJ2L/TN5nWZ4zVySNCsWDYvNS2VWO/TMFSkw4BxNtpkoqE9HDymUzc8TkjZ3lVS6HypzbFZ
aX0Lo8oajfu+7CZPjHSHIz3alLI8lm45qYHmcqXEdJDg2SU2YhIfb6JFTMNvxT+Uh3ru1FDSe6Wa
vDmEViKsunda9SAkSaHYLJybqkCcOpFU6Uqq8u5Q1AxnZRZCqCXfNxj7KQ2wVTuoWeyTf5UpgoG1
uU7YXoePZ7WMH/+ZFvNCX4h/eITOT+BgNEo/NYV2AHyB368eKKtsDDrKRvIt+a8bViK6Se0k2I6K
86VxRnXnyH4JryGYVqrC6ZBj8XfR/OtvQooAPV6g19RHFr9JFzMjYqq0QxT2f4ilixx/SNP/nGq9
dWVV5xTsLARgVdmH/H3k23Nb63z6CWo7lgEO4TAo2ZMErdZN8giRDEkOXEsE3RXA8js7nhsI4CRY
Ajg1dPPPxwt0wY6fcufgtJp4MSXH8ZTATlZ5pHepa4N8+Dr0kCFXYCLRJLGlX7bR2ZMb5cOUuCYp
x2MxBmsdONezJFv+zRRF0BkogNJ6E/F45YRevjzUPugsUQWdG9XL+mePfyI1xSk+TlqYr6RJ7X9q
SqHtwAlpNNzU9qbKMeW8sifnyON8UXjlQIxRcyWqvzAm7YpuwokgK491Cz0iFrSfstwsNmMmjQ9V
AxIkbwftB9dysUqEUz1MWRiuddBv/yzX/4dw/i/8qjeLcgHhvP/d/4/3I/39S+TRjzMc5/z//YPj
BPz7r7kfO3sxkVJgI/7/YJyG/S9SGQCU4Jwp888Az38DpBX7X5SneMyoxc4Ay7kw+m8cp6r+a9ZH
JRfizlP1uW3xFzjO5S2Knj2JIbEnYG2KTMvGi7CtJtCDwj9kxQvdDFN+Dq+Vr5bH43UI5skvpupw
oawjQX4fQx1QkBbJ67j42jhYPTs/lODUEBu+WYDHf7b/WyDoMmGC6s9RIAhEQ4cOOBi/86vDj5we
BSkey350Q2+8d8r1UG7xErPAMei7fKtecwt5b3pITmuzcghZwjJnlONGKXQs/w7tH/FdPFHCoVx/
bZDlDTxPywEKArkFej+O2efTMghLbC03AFbBZuisABnNytONeDMF0ZVP+M58wA/N5GWai3Nh7nwo
H/J/QKPOPzRy7kn6U5F+NYvCpUXjmtE12aVlaMu8CDmBCtD0Q1556cpnVYMoRNlExJbd2qyw8xRX
ErjlBp+RymRWyE7MWSQgvfPp9E0Chyccg2Phy59QcZMDYyW1/frjfTfXH95exstR5o/6Ju7RS9Xu
xmAKjn639iXX1J79B3PT0T23/s5YAP19JgShBo1TTu5cyzsfSqkDpNadIDxSoKq8JNmUhppc+Wiv
X2U5HzqiM5QaL2QYQueDDL2m5dTuw2MFfAbGrzcWmyq/GV7EjfqCuVIovHBw1Wf44Cjx9X/nOvh/
50hdGN6lhhbW0jxBRXQob1QRHrv0adTLY9iLHZCGnz3u2x8v3LIq+8/nfDPU4sKomwiWUl+GRwxe
6e5aB7iOD+VG/TTcZX/F3b2c1WLl6qozrAwl2qNidjdVOIGEvNbcWh5eNgeQawg1tH+AAL3iZt/s
Q9lEvcxJK2ZDaGaPxi1Aw3WMUlajKGATrl1Ll4drXp8ZC8MFCBBhkTLWtaEVVCeC4xCq2LBxuTYr
55r3ynuDcG7pEs6gNHrJ53sRyUfQeRV3hAiTP5K6gyv3RPXjypZf3kRwQefnFqgg9Wqg+ItRYjun
QxGq4RHaQnzSFbSrQ8uX/rKQyXZjGHTViQhoCl48hvIwVhpi5OHRJl0eJ4pWiiX+Dog1b7SZ8QQA
G94poyw1iGsnRe7WDLhV+2rdpvdhGj0iFr79+Oi888XgHVEpAN+GkuFSCzQrJ3MykOY9KqmndIni
Vbp0TTnkVfD9/CICUP1mkMWyNGVWoF3EIKu7h5O2U3XXee4etBWJ7e7l8Dh54wpJpVWx12+rwcXK
8nZ0P/8X8yTSIsrGJpvY63z/JZUpwlCqo6MWSLPWnrgP8ubKNfTut3wzxuK+DeuUlrdcsmJ6urPH
gW7XlaTq2giLHI5SndSETREd+8au1qHRrpqquobTen8Q0ja6+nRol3S7vu5Eb2N8c8yTahdH3kR+
9t8sxn9GWDy0zRCjLDB2jMAFV9NyCPMrH2rBeHk9PTDu/zPEotdgWa0T99EQHauNuh025nZaRe4p
8+xV9NsveCGip8ef1rZf3dNZf+ll1z/Y3jWGw7tfEhVx8u4Z173EJhlh3zWVPEXHNmlvgimBayKu
BHpXhnh9Gd+8FUFEmyfE//3oPNh2tK3za2z+JSRxvodm2BbiNLSVZ2La+cnRy8KK/V7j8L5ghbDF
XmFTb8Vdcmfc+ydr/fPbfmetWEfzkN4lG3UnNtU2XI/ur/9iz7z5GYt3N8ziOogSJTra5hF0M2Hs
NamxZX/tYqaLbZkCXurzxIqOo+dv/f34u04wIfGmBvkEyzNdNFXX6brYooU1O5rarngINtecwN9d
UNj/lOBeI7fFPKcmlqKhN6JjYJbbvi2zH5Ja+r8//pjzX3JxISMijlce8DRKkudr2hRtSBxvwqIQ
974GV026HVvNE5hxfDzQu7N5M9Bi8yg5ntmi45OidOJBdXWxS7gyxLsbFBYlqqv8C75xcSkOUGon
jZfxePeS7dONcqs8B4Pb7ax1uZo8zctWGKN79rq9DVap17qt+7nfhXv5dvdfvDEE9PT6qL7zaxaT
bfOImGDK4qMOSU6Ls/tBEeuPv+cr2uh85WjfKbMuI0Eb7OrFvWaKNoKRn+BOmXfW73qSuqMSD03l
ChTOIL3BNvjWYdr5pxj69Os44dJaJ1r6VOhdfGdqg3rADz7aV1iAwNwbJSDtIu78n/ZQltyOk8jw
0Iib8q71Y/nPECjjz87M5Mg1Ea2562UDXDZOmdpEZZ57gaJpJ4FKx6UaJpsqEvw1pfyzmRvynWr6
/LdRTZrj1Rma9W6SFnbiljK4boC9NcgcJ1Lyex9NW0S3tUk/TGUW3qHPairuNNiDth4Q3xeunVZo
EtPU9TNUWtU+onsZ0qxy2sGALaD7ALjB7omvoy0jcANp0JLdmBoa4ABcHf98vAgX9Qn47nOtDgYa
NQP9UozBMqPS73rn1NYO9loNPbv6rnbQyXfrtO1O7ZiM0aoM6yJ2p5bcFRuT2ta3IKwSmNyj3375
+BddZAz0TChOgYnjQNPgXFwaWa4XeRTF3VE1/PuxOAjd+OOko9uH97xOVwDFF2daAcM966PRICA6
WJJJKcMmYT8EMoPJrqUgHX2VfzhHSme7HAbIrBEOnAhcGnqT5/eTXOhqkAk9OuFPzo4Zm7T4ZqK1
90uMflN7tp7LBwD7UucaA7h910wNa1/FYfwni5LgsXVKgjy1SejlUy5Oq6c26OrYiwbd+uI3Prkv
Qhvil2+r2aM0DMWfpjXlX2o9td9HDA7pePqdBkfUGOrBy1q7wK9xavMCXp+RHMzSMUoXVW38lmsF
I+bAULPP6IgMT3ixayGqiSWWZQZ41HSNEomau1VS5HdBlTcpfmlKYmyHiMTcbQkZ/9I/gtCHu5Ce
ApsUwM5cYzz/eJZUgjgtu+gk2cV4J0PcdGUFYiuyMkK4UZ82302rlva2L2Sv8QPIZnnwM+jLfh06
5jX/kdeO4/lakl2g0EaqNCuTX/wcJBTashTJKZETFPQzBf9637d3EoDGtWiU4BadGGjHMH6PVVFY
bjtq4kmTZ/LroLf1ui7t7r4y/GHv14h8TiKVjnTFQ2DISU5hsLeOvp9upH4Ud5qvtht5KJVNOhrj
njtSoPfdTnddajmrsNc7V48b7dqtPJfTzueItBR3AUBUsk7S9vNP3uNDWDmNIp8cK52vJaE3fzq7
CxK3EIp6GwlJ/wbperrRlErqXZE2+udeQ3FnV8kIDQak36fcHqsfrTmNj1OSh1946ZRTPRZYFo9Y
wAEcFn3x2GQZ7/RIkKJhpt4J5TRiX/YZIj+RpZW1yZ0pV0rkTqXvy17rgBgHuDR8Dau6slwKMtHv
DuOVwjPtsJW9UCpLRE3NpCs9nPQGkOj1FPyGFuY8S0nsPIZ1iyaAHHdq43aZlXxVu6j8OYI9612l
KOQvoDTlYy/FzZ2aoGLhdqYjrfw0sfRrJc3LIs+MMeYugBTKbcf2Pv/IQLpSjBFi55TQJd3UZYms
eivTnZFKR7prK0t/IFKSbjNg4XegCNDDqTPn+eOb9uLyA30GNQLpBgp42CcsYsQp0YH0611yqtvY
ASeQAanOLevx41EuepUGchGy+or1opRxkYPJgRJJRpTlJ98vFLdEcuGTHyN3iQ3RLmHSHmL9NC/N
rQ9blme7wTgv83MvqkfEgMLeeKw5d5uPf9U7cwc/hCaiCalwzufPF0A0QWhkWp+f8t62N1UjjPUE
Xfqv4zm6JohccHtRWuGpWaTqePIpoYmuygm/3vo2NGX/3pYCc2fPSXsxJsdGlNknJbD0Ndx8Xlgp
0tZZYGRei8jBemyRdyo1WE5DqmJ45uPtociStpqyBEw17P0WbsPOxJd019bYvHVSV9w2RllCi0pq
b6I1sSbSiLza165J0c179OyimOfGK42sDF2jiy5jYAdGadWlOPVowa9q0wL5pMsUmHFg3368WvM1
vxyKj0dJT511q5cyv0C89E4vJ3Gy6aXeImNjrq0CtV947hS1U3yzsi5NTo7iO16BgNLNx8NfbBZm
OsM1YZTCm6Cpcr5ZTBNo4Wg2xYnAVPIGc/Dv5TBqr6Cq1YtIgWFob8zRCNQyunPnwxRFJNeF05Sn
YmpDr29CJ3KTqZnWSWmGWzWL8LIn8TsEmW/yqit3lRZjRaHo0k5N03GftXBhiyFR9mkzqIh8Rdaf
SAIWnkzl4OZE0SEvdhZ5thyom6HIr/GiL0I3Mms2OjU+hE4RcFhcKNiU5MACu/LkDO3kKUaFX4OM
4LpRG8emmFEuUnPlo130OV6HhPU9D4tD92JpQs0Peaun8pRIBlCSCC9bu5m0NXrGfCMJ9AmRLOlu
kirex5vivckiIIxSH1Q/ynCL1WpUp1ODEv1gJ8kUcLuNjSrtNKVrvcppcMt6exS2WlwZ9Z2tyLel
6EfzjdkuHw65ynRIwlp1imuBQ+sQ+Z4+hsaVe+vyaJNOk36CIADtAIjgfCcqyF8DLomVE95x8coa
wpemmSP/PvFXf/sV4fOxhuCIOF9wg89HaoO6K8zQ0E5BztFynNhf875P21FCjAFtD3VlSFpwZdMs
YbXMii1KIYjuNxAtII7no6oB9tFmL6RTHA3oWknGTd1hrOP4SA83OHg69q0StqdKLTeNb5cu9kKH
xtcL10+uubJdLijZ9SyCNB8dIsv5UnhT9Kq0Wo9Q6JBOYUNjC7uoP0PUiitfed6L5/fnDJVlzxjI
nlF/X3zlVJMzPPkQea+s0lmbqsAcSg2ilSbsbN3FfrD9eFUXcijE7cQ3r5AAohv4sUuIrD3CmpCN
xjrVkfkdvPI28KvEjfXw8+Af8ddxa6pOeY8Zc54obmjggJqUV47K5aTxD+KAghICk4TS1PmXpSxF
mqmZ1kmDD4jp6jjtR8ITugJinE0g5SuvxLupNMjkOcsDBHFhL5flPF+8lvYpjORRWSG7rH7LwVI8
1uoUd25FS+egjxNOtak2GJMnqaIPN36U6r8a3v2/LqfyKsMPB8v/D1BqscmzMh06yyickzlEjisH
kuRNqfLn45Ve6BfNK00ze1ZoAAOPI9arcO+b/TtWcpVGvp49RX7RkaV3GfvKjptdUU3K5Blp19yA
0lX0baO3eg9b0hoTFz6yoJcaxRDeMrt7kQtglB5c/SFY2XrvpF6BCBxJpV08yKlA9lWrkq9ThiuS
a7QFNe5QMQK0YE3ffiQhy3ECr2BL0RupnFWvYswyGkOCIPRYPcASr+RVk44tSa8UdTdqGyMRkia+
9IW0Wc29OKqdbxGEAhzEFQuFX2GYGKpJSSmhcTupT8KZ0IjEyFOW3Dr0c36ZX7TBChidUW/qONJG
t0gc52FEymbwOIPYOoSFOKRyKf/6+JO/s8/gJoNEA/xnAsBccg9CrTPrrmyKp8Ax2k3pyIXnTJqU
ujOx2NNjhJ4MPxU7K473Rge9NoiL5Kn0m2ttvfkEnV8rqOqACpr7lGgQzCCjt3eXKIvMguQWPyEv
HtyOZoCau25W1y6Ti4yUtiHZNiZ7gHVYj8VLKxu1rFSJHz/14Ll3ZSTbt4GFgI6lzJbl+CzufDuq
11ErhQel7S2XjXbN7/DyMkG+B6gzdCUqEahALqbqp6Y+CTN6krGQuaOZPTz1QyXfZ8I5aeNQXcMP
vzMeNXOoqGCgeRiWIWcBnhUB7yF6AlsorZBc6XaTOr9EhjxsjCC81o27BFjwDs+EJAJdusGkRucT
JK3HzQiD1acB2PlurJvOa2s9WHP+Ta/Oy5JSac/hc4QJO9FJN8K3cZn2O3zQEL7yBivKj/3Q1Ddh
gBZkTNJwpQ92GerNv5B7nEyKvG35SdDgDluqYfGTrbAEBuJa3sjwiCQN+q6ZZYSHri2f8uhqWf6d
fU6XFVTjnCzPxmDn30YujTKG3BM/UaYKoeAo/oZq4rWG/zuPJqTKmZ1GBkDctexOmaE86J1tAiaw
KF2ZcoOLARaWG4Oi7BYPEG1TdJbmJolZfRqNNtkbQWyt8lDWVj3IjdXH18y84IvDTV0Y8AblfzA3
1qI6XypDWUlQ+J+izHkYkvEP8mEn0w++Yap8X4vu5ePhLkNO4kCMeGCbUNK+aN4jmj5aEaLGT/1k
FLemFBgHKJRfKVsqVyZ2mUwCfyR1nTUsycqXuiRN4Bso9Kj5kzE535NAbh6d3krv4x7OdaXU/Vrx
tf4maxTgvHZkrv96nmQM1AIgXDqY7C72kt3aIkrodD5ZkyXvs4qyXyGb5dpCzuVKFI/Y/8UawhFC
MxoYydzLtxbBpVkALp4cv3oqOKLFTu4i5KHsUneB3NfZutCxp/ZErvXfJwNpv60vzd5xZRuLH7lI
4/bW8lOoNn3UqdmqmIosgaggjKNil8HjqEhTsDa1Sd1opoDyqkY9biqqhIqs3IbaWtLz9B4Wh26v
1MpEp7/r9T9xSq2iU4pK35tBG/4YEr8pXLzOyGnhi4/YNeJl63OWiQhWQWVH3xzRju0WTR39qScr
frFVvBxdGzfGx6Ed9Zc8QMDRQ1sZ/pepVZXXpFb/SStyp58DjfHgwzQa3Y4U/+DksXaCzErrx0n9
8qkOAI/nHEeEIcGx7RGvgFKHfARqDKVudK2rGUVjel2fWsdaGOWdBf9ilmuow84dWtXHQ76ELesa
lCB2Y8EyIGDLErshFbwbq23VfUB18yRKyf9DAjzT7YdWxjaglLqvk9LSc5qMJF23opUn8HPWkHlR
LvgTGchM7xbyDC2Q0UGQt4lS9IUXiCZsPXnsCWimZgwJMEVvbR2JZhOrQEsAcd1xeqiCRPpW2o3c
eLmuwHkPrRJ7ahpNo73qRazSXTFmnyv6beiSEjHipkEJKlmbGCU/T4Zv4o3SkWBiTJX65iOOjPRI
ihpqiZs7ctu5mHMk+arWQtNfJaGZDq7fVfkzN3UjVi1UF8u1O0Vq1oJalO02fTne+nngvEQUcV/8
Ts/uxjEIZf6iSphrQwryEkuYbNKB9CMGvmp1I7qJnBZd4C7ToyfeCBWZzNSGLOtYnXbvEFzmrpUK
clM2Rv4tndp4g5PadCMPQ73mCjAQ6pCiE/D0xguMaFipE2Ik3oBAK/j7frjn8MnFg1knleZCANBz
CLdWUnlTVkUHh5beUcXlsMGHdAr2EAGyO6BO44+YEqrpqdOQ2bvYaCfZrSULD+SgHZVNreTZb9vI
/NgdqKmfKsd3WEY7CD83HLxvbeJb34rWLh+lZkx/t22afqp0MwImDN/gdpBL1VlJZh28lE0dPNOy
lMyVXeTy4wSoWbh1HT3pvQ77NS0F3joaUD6PvCv7YgmkWUpzDLcoyoStq+PBZVObkKPMK+ti/CJG
snk+UTKZXhXqdeIGKn6GozPSxxmIa57jukCPIlHl72VdOTD+pqg6lFVl1W5VE6S7k98Zd8h3Vo0X
21O4KXRTytdxo6+rsUmeRlXv7gsl6iWUDQJcoiNlUmIcFMTACGYffc8l23wIpjx4gbnRcvYlU0v3
8N7mhXYeutw2v/p0wytCHkmhCCFNw3e6qOTsk43OSG8GWryq0tR0KGUpolz5UtKZbjCI8VdpO81t
N8Tqzq57PsNYhl5SJ8Gq7yL5U9LL5q+wsiFjhaLVnmVt6h9YDnZeQNHNWA9SV2OaHAjtC6Tevl45
snBsL0rN9jQNhPmnpJ+U3qsbZ/o1KImCvaeT/gpUdDSRqi6KoxOk1kn26+nFMgadLhsSWUjddOl2
DDDTCnQtp0RbFtOfzjDdOpPuu9i5ceQMjyPdr3+Z9CpWegYpWgUN8BzoiVl6bGxVuBpM/TspILMB
P+6X+wyReZn0Dnlnt7GVUbhDAGffU+1R/qN2pf9ItNYfA18av2RKOe6dnGjdlXofD9+B+hxlpLAc
f8e2A+M9KFvd55Nz6xcIJ0reLJvOkvkp5qvB/2HvPJYbx9I2fSsT/x4V8GYi/g0AkqIkyqSodBuE
UpkJ7w/s1c8DVXWPBKrFyH3XpqK6KvsQx37mNWWN/SnxSxL6+sze447DmczlnkzuCzuNr+UhKRWf
tStsN7aF/qVRjGA6U745DQRhPBEqOJTdXhgJb8MxkQhJqdOpfgzMFg2e1sDR2raR9nVooCeZ5Pjd
0E8XXWici8rXKh9kuwtBnpydrqSJ6eoq42lGU0vDKeseU5LrxAt4di8ivQg3aacagy+Xlp1TmhV4
a4zTxJOGBSU21GjuVF5WtO1tG8jpQdUTFQ1Hg1KTnFrzE29du5+s1uq3qBBgPUdttSl3WW6IW4dr
2vKZkA5YwdDEj1mIZJKnqsSfrYKLh0vRGxvdyB5NPPbwkUw9daSKjPCgEt53SI2eoyCfAtKYdcrT
ZEQAeklAV7mCrmNC7HRK86iqFZz7ZDLvB6E/5Y7W3BiYNm/Kpiw8rS7iXaINwm/yfPSG3MJrs0w4
B6YlQBEI7Vofep7PDB3UqrUcFx6BegMHpt9VAOd3aEipG/zd7b0Yw+oTdZvwUqe+fCYePI08l1oN
IFiWFn3LtQJzwiuHVJnRPPYzs5lOJcqwEZofXW4aZ0pSp4nE66FOglxHxe4rlKzmceqicKPF2Dg7
8+ycifve+SCoszAmVOp9tBOWX/GqJDPKejQVslE8BlL1NPROdxvadu1pkmT8/jiYfed7OBCwGOjx
AVReE80qYPFdGJvlYyNGyx0p77pGqp/zk3tnFCLYJSEimF30nN9+Txwkdm1i6PIYjTxxIkMxJTWV
P6UxwMw04bVC6184jJzwt6NMshTQoe7rzykvhVd2euxVAtDFxzP2ksS9TqsYgcmCRLio2C1qeW+H
mUthiEkN+s+l+92vXbyt3dKzvMr9jc2UdxZAsd4L6+FWc4dSQIyDJcPJnuGqHqGaF2+kDXc5YyWb
S9mNtx9/4ZLArD+Qgj5ACRTwuadXvQMCAbA02Fx8NivnVmhE5lqV/MjS7pfUlmdKruudsXzd67FW
+U0AublVdan/3OfXuvEcJ8ePv+WFbfbRxywJ1qujpCoDVcSR6bty3Np1XOF3m97f/9A9aJ+u4n2K
vB1Xm69uIzf1ZfcMQWNdEiB7Q26PNHHRPoOXtMYnQQXBsEDVxse0LmTFC9Jyosw34TTjVanaXipp
BaSsKhIhb9ISZTTAZJOF1P0oZ/qGnMG4zeR2Ls4ksWtC7Mvv4n4hFqZRibjqKouVG+j+UllPj0Ee
j187RXRuapDKWlI077taD7yi1IJPVolYEmwrHEVKNXCRpx/QgK3MLUbMzW1d9/eD0mbXYmqEP9Vy
6KOom376eA1Xe+Tlpy6mJ3SYlEXTaX3gyC+J6szx0Zktye+mGkTJSGr58SirXc9RVihMchm+iAGj
TfJ2o7R6r0l531moFkX2fZxLMkKALTZ/lN0uAnP4RxjvvxxXOK7cGP/ZpgQF2F9vqa385/+yKMGI
hAKSjXKfTXDyYvHzt0WJBAbvL174RdcIBApjUBV6RW7FZx4tV6Ia5Bp4CP4/uVVx/qIYB2yF4gpN
Qypif0JuXcGyCVnJCyk7LUrIFofHWGpTr+6T2cisMHOk6lGWlmJKH8lNtBk17TKbyQbcYLbqG4Gd
Bcm4OlGK6XozQUlfVXb0AubBneIxAd6Ee/X1gJV5T3qQDz8ntKNMN0p4IeV6wAvMrtoDCvvRDzAt
6d8ae//deew87o7/vPM+PxXdk+jebj7+xL941TLsaWoYSF1zXQMT/Dev2jT/QikJHdmllErLme31
762n/UVVDggS/K6FV7g0Sv/Nq+b/cFFFA4dHn39pEf/J1luZqkLaQPl7YZ2C2EGhAh7t262XDKqV
VrndPPTGaH6xA6qdtSTrO2mCEyNsinBRjARc26bqPm665KpBvvWJkpzqjRRmN5LU1gcjsebbUHcq
Xwu1+Zbg09qBBkaoOZnFj1eze/f3K/uaOr26Ul9+MFgbcAH0kCHMrgKykHoFmBHg4YCMZz8b53nT
lxXkKmR8tgoSqv7H470IVLx+7JcZAqq2OGVRpTthEiStgWY0z+VDHzvyZ712bs18ntwxl4ZNN9pf
0kxHiK/I0G61YngTHQ3HAgEIyh6W7VZSf0hF2HpJNgSeaTnddT+E7aYRWU2tzm6REk2srT7p1i7B
rmuvReo5tcR1Zrz4WQPEokOC/DO4viUafH29KNgZpVOOWLBBJcfJO26MJIzRp24zTI6tBzlp2r3U
dg8fT91JS5KBX5IN2tvAfmiVvB1YGpM+n4tRPACUQqRNUuOdGlbxVd6J7tIReoMIjNTt8UIZLqpJ
knycvlrfthvnTIb13i9hfNqSQLV4CtbJT4Z1aRVkdfdgFEZ7kWSldo1Kcn8dk3BeTIbe3lFyU7ai
lZu9ZSRAqtoUg5aSguqZOXlnMehWLYKklI8XY4q3c1IB4FPkopofSCk7WlXZ5DlDNzzW7KCdNWXj
sRlby41HGc4lUdENpynd5DFJVEDZZt/JvX0/pEP2BfyIesjarv9sS1kGY9zRdmd+7OlhW1R92DU8
gZAx1guo5ZaSZYDMH+x6iA/oA1fPUYWbhlHE7SHS0CDSxsbcIS5ePKD81VyafcEWm+ZC2cplOm61
0py3/GsM2wAN3EoxEdDHv3HZvG+PJ1QRziU3IqRiBFnezqfUhbUeUr5/0ONW2yXVNLmzSnyZOOk5
1vJJN5QIAoEDjpDFXQlOd3WQaBBEDt049aGvdadA4SUuZhfaJWwNgW+k6iWA3Y49sseyi+mz/Inq
z2ht425Kso1TNQ2MdCVWW3QllG7cWmFtmFdS7Chfeg37nI8nZrm5307M8gshWWM2QWSxBtu0RmPM
IsLmGl/XeNf0wbyN9L7ayWLCZrxP1Ks6m6c9ldXCp2R4Fgh3stEpiZGav7SpsbA1Vzlmp2dVl+mW
86ApvfEtm8BHXgIDaXHcKXT5AVj+pLltMaYpMDkcbtw6oxrjW0kGYyeRW+N7DsGj8EWlOHslqIzM
HXEVf9T0zHp25Aght7E1roDZWa2H2BsO7ZFpj0j/IwP0HDemDhEqAo+6aXMbT8Ex0CD2OEPS7hsA
IhXUmhrGzjCnCjoVYz/MvkBsbvbasshzTw1G/dg7tVG5IZBWgS5Xl/6k0+H8tNSwDVzUbsPUs+20
PVrwIGePLGD+hV8XsOxwMNXar/TJjl1Ac6m8A8Q+0yevqqzfOqJarN2HvNqFPYplno2sHgwudUFh
zhlo9o3SLzXuqW6wjpk6BY23cG6SK9rLEmiKoNEyNwc6lh4SlJohPlitlvpxEAPWLtrqmJgNzg1O
F6a+rjQaHeNGVYNdL5pk9Ot0TqR9ZQzJfpBFU25rNY9uq7awhTeogyF7RTtk51KhE3A7exo8CJce
SlDLpbK6+MJCb4ck6awHMx+dDU1C2c07M972UqV/L+GX3MkN3zyXhvGAjFT0c4wy/cxlcXKfoVND
6kyIjdgrp5m46vVLqGAClEelsB6kvE536oz9QkFvxu3DorzILXU4EzycXE6MR9CH74DjmOTpq8vJ
qpJ5whvbfpCkGN3lKEt9owytLUX1cyTBdz4NeWtQmVgTIPO09sPhjk0kAxfwh6aM4EFERrhFoJU4
pVXDba4Czfj4ennn03jGCByJiwgb15ro4Ia7MBht5yGdaZrNtW5yaNNfWL2rf75oRLuwHplKxALW
hMBaByYW5HLwMNDQ2aP+F/phJQUXPQ+CPzTBeK68soQlb27OBZOvL8UVAj6AJavaQF6lsoWaqfSg
Z2p5gTPqojybpfS3OaUFutvbGDtEtx6LeVNntX7hpEl1ZuesazwoBCnAFEGYUxakR79GUQWO0rdN
KRkPEzyJzK0l8Mb7tK7lxgdZZwe+MeY6V1mg05MGxo/Fs2AToidYWNrjLAz03iz8Fs9xiE9DKSCc
SD7R9OAhRGputac1LccVoQ6cByPuTA/vw30VOMVeqU3lQYNcfFX2seU6WtD7smTR9S+n4aY3I/PM
BjwNzInnFqkDtj3JEHn96jArAODL2E6Pmcil5wA7Pxw5HP22jjTxs2MyJl+ZBOyzOsnGJ7XkmvPk
LkYUD/leSfnqtE76ORKZcBPNCD8naOXClLfwUzyk0LAeNZUPRLvNspAVlmXqy/KUM81VpmuhF8Mo
OGf1cXqG2eMoNEE+xJwIHs7bL+qaSoyUh4IHKdIiFyVVze1mk6ZxVHRbaIDnzvB74zFv7HMYBlhn
ruKZTstMOZ/N4MFRm4usXBSlKbTNcY4wm92d2dHvrNcCCeQ2ZN9gCbMupVM1bdUIKemHwtazhxKt
y1s1CKE0BGblFd0U7qO6leAGqI0fNWLwtZG8QOvU55ab+RAKkJ84G/W7TDWyCycxcZqMHKryeYA8
NDLzrb23QIlvsqqewR3G9VfgWeeg6e/NGduNfU/dB5jj+nIgdJA7KQ4J88LCjc3ge5/MP9te/QFM
YvOndywzpoEtBP5FIWCt55hohVoPOHw+aCC5vCLXvkdDBfnS0L59PNA7h5qRKCizFWgS0b17u/OG
rhX5ZDjhsYxq8b2eyvlJMxArdUt9HCRvqo1E8ookaGMS7b6f3VAR5ndMGrGYygFyVGcYuO9EC/wg
goQlUCCJ1FeHWy+EEudVER4zs7EuLKkc7gRcb29oAHvKSSs2opaza5Ad1cZ2AvuWtKQ601FeooG3
7wBwRKBghPzELmRrq0mJkgT3+Sg60rcf9hXwoY0RT38qh8DbZqAaRFJBhQiI2+rQF23Tmmk9AkRJ
ReRHBGB+DOzgzOl7Z9su3uIkcmRyXJra22/Jm9KiK00rRLRzDd65fQDaRf297n2lm359vJ1eeHJv
Z47ckyeUqtci+rnmb0yFqUo46iRHXmy/COWCwuTY4QILkKVRdk0kjBs962lhBxlWY/dg4qXEaypl
uhsoVcqb2RHTY6ZWzl1vS+UPtaj0vRl4tVXvtNzEJitTwWx7cAmai49/+3J+Vz8doCUH/KV3CT3i
7USZSi85oDiSYyvj02XS+4XO9oi98JVsZM+IpObuxwOeBlL0Y+kvs89AsZ48Y0YSpXPUaslxsMeY
oELCOjlDwrwKeufMJnhvKGqOFJthtyxp/dtvywojzLVOSfFcmRw3GjEvxt7AcCcFB50//6pFkX2R
A8Saed2iatTENIyWx5n4N/Hnugx3Jo7G+0hV+jMT+KITtV6yxf6ZxeI+1tbN0zEC8a3pojymet3d
22ajfg1n2/qBqbfyrVMm7afWd9IhKaJS8Qx8jiALS8BU8hS1FYgDsfTYl0x7mjQ0yYYmLJ/TdNZT
L5QSIAqowzQqLSKjJg6cB3EdVBji+mxJbd4MbdzeFalR6pwjPYFKkInmmylV5o+mCUyoD9rYF17f
CDBiCYY4iSvJynAridraJ9GUZ9eh2Y/XchuCDplDcyCzmxpT83HI0UK4jNHg5fOs4vvkjOp0JdO1
tzweT/seagPQwF4NCrFtEjmZXd2s6m9SrsMxV4Mo+i5XowalISmbbFNbatm7KBMhwzuEGs9W3W0T
iYqp25eO2bpSV2Whl09TedNIVQvtCNYEoX3Yo4Odm6lU+3HitNdaLaQZxYJxvEmV+lFIQZBsMmua
rjJRyd8/3kcv3hurxQUgABeXOixxw1phSNUyvU6VpjrmYR7FLnbN2YBZcp+M4JEMK/AVeU4QN5ps
EzLNaKc/ArOZMMzMmua+7JuBG0OrrS8zMTt92kLIWxDzSeT2wdjuaZlq+2IKq89Z2BueDJDkJm2i
Evp4p4mbHl5ytpig9PexmTjPLaoQrYeBwQDKU7fSX7UhxzGy7Zlqe0MklHFjDSL5Go9COpcGvdDP
VjNBOslc0CWihHniegUNToAQa456qjrPRiF4hhtI2jli4VXV8yswbEIcEBWExUqpknemNAjh4huv
Op6u5OU2x7dLeJmToyiBjEjwLFm0Iv2yqVVsTTT5mxgzxHLAAhcHPgkXZL0ihnexqMHdC/sIatgi
CxVciHKjuBEsgIvmuGnuP17100sYShr5zyJGizjcOrmsujKxgs6pjvKoSlvFKYLLSOmfBfZtm8ie
rCsrhXjz8ZinlyOlcZwbkGWl1ElD5O3liOxNI5y+LY8KVWu/xs5oq+a6tZGbYXr4eKjTwIKsbqki
wsWiAb0mLjc9YielktTHUIE5aCptt3HGcT5zBS8h0tv9wihLuVJZJpFx3n4QBWRDGFFdH0ekZPxW
tm+jTqo3YQBELRLTp6ImyTD6dNx8/HXvpK70pTTyZ8SsqHOv7+NJ0asYTlZ7bAk7nmRrlg9WKUeH
yUKcopwl5a5KRbYxufz81EztG2qlzi8MeKyLuMmDMw/6uz+HI0OjdumlnbzoohdEj5kpjgBCx50e
50cVRyY3MLrhx1RF7HHZnu7tUim2jWFpu3Ge+vs8SOVLtYqLM4HtO0sP7R8xJ8SNFv2DVbRnJvCA
9VFuocdDUsEYOPLloj+H9XrnrlhASzgQs5FR/V7nWnVoQ3mK++GIZo5ywJJ0ekYRkKDZyXSxWZys
0FOSQkRfSr29zPmt0wZNpij2arnrIITLGQ+RKacg9mypa+w9bH6Ru1EQz89d1radb5gQ4zwzrCPT
nycVIw5ZmnLfBj2t+mrUV+lFkzfGcxALxVOFlDvePDXJORLrGnQCyAzRFehuMtamsDfMVWTbKXav
h/E0HsGzBju1b3k1sdio93U0Y0LiFDtcKttrVuRxLvrkMS/UalfCeHIjumLbPEwmShZ1eTkGRb/F
JVy5HMKg9MEDj2cSindEL9hAiGpQLoOEqa7Jp86kmDGU9/EYytb0OavH3gM2mmVuvFjmNG0i4XYg
X8wJcE2FvYIH1yjtW7sqL2srdG7VyBHfwJSf8yle333LHC5ngyMLlg7j2rdXRdV3UWuYxXSsiyh0
qzrurzp10bDvpmj78e3w3lDsR3guAMEWn9y3Q4USTmeI5k7HLq6RZZCN2hu0IN91WtScuQDXr8jy
VfQ9kCfkxC3S4W+HkgXgPQPyyHF5Gb3eitrjNAS2FyZ1fyiy1D7gEFufibHXidYyKCxMmYoQZooA
O98Oqjh1F5tWz6C1noGgHzW30Udp04fUo+Q6OldiPrneGHCBtZC1o4oEHGWVpaIRmYm2E/Ixb51p
qxGcjJ4RxtF11Te6r6ZBvZOXZsI8GtRDeuWxb8ruEdUd5zAUYXNmi78z5wuFaVGDX6Z9zSnvKkfi
bOnykXJl6vUxNqolNQd3GHJlWzfquDHGYToz5+/dAYt4PfhJsBTwrJdb91WH2250LVUrez4agSRd
zY5RuKke19jDhGLXwizbIKVVHqumyLbynMpH3C4Nn1pSddUN4iDR7rgyGl2+7ypJ7CW5mq+J9Eu/
NqU/FlEgkGDX06qk4Um9ZQW4QPmI1rJVzscmivPPSdmpS3TlbJu+rc4ctWWrvQ4A2BlEGcTOGluD
cvJqZ5TKyAWsZ8pRt7p5T5di2mcTGh9GBqElnHqZHKMcN2OQijPx2/qVI1CnxYI0C2JYtP7WHwmU
RKb27MxHs5/kS9Go0x3iPk8f3ySnnwfHnHvLJsahofRSQnq16BOSeqS4mXwsqjT3e/7xSyHruevo
ZbrV2mq8bOq8v8lD0Z+JcLRlkd7OLIxfcvUlWkQuYq0vMuFyCcQRSatq1idf2JL+KQcwDnMEUxkk
IPU4bfx5nuWnog2JnEXZjYMvEPBAHE/OrQ09TFn2KruHeDWPUfWotpFxMdL6b7wSiyAMgRLnRrNK
KOpzMc2/RxUmmVdBfkQeNO4ekKn4Zhhzdmc3IBe2bIMQpjxkyt/6bJRXDliS+VLEVjhugzaNv3eh
FO+bGGyDp9Ni/CwmDAwh2FXjbeZYEFQ0ICv1mZD6pVjyZp4WkzqYfMDr8A8kdVmdy6xfOnFm+pi0
cn0FdUvu/MQox2trirMQMTYUFW8luhY5/D49v88t7NK8MsjRZdFQeuq8cc4xOdRrAPJuIKQC/yO9
fpLyLlmatnDH0FaJJXcsisJPin50ML4b8vJKEgLYxDSGCaC5vO4/zcinhFtHFQaMpiAUroJLXuxR
72kv6KQgwKYXdfLt4y16qtwJp19ZEILoLVBFXKvgl1I+lIMm6kdLi6Krqsq7C8VIythLQrMIuYHK
MnbzqKtvSGuSixDpugGmpVlOnl5LUu2W0E1wEJ0iLXW1OesvQphGm6yvnchF30IxfAgM2FnVaOO6
lpOWlW9LQ/RDpy8lNnaTJtt+pnbiBYXV3KaDQo0xN2ddbBVZ0c8k6yfHgqMISn7BYvDwcf7fLjf9
i6pPQ7t87Pu62aK5xz3DykWX+F3oO3ZJuckNu72Qw0gXLiDE+sy9c1LH5m5FeR22MJWUxV5j9frq
yBC3nR33j46RDhdpmdeb0hLpBWRHw59Do9tLQ4q4r63yGGda6Q2lmdxHVj7tPl75UzEZtH/+blAB
wVjgV2/nopfHGDG6cnzEFFd8s5TBBjEnIiOFy2knmRdWBv2jUa3Ur7M8kxiFVhreFjgo9Sj7ZeI+
13rLk9Mp+3uR/ovU/B/6kq8W6dQH56lrujc4zeW//wenCRqT/gcIJ5Q8cMFe3Mv+xghTbfmL/xX4
Gs1g3pNlS/0Lpyn/RU+GNIu+KmhEG3oDq/wvoCb/El7YUkXW6Y8bL4f/DxxwViBh8MGcqSXRAURB
hEOM9XZDQU/JIhjiwR2vIXFdhHZM2/4AIjJdVLZ6QQAkuUjJLrK1IazbX41UHyUZm1RhIess8CNt
pdH6rNheEMXjPi671KOpiRtq/4wZ1I+Xqf3vLvsfGkIf7bK7p6p7+j+L59Kui4tfxDS/ChGLaf/z
f//+o/9sOMP5i64SfSWkPJYdx7b6Z8Pp8l9YpiwIBKKkpYHyesOxM9lN/AWoC4nkpVv0rw2nKH8R
k1D/hoCIkgGY9T9BBq9COGiUEDho0vI37GxPoH+UrVHLpLZz3RLoJ67QhPS7QK754tXk3P0dC7yG
866ejGUY4ifKu4BsaXyvETJ5MJfYd1f2NT3EbNFEnX0d3cWbpiqKL5i66l9KSql7TcnlL1QazDPq
Iadf6dB7o0JCSA5I21ploxKGYy2Q0PBQyLPYKamd+/k4fPr4G98b5IVJuJRjSI1WJzeSLZGVShgd
KAoGnsSRpX3VnOsjrhJrZnKx0ODZWx5A/r78ilfhsDRPYeBMcXSQ4WrDry7yzWzPyBXZuez/+Qdh
9bs0WzAEA6Tydqi0q9nWTRcdkinpnp3SlrZyvmDS/nwYTMiJoBYgIfnJ22FEZBuT0/FFY5+LDWGd
7GZGek4rcB0zLBOHOgDrz+rA313X1WNqvpLSU58MnbJCVrWEe6fJi5SN+mtoR0j0rWlvtK6zt8MU
lWQac7lpctP5870IbRrZObQ5gKitCY0oW+iBhIHqIWqxtI5ssHzdbP3z/D+P/zf8Vb5z4Fb1iZev
XV6xpYkAwGhdWnemIg9GyNuHOpV/DkStrmNW90ZF+DipuG3+8RJS6GSfcFVBClsX1TvmvIkdMzrE
nd7tuoRuVN7idPbxKO9sfTg0Mg1Utj4neRX1BU3cm2reJAdtHoPdSFbh1/n0a5CDc2o8J0eZWrBN
GL+oPIPOWlev8rRRYPIn+UEUaUC/ic1zETitcubGOFkkmrTAmuAsLXUkHoG3Ox/VyDy1rYobY85j
n/Qo/YmMlnDNLrfvS2Tj/nSZlqYwZVQWSGHvrcebFK0dUHCID8EM4DRKSiTPNUQAP16m08kDfUDR
m4IEErvYmL/9qjrrhtpO0PYgmVX2c4LAc1ml56SqT8/zAnJgvxGSvSCfV7cT+FFFb6wgP1Smji75
iHpJotbjT9RTnG0kQvV2mvt7za7b35TIyttApUFbzuW0/dPPhTbOaQZcBZZLfelsvrqQYyObSiUq
ooMe6dOG3svPAOOLP165JbuAR0AliRbHi3rsq0EgupZdHXPAnEB0m6BoYn+yzHNFzdOVezvK6iYu
2zBoM22KDkJNHS9S9RGIs92c+ZaTY8yTshwu4g4du6a1lJczjXYmK2V+yCVV92mFT9+RN+k2lP7t
u4/X5v2hYPbTVSZmetEyeDVtcmkPNlqPyMzkivmgaVEfuGCtxOcUgchzikvL9fOqCsJNwSvGDUgl
zkQkzlh+zKvB5qYNp9KqykPeZHcj6k/7etRVyhmTp8i9l9Xy7NrF0J8JrU4XjWEBW3Ool1vEWGWg
WjqNvUD45GArFE+0PEaJdkrTP140RlmafASynO11AGdHGPBJilEeanLyCjSC1OVX9dwGoTcJjIX3
Hy/cO3NJ52DxZlhA3BTf3s6lheJa289pdQDxrtiboJ6zz1lkdsE2t2f7JrRm++ckdeZhrKS4PROQ
nF7LBCPE3DK9BNBS68FDBNhLbbTqQ0l1qfBTdIxCNyua5FsUZYDzMhnl5Y+/92SjEvmQ7nGdQfVj
2NVLoCJg19Zh3h7CEYwjbbnwbnYSAKkYYJ6x6j3ZLwxFAIKKHpV03tPV1EoyvHKzKsWByq76W0fQ
7qZCVTg5M4nvfBHxDVcW1VvYi2uS+DB1uKsUWX+YO6W/Qs0m3+ZdG+5DcCRfP568k/Ui8ljaEMBp
LYiW671ZOileb0bTHRo7b32QfNnlMNYIntqSuNAVYZ+J4N75tKW/jLoBgcgpvgoBLqiJTtsdJJUP
WlS7/aIpBm+sRuvM4T45B8unLYVFggMMWuRlMV/dKWy9ZpTTrjsQDSlPg5wlnhSidzAa1nBTzBh9
QyzsEURHNv5vqu9/jCCBn68vtGXwpcZHZ2F5x1c7xagkHQy0o97WvTTq96M1SvqmtQfDvg+dohm3
S3aqumON1ut16DSqjqRdUZZoS1TOmG8TJEJ7L1dyZPXmYJZNnG8atLtkoLxVh45gpxGJavogS3sg
k43mG1iflG6uoTztG10ffJbMQiI+nmgAXKRVUKk+Nj1lu8N8oyncoK7q1u/GWBl9XR5suI4o5hjf
m2TOJ68K8vlLVqhxepfShWw8Na5a86oA3ZrQshvTqnxQ4s7BFqKigE1rhnLzU5z2g9hqvaoHd1GH
ItRtisrrb6NtQLRRyZai66LEimSvFk4n7rssrHBnAnEnKF+bmXyhiVxO/UTv2q9hPluWn9OIDa9t
O8jQrB81pKZBNkY02TPThpoIKO9alsfsswDlqG2w1o3iozkhfKaUXFFPozZl6k0EVj2+xZlvnDbQ
0ezvLfH8F0klc9jNDpDSbYumdbibwe50X7K0TqXrMRkTaz/aAW5tGwSJAuU+GRSjBkIEnOCWaqQ0
bNEhtZ40fVJsP8qRcdqXRbvoaY3QYS9qqxpmGFtxiToD3hnWgiHTxb7Xk5hafjMk9jZQpfFB6kcl
8yu5Tr42Iq+gn3ZWXm5avTJtT+s0PfdDJ4ifqmiRMqrRp4k8QQq9l0SYJr7SAsN0K8i2CXC9oP0R
DKr5SQwjGRnnt0dbSsDS3FSV7vzqRWbPWEVkfezFgit6F0SwtPwZOJ5+kIreGLbpbA0Kv6LlYG4i
IkTrNtckU8B6zjrrR2RkiAhKqdWFMOwzo7Y3lTVrsVdKDhbv0FN/mE1ZqR6KfVkHS3QI0/u0idUR
1atcVr+P5EHRL5oNg3ohxYaNXlMgZ+1m7CNAeVFoRt12BpBjbGnFZPI+WOBB25ZqtYI+cAqTDOUk
LZ0JeqJ6vKQc2Jr7VGjonbtGZne6Gzs92PhC1BrqxaksZX47o5/ntalIxZWJCwxGJoDfMPqZlLrd
OgPWdts41Zp4o0GDHS5bBwOd1p00YyyubGNANLeWDLZ70rd5fNW09MYPwDuE8nNArAyEdWInUXXo
xswAe9di+7LJ2zpQ9xAdzXhnJEElPZl9XhZuZTlZD0ZcLrNd38agzZA2MO8p30R25KEnq8iuGdSh
sTedCGaSlVVls5s75B73ccofhppsx9lmbkQXepUYIvlyYcqYvkl/Cmopz1SwGTq5ujPDYkAhbqCq
dNs2jUhd0Veq/TXMsjTvXeo9TfF5Vnoz+Dkrogi/TiClBpTjsnCs0GiW6bvsqzk1NcolaMi1T1VW
G+JTymmfrkFwysYutXIKDqLShEBELBqDir4eNr8/+ymtxQ8aGWjJF1sLdfZGZi8OhpG6wLfl/EaS
e23etZFmZF9IuVNEiWH8RT0Kko3d5c7VOEJYzSbma9+Y+cSNTZFtKB8qEdZIkiSiK++GPHHmC4TD
9OxeNxvD8aQ6VqRLjpbTXZqAFuOLBlCv4ZlNZJe3uEcNxfM4F/N4N8EEMuDgNKU9eokcF8OvqZnK
/ncaT2r/iV5RKG6SRJ/JlIlktF3VSJH6K1fRmxNcfcY8H6cCSb/ZlSUU+S9rSPnNMy1jubmTy7yI
wTMEarJpIXo6lzn+ehwsVc4+Sa0WW7tsmLVppyRdjj1JoqjdoSesMyBZZ2H5O6/zoFO8iOs5sf0c
qS2n8/Rh1K6D0NKflRkK1lPAuUZMlOZhh/hkgttQWdiAs3GbioV2kSCnNOFUmJRG5VXoxWfeGFg9
apfInn3tMwy0r7nwrMC1I2DWvqSG6U3Zjk6zIZCkim61vfM5j3KbOxodop+OU1Sqa4NvHa+cvEX5
bizNHDujcbARAKyB1l4ARHRkKu1z5XhOlFssGzKQeHLQfP5diKCZ3SE3asXttLTMMHBJ4u8L7rpx
ccmuC3q4XXQZNehmo/WpxbGvTnaWb+shkxEuRRoJ+GUHOrnsSkk/6iKKnut8oK4v91xE1zVoSG5O
m7vdtwfRyaAwiwz3vyIuWp95KWV/ske98qw2rH6KoQ0Uv8y7uUIBcKKGNUqRbt4VYz43Fw6+mkhm
jVKdClDnkTPtmmB2outmjOSF/dEo2niNkEFIAlui+uDnaqNIe3skO/P+H2fn1SO3kbbtX0SAOZyy
wwSpKUuyZI1PCNuSmUMxk7/+vWoW+L5pNtHEeE+EtXdVXcUKT7iD2hhGeygHgN0Ijgosn/winzyE
EdNUw6CwFyl3nl1Y1mfRTGl0iLS+/FJ7hGVc5rS2PsV4PU3HSlit+aUv3aj5rRF5yhFLoDiiFj3O
yPI0XVsFXm3gD9A1o+ccTUvY4jHRRi18GJ1q1J+dJh4UOmY1/k6FUOs/eUjs32L4zZFf6mPr+Wk0
9ckpJ3T70yY6LZ4FaDH4x7qRQhZDIOWjiUCiI/wkzvXlgfuFTnnXZ9kw+UaW9N0hXEKrfJiEju5r
NcSh+ZANRC2HYQDgAoUs6/GW0lws1IypDeNHxU2b+AyIYLSPuYMdTey3orPVD5Sxxtn3FMoY58Zx
03/nQU+TJ/7nWGKabfe9beqpGfxhks9P3Ew1NOM6U/D0mKpJP2aJxa6xzKZQvpSGwLoB7HVtfRUg
O3MUPbWWa6K14xpIXpnXPy0ZmzwNQ+nAq07ilKIIwnnoEuoc0/EBSrMxXzR1iqpzvZTcWSGV1v5B
L4aUY4GIVHEoUsL0YzPadfbkwcP6njggS9ALrpyvJYocrg+VWlQPbh96P5NEw4KobTAxZFtATfSb
eon+QpxNlI8zYWB5zlNkqnwj6tI9JbXNEBwhZSrGMBRvkBlGadSLjkXaZXQzdkqi/ADr3eBRN0c7
5Z3NkZA5lEhsmoZr0R5bBxhvdE5/8epiOVRGwm7CPOrAPPcqSZtDkWK/+kdI6OB1sF+O1TSAb+8v
yzhURH+q+kMN1eU5ac09fOoaTibxOtRTEMvwwL6TzKwSi1a30SdJ9OHiKgKjLcK0NFjwT3vWDDu6
qP2kl49T7VhceHhBm34dFfovRzTlJ9Fk2ueGCGoP+b6RmKK/QkUcoSZQCevORo3bnUotY7jMY4X6
bjiaz+aQhDuVha1RoP1AtaWlgV7UqkuzJIvSLR2jLEMe4riGQENGJfH07pSU1gx9rlefbkd2oN/m
bUk8df2MLMRFH6mWJFQxHtQmFU8IbYgffdum705JCdMBnarwvoiTXLm13uSJ4+zFrdKpy2VMEURN
+VC8C4o4LBqqcO+dGpsGshz1Xcq7/HE91Nw6ZbVAgrykakPmWbStrvm1QUvqqIjRCQ95OhXZTn3k
Ng8m0QTowTHEpRTkyfWgkVOEqOhG3sXsJ3AwqWa1yYOCHE/ztBhuWJ/aAYHd33KPx/iS0ztzdn6A
rKJdFff4msjckIFTlqJ6ImsQbxa4j3VVaFCILrbbuM8jzhef5kIhEW21ofBTeu7mMW3DZE/K4Ha7
koDThZBa/A5owlV1z4qtkOpKFV4WsKEnjMzRYK54du5/09tRQDjIphQqUbRJ17eBqofzZFdueAEj
uJxnU49P6PHv9RNv7jfADQhAUuiSgAkY99drmA8USFRvcC59lYNUonV1INRBq7bM9Z3zdzOh1VCr
epra5oOLRoxzccZeuwi1dD9RJtojct+OAvOB7UCDn54UdfnrCblRXUChGb1LnSrOk+iHyAcCtYey
vF02Cv5UIqWfEXS+dYF3AMtvankTBfUASWyuCp1cENjY5OfCS7+/cyfQTkFLhg0ncXx4XlxPyRkc
7C8LLwqUPFKbTyVd++JCodXceVZvlk7WlrixAOJIF941/xKmWxZ3rcYDTkB9FhB0/yyNeNmhYdye
2utRVtvAFomIeo8wwSjUF0jE00k3E++xUKrw9xSpLl6ZdHy4v4I3Y65WcHViF3spvFgp4qDTB9TM
S+Wktb9gV/W+E1rLuXXBKt8fcWuD0IKiMo+GBCATudZv7qZs6txEJhABzlt5f9CzsXjGbVBPHkdr
jv+5P9jNh6McSduf80tlF7kO+WPeDDbrY6rgmxEHcH+0wNG6zCHKx3n4/jAbqwhgRt4SUnuCHXI9
DDLziaslQxyUsR0FaVVXJI9a+alfivBU6B36T2Y/Gu8tWsvJAbihZE1jkWr89agU+rKmQp45cMqw
fGrQvzphEuccRaXsRbDyIF09KHIohFwIEfhoN9xpOhiaVndLHHhkRX6joAw+AzEDJrqE+qHRq2RH
72TrwxH2IGiALIPEwF3PzYnwxLMqPQ6mwnB+RK6lvWRgqN998cpXhIcKEB0XyJoQrIqph4zqxIG2
6KJ9VKzaDj9586LuEUy2piNr8PCBqA3Tm7qezmCbA17UXRIITCye9BxBCHyI9+ynNo4WVw/5Bfc7
Gi2vntBvdnvdtbEyV20SACCKHj0wIb49peXFye29EGdrQ7AdEPeRmAAaQdcTypuZAt44JoGlNl+6
3CMPLBHNas3+hV77j/vHa3Ne7DvMnjlbZFDXg6WIBzXAbpKgbHPzkxqN4p+lnZqDMet73ZLND0VE
iiCT/FzrflOZl8jwdTnphWZEVFGQKGu/K54TD7/fn9PmQKRPr2JFgBtWN1NuJklpdGYShDClKT8q
jv3dQEeo+w9bXAI3eIxJCCGkXK9dTtpvlkqaYv+V9X84KJ51x2qp8/K9QZkLZo14jGPEH+ABr8dZ
RBnqC/S+wImt/hjFmn6eHTf++t5Vo9WNlD+iEar8SqtRcIacKZeILHCbafqYi0H9CAk83+EL3e43
wlPQSAZcIURh1lpLkr/hNRRPAvjv6cuCTezZ6ivASLmy7DkU7I0lc4k3ZzZ1cxd7kSULhkRfPgNH
NI9Vq44n6sV7Vpe3Ww4pTwrPID/QgOa6ux6qp18RRtOUBF1hhN9zNIXOtOSc9yZ38L5kVYC0mAfx
Jvkp7Nowm6RIgyFLWuek2aPXf4Hzkw4HL1tc470ZshyOTwUq1ALKsL4bVJwjHKs3uPPGkQI19etD
p/X2zlMrn5vr9w+MEBcC50iChdYCO7rML6yeayEcEtT8JlAHgujZkk7ybvWxd8f0Y6rESmCa1dSe
J63AYvf+1t/YKOhBg4eSRD5i+NXXs9pUVOYs0sBpafpRQVzwyoaTXv0BUxnfqvujyb/tZsLI4sv3
kedE6ky/3ZZmZNZjrDRpYPZGe6YoR1HFrruDNNR4ttO++xCVrf7YeFSY7o+8sUtdlOlIIXmP5X+u
R06GJPFyzOSDdM7zoye05NSP+ryzS7dGgdAODAr4C2wYudpvjp3lTrRDRJcGeNEMf9hqGhdH/mES
He7P5vadtKnF2VLvkgiDZ+V6nJDKe2hNrCO85OWr3Zn119SJEN0NiRFrOlh7qrJb24TrnrOHRDio
udUNWTjzuESjkgR1C1ZzdhWYG63iPXfUJ3cu49uol7kRU6OkAvb7JkYryyUVqRkiThG1SIGZbgTs
8FIPuvodqYThmC7DXoFhc3byg/EGIEC1fp5H+okwq5I0sAbNPBfEvc+OMil+Yzjtw/0vt3UCqJ4Q
buB+wauzOgFN0pGMTdxjfdLlX+1Y5B/QGCmex65UjwOEKctvwtp7hji5R+XbnCUQdDlRqvOv2jJv
NudEY8+0sI4PJs1u/zS8LgVs3i7oXs9G2O1V4za3KPxYFTEvBl2rWsVxIWYUONLA7fFqCGujxg84
y07loJUfbGhAL/cXdnPbvBlvFdoXdUOfhTZMUIyzSfUv/xX1CsI3+Hc/03ovPmpZXuyk1lsrqvM1
pQ8ThTFYCFfH3SjzePQU2WgLQ1zd0tgdUbTvy5cwNlR95+58JXmuL8+3o622Dl0Q+vOpngZa09bm
cSoFzmaDEv6W9un0UKL5AyqCvuSMoJ3jt45R/gHjYC+yWLO95LPoovJJ2ivdWVFuv560F8aLNyZY
YA7jSHmszJ3yp8hi2hudY9BAHKpoyNGOBPZAE74aPzeWHv7WJ3X0WGCp/jQ16nKK7RK12ffvAClA
zzPGRWWuJQVdnM7sEG2gYNb6GDOQdGzPJaojCRgZvc8extL5m8e+3skpNzeBFM/k/ys7MauNRyk0
DPseKE9vtcGCl+T3JQ1V1DJtZefu2HpdyJSJsiQyG1De9coLV2lCt+PuMKCKIupTpkcbavP5/jJu
3VCk4gBPXkOTNcy2q3Amb5FxDioK9YEa2+3XnFb+R90cC6ilnffBCM3uURNhtIPK21xJJAX4dlD8
of5cz89sMhVpXi0NMi+zTh7qbadIH4xnatx7dF35V63PEgVsFCAgrsFXWy0lD1ifSBmqYJmaX4XH
Vu1asfxqhaG/UKmYH2JIqi+VWxW/QG20O7CyzTOEJYsO6wgMMHIU1zPN1Ujwb8IsaMgJHlDSRiQ+
XlIMffWpbr5mddL9gSVjDu5o1H5OhfUyl4N5rt3e+NqoCviVGAHcl/d/eAgMqP/jekvsK7ffm/ch
m+eGTiYhkloZlHoaTVvOYb10f+njPFBYyMs/aXK3XxQUKHYWZGvPwQJReXttQMPr6Gw0ssGrVNpv
ThWOziFOHTjPyD0DuWoKdSyPChDqydcwi6uOeeF5/c7R2no9UIWEyw9LS9oHXM9dMcKYZKBNAx2N
7E8CcNg3qCnpRUOjDj2h2Hrw4sGY/0MYB/wb2gMFD3mmr0fFynmiVlCnQV6adeSjrFZJLEWsfBqo
6z0ZpabsHO6tI2ZS+SKXIuyHSHk9YjTHUwbAIg1QyhYRlnR95eEsoeAbiJNevhftbC0rYh0kbRIz
TeRxPdywoADgoiUfaHHjMs4o/saEEuQh8jvxeRxH79+YTOv7/Y28FXoAdidt06li2vrqhYJogdg2
/LqgHybgPUuUF72vAwF6kNy6/owuYPvt/pBb60pmqsqaFSHrel2nLq1mbAoZcjLKT04cTfOxbqIh
Br1sZp//w2C4TgH1pYFN2na9qknk4nlbdiT3VpN/t3q6kedqSvK/G3jV8en+YLddct57BlPRJ4O0
B9X9erTJK1uBaYi0vCaPUVLsexX65icAQsvB1qLDkJva50RtSwTt9fg4Lw7F6qhFS02Z4r2SsZzb
+uKmY8ILAe6TYsNqR8m+Te8kRQYUqM9ewqLrgqyK6aIR77iBkU3iU4+kqO0bwIA+Wi4ly50w45Z0
IxeEuwowMC8Vd/j1ggiYJ8JS+AlN1poHT2sRT1oGaz6mIlk+1QguI20fI+KqdeZHJXE0X421Hhz7
OO7lgVv3JogMqtakZHQU5Ul4c2UPURojOtBkQWrG7pk+BD705hKJD33tzmfUrbx/zKnIL3WFtfDO
vpDfff0lJKEU8VodTep1HNg2yBjnSpYHJVIWuLLGivmjc9P+h9JZaXOw57Z9MFBbQrdirDvp/ikm
C7ABJNydS23rliGboooBeYCNutoT6VjkiFj2WYC8KwDlpKEafsAjA0TUMlOfPHdZFP6rKLm67MR+
WyNDQ9ap9lvcqOsyaMe8Spxo8wBVV83xI8yJ41OvdOaXvAcp5zfgJw+99DvcWf2t+wYyqmzQwJ6G
JX/94c3Jq2ZzVHg5rCr/qE1iRNqtFF8GPXF28o6tOUL/Y4tJeULkda6HUuwlTkAWUhwFTHMOp07a
Tmj2EzgD5UNbxN/RIlF31nV7ev9/zFV41louwOa6zAKVytiHcY6+AG0rP4RVXTzd38ZbbwVVSzps
qAeCAZK/5M0JqgApCxXwWxBWwpn8Ucc2/EGUfe8dHL2Men/slWYn2tkcEx4bPgnwpIDgXI8ZIhiv
WXOdBSNGOJlvdkuv+JxwyDaZ4Z2qwdl79rfuCQJKGVy57Jh1jXZSMP/JDD0LpsRST2FR4+2pl6F4
1PXM/jA6Sdz5La/kUUEZcmerbu4fIirKKjLaNuS/f7PC8eCgyaezf5Soea7UMLBT9B8ru/+sJGF7
nIu9OsdmoozUwP8bcbW+pefkmjulWVDqMABQ0lKPbS3CEwCW5tlpu+G4OOVLoU/eg46y6EMS9/rO
lbSVqrngFIjugZlxN19Pmpqt1oIVzgK9KK0H3LRq38WEdKfcuPlZbem3JnuoVB2vR8mX2FhE0WZB
XDoZWle4ZbeZ7R4jZYg/DkBkzkM3u7WvzLAH7p+bzRP6ZujVV7VjlwQq1Ghm0MtSfM/O42/CTYD+
qo6kQdwfbXM5JWFdHhranasvGiUtAm8tzk+zsmBO4A4DkVUtRkQF7w+0NS1w21DfPHqqzrpHo3cU
5LVEJmYuet5+altTdya8LSgoNCqsnv8wHNG45IchIL0GEtR6vSRp5LJTbToOflLm4g9g/O2/ih32
exYIW4sodeZppMlOzavS15uDmKOvrJSLwlXX5/WxhXF0WHCj39mTmyuIvpEkKtA+WfOr4Ta1VeQl
edDR01APZtyV+oNRxt3XsXXcdud7bV2lhIKQqMFMogmxCk6Vlp6e1zd50FdG9rUzu/mlQdvzB4oe
pntoKSH8hyoTCRuyAhpAQ3LVVbARllqJKMKSB5ajOMT4OBsNXgc0Podcc6ji2fxNhO2er93GqiKl
h764LMAjtLU66Z0V5i6OI3lgLkY4+oif5TQPgUv7rtLqO/nFVoQLJ/I1GUeMBzbm9b3CjY2wtE71
p0FH/dgPdvucmHn+JOZyfrCjRj93elh8TAFC177VqOKomK3zI9facmc3bXxfFIlejZRh/5GHXP8S
uw2VnBs0D9LBnOqnvgkBuOOQA3WhSRbj965s2j/vn8mN9wqpGlmeB0XKtpKf4s0xaUooVygiEtNR
Z/1bqyJYd02ingpILp+AmIZnKDzOnrL7xuGkbCkpjpxNFRGt61HbuPYQzlP5wOUyK8cmdjpA1qPu
Zqf709uqPXHDQX+lyCMVWlaxFaBnLCbKpgimZjazk9Z4NOBsvcpx0qlIlyElpY/pIA7pYKUnwobi
GIsIQi6CHZcwb8WjXU7Kb/d/1dZ3ll0zi1NMjLmGeC6NFwoy6CIAqqGdOoEJka9olXiACqg+AX6v
X+4PuBUkYM8ii38mifQN+FsPxw7HRu4pIiCUvssOzd5an5/YF6PkhWFfTAO4h8QHSUNlxX5Xlazc
mfbWXuOqlMLVr4/A6l2jvwSYweNYU1Zdfk/E8hf+hvOjYg7O19pK7DPbbY+iL3fSKm/DYkp266UB
u26uXu4JE09lpOscuIUxf+kj1V4+1JTvm4NHTeGIts0f8L2UGUhqH2Gq5XnG8v3+4m99bcJBStng
mGnqr+7QeoQaZ02c6klD/9+vx9K0jhbp4S+nKYfug7f0VrXzUmwttUlljzwN9O2N/FHTGLGdmXYe
tEo+fNPTRXkq1NS8OPNQH7tcVR5j4Mfn+xPdHJRyPaVmGs9I71yf6mmyZqPpoiJw9KE6QUFVHtQ5
gdeQq+JR06fuZcyUbmdTraWXZYeGUianSMJYgajLu+bNDabkXZh3ilUERppUf1DsTeAvOeP3ZqnG
B9WIxMFNZpSxrcVXzDA62ogBHWjp1E8aNoooKVbmQ1VDP76/GJs3D0KtFPYJuSnhrG6esFIS7mz4
gtjvGY+D0nlHQERjcnDBBBwUDeZqaMBzHJI5OpqYu9OJmH0Q5+EBp/WG8m+cPt7/TVs7kbSETJoQ
Ag2T1U+a07ke9VgUAW1mZ/SnAeg7q4Ou4sFL1IZXZpjLPX/ArRMo2w4ym+bPdb1C66o4RFAR3uRc
a2erEfqTB2TmCVyuOE8WmAHPVezDUExhhLHZOO9tkK1tiT8OVWCCQdRaVldAnoxxWdJ1DmwTfYLj
2NOn8wfDgNUGvWp58ObYurC5DgKOOvInFL5t6OM+lwre2komntO2mf+NJzCw/tS41U8s5uvEV/Ux
/3n/A92+i5y6/zlKyy7r+jVGU6Yx0xBAW1+rY3+AvKd9M/LGXHZO6m2ABbNA9jO5GSlyrjsQWToh
wSF7a52gajfzXy0eQdwZnrUctdNf754VXGfQ7HLbMdhq24ml92DP2UAPc9OOjiKuxPKAtLsYdxKM
jeUDmQ+0h1uA4HGN2zDqssDng664m0EyMMKqOELm2lMvu81DeU3w6GZHQ5qnM7m6cHSjZbaUF2iA
VwnwL7d2j8BIkt4vEyP+Xigl/gcw/iWRXvWy4a/7y3l7oBgfXUqZ2hAer/EbLnEF0LAkC0BaOb95
EGmXU6kPavSjVpqaWiTiCf+0ipPwtHRd255GpZrfzY6RlmKkgpwpzIAQwbxeBBHTkUiQXA2cZM5P
eWYjb9uC8Mo4MdoM4km4HBaR6y/3J397hfGgAT6QkE+ptr86zE6URBWhCmldM+nhASmtJTpNrYvO
q1Uw/DEezHqPunB7gzAolAyTnIvPvkY+lCgJ1vrEF0d0e/lJOXA5OIM1PJi5IT6SmCc/hDd4O595
Y6ZAdWnQ0WiR+kmrsEFRIrvue4qetjl61HkJ3+Eg5iUGT8bkJTBzc5yk76/uxr0g41EiRUTFgfzL
f//mLU3jPC6yhRLLoiIoceyLwckec2EIA09kpf/9/mhbM6SpIdGU4HOQTr8eTVANqEK3ILm0RwOx
g1LV/cWdlG9u240B1fZO2bkgNuZHBxJ5PNPiegXcdT2i1Fy2ay/MA03vVPtp6VQxnjraL/V3+GV7
jmMb8yOhgtQEMZBy67rDv5hpb826UQZGvlRHFU5XMBQNbGlKWQ8mXYpv715PivK4T6BkRaNmjZND
ZSvDjDsvgzC188elMwy/8PT5V2m37XTomnlXyHHjYICbAEQs0V068fX1euIxpaXJ0pcBMHBdOdZT
+CmEKIip1Jw/WkPvffByTduD521c81JpH/9EpO2Q3VrtG2oVMeDZpQy4gPRvCvztv4WI56f7q7k5
CspJaEdC+boR4tGayOxTeGRBNVXVKTbaAcOUcS9M3NgjrB1EA9ZPwvFWOxLBz1KYYqqAZpAPn80E
vJE/JlaqnxfdjfVzq89atnMMbgcF/wpBHUowiQnOCtefzYijJulbrwziLrG+OPFiYvDalL+WOLS+
5lVv73nL3q4lfArKfoBEJWtpTapIMeIKqUBUQW/byqmvzf4c4t6z00fZmpYU2IWkhJ07ycD1tMrI
NNPYdhmlcCDK6/noW0UVIgbRUCpedOP83h3CrCSMAwiIDDhW3y6dQ6dz0TkJsOMyLnEHSdOo5p1n
4PaI8fdj3gLMlr6jZ682e6codNmaTARjXqbPZbjkpzAaBt7ZQgdu2ybTjzByQ21ni9zelHJYSido
qELhXPda6xCs5mR4dYAE1PDJilLtmdb4hJKR7WXK8d0LCcwIXroBGgZgyGohk54cTo9iETT28E+P
lv7DHL2fV4v4IDtPnjQM2292h0CpZPaGsQnSXpSGT+lb/JhbKn+n+5PZ2IWE1p40LYRWe3NvzGFp
RjkFrUDXIb8MtRM9Y6nyr57XZTAp9R7U+3Y4bmBq+DowW8Bk6wtkrkxkg7JlDOIqepkEFoKK2n62
rcHF0G3eoyzdxr6v9/1rDEZdeE3iLDpRqqjzTIFWKTZ4tVCt8b1Iu+zE8+19LIci9lAOEMjzj6U3
7rXhbw8Dl6U0hlbBkfHMraJOtwTaX2Zi5oSjGVy6zR+dtnyPwFMdhDV+KmtVnN/5NXnUgDpKnAsF
BpLI6zult3AaNoSnXOLGQYVlMk+KniBJU7q8b4v23gT9dTQMW8lgNNZ3dYNpagtZutaUS5Lr6iMJ
WgdXOumWRx58u/ZD7oedEW/OuZTABwInE0Fsq9aV2GTq1QpHiSRAOmKxj1OlKJ0fhbrzs1Hjydo5
GzfvAKPxbsukickRS1+vJk1YAxSFZM8Mc+WbU698Nvt5D3C4NSdiAzQyOVgcermJ30SxE0afBrdA
EozTMuK7NWtHt3CVZyUvx/cGCUxI0sI471JLff3k5LGVlsjrpoGopvoZJE9+mrVR32mhy219VcRk
FLQZZT5H4HNDqOO2DwcLNbmgp7zyewVgFNnPJKWY2BVRWP49lkmm5tgARFr0oTfCqfKdrNFxcL9/
GLYWljiWZhfLhyzIamFjRQ2jbAJTT8kxrE69Lqr2iOqQNVxSz+7/w2YBnkk8yz1KWVH+mjef0WsH
q3esgWy+BGiNRVaVHLuq7Lqd12drVrwIEkBHJEZL4nqcsZmLGZwNgJrcwWqVVq/7M3H15aCFiWL+
p8HAjlCAI7Vb46fDLtRgdDAYINCBqoGXRie4zc2XpSjmPVnT2+PGJeLp3JYQP6U12/XMPDWaijii
4D7MtXlK0JZCBH/x3tu1el07nm7ggPJNWEUoYxJ5nT0q9EAL4cHospouQRHJSP+BSIsVvF2kO/tw
Y17wEKT4OOVVSAKreKGoUfCiPlYEdCskD2h0SuXcFRUqhvc3/M3jytRotCILTtAA51j+kDdbcEjL
MLYaapdN3g3CV2utUHyE56r56Ax1EvlCyDrH/UFvHjkG5YzxvUhUmebqlNkLWWoiiiiIKlMJElVR
zwoqgejyNMXjUrcvWEoZO1HmxkTpNenyGqNSfdMmS2mRpAnI38BMp+TUNbX5Unli/MLLkR6VEKWZ
nUneHjp2pLShoOEKAnqtVl+7FcaoIw2KDEsx9+hVTvuPokbz740yI1Z2f0VvZ0cvhA4MTA5iWnLG
688oKtWMbXBzQTEpSnXQ9Uatj2M9Y8Pkdg4+yYlViD3bhtvPCNkaRIyEeZNnrcWNUs/Mbbvo8sBb
rPAZuV9EDvPZ7L7ohI9+l+Jg5w99ou28Fbdnw0Rmg/NOo48IaQ1+QoexRySRtoM3LmBSvRR45uQ0
53evKIhQcJCEgHTt1j5pdgkcb3HoYGbO8qsz4uTfvCz77y5WW4BRaaF/vT/earvQIyalM2gqgQJG
GmV94hfQkK2iV9OFOzU8aLJ/5yL0d4w7Z0+YebWAcih2pE77Ctgr9l6r50AFPKXWrj1fSgS9vzZJ
ZVNRXZKduGtrFBox2K/wiym3rQ55tyBbWHbzdFHNlnoJ788pNY18Z+OvBX3lZOSBpkoMNgUy6OoN
tcJxaqrYmi+Sz5MdDLyJ9VPpNYjRJoKzcsQY2ZkOjnDmf6NOrysfqIv9MSI5NIIRZdkXLaocnB47
MZ3asjB03KTzEIXCpM1ZfqRcFD8CEYZnUQEc9mlUUbx8NqtU6S7twAk5VGMh8jPdZ3N80Gejis9q
Hhb2J2UyZvvoLWr9FJkxkCMRjqR+/mw6UfQxtZ02vmS125Ynr56b8RCpjcpKmSRvjyqwm/mp9ETx
LctiZ/HDpjam9+3x17UDyk/UT4WLI7X6RIuu1WgGuupF9GX7FOa1d9KKPD0j0y1OTYHB3bv3OEVz
4D20ZMj111UZrcgUE1s57WKMwjxoRm2dJLjR7xcj3dsXXHhvAko5NVfTCXd4tWkSr0MeOhODPYcL
BsJZ1/l9BOphwTnzeH9CcoHWowAap9vIFkTMarWAphPnyFdNxgXXCwWN2GYKz6PTaifcsZWDPvf/
dqlmV+d5gEJ3f+iN48VCygDLAbx00/Y3lHEokimfLsIqi2OplNFnVc+dnR2yuuJZRsqaYK4o3NEM
oRR5/a5wEFR7QqbhgvDj73aCpuPkqj5Wu78iRDD8OdzLbG6nZWL7adAilAAKWrjXAyplP9pNqWiX
1C7rxzYtv81mvUeJ2xzkVXmKIokM664H8aq271Jb6JeoA8LfR1p85r5YdjbH7Y1ObVyngkuFCYfX
tV5el9edodA7vwCCCKvzUC+t5QOupj6OnvYum3DjU1FEgxSP2hnA3PWkHKcTIbaw5mWKPe2lR0j3
yYAW/wxiIboIqPnnKZvTnbd4Y47gYRkW6gogq7W4kGJp7YxurHkhKVZ+mm4TflvGBIIXlhvifVE4
exFQN6fNlEYvdKpW7SJrnLWkSV3zgqQRWoqKlR3NOoZdhiLtMaQpt3PCVjHV/8aTDTippUBdRO6i
N6FxVtiYaVOQuaRhNh4n/JgPztQiaVwNvY/S8fT5/om+/YAyIn61iKD1SOPxerykSiAOopVxIRZ2
hkM4G3X35Chu2TxpXuuIDy08HcD6eZHtOfve3mMWYs88AwSRQNjXsMtOJcQbF826JGKuDuGkhn8D
hAYsBU7qYWqi+YsJm/EwacOe5NHGIktUKdBcKgCwRI3rSad0tKPZRdSOfup4rNOwQ994Dn3Qpq5f
lpP97o9K1YSb2qIRIV+H1SZCJ1DUEGGpdjkRTsus5UO2YLFtJHk2+GKYh3/vf9Xbu4bx0FgkEQZA
SypwPcHZW2IzTzrlwuqbfteV6IK4ODjfH2UN8WSzMgwUKjkx+h43gnrTYmZOZisXS7GC0syWYzvU
f42W+q/V4SrvJt3XJHbbo6POn0bNenTTadpJeOT+vH4M+QlQVzikzJZ773qm4MYBfBLZBL1p9/HR
nkJ7/JpVJAMoGXtul/o1ugLYpXtZHP7qNQ0RY0dF23dnLW7PEdkdjRhyLtJauujXv2MxdRFnSRYF
ngg9f276WqNP39Z/2TUE3DqFuWjGk9grstxOn0RdJl9UKkmK1nKeg+NNNEqLJKjs2X6EHNDOJ7Mu
atVvY92eEVtW7b8MfbYsv16M7lupCfPX/V1wu9doZVBYNWQjisd6VadwnEZ1khF4WowW3KXNtPRk
lWLc2dG3R5Zakiz948zDhltjrNLJCbMcvHBQKrrqj+n4TO/I9b1BeQZHsFcr2JgTVyKVVOIBk1xi
dWC5rDqRRl0R4L5SvmRGaZ5cLx0f76/cazZyvXmZFPhJZN4wKr2pu8e4IZiLrlRBkrqLrfuC1cv8
pqEw+tD3WvKrKk11OXrlWKOGrWDrMD5HKGKMR7dEW8+uVSxv7QKTna+IUnk/I7okmq95wI8PaauK
6jhrXmQ8ceM46Q53Y2uJqDbz+tI2kK2D6w1fpL1Tlb1XBKnW2wea/8rBqRCcv79Et089ACdpvgfh
CLzxTbFyQnYS++kycLC4wgrStY9jmNuHGhj0+f5QNxOiqAd6S+oms71uGJl9uNh16YRV0GlechiH
WDm46JbvNFNv7glG4aywp8iB6P+t7qsqTPtSy8eaA1skZ9EYhBLNbGPWHaKg6QOGH869rb9Tl1YK
REk9C+Il6NpMc7WhDWPMbZRMRNDZ3XJolR7WralNp3cvIfkV+TCWqlQt1yXLvJiSbMbGJRhDbTh0
bReRdtbJ8f4oN3uCuchblk4g7yk6zdc7D38KKxHJyFxQpH9cZju95IQ2Ryo/e03H26EQSHqNNeHp
QntbLdu0ID09eEsdLGNrP7S96RyHyIa2qMTvfkAIgKCeQM+geicRcNezohKTGYjNi6DXJv0Pvk2G
CgpudadUzFPii7EPkb1Z9PfGt3JYLJ+wAHxFEq5mqHZpqcd1I4JUNyDUdXN6GsZweQmzuDh7Ra68
k63ETmRAQAuE0uRaN8XzpBOyElGKQHXz+tEFpf0QZ1l36jPnnW2/16FYTIn9pGNM1fB6SSdL6828
0Rgq0epHNUVYsE3M/pRRG/qQIjz5+f7GvL1B0FQhGKJyR4aH3PT1eKZTp54SGiIAnmyfqsIqz4Wm
vBNk+r9ZUSHkCAD5p4RyPYolejPJB08ECCaqx8jVCj8f7eVs6XO9E7duTogyJG0ynE8hs10P5WiZ
PXaLK4LF0sK/QFqNv7XdvOzc8bdXIsv2ZpTVZ6LlFYUK0ksBNBHrkNhONx2MVG9w9gHX+lOxxn96
e0i//YePhUmKvKv4ZOvETjilpUHsboIlcqPnURqAGFjyvH8F2e6AWMgj0VhYO/9aZhcqcWM3QY8Q
KUc5xRAqTuZ334hEJGAaAQETTsASuP5OId4wonHZ6G2YZgcTscvAFdH07Gi98dv9Zdu4ETGfpoEm
ecc8Eas9DnAxgri2iCAavOhr3izq06zFH6I5GXaio82RqCkAh5XY23UpN6FsZ5WdIxBjVvuj27qJ
r8Wpe5gT+gv3J7Wxz6UGP/cuaBkJ375eP8KYzhiKtAn+j7M33Y3b6KK1r4gA5+Evm90tyVZTUmI7
8R8idhzOM4vT1Z+H+j6c4yYbTehFgMRAkFRXsYa91157rW4MpUNeqcVJDbW3/2EQkMgFTaD6uo5g
c9kUZhsVzUVZMvsunwe3m5S9w7SJk993AqHv0i0CCLm6z5se25dK9Gw4TupjXWE7U0+YMBGs1Y9h
XuwZFt/6SupClFmiWExPl8P9G15hxaBajpiYVRyMCXHgJKRTIcWdL3qjFDt74taHgjkIG20REQGw
ux5No9U0yKe5of1bq85xKONXa+Bedv9L3Z7T/x1lzQ0LHFrT0FhtLm0cNx4wf3GoE9y1yij8dX+k
W/OhgkAQQ2CmwQG4ng89iN0MMNlcGinuH5Nh1g9hOwbH/2EUMkQ+EttvQ3kO1aJEiNBpLhXSdl6j
TD+VHJOj/2GQRSyHaggR+zpSj5t6kMIhbS+BGmFGO3TDOZqMjwfpBM+8fHwcGIIb7i/Kg7Yj7LK9
QJiwvytabziPOt6O6vl/mA0NsEuPG2/5OqnFTK8z5yBvUYpt5tl10lE23aYo6j3p1Js7AFrte08Z
xZBlL/52fjrH6Gjoilm2fJo8UgPLxWLxw/ksd/ZCWYBkjzgWb971KJkwxrjXkZbDrU87BlWL/Z0F
FePDi0aORuPYIkVFH4O6GqWHG200JgJ2Wa8ckiSWPK0SH7/hCEbgkyxuHss/V6OEfWJiWWTQNYAz
0osax/JPOuG013Du0seRS+if+7Na4qmrJB1YiflQ5wPuAlVfPa520ZfWaEPGnq1KFg9l1NXSH0M0
ifk5GKayfi7GIDBPsYXB8wOF6C78cIgOcggSjLYZKQjU6etlHXKWfNT76pI2LRBtFIbKryrDxeZA
d5j0FwJDYu8G3L4iZD2MuAgYs2fWAYXuJLj9TTrHjAhGHIpC0vMTPIb5jDsfbcuWmud7cPB2zEX3
aiFtg9wQKa1OgixoFE2gyV3CSR4iz5Gz2vyWzVoffpH0RtL+qdIk3AExlv/n9be9HnP5Tb+dvrAd
+hHMt7t0QlY/p4Bjnhnl3V9TSgx6fxttD/pynXDVU3Ff3HxXX9G251aX0Hi80LEleWMDizqrw2rn
gby1iGxVTEfAysB8VhOKe6Xr5bYWl0lLv+Z6K9w5ST6LWX0USbkX3N5avcVdixo37cfIeV6vXlkq
cwqkKy5YZbZPCIr9gNk8ne0ZL+v7i7cZabm92NH0IFDW4om5HknSQP6qbuwudllJXoJaKA1JWuvG
89TsDLX5TtxbvMiwpXXCmU3vRT7VZWxiDXwJClS/0sQRXtJVewfsxoSIAiGAQ7Na2NOrC7mtx16J
1aJH+SSuVTfs4n/HNMjxyDZwrP7w4oGOmxAWOMsUOld7QsdkuR5stYeEZJZ0qVf0quLI5yjVocZ7
d29qm/vynVEPO45sZLk/VruCuMlo2lwfLqo98AwIqIbFAW1/s3nAHNOgbDy12DpSquu/1qR8YicQ
2S4tgeiixsk7BNi14Y5OeA3wieWLmWXxsQdqObRKIM7DbOzpLWwyVxBiNiaNepxt6q6rYBty0xzV
Q67B8sUmWSHOIjuxkxNWcPpFzRrrR6YF8UernxTMuJt5kxbpZ1Ln67Ngh2NNJbexLsKmN+JMBSg0
zmiyK9iG9dK0p7y0PQ+grsgvs3eollEDvR5uHESfhl1p09zcy4cuUkxXVndvx+1HWywaKMLTI8fZ
W6ctkoa+maMl8yWLaC33Grtjd1pdaxd41yIctnPIl+N1de8jDEvdimIcLQULR/t6UpWSLH47k3bB
+lD3ohLKkznZzUk1RhkXu1o9tCKmngwI/NDW6t5bsNk3iA6+62dTDOSWWcvbmBEcjlxY8wWRtyY8
2UPDEK3WdtknylyNgTUynroY5+KOcbp/GWxOJ0NDGoGbAvZMGqVdz1xXIhyCg1JBpdyuqlPSa5Fy
cqooUo+c1H70eHYN+2BEYzYfK6nVPyi2szCmYNKx+vCuFwuzVcJYm0RRpdLrl2TGDNVIHftFiYil
oqFV/sBNeq/IsvnU0M7g5JAr8BeV0NVN24nciefZNOiRkpoHVQpS89EojYwyJW/kMS1ifGSH2oIa
oXcqRpw6mbJ2vL/qm0O0/IjFxHDp1rIIja9XXYIlkU9ZagAwILzDlZQ9zYWh7tQWNoeIFgDko8lX
wFhVaJnXo+RtNdu9jTjaECnl0zBZqVeB+3vC2LW9vDnUUm6FOs8l66wOEJUSkhbFDi6G0+nTqcPs
LD+EOOHOB12gB+t+dP2QFAal5i/CYCDk65lZWm3lY99Zl9GpQtcMkVqu47jaSfo2wdMibkeyB7MU
FGUjjV2pDsWm1LYuPTidb9mN+tOCyPJYDXghOnkhf78/q+0isinIluFdspB8uOtZZb2kzZ2wnUs0
2SltKMghHCjoZq8msmsfvfF4nQDdl2r90su/9iJpVCPDdboNLvTSF6isS1PjSVVTHeVWN3CvxqQc
qqRk5+pRkSIzQ/xen3fW98Z8KT5R8Vxk35fizfV8k8qwqaewaUo03x9KRQgvzkv72Ftier2/tO+9
41c3vEb0C2bN60zZGU709Vimli3dFkPqN4FSd26Eg3t1Tvjwmp/KtWiOZsyF6+Hui2dKQ6TQneSm
afRz1U+T9MCNmJELGGFLJ8aw2FUnWpRMX9B4KZqTlMRD4KpFZ6afmllrenibjvFf09ZG6ZZGr0wD
beR537tmXSFCHaWOJr42U6wzCoLojZeITHTelCUlAk0Tp0l307ChrZIuryL4M9X1YHiQ09IO3YYL
RXIHxWzPEwB1cEBWSNfOqd6NvpJ35vAaOGYQPCYCutxnZZDq5lkJ66bxWqdCT2MsYl17LFSjTDC9
1rscAl2m59/ob5vmU6M3wXiYknnM/xQWzbnnJpTD8JioXTt7skFe5NqZOf6DvkuRHGSNA3GM8xyB
wCqhcfdo5+Fou4M9a/Vr2qo9RvWNaUgPqAoH/YFzNoQn1lXWj3OKXM+rKCjdta4yTYNzkjF0bb5F
+L/biZuRjWlIiNR1p/uNNNQYDcpK/yXpGzv/PqpC5C9S3IADh1WYBn+ONX5O/QGv+Ch4srW4EC/B
qMrTm6OV7QQnJVbCx3lolMqtkKeqzhCcDOJfIk/zFeKsXT7c33TbW/7/N2IkMAOdXAu59lbMBVNq
lR8hCn9sMb1yKzVsjx8dhU57uvXAAtAUIDS73tm50eZVJrLBJxEXr1Wu98ckUveqTNsQheoSOZdG
i+yiCbEaJdD0duql5YI3M9XDyqj8s5FR3z0WQsJXR28LxwBUTvq/Pjo7sHHWDkkt9oa2bpxDAyJu
MDpKfKlOhvGQTIPuRnZtFjtZwvaup7KAXCsS9VTqKPFer2JdproseLX8Ie04ZH2pZv9lNAR/ZffD
I2oyxah2Ptzyv7y+khiSGTE9oEvY6ddDapGK1Witpb6UzqV6Uts6yI4FLcH9Z3QhZvvDu5E0B0lI
Nsk7X3f1usQlII0tI46QI199zPpJOQX5R3veCeeo88OSWUJK/uCsYo5iHMKZbsfgkmp6d67gRr6V
Yu4fZDTvjvhBw+f76AZhQD7YohiyVAJW8aOqJ3qCK0xwoW1OPTsJ/hW4QX3QMm6ZFu2UsDR4rd6l
t66/VQ4EVZhmnPjOoOu+NkfmwZJCa+cTbTchxSDAfxo9YDKQ/FyPAlm9xQgxT33yU+37UNfz10jD
lUWr7PwkyVWxkzramx0I3EVFnH1BMRfR4OvxilGZUW7rK78cMuOTQojfewF+CN+oVkVPzFR+5lLo
f7WjMu4gbbeGXkoQ7JWFs75GcNIszMem12u/oBu3f6iKDEFdBElmDIsmzSrPE6Il3dOg0Eh3nqmU
7XQBbO9m6qJIMuEIBfWAds/rqWehOoMamIOvq8X0hNZ14OYAMzsf9NYoiNsv6dUyyJrSGqSA+KaR
jf47vbPOpfjXWFXznlTS9iYBc+AqIWTkCCBXfj2ZAsoYHUH96CdN8SkKJOuQdmGCdQ5NNfdP27tN
8fWltVC7ychJXWAHr9GcOdZrrdGSycdzci5g4ofRW21OojtY2awWXq8Os/1StWEjH4k/jPplTM1O
cQdaVYZ/wlwCP6uHuQjdxBCSfTQCa/hsDKFk/OtEmMF8+I5FmY+uHnMxUOD3ri49ycpChahn8gmA
FiQykx9GpRO+bRHN3F+a7eFF/4/4krPErqYQcf0RQk3uxUxbnU9E2zduS9/wQxEN/b8l5dc/JXNo
2tP9EW98do4fjHf6rxfW9ioL0oK0GVIjmf0+Ff0T7Yr5YQJf9OzZUnbW8cZGdsgil958ZHZg0FxP
LmhSKdS7NPflSVYeunCODjS8pjtLuA0yCDC4YlG+Bwkl9boexYplbZZopvVF3YsHNdGrr3RMGkcJ
XNB1ULP0MiGmnXLKralBwV4k05Er2qSuiyJ8ODodg1Y04ldxkR9UMNK9g3PjY3HjgGghnMJbvw5k
wqYXiZQUhR9XwAkOhYwzXKTiMMha+qJPc/VdIASQuzSNDeegGZ5GWR++60mYPWX4NH6iet4cwxKa
m6nne+oWmzUArFzElRfOCM147yKLv9c9nHhSJ0sofp8XgASG3bqyZKmP9/frdpQFQocaCrsHzHJ9
QqjK0WAW4hgfTXB25zhVjja8+52tulaq5OgtXmIQ+gGTFibqahcl5Lxlqnbikqn5ZLqOTuD6C4kH
0X4OZ6OWnwtBSvtASXqiJW+27OqcSfZsP9VhEaqHQCRJd8Q3eh7d0Rx64JN5yveE3TbbYVFV4hll
lwM6wv683uqmQpFQNI24qJJau0mswbND1MeV1FTd2XrbZV/aDIDY4P6DFa/BElgEJGD0cV+opDSH
3orKs5akjvfRj7scWUZYBlnEbK4nlCE2jMty3V9GvYVj4qjRGfQ0/2i0t3QYL7wcmMbAhe/P028b
VdbTVoFLL19myVSeyj7NPVlM0s4W2lzl76PQDQJOiDvlmstc09MGT75hFHIcVyTGD6HND2WN8YwZ
hHuGrdutAIjFRqA+sRTp1jCdMSQkn5mmgHU7QexqKe0gRluHIN2Z9u3+V7o51lIrX3ypsDVZnY0y
aGnhRO7yIhUJ6uJNpB9KiXfDMQF87w+13XZMa7HUQbUMGuu69Ry/vEwgwqBchi40D4ocBl4813tV
4s2TwaeC+0sDMQokXOKrV3dOs6FTZxYPT7nSG0Qxgc8I6Y9Oo3Wn0crqpJjxXhPYzamB3MpLorhN
hkfTjlqgQ+UyT1N70gowwSgVexDdzVEIKeghgd/MO399ohTRhW1U6sol0sz8INqi/qSJcM/Y4vYo
UGgQJ1+aNlZ4uNmN01jD58TXqjMOQZLUj5LU7nVY3RyFPm9uIRooNuzK1IiQ6Jxs9l1jod+fcC/X
nbRHBbm5GejfWlpfyKjXZMR8SguzJ9m44CI1H9Q89k05+BOX9D+Tsnrui+BjVp28NGy+/zfeGsaP
5MTAH4cvlFTd9yLE6kQ4YeUZhdhjg2+qFstI8ASoeZMYbqx5WuSThT5JykUbMOPsVfshDosHK0II
RKvnL/Vcfg9E8IrfwwcVJN7nyGrSCQt8QFVz+bK/3bht1hhdErM/EEIIzqroJzjGTvGQkTJ+NJ5l
kgu9CnIN6QUA+PVQace2mGc2SSQc9YBRtu2WjgYaOXR7ecyt/ciFCxGcZ4SIZHUPygDOLeVaFVtP
B1dCJ5eeTLqoz/evwFu3rUlmvdDgyObX1KR41IUxNbV6aQLLPmLD8yuAHuHZYbpXZF8bqvGZYAQB
bFPXhVJC0eJ67WjmaKtAlPOl0NII/dIR7tFUqYestIrzgJ2FL+ZofBa90p8qpQtO4J3VQ9GFAzCo
taektF1eSOLEkchxEI3RpHX9a/JCmwx91ufLaITTocgcxLbnQvtwYEMiCgdr4exQv10rTlP7aUJk
RtVLwbJ6Ydd/N8Z6T55gOxWuRfYjojsUEDYqmJR8U0AZbbqEUiWdlLDHB83u9J2dsok4kC6Bi0G5
e2k453G+XrAgiIQSOZF1iWvz82Qbzz2tnG6EfBfl573NspmSQbUFWWo6JOEEQcm4HswZkRPtk9a4
IKmle0OuY3uTa3uSm7dGoa1yoRhS3eEbXY8C8bdPnLE3LkZj1K6p9s5JT8Vef/TNUQBt6VuFjgDD
43oU224g49AncKHNPaZpWNJwuA+DP+4f5BujLNoUyyOJLAAFs+tRKmgX+kyT6CXUytnDCF459p00
evdH2VwXlOTohUGmd+Frb0LocXK6dpQSG4WstvujzqgaxVra/UQXRewcnVtDoe1EgyafZ6FoXk/I
jhF0bvghl1z0hVvOan+2dIqMsZM0H61CMysITYsDKjER2e/1UMCmGUpSOZVGKY08/FfRHpHRJ2/z
eY8WduMzYXi0dIVSX2fbrYaKy7LLpZaiZihj+CoCRTwrdjd99NVfJkT3EH0BJDpUaq8n1ETgfbEW
MyFH/zvGFvpREw6yA/b4UfRwEW6AmYSFHLEmAgfXAxUdOi5xmIe+htrQ0a7UnyWidB/NqAgoeP94
PhZRqk3qL+owBrdQwJyH4g0jxeiLhKjd2/2dvfkwHBDwKYXczaJCta42U9kRcZ/Ohd/LFHGaFhFj
S5WGnU1NTyErcoVOktRQcyANBZrcNpPJBWGhagr7MjTNVHqVaocvNZZ740FQ9tNhbKul5bMgdeZF
UzqEX+OpHO1XC7tL9SlEP2v4lsVyWhynokYnziQSrg7US9VL1aR98E0Zhmp2I62jllsqUm+4atKb
2mNlSHbj4nlA143bme2I9zPyycUZD9e09XJnmjK3tOVQ8lTsfsZDahLcn4Iua01XUZNBP5byOGin
3Bm6+uQo7ZCfQ4wexyfR22Z9dqwgP8Uoo1mTS6VoVN+mvJyHv+DtUSs269F+CtNIrx/Qk3Wix8FJ
y/8yrpNfxOKacpqHxA4/O0Wkx6dFK1907qjPcuwNFdSct3EkBXkNUj2KztOgNMBNUjw1n9XBNnBu
AGDG8VYpstHV2sD5XuaCs0us7cioF2Bm4cZlkf9hRnBZD2Olq6lbontcfCYqGZtTrSfzm5y11t+p
MmQlvzarIm+cJf27rYODHO2pmNU/zF4zuocYb1/1QBebpLoIXdToNFtBZapHEzJG9W+bi/QV0oui
oGhCFHkqOgPX37zBDMxPFCTbnqamGobz2OIcdUoTOtwfAhJdtCzQeOtfh1jp/5YArKH98Kwb2cGJ
pED/BZIaygdzHrPpPzznLPWQ4KrSHYoxr9pDZiaB9TYTLTqnuter/lDk/dyfDaUwkofOtEaUBfJy
GqRnXndaM/VGD19Klij+4VhDkB5lAMDoVNup9ldkFLp2oE8xq47OkObWq5xOGY3rfRC9hYPkZIfK
bCsJBSm5rr3eSgaZjSF61RvGKMIWlTZ0/VOa9qnylA/BFJPzTk7y0tFwPT3oTZHOLh9DglHQWrV9
yNEqmA7wFpLov3kKO/vghE3+Mwjb4s0MMVBzDcLG9lCFQ/ImJm2U/8xmoT1P8phh4sxOUxyk1Uw5
OUyFIZUezrDl/Nh1ct7hwADW82rMepZ4XaRLsa/omZScE9Lk8AzhxYyOs1Ta6nGKOgHBZPkM3+pK
adUTWIdqHOQkGarTWCaVfIbuItSDklpR7VK7d8Yz5aFkcqM4m7+jR2j2i3sJ58nV60DPvBjJnO+9
gvGS10LvqFz0B0bVs7VaMbwKd3vj2HStbP5SlDqXD5HWqClUE0d9qTU5Nl8UuWzL1KW5rP0r5dwq
B9NIQxUiXKZ0p7LV5Z/3r8LNy2uCKC2q+LQqwxVdAxbKIA9DJpWNHwJhnTqnih+MWFK/Nh2SvveH
unHrLgwmeKFoxuOUvYrzcB4xIrVtG9+oOvMh6of8oPWK5t0fZRO6LiHRUuOiz5trd11JKzrKXhhg
N35NHvQEo72h45AsB+r5CeHzf++Ptp0TpCUwTFaOeJyI7/pNrCUnkLMhEb5TDhN6ZGbpyqFcH++P
ssWQF3QHjU26DRfBhzUrkSYyS4R8Kn+S8mJwFanANKiuQpprg0RRhZvamh0d2zQX+b+KMy3alakU
QCNKh7L9XGRpOZ6ymmbZ59TKDOHiYh18uHIB7YOqNN2kJM0Le/V6LRBcCCjE9J2fOr1tePkwyJ+M
0Rk/aLhO7xY96NQHeMOpTwNWX4+jtto4VXTYIc9JE2mVRn3uQg1NvlDB0Y8jPKhTaIoi3NlYmxIx
qqNQ+9F+h+DCa76aXhZHY9AN5ES11QePlvUjUQa828KW1uO0gCoRdaarNkL6cHcUzEya4GEVIBGN
CtJqvqGMWNVcmealqJTxrC9mdSg+/XF/i21nRzwMJPCeHBnwM68XtdFmLV+00i6aHUgnU9K1TwlV
UM+obP2UpeqnLEYyx2kH7cNRJZE4STl6n8QzRJjXA2ui5iHUOucy1KxfCNftU4sV3U7Uv7kV0KED
+iBXWsz3Nh6LZH91PZiSc2lEkLw6qZWcFL2SvnURBCjUGeYv95dze61yYIHReU4W5sS6R1OpOGRR
4Aw+t6/MU98kXkL86EZi3PONvTEUCR7VJaJ/7qF12TUMWbdolIWfG1PvoUuXfkE1U/tUlZLYqU3e
HAqEGdYiFUNa/a+/lRTVkzNEuvCbOBytA8cNSMcIQ0GAJTe1ebq/iGszNV4KcHSKc4tRDMmHvvye
38C+qco6WZ2swe+40XKf1k0Je6w5M1CEtLF2O7SC/+yxMBpLdUutl+svto5nL+zGKrGQ/1bi8AFH
dComgxLFe1jMJrzn50Ha5jbiSl7sZq9/nj1IXQcvv/ctSYkP2pAQ7FFG+xyrDiUno6Y9c5T2Kgw3
XhwASbqAaDkHWFOXH/XbmkQaKh8ThVefa0pELo43xkvAmuys/fZTL+8aO2ppY9xm5FOG7maaz6Ov
CkrCB00qZx8bVif2xDTr4U5ocGO0/6/rxVroxhu4cMrjWQE7m30aJKeHOBaQWIM4/kwv0I/7e2r7
zZZOSWDWJVtGlGp1zzklxrb5FIw+L7f0ilZjaDyCmatekdtafkIOpp4OWTo00eHDA1NsB0XmGX/X
s73+bpkVQjmBqeoDP1QekLrkRoo0eEJ2Sl+p6+xhWILg+4Nurj0kwAmHUKnkAeHvy7//bbNYM6Lc
ZR9OfpFNzlvcz+GnQjIc5Pri/nObpyjK3x/wxocEnCSr5YrA53WtnqrooiWdKhiQxX8OrQRNEzTB
vwRBF5/vD7U9CDwb4JR8SLB+Z12nNItA0WYrn/xWtqNPapKiQpjHe04Jt1aQd4l+YdRMt1BbqWuh
Qkoz+XoQTV8tI269UDGysyySwBMoZO8QwW4sIPaRaIipnAR26uo57GazRUaikH0lc0w8WStB1IqZ
XdKMe8Y5NxaQoZC5WfTUF0bh9ebAiqcv47aWfS0cgiOS5vqDriUfRkRBPzhtQJXUDLkrVxPS8iyL
CgSvfWPo9Md0cKZnAJA9nYcbc0HjD7yVixhm0Lq6OxRtS3m6UfzWgi2RZt1IZ+mYe/e33LsT2hWg
w2QWdBcBWC5+iofXSzZYcSjZViD7PTVDzQsqDfJcCVqBiGA5yj+k0YbS3kFKfp2aqHZOUP/bMARq
qSTnYWpkNT2ogTN+naxxmv9RhyKzjoVsCeOAPehg+41ayNlBNqFMP6VB0/y0gtjsnso67u0vAGaV
jLZYTKVSM6IoOU1RL33QHp5Hl+rFYtMMm47lXDMnOtTZsr6oFV/PY+tCboOuf1rFCytRUb7dX9Ab
p2tpduQIkxcCha02x9jkXCKJrPhZKdO3rRiQZl1667QXgOKmPTZZopo7oeB2q/AmUlgGQlo86NZV
UrtDvmwcC3xjpFQ9q3YMj2nW252tsvzy650Cmk0bNcu4tOuqq5mlqtIXKSINvmOW/Y/MaPsTG1d7
K2bAoGlszG86vt6PyiTrO1TW7Q1CfgSRlEQbHQrukes9KgINylDEHkVEo/qcNZPyVaQQdocJ5O/+
57uxlAxFHRgglfanNZ2RB6eT2pKhAi0bnjW2ylOsCuvx/ijbJ5uIYOFNEnCSXK51q6wOzWps4DUf
tLTxCmMwTvlY2M+j2oR/pLGZ/evgHX+6P+h2aihyo6oGh5XOT1oZrlcRpeWsKQtV86nCOAezSeOv
thMZHw6oFyYUXwlJeMroa4e0qUr0qcQ6ysfUMf6MMy9H3R7MZ7O29ri/220B7ALplEuSoJo/X08o
Hy2nkiiC+o4c/Whmp3uURTWdhqjdq+fduCVRo6MBhPoUcoVcmNdDRSaorF5rhg97PZXwNKbBLzmm
CcJPj4qO36MX60NF9xGmSsqTGc1z69VmXfqyU9vNUY3HavoWx6ODUmmvLxWuUZeTh9Dq45d6SsPJ
mxqp/hfP5zB+teCJhA8qEhv50SzkOKJFycbwWRF57LhwVuqA9qesnfZCnWXBrk84B5w+PDTi2AOA
TdezRJ+9CAa71Pymjf8ru1o7WLp4rAIagNS4/Wfqo8cpbfA0k3ZC2BtbcyHlk8oSkiyEsOuBzayd
B6Bi1dec0vw865L0T2Y0ys4BeOfhreZHpZ1HAE0WxlnDdT2KLM1sN4ZPS5R9ADQ3LpltCi9Muu5V
sdrWl1HxPU+GKA/jNFQv2A7EXml2ez5x25272BbzphNUUo5UlvvhtyCWJE7EyBDYvoXthAtaKR2a
sS6BvOf0+NFTv3T+LYeRB3BR27oeqjPLMA+opfm6ZMdHDXMLSgnUE+6PcmNCUIrJGQGwMOxYc2+n
Oa0qyc4MQiKA49yIw3OvzjhiR+yd+0NtnyFrqeITuC643KYejbhb6oiqNXwltCRvCkX3xVTS/hA2
NiigYkd0BI7KlHijllU77RzbfcrYVPK4uNmtwLLXizlkchXLKmMncex4Mw4SJDtq7N2f4c3FxM+A
xlvqdmhVX49i9RmONW1v+PFciXOIae/niETshBn9Xi6wPfFMyFqI4ItVA8yx66HqRhqxVJUNf4KS
iXYob8SbE+ftt4ht66Walv+bNYn4KwBpC90wNJ09BdNbk10Metk11EY374Ue61HP3jH8ik6HP0Yp
6p/RWgy/mbmxh5jdOP88uYj1sUFhYm+8SspGR6oiUE0fQZ/eegjmXrLctDYduiOtJLEOpRMNX8s2
bnKC1zHrz7LTxvWz2Sg4TtUQsoqdjO/W+hMw84qRwS/g0PX66+lkoQDamL4ethM4e5ZTq5z+rNr6
qJem4baB8qN1wpNSZh8W+oUrTxsUtBEFGApm/vXQM5Ynw+JQ4xM624c+lgMY6WFzjptO7Mzy1jde
dFd4Q1l+ugCuh2opnABSRpbfF6PqwmnCNKUz0ShJA/3t/tnZ0rSYFsI1bCgiENCe1VjdgCd7HQ4W
+6nrJY/OuOFXktWoNOZSPr8OSjtNrjWLzJ+GNB49umyD9NSVnXhrk9wcz1qqRntIyTLo9cOzpPQE
XqAIQIhrHlVfhF1bl5HtD3KjX8o+759H2GR/3p/7jVHIcRBwRA91sYhafVEzDit6SITjW4MY4ZwU
bfm9N8xp5wK+8TWXPgYaociy+Vgr2pFZRpaYpdzmRclTaEfT9DYYynBSIlPfmdEScKzWjWtwWTJi
ZISUV++kleizJXrZ9jO767/0RhR8gl5HzdPKZFfWA/H1wyuIkA10YNpHoGToq5u3kMpaBdOyfdMK
MrfqMhr17G7PEP3WAr4X84DSl3d5tYCib7XQsVPHT/NCHANbiINSWjmCvPKevdWNLfHesQYpaJEW
W2uuGkZohVadOX471pM3dFV1QPFuT2bg1iiL2wI8PlYNLazr8x01zTgK0B/f6PA+6RDX8xJgnocP
fxzqHchdLxxZ6hCru3JUooLKZRq+8Coa56IchCtrwV5zy425QKZiF7DfuD/WoZmJnjAyG0hCVYOW
HURspY8pN+QeJraJYjin7yK/lI0JztYGqXYyKFaOpe6Lntti9iYurfmLkrYFuFg3SjZWUnifefRr
V8qhblWZ3l6zg9mdjbbevqJiro5vmGbCWAAYaLIDwTnu24vMhJS4Btfc37GM6Ipb42HreNg9Ofw5
FYX0kAWAVc+2PZSwIGSroK4SG0b+pUHI5KXjbokx3DU72XXEgAwX6gpT9qPEsbN5Li0kFVwlDLO3
eYwNvIKkvqsSlzpUgPNSjcDMp6oJINJooRSjsICfp+OmqpH8HFL8Rd/ixOjKh0YtVeOoo2w0fBrR
tLJcWQEp/nto5HhGs0qZzE+SHiuWHztZWT/GGCkEtKEMKEsV6uRQupvbeXJxw+grV0KiNG28EL6g
/kPp8OL59cGNR2hEwyElUoqIdEKs0qJea2Bik5/5qpp3p66l2SIPYU1/cBQLAvM7jM/VulXx6gk0
0CSZbF8QZnimlodelyNWf3+UzY26jEL7EH14Sxi0DvhaSVJUGq9s3y5F8mJiiuTmfah/yrRxPAZD
1v51f7zNcVqU/Q3qvMA3LOL6sXD02in5t4qfiLg81SrCuFGjGx+e1dLVSCgLugGAbq4uIIPWEBl5
C9VvQqvxSiupTvS9SZ+MapQeDbXe02rYriKZ6qIJAQdb4WlfTvfv+VsiS8JsWs3H5Ul/wWXPidwI
RvjXMNCk0JUFttH313GZwdVLCOgGNXrRTljovmsIbGqdrkq1nkCxyXPLM6yq/qUPU1SdzYJL/lwb
0micsHYYzR1A511UcDU0zT/wZmFPLwD+6lGE6Lc43zmOn7ejmC7V6GQ/U6tI/2qsIQ1PVqqK75ga
US/M0jEc0ZF00HARTiB+VV3eSo9OhkGVq5mZ5HjsSRtKnwbf40tk2q16Ji1tZi+OdYtWzXrsqr81
Kw+RqxPJZByqtBHxsQRTajwRG2X3hxOY5n+B2lvfaGHVejee0EF0ZUiC//QtBeLT/YV/f41X04eu
SF2NrhCSvrXesiIpkzCRHvHRDajcmqqenziDobvJ5Bg/tH76Wti9N6He/7Mp+/ZvvTGrvddi/fEX
mJDIEVQJOjnx4/V2ayK4Vsg7OL6UpPF56BqloTqthulh6tJ0B2zdvEw28Rbo4CJCv/Rbrz53MGhd
0Tat4zshLMOB1MylR/a7Oea6W0j1uSjU19Dmqbm/zpuLwgYOgQsEHkpyb27m2Fi5bKRx8jLEpfhr
kMrMRc1Y/Xp/lE3otYxCz4QC9YiLfA3vGvWMrVdaJC9tL6VnK1fkz8U4pycgrr38anNHkLgzEFAB
kAFw2vqOcIY2R2YN4CVzcJMwx7/HNLQOAS35neijnfthOzG6XBdwixdERXRhNVoYFWMZVlX40gx9
dQBBoNKcVdpFycWHLQmBP/4Pe2e6GzeWpulbSeTvoZv70ugqYMhYtTksSyHZfwjZlnm47+vVz0PZ
WaUIqRSjBhqoAQZIJGzICgbJc77zLe8CPpsGOTdFV0k9XI3pMKCSh4fFLhpyhjxlla66BNGYt9/U
y/XAXSCiSHOCbiRV4+FVJJp1uZqVnFGVn3jkHWKbR4Gzfvsqrzy2uWLi8GCOTbv6qPFYCiu34l7E
PLZYCxZF7hRf7Qk6rxvVmZAXb1/tRRBnaMIZyB1ZaAQz0Ti8J8MPezPtOXdlI5hcI0VZzSml71XR
nUtRl6+BYZ7SXXzlBjmjgGojSzOfjUeXbIkV5hQ38Q6Ye7H1jYbR19hICbur8bsvb9/fK+/Mmacn
HMQzE/EJPP7sWBTWEOhyUCAaldfBpYM49U2kp/ny/Vdh+Kpy/s4qLsdPkR6JkBrJSneTMgGTSyVp
iTpHfuJdvXYv8/gV3Uq2FT3pw3clgkjJEC5Id2pr+yv4KeZDIIzo63vvBW0YHZjULEROK/joKpJT
xEFk+DyxQgdLjCCeG3TlKSPMlyGdqxi8FMhiyFke79jJkic1r7NslyfatE5hdS2dMZ5WCE41W11S
B7dEP/y8KVPzFAzm5ZLXZj0CAhIVyUzoOHyMfq8UgI5FussVq+uv1So1oyu4Meqwqygls5tRLdpv
ZuEb0buF3p8cGTRUVJga0uGav9qz1VgXSa1EfZ3vEmH2tpcXDkZ0mOy+f4sxPWcoRNLCG0TA6PA6
STj61mQH+c7v0GsBYp96Ror4mZOY1ruD4iy5wPnFyYVu63EWqEVpDmy7yXdZMbUruiPmLo+a/ETG
97JPOis7QJFC6oa8ApzN4R2FdaS1kpTkuy6K+40Z6/FKWJK/phYLl2pfmIs0BZdKf9z2Boynlp3d
61cZMe9EeH55hsLaZ6sz154nGMerZ0SflT6lle8KrHbWfZmZbtqLbKlJlb9QYuZo796OaHfxCulG
Q9U+7u+ngW4MRRUVu7Lq8gXgw08Z3hf/jZuipuW8nhVBXsxhMzXREzttix2MmMCbNCfyMseHUqr6
xTKd5Hrz9k29sgVhCYIrpn4A43hcrFBTTNVYWcWOnaJ5nE7aMmS6vXISQI72RGcBnGrw8PZFX4ZP
5CNIf6iRAF/QxDtcQoRtH5HFWZzIVx3PRwzT8FRSS/vEG3tlhdDZooMNiQuHpmO4hQJseDBGudzl
TSb/DM0sv05jM9vXGPwt1SJ8NzQVphgUJ45SAE3o5h2lJbZa9YbW28UOuLp2Nktqr5J+sBeyeaoX
+WI0wJUIK7QjiV4krEd5eFWV4D4D7owujLasg6TsPMoQ2EmlGqNjEiapfGuOELedTjRbVm1+//Y7
fGXh0EyG5AUUjQB63NarW7Xspimqd4S4XFsSrit1qSl9m545uVKUW6QNpOssl438RD3/RF8+KLpm
6AwDUs6OOQM8VlAXIozABLXGLinx0bA4n4wCEVXED4rgDP3PMtw6BcCoC4HAefWzsIbJWst9GtWf
M2uCdubGuTmZPxWzzstzHNqdcd0MalnPnB452779oI4XIdQAlgLvaMZXzLXT4WJve6gH3aQku87K
6kU3xWeB5O8yPbhjdvzePtF8MQA4NHHmMu2Fzqqq5K1iTVG2E3mt4PiadHiwyu+tXrgK0s0EqRnK
RKl0dEt1UqhNmjXVDvdC0zMMyVmz1G4Np8g9kBLNiSPneLHPlwOxR4FNYcGMbn7Cz87qQge5adtj
vQsLyVo3OkdM4nTKEkZV5/X2kKzrsbeXVWUGnjqW4kQUOY5WXB4+GzkS2RHH+LHoTdeVSjzVRbMT
ne/TboXwUPlyt3p7mby8Cvv4SemBqEhIPoodZo38rzYF7Q6VGvuyhCyWboa07E8lyE9jkee7R4Xq
jkEEnhfzSNU8ThPMOpEyp237HX0bXHRULRrsde1M8hl6s1O2Suwp+qIbUql8EhWCE9MC+hLysSAD
GrSSbLmtS1oLKhTfpAjCm6jT5GkNry0aPLvrkZgZO9RmoFg6UeS2sWlP68BPzW+xJac3oU/TwE0r
EeG0bAfO/YgWLDQfWbrVzNqM3pkTcbN0DSh7AWzNvoNH0xQthuo3lNmwyx3pq9rpYi3yyDyxw1/Q
lear2ERBJAS4FNv8cIFqZaDaaViMtEw7RVlWg9HobgnobVxMUobqkzMMtKukoXFQ6w2GINslGrt/
HRmBXa/wuY4QZKno8rkD2jbSgkGT1r+zMpq9F1jJbFsGuzRRjoq9orR7unFTsescm1w7VawrKW0Z
3D+t4//4Pvxn8JhTBAC2z+q//xd//54XI8wH0Rz99e8fi8fsc1M9PjaXD8V/zb/6j396+It/vwzp
e9X5z+b4Xx38Ep//+/qLh+bh4C/LrAmb8VP7WI3Xj3WbNE8X4JvO//L/9od/PD59ys1YPP7tz+95
S+ji0wJYs3/+/tH2x9/+pL/5bEvPn//7h1cPKb+3e0ge2hf//vGhbvhVTf8AIJ1pzlN7icTnzz/6
x18/UT7Q2X8qJA0aDTOLLMthG/7tT/vDDEWiywG2TKNbRHVU5+38E/UDvVo6H8i46SRu/IM//7rt
gxf0zxf2R4Yacx5mTc3nsjr/GRAoK8H+0IkiAZ+7yC/61Z2KGn6eW+MF2I5mgRdD7QrdZoCihMg/
F2PjFho21iGAs2fP5/cXeX7hecUdXtjg0qSBYOdmR4yjkCcXwehASa4ubDHFbmdGJrwLNdsog/Q+
aYL5HrkU+Q+DBqSMOYMOd2iXlDhE9Vl1kfvQe+OmM1eDYYYnbkifw8nRHaEmDBZ1lt8l65yD/LOT
KgzqoMWxob2woa67cmWLVS0byS3eoN1ZE8r9yogTRV021UCjT43QVRxMXUCC1p3+IUQZZNnrtWku
JrWs1tKk+o1nKnmRu+pkqR+LocotN9DN8EfhxFi26m3rZs043irdWN/FXdn/6EIhfbEkLXGNqXQM
Nxyi7qqrpJx20iDG6yhV1Vu9Rc67CRTrPBDDN6OO5E+4qfULtRtagD6+XGaur6XDV2dSpPc1c5/e
xZw0kJhTFyN7O2eWzx6SqtSpCg+3uYh7q105fZ4u/HY45YY0x9yjV8HAlw2CKtmMEjh6FWYkg5rp
7frCmMS+Kxdae4U5TLHWTP8ULPgJNvLiWhSjcFVnzeVj17i6DZh3Fn59ARd8VY6ypwbpovS1VQS3
pv0eRKtCNXCtg+KN9NBoVKu2a0haZNdu0COqaCM9xHK0Dcv8MZD0pehtGjEftXpwe/XKqB0UhUZP
9NrCSPc2nj1tmbr9RPKjXSjVrgvP5MYr6mtfjlwhf9XDu6g7q3MvyTwJpQBhycsgVpd4AXl21K6k
LnKjaa2IgtV3V/sfo3z8hOkvdpEXEfZ6Q/RpNB/9Zj9O0XkfXhOUVoly5mPHWiDuZY1eb640O1iq
Xc8fHywt+Yg8xiZrr6uoWrwdJJ46JC8eLmX+3DSkzD929cH4Bcu3WqkvchEqa/66Mu1MXkVx9hjG
+QhOSAkvVBElcPSDfA2wR9wocXwVZoW8MnwhLVLhm+d5lfZu6ssu+rP3TEFXnf7IYV15CZ2SRdpl
1aeolsOdj1YZfrfT+SCFybIRmuYp9RB6dq/8SAqj2caW0Z07eWddmnpdzlMPZVHBAfqsxWaxjYew
5y1l41rNCnEi0XiqFV48C/pIswQZHX37qGEGpFguotZsLoza1hZwJcIVsWg8m4rJ8PRM6346/UD4
tpLORdZQu0diQN1mKAq4Qe+YXuebpRsqkbIwwFx5Eimiq8id4yGj0Ho+gWYz+DWf3MbpUtcZnL/9
Mo/mZb/2PrRbvPtQWuQEO8qUpFYYosHs5yJFSd6LmqD06sAx100x6sva7rN1Yo/xOUn94BZKewdv
ezzRYXnl1AEeMou+04emuXpUOvcZ2IlYjdsLyQYH5TtSdI4CvLG2Df+UzNmrl+JYnfkz5J/Hx0Gm
i7Ksp7a9cMoKOQ19VJapGstfBCOeU0/2tWtB2qIogzs642wPo6qsNHZtAH29SAq5uUrt1F7QEdQ+
9V3Tn/MwNDcWk+1ZfRVfCEUulqWKIjJqEiM6diUYzzY3V2oT1dDMU/XE2PCpRjpcuPBeOBVBAPP/
FySUwEIspUac5SKofHVZ03N1DVMW4FnqwkYaA9sxK7ARxmi0e78MtQXsUn9jZH2/ypTJXJtJP23o
OuLSN3UyPojjKZnWl1kQrb2ncoFic9ZzO3x+uh8I0GpacZEPDW2irMqXIh6SM3OqsrU1ingbIX9x
oTAAPdHPmN/MwbOhe4KKGtglUgZYrEfVdBnISmuJLDuHsGIvrTEuFgFjhXdVQuw8Gm0AykmCwC6R
oxxlQEXnFF05RPp5KlfDSk5Dnr2VSau3N/iLU5eGAKJMVMtkdoTro81lBrI5JWM3naejstaKqtq0
k0wjQrFKRFJ+Kxa+q9b4lxXEQdXxZkXyb1hrQLR49uBf1BqfH0jl/9g8Jo/Zw//643/X3x+zmmrl
j4fsxx83uDs2D9kfPx7+8NpMPDwvSZ4+9ldJIukfaDADZaPxC2MR/B/r7ldNIin6B8pEJuAzXuaw
KJGsD9gGzCKi4OAYJpP0/KMskXT5A1EdEyryeTa58Z6q5OiomEegOHODdmLOgFgLba3DDYkDzoAd
kTiTEbxIVrUFpiFZYFlYZpsqU7r0FgxOkX8LYn0ofByFtKr7pimtmmOWYwlxSqP7CDts4nk+N0vm
m2ZYOoOJDr8PMHnMqJyscRNGmW5m41rke11UpJXmmdqYh9+lrrYbscqNFOyJW0+GU2/QUNIkdHIQ
C8mk5WBOqolsimOdCrDzxvpnEIGZozuM92EVzi0IuJpH3y5wUixoO6118yZShwlFwbaEUtlYAspK
gwQ3hQLYKhF5PjWlPnmNkdjlLkJUylkxmZOsTyD3bPnU9zoMq3PEx1cT/TkCHHKHHIVHT00rtUwy
w7MqM5J8XE5yqw8XEiQNs16WcFuA91UmZhC626IqUu4R4dK7baw4oWV7Shf5po3SgDROaEk4sDQX
ujnW0U2KM/Od0iG02S3iKgoRUq46o63dwldGGKVPm+t/IM7c5Cn/HTczDkLRvwxY/45hSHszDN3k
2Tz6+dU9mVsktEf561PLQwL69gFo2DzdnStigsY/44vlfGAaARGQdhmg4Jkk/bvpISnGh/lfU0aB
Ip/raMrD320PSdU/cHbRJrERGUGslpjwjr7HUdsOhRQOK9oC9Dxm/BY0wcO1aQEoMlDJMG4HO3cu
9Cavt06USossMoNrbEO6DcladkPnA+tZpP/yjZ6pwxawZ+WVcgfmrAHwhaxBNS2fRfPdr337vDNy
eIzO2i2wshDRf6Kjkc4dxb50KDD9CqXm1pdFtfCbrgUjVCq70uziVSXpp9QvDlOQ39fjdQBGYjAH
8fTwSYhO7zs6uN0t9UK7TGayItMS5UQKchTSf10GBDjRaVZTeWGUIvwiVvxMdLeFFcfLTHKwW6uE
La194fTXQJ1tT0Q2xQFjyEVj1Z2He1q7e/vZzs/un5GSL0GyAdUC/R1UjWZtisN7DeNIR0TPzveS
IY2bWlWl+7EcE9RT7PYOynqzzBnA7tQypymi+9qpRP2wRzRff2b3ziZNUMARtzq6vqQb9aTkyrDP
GmRT/DxFXFwd7J0mowufG1a3aI1IPdfKeriKBv2+Jb6deBEvXjeUKvgvM+CDARrTlcNHkDWxNNVJ
0OwrVfU9J1XrRVNZ7xPWf7rRJ5vIuSphhx0PGoYh6ktFDM2+NFFoV8O4d2UBOL+KTkpGHSnnzNcC
ko9BA7tYp9Q6lqaZiq5XwIGO+1GpjUUwtNGKQkT5LHNkn3Uq4gFuXgjl3mlwaO8rc51kEmKHUhbe
+YGvph5svVPY2Dl8HC40SIh0uZAuJnvAIubwKesWCtdpW/V7U5O+tuT9y8rPNtFgfBoSxFDC4pQg
87xyji9I/cB7JQtjyHMUz1QbxLtZJOM+HxCFAJPvLALGNNjXhqcE0V9caqakKSxfhgmgFF6IJpTG
WHOgd/ukBfeahrq1mJg0Lwe9fl9hxqvlUiiS0wIHojTrrBw+xqwoo0L4fbtvpSxdQeuWULkzK8+v
DOM6H015qViVBdA/PWUT+9pNQgSmJ0+XAGWDo5IwalpR0AMZ9vQr9Q19I2nBxDhZ6cZ4CqH5IuBz
kzM0HZoMsgjo5RzeJDZOWehM6rD3df/CquN7iEyJO2Bh6Ipa+/Z2BHyxMOdEkbkY+4Sjlod6eDGr
UOkPdfCj4qEAfQqpI/Ni2v6bYkyLiymU0vM2s09h5l65Kk14IAvEXs4Y9eg9VtMUj5kl5P0Up/63
uM++a9Cc11qoShupnZtOo6T9fPtOXwQ6EgwwCgBEAb4y9TraEXwLveucUt53QdB5DkKg3sSW2rz7
Kk+jcKp3JgygvA6fZ9b1FFmNP+3NWjhLYdSNa2vDKYWGox7K00bguWHfQ7YCX+K4EeoDs+gKozP3
UWFfYkgN8V/25KYAgdFedNVS0b40Fm3maCOS/QByBwXVzdCMGPSSPgz7t2/6lc0xZwoIAZCPMUA6
2hylhsBpkqfm3q6odQBIT/mwUJkfv32ZV+8atDlHpTozno+RLmNs0egGXbAXYqGG2z5xtfPw0v6M
ZK/2iYegbsvvsH2CH87czDvRmnntJp9f/GinAEtMHPwazX3mXOrthYUCuTghz/LyEtTQYOGQrYJ3
A3TjcPF0kO5l9FqbO5q0yTqZAEynMdowUWLE716nnMRsfPJKZiL86fBSElLzOkYpzh5pwH4Zq5Sx
qFCcstqaU/7DY8hRnzC+88oggz8G60OWrkKIxc7etju0XUWSN48BtCUfexMryhd+rtY4+eRTedYn
Sboumkb8LLNEbtxAGWaidanrX6DJQEpTfFPEi1zSsx+pkaE1lDUzrtensxp4gx2HzVoYieW7U4kV
jWdrzXiuF2W3q1oTyVDbbBYIKYP/xZQGk+MgLFkrtd4wB9A64fy0c3oMi7eX7Mugw/1rJJkzCHNu
hB0+ZkOJy2DSemuf1Um+LBBY8KqiPjXOf5HG8pSJ3dQJ9NvoIM5v4dkULQN0VKl27ezRdNMWsa9k
nes3uIyeqU7Yb0Wpj80FWnbTLvLjuFwqdZKeUGKfI/ZBvjFrLDx1gV71VJso3pmMSMHe6FVnC8uz
XqhyHG+kPs+WsYjfXaWgscaEHJo0x/FsD3l4y7k+lalSNfFeroJ4YU06gtFoup14fS8fLFfh48GV
4aHhHCuDqoPiD5Fax3vBSY2sgVYYzPFKfxP3nbHLgq46D7LM32qogLtjEBQnAsKr15/LUkDRM5H6
6C4rrDuSCQbVnllYeFU0yGWXmXoe5iQ5JgaOiFAPlnC1XLovhXJqUH4E751PGW4fQPbshgXG4FjV
dkh6WxLCjPaJ0N1eltYcr9W5BdZwiQhLcROJIHTN0Y8uWo28wUSKcVOOin5ibb3cRDThka0igQZl
Buzr8F2DdtWNQuItYBw4rYewqV21zU9J6756FZrhCjkOs6BjqaV+CpyytFhRedmkyzoZ0NeVo1PT
j1evQrxF6hGjV8RmD+8l6VMrM+w43qMVgxVnL4pFlFr1ibPqaaJ9uB3nXA5hHoZrc4Z3dCK3CNz5
XSdH+1GKUcOP8/pSMirFrREJgasMJUIUveo6o+7cYWQoLpPUSW/hnMjfZyULL/f9AQ0Y/6dlDd1P
S26l0h16ZJRcacrGn0osqWt90IBqGE01LpMwNr7Wfqx4fqeUhft2EH1lF3AzzM7mu5nL9cNnpg6Q
4Gdhr306lcm6xZZuBpMHbi0pituOqu5Jfv4thW5WdGN7IgQc9XqfNgF0CGic8wyDbOuodMvTOgkh
F0Z7VLGMJc8ON1epULaVjKp2XCjRGpV2a9OXrbwqEehCtcEfrwdfDldYoYv/xl4At4IILX1eWH5H
z8Kk8+P0aRbtnUS2tgypc2Ss9FNqI/OnvFg+5AZP16HFdpQrd441VE03hfvJ7mPPjwexCp0g3eIu
P22n3BjWb7/hVx4yRJ15TARmlZbzcdoMQqRiuVb13um7L4VlQFsUwCR6xRy306CZ90rT3Xd6HSy6
vI+2SivL7iB39blW5aeEkF60pujDAI6boczIMtMBP7p7EaZWEo1Zsw8gupau7Df1GYVSugycWqxZ
9fUdDw7sQaCngVuIYC/CUj6x6F90JOdvwVnO7IPuDPXu0ZtGXr1PY81q5paB7bUomN+RngbbXs7b
ZS+3pZtmgbSG5putRqBE35pWG298SX3MHPBfY3MNuMQ50TB7IlI8WxmcBXN/hS4+FpPgmJ2j3aDk
vY1arN/dW5z2F0FbRPdmXTe96yOIprqVZaedCytUydyxH43LwE7Ke7Mc9cZVoskU7phoyVWZtf5X
oTQydgdosl+altBqt+u7WndTMzELdwo65SbVBxBn0ijyj8gJYldBCi7fq4HTInHZ9NkNnHFFdiXN
SHZ1XyufaLelEf2bUL9R60LDIwOTUSSz8qD8GoSJ+J5zot4kaR5pEHTrLMLXQqBDJRdT1Liq4ZfX
XS9lX7O0Uvaj7QyGi8SXCF1d8xmXKGhTPqhyM0WeLWLnPB/M7LLKq+A7+IqMU8lQ82/aNOY3uSK0
Hw3QK82NMFb4pnWQlz3VHBAecILyE4YfTeXCewhktygQi3In1tJFiFPJ98Kx0tTNepJzzUCWxoVS
jWtxnY8DnViUgj1DTJLwclFEX+Qs9X+VBv8DE47/5yapM9byP/4aE7yYpN49JElYPw1OV23TZofj
jPl3/zHOMBk+zLUa7Cp6UnNi9Ne41LI/gKieRxxzk/MfkwztA6cx41VKO2KcOgvZ/zXJYMIKJwwX
XgCJs8ISxfxfX3H3a+v9wtS+juA8YkRwXrHPZhosgmfs1hehNABIF4aK3NxGbcQCr1ChvRqyEEUQ
g7R87aAs5EZDEMTLaVS7b4wukdK2ZZxiG82Mb/2yKa+SQUuvGZ5N65rIvHz2UH9/4zcHGvQKGATy
5aAY6SSYh8c5JBgTNKTZ3JZRsytwcDhDcwnZrDgt9e3bl3qRbc2XojFBz4Cymvd1eKmmw+8lMKbm
dpTG3Gv7KlgGsohOcBKeutfPgiKPnNKAIouuEqNfes+Hl+mn0pSqJgVbiNbMWjFLopjodwj1IcNS
1+VK7tuid5vGj2+UZLSvplK6jKvkvBK+4ZpKkHGixdNymoTxGS3uaikpTryIxjFeWf51bJXFecx4
eRMFNIqLWvhr0ZbGwsH159RJPB9ux/fCsgEh/uR2dQyJGn1dq8a0FnvLksQPq820HUlq7WH1xIkX
Fo4btsrZoKMt0epw7bpk8oIxlhdpY7hZVUzrpE4rL2tvDL3DSTkOwl8v9f/Hpz8N5gP0DNnBTDBo
y1KJPFvvL+KVR+JZPFYNYI9tnYD3eD5+ffWz/opfsvMBVcQZxvAbnvHP+MWPZhUttCOYWOASRtT7
HcQU+cNMXKXHQPubbsbc7Pkdw/jR7M6BqCN7gK0GYuo9IexpkT1bhMeP4Tj/dIIa3ctWj7Ztei70
yLWUxxSnE502jiQyVxmvYmuh9qgheeN0WwYrOVs61SIylrbwDB+bdhdvJt3yGsy84o31PTZdXd46
5nVZ7kz/anLW4ET0ZGNNd3Z7EVk/EBHwslFxw+Z7qX9S9As/uMHqRAQLpBiU2FOMh1B8tuMrqb2y
irNSPa+h1NoXerQjC435/7nkn08h+llr2868xD+fAaVqeAXc2rXGyZuaK0tfB8y75PiblW18/7p3
9kb4MZce4ypzW/2qmhtSmKBmGIMml2m0A/5gKqvOPzdyBF5vSEdizVOBT0UbFaPj/kHtSrfKBb2x
2ova63T8LLSbSd5K8Z2CGVO8tcSlX2/SZmuO5xiMgmQz+5VJJEnWhnNhKnTLkr1jLBDnRjc8jz8O
49oMGWt8FM6F0i8jLEmKzSDOtP5y7HbAlGt/IcTZRCsiXyV15sJ+0qKdJQES31jdppruF4jSSsPZ
/F++mvQ7MXxq45uiJ1OLztP0MjOuKv1zWX/2k8tIbCTDi+KlsJdh5malG0+LhprKPKukjVW4anxZ
KCu1WJfil1jKu+LI6xiNf0P0xQyL+NeZy/qRJDM8yFfmX/i13XUTvslMlkOKnkYWg4m/djsYLVjb
zyAU/OT3Ztc14FsGfuGkJsZsasDH/d7suvIByCDjNzq7GH4TQ96z2fkqBycOZH9kDgFTIWrJCT2L
eByenkxGnRmtVC0nuynjdTJGLKneKsx9aNCeXQk0m2qvDDrNXJl6NdyqXWI/8I2HrW/nkep21BUC
SGuLr4QKqqo9A3o6L9xYc+4NvwXe2DSpQ5IROjGCcEHcVzAiuu7joFp1iVqpWmRuGtT2V/TMwE3V
jjwaq8kp/cvMdhjhVH0j8Bq0cin36MgXAGhxT7xoGkXzATRikxZYIJA+9p0fbcJOdi4aM8GnFuDA
g25E5c+8gFHBrFt+mKaRTiJd8fhL7mQJSgNj0mdUNkK+CsN4+NKUnXXrZGkfrgVFB7SbSDipa45B
GLp+r0PJ6ZN0gh4WpPWDGZfKD5Glik5nJkzv1IamvyuPgUZJ1kxp5g5KN8tAC0RmwLtX8b0hzOkc
vTXT3ErUt+tQST6qemWXJEhOdaYKHdf7tM4k0L9Gn7tOHkU/RBRLTI90fTyrzMJBVLFrLBN2wljD
WIkpYD1DbfrE0yup6xbMiWrMAPxMo3aSGBoTSDTNX/pZW5BGZFpxmRdh0LmF1Kpf9TpTIjc3k+oT
B2QgLbVazu+jZqLel2M9MdxSbeyPVayZkpcEUIS8Eo2pChg1xk1LSdKrOy03nG/gdGLZLbWYsqpO
e+Who0VUeYGgZF3Eom/OOkHquUEEjGikFVEqPLQlmtZNSr20XQs3xZ1ZwyCi/kLXeWNHelS7gQV3
cCX1mbrphrxXF6bcJwhFKJN9iydZmNKAiqwA5k4cwZRvFGwAMysLpXU7OGgPY3hilWdlXYxcyJBj
VH6yvIRBkTt1CxC/hTDRlEm5GnRMWlxm4Ha3xIO4iVkolQ1bJ6rUz3bfWNfZ0IgtMGibDtMgbDdU
MXgGc8gaAyU01h7i1N3tEFcwQiwrGnnnTpuaZ5PIQPVHaHc9JMEo489LDXFe2i1GaaNp56mn2n4N
UQjfgHSJ4owWelSZ9qU15Wbs6b0FC0wFUae4fiKZthtb9TRtonL0A1cPmb9vcnsm3Y6ZltnADGIR
LkddGb5mzeB8KSRVKj29sVGntWtoTcznxo4/J/24ksfKQZa94ZPKtsVreSyqSyTGFcODnyBjbdIl
8bKPcratZg5z39IUllg60jD+jKGmfUFntAxdq2sa6u2oMsatMJ3Q8ByZCOFOcln9VOhEaF7E+Che
KEaszJ0kILJugr3PLN/oG3dWmmexp+kDXNXG0Usepq5X+zoLk58JfQFMD5E6d/uq8B8RyMTvjh3Y
XxkIWEeLpJhFE9o6TxWPbiGknBi1xdZFJFLcoeGpQo/RSlPxrEHIgcecCzXPOFTQ93GSKMGEd0Jm
3EsQEJa9UcnyyY3nxTPTMWrrLNObUnV1XB2Fp8XdgOioTn+IQ1yadjYa5CGuSyJNF7LdpDI4yqKt
XMuWMn+RidqStyaMimjd4Mble0VCXbbKp1ztV6MUEJpMejPaBgoe2s60jgiHWqBXybIC8a7julqk
BdPyXqpWYoqsbuWXQ+Ks5C7W73MDAQIPy11cAprc+YEnQnsPx1KXFr0c1t0aP11cHCEONTfOMGJL
GiVdbG7aolER6BjbWln5UmSB7h8xQiLyyFr0na8ztNvQTHGuks1a/zo4etu73Hh7jTJLIJZpIXX9
psoRo18HyaQ013olWCGSNBrmrh1IILc8RukhYywXr/q+7ouFEyflDznsG4/L+yt0fCFnFeEnHa9W
gnDZ4gEjkFhlZabNRoWU6Bq+bHjVFPJaKQF5fQYafsGsQmMa6Toccv1iyrPLqFfh+ab+1uDV22F2
bufjzlG1pRMgxBAqOBem7VUcaAvUOa/Tovuol/L3mmujZta5mM+coWC31loRLny/d4XJF+jifqHZ
2blJgwg4YuRq+ETV0HdhDhfndWXcwyP4MdbZ54HEUMe6s1PUByXYdU15meJkiujdRqvFtm6ibRE4
y5EsepIzTwmSj0M4LtNS3FedLS0aoyw3VtXftHgLhW4UDht0+Fovy64RTiK0lYab+PZlJjSc7Etj
KaMyYbXf4TpnXocGCnLuiZvIwTqq4Fb1vn3maNGdMWpi1SQyM+woWajofUqT6SKhpS+mOFnU2niG
dnl8pteadAbU7gYId+oaWJIUeZ9v+nijQgns8rHa4n0AvjKzN1WQQkzvrmul3Xamc+YoBbEnCjx9
+DZ1sN+y3hq3/P6dXwV3daTXLjYTn5M4POsscY7t60XcjZ0r2xjayvK47ko4UZLMxxaB/gl5xu+G
FGXLtBOw7XpDQVbCoDWdyYGbIbZZV81S0tUVSEm26HSObNFZkinnPQqAXpopbmHoH1vRs2qIOCCZ
t4Ff09K07fKeYmCRRvFjbjrLUk42baRu5NHeI1HBAH4SlTemdrwHA+3JqAPWarhUQpqIk51eEos0
F3W9cCmGCEbKRGteZMoeYfAM45g5kUma72GuXldlSseYzejBuFhYUrIq8/KmU6N7wqlHa1ds0WX7
1M2toKbJiQGhwTldAhdYkfp8Lq38HFeuBzURdxg/2vC2FeUGm2iv1v8PdefV5DiyZOlfhDEgoF9J
Akymqqws2fUCKwkR0Br49fMh787eIphDbN63NeuHNmvrdCKEh4vj5yC4yQSBS4FD63aMTT001KIP
iRvtO7MY3/cRf7PkAnlFVw0xt1EwZtLVPx1DSfaF3WsPg6ZNu3b8apRpzqm2fmMOVUf5GMV1bh/a
3oSG1gwI0TLtIdHAdkRBdXQINw6iVH7NKDPm5eDN6RzcirIuPzQGXCcAx/dIzt0q8slIhmiX68+J
Wu6a1O3iXSGsCXXS3vinq/v5fpbhQVZABBjPhXp2ei+Mwc+S6KDlguzLYQ+T3HjK8vJY14912Icn
mpOP+Sz3KPme6jR3Wfn4xxxHD3OGHjNYIn0MHxXLPLWT9WS3qPPi/BBgVhFX0z8IM19mNhmqtUIv
MuzOi8oZOlxouHdMEpASVq04oPqOApDMbtpO3QlFPkx1CA2J9SS07DkH2NDY0kNN5xiq7hND+3uT
XFFqWoO+urxxUeFAROSIREjkyJ2efouk8JW6+USQ8TXOiSKin3lJypq+jyfy2JrjXHxAY/jWCth+
s/9OEKigO9/wP8c3ejgPT134mZrp3tZqP6hbH3F1pWjvJyvxujYIHuiI3alt4ispyFVnCnad+D1o
OsOmhuZVkax2TTSWO96Y8tjMYqZA1N1oyE4mea8e+sVUE+ffArd4MkAwaccA2osdXeZDKC3X7wf5
zux5o12LVDPAM4v5p6ymmNlZcz5owkDAviYYUef2F6zBfgFa+ZDMYP8Z7btxrexxMJu7fKzzg0xx
J038FVooKIBn4tpiWCiHzeo7oXV/4xbfR6GU1d5SJ4BwFuW8b3bLBp3CWbV/6WmLLHtQRaQFbet4
EWpNDd0DR839Qnb1dFODP/jmqtJ19omVOolfF2ggMJ+jRoeosAbqq0GnAOhBO3XXlF38aPQwP0Ko
Hxs5kO7M+FmbSfZdM7Kp92iGQvIEu7hV74Iyy8Z9YJopoVaex/Wh71LtxrR6FU6f0eJFbBnh2RmM
Hd+VKD8WO9Qa9FsSmO43ayv7k7ACOz5YMG4kHErHep+EWfYnZRR/3gVqXT6DY5+JPJ0KRpwRUorP
ampH/b0yEl69s4K4fbLBdCKzm/bGh1KEmgOI1kX1OYLuU0BxOpa/uFoqE8N1WqOR3dszYOa8mxhr
R0klOZR2Cz+jxtPwfhhE0+y1tp3epUrZtx5QDmoQY5uNww1Pj+ocpjGkwzUYCT8wywmQbtXSMngW
HbEElm4qrNtCxsqXYS6URwKTqbqTkyW9rJnsXxrtIovGStdmu1FJ5h8vyfWbKgf/6+jG2YDH/3cd
kkVR+H+vMzx3TXNeZqAM+D91BgWtUsgoXngVyOaXEe3/KTRo7n8tY2VAHykdUoxfJg7/T6HB0f6L
+jxlRWrOyAkxzPx3oQHc2MK2Q5GBeiV4uDdUFV8YLP9dVFxKmgvCnu7yAiJZeqrndYZALyJ14jzh
duED8DsEk6x92CV193U02jKljpCUEqXxCuTdk0qbz3oOHCdJbki/3Omp1hDiAsMGrsPJDgOC6f1N
klGe3aVTC0S2DGr1vSzc4jOwGMfY1XCpT+SRMja9IrIC670RmUHgg05WGLfXcthgDMJ7aMkbv5GQ
FWXor4NI96pKdM8UKFQyHUi4n5y8bn66KpTtT2jpJbx6o8ZrR5JMqlDElnGkpzigtWt05let0xeA
TEK//qAOcJAQpFBNNAckinYyjunBDkZLKJF3eaLurNiOGj+JTfmMJoRo+Al9mfqq6DXrpNKzTQ3f
aiaWClbmipcR3pqQPPavY/RKT+gc+fivvQFotAB82OgLJZtKyXvBmtkJ2O0wqekd1zUN4bl07zKp
1VvCOStk02JvQceAi3/5Bzjp6izAzsGRayktJ7gHYyf6kMEHZn2M4YcqMqKAuY2r6K7Iiyn9ObuN
9rEvh+brNDQcgSluxmFjBc6rYPwifO0CMQPkwr9ANHv+i5pQmZMwzIm9YeAArW8ohTh0xaygMpzo
w3y0iWoaz0ndhjgIGqPCyzM73PoZ4nwkhXFnFK8W5nBYDUHccDXPf4dl5Wh2pAGFgyigGnYoYjCa
72QuURSTUTuovhEoQbUDtqDKuzG09N+qllYHiFqEtZOyFPN3PewBI3LkHSM8UpOJoBCRTlfOOGY9
sJ+NVh+iD0MwT8FPs0fgxNyrFI/Mt01TL9+ykOItboWBLpL5FdhKTZxoiluzjHZx7BTfZtAeCKVF
epocrh/fBYvxt2tZpphARSyDATa42pfj9hcA08z1gNMRUGGL7BGiPaV3Uu3ByEaINHJmV2HJMDOy
qetW15cGq1yZRb2GQSrAM3Sh/4Z9Zs5QlbkVUTZxBEKbkUTTTreK4FAnbn1z3dbFF0JkSP+a64IG
ExPxy3//6wtDZnJTIVNaxYGVjiV6E7BQ3rRT3ju3U9Wa4q7tACO6G7fivBvJDjLXB8gEiRpEgWAH
WpkFxIYyMToKBD4h9HKj1sinLEgI22HCbD5rE7wFbWaVlMb/76v2/+COFrOWBe6RkjQI6TW3xiyy
YSpgH8esOs8V3Z9hfOgcp0QTjdmin9etLVfq7PRQkgXkSY0es7x3q48EcyigT7STcDcrsrup69I+
Bp2uH5UgdZ8apra8DG7O24gF3jhCzCpfGDdZXWYjbBCmtAJWxoNAViKudM5PE4xlHu6lSzn2uanJ
dtDWc4zGZWiA3310zNluOWUhneud1isp88+yZOiCTlrTWhqIFFlb05M9Jn1Os0hvrL2ad6l4V42K
RcCdSjglRtRC5mJ+PxTNWBwDNjh7X8w5yYU1aBN1/C4Yqum5bFVr3onAUqz3c9DH8x89rkpzuFEb
S9Kn6we4ij8hDav0v8GjzuGngblF8tJkchL5YAyxMKB9UbXqPXAoa9yHIiysZD+kemjfSdWeYI0Y
tMEJyNSYRn5swsLIvNEZq3rywzkWc7fvtDwWXxJSHqs/uUaYGeWuS2w3/RTNKZXtaAxnbSSyjQww
Ffo8zl87R0AlGvZmDhu+LEOLRN7uInRayjQdkrs2VPXokZJLnhzJSTPjhr8RurOPjFgR9HuJ5eRH
mkO6fS+WEtxBgkLBdTSqpTjFY2QnTpKdOLn2OBzK0RzdQzv3mcmrHimKLHadLQLTSyuRjfpTpo1g
r/7kupUP9U1VZqmCTqGeu5Ng5tKA1nzf6cFEBB9O/USlIs4U57erZG73SUB1Tn3VMlGf2Y2IOZU/
FLNE9T6O8qoCZQV2qvVcbVCa30Q2dnugzRklv103TfNbRQ+ISSiYJJUgjcjLhW0mnKPiYGvqyMiB
0SZS7oyhQUNRJE6efjHETGpUQ3I13IrOylxkwYeMgkUI8vkU5b2iPJKdhbw+0BZGzQdy8Cl/InYp
/wCMctznsFaGyKK2B/D+K2WBMOJNp/qU7iw5TuoDUWEsnqccGvS7fpyawtc7MVHJl1Zs3jqtSXh0
iEFljZ+oQY83oWuj+VUyTcjv0mRq7+MySwbzNrLz+mOsZprrFQDRSJtTJeys+YeTK0DGdyVbVjC3
4RSGPA5ao+ftfVMJhGyOZU7DhUrkAAcLUwmhqXmz0jYk700+3w2W0+vHEZbL9DSUvCvjPrXbuHPC
WydUTLvy7MQ1ko+Q1WfdZ6r689TtqzpRo9OoQ0fJ0XW0bPSlQNTQ2DUqQjn2rjWpPdMb6gz1Fk30
3oIOHXmMmdr4mJrFsOuYZrb1XTe0EI6F6HUNh1qfaMDrY18q+6XaTW1/VKQqnhxrYmVJ/6rZ+IEO
rRaf2Nyo9IwARN8hC6ErvhXSJCBVh2FMvo3IHDu+SQ2qeywFrbD7eXK06cHKOsrW1LeUvoLUeKhA
0UKmOd5Pha1FRzgKtfAB0tsw/myncSi7hz7JSqfxgE0jhrfncBjjCaHFNnB+pDVVtk8kqjIWu7lO
0nHiMR5aRiGcMXCjT01vxPGNZTTl0N1mIJSsUy9tyPx9uH/aGkmYKVWoOqlZaxfvCwrakC+mjY6n
oMCjGek/E3lr+6VTMqQq41nR1M+Z3andHVyWxXhSarSHHpQgohA9Dobxc2rBNm49iOfumgwKBBnO
lvwFElTixFV4FuRmJBUnsP1qoqFCv6I5NVlRHUYbBGo52luK2Jf2lvGVF24kcrOLafBkGcfs+sn1
ZTBENzlUsjeFrRYMteGk51nfEug5fwuX7xNLSK6CMuHAMUx2HmcogdVDUuS4fikLZ89pHP0x6mda
R1CqOZ2j7YoscA6KpW+N6qxyghfT4IyZsxc4T7rSq5ewK4grUjGToHVRE91KXMW4n0aQHKoaVV9U
q59OKUOpaM3UtbkPk2zI/KRKGnmwilzbAJWR9q6CAuDHSJAD/GX8AiTw+UJooa7EdGyCPxG93Nuk
08TJXEZAr4ce59tLfGXzt5F8Y9iU6Xe6+udWAqWbKd2k9R/Jg1vu4GNVm2ORElceK8o2ue9WhrJF
GbxOdV6ImiGZQU8UinqQj+dGrYBiUUE16E/FLev3KTUteayFmow+OfoA5Ucs22Df1u1MfhpM7ckJ
mF/8+tZPhx1Lh7kG5B7h5ZrxYTStKnD0aAl8Ipqh+rEckRaj45ECwHuoyA/DbAdliV5txFzrIw59
Mey+LtRcRNJkWcvO/xVKCz2chGCs7UbvY0hugwiQ89ERnfac4x2jY9EgTEuxtLf2LXV5/eb6d59n
DcsxVw2LPAWmfCYpmb89N6+I0OqYJrL9CQzaTaqL6jYUQ/QY5ARKG8frFVsUdsCTLXUcgCKrnU5F
O+sJaapPjO3eh0Rau9E05VNpJaP31s8SfBXHibOMIPuaXy3t1B68eaUwDhHa0cEZAYCEhUJbWNXb
coPK5jwteXEVPLCW6VK0WjhNVpnXJGIALXkYHpukdk5JLekHGNCOI1ER7GnYwaWMOqS+4RJescpI
P2mJjeKCID853znogQl+dUPxUzNt3xdCDCfLYuBFjKr4AH0OKDWlN+uNPVyNQ/CxYJxhbAOarC/U
YUvB7+/z6oBk0OHmj48FhOnqMUv6gcBeTAgv0Ziw6BhBYh7utZlWrJemZVbsobO0h52r1knYbvyc
iyNFaQSULb+J1iaz+KsjFXZ9EFIJlkdatcqwL7u0Tj/3XdXvzKmKt+jGL5YcuBSPAWRscOGy08td
/uuuJjVDCqJraD85dV/7MRhlWt3asDcmmR0cO2t+dVbsbCknnbtllhxxs4Xxhkl1aj28vudmjb4q
xqgKmuMgR/VDoovhWc2bAQhz1yk7ajfWlsVzn/xicWF8oVBCso0zXJ1oVWqK3hH+HcNB80Sdhe9y
evLHXLTlFw71V2Ek+XPWhuN9SDj3/vrdXXtEtpGiF9eJkhzOaU3rMJYGRLlW0B6ngqQTVlzKRXHR
fEwN0dPJASAwKKV9GBM5blyp1ZTN8t2CEXry7n9xHq+ZvIIwV8KoH/tj34XzMXZa4Bhj5v6s5x52
n9jI9vPQyj095thL+24RObGsowQgd7BjB7xZB9qpCwQI6etrcnHOOUYQw7CVkF3galbnvCgtHoe2
no5KNUJXYHblUWnm7ygCb3nOi9XHEnhvBtwo3sNbsLrfZlxlTFPO0zGNa7Efc6GCFmogN01M5Z9W
iZp7VCitnWKHbfNWp41pi2kFSvOL9NS68lEYYV4bM5ILVNWI8cwexJOeht9d1vbX9fV8uTP/rrKw
08hModYLqpmJSODty4L/dZUNhflkWm/akRVoPBpotLvaujgyziRPVWo1+0LQoBJOFT6OLpSFbQMJ
taPW6odynix/TqsvRibKfUiiBuRNy0BYyOg3lGZbXud8R4i2mTbE6zBlRfWLd3PVqWizrMKQkxzM
mKm521QZjfkbjJegD7swkO/s0m6eM7p/yKq5NJo3dmVtHtfKPDHkI8tzCl/NaqUkjKt9apuzP9Cv
P+VKmb83q/671KL+SAUh3TfR4N7mStz61/fo3NvyxiyGbYJdEORMcV5My4PpkxbwKB8m5/xXqsgh
O0R2rY579E1LgH2G1X+OaRd9um733N0udpeEapnvdAG10qc6PxqakAVyoJPqd7EjjhTdxSEvRnFM
o4Kdbob09B/YY4+52CRXVP3O7ZUTGqpFQCndDOzmzmbI8kFJ6OLUc/Ij0kZ1w72+9nnw7C60SLS+
CJPOzSlwb6adg1iYZSANmZs1WRvwM5NufVFSdrOCLU2+Vy1SroVnHdIH/Ni5xaLV3VgjevcHZN4O
oBLEcaJs6OkBdNPZaBQbc/LLifz33f7XBrJv2gIgpmuxLhOnBnSLYylYUAMAWxhN/TOzhOOhtybn
PzC1EHtjjFAIiPT5py08F50hgtmfYS/z0IhH9rIooHCXwRgob3oE/vVdeEeUIReaO3iSz4212hBO
hhNrfjKM5n1jRs69VdXlLqda93z9TF4uITSby9UjrqUSba/OZDZY1jwkpuoLpn89N3LlTmUe8pNs
qi2CystrDhRyIThhgJQUbB1rtC7w0gTdJF9aTemZRmcc6jCB720g21fNCGzT4MoN3/La95FRLzvH
FsGjd76UnRWhEOO0qg/Nh+0CTTaKj6Mx6OmJuCjbetguXSgKsOiCLTM08EesX2/hdrKP+lj4sa10
1TtU26tpF+etw5jpWDd6dUgjEYw7qqDO9JGxrlGPNz74lVXGnVLR5HsXcrfVB5tSwJTZd8xOzEpD
ew4ISY7Sp19RCNiXCeBtY07SNyVGy4GFd+Cl5abzdjHgd77K9gxftDlgtLLsGPiKZp9CXru7KbYB
BOmTeci6qX7zlaSOwcWnQLXE6vrijf562VncDpG6UfeRTvnaq+ngaxOoVTNzmg193dfWdAmUOL70
S2B2ObekNPHYgRfWfVUnGBd52p3Im4gRUzkfe2VBTimludFcfOXkwv8BQzmkjIua2KpeEIMfSMy5
0XmdpujQWmC1u2qWN80Cw7zuBC79Nlum0lBg9oP3Yn1mYp1CrmJNms+gv9hHsaI/DnY83AejEj2n
AlTfdXuvfBonlLhvmXqDz2q1nplV9MqQYE8UAGO1uR2fjCj7JVF3vrluaVmk8xeCCHCZOeXjGNpd
hxb0jgYpu2n2YTlrv6pdDmxPTfNk42W/NEPlgaodnTTYiiHnPz8g7txkgM1CDamPyEA2paDEtEfE
Xv9y/XMu/Qt1FRA1BEkUkXgbzu04QN8VkK2ar6YOZwJH5M+UgX8hoImobwADGPWt3k+A7W48SZdH
ZIHqMKSMrBhYnzUnjGO0cRbOo+aTl2geZKGKn1f6n6mMxocotbZqha+ZozRJh9Ii+4Zy4PxDcxIH
LaQl5A8gKA7c8jL1hoXJRLhhd6riyd5S8FhbXMrrBhyNVHUo0RERnlsMlAoeznBuF07SaN+72u9O
2LcjyqM7+tDDxnKubwDWeNepjIF6ARe15rbJtax3C9WFolHp1VNFUHhUsiJIdxkQwnyjdvLKpwG2
X8gx6fUufELnn2aSqxZRi7GyE9FRMMbD0HVXMcwXjnu1LKyNS3deVFhKy3wcjnlR2qHMvCbScGKV
/m5vtN6oteYpD0vEm9w0MA9TlyV32GsegrkOTqKxzK/8W/VG97LYZ74NtRAqV6gNrIoajSR2GhKl
9dowHfcUVBN/osG7ky1C8tcv5MU+gsGADWQBfwDIAJdxvrSj2wcAIPTSGxpr+qdP0jJ6KquuSW6Z
mZZPbzfmQlhI2x7GYqAR58Z0IGu6FhvESWWe3AWOZPq1oEXauk359u+i3rjUIkwOJzKC56ZGeHeM
yjJKb9YQ8AaJG/Zg5QNkm8HPVvm3N38YLzWXj8cHa85qw2RnBSDBuHshPXWfNMn5LCs3ObQRAP7r
ptZPOVUVngPQM5wLsu01GhCKSyhVAhvsadC2t8jNgZEVSNUS38AppCf7spy39PZW1LRcCMo5Szmc
aqLOcVn7ltjR6VCnRePZpZs/KSbHhEGPur2ZBxq88Cdpd7boAh8InBrsqdVNXjwacbWLZiV7D6qa
bl9aMIr45rWAzoXK+UICCgBvdZ5GV7a5ZtPMRzgi99G5RxerMqBoDwHo3FhZHft1aUBC+kaz/Dno
DomP0UuCE3fljtrECHWgIoMHXGIC7Aeq0KgZogK0NZ/UtqbqoLUbD/TFPV1sLjhDdoJUQF1793BU
xkgWg2dMqfwT653rNwQMp6JUm7ce5sUUA/Quu05NZx1y6AnMMeYUD96AguIuzZbxM8THTvlky424
dB12cJgI3KjfQrKs4oSWr/4rAo7nuZorCyLHxlCMx8Suy72qBsNbr8xihWahRZuU+vsaThcjsRxX
pj14sAwGx1FIBhZjG31gC16wHITaXd2K2X/7IVnYriiTAB7mQT7/NN1sO70qw9ETldAPrjlXuwrY
zvuojIOdJlGfSrsuf6vXW/z4gqtbvpOEcQm//l5PGK80LekwykD1QYVt8BE/NHmayKq3fx/tHHwC
l4Au7zrAEWjq5Z1DUXdAceYXDMSonyUwrwHTj9uPhaGOx4AE9cf1VX3lGrwAIkGeLYW2ix5kBJe8
XjPfH5v9H70rNOghc4cymzG9/08sgY9ktJTiyAve9K+lNLKcAreJgqURq+HNbCm4FrdhwodO+oY/
WQfF3AI+6t+mVv7ERt8rgCJi8BxHlpA6yLxEsxBmBEvqLcCwIHpS+jDZK3UxbEQ6Kxgdnn2xDUgd
jCRVe47N+YmpEye2y24evBYm92XSaDi5YRg9pfY4Ai/OZF/s8riBpdqyGGmwnMl9UvtgfKdClnVX
CeWzSJvwpo+hXWbgg1Y4Oa2qbKzQK36CnjvvHQ85BNPrbQ/IIl2DcqPH7MUfLU8nhsJsZ8NNLK/F
36nWshQ8q2A4QG6Sma9CodlKmbR22fGmt+VtiRf2nTrQ750+0j1tnLSNmsNFlLnYgwXZeUkSIGw7
X3qwVSXOtcdexVRe09La1jsj9mkBaAfH6RrG+sZw3wwg/9Ny3OLKuwgkXsyTxhKRLWwJK/OdMcsu
iEG0VdaYPmiV1qvHxmIwzi7q2dk5Rdq9a83WNB6uX6xXl5kMEwzF0jdbQzdQkR7GXuXEQajWHUht
nbuGMaCDlaUMCElnqyvwyhGH4FVw6rjFkMOs2Zf7BmjjbGm9VzIbiMoOCr2/KXmaHxmLGNtdn9aG
PwHG/dUnQ38oUYuFqEQ1qt/FpEkUMKOyZcYiSFuvV0fkRAFKF4fQGZ3v1xfm0rdxGEgW0TFjPy6I
85qizyhK98xQ9SSm5SxLzSNjLLQ9DF16sBGLX27DEk/QRKQiBE/sWkKCy6ZbJTg3T5dMuYJfmf9h
UAMnE7QRX6tob/anBBU0K1ES4AoTl5+fdq1M57Sf4QegkyfgWaIkN/5O23lW9g47VLzdHIwd5PnU
oHUwD6vntzXoqndq0nlMKsvjTIftixqCtw5EmCT76xt36Z0cTVBYIF/kAzll558GiG5yEOyZvCjq
mt+iR5AwhfJ7o3RyGYQTuvxtZrWCjTHUgxXPk8egqXlo7Db6qtVqUpHcCPGn0htbedD0Amoc2grd
FxCi+iEHgwuTUKMfVSPOP1RxE2wRjV4cW4IrtPeWtaYsTmn0/OuZxQPTRpTgw+UTwaZFVlBEcFNP
JJze9YW+OLOU9x1QdoT6PFmEVuemQjip4YGuTb+I++4JbJnhhRnwL3WqIOCZZDduPI+vGNTQTKcF
uygaUA8/NxgNEi1jiJx9dAnze5XN/6w7zPY4bmQ+RJ2tjBsP3cWbQPy28JoTddPSYGXPDZLApW0+
JcKHh7V4J+LQelZ1qf8JDaZRdhn4UIpzKm2U27Bz1eymiZWtpOoiGlmswyGKz3SXRu7qmBHquXoq
e+GHeVT9k9PMfIRJtPuqNi1KpXJMmCTvmHStE1FtHPHLo8RaMiH6MnHHRVolOXY0dEZgTcKntbLM
NiE+5kHP2Z3CDMLfjcN08f7xnajnwDJM+YO22OrcljoEnsZcIqI6KvkBfSTlmRX9k8FXAxFUl9yk
g/b2u0LnAH8LCxFvLqDN1fa6vULGwNqa5iAf5KQ0w6FKG5vpt1lMyQbn7iuHCTgosg4vHdSLAvyo
u4ppDK3uk8TGB0NM491cOeWh0PTyg14Ota+GMn3oGWCDAUEUv6/f1gu3yEEBk8ooFr0NgrbV5QmT
OZi7MtX82ZIZeid2cJpdRF2uW1nBvFhGQggOK9tIvwhg28opwLxsZHXew3MzqsGXasyHUxMbwdcm
S0Pr0HaBkjIA1qSRl87mWO4L2CO/UX22jY1f8sr3msyDLrMo2lLfWv0QE2xCU9Ij80cZmp8rUGen
Pm2qjZT50iUtgCO8AyMsxArrd9uqR6fNycv8tI7/GIIho53qsrMgx7P7wAEhf319X/kq3lDSReqR
RKvra4IgcNiTmxg+wcLPCH69g6k4W/2b5Sichd5sHCEBmsA4P2LRldtrFF6MuW0M35jMEO2EotyR
gDU3rmjl8fr3XKwfhQYmc/kWoI7Eg4tb+Cuva/OaxI55RT8ewGzDoQVEyII64UlrivdBIvvDdXsX
n4Y9DiVKBzrPCM2ilT1bxK09t/Qdxij4pIKPOwD/z5uDUdeQcF03duHTMIbwjgM74jL3tm65KXZm
FE2SaP4k8ukDE//NpyydgSfrc3RLckZDvpjnjfDnFaNLCRnWR+I7lUHY8y/MOqVmooEvBORZ3iPS
qt5ZhW0eca+WZ7nNBEkLo7HXv/Ty2sN1rRoEqaCjgDiuGxBQmbv2nPOpmqzDJ02gZ4fIXX1A9BIa
GGgOvCKDGaDXjMLv1MJEvdHZeipf2dvlSix9eSr2QEzPv1zNh1BRLGj+lCwyPeT0erAOM3QyUbDV
cby4hnwufVuqZWgK0wRZHaOyU0RQM7Pii8CVD8M4hXdzwijX9VV9ZSsJlrkWVBltOoKr90kZ3dyx
Glx2VUSGH8VBgqhSHfmKGht3IVQPdwxybDX8X1vFl6YVIGGwKetE1OrsObYddnJkpyEMz9NbcCoQ
e0xM81z/vlcuP9AXVAyIR5nWXrtoJ8hQCaAHQayaqIdK0ZU9Ui/NIS6r+F4JxVYL/LX15DUg0gUS
S0lutWt6wKTJApWDU0OKd6It6ETkWuABj3X3egBnWmfJxL/+ka+uJ61O8i3uBc77/FRmApqTCpC8
PzhqsqtaWe8iobieyhTbhqlX1pNyicCfIvwM8E6cmwK4PIq+johnUoiKd2VKSEOH03D/YeTSOISm
XW88f6+sKBYxB5ScRHFdr8og/BqqgKhtCMPxENbJDMRZ2EcGCet7MUXfJiQZNrKAVxaUY4ktmqu8
UetrHtnVbHXsMi48DfdWbyQ+tHLRzkqyLTGPi+Ab7nzCfp2cCVoJaLbOF7RUR0NIN1B9nXlOX+pl
ccjHsDjoZVovM3yz3zhz6UG09eaG2WIZqDh1EvJMCv/nlo3amfK4ywA3xUF2AFTY7hqjIMFyna3S
+GunhrrDEroRWQBtOjfldk5r6RLIVgJ3ju9USP0mXZ+9ExFcUEJpt4qcr+0fFKLmUhBf5s1XF0KC
0A67CQcTLgfHmoBQIFGX3YB0+PXmq2cQJuFbeBOWsPf8yxKlkjbEWXxUNOXi1zBlnfVegz5T200i
nL9et3a5jqTCPD88QAtqY/3wznMtdOniqEvyZl8xXOnFpIxHWC+gnUlpR163d7mOC+0EJVLo3glp
1NU6tmAJoHWAUbKLVPPGSEE3RGKuvllOED1fN/XK877YAubOWQSKtpYU6+BzIP/v4PAY7dJs99Zg
pymMlrFdV0eoF5LQN1smWB+tWkiZ7QF+53AL1npBu4/iWhCerv+iS8eD0ji5KYD7pQ+3ltkp6e5W
hSKpCYdBYFY7XkQZ/hgtY84O5tSHmUclHRCn3cdS27D9ykaTE9PkXOArAJuX//5XzApldqmNQW8i
zMIoA0+II27zSDg+k8DV3gZ6vBHSXbqhFw9Lk5OgzgSEd24wjeeBECR3fXghpd9Nffw1cPr8RG1Q
9ZJKaR4yPQh2Q9AXG/79ssrFHTVRjXqh4xaIgJ6bjuxWz/JuBM8ZlWqwM0M2v68AAaJDWn6fe328
g1cJNnczt+7VEdBx1ZfFsZjH4aNhV6OXoUG5cRov15/yFpXLJetyF+bx89/UM/2tx1ZBWGQU0Z0p
ms6TU53fRUUxP5am8/76UXvNHLA5cP8L+J9079wcQD6eOcC6vkIX4EMl4B/YJ04v4d6x+9mrUsNN
j9dNXl5t6iBLWgnClFh6XXlhM51SY2DT12WEIEjWQLLJfKFVQMzohlugE22JC87yPRAgRM5QMUN3
DHJv9djMCEczpsiLCm1TfTCcEhLBphPPYzvn6JP27cGcJUPrWZr9wHt+hTPD3mcj3VSzsIqNb78M
rVHCAKCI2warCDzyfLkzCTqr02pBuyVrj2nrTnLP/FdUbFyqy23FDlkuKe6iqbEOrtVG9H0aUd2K
8yn6mKl2fGelWnaXASbcoWT/4/qWvvJZwBOARS/lb9QSVxepkVYeRgboUjmyxjA5mI9OVKhP1628
cnD4Gp6EJZtmpnB1VkunDcuZYr5fpInxsR2jNNu5chhQX606sbtu7NIH0zZaikkqnbOFd/t8p6ZK
TiTAAfXBJoq+R4prfmcSKZxPlIOVxuOdGJVjXMNfsbF1r3zlIsGKU8L9kuou5/kvB9xqdrtEa0tK
NHd3JrQZMEQ2XcXAoKJ+uv6RrxwTbNGUIxxbIt3VcXQ0SgSjQT0Lhd7sNsJZHhIdSgSmQCIPCtlo
A4X8qr2lAcw2cvnXr3rjWKPT2RYvrZyDmzRx0lubYOXkVNI4CCo/3n/wfeTtRIAL0Ho9I0hIW1t1
Oxk+kkeW5wpQtIUM7L1cErEpsNqtF+XC2fBec7kJXBhdWUZ1zjdPl1OkO5Vj+FU927Vf5q39QYnH
CkBGUDee6jQ2vJl2bYQ7pWy66GCnjXuE7nzw1BwWbsDFWy7n4jzxk0C443A5VTpgm/OfNIM8rU0Q
135O+nfHr568fASikdrTlhTkxfZiagHAWczAUiVdv11RAgUwTVHDp/FaPoZlNx6jeYy8NmGGoWf+
eeM4Xbgd7IE1W4qUiDODaz//NDMOgkXG2vBbASsnbOa0uXfzBLPhhjO4WEO8ADkSsDRK5pQMV4+y
hKXKLnspjlzNxG9HA/EFtxYenvzL9RN78Ungy/A7bBTNUsSCV25ndJTGCsF8H3XmWj5waMxbphSi
jZHOSyv8aVrii4NB9mcdYEJ3IgB3N+ZRKxQ982KZCBHugjGFrPPNS4dbJAtnRBdJPnvd4pn11GjH
onWOAdNNP+kvwSyfT5BjoQ7wZuyuzajqgqHFEmNV69uXQsFqFnrlHGNp0D5S6/YAOZJ+H+jtXaoq
wUbP43IVyWEBlAGSWMjN1qeilx3Es3XpHA1rQglSn+e7ACqIm+sn4qVK/HcAw0j5MtewTN1RLWMe
6PyU95YNFLhooY9WBs3a6RrcuvXpvyk7kyVHjS0MPxERzMMWTVWSauquHjdETwaSOUlI4OnvR61c
kqMV14u2I+ywJMg8efI//4DSefC3kcBndIzHAcrZAzuER2oj7EgOzEkz54g4wSfYISrsiDOkD8pY
y7pUm7JwPCdOp36Wewsq/vdu8Ko/WZvKj7pdwidcuJxnLyFWgH64nD9BoR1OSeHbH/U0KDNOyTu3
Ngj/7TzWIvV+iUm1WLUjIn6YQnP6kWkb/8cOZPikBFjeNrDngqGitKPlCIZF/SvcVtlxHcwJjs0I
GF9SjY81GUpIOB/NZlTjOWkDZ9o1ZeH/jpwenTG5C9lrIkv9o7KXDKZEADhyTnsXuyOKT6fuEk+l
j00/aox4q8AY977X5djgWlbV7APsKnCALkwR7HyNQetzKNv+tx6aqj4w4Q13CS42GGd506J/OymK
ym06sRuhJzq5Hjaz9IrKxbOasN5t6Yqpao9DrXEVED7DaNysBu1nB8sTWJPFKkxlUm/tqBiqJ8KN
MWRPZeolfxx3GsSOxgNvy9zMnepetdMSEphXdTgVYwsvOx6hO4Ae0I7m3b5ydFThxB0yvDD2RCyK
6b4hNWD6U7Wd1wG/OdFIORrm+cuYBE6xYGwfyejQM553tzdWJAvu3YIE32CnQXLxUEVfjxlquVht
NqYYrIvmIFpXbfHTtco4S91lPzCbiNNmyVHF1s1OKmIl/v75l8cMDT0N4Oq0gMqCrn6t1v/qkMaF
mD/Ex2KX+FNzVEH/IxkHEjNCo9sHdqNe//5xb9Tef/9eLv9ULg61VQrPmPGiS/LsJIPWGYhj6lRt
steRXcn9Mkkbz9KaQeF2ySoipF27tb37oO9CtcOwyz5NizlEB8zwbe8QuCJfSCnqzATrUmmGMUlu
uCaR4hQW35uerIYYTvRkPjSDWSQf8W1EPeXgP9o94vNrHpmtOsRZIhTD2Yu98FLRho9fVBpYzc7u
tK22flAAW3hOMQWx7H2FK1ilreSpGpum3+LeWRexDlI6IcYYtfzWQ0cK8GswMmayaPFeWxsd/1MB
nf1sYfPcxOuh+9Mc89HdyU6I+jHC7ME5aPyarTtb2MU/lisKj4CjjitWTNUQ0bMO7PZDL8b0G2+q
8jcWxn14lPf5+BB4xrLTulP5R2ydC/PEd53yn4XH/OZzKox0OatlhkGSOBie47NAEnC4qQvUx5gK
wD+frL7Xz/mEL+xhNiJSKaJich6IuJzz384S1Qfus9BOCqYwkbvzGIgZsRgYR2cb30NLCV4jpJy3
RS4r+2un0m5q73SeZeSY4GmbYyEqUgu6FrZmKs61v3ikvfiNsR1l1KXPDsk700ecBq3firbOOgGa
WSm+OG3EcDS0y2qX4DKO0b7Epezr31ciV7eLrbfat3DJAhbApxek/2Lp91mubUpec8RZySJ8owPL
IaVCrRs+M5omVTGG55HcY7vhv5bkn/wTpZSF57ZOONqLBqZw3EsbapkC3hnuSM7Of5phnT2mDQc5
hv4uDnuOZbfuLmdDpE6M6xCiXVwJZzuu8syun1jjeGTXlYkHbDsTK8H7MpvmeTRS3b7AszaqvRdW
SbMzTe3lm7qrHWniRYbT2nmUgVXEiuDEZtiYRK5M+waRafFgVCLPdzW+/CMGr5jphV/cuXeXb76x
hN5XW5bNz7DPHOz48Nvq78M8xex7wH4LdzrqgV0+RjNeiX/yOYlaCpHfi/mRkKHGOs5DMeyqerHF
PsrKSGKcHznEtwQQA/vvzPaCzVy2CZZvWRupoyBksK2oZx5+7XPSdfk2X0biRqxMpERigAM+ujbJ
NNgnkm3+zfer0Y9rF3LQfT4EzbwXKbv7ISlTXPh5NgBLSe6IY9JLA+P6tPL6+QUDtGiIbXNagr2X
oxkpPJCYF6l1TcxINhXEELiDeT/XuJmdDFr8F8OrVuP6UE56jRu05WxsMomX/qfCDuyvi6ySASNV
ye7DYcbo8HGvSsJOtqaTG/M2KTGF3wZN6BkbJhtYrm96m7OOJIDGJQUmdOZqgbQxtqOO/azJzSez
xvnpV7A4Bkk2s9NUO5XJgWQgyJ6ifKFx8T5PXd0XryDPy9YgpSg8eiJMf8mytD60Qzpa9zx+c952
uF5+Veyf9A7HJ16ygHndGdvEW2xi04UIYu03CO9xmXK+QqDPPQx2h3zL0emQwYT33/yjzpGbPfUY
r8w/2qh3eE2WPRHfWWRlTkRRMr2mQxiIDRm0egudmMGsGsv6Lm0wjtoSWIS1FIkzmYd4G88sOy4x
1S0/1cacfHeNVjlPubIWXrjQZrZHfV3dedqY7dcAG7D83GO8Bm7Ujk3+mjh9JeyDLoM8uI8kq38g
jEg5stuC/xTVbnF1Pb/if+n9cfmXsEPcBcpr7OCQWs4EOxSqJ2uLY+4u7aws8YkDkr27EYKw3R/B
wvzmi04SlwiExMf54ZSFhnCP2ZKFwb62SOmQRtDru7lF9vuQRV3gnJbEqKxtqUQ7MpbGihRhTDhF
O7sZ7PI3A7QxOvH/8mhWE2dod2bQBYcBf38MF9M8m5zdmBr5QnIT5huxU/R9+53Acqfc9b1v/zIT
JgG/xrbN+21WLSp9MQZHfnatDn1K7U/OfJi17TabqM3y0zBMxfwg0U5NAFCcLrtSWcY9mIZB8zeO
9NDx0EXRIOIZH9S9ucoYJhD4KvuKiKNsyIyphk9djcf3P/RgDqE7aA/bI85v2oonYVq/17TSW6YC
ly0GROl14M/8G54PcOXFPV64gz0aXW8SlTGV5cFakpmsoYDZ3BQLryfJSw3SMD7equ+X5Z2PBRuh
pcEg3SU9931nk86QDAiD8I4F7WL9EhItFM0bgBH5y7GzzH/05LgkGP9AOtiRTlFNhzarqGbuZHjL
czRhhhaHhV7+8eZ58TZ9U48EdyXE8fSHxUj6n0T8EJgTK63NALG9RdRFFHT2thqHYSxugMtv4/R3
nRMTlXUEDut8vTlf0qFdbmTFxID9GFp9in7TaYbyHhc3ciixay9omxu89Mu6CT+5NaFAu64K2uA5
dGeHm8DE9ONs1Glurlcby+3ihgl08oFLlkDfRSSdg9Mh2SGkm1Hkv/SFEke3aS3vY+0W7pfQUxaR
2jk+o/dkPVXhDXb5GxHi/c9b1VHg9Ktw41oCEyloqknqjEeCfaZ2X9am+TD43KRbJesnMRN0sVPu
IAgmSqckg+ndf5Nz3TjbGfPaoxHO31xmO3/gw5VwSsm0+OQO4+8w0fYtmelV4wAqAwXRRgfNqQ2w
+X5luUxcZdDP+qj9eW51PLU9sXmpaBlGxxMLqif5T5iPAZl9zX4lwf2/hi7MKDFvXyfb0GhABNYt
96+u3R0y5qCJbx4VmOcnhlhq10FDx1BVcOQQ1Efv+vftZK279P37MaH+Y2cRrAPnK+yBn6pa4r38
I0QPQn0YbTXNNhy5XJyC1hHhIwRtvHPHNA+Phg0UMsdytoNlYw1BQc4MgYtR8FKM/UJSWV+W46sQ
Pqklae1hZDfpIbcJGuPw8fmnlihAZlQ3fsMlDI3RF+n2wN1vkPeV28BQkqvnOVN4TMkmu29piJ7A
4aOz7KbgzyC1QapiUd8CUq4/FRAWTNiBZ86Kudy3kTN0iT0A/7ZlILyDFDLSd40OxvA5Lecyey0i
R4Xn0MIC+laPu67Edy+NqRe+rVBZaHNxy7hYJ3XhGGBDbUU0JRmRoQ5xIFaIk9KXnLHos9F1uo1F
5xBZZeGKbz8RodN7ezedEyzRJOa4d7y8/HEWYiQydu6kVx6myi6/TqmNCsQRLdID7jf1Pz2/0cFF
NWmjG7rGq5X3RmdmbonW8I1m/X6xp32fDbZZG8fAHzCRzNMf2lPzH84S75mzMN3NVjY84WLp/Zk9
Mpr+vvDfvIPeP0NMVWDlcFvgPMEO8f3H22Pe1jhtF6dxcTprm0WpPpeq80FraD2q7ZQXuGBPTuZ2
HwPg0o6T3+ufsVj3CNFpiyr45qRek+7sgAY32YxLlVQ/yR7LH+aAuMB9sXDl3DRTE/RTnEFOM3ak
zQRyjt0htNWzhrR+xgLSneLJJQwBOUuLWDKus9b97XoEDMbwyrCySZXlqx3m6ll6YmIV2adhtnUY
z33RGt9axVVZ3LuO9sMNkFVkZrFnKRTBZpb0N3O9r5cerw26FkgvRF/+9v6x1XqJAMZMcdJ+Oi0E
yc3qaPWLfgRBbw7gAOIUMRuPTSv93U6hdURVpH78/d1drhwOSZwoID4AZcJyuoTrozXyM/GH8VRL
JkH3ZUIvsoZrWkSajCPYpuMI39y6ltTO3vAaMz+5eWOW+//7a8D3WPV6FIIQGsL7RzEti7bCMlOn
Ipils9N+MG0GjOwnIkyzyiJjKFc7Ly2Mh3Gqyngey+bGIn6DVf69iHkSsDxNYBd4iJAeL96GjDIg
uTzrToRgpOFhNWVY4n4McRNd1EAISJ5MY3fmiiV/up0KbRIA3OaxUNMglxi/7ODYlSluFKQnGf1+
kPkot9Lq/ELFyrRndReO5iD2CI77c0Pi3/Qj4R1Hx1E34al2E7yHjKBsj32USqz5Q9m1/t4j+uOQ
kEFQ7/7+xC9nDPxcpvDrD+VwXd2X3j9xbdnkehmkyhmh/2syQ4OUrqz4knWqdW+MGK9m4utngR9A
MOD9Mve7+CwhCBkl5KY5kdj5a0J55pJYWpHBMxIcdmgHsNE4l07Q7GWtqk86ybItybnDNxC58R5S
3M29d9lwU+hNpiss/Tdjg0vbjRlAU8tZyBNZeITCKTWSvFYXndqYHhDmxu5zkgj//sTfxPPvV9jq
O0VXwvqmeFy225QT35w6NZywtAu5FXll69wRedqPpCoqfDVdEmjH/NSbRmp8nFENtk8daRdbUiNV
+XXJAKi+RgAdT3kWGemujkp54mZnB0Cj0hp+4xivp33gL2VyEKD3xOD5KSFjdVEI/9tI3glnllPn
mrRv0DT9guyLQ5d7rfpquE1uiH2Hy1CzGUdKNcCNO4WPiIi69MbiuwKWeP4QrXB6hq+08jgvVkSr
E8Ot07E5Ob6jHufMM1N4J31b3llMKEO8wNY4WOn1HQF1g2p/oe6Ywr0lhJ4R1bFIj4gjzG0O4YPo
OeFnn8s2bea7abEMgs1m27kfyZm+yc1eR28X7xDRCdeMVefCaO7iyqRqCACZbuQpCFjBT33Dyf6Q
Z6DDloX97qkrLO/RXKSXHAy79LInY3QL0gAdv8A2ncie4MYE7z82F5wW0GJoPEyer+SAtiSssoAN
Qel02tPkj3AoB3ImLKt5Growe9Y6Sp7p8e176XmdiE2czQhxj9zpSyohTd5Y5v+xtbBXCFfOyUpF
vqT4TFmVaD2UzqkHSAbvWXwdB1a9HNyOef9iMoa+8YlXjDrolitvllkp1WU1cHxfy5phLK3EMNXJ
0WMqN7oN6mnjqCo3t7zMiuhc6Wq7/2AJ/qNd2ACzbg0wIzg3Rel4N97I9QPg5/Ml8GRAJXT1bXTg
JqnZ+vLk9YGf35cLQ7Ctmbqj/zNIdd5uCSR2jfu/F5e3ZuH9wkTkzRR8nZPgdXXJHrZFQbaH06pT
DdTtPJC8kBCSMAq4tgwN8uS5LVyjj+GCkQuZlIv/q+U16TNsoOyRxGIA7VqXVrYfsEAxj+YUlcaB
/duTyphVsz61Tjl+FzZinF0+G8Y+mQunvjHivDD85/RFtc+IHZ+Z9Y2ih3//JgtR4vRphIqToiz6
VxV11pMo/Y5cR/KiRFwkYsmP6PfHJ1n3Q/3iKE38Kbb2IvtMB1nf6Aqu2iOuBBTr1TQJh1oItu+/
j5tiOIXxc3EueLayoAdYioUAWasnNDhQXATjNg2az3ZOmsuWhCIL/N9YKucG0+P69Xpvkj5utOsY
ihn6+y/SezJa8A8TZ5G4U4clfqN7TdBzY0ebGlE/g8s5kMq9y3uAnrjumeNul9oiGdRNB3XSoVRe
toWVlSXWBrJfaJaxMUSWtDaNU5nhH2w6J/D5NGnOQUvwBsBTiteqn4yz/P33xXp536NwIgVHVYP4
CtaBefFUM0ZOWqWJfY56vAC+mA15JXbLgUU0zNgSip61c+LtF7mo+tPfP/qNSPVun/DZq7DFctf9
whd4/yDNEZOyeujdE4Mod6o39TwROGRmOY0wQ0wCJF4FTkcZ34UBgRc7fVGO+aZMtOz7uCMvCV8u
SyQwP5SffqXB4+jqxzT09rmTCWc7eqogXtecwg82U7sN4SW+YcbaKivjpJK6+2aHQ/PBUAxf8fqK
lDwbSW6WTZzYc4XCWRbOxylXVR9nwzSRdBXVzpMiBsk4lIOY0zMIpDyGGYOfHUPhVG2ckeyvXYAe
y/9a9cNc77Eqmx4YcNfNQRVjl+5hJLbTJxuo9bMaGa1vFcO7X0ZAkOq56d3M2oi+CX+FOeYgx6qS
4+8qmTkmYIOTDI+Zl1MdGtyJp4MfGO2pbDzm9qqy3UNPEF13x0SltLdBQrTAGpeH8PLc+kFPG9Oj
xN37pTdHJ2N1/z/oLrDuizZqSGsa3HG+0VtclV/0IRDWuFJxEgACrv/+X8BPhbWPYw9Ldgb4avUW
ScBw52L95x/gEi53Ch+ZGwX/enPykXwgxnfcfq/Xc11JjMGoQOeuyd3hdzRq+zvcy3A8oF9PW4RG
WHVtVJeQ6BNHtGQbAFRmuRzFwtM0aTVzgQx+0RJrJH7psSCFfj4saeNNW1cQlQwsH+WfZ6PV+aOX
hk1wN3SuvJVm8Cbnv9gcnN2rrc+KYV2xgSuTnPaUKMyzLVsl7rUSdWtx/4TYFmNkJu4zWyf5MeqG
JhJxKJrMrjZSBhMRD4Gicx2L5AwjS9m7huR5gfkmPKcv+JlHT54YV9Kfa5dEx2m7TItHiGjza9cC
Oe0kwbX7yKHKH6F1FB8J3bLqA1sGscbi+XIptlNPYNSaHcvMloiixCbar3dLL06sOQgJPrMjAeXk
7/XiEshczSJsRFWrboUJxOWxOmCO0qUqik6BrvSfFobOwScP7OtiucmzafC24tEhEzeesjq6cfi8
aabfvw7o+CDaHIZMH8jce7+Uo2AmiKzyw5OukoSDWAnt9RtMPuqfQdaI9BP32TJgIhFZP9JAefmn
nmuE/9MLNdGQOSjsuPEN2/oB/KMUMdpWMD85Og1G62iJYhafuBfiQh2XIUb604YppPGZTbqA1XpJ
lT4SrmzmWwbRIWruRY56n7tdEX1OrSx6CpPF6VnVFDlJJgz4psGwp3mEdNJghTrJ7udkTQ1Dv7+/
krdnfvFY0ISw3aBc0YpfPpYF71Xbb03vNA0kW3C9YTIaPVpeN+ymaun6vRN048GrBBk2mWdUX12D
WtnEcEu6pQV+7kX0p5OZnx/NLMvzuMYdxPgWyY4hkagIMMOT0PPzcpPmg+tu3GBM/I+TDDtl7BoI
CHQgtY2KN7aqksPWC4XbHVy5xrsmeor8715FothHq5vC5iEsSDbdBr3oeYNeODOsn0Tu3kvHqLuP
EElr57mA+DWeFdZsZGZk09JutJXP3g5KTpPruGpta2sP4VIfZL2aiDE057HyvYIXWXF3fIyCQnyo
66BLhnjyZ8zGwr7tki+NMMVqJDl3Gg+PsHDFVz9xuOz27Bzjk+rc5eSomnjAmFMiuiOuli9LGhtZ
fDE28/KfPC9CBpttbqSf//4e35j3l++RS4sHNR/m+JVBY16asJqHwTqVbZ9XWELJ8AdNakq6a4+R
7y8Lu80sVlay7OCGzWRMIwzRuzFgA2wH8shSGctk7m1S2cfCepIBqVAvQirnUwoXd51EVUzNvjc4
agUf06zgqPVM3Tmc6ks2fm17ArV/dRnWrPV6Y4t2Ude70SZSgtM/xFL1Y9RVVs5cS1T7NqP1vEEt
+o/qwndCFu7jkkU06sVZBa8pLMMqmk++kYT9Ec/O4dkxXGd4YM/Z5smVI4SaaBzy/kEoc8lvqUav
OzHYfkBeoIArufAyNUczqkVOPlqnwTf79KFQZvog3UGNG6tMzGw3k+5WneBULXL/97e/dvLvXz4N
2IpAreb+TD4vOv2sbCClDo04M67WxW5RRv0y2SWyVdNrgxuV9Gp09jZfCLiVwiBjvV26WCrPlA5+
CeHJSqtRcgEKUye9S/CywRHI0XXzdeggQ2+0o9tiA5BseBRCw7D2lanssN+Ww9zrUzeL6RCi8nPJ
t0/F+FK3dWnfs1x1RSwkbuLpjcd0/YJYFSvNdFUHcJlcV9C/uhnTKkKR5aNxKqc8tA5MNM0qDhYi
5T80Hgzu3vfGz9awSjj/7/eDOxyPivEdfzqXfTJJFpOhRH4OM1z3Xhf8u+xP5pDC0Yvpgb3xVu7Z
9V6AfgEgSRdlctWyLiDgdBqHLhO5OCsRNdglmDAStyMtdPJMNx3mT6GZWG3cqz77OaAi6m9Mj9e9
drEg1ynGmnUHKIiq5P2T5oYViMnro1NHCPdxShafXi0ozJcB66IHu0yW8UZvcZF0w23Xh7VOUffW
ASck4ouf7IYR0Uwm4aejtgIAZgKyxpd8rLCfM8xGdl/LVOX9pphkDjuI0ZTaEGKahc9WOlff/NRK
E+hqI8S6j9U4w/Cwzbnyb+GW/9HeepAoUdACmqISufTpNw0dtJEv03MXJfSO8WyMxfILzuvwaMyA
ILGs8gXCXO0EcVFm7dMq/VppWCqxnrK6VXW6h7djqLOvANVi364y4zGqSz/fyLkJ+ztjcryfRmIZ
xIoPvIN6nwbVmN5AF673El6OVBVE3VQdZpzv33A9dO3SG0V2bibLOgocXaH0mnlm3OVZaZHQbsD6
Ldc877q9NVh982p5v7wAZ/AHX/Nb0PdcSqQqxyNbdRLBSZe6fUY8P371wrqniej82pZx0OqUErIo
cjndXiUJJpe2dnP+tBpiZ4jfOY9ixvtihtwmOcExTP+xuGUlPwlIEctnONXDvOuNPGq+dd3s3Hl+
MaYJ5Itsvc6rFIh9F4XANptpqepi20CH6ne9xrn83FnVUP+SndHm8ikj1ryXu8wYRZ3GM7mPRrTR
o18H58lBs/o6wn2+Z2LUuvu+YooWU7j5DQvSwT6GnVD/YKsO3Ga8iIjotJiM79ox06ncu2TuAkL/
vVZdoTTsHeB82vTVpiO8LJKBCNqexGSwDn8x9aYIbaj40jaqL2nKQH7TqQxYeI9RG+5SeRPUP0Rj
ucZwA4P7j/XlrareANEYIq5Li9IC0tmKCaTnkIpZbcke4HYQZgsSaUYe+rD0frjF4wsq2N9//398
8KpJYWiwjhVYXe8XNtNyriMp5HekV0NBGw+FW47k+hqRIY0YxE+cmd3euhv9x/2EgAfuJ+jd4Udf
CVqDrKKTHZPlFKI5CoINPEBf7md4D2XclOH4x5xakcRExFrRMXHD5UGqulaY1WrXiP3BhVilcxGe
hJjD3UinF6ywnpXscVPK881iRhXUP5P5/Bfc0ZgF9H019w80r1Z4lwBHzKcsmoV/GmeCqn6UM9Tj
RyMA/v6wdG7xY5zIuSauS6f+xktg1endEEJq9be9WyT1uAWcvkV9eTuo3u/0lZ1DU8s5xpDZvjiy
lV0ZgVOb0clj41r3hGcFcuuoop4/dHVTf2bH0iZUIo1euRs03yA8juGEWZZY+gDI1svqQ10L4zfG
+rBW/r5U/uPbUYIczJXgnK3TuEsgcZSGlyVheZ7KYUlwQBWtzu5dK+eeES1FGBxSq+kfdIbx9ye7
ncgOjhEN5DiNT9aQvUYVGO4WjDt3f4wzlpK3goquFzP4L+2Oubq0rGLI94tZre6sk1O159HT4miG
Ium2UoKxpPfkU4v5gFkL5hSuHkQtb/SJ1z3AeqVESLJGoCJjvTgh9KyWYoTLCh+9D/9Bj6JhsMv8
ThbglLHlt7l7o826RryR3QPp0oSHK3n6cihoB6K1RWJXZ2/yBX14meT+XZTo8CDz+sUiwPGfgvFJ
DIFofvWlxpyj01HzYjI8bG8UsCsG0/rIwfJolIk6vEaZi3QKW0xv1VksozHnG3tszXEL3BZi0T97
k+U+e4w2ngb4McYGrqpXvgxLN6KvyavZWAwIH1OYQd82+zz82DV6dP14CRNlfOpLw01eqEJGdt8v
5dLerTyw7Jmg+c6/1Tb7V2+SIgx3HS4RY961i32/ikoIzZWDJ+Q5rcNCfBeOk9Uf/GwM4ZuKyD66
wZw30Bapl9AqmFRux7bM9Wf8nop97htQ9zm6rK7YELKX1JC5AIA21NTgW2IFVf2RTJv6g5nPFPqy
XJLvSTGSwN01HHDbpq3CT3nA7QZj7JlyLxw3CQ64+5aCGFIcedySAZTr6qPXFLmzMbJkcogbF6Fl
qK1CBFbdJUNShftF21763UdZNW6J/TW9XdFYDQPjJON6u9g9mh1yT4fqMfVKh+D5JnK/J1pYxlFN
tt9/MMoJv/ii9lVsZ5IAZ4gkdn6nPJlLhGtQUu8H1mUXW9pVKm7NNI92xL5o+96H1JDcZZPF0NAr
bVo7uA0BzkwqWpYfpC56oG7YjbQp/shS2v6GsJGwKmJIy6XxxYcfCgkxcyR8qb9XsasagZnieo2j
c8YdD97I+7eLLZ/voSlJz4ZfW8PPzBvDDU6OGgmaHoxtNJA4nxKf4NyqnledBh9MaWdwEAAvUyTe
f7DKWuYhoZ+e5yXTwaZ3oumseCgKhgpJt99hZef9Me+sNriTsPSazUxB+enp2v9GWmGBaMucimj+
ZuamiRcAwwEGpLHOm3q4L3y4zcfUtTCpiBXEt58ZB8ktUfT1wDjAKIwBGzxFMsyu2nl7Khansmtx
jgxgkIMl5mBLDJT7GDgyOTO3gaIZImsBzCp1eaiAUrKNKywnDooigB0Pq/IGDnJdBflOq1TXZGoK
XfNSOZ1yw1OyrKozK58YeXIIXOIerEYG5z5Nc2ODSoPTGiWBs+/TTv6sgyT6Bs8fTb7hNHr4/PcF
dl0+6OMIXKJhWu+il/yEVAX0MgQznGklSLzuhrnaqk5JDf+xyuKhT24M+N74Nu+6hgAeIqgiV2Bo
IFCx3q+skrahLAg8PxtF2GZQhjrES9D/zWIHHOc6GyDMvKCvckuZjZt50DyGbVjCanPjKjW68dnK
Pb8+0XKnMCNgCkewt1yAC43jdbpU2Y3NcHVhRwr9FpkNLgFAfhmsBOuAmd2gvXMwufVxKJrgY1iq
Wca23wwf8dmYihgHPeOpHrPgxuO6vk4xxMM1bmUaQGHivHr/uDA6gsq3RM6ZRRPWxb3RW+1n5ZoN
0hqCO9ArqMDJPOZ77ZxX9s7Le+El8TRLtC2BsMYwhmfiDTHnrWnGGaKAn5kK5+ahLXUhX1xT9POh
sefSipkX1vZGwpF60d04AThDIHSyTWhEw1LsrL7I54+mabjhr8KSxR+3qHMkX3Y+Ev9cOXO2sZmp
v+btHEzxPOdesEvcYBBbNEcqOtXmRMzpXo89WVWxmzJ13DSu3XliS60xrO1sYov7zR4aedYi61Id
l0ghnWGTwvt+mRyrDG9A7Fd4GdWByoB/urf6xl/F/zIFBJrtzPo4ybHx4pbUcCQ4S2AevLkePoR5
jsbOW0VWXL1OszdUe50EzZ3ZIl2jaJMb7Err6FpZ+EHUGvqlj6owRlR66xJyeRQAUfHXegGhX6Oh
vajIGVwxMTqVPHYLzk1hWea/G8Duu7kzjF1rYzVcFsaN6vAfnwlJEbdgMNv18y8+Ewih0Ulv6GPZ
jeZdPrXjJjHtekNmlr6zaEzi3AnGG0t+7T3/XSCoDW/8aIv+DLT40oy6FS3c37Ab7mp3qV69IAmK
OGN4gJmZCaJ/YwVcFsC3T6MWYQsFKnxl7xeoyGCiZw53LSptcLA6N1HO9EG7na0pY4FGo3OLOXT1
WPmFK0ICv4FVh3jg/Z5O7VF3HRKSu6GMvC/EJxEJ1YZpUT+6k1Bo3wxZvlaKbuvG/fm/Hi2nIVc1
GCeYnNnvP5ikqAjjK2u4a1Qvt4H2mmUfFn3exzAqgltoxdWjBYxltIpnQLDOii8Z55Jgo7zm3ntf
uTimToUvdhFtwB4joJ+ypdX/+1H2Bju8Wzh8XoT9LOfr6sJwZbxdRXqI6sW/k9DnSsRX3ZwOw8at
80o8d8Jy9SYYFn958vO5PcrCaP1ziYKhfe4qyZ27W6z0O9IJO9/KyjCQ/CsH8oiIqO1b2xfet9Aq
zR8dFY10ltkFrfJ1I15r3FqLHQdeFN3lYW2/6DnD0reo7ak51zLy9V2Ul1X2KSIowcv2tUrmzt6x
4NzkV45m0fqRMRameEC4U4vedOagyl8SCGqu4i71xmZbCa/LtiXz6RL+Zp6oTTdUwy876ez8ZBqk
Ju3RgQTpl4Ir73CP5Ve77RBOpvfoUcduQ7gK/tE1VdY+a3rhHU6qcNJl54z+Bunr2HSQHxyLSxCu
ZO7/ODuvHbmRbIt+EQF680qmLafKKpmSXgipJNEGyaALkl9/FzUvqsxGJXQHmEFDPd00yXDn7L32
TTUn1bCS0Mb2o5cHxTWw9H98G5QHCUZbxXNAbs+WNc2wOQ7lZXqc68RYPpppboR1IfRfamqX4aGc
4WVd+TzOpxXa2tR0oUNRika7f1b2DrKRvZ5TZseiNcoHb/AN2NnEZH0jSzq7lrZ1vmXAZfG/NgbU
GlxufzqCf3UzRF331BBm1D549S3qCpQO0clOGz+GcKAlbbOtOl/n7KWRufLPD4rYCJYn+1f0YOcs
VidTMFLzwWGQTzEqDDLVE6Ox7u3FHF/fv9TaGzkbcWuGvY94kv2Jea6tJk5v4bzWugdOEiqUZp3j
S8De+K/pDLxOoFtMmX+2jgAu385bRgAQGcmJf0iSRrO/jPqonBvR2vpwbYa8mJpRlhJsAsIF5TJT
ydkMmWUmKne8O4eBAMEP9GLVk574BoiNqlkgWJT0zgI1lld6MmcTM8I79IywUFedMDWZc6g8STgT
OnAX8IE71/Qk52H5qM2yp4EbZK38ty9kvRrtQYofDsIh7BhnyzpxDxWCZ2/FHRtLtaVGoS/RTHDw
jSXK/Pc/fSNczIB7zMIKqQYp8Z9T2l9DoZjd0WmKxabzubQ4oiE+AFvRrJf3L3P5BhHE0rShq0Uo
DrjYt59IEziTF7N332aiXtT9aHRu+kUNoHoOs+3H8fP7lzvfOK7kivVjpKnPEZzt+Vn1btbHdIid
3D1xZnGMPKqXoCswvtF7pYCInlvtlZaMyVEY4ygJSzHnYeTAHpc/tBXktYVfkRZhrNDLjlthL91C
+a9KFtAwdgP13uWTb9AejVptGvsrd79Odn8NXO5+XSBpyNEFJMrgPB9uHnHme/binrrAFY/oZoMc
i7QdiBAL6P1Su+KbNixJuKB2cQ9NVZdPomnUS2ObeXelFnk25NZ74RY43awbIog/1ttfbph1h2qx
nT5VidcZYWJTw07Lyfim2tR7TqfJ22JmKa8wrs4WIK66kqr5DyMO5sM58aHKe+wPahxPvqrin/GQ
io+x5i/LD8QqXb0pR1vNV8Kizg///7sm/TgArAwEpJlvn7QSMMMAD+inmd8mODZTOle3jV1Xvgir
uFw1H5Yo3H3cJYKgxmByy+arhn9h2cyBStotzAGCu67MBmelnvWuoOKtscFQzNjtn+1Gm8WOy2ns
ppNeLNve46Ad8XEclZnbDklwHHnjyWYmwttfWYcUvFt7ZWk+r9UzHxHGjtsACQZzL7LFty+mQFLX
F3NsnCppJFloNmPm7tuGOuuLpWL9EXmsqrZZO7Zj1KVzl36KwVyJmwrQsk5dk1RFIwSZ6whCnZiO
rpF5/hD+/xov3CATBaZ1uDhsZ7nRtzfY1i2nEL13gSlJYyFYdQCKn8CaQcAbqlQX2p3dzuN0hCAQ
pOilhsVDadpy4DzpvgrGXQviCJwGiDgb4X5lldWzWVlJd4uQqjouNV6C3y26TTsLpQbUACyhEt3a
PVFx2A5DblCYrmKC2yPDbvtnMYm0B1A0N5nPvrBBS75B9WocDDE7ajcZcyA+xDR4i50WJHkRDo0/
zidfti4+T60ncROZW6q2eZk42k0dZ04bDcOiPtJgyqxtOfbxQA63mDmRDMy89qkpzAS0Tqnlyn2s
uolE9WqW2HrdNG6GgzllBAgvha49cVfly9oJ8JEDJ+jLnFJl1HL1YhY3g5weYBDb4jGuq1V2/29z
2/pbGevuh7NywE723ITVaDXIP7s3qGGo8a4KYoGVcp6pkOSNIaLKzhHwFmWRqV3CHL4xJyUBBqUr
LIQYjo/v387ZTpC7oV8LT4KNLjp/9mVvv5y+VsjSa1s+9Uv8QXVTeggw1Ueq7PBwVnHx27er+GCM
qNH/HxfG3bz2dxjh56chTdmNSQph+zQFdnqAAoKcpoIXyB+Lx9yftReCh/jDlmSXw/uXPveprA/N
5Ir/C9Yeos5z9nDaIOLRpzl9apSXBptO0orAGg/8M4IbXkRuH5fWx2w0PFqfTfakkF1/KYNcXJlY
Ll/+KrvlWP+nfk7j6e3L10x9avNaG54Gjy/djg0zRJ0+3yEiafe6LbPvue6mUYlw/fP7r+BsUeMN
YPDEwLBOrqiZzrtdZWPCjBG1dvKNeMp3pTOm812Wt7m9sUFFbnDnjgYdkjq4Opn+eaq3kxX13NXH
gd+VDr1/tszoGbjBNujKJ7UyKPDhW7JcPVmzbhBg7q4wxxrthwiXYCJ5Kw3sanmeJgcTWT8HVp5u
Mm3K1Z3SRtM9IBhU8clkupt+TxDa5vzXTASDup+hbgFpyYVK931iBnU0BSqm39oMqUQOUJhz6DbT
hHp5aQ3z1BZVe1urpKaR1DEKt/0IgUL4uTlHQtcnchxgF3Hqzoyk2ZgeSfJEdKd2scOIXo873KJa
noexLIbuIxuz+tG15uVbzAwYn5xaSnc/TUZXbQHJLsFOrpXNfech5I1QK/RrEWnQvdelh80cJUgS
Y3SITsnkQLmbfxZTg/uIXk7cVTnNlf0sAkTItamZA6+KF9bftD2VoU2DD3zYeNSFABp3pgv0CCKH
fIbPm3ePVez34lZNTm5Fa8UdUEztjLFRRSmWAUA3k5iKnddimwB97dWhl8btlwJeE9a6Ll+mr44r
nG+rS9HfumroHqGJVe5+QC+VQ3BpU0jpaiT5qTd1dfBFpanPyp7bQ4GuCkSca7XanVJs8UK/oRSx
pd1agGBQCKhaMwqMzs5/tgpgDFGN2GqqfTJLW37z0Uu7jyuKfXmE46rR0SdEuEujOfBwfrAjsiJ2
cdYiD1JV+n3ODJxLGndLa1MwGVjeFm9mSE91Y/VfW9dQOGxst8S6iRHjl5qF/1ihLv9s1nhRQgKt
xmqTVHUTbEwBz0kfS7PcLCXyXFBrHJKwlABYiYI0BccEDN+/SWUWz3tH+fW3mrqZGSp/yb9gliuD
zaythDK3tCoZmUtitvPeVXBFX2oLHfS+WZpmjqDPgAukPdgF8LgRCCDMUoqMQQdZc3mcranUj75R
jT9kKZJig76gbmYmzdH/1GGns+4Gejge0PxUkxjG+tETBxQNZh4xIYy3tEw9+7mf8amE+owdmdAu
EbjzBz6EUnzvTLY5D/Fk1uqo0cBwQkfT8mbvDdhkoCmqQtzineydj46dJOPdInWnC8cpNV+XZS4Y
XKohm0eZwncK5LqZTMM4HUW5nWjI7oWnbOOjBihsSXZulnZHWG4VJbd1U8OOCknDp0lrfLqVhtsg
iuhip97lPrAq8SBqoRpt66QY06MlL7rTSImrfDSXYSaXvBDatV7Q5SQJsxscEJtw+vAXolzwpQCu
3Kx/gudlbmD7+du8SfW7Wa/TT/VAx7pBCfWvC/IquWRKJphjNYbbZ1s5fPeAqcDSPxUlDAkhyuyj
n/v1a+B1+O9rxrNxu6x4v6oP2muIxcsFCdsMfT8mXkfHw3q21xaUfGhFWs6Jj3kx6Lj402CJ0GWA
0mDOXHufxrMYH5CFgKnfdFmRpf++OON6wRWGaoAXcaHecjux5C7+k6dq0tkatRhUPnTUcI+2kPGz
Ner2wbHm7OD2i3eaAqDcWp9pV06gZ8cv1kcGZcAChZ6LNsl5guyUt1MZGLV4Kh1hFElU9Nmc4DhB
VbFNIHTqR0S/rndlP/BfV13baQRQrhaX8218KbCl2ygynlA0paea3PlfGNWQdIJzJQ0Z8fi/b0bd
1am6ModZTC7UxWMDDV9aVf3UeUlVHbRqKqYtJDs7bGVdexuqhL7/gGvhc5Vo+R5kTgfvk93cfQui
/PH9Tcnl14docJW72Hx8FGXW8fhXKaZJITk2+OOeVFuX37q+kXcC/2GkIAXdFrAppkhgiwzVpA1X
Rt1/DHX2JNjHKCvQ17nYD3ms0uUk6ydr6PKHcbD0zaSc4fuEZT6cS4ezbd7nT+8/7+XP7bAB4tVT
5TIQx5xthEpDErc9N/kTiuvksclyVkFN1Qg3pqzZQcGgr/f+Ff88x9ney6JFbKBRZHq5GODKbdkt
dLV9KrIFcmel1RbVDNdPx0PCymrsu9kpdwuGPWuHKaXSmL/jNOi/MBtoJK/5cl2P+6SWN4NdWvkD
NQoW5Tg2l2fuHC4wk4tY0lCrZyv4OXuoWYuwmAk1joxYzFYXDlnLXm7z/oNdfDoEJ8F8YpK2+f0w
lb79dKBn1yCaxvxZeHm5bILOkQcNmuPeaOgMekFWY7mmRAQREXPOlbd6VqHgY11resxa7ChAl1jr
7/zXd1vkCF4EIsFn20nVrtN0Phl2SkSHlDKqsMQciDi1PlhWbd9oWW48v//s50KS9fprqYz/RRaO
LOTs+nQ7DUCsrf7EaFGImPIywCwO8OoXHbXsRN3Kpnmke90+R+P8cWjSsgx9JoZPsJMEUBThfH7/
li6GE3MXZeq1GoFvj5rn2zdSQhKSWklISl5k5ZMFkfmAXHiJIdbazoEExPhuXNpr+VIX44nQXoYu
VXGyc6iTrx/JX78DKgQZ4++3n2SMjed2ph19F0sBJ7eWQXFQMDhf33/Os6oub55W5fp6oaqsgcHr
3//riqnGnmCYkvlpmDTxsZNa/eRlRr5PS3bX71/q8pXS3oIqjCuUhRkqxNtLJUkKH1UFyXOTNu2X
WplfVea7txXHexEO8UCHT2vyfz2ks4sle4NDKqJizElnv2MLugSAn4yfss5KbjmzIe8yZM02L3Ye
XKTGt7Ji24e/ax6vFEAvXy1XRvwIs4aCGF/32+ddaE5ORTmkzzW1mQMUeTCfxtgmH+IW/P6VdRCo
Af+6NxOjSacP/Se+E0YR3+7by6HWszlDZd4T2w/ZnmBCKcluaymEIkBC2N0v3SOLCP+Nr6dAlQ3i
Zie24HmIyIaw+XBdZFNcMb0BktpstJ++lEW267JMPCo/EPHOAnGFNl/LM9ilVJnSG0lz2ypDmtM9
MhhyoDsgRCk6W4AGY0baJMTpo1KITx/ZjRvDq5FhVXkoVq8op6zCNqYP/Qr1CXuN/I7DoLoqoyXj
yc+NyMQnSQezBPCX4fRd4jFZtsmgy1eDCQHXgZu3STTnnTUiAa+Kh64dYHazsdbhpKVV+8vvbBq8
89A1/b3Td9rX3LHH4QG2Y/cZCaP24mPgfy0Xw8q3QOWXR9cRsR0lY+r0d7o1OE82PtBXWKgcPgnQ
RX4/zoEbwS9HmJ6ZJibJck7Se2WZGVFP5JvnN73I66chNgaMDVW3OBu0P0PUBGAnbhKaT1U49GLR
I/TDSmx1d1qSgzfPeqSt4vfPcjK0YI95svmtcr9gVJQkcOxLX1fpc8XJXfvVmqOsH9Gs5Ru2lfW0
c4K81m9jyix3yHlKLaSw2//mv1B52WSq18AdlbW1+yGrQoo24ydN0SH/UrdNddN2rAs38Octf0ve
K2qiOTWGrxZrer0FTk/UEQW8boTkCrY2bIDJsnHmz12cpK0DAdUs8OY+zGWywITR6XM9+pyWpp2v
13N7Z1O7yD45XS7kJua0N0WdkVjlYZrYq4VpCnQicuzaObR1JYyIimNdh0M95PbeyYQY7uVM7SRy
yYcdP3uOLOIbgjBHc9wuZpwt6GobP2i+CRPMWOjIpPo8wOYvNnMyDvtx9lMgCKS726Flli3ULLai
acj+dLbC1Aw4oJIaukybrK79F4r3gfsqW+CfG4LT+k8yWZutvZl7OSp8t6o3c2/M9p3wMdQeQQxn
34fE0txdjbaQo/xoDYgJxkblrwnL1JfEGuQ3USI6DzW9qXbw5QLnIc8S/x5RildtZYzc6YXyd91s
KN3N6PbNBvi+x/efhhm8+Aww/uD8ZPLvu9PgqOlh0NA7bwCo0jQYmNyGULg9XbGstowXhMG9/lj0
iwu2xctc98mPKfqD0RNUnNox0A8cBplFqAkUSg5h3qcSt0+RyewDJIBp2gV9mnif6nGyA7S+np2q
kFuddeQYghZS5KRaRYIzZBVQEx3Mt0OT8bExbgoxQY/ouCOwV5Zzn6dt/9JWanhdeX4/S4OPO0Jv
b0933Rh03yriPbO7Kh7z+jjNVUOk1ey6oZ3lk3csOuGIoz7F2shurMpenAGb08+49aGTyHJAJmwO
ufkqbfrwh6JBmxJiiajLjUIgl22MlL7gEcBs6VDcIFD4BGiY9nJhtap/jbt5LG7GXibLM8380jhU
ciaPk36WVuxlMQkHfUoDJJrvEbSzz2pxILpzor1YtwX5X+lYkM6YZU2kA/8dNwY784m5wUvSjT76
sX3U0iFPbjwvrmzeoEkuvZ8LM6aCV2bGpo9bpLLL5M35Jq+dLNuxXcUePtll80IHHR/F4MTEZYSg
jq2FuFDbmrdabqJwWR08n3orHob7MaacFgnDr1pwkThhUf6Z7mcVS/j2sd229wNvdXA2cgZqfGs1
qbHs0OOj/7c1Az/y5DjNNsf3VEaFTbxKBL43d58Cd5BMzEEO8SKaZEGaplEXkH8qUgy2/AtMuXeJ
9/hV0MT/teRN9ckyjG44jAE/0EPcI1KEDq0jRdSzWqMY7znd92ZEm/YA1dsb2Uu1pRkBB7HSm7nX
NbgpaV9O3ga2fW3uNdj4/iltpvZ3rYIc+1FZa780MohG+MyBI7fSir1rsX7n1gW2RL7nAX1lA0jv
ntPs24XUa5oeDNgon/0kTadjpyr/mEqSk/DU0UgrQ6fp3N9JEWQfKHZpGukKjEaj0lvaTwNkwy15
RYUTlYhoqfZIW/wyvLalDqziBt8lgdP6Ps9adYdzQAT/vMvCYLluH9nsIHU4hw8moFKIk0/bZ4GB
sWG9GoLtVBp+qLn6qG1tnAubrExQOb2/u7s8QvxRgWOPpmd/2RQKWl3jxfXNs0VgAkt70NZi3w8+
fOAF9T4zbo8TIMrGWb2oYpD4YRZcIlfu4nIDzdbZXPGAxBfQITj77dCgFaXC1vC8gLr+gVsvhemW
oq8f0lqLIMbrx/cf+3JTiwiI0z6Vi5Wceg4Msy2MlXgBrSfUAMldlzp5s0FcWT1Oztw9jfAWyW2p
B/XPz8llgYIhyKPYcoGmWdpOmF2irCeVBmzdljTdsaT4D0W5iAfXrZ///Sk5C1ES9olOuTh0Q+6c
K8vsrCcQj923ac4BzuTJgANEUPIdHFLopdTLf62m0MN3cTNTSMNHBZL27UCsG2BsoF7KZ2fgOBIm
gSQPrRbjBxxBPblAc6OFPd01IhE6/1oQ4eX3DBAEHh4Wt9UOeS4/yYReUTkb/adBNQDiAXRCnzUx
I7eWk3abobCzQ7dQXMRcsMRflIrNa7Wt/7gFeA4opTgUrkFhZ2czJAMtVvaieu6nQgtnVZAerYzV
G53IoKFFvlRhoivvpQq0YCQbyRmv+JwvhxNTIZ4stKVYje3z0xOVXH0spNc9c8yx9jQVVR+6nWHf
oC2vnjqzvQrVOj/E4L6lbMuPjmWdstLZTy71Ltcg1ZrPxmBn91IRvqAy27mhsyNvAF+PV6oul41U
CofoIRyKOmvJ9Lxg6dUk1hMtET87Ne4xOkhuz0IVIBwJBw2AzU7VmfsJuoX30XYHKL6mpeoP6Lbt
a5lwl0WQ9VZ4biYRxjX2ubefu+c0vSXzMX62q0ER/GdXD74vG4KWKgjjRlllO9OotI1K9PhracZl
lBmt9S2dB+Op8ReSst4f9P9xQ+g4WUtYDFcpj3d2opzRoPs+89tHg/CnO51WyFf01CnRT0j3U+I/
u2wjUTJRHjOX+SZJDA4kRcBocMxG/9Hjg9u/f0sXIwIXjWMYaKvX3+rCclrEQSBbIy3pwOjtFHae
5n/vu1J9s9PFuWOyeJmdzjqAttCPGGKda8rP8/GA5hQMKK339fJEA5z9RMFsxk45lO1Jk1mT3kDr
bstHr6kAD4CwX6gdNg5hB+8/9PkSw0UZFRjvLVTtoJvOfoYqWeXVpe8/FmSH/ex7Ts37jj819yak
FbV1J9EOO0sJ2V6Z9s9rksx/oELQjBEtvQrqzyYgfWiRrGkU8pGxBD/iXrj3TY1BfJubgQq2zgLr
qHR9zY46t5vTK0vruZrLWYWaaBtALPAXq7jj7YBAsddiMXaSU13J6ftkaqSMVItoIqsri6+Yoft9
AFfxFNQ61CwizD41w7iEPhvwa7Wri3mCe6G4Tldjde2tpe6396LJ2O7QOpQnA6rTjU8O8JZTVH6I
ycu8tYykdcMhCJKYpLVO7GN/KT6P7RJbh/e/hf+4DyYkzqAoS3ktF7jbPDOsQVEsPs2jXh3beRYP
djt5nAORKL3iLja+e/bUPVso0X9RoEyIUnE+vX8Tl5+FS10LUw9zJsW5cz1bUBBgBF/EOQ0jLc7I
rYa8Bvls659avbfnTWrjc4IplVXw/kxvMLfvX/9yQLAY4ozHYwHpGFHv299iILQ9x1I0nXrLEqfC
mMRu8YYgMmMghaWltCOv6Nq+ev3W/y6vsZVeeQwWOjWsTPp5fT7WHGtsRDKcun4ZAihlVdCEqnS0
I5Wd/Mo8dzHPcBneLZsfBC4MgXUe/Ksqm6EaaOFFGSfYmpgEsHtTqxBd/Dub9HiXWPY1m9b5xLo+
FxJzAAx00FY33NsLdmLqVE7qyMleluAwjUt176ZTNj8guxiPfMfFZzrZzpYarscIW8rUv/Kj/tcj
M6uz0cH1j5/2bIDZ9YxHU5f6aSHRM95R8xrnh2RIjF0MAc04lrTwyitGqIsPmadGWc/bI5rM5Mj3
9qkz9CWiK2b95CSo0SOnXwDIFJDaIt3HnnxHFUm8UBGMRWTXcfrz/c/4P975upYwpVNsYWN99sRu
LxkzVWudWNPqPiRJoP3SgDTaFT35iQdWr3xfpVSpACF7UQy///j+DVx80tYqnaOLhgGZ1mmwvp6/
vjKaDY0+a6Z5Wuj/9Bs7Q/p/LAwCadsgTrIrB9NzaPm6m+NMxsRl8tg0ps+et0srUjX1IDhV2OYJ
1ZLYYhds5ra6Q4rQ1/uhKwgyE3HaWwQ9uMgyawfgyw/EJBY01GQcrcNQoTPDWJ4VuyEYy9IKRztF
vBRJu+ngi3Wz3ngEoOMColeWYy/LHU5JDXYUvIcdHDIxE9QXLi6K1jLiqIoad+xSSuJZ02DV6SY/
czaTs276+8DuP2QjlrErrYELPe76LthTG3zpa6/vPCu7G7O+ppvknsp5ouQ01ieM/dhv+5jI0XqI
2c6nWendDllTb7upV3u7cavvIEfmF3Lxxj3aUf3aTa0/wJspDvr3qtxYv0ZrDWx9+z0A1IQYQiDf
yagodu/h9LXB3aCZYjCi0q+0PS+8oco4GjLYNj10kn3CLJY95UZTXQuyupjkuRnsIeiBORAAYT2b
kdC+pe0y1cvJNKu0JPotjTcwEuBQekbjbElwUWFexNaVA8F/XZYQl4AiAnse/3zPAfrdA09WGyev
znTnqLmti1a9TqlaS9mM2l2HLGrXyb6/0qj6j8HIerYaxVnROHGuf/+vwTi1xFOg69NPiNGK327r
L5u0BYOJeCjQ5ZWnPI+oWMfi6uGjN4UyCKPK2Z6Sxa6CvDDqpxjPyNcEjdAQDZzLKgp9ZbpBKbDk
t8j31SYdGs/cYhWmYWFUeXs00Bjf+a03j4/ZqLsvo1lYZii1lXI2Ja2+ad0+n7eqoRvxPCDQhleb
tpm3IaZRHjJMcSNGtKYKNrbKSswj7bhq3425z0JCyANM8e9Pc2crC4IMQEasbuzcqJjwTb19s6Aw
UgqcLGueQFaw82bezi4w5fhYdlTd0cr2bX1ln3b2a/65Jt183iPzu8cv9PaagOcEXNtY41jg5/39
rEvoWTak0IdZDN/ef77La+EPYwJn/aJecuH/8aQjSwr/wVHBSnlVk4i3A8BrdgzerD/+67Uo7fEi
maYxMnAceftcIik1P/FUeuNjzanDcSIf0oKj22561O/XaoqXvxwVTLRE3p9F0vLWv//XmFhBeS6i
0fjYlIF9KIO5e9TzWW7YgPkb0xTdlTH4H9fDrwVuif0Hr/R8QSRJURe5nbpHVp0xJO4oPYx6DZOk
lyQS53RC/7FeuYqFuCKFFTQ0JrKPsyc06MtOy7A4x0o6nzNfGo96a3Q3GAtVhCx4vLKvXH+ev2b4
/12O90n/HVKgfq6zKHrcUzykg0VTQ2OyuHaoOXq9tYbCCGNdmw+Z6JdNMgTlPg4ssXv/6zk/0f25
PsdIXi+KRBuZ3tsfVLhwubS+9I80J9KvKcG1twkiua+6sMVXjFj9wakDsyAxqfLvBKmk+5je/o1Y
bP3KrZxt/f53J8x9LHiU2C6AyI4lZDZR8jxW0Hg3ZOPMr0ATvF0L+u5DbvTEOzYAZA90PYpf77+F
y/GKzxIwNifqAD/iOTdrYf7vMqd0jxq+35ue+u42I4f52avlNfvof33QlNH4yHTc8Mjkzt53EKMR
V1yqqexmp4as3ki/ohegBrV3Z0Jc33+0s9Xzz1sN/ID3SoWG5Xt99L8GLIgtTDizwedMj9QKlcy7
W586bmR0OhFGc5wXEW/1WpbK5WNi7VxtlkxOLGZ/dlt/XXaoWrgWeKiOHnnIL6PRIvhcBhT5VqdH
oBGNK8vn5WPiuv9TpURmQenzbPUMlsx2yUwlGKa0afipzNxgAUFlG1exE8o4KR+1wezGKzvoyw+H
y7IxoSTNkxKh+/btJlWsr7OuzXQ4Znsjkc7R7+hrUwpyT//6Q4JOW12eCHhRDp/7xfIhi7uxF/Zx
lq3+u8Ny+SXOKVnS/XfJpWUVWu4pydbTv75Zjp4mjgo2ogxKPqG3jwhPj5BUivtHN63Se2mChokq
LXDuejEbd9oU4Kj33ezKan3x/axXpZTBd8slL9xxHsLsTgyjf0RE4z1SV2InbtLC/46kpibwvLD9
K1e8+Cmx+uNgsbku8w8T/9vnnOjVxP5E6jppwCbJGJVID9msx2FaNvq1zQj7Hf51b+f9tz+n9fZy
gkjcWnUdkETXUk/CqQjDaloX1ochYMCFUxsUQWjHfes81LWgeAubqDtKJqf+qFfjFMP2zhy856Op
4DhYiGBaPACYk0Ckm0sZdlUuZszVEAa2ljW5j0nuWWpj6bP+kcV76rBqJLNGCkSijGNGRt/wqFuE
822XMRbyi9m52EGV0Fr/ccTDUm7xNTXOwZ5l1W5mMs3Ml9X0NEY27g/7ZjFrr9yhUdFRW7TNMn7u
MEdbzyxuBuEaAuZ/qLckX4VVUcafarta66UVPfhtTe7556o2tAQFRDY8NBZR2JHBwz4gSxLprVRK
Pmn5NCHxydySTKzRls9EwrrfPVN4z70dI99h/6ChyEus3zh26x+6M3ZaBNC/qkPNRiQZNiWMwbCn
u33kNu1+x/6+kFuAodlwkwwdeUqLMN0H3xUY71tshR+8TE+e1hSmrxWbRWgYvL7Qwzhxk6PPSSOL
qlcdAaLzxSfDqIoxVIWyXwBDtilMfmORW9Ike2vvD9V0O4hJe23RY5tbpUnH2KDI6FXIPzfcgn32
QTOKlqTksS6b28ybgxhldGGN994YSBnmHXkj937c1HkEzEEj+MdNTdKacSfi14Hp/jzINon3YizS
+5b2VBvqGGJei8ShGF+htAKCkWivuWeQ0OGbVvk1KXPAOqFqWyo9GqHe6Z1TirJ8dOkBaj8KSy43
nUj84IcKCpHv8GVIsRlHbcTRJ5spuNGaTr+jNUB1oJtnKcIEMRbcE2c25IfKI0IkFGZT2jvDrVld
W90gADFFKP8hwcjpRKMcJTzQdEyKPQFc3RRlPkG9r40x5s09PmhAttJGgvy7I/0yjRySjwi8FL2F
9swSzu+GYni5Z85o77wO5qgVir4znA+xMzUEnLtLjfkI8tMGAEc8fNbLdpqNyMYUdddT6+4GzEyG
VMRxzJP2S8hgOdl+2y/fB7RRc7UlCF38aEgV77+ac6x9b1TP6JFOi3YwbGKiwQhY4dRWhvQgTDqA
dTvUPdE7qZ48y9Tyqk2hzWN56xHYS4O9cPW5YMbOCj3ql6VDjZEWhfbMaBzbp9KsSQEGgQiYO+1a
77XoTY2I7mX02h1ZQPjVQhbv9EuRa0mKDhptUMjH7LzqtDzloewVLClyndZkrMR87t1xsQ4TkMvH
vB0M78bttEZGdTaXv1qZSZsY20ZqW+rTcuTeurL/AsZO9eTEZoIA1D4FADU7BBkmda3koVqMYEEU
ZmOqhXLQz7flIO3up5cB4vo5anbTPKZFkzrY+o14bA5+T/UnssXQHqu6H+S+mkc1h2B64Z1rgULF
BETSae5gLNvlh0JNJZxBy5p/wikNpk2ZMWUDHpwzLRw7gMBb3qzZPRJoYPsbyGjGl7ZV1WPmaK6/
S1qkbuFsIt/hAF1g94QzMDxXLuVpoIe4D8O06YbknrrSRBq614PLMyzSzH/x+af+bZHo3r2f1MQA
uUSzB0eEOMmnCswwMD8v4f8QWArNuecmWM8Iu293kJrLm9amHBFSQjNvhbbC7kXVlyLqOq0lq5zc
NmR8vdQ/B2LR2o0iSAe0VDYNZUjouzj6VktNrSclSxLtvoDcpXxGBg+xFr59J2XifqvE5H+AAIKy
qbOHgQ50aY/51ht5Dz9alU/47pohGaNpRMQVYQUtQHW7U2yFrSe7ZNc47ZBQgGszYHckiFAlSFX+
S0N481thQvsxuXr60W0t6UTr+bYOGyOYfo5DzuxjwTa8zfskfVrcGlT4GCgmjjJNg8+aNlqkcad6
Lvdge5ZjzmfahEZcx1+mpJQodPwh+zYVnn7vSSSTG21phvvULPwkSpFCjVt/0KZjEHT1S6lhbw3V
bDZe6Pda/zlBkPCbykvnRbXbSbmNsQpRHZm87CeZEshT29qrg7XwWDIJAR/X0n0z2stuaYw+2NMk
KudN346aEf0faWfWGzfOdttfJEDzcKuaq+w4TuIhuREyOBqoiRIlUfr136r0xYnLho28pwc00Gg0
SxJFkc+z99p6MHlIS6/EDVKiMF+x05pvbUrZGapUbyhvokzoe+Wk5W2RI2bESu7L5sYtsKjfOq4R
zWeRFhFsBw1A+7eazylHnSOkuC314p1mNVGPN4y5/tYmSn81M+mJrQkTyd7Sfu2usnOjmT4Fgqx+
Fr4VT4Mvwazglk93OO39q6C2DDsOdFN/KfvUeAK+ZsmDRjUKJ0liS4hdUOccvIlVXaHw9asVeZ9N
uZVNyik5US0ReVMCq3nvjNxcQt7z6RpukuvywXGra+i7dNCT1gTbIb3o6As+EGsfk2R16BI59QeH
k5/aUHQaTJyDkUE5qBgIWS+LXl45+Vh2K3E226HRpKi08no7smJsbd507RGocTNxyJbrwqx73BF9
5aoY5Ux+VUZphAgVD7xz5QJE/FV0icUnDm4z6PipUgVWDqf/FFZuMHIwystiw8F/eBqQtXxVDnin
DS1XtedEa9Yg52jQYgb0xG2V48ePZ2GWY2wRqQrVNOJh7fJpHD4J2iNgZZAM3cxNG7DHomvzNRLk
c9/UpRtOMQFGINcszix1rHu2MHxx6gbCJ5pSI3aFpQKWocj6Gbh5PcFYn9S1MsLuu4HcQ1w55tQ/
WRX1pBg7b199NoHKpDzTOnxwAKP0K2uqxqfCsLQ4DATf1XsbM2564r9wolWLTjWIe5sc55A85eIU
Zv30K0ARjv7Bl566txol2k3ad+awgqXpWHs//5PNs8xgDXPXUvYuX0L1yUPfmHOBnAnXvZNAI8iT
pEuon5AqPg+t3x6zjgTgWLEHdp50W6t8h1QBdS5CzHETNT1SV3aN49PI90Rtm1Cf7VGpTt1rT0w+
PMU0SB8jt5+6WPrSLlBXsT1ZeSmojdgeocQcdANDYWeYIeLZDnl4fhqsGcUlArik3pdiyjbwFcnR
LIPeuSeYd2k2mOQ7CpPDzL4sipb5M4RfLXe5Zhu5oeTsU3Rin4Y+2dBesK+iSHwycgNTUYpcPly1
SxB+LFLLmkknsKzrNnKa9NhjiNKxM1uu2A8iDZ+yCO0rDKpu9LeVrotmVWXI4/m+QpZfI1nlqUdN
VqsjuIUKNhji++xBQhbq4iYZrJ1ZL4W59mc2eGtEb+frmRcimXTrW9V1Avo32cmWyErEv0leHESS
2ryIE1EoMVVHKL31nPtItMniaj75kHSmY8akN6GnyeRLsGRGF9tGag2whqPmFwk34pOlPbaCHia6
8DjZUH+HqeQFEOgdTmbp84QImafcy+50KDekDBtO3EvNSuTVC1u6UhbEzLu0z8iMDAYm/drPsRic
JzUIAotw403thpn5OddNYH2MFpJ8Y9TwuYzNSE3EMoPuORvmdLjWSy9u/MYmKZVEWbXuZxYOUAuN
4v3tW8SFXzw1RP06zFp+QbB41V2Nstn5YrZWMiEvrRUvAErhaIuGuqHF5PSZdeBkP1gY1ZpW6Rt7
Itn7YHtY0mNMv1XGAp61hHyP3ZTGaJbIQTpz/dhlBzb65Rgjfv/QhJ3uqHKEY7q2xrJotiQyBNGm
l4NxK6Kmcr6FGf/nuM3tLsHGIH1j3UJHMz6q1rXYGrByIfvuWoaVg10117BOe7YpVWl8kmCWvoSY
pvOTJwcF2cGAuWd0ivUbd3WuV8JQdXNl0zEVB9cdTSe2ooYn11jTjMuBihAe7Fq107XbV2xnKDIW
BhHngq2Xl8o6+IzKxfhKXqSTfMMu0n1QAMLVzuilGb7TXXqtZkJ/mRoUBWROvxfFC9gspGyq1D2k
Y39cxlJ9ti1pr5LBcLdmNf/uR8N+p9r5pyByeez1OWPT3KRjD8r5+bF3QssoCVZzDnRgg+LKQdHu
rDHCZ7CHiW3Oz30Ieg+oZaV9TDKWobidRnsvPKOzt2QXgV312ZPciTTD1J6yhAcxtdz8F30GnoJv
pdmV2WVDBxkm97+40eDWV5DPrZ8U1+qtPWdzdh14goenMCIY62EcCB3vDQ6bn9qgyO2TradKX8FH
EKhb3HLkZvSiWJVmU9+EUAhQ3Bnkgelvom1dL26W0P0NcAlxuVVl4R3052S+aqT2HnxlOU5c8wn5
DUiIQ2DkJ0a+Ve5iYJazwzY/8Y5KOs15F4KHFZMiRaMpO0KStV+HO7L4WnXMsVgshznLTbWlNLSc
Zn+y661F8pu1yWZf3M1ROGR3rYGRes2REAaeOwiniJdZJe/0G14ULoiSOneLSY2hZv2CS0c9rZ+C
szzciGr304S3+0pUuV0hHi41Jeo0+DmrpttlevjydgXsZYUGaysdMqpR6F5pQz6fOykne9RVTXGM
lH9EJ5A8wWqPto41ofd/e6gX5ScopYAagWhTuTmLjJ4PRVqNhtAl/IPOCYdHCB+esFXNqxacwJck
eU9W+0oVnvGoXNIWCyIboMTz8VBwt/QBEu/gI13Z2/lSfDQWOA/rsvPne7tD5BowUU52PpAjOSYB
e0CkPu7RzI3l6e1rf/GA/ZDmHF8uRC4W9sOLa2dbaEcKY8CB9L9x37WDvS00oVj4B1GOkyDefesH
+0eRJUnwTq3xtaF9vHJgjM6Kk8sQH4uUbxqGpn9w0vO+juPLlq1CtwUhxzdRJ/XwGHCbToEwxu3b
V/3aI6AFgLTyrHLl4i8egeNKMCjB7B9ohwBIwsEexCwNSbtuQwOzmCAqC5+M7KzYUjCUY9FrcFiK
r+YHkLalfmd1fmUK4hTjT3A2OCX/4Ln+qqAjj2nHFKfPYV7GftdOdSTXhjbM46DLNqeSVuhx8/Y9
eOX2MyR0BJyg56L2RSsRIAIummbyDt5Q2et8yNLd5MGBzXI3O9rWrHd9h4oLYFf16e2RX/kU0d9H
6sS7jcrhz8P562J7S4Of13QpIqVClEZp8Z2q60j3OUI6RgrlOQ5hqf59usGCQMV4fvV46c73469R
HbtK0nP9jMiKLDS+l2XkZNvRjsRqsoOpWVNOSVfuQPrtNpuX6L1Aktdu97nrxB+AElhQnw+Pb2lR
QFC4aMyP2xoR1inU8/RRTiqoYb51yc8Uj/keuk5YvfMhftl2RGwAKsyxbBOT6p/v9F+XXmtKqRQ4
6KtCbQviQrIorTiok6QZYa8p4gI33Uqjl4EcPPrXIIPLd9bYF8s5cExW13PL+ozEvVzzCHZ3op5k
hQPZmfa2Ior10GTdlQjq5R1R2ct3O8CCAs4eQXl4JmNd7Dr6YGrJqmddGajpjlunBlHLFzKkcFZl
bimvoMnkIu6I3gq2kRSFvEVprLLtIorwahqt8b223B85x7ONEA0OIgstrpuCEIv+84fvY0C0SBnE
x9RKb2d3bOJjl13/zi+j5URsdVccMzrRH4NSqvI0mLgBT27tu/OpWmyYfyjSKf5ZebcxkCG+93Be
vJA0+JmULP+sh+jML9qUUdjzCQ6H4li2I/VYvxi3NETlGpuv/bS4zWYEuPMexuvFC8GgtAyBo6DQ
AEBwnjF/Tcqld3v6D0Ic4aMAiej81P6A9EaesjQtl0OPQ2+ghjIX2T4F7ub/63LA8LR+kJMihfMI
x30+vGdKm2+uSy7RpHwW9tAikZCmG+UlsBr7Al8ikhEvGTdG6o+f314BX1470U1/NuN+iMzhUljB
k5/shS70IUk7Qkbs1qpi+GK0FhCUH02gAAdUPJNcSXMwf7899iXYFW863WGWA9YEnA7m5WqAg8eZ
2wp0sznX8x1wnK7emZbSnLwKWtU9lqb2StcSfUmPxTW5J7gGtQLa7sqhkEBS79pV2KjT1UIQX/nd
CnVrn/AEpeZOVJ2z9wehH9/+0S++j+evBZEA557dHzvM86fV1pNB7c9t2TIlVz5FiseZaI2t7XW/
Rh257yEWX6xW5+Hg+iINodjsXkolrVHTmpV+eyhTOOYuhdXfpLuIraoBmP1rz/48Fp0kpiLOQQZ8
fmkmbrlCN7I9pG7efxKDIjLGNDBJx8oCYrSZwtH8kufv4hFerpPcUZRENF0dpEvUIZ8PPOCYY2Uc
rUMXVaM+UlW1N8qpx+ucrddXwJ/TdQdTvY5h05JmD2awf+oaZKCrCnnqO9KfF3ccCSkKMUInqfqj
yLy4C+1sUGhR0jlYAKIfetqlN66TOtGhityx/jcgr0lkDgnRTCbLB6rAnHp+5WQvTBB5keFQ3ILN
R+xyZ+1zJl54MGzkCvCJOoGVQJLc846Z5MVEhszEkYp9LWGs5xrk86GlamRec8g9LL4u7djm3bl2
anpTjT3e+G1w/fZ78/K2MhxyBZgfIUe4y31uSu6rpqY2HrrCn9atmouPHYvpTk/le/urFx8RroxW
us9hH8ULuvnnV+a54CDzpR4Pdm4Wu8q1k00h0BJVKaVOklfsD5WVqn9+khQzqC7zFDGevtg3IwMh
2gKmxCEa6ilcYx8rx9VYmnR6aFy65T5dpHwqZKXLw9t39sUSDibnrOI875+xo/yJNv/r89VSrQlC
zFYH5GPJgwuO75Zyre1tnGQ0++OcByRxEb1k4LmNktzevj38y7v9R8PF8RgD6hlu9/xuDxV52JxO
3AMZd5GMlRlkcemWzVFNwt7g3H+SVqLeWapeziZ0jgHrBbtnj23cxXuTY4MsZr6lhyZvxbG0vBGO
HrvnbmVQX0r2b1/ii1cFCzXOK/+cZYCq8kX1KEKBXVhBd2plO1VxmLd0sKDY0D/06+mJyi53+J+H
PJueUOeBsMYVcL7rfz3UvM5CWCiTOiHPs+h0TiW9t7Jgg4CMVqfHNpXqnas837NnW0PY1Ii02QDh
7uWjfLHwkTxRJ0yk4WRC5rR2mQrUcGgVDcOnt6/tUvOOqJrT9nnBQ1vOgJe7vI7WP8h1U58KiSbs
AC7Dr1c5pdv8V9pr/3PoQTyOVguFOciLdR5+NZm/1TX9lOIjXdop/9nUweTHBEoH0zvng5cPG1Am
W1DstmxPUDw9v/NGH4watrx5aiuKk7FNwElsoyO4DUm92lf9/K+FLSJFUTiBXOL2s+u9WIdJwMMH
qiOat6XWwbEPFveDkt5v8oSzXZr41nBbSMfcF+P0nrnoxVsUYdIHtc1ZFEAhDpjnl2plk0dkSeCc
sGGMPuwQ7N3gcXTiV1dEVr3HU3g5wc6XiqCWAheirsvT9qIcYshwZp2csOnceyNozHILZ91r35nJ
5yXn+UzmZO0QhUOvDcPAJXcyrD36siCkTiU7mnzeqLYZAZeYg3iovDnUBwPRVXcLyqsaf/qJ23x9
e4Jfjn82aWJTh7GOmMzHnvr8vo55anZ8CrOTTo3qqyNsl8g+z8YsOfTkxHdN8X2CNLNzjbFM12+P
fbkc/xn7XF3g++fCHbw4QQktjT6xGRsrZBHnXSaPtEDoKAbt8qimqr7XWacf3h708p05D8oM5lCJ
lJhjxMUXl5cdynXZ5ac84bWPczRNn9xJEvSjNKbggv56+s4Ceel/5DtLkZSPDkd5Epo5uT2/ycgd
sRbBGTqRkplt+jZLDpMU6qMT5Grtw/PfE8vWrgYyea1VpxCrBYMfvXO3X3nS51oCQniT2HXMMs9/
RIGuRfZ0q05OljoPEX26G6PR1SkcXQRqXlLoYxQY09qLkL6+fc//fFj/nuXnG8BBBCEom52QSJvn
Y/coeKzFUcUpo5tY7gUdYE03lGZWXBPecteV6LnovXXkrC7tshzaOTOSlUgNGudqGslD6ux5O8yo
q1Ds47SqCC5uEWufaCUU3/FCvZd/wNGFH3Xxo7G081IwNdmtXC45Q82B0+/q5djBcfng64mbY0zI
VmP4w6Ed56p2jh7xAkB+JTK/j0WRpr/7wQkLYoVFHdx1fFC+1Lbsn5B1TXeOztNyDwrHN2Lb52Nx
FaFYzL9C2IXEnURNnlxVTgrWaKTZfIXepkrvM+lmTzo3RbSB9zzdO0qN4zaZ7W4/085F8d2mxu+s
TbR1LWlnwwDoYQfLGxoUwxWGWphXMdW7ulj3/QAje6ZHL7ZaytZLkfstpr3DXOBCpUxNr/peNdLa
sKoa2Te5yLn/AAt6kMxKpDCrM3jm46DrsblrlJcSGT9bQ6o2ldN75t6FaPqUkelwY2XL8K3WoKcI
qrLHu5T2E3DKJde/1WS1BmrOTkgSPx1OihFL3hi7rspPOJY9dzOUwbRtEo9K00LIztZ2sjA5RlFH
HCZUmERkCGvG8kuD6KW46SwF8NoZvO7DhO0XWUIwZN5+8haV7cKGTg+JCzowCIqQorruSpEcXA/1
D5AgXw63sy+1tbJwSMF7KZHDbVP0ZulaBqR3b/KUesA6N6vpbsLnVt+4cMibVVMv5PmZ4eifZteT
ycobBorCUb6og2h7nJFzo8eTIrwT4xABX99qonYD/B9Si3VBx3NYp6SQfiWU1jXjYsIDSO860z8G
gzjPOEc69hRO2Ho/jJCfQIaUtv0pGuYu/UBmTDlft6wTddyMEpulWDQ6lWpWzskvoLRBxQu7fpPT
I/jmR0mPFX4R56zaYO53S5qDH6KHnzkxgavRNpigW+6sxGWKILsHGa7DnnyIbhyRaTPT7BXBu6G5
BefUVXss+2YKnWfC42vVUv0a51T+NM3WKzYjPfnyoxskrbhaYElZO2P0pHUdJdKhLjP44f0C16k9
RCNSF1yG03CbL6VjXVFFLH8GOhvgwiw2nZNdMbY9c40DIUwjMgafYPel7alVkUITCB/5G/KOMP2N
6iETt95UBfq3R6dPbGpSepJ1tRBWu3dS2RIRDJAEgQLVqd3EyYNTqnbmj4NTVPnGdWSqDnOk02pT
pAsqUQj9sl0LV/b9Okl0g04ArKd70O5ImR3VgWl94sU1nM+wCJFvBGNGWjsebvcn7dipXKfjWfEk
8tq142UolbpDCGU/hBnL3kc8y2rTN6VpfcmzAa1ZgnnVX88BK8tjAUqUo/RM2k10tNPF/QVshvmA
2sfsVoFYqttlge1RlWkm1jjvvDtKcVrc2ZzfyrvaDXQfl1Q++wNsN2fejqlRdsYqdJvJwi2DFm5c
kxwT1d9Zrvvv9AmXb7VVmL9MqE45Cc9Ib76pXnQN/ZM+3BGQFllr4SRy3CUWoD2kCaR+4jVFfY1h
YeQ/BLiWdkerpxYDkrI3P5VCn8uDWnlXk1lhXOv14Enwe1VSnyQJdsvKHVPiW5feIQ8lMMmABhM2
3OheUtqWZrdUXw06KQhBCavj/fBGCeFrsrr2ih5qMmxMGYAoNrVP7c2GmHQkMo2vicOH4TvO8zYF
shv5Ku446Z3gsuhuszRT4GHMbj1i32Gq601TLAl5F/PUrShskjmCFK55HN0Z8SfUz+5xjlpe2oTz
7IOTp9HXYhhd9zqw02htAlMZjgYM3l3UwJtYjWk/VHsqRg3Yn5Ii7rFd7FzsUJiyu6lao7X1qgDU
huQTVtcnWI+ze2wItswONoz6g/SWobltaWG3dkzie2atkVLm15Erhvk48GE/kqNSWOu6S2p/c9bD
30clesw1W7UpBGpnTUAU58b5mlWWTHdthBp6x4mtCNYh4hRzhTu+d298qzeSNJ7RdJgijsa6+RxV
fN4eoELZ9cd26IP+2IUdMiHS2dvqRrLuGPsma9OnpPesxUbTbY/uRlWWq9fOpJAfz0ghyUOkDx9i
9rWjByBj+bIy56oKiMcGv75GhuuT8pAioD8gZw+nfZ4Bn1sj01bop4qB2s/NrFTSfOhhmU0nSl8L
GurqHEFYxE1e9+rrZGZtfpgiu78qw0gIUjs6fazMrDQ/jZF2SW9wQV7m0jaG9eyr1mI3PcqDA/sz
W3O+t6tDO46qOMftTNHa49zyGQtodOdWk+vCc5yD7CFhSzp9PIvJvrKAND+UkxnXS5475TGbLbt7
9KhyTJsMqgMIzMSorHXYSld8Qb1lAWkOk2wHRC7NN9i5U+s7RweDWHEbiOvZEXMwhopQxar0m7FD
VdjaHhqgfAl6/I/50u700C4tbzKAEHW12HMafDinHXVPg58FT1nZNM2WKpir9uai1K+5T9EDN23r
ozJI3IJWsEUDuFmfdRSImjhZ7Bav6rofVEpB4vlh6T5FDT9lFc06swD3UF5caz/1rJ9t5lv1VbRE
UB5jC1F2+ZBI5umBqEAr+00wu+3Gglbzgy6xvO3TfIFoGpbVuLd4huHBMXLvvrSoTQ6bajapCVAB
zk6BN2tv09Wd4exnI5DuCkqSXZ6IMp++50FOHnjhGaZxyqRfpid3CMp0FaW5G1wlY2jugLByCAO3
mZt3pjaj3Uxbp4kRnZjVFvxXU/9IWSfSVd2Ar4uDYA6SlUZT4u9KvqfW9vw4gQL2SZTHEGONHbhP
L8BrQdXrAytUmq/NNG022aioyFXGvAgyUbJe+evWAoSJcTys7g2nQJXZGoObbKva4YMvSXrYoqqx
p7Wd13a2A484F1v2iCOCxFwxd0cQqPN1PaOVXhlkdg0bKy1TcimU8h4ISJnTFXRFJAudJYNiMzVR
+UPOMre2ZTQiXFT46rehmwHDy8MmYYcWSVS7jhHdkb4U9D+CgmQQwZ7aHH4HTYBUrFEF1sTRzKkf
jpkdFtedu1g2LCxI/9dkAJXeYQ7CfF0mVe5tjEU74D6d2p9jawp6j+jo1kk2bIFn1G+B8F2Up0aQ
fztzVNjrZpO+EZRQIWsiixzWeR2O4QfqMX12UwV1MXyeR6PeVeRZsKWjoxXtYIEGNdLJJp2Rzsk+
xFcdtxF8ShWj5Aw+4uUR7XWXUzH5RAWpuG+po9R7HXWK3Vbr2XI9Oe38aDQjGve49cvKXo20zNu9
0ZtjsO5y4CYbvGio96WHTG2ssW6vJjI9NN5YZGXQNmVmTD/tvCFJOmgbx90wuRGphXY1U5iklr1i
wan8b0K4otskspgEKxWlvbW2g97fy5yc8VQZfbqSk9Nf547f+x+CFv9ZFJMl4LWnhlRkFzQ0uuBV
xr6MsGqjgGC5lK5Dp2IKo/oapXlLchm4PUlQIJvj6moKyNZgzpYGIguk1ucdN0X+W4lUyGPz6EoD
ziSSPFZmv6rg1htd/0V3tSfWVhPW6SYncJFyqq6HGx/S0fxzWgzYothSpoM0RYfajriD6DpNymXq
gRIZif2xjab+djHTQVxhr4g6rAV91KU1TqLGNK+Wysq++YaXdYdkiGbWLSojNlg9JZYYuwV7T1yo
PWkwocsUjdOwNII4aiS6AfC6mbPlizpU67CgJ7IGfVWn6zqdyr2fwJu4zszR+4EQv6W9rqIg2xmi
HPe5E+k2LjohRKyQ4ZhX0zIZzgqtf96tz3iQalvl7NdWGpnNF4auQBzLeWmOuez8acckkh72pUKb
q6SPHHEzl/1i7LzeqqgYthl5MKMeI2IHcrZLLkxf675azprRElKYOBLAM2d3mlyhfoPAtt37wLDN
DRxmDnjAI5S7agTiy7XXNGCOY1pBRpLHnowkZCH+Ua9GowgqtiJKTD9Cgw1JXKrQ05s0ikpzjbkM
2JeHaW0+sB+x1X45m6kXGfld7FOlT1DA0ksko8dRkII4MtqbPsd44AlLhNd1lLrLhruMNzkzO04a
ql38L5Vvs/s8+1DSUz9XPSxH5eNtGpTG9lNWOmexatLNVIZL9sUd+2QbsctP6/UwRd19kNhjcZQk
DX2x8jkAGTXji1WxKrC8x3Y7FM1G53WpV2M3dOW+HyX//lwXDoENW0bFZqdD1o+4dvAyEDAC9XuV
+97XZJnReZJZQIQR2lB2ziDZWl3Fo1qUxyHSyC3w2qwRTZw7XimuAKoE/bXh2811SBiNvU/7MCQh
DcMS+1wUhgoiZ6ZNnls1i9U4dsmjHyL/iX38Z4QGcSqMfdQlctUSqBcc0wxl1Ubocfw2DxB4QR/b
ugfMYSTcfQTX/j0hzfBCJn8CtMsnPdwYjl7qtaWa6KljBREE75m+6n4q0RRfZWW6+r4qGyx55jkD
sZ5y5yc+EDlfBz1q1h3ww/QbGRvjfDSrMJxBkTdC3fZJp46V21nNOpsqZ9oLZdtbqyWpGLUwiUbH
qgnSxkSwv9REgCxR5q1Tb274kDn5gBaCaqARfjEdf+yOE+ev75Jsid9t7uMlKUO3c3ekaiRbzYes
IjXSM5d1PTjG6Metk0sigtqlxwbE/hwZpN3j84tT5N63lq2FuUUQWi7Hmgqz2gZL0+o1hxpvWqEF
ae7mSiIaRVvhR/OmkoKV1PQW9yEgYVtvwKBY7cZCeG6tpZPbq4GGfPXQCC5iW2Ug0T7baJf7O2ko
6a/zpYIfky4km2whIIcBJGVvCVc2FjSCvHpf6w98hIH9sHJX3mGkOM3J1zNRmElhaM2CWQQ2epyl
FEdX8fPxirCKpau0oFa8E4JAwbgo0HYDNI7sjFyGSlT1h6lOrYlNIpTuDQcdszmzQNzpehBdf4tP
pC92vl/b3u7sMzhO5G6af5LieGmLxZK7xSIXHtVHbbbXgpfne5ezUKydiHzUbUG83YyJQJLWs0mc
rNIfIl+q4J4PrRXcpbnFdj9GUNR9txJA4x8lRmHrKuypua4IG5bLNcYnC/03vDT8qYGMfrCy8h2r
G5215Cqzm4xNOSPV7npcMZtygPC31UVqPvRINs1VN2QIqBOivlG7zlP65KeFMjnH+YZKY9fKE6N+
p8r4sqbreKBgKGajG3Npnz6v9HXWIphjZneySO0abwrfgtWPCQdNP37KdtcF1CM+Vczcfv92kfHl
yKgciAwnejdAv3Tpp/edog8L0ZQnh6THbSdrFiLDwAMKT7xQu76R5Xgs3A4q2dsDv9AE0G7DghzQ
IPdp8kXWRXVTCYxFqc3IqELYwnHSBmYv09amJ56mJo6soPqRaoGBw4bgEPud7a8Giiy/rDGt3mle
v/praAIim0MZSRv3olPSB9qbXM8QpypEfsHnflmOlAyhnntD295J9MfqNIuOphXOj29FkFESQL6C
jc7ChfH2vXlRdGbx4C925uy5PPADz6eDoecyi2yVXuWjV97b5VIcILE6MatYiflHtHpvK3LkiENX
m7eHflHod9BIodKkM0kGRHgZZy15QQcXFcoxEE31aA9dsjVcB+eH64wnzJfvpZG/uFQmPmHF6FFg
cWPVuuhmWBlM9tqZxXHKZEMW3+TdeLKxrhd+I1PgXIua1AMvY/beEz+3LJ4Vqhn5zGKxrHOdmobg
85usfQ7GnRuVx16jaN+IOeyKW8cbZo0D84+MYUiDlT+jiVmFma4J0iD4NNsGNcSU2ezwB/nzAB69
E2MdPRSGNpedYHVyt55fFtluABbtHsrQEvU6wWf0XoPk4tVF3cdpGaUI53n4pLRbn1/AArwsnEJf
PPaNOX+cszpaRSTy3XZJ6K5Ic+wDDi1ztnt7glw8sP9GPYNd+BsAx6W4FJ/5SJ90Lh/J9Fa3Jand
nx2nNozNNAx8tJY5Krdh6Zs7h7TQ9uHtwS9m53+DByBVWK3oDV1Kd9iail4Q6PxY9B1WCOIJw9uQ
luNVQk+shnOAhecfRVP/jYl+ieWRS3pBJrKqssuIWSgf6zoswxiPcverzlT+dVwAKZCfMW3ryRLv
6cJeuc8WnfrorEunexyde61/6QPGuvZbj6/gI4X2T1VicCgLhdTxMo5WtWErhk/bajysiT364nda
T+f/+V/vxvmaGZylmc9RwEfhomU9Q5LJi7oXj6Uts4NsbK2OjRGUw/7t5/nKFKa0hxwNijsXeink
8anic3AUXKThVxvDyDg566GS8TSN6n6KDL2rhTe90729aFH9d3Uo8kGAgRrAiP/81rLTranDBMUj
k5ytXFaqZL428rbAH91wxHlnpXn1ZvK6MGVB14C9fD4cgSQeyX+teFQcDklxKbyHzMnmfyRo/XdV
fFRhtoc+ZejLCWOxLx0rWT6Ss0EtlcZ4F2yVJhiELVwGRzyzk+2/Pz5cBNDwHZJxX0iiDMyAXkeT
7TGfXNiAUyiwbhqMNJM7SOjit1CmiO0NWXnvBd2/dlPRRPGC/HHTXC5DFKVoh44JV9vOeFEL9nZy
LfJ0/B9m6N/jXDS+w1HQTAPh9OgEqVxpJdPPYurlhkqj2NOGpMpPy+DH2/f11YtzgZiAq3JBQl+8
fhxnlml2nPIxIJd1vBGCuvGtnxX9+n8Zx0F8CWWY+3heg/5aY8KoC1CrheWjHmYyL6ae2uunpqOI
+c5EefWCCDDAhwQjhjyT5wPprPSVHOrqMTdLbyeoLqUbLxoC751167X1hEQ1hFysKehmL55WWXpJ
MpMZ/wjKJb2rmggf23nzSWxV0Qf2kc1Pb238oJi8d7azr3yZrL9GvpTxsoaNo9kysuiVeWMFpYW7
G6ciJ9G6Cn/0UBb/h2tFy+UESLqwSF3u1AwzB9xY9/VjMegFT1OeXatOV7dmNqcbjtb52h8MXI1v
T5nX1k6bKYkSBFECgsDnTxKqx9IS3FU/JqKI0liYS/vDU2n7GDRh8fPtsV67p3+PdTE9Ubo0hGfm
PM3cUfcRx15085L0KG2mwe1IjebT/9+AF9MnSidMLWNRP1Zh2XFxBnvEjTeG7Wert92vsp5w8f8P
QwJsw5aKjAid/vP7SfRxaQOrKR+bqXR3YvA8dU3FL0PxXoZetV4C2u3vOMBeexuRgZPhiSWQg9/F
ZSZRKUTfDeUjUU49IoUEgsKGRq7xzu187W38a5zLd8KrC2mdGUCPhFt+N6YG+bOTObd5SCbclxpD
GKaEPAne27C9OkX/3+Vdbl6U2RHXFPTl40gqFyFjYUWBmV5MIwgE1m7+ztr22nB8/kJKTChHObRd
PEFV/B9n59XcNtKs4V+EKuRwyySRlCwrmbRvUF6vFzln/PrzjL5zIYIoouy99FZpiAk9Pd1vaKHp
B8k5F4LdUT1Qa8Hu5tCCGnq7vVnmJhRiFUrSNGNlygWXQ3Ed5l7ky6S/qt7/wpiiOuDV0iYUruD3
2MV9GwbNwiLOHULCC+An/hMgsMsxzaSKPQPJnXOnpRHubYmT71P8gY4d75sUmkJRLuDzp8Cvj0wG
wgzWtgaoXBhWl0OiXZLVpqRzLUGk+mnB/gVUsacxZ62HSsVvfsjxCHTowdGpluy83hld2izZz86u
K5wFMNekpwDuLn/F6KCQloBKOkteS8lJ1uPmiB5qaK95cdBl/IulhZoBIQG8GWt7ORpkffrjgx+e
XVOr92PS5MaqN0f1hb6TTJersGl4yfpChJ2LBJReuPZ4g0ORmkRY2qR2h4q2yITpc1Ncbit8shV/
Setvbi5JZMiAUW8Esz/ZuHHepIWntdFZl9T62PRIquz6aIRX7+CTvRDe5gczOI02SG7S4cupRFIO
5XBnCM9mPeo/JTeWDii7mu/UwZrt7VWbOxw6RQtwCXC5HX0yVK0NZjrS2jy7qKGH6xEFYBorxQBc
Jer7O4fG6sKKzYUAndegwKkDG74idSS0bS36LOemRhto5Wd9989QQZRYAUqy6o1UolNxh/iXspQJ
z00rxwEIJKau0GknlRq7cikbY65+pi7o1eshyJXtmBoo/4li0kLa/QETnL5AYU2DRYT3wA6dhB1u
RBez1jo+I/1VrnM6ZG/A2lGNsQrtTgrxxiEIoN7fmEP3qjeN2a4DrKG/VoVdHJ2RP71GIyawkS/x
xm+RVJj720s/rRh+RCnyTFGEoXhJCn25zQZ8qOLG5ReCU8Nt0TWRjgE2+DtCBOs/hVbTk1Qa2nPr
DMIPrlFquN68+9Sd73QLv2XuGPN8Bnxt8/TDgvbyp9Rdh/Qd5pXnOKsSSqnIwwXrrJMr/y/uus8D
TVclpO0T5RlP2USufoA5jfON2lJi2zdZ5YcLp0tEn+kesNi6Fsw48NZTjWa5MuI6tAuqEEWLJfeo
VhJ1+RJpderAuf01CyrvsejD4IsMYWx9e33nBscRS1x54nk7rcFCBCJYO559stCFQiQulLX8a53R
PXrNQxURIrw4DdABVRrVb76FN87d7R8wc95I79n/1J5AKV3RbtAuKSt+Fw5LtRdtwCw15r1eG+k3
DBP9Jdebmc8l/Mui38gNRAnhcgvFbWQplNCcE1a45SvYTsCYSoFi4c4oYWlsrLSyZdF/Lh+kEmm2
v7j/qDgDZ4BJzUae3hBqb/heVOjOSalR7AfC1RFa17FbOM+Dgtmnqwe+92KkQbHUe5kLNUK+XVA+
qe7RDrn8dBcJ6CJsSvtk0iNz1m0DGetO8kbna57klbkrndZLX0apcgh1DoAvsmf9WShzuVvJBV+7
0eq26x88nZrAesyHRnsc+rQKz7c3xPwPtUX05ZwT7cTd8Om5rpUUs8pAdU9Or5rZHRU6NJYRIx2+
pjrXd0vHEqkxgB3G2q7RGt+7spN1d8AsUYiCb40slge7WqOJ5UQgN9h9d4DZlny45zYu1SCoply/
MPQm81lCXBIScPapg32x08HMPwTKkP3SXFCkf542oaNCGUg0kKC7i9/yaUqiGOM2OUnck9bmsMgN
fcTLIy865SjBGi5C4DIdLmZ5o2DheXs5xGdMopM4nQYnE5g7YPfLoUdP6lWhDnCyijY2N03txocu
RnVjpacogT5VpZH9F5N+/KhyJX7pYwxY72//hJlkgOKQwVzraIbRvbv8CWC4cBWiNXXCjdc4RYja
7wozz/R3xFxQUASRYP8AGhsZ+9vjzqQ9ZMWAl+G1c2imySqgByAMquKe7C7sqo3KnZuuwygGUeaN
UXCXUB5PF75VBKDpdAsGlSI82eg8TFKtUY+CCg8q9xS5fRkc8lbRMQUBZr8eeM5uFRtpplU9pmh4
aUi+fr/9xXN7GjI4TQDcVpnyyejQgFI0kVrpFMKyHDamEyD7CqW20ML7Vq/LYXt7vCmDTmQXGkxP
+jowpukKT85617J7wIK6lIorBR3XwrbwZsLI5psHNOelLbLhNayHUWi+FfcFAtPhvS2l2GQmheEy
NZCOt5LtygvF7Lm0h4yHEjNsULh900tZt9JaanNNOhmeE3zzyrEFFaf48soIVDPctFWbfMnG2rQ2
Gl6G6EIS87/GPvSTuyAW03V7oma2IhcxKDJuL4XqzORl4VqUqTrcQU+xS8uAR6ER6r/HGGJ7SlWq
3JC49+rC9p/ZirzCFQ1NNVpQQOkvj11i0UeuATafmsLSDlkKkG6du5Zrb4AqoKaod4lb3VH8QNah
wfjE/Xb7m2fSPSFnIVpSVBD1aa+aPnmSR5pknaQuSr4PGIS6axyuoUveHmdubulaIO9Pq4/n4SS8
0GtWC9SCnFOMNzuIzwE4meUjvXtXOX51cDoYKM+3h5yJaBoxheoN41L7nsTzXmkhlNiSc3K8vDqG
ndb5oDjVaJUnfgYgqgwx7wKCSNS5PfDst370TmCrEl3Emn+6SIymNUun65xT5Y+AiHK3sFZoMOp3
Fpph7y2uf+rfzC6ld8IZ6mOIc1yO2EpdOVRB6p5iH28IKVC974OmjCg0tpGMBEbQK7vb3zgTxLip
eIKLvpfA+l2OiHZ0iiJl7ZxAaAZC8DA+RmrwFpV98357pLkdSiZJ5OJIQpScLKPptkVNBmefhlIP
No3FSxwA7zCqf7FqEEB1wcon0ZhGydYzqbMnkn2CdVLfybVe+PAdNPMFUFwS79JMUv7MgecjLnMg
UAL4aMpOr1yzV3DWoPR9qjK9cDYD4c1cS1FuZocCSuCSe9jckiGgwjRSXxSVqMsl6zG1Dt3AofgT
Jt4mNLNxQFa0k1cUdMolH+S5VftQqmHpdJBOk8Gw9kogIQbOyWYzbg2aNMk6MuKx/ItV+zyOevlR
Wlv0Wgyq7QQADcSyU1jRLtOcMF9RGXYQz1Tr5N/bG3JmHkW3RZjbsu/J2S6HVEBxYEin2Sc88H7q
buScRm08waYzn28PNFe8ZCR0diyATaTak7QwSfuhDDReE46tR3dJXcqPYxd4oDYlxG9SqW63seHE
QOSlwD4ZnRFuQBHGv2//jJlwhrgS2adjkIQiP3L5vTVPuSZChvrUw//eagDK3rsOVwHGS76Awu0W
PntmfnkkUyilUiOjLDAJZpBcRhQEHemUeBgh5KPtPUeurzwXCTzI9e1vm9mmIu80hOs7QgNTfS8k
TWEUqrp7kkYsnFcuMNxiJweiYnp7oJlJRMPNhuYNIAwtikkOpgYWstOhAsMH75V+DTMUq6AyMSQs
gClPVe9K2I3qwrNiJrkgZIjjjnAMCdZkJi0H7TgsAjwaQqaWvvqpZ2/BlrbW3uiqUdtALVH9x9z3
gvg+wcFtYePM5XeMb4H6oCksX+1f8F9mWfSud7ZKS2l3yBBjgdqVreesbUyZnxXDU/eUJZA1k9Fk
gtISp9/7rozbO/zpE3dhsefWgJ9C41hwHdCTvdzIJugQrDwk7xxIg0YpoLe2NFXTVWICKF+jCK+8
3V70D62PyUODKI8wB9kA16QuftGnTACdnnz0S5SoM1sqrD11EeOc8Agq7odO8S1kvE0g5F8t29Pc
jZ/noX5u47YdD3AuEnkn9xSH7r2s9vEDsEcl+NKkI2RKtO9QSEY3owu2SqKj846DSOp2p54b9DG0
K0l5QqarRq470+Xo3TTiThBJc93aYr3bew9WCNHjn9tfO7fbKGUhdYU0FFoGk+n1Iup2nd5Ipwy1
K4TKg7pw+qcETe23vk2t50Sxkn0fm9YDmEtte3vwuaDB8wYbdDTf2HCTUFlUltuiEu2dQ0epvrlB
UK5UmC7VKqLKuTCW+FvTVSUmk9qhS8z5mnxo0Ci9WhiDe8KFlSeiKntuuXZbtcmBb3ePVu1BijIC
W6m2LQaI3aohTVwCO85kt3R4iVpEL1VI0V1uLU2tsNmuxaNO913MApRY817d1JdfCORxt2m0GAPB
2uiT//58prnTRQOGCbiSnfWsRJaJZu4JiHm2NSvb8xBchYon+8Z4d3usuRsQc2FFwIKAFYOuvPzK
AuH/AlwAZSrPH7VVkCfugywN8L9NnCS+Amiuo50tYLZQjkJKQoHuhtixwUjMl1qJIlpOl92mQkLL
iebsFSgqFRpCfqvybjft4KHpdf2rmjvmnT0ggweqLn21IHtse9kMn0DJa9/M2Ch2cGhHjl5NNh70
UGEX7pW5bcBiIGlBgZdywmSCGoeCQdPa7ilXoTbsTK1K5fss6gJ51Q451EvZktDzoD+6EEznB0aG
FtwrYnxT8IaH440C+1E6BbHt+2sLgvGT7NugDDzK9+tRAm21zbqs+lPHZ6oZ+O/xEjBocIIdET/s
c0xFh8arB805aZExQmA24KU1cfCUhspeG7RuYdnnLg3Ai6J2Doaaj70cTh4RdgMxzHZ3yuTdRNoO
wlyIPFaPgVV14OYL2gWxtbn4QgAlc6aJC3BrcrQzBNwhDjesaauWBd4Ipou0XuRHX3JacUiAQq7U
NlrUxO+lXqU7POTs19sHby6c8rXolJCrILoo8qZPk4wv6FCVvemcAqT577HaSpGYaKx/m9CH03p7
rLl7Q1wXJAjUB9AHuxwriKikmz2fa6TdeG/jUxytuAT7fxMZGIsSxJ70DD/EZbFzUJ5/EWKEmLNh
UiMAgzxVRBukzG+rhpujK6nu+HFavZgeVMutPsD53yInwNmpB6QbNXx7/KQFIpCB7dzfnoWZGacg
CeaDqqTJJTY5yKgL23WJOtqpzjzjG0YYVnFndPXPViqKYGHGZ8ei2IDcEUk2EiiXM55Eo9/UKGOc
x6QM9pGddDi5xLG5Qymo+0NxMvHKFV0GMg8KfFRbJzlQ08p9Y5tBcG4LO3wWELTV4CbxY4ue4EaV
sqU++szp+WikgrYAiX+F+MjtPBy8tgjOjRZp1boOg17adWVdxg+mN4zNxkBA+x8Zc9ADRHof3SW5
8Zu/mGFRjBE1C1TKr9CQnSdFVQgEw5REax3wW/YGSd8765WsLUSoqUzv/2b402CTrVO3hgZuTw3O
yAQ7vwIwyTIGR0pzhw5mnpBqNy7IXVnvjAeDN/grKqg4Ba36sEQWIXSF9xkx1/xpSxnCAoqO1sDC
LTW34ejfiGsK0MaVTJoWIUwj+fzCAa7eeMBDBVpegjdgsqYIPi6xGWZitpAr5lQLKggVncv9nUHQ
BGjnMFyZmOoOKYgyhYVnFc0a4/Taf0D2aCH5nV8ERPFEok+xcdpTcH2IRqBQvHOqopNP9lsa5kse
DYMK4zToMnjgreTs68GpHtLEwVsFpm2E/GHjev1eJnehrFVEgJEkAN7/2o3eKQuqk3OrQC1GXJwU
7SgUXk4LbNwmGcDInf3IbMJ1BJZ7nSEefy+VGNr8xZJD/RHamh9IpMkaeL5mJZUpBWfFdmvvCd5v
XUO+bpP6biz8dCEpFRFrkpuxvRzUWMmEgZhNkoKiNdCM6L3wnBTC9t2owCu+JPYwLl4X6txIbGKg
JILeNX3Ig0o3ejjB0dmACR6sI0rdP1GF0p2tiulnsQbxVHdrFdAsxeaw37tamG/Bs2JEaBgFEh7a
kivA3G43AF1zc1It4rl9uaxxjf+7hj/d2f4RBmV7MFKp+KK4fgDlMNQhH9++qOZycu5KQGz/G28q
QV3plaeZqRmcdT1U2v0Q4j+1a7QeqW3ZxAaTKov7tdMgf5pmrVj3vICQe0jgZPl/EWWhmsqU+UG6
sf6XXy7uEjKoODyrmMoOK9lFZBMpV+1fgwbqQr47N8uUalF6BB9NLjjZz2PdOWOdRCHUHSOUV1Vv
JSG9YGB9K8RNLH1NaiYv5CYzmRG6fNwiGkUjEVouv69XavQ+siQ4J7xtUzScYHLfKZ1iPDaZ4kW7
oOi84a5BFVuDgdujc7aw1nN3KQeY6qOgk6LddfkDcmQpSAnIjaQKuf9VnyCnkVQ0eNa1hlyCkOAx
lW1P0fHdkOJgZUkpGhW399tc1AKiCquPNBAtYPH/P6WikmQ2rszpPmuZ1H7r8uGlTWOHeyppk/Of
D0UJhnwTlXNC12Q/lWT3IAkr/+wX/RjiQSnr20CPNFRGska+vz3YXHUMcAzvGBhoVBM+ztmnD+v6
vIF+RUnQKVGfystE+VnCoNLulCTj1kg1eTz4dexL9KatwPmnIXuxN/hR1fxLxUcs5BFzO5z9jboz
qRqFhcn1EGhNamXu4J0dREYO3kiW1BS6FWzzobPR4ULo7OvtKRD7dxq1Kddwmsh8GXqyvYweM78Q
8a9z4tZ4YanoHugHx5XMbJtLBtoeElKDG4wMgz8UvvxImQQB7/9Hnor0ym4ko71kkwHbdqNt6ewa
7UsRVQ4Q9l6yHhP8L00M2LIx3f7FN6NkT9oNRgpky+V21vUol7hcvPMAkekZxKF7sDEM0n+iaxWt
WnA/9sEa5eL3nw/7gfEUCQp+U5PFVUAuUoisfdC5Sr1rB6B9AWH83o8d/1uLNEONw3oYjX/xtajD
U2BnVNLyyUujiGyjQdeUAmg9ItZW6fZrFY/FoZC7WNtFCSbLEPClaumFM4d5IFhwy4uQDcxpEjUy
Bub2DaRTI+NqdrRT19sreGS1a0+urZcxL5J1bAelhdbRYKwry9pIBZthrZTNOOwcOVffa6DV3l/k
YHRyaIWz77GwmYR0bcxJ9Uo2Xt1j8kUf3Ox+oCZY/2tHtfv99prPHWjKgxoO08Im4wp22JcAvk3d
O3txpyCV0lp4shYl7CGrxbgvDvOlyujcgbbhYIuqAaTqqUcDRS94S3IcnC0Y+S89AoS41+X9f2oS
oWQ4UlXYyNJir3H2O3UqsoArRfie7O2eclwdokB3DhHwOtPPaeSvnYNW4osLrKnc6JWy2HEX+2ca
ushuqQdRuOBqnKyjPugl2o5tcK4jp/pehpVZUKG3c4SLEiRBby/k5BoW6rW6Dn3VwQCIxuP0vS4j
zls7he4ewHAWO2hpyoaXVoa8pFZCYygs+LxOeofsA0qbbR0sHOLJ/H4MTwLARYXPA+DzyfyGblx1
9FSRQ9Si9C5L8RmJlAQ5Etv2T23pOwvjTXYRiCBBJIIjzVbiEH84gXy6GPPRtcpUGuPDgIaLiWJM
p5ovONvaslCltapfCTK0NOfj0MwXOmZzQ5O+0DOjqI5O6iRe5eMQuVntxUimJ/IXNAOSYK0p/fAu
0cQP15iT/+dBilv44Gkq8PHF7F6YW4IgTZy8vBQSFzP30h4SVPTkQVtpXZRRVk7DFz/rUgR2QOLd
maUVBBujVu0vUdKia5JLuvnLLJEyvr3bZn8NEEjKcWi7ww2arLeh4tpjj2Z8qCvJh2jVJ+62bWLt
DcaFqa4wdlOFgJEzfpOjLlRXeGxX4Rrr3jF80ny9XshLJlnwx+SQdFNiRpqAcD75OWbeUUNK5ORQ
J93vwKxaqAIlEkcZXLNV4+GBaakIH8q+ihbR7amYnHIxtOh8g/sirFzXkmLM0+QSRbCD5PN2M30l
G1ZFZ/2jV5n3fnuoD53vTxHlYyyaHCIzoPJKHfByD9CXTZu2ibJDZfnJHsauZGxAvQXPgx9l2VvV
l9l3j2q+v0PaMw9w3q4VEvMacbejHgOgxb89zIxV4JTF785srfdG8yNlx/0nD6+3f+zcvHCfk8PA
5kJQYJIox8VYt0FU5YduUIa3qvC+hUPZPGpUqheeXbMjGRqZkkyjjrBwOSvIyRZAEb384EmyuhtN
z0Jt1C95huReF+1uf9bMTiPk8FUcfHpNUxUMp6pQNtWU/IDDt4b0mZV0/T6sTe9LJ5UKEsWtlrwO
UJNzzM8Te6nVMPOtNsVC+nk0G3jXTlJDTQ6py5pRfqiLJHxq/MT8Wo1V912RO+3+T7+UgUS1mQ6K
gFdPri8pK1u9GtL24PEw2UQ1to1SistbqanxI08u/1Gux/dG9ZZcBCaFGkRGQBpyqByZ24Q7bbKe
RdrKlosiI7qtNNFoKeChRZ9RX4gZV3EcFzX6swYHiWecNq2/1nZgBlT9msMIe3rb11iVp+BL7+gd
Suu6LKv73itOt+dU/PSLA6xzc1B+gmOCpAnn+HKrmhXlvNw08kOpygGJTx0X2yww9Te5x0YPzajM
+prlpYFEr+shLRKVpH23f8LMZ1PwpKxPMUj4TU1+QoWGoa/KvbP3yJbQH+5yQPzqOB5DW7hjZDBs
V3GTLtG5rhf143luwyMDT00x5vLL5TQKjY765yFTeqTBwTZHz1qNgvftr7u+mIRwCoeDrgVsY4Lz
5TjIaiCVgGvywXdwBHnvMh+nYgqLWfatHB2lXw1BGCCB7ASKRFtDTetdRyLqrWw7TrP6Pm/6QHm5
/aOuV13494g+GQkveaCYm0/JSpkPTouUWnuAUtOv1Noo8G3Wo35PlEk1EEV99NsN3W6LTUi+12qc
HW7/gOvJ5wfgkshLh2kBkHD5AwSpXW0AeBwU2dP+1QZJa1ZSrI9/fKLgg9GiE47rVIKmbZzYFBDT
3GoPLcqC32Mt/gau2d6qBY12u8bspOOe3N/+NFpf/PjLM0VnUFQ1FdgRGuJElx8X5DVam6baHwZ2
7Ve803IybI5+A6FICP5J2Ky8gUbQ0Hyre5MEURE26dR2ho1raJ666tmuwRcjkPxD2uo0QnqMAoy1
BhqL1C6qKmuTKL0rryFCInwHpsJF/B27ZJ20q8J80bLK8FWOQtrofVIrxxrIkIu/YW9DlvZHN35K
ytbPXyN7cLDjRi1UvK/q5s1zzJQ/hcRT/opia8kLrAsC/U1Hprl5ot5l36fBECk/FGT1nd9jq1TR
upe0DrHWAAT2A1UJR1nRhi3NVasU6AsHJoztLVKHNZtMyupT7Xr5NxiwTn4ojEz7SWGnGlAUTAsq
SMQHJd2Yok22zgt84HDYaeK7vM/r9ETOKf1OkQh27oWRIVqETEu2cu1aPoG77/+DDuo86Cn+VCv2
Xm1v4ECOzl0rN6hpoVLcPjh9oJYr7B/Kdz0coreotcIeg2jXQe+9rYwW3e4y6u8yfFPfJLhpzBfa
9TwEAQvgwoGRj38a1d5V71AtDnvojoFfbPtebmOEA+m+7nVMfH7GldEhoF5amvSIbnL7GiLHWXwP
Oqf96uJZ7W5K3cjVVWuN3vhEA5A6qKaWVgc+w4+kFa2z4NVF9ytae6YbR1u9yAt7rxTCPLAIEyzG
qqDzccIwgqT8j0lC17XIUz9dN6GNbT3K9vYPF9LcEkr24ykz2d+6zSryrmIx6cxc7u8R/VOT3LI8
2FTwv/k2fuH0+5GgXIVJpZ1VKFXDWgoTvX7UYqtX3bWZUnldW3kjP4H9REcGpc+mx/1RNzAorfn6
fQhUJghXJk8Y1HodLR+XArF6fSzFr+XFDadEAGEvf3ZkI44zyEF1sBrU0OH1g0BK1DCjvdE0725g
9S9ooGXYEJXJlwpPwnu015VDHZX2D4OG3/CneTotN5o/FJrQoCClmdx7baynSa2aJbLf2GyHro7G
3yB1xgYwwbCQOk37H0InjXYLFx3fzyUki8n5FPHxhUYaHQ7jgePNQnH/QInL9Mr5JRQ/viYKmt6l
zSPZirPkxe8Lf+fGprHEshShb7J16KQQMkWJi1fy5OJxeCg2rVvh2VYN5h3y+u1jUlbBNtYyZX07
Dl8VAAQsA207ADfk4bjkXX6xinghKUenH5JSLZ7jKIXB0XpUhVdx5hfKus39/Hx7yKtMBpQV7wrR
ZfqgjIif9GmS4zy1MBJVi4Ou+MZzFibZPpFD6VHNkvE3RD10yaM8WtrXIlG5mFMom9BFyMHpeeA5
NbluwjZVU6ce9CN2J+jzo7Bt/hgxU0Vo1AzrXxhuV97OCAxo5CS3wz9diMAnwP2aPifGEfLCnXs1
71QuwaTYMAQ4vfBKLydhjOuKrMoyjpU3avuRB8uujnVpo6iNtAbHu0QjEcd28vkUxAXCjVUWiLvJ
eK1plXrp68eyNYwt90H3K4zVUtmNWOZlW9muwmfPR9zsMU0ibUko7mrJaXX9DzEhskkQI5ej60Pl
9zSL9aNrcIgbSoz425bdsTQMlK3RL02+6k4myQuPvplJFixh0Bq6qB1OQ7ABgcBuG1s9YjvgrBOF
ovC3mETxV+x7qfwthFj3cntvX6WMJs8fOF8gnugOUxy//NDBx61UclzlaAWD+s3OjXSnoAt/Vw2W
9stMO2gLA54qqObq6p1OaS9fAJjNrLPzv84TtXnegJN83esQPuS3Kccy8LJz0jfaK0RsaYP1mXQf
Jb28j02veMzlrC4WQslV1KKJiKcT1l8wgqmxTc612tQJ/+gox2ioh2qF/+T4ppYOKssecpkLxfbr
UM1osM1ofDAeqKrJTIMM6TKq7cqRwyp0T6VsGxVyra58ctxNSly7l5w8/V0gOv7aVaHa7Xu1D/94
ui9/xeSb9Tao3LGTFYxXXO9kZCYhM7dGuNOD24/f0XyFVZx4XrnynNTLFu6ruRmn44D6I864aGBM
5mBI0DVPe2YciJ21LoC64+ehSvI9UHkADLe39vXOohxOSxgYgngEa5OI5SVmIpuFqR59uYs0HMFt
7CGyxNvjJWcGm17V61+uFI3BY+xmzZJB7vVRpkaH0AeuwDxVEBO8PFha6A8ZJo/mURpdLHc8dKiH
zdAEw5OVWwEAe9VYqBfPjoizBVtWdE2nKGzb6Bono1Z61NIk38bwxOHXyqnynDuliRmTqv75avK+
p8TEjSya8iKIfroX9UZxaZ111rFQYueojZ2WbBMpcmXcaOpiYbCZ1QRQg2UcKR5Fm6mUtCnJBlbi
lnqMTNN56rXIfEXiezyo7QhZQ067fFUbUbDJwPsvPP2udi2pFW6fJnkNvaurAk4HEVotkzE7hpmn
Vzs56mUy42jMs42lFhhE3N63V+tIpZsdS0BAOk1G7+dyWmUMfkht5IIvjfINHjXB3rDk6BgUmr+P
MXP405mFcUsYdOgz8Bbl5rkczyxDyxvxeDoaqDXt8oKTCV6tXvt0uLZKFimnSPKDdyVutefbX3o9
sQCLqfxBXRCGuNMGpNNKRmuoQ3mkZaY+y+aoPUVSEq1DPATy1e2xrm50vhKoNhQJXprsoslm9RMi
uxPo5bHRMaUBth0dSm7ztVG0KYwF3oIrNSyWqrgza+nA6VIcCsY0P6+Q6QG+HKnX4+2e4JC3rrpA
eishEry2oPK3+N4skciurxk8heGrCdwuTSMKuJerOfqBbUqSUh8lV49fENx3y1+mHFoKW9ZMKfOt
zEAPv7mGkXyvEjcs96ZsuL5DXSrI6OTcnvXrFdZ4AgEm5pUCdXP6azD04Wj59nAs1czayYmwmfSG
X6RtS/H2uiBnYazM01UgXHkNTQt/WZ00oAqU8ehRQ0j2iNvwOG9lt7hTOwCfq7SnSr7pNc/aFiNQ
2Dd5JJ3BoSPTh2GFH2cevt/++KuQxS+CfQSeBM4pDNPJqyjX41aHzzYe87727HVgKlW8dgOeSEfs
l9R07QO7D9aenwb1XcrL2367/QOu9zyBkqglNFVIPaY59ADoEI23uD/q2B98621QNWu6GLF5PxaB
qu8CLHy7H0Zta4vFBHG5fkrfufTAu6EqwUvto3unXW5DAlaN8o3nPTWOUYzH2GIJrCPuKQjdr0Bm
ETfXSZd50c++SaNm63ljFr5ggxQ5r0pY2o2zydGMRO+XT7OUhYg+3SwC3E7xnzQbRg+/cYqu6sUQ
eut2T9A3HL166FOJh+Mq8PEkurczqXtSZC3xdUrzvQesbHQp8MarsbCKbC/Vft2samLGuHR8J1uG
2WLLkCARMUgaALRdTps7po6E+SQOiBTyhlVHCbsCF9PgC4Y+VHdsB2N4NBQMM3d5O6hLBvTX80KI
gucqXvGk41eElopuqsK8qA+FreV3oAcck8tA6sdfsOa8OzVv+3jnCGUSxBmVLs33pRPKw8ap3X6t
aPki1FGckc/7iAmBCIEkB8BKZHemXYQ0jiTXl0LtIcbp6x7gH9hKHxOnpeth8g5i4uGR0SkRwD4A
VtNLN66dwazi3HqwYgnbOL2xehBQRgTfIk4xCN624O7MdRoAvFwNo+kG66KvrOTP4uX/foboXVBx
mHGabmhkF2AL7YfIwEtohQQAFIWyQCJm5aQGxiq3A8T1duOrheINd5RDS3PyzHVioy5dMCsPja72
OzsalGyvSy6OnJkfrYs46DeWpJgbFNdaeyHNmRsbwjr9TYo5sCXF1fkpewyaIsn7NrYfJF764R4G
eU8fyu3gvUSlJ92HvPuclR8M6avBzf6HnEUx0+AK0PqhjUBSN20b69i5tgMP0gepSoyD7rXphohl
7CCLVetyGKT7yg+W0oGZbwZmBR+APidXwxSpoxDwjUiunQee42GxiXEtz1Y0klDe0YPw6FUdTjNY
yD5rZacsiUpMboOPL+a1iw2IzRvQmKbreM9C9aHY9MAxzbdW68T3Q+hqj5BKT1Xqt1sq6Pbu9gb7
4LpenF+hBELnkySCpy+rfbnKWK54/TgOw6MceVq4GQCB2/9osqu8ZYaexLy0WydZBUrbmm+pHIH4
7MucDiV9mOArcsXGK2aYcfwyjq3er2PDGwxrNfRW6p1qwLhIEI7yqDRrQHLDHW4U45L8/CSDQQ+H
GoCoh4OsElqik0u8bGGi2LWiPeBalm0HJ1TCteaUzmMjB4O0cB6nS0QhhlYLzxskf5isaVNRVpMR
QSZDOXrg+bdKFeJ9rWTdwQzb8a6jvv3StMZSGeQq9PFhZExAPQQbfUaLA7VDXfLNx8YKFSjEuVJZ
b/RucbZdW6GW5G91osk1TSkXetIq7vwaE7Wq0bR2QYRpejz4aMExFH1VdswV7yxzemznqPPDFbYc
LJEdaRw3eaZ0rbmTpKG7ywurq+6HFAOpH2qQO7iF3d6vH43xz/tVcKSE3iRiGqZMjWKyX0FHw12v
CvnBwSXK27DIuXc/htjErEJkkaQN4NXoGA6y7O2p2yrvZZcSJleDVkGV6xCnlLV15NDR+1K6hICC
/ldmjetKLhzXXTl+0Df3qVuo6ROuWSbqC9AXqrfc831zGysYn6+pH/nac+J2o3HX921/NnKl6feW
28jyGoOQpr3zjCRrt56O7ua6hvP9VJHi+ztdx/x2XcewQ1e2NsZVuUrhgssFDbrE3uDQltYr3g+S
jsVnw+Qhd9S/5bw46xxAfR1FG8moLFwRWw1A9FbvEH57jmVIQaXneP2TolVqucWBW9M3HUZ51neU
IsY32QeptlL8JNLvb6/H1YEA+02c/nhCOXSpJ5cEVoyWD9XGf/BwJVZ2htoWT16hSV8qPOo2RpIU
2T3J5FJVdPJs4/QRq8QWhGJBy9cSG/XT3aSNXge1IHcebK0Y1xn8uX2VZnxjOvTmc4Qb3R92UBiR
hI/KhQjAJDpTscbUCTUpUkPnoUkNe+NalG0aVDo2ZJyLmsxXWR6DAd4XWFFuTqBTkywzQlQtq0oM
QcC5jcp9ZASg13yaydpqpLWJFI8qZ/amCIdaWA9a2G5Y9SBHm8CAoyhOcbxw8q8nnF8E0ok2spiD
KW+ocm3a317nPaZ2afwz4Bv+zhOdVnsl7JOU2lpqL1yFdTEFhD1klGkaov97ucJke32A3Iv3mBla
fVQZdkdLMziYXW9sbu/hq6GE0AoJBjAYUfedhpTGx87Dt031oQTD+KVRg/6LVJQB9pTVH4Jzuayo
cwqhXJ7BNOOm2XKLIXwDoMk8xk5QSNu6KpxtW7uGuRpMjvdKymtn30kqci+633930sH6evtjp/m6
kP3iroeEDwrEMM3J1kIwpcmLMv4/zs5jyW2k2cJPhAh4swVdOza7ZVpmg9CMNPAoePf096u+GxFk
ENH/TIw2mohiFbKy0pw8pzuqkWOLbdYgUvEUVlM+/bq9kC5j0zNPzUouDxaUnLImuBwLr8IUUjo0
wEmHRF9s4JBxnsYhgrwEYgbjZRIwx/nVpJURSRzimhtUEHJlz7tLDdxv4sxWvmidXdbHXO81cous
GxDJM4Vu+W6C4EYO1Z7tvbXk6wW8VKHxFoSe0a+RF1yYPvvwgEBBZ/ROgL2wRK2uO0qzYXOkOtI+
dI2jneo01h4CmDb+62plDaNzZT0eN4zRw9PQRF28cFoPAl2zo+bY9bPYZGaQ/+Kl0ie0W/OXvBT2
igu/MH8q0QwZSEgSA0MEvuc3rVGQayccRf5hrqaHJrYD3ho7nX+R+XVfbhvFxXMh1+K5ANHH3aZz
er4WOBgPxhm3PapVrR+1hGlrqMuDRy2s9H3TWaD/o3FaSWQuFqUdDaMRUB/cNmsukqgBWfYBeVv1
GDrMzXqdle5sfUgPGsxNsYT4OJs+FekKYdvFRZOrErWhCENpieb0+VaDSeiIKbfqsdRmEIWKFU8/
QBlGK5WSi68HcoqYCGsBTyjFJ86XKemRmYZiaUendtGU0gszfyR+tV/1wdF2t7/ehWWyljRIbjO7
ooZ3vpapEl/GqL4ex9gsHrgD+j6RsqNW7CmWH9hF+XZ7wWubkzVDHUo/8JLL6KJUY+pgSY/o8NR4
qo/1osY8A7S6b4gA1uzkHR985rFI6XkJeOI5IBCRi5s+uUWVOpOVPs9BaLrbpA5jezvCrkG7V+si
qkuV4fleYtVvokT/DgAQwtjhXNmWLzw1OShUG9WNHo7tJwOkUrnJ7Xg8qRWkrT51Nkf52VPpbXwz
EGX2bzPmmOJUO1n/k8AN3ox91kHlsOmzLn8b0sH9VI8GMaKaT+D90TmOy2+AYpVZ398+5/cJp/Od
MxGLWci5EU57SSgR1NEIniHUjnZqq41HDlEjBbWxSdeQ1DIiN360Bs88UWsLER4MQ/MlMUr0vROT
2J8OaZN3D1BilPp9Go8upabEckaf0ecm2zkN5euNW+l6+iaGPI+KXU0XfXjKs35E1XoKK4b8JY+r
6D6JhuP7QSSsxdugaUdlxdvJyHC5U7JrZmR5gvFCC2+HJ0AioSQ9nNKo+mwmdqWit6Nqd5WHIOQ+
q9SwvgvgXi82NQ/1vHLSlxZNOEezk5lofoPtySv2V+AK4M4Nu6AMjrxuAnyt3gXDppdwBdJwUCS3
v+vlZkmUSI/BaNBBogN4vloFiRYAI6EfSxEXm6nLop1jRvneU5L4znJTcQ+7OzLsWVp/sJsu67fw
/TAhCp2c5PRY+CW7m5qwi2b9aLdh8liPVXyvZxGa34lnOH5UDfm2LFv92FaqcYfYJURlTdKsFQfk
cZ5/bQag5L8QZVPwXvK1wHCVmF3Sm08BqIFT02XJaxBbqMSniALpICG1lRO/eGvwUo5LliwpamDj
WTxwsMg6vZja+OhBnPKH+bkfgxxFSsc22OQZGuRoZ7krJn1hU4TkBAy0z8g8iRoWa8atq4RREyTH
AWrHx7Ab7X9Qxv4Ze96aWu3FcbISFUHUhnjSmDpZ2NNkBKZaD2p6nBHTZppMCxC/M4phsrm9Yfdz
oge8JlR1bXfMeEEgIOe5L/plXdk3dRgE6TFL2uJ+DjsFXNMgUB5j2yvhydW1uDCM0PMEgHA9vy99
BN9ilNjpcQx4S91Q034ZylD8YxRxn+5u381ra+FuqWBSzebbLc5SsHoemlrK3SxxqbVlbANX7e7h
fUxWhGmufTZUYgjE6VhTIltsy0SVSjckjU5ml9LsO/UYD0lysBIQJLsk1Nq1IbXLa4C3weOwJrGC
tlRSQqI8dACypEeU55M3pmvdNzdAyQUAcNJy+2Gt8lFTIpO9fajL7irxCQtDowwIXDa2lv51UrMs
g5+LL+j10a/CSs1dnzUojwMRbvflNDk/bcXT4k2emPPPonLGN50xvpVvK7/dmduRv4JAyZRVAwqs
C+fXZZYltbk48E4dX1RO3oqq32k49up97YraT3VGnLegesIN1Z+1KvbF96aUK9sy3BpmQJkQOzfj
2UH2082G6WS2megfKRuZ7a4CNV1Bp2SoWYjHR5TB3a4c/sVXJyQkkaY4SBENToQFUKFtUemry7g+
OWlcubZfVEr62TAqkEubqi570YOSjAChtM6kfYKEUGiPIrDybGMrua1tpsBNfoOeRwKkR03Js3zy
aGd4cHIrm56cgJYo43vOKh2PtP+zzwVxLJUUgjNZBafwcn5eg1NS++6r7jlmLGIrpqmjFwx3GYI2
hYEadAMY3GmU4DHyNOVznArvkHh62W4GUCDqRjVF9KWFuGbFipY0QQhLUOPCjkkEMSPS6PPfNVut
F8Bj0T/3MYLP/lhkWbTJWsU+hWXctjtwL/VXorOomXx3ZJahLW2z2Y5NjRyUFpfl+JpaivyFse4l
J21MlDXW0gtLB5eCYyZbJU6H9ldGIH/FM7HoTKG2SfqsTijjbCJDJ4NHn+Y5b5iO24pkaMw9Shwu
M6luUDcHO7LEWlXlwu4YguUJpHbDfAIntfgRriWGKsnq9tmWzC4d3FH/WEmlNjsGnbUvk0j7bWE6
87fb5n65dZJlyhuIeVM7umhRt1ZX171it8+iblAVq4L+3p6S0fZbOpMOktTCypOtMpXua2k7/YpP
v7I6qAFgGyCQCG50/fzgRUAhrFO97jn0VGpx7aB2e1LgQT/EZN/hr15E7QslzTLcDH02emB2KBau
4IMuHA2xLChYh1svZyCXpQrEzRhM1Lz2WVfsYO8qUeVjxtNvt9GCTaUr9Y/bR35lPQnZY8RHslxT
ijzfdO10c2YbZnJqAqGGPozXZrzxirR8QS1b/LGDqUwPt5dcThVxCQG9wmFEMUYCvpcImQk2Jlpk
XXEKCXNdf5KsJ4pPUKkYil/AlqZsbAPFpO1Y5qa6y0c4aPaEvnUp/A6k3Julh3r/BAOjETMpAlO8
Oq44iotQgokQ+qQQV9C3hDda2spfl3ASQ+Tp1RCfdDhF8+exmRCAKOoueEOzBI7q2ydyaXngVThl
Hhbsj3Lm+Wosn1jjUJUnzykmxueUIeJP61uYFAg4te4PqraMpUe9/TBVsaquRNjvg7Vn3ppAHgwE
HSCJxKYwcL5+nSDGULtDdBIMrpzSnqGtjc3EVfwy2kEVHKPRnLo3STZUbJ0uTcrnqE/NzK9w7j+Q
b56COzh93DccWh1uujnwQnCfpGN7dGTIQJoJ7lb4CsrE9ssxYVbIchAiP7ipLl7Ye0EUCgJb8xtV
GOZzgZ0fKRskrzncPJrfxXHx2rqz7h0qEJ/11hnjedw2VVoUu0AYWR76pdEwCpCVmvXNbgLlcyJi
PXmFAbr9J6CpP3+xjUSDhDn0sJxZs2b8SJXqXzLFCd5ACHrGgz2PU7JzMifI/oRd15SPqTaVxtci
Vttp4xlZbWytCLrnbcPgUPWQt2Y27NNUJj4Kg9LlfqL8MD6UZd07D0beFM/UGsp4Y43O3NwrjDcZ
933CqPYJExLafuxnI/cH4WWMuSlh43zKBgg8lI9bF+mqQeFTkv9dqJrymBR1VCTxyWrb4WGqxfhF
B5b8FMBMyO0zm+qPklbWRHVGi3PMLHNWkoBL+4bFioInKRy/AGbIc/tSU7XjdhPFUHzpPtVKFn2J
orzd1o6aoXcC5+cmVlTz2YzLYE9ZRV0Joy7X5xbTYWEkGSvyluXKrHZmOjp68BxYUVzvE+HNuu+5
g5VtdDed69H3aphaviduVx075nuzrde4c7pyDO/zK+f3jIQLH8vvwPWBATk/h8yyp1l4enyKi3l2
fIYtYvWzWxvN0zD0jcuscJ4/8S473wtmWh6KQmTfAYyH7qeZx9/+BmVMmXzRglzYPxDUAxmcZI1i
rbXkpbtZ/EySNVm+JuqkFrpwR01VzeQXtB014GIPk57Arx3lPE2+EvV4ap4t8e9tD3jZn4NjjCY4
zSkKORL2dH40cQ7YyvP64tQ3IFN3ijoUX2K3Keqd6HO6s1lkMS3pp1oTJ1/nyDPyjV4ow3HQkgok
P0poqfXj9m96f/DPzkGGiZyB5FkABbGs9VhoEujKkGsvtagz77kMoG19mUji9adQTZoBhaTIs/2s
ML3odbJGSzk6KZpxfquKPvL1OomyLwCpxbBR2x4QhV4pbbrr66lI3+jkD+WhzafB+wIVGULfgo7R
c61N6vhp6uZ83JeBEaorQc67PMZiU4y8aMiNAg1Gcmhx0EbVpW5XmMYLM5/zvTqF878uajLGZ0cP
woPRVl7yLa4q7qUXDbH34MGTld2bbdd+gzhfZNsIdPaTbWam+Q31wOrJQU14OICy7ZQnrUj7/Ktn
xfH0KXd6XdnUhZMj6KTHa0Pv79NXZxtxyVQMLhSlIV5IdZFiRDY0/E6eQXvdOI0OAMEQ49ZWhQg/
9UPjQHk4K150B4fewNxphr5Bm03B5zk0Q2OXBknK/z3abflRX8NvoZYPqpyejGynLww5SvquyPvx
VOTC0e6UyAif57gSDwHwqE1aZPmPKjBiQBJOP36ZB/eDdEFMfcu6BAVRcggKBUsn0weJoFEB9b/Z
gTP3gZWYv3O7jq3NoIXis9pGw8qWL0sEUH3JYpmkwyd6X7KEGEj0MgKcqic1j41/1KF/mOYw2UuQ
hZ+Qlnv+iOBEtdGcQLzAwOscKZ1k+9vXdTnMy8b5FTYVQkqF9G+WktrjqFdGS1JySvUZWpyuqkxE
dItRf1BmLwsRVSw0qF57auzCmvri0RjdBHUxiPWM0U9xztq3UZmN5GjZbW9ulaFBh1DzsgQKIDAi
g29N2toEy6Xj41cTfjFlScaMA1zEXih1MkDMNO+paUpmHzK9/4f3I593otPn56Cd/3X4kelW7Wtn
pzTKOG6Yv35VhK18kGNTHiAoYZr2JH+SW2thumZswpGQygMsTWcfJe5veLb1LypTUc9p1pRr5PkX
tXTWe2+RGPQR4ZxaPIdz7KCw0brTCXfO3HfUzC9lAzOxi2bR56ibLX8ePe6H09XW99vGcpHfMuCI
E4QuhBFPnuLF0pTsa8rYvX2am75964O0iWmahJqzCyCveDGa7L9YeN3b7VWlbz13WWRa1HlpHbA6
g67nvoGJhNErG8s5uW6e974SR+m+d+z5R942ybGr4v9ur3eRxUjVILAlLvkdLcYlp1Hj9HUzMN9+
mmcLT1jp45eurTtIyoo1pOVFiLVYarG12U6RbxeJdbKLHKCwG9WAWFRLtNuoioZ94DnxIfXybDca
Y3JKDGtthOgyuGKehmIldXsYMqBBWZQsQpGleRJ46mk0Kze9N/OybO7qoJ5TGoVVfecWsRntbHgN
/i3aAaYmhUR8vs/aynzu6Rz9Y8x98opmSt5tmCaJ90UaTWvdk0u7k4qLUm6TBBgYjrSQv/JKpdfK
kSBUP5XK0G5duNm3ql0PX4ZgGrujDuvaIQgbXXwUawQsD9yIxMFKIo9lDwWKnrFOiNBPjHGpm8B1
yk0DMPdVUGm9o9AQ3t82vHdikHNLB79GKVF6NgpZy3DOa+LRLMveOU34Ve2QElZAxpJmtuaXapg5
MKuqbccB2OO91g32tEe1xVN4kZHN2fRGVSibJGb0+8Dsm3YiixqHJ2PuFBB6k6n+KfXYnQ5OW7R3
naZOwSZ0RJX6iGc6It8EuppshW5k3m4mmbYOXasBKtTjtNeoI5kujOt5AUVHHsBZsW10xUpfrc4y
DwFjGNH3QlWGzxQE6+LnpDX6m2nMCp6BPo7r93E53EdtPwUPNd3z7/lQFa9x13TB00CaLHwER4Jw
8ouhtf7cPtXL6yzHAfEgclIBBpTFHbOaRnSi1pxTS78s2ga5FSi7AjCfZBXqAn2t8n/pn1kPTCjU
8RSHAI6dG2sbGorSN6p10jpGVTaGMIn+UloTfo1yxcGpnGY+aFPc5T7pfy92Ro+7vi8Txpij2NHb
n4PICUESMeeFL3u/2w4UqAZH2hjN+9pBWd13kDkf1wKSK7+c4FaXAH8Zjyw5IvKyLkb4ydoTTE8O
PzTXo60+N+bJoWJqfQmRSdro2ajo/+Vpl+5S2lfuC4QkReVDimJou3iq00NdUizYKGonUP1QM93p
fimeEJtGd4vsMycerlLnX7pRWssUqWn1wiUER9j5kYdp3NloEHcnrsTM4JSIkOZCmbQRovRrT/G2
xVj99HpVyu7kH261vjNNk4LxZoCkW3on8GRukQ5de5p4OV81L4h+MpXv7CRvzmGeuvqtbnogZrfN
+srHgnwR8hWJP5XN0PM9K22mzL3jiFMzDiLYMoQUbJ3SNe7KsQm2o1s37T3uMb/LQwFo8/bil08y
KQQtAR5HOQm6XBwlEZSiLDSe8yLT79RqFPFGhTIfYYZJ+V6Eavrr9oJXXgCgWjxSAGLA4CxNk0ko
YedT0p9EZTT9dkQPTLvPOyQh4zIaNlFfhqQKefr19rJXDpm6h5zKgy4L8WX5s/56eNq0mmd0lYeT
S6KUfecHMIngOACat0PYlM3vmrqLdSxmqxCfnWBqV3zX1fWlFiwbpMGxDHMB9RWEYaI7uYoOz1Id
M0fWGVNsHSavhsRpMuxJ9ZWpceODUCx1rfNz7dglRIUvTCuT1/d8/waD2mWmpf0p0VOt8k10Sdy9
6fbBq1HovQ9NhEL1e1TilcLGFfuSQSZVBJwRRGELn02jy+vhKGPfczXc60OMwkSkCvUfPYjxpkPg
rYUY2uVRw7YApEB2bplyWpJ2FXZqVFjvcBpdJx4fitEo/sPHZ8Y2dey0eeyAxf5OZQsRyXgv+Heo
nV7ZohTYBxsUa23z0Rj0VDkoRQ1hwxQykk19zLFzH+qsLjy0ppt8reHEX6Mvfo8KzqMGyRNBIYhK
uKQvWHiCQU90IaZiPiVaPLzqU8VvLpsspJdvBOXTGKbJSxRSnt7MpptHO8UmwN3Ofd/Wjw36qoJm
qCZsX4zoNW3hl1Irf/LoCW9ityq9u7LMReMPTl0aj4Um9PR7CeHjsBHZ6Pynzq32bbZG7l9MHdo7
GMhnpf6AoJa98rJeGgWob7hUJfhdYpYWidaYOVppOEp7wlSTu5pH6WtI9nnMEx2JXWPqV8Kxy7Yn
ZSyJZIRpErwCT/q59bcaM4WeWvfQnlVpNvtdMSa0gu2KITvD7fLuHjdopoA23dn8GXXx8MhdglnY
CgtEHfTCYmzDYhr/my5QzX3V7Nn+57aDujwTCZfDH1L8g81oGTEq8FclENLPJ92LNANiWTMC1OfF
kvCu26eJClL59oqXLoEVKUzTD+Z+4hPPD6UeS28elGE+tSZ8toOZ6Q/hqHwJ3BIHJdRO/RfRYetw
e9Fr25Q8w1QWqXcSkZ8vKmCtc+u2VU9CF9O2KFIT2c06+u5m6t0wOvWX28tdhozUZf5abuF+BhqU
kMIO6gnK+ch3ba/9aUSIYCaTvvLAXEYuIImYV6FyQBkDEpDzjaWuOWpZXaon5DCavdMPgbOn9mRl
/8DxRzyc6s1IV8swG5Cdc+qmG8QeRm/0P7xh8mpMnYoCcw7LFLuLc8+ZosA6OdpUzyj1Vjo4wFDd
NUBIV67VlW8pI3FcO9A8XK48/L/eVDNyK1EMgvSkz+YDkIrJ9E0rY+Cobux7cp58Tfb72oo8oMx/
y0YOScD5ilFQmwyCjdpJq5TiU+Kk0cEbzRG6vrwLtzPEQivRyhX7kaUpOaQHBAgkwPmCddhoDXAt
/VT084jIY46y0wu6cB5yL1JTfSVPlY7v/AEgDPQIjUiR6bwuO8NgVnWvrz3tJGIcTK6gJH0ADl7r
K1XwyydSognpbhCIyAxncQsVNI4BDaX6aWhFt9Eak0ZQZg37nNm3DVmVes+4eAKzXksd+baBXvmE
3BASKsZVAHQtSV360DDGitLsKc2q9CHq4+DeCECeMBvcbQsoO9Zgo3IvyzNFJtuSNIcMHi/1o+OK
4iIwbJ0hssLcjFECI6TXdE9FFkZPWpB4G48xrNcWep6jElTeJkaOagfvWL7GjHHF4UI5xaSOBLfA
DiFdyF/3hSS7Koxk0E48ydnnudbS34xAZ3cmbnfwC6R0562m6K6yck+vGTHVaTQGZd3tos7YIVoT
q1Wlnej6GgdvcPvYV6QHso3A+ef25726FurGLIVd0XI93yMFKDMV/P3JElX/s0qUGm4HNDKpPECG
8j+sJXEU5Lpg05YFb6EkYaSP7Ks08vF3HzDQDYGp3pu/RAfr2Mqdufb1YJCA1ITCDjCBhSvQEtOb
ayqpJxi5vTtzMqKdmRTN3mvU+QfN/tmv6jn++vEtghABD/RuwsvClSjNruvqWTsxrkfYEabqQ65X
Wb6h8UIH9X9YTHYxQOxTMF3aZ9u4JSSCln4SKdQojyqD5TvDVZhHiJXMWjnOa36ANjAVCrJOPNDi
OMXgdsOQJrhy20q8bcrwlUqi7ek/q2pQtl0f99GKvVz7gsSbuADCD8lVfG6bcwS7h1Ay4+QobrWN
HWEUvnDcZKsldHW12nD2mPQHZe+oO3IReIrp0Eloy7IhNjl1N3Szif+JS/0Hz3am/aKW0tzxyJnm
6+1PeOVUGQ7iMYaCB9XYJf0LBK69N0829dW4zu6Hov9TNvCQQtvoqNhnaqxRn145UxaEakZeCQLY
xWd03KIcY2paJ9so1e7fvum94Y4apNUdsOmA8rfO/MUWJqRwXuG1u7Y0sYfDkBIAf072/HPGGYrL
CKUaJ8VRyhfQW3l6cAwYcA6A1tKfZEhDsZnh0P8f4h5bDngyTcqtZCjhfGE7TNsiwoefZsVOtzWU
IN1Oi+fgOIdudUINGNGX25/1ileVVGSkLtAU83QuthrCMKEajaGfKBsrL7HhBM62En2S7lN7ztOV
g73Sk7MdeSUlWgOkxrIRNmolI1Gmmr/MNdmgG3m5vXXylrIBuigPBGjxvtfSwh/aHCZ9wwnj56hU
wgfqKdqn2zu/BMvJGUngR/zHHwwjnB+2a2Rh2mhJ9hKHNt9a9K1hwmo9xp9EPY+PvCrtfZNM5bFD
yyiAnRuRIbsc69/gJqlZJxnE2S5cIivMe5cRFDVmChukTYRquLDzn6XVgOEcq61fAmZBYMYOSsIK
wFpPIICoB0PJ/jkFW+XHE4OwK37s3TeehzQYH9msHPnh1i15r0CxpVHcmC1GX/7RlAkEfmRZT2hP
OodIS/NPRV30u1aPTd/uwvphsJJ+xdFcXj5XZ2CenpMc8CTDOt8/pXFmswp3fCGgSbrNGIOBGymP
vLaancAspiNM2FRQnqy8UZcODnukOAuciRYX0wfn6xZlm/WJVw4vU2D0f2bXa++ZCWqUr8D3eYIt
M3TCD79UIEypXhGUSxGQZcXSnPI6RILbPeWhdojqVNf9pk3EzkJq6VM+V8Gv2yZ/edllGgljC1P6
vAHvt/OvMDGa4wESeNU5kSeLP33fW9RH7eDbwLDk59tLXd4uCEAA+BA/oavES7t4Es085LEt0vrZ
6vL5vjPH4r6rIEzfeUMePJgZdFl91Km7qE3RekLvUf9qGW0ExbulIfhrTOLfONVEu2LhF3kQExdg
T2Gz4zvjgxavil4HVQvkpX7OO736M3rqyKwTvYw1ctILa5KEPOSRsKAwi30xGN16cWFqQTc9M9Xh
DgeziLgxZkuKDudv8SecbXt/+8TXVlwceJDYLawy4/TcManRbCB7yu6CsG2eYvAwhzjWD7fXWxoT
91N2gOSgMk8W9Ybz+1LZjcJQU5wfy8JM73mWjaMwgpMGfcdHRwPfl3LJWhE+pra37J5kVT6hlJPn
x9gJ6HGZuRiA+GXiOyBaZjHd1v6lCVFMm1QLjZU7s3RHcm1aJ1KDl7yWktb5NrsGVdyhc7PjONKT
irPKZgwwd/3Q7rRyx/yo8adoc/fH7cNdfsz3VaX7w0jh0F86o7SoTK9Uogzymll91IX7TTObCKDN
/DTkZbpyWa/ukUYiDWyyAfqg53tEAkKHRrrNYW8amIkL6Rbp/gQ6MNiVWlhvmjI0H5gcNtbUxC8X
JuMhcyQkQNCa2fPzhasoyOLUHPNjEkTTQ5iIr11XzQ095EC7i9MxPjGzPd599GwdSvjEzKgHYrve
4ovmvVoGVhEWx9CVk8oiM7xmn8XmOGwLKzCYTBgasfK4XNuonEKkKkJcCVb2fKN9FQZ6osbFEW04
bW9kjXenGkCCQ2DhL3BCZBsa42uLXt5QNHuAWAL159LQ8zxfNIz6iX57WRwrCIV2fTxrJtSI3XxM
aubbPuhYJQEKNUYqTKQjADEW0VRTxcj3hZa3C7ViQDoYUHDiZ7k6frTEz0LoFLMS7lsSoS52VRla
gNh24+2igNckmEzzE3PSvS8ByKfWbcXHuOrpJ7KeLCnRZCI0Wl5FdOA0ZSgdb5eI0tk3BZZZCPLX
wRjGDXW0leWWH+19OZl2sDOJK19Yp0Zby40U3dtlbln9jJW22pWtHR+iLKlWovHlW/i+FISqLkgt
ygvLppAGKVFD3RMoRy6srQh1aLn0Nl8JcpbxrDQIkJNUU4CswBEkf8VfQYdVDfDCwdONWBXaUKEp
7J0ZAffQtSLf20iz7oU3zAcChDVyksv9sTLlMFC5JMfY5/nKTFLkemD3sNYkhre3taFjviBcI/9Z
W2Vh+DpcVl3Vtd4OP6bBPKDZ+8gGBfExp/V+ipweXQAmqKjzne8FbhqjLIza21GlloMgg7kJRTTt
XavtdnELDcLt9a7tinIUTB0oglCFX5ghQV1Vm8D5d83sJPt4ZlpKH7I1LoflMyd3Jael3zkjwYQv
VlEDtazbPHR39ezadynVuMiv9cLZzcKYdjZdtOCj+wKeCMOJjEklEn/ZJVKdOejGVkv3c++KY2tP
1TFSgmR7+/QuLjEIYYA6UIHgqjD5xdcKU81u0YlP9tWsVxvV5g0d6yLZuVNVrCx1gdaWaGTcLa8Z
I7RkbQv7U+xSUVAOTPdNWCVfM2CLBwuh6xnFB935acID9IL/j3dG4yKG1AorOLV2Y/8J86YDKUlZ
2Fyx1eVjJ38RMSHtV86YhvNi9+WcAYUIEDGEES6/z42meBjLqNhCUku/2561h4n+44ozu3bkfy8q
Te0vN5Mi+FCXjEfvqbTX+1arg20AQ9WmT5gn/vjXpQgtgQdEEgQv50tZcCzN6IemezMSMTEhQ1nM
DLdTcde7SVH+D6uB4HnHpzG/uKyDdUHaoXyWAUtqYliDa52rsiGeauw9tB3VWonm4kpKcDvhkWyj
g3Ffpt89cKipzYt0X0HQ8KySxWzUmTGiJI/EPk+cYcVYrn031EnYGSUhnljpiP76bqGVBL2p8wpM
ZqVTOh3GnRE7xbYKicpuf7eLl4gKF7yh/CNTfLCs50vpkamHhdcHOxP6YfcrPF1mfmelkajv0Rl1
jA2yqAF0ZoSOgBL7Cs7EFe9zZbO2CXiEJ1fSQyxnUFWthTE86ZSdHgzW76C2EZkac6N8QRlGiBXP
cOVL2rDDUh5m/BDkh3G+XTWcB94llUgiFaMN9UUMHLB1ygjcIBVyj0SqnsuPvvaQV5GiAcXlchDW
L1IJKJZbCt9Ntp/QFttAQdpuy0Hv9jPF7Bdsttu2YR1t5rRcE1Fcfl2y0f+/JSSk9B6XbfI2sEGx
zkb3mAM8mQ8S8QKtiNE8w2HfT1tmchoPkqC8fkzSiILObdtaflmZC0siXqmoC5/MUqFDyh44AWNM
j2ruujXajV71L4grY9d32hq9o7TTv4t072tRIWSCnMSboajzDxvHXpPmkChD8dvr0a7ucxOp02Cq
EHSI9XbrVWmSfHLtcLhvYc1wnggZvPBwe8NLJ8+PAGNBIwEHSP10GacakQJvt5fAIq464i7w9PDV
Syb3U1I23us8Ku0eVvqPUmmyEiNJVEelcbmUKc933vJrZigsR7Tt1bH+04jUy9S9B9Vpu1MSbW5/
FbiR6OX2VpcXabmq/Pu/XJSbwhRAF2l4HJCYT980pFet7TBRGvhm2kyvbEirhy+317y0JzqdgCze
eeXB7y2+saoIq9ebbHoslGZ2d4UR9/0W3Haq+W7cDGvgjitbZNqLaO8dBE22f77FvoSWAH2m6RF8
uH3orTb8mpq829DCR0hWTUm8FiJd2g+oSZR7KOogSg489XxFBULRyo3QM9BmPIVvaS2iK1XTavdq
qCr2Xc9z8NzqtvfRrj1fk4AMwaB3DTIaH+cLg+eorSCehsc21JSvbh10aFnmsaNt67l40d3KudN6
8GIvQRPYyR5uS+1roFhOdp+YYbs2LnPptSTzlKQtZ8SKw1jkKB60GKLoo/GxSrrwB8Dt8CEV6p8O
eqTPXCrnREcm+cRzVa04rEsnIkNGGrJcJpAhSwmTOenyplKq4TEYi3Gvx0a4DaGHeSutVnsqoih5
HXqqXmYwNydY2/N6Zf2rG6fTQbNBoji9xUMR9L1WWw6fgbpWD2TB9mrK+j06m2Ff2/MGrYvsrTKq
7I89NeLt9u26YnwMskF4Q4QOEnDJWRtRyuuCkc1n0azsAMelx9obdcfvpr7dDlbbMKSg1iup/dVV
mQKT/T1GbpeR+kgngH4SwguRiOLdZDrTowNYYquraVnDsdwWB3zmGj75oqeDwdNLlH03yIYoLy1u
WqqpkdUy5fHoBuAJJm9Ut1aVxDDh2pH3kgcjegRiRP4vtU6KjPw0YPKH/+HApWgNonKcu7742vRd
8Jr05R+VKOh/wU/8M4rUCCnPOlc+BVFcfWqVyNvfXlSGjufvJBuHsUrmIRIVuFhUneJ21lp35MGv
7YNCP72EhTUKft9e5tpnJayEj5Q2Kse7OF8YRGVTDGEUDSl7vJczpb6rKmq5gQPYCTdGk2qnifnH
8oOhs/ywlBNd6c/oZiyvsDkh6p7GOVbslOUeGdjgZajqL0WTFyuWe+2ysg6cIkTq4BzkSf/1ApIi
qp3e9OOjRHd9aapp+qqL1L1Twkwf9o4zdadQrz1yL0CoKw77ykvIW8/QhNTUYKp68RWDmfkbarbT
o0672OcCDY96n4j6wZg1bW32+YpXpDqLQzAomILqWjz1MDS4c4iozqNW9zo5SGlsI7PV70mxu0Mf
578h+zb+s8fki2kk5b8fNqT3IjhNT2A5kASdn7JNEj/3mjM/IpoyBXtiyq5Q/RgRrXAzTp0XPRV9
3KlbZ4jnNcmSK18YNlEAAJCHS+ju4lXsjOT/ODuP5baRdg1fEaqQwxaBFEVJli2PLHuDchgjA43Q
ABpXfx7M2Yxpllnzr60ywEZ3f+kNY+lXK+EYBJ2GeXCabw/2poqzP/n0FoYSUqw+aeC+y2Jubwkj
/IPovDirXIuQoqiqYWBdLrzEXHmpB42vHPiYJOtt4GhxZjnz+NiaxdZGi6bwZEWox/TaKNu8TD+1
m1GKmAaEayKRVuKwbO+T8S86IvoYnhV1F0tz8fT5Rui6cq/AyWSOCK8YSNNlBrH1fgAb21zP6Auq
N99O7cjT+/KWmOCVnGz31iAN5NyRB15shxkdCgcZfHWmtVBinrbhkG1bMpCo1zZle1wdeUvD4Mr2
9xmvkZMBhaURcJGNTFUmytJU2xntMBPSyICe11Z6+hNKvd27aTKyFqSGZ/WnKneXr8Wgg3H68yG4
ctwBS+Oj9I9pKV3jXw+B3WBaNDmlzivM42HUK1l8TCEs9GHuzHX9H7tGPGm/Ocl7dwUVqqlfn1aq
YPIHvdHPtdupR2FJOK0KWpNxarOm8W5co1ciBfUaWe//P+0S1gxgpKjTotXPvpUtxxJg94cCjMer
bkn9DiXaGT5tpW5UL9e+qQfFkIub6omq4tefSMRcO6PJ9XMJnicah8C+H4XKQ0OYTbK6eIGvpgbt
HYPpd6nVZzeC8LXfDMNxx+X+07y+eHy+eOiapgYeocryvjdy8x6YDOX3CAoZXUSGnXexq3Yc0J/3
0bXTQ6rx/5rWvzd6fc3Ms2qYjbMrrCUtwq7davk0EKnHw24Rj7ypiXdm+vPPj712jyJjQ/TgYiBS
Xhza1dLbwtQ4mLlWWbGBucWLr3RclfFEiYFklMmwMl206rW+gRu6lucxetuFXkBAA6262MuOzrQD
CbvtPNO+KiK5H52RvgC81o91UMkyLGdoM58n2Sy7B0bnRbhPmkbYWKnxn8HR+xlmELhbA5ESgaf5
ddvZrc0BmsV2ztsBrk8FQrpPUd9SulhitQxo6CK8cFwWOzjJcmjitLP1cEQg8MZG+A1z9s+bQFgg
vNGPhv3065uAC0BP0+FNsGXrvyrpiq/wI7RoHLPirlCrhS2V22mhLwe66Fuhuvtgoo1iLGhg3ggd
V04Dw0QKbZR4vH2a8+u75ETA0l9MvlGjpjuHzlzCbbMtsWbN4sms9A5yWJvfkkG7siuRyt5VhxgD
79nUr49Fy7hrma6rswq0UY+MAT+DqKKzgzaO66M8GrUjZAs/XQUq2QZdwxu/+8qtTg9yx9vQswJF
cfEClkZ/Wyqq/VzpNvI72Kwii9a++Y1n3Lhkr/5Wrll6J3uz95Loa3cYxjP6I4ZBPDyrsVzPPidS
hAsX3qM5QrMKR1VWzXuB61B//PP5v3oKwRRwDHdYDEIEvy611nb2iEQ3XxhriGi2lfNkGCiZodAr
ivtV6/oYUr945zQ2JfZKbz10+i69VV5fW/Cd9UW9By0APN+vr1HrXW84477pbQMGQKuKOBPw8ltM
Q2/85CvpEK0cZsiMx8EVX+pWW6DksEP29DPFlvm+d+sxwfjPeP/nhb0Sxn55ysXJyfoBWMbEUya3
Nj5Na52+tSjuHYzBn5LUkP6L16b1yXP7IbYADH368+MvDy7QI7Yo/yHMNqLZJSqTTLBwVn9T52pI
g0ffq/u3ql/LT7pqCuSnhBm0oRyR2PvzYy9/NeBbwIhMRigrbPAHF6OmhpnPgEOSd7byZiujDKRO
EKJxpI5VMwkZK7cQNFpF/9JPPr6OOF4Gt6hDl1tpf4c9/QTPRzX9250VGMsYqMrwzshLzn68z0zt
2BhKUB51NXrVjavi95VmmolCJJzqf6Rk9u32r1qzDvAp7xHSwLZM1X81TdlHDX4DZ3cLlvcK1lni
Fb4R/XmdL7OF/TfuvWXWelfVuLyXM1+Wwm5bH1NRPJoC4SsnnKbJe+lsIIwbpNMx+fMTr/xMwPs7
bXQffP2myNqLkU+XC/+sUlVFupzk+3zV8U1GiaOIB23sXoxgaW9p+l99LNcSUH7YYGSEv65uJR2s
8nAQOmel6ZwMS0L5JQcN3stcmjHSHR7Kxt566zq6vCNY3x1stY+FGRAR/H59LEqSrj4XAXtIuLIK
MeIKgrhxbYB8f17WK5uVBzEeQO4TePdlHWsjJDplWe2fG48GTFsF8tCnjnlqIC98+h8eBThi1/WE
u3PpZjJ2vV0ES+mfnU3mj+PgmEhy9SJaTITK//ujiGf/SJPQuL4MnyMsQq/s8+AspNM/GjrqmMCg
nE/L7N2Cn185CfyWff674yMY8Pz6pSgKg02D63mWWja/GzYsPpjjpOclzfLnUazB6c8/7drOAFwJ
XJbuMtI2+4b913Ffja4tS28wzmVRTW/jtFXfUxP/yD8/5dq2B0bJ0JcGFCovF9EDr0xgJmR1Z9/D
VS9SDdr54eBNzgk5DD09Wk7aHmer8G/BM65c4PhW0U0Cb/JPm+7Xn+el45yZsrLOwpyMLYTcoe5t
cNh3o6OhOwwA0Tw2rq4eJDRiLUqdJr91oV4mRPvZY1pH/ACOzBJclCQoEHplkLnmeZG9PYab7XVo
qnf1YWjWWUa+WwuyhLLAkdismS/995VHGQlTDXq/lCcXF87CddDbCAOevXyEw7CK4Q7zli4ptHx4
UYXmhyMsxfjPD722qfabdf/R0IcvzwvYG412Vm6cLWtq4oKx3bdi6vrPf37Kb7keKwsemdYyqiMG
o6yLW01vOz/HvNc8t1ju3bcMaRJ3GkF7a5OZMGP3gLZp4qnPYIjXEwql8VgE/uuf3+LK1oapgdgB
IDuugUu0jem0vrk1gXFeHXu2swRu72hHQwVHOmrQBKvQXmd+laHxPbeckRuR88rugr5MX5jhN8pb
l9VVYc2IvY26fZZLlj0WjW98zLoJkbtO1lOktrX528KvO/bRxryR6V+5qugp7M19MBX7h/j1bBFP
ulFVvX0uCmvs7grZSScaKzN4s8bVEXnSozRu3tI7uRJhkJfgm4ON4bH+RUqWZn2gL+Zkn1egbUnq
bOMHBF58AOnWLbezK5cHdQy1DMxad2++//oDva3OxCKEedassu0O02AubjwPmbCRmAAEi+k7BYXz
brG1tnjpYame2kUEt4Q3r5wmuFp8XJaaD325zo2PiLXArQzeZlAH4VTYdYLQmb3d2EpXvicML74k
lCysgC6Pk68W0x/twjpPRZD97GhIDeHm9GOSjT6eVPk83hgtXDk6pCI0PKEvkA9d3k2bv3EPmq11
nhd9+1ovFWPAcXtfzMI/gi5eHrYyaG604679SM4Lgp40iX7HO9nmLGEs5ta5HiH7+stsgzcCE2s4
0k4ojG+BwK8+jwEvO4gCnP7Hr3uotGuy13mwzkVpF7GXYnxc6EMb9VZTH0lg5OnP19GV+4DmBtp0
u1ArekT7+/wrnldEglJuAtdIzGK7LqRnHKyf81z5MoERa6zZXToGDHtTUefaelgQMr8F8rxyMdP1
B18VoFW6G6xcJBVT5XUin2r37Pe2L0RkNEYu/loa6ZFiDAWOvE5ZzrOZTEHZlh8BjiiJcB/CIVgS
p2t1K/39fVEomzBkpLFOnxktsF8XBW1Kr1Jd755bOux1knWjvK+wMowyy67eV141vffHKnj1rfZ/
CP88G3g3AyU6IgDmL54tN0iKbK7zUm/zGhFLEOnLZFd5CLB1Yn5Y/KmYI9pv+DWPYN3//vOG+P2+
ZLPvfhc7JNZDCv/X52/m1BmFltpneNedHW5tsxznZnPLsNet+kbg//3G3B+Gv/YOhAVPsb/Mv3bf
VJpEQrt1zl5bqMQv8/ZQ9bl3Zy3jCwlI+ho4UD1bK2+Pm5zL9sYNdvXxrDHtTlQRaLX9+vhCFsLJ
5LjrPI3qAUQakzS0BD8suaFiKPDI+0vgsPHi1QJbcuTuzBvp1tXVRuVjXwVu6svZVIDJhOdtHuEY
P+OPWAx9GM2lOxXreuugX3uSw0OA+zH0dC/nCsPWlb2b+/ZZ6/O7OnPT71lh6wd7XvMbcf7a6aHM
grVI75Ive3GFEW4RrbQGB6hKMIpn9C9aD+HTvGjW5yaX2ZLHcCeDN/CcenbeVgwJ//sWJsmgnkRf
BMjR5We1qrJ2etc5V9tinYd6XD/oeS/xhvJuKQX/Hmv3gR+IbmYmu0nN/u//2sCVqixEEQPnjGuB
20cdCX2RZK7VfvrzT/o9LNisJHUj8W//hJenUrMnYYveO1Mv5wfDX9/PY4q0epXi29yl261G1rXd
stuh/NMAoNlycTAzQSzsJc9L7Vmt4Tju9pjT0rZ37tyKGxtm/x7/HiYDKILkug9CMF7ncruoeLQe
Y0rKHO/c+bX7igvkMpyDzZXND+Wv9vDVXKx6Dod06uzTf19WLhjTh624+2ld7BR/koujV6l7HnRG
5qHvaH4kOseJtKYuq9Doqm//wwNpqXP+dm3Jy4ntYPWm32W+e0aaV0x3fo2ZBhp8dfZuHppgSaBL
3eqVXVtdgDVsH9Ju4EwXn3LuZ9+aleaS8Yv+uZ/b+S73evedI2R9txWZPka1X7T/vYwFKgaP2ISm
DRLl8mbj3qwgWrKDvMEW0QQqkoJ1qOqHshAIbTiTUsmSatvLKvVbvPgrp8XgRuVORY+CROoi5zc7
U7OKvPDPbarJKN9qLSmavDgsvZ5GIOnbG9voymmBPoGoYYBgKYfm4saTpt6Nhs7zaOo6JwB6/sMs
u+bLgkXCDWGoaz8NoP9OVmZlf+vueitFrN0rOnOusBJ9rvUEwI0dbbUxwy7ybhGLrj6PziPp2W6E
dYkbLuc6db2UBmQ7zf1pXbTgaXMb8W3T1fjUVPMtWPi1paSXjHA14pTs2f19/nWhFt4MZxgTGQCW
bRuPeFt+WLAt/Gu1FD7Afz6Mv40aSe+IUcR+yPw7hffiaJRtg6hikAXndO6dw9QU2sfGL7dkbHt1
wIp3iGzNqrhlPTXHRk1PKvRSx/hEU9a6Udv8HjR5lX3ix/YhaF4CS92CHJs5SEC40grMIsr8U6sc
Y0a3eapPrqGsV9vus+4wpFX79cY67Pvz1wt4J3X94zeyY0ytiyhmDn6GTsUYnOvN1KHYtu0uDhmM
X0e9mOtwtZv5ZAeIm2h4xsnQwYiUMViA7U+s7Nn/tNvq7Fo6t84x19TF/jN1cmCuy3/O1q5Qf3G0
sl6ICjmNOekME4BQ51SVFdEem6YorzK0Jdwm1et4xn3x/eBQ6IfTgF1cuMhOG4+ztgxt7GiB/Mtj
AaxE5uAAosCS1FVW3TlD7BqDfZ9WVuoku9mLFa2rnX7KtYkuF7wTtb3uc547Q9SaFi1OWloqKklc
1ykqy8CVdtTYZm2gfJHKOZPIZDZGuUXo3xTpU7npbfWJadcwf810s0dL3SVHuIO/UuZjiA2Uk75q
0hwmM0wby1uXyK81lWEd7g/D8vfc7YuMh+28aG6YTs2yfLSxliqwyUY36ZBvBLXPtBY6hdBP1xYn
S9ha8OYsueffpZiaCBWOhABjDoN+TscjenL5AJtzy4LmXuDVKEOvxHn55OrCzqJx9lPj2fF7EK+V
kLOI8iJbXfQ04GWJNwzGWKGtwn9WFrqqZWjYKESd1GDC3QqUPxTHMVv65kH5Yrbf5RkyaGcFYrc4
mvZY+1FQmY2H1YRqmzuUSPX61MI4Xf8CmrE2UYtyYpqYgXLtt7EaVHWHJnHaJpZMHRVOGeXaQRvG
1E+mxjKaiPFP1seDm5nj+0Ua5vYjpaFkPSJ1bqyP0IDrpQgDB+GOJw05e7wfER+on6Xr5tsPRxuq
4uCXZZE/TuglaocVt+bpvZe1qBhWGCV1MVT+nU1lNJAIzqDb5mw9AX/dgmio69V/m7qsW/9mrL0a
7q6dW033tTs14/ctZbQs4mVakPZNFvjWdoQwe8DJMqytr+vQz9ssRzDc6i1pRvg76JkfFh2crb9M
OaXMdAiPU/cY1EqkcZZT9k0hvpaZVoaBltv+w+aiZpdo3TotdyakIf5sq4sOoy0mQm5ePKbb5A2P
hQYFrY6Eq6zaiIu+Nba7lXlWbfAjOPdPGc6K1NPWVLlZHomlcftPCjXm+h7pHDs9tFYN4C9BdL7M
7py1Q+4gIZfGJCuizepPS2iofskXOMIbyLoY6/IKP692TIV73wYeZOKNIUl3QmJ8DJ4NUVilGxnS
qIsnxNqy8UeWblURrXpZjkaSu40cx2jZRkA/dtDjhu5qSBE2YbAsLDFqdVZeLJHR5czrYulsRps4
5S7L2GogUsNVaoH3VWsg/YFPNLrHYVZlF6ZGNQXhTjdqXiv8Q2QyCTGKx4A6lwZ3M4jqlZ4MqntZ
k07isPUM98zIMnPXfPIYcW5xOo+2+SAdt3dOyvcopeK6A0ByNFXa9F/ShiHBfdu4/vay1HO/5vih
jdIIy2Wrsh9IcWH/Rf8oLQLy2bLXNxzdNd0dj9DvW1BPmtdpXbhtm55yV/kyE3el3nvyBDWsRNNC
H031PDpqxHOpz7I0OK9D5mxh05We/aPqzDHDxb5c5jIsrEDb4aizp6c/UrvR1FdLdGJ4NbJ8FfdD
NeXVh6zIen2n4mTaFzwyLJu+OybqYR9sdvCcDrrU73MYldu51NzRNE85MuipCMeO4UFsZujvV4fG
ccFL9LVo3C+51WvZ90LOgwNCiNFlkpuylMdKCL0/mHI2s3s+7iC+C6Qmhkd3dTTkrl270jkLGEvl
yzeZtdV2gBrml3VoSGee77IFQQrCjD8Z3+nv61kWDojBqA9aOvBHll+k1d1gKtc7VHTrsndi7OX8
ZOS9Np90MTbrKxvEcyNEAHoZuYM9iuPsGmt/l5uznt+pSezbvR3W+ZvqPK/czsOUMXpy59ooT+jv
LOm5UIWYuaSExkDIzIbC+DoDYBhPpd+32HRO6PJ8bQUBJfIBI0116Hb+NG+JlQ3lihSIwAP6dQs6
25mitLdhbuhZbutfoIUK577NlVLToV6bbH4zrQH5h8UnKBgHwk4jj4FwMU0J6TzDuM4hXGAQIbay
7KIyXRZxRwzs+48IY3TjG0g5XXWJK9Ox/7Iqtg/BYh1bjyIH/JJ4ZxqFo06VDwTtyXNzepvQ79P0
jrnv2gZRPmVud2p0WWgnnu25L9uiluKvPONUn5B199Y7oZkFEHPH6VQRooRaPMyTm05UpqNff3Vc
zV3OkjkITqX2VCnnlQlAheJ6LRbXjAkEKEUhFYtqEEETaa9j1TtKLtgIw1g8SiA/0wd6zHYXk7F3
9CYH4QhXhMDUqFaCHqDgs6Kv3SYtXiaIdDZO0+Edt3SF91wKsujHvmy2JqlmX7OmEMRyVsQNlGst
ajXfHfEnQw9GDyXCIt1djqw/waIHvhvxbU0kOJrCdu8y3LcQiq6ApZ6DVu/ypNJUl3923C5Q95a7
DvaSrFaDmTDAdz/4LMdZKz6gv2fKxIW1PVh3w+CleD+NE4yiEE0agfWSzjltnzx7yf+SOojhB7QB
U+04b21R5AmI4cIT4SbdYvtajYuof45Dr/OGHZ3u4FllQ7+9dmVuV2UkqJi3SNlNSu64Ium+PFly
xPlqmwJLHeoRTVVsXXAX6O2IOLmmLymyBYet0foJeBmCxMcWXqL5lBUq787MziC4xnA+cLAJjH1F
ahCUP7iV2jWZuqaO0TWAlKnMbRhCPPzq/rnsNT6VWuoWDVkWCl8ZETg/67wqXrxhyGcit4VsjJTz
SH6G7+m5WlX6vS9GpvCaIG1IVI6CX2Qyv/vslL5fPAnR+tWxHv2hPcq2IgHX0cCA55yZ/QFip9Mc
pEgxp0h7kSPgSlBpn5YhdTyeBtz5qLoRDSIxT/OPwpfSCX0/K76gop69DpbSgTVm3mwcikbW2Eln
6CWv9baUCSAQiapOhYNdcITsYlcHqbxePqwVKmB3hiZBbvYFYfS+qdvlBafQdH3ue18LPqdtZRQh
nGH3g00DWfugoR63fO+bxn0xOmPGU9RJ02e1OXzO1ZpRKNX1Rv6oXJvoVtvCfhmnznoejG2zw6A1
g/6skGCP1U4EOukoHJah8NapjBtjcsmEe9shtTNRhMe8SRndkds2c+6EOa5YfQprfBFMAQqCAsv0
99DZ/RChC72p2HdTBJM7W+Qv6cyGjAxPa16Krhc/Kt+f0qMZyE592RrPqn+oDbeySHmVy27OhaHj
HIcbcprkC5PLLySYMniPhWa3vE7m6EwgdzPsKjZkc9pIb7SyeSBPEnSyx4pkZiCYY0aHxpf3nvBW
6PcLw0k7Dnxly3AYVl8/FGzXDS/OrPR+pmC3KM4CysNjBnZFHLFm1lS0YJxbgQmYbflsDowQH9B6
WpY3W2NsFYpOLm3iZn4W3FVIUHYkUVuWHUvpZpYTY4nisn0ca/WSyc69e3tVLtmywTX4MM9SL46G
nWluQXoXuPjuzo7+oa7q9e9Sx94udniTj5WlBVNCCLPN0PXnWb3bUmUEVFE2aQL6iJsKihhbJVoh
Tt33VVypec7vGS83eVz2mDmiAJZ54q6DXx58Jnw2TlISpbQjw7R1S8NN1wctXjoIYcyq/aY9Vhau
90/o0FnZp8obvDZZhD5ax3Kx9S5SueMMB1RriuVxVINkoiTasftK10TWieZVhLjM4jr73JdbZ552
DGABSWFZg7sMl4juk2XP7rFPxQD0p7EUYoZNtVY5inBusTxTWXhLTM7oIxkvegykTAFxlGoRE7Eq
PeudX2Yca6v07rlBdscgZ/AHNyqrHhNjoPzIMy5BI1hRc2L2ba7Yndh1vXgRVLu8P24QtabQ9rOq
+dQNujWjSm2JLfbkKlVc+V06hypAEP+0blT3iYnqeh2XAiXMyKqcTGEqiLHqmxQ1xrRthyC5zhEi
xcruqKvUOn3c6KICpAChHSxAe0djamSolW5WF2cnXT2jf9Zmi1CLH0lLBUpj3mUeUc++fu9NtWHH
ad+P/kpJjMMuCSy084d+mw30uLiKiqi1V/F3gWZeD2HQVOrRbTCDfqJ2bu1vOV+0ieXq5+y32Zio
4TKbR41BC8zUWKX7olLQp3GJxU6brMhvvfmA5Dl7g2a9KdsqMI3q05phjZkv1snI5DTcC0yS3Sj3
FcKchT4GL65XOH9Vlqu+OOSyerhirDPhL419ONwUQ9UJpxhVv8pVmf+1bj29jDTJzAVGKh4JGN5V
1snaavt9Q71Fo2Q0gv6kWq3vjr2BnUmIcIjyYzF04xQWq5YFcerjHxZrq1oxuRfd/E5WBjAhI19B
NtRlak7nqrMV9wEUsbCkP1nGyrCGPMTPT3fu1qLKrChH9/iNjkdQHLrCnyzk3UXbR6hnDyIpNwGG
y/Jzzw5XhDDbsPUbVx1NrSHM4bS0Hsax1d3QxlvvZzCP2ec2N3U9xPTO/akPQfbN3bytiZYSKSor
GASeWHaqHh1tRybotTN75BxBqSUisLM6xPDceVsYCP/M17mZcaSXvYrcYG6+VF5tUzoVXAMxoPGO
6keUbXraSl32kd+BIDatunBAfNJRiSe7INv3gsw2QguthW8Owt99iLegu4Y9Chcf3YHiJCzM1S2T
tao9DYScV1fRAskQzu0isUjUtGnUuEs9+b5dmiGIUroYD9q80qOZG2mMSW+rDEtpkkwttEYlsVe2
VSqjDlHz3RdUtkZUUJzk0dINgRfW2pq/a1cdryq3l+t2nKlB3rlVvkPOUxRVD5DrJdIwaTE9GF4J
+3a15fYGEZi6b0n7je5Avw4oRSMT8lGaJS5Ri2dX3ynPOljC2qCGu3U/ew9zP5RGZPRFMYfpHMAk
DtRoPPvWViGPoAfzs2bblYwLpVzJQfL9hwU1mkdoE7WIAi7Ihct3FD/NsXT1JB1kjcDfpHXHqeGO
jkFLlWPkVbVOsFzTPAvrjLI41NaAyekWtNgTjCjq/9SKFhNdY0RGJWKX1UM0V930webNjASsV5Yn
k67WLc4LhaReRdPCC/Gnaj6K1lyRNlwF0SEfSejjzC2M742loz0rO8Mo45LGI++SlfiGoIrYPUts
/7gXXC3/2plTW0HrrXQtpKAF7e7IesH6jdLjsFGcPAK1ogvqL6VDQbfCeEgQr3Ln2MorKCO+N7mf
lo4ie/KxdqDudadX5uStE1rOZpnczpu1opWng69cSqCB6ToiVRaM025GNvokOP6WUxMYVilT1njP
4MwVx5G4m9wfGLNAUW1MVURm5fV/i0VxbnTjtcpHf69snW+iKI0va+UvcTAoZHX0tC2f5Eyzhdsk
9T/2mRqKw2C5BNwcxE8f4vnq0gPpNuttSgOjhkrhYKjZ0Du445i1FhdlbzThuIyrFZZWb3txa24q
4/9emgRxJgHL30KpLgS4hIWrgS9NzeoQJsJxNYwUHlyDEq/fKpccFD8tZwfUu0uY9tUMDzUz5j70
RGlmCAh2TRMbra8/ucU46QRn3cT6TPWBiVduGfywrQ6L2pyL760wc6cI3RSzvdAb5u49+c+Eb5vV
4Mes3A6Sp0k2sLwHvJgCEFC8Vs/J7emsWHUbN5PSSHqE6JfIK+rVfuemIHpZEcM8wO6nw2U0upPG
TtEW38gYTJg3vdR+LN1YOclaD+5LS1Buok7mgvpa9/Ofejl1U0L7SX1pTFzx4kZStYVTDjMt2rA2
G18ALmfNu9yb1vGp063+3pvd4qUocfgLu9zAb5Mg3R42H5jvPS6QvGQrPaNjuiBTkWT4WP7cvGUq
o3IVtUNybzF5RI9+vqtoJnpRha18hSV24KYhewuHvIaGRH4AzlZ3B5u+kzrQP6Ro6dxaD0U/bsT1
bk7zyLa1aooyBw5vQnIxlOeaPnOR6ExUgo/6vKX0Nd2lplBsyje1aIWf9OhdUvOLqakSU+rle7fQ
bP1kcmKWCGJsK7/Xmg4yuqsHWz4YPS3+UyrhINylxVbWp4BcQMQpWdGLsLaStgsqTYAsWrOnK0yV
PEW9Gj1qdGHaj4ppuhGuLRoPYK1dxzxm6+iqWM0y508mz85O5CKrHvmNtq2hbqGQETEwZdZktKrM
sW9DIS7yC2fS+TA2/1rLZRaH2lpU86hpWzvFs21zgk3ZlPqdXgICLAbhVkc868uSMQiYowjKox5E
VOS4NjBgz8dj08uW8isYFufNc0pvPngj/aAIC+qyCWmHTtN3DCMdBgoatWdUZr7XxC02bzgRb/iA
+mwAvTP2dvA/SZPcPm7UNNV7fzOXV+BruIAI4fKodpry8TEv6a4f20xqLxMdXjPsh2YomEDNnddF
86YZkLG61P1pm4IA16L+0oR9EVACtxL999AA2qMlC1XRGm3maJ5EMPX9sQV28ZqBuWyiOYPO3WMO
tx1SRw6vQxVUU6jYaWVcU+81aI8w0EmI9LQMrW7MvcT2Gu9do3n0a5x8mXTE0GtuO657kXhBoVUR
owX1Addx/03PNL+897NNGs9m3zfkNybJWwI7eRxCokpvPe5d2z42C7VtJw9A1ocCzsYYLyNGN0nV
cCgPxjanbsSRlgv+4NS+J0go6XOvT1mfSOEYH4i5QYY3pd6+jYt0+nDbZVvOhS4dO2ntntInWCzr
Q023tAiF0WrfKq/t2xBsrpNCoJaCdkSBEyIVXG5aERr3/ckuYdhHmd3In3x77W8pg1aEFfnAT/Qu
KW7artzqUB/slVlEnxW7bhQzhENQ1lmZTNUcZEmJWY8f1d5Yf++sTYyJQPGE+Lup+ambHOubvRc+
4bhRPhwpBpqMQXHd3bc+tXas/NxM40XM8nPRdO5Xl3ngz9Qouq9ZoKEImKbaYIQ6TgdrQnAhqyrH
hmbY2CDI8lA5jUoaMY9dXNEP4DdT1YXCqdS7eh6HJppK5bzn23qKw2y3r3bvdRWKJ/mubJvPzmtD
sWNEvtikTfrqejLi3ZrukFV48xw2jJOxBEWkA08He8vXRHJDP+6n8i8EsNIh8mGbNUnKKGM7YAdu
vvSrt6skOMtfg78Wa1xUiHnfKXOVL+BY2jy2h2l77kciXOK3ndzO0MlzlVBm8bkKBByCqJk1RkEY
q7YZyz7bZeSihDBEU9pbSyRokfwfR2e2XCeuheEnUhXzcAvs0bMd23FuqCTtiBkEAgFPf759blJd
1R23vQ3SWv/YHUYau3USzyjJEn9tCla1qN75nIsuKNNde/st5hq5V8vsSxG3qWIFVDCVYRaOKsqq
ZiF0JyCA8QiW4MijZ03rX5s7PTjIrZWXhZiwmmJMyBGIuYlMHJMXoB+V1xfH2ev4BDtya/ukV2Xx
NvcBmDrPbvezt9eVWckEpk5bQh6HRM9997yrUqlMOaJ6h2q3yhSWe//OFxajTDbN6KdDXUZva69U
eFIEoP+KqdW4GjHq+V4GXnEp/WIKGO9t8175RjtphbJihVrS3ZbhK6rMSZdFdal3FcbHKKd0O/Vh
jgSbnS6uYC1GJxQzxVfloRFPnHEfTbpYU3GHqKQe0yZw8iGruWiubMOKxIFwdHXWTkOr0nFDcJKq
cShuqFvcW3gIwDWBUJceKreWM55atcv3iaAmdfDhnZjHmMSqrJZCvzFP90uyuAuFeqaoqUecsZz/
c/MIi3Dt9PsDP/hePPi+KMy13BZWfaf15e+IHCaRjAsgdOrxSD1EPdrUdI6d/mvYIhD0qFzzKKlU
M//cx03kydZGKk9nsIntKDHPfVgrHk8LVu4rLwLx7kkr/02v0USWdV+DVW97jFEX+JVa59b01nV0
ZW9Sxy78O5eZdEldb+ve91Hm/1ZO4C1hia6fPHykbgLu38/JStCqnUrLFl/VKuruUMesgCky6r06
iNjt4Pfcfr3VA3dRk7azuAn0agf4qR5iMo6WgAcxMwsuwoOn95JRbxv8IAnmgXSePpYhNX57OE8Z
HSWQiazGvB9rNRqYEeF3NCnG8JKZGX12AWssNvfqz0rY6TJPIESDt3TPoWtujttVqyghRqyl0CHu
0CTl7fozXAYjj5sfiyUDL1ryi5Bj5zwKxKPNUQaAvVzXZXhPMLZxgHDa8qc9k2HI4Ov0LWjBrZG3
X9W2HG2PXsyU+CtuymGxeTdCtSnmzm0tP92Bx+8YFgXlF/3eFd+RivYdxkuXfFkZFl4moEv5+61j
onPJRhMdZ78AQVvtkrIlr2iKk2ggF07j0A3Lo8ZNGiZOZwAB4T0W9uSRSfaAc0hFKdNsVbK/cUYf
0X3l5pzbelbMIY79o1rDYj+BXTPITm1h6iwku2Z9KjEE8+Y0t+Lx24P+itNp7A5LY0abS0IWTcML
rwoBEkjlnyEVPTDDqdSTc6ASR+ljP8yeSrc5GuoEBCG2zoHX+J+cqTycEUAAT19jaLFzg9kXXPAM
JdjSx+1uqEcNQmmE3hIBYlUmGpYPnF5Wa0WKoI7i1FhBqVKnKpgfY5blJsm7mNC9HmT60+FtpeV2
dILbL2SOq4RHjz+VtOtrW03x204LYZAieQN9XChoxcDlrdXvDQqHqaZDtnAo5ObY58oet52pzs9/
u21MKK27NvOeWaEoriHpO5+6KFAx29HInoC6JG4OVWD0wFiP5AKdm0UAd70sJd3bEZMJ5txqSYkv
qPdsnh3vZ6fkSriNcqMHAhoZ3C3bjPfwF708QRra7TUK/bx+EFQAyh+4zJQ4Izbhyrd3b4H4H+zt
Ky5nBSfWErlw56uy0p88EROd0r4mOKNicgCbzx1TpV0ULBB+butWh7IYQo77sFyiozQ5JJfw3Veq
YwvnsK6d4L+ug9IiGlr2DOgWbtSHm8BuezQAMO0Hr2HR1kkeG2d7aDq7at8Md/5HLp12eyM+kI+c
SKyoPbhkPfzxRndqj3xba4Epj7z1p0nj6PuqV1urhxxZ93wyTjEdooXp/tx3LVfisNNLn3ijF/xa
e1cTI93y0p17Etfds2WGznrzkC/s2ba13nSYomDkUCY3ZuMY1PuLVbbtdkYLBG+U7PZY+KcO4MpO
VAehc78NIA+Jx8iqX/p25c8a5HtnKSf2yb84MOrhzyZEkIJjKV7W52HV/EJXFTkavLTy+7dqKkSb
7gsFsXdLxUZzHFwRxs/7EiziqIN+GQ6kKLb9XRFZ+5i4VPwRPrp31gLV7JY67TvP9PdF2eB6vX1I
5q6Ldz/4YYiqXx9tnjDJLAOZ57/t/mRs/4D0cVTVwStZjBkmdwoS6nXY/nZby721cO2cx8jJPwy4
E9ajZYULg3mPwkTN47hkeS3HP/MC7XeAG6t/7QiEigMdPE2cLcHW4TfWRfO4+MHWXqSY5xQ4aEmV
VbywUI+cafUT981HHkR5Ggfj+Kcx80iFu/J/lrcC+ywfTPlrx3MnHm3jsexOOAB4Y6LfNUG5H6Hx
P2tSOogea4Z3uUQlNbOs9C6di32T0ffWncpRNh+2Xr3gaA2NBioo1l+ht8Yxd1WTz/81rl0/BtYI
mFczgcyJp9QurnNcRjSrzx5YaDWOBNfoxY+/91lDVeAmL89S+fEjaguAqzyX4V/letI7cvvH3msf
boNzLJjW1qytZE30olUHiU81r3OWvrOfIM3dO/AucD2vb18dpKhH8I2oS0RZLH89h3TzCWkE541X
6cMYDdVyNF2v16NLFxlNvC25QYVPRMgBxr87WH5BJBv2MT+L2EogcsLK/111BTBANN+OFym3/A80
9vA7qrYnhOZxl9WUWIF4jzEF64uDvS6ZaF0pEqGc8DBKDTg6lfk2U2Gpl9PkVd6YBtpq9clpuKOS
Yg5LK+PRian4DeqxYZBktdDrvli8th7LAoUT88uSm+kylTh8WZri+hcDQvuI0tViBQtG/zzyTLps
Y7OLNnOQdXRsmrL4R1pXcKve7sMvmn5im/Us2v72EqVnavKh/A4Lfim+vxf6Bb9pmCCfqwvIt7l7
rPw1bI7L0o/uT7VF3bcZ1hqw2dIg06Eutk+ScyXrwX4DgHzbEvd1G4/xzw0FkPtYud3ys9jHuQNp
bFdxzpu5qRDmjPSI9R3qlWT3hQmzVgne/kg78IUjauKTm+9hflRWWI4PSjQmgO4r/O8i6q3/kMTK
KcGNb1mvG1MR9h23NNXb1lhYJ9toib7FnvPm5GtVH7punYqTb0KY15Eh7B5JVX1FY2WTdyJRc3j8
rgQ8xjodtF/3wyuPIAvg0K61fbS0NZm0DCo1HgzDr8owJfX6Ww/FvKDFcbhsBOe/fbbxMQFpKkC2
zIUtWe63cVU2/zsVIx/ngpansorcAnDY6IIZvfOnY0HFFRXNMMNxlzZIQOosD206FZp4ZYQf94Dv
KsjZ/poQ2dlxjjePXZudY7iZqicKoot6EKld2cMnLdh8eVN6M/kiaq+iZJlljrghdkFHXYIuYoYb
j8sgEkU4JSNaf8RgJqjLqxxt6mrXYfC/hV666XETC8Odt5MSiRTFihP6LYO/rph1n07euOpM7BL5
jIkQrWZbR9F9km/VMF+bfd+c420zAPyyeIoCA+KecOt6+UFv3F5JvIYl4MywqwO0A8qPWFcxkiNv
LhkcBUBK2s0BipcKdRGL9KagMoZmKsZr0Bd7cA7x/GmK50a5XegQ84pDyQ/jH5eV2nNIH78rkqCr
/IdirZqXoVjHTxaanIVbWN2rzG3/wl2jrSzeZ8Umunc3qH5uxGVsd9kmOK376pCXY/e6QeP+qdYt
fvQGdzDMMWP5TzNSAjjDwPapnCH0Abr3xTmHm8vshbztqbK25dsSZb0kK+I5N2lV3N5VfaUvCqCR
BBa4rttkao+J1TbON0t7i/DQddoffdjWVTYqG+qtnmRjJ6i4rDC1I71+NUW7Xrjv97sQhB5u0ytk
k3E6vcjd4p+gTgyWamFHWRM1GzHMpuCDD3MLORst9cZPoD+2+KAjb7w6VWM+PFLi/bTP8349lGZr
rivMXH8lcbTxSOQWs4+pUVXPjjT1crfM7Etlh4wywZVPNq0DAeYmm2ePH5vTB8cJlw9qAodkzWPH
RH0LuiorVhOhphDIpM6bRO8xw7izlsO7H1XtN+chApBaNsWzFVnF4XbV71k0u1H+HSEJPEZRDtFa
2X6DWkTl40dOCgZkLINxRNp+7jdZ3XacBdzkhBQ6BQIiXprG40JbN+6I1RvNTG0D7ljEGNIcFzT7
9/G+cr+AVjdTStrxXh6QeEAbC7romlcqLLsvrwWhSI1nt+6lthrd3Ie9bGG1nHkYtqwsnAISDX3l
Ae5HN6eJnxPJqfb9NgFt6jr4ex7jgz8W5ZA1gfLgF9yKpWHdScE+KdaI7lHHs2UuOWARJKmaT0pt
1esEXV4fdCGr5q3Ja/xMFd8us0PLj0g5EQSIlNixzrrMdc0vgrTLK100dHb5e+2BLwpUCveTZFXK
uP/oONuJnWPb9o1AstB2DnhfIOjnrhHds/tvJNak2iEuJ9FV081ZE2r931rXMuebjprmAMyPXHdm
+fkThH3hZFDEfpHGjXCttLHy8Lfvr4QxrBDX2SoVZvu+jotj2AbhfeOZ8S+fqvi2hm0YDool1Dq7
XUgVcYiEEnaKwiz1EFbOOKMwrPrpDxJrNnYE5M5DH+77j4nXqU/LXCx3G7P4erC7yvpDrrm538jb
Kk5GWNGrwWziJU7TzOM5mHemWb/VtZPyolQNpl3SClO3XQjG0qhIQbJU3jMo9MQ0sSDk4cfub8A2
2llcCmGHfMifp8aT5WVD0BGkobeYltSq0J1TUZe+cyzFYHEBzPY8Z2onVxfWvImt0xYEcHyj3UyP
O3FBioasfOp5QlHn+0luhQa6YIzj5eTl65qfjTOieKKDjg1iiBhI6iqq3AtLEFa2mbfdTzkraVGd
SuC/495U7iO5oQhEbGco7cyadsBVwNg5TKS/WgOzeLcWn0VZRuLXzgIlTz2gWJPyhPaLncC+dObC
BekvGRpV8LwV6VGYmaJHke2RTRUe5xDMMzXGD8zZkPdDR23t7FzZqOQkz/TAddIHrfU7RtT6Xfna
afgW8sk/2Swh4e1vcjdXG6/jG1wqpYKjyCP+ppKc1AhtrFcqIA0CZSxQVeIJuJU1nNqfVY627IHY
XFkcXdOtn3WtxzI1ZRW4R4/dDJqm63hf5nlcOQLisLYvk+C+PtUlibv3HtiXOLJ/hTpxoLPCEzMW
KGYFiGed8bAIkSmzjHeunil16HLOgSiq+XiFUP8tTRDMp6jUuccEUtY7B47wxvtg5ZeXtqpcXnSL
mhNcyB/dJB5vMnsBrdsd/Xyv5NPeuDrOgtn15mPAHRH+c8Ih/MASm6/HFQ4zvFZxNP1xea/BP1oH
RG4IKMdKLABbcvJaiVplH7s2ZXgaH+zBqu4qe/KOtVjMQzwUNuECXAmPPU0G70gkp+CwN1gaEAVG
k/uAwBeaTIyu+zJQKyzTUZFdes2V8X74o4qfWk9tdQbX35qDvfjdGyZAt72TyD+omawLC34sysV5
jhWwSrD2jnUIoRzZabzqY5ul3t/bqg/q885P/IgltCbILUAQc6J6e7jHD4TURS04JG46kUpxbePU
5VIPZJCh8jQy8Yz2mHV3n8U4dCfs5oLqPgKoCb2ESYpzDYpGFGpKKKr8R0JkvJ1CPEdbVtHb/BdV
LFrgAmxbQ214+9Hgxaa1tcivxOHq4bC4a/m+TQHP2o3NfN02yd4OqXqTj8tCW6leyvJrFcC+ScA9
jNA1/9W0U3gPUb2+IEXZ/ru1DuMzAOYGoUHkSnpJUbf9/VJ66F46s3iHufSrj3mwgWEMN2FmIbrd
kgFm5xWdzPx3XVBOshhU4bMbFEuedAURZTdMf7ib5Rpdp6KPf/RQxo80wzTfUzyzTU2Fp6+Vqv3n
0lmWp36055/W4MYMHfFinhTfHED/4DeflWKo37U/r4keRu+73XlTkW2R9VZLv71r1W4xd2HDyzx6
Fx9Ua0Elcpe0ftitpK+3wf7XngHeh+Umztd++1NHbD9b1TDXNFBejgysVEXeergBx4dyDtSxXrvh
tNth9z2sjXvRuR9cptnq3id7su+kNwloVI+VyO+GIot7qD5/ch4QUM4H9mjzgvT0v6JbJJ8H30xX
kUwkGpvJgmQmlCxtvp+bIv6N/46Ij+rGPw3qZIWDfkIHF7zfXuhT7UDpiZVv2+xeee5cqU9RF93L
AQDc8TYvIcoXgtlXzRdC3vgR7vcYx81L10QO9CZ3bdrH3rFatulOkvXQWTM9w9F3OxukCN121yNR
TPi3KzBWsN5Pw9T/yEeCM9NyQIlj3stBsF6R9jmnOhqWPkMpF7xHtw6sgx9Obtqxaz74RRCiER/0
+F8Q7E5wrO0mfNinRl3MFEwS6HdUKOGjHvFIuTziW+fpBjNA7R1183Tc+6WfD0VVb4TZDHaYBlHt
/9TOLl52DKAfY4QppOjl+NSLTv5n0IszWpHi8DtoPetzZqH4JUbh/ehEaz/BZvfP1tS0VyWFmTKr
qN2j5K64t/ulPcQA0Xew+kzJ8+a0/yiYlAht+rVIIm8IDjPKIfh3J37ctH9TGi36AM7a/LJrtFFJ
E9vVtYEvPkVopCHMSFv/CLot+q259a8OdOm/uEVxFD7a8CQKLf8MZs2co44oJdYHUiu7d2lrpvhI
qTugMmzrrdyHNyfX1m8f58mBMQDydlHgdfHufInRQyq6185hnkbvPeJdOddmKaEzFoDMsn6T3NvP
NrXTvIxj6Pwp45vpYvUlej9/u3LmNrCHTjchdY9L+wi5Fn7Ecm/vGZF73mhU6c927TWfXM4h1F3u
XC1B6CciiC3v6aQrrdNqoubO6lBmIxwSHfSK3a5/XE8UL2uAL6cpK/EYdvX6ulejsybupJzjMjjl
L7Hk7ldpRrViuBi3C8OaWLCOePkb2QHt10qcD6Jh2yu/xyJ3+foyL4FG1OL8AhDQrxiSBtQqW8Az
t/YNX6eCIH9GAU6JADO2jC926wmwyBgDE8cIoTVbJLENLIb3Tfb4Y4auLQ+mV+4DYsrhTiOPvHMQ
cCQ67PanldywIkWeZ4vMNx1CyKjgqGvYIw9Ahf1zPNQbjD4I4nsup/KlhvRGWmqJFbhZ9vLXvOXd
jN8KCZHeRf9fMU8ym5DGRUmg/Zilwac2NbGrYqObmmDyh5gx8nEQGltSgP/rL7wKCkTXi/b3vovx
9Mc4vDCOBTcn1lUK4fxhvGpp2EItqi/74OU3YmV3CnVmKLG9F1dbpXNlGwMp2mMh5u++VcZKwNis
D7dQU4BsHEf7V74ghj/XSpr27zJ74XzS+A/rX3WztRYLX5SPB/aW3U+jWdQ/UEL6DeKUurPbAzoT
U2VqaoadZaoLbJKI9mHElrPuXe33/HCmdq7YPertwq6hEfLdWjnx/AA2kKCksGUNOG0HQSfxqLZG
v4ugQG+XwuCX+7EMVR4+6yiPnAfZIo4++L6MLnhi9v+Ixy7btNjauTgX7AL9c9cyNBzRBa2rdSxG
u432x14EKhyOE3tGJU9TCFZXJpFahgUzXjxs5ZtS6HIX7j29R18d1ENw8Muy1z9mt73JPRp32DZc
Cz665enkjqg6Slx0O02i/Qb3cEAoGyFj0HuucA0LpBTWfdOjYqR5DkqG7ba3Kmca0HhDLql0RWq3
ysw1QWE/djBN0dlpJ53zeULmqL8ccg5gqtmVveiLk1PZ8dlO+yJOSNFKPSfRgpbXZYDPZ2qzrGiK
tokqMnZm6xhGpZE/Zrrl3ddoJnbyEVnMOINpTK5VUw6KheA9sJu5uyw47UJIEebuq4dkIGalXY1J
Penk5J83CDMPJaq/+r7wQp1n/NzlZMGiOdH6k99IgQw/MOvvGcOt9WMbOSl/TaHVruwHWwX0l8hJ
ttYXAdkOyTM7k2v9EszaHh8HGF3ngpW6d04kaIwo5b0RcoYnoR4wRq1NWz4GA5weosjJcg8e1E14
avq80/+CoKsnmBoUyG+4GvLus3dnGx7aOA4Iibsq5tWlHOzycW1xwQKc0zHjpCVGpPy0r8EKy8aS
xtXhWkIz+LaoTzMZEXd0Z6HcyHf8HpFbHoXjlu7PQpeheIDx3Pj1jpOYtscciiv6gbMFg4HVFT15
t3sfV88N0mHK00n9yc+4KcM8IV1+2y/thkHvaYrLKYftD132i13wPy0SPq1InkU0b+uWlmBlXncE
ze3LF9J6/OqJNg8O5D2ykFR0weCDAdFgNo5PoliAQhIpVC3jVMNb+P6JHzAOz7YV1iiVcSbPzQUr
+wx7HI5Q6UlgeikJdmKD9n9aTTTbv72KmuNDbTSelQPO4iGH8sQMdYsOysd4PvWSIegw8B06dtZo
+ttP7kbHpnvhbI+YsudyBCvqnMF1fw2W4BEJp1o4Ir0p5hl+Bd4ttZCdlTO/4rPx1/t8AblNOOlE
n+X8OsMZ9d8NDEld0Q3oMYDkc/ujsnpXPfsohqqn3I7gxRUgxfgPzWcrr17El8GtVCDdTlwwFHkd
dGCWExpGk/8mkduM/0bV+9OlcwBsD6h8i5xnVm7qNIezae9JWhDxKYwALs4y7HcqRLo8zzM7RBCa
xsZzvV+4Tr3qQIy+Mc8VeiZxnEAE8bR22LCTLYyAyHAjw2AXHUs5aKBU+0FIZwh4SB1SdzKrLoyT
2VXDs3+MQLzlJzOjVh38t1hd6+rHqpzNkevFgUAYy7AUd5to0bjq0hIjxHZNyjrXR9Chb2foWU3D
btfN453nLfEA6TrpystU6IlNg5bozX4TK/QDLBNL+Vuw4xNBfGu7y4Ooty48+Q2c0LtZWxrbMDbw
72/0MLqCdcT3dWeQCS03WfJWpZQEKvWF27gyF9nbrs8ph6u1J5nOrzA3xIOuDhsfyrydc58c27de
9dALjtt71V2fDxY6YVdaMACHCFRYPemwqqpfg11JXlV2fWdvsj7EKpsfGYBaRx/nyu6H4dJhM2rH
U8NHsg0fgQav/7LwrjgbIC2v/XMf+VMTvDu5i785KShnCDK7nKOSjUqqJrp2g+z+LZwkcSqapYqP
vtQLBma0+dZ+yle3NvdElGOF3dmolucQLynOVnJpXkKz2CxEbt2uqWmI9eHNmFxn+tOTvG7jVvQh
GYJj2dMh8jTH/Vi3KYioqO5DvxbeV7j3dIFScjR3x27wKXRIBo7iwsKujgXvogIvzu/bMLDBJBoq
9byrwHvdHFzOSw5adI3x3QYB0F+QLswQ2Mrp+gflDHV9DblnIXMMZEefICMwMQ/Tbuxj0IHMnht3
pWkRf4w7yk9X1HTQg1HGwjkv9ja49vu4cN7+LUK3Lz67miQvFz0qDlqdwDvuE2omuqu6ZJnqAHVQ
pdEIrTQ0FAd/AV9wWCPNpK+TGwNUHQxtTsN9p20MN2Qk1eGUTmSkli9dBFHdJU209oiOoQSbZBNj
Gf8eCQ2cJOC8KMqC8EAys4/eWHnGORDYH7jLU+TP3X7BYT10f/BHQHjwU7jiZRhAPe/tCDF1kQ1C
sq+1Zp3zV4zbmsIBA2qRJ3iFETj3Dt3Ydzxfbg1ltEtfYhbNxXoamWD/8/dA6aunc8IoxBLMMCah
ioe33Sri8WchkBV4nGt1PFwhhLQAkoQg60fcH17OnlPzORVZERnoTgYeFaSrjOr6xLI+YINo/Lb5
2xAkVjwHhF60/1BNquKfa26dnsmkiSdH4Y6YbWNOKy2FcUv5eDjxELqZcGTrA8eWi/zA49BUlxmZ
av8UoEcoXhob39Vxr7ywu5it0gxCOwlQzcUte5+VOcRViMUz2n0LChmp3e+l09xJRO1pBp/FTEO7
HJtBiwrvuI635VT4li37rFrgCs7YOCHl81tr250110F3UO1of29d09QvyPT9aUGjyrt3bdFzXSsH
oJRRHTvwz36Oo/wvKvXZiKSZUVRnClVYGGVBPoTDH2ut8307b1KG84ffkWfRJYVDsFMiSS0h4wVO
ByA/WmTtE+XrR+xbq7MGYaZauSzHAepVfbUjYDvuSMteP5FcLB1mC+4f+4eLxIabSXhlP2adh/zs
cXC2CNZrsy15sggHQw3jDUaAJdl1fuTy52BdAM9hqyIloBgXDft5bJzqJhyDInUh1K3VudjOOlan
nHlpPvch437FBFjV4msH6kDZWpZW/OnNPQEOKfBkrtdkDr2q+Y8RXyLcJX6WrcWHj83vN1eHipQO
wNZXKKDZTSu02wxccKjds0SAtX1INGBkVgiu66yPROD95X5R1sngMSNqNS8BtJeCQIAycZWfq2MZ
l456xHYpykOkt8H7Lw+tcJlSz2o9c6xI76oYSdAvr3yDMhh/A15RGuyRfFWltvBAhBKcd3hxN79x
0HnLUpAnMEcwGsJaNMFyU7cMlFDn3eTfZmY5vItwWRHd+3NZtUc96rD4p3OOMxSjcm3MD+zX0Xbi
jCfXnAVolQSOMx/aNw8ZxkbEguwljj243Z9t73JjZUOzMEvM48ILEnTLFv4g995U94htcHVXy00f
MIZz2Z7LfrbQoNC1QVqDnmp3++HpePFuVEUw3GErZqUSYbVVKzMkPq5fZIuM40n5+NDOOl6bXvMk
D2J9I2ICBu84bBPAzOYvuIxOHVNPkdGq6tjbURgUxqc6kiy8/KqNf2r9OUBNiZDJcfGVTWuOQL7f
JEY7kzuNf8/nvm+P81q4w9HTyxL/wZPKiZVZkdZ0o8jS2X4MtN9+oQbzvgbPXrnFBsRF5X01+4CB
B2SmJDP4zmwXd7bTCQxgPOfViH5Eg0FlFBc1+70uRmf6ZPqc1KdjsGPTGcxVZe4bxgd5ZhALx2yb
MY83F573boqyjakKV+0ScoEK9qhFRz+sGq9FdFKiniXq0bzaKaZqOjLDoyFep6Oqp02/OW6rjUFc
aorOg3wYUG/S2YPWaDpPuMQqTWzRPvdPdsib3QHzTzuP8DBWxfqGBl8Uzzvr8/arRqEifvskza1/
aklh46XnYC13lKaWHf/mY+230zYG6KEwT66VzKx20CtyOxWxUluLt+1/yS/D6sSwtngOb2oYoxGH
DCtK4Sa+1gAAPIdqESohA8MTMewjKm1uby7cQN3vRBhP4wG4Mew79A3TEriZR25EW529xR2qd7oV
epTlqB389b94l+P2F0jA0n8h7gLndcbBGv4r5to439aqpqVOIEW9xnloUFKb6ZBb3dKdlFVOvN+T
iZcw4pKSRvuZvfYkSqShGgfcLY2ly+bUgPcTy+DgaT/DtpfeaV1kF730klyUOyJOlX6tuyHyH0cl
8u51hGKtfqoeadexMHs8PFqwcUHiCq+ig4f9vvztA/7nFx/5NPcIt6idLZRol6lVeFQz2lBA3vsO
/h+8WhszK+knbnf7CnDc9+uyRe54k1BuFHaNXCEQnr27eO1dLq29+fT9xo9f8bTh32dNrp0uswdO
5HOcV4F9ViBc3iHsOYHuNM+FOhH+5KL0GSxChKOCfopsW/GcX7dSWeYWMrCzg/jEMqwcSpvy3Gd0
Obt3Dmwin0o+FHee9WmMYnQz0N5mx8njb2F5XXjAgiDDRBC2F2gp5ezkUHsgO7PcS3FoIW98zZ2L
mkxltHcUyL96PxLjH/Ji2mZODeZJ0vk3JVbvbjB2t4psh8f6/6a2YkdG71vhw8QNvPvVlqDWdMW3
cRlHBrolg3w9IaM05aOvsN5Qc727xVE2k/TP2gO6+h9H59UcKbKt0V9EBCQ2X8tXqeRNS/1CSN09
uMQlJJD8+rPqvN24EXNmJFXB3p9ZOwdDwW5xGZaVkhc99dbc4qkRRex7/mquZSn26o5IwJz14kwT
uwkOzerUI8NHvQIBaGmwJffMYI33NNGas3pPHR+4hODJau7Hso+aQ94vJuxIkkg3+mZUz+GK0QJm
JRvqqGHPJCODX03qyvligQgXPtGEl5ZtEBBtH3ZELzPo3QVFjqm8yiUvGnbzphr9LwetKnjuKx5Y
53zB4rhryAJTEuSdNUEqqTxvNzRRkqMllllTXgxOaQmzaOVhBpilR+MGF9Pnh5V/UD5PeWT1cQB5
NbxpAiS351vrx9FHbdne/wFOSLp3EzWKMlcqlpj6XYOF+kGhxoVkEpGl/Zha6etDz/rcfhEZsCk5
PGglxZ+5c6fumeCjwyBHRZGvMekLMT07FpIxPpqXrzvilqp+Tmpzi7B4vcf4rxNDY3KK1OzEG9n2
aR9d81YRrtcZsY7DOpaTOVowL8U+AHoRwmjQ5C+uVRbTApbBstSvbRB08rGrVtzHeTT8rHPC9Obt
OOpm5s8559fbMfuEPHuPdYnMdFFo49U+5Hcv5bZaMhkcszjRX8MNBkDHU1qiJJPvzd+JGaE5XtD6
MJzY5aC6ME9zRPAadzQBf6dJUKDNs+N1zPwC36H8WKETzExshGcrBvuIRCe5tZQiIVmJzvlSsE3H
N6ypsXnHM8Yf3bRmyOd7kgjzevsXI6G2s6R5IpoRRbvwZGP1o5frrIr3VrYeInQ6+pwKIc5Kp2Vq
XJ9Oey9G+8B7s8WUckb6HcQt22qYcsz2PGAnKKtwqMkP+8QISnSt4iGVQe9sKYSO+nuxw9qdyG23
xTYrIgAICeMOSaMimwGCcnvGhGGyQRRQGC29TBZ9H+S+ku9L10pSvUGXuMGGx1fes38IWD0bpLEl
pAuT9PwnJ7RMdwUduOR9bWjaU7UsUh5r+8IruaSkw3akTt72sUPBLMy8Zt21bqqS4CHzBJPHuQp6
bjdHfSts90QGx+ThC4uVz+1qrrLGwVspXX8+L1oBoEaxRYTOaitjdKay8A9A8lzxrOqmGJ9DiwL+
PsJO8D7dBBP0kAIqUXd0ieG5Tu7UJukmysM0Aq0Qd8nDbMaqvlTF0FIRzYqAqy7H3AYzxxS1D3m/
JKJrc5K27e1iKd64KGtW+7BR5fi7labjl5F73mVOpFM80ojrWAV1yyizayiFNEdn6jCIN4QTKfnt
gC4RBMC5y+EU1KQwckoelY5ZW6kVpHrd4wCjoSZk+NnDnCIK9B6m0yQfUXbr4sTTBkcKvc8RyVfb
MfV+Wt0LVEN+e+T+KSKiiNEC9oJ341jG5Q01dqJd4BgRl7GEYpf/ZFav8jxRPg12Je+pvtwWWYOe
GXOESbyolKTSuI2bMlu/RlAYgOG4EdWSVyD0nfLR8oPGTHvZkzElGJiXntgDCyI1V7tTMjytuFLo
/4RWJBE0x8C9jG1G2BwyhSpOohjHOr+/YW/0XunVkmQaWMOaxwpRwC3O5jaXFQwSlAKbnZnGlowS
2c3IJNkFkYrd76GbJXUFEvfhaP5jE6YtucX1uSWvmqhUy6uePZBgBy6ye80dW791/61DL3ufU346
F85BBEtlOBhkWn6j64oHsaOvm9pn1eVu/QLgJYnmc7z6QacutE7G8oGCTnloWb6rf6joU4JAVBHC
G6mhAhMRnnnz5siwvnbj/GehIMb7MlvnF3SJJD66bVv8zTPyqJt1CY0fo7q6g1NvVh5f/sExcv0V
8KX4m04gm7ggBF5sw0rp31XBouf/GO+9pyxoCgxNk0tvFxrqShSgevG4DGhUB+WkeXV2EtEcamVz
n6bmMjxP3i3WQXB5in97SKotpJEZpAzJIYKVM4Xl8lVDHGwect7C1c9Er9P12MplPiE6icGf33nO
xom/caM2sh96skwYG1YlTx1apLlbLFWY9WHo6CfSWFz1tPW0N7D4BNNtIwjakOvN9IFI0+Y94SWx
0DEnd01s/jDwigeNEWdD/MyLx/1RKicBTunHv8xhnLdH0s4s5hNoMMFntGWj3ZpK0IDP6YCliD0F
1rpf21Xs8Oyaf5NoYODHxKTeCO74BB3AoIrPoU44s6Facmen0HR9dSmTxvegn8ta7JthKM21IMnY
P4ecRPN/EcAdg19ZHRjxmCaIGXcON071XUHoAEqMimqhfyFhBuEZPpa6dEO/ILdHjZRkb8C8HmWa
A9Llh3Wqc6nSdCSUmrWR/0NSr9HuVpeA4c5kcuLykPsr3a3Ic6XzMBRqQuyuLRvPBss3WT/yKqzn
e4JEQCHm/9Pi4WznTwFRUYgTapTrRdZONH45vC2TkXERURNVpcn5d3D/xjNE3uBtTURQsOqwFKY+
4xPId+W5ctFaV2aHsSgaRFhZx8ueP9wiayoSpCaw91pVy2obBmtF/AscGwopMd20mX75CKYB6bME
+d6rBie4Y4yK3LuMLJ65c6hDBeREq7Yyv4Iw7J2LK0npI7+HiyAFJ4dJnwQafvjtyB4cHAcUwvk8
VhWt00621SOh06Vh4vLjau+FmoGBuWbmqZLMawTjBYhMReY9kjynCo//ZbYaAsplvQTdPlHNEh1U
KWHtCCCIlAhLCq7djpzI+M3SvMy7hC2cQmk529fFKUsUVDH7wJYyopIPop/X9lbSiJ44RT5Ne1Vn
2bwfsCDLpzmdpb9zeaPnD1bZWxlhLn8X9HUeMqKJNPI84s/7SIX2pS/JWF99ByDX3cIjEk+r0uKi
6DIxIjN0IJWvMZWpZ0Q62pwQm1z/2Aua0wTPUcyftF+lZ8Ujj2qSISX/yLunGDYJD7LkdIu/BBtw
E53HJyGhOBaYKKLgFBfz+Eh4tvL/zPAlMpqjAed+HJKtVlPqmvqB0DGotLwHVBwowiV6K9mxQzSx
jqmXAyVDqe2853ovBwoyl3WfJ+McAKXdltodJ0gWjiOZr1vvP56ninBST4mubi5ZQZg1OFIky83O
Qw1b98NiswBZU9Q/yWJFN2yXpG+/YHpSJC5iUye3W4ejI/mQomDQFqPo2hFs7PLpwhFGxR89FaBT
jmvYxBEk9zZ32tO6uMo+A/GgTcVuPdh3mxMxhkzTlIF9bNvK/6/3/fYfnVA3PMowyR78lBFzXxaG
qcpt2FFYlVkJiYcPXFimFVaMnyEx1umQMWyd46yAID2mjgJAsRY+/21QFW6adR2N1SElw/JCLL6k
vEWL+ApCsKU9TmbbO/Bz+C9UvZpvzxNVcSr549QHpXWIpgCh0W5ihhTnwv/4ciideC1eu3D5f6WL
ceySuhyE3YE8IBHE0soXF10pwqyY8z++iqa3mCfcH0cEib0W/Rjrh7F1+3d+oiH4yupqMD9hjgSE
qD1WzckrJt2ec6UxRvu2y9I9JjJ8lEwO9BI8SxkeV6St9h20CSLoeVGbZ0Gk3Z4cpGlQJp6qsisf
reaHc8gqOqy6SF8MUqC/6wKm631NMGriU0D1ErkgzJMdOFSi1RkXRkiz6MF1m29bjWG25cPNVFSw
GvZ7wTmG6qdqFFAphK10UBSkm1CUYuc62ISbRJKrpHHWqyk6gSbOAHAkJWMhbYKOL5Ldc2ms7bY4
MX29WyY08t9OEXTLWfQgQ55cN0vtjRLFgVWi3J2KgTb0HgPm2hNo3ZTugAO3kfTuyr2pCocEGli4
8CFzh/Efep0T/jWQTT/14BXlKzYwSZAYt/kBfxBwbLLO4oxXxls+613rnFA5k79IT+oiHYhdtDKC
vNsHcRw/kxEfy0M0zMBZ6H96sJfBA9cABDgmvVUajB2gFsrU5Gjpazz6tFyRAdO+AD5QrQ4tvnDs
xHbC6u/f6Y7qY4robRmxKvAaQAo79yGFm1OeWxkSME79bA0vveTrjw3vJY+ZOzXtdlzwVy4ohpNi
ourA9E2tR8yx40Wzo+Y5dsAI7PwgSGdO2xYEmEdsKolfZ9ax7qD5wPznAFO9kQhay45KNtU9yCqt
02M+JO657lQfXJEs6VcO1Q37wmqVv1VIPjD/2BbEFghrcrQYjMj7ofJogDucMLzvm7h/dDmQrLac
A2v+znxw8GQnjohHqHgcjsBfdzhaUmPcbryi8SIUEcIgu6qJK+4YT3KIT0wCGKPTXLlEzrCPuG01
r/qFpwFh3rXIh2UHy2gla4nx7MujHfv1oYnD7mlM50Ado5shHmHaxMdo6QaIrZJuQHHXcrIr8A8N
f6jqhA2SsSSza3n73hnCWF+SDtnF+/A6Jxz7PeXCnCgATZP692wir7xWA/XdI1NbPXKANUr/Why2
u9R4SXcc5xLanU/x4DMnF45Rys78EcH1YPVjfOJGRsR7wjktQIXH70lRpTkyaa7NLitDHoXI8lTC
syoSfMWYnYO7DI6hu18Ruuw3KBQ8/R/btw1VajetcwVwsEtdzqJSy00yMhJ9cufyT8b1G85bx5sm
7nlkkA/hCV48e8bW2JleXngZWaI2TxdryTFnWf2hBrme2sEz2ady1xSsogCQNB0KbRtN04Kk7s7M
EUCKQXievxH+JB8g7BrcpJ6UyIEYLp6R4zhghRKP7xspbM01JRqnFWVpXl8r8fplNJ8F+NoFSlC7
VDsfYJjc4/tD7dWzAJ/DJ+TiUsfUp4nblQ+JLeJlF9d24qBMPpnCe+EUyVT9Xfq+x0FIkw6ID7AZ
z/9FiIoTCHvBatSehY5BTY1NK796nBe5R5JDBS9UJ8ypq0dq4kmamQtFtDD5k1iwD588421+BTqh
d4skN46bYpZzwa8SYaRO4EUTzyj+iiri8DRv0dDiP/TzIzv80rwpmHP/DYb+H73kToEfEOHKY3Jo
hqre9cVMppiGkM2uAVFQ5JxyBvkhakI6ZwFUHu5JUVt1nCu5hAfbamVfC8HBUIxUmXSXHq5pTkpI
pP0x0XVI07ZD1t2UK5FatGD4rxWSJI7GqZvzhTxWAlwiI0pfHsjrsG3G86KeIyzxbleMouoOSy4M
QBRV8e7MEjmb+6Uru0vHZ52uWbw6x7q7HdMzTe8+p33pJPvSD8117VePHPjKN/tOkSylMd325lz6
VPF3mTAVBQBbEAtNUw8LdMPtr46g4RgP14USOhvU6uhrk/V06JqJge1NO7wZj2JikdnENizD3/VI
42pTIfj/5RWbPSUDDfwj1bHy2ZmdAA7CzSxCd9aLJtGEB+9s4HjgTc3eEv6Oo1tjhc8KmzstQ2gr
PU3TnfX6/EkDKOCfn6bs18AxuXlHr8JTv9HZjb8hGLg+QDUasy3qUUzeFOUOLpcKiZDLWASEekcq
RgePQna3Tezk/I4GZ1woMnqscKYE6UbtfvxZ7ERh64ZrIJAUccONC3LTAyx7dmWPK4HvSxuPQEA8
n6gVFOP5d4SyWjyq0s0MlWUHuCGPzFqPT63WgtI7vaPymLsRc6xxJuoIHPZq8BFWTo3oZaBGsEhA
0tTt6uKoW78z9z2Trjn11Zz9TCUPYZRVd3nL7DT7e2NXcE4F7l2/QxBipoGm7fZbxUWYE+DwCbU+
L82bzIowOtT+PJvDXM79n1wyaN+W4vGlKZ0QQLUhnAdxJ/Ih6xCjnekSr8EvRchf7avK+tVmyUs+
xIHixb9hk58/ZdbFzU41jV/ugD5MeF2dSI7N2hYUArviWmdWvY8gJwhJNk31m6Bhpu46WLgfnoCj
cwe+yH/G51cfIHZW3DyRDZckmQwNc4I4hN9WO1OmTJfVVw/E05J/OKpZfA7Avs0XQnZt/yCjsDmb
oSNTCjBCvlO8Bqo+KWrVBK/Kzj4EdUbFvqiw4PJpKv09poLZkyu09MN6o5B0OALV3bBdKeFeQEby
XzRNtZ0PAfv8dCi7EOchFfC4Dx0HC9ItEAp5qVKCLDt6itV8qiY/OgNIHI8gDEfKB3MuSW7PDCcP
dCtrd1+01qHV3XHLgjIcoXRB3PZY+DmXc0aidmx+q6149lSxGx0Ak63vXloK5z5vMatuCHRNJxFS
AF/gFFz2PBZf+K8uH1nbTTJ+UFGZOi9YU7hHyRLq8eJGvT+clz5T+lAQBHc2pSPl76VPQVEoJj7g
u4ugjhUNS+aeaEey/coGQ+Str5IQ091Z4vCTsnmZ8PYYCEy4FdTm3WBiL22JkNsSgci3Mb7hGjdN
vetSyNpAx7PRfHlCsm5s0iEf3ydugqH9eqPemdGJixd1CwtvxkY6/WOluSF1HBXHCs9UQh17HEs3
BhM29QR31r5inx0GtIvtSs6OxZF7V/pqpqRp/gwQDx7nka37mmqQsURQyekjxARgwjfjUEbNFYUf
sBicu6knNeHy8J8tDchdu67lcxXE6k/Kz/g6lCw7dPz5RSJaTtMbeNBRIziqFf83tkD3YZ5jD3Qh
eXC/a2Kk8Kyrml0Rr0l3iiyZLR5rlfQuOpbxZRms/xEmRf3A+WLAOh6Rto/cFRC5glhAKkXEXF4t
4xP8Fwrmwz2hSTzzbCHASSndeO3Oy50m/l5nrmVcuD6Y5MdiYCdny0Qb3nXw6ygRO1ARwaLwuClH
qhlbEcB23cTgcN7xbvkDl7ZJeS7k0zIemC5VsqvCyQds3Drl5xBG8zsYczTEDuTbB1mJtLpy2s4Z
vqIs5lieO+X6gGah3AcAzOF942M34FQW5R/rZs0110qX/wbhu5obLcjSDPoJtFOOPGBaMQ8Dr5wm
O+JwzcHaf85U46iy1PzdTkT3y/eRownV+ziu/X2C+1t/J2EQ9k/koeb/Rqh95VZ5q/ebaaprLjCq
dU0WYq5+utCpnurBrQjoRQKynK1cSXDdG+18L0KXLhEbDcrJKF2tn2UeYjbG/LWvdiqLP8ZPXefH
pSpLYTHWNj7wsUjZZVi/1M4TMb0gLMLgtAxIAWdoN1PwjA8Xuy/1yiTCw7duw+VOublInmN68/6O
RP9SXby2Hv9OnnS7o5mlau84GKmwcooQe7KZyZ1t+qRfJsQ7O7i7WUSoS5sxdNb+VXVBLZ/I34qF
f2Xj/murQgYXESbC/aTPal7aUaXzZSjqKaYS4XkDvFeyuU/sJip96+gnpNuJ3Pqy1+BhXxbigC2W
gxnOskRzf20B9HJrwzfhsWoGeODM9xCXqCeUJCO+iKlF4X0CebfYTAl5T66KcXThVEmSlzTvSlkd
BjchFCaxZ7YBnOg90HFOcpoicPwnPXNl8JpaMRK96iuzbHHBkBXrWS7Puc046sXoPk5b6xfhV7Vo
r822bebV86bu0pp8dgj3joxKn9P0YSgAiahT/1/QIhncuySvfkHcK91jijERQxES40s485LaRXkr
Vo6LdOX4NwSOhtUnUWZg0/LL3tf8nQnXDIWHtLIObbgrSmzma94j7ImwNsFnPPbG/0mYPs8DBxKQ
AblSU/3xA+sPWwadlpoB3wjiEOkoL0gNHmv9WnfXYuTk5I5aXApntWWr2uYuftYGap7+agIvx69v
dRjSJI77H1k1QCL0GugCR2ok/A/Od/3rpD4bBFjo4O9a09a4z2ZjMbmSKsUDaFlp+sEIVjVW4XbD
RQ/GNUi8pAYmrRy21maCTgeGM+azpAI1PHJrBcEG4zaLt2E1W0imA3ceNeFzDSmp4s4Ia1Z7gw4S
hjoRh0gRxQyJCa+Av4f11EXDltu1TY+C44l3JvYIEr/fQBarKsgsfh6ajeC19J9nCZVDx9XtHw4G
ZBytYKXgUZyi023cKR2faH0a3t68IHPAkcn8NhMz+QPyHVqDLKbZsjq48MHoPZN0Dm24nDyG42WD
DkPbs4fb9DwQXyUrqGCobHoSQ/4OJqT5yqsVpmiFcsWplaCOyvtijUFnxDQViPWGU/u5Dhjut3hR
DFxqrl/Uas2RTwxAHpgHznNPZiZlYCv7iy+lS60ydAS04MoE//nSRdZwfF8dCls5P8TrSXmFWpaP
Zul4yKWgvDrUX6U/SFoAiI1LbpGhhYphW3U3zdij7HCri8AP3Ul/ER+dyN3XoZ7aZo8hTf66MrXg
LzFNy1+Ekvo9pAgYguTCqtmI2jdc4EE5oTsBea8GAxeF1FTr9autevWzRiKHJopJw7G8OqDVlo5j
inJXRREKOtrqxvOT+iWfY1JIaiZwy482RX8sTNUTf7TIbnMoHj09uKJwDm4eddwHt7ewbV3l3VNf
dyKj4FkgOBB1G/OtbyUgXi7GrmrrsZ69mSbqn3h1KgCFIU90+owNh+0jUtcftTuTmV/ydv1l6ogQ
IN/MOt/GU5Q8Ft7EoMCmbShGCseqjfEEIVFImy28nZSS3SGl+ZJsuelce2wIJQo42f/uYxrE+g1D
oIwpbJKezjAMgcuHU/7fbT8GWb+6y2scVyE4N8JWjHH8vpnZMrRP23DmI2iNQ8/N0lN2uajx2It4
gbULrzfZ3OKWR87ONJKOrabcXqKGFNuS7/MZvl3SX6zCDt7kcC3oy+YJ+daZ3svXLKqZEDwI2Oep
EvhKqkmTP4oyLQyTiOLvIe6i5MOzNcK5YoZ9QePk/yTJejtgUwx8MZ3RdPF+bWNYHwPUvXUvklQ9
F5mXf3fmRh6kceccGl47+VZ3A58uaDjpQ+TV9ImZHjAL+UXwNrapZJiOM7m026W4rSJ10zAlKRG1
2b6d/AHRryx6whTcDnsnXYrbThHmVsW2Up8nj2jIbiRo8M9Znewfl4C0wMlPxDmN6vXXxHPQbOWg
4s9lcXSO6VQU75SD509VhyKhBhaYxwRYkrtt/Rn23uTy1toUrLKvcvBSBNzIwA7Cwmbp90si6wgR
xBDpVVXhpYyH9pe0qFqXlF/eH2KEcESAybHir1UeX2JirMVBtdARCAGMZt+YNH6MQuuY/RDW+VXU
C49kf0nLHFZH2D1OQ5P8sQVflwOFDOlsuKEk6j3wSAzGCZsCHRr3l3MEEXvo2i2YTiZcZn8XhhrI
KmaU99fLY49EX7CEw6kwQ/pc1T5YjImAf75bYBe327YdZ6hUunADtZl9IfiwuHNwoXHmfEvkJ8kM
vlQP/C7xrQdOQp6xvvgJaAFl5tBwzYkda1i6u7ZE794l0rf8f5D6X/0UM63fYPF4zIyA+im7U6Sm
n4IAVHtXP3dSQAodzK1fJemo+JAMwPqpAqGZ6CelicZuuKjEt7dZe6ATuMxZcpeFRfLjCk3o2291
/988kTzgREg7jxz+HAF7/lk9yCjBpvY6nTzc6ACk0fhYtYTekKh9kvwkOhpxnGF7m09FB0BTRubC
wgKZiOQS92XS4kS2ukNLIMQwjVyCdRl1P+PQotEfLFtkeAKXiqWJowZ/GCebV06fJ8sJv5nSVTtp
eyo5jMBsGFc5x7skneww9/vvQkc62Se5p4As91H+0/Fg+qYywcmudmxlzoadI9stzUhjVaNP/pWy
i9Z0W+d9PLaXVft+ckYI7ujbSmK1/Pp1qE1wnXgR1f84z2PZasdBNLeTUPq2yoBxq1kpOmnk79gj
MLZDlM1CSmZYMkfRNfnVr4kdb2/DHMR+tVBHs5QAaHQqPZTbtUBzMCr36Pz76fyNJx0QPfC6Zrla
AOcSdLzgtjy/3LaeiQ3BbJ36l5CWRR/R7Im59VEwulNkztBozmbV+r1yS/45zlHY7rFYEEQ2sXKS
b5lCtWIqo2OwachcV09zVg1cZKnS6idGcpUnE4/Ju6OT2ZI3jKjT+HVr/uttQEeshh7JH8YBzcuV
aLb6PZy+RB/l0LdvxBZ1uDGMvWArmrjmVk6ml/h95MLh2wy7mzCBLwd78hYfrnXGUR17lBSru33Y
Nm69G+PRf8DzMSOPAnTXZENfq+rvZk8X40+Gzer+c8irC94Sg4K3Q/H7OPtL9JTNKK6/umLGdi59
t5vPbZXUFMJBp7Vqi5hVqG+D3zkOuyanb8xMYTPquBuP1p9zZbnhy0VKOv47mREEID+Ko65Fs/oS
MMsQYienZR/eDQkRTI4qFWm5GYOw47QUVKdBPCbpbQzsOACwAuTMI5JwflWVREDm2W6x3XLgXERD
6mXfuSrVULtF5c+PPFry+l+I0a1PAcIthz8Mqv4GilDWvNJvb+2LV0b2xRJhRapapoQveBtBL+Sz
WsxQ4ddSvK6o7zmvcTnl77Cd5fIrH8qpvbreKMR9zilwHndlGQBToC+Q3hmyfJw3qqnD7eOIehLt
4+r/BlSpH1ESSohHXVnpXccpb0bVEIdlg9aeDo+J0daeetXqO17vvGro283TXyQxzhuF5I8IHdiU
gJlphH7PbNnE93MVynDnGv6LfylTtsEnrVIvfo5hu/LbJpKM7Aopi/AQl7HMIw/xltG6g023xytK
3cNsTHZkGi/irZoFRjsfP9NuapK8wzeZcIRQOEdkHlM7I94B7QEimall6t9pSwHCyBKdmgcsgTbc
twaN/cusfEcUfzM4vgcyDap4hjeGQxJERn0Qmuyjzdjb+TEfZghHzTqtREThucYnX4Xdcoep24uP
dujWaeeEmjOQG3xvOt1z6nrlf5gFi3/WdC7Gp4EDeN1H60d8TNBSkD1CEtl86P/O+LrkieKaOMbq
DTE0UUPWnjOZM3EdlpKG8wrA6AOqM9hH3R0bKWtXTdIneOY6hU7efWBdNF+JYqRfiYhy9wW24QT+
iy33ApRGxw+GBMpwVdi1R7SPpiGFT3jhTLUEiM/qoUr+AOMMcXMIPgvnXExOVL4xMBKUB8yvtDtt
65Iiy1sS6yZ4owTmgxNEh6PCRxDS2Q4ALCgMUkl2YZ3DEHgryEJER8Z990Q0QiVvmH/c5PLIVRa7
LrLiaa6L3J5C4AfXec68t1RWFBAd2gL7yjTFJWxctDc8iwy8SlEzLMmRj/528Sd1XfpboyQyeGfP
tYOXfhnp39DqpS5C12Cy0HmIFY7OeSUTmdNidGETPvpDxuVIfx1m+4CNRFSTC9+F/7vycG2/+E6V
4Z6gJ5EPNpWQV7hRZDh/czme4GWMpMAtNxXrqeZovUWxYMiNaUVs4oB380UgcvX3TYt7TzMsHe97
6UgSgS4QvphGmqSeqrHvaSCAlc4lfvBIWOre92X/Rsip+WaHjdNvyY/5beIBRbMSosJJKdbmP3pu
OkEvUwIPaVmWPD8vbZY/k8Jes90I/mDYGjCv0EuwD+5RezXGHH+lQm17Ud4eRyFtrm3v1GIXlkFf
v6S2G7xDsNbsqeNCdhV8yrxa7n+58WOY1GFyqGSDUBAmOU5EMy3gPNK6l7sAU4lPXVHM7W7ifex8
hEi60ec4Ou8ZjRvKFK1zDGJeFUHDb3jDYQiR3HPhZZ2QbvyW17qmYCQYWWXnlA9tsKyUjMeqwJ7U
PY5aYuPlOgrOVDOmgTLnCIesTbdSX0ja+1a5+t32urvh3FbPfSpRi517DSI9eIKcXwVHw7ddHxPL
N+6jFYxXm9GDNwd0Tk7VsRxD+ZXnSfwvIULMQLDK6W9VRzXHHgbTgSQA6P6qx6jm+Ca3dxriOM3y
wV5LpsMWk3cNGqJSXPiac4aRnqrWKUXBpHnNuZL87HUhcCESEtRI14LrC8eCCsZ3THDBvt4YB/ZR
EjoFddpj6u5rW2TFNiJZWB6V2xec+qz7P0oqt2XPdjqCk46c/VPGsNbuQ0L+115i6+9Q1t0ZUbET
M4hV2t7knCv1ONk+xEGClOJ+QMSBSgetmhVwimuxXpe1BNbr+bIzpzoauv5gXUR3wjm9UFuuvnrO
qaK7zYLulzC6RETCc8tpRhdFMKbltEuxwZ5D5kiIorCPh4Hwqin4HFqnsb+C/1+bKfuloGorOPt2
T8R+OTMJBfm9EG33yWZaD0fhRSFQhMEAaM9EPuyoaXW0ciCoHfyomQ9OzJGQDbd07XKoB6mLc12Q
eYeE4kkUT740qHzRHC/HFH+pfvCYENa7MIymcD+msbjd+Simsj2JMA+eUjMF3VdYcEaa4yF2MEfc
3Pgj5YgYNDaF30krOwHKBliecwWFcMaZdUkIGAcxE1UQ9RHjtsyzqHsOrKfOQaQKB8ytP6wHD3Gs
e4qmdfgnyb1iYVibePXd0GZ2Z8SNhY26tO4mB7H+DrUWe8NpKTg8TeD5OXxD4eJJiaQrDh4Dx+2S
SVsGnz2hecrnS+F8e75Lvw2nJ6j3pPGMX2wn4BPqhP2wvqwi6+VyFNSRAgZsKvqCP8fs48z7q+Pc
EWkiH1LXKaNmFjn4sDD1qH3qqjzwOHGeSDB23rYdqVpLrvtVUb1PoiCetk2OpUC6WvtspqYxv+2Q
VHfhQlBrK9He5TEyftRDT4LtEzFKxky4W1tHmjc4dYD4zDLtLWT7I14EcwOuGEtkBTuw4mdGuST7
2kRL5fzKySDeaaPiZRvBy7EHLglyCLV3yA0wUTIJAzZax18rpaD6QBQPRPJoQBSRH26fecC5r5wI
Sddn3ccMeHibbcOstNA5U92NwRyG9f84Oo8luXEtiH4RI0DQb8ub9l7aMLolDb0DCQLk179Tbzcx
MRp1V5HANZknHUAI9fRFcB2iDhcdEYrYNn1PUcL9ZpkoS75DywADcZT0Tl0TN4/u4HffXXujh6wD
zOQhSRbvrnRGLv9plRauUtmJa9O7i/5pRJH0zwID44GCuaenX4KwfXP7JsguEYvu+iIYlB39wlNI
KmwrxXPP+hDNhxvKb9+9PSlFLA25f13QwUHxYmyeC/BDsw+JJkmpTLTL8Nt1s3639hmUb4IiCQ9i
h+Dlr4udU3/XIIeIdpZvodrfWKo+RzxRngc6qKXlpp9U+aIWMYujrwng3MDBYMjCXg2QxiwFRh1m
5tpJjyyTQxaHY5ZGwTGde31bhoze+uLnyv4l6SL8N1AS3UGFzBEoSNKrj6OK5vUdMTnVRuDa9K/S
fTbdK9dJnzhwIGQhXJ7AinmgWzfeRJV//n9GyJcwCxckGniVyj9TlJH9LAYMJXtI5ZycTZ+3zrcz
4uyVUlXxY5UXwQdmj078Yrnaxi+m5ZxESslVKAhSXvtg6wZinX55dhYOW6Ob9GGX50OcogbBurwx
dAAo5Ju8V+cCMG/0hkbHB43FUtT5Na6+fwV1tSgAgqWLXSqpNBRyHXjw0wX/ApxqgFkHilV7MW6U
mZ1PyXOH1G/M7vmK6l9YOitCN8Y+mol76MZ7PYL0hHHbz/N1cnNC5Ta512S80Hzl7XfGXCj88vtx
lDQObUVEFyNXtOr0RHwtmu+XCg+kls/Z05DDHTeTc4f5D2zMhJHlN6yDJOYMEOl8Viq27amO0Ose
/IgD95JT4QUn4QXpfU0nuT75/YroY4xWmxEYksvsTBeMGnsjWFSml+GWxf2EpmBdj6IIevGoPSDk
DbA0pABuA9dK1YOmSm35bfE/VokMnluvUpebSXbdd7cFAbAM7ykEZPVPLszSdjMqKdTC5IrvcAC6
F2zBIUu4Ls6y8a2azTj/mZxmbCeEXypaXro4r529Mvb2oEsZ0jpQSb1lsiIZemN4kL7ZyDny103h
4O2hIabek2sKnZyTnmbtvmmi8LISbRHcoa5kKhjzik+fDDF1fUxqz7HbfEwmaDCLGnegU+ppPzK0
4DaNbzbYbR36of1e0nSET8zja6d1m0SreXcAeXuPAVgv1s/kSzPu3/WLgwn+1rPdo2pXwwOzxHA8
dDQVqDDymsYdQWNlv6el1QwWVW/+lKZPl6dgtgPm7WlOCM7hvMXaFphgfmaS4rro7276Kq6c/AEG
ZtQwgWOgxjKfUK2tDBbTPhPYOdbHfGahuDVkiFxEM4XkXZiJU7Qqyr7bge+LHm+WXNol8hn9TWjd
xnlqySRbNoE3ErUyDfAXD8JgB4cARiD8zgRO9koGiHQvKHwjfg2dzc1BgRF4swOA/S0E9Yj8FDvn
rN/sHGXRoSlc50KSEpoVWULl2bMKpZrqp9gdtiXRnrhwSqRNBHSUpdssUIQzoXYrGJ3w4DF1+xFJ
uaSsI5LxgXHQTZwJjXaX4cZe+TQsvD6MH1QgJtfgwRhYNO2BAQwrdijjN/KZJEdyG02wxr2ht4ok
Gq83O4a63VNW4sfeDulIp4DCXZGLcEsIXlyAc9t4cmbBVm8K/kR9o7v3Cee3fGTlK+R2CDMX6SfA
wnt0h9VVQVtct2uJsYyUtKY0F4L2yn8uaKDskIE+u3qRKjK4B95g39tycJA3T4lzLUlVCu8K4a3J
pSiCrgaY5dt/iex18clRNj83SRF1F3a1eGU3EQuy5zJx7Y1ULAyTxHhGQ+oRakmQue1pLgwrUwZR
LmWOqycctORYT/u0y7svTIhr/ci32bYXPHQEtS0FOLQzO0RMBTzm3vK3pOThztDh2Gzx9UmSCiQj
7B0XDft5p08NMd0tkUQU1GkdkD5SoWvv8d/HG1fjrYoB5wpEtkV3qYFJg/BhGnaKBiIoYAkyzNpp
tFAkoLMwfVlRBkYntoShfa+nCBPKCLnhpHxVZVuk7LcMSoJwupcpQ78TJqZxXmOLtZLjjWXfE+MD
/9npmAs8ZXxCxKXnKSMeHwPrMXJKRKo9G6/vriFyeNMbpdEWRL49OktT3LO3l/6x5AS5GGFNjjQE
GOdD4gea5BQO4NLD+xrE7SPGWXEMSbUBWdm1ajwsOYL+V9aV2RtBqm1/aqvYOZpmIo1EDLG6VDHz
xmfLurP8xiav4dzF4Vr8VaVDICpcUB58FqTe8Dkj2bhEziDIzLS41ufByZo7s+LK3VhVeXCOI4z1
2xjXc39ZNHRstmBJUB8i7VhIOwvxDfwbA1nH5ffcOWQ8MJWY2aaRqxJkjzMIPHuB5AOQPYf2+R/w
Q42Wib3eC99/zu8XR0W0rzxQBOgJplp/1nXa4aeO2BlKMoqZQLJvafdch8o/Ttw6OHMIdnI3aqkB
kWK10HdNy67qSShcUMwu8A+TiFp0ezOUcAdZgKyUv2B8SbU0Y7ruU2NA5waMZKI7H5rpUz6TYbft
87z6nJq49A4xsfMF6epr8Li07pTu8SkNAW7FG4R7ZZXzjIiGBQczXQ85ROkmvzEhAbwBJDINDx1D
8WiDrqb/DZMuZ/KU3kiHJaUci7EZB40T1iWBfSUt3iZYwCQ8J0agJZSi7J87qjJxolGQn8GoXdbD
ZWxO5I+265MVqLPQoKHFxk29iiuqI4LHrOrj5CWPmljtV1kqxsKT/I+JqKG948n7S0ltLghFUSAL
zmLQKLMS/93EzyRQEqvoXYaw188xPKNg6zgG+Q/qNHyjC8FfNzr2QEaRruq/7ligYN9S2cUHkC1+
+qbjMb+4IC7rf/iXPPhz2F8lSr5iHAASGibzBHZ7VsxHDX/Cfvg0s+Jv6npDcYrROzEUxMAMMt9t
3+Y0QD+z+kWG/zcbyALdsS6bpytAjBiyPHai/QqNH6tC6y+vIyAQKq0kX5JfZAFGEHYkYEDIJm3+
QMjCwiu9eIiPcieSBdhKW5DEWKAlvaZxUf43RiEasxD82cRQJi5dTAq3rE3M6xRF0ayyV6vW+c4s
LIu3HaG06VZMzUJkIkazR8ldM74FbZx2m3GY2uLYzo4PEiKx2QMrNX5xqTTheq3byWsywQTcqHTF
M2BQsHJOIXb5ocLWGX+xz9x9ozQZiKeohvZx0qMzHDsfl/6RmIJbZeiwaD8PzVCdrELhv13qaMXU
l7nqCljW/qDuaWoCJKi0HpZC++kuH7sYdrFG/74DhhhgRw2BHSCyJ8LhJFS8ZMQR+CnZfG5Tpf8x
LuLIgBWikx0ds/ONLpruMe8EKMfU93XzUS3pypopwLr+Sl8POtWJaBm3KCTQjskykici9PRyCNcu
7C+mzoPujlLP8h9KJ/gPxt4EsWqU0TFN4piAw7BBf5thpx/O5AnimltgjaWM0vnAPuKp8N7Arsds
iEN8VXBpMglvo0QouOLCUCemG/30lcV9FIVXjzJ5+dWuVjlnSxTn/Rg2WJGYNPofISKWcFuMPlFb
MAxWQhiM041IAMO8RxRIFiYgAJGo8Mj7k/tHk1Sw+0pEO2+jIp7sBAI9h0enSi1v0QY+RFgxMtBj
UUfTLueK1tBNdOVgdrD6ZhsS8d5Xw/IISkj6qGOT8dZ3Yafey9JL5wOMA3JiUODD5e5mEasN4bIw
Sblw9R1xljegFepcepPFOkCavHLdsUbQapeYRX3OhkwnahgEaXsmWLgP4kjqd1i6E7mTtAG/tOpY
JveIiTnWIa0JhPzEVm1S2pmEiOVxegFpRTYFPamDbU3I/qJGE6o7QTN8oy1OkTm6oh0eeE3z9bpU
s/+7dCq6dlI6xvWuKhfxPRJM1G/TtY/eR1O1dOV4+Ukm5STNt/inm4UFP+3AHoZj+E5znJGjUHrO
QMKISB5sJab4fqwNFzTYDPc9N0PywKS6Krjz8po5eWvMXSs7wqHgpswHtYJGu69MUTxa18TZdugU
WXtOqdv8wsVTPTa0rURBulES31vGrFi1vcn7r4S+cXSjpUKvD0PywBTECS8QMS2HhUzzJy4zYTYs
skN3b9YCDWbeAZuTKGF4nIbB+cLOL//E9UC8Jk7l4UgcUP2vl073006EpyFCShnE08mWZQt1NnOf
AvIrIQz50kGKCV+PZlguTCm2ozuhQ0/dkbVu6k0kt3ZMb+9mwtzklpcaCtTUr8j5NhEP77LL1iXQ
296H2rNzjVMdOgZ53rbpC89/Zote6b0lyum2gp9Vul9XUN+oVZ2mv6doIPVvM5No+MoD05J8yPSS
LspLp4+w6ijFREmsFJbvBNWoO/NS7NsYUfoO+gFO8RGX7z9fzvF7RVlLOrPN+x/okqhFpDWLvu9N
J4dPj43fPlK1DhgZOixOYLhPn0R6AGgK0TI+ij5HtU5WM4od0FqfDVlQyRbrBeSIgtM+YFM1T5eg
ia3YVdJjQVKR4/y0+Ay7T2M52elsxiJ+AWnA3MBnapHwo2sShws+c/KWwOlsCKigy2+TlAxFHKF5
fIqHIELKI3FdnokKR4wMhEwS9UeE5IdHD+H8oDFO4XIZpe5tYLLs2ZsjNNXM7b4Q+iD4CQJslXsm
TzlL9qz22/Ez6NJkPdOt6Rm+aJeAVo/TVZwUnzTzb9IAxY2aFNQvJHEsj4uOaFNyDGdnPG5Zc+hJ
zOweWHXFV0i8AQ9diGkH5EIHd3olt6a+NqDZ3GOq/s9nt3EMnrQDhj+RkbVP1tRXx8IH6/Eblb58
NJaicOcSiaG3UkHuovpagG1sEYDkhJVY00e12vQQB6ojPsEZI2TguJLLy3drcgi89XmWXsT0tzLj
cwO/jYnxFODh+ggEuQDfDYiK8JrAmQUmlkSZdvunOPfRVO/429rF4bquXEYXzDw9lqFciAYGUlwT
fbzCGeDBLmZm+y7imleQCqY7GGviZwpLv9tPq22v/ViLeRe4Pt71bqUg+aItyrMjW4OZUXglx0vi
Qc3bUWx4yb6ewvG9XTTtQZ8LA3VoKYJTFzFz3kslw7+YhDWHo+b62PRtKz/LWcZX0JPlV9wRcrEh
okWTl6fC4btTgo566IhbIAoXxcwmYEFGh+NOwRNizpS0vKgb4/2kxrbD9NhVZw+RjT4tXWf9I+MZ
koMoIVnc2gql9ZHEhu7XSoan8yXEQta6AxWvpp9J5xPppfYpweSLwMIZqu7bcZDpbhOwB9SwYYeU
kBA+h9FHrhrvNyzbtTpPBArcjwBW7Eamy/QfVIsy3K2+h112DXF0n8ihMOGe6VnXXGaz3qwLAJiQ
rZICl7Dew8iO1i0Y/0RuFvzk/YDVO3amesVeR/xzPrd4JXCp1vk5b13nGXe7wpQWI7m4I58hFVfq
8xQp9CIHExw7QrSyMyG99a7RKXKNLeSjtDklCUCSq/EWMDTwCBCy+Qy0t3Q0TX5lc7s8pwUP6Qk7
58LdHOYkfqqAKxRJHxydA5U98rg1MkPwii2O2M4m07m3x36EjQChqjGgMXySmCCr0bkUI/NziOie
zot9NNUh6RlwihZ7ayHwl4ApUetXMmsTnB1Rj8WfqqqwKDqNkoSvgONHy7ehflyp7PlzcPYObFgr
5e5KDB3enpgo8vfCzqehbWjnVkAQ2ANJjuJ/vMNYhWQfQMS0p9pP/mlkpBPy44FFUOfTLmwC2n7m
OKrOPjOvZaT5GLKGSV/Ji8NnCaQxwbjJS4IQ5rrUY+/9owpZy8PMBfWvIwvnVz8Ron1O4gGalWFB
syJskGxNeALb5IK9Ql1IJcjSSz+M7uuUhA2vJdsK91DjpzIXsiPsf6Qyiz8tU6D69sLU8R7zTcgS
dIr7dacEhG60hM74AK7NOO9yxgqVLgVTBuaNlUejnBVItpiOVfqtATAj7tOMWfbfviIu4LggSeQz
BWPlf/EAYr7YjpCe0lPOly9/VDgJ97wUqPmYb/XWqU9R5IkK86r0/6OJHhDwW76iS2pDkmR3jutP
6CN9pnB/naCkAI959whLSEclzhCwMBQ7SHnTk7vwUF5S3K5YOiTiUU4kCY0+DYTfRyS5Irfehimj
XL2TFlos6BQ4J2ziPCfgGtMel5BIcye87wEzwxtNKHr2WQJ8fQ92IwxfXHdg74zdZS4OYuYnfkAd
jTjLjIE6h44Teuc1Cmpmcn6IVWuG1OXRyzjBcMiGqH7gOU1JOJuZ0gM9rgDQRFMT7gvoWD4fKctk
exE5IjxmxEEcvTd4HADF1SryWBB3+ksUvfwe0M4kbyPuRMD4LAgviRk1abthGb1wzjsknC2GUSts
gvZu7n2COIe1QasPwSY5jSypyLV3J++qwQbbIyUmzXbvxDHTRXwtzS6IrR8ckBhE9adXsvo454aS
/C3JQZhs9JTl4T1RE4ig4UqHBeqCsgnzV0ayAc17xaAgPE4DFG9Gu80NTJEE8FlBp0fsbnZr5tCz
bqKBVNNXBFZ+87DCqSoOTNLSn7YDUopnETnaoZnIyNw2rmEhRYtEjp+NevvlrLP9yiMTOqc+6CP/
npkaXj6klNVOASn52+reR84Ylh4819F1nU2Dt9ugLQwZNK1oFarNMgs886XW1uwbgm8Scq38vj1N
DjmW+0DFZLoKICzOuQtnpS/cTO58ij26rxecNPPNW9jQ6k4ZTPYiYVm/WXEaEErmC+J2YpEGvyke
OFHGlkrsKBcGFpsUQQPS2po4o2OT+MTMY/AEdSqnwDyhvY7r94ix3S1CWMsrv8DicTIiF9lVaQJh
0/Ng9CZ1v9S/EozqC4SBvpidl3BskbkUGsgKLl/0Gh8Ae0NQgjh3UNwb5AHhXulyLK4pmc6IcB0/
r65Lb/z21xqS2/fND6XS7z6QQ+R+tyO70xNu9Cw5dN7oPUwx/QuW7zxztnMF1OLCfbNCn6QE5O90
w9Z5KWFVMZ5Z+2GdXk0nugr1t4Y4cNHwycKDDhiBXdhM6OU7l9X8dSOZgpox68zcMU3FDkxD7jOy
cZssP+OijhwIwH2ECnTKZnF1lAjjrSV9sL8L65lkxYQRHAPkws9aQ/gZZycYC8hz+datVPxw27qg
WiqLBrKkBui1QdgbXUuZZmSIQ7RB9k56OD0xYigAr7fupZvXqDzauCn9Pek3vDzhCOQFciIPwitz
5hi20JJwtoMvcczWZmjW0LomPrdYN2XpHywsc/LcK27eu8quIZ9PyJ9NHstQL+MbWXiqfA7R59zU
OdpNqRrIycG9zDLz3MK9AsUHmQ9vfbkUIUQrTMmHyCaSdgFyfY+sr0jTYxfmwPo3ruVzwkJRQFFd
d431lCQgPPLbTxpd+yxCr3UB0Rb4EBiQhRfBIsmhiXd8hPFRJV9J317J6jI14I491sUm3kmOVRw1
Rd8ddTgM0bufFHSVLCPXAzZsXA4DzJ8J2TebGrZPhi1+EcnoneMVNTjO4ZD3SUWaOERIW7/HOZJ/
c3By6Io4KuGQJoyLkFkI8ZkzeCWSEsUg0eSiD37boiK1mlKEZHi6TIIm054gHtgmXJdPqIBI8vLc
1nscljAgUQ3aOPViN0acY5shheCD7VzBe5BVUoj9gqzpFnoSBuK4Amh9Y9HMHqVFU10dQ0YayMCy
/0ciA+3DFaKVFBffyqSEPh8SIqAaKhkWhBMJpZOy/m9UKNBK2JjhMVxi5vKQVoegviaNCg4eQwpi
XYY6tDtKR8nJShYdyvKwtCzdtEboxfnTw2XHHcHwmes53ULVyP4VkxgIXOxm0NLJ6v3VBSl8WZ0W
P/RAYC3QIP6FHku2g4tH/Ow1jMo2BJCXzg/nMFL+dOQh3FMkEv1ZO26EpKyGPnjXdT48Ot/TQ3sq
LKpYRHCAyh9y2u3fDbOqchepqHwTvf9otU3qR1VaeRdFurLbRQUeGTFLBMYxWRzhnYbQ+qA+WAcy
Ewf7UHBEoNV8pU+fwgO71ZU0g1VT5tT1UlKJNiP1FZS/1bTYLxv6RyhFCAAh2LfVc9TLubjXcq3+
uGvnu/umwdqg+c0c2p4t/fv6Uy1oCI/N6vV2izqV6O1M0xNeXEZ/47aN3LLfOFXYIXloG/Gp5sp8
Du4QDYcmNm6yV6XreNcuS9Ivnol5OMIxDbLPuQbIvY2ckQF5FC3hfbPQU+xi9H7ERNs+I+ZpSOXC
DZvKtyQ2hNP1ybTOH2owIDhNEoi7joSTZgeohGRQBl+e3XWun3+0i8B55VVgMrAasV9MdjZBb7cV
dhybe7wlHRVt26LaWdxFXMUSEFbd4zwFjhFnWqB2KxtqvzeB80+8zFiwiisBaX37m7H5BBda5Vil
Fp5Em9YvdL7ZF/g9hmtYsZhp6SjN/G2QCQcvYtag9m12IzEDiOy6EI7cVuWdM92tbaT77ULfU7zO
waA4xGwUJLsEiRlGwpkxH1gzPCkWmbEa0trnUNcCb9zoaH7Gm8YEUwoDVlBQPOCzO2bHthtxv/Z1
0ycw02Ez9awxhqxkdlb2+HeG3jCcbItQI/Q1TuwiD8eGR1NRj57biWNOoIlZ73Ed5yxkBwe7vXqS
fTG4BzqvvvtYWrGS3OV5/ZQcqiId8ZGHOR7lMcTj/NL0vuaDhSwHdAKRscZtyTI7WS5qRcZ4sMTl
NPdD3IbhXVlMnI9XN/M7klVQasczODvOOR/uQR/oI2t5rX/YQ9ngK2VDWn6ovEHLTAQKrIStOxJq
uytVv7Z3gmE9arKGCS6YsDidwEUNEe74mRF6fXRb/vhrXuN3ArHGqgKhbq8D51Jq5tTHVTR58TTU
aDU3NPwD/1FjTA7ELiMvAM37rO4m19b2V5l1kgA2Z/GJaRB1u016f7ySReOvrwLOnHfp5xo4lOMu
c3TWNMJ2U1CCEh9KHgUzhjZcKHf9AQzT0bA++EP/Y/AGVJGLyIwiEiUVl3QLBSgDG0QnBT30olip
6m2qPbnSH4PU3rkQPiEhhMK0u6lDQ7xLpKPrF1GS+ac2Q0h47r1auLiQe00Am+5ZP4T6pZTe2N5T
SC3jR2DofpltVlm2CxyLa9BDiAu7JOymP1PgrfkDrnl517pavSHzFs3JGyR0sBAziGBg0BFns3hU
gnUrmQV1bivYBBXDdFdaDQe5NqlFazLMNyJYByjqV1uijsUGVMU/Fe+X2QMWDWsiWSg5N1MOSAwp
qkggoPPF+NHRGxJU3QUo3vC0JOvIuo3EzHqLYoswVFDNuJESykACZCOgfazajenvbSdp09sBmDRR
uxbtYEXoSnKuJl/HXy5j288O5S+aF0Q493ldFuuDM8+i+Q1iRBVPLYZLSDtgYlbk4KpOoldNnzbs
YC2Y7250KNm7gMrkhB4+/UIb3J+hlaG6RxcneOlpp+7mZkDFON0KNWIdmTi9sXAYoitAXXwFAvGl
uzWDde1JoyuQ+6Fxp/Ap5+HFEFZD+HhwNJkOO8u19xMr5PRHGQY6xwHJcHGj3Dgsd27b18mFJ5p0
Cgh/t3wG0/9iM1KrXRDSC0ASGZeL5fsWWxMwWL4b0BWg2oA9O11V32erPgV6dZu/axAvzoW/IWpe
C3ewTyS/WnHnSBF8Uhn6TU16sy3BbUJnQFuy7csxdj9t49ulOvJdVBmLaOyDAZNFIk5/97mn00Pt
ReVHwSqVmLWKlw/b3g2g/srCMslZfyft9J6WWaaw2EuFiRIUXu0eAiq0+p71c5r+5uVdPWC4LPTR
Lgx5JnZ0mDff/tQY4pLxN6moAQMgy/J7qgB23s5KOqAykPLGOqmCSO5kXDPY03U6oqHUReEPr4Z/
rM9VwCnMGcrk2X/r1sle8qQEwTBwt5BuU3ZYlPsQZjyQ4OD2qFVl+E0b5o+fDcbSC0+YQUU/xziz
ZB/SCJKo7kP5zYAQ/+DDCvxTFJdk1OeQ7fvPms1JT+IU3zpm/sVFaDaAGDxIVOKfAXHxD0gZiAqE
dTWaA0ljckJkkfaWUUjUTIyoYv8DRGRIZFs9O947Gn2/OxqER+65uhGAKKfIMHoJA/w82kxzfaqB
n+f7MnB7fJ+I464m77OEKCVcFnvPxflH6eKkZ9FbPEbjWlY/vOTqt8HmDk02FN4X+yNy6RaoiMkx
DyWhzWzR+q82Sl0ibOcx+1iHRj+BmWJy3eF2QN5GsDQOj86f2x+qssT8qxyP+6UPiMXcZVoV9oK5
pHlpEx3/l4MfMWSySxMjho0hY5X51FZbpOF2/YisL8/jgldy63hsLbcTE9meFQ5X0ZGFaooUuNVQ
Uoo28F+7WC0VbiuIVMqtbxVT7zYei4tbpDqa89IyLiRm9BxPM7Kapp+b5lBMNlQ7Q2VGFCREdhKF
ERqT92t71sZ5knVIZFTB7BI8JWJGajNXkVCi5UETU+7sqyAI7mXlaDQfq1c+cr2wiZ8TKWHJqyhg
cd/ZcIi2hcPpdCBFxcbH1EY3Njhw7XL6TKsbbahWcabQ7QiMmGNmxu/KLcCuxQCEMPyShjDjPxiZ
m0qveWsR5vCeU8j5G4NRBWos9mg5vhidIAfYoLVf5f2Mlfi/tQAVvlXGd6ptszDLgYhAFk4D1S17
daWHs4pnfvlgs0cFDQOQbpw5xAiftHA7JLyRcf6N5VBc/aZLqku3Zn1+csKsvW8rgrMx/Q3zLDe2
WD2yu32mOrsZQ9kvi0MuuxQhRL4PKofyqoVqy5uFNunuDckR4s8SSJKn8OmmIHccqb54bOByZ5gU
hi3z4wC8UVhmH56LueY4NBKl5Rmwd2N/zXgDkK/aIKmPmsnZC4TA+O+MjA8d/ty4/i+TTtreE/ND
lCf6WIDNsPg7QsAmTPibOJc9m0a3/YPLIr4nKhcBg4fL4zUykvxhNBO+eIwdhl7D2V3Fyn4TAIt+
aN1gIjdGqMZ9ClZbeMeA2yhBCu74leoPeq5qMyBCJzVBAw9DQEgF3waxWK4JlV8EksyN/HkDEbpy
aFZY4bMuHET8F1dU7PNDkP98Qo8zR8QdI83dNMXI+AE/owGHI8YFu3ThjoDs2yWEIuXTLeG4a3C7
UHnau6QnmfvgGxFfIEukP3MEUnOna9frv6gj55JMe86Kbwkk4wOMiSYWJGv/RWo2x9a33geWjOhf
zo1M1IVLR4BHnGQugs4fErQFZicHWHgYU2z3H/31vJysKMH19QSAfKDJ5tDHUMdtPKSCTUg0SKY0
uQmD9AomeP2NKmX9xpbp/QZrzC8jY9Y6TPCw1B0iJES3KB1MdwVhLutp1ZQMW/wkWJcSSsEvIqLd
lU8+SeyJJA59cwrSnD8yNy7DJ9RTrUDmQsU13AeFDNc7aIXOssMtGOEnJ0IF9p97426pli6JdzsC
DKjQVTU/Qx+a8dwDaIJtEHllfU3hWTkAmYlFeQkEf6rcpKgyGQajtef4BBnh3gNwrbAVzip6WfuJ
lA1k+gUJ1hpfG28DicgFV+i71wvnL0Z41ztF8MnEs82nlNsbNQGhKfjSup3ymqZ8uKnb33lLyJMZ
y3rZgsEpJavYpTpJd6hAVlcp8Vx/8LIg/pxS6Z80sSgsSEvf3oVJOfrnklBOmGzU/NDssRyRrlIk
rO27D6cuGxqxgq6ZLFsM8Xtvbgjb8fUsJ7hruel/WyVVtPMGd1qPLG6r5RIz12L3DnG5/YuOOOGD
KHm/u19NCEjwiK/AM4dbONDyEVTOPG3L6sb+BG5BmghrrSFNXryS95zK1Q/xjGHvB7IUgzFQVU9a
7aZEq7IRnUN2bpZRTl3CpBkHQLxoztPD7ToHBlOTpCX96aZu9Vz51rIuy9mCLmO79Qhal9uVgM75
taaSzw9wtMRLl4He3Ijbt8xgs5mKI/aeKmHE0XGi1tlkUBKZRtwJETcnYifJqqBFWocT4B6EAiWl
/a9yiTAzJJy0pxmVK78v8rMngDRh+gN7rMA7k4UDJU+qyANkvbTcs78guSLNAwf25RxA6oo5ct+N
XBDdad9lX2pDT0FqnJxlL6Q3eE/5Mq/cNjj5EQOhn36bcrngRFyL4X4WXM+J7E1yyH2XyRQL2XZF
6Vv75N2i+VAv9BMKEy8+on9xM3jDlYwBQ1aBLfQd730TocsV/RvCDIK/0XPQvyinMilAwkXne90F
wWPJnnCFn4lhtFDD+tPxvmd0VxquMWP5wMW1yaIPEApM2xRqAs5XogqiE54bduCAZGDuDbR/SK68
RJZHj1OnPY90YfNeQVpu9YHlSSH3fK8uZvfcxOyWau2t+4H5TjLuVMemJTyi6pg4H0UBktJ9kVVJ
lzeowHGOU+ct6hjIkU9BFuwSeBQz9CGls4h37QemptlyUCL0gpnTThRFGv2z8F1SUqBI7UBoNgDO
a+Fgo7EyduQVY7JavyBcXJaHssdexbMMxrbTc89lSlLCPctQzUBUc7odASQE3yw5JEJY+urpOLQg
589IJlFYFRVEhW2AU+PtZgTLuZ+dAZtEO4/3pUOBS7bjwm7HsXJiNpxNVI1TLRH7EXKQ4RRCzzBd
jMOFscMEw9FJ3lqbXULyb4HVj3H2yFQdBpDBp2P2Ueyv9n0uJzJTKBty8HQZqZRfcSXq+ySDY0Ai
M84ZDNtIwSfP3zIs5ThPnSH+8RGUQMQb0PDuRubljBjaXD+v2UjCCZOH+ELyBumLfZVmV7dy4uRj
EFqfajJAqk0Yz0gjSAJbUJMxlr9pA4xafdEeYXZKc8f2NY9egB9B8GVKHz80riCoqsOb9m8l5XLa
IaA0/lbcbAqnsMktTKMgoQt3kK4adFWef+rzBYqrDkgboABq4/hA/aLNY08q0r6mQY/2GSAO726M
EzXsFUEm/mbW4AgOVSmpuGby1MqzBYv2b8gsCjvsiIA2yQX8T63kx53yMALrDbGFRJUTy6diPf+P
sPNYjlxJs/SrlNW6YeMOuAOOtulZBEJSq6TIDYxkZkJrjaefD70q0XZ7U4u6t4pkBOD+i3O+04wT
QMIkpWDnTVYEq4PJaqNTz+aGla7XcEXf1ehJPIdvo6vHc5Z13c8unXuNoom85y3lG5wD93Y7dEl9
g3e2MePZJY2vu8qEnUt0PFyn77KpcR8UE8whJFlNwVcz2TObzQbPYoDQHYBjSxvz2Xh1NqI4WJpl
RJgJ3uUjFHl1AidWiFeFGDx7gt8RtnczIKyVc5/aYpphLrpbUGoSYrOzWT0zW1whLaBXwzO8axi0
pc9u4aE+8MjVNizuYyrilNodn1IWde4dnglygNgAbIyWlXChJajsji1Dlo3d5lspMjLtkoyBovS1
+7gk5A6cvdhwZu3cnNk5SXY9UTeodDn+2YznC6vZ8KByU9JG8VSqMD3aMSGX8FkGcMNPWSGkvwFY
rG5+8pHoI7NodF30u4wIyyU60mDkqtmvS+X/1FaexftGWmv3oya5LdvnKJLvsJzNz4kVptMOvyuD
npku3gQd5OLbkoHkU9FSKLOb7KYrxzioNDXG/afIihK6mYmQ9iOhmenFQzS9nGpIterDoltPyWhB
/ZMGo5VG4P3WJIdL2Y3d+rGqCSFuwMudA9IV9lSjnoVD9tUnQ7HlX/mT29w5jLe4DxmAomE3OstD
1qVISpd+V4Q1ehbhJfDYVMyI+G7wkJdcGyhybASLEH3knrtOqyMZ3ZYhzYJ48uqOAzBUiDojzf4R
Iz1graDlWFLki3sRZBnAVNBA9/Rv1WDvbBaOkNvRsSX5t3FQoXFaci6jwydrC4BaRnQjkkTqgNi6
sZrZXm6HMtL1L4aBM9ObUAoX83plJ/JUgj9CpZdjaMcgD/l5Nf0B+X0WfVbS+PZBzfEcXdugVgaS
LeUch+v7zHX1K0YNN1NGdSJ/JNwFP8K+RiEyU+x2ubxLE3/zTtH8vrYFPr0n9o6Oeq+d3gLiYatR
JjeVWFt9mGdwLgfkwtnwW9FDqJClagwbox25fPUde1tdoGWsQji2VDpOfG+IR5compK0xWyXL2N7
h5tzzA6cg3l5DyBKoSUEcRfdJBrpxkMrabC/wrmD+3SQnZpDlsfIOmO88ixp3G9NOWFv0t8wf3e4
2fB4DEyxrnwBc/l9wZqHBL7oapGwd6vYFU0Tq716b2Pa9g8U+bBv+H8EN/zpz8PqRi8KewNLRVYs
iXeqWC2PX50yssWZG9fWcapaV55M01Mzr2ABY0hEHhkb+w5FmE/4lQkngWm6oMQKbIsMFfbcsVfd
oAL3I8LVklWxcEHVMkaXTrZawO1q3Gn5qogN9k6jclmRQuTFmfyRpdTNCC/tONqPqqoXxJWTX9zM
WWNX5KbHdNBjCAPkS04ajs3EKKpH+MAlEN7D/OB2wLMnWWX5sYC6W9Yj9tMuAWXpjTVQF8DMprZP
a7q28x0MWk8xcYOQg+BHzP6PmZFHfugKf/FOAx6b7lijzU7noNB9QeI9pBvxTHYQyZoMp+z2Ipy6
I1c4UVnOmYelxwFgUoUjg2dQk5ZHcvhMb4aZYrUTQIKIgdDk+9Q30HDhMRyhCjZldi6APKgKAwaH
Ielpoyd5a4kOSsVuYTdef2R937svboNQlryl1iWWaPJIvQyqdIqdDis5HS37YyZhfr33Uqwl/Jds
K77KYcnKALddN+3mKBTqIzNxm8bXvDeegy06Q5df4SUAmb8jLoRTmpGwIMMvEm0ItcwFEbczaeNC
wWwVeQ2sw2YAT/CK8BbQMdf8MS0X9/vM7MO5YV+Rid9uibIeKe5sgS9GLK0MYRIZ01CoxaSZuwLZ
PNhGT52dOhocJIYLK4WrwmXSep6USTa3o3A41YkKIfMK8wwavJ6Zf6CRcvzMqePGX+gbGPsRYWSb
gTSUBkqKgtDSceVNk/XUE4JBV6UmHnolG9d18X+zV7/1QI+rB+NA0Blg6gJ0wglaxcPTQPnV+FdM
sztAcQGuzwT8TondN0/uPIhBU3oHnLCazLECstY0B3y/dgFisRSeMAHYfHzSC9kHE+p1k67jMStT
L/8IqQPGa8OT15+msiWbooj8ZGKNXnb+eZxlP51qIUngszoFroixBUbXSS4L6UobZfTCuL8fkQHH
6DjbrrDBg03GkKgeQfs6FIM7X3J6K9SgfEjFvkCvxiIZtQIDszRPnlDKNsz59ZiRbNTQNgQLPoh6
X5bU/Htr8ntKI+YXdGtxSTodyml71zlLH58Z2Ojl7LH5E3tWWuLF5gHyz4JQ5S9OeYaMReqqm8rp
CbG12/WtyYU9HESRlRO28A73lsIswkxJh6gIcBswF63neLwQERX+7iqHOOVah6b7jTxE609aG1nz
laCAC1xkLPpMuHIzPaKeI/ZmmB3oClXaFd6RuR4M5KzprKAiWo11nzNaI8s8TqRuX+PpmzCarEZ9
ZWaqrtGGpAD1spUuSlK1UxDlesbkEdmY2QxIUgzjTZZcd11b+ddAF8YKN3OOji0ixN4+sJqiVPOi
iMgSL014sDyrSlFvVrNeORQhNyLlNfG71VfJei5ANnY827IMrzkFkEn1o+m/Y7aOLyIXMytfHGco
5WVFPVwq5B/MpqgTGIrTsO1MZiq9m7HLAZVYXN4BC+Qp8Uq+6/+UQAL0w+JQiByoblwEKDQo8RXp
Mt54j1Q8TS6dr3tx7c35og8kQ8Q/ulEZg/qXHvAWfnnzmhrElZ9uGTGVKzU4rX2o2Qsc60xaPyOj
8989jvKSb0N2PwZrXbBUkflXBBNKry9gMVj8yeFlhVCHW/7m6IrmCUtyYV9Wktu+88itK1BOEMbR
89VrQmJgNNms+dLpuoO++bsf0YBBI/X99ZHcrPi+gvi0nMKi0E3AhncLr6mEVx080pwJmWm98ozK
OFZ7WVd+wwwUkeNjb7NrOvYtsVT3a89k/5ltFSkcfD5xxXFLPNKOhYE+0SJBy4u77BWEgvNHV0l6
RlIN5h7jVvKimiFqrlLXAX1Bzg5cdNdY4m6JRpy/RIsWT6NQY3Us3EUaEpZ8RZQeqNtmp9yke27K
OWM4zWF0TBE3lyeTVNG9Uay2z6PDtIvYndzHljoSFXmwusYFHqXiUOwcjwH0fVwWkwtqfFCYG7re
MJCJUitwZYIFgQwA5V2YscwXz5I4vYfJU7QJZYS5hwzo5g4uL3E7luvhOJWIhwipxRpDDIXvWqey
DUnFyFAKZEyfVUtUT5uwhyZY1HqozAyUEK5N6uwQpUWoMnE6bac1prZj4/Iaf4YRRra9F1r6Cd0R
0PqhnKLHphDpL2Wl4qZkTM4g7r8hXZavke1n67odiHjvESUWSw+DvU8ZpYHjLW80mAr0YX0nNp30
HPpkIIEzyzZoYX8Na8BDbtat3DZuVkzfUlIDeyQZQNnwquQyEkWwzZlw/yEFHBXZXNZa9Hvh1s1y
jbY9qm8Qp2GJmNP4g6pvcQnxqqOXAa+Hvpp0TOIVzobsrbT6+islPP5XCmVTXm1Jzi9Wi+QyYMtY
XjX8Sck+xkrOuEaSt/FSyc5/jThHn/Sc1Tn6Lw5fgQa/FS8FSN36QhrPeGTvx6dsQo8gQqfWU+Ah
Pu8obgDHzsCfwy/GVg5yDihl+Uno1LHPojHJ9yrE+suwXCJxcVjTkw/BFleelQtzptRbWFP6/PUk
VIsIqyqvjk+TKyZvXyD+INor0t1ND0hQsR3nSWFuUmnInSpjZkYC03o1DaMHfwuh/S1Sqz668A06
QJsl2ud9KXTGoqP26ehmKwuBdPd5J697PIzJbnBmfFXcvOXd0ibTiD1hklCJbFnunRW6zs26ts3r
YLLhHZ8jOB3fMll28CLqyGDo5dYhJlH9s2EYBPMkYcj2UVpj96tdBcZ7v58IQ0IskrrmOrdLd/zC
ecd4Fviw+xVNCy/lYKtm3rHcE7+JPV1+s2kth5tmDZFj7twyjL4lEp4MTt3aOWeTkPS9qwDucJqi
hrePyMhNeTs0RpfHjrbOCRyv0e2zKkIW4cTa+UfkgQMZH0S5bi9t279MERSWA2vUDSWIiIKAJOp2
EtTgv9DtpmXs4DhC6BZMvcIwEcWx/eGyDtY3HWlg80uJexqojRMXxPYiWsLsbI1gfZzQkhcz+Dlx
LllLWez2oS6vkZWREQpwovpOrZVpdEJh/2wqlb3jJIu+Qjh406FcuLtRc/h0pv3o4WxPVHsf1lSJ
QRSPUNOrvo0+QGtjPwLb5LKaq8KGYVDEEg/Rowbsg65x2GvPIQuLoKq8CDKFy5+Ae28LJVSWekL8
w8LRTQhinonnNg+FdJ1fAANGQOeqdT7zGD3JGbsFHbFTIfYh7GvxDi5xRuW9g20k4/5ORHYnBUa9
uylp9UZBhX+AicrgLt/n2qwXqOsziMJiBpkoCr929sks8bvUU9YpqvlmAI2JvrA/N2M1AzaDpiFP
0kchyG9VEF7UgyLZx9iKxQ53hxkep5aWZ2darKpXVafTcznQJVwvTdwACG+ZAOxWGiB9iK0h9Y6c
3cuFlkIhBibK1bXuJoUNwzuLkKbngMHUGd8Yi8bivqjZI/zBVoNP+zB4NbDR44iYOoluWf4RIn1i
0eB0/SH18JTSf9ijTvmcs+jZmoVOgDH54dDelIN2fnCIe95Bx3HaBYuXRx8djonu17rgr1YHZrm9
DNwJ7zaB3copPps4d6+HHvsA9hKkBAUhUGiM99mihuYWId7SHYdpqRAUIomx5r2mEgt52m0LF2QT
Mrp7YseLI0LDym122ZLbPowGz27fXDiv1QkXbl3dLThDLWyTIbznAARXGT+Q/JXYTL5XhjaobhbE
wyxOoTrgLycRB+qYmweZpdbpeuJgTM4rBzQ6L2IDIzzIiIwu6Ed6mknljVvQgOtzaGB5y4NVi/lH
vPqtwu3bFe0RWZEsDhJF4pOOMJntvYL8IMYpVv4jJSHAvg1rl+KVgQRyUyb7rfrBVG747fMCUysb
PRIJOLtcy3h/XME2kODagKdmO/69qilObq1H71xLRststUDYnFnu2NEv4r0QQ4IrVO6xqmOE3h4G
3/hMgs7isDhXrSivdTz0wy8ueDu5BQrB55Vi2NsgOpV6trd6/QklRBQ+Q5naNorLqoAT5AuP9XFz
jMfHaQX1xR0XGfusdITokip2ePOWeElOUYTpf9d0M6YyOnIk6/TygsFKLGleXEpGyDRuboogNdS8
QYlCST5pmnp2CwVR6ul9bDCocgOAkMpWyM4URVAfgTcYow1gonp5oOqxyQUwUKFugTvq3x2AjuWG
MYbpXkYpCH1jJt4gIPIs71JkQJIep4TS973GMeGenYjhEBKqcsJ6Hq/jbom0NbzFsTbVVTUhqA2Y
rNaCeKum9e+dau7EgUGl4G4gnrL6Y0tWgkfkaxrGaVzGjEAdOJ7P6NvH/DLGEyMz5jE+0qcIaad6
dBCgfgz4wZzbltTi/ihDCgwYCjZ2nyXj6zqOJLdvtIh2npoAc19MgnbbIjr5ZkKC75uUAHWDGHCW
wOKJMkCWaoV1/FIXZvmkrljGx8YnwJmIoknqEwo4G8uQVStT7NCal/VtFJVdek1ag5fe1RXLn70P
wJCVNV6PkuEO0G4HwyY2QAD8tgNdlQG4gcOEHqtufKICcKt1NxXKl759nAsdpi9DNibo+/laOLSW
lGU814wfWg+JK722faHTmIgejWRUsIGy1p4gikaFvftWY1CZgVgMeNb5J8bx33rjL92v1KeNPmOE
GvR5NFomb1x50npgYj6FTypKm+5MGUOy4DR7Dp5xR3KlFLpT5cOMNjs+bDsfeRYaz9vBTVBu0VOz
zmbXJMggCRV287DQFKeUOR0xs5AurBbRkToym56osG3CjMxVHWG4Obg66YpvgARwLebYS94bNUWX
WWFjYaBkk4uFaGT8YbtMOhDNNdN8kWOKJ0xFk/sdkrfeBS2DadKHMotL1PNH+45ROFEkWcqzut9u
MHeburpvvg1aiIE3nCgWgBVYGmRCwDfLTrbndRTDRqtqMFQJH7knK5slq4EKGFCkbWnWq9DDysTM
a4YZ2YxGNAACJ/J4OuZCUZD1CFTa3Mw/rTLJH5fYj2OMU7FGsYkUG3IzTLy3ueZ+xBLZRj9EDPOF
6fxk3VqYHHAqdbxQAYI8qnlEa2rcIniTV/TW/Z9kqlEjWUjw2SjXieZ/AiGDgbqVgCynAPyF8RoL
skZNHLJDxuu31+GAFRL5N9LkclrNW+ZmabVvkNu/o+tnuZe480TOLD7DDzQ1NoFBZKlcXE183WFk
MP7ar9uOp7OL5a7lIb2FachgM88qM7yBFc0/19XuNqTaFFpB7A3OI6ig6Wmyw/6DzMryj92p7Csk
b/bKtqcBiGONMH83c5ljc0Na9MlwFOVVuzRtfWjhMFgHv8jTd38oQeBJ9M8fCT61ZwttfIy8GfnJ
fsKyeFfEBGbt/LZCfwXErf3uMqoV9ux29oiV1nn1hWP/yZLkv9OahsELVlO0qLMHtxGQL2VGNCDq
Y7Z3USn3rrQ5F2ekp9meLXJxbVBmQj4i5rjZoWCEqTyBKy059Br8i4tqSC/CHskiIw0510hFYXFU
GBeTkK1Szts1XbBRNDHitZ3pBB0B3Z6V4+hT1Z9W1Z0bkKbZ/qbOqpKDPZVeQgFTQu1MS9u77hEd
CpxUik24qWr+1oZwm4S2wvPzK9fJe4xFnFcDYVEIV41Ao4JeMQ3HE4dB8XsaG/VlTZy3GxC8sK6G
2m2+PVZ8Phq+oiT51Wcgf4gsyFeHYVXNXe9I88ydE7lnkviIb1jQzQLDKPmcdgPnKt2blXjtpWUE
Ct5vjPLntukIpbS5r0n0rVjaHiQrlz+qG6yXCUXweW1q+x6m8kbXAcvUsTPLYgQnXO3B5Kd2cUrC
CBPaEufmus1X/0cJBWMIBjgOqBurCttIYlOkoALB3uuzEXywEM00l6kw9tM49vFjE0ruwkgRoAV0
IJrvZDeWgDmQkju7GDjZNaa+9UuMVOdB7JB1vXNnunA2rBJHrRrn+XUSC5xMmlH2nuysW9TZTslM
OPaLi0bsNAZDq/tH1mrNSxot1W1aEo+1QzPD4Ex3XveYQ31kTBN58x+ZpWhH2IS5Jyfr8+rYC/LJ
j5ZFAn2A7pwAS9PM60/sU82zaccIEYnYvMH9KMviSN1EojnvfTUGwqKcOpQ6WadgSgx4K8R0YseM
L3tIMxF/YXvymBFNlU72eBjTJ5/G1qNqDIvPwbG8bz/tx3TPk0BGVk1L9uRD++HXkPh4DiwRmmt/
sykEa1RYTNrWOvvR+gs6lcKa9E1Uy9I++lROzc7rUg7QqGWQRGwQ5+rOB0723s6zh/nY5funagh5
NLjQEAhxNsBmH+pEPpCFyDkFkEt+RuyJeKiqQZ26pc/f9WDn74Bbyo++dxBWSrGoGxYO6UtYurCg
+5Jx/WUs0uKUz9D+9jN77Q9kOHRIodcg5Z9WRFDUDillr2dXkDdt1ObxGcoDy/EOe+t4USXtswkR
fIN3WthztbyM4JnqmnKAYBtEVtIT0IzpHcmTzFbvmyz3dgJjptv3gm7z2XEtQpcxgBjsQI3zuOAW
mg8WTqyfeRyP95PBpEd5bWuKtrFQ6ybEYgoGUi7/YQmUXjusowJNZBT5055pT5ceBCIghJwdc+Bd
N/gbfp1tC9OcypOvhveXhbpbZqDHJ5rdXdRGQx8wHBpr9uIoAQ4IJ+A9k2ucvWmCv8RuzSZizbO2
M2DlxphkiKYLacEisGHqWHBU3hlvja4RxtTzHv59Gn2kXez8SZA6uTs0XB3j9bzHhFHE1WcCquFa
JNMG/58kdGK6jsgQrLKUb3B/5XLPsLaF/oFi6zaeZ7u4yHSGZAK0owBVZDeQPVMal+pctukmvIRB
AfepaUV0sEAvj9egKlkmqhaFJ8MKqe/GprB+D4ixT3r71eG1RhPWORJNv92lkKjfh03A7ox6k7xm
LUxCP62b52wuvC+/7SZuUc5AfKqwQA6LsBVUJUahN2pQYDZp0ED1GKBp+YnUQ7hx3JPNtGttu5iJ
PgAghzwUGyEcnSY/kVhc4RBqojA+67qCNGImqvdDDH9Mc6jr6Y9DglF0kLRCPVvsztpMCXV3wcop
3wGss8OdXW6iIGFezT7XAoMOjHT0SgYeQoc7bjRWI8C+2D4MifGfkKpxdWNbi27ZCbPGEmKktxNy
Kt9ywnFT6PpV+IpQH1tnGE3Oqe5ZXPLl4CeX5BJumZmz2fzVJb2bXRcfbV6U8TUFhLrn+29Qhddp
/IUFufpRmILxcx2qqLiKIGwwmLcEE4KEVVJ3bEdTPYck5FA+Z5G+VbicwO/M7vQRRT23NDsO1e5j
aUfeYXTJsd8Ju6jR9TCx3k9susxuTHFIItTv2nuHxhdvvraaL9508jBcN6z+zLh+yJNFYoFQVQ3p
p/FxUDsDneSxFDEcKJx5/aNP3BCjxrQqLwjY65H5k0fs2FZ0MuzwZvstBzLPPoRd8eZlJoYGXKUp
L3kUb+P/LkMvOGASJq+A/Su3UROjtnWcmaeUgJnybga4/R3BKSLsZm2SJoj7LHrtkJPOvLhlf2eq
YrZYYvCy7uxswL2SO21PwoEf/uYBZ5wDabhkuJ6KZ07G4jlay7bc675bfkqsF48sHHodMF5vQH3D
w7oL1357Ysise/O8ZbqQVKtEsHa+2HhUIfAMGY1ZBJhkXt8lUudb3IAYK8QASIOPTzB28/RYo9Mn
bHqCKhrDeOTDoNtfZgm7S7BYpWjJLF3tc99ybiUFGFktSWGuSf/GqsTXaVd7p3VYHS6zQzHWEzAp
AmtqbXbYVCdYgeTqT4c2s9z2gEibT59jyHvNVcLMNkbcw9yjqZ0zzz9/Wl3I5s21De1bMY/MMXoE
z49LsVmlKG7NvgSvn26DHmyxDSUtvqFc0ZYNmAbOLa4bAluScfxBqGH5TOM9fs1xmmEr6ojJsRg1
1EHJzLLYxUSKiyBaC3mye8IOqVc3827rlNkrkvX2tYO8l3I5bk6GxFrYWPvAvOExpAR6OWPi/eFQ
Md4e70lqDlPeT58xVKy3tWb/unMdprgH4uIS99wYjGWniJr1vjMDrRfq8BTt15Qnr47CvQCKk2D6
q7izyid0hTFaHQzy+LTCcv6Ia2qtIC6ZVO5hNcoLJxcNfYcIJd9byAWmM1aC6A4zF1sth8kHVMaE
a4dkskKnAV5D18eDn0TcAay6gaRH1fRV5Gx8jjijuoMkOoAtYYPYhnFn21p7tvhj/MR8OaLcqitr
P+OEFHf9nMp575c5OrPFsKa99CSMvuDn7c4AAwXrwRW5I+taVqyssO10OKTDGoJe4JFw9pB4nI/B
6uFGtiRQ9pfYYGY/bo+L5uPlLTqwzYa5QQMKrRLdYEsml+W5zdHC9kwDRRz4AkuQ1PG5aiivcqNg
QxhFuAEiJXJf2ax2AgSiX00nI6dmCCg+uTqwKTdPHlll0bGR7vyzS+aN+NLaGIZZuSoUDMg9iO3q
h+qTWasCW2BjQ9lZyI1/pABtoMRIMvR2TYn4cq+yDBaPEAnikBaiNpi6pJKffQ1kOuAIt+9XeEPI
ZPREdtSIZosg1l4tLPP9DSvbxdm0XuScJt2xLNz8zSxLrHc1lC0EGNQL+bnvap8UaZx84YmsLtoQ
poegSltamz/pkOKBtHvUXJfC8jpohZQyzB7VpMJzxKgEa/tM/jW8ofx2XUZlcb1EY/niesSf7LFN
hP5dyvn8c4inmF1R1Ri5b8pwon0lz/eLwQCskWHuaoZK7PKcR9gwdbvHb5k+JFnrTMga+Id7DMsr
7wVWEjK3DUXO3tFW/L6qAtV3lDjRQz6WTn8g3UmdRk+QqTTrbLil3puTk01LmewUF5Hg7R+g6XRW
Jr8BPKWfcoD1ErS1VbYvcNrNYyEGNovTarfipAeUoeiWW5o7dggJ/G4IVMx47Cb9xHZa/sZcLqsg
FyGeDaIn5XqwlBtbOLpwd3CsJxYzFfoUSHsUdzGpl+OeC7OlkoHs9T5mBlBfO/Tup3JX0+KNcSRC
zCje0qndYTyHg1YIIYmwK4+Give3wwAy2qfoyCkwsbU8YBfiwtUVaztMWP1vw4imZSRhe8CUcMWF
p1HgugdLoYtXFEOs7uquVwcGKihCmOjRyOWQFl6Yt9U3DUM5PFZ5W04vBUBDb4cgh20L2hxSlZEx
24wlUy/dcP1Ej0aFTs6d0IXHU1wsQO8Ztw6/VpRV6aFrkVjsJXqN94zT/VfJcfS8gKBNglK768HQ
csLHryL96gxpeS06kkz2qnLYoju6+ll4DjIaGFL1A2Cz+H51jMJoMOTLH6a082+BneWDcrK+Msxb
030N4g9qleqLQw5t9DXmC35iSYVSKBsY7SdxBbi+8UuFprzYJm1+PXQzS5yC2CnMPNkdbxhMI2rd
capBvhPtPPyi+GKGyktZp/kjopnYRaNqqtFmFMHxvJfxMnCICFuP/rOPF6089vHoejtbLlOG3aYV
XjjuCsMeeghWOS/9TZLZFftlhFbdT3IA+Ji8jB0zA+4uEc4lgtM/sLqplgblEWNl9uzlajPxCqRV
sAFOeD63GI3eSU49cYEzu+5F8KY0MvIzxa2HFvayYTocUt8b8CF95jvzg41sBi+F5gRrHkLbs1ne
wBZwyV9L3XyIXm1XisIEA985DtAm1YD/YWSBsXxOCYUGkj/V3nBNdJ2vjmpYUn1yCTQsv/G02h68
CLvuJhiMdeUeADsASbxyfMis1P+RHIDOx7l0cfEy9Jz729gMXleejU/mknuNX58FxCGJTcIHMjs1
xJ1Dl+GOUAdQhDMYlZjcup1gvi+27oEOH0/fTKnmW+tDDqe/OCH5ZnUHwpNDslA9Fz43VOddpeQH
WsEsy4rUCcROBK5itNpYYBOg9pT08RVgDsnAQRxjWQe5YHP84P6J31IfwtgubdGlUlkkpcRD62qH
/pxab6+ILL3TSOvJu2+RiuQd59MO/7X1s2Xg9sdVqn1lltt2QQpqgIKqIKgl6JNQv7HUJsFnqGyJ
Bk8Ter5PKgw0exGZ3AnG0W3/bJJhMgAmlW7Yk1bjw0fKTtZ55oAcBUCuaMfm5Y9xMVoThF3MbISQ
9VP5YGnIDviwxBlJoa0ZQdTtbT1YetlB+/a/vHxajpDemc4TqdGjPBp6pmieclDFTUOffMxI9H9G
BOUlh7l0SuZONGskjrEX02d+D3bvhqZhPWOYosoHEExRVs8NCPdo1YPiPy1zq4oa8Dd9nYcIaO1x
HM4u1WoAATRsDxCPCIivNKkiyVj670zWka9ghS3cK5cVPpLKLkMA6feF9SRcxXxGO2nzJ2YIuwTF
qvVwbdLWfqbmQ7kV+RTGu1WQHHqYFJqXndaAlZQQTnoh+wQ/SV2yUAkwP6I+SmxDhrujLK+56rdH
ZJ9im7FOYprXBIKURLwbhqkXBQSYpSA/5Gp+uHS0LFPRUdhk5402RjC0n2SJNBlp6tOCPmxmjUUN
ZzP0qWsM4BwP5J/RBCPwhkZQEhwyxK1xz11b9ldp2EXuPhntaQyMDhlGgF/h34aro3dpWYVfKIm6
Nx9VKEUqJovfWjbOLwBhI4+Ju/Bk13YPLH6GW7tLeuCle6xt6s0XTH+PJVPqRwRjzJf427LzgMb+
EcTS/KVLp761XQJtjwk7nPBAVI3yDx0hbNyYzoY2clr21ntlYzwOdMMXTD6D2+YBqRpM1WC5+mIH
aQtmgRnDhWVpmv4q85Js1rIrrTugTjnsN0+0V2VWwlf2XNOcioQAx4uP5f5a9G327sUcyGSEAhLc
wztAg4i6Gf2S7F3l7cI1Kd7QeEh8fsC4vuIkW74nCMb016hNup1eoiTZMRim96EdBjrLx8HN3zET
/eHG9vRhr331EGq+KOaLJYOI0oJbT4SYAy53mcRnWuiSNf2QPGVym7AmhbOMQNYNz5sicw773czU
hm4PEwHFK4YAL5rST1EBbZVZMuJZsAA54Htakzd/kZ67j9ES+seaBXW9oyBgUwBUWWPSk1zWAM6n
GFAEAVs4f7HPkdzmTd80fwsxyc3cX/M9YhtKZZhsXRfTuN3AUQTMsra12ZgK3of21WZLXgtoNPRe
JXI48ijuabFmOnYr0cOZyWTbBIMr9QMYn/kT/2L7mdKxfLPLjQYavnV+z/EWP7H/7N/BdrfPM4xy
KEOxBK8jHZe/GAgkH8R/4HxDfUmlf2jgk9bnRngxYI3WH8ngGmoWQVcJun7iqVx8BPbh73/7P//v
/37P/xn9rh6qfGHN/rdyKB6qpOy7//q7+vvf2Cps/+3l13/93XO0EEorH1Wlx8ATDSr//PvzKSkj
/mX5H7FI4q7tWDTXTtHfjqDw6zAeH/76h5h//iGakBFfs55UHLraMeJffojEVzK04+w81qkfHbbh
aeA6GBPp25z6jO8Zdf7qFN4fi3iC81//bKn/hx+OZEgb5VEvuN72CfzDX6h07mOhCO1H4l+S7mCP
PnnsxE+tY7tFFOfOM/37dAJL5YhbTvLy1mfGiBdOaXEdxatZ2M300yYTsHRxy+E03WekRtj7v/5F
3f/h98TE4PrSkeSSe9uH+A+/Jxy/FZZSLx/bxROvVLj4+7JuHoIC/Q/pG6ZNnv/6J/771yIF7jOb
b8d2lOv/y08s6IBkkbf2o+2KNbof0Lv+IMwrX/azN8qe3HohP8DrxxGAxE69/vVP9//t75VCSv5Y
IR0Wzva/PBRLj9naF7b9OBhjHzqGF9/EkkHXLoU6Ww0Io3UefMx2acFWE3/6X//4f/+4JQ0iameO
OMUixfvnj5u/UjHdXp3HqE76AxBiwn11YTOCyBJw4qz01//lVfv3B1EKXgWWqILnER/2P//EPLUH
9rmVgpkYhWjkPDX+YJXOBBOWg/2/vHLbr/8P7zU/hx/mMqTFviQl4It//mHE8ZKZUJf6sV9iDFKz
11t/gEWEe9t1xHxLwlX8UvT9ePnrT/V/+hvd/8/ZeTS3jaxr+BehCkAjbhmVLFkiRcneoCzbg5wb
8dffB74bE1QR5VPlORvPmSY6fuENjsYftOQNZ/6NTGmkoIRnQbpQ4g9FcVJ3LTth34HGRlrm+mCf
faNtTqE6YTrZ0mwH6ZligRhjsIIqEBC9XlGerdZTn2DV+AW+2tJAUwqmy/VhNfWTuXVQlHB1y7Us
3Z3+/q+Tqgch1mS5ZzxTaUBuakCGjYQTHNAanyhQdFla/6pVjIqRdQq3mOP4W7tx9W//y8+wDdW1
hMB4RZstMfVu6peKbTy3QtEe1F7EO0vp8HGS9F3uAXIT7KHg8nMIQuexrnPvJm9CsXBradrlZGhc
rtzsHFNL1WeTYZmlpAZhaSxC3cBoH+y8h9IkfHfLfYs9UFsF1tcx7q0M205YasQX1FC4UAJcKwLU
a56vz8snB1s3bM3hcJMHmPbsB5GmYJVaxQYA1Ti8U6sw2MkcpSWwWPEDTgvVwgxcbnmdcpWKhrnD
qJYjzndDEKkFptGN93UsNVxtavyb3pDkRCUCJES1cIdcXpo0Zjlfhiosx6TEdT6Y68UBoUoRP2s9
GLQnDJlGse/rrt3QskLcHBBpa2NZWpbfLGtM3qE5mXSSr8/w5bmzGZ5rhTjFYmln74YUg6nk5pA/
502dfvB7GtiuVGDWMc5X495D4v0+pouwvj7sxcJyT7PbXY3Lzdbh955/u8aj1PpdLV7iHvDezq0R
cUi6W4hUE2Vnopr/63gm+9o2dba3MHRztpFyFYHYMdQ90OkQy26laLKjUSBtvOvgOMltjP/g3f8w
JBNK0UXnBhWzITEz9grq0u5zbcqiuc1dM9xDznFpx5hZ30EQBsq7MK1/Qryzp8IwsRmyTJNLVLN4
Ds/nFRQZ4hx56r8ktHUoj45qVr1P7Inx2Ne9EcE70dz6Ti/d5IuNScSwHVwfzE6qIkN1W8oSdmwL
0FNZOFgXe90w6RkACxUaRDXsRc9/F7YQZoF8ofuc2rJ5jasufbdBTFOsqMPaeGoRH/pRdkGTPMO4
zsCS2OH9Py+HJUDyc61BQSdUOv8FaFiWwN8G/6WNlO5O90P9G8jlHDA7ihr0SBLfWNhz039xthaW
a7PBXQcfas2anW/A8OgVMR3PLSJlyn0ukvQ2KZAMt9CLRfMIlrCxgRBH2xg0IMK81z/44i4zTHS3
QcsQpquWPb87USCQMT624UtQSoizWNcm+5p+QrAHE+D987daXJt8p6paumkbs29thQypW5fxS6Qo
uAmpmnoczVJ89w3z3TXdaJe4OToxyHVABbn+nZdP+LSmtiAbsHVeivnYAqlJHwweY9eBefKy0dij
PUxnpFOqbxaeFwcsSEMEh7EZW3VZ+F9v+PrCYf/k4Fmq7ZiWQFKBYGKemQBwx4Moa23qCL2P5wr0
U3nAQUQxnxxoozgedDnRC4YnlJ76DhttNMIyyp/w3CIaRTp6atWEyFvY9vp04s93ISVJh+PHzcBV
Ow9wMokjX+vELlEcT/tWaqgfb/KqQAshQVcKjwFlUl0uEM+iUGTVtE7Rd8d10Kp8H1cYZaz2PaIc
EQQch34V3IL0TR0cR9yZGqqlIPowI55Ae+6usd3+P1xh268ygczxAsixgKoOnajYBoWMPhZW/iJe
McBLTq8I9ytUQmt220VRPGq2RNy1tRyl2oa+sNcw8/1byTUDwB+no32vGbijqYZ2nwz6sB9R832w
QV0tnLaLd5Sfwg+xYOcaFn+mv/8rjmx4dmyk9zzgJcJMsSQR/gkqb2Vva7Xzp/K2Q8PbRwrncH0S
PhmYRw2Wuq4BP7DN2RzQhW9yjyvo2TUrDfkiPfHfw3CM271BSWYtUAVGVRfvvoVjd3m9EJGpNg+4
bgo+fFqbvz74T8GwSHr/RUpTS1fqgJ2b4oFlXJn01J6uf+RlZGpYAINdA+YwSZ46z/CcopJZi9DA
SwN593fg4SqyBx4l5FNH98rcDlaNLSwqgihophIO7UEWCJRshBbTDavVUlk4V5/dOqQr03OmiymU
mT3vChgKo2yt4CWkyf5a8Jo/NrlqrWxNTL1OGZaoXMeY3qYAe0Eltz3giUDur0+MJS6Pt8WDxvvA
OaB5O1t+0NN9W0Oqfe6UJituwcmgzpB7sQ4uQqeVuU3DHEUyl3Yhgo9odr1DK8owc0MJqbnpkd3E
+hSKKIwzIxl+953ogr3jlvaTDq7i66gFAWSNVm3LtTf02QHHTIDCDlJC8lFxJuv1xkj9L6MfJL/t
hsADWmMmHiq36dG0iUUUHhw1RLdRsWqorkDKBwbHt5dGOYIO1p0GvHJrNn5Y7cDGU0L0Sqzr9mYu
FRjcDtVw06PmdTNUeJNsYHfn4c9IC8qbClErYD80UKN1TbEL/B/FQWfHjqUB7jpDrN03bgcBm/g2
+1oOiFA9SCh6HUhRJSjvVBS7xA9hJhRn6fjpwxZHWwtjSgT/VdCX5fhES1Z8L9xMc1Ewi8LX64v3
J6ub3c1UIU1eDpPby7Knxf3rDKF7lIDyh/WJbcLwa8i6ctwHjmIh3iCbEBRjnoLxoCEG1iXFZL35
0HnK/tQ5welhGIQxRNWW8tHINLjfAH6anxVeIOEa8ae6WLjixPSIz34uBQiMQrjrKP6ps58bZj26
dnjxPQdjlk4yfah1rHPfG6AAtJBe7iFfJOWTDxvQ2Ss03ytIrR2ZTJ3C7VvhDtySVFWdAJOo9I1q
IAtiNTdNUkfg52jtfoyeyj4QiVr80LooPtjwEilnhqMKQ1VaDVaio54+mUWHsQ0CwyYD12kElbgF
Ls0ubxF5XMHTItIqmS8cFXDC3krqoUvn/7PJMG2qI1T47OntP187lYIMJsau9xymFOV+8NB1mJ3k
god0VcmhMN4zEJPQZrshUx9x7HDvIMIq+V2fjmoHjrOVxV1O1Wcph71MrSwXjyTVIHHWTTKB8x9m
SdvILVAFL3EAPeEJBs34LQKlFz5i1Gfe1GFaL7zDlyNSjaXsRmBP+dma126CXsAxit30JfRrXUXx
CRm8IbVppPr18Ax9KV54ez4bkDuP684idSbfOf9EIN9wiby6eAGr69zwAk4GAk0S/io8uJ97tcag
+Ob6Wb18ZiH/C5Pipvis8pz4SoovTFO8IOyORaOR2t9qDLQgWiDdshZ06cpVBcNvYdjLvIn4hpyV
/6FlehFWpDlqNGZoZy8dwtf2I1TUNl9Hbl/+MrFAOfS64YyognStcFYjMmIY6Jp6UzX/PuGceLI3
S6f6T2vhfMJbGyx3RQTzgqIdmt4gGrbch8E3y/BQ2izzYiGc/mSBBaVcR9Bipwc0z11wqu4UA+fb
lzx1g32ae99dmMIPVpPX+xBq0cv1xf3kMefTVK429PSpsM7T5qyF7jJAM3/BslXC6RpgKYCJhvNP
kCyGXUW8EWyJcTT9vqWezKPU5igyaD2d/831H/PZt7tUvYDxoydg6rNIElxyXDhlW734ntftfX0s
HkSsoVQG3vIJ3Cle0dcH1D8ZkW1NDMkpNlnnWQxRRxGa4X2TvVihAYfeCxAdoUDWuzeYPVBLB5dB
h3ZAWR68FeYK4YqcOX9SUSLPQCcKNGz0CBru2lIzRWCuoKFD4yLZv1IwtiLFLoVRbGo/gzumotgr
iRlciz6v04hvAvfadhcAIUEswxncYYNpa21+dXukXa5/6CdnmP1Lhc81hMlxmkLav55b14gUgRhK
8lJWTXLEfBEOX6qkDCi6u6LAzIl37/b6mJ8khrRDyL+mUNFCiHX2aKY67H2cJu0XI1XBFupjtQFW
Ir6XIN/2llJHb3oA9S1wG2baR2nhrtQ0RadbSosf/rE2/PPZokuk0x/kzYK6IWb7a3BlaMMasl/8
UJssngYLTSSUv/otvXv9oYibdlyY+MsNNpWT0Z6igeHSL5nNAdR7EFptbL8kLYIEK+Q1EeDQ++E1
jNRYA7pQ9Quh1WV2wojCIBPn8qQCM92rfy1114e5k0hGjL1x/AY1DyVinIb/yMm32+tLDDOX/9pZ
YGRSKyf/4/3j2uI7z0fzzLgkyAtcbml7bH4EhqwREHKiJIk+KMMg97HzxwCYQJnLUN/1WRcrkCBB
sRmvnOzEfZdCKCi8cqLQPehga1fPGYD+5MbMrQR9jcqvra9hG7W4kMR4LP4AYAz0wqT1b66jMbeq
mz5AABCR1Sp6UB1JvCX6vr9V+7Qzjr4UvvGoWCpYlmJSoGIitKiB8U2cpxGToGZLnN9Svks2juEo
w50C7OaL7qc1JoeCCEesCsQ1dDLKwdVfFXI0HgI0ZI/kuO24S8CCpGsTcVncJ6yqW5lqheSKAoD8
zW5F+zgF9PFNZUXmDn55IDclsiPZpuM8Yr5U+hiu+Oh8IRfTuUaGRmMppLqKCTk9XFCr8dlRStfe
JqbbfgSGEqUbx8yhb8tOPWi9iWA78s1G691GUV54DxbaPsg2hJr5nKKUna1AnmpvJg5LA35ymvc1
yvvO2GBhUVcbZG/038SjpjjhVRTnOFOYBtI78Vh+0MavflQN5bN9o2r1PedZUVaR7gOmjxHxDI8V
asew45vkHeOm8hnzm3IAExF7LyCDzJMNNRtV5ZYy3Qbhpfo+Q3Mbudeyt18snOpP8ADaY2zH3s82
dnHmoPqewZzRff+9cFP3N6VJzdvaEirDIctpc66R0sPZKEE/R6xhy8jkEU1Nr3uMoBN92NImixrQ
WetWSGtDj1PQSXOwgtAHfz9QLyyQea1VFCnjrP6A4lFhd6gFEZR9yBYhHKvQhZaaAaT94oyedJ9t
24XFp6ipde/oQ/dKuRN8P04TCBxYvN/rCtAKOIsqAOYxhEP5bI0ZUGLTdn25iiKrmEQ4pwsADj0C
f4jIud9N285/gIno4kc+KtiAkHWa7dh5wZ2H+6i+Qpy46Q6DA5F9gwQExnE4qpe/C88zwB42Ku6F
uWc3yWtD91B/LX20FtZGW2v2EWqL99HBkVAODYVtZJvUGP67XTResEcnC9Y+BOG2AkiSD5ggFqlq
SKDTJoSigm7bj0rSDoGDBNpvG8HZnI6XX6BjHaJZvGlot+e7qEe2fdW4RYtBECU4dR2pJcxlS2+1
9zZDgv6bVpSG/uTDYW4Ogul/p4KTtx9GAAkdnR231vPbwE+6h4njln+HG5s3z7RiR6xKuqrowBu3
tf2zqf2o+68OQsN6rF0Kx7vUSLMB7pYj73I1dDG7SsYC0q1a9j/MuHafCpDb5j0qKGqPtH07YdGx
yoK7N6CxjNyDHnqPwFDN9I5/MdlK+NW9tXawgcP3llgJZ8eOWOEGArAWnlITC6eR7pi8RfUWNtAo
5QBRSkVNbIUGzGhDQDNK+6VBLDRnfePa2cASAh8uq7J7Qk501G5Jf5S91UYmOvF4hkQbVMREAl1l
CNtd5so4vddLzBV2wndq/9Ya3WE8tkYB9Ynv9fLXKIp6ssmkMuSTVurWV0NKX9saqUx/S8XVgoWn
8iJg4NUGxjGBGmi70wQ/v9cF5ZICou/wovq6+YzcYYgCCfsPKBq4rTtjNLRw7yVevARouHi+aFQ5
wlXp5bikcPb09389XypW005LgvdiJZnyCwjwUVKyCDe6hnnPQvh38TibOoVaWs70O8nfjHkiazS9
bybCeckyNJHyYkyRhEoEJtODab7oshoWAtzLaJuGBG2q6csEkplilk2MVJYSq9SDQ2Z2DsRTR30M
+zz71QSW9qhVONWrVi322mi28ABBQcIRao3366/2PLOiyQ1khdolt/rUNJum5a8pRrqqgyeHpQX2
IDnKpAVdMK3Jww8gp9GuUiNSqTExq/6LrCbtkQpc8UIN4XLm8YkgHgJ7QGHeFrOZT3MtihxLTQ5a
ASdlp0Z6/1uB5gGDDBx1fRfQFFjIJy8Lqaaugyxz+GISWvKd889GFLqpDW6Jlxoh9lViIgsWwcb8
UoIFRNKn0IrHDt1eZ4NeXv1R5JiOUO4GZQoGHLb89TW4nAAyeCB45DoEo64zW4MI/leKwWf/gtoB
YnYQ5ta9IpHmVU1pP7tS8RfgHp+cK3qA5HdghUAV/MmE/lr0LFTtERnp4cUsElQ0y8C8SUXcnZAO
9NyFczW/PKYNRoOfcohLkc+5AFNEWBb6jp8fGrPS/Y0rpLu2tdKPn1w7kg9Bg4MSDcj09/U5nTbN
37Eow8KTp+toaUT5QAHPFzjoCmwuK704OLLTvScvy9hPHMT6bRS49hZ+m/sbvA/V7ItwmvTt+ujz
CZ5G52CrHGzgb/R8z0cnuoNbViTyQBEIvdo0y+3nONHbW6S9+3bhIplvH33qcOu6rhGRG2QVsyDf
HuNIWHFsH8DfT7Bnww1W4BZ7B1++Uf8w8KAIFoa8aKfRyict10jLaRkhxzUL9Yew6/IAbugRnSCd
w5HiE4YdiJXZEWEZBjY3oCM77YQaKbE68fyIw2bci4/c12l9Vo4PgaXH1mmEiwc7dOX3kRPtPCbp
wcSvmwdWwN5cB1hufyHDbhGxmhgBa5lHiX/gQVKHFZ4vMI7RE+6tw/X1u9y0fJ6ugZGgmQDAcnY1
N5EXdmQz8ih9ZPImtOJDRYZwjGU/IFhcW/dg9IP/rg96AetkQHpIDoVU6j0Wt8H5rkkbjG9GJ8uP
qepWmK5UHrz2xg79e99sJrtTM4Fi08Kw2KVDZdp3joaadlErldgLCLm4LlrNUOxJaPsbtGeS/kaH
69O/XP+d03N/frQcQAxcVcS3loEi4vnPDPHPddCp1A9oRhQq8odGLfcoOugL1+LlIWIcl2klC6fY
aMwWQZO5T8VZANkv62jYYTXzywRzhq5Gi5jRwjX12UdxHfI9JLEc3/mJRfbXqA1LPygZhvO02LLg
1h5FOSy8PJ991N/jzCavQfE66VRPP5AN4DiHSwzyaujdI75P3wco2fW1+mw4l76cAFSIfuu8PVf0
lV30zigOIf1vgrYivDcR6/qpogWzVB29nEJK32DKp5uXIecAhBBFUzsIdXINL+6+oS4EtaGlrvn6
r59EXR9FX3U6nzbR4fn2K0sV0Va6yEckHGHVaY0ceTjptk3EF/3j+mAXzwjVQJ4tQB0aW821Z3er
ZfiN5iCjehSoZcMSx1n6g9QPcr6Dj8gDOLHwaIZR8R9SWEa3cAAubqFpcCCIBlmTxb0+TfhfzzRw
ATHGVCSO5E0oGiHjkYpNBsEe0RYMOPeyiLNbzbPG23//aLwQiIGBwxEhzA5e6KDXUdtVdAxk5dHM
cUtji56Vf0T0tzjm8ZTYo4Zjwf0wS+ufnzMgDBRSAOEhpQzqdja6PQJiEbi/oz5JuVR0iD5DfVN+
GHVZ3DZBvVSVuzgi03gE12xa4L3mPLsB3ekFmBAkR0PLHOUuQISg2PUNjpJ7CoODu7k+uRenROgE
s1zvbAh9EmY+X1Tdqmyd4Ks9jpUvU2onqfHLHYt+4eD/qY+f3dKQ6CbEMqGlaoGAmgWVENuwcyvT
4Yhsa1R/TwHT2puxRDwCT8i2+WIl1NJu9MZyva2gdUWVtbPKEg9SEzvKxA6x/UmQ9xhvvNDEmkia
xeAgfO3VeE6McqjGuxI/m+roODA8clWttBWIbBSS43bEdrDCAAfOiszI6eVej5OQIk2RWa85nNYf
QVj7ysJxuVhIQRfMAt0InQWYxLxbUhHL2dILmuNoKTZ4jN5+1wYn2JdWUy1kxJdDoQBGQdWcYrxL
1AO8X78zCYCOFjyyYxDEro68Tf3S9MBmd9c3zGWsJabUV53AOeC7KFaf7xgQtyHJo14dm9ExA/zQ
atzpIa1BLfRCWf0Hewt9AhAuIyKNoikOYP5HKudjT7kDu7k0B7g7jkG2UWtbeR7UtIRfVdaomiN5
aRTbyPDHn5EPN3CNC6H+n0m8dkP3YCh2ikSrchUpQV0+IdCvpguIlov7VVD8cglayUIJlC9yPzqy
MSpNzVGz67Zda1Xh7/lJzdder/K3QUcbyICsuI+oOy9sl2nazg8Iqzd5bADTswjTZwcRUVU0Ucqh
ORYB1by1hkEVysfYNTbrKlTLep8GcLQWBr240qfTSPsQ6hB4GaBS52vZYO0qbVhnR61EA3iPJEAG
KgVxKrEhXOseMyimO5iM//yUMC4NRGyEiAag48wezapCii2EuX/URY3iA6uq3gVivHVg6HxryZBD
YkcE4q9v3YtjMkWHiCvRsFVtIjhx/rVtgPAtBlTKEe1+yHKZC5Bj5bZKku68zkbB+fpwF1k9XUsb
+Iihg8wwuNZnXwnaCFxbNgSvA2j1+7CkGa0FXfRAre9LWOV7NCa1J1Sg6kdKdeZNwyc/llVXLyzy
RWVHN8iL2FaGS+rLEzb7HVmfpmz3OHqt/Rot5yTELdAI0CCEJFqB1inGoH5Amg2XJaQtekr2gESg
FVi1uzAlF/uNX0LUBz6NChNh4OwxRea/oGHQR6+C9xqtbJ61fReOwV4rxurdbQexJXxfuh4vun1k
olxXoC/sqbRlz89WLauxDXs7eUUDqHgq8x5Cc6Gm4rbqJo8zTzGUcIXqFBRvyNfWvsJR8YsDcApj
2wIvAtaQ9urC7rg48Abe9dQSYQZSFrh4HyLP1TqUtIvXAikhiRiV02zsWjSIF2AUUq9QxbblSip4
wGzQnK/Km96J9HibJLlyRFM8+lUaivMzVST9XhGQiq/1JGj2dZd0CwWaP8D/s8uJ//f0jrGLuJmA
d56fnBKlonosg+EA5hNt4S4gVgPXE06umpWsu1Ub+lzrtZdoYI86B+d38H/Jf0arpO+sTT3co1mV
n5pI0/+1c0pTnvMFFMPmKnPAJ8x/G2ddNG5/kINd33uj7r7otYl2F9oHqM0xo9HC0l2uHCNObUyH
tJNm7ewFzAwsMjKl6Q9J6GHfgkyD94C7HnIEKRzREC45PuD/05iwFogJDXLQWTKOdmmqt3aPBDT5
6Qt0ZOQpZNG9aUOMrzAWs/9d354XLyGzSs2B9SaAIXyZ7tK/gv0JACJZx/5gjOadj21Hvg6tZHjV
C1spKZspNVG/W3/FCr3410eYoUHIUyrjnuGqni2ohU+4Ay5yOFDxrG8aRzE3iL+YP/NCxRisMY1b
FY2/1zQz5Ov1j54+ar7NSTRA6IMNmIpY5x9tpZrnODUja+kYPxtILlZ04jVto/i6+NeYDYghgAdA
ROQ2Fvfi+Vh+UeImgqXdIW60+l3rHXmPmr1sNggAGUu1i092LIPBV7BsWLq0Tc4HIyBvY1VzhwMg
Fqrm0qkrDQxs06CaqzYBmtbYLdxcn8xPx4QgORH4bP6ZnZJOonrZY/Rw4PL42VcO+jkOzUllh1Ki
oUOYrwu5kMx8sn6mCeLamYC3VDpnc6qFFgoAUcVnEogeCj1/yrBgOCXD8HH92y7fMU7FXwPNTqNT
QWlxnXE4cD0j5CEgErvVoK+rJrVfPZAAN6UZmT+vD3oxoTAFKJOTggO2noB954tolsnoJKHdH02Y
93haBh0CL17smuUuzAssUCyPWuXCKv4pa/19Juh4OSa3K482tx6IpPNRyXJHxHDs4jXqgVHC2qcC
CCQ3IXoIiwhWfEmR9BZJK/2mDLRa2Tljqam3mQ4Xd49xTF3ejdqbbRXVG1Rv+6tRZvWObvf4UHb6
ukS8LcFTI1l5lh3AxO6tQd0PGNihV6CY1L6IFN0I283WCw6+4fU30vNLZHaDOrNWfhH5wZqenfgq
Jk26G3Cv1QmjT5iwPDrde+QGwvvV4WE2/siivviVt4Pz0OutcNcgQ4N6j6KqEy9M2kXkN7UJYX5T
IyGcN+mknE+aUbS2N6Ay8YrrZZzsAhzVUNaRQ+/tNbLddFUUqHhvIjGiwyYtJI4Ss7MRwDF1eYNw
L8jJf9s7ZPeqSuBDJREqjrjAxeIrXONVL1+1DCAHYhs5kGwvU+gnIuYab9K66hYO40XUNY1JSgEQ
lOIYQOrZzvF7tyu7PG9fu0xrOmSahxQaY2skiJl0Y2dsceNqf6E1mTjrEm2fLwh5dv1uLFoDDLw2
5hW6q8CI04W5mN8S0+8yoXhyiLjqAdedL05fdNLCwK94tWWbfvHHxrshvUZJhwcNMah/nniKnS6v
KBgr3ZkzkCq6p+BelfrVMAPx4XmN89PwMW3e1FIiwxnYTpcu7L755cT30TBmvkEPanhF6OffVwsJ
4M0um1d44uO6crPyRMqr7mq4nD8rbkTsmqw27xb6ptOdd3ZR0DCl+sD7Qog4HYDzYfHMNXGnNZSj
iLD/RYLNsp8wxK6/4eHZY27Lpc91ldn5fYSD79KiGherypWrT+1KqqLM87xOV3khzcKhtbF/qmLE
VXon6VHN9gdzY1aWLV9rATAG2XCTLZd7r5RTMOJAXC5W17oh4x+pL0J33xncsvvBDOqDg3H1sIn1
Wqu3iNwDn5YDmmQbOuiTTHZfISw11o1T3RgonygduYOLTugebgbCRVvQzqhhaTHOW5u+sHE/tRvV
fXWGUI32o5dVFKV8LUJ7rQ3ifZyzE/AbaEq0sX1Ph/uVhIr80veB2z1ptGB+k8Y5xe8uGgbjMNCr
Kp7NejAYt60GidSHSim0+mJ5MAJ//eMmZv9Sb4aLPxUJCCDOlzZUG7t0MFo7almA8I9tKP4RmFh6
X+hYEm3pDqHqdH3Ii00MYh0KItuJtJWsYvaUl/qIJCv2tq99FqK4LqPAeELGPmm2qW8h86J5oldf
NCwxvd3/MDJnld7X1KzVZ9dDA3pPQyU/e+XV6zgpBQqsUm+e7ExTKYgM1PgTlI8WvvcPnPfv4/NH
JoZuzxR3/mlanM+xDTZHOLx+rz0BobWras18A9tuu3cl7Rh7R2I96SyhZYTBkaLe05tT8nXjGnVw
B47CCpEywp53pbah/JEqbb4UXM1XxGQsWimccLJpfu3sfCNQpALlypXXJrbQV7bRwf1BI6DKt95g
9D96c/AO5eA6SyTl+cH+My6FVEI6l+xdndUMgqqlXtdn/klBEusVLB16mVXrPIdtkG+vL/1FpeT/
x6KNyKOFNeycwjB0uLvjRau8ViiP3staFj9Qu0i3SqijWKKVoUCVPkXvu4Z8Fd2SG1i30rRrd6Fk
M79Lp99BgYo8BHUF3uzZ7sfqGsNAt/deh7Z3xM0InPA9qaFg5xBaqpVR+wZyhH4z6g8pdidLLMJ5
pMlbRUeA8hWtdMi7+mypR82JC9urolPvqWq0HjsVF2UEVd+QUsEBwNUVb2HmLz94GpGLm+eYSs0c
H+FPOiA41Mcnr+yaOyPG0LdLu+4xTRxExvH6QKrQt3CawxK53l9f9elrzk7eRF+EYAAFngYF3gTn
Jy9MU7uTwJJP2LCq0FQ69SFPGm/nGBJJarVCEFhGwnwCJFhtQT9kC4t9ucH57gnjRSaoovsw/f1f
qTYm6Z4j0bM7+e3Q3Stabu/NzMy3cWMoS8/kZ/PM3p6SI6JAdLfPx6ptXKA8LUxOPQaWuzYw0281
0qgY21XxHi7n+I3KLSQumcRLOejl/TFVe9FAQsWOvux8iZuyU3TMYOOTM1rJLq3c6KAGTbktRWre
jbVbvmHW5S5c5p/sZNpoJgK0dJyhIs9iUBSjkWeszeSEUquGD3ZvIJcfaga97jCMJqK30WvBwoJ+
8qVTYo8ApAUiBZ2g80lWJlvHCgzRKUVv+E42ozyys5CxsWkukPII612OyhJs65NtNHUvmFiqNUDC
Z4c2kq43NmLMTo6e3tmh44t1R3UFMwzYfgvH9ZMjMyGZqM7AbQVQNd+ytLTIU5FmzT2v/Z56vQtg
EHkKCAUF4sWlfl9Ql/oGgET7khSgZf75xDI8PXcBkorUdLaqTL6vlNJiVZs+7e97iDAZvh4VVdwU
rf8XbNYR4dY81dzgCNpsSlpS1sKD/dkiU9agEwbJ2wWqcb7IMuypVqOJePJqPTjxb9Sb2K7clezV
PERBf0B6HQGhf6yNcTPTo4VdZ0N6of44W+QiDd2qw0/oNA6Wf2O5vWptQY3V+7yo0bjs8VJYq5nb
BeuSBOv6rH92lkid/mBSbEEkeP7FZKwRtO00O9mDpqjrLs96rFXr/jf+sm4CBxRBxoWTdJFIT9Iw
3IscXYoQZJGz7w0gz+JjJKK3QtGHhtJyFUX7sJPBVpoOYX4eJt1X39eUxx4rrnZPAG3e2UhURmu2
T5Qs5DiXAcL0e4BCkTaq1O7nnQTdDMCnyyB8GzxfpLdF3rXePuSocLcYMGJBiKGgjbh8Edpbtcev
clMBNG9QCVVcZ2FBLk4ht6j5/4GKPvVTZpMzqKHntLrwiRMj+RODCPsBoKHn7bFhH/o9hF/ahllV
VCZKinoU3Wa28j/9BqrBQId5wMV8gcQAeUhL0vCtqvHp7Ygfb5QiTH7EcfujU0f7NUTwffJsC8a1
X8bBwk1wcQqZAjpaPNucCUQPZu9Z3hVYtSSR/5ap+CVwXspoRR8Vl3Up3W/oZJcPOkX5fy1tAM6m
lzTFDBCLgMPMLqAcVO6IMLJy8qsg3uSQtdR1WJDGYfQXvqZGb28zpxzu/ECVD0aVRzdyiAHU+mr3
1LExF2rJn20Eh24SRUl+ES/O+cnsSUgq8Gj+m+hbrV0FmdA2/ZCP6k5kMO0FWssPvhdXN/mAiQTn
dkl47yKsYD6m3sTUJiI/nCffGl6tSmSNAaZYoX/MkG0+KShWPyS2kbxaqIvrmzAsk59YQnWnf7yV
GBq8tsWxJAW60LgZdQTwO5MdoPV1fiMzA2OQoqSYVIbDnQktdH99vE92HOkoPStqojBB5ymCGEOt
1SwlfCPC6uCxJJJUTFdRODHVzYgqwtfAZzdcH/Ti6oUMoFP2n2TXiCjmemCxA9Kz7/TozcXJ6Um1
MBavSs06DGoNiwOD6evDffaNoAJQomBueWamv/8rIh1IDayasuBbpPjOg1CVca1TdWhWWDC4kzF6
uhN64i5crlPQcBaH85G85RPXFZzQxauuFB3E/d7BNVgAeYJ5Csi2GdU9/oPUW/79C8EfEIjC5Z1y
2vMvNJqaxyYtlFNrT16hFKsPBXay6xZr7Zu6NXFDGtTg+fqgn5wScNFTi3KC79EEPx90DCxFTM5i
J6VR3ALR5yh+E+iUbPzEbDdE66Jd41+m39uRZS+8FZ+8pMSiVGEtRGIpTs8besjYq3pkWt4JkwsI
pjpMlmol0SYN1kWted8tUgBAH2aSrlziV7kuwNVShu0HOpwy6RaO0cViUyGkJ09+yyJMEfr5XKBy
7w2FFMHJqhX11hpQMVqFNdCPTSIBHiws98X5mUZjX5GATPvamlbmrw1d6bof140anBwldLdem6r7
0ovvmixrylVQDO7h+kovjTd7mT0dJWQUYIJT48fh79H20D7B6g6946GxPkKonvr/8IWTyBUpHX8o
OJ9/oYr7il/VRnAKy+KHrzTDrpV2fETDA7PeIgvf//0Dp96eaU5oJWKQ8+FoCkPojP3opMo6fDEq
N71Dl7naKR5dcyjktRPdXh/xcsOQPqIFwAM3NVdM/XzEEON0ynBFdLIgq69Kt9V0bN4ofbTQBJdm
8+ICnGSN4N7D1IA7DNr7fDAHXK1GzTU6ORF3nRIp0rtDRkwWm75KMeV1bE/cagGq8LvrX3m5cRiY
yw9G9nRViNlLjgd7bNaWGZ4CjOqwtC3QqN+gXx1r+DbY9WunaWOxMLMX19L0sbQT4R5xQMBln3+s
CnRjdLwmPkkp81dcuuHQmhjVPNpK7xy9MRl+eaJKtbWRYO+0cA9cRtRUuejYUmg1KPABQj0fHeo1
vOpYxCeCG+97WjnxM04/wt8rqWd+5ODxoklYXP8q7IDcHWOPfqtndbnwOz7ZXmCjTND2vOzgJWaB
pAdQM21qOzrRmBpbFM5NPKLUuBto0in28foqX8Rr0zcTr04RJFyC+faqeExrt1DiE+8Blktu1tcf
1UDd1uG93IUuJQM0a2TxPct8jzZBXMSn67/gk31G7vwnYKe0ilDf+az/H2fvtSM30kTrPhEBenNb
rqvV3fJqlnRDaH5p6E3Sk0+/v9Q5e0PFIoroAWYG44CoTGZGhlmxVh7Dup3O1JygTO70T9VcRQ9p
SGtoP/VDeFJnVGnfGqTKciZPEI1x7tVN2w2hZn1EISV9nUVXNwdmy6lf225VfoGcsDy7deP9L5wg
onxgBJ4B5bgJog0ck1zVVYTBT+C9l2ArEneaoderzsbUg2BcyV5FQJ2amWIne+lRCvifSlnZO9KM
GFwUuody41abq3ZJUkBgkMEvO6FpXRLA1UH2mpsJop1J0evTWUDRtfFVV9ZHy5XMRE6O3J4ru/NQ
sEPw5NWLG+NitS7ygYDImdbs3a9sR/hhzOxp4+W56fNSp5bnmPRPxWNSgrreVcGcfwgTYf4Kan0M
f6aBWWUPfah3FKAUI/xCKInmuMqz3v2jduYA62JaFzWamX332IwCGnAFusWtpGjlRiM8JVE2ZCY2
w7TXP8tGnyTMvSB/1Qzmv48V8gI72iJu/wQNE/pz9y/UijUGM+QUGlVcDC7dmAnUoav4omUESfOn
MBOOs6Pm6aS/rEA34w2fvWaO5J9IhlFGBncX95eeWF2qNYg6u2379KQY5Fh76l3NvwrMZt/vr23l
+LJ/nF1wPIyFLueetaZLlckW5WueWQZcaEFXjO+CpEi/3bezuijYSEjmGUngml5/MSXRywTXUL5O
VVp91zzF2cVGQ5e81PoND7zy5gHvpn7D8IMjb+W1qWYAAjzYdfFquzPS8aYm+if0OrRzNmfk7o2t
fR30AoLU2eie769yxfXyzhhU3wHR8+fCCRV6LlC8m4pXVeS2ihx5zflPA+ehmcP4S9cignbf4IpX
wNvJU0L0S3N+YXCcAIcamVO+OgzMf/ZCOzs0ZGHncM7SlyioRHikHwWU877ZtXUytAjWhPQej7TY
Yq0VbTwZonpF9lnsoVCIj5WRIos4oc9iK/NWRnFjj+8JLRc4axdQOf9w/UlR5GgouWTaq0lr+KnU
pQJwYNJ5R7RbtfcNHBFb/cKbA4sVedcpQVG0cZfT6orpUmZnZv41nMMEoeGp+ZBGbZ6j0dgApr6/
n7eREo6Wpg2oSCDlHuiixQKNtgTmremviTY1X5xCDB/dgdmSU54DQdoPaWWJc69pyUlDGvtZs4Xz
CFrgrdh9ohaiF24peCLaDEswgEHbMecVMl57MrezN5ujj0KNscOzFo9uYz1AQ5vUW4uXi7t6uqVV
4KDcF5ryhrVYfJEN5RSmpv46ul3mJ1GfPIxu43zspgZSzXAcEUAdDRQj1Xb2iwphtZFxzReEqCD1
m4WNxnIdjb/vf5LbI8fTR0wDzEnWg5Z1tzJlbkHtLONVKbL4n76Js+Bgx4OnH4l2wvxcx5AUHO7b
vD1z2LTkzAYz+nTFF8e8JVmHJMc2XqvCdX4mkFG+Fwi2HXozeqNyDUQQmJJzA8D1HWi6FzdY75NZ
PqDmaw8pT4tGUFhkh3pQkof7S7pxUNiR9S1cIsEhHPTXBzt0OxWRgtB6VbOseqatb/5AkBE5wFBr
fllWlGa7zjC2noC1j2dLKhTKD4bUJ7m2aivTWKb8ote2U1N711lwGhF01n1Pf925jJ03b/Hdr307
esyMhaFsI9lLrk3WraCNEdbwGcWV+ayEjikesmGs96Ls4Yy5v6s3rzbJjMrCiBJwTli7Nla2tM5z
ZvFfmdfSFbguwZ0d27pR7f/dN3TzlmIIcAZfkFaNeSPPAIwcwAyKZq+xoYYBKCiZjyMBpH6O8GWn
wo10+zAYTHmMDqrex/vWbw8P1vGLksmMN245G0/VsCqizrZeUUYfHxoEss71IMS5RLH1EDYAVtBV
n8TpvtXbw3NtdRHuoRYeZ5muYFWd+i/R7BWPaLCbzGXo1r8JMlMbV2Rtj4licbeE6RDlLT5m3WrJ
oNml/aqMc3bMXBQHKSXGO2GHzYs2wKKUBPA9o1K5Ne+3tlLWSnEA3QIeO3nM/iqdJT2UWmM326+h
amVHJzPRqI4KlL2Opdc1n6MpHLawUOsmuSF0/aC/WZbY+xFiq7DO7FeRpeYZVtXgCO0kMHwghTb4
2NQW/9z/nGuHiCajSkRId497c71IZQKimMIr89pWtuv3NcLrJ1j6O32fhHprHbW8pKkLf1z4ZqkP
vCz9TcyCmkSSall9GVmRsCbTegWNH0GWFtQfEWGnewhnavOoRHzzEIy+e76/Yulqrt5TKdYlM3GL
grQkpL1ecTpNKAO2Ue73IlTPljraIzC38rdLS63dZVlukToOzsHWIEjPPfut5xkQIXVodDiYrDZu
ak5d36r2OCqV38WhvpvMpvW1WOuO/DuI5frc+KbVk/GEQmq0YfnmU8v5BwdMLq0NNnwJXTDK0WLs
dBB+EsLwbzQaMp1DX8JYEceP5lyF72IUuzYe7ZXdlvSOzJTyoXGSi90WVeUydNfUfgR9mF+XoXi2
gqR+iHuawl4Wa0fbiKpjPU7iszm0yoa3ug0d6Z7L7iC9SiBdfPbrr10VoeUVqVH79tzp3a51FO+3
DSp3/qAaUIQ9OARL0FraloLqdRgXxVnR2tR+TKdA2fDXcqnXB4+OLUQJsiJv4FYWnqwaU5MPkDbo
QhZNh9amsTPnKf6ZaIO18QLejCpDDIzqCiyf8PwAVFlWU5HKQtK8MWs/S6LK24eEtVClO512LFCJ
fK6nTgmPBLPBsc2TCE4lbaZcLtRGlp+imNFIc1QYZk5tqO/2+D5GS2YlC2NYJBXnoxFZSnCa6hGZ
946h2XnvdeUMQyFs7O3ezQX66lGZzl+ypk4+3b+/t8cYtwHFvGz7yjL1wmMh+j2ItgkaX89a64Cq
TblLba8+xJFSP7Zd9Z64rnq5b/PGL7OdUMLQwGKejNbZInwBEgkQ0wlb38xyh7V242kc6SXNc90c
Vbd6e21YGpRIfTmzAKZ8cW3AFnk1gnWtD8Wl6VcNzUecv3IKHVV5R8EQsEvfieSoJVCf7yMX/SDY
78LP95e9stWsmDaobAZA57/4FX3fBOWoVp0Prin6wC/9Dql1+NAznH1Uu1o/B62+Bea6ee9dClaA
OvDPUFsznn19YccwYXYMYU8/E14Q70vuNBgSqzZ23aSa7wYndx8MPQ1C+D/zy/31/hlzW1xRqj3k
WvyBsIO1NK5XDfTefeZTnY6+IWefn92x7py9KMKCcWHRTKcyHBHibvNoeB41r/4RtVr0r1JXff/Y
NVrH3BzSK79gfB0/JEGQnTqrLM+2hkK4UX2MypOq6N45Ya7vIe6Aeu/uL+HW30qgFHsnR7DJzBe3
I53Uvs6zOPOtdEq+t8xmPbdZFcFeCa3xEQGg7KB1NBaYCY52Yjb0x/v2V24Kky/0VChJACRfTn14
bdCUoVrmfuUa0UcxqNH7SNHEY663HkDWytmoKekr5wUOcDJySoIgWJefrMtSODyQWvdpotfPje6k
57Iv+l1sz3O/U2qz/OB5YfRV6A78+0E/qcq+gL7hU8rY6vtMd5ov01yPHersJuPGsyNeKdXPB7D3
3iGz7PYAYFH5RA8TKeuyybp0PzKrf64NPf8C4Xq2d6bZhnjL4H2Lc2E+pynUuhufVZePw+JkyvYf
6a9kyrtpYo+KB3F+pee+Bw7Z3pnB5AyHyq7LYtdazfADvKL36HUptKH06YzwWLdQ1jyOdlwYpymJ
0LrI+yr+p5kr5QK9qVmfGEwzrd1YUfOQQBmkM6AXNN4B1xFgyPTIfql06B739w/In4np5Ur4TNRR
JF6Gzub1BRf0eNCEGFLCnrhGkUFPDIhQIfTZ6xSNz5PjldNBsjW+p5eRyPdFcx5zIwy+hlY5fWoG
c/hpqDTPDnaAoOYhyWf7pKtKthdR/u/9H7viAHED5K3kk7zbS3bCnuYIEIy68u1MUy5TmffvwYXA
8REQpkZBk54rK8j/Q8wiN4ewhYl93nH5q/5KPEY9pdWJTpTP/coeR2Eo596IuyeZCD2rRjG/pvQi
GLRUrXdjmOX7eCqT729e+R+XjwchWr6BD7djrkIl09U+9Jfdjr47DeDBzb5T6h/fGwi0HIDlBW/F
eML6Q5XPgTxCFl2WqniamVF0ElAD9hBIH4cpGPnG5fQYRfq3aOrmRwsGgF2RT/3Gobz1WhjE30O1
RBJ0Q8/tlZbKLHI5+Gzu8Ng2RvgYjKpyHCv1Z165zYaTvPVZRMMys4RWjYUu2wp6mDRthHqJ70F/
e3bsRN+JyR0PpRMZh9DIkk9Nq+efBq9zNxZ6C4aRyGWMAz9BvugmnVYTPNYYt5NfBV7/rpvz/OAo
prdPRKZ9UwM1PVVoKPNcwCAO3Yw7HZpo0M+j8mZOEt5YiVojFuaMU21b+IFonEVeDu3oB+Ok/27B
nJ0to078RghrY9V/wJDXPodpVBIAwkVwFDzt1zcq7WPFzpgZ871+9Mq9Ec8zzryn7btPZ8dFs77K
8IUoSsQo61jV/E9HOZmZX4ZQmseo9KJvtWZ7+b4LEvHBqGgsH2LIDpR3KVLePyyLpjEc3FohFc6n
NoSVK7C+3b+Rt+kDvQxWwO+3aLQtoWmuOwmTjHz02VOGNadKU0p4J6AZpOxf/7hv7PZCQLUmlaJB
/bqyYXy9YRCClHPLO+Q7ThxQzYLp+jjnM0P6YEGYBRI6FKkP923ehi7wgfAuwD4Acx3Wr21aYQ/R
s9Fpfs649F43lP6gtU44oeWlwgheR9pDIQAFtKk+h3vmNMaP93/AyqIpaQMylDtMN25R8MnkKA7w
Hd0fQqnpqtvlc55P6m6oVPvfGN2qN4fXTFq5DOBw+umcLrMKPajFHFEc8ZXWDY62k8LwjdGjrdXe
SQmr8OBG4Fn/wyKJcSlxEzHRorreZabHQYKZre5XvL4PsGlnj3mXt++tua2OBcdp4+7dHlsmJSg3
MOLEaaLycW0PMLKSzUQkfjhl6aWZmxalrbDTPk1jb2kbYdLaEaJOKOGiUpN9iRYl5IOrPm0M3ylq
LTpXndciu0cuVe/w+0F1LNt+2IXmkIgj2G3nYx4rzpuHYP6QZJNlwkVCO3d5jknHK8qihu3XuoDO
yQSm+jBBhLG3whKyVIjcyVGtzRz15lHBrEtD5k9FmtBhkazlChgOyxKmX8xBR0LfQ5EfMwV+SBLF
8h2q+09Og+Kgy2D5+Y1nipF/hn1kc0rWlZZ0T9xoRYHEyvKB2yU/mN5N3nlT4HwyK704DjHzVv/B
nhzIpB8m66QLT+FOozvxiFu+mZgFbtsZq2QHzD9+7/Zl9FDDF7GxwptAkBUSlJD8AXVgsnxxiqkX
VlrAXfXRAR++SbL4DwZg6JOi1eKQRUX/rc4LeytWXrFKGgc8jcYu2Y0lHdZfgWCaz0PGHL3iT7Hz
zYvCYF9qWnfIAxueNNEav3NAiFt6PzcXFhdMk4bGN7B6/PHiHAFOypjL1hXfzfr8Z9XavIOGqL71
veN8u/8db4+sNAUOlgCb6HpJYOSmqlkj4qP4gR2rT9UQVQ/GGJmX2mBEbjBNihwtUqXEqMEWdmfV
NJh9WomyLLnMQsq+6rQxjsKLQXN1+pyh+vvZs3LIMjK1CAQVM8U6QU3H4GUxaDC+31/5zVNDyxTw
qAQsgQRmC66/7CQSOhl6HV3MpCr/dYupezeOjvg0aZOKmhdS2291+9KgCQWYbPo5zFpeGzRHD13K
So8u6EbkEXSwlDfGqv1Ot75ApgEhtvsLXDlFslePJcmd6iwFMrO2NvI5NDx/qlBhI24imNgrHeOt
MLfjgjb2c80c8xeSYhwEGNWb6+X1NnPpk+EEfgODyNES1LN2qh6oZ70eMvH2vaQbJGmFuJ28oYu9
RDMZEoJgDi8jACvtjLKkeWrhIfD2FsUd62A3lXh883ZiksSIUAwOrCUGuErtigA2RoHF6nJ4QqNe
+YL05DjuoQr4dd/WytmkzW5SPwJRzX4uIoQIUiPDge32UqdedUg0GOKLOkPfdGqTU64bv/+DOfaR
yT6IxRhAv/50CmLU1oTbvohuBj3RJK35Tk/q9hRq1qzsonnc4mJeXSD9dkYJ6ezR37+2SGe4Q20o
iy6ZXqbtHm2DuH/XJIWjH+q5SFKGWVKGh+4vc+WEQiRHtsMsLs/kso/ZoxE0p8JRfCXJFPVFQB9Q
7BlonNoT4B5r60leeTpwblw+ykWMdy9rCBU4yCj38ugCO0gb7dHQUYoTKqjKw5yMonqhpPySMnKx
UY67XSWTisR78u7/mda83lotr2Oy5zy+uLUOmBq8l7Uv65GXWpu2ruGqLXw31AxkdzQFrm3ppZYy
VCXiCxTh+qNVtMYJ7YbuBUBguXHj101JOiiMSaTntam6dc3JqGqWBVywPIylqh/BjdufPBVVrDef
FPYQV/1/jcmn669XXx0kU6TqRpcKTRCxK51+giRRtxPl7CaFveGobw8K1mARlOBvgps/9dW/rNWK
1nmKwdIqrzenPdT3VDQR1yjgZHLL93PtTk8F7uLrW68Dc04kPkRxxDWUi68Xie5EBNzJji9x0sdn
Leu8C3wP5VGNlE15zpWvJzHBEr9JVYlyw7Wtym51e4j0+NKxrG9ehSxTFjgMriZltqXpt2qLSIZZ
RNlmXhLpCX0a83qYo8uUG+Yzk3LKS9ZC9zVMzVYmt2YKOkRa6H/miJawPw/IH6VRJbrMERquO9E0
6FBZ3dCEex4GJ9o4lrdeU7YUmIIGUUPvbXlQ0PKqOh0u1UsN0PKjPZTfBsa6ZGdD+xoPXff5/gG5
DdCuzS2ehckuIysMk+hSDDPidCAYch6fYfB+uI0tPnhhpZZfm6Gy3F3KDzret76x2GVGo8SMDXuo
XF3sPu6pB+j9LiB6+qig/AZ829ySa1+zJxt9BNy0tyg4Xx/RIgjcweT9u3jQBT6lXqJ8CV2nZ5x6
sn7WY269eS6M2AXMGe4KEATYbf3aYNnqZcHzEV/6yQu+qKNevJSwC+1bJLceZ7vvNgYQ1j4nIB5U
gP/015YUfp7ZGaJvLQJeCsrGruniXn3ppkgMxwK9tPnsdUJ1kBoc5wRaO2sLE7a2wfSHJAIN6CZo
k+v19orTQjItPXhlDsjIVcRPkyP8vFDLX+yGsuFW1y6nLUUYGPDD7BJBmGVKbERNEF+yqu4/Z0NH
rcMw4+TRDmeIUu+f1lVjDMDxTalia/YiYhtdr09HV40upRI03Ye67cWjXlZT9X7MjGSjSH9bQoag
B8wnpAQ8GpTEFmcVELc2dIxwXnK4F4M92IAcxcQxtnZwUM/tbgxF9sNFenCvRwPaxE4+oMqua+nz
SCK2ERivPF8WJxl0PkhrKL0XhcqiKLK+zyoujlba1gcj9MYGJcvAOw0BJ3vHpEUUnymtVVuQxtvp
D/aB0UrDRs9DQjrkV/nr5QzaPDayrk0vSYH45UEE7fTNtAMYGpsUpkETv89fNZjvdw00lT5y6gWx
Q2t57yeg9y/M9JX7+wdBfuirOrfkTpJFJxlByAbD9U8yqtyRenDJpcitfNqjbgqbNfLb4cN9Oyu3
CdYDRzJZu9SJl3DOcATqa0VzdtHNaiRBV0HGznOThTt3yuffnWicT/ctrvgPvCKJB10hZFuWZUQ9
5XkHEJtfsjAPnqbJjkcYJ2b4vAN9/hULT/ncBFqzi1PX2ZjOXlks+SvekiATMP9NumBHRTrOgA2M
vriIRm3hqLdjweyyUnyaInvTN698Rdp/lKFpohOvLPUTehUN+a732N0k74ZjKTwOr0B5td3wGysr
A5wlddckqzNKDdfHZcy00FSjKr9Uqami8tbUkPDWsSt2uSWgS7CbLa7/NecBNIESk4V4OauU3/mv
S9NBJ1VnYs4vdRzoJ6RabYScZ/031cXwXWsW8ZniW7tn9NK09rIvt0/h+DglmjJ9u3+iVjyHZHkm
fiKrllip61/SCz2ESiYqLlGtewqlUqhs45K7tbMBQceqw1C4karH+1aXWy7Z3CQoS5Jo/1GsuLYK
mLJzqJZOvui16nEozfpdEnf4zmrofzupF74VUioNwkJKjw0fRSC0cAlz3fMWsVL6aob7NCZh+1gO
AB6Qyey7Z2304jdG9tIgmbzsn8g80Fp84bxNw5yBJt03QBMW5whM3G+9A193aNJ5q7MnP9LfDk8a
o69H9EcBGmid3O6/jlNGZbBmglf1gznNkgOF1Lz5rHhOGB0MUWTzhhda+3py7EymeXSMlyF3UJSS
pVib/ShrXHTZYfPMns0RXLvTee4hTI1xi3xQfp/lCnlrKfoAV+VpX3w/0UeaNxaMdiAfM0OTSVuj
Vq3iaYAxINqXMym8qg35d8o280MXS4Hb+yd2eU/kFoPlofwsAyfii+stFlZVVX2VaL5OXSrf6Z1u
fM4tmnFK6Jn/9EqXfOxNL/ty3+rSB/5/VslLGROmPrq8nXDTWv3cTpqvCqEVu6og10LJ1jIP9+2s
fFEpkiWzUOKZm1oeROSNG1ex6s8ouTQPVssYxKEDHxo/xImufu31wX4rhJ61yeYFYQPXA5jfImZR
2hw6HK/U/VwHSY5uG9MmiP7AnJS86wIqfDvKcqXy/f5Kb6CwmGU/QRwwcsKeLiVeYFweqHwNhp80
c/kxUs38oAZVV4CbEQN/Gx3NwUw+a/1kRgByh/kp02t7I3pcubA0x/+U+5njQQvt+jQlBhC5lAFg
6sJOVjOfawePagSEd2dl9pb+xzJokCtm8hpOXBJWhBIWG82A1ihg4jD8NJhm752qQeDPNOxT66W1
dhwtj9pNYzjls/CcrSLjygHGQXBjgHdAWbYscMRV7lU0qk2/n4wuP4BpTMyj14bl4/3PunKAebtR
9fwDhwVmfb2hRaYLshfDBCxk1R4Q7gRloiYKzMswzcl3+mPCO983ubqtDPwSEFEQ8JaU2nWq0AuP
A5Y2DOH00IQVYoyt22rmLjAM5bmdvUw79KMZXLJh3oKwrDhEScQGJElyNtwM8IfjXNB1GHlfkKf8
WQHbqh9g5NXTE8Dl4R10xMX0CGB2+GwhGolYg4WU89tfcYQLyDjkBAMTYvLj//XsRMFY9Z2Vaj6Y
2yR9mhS9Ir3T4sr7kIOL1Z4L3R23Up3VhVOrgwkfOnpUoK+NxmElnApkgl/VkZ6+V4IxPzQqPB1H
I+sHZ4+w0CwD4KKE+Jn/WezQMdQu97/92nGj8fH/fsSibqDo8RDNWqX7QtXaDwBW8u855ZGjXVgN
wG+UZe7bW3l98BLEL7RB6S8vu9rCiWb06D3d1xWQGLzKWX+g+6l/TVqahMcpC6df+ejZwca7sGaX
54ToWA4sm8seTztlrav1qeFHZd38jKxWD16iHMHwU4z4OLJJU+L+0FF1+Xx/vWv7yyNPLg8drGQV
v/7IytAEQV6Zhk+JuTkqieGdgg7a0p1uz/Fxtsat+aq1hTI8K5UVQVuDuL42CCaUDl3dmL5bas1z
6g39S+mUiQv1SOrCAFMUUbgPKVttDbauGgbaDsCQiVoykGvDKRQrhVOXhq8MpXaKGa3fDUNav3jq
IJCSjwNY8INJj7L/8GUBKTCAQ+0COrvFNYKirtfMsDZ8uzSa9zAUjp/7vKffo6NoGe1oyo7Rzk5a
e0uWc+3pAwYjM0i8F4DS6wVrIirjIVYBpxhAOhG01t32QR1NRITUmemY/7JOYCbUaejl09C/Nme1
WTiA9jF9G3lzP62U+ePM7FOwK/S54q7WkXEsI6nGdf8Ery4TxyzppuCCXYIbZz2NICYseR3cSNMP
2jTTf4pjrxgOY0YZZ6PksXaMGLYnjOIlB78pveZfrjgrzGm06tz01dh8rygu5D1u353Y4uaUGfP8
oTSU6fvbl0gWS+EJwhzC8oVNLVTqoOuJpDx1rL8ZioBvEHxadqIQ1+Qb33FtP0lUQYGQMUKAt/iO
joosedU7HBuhOL8Zi9MzeKl7kKLmpLbj6f7S5E9fpBsyvwEaRukB/N/idoQBLEia3dh+oVnBk151
ZX4ox/JF1PVFqZLsQcMruu80hA13eRBUG+ZXviaeCApfXjjK4Mthd/BDTGg5pe03E2LSD0of2CFy
KCajY3A31mdbqdX0YObxtMU/tbJwzix0LgDxYKdYNomCZHDsPnOxbKEfOysIAQaJHqNDVgX/EmTY
CB8gmR3uhrEEdD+WsalufOnVxduyigkAkmxkcaySqklKM1cdv7QRSuhzjTFsZaS3EXnWDI0aruJE
GzXbuEErTw6dKsDIiA6QIC/RVJpLo6+tXMcXg6HGR2EZab/ThPevkoSdvqvswdj4ymt7LdFb0vEz
X2TKjfjrzk7GrPKZY8fvlCHsun02JtE/VZfk0UHtu0CBvHNqlAfPnEuoZGpH/1rzb6qNxHZt3VSy
JVBQAhOXDwHUh5M61YnjJ3Veo6Q62DsU+qJ6ZyXBZwhfoi0K8rXv+7fBRezEHBCiSVNg+2qnlMkR
0jH1czwyb3QOQJsgKA6GbKclMDwf71/qFRdCAi9nbYmcyR0XQ0G1jsRoVgi+cBFVFVxAjfZEt6lI
9mbYdhuzcuatBwE8S0sZvCfZ5hI/Zuhj1tlmYPlhWpvBDv6c2NwVbr+lC7e2KBIsgGNwHQEfWXiq
ghwjIW4huXN0MZe7yij6T9FYMeYUj8ZU+2/fQ4ndkByvVKKXp8VUswbBIMPyyynqundx5DrNPqhs
Gp+JKNyNAc6VFEuWWhiG4FkDQLV0+maYqLh6y7eL0oNhNwbVpA+t+qWAs/+b5XXqB5Tni8+JPowb
XmjVNGh7SLso+DBZdX057SKjPjDYpj/y5oJkN9Tm0UzNInnUARzV73TRI7vYR1P8S+Gft8hz1j7r
H1YMnnKu5hK4Ast336Rt6/hGxJgdk1TJD7UX5n4STr2B9769j4Cp4Drk+PDcEBJer1TPRoaJYk33
AzWshz2c5dWvyEKJ5JRlhtUdXTXOkp0qCrqx9w/TreuBBo718chSIKUOcm3ZVcauHUgk/KKww4PQ
oEw5oL5r6l8apMbOs9VG/b/3Td7uKyahQeVWAuCipHdtUjNQ2R2sHoyuyLvnEGbFfC/IYfeqEkdb
3eVbHwACG3oplwSZ0GwZIKneDO1hFtu+3pfx/zRn0ppTmHmie/PThR2IbCG05SMS6F4vatRbzQ5d
7FjuXBenNHXi+ZBMjmI92EbpHFIbWt2Nx2vl1AB3oRgKopJHbFnfdjvHbqy09nw6roY4NaKkKZUI
aPZB6jTBUwXl3O/G0cRWqfL21SQLptxCOgyfFWfnerFs4kRPF8xoUJaWtx/RgjzFdDfjk9uExs+8
cecDOi5IJSvIS5iHfOzSrRrEysH9+zcsW1NCb5C/C8P4Ulhq+iFs2jg5phUcEQe368o9qo7whd4/
uLf+SCb/YNtl4R0ipMU3dge37XoLpC5Pzhw9QenVG3sRe6mxsyFeemoggK13yZS3r0HSdhtuf906
U9jIilFjW0Kw44nMGbHk8KIHlvZ1ohAQ7Akn7K91a4K5GYvkIyFq+SUOc2PDEa/cWG4rERLFf1Kp
ZWvbEI2dZaat+CPVmCdTgVU9Tx3lSwse6OH+Hq99VsZLwUISyHK4Fp4wS5tsLsY0vJTaUO+Gcgg/
ekkwHbo5+6KPnvX1vrmVK4QqJlPW5DOooiyVFcHBqHk/pYqfFRFUFLPWjdMxZ/PjownJ0xju6gks
WuiM9kYvd8UxgUKhkUJHA2eoLkKwpgvRF7KD6EKdfbJPKZSfzkPrxNZ/2FCKvzB8SDJxhEmu72pv
VEkpIiu+aFB6PPDIjLtZY1Qrc+e+eYgthRL7/T1d+4Q8KfTC6K4iwLK4JnXeoxY5GvGlZWhxOMUA
BIoHb6qt6MwUgVM/5qUtPt23ufYd6Q0RwNPPJW2Rv+mvOD5PA60ITJDCems4z8OsjvtcCdS9Vbbe
J7uz6mNj5lsEKmvXgtov1TF2l778wqgyM16iCze8oBnpjEgXluWjjtbCp6ZmZPH+AldtwVlFsi+Z
x24ogKjPKaCKQM1ng/iopmq1D4a88Q5lhwTpxplZO5uEXXw9Zj5AzRvXu1k4Wpg5XhRfUr3Nf6pa
WoYPbRaL4vD2RYESIUZn95g+kC7vr6/WRJBWGGnu+Uiq9qe0LJ1gb7RtaDxa09xsMf6ubSFHg1YB
bB2EzYtzaViVFSOa4lEOGlTnKBpJN2K2ahEfm8SIft1f29oekszSYGdpAELkf/9rbWNQOVFGpOFb
tPffC70AAgQoqk6P9+2sPQs8xH8AV7jNZZAsx7fctMsCn66HlZ+90IlfaJS4L7MGjBWhJbfoQUJl
dfwTNVC13jC/FgpQHZHqI1KvbclhpKqQpvWzUPx09tx8pxhNf6x0UT6VTc9g+uiJE1scP0BlkTbH
vGiKb/fXv3bzmQ4AWw4alOrHIhbRwiitggQPHnVV8BIw1/aSkrM8F9ac0Xyw6QrVubFxG1c6mDqY
Oil9RNNUKsdff12z0KCWCGLP18KpTl/Ksg52DUwFxkNG1UZHYzPIQ3eX9LOuP9Evy98HFiw4l0Kd
m9/3N+APw+F1oYwSGahi8gfSQcqA178lpOzaV14Z+HmW4YZqtvvM0HwV7PtMa9+pvRc+hFrawiEx
WQ8KmOB8T1qqwcE/DBPSvyI9CNTOzvd/19ozgMYBtw3OMrBZCycSNroFm2sSMFJV5uZhbDIxPFap
GjPiPYXdWYHx4vE/mOSKSwI8mR4vvkquKV2ol6bjj+1sGhxG0b7w8wb3aJijQWgW5dbrfZM3mpHy
VQWMIKF3wFfJpa53v4KErsiHzobWqXI1P1I9mFk4GYp2oshcNztmLHSYORMlr/dR1IfPTmao39N5
DD4Fnhq3yI5GxaMngrG4GEo3WIf7v3DFQfCz5GAbObwUXrj+gbFTeoFhhQF9nCoROxTPO28/kUf7
ba8rybCrdCs/WkbmWh+tqjG2sviVc8DTSAEX8gYuzTLEGucpdRsImy7T2FgvlN+7g41W2N5MSB2g
g5+24JArLgkwlRwXconrbmhKnUZrVX1UA78DN5j/YxZVf9HLITiLSajeS8LwUP6Z2TPL/qhRtfD2
Yg63XrYVr0THkXSTdj9R7BI0UpAn9sE8Kz6IiiA6iMJTidEF6O1fQwrmd58Wtgh21hTW1YZHXvNN
wMjwS7J8DHeFdf3BIflM9B7s0yUZ+/7odmGyr6BgPZVRoHhnx0qdfwUjSe8bs6gf1KKNkuNs11sc
Y6s78NevWBy7vmmGpm+Yg5uMshnOmQHcYefFxlx/suN4/D3MZkKQltTm1kSjXN/CH/IgsgM2dxtw
/KLGmAU50xWpofj6JPkjqsk0PjUV1Uzkrxkee/vtwudyvF267zfPr4XikKjDIbr0DLGrn1W90JXd
qDF0fOjNNHwym9ZNf0OjMDwUVdHoG+bXLhcdPLrg/z/H2vW3dmaryspahJegZiTOq/Lkw1wU4nvq
FfUXxrsKe8ObrF0u2G4k3hgs1A0zAR0sLxxKJwQ1ObjDYSYCOgpEOo1Dq7iK+TCbigMRboJw8x6u
5CpFTSdVxAaGf+0Tgy4nE+UB9ihPXi97FlWnlfAEXmBgDs6D4QUHKK2tg7CLLeTOuik6XqC//g9p
57Ujt7Gt4SciwBxu2d3TE5RGkiVKN4RkWcy5GJ/+fKWLjWk20cTobHjDhsf2mmKlVWv9AUmG9U5W
rJz4ixUF2jRmX1pdvpd0b7J9TQzOHhd4Kxi0APCK2KGyiFevX0PjjLQFNGvYnNNbhZdTjgpKU6Px
oSWWvlPP2IzGgSx1RWl9r7+i0LxxQa87/Bo3raYc7cyI57tR6aLl1LGmnbvbW2VrrUIeR9JCns6g
5C8nTe/EFFXyrW01dDlGR8+OGaKMH+YY9dIonF/f/iUfkohTPid163XVIlHxkh3UWvlq9nbo155D
CTUfovKzZ8b5Hpx4Y1+4Kmpj2InIy2d9y5otLRwFutxXpyviA+NcHiHkVw/9Ut938+B9Lo3EuTMy
BSl9t0JwYmdfbsylxGlLa1eUF64S0hoOYkgfIAqENqf3XT+Lpz4uNL8xm3CPf3UFnSaLIBiyUDD1
AF+t+QZWaziiEL3CDVu15TsnUpxfGBy1yZF/vjkVY9omhyWT4rj9sqjVoXG9Ij+VTuMMx6arX01a
kr8QnUqaptAg0OiVs/PisRVGWJAifMPSqrXxnLeOgQxaTMuunkT/qPEN9kB1W/MtrWMg7XM0XH3v
IkuUtsO6NzD14TfCnUtxDGVT89Bx9t07i5K8D50wP4Wh4aLQthd+a7pl8VXKVP0R2rgccKQXppYn
IcB8KzW+5+4IpCJezB8lB/+v29t2MxTQfMoO+AvyxLsMZTtR3xlemwY9upbhgRcfjEyadWPtT2re
7JTFNrJVgBoIXCB9I98Nq8eMqU/pJFrIdvnSG+3HqrYK9YOd2vX4T7skjndYvGEo/g01rTu3Frjf
nULSxiGF1BnvKNpNlCXW7Kwa0FMY5W4a1JGJfWxMu/u3CTb3s2N01nBX2FO81/Xe/MAQJ90/lnRX
+EzqoGCP8W4MzNKep4M9WU5Oxjbky/swnbQdPaWtaIikUV91wFZcYX9CAUYcWeUM/sgUInU3NdHi
vC+wVNd/JuNovv6O4fEni0hoWMoC8uXqyfuijqm2pEFlQlrxR07J8ii6arlvnCp+fcsOF+8X0eTs
vjwHdC+s0M5NA0MU2fI8N0sbPiWVZ/1yRTyfXr8x/jAnKD/wNddDs9JkMQcFhnlZZ6H4OKV56h6W
HoryMxKTobVTc9jaGRRTecTJMwePm8uxFaKplBmHqgCM7VD4Vs3DSS9trULwMbLTczS6XmX4ejF0
v2gRj+IvdgaUUJYMMilSAOwyfo2aWBXVDspJXev86JzZOSOInp0qpTOek5Im8c6At1Yq6BtZWqWo
i6bPZUBh2n1CeTULRq1Vl6OXKYXt6zyhx0OhNs5rqYvyDvnjfEB9hjLy+g4Z6ngQNeiEwI6NEaJc
qy3ZoVOd4iDcsd0Bn8uPtXqjAKGSXvfgwhFCWSV6cyi6UuRpHnj96DZP6pwsxtM4dsnr25KedLgx
JKSSyVsdpzguREOLYXQQFhOO71piWunkJ2M731mNsiyPFYrKeyXJjTOUrc6sQQMFcL5OvEYjdppB
0hH7KSwpgk1m7PlKP43dUVSZYd9ptEj3CIcbqwU+L7UfimGwGtZ9johytqU3ahYoVhvDT9EQgAYp
2jRhnRytuETZ8Pb23xwld5VkrJHNrnnLs95O0dJVWWA18/gN/7j7OdKN+lA3WiFOoLjE3mNv40kN
XQ11IqgEEH/W2oGaiLp0ToYsWIqq/GgunLaHKVns/mA1nLJvPSWztbOq9k7x+luZHjN9OSA7XI3e
au8vk40uXFjnATWkormzajGf0A8vjLc5FrXNIZ50ZEH9qA5V99AqxeB+uf2xt2ZXMynySvQ1SC35
8xcHO6XDQc0juwj0Iqt+uYOnvLUHww4P09hMO2/qrVj6H4aazEDADlzG8hSatwlmzkETNdabRCvL
f3gahSFWl+LH7WFtHQPQJWT7g6Yy6eRlKMXETcED/hSUYaRNx2JGZfDUOaRWt+NsDgkhD9qz9I44
ci7jVK2tj6ZwyiCKXetn37cu1MK+PFZpCSP6L2I5cqXwEiLgaq0UubCRZ/CKwO2s/D4FOfcBfr/j
+KywPajk5rg4Peneyvr3+r2MC9LY96WZB00GB+Ihy8bujP20bp+1Ni4/3x7Y1vYjvZA0WMrsKNlc
fsRl0WJooHBUsyG1wX8ij+WqUf4+G0sTcOA0/deizf5wO+jmCCmjo6BNvk+J/zJo62RL1ecs/Dbr
8PIWef9rttoBXWKhYHZ9O9jWkcbLHKUA3mkOEgmXwYrJhIirsvLTvMydc4sJ9OwnWjuUB3XRI0Qg
SrXfMzfZGiGPdBxzaTjCRVvtAY/OOzKQ8HBdzPQSH1VUzOaM2X2qI8faOcc2Y5FMAC3VqAmYq1iU
/2w9XMIi8KxxLHG+BPxYWSPkAs2IX6ukQUIB9xTqFUOTWL1VsMR0EtfObar6fWfh1j00+DqnMUrT
iBPF7iNv4j3Bnq0JfBlytVpckBI1xJwyKDrF7t8kuTF8h7fQNge3UfuPY9O/nkXMIFkqqnQdoiqw
ykrTRgzdmIsqsFXYGV3sTe9CJdFSf0DV42HW0vLT69cogCfSCql4gDrr5Rq1FnTDUcOrgtiJi/PI
dPo2mn2Hvmi7J66nZec42/ykL+KtZnG0oiI3o7IKRvinghEyiZQezf/IvcsfuVa7O7VNucnWqSFl
e6qNwMngFK/O6rljuURdWwWOWrTFsbUnvT50ldvspIZbe4EMQUJPwEvw58sPWWOu1YOq5kO2ffMt
19D27qKiehaz92ocLgLP8oCWLu8wsVeRFgE4TyuHKoAdluqnXJTxjwapyr0UcGuqpF6cbbiQWkiS
LkeEMQLCm5wfQeq00XNRNeGndOn6e22YPpZNa+wcJnvhVhM1WkoDNi+tgtaVPKwBw2q/KqUW8oSE
QH20ne4vnpzgYYHIy9UvnTAuR0je7GEeY5YoHyFHdnRSx7izw6JtPlmtnrk718HWSvwjkEATCVTN
mnkWK2WTRfFYAVGynA+p0ietnzW1tXPFbTxsSc2lpwAcVaCT6+84YfrWzVYZ9AChwid8tdT+nNd2
c655ubwRFljGQxvGlfq2XOq9Vv7WLL6MvrrzVKeT6YpLarQY6nOEoXqHmaNWeX7meJN69Gpw+LeP
sK3vKj8o2BrQhCiXXM5i2do5XvFaib9dkY5nXdHG5q4cVOev4vDyg0MDs2DdCGxEQUGfp0JQaKVS
/+sl2lh/8Cj/KDuBNr8hbQT638iosmQuB5Q604znTs9OaJJCOcdF+2hOFdjl0nkXV1VYnm5/wO14
MMokrg3FG/nzF6+Btl5ChVdgFZhTODR+PobVcY6Q2m0b0duH2MKE53bEzTWK1SPQbLQWaNddRiwb
I8NyRakCRHfbR7daOqw7dOP3QlvwzG7tniGN4JCgc/PdjryVdVovIq+2fCvK0RjzrA6WLnVPyjTO
97nSFUiklPF5gbb41atDZWe4m0ERGUYOX9a21+dMFdl1hLBEFYQ0qCe8S0LXr0c381NSmaPKMd4f
kAnbu5I2NwZUDYmvBau9Fjess7GmUx5x4Lj0Ts6ItDruaelMdefq2xzeizir2fQWlYpEapO0jM3J
bobkX0hkmosHGk35UwJS5W0WCfFKRUqZDwJO4X5CvZn8ehU1Mee+Vhf5flgKZTqnU1+qd40x1cab
RE2teedY3brfsZIA88mdyJNltSl5NXT91HpZYFqZrvyEy9Bnb3FKrW0U5OgW7/l0bE0eqDr4sxL8
eSVOJEx8hrxYlIGbtxTqNC0nIWxaz97jCW/tfvoDFLMYGz7VcnZf7H5bQ4AICYM8cLIq+Skq1HPu
K5v9cFe7dYffjGX097c34WZI+fJDZUrqL62uqEWfDXX2RBFAzCji955VG8XvodJE9xgJ4IQHFHGN
die/2AJ2ya4zWAwPctEVoZQeeuOoCUKtabtE1o9uifXqjmyq0P7TzKFajohj5voZgSZbfZ+Pueak
B60VhpXT9hvj3neqyWnPbdPFyZuZZO+f219la4XxLkUFS9LSKYJfTkQn7Ah9rZAVVkfLp3L2lsGf
03x+iArP+3Q71taWlagOJE8pWlJbvIzF61eUiaHkQV9Vc3tU47geP+nCTENfpRJ/8LL0u+suhb0T
d2tVS0sEuPeADOkyXsaNBUXhBjWzYGj73PvieKZQkoMG23baibS1xmQKBNvSBna+LnGVUyuUtJ6L
oHP7KjzqSTj/hm6vPoksLL9bnTafb3/SraFRE4a1AgaAF87qZnHyyinEnLColUJMz7FY2vzcVm65
51a9tU7k5sFKFJjyFWaEG8xaspJXqchyA8VvrU36e1ed++6ui+fR3bkxNz8kdm1sVVAq6DFdTllR
D4iC2HkVlGKazoluqE/uAjnHT0TiOIc0nqbwbz4l6hCy+U4paw0/bzOAZaqulIGWwoA5YQVIN8Ts
8+q/21O2OTQ4HTKhY02ua2toB05lLnj82opIaP/0MRzcpDWT8aCLKbaPaSmKPQqVXAfrB6n8mHRg
EDS/KucXmVFl82iQrjqASC01LXEvs5fu6CzunB0GOnLoKYbhfZFm9Qe4E/XP26Pe2vsUvinG8ljl
pbqaULD1nO50DAIVSZHED4Wq1XdZKqLvTVoDt1I7u0mPsHjtL7cDb31upP4YOG5PHHOrHZLOKdck
j//ArRT1RLKum749CM8+0gzu/ulAsC07ScLmWEm4YByiCg5W5nLxqnVt4GujFIEonTG9yzzheI+K
UvftDyVdYiCkrYBn4BfYv+0luduxOQkklo0TYfWdm7y2Rg1KebAYVAQiKy2cJ3CpEp3j5uW3yY07
wx8MkHQ73bCtA4KmAj1/aXYDlnY1aHvu7FnpqLijMz2gBZF105Nrc/B99BYs4/ZK1FsAFhBdEFoB
PrFt1343dYfggJul1N3bUftiTfGDOepU3dV+it7ETpt9b9MhfkyR3vuiZyWYXQuPPa2frefbK+z6
k/9RuyY7Q0UHyczV9aIlU+UsgAYD5FIbVCIU58mVPqh+06Zh62ONBY6586buw+241yubuH9Uobhu
0NpeJTQD6ItkwG4qMJyhPuu5GaYnNq4lDjlekHKq62wnH93ApcqY2ENLESzjKiFVl0kZIPOnvLRF
5viDs+T3OkXR8R8p+936tJZs53FKvC6/m8PsF8+EzotwU5lqbSe1uj7S+FV4AKDvQNPgijnpOBDe
rd5JgrThZbMk5fQfpo1L8lg0YJVP4WRP4qwgWsILQSncgyUy0znfnoKNRcgv4dJMl6kTHJj1e4DS
QIk2ahI4KRmsrrSV+Lc0egQYs84+OUmSv4VjCWiNRTwHiT3yN9EcTY+8Urol2rk1r7MBhAshk0oa
MMfO+uCp9UW06OOj4T25dsNTqNaKO2p5AMRvj3szEDi1P21TyoKrQ7WaVXBL0DaCJlZEDsUvS8a7
HAm2PVzNTqD1tdHqrW01aUMgw2vuE4oU6cmprKTemcitvQRqB/AA9U2eJPLnL94jbquqWeZOSdBl
2KWgmEe1/GwuijPeNbaVl++yXG32uL9ycVxeyqwadGbQGea8hINyGbShVauUEarZUTVW8dOSGtNP
T8ujd1NVTvkZVEWMVPm4DOdybuxsZw431y4DISGQ5mxXWpB6YvWa0eB4IIa++uIYWNAOsYisuyni
HePnXWyY76IqtZdTSrXW9LVpGPEmdUNX+6+sVfFaCwZKMyo6OCh50Hnkj9UVIkzEaUIP9eV0tMov
ubq09FpgJp3sgn30+hWsw2WAvy6BTetMPQZM3mlLmgViFOH0FiksvXxY2nby9oo/W0sYeqqs0sNR
vQZaJkOYibhjVJFpz8ca5Kz4nQul3uuqXN/ACJcCpmZKpR/j2q4szfWucZQMcI+ev1OnuPqmDOLf
eZmdvzlnoNXSwpcbgUrI5cLNQ4X+G2z/gF9jzPGP8XoEZegLdDvIs60zHnk4qfEohcjXxoGFDQ6+
dNiWSRw780evGvPkR6tbSepDzauTd5kbD6Gvj2rTnwdFRO/RXQntw+21snXBv/wtVhe8agyqDmQi
DYTo1PvBzd35XJA4H8XYmo9WbulPICv6PRvRrbDycMA1kcfrFWAjpYlr9XWcBk48ltkxiiLzoYQ4
+xmcFZwkNE1DBQPXbtmzud9aSCbK2LI680fh/nJ6k35EK6TR0yABH/8EmJL8RXfG2T5YE5nB3e2v
uxlNcvJlCQI47ipj9eLZttJxSoMB7tupmSfvk5fUMyW8Kdl5nm8tJ053MFsSn09/6XJgODk3plVj
OoHTfAjAW8ezytdJhtND1EWWfugcAxBunWV54kctTt2qFpvux9cP2JJYOCm9KE2tLn+LVuv7ZTDL
OHBDK6IrPyVa/VwVyej4xlBBfb4dbutqQzmN3jWiFjxHVoPW4acLXKswgKHQ899gqV/GHh+RNBH2
P2C6051wW9P5Mpw8Dl/cpFFjzhoCtJCcbSNrT1MD4Pe5XhbgFTxuk71bbGuT/CkpSdS4zHkuwxWd
cPVWq6LA7s0qf1PoWOhkFM2wdD63qad8d8JmtE6x0tp76mKbI6VEAaCD++OqdMY1OE/QooDrW/b4
ccB0CmaeUudHt1Tdv8j1LVS1JP+PfbIG/4gZbW+jJVbcaOPBjTTrqal71QemHx9jZ3Je3cCWdAsk
eXjKWegLrk549Fzm0s6UKFhMs5yOcWFH3lFZ+mjngN/6hiTvlNMpTHCfrEqCzijA2yP6HHSiSd6n
bVvIoouSYfcgdMShd4a1tRcovUipWQTwqHherhavGIqwb0jXJ/pPsz8tpvVDmSvj5GJA+2WZ0IDd
uTs2B/gH0IjfN1JPq+1gZBRDsfqVHgrRcJcPsVcflKwSvynJhHvq3pvBaCzLrhoX5ppHXodxVDlA
/INYN9riZM9qNft6ouTCr1D93kkgNz8mECo6IvSxr9Ca6NaIsE2cOBhpUbxN3K5+q4HYPILCSa1D
oibkiq8/yig/gmzihNF59V5OnwY7Z0573jdO1ZTv8Zj9bWEl/Fw2+BpoiBge/1/h1jdTa9tKjzAf
RihWNR7LZeIZZ0fZifdx8nuhmvDf38STXDgLiPZVg7KfNGVRDCyY4syxfwGEe2vNtpYcyt6eMQyy
hr84qqUvmATbSuTW6mZobNz+NBoLwWCX2nyo0YT5jFpW6J3J9Pekd7ceO2wBi4SR3hK1mcu5Q5u8
G0cqFkGuNepJp+Z3XwOzf7JjFb8E1+iqB9QKPX9pdOXH678rxU+IxMgrk7eulk01ernaDkoWzML4
liuTmvo2Zt1Ppjbpb0Wk5l9vx9u6k6h18mE5Yai1ruJlWdFZpTJBz3Ds5j9Kq6I8FlVWngZEYu9J
Z717L2z15XQ77Nbup+TF/0BswghcTWfnFDDbnB4gZT/pD9NIIerQ2pCYyrRWXq8jSvWHZ4Zk6qNC
uCboCqdKukiNc1BqQxfAgGaHWM7Qn1rH7PdkRDdHBhaVlwCgGSDEl2snV5NSpLiiB1kEVaITXvHs
KjkNo86K/yah+AP5Q44CdP+a4VhMUbEMrZYFk9I3y73jZssPu47LDwkce1/MmbP4+hDpe4znrdOU
hNCVHrac3+v6KRZrDjYXUDNE2rTfzMp135HILuclMUb9vqCw7uysl41lCjqARJ9/F7rjOmKlF2XS
uho7Uo879FdrZ3mGhadLwzejzann4Ijot0mFPf3tlboxVhAJUOtp/XqSJHY5n8aS0mleuDniXA1/
DFnsvnHHbDDuMJL93kCsaF9/CwPQpm8lFSux9lgFDNGpCCv0YVCk4k170EO3Ux+zDjDgaci6NNkp
LmycdfSQAI6ZSEpi0Llar41r1GXNUxVYnpF1bzpjrID/OdHsHopi6eZ3fZ/p3b2Th4nmJ0o2/0Vq
SmWUUrwspHhXvoEIFS/VwuUc9DGiybVey96S5f6Som+fXj2XKN2yhCAFq2TBqwqoNs9dnpkkOBOJ
4nQk0dfqRyVb4uGouVOaHUaP6tXOAtpYukAipFsYFXf7SmHM7psmLzszgbcxaEfPa2PvCPre+U2m
ZT21UZ6fQ22p551lJJO1VcFO9hro2slTFqejy3XrRFo/KJbifkVXnbJnrSZD/Vz0IOx20uLN8dG1
kpIAYMvWIihA6HQb0I73FVxIqB/QhIm9Q4Yfc3h0I7Atzwg74m+htBCQgtfPp4QlSuq61P6S3+DF
+82M9aZQZzSPXDQC3ti1ad4NaS2extzUjwLjpJ2cbuub4mjHCURjkhUkP8WLeODRmjxdhPvVGkJt
fNCsrOEiqfNxp12wIfICkAbGs+QzYYe6xkNZpigVL+/dr+WcjA9ppcSHclHGh9mZlQN0yuyzDiUt
OUdtdWrzUfmF6y0ci8gWdncPErD9XC2OaO6q3tir9GydF1I8FF4QAhRXIqlNsfT91Hfu18jOPfWx
yc00utcdMfaf02ywFb9RzB5Dcd1ozqZWJdHD6+cceC9tXQ0EIHCCyzlwhsFKnEULEQUv3HMZd/Nx
BpF2N0+2hbJKuOzso63lDWNOIs7BSlDbuozXFlpsFB3xOqpeP9Xa0HmnjPaYjcekhnbtQ1Uqxqdp
0Zfk+fZQt5abFFmSewuq/Zr2Hs7INqhagUm8YzbdAbX1fjgVwun+/Ys43HGkYeCpgJ5cDjHEB6Zw
Yt37aizJdJ/VLXxgs2C772yfjdQIQBPiCDRAae+v8b1VrC1aZSneV9GBbAcoWjzxsu/uKOkn/9we
0nYoKWwBRpSsQf78xU4tC6FUhQxlUGS+Hwr1Zxa24z91x136F5Hg5NGK0cESrwUk9b6wU71JUMNK
YnHEgmTw23pQ37CGw52remtQGBpIjhNTRY55OSg4RwOAI7aeltiLPxddMR+dpC5jiHDe+On2uLbW
PVkITVu4ThIGcRmsRCLY6PVI+WrHEYzGRB2XxHfqYSkPmZlXD95iqcujZyzVP7cDyw21vrhAvEqX
OChqUIMuAxt5wfNRYPietE77g/1Rf8od9WcNx+uNlsbhOQltINJTUjdvRCbau9vhN8aNeBj2STyI
GPuajaeE0VyLaKBSVnjlJ5CvOPygp1E/6daQf7cbL/kEyFHs6XlspJlI93Gx0OGBUWqvRp01ZB6R
m6FD4LjlN3lPA3jtrNC3lcz8SNaQ7hwumwFZsvIIp8i8XrcidJqhthA+iKOl+tIscfhh6qJPWtFn
GhdJHu2co9eH2R9VbZkFcQAA2ryc1ia33LbCue3r7JbpR4yEua9Iwowfr5w+0HrMHAVrtCrkm+8y
jJGqRalYcR10dpt/8krNFf4wOTU9n9kQT2pluInfFdaeHd/VslnFlT9/ceDwkEc6ATE4XDotLoXQ
sZ7dcazOhVKOp9RJ1B4tgvC1d6EMKqvlVNGgRa1LhPnEwoxNow4GZvO4oA9wzFokkAAS6B89HCxe
e9YRTxZ1KRQAUroSq9BGtQNdENWBbcXWcN+4taH6Av6l8j4JwQ+8divKcGhccQBJSOQasJAlPOec
MWsCCzbSMYMZcoSoV95nrdWeq9q0DyZwpZ19cT2RbH/EIzifKRNCP76cSMrkdWFaUxW4dO4A2HtP
WZh0+OKMRXqgsaZAqdul51+d7Fg5IqsiRbVgNKAddBkUPkEbF7pTBUgkqc4xtjTxMZ9TdT42YvcV
tBmM2hZTqbLv102WrLbmoejyOmjId76Ab62fnRqg4iIUdc+q4GrXy4G9iLXK1obEbUd9Lusgp3M2
nVCJM3PfzqbM3Mktro4zGUj6eJCoSbyifvkFMfZJW2sa68BB4ul5zPryDqZ6dgidSH9MJ7ffSdG3
lom03qFCL2tY6wRj4jZoIyMEYwoU/kGwOB4Mp5xRN8x51TlVpzw3yZ752lXuzSBfBl0tEyqSpddI
BljRVssbVobSH5wEPtPJxRLhS9/k0c/YA8EzFFa4c7BurRracuDCqddTsV99YKMs3QmEIFwJo+wW
H82a4ThhLm4fM1jIX2+f4lvLhiYZEve8sqihrwYaujl4wRSWJ5y35jmblNk5NlVZRsfbcTY/qCRI
gMyTiJrVZkfZxFFg7IFAnNPq4BWe8CNv+a9Vw58A5dT50FdWPPtqXeY7R7f8L19kOXIq/xcZm9PL
9dosgx6FPdTnlvX6pZYQKHsp1Du9j+r7vEfAazHqqcY+pMRpXNd65fPtoW9tGI12vaSF0WBaF37N
fvTqOjHgNI3Wk67X5ju9dbuTjoIOF6Zefr8dbmO/APXA2Y0zlRr+usxU4ztpsfdLJPxNQTViKhYf
1o3uc3hknx21dd+MabjXr98YJPwpXgB/2BtXhcrMrUXp9ZDtxlE4TwkSumctVsvHcGr12M8me3k1
pcgAGyX1l/8IJF+pETT12HYyc0SkR2QnPHX05r4VXS5efRVfxpHb9UW+AYm8nErYzsHct+FwUI2+
PQ/9oDt+Jih+3J68jcXKY5t5YzIQWFnnin2RkBAkuD10Rt1ohwEm74PWt92/YTVFaCGgNTv4HTmf
7rdZ27kfUxoX3vn2L7E5lzSaJLpG0jK0yxG3faMlFH+ZyxJ9fjfKlnMkQveehITKswAwfDvexoEH
1M2VBnLEvEp2eixTu3EAho6ZaXNSBKec3+Wefr8sXlnuZMebg0PaDmwmpgBXvlC61QgEm2GiLXPS
H2YEZT7i/aI+oPmmvcvwetzZjpuD44WF+IJkGK5pJpoTTdm4MLgqG9o3U28qnV+DpSmBtU/enuvV
1uY3obMgksxW5HVzOXV2rTtt3iVVwO5Atz4twMCGjvqsYZ3xgUt9OYVG5/x+/fyZgAUdFFU4X9em
v5Gtlpkdz+wQU3PferWmgk9Mre+lU4w7h/nW7EFrASBMgwlpidX4tMpIm3GOAdGLtJzeFEaaKI/V
1GvzW3LkKfyO7ZWppDtrZvOrgqUGh0gxkv9fflWrailXN4hLpLWqfhZJATVUqFP2U2t093MTIhOu
xo6yE3XjygS2i8UNRQjJv5W/1YuDx8H8o2iNrggAryT/eOnc+KLXa/fojomWH0KkiGM/nl29uo+V
ItsT6doctASgouKP+tJafJxeTxUiqo/xTF7lPngv+D1wBlxfERgb9zi0StFNo94pvWzNMDAoPjIH
AWePTFhejlrFl6iOYw6DsS0e0FhcDtyR9X3a6NYhgna9k85uDRN3JOlcz3HHO/Yynpfj6RXXMEEw
G8u/KZnWHFukPD8sqhgeLDHgN5HB+d+BnGzNLWsYKgavSelhdhnVVdTQ6NEQCSY9TLAgLZUjaVD0
VVO76W4ae+XUG6b4F4ho9un2Zt0cLyBtVhRuM+AmLiOXCxx19OrpBw/CeduVmjhEKehTv67r+ai3
RX2EBNnugAo27jVOF5TUZVSolusrZVAbKrgR4yXZuwcUO34cgS4eyxnliGPSYQDoZ2XPtRajr/cx
bgfn5+1xy3WzSgMlnIjsk6mWHb/LcS/ZoKkhurEB1qRu+pgMsD3pn7iv7kqDnAZBTKZH1wLO7Crd
1NPYbBFApM0fOW576PO57x/apc2qEz6oZXZ/e1gb1wvLCLSZpMOBEVktX2owOuV4G11Ey2UlYf8X
62/s0AzxdSyqfMn2qksbK/cioPz5i/25jIvNe9lGAo6T9th5jjL5veJ1X+uWR2A7dNV9OSXlz6wZ
lw+3x7pxNBAaHDhtVPg96yIMjHgd9y0ELo1IuPC1+t7N7spF77803uj9ytLC2lk0G5uFiA6IV4w1
JInpcrCjC1vE7MwsaJs2fq8if2di/FflPxIqE79LZQAQX9lDvHPyb+2Wl2FX37gfmlLRwLsFXtT+
qOrKeSpNkWW+XQ3Njzpsn1y3f2+Jrn8s1aTac3Lc/MySpoo9H3DutUxNV856qAtmeBnQ4Z6QnGuK
aP4hVHM+IzU2vj6/5rkgZSc5Gfir1TfW5xGF1DFDnbEXP1HHmUlRIi2AUQTb+fYC2ly7NPk4gwDa
XmEbgNiGyPUDTwH68xg2dfFotOHU+50S9Wc4pAL2XRy6jwgtaX8zyhehV1PqoXaZjF2TBxr8M6Co
jeecPMW0vkI6nnZiba1ayS6Hzm6RCa4FE62B0reemSizFv3QHdJFF8Oj3uRDd9cqjnfMFB2HgqHR
rOX+9gfeOo0odEnKuAm3YV16LvvIE7mCJiwMi/lpspTFd9vZ+tfsuz0L0M1Q5IC8Alk7oCout2YY
63iWx2jrAqpqH9xm6R4QpnKe824aPv7FqGijMiSAvdxgl6GUarYyuIoZTK0iPbtLg5ZZ1pvvEoeL
5C9C4SsB8o7KD+Wfy1DOIi1PXfZeuzTD4A/ZbN7ZsdkPd3HuVNPOObO1H8Bq/S/aKtcCtoT/Zgqq
SYcU2Pl9jc3IWy0czUOSZ57fOFMR+lqnO+fa6sqdFOiaNchNiRYdtnNQYqX33eVYFy9U1GggOqQR
TffhM+TdsdMlWxP7Dcvx1XDS31CGsz4VSWerh8Upusc8w3Fk51zYWktQvDjysMnkDbPKDfSmR86s
SYugGLvxbgBo+URjvj3ZVqbsIck2YyGUzxtNchvWjyU7E7XTaMgd4O2Q+knRp9qhTjoDuWZB6/n2
ctr6xtJxWlovow9JA+PyG+dWVytzWaUBfVMx+6WhZeNpVpf+NORtb54NW+vHA5wne37UhFa98+xY
qY+gvl7t4wYOhWI/Lxmgwdyoq2M+8mDndzmEp6TKnTdlMhrewVFG3wr/DQvkYXxkqvfW98ZNRvMb
yTAbIhpYttWhSyfMXuYagFczTuKn1Wmtdue0ReJ8Q8e+8Q4uFlqvlshlnJj/ubxS2ajc4pdfXOgV
7L4FcpLbl+ljuExVT/NknO4hiqrvogGV7J3VuzVK+TRFOBYgJFyyy4hWHqrxZIdpoOA76OP84z50
Spp/sMiSDnaKaOBOwI1UmucoE0mKgHvvWkndGEWlYoIDd01L7UMv9Kk6Zdqo7SkQbtxjLBR6mNSm
TS601eLttMieIs3lUwLTfdbTrm5wGDTH6GmkxRmdmxpFMT+cBmc63d43V5HZMbSmJH6NMhGohstP
ihWy9E+PwOePHg9r6DF2fKgio84PuYty2sHS57w9WF7p/HptZNYN1xqdDihJuDpdRo6kjDoa430Q
4T9WHxwtzXo603a8+EliT8ZBKxdxNw/a3lFxdS6xYGXVCFAKlynVlcvAaem6STUVIyh60WJ7NjxG
PV5b/owz6ffbY7wOJatviNbS5MBsdp1gTsnchp0XO0FmdvNXPH2mj0kUxgdvmJ2dpboZipYwJw4A
B3bJ5aiadrSmQUudoKf1OaJoDh4AZqI1PRWlmR1vj+tqI8phSV0fVMZ51q97i3UKJ31Bvuib68bx
Ce7Y8tsc7flr3KnVP3Kd7eWz18uUp6xOUY1qP/54a8Ylknl514qs/DbiV3HCkqyN/aXwiqfcq5fv
qItND2WaeX8xTN7xwNIkS/gKXxCGwi4nry2+NV5rH0v04VUf9QeQj55d3NddKrS/ightVCJkYBmv
3tQ1OzGlGZ5/K+pl9Kepd98WTh+9jecUaajq/zg7r924ka5dXxEB5nDKTmpLlmWNk3RCSLLMYjEU
c7r6/dAfNuBmC2rox4znxMBUV7HCCm/Arej9D3kWF/EhiZt9fBQ4/5CdTnfNZGFKoY1+/jC6XbSb
ukTboSowfqfb0u1rEUPpytNRkjgEUXDhybb5f/9Tp+DBIItHxxY88vKSrFPOvJDC9JnYf6VRh3Mx
b9pLkldrivcii2EuPYaFo7tEPMuh+SeFr5xJ69zGMp6MsZr2qi7bB0p9j+Y069cjSe5DOTbaPvXT
9jt1h+ZGds1X4FDtt/dX+a8Uxb9T5Z7RCbtY6QXgyH17+jsK1YIU0efq0TEzVytDRKDG/jq2RIfF
TRco0B1qdu1k59BKmvYIQcVWE3pRI4cvc4ZK+lXc+ap7advWRDKrDfwfXuTWz14KsCtdwChjf9QS
BZABbGvQ39aDC9dRc5yfndbqTWjYeX9rlbgRvFyY2nKvnE4NuD7IGAtxfq669b3Tuu1QJpGRPI4D
cOdbkA7tIwrvDha9QQS2fvL0eJe20neuEquyrV3lYrli7YqkyObrSS8N485LNGw0ZuENYjsVMp42
Zp7M5QFqWhrdGkCq1VHGFD2O1ujJ6FjmZm58TVP+0nN7y7kg5bK63XjrAU5w4FGU4vHHf+70a80A
+iLPq6YnoMbq3uwCZOEDI/Wg5AXx3i0u8ZDQkF0vIjIuACeA+lEgJXhcftE/+7RMhkLLLKU9OllS
4m/ZTCRiIcD4yv005yOC6lVvB/HGAxZjfK47v9kGbhFMOwevkCJcqjX5vpax/4iomGZg4zOhywz8
q/cx94a+sZeaqIv7vEn1FLmKOf7idLbn3jg+XsPAbYKhOAi/MoqfjY15zHUdlfZcfZlHlMPaz20+
Ybts0WO5n2UwqKtUdblDC1tqZR7Wdj32B7ox9Sd0lZBuqrPRSO5mIx4+F25t+qEHw/HZRcFt2ii7
nr/ZBXIg20brOZOoZlR7OU1jf9XmWhodlOzNZjNmsbpRWVZJue/KYOw+jf5cU4EbrClybxVk6ZeU
slgfemZUVzvP0orkabKnxA+bNENFLstTJw5HI9NsuXfR10z+gweSPQQTS3Zd0Cj3NpWTZ/JzWZXK
7CgW2LTmw9apHO3aqiLvEf0SS+ysKsi+VPXcteEURdI9OHkskbgPpsw+jn5ilNvWBDe5gzczlDuf
jd2GbTYG90XWmAjyDE4THEDqpVE4OUgTb8a4sWqMw6yp3Xtp3CXHWqNOI4WctfuGxyy6UqOZ5Ki6
zKP4FlRD6e8KwxX+tulAt94Uul7iYBS5edDv8EXV4QJ59uhd97YyPJoHTVRssI2QdjhPo//Dokzq
XnuTGVTfyJ7s7tZRTmGDAZjTT2ZnW8V/peDM3tRFPd7qTt11YeaIJAjzaq7jY9WbY8ADWFfOzraU
kR+0LvDkZz01U/e2hEoNuler5/mqSXwZhK0vQLHnc6GuenvUrpOOhtym1+VQPMaliLvNyDP/jDiO
N20qV5V3XJ/LqqFUNe5sZYrp2mrrLLv11DD/RmxHdMforxdfKJVlWGkIpS3ycEbs8fDb8Ga50yEW
0ZjfzoOuGVlopVyu5VbLhYg/2wQm0TeEzYzuiINlYHy29VorjlGOXIzaIBVV5N/iPNfi/dhXo3gy
eheGZaN7yIJvmzaLzN0QmWVXhl6O0OUPtNE6YYaD0XjK3ORDkjv/6UAP3etcAbE6epWKFU0jsocN
R69rv+m+Zhbx3pwtq4w3Q6J5fTjkrh19GgZ3LDk1SZzW8cbtcW5qw6zyceatIzMVW9OdIirrTUWz
cxKx/l3E2DTONAexdudekMeEq9nYt7luvkZ+UMPsi4W1Hax06ndmX+vWt1lo0/BkWKUFHKXXO/l9
KHvn1tYsUd04HW9TyA1l0gT3Y73+hGJWMG6QBGjrbR+4gHMGU+X6vaxy+doBdXVudZ28aKKy54aj
JvN5o6R0DrPhCyPUa899dufC+lnJWhpsb2HUW3eaIcZGJVqwEMW9pglV5iOwaWLfJKnBNApVByhp
+8xGJA7A0ZwYm2aauxffQAR406RaftcAXPRD4Sp/vEJvuJrCvomjMXS8QuWfqnSsmr0uWnGcrcwy
tnXbThqGse3UViHlV8TjCapUvo2Hwf/SQzitwsaG/7m1I0eJg2UjkJbuhJNp7r6e9So94gAaN2AR
sixwHnAWwrmrtznXGeqkAh/YoLe/+EmJSVtWm5F9Uzau7PO91Gfb/ZQg+vzTyeTUbLPZcsTeqdG+
3nhV7HxDr1UOsMonr/dDZ3B6FYeVTx69MWWqvsQ2lky/sgDkEoppvSnDuNKX2amy17b09s1yTxQA
jxJlgyD7qnqzv9KHwiRpq+GSbPJR5PM10vZR92VuRLlTWZTqvzDSsP7wvNnx97iYpv1oNIX+0kLt
NTdOMwP1ckScNQennIs7PUgDZ6PcWjo7a7S7cj/Rcuo3pVvZ416juQmCGyPYMpxSkI9XGV0SscXH
3vtZgPGYrofW75EEyBy7O3ZtMGGVqBIVDnPbFjd1CuZrV7rJ6B4LY2A/G7kyEV71dFXf20mB0BFY
pt7dRXoBJr0pPc246XFNMY1tg6698YwVcJbc6lo1e0XoYGBl3sRLIRU0QMx6BrwZ3SYimyl/dnIo
VXLwQExq3jYrBSbS70dDq3YGjT8YYOBLsWfgJYfHfPqO0zyPumCCMSljp+mvVNxm36rKiLsvkRVx
xn2eESPktXHHvWpbqwzzovO7C0H9KhVcfgUVPuIWkISwa9dsP6vtUWoTrvEUWVmShFz6v4w2SHEu
c7PX9yd8FioxFLk7FXA8dciolxj/n8AF8oIUcVuaT9yKxa9mauNrTyT1Y4u8QH8oDS8V+/dHXGUs
TA6VBMQSEKRZ8vh12SCVok8JbMVzkNnCCTWvHG6NPjdu8G7lVJcVJHVVWrz8rVFe+LznC4sBHEjl
Ja1AmHMNsCucgc5QrcnnFpetapNObvKQU5Laujg3XsoZlqU7Caz9xadoaY4BFLLRyjxdWtxLfYf+
lHyKRavdSzhR7WfeDqW2eNDkPr7wFHIPhdM7AdZ32VztKiSp+l0do88cppaEWQCnrDpGgPK/2aCB
e8q8bdD/iQbhK3tbG1mX/Bg0oet7eCa5fkyCuvldFa6bcW/6ubqeATn2V8R6xQeNB4ixaYNR+adH
/dcFY1V36uXoNqWcnKeZaLleXnMjvktNUV8PWl+zaatO1bv3t87Z52NMDD5oqcK+XXC2pytad4U/
mRR8n5ZXq8MGIBiST51G6SRUQdx1l3bLOjVicSiNLHV/WLCBt66txcNc5LNI9KdRBtO4L0uj6O5G
rRnma4dEZtg5+LPB6uHrOdvCzPxH0Bm9uaE5A1tqguE9ZqGE0Zn9JyqLXH3RQZvrW7MsOuMqm2I3
uJ8rQvQklBoRXxGWliXK12QqI4fwvIedMIaqi/Tke8lLFu+idG7y28DP8nxjAl1Md2iMGA+6QDQz
dO2qAjtZ0kUjySll80nlYhbf7Lp06ru4MFVXhLM1dmoLyluPNxqO2xpeWdYQyWNuAyoNVRKZHVFu
ZGo7zHEd2W9atze8vUmffpab0W68pgq5LCiQ7/Le6Ue17RRCodN1JMu+wRKMJ+xnEMV58eyJ2mk+
WLvirlqIgqR3i8citavVlZV0pcQ7bpge6BfEu2QutDASCWzz2XpGX0u70OdaPwlogyDhQneByind
9bUqWVuL0RhEqz9oilxh705pvJ+01LzTMyeLD7o/91vTzywZpsKq4rBxVWpf2PjrW5rfAJmfK5oS
CO02b1VVGmJdi7OgMB9iN7Y2UPrTbwWKeyEVfJuQAyrbhWLkWeHl74gcbOAaQJuoDJwetbQ0OnQL
G/PBs4kqktYnnxB1sh8UHmSIUs6HJlbGpkjaH1qiyWujs2P8fTLjwmvxxsxZeQ492loUmszVzHNH
5BzwzHqI2iQ56jCvdnZfT18BXunXXdsNV+9fMX8d8/69tZn4QmLlgUJQBMTuanfVk9cNzuDaD5MM
mt9em7m3AXmPew2dxtPDpJN+sG3bdM4OikSFFLfW6l1n9uW8jQbwaXuwFtGFgsaqekqzhB+F+hU8
Buq1aP+cfo1Yo+sP1c1+AAYkNmZRODtfVZ0ezn0xPOYKLYL9XFuR/vPCaizLu14NOpjQbXg1XYQN
Twdu0gl8GzfjgxB+9AOMyWIGZDflVSVaK9gJJaZ5m0ZSYPau6p90T+UO4q1+SSv1jW0Ao4LMFsus
hVS5WgA7SJR0htF56Jrev5O16W2iQLgtQWCFOqDhq7Q7vD/3N9Y84IED60sQBKV29cDRjdS1edTd
hzJJ/sjBVte6rXDjzKFdbSnXtT8ySsB37w/6xjyRPoFRbNtcNWfdnN6gJKHnnfvQj4N+ZevCpNoz
z+M9BW47xOInvkTGeeN6WyyhWVTEHoC1rFYWowsMyhGyeSjqZq53xVTP1647IBKSekZ0Cz6rTTeW
dDA8hQ+kNnptTRfa6+uIkN3NSeOUL/KlPqzq003WWVWLVyyT1lEDOLSAPz4Ro6vNSJK1RdbUCPPE
KrbT6BQXTvtZ3W4ZGtwoCC3wq4vP63poCmxpFPsPyRghVyQLdsS9yGwHNEjqmN1uLMa0voXqbW0m
t/OtXU8GP2zkYIhbheamOOKeo131btTNf2re2C4JdboOyb5pPGN8Ge2h7WRYtMK4n6FX+JsSMtcN
1KCm/PAjQQWSVtXigQauei3uUNWq0zyVsYwlT7h0ulaGYrQz0BJBmt4aIIouBEjne4cRAbfRR/Lp
QawFnN3YjgwcAJ2HfoB0NNtai+hMO+1bkeefgsw0rhosKw4lT9sh4yG9QLdatubp5cTX42JE4Q1O
MEHa6cfTFfh7cmP3IehFdzB91W5jvN/2sRjn/fvn8o33kMuXI+mi2Ax+cd1nEVRTp2gs3Qd3qNFW
7JxuPLaBgWyoqly73fZ+l1HF6ozPXqCK4KrluO1M+lrA7pJSxR++nPg5PFNA2BddqPW+RePK7rPJ
cB+qyey/CjeqdqKcsj2aokY4wyw9YKl7yTLqjfX+u+CQlDzPQ1jzdL1HX4N9WbbuAyGid3CVPjxL
RH8o8cDf+VjjlRePCYLChVxiYjGwTp4oEVtNLVP3wVCm/DFMEkSIOcljgzT8hW97fv0sYyGssbz4
4MdXF30VAMvS+PIPGbL6ITKfIBNis95MqTomTqxt4rlDhdqJkwv79+2BsVUCOA+vbT1HYVETsnvH
fdCGJtiOSV9ceUHuhUURjBAv1K4f6qfIMfIL9+1aSYTFRVSHQUnAiSltazVjp+8Sx8a14dEeUSr5
Br44MEILUUZav52ehcqh27Ofcmuw91VuV96WvZUaW0mzMb+2hdGy4Qe0uQ9Nb8mdpbW9deFqeePA
LSicwFwwtBCa152/ROHSrPLRehRl+xhFWbp3eik2FmYz2zR2kNug3L+xMWIMq3jMNs0YBwdJ6W77
/sk/3/TYyoDCxKEQwQOEfE83fZvoTYfdt/+A6a8AeNSPd03Va08T1nuXqk/nIQcISNQiyKxtuvtr
SB0Ac9TnycAeUjoQ15Fh1cdIOBLQva79mI02DZsRjfr3J7ic2tNblD4RJ43aD715goDTCco59rLZ
7ZPH2rRoXtCEf+gifJVJquxuW9bd+PvjA2I9hYglnVSqQavdR1liEDFS2Y9940w/AfA2u6A29QOE
hulX1+rP7w/3NzheT5D4AmoKsfPSsj6dINxbr+w8L36sEr90/1N5ipcl9bRGv86EnoRaSWkUga3f
zSii69rKBX0irzUOJTEvkndNCpJySLps7wyt7H+VUF0vLMkbHx4hM6Qo6fYCgV9HQFMwTlYSNf5D
VNvlVjkEXnJsM6ph6fBi550f1kLywLy/Mm9sbUx34JeRW0D5WtOjNSzGZmtyGRWNF+BKqXkzB6Pz
S9dkc0lE/PyuY28R20EiscEerLkcWubITKCb9qh7idxUjeoPeKVmYUH4vkgodveT0ZWbOIVU8tFZ
MhpECjhR+Gmf0Q7KVkTN0InsEUkxzwpBKRWbAd86PUxz+5Li5hubjdFA0wHNhKKMTebpZtMK6XXT
0KSPCv6PuSnaasSN3S7y6k6TXtHu7FY50zbOUPvaZenge09QtccvJT3YKHTMSP+j44ztXU9lX007
kQW+/Ja2Dfv0g8tCLgW22kOtk0IzL+DpD02Q8PPaqBXPycSjs1FdnW2Jkqdo50ftJfzE2ddfIpXF
gJgWFBCDNbpxTvPaGWQgnnMzSm96N80Ofp7TJ2d5MOnVrO+1m9xYTX/JvuzsclvKRBQQiE+Rp4KR
cTpLgQ1BnlPYe5K8D0+U6Obrvi/Hr2VWjU9QQ7wLR+rt8Ratc3IZE/nF0/Eog1nKHlPzKWry4srM
Au1nj1vSrkAwrwpjQ88uVKfeGpAMJkBVciF+rONSL8qGJIlG+wkghv8096N7V2R0x/QmKbZWbxcX
nsPz+gjXkwvdDc7mkrWtDQRnQ8eq1zG1Fz+vO3erhqol4zEFLfAoSIprC7eQ/jkzJs/RjgLCs7oH
Ed22/xXWVMX7xJr7qkYOcpyaC+EU8Tire3LTLxxguBI8op5xHtc0eizrdsz7F1ABQnO3ZtBgQFGC
5U28zTAWvhPd+NRuDrHmZ/MXu6YbRFuwIbnTpCOC2zI28y0iNIW3HQ0nH27bskMapvBsvbmqMUMq
jqMWIzSUQbRGgBFQlHM1N4mdXNWToff7Qe9z7VcbdcAfKVRa2c7vWvFiESuIkNiZ6HzojaS4T7O8
AagJA7TAEcQtrbqqwoLO8Xf6t9r0CxND78FySIw/G3ZiPxAvy+xltvu428mgyMQGwEL2LNrWS8Ky
8PyfWhmI5hDEVUzJoB8ncVeZNaWKtkQfPts4OskI6nt0QYcj3ppOcu9J2d2jVRmNV1oR5f/Z4Jmm
UFtwTNtJerQBtXQsryezNb/NQdMaj1M+B3WoEIiVX3paANcumpBJONNRzHZuOrg5flSjrh/9EbPo
IZwbcNPbxrXkTQDl1f9kx76FJWCs1e0uz+o0Q925DNojnRJRvTY5laNNUxk1HZnZVPcSPrJNkz5J
sxt/QkOIzxdE3x2vw2ixMdTkho6b2sgHDULbJgpqwAG3UO0myvMx2KBIr+pvbjUJfdh1dlUiYeti
I+yJKyx2hb8fgbT/mjWp2y+p6OWwxzlWjfug0qw/dhLNKofI5AcUzN0BSNQlT7qza3EpZy2Ab+Jb
eKvrsp4RxHqSl/r0shiqHUQ2dPvEbuP9klWHNZ2lrVYl1VZPhvRCCnA2sgdJDBAtfVRKLjwDp/eU
cpEGyKfe/u0Oel4jMAGvaAuCzvhKf0l9r0HnYO5D9VMFh1bEKKdceH7OSgcEHoiyoDQFbnAhyp3+
gCkfEyfPi/hPi0Zf/NXyW/+XNhgzgVhef4FzLuX1XEX1Toou/87rNF24yM5CLnC21A5oRZJ50W1e
gqN/Gp+024yCxCV9Jrw3Domf2/G2LKYCczHNu9UwecZxqQnKS6DJ9YVNNZFKJgE3IfcSdK/e3cyv
2rGsdfd50gAoVPNUHUvTLw8Z6qMoJFbupcjLXl2KtLHxCkWmgc4r+Nu1Z0SXxbMfeWPwjGKbN4Mh
6rNQW97oC7zZdTS5oN7pqvIKoefhUlI8XVAdf7iZVzZ4plKUhPbY9N8cFeevgG6cDwqjIf+EQMES
TxK9IDS+pjmZkx1NiTlEz7pS85Vs5vZTk1Q6urjIs1R9fcnU/W8A/u/L8ndAYEmQ/zgshDGnk8v8
JMuSQAU0rR3x1euD/kvkQ0Lu9aE9YiZFDToqqRnkdWkfrap8MttSu3o/YjtLif/+CDhdxFHsXLAB
pz+i7o2SxnYWPOdVZ9Zb7A+xkyTC+y7afvo0TL69E65MX4Yxjl5NMQ9fMqfQ89DJdX///m9Z3x//
+ymLDfxSewMCfPpTsqLTx7ntg+cy8Dv3GPR9UYd9N/sANgZUbLaWUc20H5X8anRT/PX90c+3NJ8f
K4L/P/pqIRDisp0Ouc/naiiSrdv4U7yxBFJyH4zm/s4SB8TFRYIaxJpsNVnmOARtw4JnZvqfHcDJ
cefWOfA0DtduEswX2jzndwNCGEsaDgFogeSu7iTV++4UBJP/PA6OhZrr6G+DaRo2vRbYj21VJxfm
99aRXbTzHYtDCzx+Wed/7sB+QfKOeRw8Z3Ht3JljHT8Uwh+Psy2zS2Syt+ZGJ51Sw0I2Ino8HSut
iQhrM2Es0XvjQXVudq2sxJ9DLdOC4lBkjvX9w9sErICx2MrSKIaHdzqkbRSDr0kVPWuR0cWbhu5V
vNdTnvILj9kbp4GBlo9Gp5JG7SrpK5HLn2z84J8bvVQbVUQBqIhS27lJF12Z9ZRtKhXV36Ssm8P7
U3zjCy5ZBvR9qAaLMcHpFM0WAU67qoNnwxpEcJh1HMFCeAnzTh+B312IGtZvJucBOUoSeEQUUfxa
s9rdxGw1XPO058zW7GYpyE5Z2JiueIlKLSOKaPMwtoLo1/uTfGPrcMkjAEFljF16VncWtkuF2WF5
ozpGaEL1V6SK41EbYTs4afdBJfvldaHRvxBjSOEYc4ld/jkWNAPrzNAn7XnBR3zSYOVsewWLaqf5
ibyxWYVL7fa3PuOig0UctFBkzNVnpO0kgwgJk+cYzc14C6s22mimK4tNITCXfn8537g9GYtMiaP/
t/91Or3MGURT4jr2XNhlZ9JItoGXGeP8QYP7v8tI3EG+T/ee7bI68UFfV1Y6e9Gzl8fdcTaHaZdm
afKJvnV041VzdqynObrwSL61RRE3X5I/eHhgNk4nN6pIBWnTxS8amcLGzuphl0WFeyWEUV11ZWd/
Ls1EXjiF54Oil0YxEydKHglu09NBh6jHTlJ34xesa6DH5k7V0yGClLb3x7i6Kcw6KENY4Pb2o1+S
cZcIiLoWNKC1eTYV63qMhceZSFurDis+BCEJJaM/749zvj25QHmaWE7wNvRpT+fndtLNG9WJl3Hw
ghtryqdQDp57b5tasPv4UAuLArwHuQE/+HSoPE5SqXciYaghv5k0U34TeQ+2GSmLD18r4HkWMSiL
N3eB1ZwOFWMc00DrYFZ4oH7OtUY7jpPBUejFDS7Dav/+zN7YJGhz8Dhwhy5iNqtNYkell3cJ/J1G
b5wtTqDtLyxns2MeyATMnGWiQKsuCbOv0ywWkQ4KOuG0LijzrecIvqUu7EIlL7o+DAfLlNHWsnMr
TKbUuqXC3MIzHM0fgDzGXZDq7oWr5q2NQ2ixlMIW9tZaix97nsmrLC15oTrXH3km5cb2iuzem/vk
+P7ynj8SXDhUspFG5yywW0+/pqP83pndKn9pxsyqdnqeqPTORzLf/E6Fqv0al5CuLwlPvTUotTAO
Gskkoc3qm+YY7QFhV+rFGCD56rEKvlIXsm6msRBXrgvC/cOTpE5A4uyYRFFI0p5OsgjcuQb+pF6s
2nNCoMwJ2qJD026HabD/SMrEF1788w+4vII0pCj0UdRc1zMBBski7sbsRZ/Mee+r2PveJ5YDDb+f
zQ9vFkh2SBbTjQClS7X4dHKEEUoMQ5m+aBGdgm9TWpP+R0GUa0cFXeDb+0t5NrMlj4P9vghb0f5d
LyUqk3E5WEn7ssg8PbZoH4UGASqPr2b1/4exyMxASCylDophpzMDPVa6+px0L5auHFACyFrteBMh
eDRacqkFcXbPkIRTm11yI2ZGnng6WI/zXV1F5viCYXdzY0WJu0GA0vky9vLYB3KXmMUlV+3l959k
x6DlAAODTzM5BsEakalKPyqyWJoveqoTvrResThkUSu8kPedf7OF1IczNJ16qnTWchz/CcyCtG96
8jTzpaVHAbsWj5FPYox6DMP14FIUuKzT6aSWFBu7HTjSvEbW6iUyGgfOSxdkvzOnswA/Fs53eKFy
M4+ZBwA0KTYQ2YJdnJrF7/e35lm1AZlQJBYWlWv0Z3VgEKfztEbXyru6r/9QMnWfEoTOrsmspvtK
wjbK6nj4XSIe+E3axvjJtqX/w8yn4cJa/1V8/nf+3NseDp9YbtrENfw5/REJBmCRmp32FRt1VPRm
d/GCd5IurqiLTR3yJomO9hFi//Z3zc4FoLjJMq7ywalTasa5+dSmoN+PmW4o/cJbeoZgWCgaPGcI
1ZIlI2Cx+nFWgoBIi2/tK2JF1n1vR9aTBtLqFxXvOt9kBnS2kerRriITva5k0XubwNGMhdOolmDC
7n/Uczr+hIXRXVJkOGuRLD8OAClWAUtYAXz4dOWM2s/a3pjNV71u8RWk8/TLcLSsCs3Gt74McASH
MGiRVQoHyvV5SHdCiG1fl8NVawsotMKuhHPhe66fquVHkQgTCZDVLGzt0x/l9cSJfeoar/OUja9O
Zag/TkZV1ear3SNW5u4ubOLlE5zuHw4oNWqkmpGoQD/hdMARYlEujNF7larWcaMYihZVRC9vw0o0
8RfVlIV+44lJD+1Mdv5W8VTfR4Xdh/AD89/FRDyzF2aL1/z7v+x8JSj9Lsk6CRCY7nVe4mcKXYnO
iH6nHeaZqRvR7i/64Sby0G7MZf36/nDr+5hKL711uPlsNRKSda0yCroGKoQZv8Y8AuGs4xHTaJV2
XZdNexysov9kD764sPrry+vvoHh3UeEHt0vl93TxocsJOGYMqmYgq60l7AMtrwBCoDLuOnRPDyMa
M8cmhtH7/nTfWF3uaOraFLoXsPLqsw+zqByn0+JXdIqGh7L11VbIxLrGVC/djr64en+4s9WFQYTm
KLc0rx0aJKuJEinpSSKlfOXgNPniP1y8jFY3NUh05AMeyBA1QsfuL+WZ66cIKRBWdakUACo4Lwgb
uNZ0uEakr3XG0YFyo7ZxUEfORnd59z66YxmM1ibMckKxRbv69GuWtWf2ftGlr0Arkims4LRqu8yi
+gH+Xtsh3FGXHwzGmN/Cj1pgxc5SZ13dYZAkJY3yPn914ri4qiPfv4YNHB3nBAjr+5/wjaVkKAC4
PDSI2Kw5dzOk7jLVy/xVZGayywND24/CNAtoiRQILszrbHsu87KI+sgwMcdY65BQhZSGhu3YK+hF
sUnS0brqaEYdpqnX7nI85/4v4yFUA/KFGoi/dszRW1BN0kjUayKdGEWIUlXtUTdH5zquC6WFZWlb
F6CTZ2d/mSKnYbluwIeuP10q6MlrqZe/ulKOXyNZlbtaSTesuxTAjd6Y7Q0u4uk+ISy8FDS98S15
XtBBYu8sid/y9/9EaJNDwhBD9XwV3aigM/WVumqqQSZ0unP37v2N88a3ZDDSEu5xYvk1VaMorCTP
8F19nYvU2inb7XZACsdDjyrjZoB6d+GueXM8Xk5apwuWbL2wuWl2osxH9drV0r2iIJHiFljndzxc
xVXDM3+hHXC+mKgr4SvPv6RydAZOF7Macy8eciN9nb1Bv6/irtpSYJ7uKORfwo6fh5wEUXCbSJz/
6p6dOROX4DsJlrLX2K9KTHhmM0NzwXd/Bo0pv/rTDGdM6hXIqd764sI53Df9XF1oIZ4vMD+CBgGv
BzokZ36+VCUnXU6Kw+nN8uCkSiI3UVi/vbFMr5pAfRStw0h4dAGHpWhAqWldz0bXuC9bbS5em8l+
arqqvYotHq5y9rYJqdL+/e16/jmBhtGJpSxpAbpay1ZBEeqwzNa6Vyu1o9tEnxGukUFytK3+9eMj
LRa61HjJlshhTjdOEmCT2Wp1/xoNZnkzm4HYDX2c7HNR1Yf3h1q9v8C6kLQEHQuEwUAGbG3HM80N
Uh1abv6JC2XDF27MHVW1+EcZN+4x9514Gwm9uURaeXPUBVLGPWcRYC8b6Z9rZgCoObSiNf5AeLDt
XetX5o/WbrsDCB3rxSrN7GeHyIrxsct8mSzFEFo8JPM8/+v8k84siGijNf9M5mTgwlVE1n2MJvdX
kTeREcq07i+8/Msz+08Q/b8REemj9bzcAetyKCpqXmHGhfVHjHSR4k7NP0zpaReqPKtz979RllkR
Y0DpXcPz8pbCZFEY1p8WHM8RwRVgkoMG9RPPZ1wmJxPf0I/h1hjyb3WeJ4oUk3h7dbf5YzcGWm5b
fypVDuNu+W9+wNgeCkfSAZKaCTje36mr4/e/Ebm94S5QJSS3Pd0zZVWgEmhm9h8giMmuCaR7TARq
pVpva7v3hzpfT5It+gC0yfiHttzpUN0QJIszl4hDPZ7qCYTYnGydRkWIiOs51Amre/7wiCirkRBb
NtAN/pyOaMS+GhyQM3Foyyb41PnBV0nWG2xlbUP0bTBwu7Azz48gkmOsI888Dz4chtMRpwgD0tRG
uiPsDHTVPncQURAC0aY/TTb6O/zO4icLNFzx9P5Ml4D+9EQw3qI6SA4LNXsNJA5SR7hBViOsCupT
/xyPnTiiEuaHVlXGP+M8Ne7QusHxxGvsa3fSve7CJXC+j9CthOvES4nQBEtwOvHWDHq31ZWMw9Sx
AZ9g6fiFVYbCbatLDJGz47/ooAJzWcai7LU2+ywLNWha4/Ux/Rb0U0Bso+LTl3lcfvRrMhAkG/YP
NCrO4/K1/7lQvaEap7rXR3ZslM/pLkB339xmLSJeXwuuRDcEUdfGnzoTBY4Lt89fEO7JJ2Vw4ril
ckifgnvudPCocsVQzhZbKYK+NO1nqojmtcjK+C7JLYTIMt9rdbDhgA23k1bpwScj+n/cnUlyG1m2
prciy0mNnAlv4V72Ks0CAFuRakiJojRxA0mE930H91Fto8Y1eoOa1Q5yJ7WS+i5IRtAdTEIKh1nS
HpQZJja6/T33NP/5D9RkZCF1yTzzHSOeZXHSljMlaCKswLWMruLPIEbwtE9JBK/aHKqFUpuBlDUo
jgvLh7fU/SqRPhs5pdHPdF+qJyTaUyxvphqTFr1YXkOWlM5sckO99VxTHfMWpqL4xo1c2BiNbpqr
1aHd5aaaLHACdeQL5bB13Lx+2rduGY+NqI2ENo3bGJrl/tLgUc7UcK3KzsywouI0LuzoQtWyaO66
afwDQ3B9U5hmviszYGBCEDWCJQMZxg3HvMaM6Hdb6xDNaEWkODOXFKLitMmSNp83NUx878O0noZn
5Eo172F0S6PDjCDILjtiS4KSAiMYh0VkjtzUIfLGIM2L9J5GdWGiUqx2BvC1xI8Nln8yT6y4ujU0
R98htbcmTZ9QW8LZgeYk3L79SYMUh0inhk9ppunJfUIpt48x/OQEbhvrTFmvtWMddP+Rse6MHTfg
hdmidVOsmqdXpGMMZCnmUaBbAVyKszb3TqalkwUnjqJ0zmXpqYV2nqAFRzt07a2TRYwcZ5QgACXR
iqST/mxlR6v8CkehDwJX02YlTITlXM51OZpFjZPOpVSyLnIALPYOUbPxr/WuOxYNGEiR2QeShJTf
fs+QJSVWpKqkmJSTuozP1piTRT5PK1UOv5Xk+oMw1iq5PDGpCOiV86kJfOd8bXhxdTGNG57wIyxq
OC5yeB8/VlUnuTM5V4ChR1JUpQvTKrVjF2WVPL60gD8aJRvCtxmpvM703g1Co1poqMeT06mKsQrZ
EjE7+71VcpuVmRRPZY96WVLRHWpRNPE+GAFOlgX81Hm6CAE5/iKlN9odMo8q8Fg98FziyO+vR4D+
PMHuUb41VrXQla9W6M6i9urXBMmwk8GiB1VTqp3sKt/UK+gypNm6nXkfrR1naniOh50MnHGlS/Vv
XXKUb5huM1WeO9JZ7p2au/h/h0d30I06kE7GlJTsVNrMxTmZXk6u2tNdMxlqGcMuBhZU4ug6RgR7
AtGAey6XM6ldGHfOl/Krcvn6xgylzrCngdTJSCGfTnJ6kj8GZ7Bw6Yf6hXtGOZbXu9m1ZoOHRAHr
n5B3p3yzL+KFv5hcUan+07guBlLMa7TSlmxP+YagnmsLe+YeSkevd7GhlH0uO4arNVC+PEoQqWnG
NLJl9iE7PvLIOphVX2tw+veeNPNurFNnIZ1CFafv8ogOuQKG93Ro/UWelAVlw/x85zjXTgp73kaf
JkU5yyX9TFZm8MF80M1DRz2VVWkm6RmAnFNp8r4rjhjzooGzw/gCOVtBgvHryzJUSYerMpAgE8D7
frjmDLnT26j5XMTfq3yH/HjxQvBcCP8zsZNh0qbiovnBwcH5CWZfojP5h/XDWThHycnrM3nxmD7r
ZnAbktb3LDegm+T34CS5a2+k0/Z4XBeDmyAZaalGhCu/VYfOoTim7exXtenNfjybxeAmlCrp5F0o
ujhLz50z5TQ7DXbdBCGBtm7Csz4GNyF3tXSaa/Qhf4ytWX0OJouqa/ltms8qdR7cT27HLdtAXygc
ayKVEac/+b17L12rZ/Hxrs0fRnUfbtizOQ3O8TSQ3VSCVPqb/SM9V46TH8anhnf7rM6Pymv3q9bN
yht3RxG3XSdu8DCWQbLOXY8+23YufTOyhZTOrS/G13GrN3gZ49QJYXhk9ZrD9cnDoVNPX+/ixccX
pyn6MuRdXNO+GkGFnQ6QXqB8m+ZniXRlald6083U5vu4bgZne5I4duh3dJO6h5Z+7AdnaTr3tB2X
dBOOfn68MfFJN8L0MagtABZo8ACXU/LO83DSfbcK041nsreuPtvAG2vSxElMP0riBGZCmLC8E4li
HfEigKvxdy/INdQOSiHs8DoMFxdABrgrAWIF6kLoeCCX2madq35py9/NIKT822Qdf8zRkFHXMnWG
GbreoUmJVexPX5DhEOGGDAin6jA7CaY1hhNY7g9HjyxtZvteSFVne7pLLRy+HGj/GD3YAeBWAc4M
6eqrtQ0tt6bY3+tCMTN3DtatmpxhGHemPCdYVfxixS4ANcDk0HFByotc980j+8zREAJX9Zw8TH+o
WaTPuXfxZG5KVLOa6h0lgP0y3UUaOLzg2M08WcJPDOmFSnWZ/r0o8VOBvVK9ZaFI3vvODbyPBjUN
LyA0Nj92SZechwD2dzgbt/ZP1AeTTRYVYhpCK4PLGKnhZC1BvAyDpwIKBa/DMYUBlPnrd3Fr92DF
F5F2gNz44EB79acmpSaE65EcL3Mps9I5FNzJlSVKKh8DMYl2vDjbUyITRtTYBH+ImTokJTVT/IEU
vomWqRFX5zllGz/Hmb5r4cRu9A4+AHgBI5MhFCKlYQg1lmyoirTAML56blIfpZKhX9RTTz7xnei6
MWvjRKJsRTqTJLmed1Xd7LDEh3EwgCEEEk3sUnJwuHzDCtj6JAwyyXXMr5nLs0Cq69rMl9P1BOB4
nLgVzLZm7nlgrTuyeL/ASBkr1sxwnEBaBSG/tmPRNwDLwXrg94eDD4gpfxlCvHkObYjZNee6lOA+
hgokKKbxsV6VtfM5grpj+j4vY01eEIHOi7kDEbI1m2icvqsctoV0RQ3fqrXnBex5QTkzSMg2spkV
FkZxFimFni4wd8s6mrcOzq2TVit87RdLG7GkxEXIdQQRxflhTfunNAstyho0gfa1rQ3pAyhhSIVr
orPfcjOS6yNIcBJAUK/fjK1LbxLUwzXFFSRIBPCp32fOAXZNIzK/pjKLhtPTnkGFMT2DY149tcEJ
X2jJNNvxAm+fXe48sCJmiyUPHr/fqa00ddilhf3VLVwCX7mvFSGVNAuVHPGqNKfHYaPK7akX1ZOY
zAAlthdKQw7zDqkwtCg3FYfJ7QUMwo0EJ9kfRi3MMI0U669G5xTdBxhVnHxBBXJDPXVBnWWLLsef
d4iHJsUQ9CNb36HsbIklwSoiIix400jCGLqWJn6q6d5ESa67oPUaggL+en2kZ3brzuLKcHYJpq3u
WGvwdhwuEEAAXgcC3nTyKdU2psF12IUhPp8iJgNe8kkrnwWs+5fXT9bW6oqEFl5MKJt4m4GH9le3
CUgi091K+kq5qfZzWKnVPA3V+DgNnGZmdviW2tBfL3DYmTvO9LZs2jgIqZ0j/gDlGxxqvFQ6/DBh
fq26ufQhjyzrXKt960PSVvqcSWvv1SBSPsu25n7QZPd3RS6jHXrZ1r3iRRP5giJhkL8MMwYtPQo0
ycnQxnlsfMHLFxymShPcN40en2mZ892Dt+zw15Ycbm/C9GCg0IPI1xhidnStERpFpV/naRJ/KoiC
fm6iRqs/Qx3e/d4o09JYRHqX+R9st7N3xXuGG477mfg2B4v8Gp5bY3CdYEbPgtps1tdGMjXP7RA3
5G2RKlY491Q/J2oAmic6brWyOU5aSHF/ddc37m+eQ4IA/HcL5WLXDq5Pw2uvG4wjee76inkWB2YV
nKk1RWhmCdj1D3GhpFd+Vhhncd16t2pir/Ud0m2oAotxAM0nuUIgGXFV9w++pMuN1VbZ5DorSrud
oSSk+XGjlGEOEZ7jgCyqonQHAma7T4DH0ATQ7UPArd9ntY6o8gBV/7VFaZRFqdXWxy6zoB4JpAUo
n12Ez8PTDS6MikPwmmB0TCCdG0iSQC87pSjS/NrvIAxx67K5gNyjO5Isy1FmGQcdjt+ouH/9eA8V
K5UsBF4o6FU5Xbz1g2vtBLqagpjXr9WKstKC5tL/pmutuutNfKkfLg+sgXRGPGlwkKOqMb0c3h/k
ZC15Z50thdN5pOS5tuPIDgUyEwKRiSwGGSLSYsTPn+n4Rdla0LRV8rUTrItZINvJYQNx98yd2LtK
GG5fTrpCqychAKgrcNN+V1ZF6iRFluRrCM6Tc7XLp++rRrMJzXJEyUbwF6WbdLdhDcXR67u2fTTJ
uBN16ADAsGdDFLFcWFM4S5XJNcXTpkdxmE8nZxkahznLUF+/qBVllH65R1L/CQVzRFEIh5CJJogn
QVFPnOupGxRHtjEtjyw5tg5N6E1mUxIqd0A0tm4DgFMyt+BgBPVCma/B2jox0fs2rrprP1HC47zF
rRQD751PuCOnTjQxDtOkunl9jltnFMywwC9o4jkXXJv9/ZTrgAT0PO6ug8SSPgahqh2pRZvseFBe
7MUEjUUiOglyw4Ri26GqQUXJwGtLXpeLNgs1Sg656x0Ck6Ez2ufKO4RTAlNHNV5qJJK1MrAC9Tru
KqgyvK+2lEsQ+uUtBUsNNcmC27WRecVk5gZkR+gzgGiZ5c9U33Pjmy6v9UgwwoOgvgdnUbQnRhOa
lFkpQ5cqt35MtZl5COjKuiUUMm2DmQUZg32jWr5dZ3PJNZrcmgG4riSe6LVhdHO1a+zoY6EmFenE
8boojWMC3xWOLp8MFHnetLmrBwubwq7tGuLdaRq9d1KbugEzIvN4fo+LgkPizv2yUw287SYlg06p
7AKWf0ZudmgC/sijmni8GmpprZ9UFAGmSEebKJlszFwQ0sEUzyTMk7O6IUnj3PKpUPOBHA41bxYQ
Cq2z4FDPCjN4Dy+Zm9x4vpIkV/DDuZ5/SoE3jWzoxpjYVFVq43XruLNUVijjM3OhssmkmaKkIcVp
ZDWpsXOk0iAe2OhZdopnQ/a/db5CTfuZa8NYocy6JnWNCksJf8VJNNHb7mNZQIV0jFVnBr+D87Io
PqE5MD1+tPW2wu1JyUL/KKcwlndHTlUcH3pUi8EwpX4hGJMJoPP6rOEFsY8wvg3/92RdBpOjDFaf
Zq5nXW1cq5AnZTNVD5ToaO0l3eST6Whuea44oe5RxUZNq8CZhaoraOL8knKis6kWVOGHUrZDAC/r
itrOJ6RQT6UTx1HL+lIDBxPBXYy8P7TWVqh/CnJqtHyfTHC0rOeyH0HDMSdrSVNzDkmcOKeyIiUr
WLNTwVyrrL1DO1Qb/Uh3qPBybFmxNFm0SrEurqgrWMTHLaque5zil29PXSMN60W6Vm1/UceuUyym
puRo88ZuwuZ95ai5dkyZFquZ55lK2SXNrtP8jFKThnkVmFJl3rR2a+Xd3K+BuxyupTBx5l5eufox
5C2RS3aCYdZH6GPkLOhmQZHdsDPzetbStreoZfApwdzyqFgCwQww52k7U4zGDHIOOyW0DiG0yCjO
R6XDsv0kuZLUnRGRcsqPTV0p3vdaKTT9uLFBk3zt6lClWrwTrptZBA9ft3R8auwdUgulimKUukIU
cMP5Vky+kI4DfHpqqK5hHmrTFB5O2Ek19cgwKDl/AdBSE4mtRg1xy8wp9GISk9PSki4+MytopGZq
aBf5F4ZgNqdrrNbwxM9qa3JYaeo6ukyAoKarDDM/oMAO1CafWlPO9MncgxULKJzSQPGlcPwoupN1
WpvM02Cqt/F8Esp5AU89WnG0YOtUj0pwHcVTPqSaO6WGcujZtf0jY0gU5pEorWbri7DQIOFosthe
L7V6vbZJzVEdSJujGEFw4Qd25JyS3umZxjxJS78UVaQmsfzFjFx4MjUQA6hBXuz4nT4jC7XiZZVj
R5JP6hpI+30MeMIrTwLFZz0WSoZFdE+uhOkdxmQgWbevvxdbrzCUGw8FPrHG8JYOdBom41PiLZS+
yGERgwGbACmch3m+vjBCD4EziVNvx7M41G5IVQZWi9jGBiR9dOjOAOUDPCiXou++O83Khe0oVn5U
SZ66voNORZ/+/voMhxqOJvRCIFko3eA0ABP2X8TYpzCClQc53TWWNa/sNHdXpC3E5vsgr5E5SuBP
65iN78ri2FX0tfz99RFsTRjEkyh+bgG0JXN9iE4B0p+mCJ7wW0rZtm+Wq7r364lZfFa0jHJ+v9zX
htlH8DUC7x2+zGpBIcO2nPrfKlhbT5JUXysL/NJlPXOjzMx26HBba0tVD2xp3N4a3FjQVvXXVtFa
icptVfBNbhKqpQF6sy6pT1t+arwoOqYgofIdNTdQFuk0TL69PtOtCAdIcBwJcDcA7YcRYGhPeZou
UTw5Kr/BJ29/SQ0f98VR4azTlPrJUqxVh6FDafs5NTSVuyRvnTXpTeQfVNO50mlr+XM9taX1Dr/1
JrDwXGWBORHTgOUgQYbjNlySIvLIkHTyyTWcc7XqHbswSMEbH5toJp+QWet1eFQCftZw6PjdFF+i
7+bmjRNPI6B4RR0WCXTgEyrfzK0sNp0THIKx4SwowYaMUdNmJwPm1vHEJsarDzWXYHcFrNbfREtK
Wke1Y+VmDSGgcRxNs0A5aVILTQgNyd1lcWx5YQTTPJojWjFQfpHj0u/PyziJXqtPbiK/09QPuN+V
9cI21SI98tZZBH6qcRAPx4oilb48myKCnE9OqjfqUa5PqT75+jnaOsNAflGWAU9CHC2G1B/OOpso
TqlNvZuisKeHchisgczBrqv7crFQOrc+sjs9m6+lIN4Ro9peeMEFwv+gAwI4qg+0WzZf8lJehRvM
MvRNtXOhT05tS4PSlfzt6Bd9AfA3o0aL/AlD5BcNjfOobIouQvW9mXbT4JR8Mu/UKCzp0nNL/9So
lPAX4Sz0B/GXjLjfVB4ZFpuKJTkv7XBd3MhlYlPqyKij69KL7HxRZomSz4pOJ+tOjWxtRwxie10x
gQT/vbh/gOMHXoiGMK4Q9esb3aPwzFnmW1J84Xpx5y+mMXTdO9b1hQMtnjQI8Mlyh3V8SGIREyCL
mrrJbyQSnyZfPL9Aby8yM6biSeto/hkeAmj1EspvRAtQwOV64cIS6c3NxAt2OSmGDzqmnyBrZiiQ
J4N8FovzzHcQBZHpBnXj3gh46qLVDfu0UD/kU3Xu4NM6ef3ubK801gVpgHiO0Vvosd/Z2lZg+C5a
68aEMuErKQjyJz814NmewH55+Xpfm8hRT7IKgnV0V7IPYEAE19vvzDbi0jKqXLqJytjBroIfd1p4
c+hnLSKhSRpG7ecE3T46h9JqIlH9FfKB6zQjnHeeqpLjlAR/RJELysDkjf114mdrUXaagrHmSV7W
hXwRtKkbnkVA1yBSp0iY/tVdm83V6xPZWjQg/ygEeEOhBiFKLXbw2Q6VDhVlp/FE/kYgZ+qecTay
7yZGoQtHQWBIi1/tDSoLeEehqt7EMgarpkb5BJ7cyPimSYH+jYK2wMoMST/M0tTccRHEveptkGDN
gNeMLBvBmDmMhbdwuFGS1tAFBlUW1piz8LKuOImgSV8QStFmPtt6yrPrHzqdlvyqXikIlQURO7Ug
wAEPI5+VDmoo8DLzm4094hExsuLgKHSopfLecSaWtEP32bpopNcJmmSymES/w9SCCu5TXD4TeJz1
qpxrdafO/cpxzliCAkh37O/A2Qz749QAcCZWTRAeZ+4QQBZ4lLS2molyWyvGJ9OsnbM8MKovTRJ9
wyLaVZF7qzdCE8JjT640VDlgjfuHNC2aMiCmsL4jcYDYe5dPqIM7TSzvWJmmXnrYwk68yyM49PYA
VzGEli4SYpCow/y+sC7zpgq6yZ1l2fEn0izi95U/zXZciBdmhnda0J+IFx+Tpz8zyq16sWYmkzup
sutrvdbXh5QyCBdJC2njTJGy1a9dQOoyTQBq44DH5w98Y9BfRb1wVFI7uKOU+WSWWW54WNdtNKv9
rNuhUGxPjSgLm8Z1x32MOtefGo4o1jYPy7t4beTHk7RrjjFKLlIUyAsYlepftDU26HfwPCLPQWS9
DbpDifWz1uha2DYbUVnDLI8czQnnRmLsqjMlmnouWnSUfPzT4g4gOqET7c9s7QtMwxROnmJaJdRp
j7pTD3aGc5cyydev79fWIrJRlB+A2oxHFItxoJ7CQmu0aqdXd21phTcmPC2mM/VS6j6W7knuGDue
NaFe9mcmrhfeTfzRPKTDQ69POvAJZMjcOdN0eqP7Ex0f2nrSUNi6mq7jQ3g2gLwK6JHzi/KSICS0
BITFuHKifs5A79eadNJ2ZhzdWQmv3Awtzp51WMHzdU1V6B1nZXtVkSfEsok0I704nP0NzI2spnCs
3iJPDOvESYL69ymZB9/MkOh55SS75NcW2Jj0F+Ksgl0CRArYpcHscHG5IUlO0i0EN+b61gDi1p1K
U9+z5bkZ5nZczKddG6TKYUcZjeY0XXsUmogzL3FPW1uHkXBWexzGWVqZZbQoa8+PS4qCNbFfvvd5
F5SZPPEmUkW1IdWO5FkFkdB0HvrQHEtUHs0rAijQ0KS7uLCGKymwIHAb8QIQwiaTbmA1TAo5iloD
4u/WltvLBA/mSWi12SFkTsF3XW6bHTs3vHpkEOGy2FTuQY5ht/V3blKlkq1kufoDMiN/Di5kPaPO
fXAcEP3aZTwPXwBB2MTTLXBmSBSS2fp9JR53QMMUvoXqsTZW6cTyoRVzWqeSwkVFnZ3kyOky3MiK
r/MazmsPEOR65mUiWXRulaJUxJx0NV/1FwWYLo16LFpezRC/1CvYsTBbDggD2hKgMRj6IhkXuFV/
tLycbh3aaXhXaVbZrJSMQrMkqNZBQ51ufLnSoeoWk2BVOxI159clzPSfHSoUx3PHjD1SlHwiYNku
zuWBQMEZI9h5yEniclMiaKgnVFhGnSRNystpgiKiqLV1RLoHfraJ6RwGUCUdF2kSHb4uNIc20KZX
klitKdnB1JQbOhEiJ/dtI9TLS0jcwOb4jXsSxlZ2lig4P3K9qd+jQNRHGlJ7bpCm95EyqLuA6YOb
IcYAWAnFE+ggN2TISFeZXZ7YmpVdpk2Q+nM4zmRzHlWteTzNC/ND6Xjurjy/FxYbr55gQQCWhdU1
OLDgeJt0ncjZZVC16qe4WafHEtVoblzHKhemicjpbE05fn2xX+wUVCSRNwANW2yikgdAqIya/DKi
FM+pS6zieCJn3gWUavacZMZ6JiV+s2OHB2Jgs7hQhukcKjxcQKP6hz3TzRTvS1lcktJOrpmfI+RU
IMzkUv4qT/tDXwbuRKJHEAkP9ZjQl3KiHEp+6SaSEZ9WOBAm1PZINPt91xWFcxSTWEZsRzF9+TKX
fa1duLaS+zPNlJSSXDbZyX7tsYTXA+GHNiCwhCCkhrDGjkS3NVGR5LKpfJW8NzM8Ka0JwRR7Heww
LAZC8KEroQzQI/6xrToA1EpWmklM2ZfQcy4kS64Pq8TdpWwPjLVNL6R/I2x5/1EABs9IKXvYGlka
X66T1r2okuKui6T1FVg3FyImPT9UofOggpefnQCh/PH6CR4eJrGa+I01QQNBguoQCutLztSvHc27
lDrL/8wrLc2tpKvPYMdLdlyWF1ZToAmFIoDlBAqof24JQK1DSY+SS6mGhdAp1uVHKgAEy9cn9MJq
ClQIvgkQr1RKGyiNYRTYFAyS0stAJluPqmj53LdtY6Fa7vSwrrTspG41wtSZqGtOAfZdZHFD0SfY
UMg+50EC+SvMmv4swyxo1GnVIPQnuftxYqdEqSeqNwkXcPCnP2LdsXe91eLCP1NcOUACHorNDQ2c
YNYSUuqZGwNURxq4mVJdUrsUMrZCnigLJe4o0wPuJ3YWIbHTD7FdVndWVkZnoFjKu8pyozsZQr/b
kHk8VuT6+936v8Oz9umh8+If/8HXd0lKJq/jloMv//ExXcVXZb5alRfL9D/EP/3jV/v/8B8X3l2e
FMnv5fC3ev+I9h/7XyzLZe+Lwxja2/Zztcrby1VRheXrP30YKRMRDX1KvLj8kmw18VO/tJnIv2zo
3Wozri9tuvoff7ujIn0pxud4Sfy3xx+d3v+Pv4nUob9vNbSZzGsNhEvmXN3TsjY9QBBu9J6/vQuT
2Hn8vqwdwD1ElAs29s0HxZuOni3iv5r71mheWJ/Xf+e1kT+sipg6vLUj584cgYHhUuvPfDI5QAUA
tSuCQm9rzhsOzVH7rSgHsLjKInfnj319vu1i36HIJpL09iYvcEOjJi9p8oE4zkTI0fXFZ7D1U4Wt
x8KlUMab2/qHC/ggRP+QPb9w0yVVOxCcDmRRsb3iw/15tvWSwc9xvuBlNh4W52G539CVl0VR1lEn
QDMPpmwvAdLBzlsHQAtwNguKEfF5e+JOIOzHzd04IH5gaTDbPcyRxXy2/0IaCkQ7CtbD8UA5or83
tP3COTRqBfTJAVgD2HVQ/Tef/g3QDjCqRa6IYJQXn7d3AQQ6YtQSKOoBeqVwUSLfn+2+hF6HbIQK
mD9vbeNFIZFRszaYGyTehG0ftZn+7Zcs4wBIsQh7/fkuvK2zj9N15Bpo1gGxYlJ1iD9tPhg3zw6A
cSCKjOMFETUAxOfNSUCerbFLMD0gxwCoysv3X7a4Aeg+InL18HlrF4HTOXYJ9ANBw01GuXCz8emL
QAUZSI4w7KO8FJvPW1uC0c+gpOgHaDkCVvHnHJ9dBJieD0QRMQwA7a1eBK7uKHmo6QeEF/F3iqom
j9v8fAn0A/J/BDHVmzMCQAiOnLukmEIPxsk70AE5F5ST5GaIWPLbkv7C3TVqwyVVPiCGIKqu/Cnb
nu24NJUPSFcC3iqydd/W5AXJxLjJy5MDodcSKB28+7p68PDgk2Oz+Tx09YZ0XuE0HzV5TUG1EbqP
wLM923FOO/R+0Io8nq03NOcNuGLUpFXxkot6BMQ4Np++qUOe4gGea2AxT7rQm7vxT9syxt7HmQEx
LTw4g9nr6HrgHDED/9QE39aVJ1408thzs61Nji7lYzefvrYrYRCQ94Y1+GgQCMnwxtbg0f34108A
Il1k8W7wnM9uPq5+LH1OPtQQm8vx5jR9YZuOuv/C1hHIRVw9L91/GfWHShSQTD6K/Te3AiL5edwK
YM4JjnYRdny29xIeToLrJkruo5PjzT33IgI1auoGjzr0BORbP06x/+jz8OH9FUVyHo7G2zN0Rzt5
JG4+RiwADN613u5b6P0QTmHgPUz+7R38seq98HILVnJQLC9dfVUlrkWa+uTNXn2B9Bl1/nVxwIFf
iWSGzad//oX1A3nVpqoI/bwhvU9kuY+bOd59EALc/D/V+WfHn5tPUA9+deijHj6b/t7QCggO6FEr
oIrdBcpuCifu86nL3AqRvIhzZ/N56OgNTV2kU46auoYPV4AnNoQez6dOZAdKqz98/sIOelvnflMT
cNTc0egFtpOS8I8a/cDW07gX4loI7OPbmvujr+WvK7m6jKYDVR0W/MPJ7js0hekPbaYAm7/RF0/k
14zafJW4HnkkZD++GNeTkHpkdRHeeLOmzgaCMWoNzAMQvMh1gH0vvXmSOcG3BxcbJuHDz9+eY1Nw
Y45aAwQgzATEcJ5COH3V3zxAKyL+T7nGPy7K25IFot7SqBXQ8Xgg5DaZEJtt7ms+0vSAyA6JpE/e
vren+pNmO3YNxHVng+ENfTjp/VNA/PfRun5Db/8GGjxq54XeA8UleVP9LVfxcpI6QhLaox/owbh8
Q3PHQzFyxwVuB5oI2HX7T58kmwfUhRKhrD8DXW/rxpNlMHLyunVgEdbg5fvzfX+m/PH8A+IG0/Dm
9F2s0JFTB7qJuCA1XuDins0Z37eAMmmCs+KNbbeg9R11zzX1gFJyuG5RdzcfxOWzqcsK6EXx/cfD
8PYEPAn9Y5cAjVY88X9E6FnTZ0sgsUKoOYI44WGF3uAaiCJ5o44BMAUmBycZhCcPn94aCOc/QDdB
J/nweXu3fzo2oouuAz2NINbrS31C97g3CGQ/xXnfnrkrUvpHbT+vuokPm3j1oxToC0CQjFR+JKlK
OL/flgQkHWLk3HnwcOti68C+tfn0rz9zx+0HhhFe4ofPW1sCdm3kEkgYOnjwRIHkRxE3dHOD5MDp
IxLbH9bgQd68Ja1PMLGPugPi/sNETP3tR5O3r/iCZSPGA8rr0Sfw9l4B8ptGLgFRfvCM2P16XwQK
O09kH5Nz93gHHk7cW9p/UTR91P7j9RHlV1H0Xg5xKlORxYLfRySx/awQ/IkV+iO1ae564f0m88lb
Fc/Sp3b+wlPyz3YDzxKbUHEIB/R+VaRCPTT+Z2rUP+4S0qRivrEJZDz7gUgve/Zlcrdaxjt+p5dl
VWz98uPibIb9OJbn3zoU+VpPS9Eb+NNPnr554q3yZX7ntpsftI+z/rCMyMf67ffcu1s+T/HacEn8
ORORDPY45Wcn6NUm45LeykGzhIbRDEa1W3i9gQIXHNniYZUn6eppVJv8NirFIynHDPNDkpfuu9+i
1XBh8ToI0soxbf9WFWW+DAfrgK915EJcJdXLYwbLIyI7Y8b8UdyE/ohhr4J+EIINDAeq1whKq3F9
fCI30kmGvUAVKhwx/J9gDMRmQmz3Z1L9meVY/OTp5swsBwfRgDCNvHrBPiRS3ch0w9Qe3dFsSZnn
u3dX5bJcMbiH9sQZnUKGIkoi8N5ieON7E6lzo7u7WBVJmpTLqL9V6H06xWIVIpw4T+DW2D7Cf2ER
L5aOm69un4a9mRVYUfGHwApOUyKHQoMYPav5MvdubzmA7z6sSneVh8v4vreYgveBdwuqF0F9x+Mu
6BR3dPuSFP4jsL39yjxl+T7EnH7958+2fiPynsT684eh//j0Hpatd+WV3/23PUKOi4woymUv2fi1
nfjJ2/pbt8pvl57fb/i1+/KzDefRaiBvXpMuP9nqbBk74fJ+VbhPh3CTebyHhbhol3G0zHvN7mPA
bjXcNBTNf3l/fnYZqN+18p7aEUug7mGs82V0m9z3xZuGM3zsaK9y7935MhbcDw9NiQELQOnYhrng
cb/RPRzcE3Lu370X/7n67fJpjGLEm1zvsUM+je+TeDV4H6FUferoRXqBP+yS17RKWu5vnSxgxmPH
e7ZM+6KBEnjjW33f5k7bDcUZILDxTT9ol++TfNU7GZs6KGMX40ELfKHtPVzp98tuGbjbS7KHe32+
TIqnhd0cZBULdOxaXCzvlsnWFREw2dEtc/eSgQoPa+UeGl6G917d1xVlwa44esTLcNkO77QgvB7b
8IdVugyfmtlsnaBNHNvqp2W+vFuF706LLW0Pmst9tB9sqSqg/PbQMB4OL01xL/TO8+ua8E8+qVdU
hlimiI2nYYrlxqH39OVfF8xf3KUnFvqppU3DIjQ8dh+/LH1ve6XxQO2jaa/py31QnHtotsoDoRYO
xRwMYOMb/9rdrl5YDpGnPXalr71VGS+jp4Y2O7gPUfcRb0VSvzstq7xK3/393WGZ5ElZPd7M590J
7PAeJvLY4fsqXhaul9Pl01+9lzqdQkr3NIq/fgGu0nxJrb+X5A2G+j50nwvv/j5cvTtcFuXTcMUe
CZbG1x4kpMhPqVaPq3blegEOgJhV++OvDzL0eae48fADbPmbqj89KT/Z64V4VZZsUO6F/+9//q8i
EF8d5+3yfskITpa3SbR82rWePMTdZUAn+DSov75xX7woyaXzVVH2pKLIUd4Q2429VlcrjILg6bgX
f194S0qClszqcxXfL5OnGYi9FEEFAJVP3/rrk1okwX3CAn5ZBpiRXtRTE0Gi4TPaw+a9X1bULAye
hitmIJgcKMyxB0Xm01IKPenO9ZZSUVQv9LGHvb/C0n6h5T3IoPNlWroDteZhaXY+Av8+x5Jw+v8X
9CuFDl743g3Yw/H8TejvvUb3cKGoXFagkvSaFWyhY2XQDHWk51Tbh/o04z3HHH8anbj9+9Bw5u6y
p0VuR2J+/ZW5XKXVbYgfPfn9HQ7gd3NhfT0fuKD4GrvIi1WU3KEE0M3u/vZwAvFkrfKkz8wo6vKM
ncc84UHsG9P6HuyaOeMiavXuIdYY/7FGTwMW5+fVGMZPahTzZbp6d73K73vP+atRn59seeF7t4TI
eideUPaNXfBDp03Lp2bEMuzDqj7MqiWKtseKH1cYkz2ZYuzhmBzmHlSpvWYFFe/oxShdL0n74nof
GtEXrv0xvt9+y6J+ztgRH6Ok9oSrgBqNbpRQSG9tt4O71S8r29sHARTH+LHO//l/y9W7+/92Wide
37UAFHJ88+9Xcdtbihci/r++Fufe7VArIJlp/GgxJBKqWj81tNGJ92GmMN7BKgiIzdhjdoGd5SyL
u35MSN7HM3KxbJOyb1NB/rGPIYfLpieDSarfS7ODRvdwiy94SO/u+odhH4bXxRJ7ufSqnkUMBn0f
yyBaHkI1Nsy0o89a0gn5m1W9hxkS+fGj/uCh4j81s7ly+3gyNq323wto/J66+evG+YMYlmZeUSz7
hu02yubXBdvlP/+zioeE3SITZez+XWKZ3PcEMVkg45u9WrV37ioMV73DDJp4D00/AJq2wG0bOrex
y4FfZ+X0LfxNfeDR7YLTy5fvzleEUJ+WQBxp6kk9ffnXj94V7rRB1EkR5ZRGD7q6H3jS9/Hyf0n6
VhpFtfYw1H/+7+TdlyT653++4zy/+5T/8//Ed14fAEi9h/EdfeEaDuJllCHbQ7vLuBsKaBINxzf8
1dm64PtARuAnCIAwvDtaFr2XkESS8WMGv+oNdHryLse3e4gfBohvTyVQ9vHA/tiyQSDFHz/eH150
u7xt+hLD2MNCPMABrrbut0glGis1ZgRnvqDM9aK/AEHHt/zbbduHDk2JGAK9EJVmYSBDUO+2p/59
ftgNSvq/oCP2RUg45Me79vvfuBMbJPh/wa0Ib4dPyM5deECuvobO+g3cF7rL03YKrWUPWtwG7j5Q
w/cg2Gar0PGqfrhbfhr6X9ewZkkBInSjWpys8m5F9ckBfk/QG4+WnKtwmffNv+00iOqXHUSzKnTA
Svd2UHDBjh3uYiVgp71AoSAcG9vsac4y9DEn+7AmD4tymEUgSMLGjnberUQ086khcTv2YU0eefFw
EQS/wdjRHi3zZPUSmuFV6P9PetKP8mV819NVBBHX2CEfe7cEGEg7empKLPE+IFnHlOmKi1Xba3cP
psjxKo+Wcb/ZfawDFcz6q7sP83+eJ2jEveOLFvW0JH9dYJ5UYNLy3iJsai6MPQ2noP8GwmHDejK6
3XIZ9kcr+CXGtnq2ygcHDE6lPTQLkAdH7KoXn9gQ7I8d8PmSqsX907APY/HcK91qqJps+InGDvgq
TOplMBzyHtb43EOul6sYAFE/yL4hWxk77PNqvSJjocqdp9MgpNqmMMvYpi+S8J416bWr70GsXSTx
cuj03sMVASpW9ge7D8P5X2SEyfuwb4HpN8u+rNjH00wxy6FgE4n9Y4/DJ1JWq4FHc5MuP7bhS5yO
gywpOGLHD1jcaIAtvTNBbtweGt5IzdyL+/4qUfZy7Fpcpcu+kNgwqYxutV5i0OX3T+MTIgKy5acv
//rjfNWs7vuPx4ZLZPR4G68kJ294jOGNGD/kr0HOEveUS1Jy99Bu7JWr+3fvgdDfJ32zcR9x42sB
HPr/3F3NUttWFH4V7ZrMdIEFTOimM1gYkxA7FAGZdifbKlYRiEoWiel02YfJO2THi/U7V7qMztVF
BumMzWRpkrm6P+f/5zugOw9jYfVm1TOK5EzRvE/pipQTtIRX46O10mBBiTIQlByHVK014mkFjAx2
BQIVRf8UuntCNKrx3QPHUcKeO8Z04Dt228C/3gFCsn7b9jz58B/xjc01w/QBzBcBCmNvew+zxgHA
uvJzmwutFXXrXUNr1f3TlQKqo/qngQg8Rj+Yk0zRT6cMMAEX21veGjEcidqAIXrsgBeQRrdsvzRq
pKvYfg+3Xa+iLkEidfg+S4OQZQAwO15/pT2XYK9/61XUXgkDq+sFfEhSI88pIo6O8y9BtNDbU7uV
SIJ8DBHk5aVpAPLQn2l/tZ9gzulV1GYl8ky/AbwjZavW4UDyFwc0/SCfRc5+Gpg6qhGc45lRLB9T
5LnxKdE2fF7YGbRnZ3AdoaDYqIwgHMOuhPwZ7S5OH+3qeil6R4B86J/tieP3EL1vehm1qkSkd5w4
ILqfMsc0GaHm9Mfa73lIDpXj55MZmvYA2MNYcccFmm33b6AaYGLT2QSp2Xsn4b/tT3JnlGeMIsvV
Be7on9OBPzi9GBz86xDxICDq1OgfMDFAwAMqvItJ78DJ21ldR2hT1g0qXBJFRQExdbU/Xh+MiofC
YV6mJSHzh4gp1/IMhKXXVRKNwq+RESyiSURdl/Vhry2cE6qlClUybkSFh0Cs1Usr0bQ69bw66VnK
a7+G0KQGCnY9x2PXhAVJDC2QTYydPVONPaIjVa8GheGARNprCiEU62+OgW2gTV3ZuXoa0ifN7kT1
fw+qnoakmFKvvN5zFUTvVaEW9Qaa0v/IqEf3RuBF01R75ewlaKR3Tg0gQZEar9jxg/guQNGC3iZJ
BRrQ25Vth2i+CVFqyZRxHfowf7FBC+CeGWHP6S3ShqHk9c/21zzGBafBZc52rAYbdL2LEygk3oCs
Jq80L2tjrfXYBY+ST5O84oNSGDSo+xrCWvUIq2VJS57bT/MJf7LupLAPUQZCUGqzH6QT1P7pRZXW
1D/aExuaZ/Mo5twhgUJCuwU7c+4QSD1R8xiCQCBjtrSEu+cFS3g2Ns9AAtPDM6hDolPmILlGYSyH
i5XIxOl17a2hEhBGMGJN21jC8YKwn8G0zHkNuUQvxxHCQpFmt0LUb+uf7bnvA+jYeL+eRFBhFKRU
Mm02+Eg0DyOlvMioL4K55j2JgMUJinsWCRkYLFzvSgQWCi/kOFosMiVNx+FdxCWIBN5N8ZWP+dSI
RknkMc6QBY1mwUxt/yyZAGBXE6DSBRLFjGdoECjuxwNdJplNGLoS5Y3FRV1EqD2Dc0hJFAIDKKRC
DW9Lor2yT1162dy5iNLLyCrkETHR99meoc/9xi8I2LN9lHQYvb2uhJ3swZYFxJ6+AkVSEq17fsCt
IpdmEjdbnKs9faCnLZxBDnfEbL10JQo5C+qECbOYP3yLw+ul3jHdyi4N7BI5wCjAF3iIlib0CaRc
igMUWsB5U9R4vtW7pkNsA1x5patSNZsHpVO9HsvfVRDqXc3+BhdhU8DKINkaXrxEnQzS6H8m8VUp
r6svjXmILsJHv2Dqd29nbw+h1pX0tbl3L+Dtf8B3Ty9JYnAciUasuGdGDPtALjWKPyWqMvppcM97
wST6Pcl9Z0EpCTQGL4kTE0tEAitxMIUvwcNREtHwQzg+0zkBwRioIhJVjodBfPVkRYpA5myYA7Wc
RSAAMqeFTXujyQfQAQJTjDR6Es0NhDyL8AlT3709gdTqSZjm+tykTtVMq642wXmam5t1JTjkAvVm
98i4sIfDhAV9gKcebnNqwDaP5AdUCkUiCdnb4DphjyNhYfbR0WKGCyUMVxK3idWBkoBT9xLyOt8c
h0hg3Fy+tfmfEt6gqjqkxDlMZBLEtu9I1N97SaJtMhZs2BWIhB5Gf0WahUkGSUB1H6LGmMpcZuWY
G1X3GU3T+gyBxnzkM42XUheiiH5Zm1HQmE992fqqb54em8IMiKgXw7BoRMSMPYqEYkAAkhUkS1RO
HYWoJy8pVJ1hND1AECDWf2OHwMBnTRRPyfXV7vUxsGQncK31SkrFSQBxePMUdT2I3VsclZ5Ee+s4
/OJ4QWwpJpaosB5HBmKSRH31RXCDFCU3JyRiJGMgU/FVJXiWLviPEOlU3uyLYmdNLO3J7iRaTBHb
sioXjPES+EBwi2QaHcGCvyeDlBybOFIC7AgllQHB2D5BQSKVXYSLjsIYSZmfnf0MQdkMuFVFpJk4
FmkxoIB7+c2c2SmYrtb9Uc6SK9imjFIxtFRiXXSz6mVIgrnbErvN0eBjbFaAMj/jeaMi8n6YLwCX
zzYukSusGZmuRC2lRwMyKGujmba6710EGTGGGjEndFxsAelcouWOFXk5I3SGpc6nHHj/sBetZtw7
wljfonnAiILRZPTX7PhYRiR2dXyqbhzJ5s0XUtnmM673lC1LPIZhguwR402JATaneWaik20JqNOz
h++A+1qGVZbE9E398yk9XaWX9Ub9bYM010sXtrNXRhuzzei7eda/lwkj5adZJniyhUsmbchedCxw
WsspLeNDX9kpV1xDKSenMdyvX/8HAAD//w==</cx:binary>
              </cx:geoCache>
            </cx:geography>
          </cx:layoutPr>
          <cx:valueColors>
            <cx:minColor>
              <a:schemeClr val="accent1"/>
            </cx:minColor>
          </cx:valueColor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295681-51B2-4F0A-A944-0D7D4D630D04}"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CA"/>
        </a:p>
      </dgm:t>
    </dgm:pt>
    <dgm:pt modelId="{E7BE9312-9F61-4441-8F2C-843A6240767A}">
      <dgm:prSet phldrT="[Text]" custT="1"/>
      <dgm:spPr>
        <a:gradFill>
          <a:gsLst>
            <a:gs pos="0">
              <a:srgbClr val="E30046"/>
            </a:gs>
            <a:gs pos="100000">
              <a:schemeClr val="accent2"/>
            </a:gs>
          </a:gsLst>
          <a:lin ang="5400000" scaled="0"/>
        </a:gradFill>
        <a:ln>
          <a:noFill/>
        </a:ln>
        <a:effectLst>
          <a:outerShdw blurRad="76200" dist="25400" dir="5400000" algn="t" rotWithShape="0">
            <a:prstClr val="black">
              <a:alpha val="40000"/>
            </a:prstClr>
          </a:outerShdw>
        </a:effectLst>
      </dgm:spPr>
      <dgm:t>
        <a:bodyPr wrap="square" lIns="0" tIns="0" rIns="0" bIns="0" rtlCol="0" anchor="ctr"/>
        <a:lstStyle/>
        <a:p>
          <a:pPr marL="0" algn="ctr" defTabSz="914400" rtl="0" eaLnBrk="1" latinLnBrk="0" hangingPunct="1"/>
          <a:r>
            <a:rPr lang="en-US" sz="1000" b="1" kern="1200" dirty="0">
              <a:solidFill>
                <a:srgbClr val="FFFFFF"/>
              </a:solidFill>
              <a:latin typeface="Proxima Nova Lt"/>
              <a:ea typeface="+mn-ea"/>
              <a:cs typeface="+mn-cs"/>
            </a:rPr>
            <a:t> </a:t>
          </a:r>
          <a:endParaRPr lang="en-CA" sz="1000" b="1" kern="1200" dirty="0">
            <a:solidFill>
              <a:srgbClr val="FFFFFF"/>
            </a:solidFill>
            <a:latin typeface="Proxima Nova Lt"/>
            <a:ea typeface="+mn-ea"/>
            <a:cs typeface="+mn-cs"/>
          </a:endParaRPr>
        </a:p>
      </dgm:t>
    </dgm:pt>
    <dgm:pt modelId="{392D88E6-E477-4121-A5D1-A1401D796FC3}" type="parTrans" cxnId="{D0CB9279-C78E-4BCE-B951-1B43FAFB2EE8}">
      <dgm:prSet/>
      <dgm:spPr/>
      <dgm:t>
        <a:bodyPr/>
        <a:lstStyle/>
        <a:p>
          <a:endParaRPr lang="en-CA"/>
        </a:p>
      </dgm:t>
    </dgm:pt>
    <dgm:pt modelId="{52B74A9F-2250-4FA2-83C2-0D72E60D5194}" type="sibTrans" cxnId="{D0CB9279-C78E-4BCE-B951-1B43FAFB2EE8}">
      <dgm:prSet/>
      <dgm:spPr/>
      <dgm:t>
        <a:bodyPr/>
        <a:lstStyle/>
        <a:p>
          <a:endParaRPr lang="en-CA"/>
        </a:p>
      </dgm:t>
    </dgm:pt>
    <dgm:pt modelId="{7CE1F813-F673-4FE0-BE01-5B631C5CC3E5}">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US" sz="1400" kern="1200" dirty="0"/>
            <a:t>No </a:t>
          </a:r>
          <a:r>
            <a:rPr lang="en-US" sz="1400" kern="1200"/>
            <a:t>cost </a:t>
          </a:r>
          <a:r>
            <a:rPr lang="en-US" sz="1300" kern="1200"/>
            <a:t>implementations</a:t>
          </a:r>
          <a:endParaRPr lang="en-US" sz="1300" kern="1200" dirty="0">
            <a:solidFill>
              <a:srgbClr val="FFFFFF"/>
            </a:solidFill>
            <a:latin typeface="+mj-lt"/>
            <a:ea typeface="+mn-ea"/>
            <a:cs typeface="+mn-cs"/>
          </a:endParaRPr>
        </a:p>
      </dgm:t>
    </dgm:pt>
    <dgm:pt modelId="{5C9A675F-AFCB-433D-93FD-80B2C7AD190D}" type="parTrans" cxnId="{04E495CC-97E7-4251-ABF0-1A588FD192D4}">
      <dgm:prSet/>
      <dgm:spPr>
        <a:solidFill>
          <a:schemeClr val="bg1"/>
        </a:solidFill>
      </dgm:spPr>
      <dgm:t>
        <a:bodyPr/>
        <a:lstStyle/>
        <a:p>
          <a:endParaRPr lang="en-CA" dirty="0"/>
        </a:p>
      </dgm:t>
    </dgm:pt>
    <dgm:pt modelId="{505406A9-25F1-4023-A7B6-D57A5751A7C6}" type="sibTrans" cxnId="{04E495CC-97E7-4251-ABF0-1A588FD192D4}">
      <dgm:prSet/>
      <dgm:spPr/>
      <dgm:t>
        <a:bodyPr/>
        <a:lstStyle/>
        <a:p>
          <a:endParaRPr lang="en-CA"/>
        </a:p>
      </dgm:t>
    </dgm:pt>
    <dgm:pt modelId="{E98A8CAB-72D9-45B5-9737-1FE87EF338F8}">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US" sz="1400" kern="1200" dirty="0"/>
            <a:t>Increased  visibility &amp; control</a:t>
          </a:r>
          <a:endParaRPr lang="en-CA" sz="1400" kern="1200" dirty="0">
            <a:solidFill>
              <a:srgbClr val="FFFFFF"/>
            </a:solidFill>
            <a:latin typeface="+mj-lt"/>
            <a:ea typeface="+mn-ea"/>
            <a:cs typeface="+mn-cs"/>
          </a:endParaRPr>
        </a:p>
      </dgm:t>
    </dgm:pt>
    <dgm:pt modelId="{94C00D30-47B0-4C6B-8C0E-77E933C99887}" type="parTrans" cxnId="{E6F68568-A1D7-4F75-BC20-F291CD1DAEA4}">
      <dgm:prSet/>
      <dgm:spPr>
        <a:solidFill>
          <a:schemeClr val="bg1"/>
        </a:solidFill>
      </dgm:spPr>
      <dgm:t>
        <a:bodyPr/>
        <a:lstStyle/>
        <a:p>
          <a:endParaRPr lang="en-CA" dirty="0"/>
        </a:p>
      </dgm:t>
    </dgm:pt>
    <dgm:pt modelId="{ED121EAD-2592-4FE0-9DF9-0F3CCC89B1C9}" type="sibTrans" cxnId="{E6F68568-A1D7-4F75-BC20-F291CD1DAEA4}">
      <dgm:prSet/>
      <dgm:spPr/>
      <dgm:t>
        <a:bodyPr/>
        <a:lstStyle/>
        <a:p>
          <a:endParaRPr lang="en-CA"/>
        </a:p>
      </dgm:t>
    </dgm:pt>
    <dgm:pt modelId="{4A617FE7-E54B-493B-A2FF-5F4AF8B10BD6}">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endParaRPr lang="en-US" sz="1400" kern="1200" dirty="0">
            <a:solidFill>
              <a:srgbClr val="FFFFFF"/>
            </a:solidFill>
            <a:latin typeface="+mj-lt"/>
            <a:ea typeface="+mn-ea"/>
            <a:cs typeface="+mn-cs"/>
          </a:endParaRPr>
        </a:p>
        <a:p>
          <a:pPr marL="0" lvl="0" indent="0" algn="ctr" defTabSz="914400" rtl="0" eaLnBrk="1" latinLnBrk="0" hangingPunct="1">
            <a:lnSpc>
              <a:spcPct val="90000"/>
            </a:lnSpc>
            <a:spcBef>
              <a:spcPct val="0"/>
            </a:spcBef>
            <a:spcAft>
              <a:spcPct val="35000"/>
            </a:spcAft>
            <a:buNone/>
          </a:pPr>
          <a:r>
            <a:rPr lang="en-US" sz="1400" kern="1200" dirty="0">
              <a:solidFill>
                <a:srgbClr val="FFFFFF"/>
              </a:solidFill>
              <a:latin typeface="+mj-lt"/>
              <a:ea typeface="+mn-ea"/>
              <a:cs typeface="+mn-cs"/>
            </a:rPr>
            <a:t>Enhanced customer experience</a:t>
          </a:r>
        </a:p>
        <a:p>
          <a:pPr marL="0" lvl="0" indent="0" algn="ctr" defTabSz="914400" rtl="0" eaLnBrk="1" latinLnBrk="0" hangingPunct="1">
            <a:lnSpc>
              <a:spcPct val="90000"/>
            </a:lnSpc>
            <a:spcBef>
              <a:spcPct val="0"/>
            </a:spcBef>
            <a:spcAft>
              <a:spcPct val="35000"/>
            </a:spcAft>
            <a:buNone/>
          </a:pPr>
          <a:endParaRPr lang="en-CA" sz="1400" kern="1200" dirty="0">
            <a:solidFill>
              <a:srgbClr val="FFFFFF"/>
            </a:solidFill>
            <a:latin typeface="+mj-lt"/>
            <a:ea typeface="+mn-ea"/>
            <a:cs typeface="+mn-cs"/>
          </a:endParaRPr>
        </a:p>
      </dgm:t>
    </dgm:pt>
    <dgm:pt modelId="{77DC48E2-2DB8-4BE3-A788-8CDE7B70710B}" type="parTrans" cxnId="{391C34DD-E3B9-4BD2-ADB8-D0910B58052B}">
      <dgm:prSet/>
      <dgm:spPr>
        <a:solidFill>
          <a:schemeClr val="bg1"/>
        </a:solidFill>
      </dgm:spPr>
      <dgm:t>
        <a:bodyPr/>
        <a:lstStyle/>
        <a:p>
          <a:endParaRPr lang="en-CA" dirty="0"/>
        </a:p>
      </dgm:t>
    </dgm:pt>
    <dgm:pt modelId="{D43B92AD-63EE-48AA-8E6A-552689409E05}" type="sibTrans" cxnId="{391C34DD-E3B9-4BD2-ADB8-D0910B58052B}">
      <dgm:prSet/>
      <dgm:spPr/>
      <dgm:t>
        <a:bodyPr/>
        <a:lstStyle/>
        <a:p>
          <a:endParaRPr lang="en-CA"/>
        </a:p>
      </dgm:t>
    </dgm:pt>
    <dgm:pt modelId="{0EDE4199-F995-498D-9F47-EA192E00A1A9}">
      <dgm:prSet phldrT="[Text]" custT="1">
        <dgm:style>
          <a:lnRef idx="2">
            <a:schemeClr val="accent1">
              <a:shade val="50000"/>
            </a:schemeClr>
          </a:lnRef>
          <a:fillRef idx="1">
            <a:schemeClr val="accent1"/>
          </a:fillRef>
          <a:effectRef idx="0">
            <a:schemeClr val="accent1"/>
          </a:effectRef>
          <a:fontRef idx="minor">
            <a:schemeClr val="lt1"/>
          </a:fontRef>
        </dgm:style>
      </dgm:prSet>
      <dgm:spPr>
        <a:solidFill>
          <a:srgbClr val="1058F0"/>
        </a:solidFill>
        <a:ln>
          <a:noFill/>
        </a:ln>
      </dgm:spPr>
      <dgm:t>
        <a:bodyPr rot="0" spcFirstLastPara="0" vertOverflow="overflow" horzOverflow="overflow" vert="horz" wrap="square" lIns="0" tIns="45720" rIns="0" bIns="45720" numCol="1" spcCol="1270" rtlCol="0" fromWordArt="0" anchor="ctr" anchorCtr="0" forceAA="0" compatLnSpc="1">
          <a:prstTxWarp prst="textNoShape">
            <a:avLst/>
          </a:prstTxWarp>
        </a:bodyPr>
        <a:lstStyle/>
        <a:p>
          <a:pPr marL="0" lvl="0" indent="0" algn="ctr" defTabSz="914400" rtl="0" eaLnBrk="1" latinLnBrk="0" hangingPunct="1">
            <a:lnSpc>
              <a:spcPct val="90000"/>
            </a:lnSpc>
            <a:spcBef>
              <a:spcPct val="0"/>
            </a:spcBef>
            <a:spcAft>
              <a:spcPct val="35000"/>
            </a:spcAft>
            <a:buNone/>
          </a:pPr>
          <a:r>
            <a:rPr lang="en-CA" sz="1400" kern="1200" dirty="0">
              <a:solidFill>
                <a:srgbClr val="FFFFFF"/>
              </a:solidFill>
              <a:latin typeface="+mj-lt"/>
              <a:ea typeface="+mn-ea"/>
              <a:cs typeface="+mn-cs"/>
            </a:rPr>
            <a:t>Decades of ERP experience</a:t>
          </a:r>
        </a:p>
      </dgm:t>
    </dgm:pt>
    <dgm:pt modelId="{26B73F9F-9A12-4B3A-ABD2-D77D6BEDD117}" type="parTrans" cxnId="{00BE809A-8424-4714-9BB5-7B787B178856}">
      <dgm:prSet/>
      <dgm:spPr>
        <a:solidFill>
          <a:schemeClr val="bg1"/>
        </a:solidFill>
      </dgm:spPr>
      <dgm:t>
        <a:bodyPr/>
        <a:lstStyle/>
        <a:p>
          <a:endParaRPr lang="en-CA" dirty="0"/>
        </a:p>
      </dgm:t>
    </dgm:pt>
    <dgm:pt modelId="{AA787116-EF40-43D0-9F1D-D4E9CC6D927E}" type="sibTrans" cxnId="{00BE809A-8424-4714-9BB5-7B787B178856}">
      <dgm:prSet/>
      <dgm:spPr/>
      <dgm:t>
        <a:bodyPr/>
        <a:lstStyle/>
        <a:p>
          <a:endParaRPr lang="en-CA"/>
        </a:p>
      </dgm:t>
    </dgm:pt>
    <dgm:pt modelId="{F3766595-7426-4318-B710-BE2E25308ED7}" type="pres">
      <dgm:prSet presAssocID="{61295681-51B2-4F0A-A944-0D7D4D630D04}" presName="Name0" presStyleCnt="0">
        <dgm:presLayoutVars>
          <dgm:chMax val="1"/>
          <dgm:dir/>
          <dgm:animLvl val="ctr"/>
          <dgm:resizeHandles val="exact"/>
        </dgm:presLayoutVars>
      </dgm:prSet>
      <dgm:spPr/>
    </dgm:pt>
    <dgm:pt modelId="{AB78A78E-8A2A-43CE-ADBB-F29D3AA9A671}" type="pres">
      <dgm:prSet presAssocID="{E7BE9312-9F61-4441-8F2C-843A6240767A}" presName="centerShape" presStyleLbl="node0" presStyleIdx="0" presStyleCnt="1" custScaleX="123219" custScaleY="123219"/>
      <dgm:spPr>
        <a:xfrm>
          <a:off x="2891899" y="1952412"/>
          <a:ext cx="1392947" cy="1392947"/>
        </a:xfrm>
        <a:prstGeom prst="ellipse">
          <a:avLst/>
        </a:prstGeom>
      </dgm:spPr>
    </dgm:pt>
    <dgm:pt modelId="{E1FDCF1A-3855-454A-8763-C7BEEE075F5F}" type="pres">
      <dgm:prSet presAssocID="{5C9A675F-AFCB-433D-93FD-80B2C7AD190D}" presName="parTrans" presStyleLbl="sibTrans2D1" presStyleIdx="0" presStyleCnt="4"/>
      <dgm:spPr>
        <a:prstGeom prst="chevron">
          <a:avLst/>
        </a:prstGeom>
      </dgm:spPr>
    </dgm:pt>
    <dgm:pt modelId="{63D5670D-5513-413E-B8D6-F301411FFCA6}" type="pres">
      <dgm:prSet presAssocID="{5C9A675F-AFCB-433D-93FD-80B2C7AD190D}" presName="connectorText" presStyleLbl="sibTrans2D1" presStyleIdx="0" presStyleCnt="4"/>
      <dgm:spPr/>
    </dgm:pt>
    <dgm:pt modelId="{21698C59-2F28-4539-BB3B-A42156DD0341}" type="pres">
      <dgm:prSet presAssocID="{7CE1F813-F673-4FE0-BE01-5B631C5CC3E5}" presName="node" presStyleLbl="node1" presStyleIdx="0" presStyleCnt="4" custScaleX="123219" custScaleY="123219">
        <dgm:presLayoutVars>
          <dgm:bulletEnabled val="1"/>
        </dgm:presLayoutVars>
      </dgm:prSet>
      <dgm:spPr>
        <a:xfrm>
          <a:off x="2891899" y="3831"/>
          <a:ext cx="1392947" cy="1392947"/>
        </a:xfrm>
        <a:prstGeom prst="ellipse">
          <a:avLst/>
        </a:prstGeom>
      </dgm:spPr>
    </dgm:pt>
    <dgm:pt modelId="{59B304D8-1E2E-42B4-B6A1-A84CD89D1EE7}" type="pres">
      <dgm:prSet presAssocID="{94C00D30-47B0-4C6B-8C0E-77E933C99887}" presName="parTrans" presStyleLbl="sibTrans2D1" presStyleIdx="1" presStyleCnt="4"/>
      <dgm:spPr>
        <a:prstGeom prst="chevron">
          <a:avLst/>
        </a:prstGeom>
      </dgm:spPr>
    </dgm:pt>
    <dgm:pt modelId="{B833E7CC-7927-464C-B549-154800923B20}" type="pres">
      <dgm:prSet presAssocID="{94C00D30-47B0-4C6B-8C0E-77E933C99887}" presName="connectorText" presStyleLbl="sibTrans2D1" presStyleIdx="1" presStyleCnt="4"/>
      <dgm:spPr/>
    </dgm:pt>
    <dgm:pt modelId="{26ACCBBE-8042-469A-8012-8EFD457BC694}" type="pres">
      <dgm:prSet presAssocID="{E98A8CAB-72D9-45B5-9737-1FE87EF338F8}" presName="node" presStyleLbl="node1" presStyleIdx="1" presStyleCnt="4" custScaleX="123219" custScaleY="123219">
        <dgm:presLayoutVars>
          <dgm:bulletEnabled val="1"/>
        </dgm:presLayoutVars>
      </dgm:prSet>
      <dgm:spPr>
        <a:xfrm>
          <a:off x="4579420" y="978122"/>
          <a:ext cx="1392947" cy="1392947"/>
        </a:xfrm>
        <a:prstGeom prst="ellipse">
          <a:avLst/>
        </a:prstGeom>
      </dgm:spPr>
    </dgm:pt>
    <dgm:pt modelId="{A792AE83-6F0D-40FA-B6E6-76A3621578C2}" type="pres">
      <dgm:prSet presAssocID="{77DC48E2-2DB8-4BE3-A788-8CDE7B70710B}" presName="parTrans" presStyleLbl="sibTrans2D1" presStyleIdx="2" presStyleCnt="4"/>
      <dgm:spPr>
        <a:prstGeom prst="chevron">
          <a:avLst/>
        </a:prstGeom>
      </dgm:spPr>
    </dgm:pt>
    <dgm:pt modelId="{8842AA1D-8FE4-4BCB-A270-41B9558ADBD4}" type="pres">
      <dgm:prSet presAssocID="{77DC48E2-2DB8-4BE3-A788-8CDE7B70710B}" presName="connectorText" presStyleLbl="sibTrans2D1" presStyleIdx="2" presStyleCnt="4"/>
      <dgm:spPr/>
    </dgm:pt>
    <dgm:pt modelId="{C6339D01-7DEE-4091-A390-F7C939FAFA3A}" type="pres">
      <dgm:prSet presAssocID="{4A617FE7-E54B-493B-A2FF-5F4AF8B10BD6}" presName="node" presStyleLbl="node1" presStyleIdx="2" presStyleCnt="4" custScaleX="123219" custScaleY="123219">
        <dgm:presLayoutVars>
          <dgm:bulletEnabled val="1"/>
        </dgm:presLayoutVars>
      </dgm:prSet>
      <dgm:spPr>
        <a:xfrm>
          <a:off x="4579420" y="2926703"/>
          <a:ext cx="1392947" cy="1392947"/>
        </a:xfrm>
        <a:prstGeom prst="ellipse">
          <a:avLst/>
        </a:prstGeom>
      </dgm:spPr>
    </dgm:pt>
    <dgm:pt modelId="{F1757F20-47EC-414A-87EC-89A039789975}" type="pres">
      <dgm:prSet presAssocID="{26B73F9F-9A12-4B3A-ABD2-D77D6BEDD117}" presName="parTrans" presStyleLbl="sibTrans2D1" presStyleIdx="3" presStyleCnt="4"/>
      <dgm:spPr>
        <a:prstGeom prst="chevron">
          <a:avLst/>
        </a:prstGeom>
      </dgm:spPr>
    </dgm:pt>
    <dgm:pt modelId="{53E4261D-CB6C-434E-B689-7AEACC92B19D}" type="pres">
      <dgm:prSet presAssocID="{26B73F9F-9A12-4B3A-ABD2-D77D6BEDD117}" presName="connectorText" presStyleLbl="sibTrans2D1" presStyleIdx="3" presStyleCnt="4"/>
      <dgm:spPr/>
    </dgm:pt>
    <dgm:pt modelId="{F7F2DF2D-F36D-443E-946B-1FEC0B9518BF}" type="pres">
      <dgm:prSet presAssocID="{0EDE4199-F995-498D-9F47-EA192E00A1A9}" presName="node" presStyleLbl="node1" presStyleIdx="3" presStyleCnt="4" custScaleX="123219" custScaleY="123219">
        <dgm:presLayoutVars>
          <dgm:bulletEnabled val="1"/>
        </dgm:presLayoutVars>
      </dgm:prSet>
      <dgm:spPr>
        <a:xfrm>
          <a:off x="2850077" y="3818267"/>
          <a:ext cx="1476592" cy="1476592"/>
        </a:xfrm>
        <a:prstGeom prst="ellipse">
          <a:avLst/>
        </a:prstGeom>
      </dgm:spPr>
    </dgm:pt>
  </dgm:ptLst>
  <dgm:cxnLst>
    <dgm:cxn modelId="{13CEAB11-29BB-4EC9-8109-5C58B5627C86}" type="presOf" srcId="{7CE1F813-F673-4FE0-BE01-5B631C5CC3E5}" destId="{21698C59-2F28-4539-BB3B-A42156DD0341}" srcOrd="0" destOrd="0" presId="urn:microsoft.com/office/officeart/2005/8/layout/radial5"/>
    <dgm:cxn modelId="{4AC12639-146B-40AC-878D-91B546A4B4DB}" type="presOf" srcId="{26B73F9F-9A12-4B3A-ABD2-D77D6BEDD117}" destId="{F1757F20-47EC-414A-87EC-89A039789975}" srcOrd="0" destOrd="0" presId="urn:microsoft.com/office/officeart/2005/8/layout/radial5"/>
    <dgm:cxn modelId="{D5A1353A-9E94-452D-8AD9-F1A1350E234F}" type="presOf" srcId="{4A617FE7-E54B-493B-A2FF-5F4AF8B10BD6}" destId="{C6339D01-7DEE-4091-A390-F7C939FAFA3A}" srcOrd="0" destOrd="0" presId="urn:microsoft.com/office/officeart/2005/8/layout/radial5"/>
    <dgm:cxn modelId="{E6F68568-A1D7-4F75-BC20-F291CD1DAEA4}" srcId="{E7BE9312-9F61-4441-8F2C-843A6240767A}" destId="{E98A8CAB-72D9-45B5-9737-1FE87EF338F8}" srcOrd="1" destOrd="0" parTransId="{94C00D30-47B0-4C6B-8C0E-77E933C99887}" sibTransId="{ED121EAD-2592-4FE0-9DF9-0F3CCC89B1C9}"/>
    <dgm:cxn modelId="{B2F32C49-98AF-4CF5-AC0D-E19733FEB01E}" type="presOf" srcId="{5C9A675F-AFCB-433D-93FD-80B2C7AD190D}" destId="{E1FDCF1A-3855-454A-8763-C7BEEE075F5F}" srcOrd="0" destOrd="0" presId="urn:microsoft.com/office/officeart/2005/8/layout/radial5"/>
    <dgm:cxn modelId="{D0CB9279-C78E-4BCE-B951-1B43FAFB2EE8}" srcId="{61295681-51B2-4F0A-A944-0D7D4D630D04}" destId="{E7BE9312-9F61-4441-8F2C-843A6240767A}" srcOrd="0" destOrd="0" parTransId="{392D88E6-E477-4121-A5D1-A1401D796FC3}" sibTransId="{52B74A9F-2250-4FA2-83C2-0D72E60D5194}"/>
    <dgm:cxn modelId="{1510E87A-25A8-4755-978E-8EC6E6B7C605}" type="presOf" srcId="{94C00D30-47B0-4C6B-8C0E-77E933C99887}" destId="{59B304D8-1E2E-42B4-B6A1-A84CD89D1EE7}" srcOrd="0" destOrd="0" presId="urn:microsoft.com/office/officeart/2005/8/layout/radial5"/>
    <dgm:cxn modelId="{A451907D-35AC-4F43-AC4B-C5C8DED5ECBF}" type="presOf" srcId="{61295681-51B2-4F0A-A944-0D7D4D630D04}" destId="{F3766595-7426-4318-B710-BE2E25308ED7}" srcOrd="0" destOrd="0" presId="urn:microsoft.com/office/officeart/2005/8/layout/radial5"/>
    <dgm:cxn modelId="{D294627E-02F3-4335-BB74-744611CCF4C9}" type="presOf" srcId="{5C9A675F-AFCB-433D-93FD-80B2C7AD190D}" destId="{63D5670D-5513-413E-B8D6-F301411FFCA6}" srcOrd="1" destOrd="0" presId="urn:microsoft.com/office/officeart/2005/8/layout/radial5"/>
    <dgm:cxn modelId="{00BE809A-8424-4714-9BB5-7B787B178856}" srcId="{E7BE9312-9F61-4441-8F2C-843A6240767A}" destId="{0EDE4199-F995-498D-9F47-EA192E00A1A9}" srcOrd="3" destOrd="0" parTransId="{26B73F9F-9A12-4B3A-ABD2-D77D6BEDD117}" sibTransId="{AA787116-EF40-43D0-9F1D-D4E9CC6D927E}"/>
    <dgm:cxn modelId="{8A26009C-9A40-4F2C-869C-836B2CD4AAC5}" type="presOf" srcId="{94C00D30-47B0-4C6B-8C0E-77E933C99887}" destId="{B833E7CC-7927-464C-B549-154800923B20}" srcOrd="1" destOrd="0" presId="urn:microsoft.com/office/officeart/2005/8/layout/radial5"/>
    <dgm:cxn modelId="{52B36AB4-0D85-4239-8388-4BAA5E57B24B}" type="presOf" srcId="{0EDE4199-F995-498D-9F47-EA192E00A1A9}" destId="{F7F2DF2D-F36D-443E-946B-1FEC0B9518BF}" srcOrd="0" destOrd="0" presId="urn:microsoft.com/office/officeart/2005/8/layout/radial5"/>
    <dgm:cxn modelId="{E7E419C2-A148-42A8-A38F-79CBB86E78BA}" type="presOf" srcId="{77DC48E2-2DB8-4BE3-A788-8CDE7B70710B}" destId="{8842AA1D-8FE4-4BCB-A270-41B9558ADBD4}" srcOrd="1" destOrd="0" presId="urn:microsoft.com/office/officeart/2005/8/layout/radial5"/>
    <dgm:cxn modelId="{04E495CC-97E7-4251-ABF0-1A588FD192D4}" srcId="{E7BE9312-9F61-4441-8F2C-843A6240767A}" destId="{7CE1F813-F673-4FE0-BE01-5B631C5CC3E5}" srcOrd="0" destOrd="0" parTransId="{5C9A675F-AFCB-433D-93FD-80B2C7AD190D}" sibTransId="{505406A9-25F1-4023-A7B6-D57A5751A7C6}"/>
    <dgm:cxn modelId="{098279CE-A647-442E-8F6C-52114338E123}" type="presOf" srcId="{26B73F9F-9A12-4B3A-ABD2-D77D6BEDD117}" destId="{53E4261D-CB6C-434E-B689-7AEACC92B19D}" srcOrd="1" destOrd="0" presId="urn:microsoft.com/office/officeart/2005/8/layout/radial5"/>
    <dgm:cxn modelId="{391C34DD-E3B9-4BD2-ADB8-D0910B58052B}" srcId="{E7BE9312-9F61-4441-8F2C-843A6240767A}" destId="{4A617FE7-E54B-493B-A2FF-5F4AF8B10BD6}" srcOrd="2" destOrd="0" parTransId="{77DC48E2-2DB8-4BE3-A788-8CDE7B70710B}" sibTransId="{D43B92AD-63EE-48AA-8E6A-552689409E05}"/>
    <dgm:cxn modelId="{48F985DE-F86A-476C-8CA4-60C89EC27F3B}" type="presOf" srcId="{77DC48E2-2DB8-4BE3-A788-8CDE7B70710B}" destId="{A792AE83-6F0D-40FA-B6E6-76A3621578C2}" srcOrd="0" destOrd="0" presId="urn:microsoft.com/office/officeart/2005/8/layout/radial5"/>
    <dgm:cxn modelId="{7342AEE2-DF7B-4B2B-97B2-0470942892BD}" type="presOf" srcId="{E98A8CAB-72D9-45B5-9737-1FE87EF338F8}" destId="{26ACCBBE-8042-469A-8012-8EFD457BC694}" srcOrd="0" destOrd="0" presId="urn:microsoft.com/office/officeart/2005/8/layout/radial5"/>
    <dgm:cxn modelId="{EF320DFE-9701-426B-A10F-A6453E9351F3}" type="presOf" srcId="{E7BE9312-9F61-4441-8F2C-843A6240767A}" destId="{AB78A78E-8A2A-43CE-ADBB-F29D3AA9A671}" srcOrd="0" destOrd="0" presId="urn:microsoft.com/office/officeart/2005/8/layout/radial5"/>
    <dgm:cxn modelId="{3FF204C8-3819-41AB-8A1D-1421E2678CDC}" type="presParOf" srcId="{F3766595-7426-4318-B710-BE2E25308ED7}" destId="{AB78A78E-8A2A-43CE-ADBB-F29D3AA9A671}" srcOrd="0" destOrd="0" presId="urn:microsoft.com/office/officeart/2005/8/layout/radial5"/>
    <dgm:cxn modelId="{A6D21644-9095-408B-82E6-D5E35E9AF81E}" type="presParOf" srcId="{F3766595-7426-4318-B710-BE2E25308ED7}" destId="{E1FDCF1A-3855-454A-8763-C7BEEE075F5F}" srcOrd="1" destOrd="0" presId="urn:microsoft.com/office/officeart/2005/8/layout/radial5"/>
    <dgm:cxn modelId="{E8A78CF5-E02F-4BD4-9A42-18FAD18F0BC1}" type="presParOf" srcId="{E1FDCF1A-3855-454A-8763-C7BEEE075F5F}" destId="{63D5670D-5513-413E-B8D6-F301411FFCA6}" srcOrd="0" destOrd="0" presId="urn:microsoft.com/office/officeart/2005/8/layout/radial5"/>
    <dgm:cxn modelId="{E2442AEF-3D32-40D5-9482-C27ACF237C8D}" type="presParOf" srcId="{F3766595-7426-4318-B710-BE2E25308ED7}" destId="{21698C59-2F28-4539-BB3B-A42156DD0341}" srcOrd="2" destOrd="0" presId="urn:microsoft.com/office/officeart/2005/8/layout/radial5"/>
    <dgm:cxn modelId="{05827DB6-B9A1-4624-B1B0-66C4500547A3}" type="presParOf" srcId="{F3766595-7426-4318-B710-BE2E25308ED7}" destId="{59B304D8-1E2E-42B4-B6A1-A84CD89D1EE7}" srcOrd="3" destOrd="0" presId="urn:microsoft.com/office/officeart/2005/8/layout/radial5"/>
    <dgm:cxn modelId="{DCDD1CAC-70AF-46D2-8B09-B09D8AFDF5E8}" type="presParOf" srcId="{59B304D8-1E2E-42B4-B6A1-A84CD89D1EE7}" destId="{B833E7CC-7927-464C-B549-154800923B20}" srcOrd="0" destOrd="0" presId="urn:microsoft.com/office/officeart/2005/8/layout/radial5"/>
    <dgm:cxn modelId="{FFB207F5-02E4-4465-A334-A716196EC932}" type="presParOf" srcId="{F3766595-7426-4318-B710-BE2E25308ED7}" destId="{26ACCBBE-8042-469A-8012-8EFD457BC694}" srcOrd="4" destOrd="0" presId="urn:microsoft.com/office/officeart/2005/8/layout/radial5"/>
    <dgm:cxn modelId="{6872A5FD-34FE-49BB-B6CD-6B8AA421ACAF}" type="presParOf" srcId="{F3766595-7426-4318-B710-BE2E25308ED7}" destId="{A792AE83-6F0D-40FA-B6E6-76A3621578C2}" srcOrd="5" destOrd="0" presId="urn:microsoft.com/office/officeart/2005/8/layout/radial5"/>
    <dgm:cxn modelId="{EF93796C-7A7C-4269-B743-0DAAAC11375B}" type="presParOf" srcId="{A792AE83-6F0D-40FA-B6E6-76A3621578C2}" destId="{8842AA1D-8FE4-4BCB-A270-41B9558ADBD4}" srcOrd="0" destOrd="0" presId="urn:microsoft.com/office/officeart/2005/8/layout/radial5"/>
    <dgm:cxn modelId="{E7B687AB-9555-4DBB-9C82-2D8901E555D7}" type="presParOf" srcId="{F3766595-7426-4318-B710-BE2E25308ED7}" destId="{C6339D01-7DEE-4091-A390-F7C939FAFA3A}" srcOrd="6" destOrd="0" presId="urn:microsoft.com/office/officeart/2005/8/layout/radial5"/>
    <dgm:cxn modelId="{53537D5F-727A-4474-A1DD-484528B573E0}" type="presParOf" srcId="{F3766595-7426-4318-B710-BE2E25308ED7}" destId="{F1757F20-47EC-414A-87EC-89A039789975}" srcOrd="7" destOrd="0" presId="urn:microsoft.com/office/officeart/2005/8/layout/radial5"/>
    <dgm:cxn modelId="{F2D62E78-558F-482F-B0ED-CCA86597CB78}" type="presParOf" srcId="{F1757F20-47EC-414A-87EC-89A039789975}" destId="{53E4261D-CB6C-434E-B689-7AEACC92B19D}" srcOrd="0" destOrd="0" presId="urn:microsoft.com/office/officeart/2005/8/layout/radial5"/>
    <dgm:cxn modelId="{FA6B63EB-58F5-471D-B6CF-7126BDDB36DE}" type="presParOf" srcId="{F3766595-7426-4318-B710-BE2E25308ED7}" destId="{F7F2DF2D-F36D-443E-946B-1FEC0B9518BF}" srcOrd="8" destOrd="0" presId="urn:microsoft.com/office/officeart/2005/8/layout/radial5"/>
  </dgm:cxnLst>
  <dgm:bg>
    <a:effectLst>
      <a:outerShdw blurRad="127000" dist="76200" dir="5400000" algn="ctr" rotWithShape="0">
        <a:prstClr val="black">
          <a:alpha val="40000"/>
        </a:prstClr>
      </a:outerShdw>
    </a:effect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8A78E-8A2A-43CE-ADBB-F29D3AA9A671}">
      <dsp:nvSpPr>
        <dsp:cNvPr id="0" name=""/>
        <dsp:cNvSpPr/>
      </dsp:nvSpPr>
      <dsp:spPr>
        <a:xfrm>
          <a:off x="2896841" y="1957354"/>
          <a:ext cx="1383064" cy="1383064"/>
        </a:xfrm>
        <a:prstGeom prst="ellipse">
          <a:avLst/>
        </a:prstGeom>
        <a:gradFill>
          <a:gsLst>
            <a:gs pos="0">
              <a:srgbClr val="E30046"/>
            </a:gs>
            <a:gs pos="100000">
              <a:schemeClr val="accent2"/>
            </a:gs>
          </a:gsLst>
          <a:lin ang="5400000" scaled="0"/>
        </a:gradFill>
        <a:ln w="12700" cap="flat" cmpd="sng" algn="ctr">
          <a:noFill/>
          <a:prstDash val="solid"/>
          <a:miter lim="800000"/>
        </a:ln>
        <a:effectLst>
          <a:outerShdw blurRad="76200" dist="254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US" sz="1000" b="1" kern="1200" dirty="0">
              <a:solidFill>
                <a:srgbClr val="FFFFFF"/>
              </a:solidFill>
              <a:latin typeface="Proxima Nova Lt"/>
              <a:ea typeface="+mn-ea"/>
              <a:cs typeface="+mn-cs"/>
            </a:rPr>
            <a:t> </a:t>
          </a:r>
          <a:endParaRPr lang="en-CA" sz="1000" b="1" kern="1200" dirty="0">
            <a:solidFill>
              <a:srgbClr val="FFFFFF"/>
            </a:solidFill>
            <a:latin typeface="Proxima Nova Lt"/>
            <a:ea typeface="+mn-ea"/>
            <a:cs typeface="+mn-cs"/>
          </a:endParaRPr>
        </a:p>
      </dsp:txBody>
      <dsp:txXfrm>
        <a:off x="3099386" y="2159899"/>
        <a:ext cx="977974" cy="977974"/>
      </dsp:txXfrm>
    </dsp:sp>
    <dsp:sp modelId="{E1FDCF1A-3855-454A-8763-C7BEEE075F5F}">
      <dsp:nvSpPr>
        <dsp:cNvPr id="0" name=""/>
        <dsp:cNvSpPr/>
      </dsp:nvSpPr>
      <dsp:spPr>
        <a:xfrm rot="16200000">
          <a:off x="3482675" y="152710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3514385" y="1653535"/>
        <a:ext cx="147977" cy="284162"/>
      </dsp:txXfrm>
    </dsp:sp>
    <dsp:sp modelId="{21698C59-2F28-4539-BB3B-A42156DD0341}">
      <dsp:nvSpPr>
        <dsp:cNvPr id="0" name=""/>
        <dsp:cNvSpPr/>
      </dsp:nvSpPr>
      <dsp:spPr>
        <a:xfrm>
          <a:off x="2730185" y="-157882"/>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US" sz="1400" kern="1200" dirty="0"/>
            <a:t>No </a:t>
          </a:r>
          <a:r>
            <a:rPr lang="en-US" sz="1400" kern="1200"/>
            <a:t>cost </a:t>
          </a:r>
          <a:r>
            <a:rPr lang="en-US" sz="1300" kern="1200"/>
            <a:t>implementations</a:t>
          </a:r>
          <a:endParaRPr lang="en-US" sz="1300" kern="1200" dirty="0">
            <a:solidFill>
              <a:srgbClr val="FFFFFF"/>
            </a:solidFill>
            <a:latin typeface="+mj-lt"/>
            <a:ea typeface="+mn-ea"/>
            <a:cs typeface="+mn-cs"/>
          </a:endParaRPr>
        </a:p>
      </dsp:txBody>
      <dsp:txXfrm>
        <a:off x="2981542" y="93475"/>
        <a:ext cx="1213662" cy="1213662"/>
      </dsp:txXfrm>
    </dsp:sp>
    <dsp:sp modelId="{59B304D8-1E2E-42B4-B6A1-A84CD89D1EE7}">
      <dsp:nvSpPr>
        <dsp:cNvPr id="0" name=""/>
        <dsp:cNvSpPr/>
      </dsp:nvSpPr>
      <dsp:spPr>
        <a:xfrm>
          <a:off x="4367654" y="241208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4367654" y="2506805"/>
        <a:ext cx="147977" cy="284162"/>
      </dsp:txXfrm>
    </dsp:sp>
    <dsp:sp modelId="{26ACCBBE-8042-469A-8012-8EFD457BC694}">
      <dsp:nvSpPr>
        <dsp:cNvPr id="0" name=""/>
        <dsp:cNvSpPr/>
      </dsp:nvSpPr>
      <dsp:spPr>
        <a:xfrm>
          <a:off x="4678766" y="1790698"/>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US" sz="1400" kern="1200" dirty="0"/>
            <a:t>Increased  visibility &amp; control</a:t>
          </a:r>
          <a:endParaRPr lang="en-CA" sz="1400" kern="1200" dirty="0">
            <a:solidFill>
              <a:srgbClr val="FFFFFF"/>
            </a:solidFill>
            <a:latin typeface="+mj-lt"/>
            <a:ea typeface="+mn-ea"/>
            <a:cs typeface="+mn-cs"/>
          </a:endParaRPr>
        </a:p>
      </dsp:txBody>
      <dsp:txXfrm>
        <a:off x="4930123" y="2042055"/>
        <a:ext cx="1213662" cy="1213662"/>
      </dsp:txXfrm>
    </dsp:sp>
    <dsp:sp modelId="{A792AE83-6F0D-40FA-B6E6-76A3621578C2}">
      <dsp:nvSpPr>
        <dsp:cNvPr id="0" name=""/>
        <dsp:cNvSpPr/>
      </dsp:nvSpPr>
      <dsp:spPr>
        <a:xfrm rot="5400000">
          <a:off x="3482675" y="3297064"/>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a:off x="3514385" y="3360075"/>
        <a:ext cx="147977" cy="284162"/>
      </dsp:txXfrm>
    </dsp:sp>
    <dsp:sp modelId="{C6339D01-7DEE-4091-A390-F7C939FAFA3A}">
      <dsp:nvSpPr>
        <dsp:cNvPr id="0" name=""/>
        <dsp:cNvSpPr/>
      </dsp:nvSpPr>
      <dsp:spPr>
        <a:xfrm>
          <a:off x="2730185" y="3739279"/>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endParaRPr lang="en-US" sz="1400" kern="1200" dirty="0">
            <a:solidFill>
              <a:srgbClr val="FFFFFF"/>
            </a:solidFill>
            <a:latin typeface="+mj-lt"/>
            <a:ea typeface="+mn-ea"/>
            <a:cs typeface="+mn-cs"/>
          </a:endParaRPr>
        </a:p>
        <a:p>
          <a:pPr marL="0" lvl="0" indent="0" algn="ctr" defTabSz="914400" rtl="0" eaLnBrk="1" latinLnBrk="0" hangingPunct="1">
            <a:lnSpc>
              <a:spcPct val="90000"/>
            </a:lnSpc>
            <a:spcBef>
              <a:spcPct val="0"/>
            </a:spcBef>
            <a:spcAft>
              <a:spcPct val="35000"/>
            </a:spcAft>
            <a:buNone/>
          </a:pPr>
          <a:r>
            <a:rPr lang="en-US" sz="1400" kern="1200" dirty="0">
              <a:solidFill>
                <a:srgbClr val="FFFFFF"/>
              </a:solidFill>
              <a:latin typeface="+mj-lt"/>
              <a:ea typeface="+mn-ea"/>
              <a:cs typeface="+mn-cs"/>
            </a:rPr>
            <a:t>Enhanced customer experience</a:t>
          </a:r>
        </a:p>
        <a:p>
          <a:pPr marL="0" lvl="0" indent="0" algn="ctr" defTabSz="914400" rtl="0" eaLnBrk="1" latinLnBrk="0" hangingPunct="1">
            <a:lnSpc>
              <a:spcPct val="90000"/>
            </a:lnSpc>
            <a:spcBef>
              <a:spcPct val="0"/>
            </a:spcBef>
            <a:spcAft>
              <a:spcPct val="35000"/>
            </a:spcAft>
            <a:buNone/>
          </a:pPr>
          <a:endParaRPr lang="en-CA" sz="1400" kern="1200" dirty="0">
            <a:solidFill>
              <a:srgbClr val="FFFFFF"/>
            </a:solidFill>
            <a:latin typeface="+mj-lt"/>
            <a:ea typeface="+mn-ea"/>
            <a:cs typeface="+mn-cs"/>
          </a:endParaRPr>
        </a:p>
      </dsp:txBody>
      <dsp:txXfrm>
        <a:off x="2981542" y="3990636"/>
        <a:ext cx="1213662" cy="1213662"/>
      </dsp:txXfrm>
    </dsp:sp>
    <dsp:sp modelId="{F1757F20-47EC-414A-87EC-89A039789975}">
      <dsp:nvSpPr>
        <dsp:cNvPr id="0" name=""/>
        <dsp:cNvSpPr/>
      </dsp:nvSpPr>
      <dsp:spPr>
        <a:xfrm rot="10800000">
          <a:off x="2597695" y="2412085"/>
          <a:ext cx="211396" cy="473602"/>
        </a:xfrm>
        <a:prstGeom prst="chevron">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CA" sz="2100" kern="1200" dirty="0"/>
        </a:p>
      </dsp:txBody>
      <dsp:txXfrm rot="10800000">
        <a:off x="2661114" y="2506805"/>
        <a:ext cx="147977" cy="284162"/>
      </dsp:txXfrm>
    </dsp:sp>
    <dsp:sp modelId="{F7F2DF2D-F36D-443E-946B-1FEC0B9518BF}">
      <dsp:nvSpPr>
        <dsp:cNvPr id="0" name=""/>
        <dsp:cNvSpPr/>
      </dsp:nvSpPr>
      <dsp:spPr>
        <a:xfrm>
          <a:off x="781604" y="1790698"/>
          <a:ext cx="1716376" cy="1716376"/>
        </a:xfrm>
        <a:prstGeom prst="ellipse">
          <a:avLst/>
        </a:prstGeom>
        <a:solidFill>
          <a:srgbClr val="1058F0"/>
        </a:solidFill>
        <a:ln w="12700" cap="flat" cmpd="sng" algn="ctr">
          <a:no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Overflow="overflow" horzOverflow="overflow" vert="horz" wrap="square" lIns="0" tIns="45720" rIns="0" bIns="45720" numCol="1" spcCol="1270" rtlCol="0" fromWordArt="0" anchor="ctr" anchorCtr="0" forceAA="0" compatLnSpc="1">
          <a:prstTxWarp prst="textNoShape">
            <a:avLst/>
          </a:prstTxWarp>
          <a:noAutofit/>
        </a:bodyPr>
        <a:lstStyle/>
        <a:p>
          <a:pPr marL="0" lvl="0" indent="0" algn="ctr" defTabSz="914400" rtl="0" eaLnBrk="1" latinLnBrk="0" hangingPunct="1">
            <a:lnSpc>
              <a:spcPct val="90000"/>
            </a:lnSpc>
            <a:spcBef>
              <a:spcPct val="0"/>
            </a:spcBef>
            <a:spcAft>
              <a:spcPct val="35000"/>
            </a:spcAft>
            <a:buNone/>
          </a:pPr>
          <a:r>
            <a:rPr lang="en-CA" sz="1400" kern="1200" dirty="0">
              <a:solidFill>
                <a:srgbClr val="FFFFFF"/>
              </a:solidFill>
              <a:latin typeface="+mj-lt"/>
              <a:ea typeface="+mn-ea"/>
              <a:cs typeface="+mn-cs"/>
            </a:rPr>
            <a:t>Decades of ERP experience</a:t>
          </a:r>
        </a:p>
      </dsp:txBody>
      <dsp:txXfrm>
        <a:off x="1032961" y="2042055"/>
        <a:ext cx="1213662" cy="121366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D26A84-609F-4101-9BEC-95C3E9E8F62A}"/>
              </a:ext>
            </a:extLst>
          </p:cNvPr>
          <p:cNvSpPr>
            <a:spLocks noGrp="1"/>
          </p:cNvSpPr>
          <p:nvPr>
            <p:ph type="hdr" sz="quarter"/>
          </p:nvPr>
        </p:nvSpPr>
        <p:spPr>
          <a:xfrm>
            <a:off x="0" y="0"/>
            <a:ext cx="2033588" cy="4349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2F0336-334D-4635-8E65-5E14F6094963}"/>
              </a:ext>
            </a:extLst>
          </p:cNvPr>
          <p:cNvSpPr>
            <a:spLocks noGrp="1"/>
          </p:cNvSpPr>
          <p:nvPr>
            <p:ph type="dt" sz="quarter" idx="1"/>
          </p:nvPr>
        </p:nvSpPr>
        <p:spPr>
          <a:xfrm>
            <a:off x="2657475" y="0"/>
            <a:ext cx="2032000" cy="434975"/>
          </a:xfrm>
          <a:prstGeom prst="rect">
            <a:avLst/>
          </a:prstGeom>
        </p:spPr>
        <p:txBody>
          <a:bodyPr vert="horz" lIns="91440" tIns="45720" rIns="91440" bIns="45720" rtlCol="0"/>
          <a:lstStyle>
            <a:lvl1pPr algn="r">
              <a:defRPr sz="1200"/>
            </a:lvl1pPr>
          </a:lstStyle>
          <a:p>
            <a:fld id="{FBF6DCFA-D564-4888-A9FC-5BA883824D05}" type="datetimeFigureOut">
              <a:rPr lang="en-US" smtClean="0"/>
              <a:t>10/16/2025</a:t>
            </a:fld>
            <a:endParaRPr lang="en-US"/>
          </a:p>
        </p:txBody>
      </p:sp>
      <p:sp>
        <p:nvSpPr>
          <p:cNvPr id="4" name="Footer Placeholder 3">
            <a:extLst>
              <a:ext uri="{FF2B5EF4-FFF2-40B4-BE49-F238E27FC236}">
                <a16:creationId xmlns:a16="http://schemas.microsoft.com/office/drawing/2014/main" id="{CBDF0DC6-BE83-470D-A487-170C784EC99A}"/>
              </a:ext>
            </a:extLst>
          </p:cNvPr>
          <p:cNvSpPr>
            <a:spLocks noGrp="1"/>
          </p:cNvSpPr>
          <p:nvPr>
            <p:ph type="ftr" sz="quarter" idx="2"/>
          </p:nvPr>
        </p:nvSpPr>
        <p:spPr>
          <a:xfrm>
            <a:off x="0" y="8251825"/>
            <a:ext cx="2033588" cy="434975"/>
          </a:xfrm>
          <a:prstGeom prst="rect">
            <a:avLst/>
          </a:prstGeom>
        </p:spPr>
        <p:txBody>
          <a:bodyPr vert="horz" lIns="91440" tIns="45720" rIns="91440" bIns="45720" rtlCol="0" anchor="b"/>
          <a:lstStyle>
            <a:lvl1pPr algn="l">
              <a:defRPr sz="1200"/>
            </a:lvl1pPr>
          </a:lstStyle>
          <a:p>
            <a:endParaRPr lang="en-US"/>
          </a:p>
        </p:txBody>
      </p:sp>
      <p:sp>
        <p:nvSpPr>
          <p:cNvPr id="6" name="Slide Number Placeholder 5">
            <a:extLst>
              <a:ext uri="{FF2B5EF4-FFF2-40B4-BE49-F238E27FC236}">
                <a16:creationId xmlns:a16="http://schemas.microsoft.com/office/drawing/2014/main" id="{72703E5C-423F-4AD2-9EEB-2B3305AEFC12}"/>
              </a:ext>
            </a:extLst>
          </p:cNvPr>
          <p:cNvSpPr>
            <a:spLocks noGrp="1"/>
          </p:cNvSpPr>
          <p:nvPr>
            <p:ph type="sldNum" sz="quarter" idx="3"/>
          </p:nvPr>
        </p:nvSpPr>
        <p:spPr>
          <a:xfrm>
            <a:off x="2657475" y="8251825"/>
            <a:ext cx="2032000" cy="434975"/>
          </a:xfrm>
          <a:prstGeom prst="rect">
            <a:avLst/>
          </a:prstGeom>
        </p:spPr>
        <p:txBody>
          <a:bodyPr vert="horz" lIns="91440" tIns="45720" rIns="91440" bIns="45720" rtlCol="0" anchor="b"/>
          <a:lstStyle>
            <a:lvl1pPr algn="r">
              <a:defRPr sz="1200"/>
            </a:lvl1pPr>
          </a:lstStyle>
          <a:p>
            <a:fld id="{701FA3C2-6EA6-457B-BD42-8300394FCB29}" type="slidenum">
              <a:rPr lang="en-US" smtClean="0"/>
              <a:t>‹#›</a:t>
            </a:fld>
            <a:endParaRPr lang="en-US"/>
          </a:p>
        </p:txBody>
      </p:sp>
    </p:spTree>
    <p:extLst>
      <p:ext uri="{BB962C8B-B14F-4D97-AF65-F5344CB8AC3E}">
        <p14:creationId xmlns:p14="http://schemas.microsoft.com/office/powerpoint/2010/main" val="326359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032794" cy="435848"/>
          </a:xfrm>
          <a:prstGeom prst="rect">
            <a:avLst/>
          </a:prstGeom>
        </p:spPr>
        <p:txBody>
          <a:bodyPr vert="horz" lIns="71282" tIns="35641" rIns="71282" bIns="35641" rtlCol="0"/>
          <a:lstStyle>
            <a:lvl1pPr algn="l">
              <a:defRPr sz="900">
                <a:latin typeface="Proxima Nova Rg" panose="02000506030000020004" pitchFamily="50" charset="0"/>
              </a:defRPr>
            </a:lvl1pPr>
          </a:lstStyle>
          <a:p>
            <a:endParaRPr lang="en-CA" dirty="0"/>
          </a:p>
        </p:txBody>
      </p:sp>
      <p:sp>
        <p:nvSpPr>
          <p:cNvPr id="3" name="Date Placeholder 2"/>
          <p:cNvSpPr>
            <a:spLocks noGrp="1"/>
          </p:cNvSpPr>
          <p:nvPr>
            <p:ph type="dt" idx="1"/>
          </p:nvPr>
        </p:nvSpPr>
        <p:spPr>
          <a:xfrm>
            <a:off x="2657183" y="2"/>
            <a:ext cx="2032794" cy="435848"/>
          </a:xfrm>
          <a:prstGeom prst="rect">
            <a:avLst/>
          </a:prstGeom>
        </p:spPr>
        <p:txBody>
          <a:bodyPr vert="horz" lIns="71282" tIns="35641" rIns="71282" bIns="35641" rtlCol="0"/>
          <a:lstStyle>
            <a:lvl1pPr algn="r">
              <a:defRPr sz="900">
                <a:latin typeface="Proxima Nova Rg" panose="02000506030000020004" pitchFamily="50" charset="0"/>
              </a:defRPr>
            </a:lvl1pPr>
          </a:lstStyle>
          <a:p>
            <a:fld id="{76E80A8D-07E7-4377-8917-1995C88A2814}" type="datetimeFigureOut">
              <a:rPr lang="en-CA" smtClean="0"/>
              <a:pPr/>
              <a:t>2025-10-16</a:t>
            </a:fld>
            <a:endParaRPr lang="en-CA" dirty="0"/>
          </a:p>
        </p:txBody>
      </p:sp>
      <p:sp>
        <p:nvSpPr>
          <p:cNvPr id="4" name="Slide Image Placeholder 3"/>
          <p:cNvSpPr>
            <a:spLocks noGrp="1" noRot="1" noChangeAspect="1"/>
          </p:cNvSpPr>
          <p:nvPr>
            <p:ph type="sldImg" idx="2"/>
          </p:nvPr>
        </p:nvSpPr>
        <p:spPr>
          <a:xfrm>
            <a:off x="-260350" y="1085850"/>
            <a:ext cx="5211763" cy="2932113"/>
          </a:xfrm>
          <a:prstGeom prst="rect">
            <a:avLst/>
          </a:prstGeom>
          <a:noFill/>
          <a:ln w="12700">
            <a:solidFill>
              <a:prstClr val="black"/>
            </a:solidFill>
          </a:ln>
        </p:spPr>
        <p:txBody>
          <a:bodyPr vert="horz" lIns="71282" tIns="35641" rIns="71282" bIns="35641" rtlCol="0" anchor="ctr"/>
          <a:lstStyle/>
          <a:p>
            <a:endParaRPr lang="en-CA" dirty="0"/>
          </a:p>
        </p:txBody>
      </p:sp>
      <p:sp>
        <p:nvSpPr>
          <p:cNvPr id="5" name="Notes Placeholder 4"/>
          <p:cNvSpPr>
            <a:spLocks noGrp="1"/>
          </p:cNvSpPr>
          <p:nvPr>
            <p:ph type="body" sz="quarter" idx="3"/>
          </p:nvPr>
        </p:nvSpPr>
        <p:spPr>
          <a:xfrm>
            <a:off x="469107" y="4180525"/>
            <a:ext cx="3752850" cy="3420428"/>
          </a:xfrm>
          <a:prstGeom prst="rect">
            <a:avLst/>
          </a:prstGeom>
        </p:spPr>
        <p:txBody>
          <a:bodyPr vert="horz" lIns="71282" tIns="35641" rIns="71282" bIns="35641"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250953"/>
            <a:ext cx="2032794" cy="435847"/>
          </a:xfrm>
          <a:prstGeom prst="rect">
            <a:avLst/>
          </a:prstGeom>
        </p:spPr>
        <p:txBody>
          <a:bodyPr vert="horz" lIns="71282" tIns="35641" rIns="71282" bIns="35641" rtlCol="0" anchor="b"/>
          <a:lstStyle>
            <a:lvl1pPr algn="l">
              <a:defRPr sz="900">
                <a:latin typeface="Proxima Nova Rg" panose="02000506030000020004" pitchFamily="50" charset="0"/>
              </a:defRPr>
            </a:lvl1pPr>
          </a:lstStyle>
          <a:p>
            <a:endParaRPr lang="en-CA" dirty="0"/>
          </a:p>
        </p:txBody>
      </p:sp>
      <p:sp>
        <p:nvSpPr>
          <p:cNvPr id="7" name="Slide Number Placeholder 6"/>
          <p:cNvSpPr>
            <a:spLocks noGrp="1"/>
          </p:cNvSpPr>
          <p:nvPr>
            <p:ph type="sldNum" sz="quarter" idx="5"/>
          </p:nvPr>
        </p:nvSpPr>
        <p:spPr>
          <a:xfrm>
            <a:off x="2657183" y="8250953"/>
            <a:ext cx="2032794" cy="435847"/>
          </a:xfrm>
          <a:prstGeom prst="rect">
            <a:avLst/>
          </a:prstGeom>
        </p:spPr>
        <p:txBody>
          <a:bodyPr vert="horz" lIns="71282" tIns="35641" rIns="71282" bIns="35641" rtlCol="0" anchor="b"/>
          <a:lstStyle>
            <a:lvl1pPr algn="r">
              <a:defRPr sz="900">
                <a:latin typeface="Proxima Nova Rg" panose="02000506030000020004" pitchFamily="50" charset="0"/>
              </a:defRPr>
            </a:lvl1pPr>
          </a:lstStyle>
          <a:p>
            <a:fld id="{8E5B8C55-49E2-4C90-943D-7D1B07932561}" type="slidenum">
              <a:rPr lang="en-CA" smtClean="0"/>
              <a:pPr/>
              <a:t>‹#›</a:t>
            </a:fld>
            <a:endParaRPr lang="en-CA" dirty="0"/>
          </a:p>
        </p:txBody>
      </p:sp>
    </p:spTree>
    <p:extLst>
      <p:ext uri="{BB962C8B-B14F-4D97-AF65-F5344CB8AC3E}">
        <p14:creationId xmlns:p14="http://schemas.microsoft.com/office/powerpoint/2010/main" val="78137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roxima Nova Rg" panose="02000506030000020004" pitchFamily="50" charset="0"/>
        <a:ea typeface="+mn-ea"/>
        <a:cs typeface="+mn-cs"/>
      </a:defRPr>
    </a:lvl1pPr>
    <a:lvl2pPr marL="457200" algn="l" defTabSz="914400" rtl="0" eaLnBrk="1" latinLnBrk="0" hangingPunct="1">
      <a:defRPr sz="1200" kern="1200">
        <a:solidFill>
          <a:schemeClr val="tx1"/>
        </a:solidFill>
        <a:latin typeface="Proxima Nova Rg" panose="02000506030000020004" pitchFamily="50" charset="0"/>
        <a:ea typeface="+mn-ea"/>
        <a:cs typeface="+mn-cs"/>
      </a:defRPr>
    </a:lvl2pPr>
    <a:lvl3pPr marL="914400" algn="l" defTabSz="914400" rtl="0" eaLnBrk="1" latinLnBrk="0" hangingPunct="1">
      <a:defRPr sz="1200" kern="1200">
        <a:solidFill>
          <a:schemeClr val="tx1"/>
        </a:solidFill>
        <a:latin typeface="Proxima Nova Rg" panose="02000506030000020004" pitchFamily="50" charset="0"/>
        <a:ea typeface="+mn-ea"/>
        <a:cs typeface="+mn-cs"/>
      </a:defRPr>
    </a:lvl3pPr>
    <a:lvl4pPr marL="1371600" algn="l" defTabSz="914400" rtl="0" eaLnBrk="1" latinLnBrk="0" hangingPunct="1">
      <a:defRPr sz="1200" kern="1200">
        <a:solidFill>
          <a:schemeClr val="tx1"/>
        </a:solidFill>
        <a:latin typeface="Proxima Nova Rg" panose="02000506030000020004" pitchFamily="50" charset="0"/>
        <a:ea typeface="+mn-ea"/>
        <a:cs typeface="+mn-cs"/>
      </a:defRPr>
    </a:lvl4pPr>
    <a:lvl5pPr marL="1828800" algn="l" defTabSz="914400" rtl="0" eaLnBrk="1" latinLnBrk="0" hangingPunct="1">
      <a:defRPr sz="1200" kern="1200">
        <a:solidFill>
          <a:schemeClr val="tx1"/>
        </a:solidFill>
        <a:latin typeface="Proxima Nova Rg" panose="0200050603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B7A2F-7463-E9AF-EFB4-CB616DC0A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C867E-EA4A-9299-6E76-E7EC15172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0D56A5-2187-0BB0-F4EE-3DCADA13AC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0A6779-C8EE-BE23-53A0-842DA2E738A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0D4F7-6402-4797-9F9C-AA474FBC247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BB2C7797-F4AC-E6E4-C149-9D64F62A875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6651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4</a:t>
            </a:fld>
            <a:endParaRPr lang="en-CA" dirty="0"/>
          </a:p>
        </p:txBody>
      </p:sp>
    </p:spTree>
    <p:extLst>
      <p:ext uri="{BB962C8B-B14F-4D97-AF65-F5344CB8AC3E}">
        <p14:creationId xmlns:p14="http://schemas.microsoft.com/office/powerpoint/2010/main" val="234171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2E19D-4D0E-7919-272B-99CCB65AA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5B618-A425-FA0C-DBD1-55ED0861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961B2-6157-6185-715D-FD4C74CE3C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8CD68C-F9EE-1F5C-97E1-E0275DE7CD8B}"/>
              </a:ext>
            </a:extLst>
          </p:cNvPr>
          <p:cNvSpPr>
            <a:spLocks noGrp="1"/>
          </p:cNvSpPr>
          <p:nvPr>
            <p:ph type="sldNum" sz="quarter" idx="5"/>
          </p:nvPr>
        </p:nvSpPr>
        <p:spPr/>
        <p:txBody>
          <a:bodyPr/>
          <a:lstStyle/>
          <a:p>
            <a:fld id="{8E5B8C55-49E2-4C90-943D-7D1B07932561}" type="slidenum">
              <a:rPr lang="en-CA" smtClean="0"/>
              <a:pPr/>
              <a:t>5</a:t>
            </a:fld>
            <a:endParaRPr lang="en-CA" dirty="0"/>
          </a:p>
        </p:txBody>
      </p:sp>
    </p:spTree>
    <p:extLst>
      <p:ext uri="{BB962C8B-B14F-4D97-AF65-F5344CB8AC3E}">
        <p14:creationId xmlns:p14="http://schemas.microsoft.com/office/powerpoint/2010/main" val="59756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6</a:t>
            </a:fld>
            <a:endParaRPr lang="en-CA" dirty="0"/>
          </a:p>
        </p:txBody>
      </p:sp>
    </p:spTree>
    <p:extLst>
      <p:ext uri="{BB962C8B-B14F-4D97-AF65-F5344CB8AC3E}">
        <p14:creationId xmlns:p14="http://schemas.microsoft.com/office/powerpoint/2010/main" val="3702121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5B8C55-49E2-4C90-943D-7D1B07932561}" type="slidenum">
              <a:rPr lang="en-CA" smtClean="0"/>
              <a:pPr/>
              <a:t>8</a:t>
            </a:fld>
            <a:endParaRPr lang="en-CA" dirty="0"/>
          </a:p>
        </p:txBody>
      </p:sp>
    </p:spTree>
    <p:extLst>
      <p:ext uri="{BB962C8B-B14F-4D97-AF65-F5344CB8AC3E}">
        <p14:creationId xmlns:p14="http://schemas.microsoft.com/office/powerpoint/2010/main" val="3702121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B8C55-49E2-4C90-943D-7D1B07932561}" type="slidenum">
              <a:rPr kumimoji="0" lang="en-CA" sz="1300" b="0" i="0" u="none" strike="noStrike" kern="1200" cap="none" spc="0" normalizeH="0" baseline="0" noProof="0" smtClean="0">
                <a:ln>
                  <a:noFill/>
                </a:ln>
                <a:solidFill>
                  <a:prstClr val="black"/>
                </a:solidFill>
                <a:effectLst/>
                <a:uLnTx/>
                <a:uFillTx/>
                <a:latin typeface="Proxima Nova Rg" panose="02000506030000020004" pitchFamily="50" charset="0"/>
                <a:ea typeface="+mn-ea"/>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300" b="0" i="0" u="none" strike="noStrike" kern="1200" cap="none" spc="0" normalizeH="0" baseline="0" noProof="0">
              <a:ln>
                <a:noFill/>
              </a:ln>
              <a:solidFill>
                <a:prstClr val="black"/>
              </a:solidFill>
              <a:effectLst/>
              <a:uLnTx/>
              <a:uFillTx/>
              <a:latin typeface="Proxima Nova Rg" panose="02000506030000020004" pitchFamily="50" charset="0"/>
              <a:ea typeface="+mn-ea"/>
              <a:sym typeface="Arial"/>
            </a:endParaRPr>
          </a:p>
        </p:txBody>
      </p:sp>
    </p:spTree>
    <p:extLst>
      <p:ext uri="{BB962C8B-B14F-4D97-AF65-F5344CB8AC3E}">
        <p14:creationId xmlns:p14="http://schemas.microsoft.com/office/powerpoint/2010/main" val="411647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C3DA043-0ADB-DA55-BAAF-482E268AB057}"/>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extLst>
      <p:ext uri="{BB962C8B-B14F-4D97-AF65-F5344CB8AC3E}">
        <p14:creationId xmlns:p14="http://schemas.microsoft.com/office/powerpoint/2010/main" val="2826680493"/>
      </p:ext>
    </p:extLst>
  </p:cSld>
  <p:clrMapOvr>
    <a:masterClrMapping/>
  </p:clrMapOvr>
  <p:extLst>
    <p:ext uri="{DCECCB84-F9BA-43D5-87BE-67443E8EF086}">
      <p15:sldGuideLst xmlns:p15="http://schemas.microsoft.com/office/powerpoint/2012/main">
        <p15:guide id="1" orient="horz" pos="504" userDrawn="1">
          <p15:clr>
            <a:srgbClr val="FBAE40"/>
          </p15:clr>
        </p15:guide>
        <p15:guide id="2" pos="3840" userDrawn="1">
          <p15:clr>
            <a:srgbClr val="FBAE40"/>
          </p15:clr>
        </p15:guide>
        <p15:guide id="3" pos="3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538A58-EBFC-3DB1-5E97-32035EF756C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03767" y="274299"/>
            <a:ext cx="1447070" cy="685800"/>
          </a:xfrm>
          <a:prstGeom prst="rect">
            <a:avLst/>
          </a:prstGeom>
        </p:spPr>
      </p:pic>
      <p:sp>
        <p:nvSpPr>
          <p:cNvPr id="4" name="Slide Number Placeholder 6">
            <a:extLst>
              <a:ext uri="{FF2B5EF4-FFF2-40B4-BE49-F238E27FC236}">
                <a16:creationId xmlns:a16="http://schemas.microsoft.com/office/drawing/2014/main" id="{33F6960D-A50A-8DFA-5051-CFA526692132}"/>
              </a:ext>
            </a:extLst>
          </p:cNvPr>
          <p:cNvSpPr txBox="1">
            <a:spLocks/>
          </p:cNvSpPr>
          <p:nvPr userDrawn="1"/>
        </p:nvSpPr>
        <p:spPr>
          <a:xfrm>
            <a:off x="188492" y="6309522"/>
            <a:ext cx="2743200" cy="365125"/>
          </a:xfrm>
          <a:prstGeom prst="rect">
            <a:avLst/>
          </a:prstGeom>
        </p:spPr>
        <p:txBody>
          <a:bodyPr rIns="0" anchor="b"/>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EAD93AEC-95F5-4B32-96A3-0DC284BF9FB0}" type="slidenum">
              <a:rPr lang="en-CA" sz="1200" smtClean="0">
                <a:solidFill>
                  <a:schemeClr val="bg2"/>
                </a:solidFill>
              </a:rPr>
              <a:pPr algn="l"/>
              <a:t>‹#›</a:t>
            </a:fld>
            <a:endParaRPr lang="en-CA" sz="1200" dirty="0">
              <a:solidFill>
                <a:schemeClr val="bg2"/>
              </a:solidFill>
            </a:endParaRPr>
          </a:p>
        </p:txBody>
      </p:sp>
    </p:spTree>
    <p:custDataLst>
      <p:tags r:id="rId1"/>
    </p:custDataLst>
    <p:extLst>
      <p:ext uri="{BB962C8B-B14F-4D97-AF65-F5344CB8AC3E}">
        <p14:creationId xmlns:p14="http://schemas.microsoft.com/office/powerpoint/2010/main" val="30125682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ack cover slide">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B52FB9-142F-4724-ADAE-5D0910CFB88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2" cy="6858000"/>
          </a:xfrm>
          <a:prstGeom prst="rect">
            <a:avLst/>
          </a:prstGeom>
        </p:spPr>
      </p:pic>
      <p:pic>
        <p:nvPicPr>
          <p:cNvPr id="7" name="Picture 6">
            <a:extLst>
              <a:ext uri="{FF2B5EF4-FFF2-40B4-BE49-F238E27FC236}">
                <a16:creationId xmlns:a16="http://schemas.microsoft.com/office/drawing/2014/main" id="{2ADAA66B-E8DC-4CCE-A002-F5925D57355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495800" y="1828800"/>
            <a:ext cx="3200400" cy="3200400"/>
          </a:xfrm>
          <a:prstGeom prst="rect">
            <a:avLst/>
          </a:prstGeom>
          <a:solidFill>
            <a:schemeClr val="tx1"/>
          </a:solid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2045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back cover slide">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DE7DF-2718-7F7F-C155-2CD4F6F869F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26D052C-F509-ADE3-6933-0694DF557B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9013"/>
          <a:stretch/>
        </p:blipFill>
        <p:spPr>
          <a:xfrm rot="21252311">
            <a:off x="-166695" y="1950993"/>
            <a:ext cx="12454683" cy="2830571"/>
          </a:xfrm>
          <a:prstGeom prst="rect">
            <a:avLst/>
          </a:prstGeom>
        </p:spPr>
      </p:pic>
      <p:pic>
        <p:nvPicPr>
          <p:cNvPr id="3" name="Picture 2" descr="A white text on a blue background&#10;&#10;AI-generated content may be incorrect.">
            <a:extLst>
              <a:ext uri="{FF2B5EF4-FFF2-40B4-BE49-F238E27FC236}">
                <a16:creationId xmlns:a16="http://schemas.microsoft.com/office/drawing/2014/main" id="{E4A9246C-BB03-B86C-DD5D-AF2C7FB82B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0040" y="1463040"/>
            <a:ext cx="3931920" cy="3931920"/>
          </a:xfrm>
          <a:prstGeom prst="rect">
            <a:avLst/>
          </a:prstGeom>
        </p:spPr>
      </p:pic>
    </p:spTree>
    <p:extLst>
      <p:ext uri="{BB962C8B-B14F-4D97-AF65-F5344CB8AC3E}">
        <p14:creationId xmlns:p14="http://schemas.microsoft.com/office/powerpoint/2010/main" val="3008071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176971241"/>
      </p:ext>
    </p:extLst>
  </p:cSld>
  <p:clrMap bg1="lt1" tx1="dk1" bg2="lt2" tx2="dk2" accent1="accent1" accent2="accent2" accent3="accent3" accent4="accent4" accent5="accent5" accent6="accent6" hlink="hlink" folHlink="folHlink"/>
  <p:sldLayoutIdLst>
    <p:sldLayoutId id="2147483667" r:id="rId1"/>
    <p:sldLayoutId id="2147483654" r:id="rId2"/>
    <p:sldLayoutId id="2147483668" r:id="rId3"/>
    <p:sldLayoutId id="2147483701"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7.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13.png"/><Relationship Id="rId5" Type="http://schemas.openxmlformats.org/officeDocument/2006/relationships/diagramData" Target="../diagrams/data1.xml"/><Relationship Id="rId10" Type="http://schemas.openxmlformats.org/officeDocument/2006/relationships/image" Target="../media/image19.png"/><Relationship Id="rId4" Type="http://schemas.openxmlformats.org/officeDocument/2006/relationships/image" Target="../media/image18.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0.png"/><Relationship Id="rId18" Type="http://schemas.openxmlformats.org/officeDocument/2006/relationships/image" Target="../media/image34.png"/><Relationship Id="rId3" Type="http://schemas.openxmlformats.org/officeDocument/2006/relationships/image" Target="../media/image12.png"/><Relationship Id="rId21" Type="http://schemas.openxmlformats.org/officeDocument/2006/relationships/image" Target="../media/image37.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1.png"/><Relationship Id="rId10" Type="http://schemas.openxmlformats.org/officeDocument/2006/relationships/image" Target="../media/image27.svg"/><Relationship Id="rId19" Type="http://schemas.openxmlformats.org/officeDocument/2006/relationships/image" Target="../media/image35.png"/><Relationship Id="rId4" Type="http://schemas.openxmlformats.org/officeDocument/2006/relationships/image" Target="../media/image13.png"/><Relationship Id="rId9" Type="http://schemas.openxmlformats.org/officeDocument/2006/relationships/image" Target="../media/image26.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1F2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189AF9-28E0-CC88-B62E-5970DB6DAC92}"/>
              </a:ext>
            </a:extLst>
          </p:cNvPr>
          <p:cNvPicPr>
            <a:picLocks noChangeAspect="1"/>
          </p:cNvPicPr>
          <p:nvPr/>
        </p:nvPicPr>
        <p:blipFill>
          <a:blip r:embed="rId3">
            <a:extLst>
              <a:ext uri="{28A0092B-C50C-407E-A947-70E740481C1C}">
                <a14:useLocalDpi xmlns:a14="http://schemas.microsoft.com/office/drawing/2010/main" val="0"/>
              </a:ext>
            </a:extLst>
          </a:blip>
          <a:srcRect l="9200" t="8815" r="6062" b="6447"/>
          <a:stretch/>
        </p:blipFill>
        <p:spPr>
          <a:xfrm>
            <a:off x="4381191" y="14116"/>
            <a:ext cx="7810809" cy="6843884"/>
          </a:xfrm>
          <a:prstGeom prst="rect">
            <a:avLst/>
          </a:prstGeom>
        </p:spPr>
      </p:pic>
      <p:pic>
        <p:nvPicPr>
          <p:cNvPr id="10" name="Picture 9" descr="A blue and purple lines on a black background&#10;&#10;Description automatically generated">
            <a:extLst>
              <a:ext uri="{FF2B5EF4-FFF2-40B4-BE49-F238E27FC236}">
                <a16:creationId xmlns:a16="http://schemas.microsoft.com/office/drawing/2014/main" id="{68191A38-B686-DD9B-343E-90CB260B1B6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250163" y="1111458"/>
            <a:ext cx="6829903" cy="4606986"/>
          </a:xfrm>
          <a:prstGeom prst="rect">
            <a:avLst/>
          </a:prstGeom>
        </p:spPr>
      </p:pic>
      <p:sp>
        <p:nvSpPr>
          <p:cNvPr id="6" name="Rectangle 5">
            <a:extLst>
              <a:ext uri="{FF2B5EF4-FFF2-40B4-BE49-F238E27FC236}">
                <a16:creationId xmlns:a16="http://schemas.microsoft.com/office/drawing/2014/main" id="{7B73586C-D992-4062-8051-FF47EA8D7FBF}"/>
              </a:ext>
            </a:extLst>
          </p:cNvPr>
          <p:cNvSpPr/>
          <p:nvPr/>
        </p:nvSpPr>
        <p:spPr>
          <a:xfrm>
            <a:off x="0" y="2521666"/>
            <a:ext cx="6572250" cy="955255"/>
          </a:xfrm>
          <a:prstGeom prst="rect">
            <a:avLst/>
          </a:prstGeom>
          <a:gradFill>
            <a:gsLst>
              <a:gs pos="0">
                <a:schemeClr val="accent1"/>
              </a:gs>
              <a:gs pos="100000">
                <a:srgbClr val="C800A1">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p:txBody>
      </p:sp>
      <p:sp>
        <p:nvSpPr>
          <p:cNvPr id="8" name="TextBox 7">
            <a:extLst>
              <a:ext uri="{FF2B5EF4-FFF2-40B4-BE49-F238E27FC236}">
                <a16:creationId xmlns:a16="http://schemas.microsoft.com/office/drawing/2014/main" id="{FB5865D1-557E-4B76-A45B-9D23F4A4EE3E}"/>
              </a:ext>
            </a:extLst>
          </p:cNvPr>
          <p:cNvSpPr txBox="1"/>
          <p:nvPr/>
        </p:nvSpPr>
        <p:spPr>
          <a:xfrm>
            <a:off x="473567" y="2581581"/>
            <a:ext cx="7104908" cy="769441"/>
          </a:xfrm>
          <a:prstGeom prst="rect">
            <a:avLst/>
          </a:prstGeom>
          <a:noFill/>
        </p:spPr>
        <p:txBody>
          <a:bodyPr wrap="square">
            <a:spAutoFit/>
          </a:bodyPr>
          <a:lstStyle/>
          <a:p>
            <a:r>
              <a:rPr lang="en-US" sz="4400" b="1" dirty="0">
                <a:solidFill>
                  <a:schemeClr val="bg1"/>
                </a:solidFill>
              </a:rPr>
              <a:t>Nuvei + Sage </a:t>
            </a:r>
          </a:p>
        </p:txBody>
      </p:sp>
      <p:pic>
        <p:nvPicPr>
          <p:cNvPr id="2" name="Picture 1">
            <a:extLst>
              <a:ext uri="{FF2B5EF4-FFF2-40B4-BE49-F238E27FC236}">
                <a16:creationId xmlns:a16="http://schemas.microsoft.com/office/drawing/2014/main" id="{A85728E8-9F7F-B099-CEC1-4E1DF0A2DA6A}"/>
              </a:ext>
            </a:extLst>
          </p:cNvPr>
          <p:cNvPicPr>
            <a:picLocks noChangeAspect="1"/>
          </p:cNvPicPr>
          <p:nvPr/>
        </p:nvPicPr>
        <p:blipFill rotWithShape="1">
          <a:blip r:embed="rId5">
            <a:extLst>
              <a:ext uri="{28A0092B-C50C-407E-A947-70E740481C1C}">
                <a14:useLocalDpi xmlns:a14="http://schemas.microsoft.com/office/drawing/2010/main" val="0"/>
              </a:ext>
            </a:extLst>
          </a:blip>
          <a:srcRect r="47809" b="-19301"/>
          <a:stretch/>
        </p:blipFill>
        <p:spPr>
          <a:xfrm>
            <a:off x="609601" y="503213"/>
            <a:ext cx="2007140" cy="756068"/>
          </a:xfrm>
          <a:prstGeom prst="rect">
            <a:avLst/>
          </a:prstGeom>
        </p:spPr>
      </p:pic>
      <p:grpSp>
        <p:nvGrpSpPr>
          <p:cNvPr id="4" name="Group 3">
            <a:extLst>
              <a:ext uri="{FF2B5EF4-FFF2-40B4-BE49-F238E27FC236}">
                <a16:creationId xmlns:a16="http://schemas.microsoft.com/office/drawing/2014/main" id="{FEDF7918-22A9-5629-56AE-6C98958F9FA1}"/>
              </a:ext>
            </a:extLst>
          </p:cNvPr>
          <p:cNvGrpSpPr/>
          <p:nvPr/>
        </p:nvGrpSpPr>
        <p:grpSpPr>
          <a:xfrm>
            <a:off x="12700" y="5984308"/>
            <a:ext cx="7214804" cy="872683"/>
            <a:chOff x="0" y="5997008"/>
            <a:chExt cx="7214804" cy="872683"/>
          </a:xfrm>
        </p:grpSpPr>
        <p:sp>
          <p:nvSpPr>
            <p:cNvPr id="3" name="Rectangle 2">
              <a:extLst>
                <a:ext uri="{FF2B5EF4-FFF2-40B4-BE49-F238E27FC236}">
                  <a16:creationId xmlns:a16="http://schemas.microsoft.com/office/drawing/2014/main" id="{4D05F13C-38D9-C953-1B91-A07D4E9D2235}"/>
                </a:ext>
              </a:extLst>
            </p:cNvPr>
            <p:cNvSpPr/>
            <p:nvPr/>
          </p:nvSpPr>
          <p:spPr>
            <a:xfrm>
              <a:off x="0" y="5997008"/>
              <a:ext cx="921735" cy="872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29B404C-0B91-234E-A596-E6F1C8EA048B}"/>
                </a:ext>
              </a:extLst>
            </p:cNvPr>
            <p:cNvSpPr txBox="1"/>
            <p:nvPr/>
          </p:nvSpPr>
          <p:spPr>
            <a:xfrm>
              <a:off x="509204" y="6248683"/>
              <a:ext cx="6705600" cy="369332"/>
            </a:xfrm>
            <a:prstGeom prst="rect">
              <a:avLst/>
            </a:prstGeom>
            <a:noFill/>
          </p:spPr>
          <p:txBody>
            <a:bodyPr wrap="square" lIns="0" tIns="0" rIns="0" bIns="0" rtlCol="0">
              <a:spAutoFit/>
            </a:bodyPr>
            <a:lstStyle/>
            <a:p>
              <a:endParaRPr lang="en-CA" sz="2400" b="1" dirty="0">
                <a:solidFill>
                  <a:schemeClr val="bg1"/>
                </a:solidFill>
                <a:latin typeface="Proxima Nova Alt Rg" panose="02000506030000020004" pitchFamily="50" charset="0"/>
              </a:endParaRPr>
            </a:p>
          </p:txBody>
        </p:sp>
      </p:grpSp>
      <p:sp>
        <p:nvSpPr>
          <p:cNvPr id="7" name="TextBox 6">
            <a:extLst>
              <a:ext uri="{FF2B5EF4-FFF2-40B4-BE49-F238E27FC236}">
                <a16:creationId xmlns:a16="http://schemas.microsoft.com/office/drawing/2014/main" id="{F46518D7-C537-D7F8-1498-B2EE20E26D6E}"/>
              </a:ext>
            </a:extLst>
          </p:cNvPr>
          <p:cNvSpPr txBox="1"/>
          <p:nvPr/>
        </p:nvSpPr>
        <p:spPr>
          <a:xfrm>
            <a:off x="461365" y="4004022"/>
            <a:ext cx="6162675" cy="892552"/>
          </a:xfrm>
          <a:prstGeom prst="rect">
            <a:avLst/>
          </a:prstGeom>
          <a:noFill/>
        </p:spPr>
        <p:txBody>
          <a:bodyPr wrap="square" rtlCol="0">
            <a:spAutoFit/>
          </a:bodyPr>
          <a:lstStyle/>
          <a:p>
            <a:r>
              <a:rPr lang="en-US" sz="2600" b="1" dirty="0">
                <a:solidFill>
                  <a:schemeClr val="bg1"/>
                </a:solidFill>
              </a:rPr>
              <a:t>Streamline cash flow with integrated</a:t>
            </a:r>
            <a:br>
              <a:rPr lang="en-US" sz="2600" b="1" dirty="0">
                <a:solidFill>
                  <a:schemeClr val="bg1"/>
                </a:solidFill>
              </a:rPr>
            </a:br>
            <a:r>
              <a:rPr lang="en-US" sz="2600" b="1" dirty="0">
                <a:solidFill>
                  <a:schemeClr val="bg1"/>
                </a:solidFill>
              </a:rPr>
              <a:t>payments and AR automation</a:t>
            </a:r>
            <a:endParaRPr lang="en-US" sz="2600" b="1" dirty="0">
              <a:solidFill>
                <a:schemeClr val="bg1"/>
              </a:solidFill>
              <a:latin typeface="+mj-lt"/>
            </a:endParaRPr>
          </a:p>
        </p:txBody>
      </p:sp>
      <p:pic>
        <p:nvPicPr>
          <p:cNvPr id="20" name="Picture 19" descr="A white rectangular sign with black text&#10;&#10;AI-generated content may be incorrect.">
            <a:extLst>
              <a:ext uri="{FF2B5EF4-FFF2-40B4-BE49-F238E27FC236}">
                <a16:creationId xmlns:a16="http://schemas.microsoft.com/office/drawing/2014/main" id="{1444080E-0981-F9E0-FE3C-2300986ABD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295" y="558372"/>
            <a:ext cx="2303792" cy="686588"/>
          </a:xfrm>
          <a:prstGeom prst="rect">
            <a:avLst/>
          </a:prstGeom>
        </p:spPr>
      </p:pic>
    </p:spTree>
    <p:custDataLst>
      <p:tags r:id="rId1"/>
    </p:custDataLst>
    <p:extLst>
      <p:ext uri="{BB962C8B-B14F-4D97-AF65-F5344CB8AC3E}">
        <p14:creationId xmlns:p14="http://schemas.microsoft.com/office/powerpoint/2010/main" val="193924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87;p1">
            <a:extLst>
              <a:ext uri="{FF2B5EF4-FFF2-40B4-BE49-F238E27FC236}">
                <a16:creationId xmlns:a16="http://schemas.microsoft.com/office/drawing/2014/main" id="{F5DA3D0A-5B1D-8DEC-079F-02CF5B3D1C69}"/>
              </a:ext>
            </a:extLst>
          </p:cNvPr>
          <p:cNvPicPr preferRelativeResize="0"/>
          <p:nvPr/>
        </p:nvPicPr>
        <p:blipFill>
          <a:blip r:embed="rId2">
            <a:extLst>
              <a:ext uri="{28A0092B-C50C-407E-A947-70E740481C1C}">
                <a14:useLocalDpi xmlns:a14="http://schemas.microsoft.com/office/drawing/2010/main" val="0"/>
              </a:ext>
            </a:extLst>
          </a:blip>
          <a:srcRect l="5" r="5"/>
          <a:stretch/>
        </p:blipFill>
        <p:spPr>
          <a:xfrm>
            <a:off x="6279084" y="12303"/>
            <a:ext cx="5978121" cy="6858000"/>
          </a:xfrm>
          <a:prstGeom prst="rect">
            <a:avLst/>
          </a:prstGeom>
          <a:noFill/>
          <a:ln>
            <a:noFill/>
          </a:ln>
        </p:spPr>
      </p:pic>
      <p:pic>
        <p:nvPicPr>
          <p:cNvPr id="6" name="Picture 5">
            <a:extLst>
              <a:ext uri="{FF2B5EF4-FFF2-40B4-BE49-F238E27FC236}">
                <a16:creationId xmlns:a16="http://schemas.microsoft.com/office/drawing/2014/main" id="{BA3F9494-57E0-719D-A6A5-DF77E913D3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3604438" y="1338968"/>
            <a:ext cx="6871863" cy="4190808"/>
          </a:xfrm>
          <a:prstGeom prst="rect">
            <a:avLst/>
          </a:prstGeom>
        </p:spPr>
      </p:pic>
      <p:pic>
        <p:nvPicPr>
          <p:cNvPr id="7" name="Picture 6">
            <a:extLst>
              <a:ext uri="{FF2B5EF4-FFF2-40B4-BE49-F238E27FC236}">
                <a16:creationId xmlns:a16="http://schemas.microsoft.com/office/drawing/2014/main" id="{1C1028F1-1725-2661-FD2B-054AC771AA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
        <p:nvSpPr>
          <p:cNvPr id="22" name="Rectangle: Rounded Corners 21">
            <a:extLst>
              <a:ext uri="{FF2B5EF4-FFF2-40B4-BE49-F238E27FC236}">
                <a16:creationId xmlns:a16="http://schemas.microsoft.com/office/drawing/2014/main" id="{4C2A6D3B-12BB-8B1B-4044-C8994D142FD4}"/>
              </a:ext>
            </a:extLst>
          </p:cNvPr>
          <p:cNvSpPr>
            <a:spLocks noChangeAspect="1"/>
          </p:cNvSpPr>
          <p:nvPr/>
        </p:nvSpPr>
        <p:spPr>
          <a:xfrm>
            <a:off x="511170" y="2492426"/>
            <a:ext cx="2743200" cy="3476123"/>
          </a:xfrm>
          <a:prstGeom prst="roundRect">
            <a:avLst>
              <a:gd name="adj" fmla="val 2837"/>
            </a:avLst>
          </a:prstGeom>
          <a:solidFill>
            <a:srgbClr val="081F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nchorCtr="0"/>
          <a:lstStyle/>
          <a:p>
            <a:pPr algn="ctr">
              <a:defRPr/>
            </a:pPr>
            <a:endParaRPr lang="en-US" sz="2400" b="1" dirty="0">
              <a:solidFill>
                <a:srgbClr val="C800A1"/>
              </a:solidFill>
            </a:endParaRPr>
          </a:p>
        </p:txBody>
      </p:sp>
      <p:sp>
        <p:nvSpPr>
          <p:cNvPr id="23" name="Text Placeholder 3">
            <a:extLst>
              <a:ext uri="{FF2B5EF4-FFF2-40B4-BE49-F238E27FC236}">
                <a16:creationId xmlns:a16="http://schemas.microsoft.com/office/drawing/2014/main" id="{E864AB58-5804-6C0A-2973-909621862FD6}"/>
              </a:ext>
            </a:extLst>
          </p:cNvPr>
          <p:cNvSpPr txBox="1">
            <a:spLocks/>
          </p:cNvSpPr>
          <p:nvPr/>
        </p:nvSpPr>
        <p:spPr>
          <a:xfrm>
            <a:off x="511170" y="2653636"/>
            <a:ext cx="2743200" cy="230793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sz="1600" i="1" dirty="0">
                <a:solidFill>
                  <a:schemeClr val="bg1"/>
                </a:solidFill>
                <a:latin typeface="+mj-lt"/>
              </a:rPr>
              <a:t>“</a:t>
            </a:r>
            <a:r>
              <a:rPr lang="en-US" sz="1600" i="1" dirty="0">
                <a:solidFill>
                  <a:schemeClr val="bg1"/>
                </a:solidFill>
                <a:latin typeface="+mj-lt"/>
              </a:rPr>
              <a:t>Enabling Sage to connect to its customers across a wide range of products is testament to our technology and dedication to world-class customer service. We're excited to optimize payments for a company that is trusted and relied upon by so many people.</a:t>
            </a:r>
            <a:r>
              <a:rPr lang="en-CA" sz="1600" i="1" dirty="0">
                <a:solidFill>
                  <a:schemeClr val="bg1"/>
                </a:solidFill>
                <a:latin typeface="+mj-lt"/>
              </a:rPr>
              <a:t>”</a:t>
            </a:r>
          </a:p>
        </p:txBody>
      </p:sp>
      <p:sp>
        <p:nvSpPr>
          <p:cNvPr id="2" name="Text Placeholder 6">
            <a:extLst>
              <a:ext uri="{FF2B5EF4-FFF2-40B4-BE49-F238E27FC236}">
                <a16:creationId xmlns:a16="http://schemas.microsoft.com/office/drawing/2014/main" id="{A55F7F0F-F855-BD57-E3B4-4AA9B4046744}"/>
              </a:ext>
            </a:extLst>
          </p:cNvPr>
          <p:cNvSpPr txBox="1">
            <a:spLocks/>
          </p:cNvSpPr>
          <p:nvPr/>
        </p:nvSpPr>
        <p:spPr>
          <a:xfrm>
            <a:off x="511170" y="1206902"/>
            <a:ext cx="5881004" cy="5585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800" dirty="0" err="1">
                <a:latin typeface="+mj-lt"/>
              </a:rPr>
              <a:t>Nuvei's</a:t>
            </a:r>
            <a:r>
              <a:rPr lang="en-US" sz="1800" dirty="0">
                <a:latin typeface="+mj-lt"/>
              </a:rPr>
              <a:t> agile payments technology is enhancing Sage’s payment and AR automation experience </a:t>
            </a:r>
            <a:endParaRPr lang="en-US" sz="1800" b="0" i="0" dirty="0">
              <a:solidFill>
                <a:srgbClr val="000000"/>
              </a:solidFill>
              <a:effectLst/>
              <a:latin typeface="+mj-lt"/>
            </a:endParaRPr>
          </a:p>
        </p:txBody>
      </p:sp>
      <p:sp>
        <p:nvSpPr>
          <p:cNvPr id="5" name="Text Placeholder 7">
            <a:extLst>
              <a:ext uri="{FF2B5EF4-FFF2-40B4-BE49-F238E27FC236}">
                <a16:creationId xmlns:a16="http://schemas.microsoft.com/office/drawing/2014/main" id="{ED4C29FE-807F-17E8-3065-FCD256E788AC}"/>
              </a:ext>
            </a:extLst>
          </p:cNvPr>
          <p:cNvSpPr txBox="1">
            <a:spLocks/>
          </p:cNvSpPr>
          <p:nvPr/>
        </p:nvSpPr>
        <p:spPr>
          <a:xfrm>
            <a:off x="511170" y="239373"/>
            <a:ext cx="5471340"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Sage and Nuvei</a:t>
            </a:r>
          </a:p>
        </p:txBody>
      </p:sp>
      <p:sp>
        <p:nvSpPr>
          <p:cNvPr id="32" name="Rectangle: Rounded Corners 42">
            <a:extLst>
              <a:ext uri="{FF2B5EF4-FFF2-40B4-BE49-F238E27FC236}">
                <a16:creationId xmlns:a16="http://schemas.microsoft.com/office/drawing/2014/main" id="{BA59A4A2-0C52-9D69-6CB3-A7F5786EDD75}"/>
              </a:ext>
            </a:extLst>
          </p:cNvPr>
          <p:cNvSpPr>
            <a:spLocks noChangeAspect="1"/>
          </p:cNvSpPr>
          <p:nvPr/>
        </p:nvSpPr>
        <p:spPr>
          <a:xfrm flipH="1">
            <a:off x="511170" y="5286726"/>
            <a:ext cx="2688666" cy="530714"/>
          </a:xfrm>
          <a:custGeom>
            <a:avLst/>
            <a:gdLst>
              <a:gd name="connsiteX0" fmla="*/ 0 w 3558485"/>
              <a:gd name="connsiteY0" fmla="*/ 358830 h 717660"/>
              <a:gd name="connsiteX1" fmla="*/ 358830 w 3558485"/>
              <a:gd name="connsiteY1" fmla="*/ 0 h 717660"/>
              <a:gd name="connsiteX2" fmla="*/ 3199655 w 3558485"/>
              <a:gd name="connsiteY2" fmla="*/ 0 h 717660"/>
              <a:gd name="connsiteX3" fmla="*/ 3558485 w 3558485"/>
              <a:gd name="connsiteY3" fmla="*/ 358830 h 717660"/>
              <a:gd name="connsiteX4" fmla="*/ 3558485 w 3558485"/>
              <a:gd name="connsiteY4" fmla="*/ 358830 h 717660"/>
              <a:gd name="connsiteX5" fmla="*/ 3199655 w 3558485"/>
              <a:gd name="connsiteY5" fmla="*/ 717660 h 717660"/>
              <a:gd name="connsiteX6" fmla="*/ 358830 w 3558485"/>
              <a:gd name="connsiteY6" fmla="*/ 717660 h 717660"/>
              <a:gd name="connsiteX7" fmla="*/ 0 w 3558485"/>
              <a:gd name="connsiteY7" fmla="*/ 358830 h 717660"/>
              <a:gd name="connsiteX0" fmla="*/ 0 w 3634961"/>
              <a:gd name="connsiteY0" fmla="*/ 358830 h 717660"/>
              <a:gd name="connsiteX1" fmla="*/ 358830 w 3634961"/>
              <a:gd name="connsiteY1" fmla="*/ 0 h 717660"/>
              <a:gd name="connsiteX2" fmla="*/ 3542555 w 3634961"/>
              <a:gd name="connsiteY2" fmla="*/ 0 h 717660"/>
              <a:gd name="connsiteX3" fmla="*/ 3558485 w 3634961"/>
              <a:gd name="connsiteY3" fmla="*/ 358830 h 717660"/>
              <a:gd name="connsiteX4" fmla="*/ 3558485 w 3634961"/>
              <a:gd name="connsiteY4" fmla="*/ 358830 h 717660"/>
              <a:gd name="connsiteX5" fmla="*/ 3199655 w 3634961"/>
              <a:gd name="connsiteY5" fmla="*/ 717660 h 717660"/>
              <a:gd name="connsiteX6" fmla="*/ 358830 w 3634961"/>
              <a:gd name="connsiteY6" fmla="*/ 717660 h 717660"/>
              <a:gd name="connsiteX7" fmla="*/ 0 w 3634961"/>
              <a:gd name="connsiteY7" fmla="*/ 358830 h 717660"/>
              <a:gd name="connsiteX0" fmla="*/ 0 w 3558485"/>
              <a:gd name="connsiteY0" fmla="*/ 358930 h 717760"/>
              <a:gd name="connsiteX1" fmla="*/ 358830 w 3558485"/>
              <a:gd name="connsiteY1" fmla="*/ 100 h 717760"/>
              <a:gd name="connsiteX2" fmla="*/ 3542555 w 3558485"/>
              <a:gd name="connsiteY2" fmla="*/ 100 h 717760"/>
              <a:gd name="connsiteX3" fmla="*/ 3558485 w 3558485"/>
              <a:gd name="connsiteY3" fmla="*/ 358930 h 717760"/>
              <a:gd name="connsiteX4" fmla="*/ 3558485 w 3558485"/>
              <a:gd name="connsiteY4" fmla="*/ 358930 h 717760"/>
              <a:gd name="connsiteX5" fmla="*/ 3199655 w 3558485"/>
              <a:gd name="connsiteY5" fmla="*/ 717760 h 717760"/>
              <a:gd name="connsiteX6" fmla="*/ 358830 w 3558485"/>
              <a:gd name="connsiteY6" fmla="*/ 717760 h 717760"/>
              <a:gd name="connsiteX7" fmla="*/ 0 w 3558485"/>
              <a:gd name="connsiteY7" fmla="*/ 358930 h 717760"/>
              <a:gd name="connsiteX0" fmla="*/ 0 w 3634961"/>
              <a:gd name="connsiteY0" fmla="*/ 358930 h 717760"/>
              <a:gd name="connsiteX1" fmla="*/ 358830 w 3634961"/>
              <a:gd name="connsiteY1" fmla="*/ 100 h 717760"/>
              <a:gd name="connsiteX2" fmla="*/ 3542555 w 3634961"/>
              <a:gd name="connsiteY2" fmla="*/ 100 h 717760"/>
              <a:gd name="connsiteX3" fmla="*/ 3558485 w 3634961"/>
              <a:gd name="connsiteY3" fmla="*/ 358930 h 717760"/>
              <a:gd name="connsiteX4" fmla="*/ 3558485 w 3634961"/>
              <a:gd name="connsiteY4" fmla="*/ 358930 h 717760"/>
              <a:gd name="connsiteX5" fmla="*/ 3542555 w 3634961"/>
              <a:gd name="connsiteY5" fmla="*/ 712998 h 717760"/>
              <a:gd name="connsiteX6" fmla="*/ 358830 w 3634961"/>
              <a:gd name="connsiteY6" fmla="*/ 717760 h 717760"/>
              <a:gd name="connsiteX7" fmla="*/ 0 w 3634961"/>
              <a:gd name="connsiteY7" fmla="*/ 358930 h 717760"/>
              <a:gd name="connsiteX0" fmla="*/ 0 w 3783161"/>
              <a:gd name="connsiteY0" fmla="*/ 358930 h 717760"/>
              <a:gd name="connsiteX1" fmla="*/ 358830 w 3783161"/>
              <a:gd name="connsiteY1" fmla="*/ 100 h 717760"/>
              <a:gd name="connsiteX2" fmla="*/ 3542555 w 3783161"/>
              <a:gd name="connsiteY2" fmla="*/ 100 h 717760"/>
              <a:gd name="connsiteX3" fmla="*/ 3558485 w 3783161"/>
              <a:gd name="connsiteY3" fmla="*/ 358930 h 717760"/>
              <a:gd name="connsiteX4" fmla="*/ 3558485 w 3783161"/>
              <a:gd name="connsiteY4" fmla="*/ 358930 h 717760"/>
              <a:gd name="connsiteX5" fmla="*/ 3542555 w 3783161"/>
              <a:gd name="connsiteY5" fmla="*/ 712998 h 717760"/>
              <a:gd name="connsiteX6" fmla="*/ 358830 w 3783161"/>
              <a:gd name="connsiteY6" fmla="*/ 717760 h 717760"/>
              <a:gd name="connsiteX7" fmla="*/ 0 w 3783161"/>
              <a:gd name="connsiteY7" fmla="*/ 358930 h 717760"/>
              <a:gd name="connsiteX0" fmla="*/ 0 w 3558485"/>
              <a:gd name="connsiteY0" fmla="*/ 358930 h 717760"/>
              <a:gd name="connsiteX1" fmla="*/ 358830 w 3558485"/>
              <a:gd name="connsiteY1" fmla="*/ 100 h 717760"/>
              <a:gd name="connsiteX2" fmla="*/ 3542555 w 3558485"/>
              <a:gd name="connsiteY2" fmla="*/ 100 h 717760"/>
              <a:gd name="connsiteX3" fmla="*/ 3558485 w 3558485"/>
              <a:gd name="connsiteY3" fmla="*/ 358930 h 717760"/>
              <a:gd name="connsiteX4" fmla="*/ 3542555 w 3558485"/>
              <a:gd name="connsiteY4" fmla="*/ 712998 h 717760"/>
              <a:gd name="connsiteX5" fmla="*/ 358830 w 3558485"/>
              <a:gd name="connsiteY5" fmla="*/ 717760 h 717760"/>
              <a:gd name="connsiteX6" fmla="*/ 0 w 3558485"/>
              <a:gd name="connsiteY6" fmla="*/ 358930 h 717760"/>
              <a:gd name="connsiteX0" fmla="*/ 0 w 3940520"/>
              <a:gd name="connsiteY0" fmla="*/ 358830 h 717660"/>
              <a:gd name="connsiteX1" fmla="*/ 358830 w 3940520"/>
              <a:gd name="connsiteY1" fmla="*/ 0 h 717660"/>
              <a:gd name="connsiteX2" fmla="*/ 3542555 w 3940520"/>
              <a:gd name="connsiteY2" fmla="*/ 0 h 717660"/>
              <a:gd name="connsiteX3" fmla="*/ 3542555 w 3940520"/>
              <a:gd name="connsiteY3" fmla="*/ 712898 h 717660"/>
              <a:gd name="connsiteX4" fmla="*/ 358830 w 3940520"/>
              <a:gd name="connsiteY4" fmla="*/ 717660 h 717660"/>
              <a:gd name="connsiteX5" fmla="*/ 0 w 3940520"/>
              <a:gd name="connsiteY5" fmla="*/ 358830 h 717660"/>
              <a:gd name="connsiteX0" fmla="*/ 0 w 3945463"/>
              <a:gd name="connsiteY0" fmla="*/ 358830 h 717660"/>
              <a:gd name="connsiteX1" fmla="*/ 358830 w 3945463"/>
              <a:gd name="connsiteY1" fmla="*/ 0 h 717660"/>
              <a:gd name="connsiteX2" fmla="*/ 3542555 w 3945463"/>
              <a:gd name="connsiteY2" fmla="*/ 0 h 717660"/>
              <a:gd name="connsiteX3" fmla="*/ 3542555 w 3945463"/>
              <a:gd name="connsiteY3" fmla="*/ 712898 h 717660"/>
              <a:gd name="connsiteX4" fmla="*/ 358830 w 3945463"/>
              <a:gd name="connsiteY4" fmla="*/ 717660 h 717660"/>
              <a:gd name="connsiteX5" fmla="*/ 0 w 3945463"/>
              <a:gd name="connsiteY5" fmla="*/ 358830 h 717660"/>
              <a:gd name="connsiteX0" fmla="*/ 0 w 3945528"/>
              <a:gd name="connsiteY0" fmla="*/ 358830 h 717660"/>
              <a:gd name="connsiteX1" fmla="*/ 358830 w 3945528"/>
              <a:gd name="connsiteY1" fmla="*/ 0 h 717660"/>
              <a:gd name="connsiteX2" fmla="*/ 3542555 w 3945528"/>
              <a:gd name="connsiteY2" fmla="*/ 0 h 717660"/>
              <a:gd name="connsiteX3" fmla="*/ 3542555 w 3945528"/>
              <a:gd name="connsiteY3" fmla="*/ 712898 h 717660"/>
              <a:gd name="connsiteX4" fmla="*/ 358830 w 3945528"/>
              <a:gd name="connsiteY4" fmla="*/ 717660 h 717660"/>
              <a:gd name="connsiteX5" fmla="*/ 0 w 3945528"/>
              <a:gd name="connsiteY5" fmla="*/ 358830 h 717660"/>
              <a:gd name="connsiteX0" fmla="*/ 0 w 3775463"/>
              <a:gd name="connsiteY0" fmla="*/ 358830 h 717660"/>
              <a:gd name="connsiteX1" fmla="*/ 358830 w 3775463"/>
              <a:gd name="connsiteY1" fmla="*/ 0 h 717660"/>
              <a:gd name="connsiteX2" fmla="*/ 3542555 w 3775463"/>
              <a:gd name="connsiteY2" fmla="*/ 0 h 717660"/>
              <a:gd name="connsiteX3" fmla="*/ 3542555 w 3775463"/>
              <a:gd name="connsiteY3" fmla="*/ 712898 h 717660"/>
              <a:gd name="connsiteX4" fmla="*/ 358830 w 3775463"/>
              <a:gd name="connsiteY4" fmla="*/ 717660 h 717660"/>
              <a:gd name="connsiteX5" fmla="*/ 0 w 3775463"/>
              <a:gd name="connsiteY5" fmla="*/ 358830 h 717660"/>
              <a:gd name="connsiteX0" fmla="*/ 0 w 3543986"/>
              <a:gd name="connsiteY0" fmla="*/ 358856 h 717686"/>
              <a:gd name="connsiteX1" fmla="*/ 358830 w 3543986"/>
              <a:gd name="connsiteY1" fmla="*/ 26 h 717686"/>
              <a:gd name="connsiteX2" fmla="*/ 3542555 w 3543986"/>
              <a:gd name="connsiteY2" fmla="*/ 26 h 717686"/>
              <a:gd name="connsiteX3" fmla="*/ 3542555 w 3543986"/>
              <a:gd name="connsiteY3" fmla="*/ 712924 h 717686"/>
              <a:gd name="connsiteX4" fmla="*/ 358830 w 3543986"/>
              <a:gd name="connsiteY4" fmla="*/ 717686 h 717686"/>
              <a:gd name="connsiteX5" fmla="*/ 0 w 3543986"/>
              <a:gd name="connsiteY5" fmla="*/ 358856 h 71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986" h="717686">
                <a:moveTo>
                  <a:pt x="0" y="358856"/>
                </a:moveTo>
                <a:cubicBezTo>
                  <a:pt x="0" y="160680"/>
                  <a:pt x="160654" y="26"/>
                  <a:pt x="358830" y="26"/>
                </a:cubicBezTo>
                <a:lnTo>
                  <a:pt x="3542555" y="26"/>
                </a:lnTo>
                <a:cubicBezTo>
                  <a:pt x="3549301" y="-4983"/>
                  <a:pt x="3529277" y="712111"/>
                  <a:pt x="3542555" y="712924"/>
                </a:cubicBezTo>
                <a:cubicBezTo>
                  <a:pt x="3555833" y="713737"/>
                  <a:pt x="1420072" y="716099"/>
                  <a:pt x="358830" y="717686"/>
                </a:cubicBezTo>
                <a:cubicBezTo>
                  <a:pt x="160654" y="717686"/>
                  <a:pt x="0" y="557032"/>
                  <a:pt x="0" y="358856"/>
                </a:cubicBezTo>
                <a:close/>
              </a:path>
            </a:pathLst>
          </a:custGeom>
          <a:gradFill>
            <a:gsLst>
              <a:gs pos="50000">
                <a:schemeClr val="accent6">
                  <a:lumMod val="60000"/>
                  <a:lumOff val="40000"/>
                </a:schemeClr>
              </a:gs>
              <a:gs pos="0">
                <a:schemeClr val="accent6"/>
              </a:gs>
              <a:gs pos="100000">
                <a:schemeClr val="accent2"/>
              </a:gs>
            </a:gsLst>
            <a:lin ang="0" scaled="0"/>
          </a:gradFill>
          <a:effectLst>
            <a:outerShdw blurRad="76200" dist="25400" dir="5400000" algn="t" rotWithShape="0">
              <a:prstClr val="black">
                <a:alpha val="40000"/>
              </a:prstClr>
            </a:outerShdw>
          </a:effectLst>
        </p:spPr>
        <p:txBody>
          <a:bodyPr wrap="square" lIns="0" tIns="0" rIns="0" bIns="0" rtlCol="0" anchor="ctr"/>
          <a:lstStyle/>
          <a:p>
            <a:pPr algn="ctr"/>
            <a:endParaRPr lang="en-US" sz="1000" b="1" dirty="0">
              <a:solidFill>
                <a:srgbClr val="FFFFFF"/>
              </a:solidFill>
              <a:latin typeface="Proxima Nova Lt"/>
            </a:endParaRPr>
          </a:p>
        </p:txBody>
      </p:sp>
      <p:sp>
        <p:nvSpPr>
          <p:cNvPr id="13" name="TextBox 12">
            <a:extLst>
              <a:ext uri="{FF2B5EF4-FFF2-40B4-BE49-F238E27FC236}">
                <a16:creationId xmlns:a16="http://schemas.microsoft.com/office/drawing/2014/main" id="{94F9881C-6EB1-E1A9-78A9-29F045F77734}"/>
              </a:ext>
            </a:extLst>
          </p:cNvPr>
          <p:cNvSpPr txBox="1"/>
          <p:nvPr/>
        </p:nvSpPr>
        <p:spPr>
          <a:xfrm>
            <a:off x="1757835" y="5346195"/>
            <a:ext cx="1218232" cy="400110"/>
          </a:xfrm>
          <a:prstGeom prst="rect">
            <a:avLst/>
          </a:prstGeom>
          <a:noFill/>
        </p:spPr>
        <p:txBody>
          <a:bodyPr wrap="square" rtlCol="0">
            <a:spAutoFit/>
          </a:bodyPr>
          <a:lstStyle/>
          <a:p>
            <a:r>
              <a:rPr lang="en-US" altLang="en-US" sz="1200" b="1" dirty="0">
                <a:solidFill>
                  <a:schemeClr val="bg1"/>
                </a:solidFill>
                <a:latin typeface="+mj-lt"/>
              </a:rPr>
              <a:t>Philip </a:t>
            </a:r>
            <a:r>
              <a:rPr lang="en-US" altLang="en-US" sz="1200" b="1" dirty="0" err="1">
                <a:solidFill>
                  <a:schemeClr val="bg1"/>
                </a:solidFill>
                <a:latin typeface="+mj-lt"/>
              </a:rPr>
              <a:t>Fayer</a:t>
            </a:r>
            <a:endParaRPr lang="en-US" altLang="en-US" sz="1200" b="1" dirty="0">
              <a:solidFill>
                <a:schemeClr val="bg1"/>
              </a:solidFill>
              <a:latin typeface="+mj-lt"/>
            </a:endParaRPr>
          </a:p>
          <a:p>
            <a:r>
              <a:rPr lang="en-US" altLang="en-US" sz="800" i="1" dirty="0">
                <a:solidFill>
                  <a:schemeClr val="bg1"/>
                </a:solidFill>
                <a:latin typeface="+mj-lt"/>
              </a:rPr>
              <a:t>Chair &amp; CEO</a:t>
            </a:r>
            <a:endParaRPr lang="en-US" sz="800" i="1" baseline="30000" dirty="0">
              <a:solidFill>
                <a:schemeClr val="bg1"/>
              </a:solidFill>
            </a:endParaRPr>
          </a:p>
        </p:txBody>
      </p:sp>
      <p:pic>
        <p:nvPicPr>
          <p:cNvPr id="35" name="Picture 34">
            <a:extLst>
              <a:ext uri="{FF2B5EF4-FFF2-40B4-BE49-F238E27FC236}">
                <a16:creationId xmlns:a16="http://schemas.microsoft.com/office/drawing/2014/main" id="{1983AC2B-4666-3320-CAF7-BD1798AA68E5}"/>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5494" y="5334387"/>
            <a:ext cx="1025595" cy="339140"/>
          </a:xfrm>
          <a:prstGeom prst="rect">
            <a:avLst/>
          </a:prstGeom>
        </p:spPr>
      </p:pic>
      <p:sp>
        <p:nvSpPr>
          <p:cNvPr id="40" name="Rectangle: Rounded Corners 39">
            <a:extLst>
              <a:ext uri="{FF2B5EF4-FFF2-40B4-BE49-F238E27FC236}">
                <a16:creationId xmlns:a16="http://schemas.microsoft.com/office/drawing/2014/main" id="{0E8406BF-FA01-EEF0-1CE1-4A6055A7E1C6}"/>
              </a:ext>
            </a:extLst>
          </p:cNvPr>
          <p:cNvSpPr>
            <a:spLocks noChangeAspect="1"/>
          </p:cNvSpPr>
          <p:nvPr/>
        </p:nvSpPr>
        <p:spPr>
          <a:xfrm>
            <a:off x="3367860" y="2492426"/>
            <a:ext cx="2743200" cy="3476123"/>
          </a:xfrm>
          <a:prstGeom prst="roundRect">
            <a:avLst>
              <a:gd name="adj" fmla="val 2837"/>
            </a:avLst>
          </a:prstGeom>
          <a:solidFill>
            <a:srgbClr val="081F2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108000" rtlCol="0" anchor="ctr" anchorCtr="0"/>
          <a:lstStyle/>
          <a:p>
            <a:pPr algn="ctr">
              <a:defRPr/>
            </a:pPr>
            <a:endParaRPr lang="en-US" sz="2400" b="1" dirty="0">
              <a:solidFill>
                <a:srgbClr val="C800A1"/>
              </a:solidFill>
            </a:endParaRPr>
          </a:p>
        </p:txBody>
      </p:sp>
      <p:sp>
        <p:nvSpPr>
          <p:cNvPr id="41" name="Text Placeholder 3">
            <a:extLst>
              <a:ext uri="{FF2B5EF4-FFF2-40B4-BE49-F238E27FC236}">
                <a16:creationId xmlns:a16="http://schemas.microsoft.com/office/drawing/2014/main" id="{B1B08A31-C213-B6E7-B998-5B398F194858}"/>
              </a:ext>
            </a:extLst>
          </p:cNvPr>
          <p:cNvSpPr txBox="1">
            <a:spLocks/>
          </p:cNvSpPr>
          <p:nvPr/>
        </p:nvSpPr>
        <p:spPr>
          <a:xfrm>
            <a:off x="3342984" y="2999048"/>
            <a:ext cx="2743200" cy="25849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CA" sz="1500" i="1" dirty="0">
                <a:solidFill>
                  <a:schemeClr val="bg1"/>
                </a:solidFill>
                <a:latin typeface="+mj-lt"/>
              </a:rPr>
              <a:t>“</a:t>
            </a:r>
            <a:r>
              <a:rPr lang="en-US" sz="1600" i="1" dirty="0">
                <a:solidFill>
                  <a:schemeClr val="bg1"/>
                </a:solidFill>
                <a:latin typeface="+mj-lt"/>
              </a:rPr>
              <a:t>Our relationship with Nuvei is one of the longest existing partnerships we have with any payments services provider and is comprehensively connected to our entire product suite.</a:t>
            </a:r>
            <a:r>
              <a:rPr lang="en-CA" sz="1600" i="1" dirty="0">
                <a:solidFill>
                  <a:schemeClr val="bg1"/>
                </a:solidFill>
                <a:latin typeface="+mj-lt"/>
              </a:rPr>
              <a:t>”</a:t>
            </a:r>
          </a:p>
        </p:txBody>
      </p:sp>
      <p:sp>
        <p:nvSpPr>
          <p:cNvPr id="42" name="Rectangle: Rounded Corners 42">
            <a:extLst>
              <a:ext uri="{FF2B5EF4-FFF2-40B4-BE49-F238E27FC236}">
                <a16:creationId xmlns:a16="http://schemas.microsoft.com/office/drawing/2014/main" id="{925E1074-76FD-F33D-E103-6B2C5F684996}"/>
              </a:ext>
            </a:extLst>
          </p:cNvPr>
          <p:cNvSpPr>
            <a:spLocks noChangeAspect="1"/>
          </p:cNvSpPr>
          <p:nvPr/>
        </p:nvSpPr>
        <p:spPr>
          <a:xfrm flipH="1">
            <a:off x="3367860" y="5286726"/>
            <a:ext cx="2718324" cy="530714"/>
          </a:xfrm>
          <a:custGeom>
            <a:avLst/>
            <a:gdLst>
              <a:gd name="connsiteX0" fmla="*/ 0 w 3558485"/>
              <a:gd name="connsiteY0" fmla="*/ 358830 h 717660"/>
              <a:gd name="connsiteX1" fmla="*/ 358830 w 3558485"/>
              <a:gd name="connsiteY1" fmla="*/ 0 h 717660"/>
              <a:gd name="connsiteX2" fmla="*/ 3199655 w 3558485"/>
              <a:gd name="connsiteY2" fmla="*/ 0 h 717660"/>
              <a:gd name="connsiteX3" fmla="*/ 3558485 w 3558485"/>
              <a:gd name="connsiteY3" fmla="*/ 358830 h 717660"/>
              <a:gd name="connsiteX4" fmla="*/ 3558485 w 3558485"/>
              <a:gd name="connsiteY4" fmla="*/ 358830 h 717660"/>
              <a:gd name="connsiteX5" fmla="*/ 3199655 w 3558485"/>
              <a:gd name="connsiteY5" fmla="*/ 717660 h 717660"/>
              <a:gd name="connsiteX6" fmla="*/ 358830 w 3558485"/>
              <a:gd name="connsiteY6" fmla="*/ 717660 h 717660"/>
              <a:gd name="connsiteX7" fmla="*/ 0 w 3558485"/>
              <a:gd name="connsiteY7" fmla="*/ 358830 h 717660"/>
              <a:gd name="connsiteX0" fmla="*/ 0 w 3634961"/>
              <a:gd name="connsiteY0" fmla="*/ 358830 h 717660"/>
              <a:gd name="connsiteX1" fmla="*/ 358830 w 3634961"/>
              <a:gd name="connsiteY1" fmla="*/ 0 h 717660"/>
              <a:gd name="connsiteX2" fmla="*/ 3542555 w 3634961"/>
              <a:gd name="connsiteY2" fmla="*/ 0 h 717660"/>
              <a:gd name="connsiteX3" fmla="*/ 3558485 w 3634961"/>
              <a:gd name="connsiteY3" fmla="*/ 358830 h 717660"/>
              <a:gd name="connsiteX4" fmla="*/ 3558485 w 3634961"/>
              <a:gd name="connsiteY4" fmla="*/ 358830 h 717660"/>
              <a:gd name="connsiteX5" fmla="*/ 3199655 w 3634961"/>
              <a:gd name="connsiteY5" fmla="*/ 717660 h 717660"/>
              <a:gd name="connsiteX6" fmla="*/ 358830 w 3634961"/>
              <a:gd name="connsiteY6" fmla="*/ 717660 h 717660"/>
              <a:gd name="connsiteX7" fmla="*/ 0 w 3634961"/>
              <a:gd name="connsiteY7" fmla="*/ 358830 h 717660"/>
              <a:gd name="connsiteX0" fmla="*/ 0 w 3558485"/>
              <a:gd name="connsiteY0" fmla="*/ 358930 h 717760"/>
              <a:gd name="connsiteX1" fmla="*/ 358830 w 3558485"/>
              <a:gd name="connsiteY1" fmla="*/ 100 h 717760"/>
              <a:gd name="connsiteX2" fmla="*/ 3542555 w 3558485"/>
              <a:gd name="connsiteY2" fmla="*/ 100 h 717760"/>
              <a:gd name="connsiteX3" fmla="*/ 3558485 w 3558485"/>
              <a:gd name="connsiteY3" fmla="*/ 358930 h 717760"/>
              <a:gd name="connsiteX4" fmla="*/ 3558485 w 3558485"/>
              <a:gd name="connsiteY4" fmla="*/ 358930 h 717760"/>
              <a:gd name="connsiteX5" fmla="*/ 3199655 w 3558485"/>
              <a:gd name="connsiteY5" fmla="*/ 717760 h 717760"/>
              <a:gd name="connsiteX6" fmla="*/ 358830 w 3558485"/>
              <a:gd name="connsiteY6" fmla="*/ 717760 h 717760"/>
              <a:gd name="connsiteX7" fmla="*/ 0 w 3558485"/>
              <a:gd name="connsiteY7" fmla="*/ 358930 h 717760"/>
              <a:gd name="connsiteX0" fmla="*/ 0 w 3634961"/>
              <a:gd name="connsiteY0" fmla="*/ 358930 h 717760"/>
              <a:gd name="connsiteX1" fmla="*/ 358830 w 3634961"/>
              <a:gd name="connsiteY1" fmla="*/ 100 h 717760"/>
              <a:gd name="connsiteX2" fmla="*/ 3542555 w 3634961"/>
              <a:gd name="connsiteY2" fmla="*/ 100 h 717760"/>
              <a:gd name="connsiteX3" fmla="*/ 3558485 w 3634961"/>
              <a:gd name="connsiteY3" fmla="*/ 358930 h 717760"/>
              <a:gd name="connsiteX4" fmla="*/ 3558485 w 3634961"/>
              <a:gd name="connsiteY4" fmla="*/ 358930 h 717760"/>
              <a:gd name="connsiteX5" fmla="*/ 3542555 w 3634961"/>
              <a:gd name="connsiteY5" fmla="*/ 712998 h 717760"/>
              <a:gd name="connsiteX6" fmla="*/ 358830 w 3634961"/>
              <a:gd name="connsiteY6" fmla="*/ 717760 h 717760"/>
              <a:gd name="connsiteX7" fmla="*/ 0 w 3634961"/>
              <a:gd name="connsiteY7" fmla="*/ 358930 h 717760"/>
              <a:gd name="connsiteX0" fmla="*/ 0 w 3783161"/>
              <a:gd name="connsiteY0" fmla="*/ 358930 h 717760"/>
              <a:gd name="connsiteX1" fmla="*/ 358830 w 3783161"/>
              <a:gd name="connsiteY1" fmla="*/ 100 h 717760"/>
              <a:gd name="connsiteX2" fmla="*/ 3542555 w 3783161"/>
              <a:gd name="connsiteY2" fmla="*/ 100 h 717760"/>
              <a:gd name="connsiteX3" fmla="*/ 3558485 w 3783161"/>
              <a:gd name="connsiteY3" fmla="*/ 358930 h 717760"/>
              <a:gd name="connsiteX4" fmla="*/ 3558485 w 3783161"/>
              <a:gd name="connsiteY4" fmla="*/ 358930 h 717760"/>
              <a:gd name="connsiteX5" fmla="*/ 3542555 w 3783161"/>
              <a:gd name="connsiteY5" fmla="*/ 712998 h 717760"/>
              <a:gd name="connsiteX6" fmla="*/ 358830 w 3783161"/>
              <a:gd name="connsiteY6" fmla="*/ 717760 h 717760"/>
              <a:gd name="connsiteX7" fmla="*/ 0 w 3783161"/>
              <a:gd name="connsiteY7" fmla="*/ 358930 h 717760"/>
              <a:gd name="connsiteX0" fmla="*/ 0 w 3558485"/>
              <a:gd name="connsiteY0" fmla="*/ 358930 h 717760"/>
              <a:gd name="connsiteX1" fmla="*/ 358830 w 3558485"/>
              <a:gd name="connsiteY1" fmla="*/ 100 h 717760"/>
              <a:gd name="connsiteX2" fmla="*/ 3542555 w 3558485"/>
              <a:gd name="connsiteY2" fmla="*/ 100 h 717760"/>
              <a:gd name="connsiteX3" fmla="*/ 3558485 w 3558485"/>
              <a:gd name="connsiteY3" fmla="*/ 358930 h 717760"/>
              <a:gd name="connsiteX4" fmla="*/ 3542555 w 3558485"/>
              <a:gd name="connsiteY4" fmla="*/ 712998 h 717760"/>
              <a:gd name="connsiteX5" fmla="*/ 358830 w 3558485"/>
              <a:gd name="connsiteY5" fmla="*/ 717760 h 717760"/>
              <a:gd name="connsiteX6" fmla="*/ 0 w 3558485"/>
              <a:gd name="connsiteY6" fmla="*/ 358930 h 717760"/>
              <a:gd name="connsiteX0" fmla="*/ 0 w 3940520"/>
              <a:gd name="connsiteY0" fmla="*/ 358830 h 717660"/>
              <a:gd name="connsiteX1" fmla="*/ 358830 w 3940520"/>
              <a:gd name="connsiteY1" fmla="*/ 0 h 717660"/>
              <a:gd name="connsiteX2" fmla="*/ 3542555 w 3940520"/>
              <a:gd name="connsiteY2" fmla="*/ 0 h 717660"/>
              <a:gd name="connsiteX3" fmla="*/ 3542555 w 3940520"/>
              <a:gd name="connsiteY3" fmla="*/ 712898 h 717660"/>
              <a:gd name="connsiteX4" fmla="*/ 358830 w 3940520"/>
              <a:gd name="connsiteY4" fmla="*/ 717660 h 717660"/>
              <a:gd name="connsiteX5" fmla="*/ 0 w 3940520"/>
              <a:gd name="connsiteY5" fmla="*/ 358830 h 717660"/>
              <a:gd name="connsiteX0" fmla="*/ 0 w 3945463"/>
              <a:gd name="connsiteY0" fmla="*/ 358830 h 717660"/>
              <a:gd name="connsiteX1" fmla="*/ 358830 w 3945463"/>
              <a:gd name="connsiteY1" fmla="*/ 0 h 717660"/>
              <a:gd name="connsiteX2" fmla="*/ 3542555 w 3945463"/>
              <a:gd name="connsiteY2" fmla="*/ 0 h 717660"/>
              <a:gd name="connsiteX3" fmla="*/ 3542555 w 3945463"/>
              <a:gd name="connsiteY3" fmla="*/ 712898 h 717660"/>
              <a:gd name="connsiteX4" fmla="*/ 358830 w 3945463"/>
              <a:gd name="connsiteY4" fmla="*/ 717660 h 717660"/>
              <a:gd name="connsiteX5" fmla="*/ 0 w 3945463"/>
              <a:gd name="connsiteY5" fmla="*/ 358830 h 717660"/>
              <a:gd name="connsiteX0" fmla="*/ 0 w 3945528"/>
              <a:gd name="connsiteY0" fmla="*/ 358830 h 717660"/>
              <a:gd name="connsiteX1" fmla="*/ 358830 w 3945528"/>
              <a:gd name="connsiteY1" fmla="*/ 0 h 717660"/>
              <a:gd name="connsiteX2" fmla="*/ 3542555 w 3945528"/>
              <a:gd name="connsiteY2" fmla="*/ 0 h 717660"/>
              <a:gd name="connsiteX3" fmla="*/ 3542555 w 3945528"/>
              <a:gd name="connsiteY3" fmla="*/ 712898 h 717660"/>
              <a:gd name="connsiteX4" fmla="*/ 358830 w 3945528"/>
              <a:gd name="connsiteY4" fmla="*/ 717660 h 717660"/>
              <a:gd name="connsiteX5" fmla="*/ 0 w 3945528"/>
              <a:gd name="connsiteY5" fmla="*/ 358830 h 717660"/>
              <a:gd name="connsiteX0" fmla="*/ 0 w 3775463"/>
              <a:gd name="connsiteY0" fmla="*/ 358830 h 717660"/>
              <a:gd name="connsiteX1" fmla="*/ 358830 w 3775463"/>
              <a:gd name="connsiteY1" fmla="*/ 0 h 717660"/>
              <a:gd name="connsiteX2" fmla="*/ 3542555 w 3775463"/>
              <a:gd name="connsiteY2" fmla="*/ 0 h 717660"/>
              <a:gd name="connsiteX3" fmla="*/ 3542555 w 3775463"/>
              <a:gd name="connsiteY3" fmla="*/ 712898 h 717660"/>
              <a:gd name="connsiteX4" fmla="*/ 358830 w 3775463"/>
              <a:gd name="connsiteY4" fmla="*/ 717660 h 717660"/>
              <a:gd name="connsiteX5" fmla="*/ 0 w 3775463"/>
              <a:gd name="connsiteY5" fmla="*/ 358830 h 717660"/>
              <a:gd name="connsiteX0" fmla="*/ 0 w 3543986"/>
              <a:gd name="connsiteY0" fmla="*/ 358856 h 717686"/>
              <a:gd name="connsiteX1" fmla="*/ 358830 w 3543986"/>
              <a:gd name="connsiteY1" fmla="*/ 26 h 717686"/>
              <a:gd name="connsiteX2" fmla="*/ 3542555 w 3543986"/>
              <a:gd name="connsiteY2" fmla="*/ 26 h 717686"/>
              <a:gd name="connsiteX3" fmla="*/ 3542555 w 3543986"/>
              <a:gd name="connsiteY3" fmla="*/ 712924 h 717686"/>
              <a:gd name="connsiteX4" fmla="*/ 358830 w 3543986"/>
              <a:gd name="connsiteY4" fmla="*/ 717686 h 717686"/>
              <a:gd name="connsiteX5" fmla="*/ 0 w 3543986"/>
              <a:gd name="connsiteY5" fmla="*/ 358856 h 71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986" h="717686">
                <a:moveTo>
                  <a:pt x="0" y="358856"/>
                </a:moveTo>
                <a:cubicBezTo>
                  <a:pt x="0" y="160680"/>
                  <a:pt x="160654" y="26"/>
                  <a:pt x="358830" y="26"/>
                </a:cubicBezTo>
                <a:lnTo>
                  <a:pt x="3542555" y="26"/>
                </a:lnTo>
                <a:cubicBezTo>
                  <a:pt x="3549301" y="-4983"/>
                  <a:pt x="3529277" y="712111"/>
                  <a:pt x="3542555" y="712924"/>
                </a:cubicBezTo>
                <a:cubicBezTo>
                  <a:pt x="3555833" y="713737"/>
                  <a:pt x="1420072" y="716099"/>
                  <a:pt x="358830" y="717686"/>
                </a:cubicBezTo>
                <a:cubicBezTo>
                  <a:pt x="160654" y="717686"/>
                  <a:pt x="0" y="557032"/>
                  <a:pt x="0" y="358856"/>
                </a:cubicBezTo>
                <a:close/>
              </a:path>
            </a:pathLst>
          </a:custGeom>
          <a:gradFill>
            <a:gsLst>
              <a:gs pos="50000">
                <a:schemeClr val="accent6">
                  <a:lumMod val="60000"/>
                  <a:lumOff val="40000"/>
                </a:schemeClr>
              </a:gs>
              <a:gs pos="0">
                <a:schemeClr val="accent6"/>
              </a:gs>
              <a:gs pos="100000">
                <a:schemeClr val="accent2"/>
              </a:gs>
            </a:gsLst>
            <a:lin ang="0" scaled="0"/>
          </a:gradFill>
          <a:effectLst>
            <a:outerShdw blurRad="76200" dist="25400" dir="5400000" algn="t" rotWithShape="0">
              <a:prstClr val="black">
                <a:alpha val="40000"/>
              </a:prstClr>
            </a:outerShdw>
          </a:effectLst>
        </p:spPr>
        <p:txBody>
          <a:bodyPr wrap="square" lIns="0" tIns="0" rIns="0" bIns="0" rtlCol="0" anchor="ctr"/>
          <a:lstStyle/>
          <a:p>
            <a:pPr algn="ctr"/>
            <a:endParaRPr lang="en-US" sz="1000" b="1" dirty="0">
              <a:solidFill>
                <a:srgbClr val="FFFFFF"/>
              </a:solidFill>
              <a:latin typeface="Proxima Nova Lt"/>
            </a:endParaRPr>
          </a:p>
        </p:txBody>
      </p:sp>
      <p:sp>
        <p:nvSpPr>
          <p:cNvPr id="46" name="Text Placeholder 3">
            <a:extLst>
              <a:ext uri="{FF2B5EF4-FFF2-40B4-BE49-F238E27FC236}">
                <a16:creationId xmlns:a16="http://schemas.microsoft.com/office/drawing/2014/main" id="{082B480D-3B84-A3F1-1956-61C31DFAD050}"/>
              </a:ext>
            </a:extLst>
          </p:cNvPr>
          <p:cNvSpPr txBox="1">
            <a:spLocks/>
          </p:cNvSpPr>
          <p:nvPr/>
        </p:nvSpPr>
        <p:spPr>
          <a:xfrm>
            <a:off x="6096000" y="2652119"/>
            <a:ext cx="2743200" cy="157836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tx1">
                    <a:lumMod val="65000"/>
                    <a:lumOff val="35000"/>
                  </a:schemeClr>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CA" sz="1600" i="1" dirty="0">
              <a:solidFill>
                <a:schemeClr val="bg1"/>
              </a:solidFill>
              <a:latin typeface="+mj-lt"/>
            </a:endParaRPr>
          </a:p>
        </p:txBody>
      </p:sp>
      <p:sp>
        <p:nvSpPr>
          <p:cNvPr id="57" name="TextBox 56">
            <a:extLst>
              <a:ext uri="{FF2B5EF4-FFF2-40B4-BE49-F238E27FC236}">
                <a16:creationId xmlns:a16="http://schemas.microsoft.com/office/drawing/2014/main" id="{55A151D7-F521-E52A-85B7-1601726E382E}"/>
              </a:ext>
            </a:extLst>
          </p:cNvPr>
          <p:cNvSpPr txBox="1"/>
          <p:nvPr/>
        </p:nvSpPr>
        <p:spPr>
          <a:xfrm>
            <a:off x="4389886" y="5288785"/>
            <a:ext cx="1715932" cy="523220"/>
          </a:xfrm>
          <a:prstGeom prst="rect">
            <a:avLst/>
          </a:prstGeom>
          <a:noFill/>
        </p:spPr>
        <p:txBody>
          <a:bodyPr wrap="square" rtlCol="0">
            <a:spAutoFit/>
          </a:bodyPr>
          <a:lstStyle/>
          <a:p>
            <a:r>
              <a:rPr lang="en-US" altLang="en-US" sz="1200" b="1" dirty="0">
                <a:solidFill>
                  <a:schemeClr val="bg1"/>
                </a:solidFill>
                <a:latin typeface="+mj-lt"/>
              </a:rPr>
              <a:t>Chip Mahan</a:t>
            </a:r>
            <a:endParaRPr lang="en-US" altLang="en-US" sz="800" b="1" i="1" dirty="0">
              <a:solidFill>
                <a:schemeClr val="bg1"/>
              </a:solidFill>
              <a:latin typeface="+mj-lt"/>
            </a:endParaRPr>
          </a:p>
          <a:p>
            <a:r>
              <a:rPr lang="en-US" altLang="en-US" sz="800" i="1" dirty="0">
                <a:solidFill>
                  <a:schemeClr val="bg1"/>
                </a:solidFill>
                <a:latin typeface="+mj-lt"/>
              </a:rPr>
              <a:t> VP and Global Commercial Head of Fintech, Payments &amp; Banking</a:t>
            </a:r>
            <a:endParaRPr lang="en-US" sz="800" i="1" baseline="30000" dirty="0">
              <a:solidFill>
                <a:schemeClr val="bg1"/>
              </a:solidFill>
            </a:endParaRPr>
          </a:p>
        </p:txBody>
      </p:sp>
      <p:sp>
        <p:nvSpPr>
          <p:cNvPr id="58" name="TextBox 57">
            <a:extLst>
              <a:ext uri="{FF2B5EF4-FFF2-40B4-BE49-F238E27FC236}">
                <a16:creationId xmlns:a16="http://schemas.microsoft.com/office/drawing/2014/main" id="{A3BA9063-A2B7-1E0B-9E09-FC262B3324CD}"/>
              </a:ext>
            </a:extLst>
          </p:cNvPr>
          <p:cNvSpPr txBox="1"/>
          <p:nvPr/>
        </p:nvSpPr>
        <p:spPr>
          <a:xfrm>
            <a:off x="7370977" y="4836675"/>
            <a:ext cx="1345729" cy="174407"/>
          </a:xfrm>
          <a:prstGeom prst="rect">
            <a:avLst/>
          </a:prstGeom>
          <a:noFill/>
        </p:spPr>
        <p:txBody>
          <a:bodyPr wrap="square" rtlCol="0">
            <a:spAutoFit/>
          </a:bodyPr>
          <a:lstStyle/>
          <a:p>
            <a:endParaRPr lang="en-US" sz="800" i="1" baseline="30000" dirty="0">
              <a:solidFill>
                <a:schemeClr val="bg1"/>
              </a:solidFill>
            </a:endParaRPr>
          </a:p>
        </p:txBody>
      </p:sp>
      <p:pic>
        <p:nvPicPr>
          <p:cNvPr id="9" name="Picture 8" descr="A white text on a black background&#10;&#10;AI-generated content may be incorrect.">
            <a:extLst>
              <a:ext uri="{FF2B5EF4-FFF2-40B4-BE49-F238E27FC236}">
                <a16:creationId xmlns:a16="http://schemas.microsoft.com/office/drawing/2014/main" id="{AA6E65EA-6875-F08C-8435-24370B4BFA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2236" y="5382469"/>
            <a:ext cx="784160" cy="441090"/>
          </a:xfrm>
          <a:prstGeom prst="rect">
            <a:avLst/>
          </a:prstGeom>
        </p:spPr>
      </p:pic>
    </p:spTree>
    <p:extLst>
      <p:ext uri="{BB962C8B-B14F-4D97-AF65-F5344CB8AC3E}">
        <p14:creationId xmlns:p14="http://schemas.microsoft.com/office/powerpoint/2010/main" val="50258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D8EDC-ACCD-9CC7-9025-D92BDE771518}"/>
            </a:ext>
          </a:extLst>
        </p:cNvPr>
        <p:cNvGrpSpPr/>
        <p:nvPr/>
      </p:nvGrpSpPr>
      <p:grpSpPr>
        <a:xfrm>
          <a:off x="0" y="0"/>
          <a:ext cx="0" cy="0"/>
          <a:chOff x="0" y="0"/>
          <a:chExt cx="0" cy="0"/>
        </a:xfrm>
      </p:grpSpPr>
      <mc:AlternateContent xmlns:mc="http://schemas.openxmlformats.org/markup-compatibility/2006" xmlns:cx4="http://schemas.microsoft.com/office/drawing/2016/5/10/chartex">
        <mc:Choice Requires="cx4">
          <p:graphicFrame>
            <p:nvGraphicFramePr>
              <p:cNvPr id="1101" name="Chart 1100">
                <a:extLst>
                  <a:ext uri="{FF2B5EF4-FFF2-40B4-BE49-F238E27FC236}">
                    <a16:creationId xmlns:a16="http://schemas.microsoft.com/office/drawing/2014/main" id="{79B3D0DD-EE78-6EE9-877A-7915F2909A40}"/>
                  </a:ext>
                </a:extLst>
              </p:cNvPr>
              <p:cNvGraphicFramePr/>
              <p:nvPr/>
            </p:nvGraphicFramePr>
            <p:xfrm>
              <a:off x="4356732" y="736135"/>
              <a:ext cx="7227408" cy="382766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101" name="Chart 1100">
                <a:extLst>
                  <a:ext uri="{FF2B5EF4-FFF2-40B4-BE49-F238E27FC236}">
                    <a16:creationId xmlns:a16="http://schemas.microsoft.com/office/drawing/2014/main" id="{79B3D0DD-EE78-6EE9-877A-7915F2909A40}"/>
                  </a:ext>
                </a:extLst>
              </p:cNvPr>
              <p:cNvPicPr>
                <a:picLocks noGrp="1" noRot="1" noChangeAspect="1" noMove="1" noResize="1" noEditPoints="1" noAdjustHandles="1" noChangeArrowheads="1" noChangeShapeType="1"/>
              </p:cNvPicPr>
              <p:nvPr/>
            </p:nvPicPr>
            <p:blipFill>
              <a:blip r:embed="rId4"/>
              <a:stretch>
                <a:fillRect/>
              </a:stretch>
            </p:blipFill>
            <p:spPr>
              <a:xfrm>
                <a:off x="4356732" y="736135"/>
                <a:ext cx="7227408" cy="3827662"/>
              </a:xfrm>
              <a:prstGeom prst="rect">
                <a:avLst/>
              </a:prstGeom>
            </p:spPr>
          </p:pic>
        </mc:Fallback>
      </mc:AlternateContent>
      <p:sp>
        <p:nvSpPr>
          <p:cNvPr id="1102" name="Rectangle 1101">
            <a:extLst>
              <a:ext uri="{FF2B5EF4-FFF2-40B4-BE49-F238E27FC236}">
                <a16:creationId xmlns:a16="http://schemas.microsoft.com/office/drawing/2014/main" id="{F16AB668-9CEF-3CC7-60F8-29377EB0448E}"/>
              </a:ext>
            </a:extLst>
          </p:cNvPr>
          <p:cNvSpPr/>
          <p:nvPr/>
        </p:nvSpPr>
        <p:spPr>
          <a:xfrm>
            <a:off x="3963335" y="3918986"/>
            <a:ext cx="8181112" cy="733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Proxima Nova Lt"/>
              <a:ea typeface="+mn-ea"/>
              <a:cs typeface="+mn-cs"/>
            </a:endParaRPr>
          </a:p>
        </p:txBody>
      </p:sp>
      <p:sp>
        <p:nvSpPr>
          <p:cNvPr id="3" name="Text Placeholder 3">
            <a:extLst>
              <a:ext uri="{FF2B5EF4-FFF2-40B4-BE49-F238E27FC236}">
                <a16:creationId xmlns:a16="http://schemas.microsoft.com/office/drawing/2014/main" id="{299FAF4B-C608-A72A-A7B6-848E2BAF2913}"/>
              </a:ext>
            </a:extLst>
          </p:cNvPr>
          <p:cNvSpPr txBox="1">
            <a:spLocks/>
          </p:cNvSpPr>
          <p:nvPr/>
        </p:nvSpPr>
        <p:spPr>
          <a:xfrm>
            <a:off x="4629317" y="4018913"/>
            <a:ext cx="7380930" cy="135524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 combination of </a:t>
            </a:r>
            <a:r>
              <a:rPr kumimoji="0" lang="en-US" sz="1600" b="1"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direct</a:t>
            </a:r>
            <a:r>
              <a:rPr kumimoji="0" lang="en-US" sz="1600" b="0" i="0" u="none" strike="noStrike" kern="1200" cap="none" spc="0" normalizeH="0" baseline="0" noProof="0" dirty="0">
                <a:ln>
                  <a:noFill/>
                </a:ln>
                <a:solidFill>
                  <a:schemeClr val="accent1"/>
                </a:solidFill>
                <a:effectLst/>
                <a:uLnTx/>
                <a:uFillTx/>
                <a:latin typeface="Proxima Nova Lt"/>
                <a:ea typeface="Roboto" panose="02000000000000000000" pitchFamily="2" charset="0"/>
                <a:cs typeface="Arial" panose="020B0604020202020204" pitchFamily="34" charset="0"/>
              </a:rPr>
              <a:t> </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acquiring and </a:t>
            </a:r>
            <a:r>
              <a:rPr kumimoji="0" lang="en-US" sz="1600" b="1" i="0" u="none" strike="noStrike" kern="1200" cap="none" spc="0" normalizeH="0" baseline="0" noProof="0" dirty="0">
                <a:ln>
                  <a:noFill/>
                </a:ln>
                <a:solidFill>
                  <a:srgbClr val="E30046"/>
                </a:solidFill>
                <a:effectLst/>
                <a:uLnTx/>
                <a:uFillTx/>
                <a:latin typeface="Proxima Nova Lt"/>
                <a:ea typeface="Roboto" panose="02000000000000000000" pitchFamily="2" charset="0"/>
                <a:cs typeface="Arial" panose="020B0604020202020204" pitchFamily="34" charset="0"/>
              </a:rPr>
              <a:t>local</a:t>
            </a:r>
            <a:r>
              <a:rPr kumimoji="0" lang="en-US" sz="1600" b="0" i="0" u="none" strike="noStrike" kern="1200" cap="none" spc="0" normalizeH="0" baseline="0" noProof="0" dirty="0">
                <a:ln>
                  <a:noFill/>
                </a:ln>
                <a:solidFill>
                  <a:srgbClr val="081F2C"/>
                </a:solidFill>
                <a:effectLst/>
                <a:uLnTx/>
                <a:uFillTx/>
                <a:latin typeface="Proxima Nova Lt"/>
                <a:ea typeface="Roboto" panose="02000000000000000000" pitchFamily="2" charset="0"/>
                <a:cs typeface="Arial" panose="020B0604020202020204" pitchFamily="34" charset="0"/>
              </a:rPr>
              <a:t> acquiring partnerships grants you access to markets across the globe.</a:t>
            </a:r>
          </a:p>
        </p:txBody>
      </p:sp>
      <p:sp>
        <p:nvSpPr>
          <p:cNvPr id="92" name="TextBox 91">
            <a:extLst>
              <a:ext uri="{FF2B5EF4-FFF2-40B4-BE49-F238E27FC236}">
                <a16:creationId xmlns:a16="http://schemas.microsoft.com/office/drawing/2014/main" id="{1C18BB26-AB99-9126-C0BC-F6B4F2659912}"/>
              </a:ext>
            </a:extLst>
          </p:cNvPr>
          <p:cNvSpPr txBox="1"/>
          <p:nvPr/>
        </p:nvSpPr>
        <p:spPr>
          <a:xfrm>
            <a:off x="4710825"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Canada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United States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Mexico</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Argentina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Brazil</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Chile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Colombia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Ecuador</a:t>
            </a:r>
          </a:p>
        </p:txBody>
      </p:sp>
      <p:sp>
        <p:nvSpPr>
          <p:cNvPr id="4" name="TextBox 3">
            <a:extLst>
              <a:ext uri="{FF2B5EF4-FFF2-40B4-BE49-F238E27FC236}">
                <a16:creationId xmlns:a16="http://schemas.microsoft.com/office/drawing/2014/main" id="{5586084D-606D-FB81-D24E-5891B54077DA}"/>
              </a:ext>
            </a:extLst>
          </p:cNvPr>
          <p:cNvSpPr txBox="1"/>
          <p:nvPr/>
        </p:nvSpPr>
        <p:spPr>
          <a:xfrm>
            <a:off x="5716167"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Ecuador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Peru</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Austria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Belgium</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Bulgaria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Croatia</a:t>
            </a:r>
          </a:p>
          <a:p>
            <a:pPr marL="17145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Republic of Cyprus</a:t>
            </a:r>
          </a:p>
          <a:p>
            <a:pPr marL="171450" indent="-171450">
              <a:spcBef>
                <a:spcPts val="600"/>
              </a:spcBef>
              <a:buClr>
                <a:schemeClr val="accent1"/>
              </a:buClr>
              <a:buFont typeface="Arial" panose="020B0604020202020204" pitchFamily="34" charset="0"/>
              <a:buChar char="•"/>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Czech Republic</a:t>
            </a:r>
          </a:p>
        </p:txBody>
      </p:sp>
      <p:sp>
        <p:nvSpPr>
          <p:cNvPr id="5" name="TextBox 4">
            <a:extLst>
              <a:ext uri="{FF2B5EF4-FFF2-40B4-BE49-F238E27FC236}">
                <a16:creationId xmlns:a16="http://schemas.microsoft.com/office/drawing/2014/main" id="{246719EB-354D-46DA-FB98-873E5677DE1B}"/>
              </a:ext>
            </a:extLst>
          </p:cNvPr>
          <p:cNvSpPr txBox="1"/>
          <p:nvPr/>
        </p:nvSpPr>
        <p:spPr>
          <a:xfrm>
            <a:off x="6778659" y="4812463"/>
            <a:ext cx="1391973" cy="1523494"/>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Denmark</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Estonia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Finland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France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Germany</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Gibraltar</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Greece</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Hungary</a:t>
            </a:r>
            <a:endPar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endParaRPr>
          </a:p>
        </p:txBody>
      </p:sp>
      <p:sp>
        <p:nvSpPr>
          <p:cNvPr id="960" name="TextBox 959">
            <a:extLst>
              <a:ext uri="{FF2B5EF4-FFF2-40B4-BE49-F238E27FC236}">
                <a16:creationId xmlns:a16="http://schemas.microsoft.com/office/drawing/2014/main" id="{8D596DB2-725F-0AB4-A895-18A5711297D6}"/>
              </a:ext>
            </a:extLst>
          </p:cNvPr>
          <p:cNvSpPr txBox="1"/>
          <p:nvPr/>
        </p:nvSpPr>
        <p:spPr>
          <a:xfrm>
            <a:off x="7784001"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Iceland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Ireland</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Italy</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Latvia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Liechtenstein</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Lithuania</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Luxembourg</a:t>
            </a:r>
          </a:p>
          <a:p>
            <a:pPr marL="17145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Malta</a:t>
            </a:r>
          </a:p>
        </p:txBody>
      </p:sp>
      <p:sp>
        <p:nvSpPr>
          <p:cNvPr id="961" name="TextBox 960">
            <a:extLst>
              <a:ext uri="{FF2B5EF4-FFF2-40B4-BE49-F238E27FC236}">
                <a16:creationId xmlns:a16="http://schemas.microsoft.com/office/drawing/2014/main" id="{2FD9295B-DC4F-AC1D-56C7-8E98674116B2}"/>
              </a:ext>
            </a:extLst>
          </p:cNvPr>
          <p:cNvSpPr txBox="1"/>
          <p:nvPr/>
        </p:nvSpPr>
        <p:spPr>
          <a:xfrm>
            <a:off x="8789343"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Netherlands</a:t>
            </a:r>
          </a:p>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Norway</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Poland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Portugal</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Romania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Slovakia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Slovenia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Spain</a:t>
            </a:r>
          </a:p>
        </p:txBody>
      </p:sp>
      <p:sp>
        <p:nvSpPr>
          <p:cNvPr id="962" name="TextBox 961">
            <a:extLst>
              <a:ext uri="{FF2B5EF4-FFF2-40B4-BE49-F238E27FC236}">
                <a16:creationId xmlns:a16="http://schemas.microsoft.com/office/drawing/2014/main" id="{657BF36F-1E56-3924-5476-0677A8E3C6B4}"/>
              </a:ext>
            </a:extLst>
          </p:cNvPr>
          <p:cNvSpPr txBox="1"/>
          <p:nvPr/>
        </p:nvSpPr>
        <p:spPr>
          <a:xfrm>
            <a:off x="9794685" y="4812463"/>
            <a:ext cx="1391973" cy="1523494"/>
          </a:xfrm>
          <a:prstGeom prst="rect">
            <a:avLst/>
          </a:prstGeom>
          <a:noFill/>
        </p:spPr>
        <p:txBody>
          <a:bodyPr wrap="square" lIns="0" tIns="0" rIns="0" bIns="0" rtlCol="0">
            <a:spAutoFit/>
          </a:bodyPr>
          <a:lstStyle/>
          <a:p>
            <a:pPr marL="171450" marR="0" lvl="0" indent="-171450" defTabSz="914400" rtl="0" eaLnBrk="1" fontAlgn="auto" latinLnBrk="0" hangingPunct="1">
              <a:lnSpc>
                <a:spcPct val="100000"/>
              </a:lnSpc>
              <a:spcBef>
                <a:spcPts val="600"/>
              </a:spcBef>
              <a:buClr>
                <a:schemeClr val="accent1"/>
              </a:buClr>
              <a:buSzTx/>
              <a:buFont typeface="Arial" panose="020B0604020202020204" pitchFamily="34" charset="0"/>
              <a:buChar char="•"/>
              <a:tabLst/>
              <a:defRPr/>
            </a:pPr>
            <a:r>
              <a:rPr kumimoji="0" lang="en-US" sz="800" b="1"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rPr>
              <a:t>Sweden</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Switzerland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United Kingdom</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Turkey</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UAE</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South Africa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Hong Kong</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Singapore</a:t>
            </a:r>
          </a:p>
        </p:txBody>
      </p:sp>
      <p:sp>
        <p:nvSpPr>
          <p:cNvPr id="963" name="TextBox 962">
            <a:extLst>
              <a:ext uri="{FF2B5EF4-FFF2-40B4-BE49-F238E27FC236}">
                <a16:creationId xmlns:a16="http://schemas.microsoft.com/office/drawing/2014/main" id="{32F10BC1-A175-3BBD-1546-BB296F386ACA}"/>
              </a:ext>
            </a:extLst>
          </p:cNvPr>
          <p:cNvSpPr txBox="1"/>
          <p:nvPr/>
        </p:nvSpPr>
        <p:spPr>
          <a:xfrm>
            <a:off x="10800027" y="4812463"/>
            <a:ext cx="1391973" cy="923330"/>
          </a:xfrm>
          <a:prstGeom prst="rect">
            <a:avLst/>
          </a:prstGeom>
          <a:noFill/>
        </p:spPr>
        <p:txBody>
          <a:bodyPr wrap="square" lIns="0" tIns="0" rIns="0" bIns="0" rtlCol="0">
            <a:spAutoFit/>
          </a:bodyPr>
          <a:lstStyle/>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South Korea</a:t>
            </a:r>
          </a:p>
          <a:p>
            <a:pPr marL="171450" lvl="0" indent="-171450">
              <a:spcBef>
                <a:spcPts val="600"/>
              </a:spcBef>
              <a:buClr>
                <a:schemeClr val="accent1"/>
              </a:buClr>
              <a:buFont typeface="Arial" panose="020B0604020202020204" pitchFamily="34" charset="0"/>
              <a:buChar char="•"/>
              <a:defRPr/>
            </a:pPr>
            <a:r>
              <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rPr>
              <a:t>Thailand</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Australia</a:t>
            </a:r>
          </a:p>
          <a:p>
            <a:pPr marL="171450" lvl="0" indent="-171450">
              <a:spcBef>
                <a:spcPts val="600"/>
              </a:spcBef>
              <a:buClr>
                <a:schemeClr val="accent1"/>
              </a:buClr>
              <a:buFont typeface="Arial" panose="020B0604020202020204" pitchFamily="34" charset="0"/>
              <a:buChar char="•"/>
              <a:defRPr/>
            </a:pPr>
            <a:r>
              <a:rPr lang="en-US" sz="800" b="1" dirty="0">
                <a:solidFill>
                  <a:srgbClr val="717784"/>
                </a:solidFill>
                <a:latin typeface="Proxima Nova Rg" panose="02000506030000020004" pitchFamily="2" charset="0"/>
                <a:ea typeface="Roboto" panose="02000000000000000000" pitchFamily="2" charset="0"/>
                <a:cs typeface="Arial" panose="020B0604020202020204" pitchFamily="34" charset="0"/>
              </a:rPr>
              <a:t>New Zealand</a:t>
            </a:r>
            <a:endParaRPr lang="en-US" sz="800" dirty="0">
              <a:solidFill>
                <a:srgbClr val="717784"/>
              </a:solidFill>
              <a:latin typeface="Proxima Nova Rg" panose="02000506030000020004" pitchFamily="2" charset="0"/>
              <a:ea typeface="Roboto" panose="02000000000000000000" pitchFamily="2" charset="0"/>
              <a:cs typeface="Arial" panose="020B0604020202020204" pitchFamily="34" charset="0"/>
            </a:endParaRPr>
          </a:p>
          <a:p>
            <a:pPr marR="0" lvl="0" defTabSz="914400" rtl="0" eaLnBrk="1" fontAlgn="auto" latinLnBrk="0" hangingPunct="1">
              <a:lnSpc>
                <a:spcPct val="100000"/>
              </a:lnSpc>
              <a:spcBef>
                <a:spcPts val="600"/>
              </a:spcBef>
              <a:buClr>
                <a:schemeClr val="accent1"/>
              </a:buClr>
              <a:buSzTx/>
              <a:tabLst/>
              <a:defRPr/>
            </a:pPr>
            <a:endParaRPr kumimoji="0" lang="en-US" sz="800" i="0" u="none" strike="noStrike" kern="1200" cap="none" spc="0" normalizeH="0" baseline="0" noProof="0" dirty="0">
              <a:ln>
                <a:noFill/>
              </a:ln>
              <a:solidFill>
                <a:srgbClr val="717784"/>
              </a:solidFill>
              <a:effectLst/>
              <a:uLnTx/>
              <a:uFillTx/>
              <a:latin typeface="Proxima Nova Rg" panose="02000506030000020004" pitchFamily="2" charset="0"/>
              <a:ea typeface="Roboto" panose="02000000000000000000" pitchFamily="2" charset="0"/>
              <a:cs typeface="Arial" panose="020B0604020202020204" pitchFamily="34" charset="0"/>
            </a:endParaRPr>
          </a:p>
        </p:txBody>
      </p:sp>
      <p:sp>
        <p:nvSpPr>
          <p:cNvPr id="965" name="Google Shape;99;p2">
            <a:extLst>
              <a:ext uri="{FF2B5EF4-FFF2-40B4-BE49-F238E27FC236}">
                <a16:creationId xmlns:a16="http://schemas.microsoft.com/office/drawing/2014/main" id="{C0ADBE36-264C-8C57-43DA-3484FB90F0FB}"/>
              </a:ext>
            </a:extLst>
          </p:cNvPr>
          <p:cNvSpPr/>
          <p:nvPr/>
        </p:nvSpPr>
        <p:spPr>
          <a:xfrm>
            <a:off x="611527" y="4126631"/>
            <a:ext cx="1586320" cy="1033209"/>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6" name="Google Shape;99;p2">
            <a:extLst>
              <a:ext uri="{FF2B5EF4-FFF2-40B4-BE49-F238E27FC236}">
                <a16:creationId xmlns:a16="http://schemas.microsoft.com/office/drawing/2014/main" id="{B87D3F77-AA6D-27DC-0E7D-96E50C03510D}"/>
              </a:ext>
            </a:extLst>
          </p:cNvPr>
          <p:cNvSpPr/>
          <p:nvPr/>
        </p:nvSpPr>
        <p:spPr>
          <a:xfrm>
            <a:off x="2287138" y="4126631"/>
            <a:ext cx="1586320" cy="1033209"/>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7" name="Google Shape;99;p2">
            <a:extLst>
              <a:ext uri="{FF2B5EF4-FFF2-40B4-BE49-F238E27FC236}">
                <a16:creationId xmlns:a16="http://schemas.microsoft.com/office/drawing/2014/main" id="{210C676D-7015-DBFE-A027-8878D4FAC4D6}"/>
              </a:ext>
            </a:extLst>
          </p:cNvPr>
          <p:cNvSpPr/>
          <p:nvPr/>
        </p:nvSpPr>
        <p:spPr>
          <a:xfrm>
            <a:off x="631662" y="1588051"/>
            <a:ext cx="1586320" cy="1182305"/>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8" name="Google Shape;99;p2">
            <a:extLst>
              <a:ext uri="{FF2B5EF4-FFF2-40B4-BE49-F238E27FC236}">
                <a16:creationId xmlns:a16="http://schemas.microsoft.com/office/drawing/2014/main" id="{A6103812-B3A3-3D19-B7CB-C698C929567C}"/>
              </a:ext>
            </a:extLst>
          </p:cNvPr>
          <p:cNvSpPr/>
          <p:nvPr/>
        </p:nvSpPr>
        <p:spPr>
          <a:xfrm>
            <a:off x="611527" y="2855421"/>
            <a:ext cx="1586320" cy="1179577"/>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69" name="Google Shape;99;p2">
            <a:extLst>
              <a:ext uri="{FF2B5EF4-FFF2-40B4-BE49-F238E27FC236}">
                <a16:creationId xmlns:a16="http://schemas.microsoft.com/office/drawing/2014/main" id="{999FA845-B874-0FEE-62AC-9A7763441722}"/>
              </a:ext>
            </a:extLst>
          </p:cNvPr>
          <p:cNvSpPr/>
          <p:nvPr/>
        </p:nvSpPr>
        <p:spPr>
          <a:xfrm>
            <a:off x="2287138" y="2855421"/>
            <a:ext cx="1586320" cy="1179577"/>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70" name="Rectangle 969">
            <a:extLst>
              <a:ext uri="{FF2B5EF4-FFF2-40B4-BE49-F238E27FC236}">
                <a16:creationId xmlns:a16="http://schemas.microsoft.com/office/drawing/2014/main" id="{D9938776-C05C-6196-E878-B7F4FDA3BD86}"/>
              </a:ext>
            </a:extLst>
          </p:cNvPr>
          <p:cNvSpPr/>
          <p:nvPr/>
        </p:nvSpPr>
        <p:spPr>
          <a:xfrm>
            <a:off x="604192" y="2981977"/>
            <a:ext cx="1607228"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50+</a:t>
            </a:r>
            <a:endParaRPr kumimoji="0" lang="en-US" sz="3200" b="1" i="0" u="none" strike="noStrike" kern="1200" cap="none" spc="0" normalizeH="0" baseline="0" noProof="0" dirty="0">
              <a:ln>
                <a:noFill/>
              </a:ln>
              <a:effectLst/>
              <a:uLnTx/>
              <a:uFillTx/>
              <a:latin typeface="Proxima Nova Rg"/>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Local Acquiring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Markets</a:t>
            </a:r>
          </a:p>
        </p:txBody>
      </p:sp>
      <p:sp>
        <p:nvSpPr>
          <p:cNvPr id="971" name="Rectangle 970">
            <a:extLst>
              <a:ext uri="{FF2B5EF4-FFF2-40B4-BE49-F238E27FC236}">
                <a16:creationId xmlns:a16="http://schemas.microsoft.com/office/drawing/2014/main" id="{CA3F2E0C-9D1B-FD5B-F7C2-1EBB10110449}"/>
              </a:ext>
            </a:extLst>
          </p:cNvPr>
          <p:cNvSpPr/>
          <p:nvPr/>
        </p:nvSpPr>
        <p:spPr>
          <a:xfrm>
            <a:off x="2270712" y="2981977"/>
            <a:ext cx="1607229"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700+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Payment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Methods</a:t>
            </a:r>
          </a:p>
        </p:txBody>
      </p:sp>
      <p:sp>
        <p:nvSpPr>
          <p:cNvPr id="972" name="Rectangle 971">
            <a:extLst>
              <a:ext uri="{FF2B5EF4-FFF2-40B4-BE49-F238E27FC236}">
                <a16:creationId xmlns:a16="http://schemas.microsoft.com/office/drawing/2014/main" id="{128BDD44-645A-AED9-341D-DA4E7C5BE6B4}"/>
              </a:ext>
            </a:extLst>
          </p:cNvPr>
          <p:cNvSpPr/>
          <p:nvPr/>
        </p:nvSpPr>
        <p:spPr>
          <a:xfrm>
            <a:off x="631662" y="4296760"/>
            <a:ext cx="1579757"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~150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Currencies</a:t>
            </a:r>
          </a:p>
        </p:txBody>
      </p:sp>
      <p:sp>
        <p:nvSpPr>
          <p:cNvPr id="973" name="Rectangle 972">
            <a:extLst>
              <a:ext uri="{FF2B5EF4-FFF2-40B4-BE49-F238E27FC236}">
                <a16:creationId xmlns:a16="http://schemas.microsoft.com/office/drawing/2014/main" id="{BE1D0FB3-83C7-E707-8D21-C416E437DA9F}"/>
              </a:ext>
            </a:extLst>
          </p:cNvPr>
          <p:cNvSpPr/>
          <p:nvPr/>
        </p:nvSpPr>
        <p:spPr>
          <a:xfrm>
            <a:off x="2282442" y="4296760"/>
            <a:ext cx="1591016" cy="615553"/>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2,800+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Team Members</a:t>
            </a:r>
          </a:p>
        </p:txBody>
      </p:sp>
      <p:sp>
        <p:nvSpPr>
          <p:cNvPr id="974" name="Rectangle 973">
            <a:extLst>
              <a:ext uri="{FF2B5EF4-FFF2-40B4-BE49-F238E27FC236}">
                <a16:creationId xmlns:a16="http://schemas.microsoft.com/office/drawing/2014/main" id="{FACAA41A-46FA-9FEE-C593-B5F5EBAAC4D1}"/>
              </a:ext>
            </a:extLst>
          </p:cNvPr>
          <p:cNvSpPr/>
          <p:nvPr/>
        </p:nvSpPr>
        <p:spPr>
          <a:xfrm>
            <a:off x="741399" y="1719825"/>
            <a:ext cx="1370644"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Markets</a:t>
            </a:r>
          </a:p>
        </p:txBody>
      </p:sp>
      <p:sp>
        <p:nvSpPr>
          <p:cNvPr id="975" name="object 7">
            <a:extLst>
              <a:ext uri="{FF2B5EF4-FFF2-40B4-BE49-F238E27FC236}">
                <a16:creationId xmlns:a16="http://schemas.microsoft.com/office/drawing/2014/main" id="{063B8A9D-9031-3837-9A8B-7D9AD175F2E8}"/>
              </a:ext>
            </a:extLst>
          </p:cNvPr>
          <p:cNvSpPr txBox="1"/>
          <p:nvPr/>
        </p:nvSpPr>
        <p:spPr>
          <a:xfrm>
            <a:off x="548834" y="586092"/>
            <a:ext cx="4860658" cy="484748"/>
          </a:xfrm>
          <a:prstGeom prst="rect">
            <a:avLst/>
          </a:prstGeom>
        </p:spPr>
        <p:txBody>
          <a:bodyPr vert="horz" wrap="square" lIns="0" tIns="0" rIns="0" bIns="0" rtlCol="0" anchor="ctr"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3500" b="1" i="0" u="none" strike="noStrike" kern="1200" cap="none" spc="0" normalizeH="0" baseline="0" noProof="0" dirty="0">
                <a:ln>
                  <a:noFill/>
                </a:ln>
                <a:effectLst/>
                <a:uLnTx/>
                <a:uFillTx/>
                <a:latin typeface="Proxima Nova Rg"/>
                <a:ea typeface="+mn-ea"/>
                <a:cs typeface="Arial" panose="020B0604020202020204" pitchFamily="34" charset="0"/>
              </a:rPr>
              <a:t>Nuvei at a glance</a:t>
            </a:r>
          </a:p>
        </p:txBody>
      </p:sp>
      <p:cxnSp>
        <p:nvCxnSpPr>
          <p:cNvPr id="976" name="Straight Connector 975">
            <a:extLst>
              <a:ext uri="{FF2B5EF4-FFF2-40B4-BE49-F238E27FC236}">
                <a16:creationId xmlns:a16="http://schemas.microsoft.com/office/drawing/2014/main" id="{88D312AA-A0B1-2EB4-2A81-926F64A409AD}"/>
              </a:ext>
            </a:extLst>
          </p:cNvPr>
          <p:cNvCxnSpPr>
            <a:cxnSpLocks/>
          </p:cNvCxnSpPr>
          <p:nvPr/>
        </p:nvCxnSpPr>
        <p:spPr>
          <a:xfrm>
            <a:off x="633561" y="2770356"/>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7" name="Straight Connector 976">
            <a:extLst>
              <a:ext uri="{FF2B5EF4-FFF2-40B4-BE49-F238E27FC236}">
                <a16:creationId xmlns:a16="http://schemas.microsoft.com/office/drawing/2014/main" id="{3CE79A66-DCFF-177F-55AD-687A1901CBE8}"/>
              </a:ext>
            </a:extLst>
          </p:cNvPr>
          <p:cNvCxnSpPr>
            <a:cxnSpLocks/>
          </p:cNvCxnSpPr>
          <p:nvPr/>
        </p:nvCxnSpPr>
        <p:spPr>
          <a:xfrm>
            <a:off x="611527" y="4034998"/>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8" name="Straight Connector 977">
            <a:extLst>
              <a:ext uri="{FF2B5EF4-FFF2-40B4-BE49-F238E27FC236}">
                <a16:creationId xmlns:a16="http://schemas.microsoft.com/office/drawing/2014/main" id="{8794B18B-37C4-81AA-D5A7-0E5FE2ABB2F5}"/>
              </a:ext>
            </a:extLst>
          </p:cNvPr>
          <p:cNvCxnSpPr>
            <a:cxnSpLocks/>
          </p:cNvCxnSpPr>
          <p:nvPr/>
        </p:nvCxnSpPr>
        <p:spPr>
          <a:xfrm>
            <a:off x="2289037" y="4034998"/>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79" name="Straight Connector 978">
            <a:extLst>
              <a:ext uri="{FF2B5EF4-FFF2-40B4-BE49-F238E27FC236}">
                <a16:creationId xmlns:a16="http://schemas.microsoft.com/office/drawing/2014/main" id="{2F15785B-B2FE-657E-CC62-5BF642CE21B9}"/>
              </a:ext>
            </a:extLst>
          </p:cNvPr>
          <p:cNvCxnSpPr>
            <a:cxnSpLocks/>
          </p:cNvCxnSpPr>
          <p:nvPr/>
        </p:nvCxnSpPr>
        <p:spPr>
          <a:xfrm>
            <a:off x="611527" y="5148213"/>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80" name="Straight Connector 979">
            <a:extLst>
              <a:ext uri="{FF2B5EF4-FFF2-40B4-BE49-F238E27FC236}">
                <a16:creationId xmlns:a16="http://schemas.microsoft.com/office/drawing/2014/main" id="{7C23FE20-07E3-71E6-008C-86CA64409252}"/>
              </a:ext>
            </a:extLst>
          </p:cNvPr>
          <p:cNvCxnSpPr>
            <a:cxnSpLocks/>
          </p:cNvCxnSpPr>
          <p:nvPr/>
        </p:nvCxnSpPr>
        <p:spPr>
          <a:xfrm>
            <a:off x="2289037" y="5148213"/>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sp>
        <p:nvSpPr>
          <p:cNvPr id="981" name="Google Shape;99;p2">
            <a:extLst>
              <a:ext uri="{FF2B5EF4-FFF2-40B4-BE49-F238E27FC236}">
                <a16:creationId xmlns:a16="http://schemas.microsoft.com/office/drawing/2014/main" id="{AFEF7754-53CA-EAF1-3318-F83A085359E8}"/>
              </a:ext>
            </a:extLst>
          </p:cNvPr>
          <p:cNvSpPr/>
          <p:nvPr/>
        </p:nvSpPr>
        <p:spPr>
          <a:xfrm>
            <a:off x="2289037" y="1587199"/>
            <a:ext cx="1586320" cy="1182305"/>
          </a:xfrm>
          <a:prstGeom prst="roundRect">
            <a:avLst>
              <a:gd name="adj" fmla="val 0"/>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Proxima Nova Rg" panose="02000506030000020004" pitchFamily="2" charset="0"/>
              <a:ea typeface="Proxima Nova Rg"/>
              <a:cs typeface="Arial" panose="020B0604020202020204" pitchFamily="34" charset="0"/>
              <a:sym typeface="Proxima Nova"/>
            </a:endParaRPr>
          </a:p>
        </p:txBody>
      </p:sp>
      <p:sp>
        <p:nvSpPr>
          <p:cNvPr id="982" name="Rectangle 981">
            <a:extLst>
              <a:ext uri="{FF2B5EF4-FFF2-40B4-BE49-F238E27FC236}">
                <a16:creationId xmlns:a16="http://schemas.microsoft.com/office/drawing/2014/main" id="{F942D32D-D108-FB09-D547-6C4E3D7DF347}"/>
              </a:ext>
            </a:extLst>
          </p:cNvPr>
          <p:cNvSpPr/>
          <p:nvPr/>
        </p:nvSpPr>
        <p:spPr>
          <a:xfrm>
            <a:off x="2398774" y="1718973"/>
            <a:ext cx="1370644" cy="800219"/>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Proxima Nova Rg"/>
                <a:ea typeface="+mn-ea"/>
                <a:cs typeface="Arial"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Global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Proxima Nova Rg"/>
                <a:ea typeface="+mn-ea"/>
                <a:cs typeface="Arial" panose="020B0604020202020204" pitchFamily="34" charset="0"/>
              </a:rPr>
              <a:t>Offices</a:t>
            </a:r>
          </a:p>
        </p:txBody>
      </p:sp>
      <p:cxnSp>
        <p:nvCxnSpPr>
          <p:cNvPr id="983" name="Straight Connector 982">
            <a:extLst>
              <a:ext uri="{FF2B5EF4-FFF2-40B4-BE49-F238E27FC236}">
                <a16:creationId xmlns:a16="http://schemas.microsoft.com/office/drawing/2014/main" id="{BBA3CB86-6CA0-EAF4-BCDF-E1282BC32C90}"/>
              </a:ext>
            </a:extLst>
          </p:cNvPr>
          <p:cNvCxnSpPr>
            <a:cxnSpLocks/>
          </p:cNvCxnSpPr>
          <p:nvPr/>
        </p:nvCxnSpPr>
        <p:spPr>
          <a:xfrm>
            <a:off x="2290936" y="2769504"/>
            <a:ext cx="1586320" cy="0"/>
          </a:xfrm>
          <a:prstGeom prst="line">
            <a:avLst/>
          </a:prstGeom>
          <a:ln w="2540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707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DE27CD98-F66C-4079-BFD3-44AE4C0E5F52}"/>
              </a:ext>
            </a:extLst>
          </p:cNvPr>
          <p:cNvSpPr/>
          <p:nvPr/>
        </p:nvSpPr>
        <p:spPr>
          <a:xfrm>
            <a:off x="4286250" y="0"/>
            <a:ext cx="7905747" cy="6858000"/>
          </a:xfrm>
          <a:prstGeom prst="rect">
            <a:avLst/>
          </a:prstGeom>
          <a:solidFill>
            <a:srgbClr val="08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3EDA6FA-19CD-9E72-DC24-8BE4089A7F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6200000" flipV="1">
            <a:off x="1917852" y="1337163"/>
            <a:ext cx="6862776" cy="4190808"/>
          </a:xfrm>
          <a:prstGeom prst="rect">
            <a:avLst/>
          </a:prstGeom>
        </p:spPr>
      </p:pic>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30219" y="2823867"/>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a:solidFill>
                  <a:schemeClr val="tx1"/>
                </a:solidFill>
              </a:rPr>
              <a:t>Why Customers </a:t>
            </a:r>
          </a:p>
          <a:p>
            <a:r>
              <a:rPr lang="en-US" sz="4000" b="1" dirty="0">
                <a:solidFill>
                  <a:schemeClr val="tx1"/>
                </a:solidFill>
              </a:rPr>
              <a:t>Choose Nuvei </a:t>
            </a:r>
          </a:p>
        </p:txBody>
      </p:sp>
      <p:pic>
        <p:nvPicPr>
          <p:cNvPr id="14" name="Picture 13">
            <a:extLst>
              <a:ext uri="{FF2B5EF4-FFF2-40B4-BE49-F238E27FC236}">
                <a16:creationId xmlns:a16="http://schemas.microsoft.com/office/drawing/2014/main" id="{68FDF62D-F2B2-4279-A085-3A87644D69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403767" y="274299"/>
            <a:ext cx="1447070" cy="685800"/>
          </a:xfrm>
          <a:prstGeom prst="rect">
            <a:avLst/>
          </a:prstGeom>
        </p:spPr>
      </p:pic>
      <p:graphicFrame>
        <p:nvGraphicFramePr>
          <p:cNvPr id="41" name="Diagram 40">
            <a:extLst>
              <a:ext uri="{FF2B5EF4-FFF2-40B4-BE49-F238E27FC236}">
                <a16:creationId xmlns:a16="http://schemas.microsoft.com/office/drawing/2014/main" id="{824E787A-803C-48F2-9C9B-1DC305AD8BEA}"/>
              </a:ext>
            </a:extLst>
          </p:cNvPr>
          <p:cNvGraphicFramePr/>
          <p:nvPr>
            <p:extLst>
              <p:ext uri="{D42A27DB-BD31-4B8C-83A1-F6EECF244321}">
                <p14:modId xmlns:p14="http://schemas.microsoft.com/office/powerpoint/2010/main" val="3553805731"/>
              </p:ext>
            </p:extLst>
          </p:nvPr>
        </p:nvGraphicFramePr>
        <p:xfrm>
          <a:off x="5087530" y="967045"/>
          <a:ext cx="7176747" cy="52977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2" name="Picture 41">
            <a:extLst>
              <a:ext uri="{FF2B5EF4-FFF2-40B4-BE49-F238E27FC236}">
                <a16:creationId xmlns:a16="http://schemas.microsoft.com/office/drawing/2014/main" id="{2C444915-CCAD-4B56-A090-ED4B54BB9F4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50642" y="3353422"/>
            <a:ext cx="1068661" cy="376211"/>
          </a:xfrm>
          <a:prstGeom prst="rect">
            <a:avLst/>
          </a:prstGeom>
        </p:spPr>
      </p:pic>
      <p:pic>
        <p:nvPicPr>
          <p:cNvPr id="3" name="Picture 2">
            <a:extLst>
              <a:ext uri="{FF2B5EF4-FFF2-40B4-BE49-F238E27FC236}">
                <a16:creationId xmlns:a16="http://schemas.microsoft.com/office/drawing/2014/main" id="{A818D6E3-F7C7-F9F9-C666-2AE031978F06}"/>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
        <p:nvSpPr>
          <p:cNvPr id="2" name="Cross 1">
            <a:extLst>
              <a:ext uri="{FF2B5EF4-FFF2-40B4-BE49-F238E27FC236}">
                <a16:creationId xmlns:a16="http://schemas.microsoft.com/office/drawing/2014/main" id="{E7F99FC8-AB2D-9E4A-F540-F7D2E1CF82B7}"/>
              </a:ext>
            </a:extLst>
          </p:cNvPr>
          <p:cNvSpPr/>
          <p:nvPr/>
        </p:nvSpPr>
        <p:spPr>
          <a:xfrm>
            <a:off x="8141572" y="7760481"/>
            <a:ext cx="312884" cy="312884"/>
          </a:xfrm>
          <a:prstGeom prst="plus">
            <a:avLst>
              <a:gd name="adj" fmla="val 36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6446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BC4F-722E-E190-E55F-B82E303A1D4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8C13B1D-F675-57D0-1274-264F47681A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65029" y="0"/>
            <a:ext cx="7526971" cy="6858000"/>
          </a:xfrm>
          <a:prstGeom prst="rect">
            <a:avLst/>
          </a:prstGeom>
        </p:spPr>
      </p:pic>
      <p:pic>
        <p:nvPicPr>
          <p:cNvPr id="6" name="Picture 5">
            <a:extLst>
              <a:ext uri="{FF2B5EF4-FFF2-40B4-BE49-F238E27FC236}">
                <a16:creationId xmlns:a16="http://schemas.microsoft.com/office/drawing/2014/main" id="{28F048D9-440B-0ECE-6E1D-3CBFAFD4A8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5400000">
            <a:off x="3245791" y="1116674"/>
            <a:ext cx="6876726" cy="4605927"/>
          </a:xfrm>
          <a:prstGeom prst="rect">
            <a:avLst/>
          </a:prstGeom>
        </p:spPr>
      </p:pic>
      <p:sp>
        <p:nvSpPr>
          <p:cNvPr id="118" name="Text Placeholder 7">
            <a:extLst>
              <a:ext uri="{FF2B5EF4-FFF2-40B4-BE49-F238E27FC236}">
                <a16:creationId xmlns:a16="http://schemas.microsoft.com/office/drawing/2014/main" id="{E4C08B2C-437C-F6C9-1C1F-20585B7070A4}"/>
              </a:ext>
            </a:extLst>
          </p:cNvPr>
          <p:cNvSpPr txBox="1">
            <a:spLocks/>
          </p:cNvSpPr>
          <p:nvPr/>
        </p:nvSpPr>
        <p:spPr>
          <a:xfrm>
            <a:off x="511169" y="239373"/>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Sage Integrated Payments</a:t>
            </a:r>
          </a:p>
        </p:txBody>
      </p:sp>
      <p:sp>
        <p:nvSpPr>
          <p:cNvPr id="17" name="Parallelogram 10">
            <a:extLst>
              <a:ext uri="{FF2B5EF4-FFF2-40B4-BE49-F238E27FC236}">
                <a16:creationId xmlns:a16="http://schemas.microsoft.com/office/drawing/2014/main" id="{945A3490-F59F-0D59-EA51-26BB8E7C133E}"/>
              </a:ext>
            </a:extLst>
          </p:cNvPr>
          <p:cNvSpPr/>
          <p:nvPr/>
        </p:nvSpPr>
        <p:spPr>
          <a:xfrm>
            <a:off x="-3521" y="1176763"/>
            <a:ext cx="6175721"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a typeface="Calibri" panose="020F0502020204030204" pitchFamily="34" charset="0"/>
                <a:cs typeface="Times New Roman" panose="02020603050405020304" pitchFamily="18" charset="0"/>
              </a:rPr>
              <a:t>Why integrated payments matter</a:t>
            </a:r>
            <a:endParaRPr lang="en-US" sz="1100" dirty="0">
              <a:ea typeface="Calibri" panose="020F0502020204030204" pitchFamily="34" charset="0"/>
              <a:cs typeface="Times New Roman" panose="02020603050405020304" pitchFamily="18" charset="0"/>
            </a:endParaRPr>
          </a:p>
        </p:txBody>
      </p:sp>
      <p:sp>
        <p:nvSpPr>
          <p:cNvPr id="3" name="Content Placeholder 5">
            <a:extLst>
              <a:ext uri="{FF2B5EF4-FFF2-40B4-BE49-F238E27FC236}">
                <a16:creationId xmlns:a16="http://schemas.microsoft.com/office/drawing/2014/main" id="{1B05409B-F322-CAF7-E2E9-2D9F435D6173}"/>
              </a:ext>
            </a:extLst>
          </p:cNvPr>
          <p:cNvSpPr txBox="1">
            <a:spLocks/>
          </p:cNvSpPr>
          <p:nvPr/>
        </p:nvSpPr>
        <p:spPr>
          <a:xfrm>
            <a:off x="551682" y="2547834"/>
            <a:ext cx="6340031" cy="56766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sp>
        <p:nvSpPr>
          <p:cNvPr id="7" name="Content Placeholder 5">
            <a:extLst>
              <a:ext uri="{FF2B5EF4-FFF2-40B4-BE49-F238E27FC236}">
                <a16:creationId xmlns:a16="http://schemas.microsoft.com/office/drawing/2014/main" id="{40044258-B2B2-EB98-1002-36E9E184B065}"/>
              </a:ext>
            </a:extLst>
          </p:cNvPr>
          <p:cNvSpPr txBox="1">
            <a:spLocks/>
          </p:cNvSpPr>
          <p:nvPr/>
        </p:nvSpPr>
        <p:spPr>
          <a:xfrm>
            <a:off x="551682" y="3476905"/>
            <a:ext cx="6340031" cy="119885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sp>
        <p:nvSpPr>
          <p:cNvPr id="11" name="Content Placeholder 5">
            <a:extLst>
              <a:ext uri="{FF2B5EF4-FFF2-40B4-BE49-F238E27FC236}">
                <a16:creationId xmlns:a16="http://schemas.microsoft.com/office/drawing/2014/main" id="{3EBA84F2-8A27-9F88-A1BA-644E7C7193D7}"/>
              </a:ext>
            </a:extLst>
          </p:cNvPr>
          <p:cNvSpPr txBox="1">
            <a:spLocks/>
          </p:cNvSpPr>
          <p:nvPr/>
        </p:nvSpPr>
        <p:spPr>
          <a:xfrm>
            <a:off x="586496" y="5398156"/>
            <a:ext cx="6340031" cy="6919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endParaRPr lang="en-US" sz="1500" dirty="0"/>
          </a:p>
        </p:txBody>
      </p:sp>
      <p:pic>
        <p:nvPicPr>
          <p:cNvPr id="13" name="Picture 12">
            <a:extLst>
              <a:ext uri="{FF2B5EF4-FFF2-40B4-BE49-F238E27FC236}">
                <a16:creationId xmlns:a16="http://schemas.microsoft.com/office/drawing/2014/main" id="{BBBAAE63-7FC3-5969-ECB3-A2AD95BD2F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pic>
        <p:nvPicPr>
          <p:cNvPr id="23" name="Picture 22">
            <a:extLst>
              <a:ext uri="{FF2B5EF4-FFF2-40B4-BE49-F238E27FC236}">
                <a16:creationId xmlns:a16="http://schemas.microsoft.com/office/drawing/2014/main" id="{5A449A3A-39DC-61D3-6834-779D15FF0694}"/>
              </a:ext>
            </a:extLst>
          </p:cNvPr>
          <p:cNvPicPr>
            <a:picLocks noChangeAspect="1"/>
          </p:cNvPicPr>
          <p:nvPr/>
        </p:nvPicPr>
        <p:blipFill>
          <a:blip r:embed="rId6"/>
          <a:stretch>
            <a:fillRect/>
          </a:stretch>
        </p:blipFill>
        <p:spPr>
          <a:xfrm>
            <a:off x="282304" y="2377313"/>
            <a:ext cx="5889896" cy="3712773"/>
          </a:xfrm>
          <a:prstGeom prst="rect">
            <a:avLst/>
          </a:prstGeom>
        </p:spPr>
      </p:pic>
    </p:spTree>
    <p:extLst>
      <p:ext uri="{BB962C8B-B14F-4D97-AF65-F5344CB8AC3E}">
        <p14:creationId xmlns:p14="http://schemas.microsoft.com/office/powerpoint/2010/main" val="300778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CF681C-E434-34EE-A376-CEC81D115493}"/>
              </a:ext>
            </a:extLst>
          </p:cNvPr>
          <p:cNvSpPr/>
          <p:nvPr/>
        </p:nvSpPr>
        <p:spPr>
          <a:xfrm>
            <a:off x="5595042" y="0"/>
            <a:ext cx="6596955" cy="6858000"/>
          </a:xfrm>
          <a:prstGeom prst="rect">
            <a:avLst/>
          </a:prstGeom>
          <a:solidFill>
            <a:srgbClr val="0820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6" name="Picture 5">
            <a:extLst>
              <a:ext uri="{FF2B5EF4-FFF2-40B4-BE49-F238E27FC236}">
                <a16:creationId xmlns:a16="http://schemas.microsoft.com/office/drawing/2014/main" id="{6C69E389-3A4D-A189-B89B-4ED58B87E3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3431939" y="1331208"/>
            <a:ext cx="6862776" cy="4190808"/>
          </a:xfrm>
          <a:prstGeom prst="rect">
            <a:avLst/>
          </a:prstGeom>
        </p:spPr>
      </p:pic>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9" y="239373"/>
            <a:ext cx="556578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dirty="0">
                <a:solidFill>
                  <a:schemeClr val="tx1"/>
                </a:solidFill>
              </a:rPr>
              <a:t>Sage Integrated Payments</a:t>
            </a:r>
          </a:p>
        </p:txBody>
      </p:sp>
      <p:sp>
        <p:nvSpPr>
          <p:cNvPr id="12" name="Text Placeholder 6">
            <a:extLst>
              <a:ext uri="{FF2B5EF4-FFF2-40B4-BE49-F238E27FC236}">
                <a16:creationId xmlns:a16="http://schemas.microsoft.com/office/drawing/2014/main" id="{556AA6EE-2547-4AD0-8BCE-645FDE22A192}"/>
              </a:ext>
            </a:extLst>
          </p:cNvPr>
          <p:cNvSpPr txBox="1">
            <a:spLocks/>
          </p:cNvSpPr>
          <p:nvPr/>
        </p:nvSpPr>
        <p:spPr>
          <a:xfrm>
            <a:off x="959041" y="1869497"/>
            <a:ext cx="4771973" cy="11228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pPr>
            <a:r>
              <a:rPr lang="en-US" sz="1600" dirty="0"/>
              <a:t>Vault customer payment accounts to pay transactions directly inside of Sage</a:t>
            </a:r>
          </a:p>
        </p:txBody>
      </p:sp>
      <p:sp>
        <p:nvSpPr>
          <p:cNvPr id="17" name="Parallelogram 10">
            <a:extLst>
              <a:ext uri="{FF2B5EF4-FFF2-40B4-BE49-F238E27FC236}">
                <a16:creationId xmlns:a16="http://schemas.microsoft.com/office/drawing/2014/main" id="{08064C27-4F13-4F8D-9141-E7E61175AC9E}"/>
              </a:ext>
            </a:extLst>
          </p:cNvPr>
          <p:cNvSpPr/>
          <p:nvPr/>
        </p:nvSpPr>
        <p:spPr>
          <a:xfrm>
            <a:off x="-1" y="981487"/>
            <a:ext cx="5284697"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a typeface="Calibri" panose="020F0502020204030204" pitchFamily="34" charset="0"/>
                <a:cs typeface="Times New Roman" panose="02020603050405020304" pitchFamily="18" charset="0"/>
              </a:rPr>
              <a:t>Primary Functions</a:t>
            </a:r>
          </a:p>
        </p:txBody>
      </p:sp>
      <p:sp>
        <p:nvSpPr>
          <p:cNvPr id="3" name="Content Placeholder 5">
            <a:extLst>
              <a:ext uri="{FF2B5EF4-FFF2-40B4-BE49-F238E27FC236}">
                <a16:creationId xmlns:a16="http://schemas.microsoft.com/office/drawing/2014/main" id="{7F17F280-80A9-751D-F967-D590D499892F}"/>
              </a:ext>
            </a:extLst>
          </p:cNvPr>
          <p:cNvSpPr txBox="1">
            <a:spLocks/>
          </p:cNvSpPr>
          <p:nvPr/>
        </p:nvSpPr>
        <p:spPr>
          <a:xfrm>
            <a:off x="999555" y="2385886"/>
            <a:ext cx="6340031" cy="56766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400" dirty="0">
                <a:solidFill>
                  <a:srgbClr val="E30046"/>
                </a:solidFill>
              </a:rPr>
              <a:t>Credit card and ACH</a:t>
            </a:r>
          </a:p>
        </p:txBody>
      </p:sp>
      <p:sp>
        <p:nvSpPr>
          <p:cNvPr id="2" name="Text Placeholder 6">
            <a:extLst>
              <a:ext uri="{FF2B5EF4-FFF2-40B4-BE49-F238E27FC236}">
                <a16:creationId xmlns:a16="http://schemas.microsoft.com/office/drawing/2014/main" id="{AF649CDE-F5CF-F397-8A40-1B5DB2D1B2C8}"/>
              </a:ext>
            </a:extLst>
          </p:cNvPr>
          <p:cNvSpPr txBox="1">
            <a:spLocks/>
          </p:cNvSpPr>
          <p:nvPr/>
        </p:nvSpPr>
        <p:spPr>
          <a:xfrm>
            <a:off x="959041" y="2938139"/>
            <a:ext cx="4325655"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pPr>
            <a:r>
              <a:rPr lang="en-US" sz="1600" dirty="0"/>
              <a:t>Take customer payments on the fly directly inside transactions</a:t>
            </a:r>
          </a:p>
        </p:txBody>
      </p:sp>
      <p:sp>
        <p:nvSpPr>
          <p:cNvPr id="7" name="Content Placeholder 5">
            <a:extLst>
              <a:ext uri="{FF2B5EF4-FFF2-40B4-BE49-F238E27FC236}">
                <a16:creationId xmlns:a16="http://schemas.microsoft.com/office/drawing/2014/main" id="{C3655BAE-4CB4-7638-FAB1-65CF9798997A}"/>
              </a:ext>
            </a:extLst>
          </p:cNvPr>
          <p:cNvSpPr txBox="1">
            <a:spLocks/>
          </p:cNvSpPr>
          <p:nvPr/>
        </p:nvSpPr>
        <p:spPr>
          <a:xfrm>
            <a:off x="999555" y="3472279"/>
            <a:ext cx="6340031" cy="119885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400" dirty="0">
                <a:solidFill>
                  <a:srgbClr val="E30046"/>
                </a:solidFill>
              </a:rPr>
              <a:t>A/R invoices – voids / refunds</a:t>
            </a:r>
          </a:p>
          <a:p>
            <a:pPr marL="360363" indent="-185738">
              <a:buClr>
                <a:schemeClr val="accent1"/>
              </a:buClr>
              <a:buFont typeface="Arial" panose="020B0604020202020204" pitchFamily="34" charset="0"/>
              <a:buChar char="•"/>
            </a:pPr>
            <a:r>
              <a:rPr lang="en-US" sz="1400" dirty="0">
                <a:solidFill>
                  <a:srgbClr val="E30046"/>
                </a:solidFill>
              </a:rPr>
              <a:t>Cash receipts</a:t>
            </a:r>
          </a:p>
          <a:p>
            <a:pPr marL="360363" indent="-185738">
              <a:buClr>
                <a:schemeClr val="accent1"/>
              </a:buClr>
              <a:buFont typeface="Arial" panose="020B0604020202020204" pitchFamily="34" charset="0"/>
              <a:buChar char="•"/>
            </a:pPr>
            <a:r>
              <a:rPr lang="en-US" sz="1400" dirty="0">
                <a:solidFill>
                  <a:srgbClr val="E30046"/>
                </a:solidFill>
              </a:rPr>
              <a:t>Sales orders</a:t>
            </a:r>
          </a:p>
          <a:p>
            <a:pPr marL="817563" lvl="1" indent="-185738">
              <a:buClr>
                <a:schemeClr val="accent1"/>
              </a:buClr>
              <a:buFont typeface="Arial" panose="020B0604020202020204" pitchFamily="34" charset="0"/>
              <a:buChar char="•"/>
            </a:pPr>
            <a:r>
              <a:rPr lang="en-US" sz="1200" dirty="0">
                <a:solidFill>
                  <a:srgbClr val="081F2C"/>
                </a:solidFill>
              </a:rPr>
              <a:t>Pre-authorize</a:t>
            </a:r>
          </a:p>
          <a:p>
            <a:pPr marL="817563" lvl="1" indent="-185738">
              <a:buClr>
                <a:schemeClr val="accent1"/>
              </a:buClr>
              <a:buFont typeface="Arial" panose="020B0604020202020204" pitchFamily="34" charset="0"/>
              <a:buChar char="•"/>
            </a:pPr>
            <a:r>
              <a:rPr lang="en-US" sz="1200" dirty="0">
                <a:solidFill>
                  <a:srgbClr val="081F2C"/>
                </a:solidFill>
              </a:rPr>
              <a:t>Pre-pay</a:t>
            </a:r>
          </a:p>
          <a:p>
            <a:pPr marL="360363" indent="-185738">
              <a:buClr>
                <a:schemeClr val="accent1"/>
              </a:buClr>
              <a:buFont typeface="Arial" panose="020B0604020202020204" pitchFamily="34" charset="0"/>
              <a:buChar char="•"/>
            </a:pPr>
            <a:r>
              <a:rPr lang="en-US" sz="1400" dirty="0">
                <a:solidFill>
                  <a:srgbClr val="E30046"/>
                </a:solidFill>
              </a:rPr>
              <a:t>Sales invoices</a:t>
            </a:r>
          </a:p>
        </p:txBody>
      </p:sp>
      <p:sp>
        <p:nvSpPr>
          <p:cNvPr id="8" name="Text Placeholder 6">
            <a:extLst>
              <a:ext uri="{FF2B5EF4-FFF2-40B4-BE49-F238E27FC236}">
                <a16:creationId xmlns:a16="http://schemas.microsoft.com/office/drawing/2014/main" id="{F2BE512D-FA32-E664-1DB6-81D38620F293}"/>
              </a:ext>
            </a:extLst>
          </p:cNvPr>
          <p:cNvSpPr txBox="1">
            <a:spLocks/>
          </p:cNvSpPr>
          <p:nvPr/>
        </p:nvSpPr>
        <p:spPr>
          <a:xfrm>
            <a:off x="959041" y="4804039"/>
            <a:ext cx="4923033"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pPr>
            <a:endParaRPr lang="en-US" sz="1400" dirty="0"/>
          </a:p>
        </p:txBody>
      </p:sp>
      <p:sp>
        <p:nvSpPr>
          <p:cNvPr id="10" name="Text Placeholder 6">
            <a:extLst>
              <a:ext uri="{FF2B5EF4-FFF2-40B4-BE49-F238E27FC236}">
                <a16:creationId xmlns:a16="http://schemas.microsoft.com/office/drawing/2014/main" id="{9123CC40-F45E-4FF8-BB36-96258F7B73CE}"/>
              </a:ext>
            </a:extLst>
          </p:cNvPr>
          <p:cNvSpPr txBox="1">
            <a:spLocks/>
          </p:cNvSpPr>
          <p:nvPr/>
        </p:nvSpPr>
        <p:spPr>
          <a:xfrm>
            <a:off x="959041" y="5068826"/>
            <a:ext cx="6089656" cy="337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lvl="1" indent="-285750">
              <a:buClr>
                <a:srgbClr val="E40046"/>
              </a:buClr>
            </a:pPr>
            <a:r>
              <a:rPr lang="en-US" sz="1600" dirty="0"/>
              <a:t>Flexibility</a:t>
            </a:r>
          </a:p>
        </p:txBody>
      </p:sp>
      <p:sp>
        <p:nvSpPr>
          <p:cNvPr id="11" name="Content Placeholder 5">
            <a:extLst>
              <a:ext uri="{FF2B5EF4-FFF2-40B4-BE49-F238E27FC236}">
                <a16:creationId xmlns:a16="http://schemas.microsoft.com/office/drawing/2014/main" id="{F004E9C6-6931-F046-4998-5E29334B8BEE}"/>
              </a:ext>
            </a:extLst>
          </p:cNvPr>
          <p:cNvSpPr txBox="1">
            <a:spLocks/>
          </p:cNvSpPr>
          <p:nvPr/>
        </p:nvSpPr>
        <p:spPr>
          <a:xfrm>
            <a:off x="999555" y="5306186"/>
            <a:ext cx="6340031" cy="69193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sz="1400" dirty="0">
                <a:solidFill>
                  <a:srgbClr val="E30046"/>
                </a:solidFill>
              </a:rPr>
              <a:t>ACH</a:t>
            </a:r>
          </a:p>
          <a:p>
            <a:pPr marL="360363" indent="-185738">
              <a:buClr>
                <a:schemeClr val="accent1"/>
              </a:buClr>
              <a:buFont typeface="Arial" panose="020B0604020202020204" pitchFamily="34" charset="0"/>
              <a:buChar char="•"/>
            </a:pPr>
            <a:r>
              <a:rPr lang="en-US" sz="1400" dirty="0">
                <a:solidFill>
                  <a:srgbClr val="E30046"/>
                </a:solidFill>
              </a:rPr>
              <a:t>Card present (swipe, chip, tap)</a:t>
            </a:r>
          </a:p>
          <a:p>
            <a:pPr marL="360363" indent="-185738">
              <a:buClr>
                <a:schemeClr val="accent1"/>
              </a:buClr>
              <a:buFont typeface="Arial" panose="020B0604020202020204" pitchFamily="34" charset="0"/>
              <a:buChar char="•"/>
            </a:pPr>
            <a:r>
              <a:rPr lang="en-US" sz="1400" dirty="0">
                <a:solidFill>
                  <a:srgbClr val="E30046"/>
                </a:solidFill>
              </a:rPr>
              <a:t>Card not present</a:t>
            </a:r>
          </a:p>
          <a:p>
            <a:pPr marL="174625">
              <a:buClr>
                <a:schemeClr val="accent1"/>
              </a:buClr>
            </a:pPr>
            <a:endParaRPr lang="en-US" sz="1400" dirty="0">
              <a:solidFill>
                <a:srgbClr val="E30046"/>
              </a:solidFill>
            </a:endParaRPr>
          </a:p>
          <a:p>
            <a:pPr marL="174625">
              <a:buClr>
                <a:schemeClr val="accent1"/>
              </a:buClr>
            </a:pPr>
            <a:endParaRPr lang="en-US" sz="1400" i="1" dirty="0">
              <a:solidFill>
                <a:srgbClr val="E30046"/>
              </a:solidFill>
            </a:endParaRPr>
          </a:p>
          <a:p>
            <a:pPr marL="174625">
              <a:buClr>
                <a:schemeClr val="accent1"/>
              </a:buClr>
            </a:pPr>
            <a:r>
              <a:rPr lang="en-US" sz="1400" i="1" dirty="0"/>
              <a:t>*Some features may not be supported across all Sage products </a:t>
            </a:r>
          </a:p>
          <a:p>
            <a:pPr marL="174625">
              <a:buClr>
                <a:schemeClr val="accent1"/>
              </a:buClr>
            </a:pPr>
            <a:endParaRPr lang="en-US" sz="1400" dirty="0">
              <a:solidFill>
                <a:srgbClr val="E30046"/>
              </a:solidFill>
            </a:endParaRPr>
          </a:p>
        </p:txBody>
      </p:sp>
      <p:pic>
        <p:nvPicPr>
          <p:cNvPr id="13" name="Picture 12">
            <a:extLst>
              <a:ext uri="{FF2B5EF4-FFF2-40B4-BE49-F238E27FC236}">
                <a16:creationId xmlns:a16="http://schemas.microsoft.com/office/drawing/2014/main" id="{7367352B-3BB5-0EA5-690F-23701C33DD6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pic>
        <p:nvPicPr>
          <p:cNvPr id="9" name="Picture 8" descr="A computer with a black screen&#10;&#10;Description automatically generated">
            <a:extLst>
              <a:ext uri="{FF2B5EF4-FFF2-40B4-BE49-F238E27FC236}">
                <a16:creationId xmlns:a16="http://schemas.microsoft.com/office/drawing/2014/main" id="{E1FA5A8C-5512-883D-614C-3C2DA26213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633076" y="1596712"/>
            <a:ext cx="8335341" cy="4888872"/>
          </a:xfrm>
          <a:prstGeom prst="rect">
            <a:avLst/>
          </a:prstGeom>
        </p:spPr>
      </p:pic>
      <p:pic>
        <p:nvPicPr>
          <p:cNvPr id="14" name="Picture 13" descr="Blurred financial stock market data and graph">
            <a:extLst>
              <a:ext uri="{FF2B5EF4-FFF2-40B4-BE49-F238E27FC236}">
                <a16:creationId xmlns:a16="http://schemas.microsoft.com/office/drawing/2014/main" id="{8292F1C7-D317-64B5-486B-16019AF0691B}"/>
              </a:ext>
            </a:extLst>
          </p:cNvPr>
          <p:cNvPicPr>
            <a:picLocks noChangeAspect="1"/>
          </p:cNvPicPr>
          <p:nvPr/>
        </p:nvPicPr>
        <p:blipFill rotWithShape="1">
          <a:blip r:embed="rId6">
            <a:extLst>
              <a:ext uri="{28A0092B-C50C-407E-A947-70E740481C1C}">
                <a14:useLocalDpi xmlns:a14="http://schemas.microsoft.com/office/drawing/2010/main" val="0"/>
              </a:ext>
            </a:extLst>
          </a:blip>
          <a:srcRect t="-228"/>
          <a:stretch/>
        </p:blipFill>
        <p:spPr>
          <a:xfrm>
            <a:off x="5666876" y="1798504"/>
            <a:ext cx="6181210" cy="3971854"/>
          </a:xfrm>
          <a:prstGeom prst="rect">
            <a:avLst/>
          </a:prstGeom>
        </p:spPr>
      </p:pic>
      <p:cxnSp>
        <p:nvCxnSpPr>
          <p:cNvPr id="19" name="Straight Arrow Connector 18">
            <a:extLst>
              <a:ext uri="{FF2B5EF4-FFF2-40B4-BE49-F238E27FC236}">
                <a16:creationId xmlns:a16="http://schemas.microsoft.com/office/drawing/2014/main" id="{314D636A-1F81-6636-F727-C6963571A199}"/>
              </a:ext>
            </a:extLst>
          </p:cNvPr>
          <p:cNvCxnSpPr>
            <a:cxnSpLocks/>
          </p:cNvCxnSpPr>
          <p:nvPr/>
        </p:nvCxnSpPr>
        <p:spPr>
          <a:xfrm flipH="1">
            <a:off x="7752217" y="3482537"/>
            <a:ext cx="667746" cy="301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5C6E6C1-9C39-C23F-DEFD-2CC15D058178}"/>
              </a:ext>
            </a:extLst>
          </p:cNvPr>
          <p:cNvSpPr/>
          <p:nvPr/>
        </p:nvSpPr>
        <p:spPr>
          <a:xfrm>
            <a:off x="5653620" y="1798504"/>
            <a:ext cx="6239604" cy="39766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A8C0B929-96AD-8645-C9AE-C553AC076F9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8832" y="2937016"/>
            <a:ext cx="420624" cy="420624"/>
          </a:xfrm>
          <a:prstGeom prst="rect">
            <a:avLst/>
          </a:prstGeom>
        </p:spPr>
      </p:pic>
      <p:pic>
        <p:nvPicPr>
          <p:cNvPr id="25" name="Graphic 24">
            <a:extLst>
              <a:ext uri="{FF2B5EF4-FFF2-40B4-BE49-F238E27FC236}">
                <a16:creationId xmlns:a16="http://schemas.microsoft.com/office/drawing/2014/main" id="{4171A01A-D05A-9624-CB57-F5074EACBA1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80992" y="1869497"/>
            <a:ext cx="422074" cy="422074"/>
          </a:xfrm>
          <a:prstGeom prst="rect">
            <a:avLst/>
          </a:prstGeom>
        </p:spPr>
      </p:pic>
      <p:pic>
        <p:nvPicPr>
          <p:cNvPr id="27" name="Graphic 26">
            <a:extLst>
              <a:ext uri="{FF2B5EF4-FFF2-40B4-BE49-F238E27FC236}">
                <a16:creationId xmlns:a16="http://schemas.microsoft.com/office/drawing/2014/main" id="{65208086-B0EF-AD6F-C1D3-7A59E4DEE559}"/>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08832" y="5027365"/>
            <a:ext cx="420625" cy="420625"/>
          </a:xfrm>
          <a:prstGeom prst="rect">
            <a:avLst/>
          </a:prstGeom>
        </p:spPr>
      </p:pic>
      <p:pic>
        <p:nvPicPr>
          <p:cNvPr id="29" name="Picture 28" descr="A white rectangular sign with black text&#10;&#10;AI-generated content may be incorrect.">
            <a:extLst>
              <a:ext uri="{FF2B5EF4-FFF2-40B4-BE49-F238E27FC236}">
                <a16:creationId xmlns:a16="http://schemas.microsoft.com/office/drawing/2014/main" id="{600ECA3F-9061-FBD7-8320-B73690E510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25082" y="2026718"/>
            <a:ext cx="2303792" cy="686588"/>
          </a:xfrm>
          <a:prstGeom prst="rect">
            <a:avLst/>
          </a:prstGeom>
        </p:spPr>
      </p:pic>
      <p:pic>
        <p:nvPicPr>
          <p:cNvPr id="1032" name="Picture 8" descr="e2b teknologies - SAGE 100 BRIEF OVERVIEW">
            <a:extLst>
              <a:ext uri="{FF2B5EF4-FFF2-40B4-BE49-F238E27FC236}">
                <a16:creationId xmlns:a16="http://schemas.microsoft.com/office/drawing/2014/main" id="{3D094623-CD03-7208-255B-41BC3C445C2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1512" y="3448022"/>
            <a:ext cx="1804578" cy="94458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8170F9C0-19D5-2A4A-2D6C-B78FC9B5839B}"/>
              </a:ext>
            </a:extLst>
          </p:cNvPr>
          <p:cNvPicPr>
            <a:picLocks noChangeAspect="1"/>
          </p:cNvPicPr>
          <p:nvPr/>
        </p:nvPicPr>
        <p:blipFill>
          <a:blip r:embed="rId15"/>
          <a:stretch>
            <a:fillRect/>
          </a:stretch>
        </p:blipFill>
        <p:spPr>
          <a:xfrm>
            <a:off x="6276063" y="2928838"/>
            <a:ext cx="1622460" cy="605396"/>
          </a:xfrm>
          <a:prstGeom prst="rect">
            <a:avLst/>
          </a:prstGeom>
        </p:spPr>
      </p:pic>
      <p:pic>
        <p:nvPicPr>
          <p:cNvPr id="1038" name="Picture 14" descr="Asyma Solutions | Sage 100 Contractor">
            <a:extLst>
              <a:ext uri="{FF2B5EF4-FFF2-40B4-BE49-F238E27FC236}">
                <a16:creationId xmlns:a16="http://schemas.microsoft.com/office/drawing/2014/main" id="{3BFBB0FE-9D53-41B5-2D52-EA1BD52000F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61773" y="3368657"/>
            <a:ext cx="3009517" cy="95301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Sage 300 CRE &amp; Flashtract Construction Billing &amp; Payments ...">
            <a:extLst>
              <a:ext uri="{FF2B5EF4-FFF2-40B4-BE49-F238E27FC236}">
                <a16:creationId xmlns:a16="http://schemas.microsoft.com/office/drawing/2014/main" id="{A654765F-8B20-36F0-FCBD-553B0DD2C33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28086" y="4368348"/>
            <a:ext cx="1547076" cy="40026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17F5F143-0E28-F7CB-E6D1-D2B3E5AB51A1}"/>
              </a:ext>
            </a:extLst>
          </p:cNvPr>
          <p:cNvPicPr>
            <a:picLocks noChangeAspect="1"/>
          </p:cNvPicPr>
          <p:nvPr/>
        </p:nvPicPr>
        <p:blipFill>
          <a:blip r:embed="rId18"/>
          <a:stretch>
            <a:fillRect/>
          </a:stretch>
        </p:blipFill>
        <p:spPr>
          <a:xfrm>
            <a:off x="6446255" y="4983073"/>
            <a:ext cx="1400228" cy="412055"/>
          </a:xfrm>
          <a:prstGeom prst="rect">
            <a:avLst/>
          </a:prstGeom>
        </p:spPr>
      </p:pic>
      <p:pic>
        <p:nvPicPr>
          <p:cNvPr id="41" name="Picture 40">
            <a:extLst>
              <a:ext uri="{FF2B5EF4-FFF2-40B4-BE49-F238E27FC236}">
                <a16:creationId xmlns:a16="http://schemas.microsoft.com/office/drawing/2014/main" id="{B34755E1-ADC2-CEED-923D-D69A67F94423}"/>
              </a:ext>
            </a:extLst>
          </p:cNvPr>
          <p:cNvPicPr>
            <a:picLocks noChangeAspect="1"/>
          </p:cNvPicPr>
          <p:nvPr/>
        </p:nvPicPr>
        <p:blipFill>
          <a:blip r:embed="rId19"/>
          <a:stretch>
            <a:fillRect/>
          </a:stretch>
        </p:blipFill>
        <p:spPr>
          <a:xfrm>
            <a:off x="8661773" y="4914173"/>
            <a:ext cx="1700621" cy="495326"/>
          </a:xfrm>
          <a:prstGeom prst="rect">
            <a:avLst/>
          </a:prstGeom>
        </p:spPr>
      </p:pic>
      <p:pic>
        <p:nvPicPr>
          <p:cNvPr id="44" name="Picture 43">
            <a:extLst>
              <a:ext uri="{FF2B5EF4-FFF2-40B4-BE49-F238E27FC236}">
                <a16:creationId xmlns:a16="http://schemas.microsoft.com/office/drawing/2014/main" id="{7F635E70-72AC-F634-FFA6-19DE2C128F99}"/>
              </a:ext>
            </a:extLst>
          </p:cNvPr>
          <p:cNvPicPr>
            <a:picLocks noChangeAspect="1"/>
          </p:cNvPicPr>
          <p:nvPr/>
        </p:nvPicPr>
        <p:blipFill>
          <a:blip r:embed="rId20"/>
          <a:stretch>
            <a:fillRect/>
          </a:stretch>
        </p:blipFill>
        <p:spPr>
          <a:xfrm>
            <a:off x="8474206" y="2923050"/>
            <a:ext cx="2431799" cy="656200"/>
          </a:xfrm>
          <a:prstGeom prst="rect">
            <a:avLst/>
          </a:prstGeom>
        </p:spPr>
      </p:pic>
      <p:pic>
        <p:nvPicPr>
          <p:cNvPr id="46" name="Picture 2" descr="Sage 300 CRE &amp; Flashtract Construction Billing &amp; Payments ...">
            <a:extLst>
              <a:ext uri="{FF2B5EF4-FFF2-40B4-BE49-F238E27FC236}">
                <a16:creationId xmlns:a16="http://schemas.microsoft.com/office/drawing/2014/main" id="{88FE9318-D783-97AB-FD8A-5C8126F9409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76978" y="4353844"/>
            <a:ext cx="1547076" cy="4002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075512FB-8BCB-F6B9-D752-A3EDC656D2E0}"/>
              </a:ext>
            </a:extLst>
          </p:cNvPr>
          <p:cNvPicPr>
            <a:picLocks noChangeAspect="1"/>
          </p:cNvPicPr>
          <p:nvPr/>
        </p:nvPicPr>
        <p:blipFill>
          <a:blip r:embed="rId21"/>
          <a:stretch>
            <a:fillRect/>
          </a:stretch>
        </p:blipFill>
        <p:spPr>
          <a:xfrm>
            <a:off x="10289920" y="4353844"/>
            <a:ext cx="1543129" cy="495325"/>
          </a:xfrm>
          <a:prstGeom prst="rect">
            <a:avLst/>
          </a:prstGeom>
        </p:spPr>
      </p:pic>
    </p:spTree>
    <p:extLst>
      <p:ext uri="{BB962C8B-B14F-4D97-AF65-F5344CB8AC3E}">
        <p14:creationId xmlns:p14="http://schemas.microsoft.com/office/powerpoint/2010/main" val="1473261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object 3">
            <a:extLst>
              <a:ext uri="{FF2B5EF4-FFF2-40B4-BE49-F238E27FC236}">
                <a16:creationId xmlns:a16="http://schemas.microsoft.com/office/drawing/2014/main" id="{F11B7D85-2B95-402C-BF28-715F438CBDD3}"/>
              </a:ext>
            </a:extLst>
          </p:cNvPr>
          <p:cNvSpPr/>
          <p:nvPr/>
        </p:nvSpPr>
        <p:spPr>
          <a:xfrm>
            <a:off x="5778230" y="-5703"/>
            <a:ext cx="6413767" cy="6869406"/>
          </a:xfrm>
          <a:custGeom>
            <a:avLst/>
            <a:gdLst/>
            <a:ahLst/>
            <a:cxnLst/>
            <a:rect l="l" t="t" r="r" b="b"/>
            <a:pathLst>
              <a:path w="5683884" h="11308715">
                <a:moveTo>
                  <a:pt x="5683774" y="0"/>
                </a:moveTo>
                <a:lnTo>
                  <a:pt x="750772" y="0"/>
                </a:lnTo>
                <a:lnTo>
                  <a:pt x="0" y="11308556"/>
                </a:lnTo>
                <a:lnTo>
                  <a:pt x="5683774" y="11308556"/>
                </a:lnTo>
                <a:lnTo>
                  <a:pt x="5683774" y="0"/>
                </a:lnTo>
                <a:close/>
              </a:path>
            </a:pathLst>
          </a:custGeom>
          <a:solidFill>
            <a:schemeClr val="tx1"/>
          </a:solidFill>
        </p:spPr>
        <p:txBody>
          <a:bodyPr wrap="square" lIns="0" tIns="0" rIns="0" bIns="0" rtlCol="0"/>
          <a:lstStyle/>
          <a:p>
            <a:endParaRPr dirty="0"/>
          </a:p>
        </p:txBody>
      </p:sp>
      <p:pic>
        <p:nvPicPr>
          <p:cNvPr id="8" name="Picture 7">
            <a:extLst>
              <a:ext uri="{FF2B5EF4-FFF2-40B4-BE49-F238E27FC236}">
                <a16:creationId xmlns:a16="http://schemas.microsoft.com/office/drawing/2014/main" id="{642628B7-8112-7772-3991-CFA2566BF8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6200000" flipV="1">
            <a:off x="4397846" y="1337279"/>
            <a:ext cx="6862776" cy="4190808"/>
          </a:xfrm>
          <a:prstGeom prst="rect">
            <a:avLst/>
          </a:prstGeom>
        </p:spPr>
      </p:pic>
      <p:sp>
        <p:nvSpPr>
          <p:cNvPr id="43" name="object 43"/>
          <p:cNvSpPr txBox="1">
            <a:spLocks noGrp="1"/>
          </p:cNvSpPr>
          <p:nvPr>
            <p:ph type="sldNum" sz="quarter" idx="4294967295"/>
          </p:nvPr>
        </p:nvSpPr>
        <p:spPr>
          <a:xfrm>
            <a:off x="11888788" y="10528300"/>
            <a:ext cx="303212" cy="255588"/>
          </a:xfrm>
          <a:prstGeom prst="rect">
            <a:avLst/>
          </a:prstGeom>
        </p:spPr>
        <p:txBody>
          <a:bodyPr vert="horz" wrap="square" lIns="0" tIns="0" rIns="0" bIns="0" rtlCol="0">
            <a:spAutoFit/>
          </a:bodyPr>
          <a:lstStyle>
            <a:defPPr>
              <a:defRPr kern="0"/>
            </a:defPPr>
            <a:lvl1pPr>
              <a:defRPr sz="1450" b="0" i="0">
                <a:solidFill>
                  <a:schemeClr val="bg1"/>
                </a:solidFill>
                <a:latin typeface="Calibri"/>
                <a:cs typeface="Calibri"/>
              </a:defRPr>
            </a:lvl1pPr>
          </a:lstStyle>
          <a:p>
            <a:pPr marL="38100">
              <a:spcBef>
                <a:spcPts val="50"/>
              </a:spcBef>
            </a:pPr>
            <a:fld id="{81D60167-4931-47E6-BA6A-407CBD079E47}" type="slidenum">
              <a:rPr lang="en-US" spc="75" smtClean="0"/>
              <a:pPr marL="38100">
                <a:spcBef>
                  <a:spcPts val="50"/>
                </a:spcBef>
              </a:pPr>
              <a:t>7</a:t>
            </a:fld>
            <a:endParaRPr spc="45" dirty="0"/>
          </a:p>
        </p:txBody>
      </p:sp>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8" y="239373"/>
            <a:ext cx="7338869"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ERP Customer Portal - Commerce Suite</a:t>
            </a:r>
          </a:p>
        </p:txBody>
      </p:sp>
      <p:sp>
        <p:nvSpPr>
          <p:cNvPr id="1454" name="Text Placeholder 3">
            <a:extLst>
              <a:ext uri="{FF2B5EF4-FFF2-40B4-BE49-F238E27FC236}">
                <a16:creationId xmlns:a16="http://schemas.microsoft.com/office/drawing/2014/main" id="{063DD8D6-052D-46D5-B748-51E036272212}"/>
              </a:ext>
            </a:extLst>
          </p:cNvPr>
          <p:cNvSpPr txBox="1">
            <a:spLocks/>
          </p:cNvSpPr>
          <p:nvPr/>
        </p:nvSpPr>
        <p:spPr>
          <a:xfrm>
            <a:off x="7998371" y="2038997"/>
            <a:ext cx="3968069" cy="4051624"/>
          </a:xfrm>
          <a:prstGeom prst="rect">
            <a:avLst/>
          </a:prstGeom>
        </p:spPr>
        <p:txBody>
          <a:bodyPr anchor="t" anchorCtr="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The Nuvei Integrated </a:t>
            </a:r>
            <a:r>
              <a:rPr lang="en-US" sz="2400" b="1" dirty="0">
                <a:solidFill>
                  <a:srgbClr val="E30046"/>
                </a:solidFill>
              </a:rPr>
              <a:t>Commerce Suite </a:t>
            </a:r>
            <a:r>
              <a:rPr lang="en-US" sz="2400" dirty="0">
                <a:solidFill>
                  <a:schemeClr val="bg1"/>
                </a:solidFill>
              </a:rPr>
              <a:t>AR Solution keeps users working inside Sage and provides customers with the means to self-service for payment related tasks all while providing customers with a suite of solutions that expands Sage capabilities.</a:t>
            </a:r>
          </a:p>
        </p:txBody>
      </p:sp>
      <p:sp>
        <p:nvSpPr>
          <p:cNvPr id="1455" name="Text Placeholder 6">
            <a:extLst>
              <a:ext uri="{FF2B5EF4-FFF2-40B4-BE49-F238E27FC236}">
                <a16:creationId xmlns:a16="http://schemas.microsoft.com/office/drawing/2014/main" id="{53E96807-E542-4D03-BE29-2A78488F3BCD}"/>
              </a:ext>
            </a:extLst>
          </p:cNvPr>
          <p:cNvSpPr txBox="1">
            <a:spLocks/>
          </p:cNvSpPr>
          <p:nvPr/>
        </p:nvSpPr>
        <p:spPr>
          <a:xfrm>
            <a:off x="431986" y="2221664"/>
            <a:ext cx="6709141" cy="4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700" b="1" dirty="0">
                <a:solidFill>
                  <a:srgbClr val="E30046"/>
                </a:solidFill>
                <a:latin typeface="+mj-lt"/>
              </a:rPr>
              <a:t>COMPLETE ERP PORTAL </a:t>
            </a:r>
            <a:r>
              <a:rPr lang="en-US" sz="1600" dirty="0">
                <a:latin typeface="+mj-lt"/>
              </a:rPr>
              <a:t>that provides customers with all the tools necessary for self-services for payment related tasks.</a:t>
            </a:r>
          </a:p>
        </p:txBody>
      </p:sp>
      <p:sp>
        <p:nvSpPr>
          <p:cNvPr id="1457" name="Content Placeholder 5">
            <a:extLst>
              <a:ext uri="{FF2B5EF4-FFF2-40B4-BE49-F238E27FC236}">
                <a16:creationId xmlns:a16="http://schemas.microsoft.com/office/drawing/2014/main" id="{1EF30886-4495-4B62-837A-6E40A058E0C1}"/>
              </a:ext>
            </a:extLst>
          </p:cNvPr>
          <p:cNvSpPr txBox="1">
            <a:spLocks/>
          </p:cNvSpPr>
          <p:nvPr/>
        </p:nvSpPr>
        <p:spPr>
          <a:xfrm>
            <a:off x="356791" y="2958032"/>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b="1" dirty="0"/>
              <a:t>Customer Portal</a:t>
            </a:r>
            <a:endParaRPr lang="en-US" dirty="0"/>
          </a:p>
        </p:txBody>
      </p:sp>
      <p:sp>
        <p:nvSpPr>
          <p:cNvPr id="13" name="Parallelogram 10">
            <a:extLst>
              <a:ext uri="{FF2B5EF4-FFF2-40B4-BE49-F238E27FC236}">
                <a16:creationId xmlns:a16="http://schemas.microsoft.com/office/drawing/2014/main" id="{602A87E6-1783-42D9-AF57-8459D1664C3A}"/>
              </a:ext>
            </a:extLst>
          </p:cNvPr>
          <p:cNvSpPr/>
          <p:nvPr/>
        </p:nvSpPr>
        <p:spPr>
          <a:xfrm>
            <a:off x="-3522" y="1176763"/>
            <a:ext cx="8001893" cy="546100"/>
          </a:xfrm>
          <a:custGeom>
            <a:avLst/>
            <a:gdLst>
              <a:gd name="connsiteX0" fmla="*/ 0 w 3585845"/>
              <a:gd name="connsiteY0" fmla="*/ 546100 h 546100"/>
              <a:gd name="connsiteX1" fmla="*/ 136525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0 w 3585845"/>
              <a:gd name="connsiteY0" fmla="*/ 546100 h 546100"/>
              <a:gd name="connsiteX1" fmla="*/ 12166 w 3585845"/>
              <a:gd name="connsiteY1" fmla="*/ 0 h 546100"/>
              <a:gd name="connsiteX2" fmla="*/ 3585845 w 3585845"/>
              <a:gd name="connsiteY2" fmla="*/ 0 h 546100"/>
              <a:gd name="connsiteX3" fmla="*/ 3449320 w 3585845"/>
              <a:gd name="connsiteY3" fmla="*/ 546100 h 546100"/>
              <a:gd name="connsiteX4" fmla="*/ 0 w 3585845"/>
              <a:gd name="connsiteY4" fmla="*/ 546100 h 546100"/>
              <a:gd name="connsiteX0" fmla="*/ 5486 w 3591331"/>
              <a:gd name="connsiteY0" fmla="*/ 546100 h 546100"/>
              <a:gd name="connsiteX1" fmla="*/ 0 w 3591331"/>
              <a:gd name="connsiteY1" fmla="*/ 3531 h 546100"/>
              <a:gd name="connsiteX2" fmla="*/ 3591331 w 3591331"/>
              <a:gd name="connsiteY2" fmla="*/ 0 h 546100"/>
              <a:gd name="connsiteX3" fmla="*/ 3454806 w 3591331"/>
              <a:gd name="connsiteY3" fmla="*/ 546100 h 546100"/>
              <a:gd name="connsiteX4" fmla="*/ 5486 w 3591331"/>
              <a:gd name="connsiteY4" fmla="*/ 546100 h 546100"/>
              <a:gd name="connsiteX0" fmla="*/ 395 w 3586240"/>
              <a:gd name="connsiteY0" fmla="*/ 546100 h 546100"/>
              <a:gd name="connsiteX1" fmla="*/ 1970 w 3586240"/>
              <a:gd name="connsiteY1" fmla="*/ 0 h 546100"/>
              <a:gd name="connsiteX2" fmla="*/ 3586240 w 3586240"/>
              <a:gd name="connsiteY2" fmla="*/ 0 h 546100"/>
              <a:gd name="connsiteX3" fmla="*/ 3449715 w 3586240"/>
              <a:gd name="connsiteY3" fmla="*/ 546100 h 546100"/>
              <a:gd name="connsiteX4" fmla="*/ 395 w 3586240"/>
              <a:gd name="connsiteY4" fmla="*/ 546100 h 546100"/>
              <a:gd name="connsiteX0" fmla="*/ 2845 w 3588690"/>
              <a:gd name="connsiteY0" fmla="*/ 546100 h 546100"/>
              <a:gd name="connsiteX1" fmla="*/ 0 w 3588690"/>
              <a:gd name="connsiteY1" fmla="*/ 6350 h 546100"/>
              <a:gd name="connsiteX2" fmla="*/ 3588690 w 3588690"/>
              <a:gd name="connsiteY2" fmla="*/ 0 h 546100"/>
              <a:gd name="connsiteX3" fmla="*/ 3452165 w 3588690"/>
              <a:gd name="connsiteY3" fmla="*/ 546100 h 546100"/>
              <a:gd name="connsiteX4" fmla="*/ 2845 w 3588690"/>
              <a:gd name="connsiteY4" fmla="*/ 546100 h 54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8690" h="546100">
                <a:moveTo>
                  <a:pt x="2845" y="546100"/>
                </a:moveTo>
                <a:cubicBezTo>
                  <a:pt x="1016" y="365244"/>
                  <a:pt x="1829" y="187206"/>
                  <a:pt x="0" y="6350"/>
                </a:cubicBezTo>
                <a:lnTo>
                  <a:pt x="3588690" y="0"/>
                </a:lnTo>
                <a:lnTo>
                  <a:pt x="3452165" y="546100"/>
                </a:lnTo>
                <a:lnTo>
                  <a:pt x="2845" y="546100"/>
                </a:lnTo>
                <a:close/>
              </a:path>
            </a:pathLst>
          </a:custGeom>
          <a:gradFill>
            <a:gsLst>
              <a:gs pos="100000">
                <a:schemeClr val="accent1">
                  <a:alpha val="0"/>
                </a:schemeClr>
              </a:gs>
              <a:gs pos="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91440" rIns="91440" bIns="91440" numCol="1" spcCol="0" rtlCol="0" fromWordArt="0" anchor="ctr" anchorCtr="0" forceAA="0" compatLnSpc="1">
            <a:prstTxWarp prst="textNoShape">
              <a:avLst/>
            </a:prstTxWarp>
            <a:noAutofit/>
          </a:bodyPr>
          <a:lstStyle/>
          <a:p>
            <a:pPr marL="514350" marR="0">
              <a:lnSpc>
                <a:spcPct val="107000"/>
              </a:lnSpc>
              <a:spcBef>
                <a:spcPts val="0"/>
              </a:spcBef>
              <a:spcAft>
                <a:spcPts val="800"/>
              </a:spcAft>
            </a:pPr>
            <a:r>
              <a:rPr lang="en-US" sz="2400" i="1" dirty="0">
                <a:effectLst/>
                <a:latin typeface="+mj-lt"/>
                <a:ea typeface="Calibri" panose="020F0502020204030204" pitchFamily="34" charset="0"/>
                <a:cs typeface="Times New Roman" panose="02020603050405020304" pitchFamily="18" charset="0"/>
              </a:rPr>
              <a:t>Commerce Suite with Click2Pay Functionality</a:t>
            </a:r>
          </a:p>
        </p:txBody>
      </p:sp>
      <p:pic>
        <p:nvPicPr>
          <p:cNvPr id="7" name="Picture 6">
            <a:extLst>
              <a:ext uri="{FF2B5EF4-FFF2-40B4-BE49-F238E27FC236}">
                <a16:creationId xmlns:a16="http://schemas.microsoft.com/office/drawing/2014/main" id="{B7A890DE-71C1-C2F6-CA9C-0C9B03573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3767" y="274300"/>
            <a:ext cx="1444319" cy="684496"/>
          </a:xfrm>
          <a:prstGeom prst="rect">
            <a:avLst/>
          </a:prstGeom>
        </p:spPr>
      </p:pic>
      <p:sp>
        <p:nvSpPr>
          <p:cNvPr id="2" name="Text Placeholder 6">
            <a:extLst>
              <a:ext uri="{FF2B5EF4-FFF2-40B4-BE49-F238E27FC236}">
                <a16:creationId xmlns:a16="http://schemas.microsoft.com/office/drawing/2014/main" id="{6AC8CBBA-42CC-A634-552C-351B3BCDCE9B}"/>
              </a:ext>
            </a:extLst>
          </p:cNvPr>
          <p:cNvSpPr txBox="1">
            <a:spLocks/>
          </p:cNvSpPr>
          <p:nvPr/>
        </p:nvSpPr>
        <p:spPr>
          <a:xfrm>
            <a:off x="732207" y="3263990"/>
            <a:ext cx="6108701" cy="451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2176463" algn="l"/>
              </a:tabLst>
            </a:pPr>
            <a:r>
              <a:rPr lang="en-US" sz="1500" dirty="0">
                <a:latin typeface="+mj-lt"/>
              </a:rPr>
              <a:t>Modern and easy-to-use for customers. Merchants control the brand experience through color stories, logos and font selection.</a:t>
            </a:r>
          </a:p>
        </p:txBody>
      </p:sp>
      <p:sp>
        <p:nvSpPr>
          <p:cNvPr id="4" name="Content Placeholder 5">
            <a:extLst>
              <a:ext uri="{FF2B5EF4-FFF2-40B4-BE49-F238E27FC236}">
                <a16:creationId xmlns:a16="http://schemas.microsoft.com/office/drawing/2014/main" id="{97FEE71C-51FF-1030-FE67-04D61D6222B5}"/>
              </a:ext>
            </a:extLst>
          </p:cNvPr>
          <p:cNvSpPr txBox="1">
            <a:spLocks/>
          </p:cNvSpPr>
          <p:nvPr/>
        </p:nvSpPr>
        <p:spPr>
          <a:xfrm>
            <a:off x="356791" y="3979407"/>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indent="-185738">
              <a:buClr>
                <a:schemeClr val="accent1"/>
              </a:buClr>
              <a:buFont typeface="Arial" panose="020B0604020202020204" pitchFamily="34" charset="0"/>
              <a:buChar char="•"/>
            </a:pPr>
            <a:r>
              <a:rPr lang="en-US" b="1" dirty="0"/>
              <a:t>Key Benefits </a:t>
            </a:r>
          </a:p>
        </p:txBody>
      </p:sp>
      <p:sp>
        <p:nvSpPr>
          <p:cNvPr id="10" name="Content Placeholder 5">
            <a:extLst>
              <a:ext uri="{FF2B5EF4-FFF2-40B4-BE49-F238E27FC236}">
                <a16:creationId xmlns:a16="http://schemas.microsoft.com/office/drawing/2014/main" id="{8896EADB-8091-3871-5CCA-224C7C398A10}"/>
              </a:ext>
            </a:extLst>
          </p:cNvPr>
          <p:cNvSpPr txBox="1">
            <a:spLocks/>
          </p:cNvSpPr>
          <p:nvPr/>
        </p:nvSpPr>
        <p:spPr>
          <a:xfrm>
            <a:off x="478429" y="4479413"/>
            <a:ext cx="7091320" cy="162111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buClr>
                <a:srgbClr val="E31B48"/>
              </a:buClr>
              <a:buFont typeface="Arial" panose="020B0604020202020204" pitchFamily="34" charset="0"/>
              <a:buChar char="•"/>
            </a:pPr>
            <a:r>
              <a:rPr lang="en-US" sz="1600" dirty="0"/>
              <a:t>Improve working capital efficiency</a:t>
            </a:r>
          </a:p>
          <a:p>
            <a:pPr marL="742950" lvl="1" indent="-285750">
              <a:buClr>
                <a:srgbClr val="E31B48"/>
              </a:buClr>
              <a:buFont typeface="Arial" panose="020B0604020202020204" pitchFamily="34" charset="0"/>
              <a:buChar char="•"/>
            </a:pPr>
            <a:r>
              <a:rPr lang="en-US" sz="1600" dirty="0"/>
              <a:t>Centralize customer information</a:t>
            </a:r>
          </a:p>
          <a:p>
            <a:pPr marL="742950" lvl="1" indent="-285750">
              <a:buClr>
                <a:srgbClr val="E31B48"/>
              </a:buClr>
              <a:buFont typeface="Arial" panose="020B0604020202020204" pitchFamily="34" charset="0"/>
              <a:buChar char="•"/>
            </a:pPr>
            <a:r>
              <a:rPr lang="en-US" sz="1600" dirty="0"/>
              <a:t>Reduce invoice processing expense</a:t>
            </a:r>
          </a:p>
          <a:p>
            <a:pPr marL="742950" lvl="1" indent="-285750">
              <a:buClr>
                <a:srgbClr val="E31B48"/>
              </a:buClr>
              <a:buFont typeface="Arial" panose="020B0604020202020204" pitchFamily="34" charset="0"/>
              <a:buChar char="•"/>
            </a:pPr>
            <a:r>
              <a:rPr lang="en-US" sz="1600" dirty="0"/>
              <a:t>Manage buyer level payment options</a:t>
            </a:r>
          </a:p>
          <a:p>
            <a:pPr marL="742950" lvl="1" indent="-285750">
              <a:buClr>
                <a:srgbClr val="E31B48"/>
              </a:buClr>
              <a:buFont typeface="Arial" panose="020B0604020202020204" pitchFamily="34" charset="0"/>
              <a:buChar char="•"/>
            </a:pPr>
            <a:r>
              <a:rPr lang="en-US" sz="1600" dirty="0"/>
              <a:t>Automate time consuming tasks</a:t>
            </a:r>
          </a:p>
          <a:p>
            <a:pPr marL="742950" lvl="1" indent="-285750">
              <a:buClr>
                <a:srgbClr val="E31B48"/>
              </a:buClr>
              <a:buFont typeface="Arial" panose="020B0604020202020204" pitchFamily="34" charset="0"/>
              <a:buChar char="•"/>
            </a:pPr>
            <a:endParaRPr lang="en-US" sz="1400" dirty="0"/>
          </a:p>
        </p:txBody>
      </p:sp>
      <p:sp>
        <p:nvSpPr>
          <p:cNvPr id="11" name="Content Placeholder 5">
            <a:extLst>
              <a:ext uri="{FF2B5EF4-FFF2-40B4-BE49-F238E27FC236}">
                <a16:creationId xmlns:a16="http://schemas.microsoft.com/office/drawing/2014/main" id="{A753F245-E706-01AB-8F68-C6EDB976F3F4}"/>
              </a:ext>
            </a:extLst>
          </p:cNvPr>
          <p:cNvSpPr txBox="1">
            <a:spLocks/>
          </p:cNvSpPr>
          <p:nvPr/>
        </p:nvSpPr>
        <p:spPr>
          <a:xfrm>
            <a:off x="522013" y="5528833"/>
            <a:ext cx="6340031" cy="45136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4625">
              <a:buClr>
                <a:schemeClr val="accent1"/>
              </a:buClr>
            </a:pPr>
            <a:endParaRPr lang="en-US" b="1" dirty="0"/>
          </a:p>
        </p:txBody>
      </p:sp>
    </p:spTree>
    <p:extLst>
      <p:ext uri="{BB962C8B-B14F-4D97-AF65-F5344CB8AC3E}">
        <p14:creationId xmlns:p14="http://schemas.microsoft.com/office/powerpoint/2010/main" val="69718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 Placeholder 7">
            <a:extLst>
              <a:ext uri="{FF2B5EF4-FFF2-40B4-BE49-F238E27FC236}">
                <a16:creationId xmlns:a16="http://schemas.microsoft.com/office/drawing/2014/main" id="{B0FDA884-D66B-46FB-9251-E60158D0ED43}"/>
              </a:ext>
            </a:extLst>
          </p:cNvPr>
          <p:cNvSpPr txBox="1">
            <a:spLocks/>
          </p:cNvSpPr>
          <p:nvPr/>
        </p:nvSpPr>
        <p:spPr>
          <a:xfrm>
            <a:off x="511169" y="239373"/>
            <a:ext cx="7124071" cy="717660"/>
          </a:xfrm>
          <a:prstGeom prst="rect">
            <a:avLst/>
          </a:prstGeom>
        </p:spPr>
        <p:txBody>
          <a:bodyPr lIns="91440" tIns="45720" rIns="91440" bIns="45720" anchor="ct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bg1"/>
                </a:solidFill>
                <a:latin typeface="Proxima Nova Rg"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tx1"/>
                </a:solidFill>
              </a:rPr>
              <a:t>Focused approach to industry challenges</a:t>
            </a:r>
          </a:p>
        </p:txBody>
      </p:sp>
      <p:pic>
        <p:nvPicPr>
          <p:cNvPr id="4" name="Picture 3">
            <a:extLst>
              <a:ext uri="{FF2B5EF4-FFF2-40B4-BE49-F238E27FC236}">
                <a16:creationId xmlns:a16="http://schemas.microsoft.com/office/drawing/2014/main" id="{20CC21FD-5363-0F8A-7923-0653F4E06A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03767" y="274299"/>
            <a:ext cx="1447070" cy="685800"/>
          </a:xfrm>
          <a:prstGeom prst="rect">
            <a:avLst/>
          </a:prstGeom>
        </p:spPr>
      </p:pic>
      <p:pic>
        <p:nvPicPr>
          <p:cNvPr id="7" name="Graphic 6">
            <a:extLst>
              <a:ext uri="{FF2B5EF4-FFF2-40B4-BE49-F238E27FC236}">
                <a16:creationId xmlns:a16="http://schemas.microsoft.com/office/drawing/2014/main" id="{48F548FD-256B-34B8-87CD-BF4501F5452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3193" y="1348849"/>
            <a:ext cx="522644" cy="522644"/>
          </a:xfrm>
          <a:prstGeom prst="rect">
            <a:avLst/>
          </a:prstGeom>
        </p:spPr>
      </p:pic>
      <p:pic>
        <p:nvPicPr>
          <p:cNvPr id="8" name="Picture 7" descr="Icon&#10;&#10;Description automatically generated">
            <a:extLst>
              <a:ext uri="{FF2B5EF4-FFF2-40B4-BE49-F238E27FC236}">
                <a16:creationId xmlns:a16="http://schemas.microsoft.com/office/drawing/2014/main" id="{4E98DCC1-53CD-AF7D-7707-5D6FBAA63B9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859" y="2863309"/>
            <a:ext cx="497818" cy="497818"/>
          </a:xfrm>
          <a:prstGeom prst="rect">
            <a:avLst/>
          </a:prstGeom>
        </p:spPr>
      </p:pic>
      <p:pic>
        <p:nvPicPr>
          <p:cNvPr id="9" name="Graphic 8">
            <a:extLst>
              <a:ext uri="{FF2B5EF4-FFF2-40B4-BE49-F238E27FC236}">
                <a16:creationId xmlns:a16="http://schemas.microsoft.com/office/drawing/2014/main" id="{433AEC27-EEF3-413C-E880-9861784F6B7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8859" y="4485198"/>
            <a:ext cx="522644" cy="522644"/>
          </a:xfrm>
          <a:prstGeom prst="rect">
            <a:avLst/>
          </a:prstGeom>
        </p:spPr>
      </p:pic>
      <p:sp>
        <p:nvSpPr>
          <p:cNvPr id="11" name="TextBox 10">
            <a:extLst>
              <a:ext uri="{FF2B5EF4-FFF2-40B4-BE49-F238E27FC236}">
                <a16:creationId xmlns:a16="http://schemas.microsoft.com/office/drawing/2014/main" id="{1A79EDFF-70BD-F63F-FED2-1C34E2FB33D0}"/>
              </a:ext>
            </a:extLst>
          </p:cNvPr>
          <p:cNvSpPr txBox="1"/>
          <p:nvPr/>
        </p:nvSpPr>
        <p:spPr>
          <a:xfrm>
            <a:off x="1231505" y="1332884"/>
            <a:ext cx="10216784" cy="1508105"/>
          </a:xfrm>
          <a:prstGeom prst="rect">
            <a:avLst/>
          </a:prstGeom>
          <a:noFill/>
        </p:spPr>
        <p:txBody>
          <a:bodyPr wrap="square" rtlCol="0">
            <a:spAutoFit/>
          </a:bodyPr>
          <a:lstStyle/>
          <a:p>
            <a:r>
              <a:rPr lang="en-US" sz="1600" b="1" dirty="0">
                <a:latin typeface="+mj-lt"/>
              </a:rPr>
              <a:t>Surcharging</a:t>
            </a:r>
          </a:p>
          <a:p>
            <a:endParaRPr lang="en-US" sz="1600" b="1" dirty="0">
              <a:latin typeface="+mj-lt"/>
            </a:endParaRPr>
          </a:p>
          <a:p>
            <a:r>
              <a:rPr lang="en-US" sz="1200" b="1" dirty="0"/>
              <a:t>Problem:  </a:t>
            </a:r>
            <a:r>
              <a:rPr lang="en-US" sz="1200" dirty="0"/>
              <a:t>	Customers want to surcharge and need to manage the complex surcharging requirements.</a:t>
            </a:r>
          </a:p>
          <a:p>
            <a:endParaRPr lang="en-US" sz="1200" dirty="0"/>
          </a:p>
          <a:p>
            <a:r>
              <a:rPr lang="en-US" sz="1200" b="1" dirty="0"/>
              <a:t>Solve:</a:t>
            </a:r>
            <a:r>
              <a:rPr lang="en-US" sz="1200" dirty="0"/>
              <a:t>	Nuvei surcharging offers a flexible solution that that allows merchants to stay in compliance. This feature also provides additional fee 	recovery capabilities that allow customers to better manage the cost of acceptance while giving buyers flexible payment options.</a:t>
            </a:r>
          </a:p>
          <a:p>
            <a:endParaRPr lang="en-US" sz="1200" dirty="0"/>
          </a:p>
        </p:txBody>
      </p:sp>
      <p:sp>
        <p:nvSpPr>
          <p:cNvPr id="13" name="TextBox 12">
            <a:extLst>
              <a:ext uri="{FF2B5EF4-FFF2-40B4-BE49-F238E27FC236}">
                <a16:creationId xmlns:a16="http://schemas.microsoft.com/office/drawing/2014/main" id="{09507AFB-06B1-D1B0-B2E4-4EF2976F0B4D}"/>
              </a:ext>
            </a:extLst>
          </p:cNvPr>
          <p:cNvSpPr txBox="1"/>
          <p:nvPr/>
        </p:nvSpPr>
        <p:spPr>
          <a:xfrm>
            <a:off x="1220169" y="2923212"/>
            <a:ext cx="10385930" cy="1508105"/>
          </a:xfrm>
          <a:prstGeom prst="rect">
            <a:avLst/>
          </a:prstGeom>
          <a:noFill/>
        </p:spPr>
        <p:txBody>
          <a:bodyPr wrap="square" rtlCol="0">
            <a:spAutoFit/>
          </a:bodyPr>
          <a:lstStyle/>
          <a:p>
            <a:r>
              <a:rPr lang="en-US" sz="1600" b="1" dirty="0">
                <a:latin typeface="Proxima Nova Rg" panose="02000506030000020004" pitchFamily="50" charset="0"/>
              </a:rPr>
              <a:t>Capture for More</a:t>
            </a:r>
          </a:p>
          <a:p>
            <a:endParaRPr lang="en-US" sz="1600" b="1" dirty="0">
              <a:latin typeface="Proxima Nova Rg" panose="02000506030000020004" pitchFamily="50" charset="0"/>
            </a:endParaRPr>
          </a:p>
          <a:p>
            <a:r>
              <a:rPr lang="en-US" sz="1200" b="1" dirty="0"/>
              <a:t>Problem:  </a:t>
            </a:r>
            <a:r>
              <a:rPr lang="en-US" sz="1200" dirty="0"/>
              <a:t>	Sales and shipping tax are often not known at the time of invoicing. Capturing the payment can create multiple authorizations, short pays, 	or other workflow challenges.</a:t>
            </a:r>
          </a:p>
          <a:p>
            <a:endParaRPr lang="en-US" sz="1200" dirty="0"/>
          </a:p>
          <a:p>
            <a:r>
              <a:rPr lang="en-US" sz="1200" b="1" dirty="0"/>
              <a:t>Solve:</a:t>
            </a:r>
            <a:r>
              <a:rPr lang="en-US" sz="1200" dirty="0"/>
              <a:t>	Take Deposit (PreAuth), allowing Capture For More upon final payment capture when product is picked/packed/shipped.</a:t>
            </a:r>
          </a:p>
          <a:p>
            <a:endParaRPr lang="en-US" sz="1200" dirty="0"/>
          </a:p>
        </p:txBody>
      </p:sp>
      <p:sp>
        <p:nvSpPr>
          <p:cNvPr id="14" name="TextBox 13">
            <a:extLst>
              <a:ext uri="{FF2B5EF4-FFF2-40B4-BE49-F238E27FC236}">
                <a16:creationId xmlns:a16="http://schemas.microsoft.com/office/drawing/2014/main" id="{6DF1977D-4804-DFD1-93E2-A16CE44067DC}"/>
              </a:ext>
            </a:extLst>
          </p:cNvPr>
          <p:cNvSpPr txBox="1"/>
          <p:nvPr/>
        </p:nvSpPr>
        <p:spPr>
          <a:xfrm>
            <a:off x="1231503" y="4513540"/>
            <a:ext cx="10374595" cy="1323439"/>
          </a:xfrm>
          <a:prstGeom prst="rect">
            <a:avLst/>
          </a:prstGeom>
          <a:noFill/>
        </p:spPr>
        <p:txBody>
          <a:bodyPr wrap="square" rtlCol="0">
            <a:spAutoFit/>
          </a:bodyPr>
          <a:lstStyle/>
          <a:p>
            <a:r>
              <a:rPr lang="en-US" sz="1600" b="1" dirty="0">
                <a:latin typeface="Proxima Nova Rg" panose="02000506030000020004" pitchFamily="50" charset="0"/>
              </a:rPr>
              <a:t>Partial Pay, Multi Pay, Credit Memo</a:t>
            </a:r>
          </a:p>
          <a:p>
            <a:endParaRPr lang="en-US" sz="1600" b="1" dirty="0">
              <a:latin typeface="Proxima Nova Rg" panose="02000506030000020004" pitchFamily="50" charset="0"/>
            </a:endParaRPr>
          </a:p>
          <a:p>
            <a:r>
              <a:rPr lang="en-US" sz="1200" b="1" dirty="0"/>
              <a:t>Problem:  </a:t>
            </a:r>
            <a:r>
              <a:rPr lang="en-US" sz="1200" dirty="0"/>
              <a:t>	Short payments and unique buyer behavior represent significant reconciliation challenges in the ERP.</a:t>
            </a:r>
          </a:p>
          <a:p>
            <a:endParaRPr lang="en-US" sz="1200" dirty="0"/>
          </a:p>
          <a:p>
            <a:r>
              <a:rPr lang="en-US" sz="1200" b="1" dirty="0"/>
              <a:t>Solve:</a:t>
            </a:r>
            <a:r>
              <a:rPr lang="en-US" sz="1200" dirty="0"/>
              <a:t>	Nuvei allows for the ERP/Merchant to handle complex accounting and workflow tied to these needs; link between invoice, SKU, 	payment and general ledger.</a:t>
            </a:r>
          </a:p>
        </p:txBody>
      </p:sp>
      <p:sp>
        <p:nvSpPr>
          <p:cNvPr id="15" name="TextBox 14">
            <a:extLst>
              <a:ext uri="{FF2B5EF4-FFF2-40B4-BE49-F238E27FC236}">
                <a16:creationId xmlns:a16="http://schemas.microsoft.com/office/drawing/2014/main" id="{C7A7F460-1CE4-A658-A7E0-499B234AAE85}"/>
              </a:ext>
            </a:extLst>
          </p:cNvPr>
          <p:cNvSpPr txBox="1"/>
          <p:nvPr/>
        </p:nvSpPr>
        <p:spPr>
          <a:xfrm>
            <a:off x="1220168" y="5468956"/>
            <a:ext cx="10374595" cy="338554"/>
          </a:xfrm>
          <a:prstGeom prst="rect">
            <a:avLst/>
          </a:prstGeom>
          <a:noFill/>
        </p:spPr>
        <p:txBody>
          <a:bodyPr wrap="square" rtlCol="0">
            <a:spAutoFit/>
          </a:bodyPr>
          <a:lstStyle/>
          <a:p>
            <a:endParaRPr lang="en-US" sz="1600" b="1" dirty="0">
              <a:latin typeface="Proxima Nova Rg" panose="02000506030000020004" pitchFamily="50" charset="0"/>
            </a:endParaRPr>
          </a:p>
        </p:txBody>
      </p:sp>
      <p:sp>
        <p:nvSpPr>
          <p:cNvPr id="3" name="TextBox 2">
            <a:extLst>
              <a:ext uri="{FF2B5EF4-FFF2-40B4-BE49-F238E27FC236}">
                <a16:creationId xmlns:a16="http://schemas.microsoft.com/office/drawing/2014/main" id="{7C0D6F4D-A9AE-03F0-FC0B-DD7BAF3CA1A9}"/>
              </a:ext>
            </a:extLst>
          </p:cNvPr>
          <p:cNvSpPr txBox="1"/>
          <p:nvPr/>
        </p:nvSpPr>
        <p:spPr>
          <a:xfrm>
            <a:off x="511169" y="6248236"/>
            <a:ext cx="6097248" cy="292388"/>
          </a:xfrm>
          <a:prstGeom prst="rect">
            <a:avLst/>
          </a:prstGeom>
          <a:noFill/>
        </p:spPr>
        <p:txBody>
          <a:bodyPr wrap="square">
            <a:spAutoFit/>
          </a:bodyPr>
          <a:lstStyle/>
          <a:p>
            <a:pPr marL="174625">
              <a:buClr>
                <a:schemeClr val="accent1"/>
              </a:buClr>
            </a:pPr>
            <a:r>
              <a:rPr lang="en-US" sz="1300" i="1" dirty="0"/>
              <a:t>*Some features may not be supported across all Sage products </a:t>
            </a:r>
          </a:p>
        </p:txBody>
      </p:sp>
    </p:spTree>
    <p:extLst>
      <p:ext uri="{BB962C8B-B14F-4D97-AF65-F5344CB8AC3E}">
        <p14:creationId xmlns:p14="http://schemas.microsoft.com/office/powerpoint/2010/main" val="37147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BB6E0C09-1D3F-EFE1-4EFD-64C2DECCB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208" y="5718989"/>
            <a:ext cx="3049584" cy="908853"/>
          </a:xfrm>
          <a:prstGeom prst="rect">
            <a:avLst/>
          </a:prstGeom>
        </p:spPr>
      </p:pic>
    </p:spTree>
    <p:custDataLst>
      <p:tags r:id="rId1"/>
    </p:custDataLst>
    <p:extLst>
      <p:ext uri="{BB962C8B-B14F-4D97-AF65-F5344CB8AC3E}">
        <p14:creationId xmlns:p14="http://schemas.microsoft.com/office/powerpoint/2010/main" val="3672109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Zj5xHO1g"/>
  <p:tag name="ARTICULATE_SLIDE_THUMBNAIL_REFRESH" val="1"/>
  <p:tag name="ARTICULATE_PROJECT_OPEN" val="0"/>
  <p:tag name="ARTICULATE_SLIDE_COUNT" val="3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uvei v2">
      <a:dk1>
        <a:srgbClr val="081F2C"/>
      </a:dk1>
      <a:lt1>
        <a:srgbClr val="FFFFFF"/>
      </a:lt1>
      <a:dk2>
        <a:srgbClr val="384C56"/>
      </a:dk2>
      <a:lt2>
        <a:srgbClr val="CED2D5"/>
      </a:lt2>
      <a:accent1>
        <a:srgbClr val="E30046"/>
      </a:accent1>
      <a:accent2>
        <a:srgbClr val="C800A1"/>
      </a:accent2>
      <a:accent3>
        <a:srgbClr val="F9413A"/>
      </a:accent3>
      <a:accent4>
        <a:srgbClr val="51D3FD"/>
      </a:accent4>
      <a:accent5>
        <a:srgbClr val="0791DE"/>
      </a:accent5>
      <a:accent6>
        <a:srgbClr val="922049"/>
      </a:accent6>
      <a:hlink>
        <a:srgbClr val="F9413A"/>
      </a:hlink>
      <a:folHlink>
        <a:srgbClr val="B7413A"/>
      </a:folHlink>
    </a:clrScheme>
    <a:fontScheme name="Proxima Nova">
      <a:majorFont>
        <a:latin typeface="Proxima Nova Rg"/>
        <a:ea typeface=""/>
        <a:cs typeface=""/>
      </a:majorFont>
      <a:minorFont>
        <a:latin typeface="Proxima Nova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UVEI_PPT_Template_July_2024.pptx" id="{3668955A-B1BA-419B-B135-65BA603D0021}" vid="{5DDB56FD-066C-4AEC-B465-6656A302AE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123083FB24AD74CB1531D2E29C7B6A7" ma:contentTypeVersion="4" ma:contentTypeDescription="Create a new document." ma:contentTypeScope="" ma:versionID="c0ae6d2a5c2436540556d2681bcf5d1f">
  <xsd:schema xmlns:xsd="http://www.w3.org/2001/XMLSchema" xmlns:xs="http://www.w3.org/2001/XMLSchema" xmlns:p="http://schemas.microsoft.com/office/2006/metadata/properties" xmlns:ns2="ee597f74-0af4-4900-9395-2ec8ebf6ee18" targetNamespace="http://schemas.microsoft.com/office/2006/metadata/properties" ma:root="true" ma:fieldsID="d57cc20718c57c777759b9960fec4faa" ns2:_="">
    <xsd:import namespace="ee597f74-0af4-4900-9395-2ec8ebf6ee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7f74-0af4-4900-9395-2ec8ebf6ee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b"/>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3329A0-1DA5-42E0-B0A2-63CCE7301009}">
  <ds:schemaRefs>
    <ds:schemaRef ds:uri="http://schemas.microsoft.com/office/2006/metadata/properties"/>
    <ds:schemaRef ds:uri="http://schemas.microsoft.com/office/infopath/2007/PartnerControls"/>
    <ds:schemaRef ds:uri="de2eec3a-f16b-4762-ab19-b5ee44034e66"/>
    <ds:schemaRef ds:uri="d093670f-560c-444f-8360-21939c262f98"/>
    <ds:schemaRef ds:uri="5cce726d-20db-4fb6-8ac4-479803245bb5"/>
  </ds:schemaRefs>
</ds:datastoreItem>
</file>

<file path=customXml/itemProps2.xml><?xml version="1.0" encoding="utf-8"?>
<ds:datastoreItem xmlns:ds="http://schemas.openxmlformats.org/officeDocument/2006/customXml" ds:itemID="{280712B0-5EE1-452F-92DB-D29B0B0D7BB2}">
  <ds:schemaRefs>
    <ds:schemaRef ds:uri="http://schemas.microsoft.com/sharepoint/v3/contenttype/forms"/>
  </ds:schemaRefs>
</ds:datastoreItem>
</file>

<file path=customXml/itemProps3.xml><?xml version="1.0" encoding="utf-8"?>
<ds:datastoreItem xmlns:ds="http://schemas.openxmlformats.org/officeDocument/2006/customXml" ds:itemID="{6ED59FDA-8100-4323-9911-208C42ECD0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7f74-0af4-4900-9395-2ec8ebf6e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Nuvei PPT Theme</Template>
  <TotalTime>3403</TotalTime>
  <Words>641</Words>
  <Application>Microsoft Office PowerPoint</Application>
  <PresentationFormat>Widescreen</PresentationFormat>
  <Paragraphs>144</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Proxima Nova Alt Rg</vt:lpstr>
      <vt:lpstr>Aptos</vt:lpstr>
      <vt:lpstr>Proxima Nova Rg</vt:lpstr>
      <vt:lpstr>Proxima Nova Lt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Mitasov</dc:creator>
  <cp:lastModifiedBy>Louis Georgakakis</cp:lastModifiedBy>
  <cp:revision>67</cp:revision>
  <cp:lastPrinted>2021-01-21T20:01:46Z</cp:lastPrinted>
  <dcterms:created xsi:type="dcterms:W3CDTF">2025-07-03T13:11:51Z</dcterms:created>
  <dcterms:modified xsi:type="dcterms:W3CDTF">2025-10-16T19:06:38Z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3625377A-76C0-430E-AADA-1896BA60E419</vt:lpwstr>
  </property>
  <property fmtid="{D5CDD505-2E9C-101B-9397-08002B2CF9AE}" pid="3" name="ArticulatePath">
    <vt:lpwstr>nuvei_Branded_PPT</vt:lpwstr>
  </property>
  <property fmtid="{D5CDD505-2E9C-101B-9397-08002B2CF9AE}" pid="4" name="ContentTypeId">
    <vt:lpwstr>0x0101005123083FB24AD74CB1531D2E29C7B6A7</vt:lpwstr>
  </property>
  <property fmtid="{D5CDD505-2E9C-101B-9397-08002B2CF9AE}" pid="5" name="_SIProp12DataClass+9d401f75-6608-41d3-bd1f-efe1542cdc01">
    <vt:lpwstr>v=1.2&gt;I=9d401f75-6608-41d3-bd1f-efe1542cdc01&amp;N=Confidential&amp;V=1.3&amp;U=S-1-5-21-1828601920-3511188894-431489442-411978&amp;D=Beardsley%2c+Kevin+M.+(VMWT+1)+(Private+Side)&amp;A=Associated&amp;H=False</vt:lpwstr>
  </property>
  <property fmtid="{D5CDD505-2E9C-101B-9397-08002B2CF9AE}" pid="6" name="Classification">
    <vt:lpwstr>Confidential</vt:lpwstr>
  </property>
  <property fmtid="{D5CDD505-2E9C-101B-9397-08002B2CF9AE}" pid="7" name="MSIP_Label_c754cbb2-29ed-4ffe-af90-a08465e0dd2c_Enabled">
    <vt:lpwstr>true</vt:lpwstr>
  </property>
  <property fmtid="{D5CDD505-2E9C-101B-9397-08002B2CF9AE}" pid="8" name="MSIP_Label_c754cbb2-29ed-4ffe-af90-a08465e0dd2c_SetDate">
    <vt:lpwstr>2023-01-08T10:06:29Z</vt:lpwstr>
  </property>
  <property fmtid="{D5CDD505-2E9C-101B-9397-08002B2CF9AE}" pid="9" name="MSIP_Label_c754cbb2-29ed-4ffe-af90-a08465e0dd2c_Method">
    <vt:lpwstr>Privileged</vt:lpwstr>
  </property>
  <property fmtid="{D5CDD505-2E9C-101B-9397-08002B2CF9AE}" pid="10" name="MSIP_Label_c754cbb2-29ed-4ffe-af90-a08465e0dd2c_Name">
    <vt:lpwstr>Unrestricted</vt:lpwstr>
  </property>
  <property fmtid="{D5CDD505-2E9C-101B-9397-08002B2CF9AE}" pid="11" name="MSIP_Label_c754cbb2-29ed-4ffe-af90-a08465e0dd2c_SiteId">
    <vt:lpwstr>c4b62f1d-01e0-4107-a0cc-5ac886858b23</vt:lpwstr>
  </property>
  <property fmtid="{D5CDD505-2E9C-101B-9397-08002B2CF9AE}" pid="12" name="MSIP_Label_c754cbb2-29ed-4ffe-af90-a08465e0dd2c_ActionId">
    <vt:lpwstr>6c3f713a-e723-40a1-bfa4-e9cabda7068f</vt:lpwstr>
  </property>
  <property fmtid="{D5CDD505-2E9C-101B-9397-08002B2CF9AE}" pid="13" name="MSIP_Label_c754cbb2-29ed-4ffe-af90-a08465e0dd2c_ContentBits">
    <vt:lpwstr>0</vt:lpwstr>
  </property>
  <property fmtid="{D5CDD505-2E9C-101B-9397-08002B2CF9AE}" pid="14" name="BarclaysDC">
    <vt:lpwstr>Unrestricted</vt:lpwstr>
  </property>
</Properties>
</file>