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61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4"/>
    <a:srgbClr val="ECEDDE"/>
    <a:srgbClr val="F77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88648-234B-4F28-878A-84051AA790B8}" v="10" dt="2026-02-27T10:41:07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Pinna" userId="60d615cf-56ec-4aa2-acfe-419ea9d52dd5" providerId="ADAL" clId="{2484565C-26AD-4852-928D-15FF55B0797C}"/>
    <pc:docChg chg="undo redo custSel modSld">
      <pc:chgData name="Francesca Pinna" userId="60d615cf-56ec-4aa2-acfe-419ea9d52dd5" providerId="ADAL" clId="{2484565C-26AD-4852-928D-15FF55B0797C}" dt="2026-02-27T10:42:56.176" v="80" actId="1076"/>
      <pc:docMkLst>
        <pc:docMk/>
      </pc:docMkLst>
      <pc:sldChg chg="modSp mod">
        <pc:chgData name="Francesca Pinna" userId="60d615cf-56ec-4aa2-acfe-419ea9d52dd5" providerId="ADAL" clId="{2484565C-26AD-4852-928D-15FF55B0797C}" dt="2026-02-27T10:31:03.176" v="60" actId="20577"/>
        <pc:sldMkLst>
          <pc:docMk/>
          <pc:sldMk cId="3813209541" sldId="257"/>
        </pc:sldMkLst>
        <pc:spChg chg="mod">
          <ac:chgData name="Francesca Pinna" userId="60d615cf-56ec-4aa2-acfe-419ea9d52dd5" providerId="ADAL" clId="{2484565C-26AD-4852-928D-15FF55B0797C}" dt="2026-02-27T10:23:13.792" v="5" actId="20577"/>
          <ac:spMkLst>
            <pc:docMk/>
            <pc:sldMk cId="3813209541" sldId="257"/>
            <ac:spMk id="7" creationId="{12EAC00D-C31E-267F-D66D-A8B0FB874EDD}"/>
          </ac:spMkLst>
        </pc:spChg>
        <pc:spChg chg="mod">
          <ac:chgData name="Francesca Pinna" userId="60d615cf-56ec-4aa2-acfe-419ea9d52dd5" providerId="ADAL" clId="{2484565C-26AD-4852-928D-15FF55B0797C}" dt="2026-02-27T10:31:03.176" v="60" actId="20577"/>
          <ac:spMkLst>
            <pc:docMk/>
            <pc:sldMk cId="3813209541" sldId="257"/>
            <ac:spMk id="11" creationId="{1246B41D-8619-9256-6FE8-F5DEA3B2ABC0}"/>
          </ac:spMkLst>
        </pc:spChg>
      </pc:sldChg>
      <pc:sldChg chg="addSp delSp modSp mod">
        <pc:chgData name="Francesca Pinna" userId="60d615cf-56ec-4aa2-acfe-419ea9d52dd5" providerId="ADAL" clId="{2484565C-26AD-4852-928D-15FF55B0797C}" dt="2026-02-27T10:38:16.601" v="66" actId="1076"/>
        <pc:sldMkLst>
          <pc:docMk/>
          <pc:sldMk cId="2336194260" sldId="258"/>
        </pc:sldMkLst>
        <pc:spChg chg="mod">
          <ac:chgData name="Francesca Pinna" userId="60d615cf-56ec-4aa2-acfe-419ea9d52dd5" providerId="ADAL" clId="{2484565C-26AD-4852-928D-15FF55B0797C}" dt="2026-02-27T10:38:16.601" v="66" actId="1076"/>
          <ac:spMkLst>
            <pc:docMk/>
            <pc:sldMk cId="2336194260" sldId="258"/>
            <ac:spMk id="5" creationId="{43AAF37D-B270-02E1-93EE-4AFED6170F42}"/>
          </ac:spMkLst>
        </pc:spChg>
        <pc:graphicFrameChg chg="add mod">
          <ac:chgData name="Francesca Pinna" userId="60d615cf-56ec-4aa2-acfe-419ea9d52dd5" providerId="ADAL" clId="{2484565C-26AD-4852-928D-15FF55B0797C}" dt="2026-02-27T10:23:27.758" v="9"/>
          <ac:graphicFrameMkLst>
            <pc:docMk/>
            <pc:sldMk cId="2336194260" sldId="258"/>
            <ac:graphicFrameMk id="2" creationId="{ACFA4E4B-5B54-3B53-9D8F-A53B4BC6DF29}"/>
          </ac:graphicFrameMkLst>
        </pc:graphicFrameChg>
        <pc:picChg chg="add del">
          <ac:chgData name="Francesca Pinna" userId="60d615cf-56ec-4aa2-acfe-419ea9d52dd5" providerId="ADAL" clId="{2484565C-26AD-4852-928D-15FF55B0797C}" dt="2026-02-27T10:23:14.627" v="6" actId="478"/>
          <ac:picMkLst>
            <pc:docMk/>
            <pc:sldMk cId="2336194260" sldId="258"/>
            <ac:picMk id="3" creationId="{ECE2377E-8A66-2D07-CF1C-52C1BD2138BF}"/>
          </ac:picMkLst>
        </pc:picChg>
        <pc:picChg chg="del">
          <ac:chgData name="Francesca Pinna" userId="60d615cf-56ec-4aa2-acfe-419ea9d52dd5" providerId="ADAL" clId="{2484565C-26AD-4852-928D-15FF55B0797C}" dt="2026-02-27T10:37:21.456" v="61" actId="478"/>
          <ac:picMkLst>
            <pc:docMk/>
            <pc:sldMk cId="2336194260" sldId="258"/>
            <ac:picMk id="6" creationId="{202B09CC-A065-A89B-DF86-4A4EF9C11511}"/>
          </ac:picMkLst>
        </pc:picChg>
        <pc:picChg chg="add del mod">
          <ac:chgData name="Francesca Pinna" userId="60d615cf-56ec-4aa2-acfe-419ea9d52dd5" providerId="ADAL" clId="{2484565C-26AD-4852-928D-15FF55B0797C}" dt="2026-02-27T10:24:00.603" v="15" actId="478"/>
          <ac:picMkLst>
            <pc:docMk/>
            <pc:sldMk cId="2336194260" sldId="258"/>
            <ac:picMk id="7" creationId="{F4716AC3-AA82-1459-D9F1-5318976A8D8B}"/>
          </ac:picMkLst>
        </pc:picChg>
        <pc:picChg chg="add del mod">
          <ac:chgData name="Francesca Pinna" userId="60d615cf-56ec-4aa2-acfe-419ea9d52dd5" providerId="ADAL" clId="{2484565C-26AD-4852-928D-15FF55B0797C}" dt="2026-02-27T10:24:21.979" v="21" actId="478"/>
          <ac:picMkLst>
            <pc:docMk/>
            <pc:sldMk cId="2336194260" sldId="258"/>
            <ac:picMk id="8" creationId="{4DC6F2AA-493C-4832-537E-EE8C6EE5004C}"/>
          </ac:picMkLst>
        </pc:picChg>
        <pc:picChg chg="add del mod">
          <ac:chgData name="Francesca Pinna" userId="60d615cf-56ec-4aa2-acfe-419ea9d52dd5" providerId="ADAL" clId="{2484565C-26AD-4852-928D-15FF55B0797C}" dt="2026-02-27T10:27:00.766" v="29" actId="478"/>
          <ac:picMkLst>
            <pc:docMk/>
            <pc:sldMk cId="2336194260" sldId="258"/>
            <ac:picMk id="10" creationId="{56EA3CBF-6F3B-F240-B751-C3D7C077485E}"/>
          </ac:picMkLst>
        </pc:picChg>
      </pc:sldChg>
      <pc:sldChg chg="addSp delSp modSp mod">
        <pc:chgData name="Francesca Pinna" userId="60d615cf-56ec-4aa2-acfe-419ea9d52dd5" providerId="ADAL" clId="{2484565C-26AD-4852-928D-15FF55B0797C}" dt="2026-02-27T10:42:56.176" v="80" actId="1076"/>
        <pc:sldMkLst>
          <pc:docMk/>
          <pc:sldMk cId="1652895851" sldId="261"/>
        </pc:sldMkLst>
        <pc:spChg chg="mod">
          <ac:chgData name="Francesca Pinna" userId="60d615cf-56ec-4aa2-acfe-419ea9d52dd5" providerId="ADAL" clId="{2484565C-26AD-4852-928D-15FF55B0797C}" dt="2026-02-27T10:42:51.569" v="79" actId="1076"/>
          <ac:spMkLst>
            <pc:docMk/>
            <pc:sldMk cId="1652895851" sldId="261"/>
            <ac:spMk id="2" creationId="{18A59812-F863-1B41-5A5F-732ACCA6A6FB}"/>
          </ac:spMkLst>
        </pc:spChg>
        <pc:picChg chg="del">
          <ac:chgData name="Francesca Pinna" userId="60d615cf-56ec-4aa2-acfe-419ea9d52dd5" providerId="ADAL" clId="{2484565C-26AD-4852-928D-15FF55B0797C}" dt="2026-02-27T10:28:00.841" v="30" actId="478"/>
          <ac:picMkLst>
            <pc:docMk/>
            <pc:sldMk cId="1652895851" sldId="261"/>
            <ac:picMk id="4" creationId="{9555476E-58AA-2B5C-6A27-0D41A0B67E96}"/>
          </ac:picMkLst>
        </pc:picChg>
        <pc:picChg chg="add mod">
          <ac:chgData name="Francesca Pinna" userId="60d615cf-56ec-4aa2-acfe-419ea9d52dd5" providerId="ADAL" clId="{2484565C-26AD-4852-928D-15FF55B0797C}" dt="2026-02-27T10:42:56.176" v="80" actId="1076"/>
          <ac:picMkLst>
            <pc:docMk/>
            <pc:sldMk cId="1652895851" sldId="261"/>
            <ac:picMk id="5" creationId="{C2AFAB8F-CD9F-E093-1D62-1481720BFDEB}"/>
          </ac:picMkLst>
        </pc:picChg>
      </pc:sldChg>
      <pc:sldChg chg="addSp delSp modSp mod">
        <pc:chgData name="Francesca Pinna" userId="60d615cf-56ec-4aa2-acfe-419ea9d52dd5" providerId="ADAL" clId="{2484565C-26AD-4852-928D-15FF55B0797C}" dt="2026-02-27T10:29:10.961" v="44" actId="1076"/>
        <pc:sldMkLst>
          <pc:docMk/>
          <pc:sldMk cId="1351613473" sldId="262"/>
        </pc:sldMkLst>
        <pc:picChg chg="del">
          <ac:chgData name="Francesca Pinna" userId="60d615cf-56ec-4aa2-acfe-419ea9d52dd5" providerId="ADAL" clId="{2484565C-26AD-4852-928D-15FF55B0797C}" dt="2026-02-27T10:28:47.377" v="38" actId="478"/>
          <ac:picMkLst>
            <pc:docMk/>
            <pc:sldMk cId="1351613473" sldId="262"/>
            <ac:picMk id="3" creationId="{F9E0C9F0-85D7-8C0D-012B-A52D6BA5098D}"/>
          </ac:picMkLst>
        </pc:picChg>
        <pc:picChg chg="add mod">
          <ac:chgData name="Francesca Pinna" userId="60d615cf-56ec-4aa2-acfe-419ea9d52dd5" providerId="ADAL" clId="{2484565C-26AD-4852-928D-15FF55B0797C}" dt="2026-02-27T10:29:10.961" v="44" actId="1076"/>
          <ac:picMkLst>
            <pc:docMk/>
            <pc:sldMk cId="1351613473" sldId="262"/>
            <ac:picMk id="5" creationId="{AE6BA6D8-8544-F001-0D2F-B8B862520B9D}"/>
          </ac:picMkLst>
        </pc:picChg>
      </pc:sldChg>
      <pc:sldChg chg="addSp delSp modSp mod">
        <pc:chgData name="Francesca Pinna" userId="60d615cf-56ec-4aa2-acfe-419ea9d52dd5" providerId="ADAL" clId="{2484565C-26AD-4852-928D-15FF55B0797C}" dt="2026-02-27T10:30:45.625" v="58" actId="1076"/>
        <pc:sldMkLst>
          <pc:docMk/>
          <pc:sldMk cId="3368642918" sldId="263"/>
        </pc:sldMkLst>
        <pc:graphicFrameChg chg="add mod">
          <ac:chgData name="Francesca Pinna" userId="60d615cf-56ec-4aa2-acfe-419ea9d52dd5" providerId="ADAL" clId="{2484565C-26AD-4852-928D-15FF55B0797C}" dt="2026-02-27T10:29:35.493" v="48"/>
          <ac:graphicFrameMkLst>
            <pc:docMk/>
            <pc:sldMk cId="3368642918" sldId="263"/>
            <ac:graphicFrameMk id="2" creationId="{B39E63F3-6DD9-B5E0-2296-6BB7A72D9FC8}"/>
          </ac:graphicFrameMkLst>
        </pc:graphicFrameChg>
        <pc:graphicFrameChg chg="add del mod">
          <ac:chgData name="Francesca Pinna" userId="60d615cf-56ec-4aa2-acfe-419ea9d52dd5" providerId="ADAL" clId="{2484565C-26AD-4852-928D-15FF55B0797C}" dt="2026-02-27T10:30:37.445" v="55" actId="478"/>
          <ac:graphicFrameMkLst>
            <pc:docMk/>
            <pc:sldMk cId="3368642918" sldId="263"/>
            <ac:graphicFrameMk id="5" creationId="{B39E63F3-6DD9-B5E0-2296-6BB7A72D9FC8}"/>
          </ac:graphicFrameMkLst>
        </pc:graphicFrameChg>
        <pc:picChg chg="del">
          <ac:chgData name="Francesca Pinna" userId="60d615cf-56ec-4aa2-acfe-419ea9d52dd5" providerId="ADAL" clId="{2484565C-26AD-4852-928D-15FF55B0797C}" dt="2026-02-27T10:29:24.441" v="45" actId="478"/>
          <ac:picMkLst>
            <pc:docMk/>
            <pc:sldMk cId="3368642918" sldId="263"/>
            <ac:picMk id="3" creationId="{CE90AEC2-F372-125D-7F71-14DBA7EED4A6}"/>
          </ac:picMkLst>
        </pc:picChg>
        <pc:picChg chg="add del mod">
          <ac:chgData name="Francesca Pinna" userId="60d615cf-56ec-4aa2-acfe-419ea9d52dd5" providerId="ADAL" clId="{2484565C-26AD-4852-928D-15FF55B0797C}" dt="2026-02-27T10:29:56.303" v="52" actId="478"/>
          <ac:picMkLst>
            <pc:docMk/>
            <pc:sldMk cId="3368642918" sldId="263"/>
            <ac:picMk id="4" creationId="{7387AE3B-3D5D-90CF-B4D8-A9458CA58B8E}"/>
          </ac:picMkLst>
        </pc:picChg>
        <pc:picChg chg="add mod">
          <ac:chgData name="Francesca Pinna" userId="60d615cf-56ec-4aa2-acfe-419ea9d52dd5" providerId="ADAL" clId="{2484565C-26AD-4852-928D-15FF55B0797C}" dt="2026-02-27T10:30:45.625" v="58" actId="1076"/>
          <ac:picMkLst>
            <pc:docMk/>
            <pc:sldMk cId="3368642918" sldId="263"/>
            <ac:picMk id="6" creationId="{9BEFD967-EC08-2401-C885-5AA3E526B51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172A164-4A28-F141-1234-9E49E5B83A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3C17E3-ED37-4DE2-B2A6-335FE5F251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3FBB3-C57D-E74C-8F5C-A6992FDFBBAD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321AAA-7EB2-7F91-784B-38D85E73EB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677303-D697-47AA-2ACA-E27EC22711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5662A-91C2-DA48-8E98-29FA53250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156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8BD29-B708-514F-AD18-1857BDBCD2E9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5B97A-501D-C042-9C13-571F98777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681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59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2BA99DD-6AD4-6608-C369-FB84A392D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2770" y="307123"/>
            <a:ext cx="1193179" cy="304016"/>
          </a:xfrm>
          <a:prstGeom prst="rect">
            <a:avLst/>
          </a:prstGeom>
        </p:spPr>
      </p:pic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B1733AC2-5F60-A3E7-9FAD-B565AE8A5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6223" y="6315453"/>
            <a:ext cx="1193180" cy="30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4734"/>
                </a:solidFill>
                <a:latin typeface="Basis Grotesque Pro" panose="020B0503030604040103" pitchFamily="34" charset="0"/>
              </a:defRPr>
            </a:lvl1pPr>
          </a:lstStyle>
          <a:p>
            <a:r>
              <a:rPr lang="it-IT" dirty="0"/>
              <a:t>P. </a:t>
            </a:r>
            <a:fld id="{9CFB0253-07AD-0443-A666-BE3A6FCFC9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6810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rgbClr val="EC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B1733AC2-5F60-A3E7-9FAD-B565AE8A5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6223" y="6315453"/>
            <a:ext cx="1193180" cy="30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4734"/>
                </a:solidFill>
                <a:latin typeface="Basis Grotesque Pro" panose="020B0503030604040103" pitchFamily="34" charset="0"/>
              </a:defRPr>
            </a:lvl1pPr>
          </a:lstStyle>
          <a:p>
            <a:r>
              <a:rPr lang="it-IT" dirty="0"/>
              <a:t>P. </a:t>
            </a:r>
            <a:fld id="{9CFB0253-07AD-0443-A666-BE3A6FCFC92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1C54D1F-4F84-4BF5-83A8-AFCCD54B04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2770" y="307123"/>
            <a:ext cx="1193179" cy="3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7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solidFill>
          <a:srgbClr val="004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2BA99DD-6AD4-6608-C369-FB84A392D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050" y="307123"/>
            <a:ext cx="1193179" cy="30401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152EA8B-A7DC-E19A-FF2C-226A871FE7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3849" y="302939"/>
            <a:ext cx="1203251" cy="306582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8F3AA0-2481-6E7E-BECD-AC926677E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6202" y="6287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CEDDE"/>
                </a:solidFill>
                <a:latin typeface="Basis Grotesque Pro" panose="020B0503030604040103" pitchFamily="34" charset="0"/>
              </a:defRPr>
            </a:lvl1pPr>
          </a:lstStyle>
          <a:p>
            <a:r>
              <a:rPr lang="it-IT" dirty="0"/>
              <a:t>P. </a:t>
            </a:r>
            <a:fld id="{9CFB0253-07AD-0443-A666-BE3A6FCFC9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573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rgbClr val="F77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6330DCF4-C817-4FC8-BA03-075E0F03F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6223" y="6315453"/>
            <a:ext cx="1193180" cy="30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4734"/>
                </a:solidFill>
                <a:latin typeface="Basis Grotesque Pro" panose="020B0503030604040103" pitchFamily="34" charset="0"/>
              </a:defRPr>
            </a:lvl1pPr>
          </a:lstStyle>
          <a:p>
            <a:r>
              <a:rPr lang="it-IT" dirty="0"/>
              <a:t>P. </a:t>
            </a:r>
            <a:fld id="{9CFB0253-07AD-0443-A666-BE3A6FCFC92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B60528-7916-F91D-4EC3-5AF6E6F21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2770" y="307123"/>
            <a:ext cx="1193179" cy="3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0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F21BFDA8-8DBA-2354-711B-365B05F8E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6223" y="6315453"/>
            <a:ext cx="1193180" cy="30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4734"/>
                </a:solidFill>
                <a:latin typeface="Basis Grotesque Pro" panose="020B0503030604040103" pitchFamily="34" charset="0"/>
              </a:defRPr>
            </a:lvl1pPr>
          </a:lstStyle>
          <a:p>
            <a:r>
              <a:rPr lang="it-IT" dirty="0"/>
              <a:t>P. </a:t>
            </a:r>
            <a:fld id="{9CFB0253-07AD-0443-A666-BE3A6FCFC9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467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sis Grotesque Pro" panose="020B0503030604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sis Grotesque Pro" panose="020B05030306040401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sis Grotesque Pro" panose="020B05030306040401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sis Grotesque Pro" panose="020B05030306040401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sis Grotesque Pro" panose="020B05030306040401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sis Grotesque Pro" panose="020B05030306040401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EAC00D-C31E-267F-D66D-A8B0FB874EDD}"/>
              </a:ext>
            </a:extLst>
          </p:cNvPr>
          <p:cNvSpPr txBox="1"/>
          <p:nvPr/>
        </p:nvSpPr>
        <p:spPr>
          <a:xfrm>
            <a:off x="423014" y="2644170"/>
            <a:ext cx="8043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EBEDDD"/>
                </a:solidFill>
                <a:latin typeface="Basis Grotesque Pro" panose="020B0503030604040103" pitchFamily="34" charset="0"/>
              </a:rPr>
              <a:t>Abstract</a:t>
            </a:r>
            <a:r>
              <a:rPr lang="it-IT" sz="4800" spc="-135" dirty="0">
                <a:solidFill>
                  <a:srgbClr val="EBEDDD"/>
                </a:solidFill>
                <a:latin typeface="Basis Grotesque Pro" panose="020B0503030604040103" pitchFamily="34" charset="0"/>
              </a:rPr>
              <a:t> </a:t>
            </a:r>
            <a:r>
              <a:rPr lang="it-IT" sz="4800" spc="-20" dirty="0">
                <a:solidFill>
                  <a:srgbClr val="EBEDDD"/>
                </a:solidFill>
                <a:latin typeface="Basis Grotesque Pro" panose="020B0503030604040103" pitchFamily="34" charset="0"/>
              </a:rPr>
              <a:t>2025</a:t>
            </a:r>
            <a:endParaRPr lang="it-IT" sz="4800" b="1" dirty="0">
              <a:solidFill>
                <a:srgbClr val="ECEDDE"/>
              </a:solidFill>
              <a:latin typeface="Basis Grotesque Pro" panose="020B0503030604040103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E48601C-C17F-FD95-6DA3-4E3177CA8D2D}"/>
              </a:ext>
            </a:extLst>
          </p:cNvPr>
          <p:cNvSpPr/>
          <p:nvPr/>
        </p:nvSpPr>
        <p:spPr>
          <a:xfrm>
            <a:off x="33174" y="29982"/>
            <a:ext cx="12158826" cy="846667"/>
          </a:xfrm>
          <a:prstGeom prst="rect">
            <a:avLst/>
          </a:prstGeom>
          <a:solidFill>
            <a:srgbClr val="004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013858-DD34-09B4-FCC3-FFC15F73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393355"/>
            <a:ext cx="2368550" cy="88252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46B41D-8619-9256-6FE8-F5DEA3B2ABC0}"/>
              </a:ext>
            </a:extLst>
          </p:cNvPr>
          <p:cNvSpPr txBox="1"/>
          <p:nvPr/>
        </p:nvSpPr>
        <p:spPr>
          <a:xfrm>
            <a:off x="566495" y="6042799"/>
            <a:ext cx="21859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EEEEE0"/>
                </a:solidFill>
                <a:effectLst/>
                <a:latin typeface="Basis Grotesque Pro" panose="020B0503030604040103" pitchFamily="34" charset="0"/>
              </a:rPr>
              <a:t>Milano, marzo 2026</a:t>
            </a:r>
          </a:p>
        </p:txBody>
      </p:sp>
    </p:spTree>
    <p:extLst>
      <p:ext uri="{BB962C8B-B14F-4D97-AF65-F5344CB8AC3E}">
        <p14:creationId xmlns:p14="http://schemas.microsoft.com/office/powerpoint/2010/main" val="381320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3528F6-3605-A3FC-CBE2-8E12E2DC6613}"/>
              </a:ext>
            </a:extLst>
          </p:cNvPr>
          <p:cNvSpPr txBox="1"/>
          <p:nvPr/>
        </p:nvSpPr>
        <p:spPr>
          <a:xfrm>
            <a:off x="258940" y="595466"/>
            <a:ext cx="551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4734"/>
                </a:solidFill>
                <a:latin typeface="Basis Grotesque Pro" panose="020B05030306040401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Aree di intervento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AAF37D-B270-02E1-93EE-4AFED6170F42}"/>
              </a:ext>
            </a:extLst>
          </p:cNvPr>
          <p:cNvSpPr txBox="1"/>
          <p:nvPr/>
        </p:nvSpPr>
        <p:spPr>
          <a:xfrm>
            <a:off x="6524625" y="3254509"/>
            <a:ext cx="48093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Queste aree rappresentano uno spaccato rilevante del tessuto industriale e produttivo del Paese, concentrando alcune tra le realtà imprenditoriali più dinamiche a livello nazionale</a:t>
            </a:r>
          </a:p>
        </p:txBody>
      </p:sp>
      <p:pic>
        <p:nvPicPr>
          <p:cNvPr id="10" name="Immagine 9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56EA3CBF-6F3B-F240-B751-C3D7C0774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23" y="2428875"/>
            <a:ext cx="4294379" cy="26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9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7B0D2-31BA-BB54-EA63-D814DA5A1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185C5B4-4E46-DAF7-0DA7-AF3E7AA1AA47}"/>
              </a:ext>
            </a:extLst>
          </p:cNvPr>
          <p:cNvSpPr txBox="1"/>
          <p:nvPr/>
        </p:nvSpPr>
        <p:spPr>
          <a:xfrm>
            <a:off x="258940" y="595466"/>
            <a:ext cx="551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4734"/>
                </a:solidFill>
                <a:latin typeface="Basis Grotesque Pro" panose="020B05030306040401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Aree di business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8A59812-F863-1B41-5A5F-732ACCA6A6FB}"/>
              </a:ext>
            </a:extLst>
          </p:cNvPr>
          <p:cNvSpPr txBox="1">
            <a:spLocks/>
          </p:cNvSpPr>
          <p:nvPr/>
        </p:nvSpPr>
        <p:spPr>
          <a:xfrm>
            <a:off x="6362700" y="2464471"/>
            <a:ext cx="4803154" cy="26236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550" b="0" i="0">
                <a:solidFill>
                  <a:srgbClr val="004634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>
                <a:latin typeface="Basis Grotesque Pro" panose="020B0503030604040103" pitchFamily="34" charset="0"/>
              </a:rPr>
              <a:t>Working Capital Solutions (47%) </a:t>
            </a:r>
            <a:r>
              <a:rPr lang="it-IT" sz="1400" dirty="0"/>
              <a:t>supporta la </a:t>
            </a:r>
            <a:r>
              <a:rPr lang="it-IT" sz="1400" b="1" dirty="0"/>
              <a:t>generazione di liquidità</a:t>
            </a:r>
            <a:r>
              <a:rPr lang="it-IT" sz="1400" dirty="0"/>
              <a:t> senza impatti sulla posizione finanziaria netta, consentendo alle imprese di </a:t>
            </a:r>
            <a:r>
              <a:rPr lang="it-IT" sz="1400" b="1" dirty="0"/>
              <a:t>sostenere investimenti </a:t>
            </a:r>
            <a:r>
              <a:rPr lang="it-IT" sz="1400" dirty="0"/>
              <a:t>e migliorare </a:t>
            </a:r>
            <a:r>
              <a:rPr lang="it-IT" sz="1400" b="1" dirty="0"/>
              <a:t>l’equilibrio tra le fonti di finanziamento</a:t>
            </a:r>
            <a:r>
              <a:rPr lang="it-IT" sz="1400" dirty="0"/>
              <a:t>.</a:t>
            </a:r>
          </a:p>
          <a:p>
            <a:endParaRPr lang="it-IT" sz="1400" dirty="0"/>
          </a:p>
          <a:p>
            <a:r>
              <a:rPr lang="it-IT" sz="1400" i="1" dirty="0">
                <a:latin typeface="Basis Grotesque Pro" panose="020B0503030604040103" pitchFamily="34" charset="0"/>
              </a:rPr>
              <a:t>Strategic Lean Financing (53%) </a:t>
            </a:r>
            <a:r>
              <a:rPr lang="it-IT" sz="1400" dirty="0"/>
              <a:t>progetta e struttura soluzioni di </a:t>
            </a:r>
            <a:r>
              <a:rPr lang="it-IT" sz="1400" b="1" dirty="0"/>
              <a:t>finanziamento su misura</a:t>
            </a:r>
            <a:r>
              <a:rPr lang="it-IT" sz="1400" dirty="0"/>
              <a:t> per le diverse fasi del ciclo di vita aziendale, gestendo l’intero processo fino </a:t>
            </a:r>
            <a:r>
              <a:rPr lang="it-IT" sz="1400" b="1" dirty="0"/>
              <a:t>all’individuazione dei partner finanziari più adeguati.</a:t>
            </a:r>
          </a:p>
          <a:p>
            <a:pPr algn="just"/>
            <a:endParaRPr lang="it-IT" sz="1400" dirty="0">
              <a:latin typeface="Basis Grotesque Pro" panose="020B0503030604040103" pitchFamily="34" charset="0"/>
            </a:endParaRPr>
          </a:p>
          <a:p>
            <a:pPr algn="just"/>
            <a:endParaRPr lang="it-IT" sz="1400" dirty="0">
              <a:latin typeface="Basis Grotesque Pro" panose="020B0503030604040103" pitchFamily="34" charset="0"/>
            </a:endParaRPr>
          </a:p>
          <a:p>
            <a:pPr marL="12700" marR="5715" algn="just">
              <a:lnSpc>
                <a:spcPct val="101299"/>
              </a:lnSpc>
              <a:spcBef>
                <a:spcPts val="5"/>
              </a:spcBef>
            </a:pPr>
            <a:endParaRPr lang="it-IT" spc="-10" dirty="0">
              <a:latin typeface="Basis Grotesque Pro" panose="020B0503030604040103" pitchFamily="34" charset="0"/>
            </a:endParaRPr>
          </a:p>
        </p:txBody>
      </p:sp>
      <p:pic>
        <p:nvPicPr>
          <p:cNvPr id="5" name="Immagine 4" descr="Immagine che contiene schermata, diagramma, cerchi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C2AFAB8F-CD9F-E093-1D62-1481720B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1" y="1924416"/>
            <a:ext cx="4680068" cy="30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9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FB223-C2B7-1649-6B7C-A16B12F9B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29351E4-E664-52BD-33E1-B9CC3A18A667}"/>
              </a:ext>
            </a:extLst>
          </p:cNvPr>
          <p:cNvSpPr txBox="1"/>
          <p:nvPr/>
        </p:nvSpPr>
        <p:spPr>
          <a:xfrm>
            <a:off x="258941" y="595466"/>
            <a:ext cx="336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4734"/>
                </a:solidFill>
                <a:latin typeface="Basis Grotesque Pro" panose="020B05030306040401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Tipologia di financing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F73BEF30-D93D-E872-FAB5-04D2ABD3C0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078828"/>
              </p:ext>
            </p:extLst>
          </p:nvPr>
        </p:nvGraphicFramePr>
        <p:xfrm>
          <a:off x="412597" y="1954530"/>
          <a:ext cx="5562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A2DE31-1554-9AD7-09C4-9FA06E461EB2}"/>
              </a:ext>
            </a:extLst>
          </p:cNvPr>
          <p:cNvSpPr txBox="1"/>
          <p:nvPr/>
        </p:nvSpPr>
        <p:spPr>
          <a:xfrm>
            <a:off x="6490876" y="3271824"/>
            <a:ext cx="4904724" cy="751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70" algn="ctr">
              <a:lnSpc>
                <a:spcPct val="101899"/>
              </a:lnSpc>
              <a:spcBef>
                <a:spcPts val="95"/>
              </a:spcBef>
            </a:pP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Le</a:t>
            </a:r>
            <a:r>
              <a:rPr lang="it-IT" sz="1400" spc="55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varie</a:t>
            </a:r>
            <a:r>
              <a:rPr lang="it-IT" sz="1400" spc="4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tipologie</a:t>
            </a:r>
            <a:r>
              <a:rPr lang="it-IT" sz="1400" spc="4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di</a:t>
            </a:r>
            <a:r>
              <a:rPr lang="it-IT" sz="1400" spc="75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finanziamento</a:t>
            </a:r>
            <a:r>
              <a:rPr lang="it-IT" sz="1400" spc="6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sono</a:t>
            </a:r>
            <a:r>
              <a:rPr lang="it-IT" sz="1400" spc="4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state</a:t>
            </a:r>
            <a:r>
              <a:rPr lang="it-IT" sz="1400" spc="25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messe</a:t>
            </a:r>
            <a:r>
              <a:rPr lang="it-IT" sz="1400" spc="4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spc="-5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a </a:t>
            </a: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disposizione</a:t>
            </a:r>
            <a:r>
              <a:rPr lang="it-IT" sz="1400" spc="5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dal</a:t>
            </a:r>
            <a:r>
              <a:rPr lang="it-IT" sz="1400" spc="65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sistema</a:t>
            </a:r>
            <a:r>
              <a:rPr lang="it-IT" sz="1400" spc="15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bancario,</a:t>
            </a:r>
            <a:r>
              <a:rPr lang="it-IT" sz="1400" spc="5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società</a:t>
            </a:r>
            <a:r>
              <a:rPr lang="it-IT" sz="1400" spc="45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di</a:t>
            </a:r>
            <a:r>
              <a:rPr lang="it-IT" sz="1400" spc="55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i="1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factoring</a:t>
            </a:r>
            <a:r>
              <a:rPr lang="it-IT" sz="1400" i="1" spc="45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spc="-5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e </a:t>
            </a:r>
            <a:r>
              <a:rPr lang="it-IT" sz="1400" i="1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alternative</a:t>
            </a:r>
            <a:r>
              <a:rPr lang="it-IT" sz="1400" i="1" spc="35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 </a:t>
            </a:r>
            <a:r>
              <a:rPr lang="it-IT" sz="1400" i="1" spc="-10" dirty="0" err="1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lender</a:t>
            </a:r>
            <a:r>
              <a:rPr lang="it-IT" sz="1400" spc="-10" dirty="0">
                <a:solidFill>
                  <a:srgbClr val="004634"/>
                </a:solidFill>
                <a:latin typeface="Basis Grotesque Pro" panose="020B0503030604040103" pitchFamily="34" charset="0"/>
                <a:cs typeface="Calibri"/>
              </a:rPr>
              <a:t>.</a:t>
            </a:r>
            <a:endParaRPr lang="it-IT" sz="1400" dirty="0">
              <a:latin typeface="Basis Grotesque Pro" panose="020B0503030604040103" pitchFamily="34" charset="0"/>
              <a:cs typeface="Calibri"/>
            </a:endParaRPr>
          </a:p>
        </p:txBody>
      </p:sp>
      <p:pic>
        <p:nvPicPr>
          <p:cNvPr id="5" name="Immagine 4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AE6BA6D8-8544-F001-0D2F-B8B862520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00" y="1954530"/>
            <a:ext cx="452688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1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C1425-2967-3C87-6C44-1F4DD338E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B46E2B-29B9-C42B-C56B-F8EA86E13BE3}"/>
              </a:ext>
            </a:extLst>
          </p:cNvPr>
          <p:cNvSpPr txBox="1"/>
          <p:nvPr/>
        </p:nvSpPr>
        <p:spPr>
          <a:xfrm>
            <a:off x="258940" y="595466"/>
            <a:ext cx="551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4734"/>
                </a:solidFill>
                <a:latin typeface="Basis Grotesque Pro" panose="020B05030306040401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Settori di attività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EFD967-EC08-2401-C885-5AA3E526B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340" y="1565743"/>
            <a:ext cx="7900990" cy="437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4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3528F6-3605-A3FC-CBE2-8E12E2DC6613}"/>
              </a:ext>
            </a:extLst>
          </p:cNvPr>
          <p:cNvSpPr txBox="1"/>
          <p:nvPr/>
        </p:nvSpPr>
        <p:spPr>
          <a:xfrm>
            <a:off x="3359534" y="4097114"/>
            <a:ext cx="5472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0B4735"/>
                </a:solidFill>
                <a:latin typeface="Basis Grotesque Pro" panose="020B05030306040401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it-IT" sz="1200" i="1" dirty="0">
                <a:solidFill>
                  <a:srgbClr val="0B4735"/>
                </a:solidFill>
                <a:effectLst/>
                <a:latin typeface="Basis Grotesque Pro" panose="020B05030306040401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oshincf</a:t>
            </a:r>
            <a:r>
              <a:rPr lang="it-IT" sz="1200" i="1" dirty="0">
                <a:solidFill>
                  <a:srgbClr val="0B47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.com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983629-FF06-4DCA-A86D-9EE2B6CB2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990" y="3429000"/>
            <a:ext cx="930015" cy="6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81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oshin_theme_prova">
    <a:dk1>
      <a:srgbClr val="0A4635"/>
    </a:dk1>
    <a:lt1>
      <a:srgbClr val="EDEDDF"/>
    </a:lt1>
    <a:dk2>
      <a:srgbClr val="E8805B"/>
    </a:dk2>
    <a:lt2>
      <a:srgbClr val="E9A250"/>
    </a:lt2>
    <a:accent1>
      <a:srgbClr val="0A4635"/>
    </a:accent1>
    <a:accent2>
      <a:srgbClr val="E8805B"/>
    </a:accent2>
    <a:accent3>
      <a:srgbClr val="E9A250"/>
    </a:accent3>
    <a:accent4>
      <a:srgbClr val="E2CA8E"/>
    </a:accent4>
    <a:accent5>
      <a:srgbClr val="EDEDDF"/>
    </a:accent5>
    <a:accent6>
      <a:srgbClr val="000000"/>
    </a:accent6>
    <a:hlink>
      <a:srgbClr val="0A4635"/>
    </a:hlink>
    <a:folHlink>
      <a:srgbClr val="0A4635"/>
    </a:folHlink>
  </a:clrScheme>
  <a:fontScheme name="Hoshin_theme_v3">
    <a:majorFont>
      <a:latin typeface="ABC Arizona Flare"/>
      <a:ea typeface=""/>
      <a:cs typeface=""/>
    </a:majorFont>
    <a:minorFont>
      <a:latin typeface="Basis Grotesque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76d038-a500-431a-b61f-88d6cf83275c" xsi:nil="true"/>
    <lcf76f155ced4ddcb4097134ff3c332f xmlns="1bb9ab6f-09ce-43db-bba1-4a53db28f54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051673E39AFD469DFEF5C2D8C84A82" ma:contentTypeVersion="19" ma:contentTypeDescription="Creare un nuovo documento." ma:contentTypeScope="" ma:versionID="fb9795778f0941e446f10c90a6a397f0">
  <xsd:schema xmlns:xsd="http://www.w3.org/2001/XMLSchema" xmlns:xs="http://www.w3.org/2001/XMLSchema" xmlns:p="http://schemas.microsoft.com/office/2006/metadata/properties" xmlns:ns2="1bb9ab6f-09ce-43db-bba1-4a53db28f547" xmlns:ns3="e576d038-a500-431a-b61f-88d6cf83275c" targetNamespace="http://schemas.microsoft.com/office/2006/metadata/properties" ma:root="true" ma:fieldsID="391ce83d816273c6ddb1cb7f3cd2e2cf" ns2:_="" ns3:_="">
    <xsd:import namespace="1bb9ab6f-09ce-43db-bba1-4a53db28f547"/>
    <xsd:import namespace="e576d038-a500-431a-b61f-88d6cf8327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9ab6f-09ce-43db-bba1-4a53db28f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fd1a16a8-2514-4eb1-a570-87c5248f8c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6d038-a500-431a-b61f-88d6cf832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4711e66-7eec-4c4d-9441-90bc8db1acb9}" ma:internalName="TaxCatchAll" ma:showField="CatchAllData" ma:web="e576d038-a500-431a-b61f-88d6cf8327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136D4-57E0-43C4-BDFD-B8A986F92ADA}">
  <ds:schemaRefs>
    <ds:schemaRef ds:uri="http://schemas.microsoft.com/office/2006/metadata/properties"/>
    <ds:schemaRef ds:uri="http://schemas.microsoft.com/office/infopath/2007/PartnerControls"/>
    <ds:schemaRef ds:uri="e576d038-a500-431a-b61f-88d6cf83275c"/>
    <ds:schemaRef ds:uri="1bb9ab6f-09ce-43db-bba1-4a53db28f547"/>
  </ds:schemaRefs>
</ds:datastoreItem>
</file>

<file path=customXml/itemProps2.xml><?xml version="1.0" encoding="utf-8"?>
<ds:datastoreItem xmlns:ds="http://schemas.openxmlformats.org/officeDocument/2006/customXml" ds:itemID="{5425F99C-1163-4466-800D-0CC025C526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b9ab6f-09ce-43db-bba1-4a53db28f547"/>
    <ds:schemaRef ds:uri="e576d038-a500-431a-b61f-88d6cf832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EAF702-ACB8-4027-9361-54B625E1CD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135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Basis Grotesque Pro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Pettigiani</dc:creator>
  <cp:lastModifiedBy>Francesca Pinna</cp:lastModifiedBy>
  <cp:revision>14</cp:revision>
  <dcterms:created xsi:type="dcterms:W3CDTF">2023-03-23T11:43:51Z</dcterms:created>
  <dcterms:modified xsi:type="dcterms:W3CDTF">2026-02-27T10:43:02Z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0x0101006A051673E39AFD469DFEF5C2D8C84A82</vt:lpwstr>
  </property>
  <property fmtid="{D5CDD505-2E9C-101B-9397-08002B2CF9AE}" pid="3" name="MediaServiceImageTags">
    <vt:lpwstr/>
  </property>
</Properties>
</file>