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582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10972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Finance &amp; Your Business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1145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Entrepreneur Development Presentation Session 02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Myths About Credit — Let's Break Them Down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3977640" cy="322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Checking my own credit score hurts it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have to carry a balance to build credit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old accounts improves my score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credit is forever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only need good credit for a mortgage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09160" y="1188720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09160" y="1554480"/>
            <a:ext cx="3977640" cy="322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 checks do NOT affect your score — check it for free anytime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in full every month HELPS your score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old accounts can HURT your score by reducing credit history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the right habits you CAN rebuild — it takes time but it works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Lenders check it for business loans, leases, and supplier agreements too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 to Improve Your Credit Score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bills on time — set up automatic payments today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down credit card balances — aim to use less than 30% of your limit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close old credit accounts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applying for multiple credit products at once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credit report for errors — free through Equifax (equifax.ca) and TransUnion (transunion.ca)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suppliers to report your payments to credit bureaus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 — a secured credit card or small line of credit can help build history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Separating Personal &amp; Business Finances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 dedicated business bank account ideally from Day 1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for a business credit card — separate from personal spending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your business receipts and expenses tracked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yourself a salary rather than spending business revenue directly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protects your personal credit AND builds a business credit history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future self will thank you at tax time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Financial Habits That Last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 —  Review your account balances. Know where you stand.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 —  Track income vs. expenses. Are you ahead or behind?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 —  Review your credit report. Catch errors early.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ANNUALLY  —  Set a financial goal: savings target, debt reduction, or investment.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simple budget tool — even a spreadsheet works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your Economic Development Officer — they can connect you to other resources specifically designed for First Nations Entrepreneurs i.e. IFI’s, Indigenous Departments of conventional banks.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&amp; Resources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Credit Reports — Equifax Canada (equifax.ca) and TransUnion Canada (transunion.ca) or Credit Karma to help learn the impact of your financial decisions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Financial Institutions (IFIs) &amp; CFDCs, NACCA — loans, coaching, and workshops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Canadian Council for Indigenous Business (CCIB) — business supports and verification, financial tools and workshops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local Economic Development Officer — your first call for all of the above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Financial Starting Point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judgment-free zone — we all start somewhere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questions for the group: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Do you know your current credit score?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Do you have a personal budget?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Do you have separate personal and business accounts?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What is one financial habit you want to build this month?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only what you are comfortable sharing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each other is part of the journey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Action Plan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leave today, write down 3 things: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thing you will do THIS WEEK — e.g., check your credit report for free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habit you will build THIS MONTH — e.g., set up automatic bill payments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goal for the next 6 MONTHS — e.g., reduce credit utilization below 30%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Anushiik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financial health is part of your sovereignty.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your money is an act of self-determination.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alone 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this journey.</a:t>
            </a:r>
            <a:endParaRPr lang="en-US" sz="1600" dirty="0"/>
          </a:p>
          <a:p>
            <a:pPr marL="0" indent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is a gift — please consider sharing your experience with us.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Objectives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impact of personal finances on your business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some common financial habits that hold entrepreneurs back and how to prepare/avoid them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to use tools that will help personal and business finances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Something, Learn Something. We’ve all had different experiences, and the benefit is that we can all sit together and share those experiences to help each other grow stronger businesses.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of Contents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3977640" cy="181573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&amp; Objectives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Personal Finance Matters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Reality: First Nation Business Stats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Credit Impacts Your Business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Financial Mistakes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09160" y="1554480"/>
            <a:ext cx="3977640" cy="165767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Myths About Credit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 to Improve Your Credit Score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Separating Personal &amp; Business Finances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Financial Habits That Last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&amp; Resources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234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www.threesistersconsulting.com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Roundtable Introductions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600"/>
              </a:spcAft>
              <a:buSzPct val="100000"/>
            </a:pPr>
            <a:r>
              <a:rPr lang="en-US" sz="48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doesn’t need to be an uncomfortable topic. It is a tool for self-determination</a:t>
            </a:r>
            <a:endParaRPr lang="en-US" sz="48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Nation Business Stats in Ontario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8% of Indigenous Businesses used bank loans compared to 31% of non Indigenous small businesses in Canada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Nations firms access roughly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tenth 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financing available to comparable mainstream businesses.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47% are sole proprietorships  |  65% operate without employees on par with Canada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59% are operated on-reserve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47% of Indigenous women-owned businesses have NO lending relationship with any financial institution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people earn 70 cents for every dollar non-Indigenous Canadians earn (national stat)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capital is the #1 barrier for Indigenous entrepreneurs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Personal Finance Matters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personal finances and your business are more connected than you may know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Banks look at your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credit when you apply for a business loan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low personal credit score can block access to startup capital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debt can bleed into your business cash flow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stress impacts decision-making and leadership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financial health is your business health — especially in the early years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Up Your Credit Score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35%  Payment History — do you pay on time? This is your biggest lever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 Credit Utilization — how much of your available credit are you using? Aim below 30%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 Length of Credit History — how long have you had credit?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 Types of Credit — mix of credit cards, loans, lines of credit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 New Credit Inquiries — how often are you applying for new credit?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Payment history and utilization are the two biggest levers you can control — focus here first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Your Credit Score Affects Your Business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35890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Banks review personal credit when approving business loans — especially for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businesses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score = higher interest rates or outright rejection before your business opens its doors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37% of Canadian small business owners use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savings 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fund their business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34% use </a:t>
            </a:r>
            <a:r>
              <a:rPr lang="en-US" sz="1600" b="1" dirty="0">
                <a:solidFill>
                  <a:schemeClr val="accent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credit cards 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business expenses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Financial Missteps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276932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Mixing personal and business finances — using one account for both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your credit report until you need a loan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Carrying high credit card balances (high utilization)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minimum payments only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Co-signing loans without understanding the risk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tracking monthly expenses (sometimes weekly is needed)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Letting bills go to collections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payday loans — high interest traps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1223</Words>
  <Application>Microsoft Office PowerPoint</Application>
  <PresentationFormat>On-screen Show (16:9)</PresentationFormat>
  <Paragraphs>149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OFNEDA Session 02 - Personal Finance &amp; Your Business</dc:title>
  <dc:subject>PptxGenJS Presentation</dc:subject>
  <dc:creator>PptxGenJS</dc:creator>
  <cp:lastModifiedBy>Sarah Hopkins</cp:lastModifiedBy>
  <cp:revision>3</cp:revision>
  <dcterms:created xsi:type="dcterms:W3CDTF">2026-05-25T14:46:55Z</dcterms:created>
  <dcterms:modified xsi:type="dcterms:W3CDTF">2026-05-25T15:53:11Z</dcterms:modified>
</cp:coreProperties>
</file>