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4"/>
  </p:sldMasterIdLst>
  <p:sldIdLst>
    <p:sldId id="256" r:id="rId5"/>
    <p:sldId id="265" r:id="rId6"/>
    <p:sldId id="258" r:id="rId7"/>
    <p:sldId id="268" r:id="rId8"/>
    <p:sldId id="267" r:id="rId9"/>
    <p:sldId id="260" r:id="rId10"/>
    <p:sldId id="262" r:id="rId11"/>
    <p:sldId id="264" r:id="rId12"/>
    <p:sldId id="263" r:id="rId13"/>
    <p:sldId id="271" r:id="rId14"/>
    <p:sldId id="269" r:id="rId15"/>
    <p:sldId id="270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DE1D5-B89D-823C-DCF0-060E7F5E55B6}" v="96" dt="2025-09-10T15:33:13.608"/>
    <p1510:client id="{766B64E7-7F70-485A-B251-9292C829955D}" v="85" dt="2025-09-11T12:54:53.987"/>
    <p1510:client id="{D6F9A58A-74BD-4785-BAC6-471D2FCA79A2}" v="22" dt="2025-09-11T14:07:43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9ADE0-BAC9-4A75-8538-E9847E14084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7F8771D-0051-4D29-B32C-2201A670DDC6}">
      <dgm:prSet/>
      <dgm:spPr/>
      <dgm:t>
        <a:bodyPr/>
        <a:lstStyle/>
        <a:p>
          <a:pPr>
            <a:defRPr cap="all"/>
          </a:pPr>
          <a:r>
            <a:rPr lang="en-GB"/>
            <a:t>Classroom doors are open from 8:40am. If your child needs to arrive at school before 8:30am, please book them in to breakfast club.</a:t>
          </a:r>
          <a:endParaRPr lang="en-US"/>
        </a:p>
      </dgm:t>
    </dgm:pt>
    <dgm:pt modelId="{3D93EAD1-8B4D-47DD-BFE3-D111180BDDB9}" type="parTrans" cxnId="{3CA41D06-0FDC-4E50-BC84-7028FA13053E}">
      <dgm:prSet/>
      <dgm:spPr/>
      <dgm:t>
        <a:bodyPr/>
        <a:lstStyle/>
        <a:p>
          <a:endParaRPr lang="en-US"/>
        </a:p>
      </dgm:t>
    </dgm:pt>
    <dgm:pt modelId="{2B79A6D5-37DA-42C8-9925-0323607652FC}" type="sibTrans" cxnId="{3CA41D06-0FDC-4E50-BC84-7028FA13053E}">
      <dgm:prSet/>
      <dgm:spPr/>
      <dgm:t>
        <a:bodyPr/>
        <a:lstStyle/>
        <a:p>
          <a:endParaRPr lang="en-US"/>
        </a:p>
      </dgm:t>
    </dgm:pt>
    <dgm:pt modelId="{FB308DEE-8F91-4D0E-AFB2-34052A797210}">
      <dgm:prSet/>
      <dgm:spPr/>
      <dgm:t>
        <a:bodyPr/>
        <a:lstStyle/>
        <a:p>
          <a:pPr rtl="0">
            <a:defRPr cap="all"/>
          </a:pPr>
          <a:r>
            <a:rPr lang="en-GB"/>
            <a:t>Register is taken at </a:t>
          </a:r>
          <a:r>
            <a:rPr lang="en-GB">
              <a:latin typeface="Gill Sans MT" panose="020B0502020104020203"/>
            </a:rPr>
            <a:t>8:50am </a:t>
          </a:r>
          <a:endParaRPr lang="en-US"/>
        </a:p>
      </dgm:t>
    </dgm:pt>
    <dgm:pt modelId="{F133E06D-5F37-4B4E-B4C4-048872854601}" type="parTrans" cxnId="{FEF14DAC-14D9-4FFF-B8D6-C93BD29AF7E2}">
      <dgm:prSet/>
      <dgm:spPr/>
      <dgm:t>
        <a:bodyPr/>
        <a:lstStyle/>
        <a:p>
          <a:endParaRPr lang="en-US"/>
        </a:p>
      </dgm:t>
    </dgm:pt>
    <dgm:pt modelId="{C241288A-4705-4A84-801B-2EB07C8B2DC2}" type="sibTrans" cxnId="{FEF14DAC-14D9-4FFF-B8D6-C93BD29AF7E2}">
      <dgm:prSet/>
      <dgm:spPr/>
      <dgm:t>
        <a:bodyPr/>
        <a:lstStyle/>
        <a:p>
          <a:endParaRPr lang="en-US"/>
        </a:p>
      </dgm:t>
    </dgm:pt>
    <dgm:pt modelId="{B774D75E-6394-4CE6-8280-31D666A07710}">
      <dgm:prSet/>
      <dgm:spPr/>
      <dgm:t>
        <a:bodyPr/>
        <a:lstStyle/>
        <a:p>
          <a:pPr>
            <a:defRPr cap="all"/>
          </a:pPr>
          <a:r>
            <a:rPr lang="en-GB"/>
            <a:t>Break - 10:50 -11:05</a:t>
          </a:r>
          <a:endParaRPr lang="en-US"/>
        </a:p>
      </dgm:t>
    </dgm:pt>
    <dgm:pt modelId="{B593B30B-E968-4E98-899B-3243141EE077}" type="parTrans" cxnId="{660D5000-9690-493F-8820-24478B938367}">
      <dgm:prSet/>
      <dgm:spPr/>
      <dgm:t>
        <a:bodyPr/>
        <a:lstStyle/>
        <a:p>
          <a:endParaRPr lang="en-US"/>
        </a:p>
      </dgm:t>
    </dgm:pt>
    <dgm:pt modelId="{D2B109E9-13E6-42CD-B988-48348D45BC83}" type="sibTrans" cxnId="{660D5000-9690-493F-8820-24478B938367}">
      <dgm:prSet/>
      <dgm:spPr/>
      <dgm:t>
        <a:bodyPr/>
        <a:lstStyle/>
        <a:p>
          <a:endParaRPr lang="en-US"/>
        </a:p>
      </dgm:t>
    </dgm:pt>
    <dgm:pt modelId="{FCCD0CE2-52CD-4866-8AA8-3B03D11C5F67}">
      <dgm:prSet/>
      <dgm:spPr/>
      <dgm:t>
        <a:bodyPr/>
        <a:lstStyle/>
        <a:p>
          <a:pPr>
            <a:defRPr cap="all"/>
          </a:pPr>
          <a:r>
            <a:rPr lang="en-GB"/>
            <a:t>Lunch - 12:15-13:15</a:t>
          </a:r>
          <a:endParaRPr lang="en-US"/>
        </a:p>
      </dgm:t>
    </dgm:pt>
    <dgm:pt modelId="{7667E740-982A-4FF5-B797-19AC250295F7}" type="parTrans" cxnId="{CDDF5333-D73D-4483-BA78-B8FE283F5269}">
      <dgm:prSet/>
      <dgm:spPr/>
      <dgm:t>
        <a:bodyPr/>
        <a:lstStyle/>
        <a:p>
          <a:endParaRPr lang="en-US"/>
        </a:p>
      </dgm:t>
    </dgm:pt>
    <dgm:pt modelId="{D39D03DF-EAC5-495C-B573-237BA1294696}" type="sibTrans" cxnId="{CDDF5333-D73D-4483-BA78-B8FE283F5269}">
      <dgm:prSet/>
      <dgm:spPr/>
      <dgm:t>
        <a:bodyPr/>
        <a:lstStyle/>
        <a:p>
          <a:endParaRPr lang="en-US"/>
        </a:p>
      </dgm:t>
    </dgm:pt>
    <dgm:pt modelId="{7860B4E4-9AC3-497C-BEAC-889E06328BF0}">
      <dgm:prSet/>
      <dgm:spPr/>
      <dgm:t>
        <a:bodyPr/>
        <a:lstStyle/>
        <a:p>
          <a:pPr rtl="0">
            <a:defRPr cap="all"/>
          </a:pPr>
          <a:r>
            <a:rPr lang="en-US" err="1"/>
            <a:t>ThURSDAY</a:t>
          </a:r>
          <a:r>
            <a:rPr lang="en-US"/>
            <a:t> - PPA </a:t>
          </a:r>
        </a:p>
        <a:p>
          <a:pPr rtl="0">
            <a:defRPr cap="all"/>
          </a:pPr>
          <a:r>
            <a:rPr lang="en-US"/>
            <a:t>(Sports </a:t>
          </a:r>
          <a:r>
            <a:rPr lang="en-US">
              <a:latin typeface="Gill Sans MT" panose="020B0502020104020203"/>
            </a:rPr>
            <a:t>coaches</a:t>
          </a:r>
          <a:r>
            <a:rPr lang="en-US"/>
            <a:t>, </a:t>
          </a:r>
          <a:r>
            <a:rPr lang="en-US">
              <a:latin typeface="Gill Sans MT" panose="020B0502020104020203"/>
            </a:rPr>
            <a:t>Computing </a:t>
          </a:r>
          <a:r>
            <a:rPr lang="en-US"/>
            <a:t>and </a:t>
          </a:r>
          <a:r>
            <a:rPr lang="en-US">
              <a:latin typeface="Gill Sans MT" panose="020B0502020104020203"/>
            </a:rPr>
            <a:t>Music </a:t>
          </a:r>
          <a:r>
            <a:rPr lang="en-US"/>
            <a:t>on a </a:t>
          </a:r>
          <a:r>
            <a:rPr lang="en-US" err="1"/>
            <a:t>rota</a:t>
          </a:r>
          <a:r>
            <a:rPr lang="en-US"/>
            <a:t> system).</a:t>
          </a:r>
        </a:p>
      </dgm:t>
    </dgm:pt>
    <dgm:pt modelId="{A6394A1F-BC35-447C-B298-53FA9082A402}" type="parTrans" cxnId="{7DA5D65D-FBBE-4FC9-A08C-C65846C2571D}">
      <dgm:prSet/>
      <dgm:spPr/>
      <dgm:t>
        <a:bodyPr/>
        <a:lstStyle/>
        <a:p>
          <a:endParaRPr lang="en-US"/>
        </a:p>
      </dgm:t>
    </dgm:pt>
    <dgm:pt modelId="{E444F784-9E41-4A68-9351-D6A04E3D1A41}" type="sibTrans" cxnId="{7DA5D65D-FBBE-4FC9-A08C-C65846C2571D}">
      <dgm:prSet/>
      <dgm:spPr/>
      <dgm:t>
        <a:bodyPr/>
        <a:lstStyle/>
        <a:p>
          <a:endParaRPr lang="en-US"/>
        </a:p>
      </dgm:t>
    </dgm:pt>
    <dgm:pt modelId="{BD71CA1F-0371-4999-AABE-A6E4691ACBD6}">
      <dgm:prSet/>
      <dgm:spPr/>
      <dgm:t>
        <a:bodyPr/>
        <a:lstStyle/>
        <a:p>
          <a:pPr rtl="0">
            <a:defRPr cap="all"/>
          </a:pPr>
          <a:r>
            <a:rPr lang="en-US"/>
            <a:t>Class assemblies</a:t>
          </a:r>
        </a:p>
        <a:p>
          <a:pPr rtl="0">
            <a:defRPr cap="all"/>
          </a:pPr>
          <a:r>
            <a:rPr lang="en-US"/>
            <a:t> </a:t>
          </a:r>
          <a:r>
            <a:rPr lang="en-US" err="1"/>
            <a:t>BurratOR</a:t>
          </a:r>
          <a:r>
            <a:rPr lang="en-US"/>
            <a:t> Autumn 2</a:t>
          </a:r>
        </a:p>
        <a:p>
          <a:pPr rtl="0">
            <a:defRPr cap="all"/>
          </a:pPr>
          <a:r>
            <a:rPr lang="en-US"/>
            <a:t>BRENTOR Spring 2</a:t>
          </a:r>
        </a:p>
        <a:p>
          <a:pPr rtl="0">
            <a:defRPr cap="all"/>
          </a:pPr>
          <a:r>
            <a:rPr lang="en-US"/>
            <a:t>VIXEN TOR Summer 2</a:t>
          </a:r>
        </a:p>
      </dgm:t>
    </dgm:pt>
    <dgm:pt modelId="{DD312087-2BDF-4B63-BB3B-89DD73DF28CE}" type="parTrans" cxnId="{9DD10EF3-E492-4BC7-8381-36EA87D4FE94}">
      <dgm:prSet/>
      <dgm:spPr/>
      <dgm:t>
        <a:bodyPr/>
        <a:lstStyle/>
        <a:p>
          <a:endParaRPr lang="en-US"/>
        </a:p>
      </dgm:t>
    </dgm:pt>
    <dgm:pt modelId="{DD8330D9-3A2D-44A2-A772-5F896B643560}" type="sibTrans" cxnId="{9DD10EF3-E492-4BC7-8381-36EA87D4FE94}">
      <dgm:prSet/>
      <dgm:spPr/>
      <dgm:t>
        <a:bodyPr/>
        <a:lstStyle/>
        <a:p>
          <a:endParaRPr lang="en-US"/>
        </a:p>
      </dgm:t>
    </dgm:pt>
    <dgm:pt modelId="{F40C6CC7-B1AF-4793-B938-28275F3D935F}" type="pres">
      <dgm:prSet presAssocID="{6989ADE0-BAC9-4A75-8538-E9847E140841}" presName="root" presStyleCnt="0">
        <dgm:presLayoutVars>
          <dgm:dir/>
          <dgm:resizeHandles val="exact"/>
        </dgm:presLayoutVars>
      </dgm:prSet>
      <dgm:spPr/>
    </dgm:pt>
    <dgm:pt modelId="{5F5EFE9E-2A6A-46A1-9C30-A54880066182}" type="pres">
      <dgm:prSet presAssocID="{67F8771D-0051-4D29-B32C-2201A670DDC6}" presName="compNode" presStyleCnt="0"/>
      <dgm:spPr/>
    </dgm:pt>
    <dgm:pt modelId="{218470C2-8770-4C83-AA5B-81CEABFF6B30}" type="pres">
      <dgm:prSet presAssocID="{67F8771D-0051-4D29-B32C-2201A670DDC6}" presName="iconBgRect" presStyleLbl="bgShp" presStyleIdx="0" presStyleCnt="6"/>
      <dgm:spPr/>
    </dgm:pt>
    <dgm:pt modelId="{94A91D03-742F-4376-AB59-FFDE95ECE6DC}" type="pres">
      <dgm:prSet presAssocID="{67F8771D-0051-4D29-B32C-2201A670DDC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4F1FA3B-5E14-49A0-A12E-6679C591EF5A}" type="pres">
      <dgm:prSet presAssocID="{67F8771D-0051-4D29-B32C-2201A670DDC6}" presName="spaceRect" presStyleCnt="0"/>
      <dgm:spPr/>
    </dgm:pt>
    <dgm:pt modelId="{B3918D00-B880-44C8-8F8F-C89C52D23715}" type="pres">
      <dgm:prSet presAssocID="{67F8771D-0051-4D29-B32C-2201A670DDC6}" presName="textRect" presStyleLbl="revTx" presStyleIdx="0" presStyleCnt="6">
        <dgm:presLayoutVars>
          <dgm:chMax val="1"/>
          <dgm:chPref val="1"/>
        </dgm:presLayoutVars>
      </dgm:prSet>
      <dgm:spPr/>
    </dgm:pt>
    <dgm:pt modelId="{29D1BB7D-EBA9-4DB2-BE51-6E16ADE68352}" type="pres">
      <dgm:prSet presAssocID="{2B79A6D5-37DA-42C8-9925-0323607652FC}" presName="sibTrans" presStyleCnt="0"/>
      <dgm:spPr/>
    </dgm:pt>
    <dgm:pt modelId="{BC99F59A-FE68-4D71-819B-B610FE92D3BE}" type="pres">
      <dgm:prSet presAssocID="{FB308DEE-8F91-4D0E-AFB2-34052A797210}" presName="compNode" presStyleCnt="0"/>
      <dgm:spPr/>
    </dgm:pt>
    <dgm:pt modelId="{0ECEEC6F-FFDF-41A0-A395-93B3987ED163}" type="pres">
      <dgm:prSet presAssocID="{FB308DEE-8F91-4D0E-AFB2-34052A797210}" presName="iconBgRect" presStyleLbl="bgShp" presStyleIdx="1" presStyleCnt="6"/>
      <dgm:spPr/>
    </dgm:pt>
    <dgm:pt modelId="{B3F41368-424A-42E7-BB38-C21A5C38982C}" type="pres">
      <dgm:prSet presAssocID="{FB308DEE-8F91-4D0E-AFB2-34052A79721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al"/>
        </a:ext>
      </dgm:extLst>
    </dgm:pt>
    <dgm:pt modelId="{1B9D049B-0F90-4D5C-AF96-9D3B19526D30}" type="pres">
      <dgm:prSet presAssocID="{FB308DEE-8F91-4D0E-AFB2-34052A797210}" presName="spaceRect" presStyleCnt="0"/>
      <dgm:spPr/>
    </dgm:pt>
    <dgm:pt modelId="{BC718666-6341-426E-A9EA-D58DA91F6400}" type="pres">
      <dgm:prSet presAssocID="{FB308DEE-8F91-4D0E-AFB2-34052A797210}" presName="textRect" presStyleLbl="revTx" presStyleIdx="1" presStyleCnt="6">
        <dgm:presLayoutVars>
          <dgm:chMax val="1"/>
          <dgm:chPref val="1"/>
        </dgm:presLayoutVars>
      </dgm:prSet>
      <dgm:spPr/>
    </dgm:pt>
    <dgm:pt modelId="{2FE96E16-44E2-40A9-A23B-859DABAE399A}" type="pres">
      <dgm:prSet presAssocID="{C241288A-4705-4A84-801B-2EB07C8B2DC2}" presName="sibTrans" presStyleCnt="0"/>
      <dgm:spPr/>
    </dgm:pt>
    <dgm:pt modelId="{7C743343-D6DC-43A2-AEF1-7AD1CD089DDB}" type="pres">
      <dgm:prSet presAssocID="{B774D75E-6394-4CE6-8280-31D666A07710}" presName="compNode" presStyleCnt="0"/>
      <dgm:spPr/>
    </dgm:pt>
    <dgm:pt modelId="{2DD25456-B015-4D0C-88C7-333B9145C6D9}" type="pres">
      <dgm:prSet presAssocID="{B774D75E-6394-4CE6-8280-31D666A07710}" presName="iconBgRect" presStyleLbl="bgShp" presStyleIdx="2" presStyleCnt="6"/>
      <dgm:spPr/>
    </dgm:pt>
    <dgm:pt modelId="{48999205-A682-4CBD-BF5E-8078B203E979}" type="pres">
      <dgm:prSet presAssocID="{B774D75E-6394-4CE6-8280-31D666A0771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ffee"/>
        </a:ext>
      </dgm:extLst>
    </dgm:pt>
    <dgm:pt modelId="{B34D3E26-652F-4DA4-98EB-77709D082095}" type="pres">
      <dgm:prSet presAssocID="{B774D75E-6394-4CE6-8280-31D666A07710}" presName="spaceRect" presStyleCnt="0"/>
      <dgm:spPr/>
    </dgm:pt>
    <dgm:pt modelId="{F9A4B3C4-1052-4F59-B3A7-261315BFA919}" type="pres">
      <dgm:prSet presAssocID="{B774D75E-6394-4CE6-8280-31D666A07710}" presName="textRect" presStyleLbl="revTx" presStyleIdx="2" presStyleCnt="6">
        <dgm:presLayoutVars>
          <dgm:chMax val="1"/>
          <dgm:chPref val="1"/>
        </dgm:presLayoutVars>
      </dgm:prSet>
      <dgm:spPr/>
    </dgm:pt>
    <dgm:pt modelId="{426D7D01-4F30-43E6-AA0D-CF783D8CD2C4}" type="pres">
      <dgm:prSet presAssocID="{D2B109E9-13E6-42CD-B988-48348D45BC83}" presName="sibTrans" presStyleCnt="0"/>
      <dgm:spPr/>
    </dgm:pt>
    <dgm:pt modelId="{16A48388-0CCF-42A7-A06A-67F9B988B89F}" type="pres">
      <dgm:prSet presAssocID="{FCCD0CE2-52CD-4866-8AA8-3B03D11C5F67}" presName="compNode" presStyleCnt="0"/>
      <dgm:spPr/>
    </dgm:pt>
    <dgm:pt modelId="{20FDCA8A-3E13-417A-BC17-06D67854D99E}" type="pres">
      <dgm:prSet presAssocID="{FCCD0CE2-52CD-4866-8AA8-3B03D11C5F67}" presName="iconBgRect" presStyleLbl="bgShp" presStyleIdx="3" presStyleCnt="6"/>
      <dgm:spPr/>
    </dgm:pt>
    <dgm:pt modelId="{D47FCB36-CEBA-43F6-9698-AD94F9D789A9}" type="pres">
      <dgm:prSet presAssocID="{FCCD0CE2-52CD-4866-8AA8-3B03D11C5F6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4638CA3B-208D-4C5C-A1FA-51541AF02825}" type="pres">
      <dgm:prSet presAssocID="{FCCD0CE2-52CD-4866-8AA8-3B03D11C5F67}" presName="spaceRect" presStyleCnt="0"/>
      <dgm:spPr/>
    </dgm:pt>
    <dgm:pt modelId="{5E0B1B7A-48FE-43CF-AB51-04D2F8F8E866}" type="pres">
      <dgm:prSet presAssocID="{FCCD0CE2-52CD-4866-8AA8-3B03D11C5F67}" presName="textRect" presStyleLbl="revTx" presStyleIdx="3" presStyleCnt="6">
        <dgm:presLayoutVars>
          <dgm:chMax val="1"/>
          <dgm:chPref val="1"/>
        </dgm:presLayoutVars>
      </dgm:prSet>
      <dgm:spPr/>
    </dgm:pt>
    <dgm:pt modelId="{325CDF75-D5E3-497F-A8BB-E472B78B649B}" type="pres">
      <dgm:prSet presAssocID="{D39D03DF-EAC5-495C-B573-237BA1294696}" presName="sibTrans" presStyleCnt="0"/>
      <dgm:spPr/>
    </dgm:pt>
    <dgm:pt modelId="{1832E02C-85E1-452A-AEB4-3BD96D9D53E4}" type="pres">
      <dgm:prSet presAssocID="{7860B4E4-9AC3-497C-BEAC-889E06328BF0}" presName="compNode" presStyleCnt="0"/>
      <dgm:spPr/>
    </dgm:pt>
    <dgm:pt modelId="{AD9AFA93-4672-4686-97DD-CD0FF4943C5B}" type="pres">
      <dgm:prSet presAssocID="{7860B4E4-9AC3-497C-BEAC-889E06328BF0}" presName="iconBgRect" presStyleLbl="bgShp" presStyleIdx="4" presStyleCnt="6"/>
      <dgm:spPr/>
    </dgm:pt>
    <dgm:pt modelId="{CC3BE050-1B0F-4D95-B449-F7FF206B2F61}" type="pres">
      <dgm:prSet presAssocID="{7860B4E4-9AC3-497C-BEAC-889E06328BF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E9E3B16-B14E-4BD0-97FE-065A073BA1C8}" type="pres">
      <dgm:prSet presAssocID="{7860B4E4-9AC3-497C-BEAC-889E06328BF0}" presName="spaceRect" presStyleCnt="0"/>
      <dgm:spPr/>
    </dgm:pt>
    <dgm:pt modelId="{34E75D4C-578C-4D8E-9DD7-1F5B821ECA31}" type="pres">
      <dgm:prSet presAssocID="{7860B4E4-9AC3-497C-BEAC-889E06328BF0}" presName="textRect" presStyleLbl="revTx" presStyleIdx="4" presStyleCnt="6">
        <dgm:presLayoutVars>
          <dgm:chMax val="1"/>
          <dgm:chPref val="1"/>
        </dgm:presLayoutVars>
      </dgm:prSet>
      <dgm:spPr/>
    </dgm:pt>
    <dgm:pt modelId="{B794FE47-4F2C-4067-8B42-DA86E612F9E0}" type="pres">
      <dgm:prSet presAssocID="{E444F784-9E41-4A68-9351-D6A04E3D1A41}" presName="sibTrans" presStyleCnt="0"/>
      <dgm:spPr/>
    </dgm:pt>
    <dgm:pt modelId="{AAC3B4C8-C4BA-4690-BB6A-3E39476C899C}" type="pres">
      <dgm:prSet presAssocID="{BD71CA1F-0371-4999-AABE-A6E4691ACBD6}" presName="compNode" presStyleCnt="0"/>
      <dgm:spPr/>
    </dgm:pt>
    <dgm:pt modelId="{C188F719-675B-4CF2-9F3D-D5CB9B5B4BB7}" type="pres">
      <dgm:prSet presAssocID="{BD71CA1F-0371-4999-AABE-A6E4691ACBD6}" presName="iconBgRect" presStyleLbl="bgShp" presStyleIdx="5" presStyleCnt="6"/>
      <dgm:spPr/>
    </dgm:pt>
    <dgm:pt modelId="{41268C25-B6AC-42FA-8C17-5BB3F8AA6FAC}" type="pres">
      <dgm:prSet presAssocID="{BD71CA1F-0371-4999-AABE-A6E4691ACBD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terinarian"/>
        </a:ext>
      </dgm:extLst>
    </dgm:pt>
    <dgm:pt modelId="{2275AD57-9940-4795-B820-C295A5B72065}" type="pres">
      <dgm:prSet presAssocID="{BD71CA1F-0371-4999-AABE-A6E4691ACBD6}" presName="spaceRect" presStyleCnt="0"/>
      <dgm:spPr/>
    </dgm:pt>
    <dgm:pt modelId="{03114373-B867-4C06-90DF-418BDAD0E6E4}" type="pres">
      <dgm:prSet presAssocID="{BD71CA1F-0371-4999-AABE-A6E4691ACBD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60D5000-9690-493F-8820-24478B938367}" srcId="{6989ADE0-BAC9-4A75-8538-E9847E140841}" destId="{B774D75E-6394-4CE6-8280-31D666A07710}" srcOrd="2" destOrd="0" parTransId="{B593B30B-E968-4E98-899B-3243141EE077}" sibTransId="{D2B109E9-13E6-42CD-B988-48348D45BC83}"/>
    <dgm:cxn modelId="{219C8203-AF96-45C9-86B6-F6185052F6A3}" type="presOf" srcId="{FCCD0CE2-52CD-4866-8AA8-3B03D11C5F67}" destId="{5E0B1B7A-48FE-43CF-AB51-04D2F8F8E866}" srcOrd="0" destOrd="0" presId="urn:microsoft.com/office/officeart/2018/5/layout/IconCircleLabelList"/>
    <dgm:cxn modelId="{3CA41D06-0FDC-4E50-BC84-7028FA13053E}" srcId="{6989ADE0-BAC9-4A75-8538-E9847E140841}" destId="{67F8771D-0051-4D29-B32C-2201A670DDC6}" srcOrd="0" destOrd="0" parTransId="{3D93EAD1-8B4D-47DD-BFE3-D111180BDDB9}" sibTransId="{2B79A6D5-37DA-42C8-9925-0323607652FC}"/>
    <dgm:cxn modelId="{CDDF5333-D73D-4483-BA78-B8FE283F5269}" srcId="{6989ADE0-BAC9-4A75-8538-E9847E140841}" destId="{FCCD0CE2-52CD-4866-8AA8-3B03D11C5F67}" srcOrd="3" destOrd="0" parTransId="{7667E740-982A-4FF5-B797-19AC250295F7}" sibTransId="{D39D03DF-EAC5-495C-B573-237BA1294696}"/>
    <dgm:cxn modelId="{16A4A139-283E-44F8-AB2E-6CDF0E3BC4ED}" type="presOf" srcId="{B774D75E-6394-4CE6-8280-31D666A07710}" destId="{F9A4B3C4-1052-4F59-B3A7-261315BFA919}" srcOrd="0" destOrd="0" presId="urn:microsoft.com/office/officeart/2018/5/layout/IconCircleLabelList"/>
    <dgm:cxn modelId="{1C3B3A5D-6FB8-458E-B347-2E515C8F3420}" type="presOf" srcId="{7860B4E4-9AC3-497C-BEAC-889E06328BF0}" destId="{34E75D4C-578C-4D8E-9DD7-1F5B821ECA31}" srcOrd="0" destOrd="0" presId="urn:microsoft.com/office/officeart/2018/5/layout/IconCircleLabelList"/>
    <dgm:cxn modelId="{7DA5D65D-FBBE-4FC9-A08C-C65846C2571D}" srcId="{6989ADE0-BAC9-4A75-8538-E9847E140841}" destId="{7860B4E4-9AC3-497C-BEAC-889E06328BF0}" srcOrd="4" destOrd="0" parTransId="{A6394A1F-BC35-447C-B298-53FA9082A402}" sibTransId="{E444F784-9E41-4A68-9351-D6A04E3D1A41}"/>
    <dgm:cxn modelId="{3F78C057-BF48-423D-95D1-A208A3F31429}" type="presOf" srcId="{FB308DEE-8F91-4D0E-AFB2-34052A797210}" destId="{BC718666-6341-426E-A9EA-D58DA91F6400}" srcOrd="0" destOrd="0" presId="urn:microsoft.com/office/officeart/2018/5/layout/IconCircleLabelList"/>
    <dgm:cxn modelId="{C47F319D-75A4-4BE3-B22E-B38994A0279B}" type="presOf" srcId="{67F8771D-0051-4D29-B32C-2201A670DDC6}" destId="{B3918D00-B880-44C8-8F8F-C89C52D23715}" srcOrd="0" destOrd="0" presId="urn:microsoft.com/office/officeart/2018/5/layout/IconCircleLabelList"/>
    <dgm:cxn modelId="{FEF14DAC-14D9-4FFF-B8D6-C93BD29AF7E2}" srcId="{6989ADE0-BAC9-4A75-8538-E9847E140841}" destId="{FB308DEE-8F91-4D0E-AFB2-34052A797210}" srcOrd="1" destOrd="0" parTransId="{F133E06D-5F37-4B4E-B4C4-048872854601}" sibTransId="{C241288A-4705-4A84-801B-2EB07C8B2DC2}"/>
    <dgm:cxn modelId="{58A0DAE1-0326-4F1F-A259-4083D61E8F55}" type="presOf" srcId="{6989ADE0-BAC9-4A75-8538-E9847E140841}" destId="{F40C6CC7-B1AF-4793-B938-28275F3D935F}" srcOrd="0" destOrd="0" presId="urn:microsoft.com/office/officeart/2018/5/layout/IconCircleLabelList"/>
    <dgm:cxn modelId="{D26447F0-1E25-4371-8999-44D25AD1AABC}" type="presOf" srcId="{BD71CA1F-0371-4999-AABE-A6E4691ACBD6}" destId="{03114373-B867-4C06-90DF-418BDAD0E6E4}" srcOrd="0" destOrd="0" presId="urn:microsoft.com/office/officeart/2018/5/layout/IconCircleLabelList"/>
    <dgm:cxn modelId="{9DD10EF3-E492-4BC7-8381-36EA87D4FE94}" srcId="{6989ADE0-BAC9-4A75-8538-E9847E140841}" destId="{BD71CA1F-0371-4999-AABE-A6E4691ACBD6}" srcOrd="5" destOrd="0" parTransId="{DD312087-2BDF-4B63-BB3B-89DD73DF28CE}" sibTransId="{DD8330D9-3A2D-44A2-A772-5F896B643560}"/>
    <dgm:cxn modelId="{03C7972A-2528-4B0B-AC09-F9B97D538F38}" type="presParOf" srcId="{F40C6CC7-B1AF-4793-B938-28275F3D935F}" destId="{5F5EFE9E-2A6A-46A1-9C30-A54880066182}" srcOrd="0" destOrd="0" presId="urn:microsoft.com/office/officeart/2018/5/layout/IconCircleLabelList"/>
    <dgm:cxn modelId="{DF0BE6FA-4568-4376-B666-B99389A8DBA5}" type="presParOf" srcId="{5F5EFE9E-2A6A-46A1-9C30-A54880066182}" destId="{218470C2-8770-4C83-AA5B-81CEABFF6B30}" srcOrd="0" destOrd="0" presId="urn:microsoft.com/office/officeart/2018/5/layout/IconCircleLabelList"/>
    <dgm:cxn modelId="{AF99094B-92E4-4CBE-82C1-3CEC68C7D912}" type="presParOf" srcId="{5F5EFE9E-2A6A-46A1-9C30-A54880066182}" destId="{94A91D03-742F-4376-AB59-FFDE95ECE6DC}" srcOrd="1" destOrd="0" presId="urn:microsoft.com/office/officeart/2018/5/layout/IconCircleLabelList"/>
    <dgm:cxn modelId="{13DA5DC3-C42D-49E5-BC0D-F169C9B05CF4}" type="presParOf" srcId="{5F5EFE9E-2A6A-46A1-9C30-A54880066182}" destId="{84F1FA3B-5E14-49A0-A12E-6679C591EF5A}" srcOrd="2" destOrd="0" presId="urn:microsoft.com/office/officeart/2018/5/layout/IconCircleLabelList"/>
    <dgm:cxn modelId="{FF82642A-2E54-4E94-8EEC-78BFEB4E5949}" type="presParOf" srcId="{5F5EFE9E-2A6A-46A1-9C30-A54880066182}" destId="{B3918D00-B880-44C8-8F8F-C89C52D23715}" srcOrd="3" destOrd="0" presId="urn:microsoft.com/office/officeart/2018/5/layout/IconCircleLabelList"/>
    <dgm:cxn modelId="{F54B0306-2EA4-487A-ACDD-B9F7FE24D173}" type="presParOf" srcId="{F40C6CC7-B1AF-4793-B938-28275F3D935F}" destId="{29D1BB7D-EBA9-4DB2-BE51-6E16ADE68352}" srcOrd="1" destOrd="0" presId="urn:microsoft.com/office/officeart/2018/5/layout/IconCircleLabelList"/>
    <dgm:cxn modelId="{A713C9D4-8E32-4AF5-9C06-E646CC597EB0}" type="presParOf" srcId="{F40C6CC7-B1AF-4793-B938-28275F3D935F}" destId="{BC99F59A-FE68-4D71-819B-B610FE92D3BE}" srcOrd="2" destOrd="0" presId="urn:microsoft.com/office/officeart/2018/5/layout/IconCircleLabelList"/>
    <dgm:cxn modelId="{48E0B0E6-9563-404F-A939-C9BA1A584016}" type="presParOf" srcId="{BC99F59A-FE68-4D71-819B-B610FE92D3BE}" destId="{0ECEEC6F-FFDF-41A0-A395-93B3987ED163}" srcOrd="0" destOrd="0" presId="urn:microsoft.com/office/officeart/2018/5/layout/IconCircleLabelList"/>
    <dgm:cxn modelId="{0A555F43-BD76-4CCC-ADB0-2B0C0BF26099}" type="presParOf" srcId="{BC99F59A-FE68-4D71-819B-B610FE92D3BE}" destId="{B3F41368-424A-42E7-BB38-C21A5C38982C}" srcOrd="1" destOrd="0" presId="urn:microsoft.com/office/officeart/2018/5/layout/IconCircleLabelList"/>
    <dgm:cxn modelId="{02DB5346-9298-495E-BEA0-78B3FCD67E39}" type="presParOf" srcId="{BC99F59A-FE68-4D71-819B-B610FE92D3BE}" destId="{1B9D049B-0F90-4D5C-AF96-9D3B19526D30}" srcOrd="2" destOrd="0" presId="urn:microsoft.com/office/officeart/2018/5/layout/IconCircleLabelList"/>
    <dgm:cxn modelId="{7D9EE27C-434C-4C3D-8493-5F5C139A4328}" type="presParOf" srcId="{BC99F59A-FE68-4D71-819B-B610FE92D3BE}" destId="{BC718666-6341-426E-A9EA-D58DA91F6400}" srcOrd="3" destOrd="0" presId="urn:microsoft.com/office/officeart/2018/5/layout/IconCircleLabelList"/>
    <dgm:cxn modelId="{A02B8851-B85C-4886-83C3-1EB21615037E}" type="presParOf" srcId="{F40C6CC7-B1AF-4793-B938-28275F3D935F}" destId="{2FE96E16-44E2-40A9-A23B-859DABAE399A}" srcOrd="3" destOrd="0" presId="urn:microsoft.com/office/officeart/2018/5/layout/IconCircleLabelList"/>
    <dgm:cxn modelId="{D9B691B9-2010-4450-A4FE-804C721FA50D}" type="presParOf" srcId="{F40C6CC7-B1AF-4793-B938-28275F3D935F}" destId="{7C743343-D6DC-43A2-AEF1-7AD1CD089DDB}" srcOrd="4" destOrd="0" presId="urn:microsoft.com/office/officeart/2018/5/layout/IconCircleLabelList"/>
    <dgm:cxn modelId="{C611C93F-455D-46CA-9E3A-F7FE3D325D5F}" type="presParOf" srcId="{7C743343-D6DC-43A2-AEF1-7AD1CD089DDB}" destId="{2DD25456-B015-4D0C-88C7-333B9145C6D9}" srcOrd="0" destOrd="0" presId="urn:microsoft.com/office/officeart/2018/5/layout/IconCircleLabelList"/>
    <dgm:cxn modelId="{391897C8-4A54-4456-80F3-3AD02533F20C}" type="presParOf" srcId="{7C743343-D6DC-43A2-AEF1-7AD1CD089DDB}" destId="{48999205-A682-4CBD-BF5E-8078B203E979}" srcOrd="1" destOrd="0" presId="urn:microsoft.com/office/officeart/2018/5/layout/IconCircleLabelList"/>
    <dgm:cxn modelId="{2106608D-BA42-4B92-9B2C-EA8DE4FBDE3A}" type="presParOf" srcId="{7C743343-D6DC-43A2-AEF1-7AD1CD089DDB}" destId="{B34D3E26-652F-4DA4-98EB-77709D082095}" srcOrd="2" destOrd="0" presId="urn:microsoft.com/office/officeart/2018/5/layout/IconCircleLabelList"/>
    <dgm:cxn modelId="{DF55EF3D-98C7-41AA-842E-06ED734EDF01}" type="presParOf" srcId="{7C743343-D6DC-43A2-AEF1-7AD1CD089DDB}" destId="{F9A4B3C4-1052-4F59-B3A7-261315BFA919}" srcOrd="3" destOrd="0" presId="urn:microsoft.com/office/officeart/2018/5/layout/IconCircleLabelList"/>
    <dgm:cxn modelId="{4873A1BC-E8F4-4D92-8605-C72D9B885C83}" type="presParOf" srcId="{F40C6CC7-B1AF-4793-B938-28275F3D935F}" destId="{426D7D01-4F30-43E6-AA0D-CF783D8CD2C4}" srcOrd="5" destOrd="0" presId="urn:microsoft.com/office/officeart/2018/5/layout/IconCircleLabelList"/>
    <dgm:cxn modelId="{1CE4022A-A1C1-492A-9E17-8E25BA72E8F5}" type="presParOf" srcId="{F40C6CC7-B1AF-4793-B938-28275F3D935F}" destId="{16A48388-0CCF-42A7-A06A-67F9B988B89F}" srcOrd="6" destOrd="0" presId="urn:microsoft.com/office/officeart/2018/5/layout/IconCircleLabelList"/>
    <dgm:cxn modelId="{E21C7401-4D8E-4A5E-90DF-D592CD214521}" type="presParOf" srcId="{16A48388-0CCF-42A7-A06A-67F9B988B89F}" destId="{20FDCA8A-3E13-417A-BC17-06D67854D99E}" srcOrd="0" destOrd="0" presId="urn:microsoft.com/office/officeart/2018/5/layout/IconCircleLabelList"/>
    <dgm:cxn modelId="{F04ABABB-98BE-4821-AA4F-3FC6174CA672}" type="presParOf" srcId="{16A48388-0CCF-42A7-A06A-67F9B988B89F}" destId="{D47FCB36-CEBA-43F6-9698-AD94F9D789A9}" srcOrd="1" destOrd="0" presId="urn:microsoft.com/office/officeart/2018/5/layout/IconCircleLabelList"/>
    <dgm:cxn modelId="{5C5B82E6-87AD-4B38-B6D5-DF0837BBCF8D}" type="presParOf" srcId="{16A48388-0CCF-42A7-A06A-67F9B988B89F}" destId="{4638CA3B-208D-4C5C-A1FA-51541AF02825}" srcOrd="2" destOrd="0" presId="urn:microsoft.com/office/officeart/2018/5/layout/IconCircleLabelList"/>
    <dgm:cxn modelId="{DE6CAAE6-51E9-4F0C-B109-FDBA20C10067}" type="presParOf" srcId="{16A48388-0CCF-42A7-A06A-67F9B988B89F}" destId="{5E0B1B7A-48FE-43CF-AB51-04D2F8F8E866}" srcOrd="3" destOrd="0" presId="urn:microsoft.com/office/officeart/2018/5/layout/IconCircleLabelList"/>
    <dgm:cxn modelId="{DB18B936-4641-4FBE-965A-D031332C32C2}" type="presParOf" srcId="{F40C6CC7-B1AF-4793-B938-28275F3D935F}" destId="{325CDF75-D5E3-497F-A8BB-E472B78B649B}" srcOrd="7" destOrd="0" presId="urn:microsoft.com/office/officeart/2018/5/layout/IconCircleLabelList"/>
    <dgm:cxn modelId="{189C3253-12FE-4977-ACA2-5B5E3778BF16}" type="presParOf" srcId="{F40C6CC7-B1AF-4793-B938-28275F3D935F}" destId="{1832E02C-85E1-452A-AEB4-3BD96D9D53E4}" srcOrd="8" destOrd="0" presId="urn:microsoft.com/office/officeart/2018/5/layout/IconCircleLabelList"/>
    <dgm:cxn modelId="{2E518A65-0A2F-4BEF-A165-23910D1F5B35}" type="presParOf" srcId="{1832E02C-85E1-452A-AEB4-3BD96D9D53E4}" destId="{AD9AFA93-4672-4686-97DD-CD0FF4943C5B}" srcOrd="0" destOrd="0" presId="urn:microsoft.com/office/officeart/2018/5/layout/IconCircleLabelList"/>
    <dgm:cxn modelId="{F5167C74-CB66-45BC-B495-F258574496B9}" type="presParOf" srcId="{1832E02C-85E1-452A-AEB4-3BD96D9D53E4}" destId="{CC3BE050-1B0F-4D95-B449-F7FF206B2F61}" srcOrd="1" destOrd="0" presId="urn:microsoft.com/office/officeart/2018/5/layout/IconCircleLabelList"/>
    <dgm:cxn modelId="{30BA6517-EB0A-4641-BDED-F96D38D2E0B2}" type="presParOf" srcId="{1832E02C-85E1-452A-AEB4-3BD96D9D53E4}" destId="{4E9E3B16-B14E-4BD0-97FE-065A073BA1C8}" srcOrd="2" destOrd="0" presId="urn:microsoft.com/office/officeart/2018/5/layout/IconCircleLabelList"/>
    <dgm:cxn modelId="{2765B5AF-5E13-4622-A7D8-72A97387D768}" type="presParOf" srcId="{1832E02C-85E1-452A-AEB4-3BD96D9D53E4}" destId="{34E75D4C-578C-4D8E-9DD7-1F5B821ECA31}" srcOrd="3" destOrd="0" presId="urn:microsoft.com/office/officeart/2018/5/layout/IconCircleLabelList"/>
    <dgm:cxn modelId="{EAE5DE08-A884-41C9-A095-ABA1B80B4590}" type="presParOf" srcId="{F40C6CC7-B1AF-4793-B938-28275F3D935F}" destId="{B794FE47-4F2C-4067-8B42-DA86E612F9E0}" srcOrd="9" destOrd="0" presId="urn:microsoft.com/office/officeart/2018/5/layout/IconCircleLabelList"/>
    <dgm:cxn modelId="{89783C0D-E62F-48BF-88CD-14C49B64DF95}" type="presParOf" srcId="{F40C6CC7-B1AF-4793-B938-28275F3D935F}" destId="{AAC3B4C8-C4BA-4690-BB6A-3E39476C899C}" srcOrd="10" destOrd="0" presId="urn:microsoft.com/office/officeart/2018/5/layout/IconCircleLabelList"/>
    <dgm:cxn modelId="{83834065-3B24-4D68-95BC-37F3100629C1}" type="presParOf" srcId="{AAC3B4C8-C4BA-4690-BB6A-3E39476C899C}" destId="{C188F719-675B-4CF2-9F3D-D5CB9B5B4BB7}" srcOrd="0" destOrd="0" presId="urn:microsoft.com/office/officeart/2018/5/layout/IconCircleLabelList"/>
    <dgm:cxn modelId="{FE2E57E5-CD90-4649-9FB5-7B035336A0D5}" type="presParOf" srcId="{AAC3B4C8-C4BA-4690-BB6A-3E39476C899C}" destId="{41268C25-B6AC-42FA-8C17-5BB3F8AA6FAC}" srcOrd="1" destOrd="0" presId="urn:microsoft.com/office/officeart/2018/5/layout/IconCircleLabelList"/>
    <dgm:cxn modelId="{3D33DDA8-1EBB-4C55-A091-F3DF4B0F3AB7}" type="presParOf" srcId="{AAC3B4C8-C4BA-4690-BB6A-3E39476C899C}" destId="{2275AD57-9940-4795-B820-C295A5B72065}" srcOrd="2" destOrd="0" presId="urn:microsoft.com/office/officeart/2018/5/layout/IconCircleLabelList"/>
    <dgm:cxn modelId="{5792B5EE-2586-4F53-B76E-C0D94D576EFA}" type="presParOf" srcId="{AAC3B4C8-C4BA-4690-BB6A-3E39476C899C}" destId="{03114373-B867-4C06-90DF-418BDAD0E6E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6A7365-E8D2-4A43-A8E1-6A7E1D858AA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878603-6D36-43E3-A33D-74BF542530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>
              <a:latin typeface="Cavolini"/>
              <a:cs typeface="Cavolini"/>
            </a:rPr>
            <a:t>Read or talk about a book they are reading at least four times per week.</a:t>
          </a:r>
          <a:endParaRPr lang="en-US" sz="1500">
            <a:latin typeface="Cavolini"/>
            <a:cs typeface="Cavolini"/>
          </a:endParaRPr>
        </a:p>
      </dgm:t>
    </dgm:pt>
    <dgm:pt modelId="{329F6573-D00A-45CD-B813-3E05238681D6}" type="parTrans" cxnId="{BF003D75-3147-4D81-B034-4492351ABEE0}">
      <dgm:prSet/>
      <dgm:spPr/>
      <dgm:t>
        <a:bodyPr/>
        <a:lstStyle/>
        <a:p>
          <a:endParaRPr lang="en-US"/>
        </a:p>
      </dgm:t>
    </dgm:pt>
    <dgm:pt modelId="{C73C3DD1-9D87-4D5F-A158-4E6A6543EF92}" type="sibTrans" cxnId="{BF003D75-3147-4D81-B034-4492351ABEE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43282CC-F4D0-4A69-A2D3-5110FF771E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>
              <a:latin typeface="Cavolini"/>
              <a:cs typeface="Cavolini"/>
            </a:rPr>
            <a:t>Sign/date and comment in the Reading Record regularly (these will be checked by teachers/teaching assistances).</a:t>
          </a:r>
          <a:endParaRPr lang="en-US" sz="1500">
            <a:latin typeface="Cavolini"/>
            <a:cs typeface="Cavolini"/>
          </a:endParaRPr>
        </a:p>
      </dgm:t>
    </dgm:pt>
    <dgm:pt modelId="{AE26C7C6-C9A0-4966-905E-52385EBE7A3B}" type="parTrans" cxnId="{2BA7CD94-7D5A-4D6E-A9BC-0EC2E617F7F9}">
      <dgm:prSet/>
      <dgm:spPr/>
      <dgm:t>
        <a:bodyPr/>
        <a:lstStyle/>
        <a:p>
          <a:endParaRPr lang="en-US"/>
        </a:p>
      </dgm:t>
    </dgm:pt>
    <dgm:pt modelId="{6A860225-FC34-4FB3-ADB5-577943138520}" type="sibTrans" cxnId="{2BA7CD94-7D5A-4D6E-A9BC-0EC2E617F7F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5E94C5E-02DF-4734-984A-DE58E50C3C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>
              <a:latin typeface="Cavolini"/>
              <a:cs typeface="Cavolini"/>
            </a:rPr>
            <a:t>Read with your child when you can both take time to relax and enjoy their chosen book.</a:t>
          </a:r>
          <a:endParaRPr lang="en-US" sz="1500">
            <a:latin typeface="Cavolini"/>
            <a:cs typeface="Cavolini"/>
          </a:endParaRPr>
        </a:p>
      </dgm:t>
    </dgm:pt>
    <dgm:pt modelId="{ADB0F3B5-9722-40ED-95E0-508245E7D665}" type="parTrans" cxnId="{8C460514-79D0-45F7-B2C9-01424DA546FC}">
      <dgm:prSet/>
      <dgm:spPr/>
      <dgm:t>
        <a:bodyPr/>
        <a:lstStyle/>
        <a:p>
          <a:endParaRPr lang="en-US"/>
        </a:p>
      </dgm:t>
    </dgm:pt>
    <dgm:pt modelId="{1025E5A0-BE8D-49E0-A783-39F9A48608E9}" type="sibTrans" cxnId="{8C460514-79D0-45F7-B2C9-01424DA546F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673C81E-0018-46FB-9C9E-B63C65E8B2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>
              <a:latin typeface="Cavolini" panose="03000502040302020204" pitchFamily="66" charset="0"/>
              <a:cs typeface="Cavolini" panose="03000502040302020204" pitchFamily="66" charset="0"/>
            </a:rPr>
            <a:t>Children will have a range of reading material from school (AR book/library book/MyOn), you can also supplement these books with additional reading  material from home.</a:t>
          </a:r>
          <a:endParaRPr lang="en-US" sz="15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9253207C-BD42-4B8C-AA49-222E14966E25}" type="parTrans" cxnId="{5D724DF0-BC4D-4053-B770-757D037CA394}">
      <dgm:prSet/>
      <dgm:spPr/>
      <dgm:t>
        <a:bodyPr/>
        <a:lstStyle/>
        <a:p>
          <a:endParaRPr lang="en-US"/>
        </a:p>
      </dgm:t>
    </dgm:pt>
    <dgm:pt modelId="{BF042504-C301-47DC-9AB4-63589C630035}" type="sibTrans" cxnId="{5D724DF0-BC4D-4053-B770-757D037CA394}">
      <dgm:prSet/>
      <dgm:spPr/>
      <dgm:t>
        <a:bodyPr/>
        <a:lstStyle/>
        <a:p>
          <a:endParaRPr lang="en-US"/>
        </a:p>
      </dgm:t>
    </dgm:pt>
    <dgm:pt modelId="{E5BF8858-3875-4FFD-99DD-269C5BE35DB2}" type="pres">
      <dgm:prSet presAssocID="{776A7365-E8D2-4A43-A8E1-6A7E1D858AAA}" presName="root" presStyleCnt="0">
        <dgm:presLayoutVars>
          <dgm:dir/>
          <dgm:resizeHandles val="exact"/>
        </dgm:presLayoutVars>
      </dgm:prSet>
      <dgm:spPr/>
    </dgm:pt>
    <dgm:pt modelId="{F252F7EC-3E51-4DD2-AF81-635D046A7E52}" type="pres">
      <dgm:prSet presAssocID="{8D878603-6D36-43E3-A33D-74BF5425308F}" presName="compNode" presStyleCnt="0"/>
      <dgm:spPr/>
    </dgm:pt>
    <dgm:pt modelId="{5E9C4B84-F38C-4B99-A20A-8D3F59A9F17E}" type="pres">
      <dgm:prSet presAssocID="{8D878603-6D36-43E3-A33D-74BF5425308F}" presName="iconRect" presStyleLbl="node1" presStyleIdx="0" presStyleCnt="4" custLinFactNeighborX="-6692" custLinFactNeighborY="-355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55340704-BD7D-445F-A999-23D6A2667C68}" type="pres">
      <dgm:prSet presAssocID="{8D878603-6D36-43E3-A33D-74BF5425308F}" presName="spaceRect" presStyleCnt="0"/>
      <dgm:spPr/>
    </dgm:pt>
    <dgm:pt modelId="{C7250940-2E7B-41E5-960C-E01E25F9DB5D}" type="pres">
      <dgm:prSet presAssocID="{8D878603-6D36-43E3-A33D-74BF5425308F}" presName="textRect" presStyleLbl="revTx" presStyleIdx="0" presStyleCnt="4" custScaleX="127099" custLinFactNeighborX="1639" custLinFactNeighborY="-41193">
        <dgm:presLayoutVars>
          <dgm:chMax val="1"/>
          <dgm:chPref val="1"/>
        </dgm:presLayoutVars>
      </dgm:prSet>
      <dgm:spPr/>
    </dgm:pt>
    <dgm:pt modelId="{FAD60CA1-32F4-4961-8658-34ABF3A112FC}" type="pres">
      <dgm:prSet presAssocID="{C73C3DD1-9D87-4D5F-A158-4E6A6543EF92}" presName="sibTrans" presStyleCnt="0"/>
      <dgm:spPr/>
    </dgm:pt>
    <dgm:pt modelId="{5B5788FC-12BF-4ED8-91C3-8C8583008EFC}" type="pres">
      <dgm:prSet presAssocID="{643282CC-F4D0-4A69-A2D3-5110FF771EA7}" presName="compNode" presStyleCnt="0"/>
      <dgm:spPr/>
    </dgm:pt>
    <dgm:pt modelId="{90075ABC-AE51-4362-85BC-E8E33FDDD559}" type="pres">
      <dgm:prSet presAssocID="{643282CC-F4D0-4A69-A2D3-5110FF771EA7}" presName="iconRect" presStyleLbl="node1" presStyleIdx="1" presStyleCnt="4" custLinFactNeighborX="1737" custLinFactNeighborY="5557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10BF23D-B06A-460F-9749-F0F278AF7020}" type="pres">
      <dgm:prSet presAssocID="{643282CC-F4D0-4A69-A2D3-5110FF771EA7}" presName="spaceRect" presStyleCnt="0"/>
      <dgm:spPr/>
    </dgm:pt>
    <dgm:pt modelId="{765F800C-A863-46EF-913F-76C9A153D495}" type="pres">
      <dgm:prSet presAssocID="{643282CC-F4D0-4A69-A2D3-5110FF771EA7}" presName="textRect" presStyleLbl="revTx" presStyleIdx="1" presStyleCnt="4" custScaleX="129040" custLinFactNeighborX="1597" custLinFactNeighborY="43356">
        <dgm:presLayoutVars>
          <dgm:chMax val="1"/>
          <dgm:chPref val="1"/>
        </dgm:presLayoutVars>
      </dgm:prSet>
      <dgm:spPr/>
    </dgm:pt>
    <dgm:pt modelId="{1E84B0FC-DCAE-41EF-83D2-6E1092015BE4}" type="pres">
      <dgm:prSet presAssocID="{6A860225-FC34-4FB3-ADB5-577943138520}" presName="sibTrans" presStyleCnt="0"/>
      <dgm:spPr/>
    </dgm:pt>
    <dgm:pt modelId="{630089FF-609E-48EC-B7CD-FE70B28D33D9}" type="pres">
      <dgm:prSet presAssocID="{85E94C5E-02DF-4734-984A-DE58E50C3C27}" presName="compNode" presStyleCnt="0"/>
      <dgm:spPr/>
    </dgm:pt>
    <dgm:pt modelId="{120ACCC8-2B94-4622-936C-44098F755744}" type="pres">
      <dgm:prSet presAssocID="{85E94C5E-02DF-4734-984A-DE58E50C3C27}" presName="iconRect" presStyleLbl="node1" presStyleIdx="2" presStyleCnt="4" custLinFactNeighborX="1737" custLinFactNeighborY="-3554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16B7CBE-1C42-4141-8896-95799909100B}" type="pres">
      <dgm:prSet presAssocID="{85E94C5E-02DF-4734-984A-DE58E50C3C27}" presName="spaceRect" presStyleCnt="0"/>
      <dgm:spPr/>
    </dgm:pt>
    <dgm:pt modelId="{8BF97142-3091-4526-8416-5082C941F9A4}" type="pres">
      <dgm:prSet presAssocID="{85E94C5E-02DF-4734-984A-DE58E50C3C27}" presName="textRect" presStyleLbl="revTx" presStyleIdx="2" presStyleCnt="4" custScaleX="139753" custLinFactNeighborY="-41193">
        <dgm:presLayoutVars>
          <dgm:chMax val="1"/>
          <dgm:chPref val="1"/>
        </dgm:presLayoutVars>
      </dgm:prSet>
      <dgm:spPr/>
    </dgm:pt>
    <dgm:pt modelId="{680AD3E7-703B-4D41-948F-0C53031ECAB6}" type="pres">
      <dgm:prSet presAssocID="{1025E5A0-BE8D-49E0-A783-39F9A48608E9}" presName="sibTrans" presStyleCnt="0"/>
      <dgm:spPr/>
    </dgm:pt>
    <dgm:pt modelId="{FBF1426F-9BC9-4164-8C13-6D7678C83C0D}" type="pres">
      <dgm:prSet presAssocID="{3673C81E-0018-46FB-9C9E-B63C65E8B234}" presName="compNode" presStyleCnt="0"/>
      <dgm:spPr/>
    </dgm:pt>
    <dgm:pt modelId="{42602C9D-F14A-4D60-B93B-74F6DFE271A0}" type="pres">
      <dgm:prSet presAssocID="{3673C81E-0018-46FB-9C9E-B63C65E8B234}" presName="iconRect" presStyleLbl="node1" presStyleIdx="3" presStyleCnt="4" custLinFactNeighborX="10556" custLinFactNeighborY="5120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B9C8A36F-4E8C-4F4E-837F-A5561F59A7E7}" type="pres">
      <dgm:prSet presAssocID="{3673C81E-0018-46FB-9C9E-B63C65E8B234}" presName="spaceRect" presStyleCnt="0"/>
      <dgm:spPr/>
    </dgm:pt>
    <dgm:pt modelId="{F757F857-1B94-424E-9DFC-1DBA1282F9D9}" type="pres">
      <dgm:prSet presAssocID="{3673C81E-0018-46FB-9C9E-B63C65E8B234}" presName="textRect" presStyleLbl="revTx" presStyleIdx="3" presStyleCnt="4" custScaleX="175933" custLinFactNeighborX="2345" custLinFactNeighborY="35850">
        <dgm:presLayoutVars>
          <dgm:chMax val="1"/>
          <dgm:chPref val="1"/>
        </dgm:presLayoutVars>
      </dgm:prSet>
      <dgm:spPr/>
    </dgm:pt>
  </dgm:ptLst>
  <dgm:cxnLst>
    <dgm:cxn modelId="{8C460514-79D0-45F7-B2C9-01424DA546FC}" srcId="{776A7365-E8D2-4A43-A8E1-6A7E1D858AAA}" destId="{85E94C5E-02DF-4734-984A-DE58E50C3C27}" srcOrd="2" destOrd="0" parTransId="{ADB0F3B5-9722-40ED-95E0-508245E7D665}" sibTransId="{1025E5A0-BE8D-49E0-A783-39F9A48608E9}"/>
    <dgm:cxn modelId="{510E3025-B10A-44FF-9EF7-56E9C9BB5BF0}" type="presOf" srcId="{85E94C5E-02DF-4734-984A-DE58E50C3C27}" destId="{8BF97142-3091-4526-8416-5082C941F9A4}" srcOrd="0" destOrd="0" presId="urn:microsoft.com/office/officeart/2018/2/layout/IconLabelList"/>
    <dgm:cxn modelId="{96E0432F-3A89-41F8-BA94-8D67D021FE16}" type="presOf" srcId="{3673C81E-0018-46FB-9C9E-B63C65E8B234}" destId="{F757F857-1B94-424E-9DFC-1DBA1282F9D9}" srcOrd="0" destOrd="0" presId="urn:microsoft.com/office/officeart/2018/2/layout/IconLabelList"/>
    <dgm:cxn modelId="{A000B939-C0F7-4866-B5FC-14E5DDC4C48B}" type="presOf" srcId="{643282CC-F4D0-4A69-A2D3-5110FF771EA7}" destId="{765F800C-A863-46EF-913F-76C9A153D495}" srcOrd="0" destOrd="0" presId="urn:microsoft.com/office/officeart/2018/2/layout/IconLabelList"/>
    <dgm:cxn modelId="{BF003D75-3147-4D81-B034-4492351ABEE0}" srcId="{776A7365-E8D2-4A43-A8E1-6A7E1D858AAA}" destId="{8D878603-6D36-43E3-A33D-74BF5425308F}" srcOrd="0" destOrd="0" parTransId="{329F6573-D00A-45CD-B813-3E05238681D6}" sibTransId="{C73C3DD1-9D87-4D5F-A158-4E6A6543EF92}"/>
    <dgm:cxn modelId="{2BA7CD94-7D5A-4D6E-A9BC-0EC2E617F7F9}" srcId="{776A7365-E8D2-4A43-A8E1-6A7E1D858AAA}" destId="{643282CC-F4D0-4A69-A2D3-5110FF771EA7}" srcOrd="1" destOrd="0" parTransId="{AE26C7C6-C9A0-4966-905E-52385EBE7A3B}" sibTransId="{6A860225-FC34-4FB3-ADB5-577943138520}"/>
    <dgm:cxn modelId="{3A2679C1-1F70-4B89-9CE3-6DABC238B30C}" type="presOf" srcId="{776A7365-E8D2-4A43-A8E1-6A7E1D858AAA}" destId="{E5BF8858-3875-4FFD-99DD-269C5BE35DB2}" srcOrd="0" destOrd="0" presId="urn:microsoft.com/office/officeart/2018/2/layout/IconLabelList"/>
    <dgm:cxn modelId="{5D724DF0-BC4D-4053-B770-757D037CA394}" srcId="{776A7365-E8D2-4A43-A8E1-6A7E1D858AAA}" destId="{3673C81E-0018-46FB-9C9E-B63C65E8B234}" srcOrd="3" destOrd="0" parTransId="{9253207C-BD42-4B8C-AA49-222E14966E25}" sibTransId="{BF042504-C301-47DC-9AB4-63589C630035}"/>
    <dgm:cxn modelId="{C6EFF7FC-5994-44CC-880E-BE8BF153D561}" type="presOf" srcId="{8D878603-6D36-43E3-A33D-74BF5425308F}" destId="{C7250940-2E7B-41E5-960C-E01E25F9DB5D}" srcOrd="0" destOrd="0" presId="urn:microsoft.com/office/officeart/2018/2/layout/IconLabelList"/>
    <dgm:cxn modelId="{FB29117F-108C-4611-BC95-09A66A6FB006}" type="presParOf" srcId="{E5BF8858-3875-4FFD-99DD-269C5BE35DB2}" destId="{F252F7EC-3E51-4DD2-AF81-635D046A7E52}" srcOrd="0" destOrd="0" presId="urn:microsoft.com/office/officeart/2018/2/layout/IconLabelList"/>
    <dgm:cxn modelId="{2DB39B5B-5A47-4382-B060-6AB4452DEBC1}" type="presParOf" srcId="{F252F7EC-3E51-4DD2-AF81-635D046A7E52}" destId="{5E9C4B84-F38C-4B99-A20A-8D3F59A9F17E}" srcOrd="0" destOrd="0" presId="urn:microsoft.com/office/officeart/2018/2/layout/IconLabelList"/>
    <dgm:cxn modelId="{6A70C9F9-AF6C-40A2-8028-CC399D3B6959}" type="presParOf" srcId="{F252F7EC-3E51-4DD2-AF81-635D046A7E52}" destId="{55340704-BD7D-445F-A999-23D6A2667C68}" srcOrd="1" destOrd="0" presId="urn:microsoft.com/office/officeart/2018/2/layout/IconLabelList"/>
    <dgm:cxn modelId="{D6BC0AB6-97E3-484A-B7B3-08D632341BF4}" type="presParOf" srcId="{F252F7EC-3E51-4DD2-AF81-635D046A7E52}" destId="{C7250940-2E7B-41E5-960C-E01E25F9DB5D}" srcOrd="2" destOrd="0" presId="urn:microsoft.com/office/officeart/2018/2/layout/IconLabelList"/>
    <dgm:cxn modelId="{8597807D-9982-4210-8654-4E4926F27DD3}" type="presParOf" srcId="{E5BF8858-3875-4FFD-99DD-269C5BE35DB2}" destId="{FAD60CA1-32F4-4961-8658-34ABF3A112FC}" srcOrd="1" destOrd="0" presId="urn:microsoft.com/office/officeart/2018/2/layout/IconLabelList"/>
    <dgm:cxn modelId="{F821F878-F00E-47A4-859B-8724FB1E2BDF}" type="presParOf" srcId="{E5BF8858-3875-4FFD-99DD-269C5BE35DB2}" destId="{5B5788FC-12BF-4ED8-91C3-8C8583008EFC}" srcOrd="2" destOrd="0" presId="urn:microsoft.com/office/officeart/2018/2/layout/IconLabelList"/>
    <dgm:cxn modelId="{39C1657F-54B3-442B-87EA-5B9142FAFB8C}" type="presParOf" srcId="{5B5788FC-12BF-4ED8-91C3-8C8583008EFC}" destId="{90075ABC-AE51-4362-85BC-E8E33FDDD559}" srcOrd="0" destOrd="0" presId="urn:microsoft.com/office/officeart/2018/2/layout/IconLabelList"/>
    <dgm:cxn modelId="{1F92B9BC-4D35-4A48-9B96-DD06ADAF6EB4}" type="presParOf" srcId="{5B5788FC-12BF-4ED8-91C3-8C8583008EFC}" destId="{510BF23D-B06A-460F-9749-F0F278AF7020}" srcOrd="1" destOrd="0" presId="urn:microsoft.com/office/officeart/2018/2/layout/IconLabelList"/>
    <dgm:cxn modelId="{21FA7771-A7DD-47C3-9C23-EF41E492C5C6}" type="presParOf" srcId="{5B5788FC-12BF-4ED8-91C3-8C8583008EFC}" destId="{765F800C-A863-46EF-913F-76C9A153D495}" srcOrd="2" destOrd="0" presId="urn:microsoft.com/office/officeart/2018/2/layout/IconLabelList"/>
    <dgm:cxn modelId="{BA77F60F-70DE-4E2A-BEB8-CEAD2C4668E8}" type="presParOf" srcId="{E5BF8858-3875-4FFD-99DD-269C5BE35DB2}" destId="{1E84B0FC-DCAE-41EF-83D2-6E1092015BE4}" srcOrd="3" destOrd="0" presId="urn:microsoft.com/office/officeart/2018/2/layout/IconLabelList"/>
    <dgm:cxn modelId="{331B98F0-A67D-4A3E-8A65-C2A8F60AE67E}" type="presParOf" srcId="{E5BF8858-3875-4FFD-99DD-269C5BE35DB2}" destId="{630089FF-609E-48EC-B7CD-FE70B28D33D9}" srcOrd="4" destOrd="0" presId="urn:microsoft.com/office/officeart/2018/2/layout/IconLabelList"/>
    <dgm:cxn modelId="{36826711-E380-4DCF-8E1C-FCB4EF2EADD1}" type="presParOf" srcId="{630089FF-609E-48EC-B7CD-FE70B28D33D9}" destId="{120ACCC8-2B94-4622-936C-44098F755744}" srcOrd="0" destOrd="0" presId="urn:microsoft.com/office/officeart/2018/2/layout/IconLabelList"/>
    <dgm:cxn modelId="{1821A4C1-2D92-4C6E-ABC7-C179C1401456}" type="presParOf" srcId="{630089FF-609E-48EC-B7CD-FE70B28D33D9}" destId="{A16B7CBE-1C42-4141-8896-95799909100B}" srcOrd="1" destOrd="0" presId="urn:microsoft.com/office/officeart/2018/2/layout/IconLabelList"/>
    <dgm:cxn modelId="{93640D7F-FCE0-480C-9286-B05F8B2EE4C7}" type="presParOf" srcId="{630089FF-609E-48EC-B7CD-FE70B28D33D9}" destId="{8BF97142-3091-4526-8416-5082C941F9A4}" srcOrd="2" destOrd="0" presId="urn:microsoft.com/office/officeart/2018/2/layout/IconLabelList"/>
    <dgm:cxn modelId="{535E2007-1023-4C64-848B-87728B469F54}" type="presParOf" srcId="{E5BF8858-3875-4FFD-99DD-269C5BE35DB2}" destId="{680AD3E7-703B-4D41-948F-0C53031ECAB6}" srcOrd="5" destOrd="0" presId="urn:microsoft.com/office/officeart/2018/2/layout/IconLabelList"/>
    <dgm:cxn modelId="{04E7AE6D-DDBC-472D-A975-522237A71477}" type="presParOf" srcId="{E5BF8858-3875-4FFD-99DD-269C5BE35DB2}" destId="{FBF1426F-9BC9-4164-8C13-6D7678C83C0D}" srcOrd="6" destOrd="0" presId="urn:microsoft.com/office/officeart/2018/2/layout/IconLabelList"/>
    <dgm:cxn modelId="{3C5F6689-09B6-4A9E-9FF1-EB8DC56D850A}" type="presParOf" srcId="{FBF1426F-9BC9-4164-8C13-6D7678C83C0D}" destId="{42602C9D-F14A-4D60-B93B-74F6DFE271A0}" srcOrd="0" destOrd="0" presId="urn:microsoft.com/office/officeart/2018/2/layout/IconLabelList"/>
    <dgm:cxn modelId="{CF947AD6-236B-4F54-89A2-F1250AC5E627}" type="presParOf" srcId="{FBF1426F-9BC9-4164-8C13-6D7678C83C0D}" destId="{B9C8A36F-4E8C-4F4E-837F-A5561F59A7E7}" srcOrd="1" destOrd="0" presId="urn:microsoft.com/office/officeart/2018/2/layout/IconLabelList"/>
    <dgm:cxn modelId="{2DFE4B26-DFC6-45AD-9BD5-7F0E58093701}" type="presParOf" srcId="{FBF1426F-9BC9-4164-8C13-6D7678C83C0D}" destId="{F757F857-1B94-424E-9DFC-1DBA1282F9D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6A7365-E8D2-4A43-A8E1-6A7E1D858AA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878603-6D36-43E3-A33D-74BF542530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>
              <a:latin typeface="Cavolini" panose="03000502040302020204" pitchFamily="66" charset="0"/>
              <a:cs typeface="Cavolini" panose="03000502040302020204" pitchFamily="66" charset="0"/>
            </a:rPr>
            <a:t>Research</a:t>
          </a:r>
          <a:r>
            <a:rPr lang="en-US" sz="1500" baseline="0">
              <a:latin typeface="Cavolini" panose="03000502040302020204" pitchFamily="66" charset="0"/>
              <a:cs typeface="Cavolini" panose="03000502040302020204" pitchFamily="66" charset="0"/>
            </a:rPr>
            <a:t> shows that hearing texts read aloud is a significant source of vocabulary acquisition.</a:t>
          </a:r>
          <a:endParaRPr lang="en-US" sz="15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329F6573-D00A-45CD-B813-3E05238681D6}" type="parTrans" cxnId="{BF003D75-3147-4D81-B034-4492351ABEE0}">
      <dgm:prSet/>
      <dgm:spPr/>
      <dgm:t>
        <a:bodyPr/>
        <a:lstStyle/>
        <a:p>
          <a:endParaRPr lang="en-US"/>
        </a:p>
      </dgm:t>
    </dgm:pt>
    <dgm:pt modelId="{C73C3DD1-9D87-4D5F-A158-4E6A6543EF92}" type="sibTrans" cxnId="{BF003D75-3147-4D81-B034-4492351ABEE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43282CC-F4D0-4A69-A2D3-5110FF771E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500">
              <a:latin typeface="Cavolini" panose="03000502040302020204" pitchFamily="66" charset="0"/>
              <a:cs typeface="Cavolini" panose="03000502040302020204" pitchFamily="66" charset="0"/>
            </a:rPr>
            <a:t>Reading to your child allows them to hear what fluent and expressive reading sounds like.</a:t>
          </a:r>
          <a:endParaRPr lang="en-US" sz="15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AE26C7C6-C9A0-4966-905E-52385EBE7A3B}" type="parTrans" cxnId="{2BA7CD94-7D5A-4D6E-A9BC-0EC2E617F7F9}">
      <dgm:prSet/>
      <dgm:spPr/>
      <dgm:t>
        <a:bodyPr/>
        <a:lstStyle/>
        <a:p>
          <a:endParaRPr lang="en-US"/>
        </a:p>
      </dgm:t>
    </dgm:pt>
    <dgm:pt modelId="{6A860225-FC34-4FB3-ADB5-577943138520}" type="sibTrans" cxnId="{2BA7CD94-7D5A-4D6E-A9BC-0EC2E617F7F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5E94C5E-02DF-4734-984A-DE58E50C3C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>
              <a:latin typeface="Cavolini" panose="03000502040302020204" pitchFamily="66" charset="0"/>
              <a:cs typeface="Cavolini" panose="03000502040302020204" pitchFamily="66" charset="0"/>
            </a:rPr>
            <a:t>Discussing</a:t>
          </a:r>
          <a:r>
            <a:rPr lang="en-US" sz="1500" baseline="0">
              <a:latin typeface="Cavolini" panose="03000502040302020204" pitchFamily="66" charset="0"/>
              <a:cs typeface="Cavolini" panose="03000502040302020204" pitchFamily="66" charset="0"/>
            </a:rPr>
            <a:t> books with your child helps them to develop opinions, preferences and make connections with other learning.</a:t>
          </a:r>
          <a:endParaRPr lang="en-US" sz="15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ADB0F3B5-9722-40ED-95E0-508245E7D665}" type="parTrans" cxnId="{8C460514-79D0-45F7-B2C9-01424DA546FC}">
      <dgm:prSet/>
      <dgm:spPr/>
      <dgm:t>
        <a:bodyPr/>
        <a:lstStyle/>
        <a:p>
          <a:endParaRPr lang="en-US"/>
        </a:p>
      </dgm:t>
    </dgm:pt>
    <dgm:pt modelId="{1025E5A0-BE8D-49E0-A783-39F9A48608E9}" type="sibTrans" cxnId="{8C460514-79D0-45F7-B2C9-01424DA546F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673C81E-0018-46FB-9C9E-B63C65E8B2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500">
              <a:latin typeface="Cavolini" panose="03000502040302020204" pitchFamily="66" charset="0"/>
              <a:cs typeface="Cavolini" panose="03000502040302020204" pitchFamily="66" charset="0"/>
            </a:rPr>
            <a:t>Reading</a:t>
          </a:r>
          <a:r>
            <a:rPr lang="en-US" sz="1500" baseline="0">
              <a:latin typeface="Cavolini" panose="03000502040302020204" pitchFamily="66" charset="0"/>
              <a:cs typeface="Cavolini" panose="03000502040302020204" pitchFamily="66" charset="0"/>
            </a:rPr>
            <a:t> together demonstrates the value of reading.</a:t>
          </a:r>
        </a:p>
        <a:p>
          <a:pPr>
            <a:lnSpc>
              <a:spcPct val="100000"/>
            </a:lnSpc>
          </a:pPr>
          <a:r>
            <a:rPr lang="en-US" sz="1500" baseline="0">
              <a:latin typeface="Cavolini" panose="03000502040302020204" pitchFamily="66" charset="0"/>
              <a:cs typeface="Cavolini" panose="03000502040302020204" pitchFamily="66" charset="0"/>
            </a:rPr>
            <a:t>It can be fun and relaxing too!</a:t>
          </a:r>
          <a:endParaRPr lang="en-US" sz="1500">
            <a:latin typeface="Cavolini" panose="03000502040302020204" pitchFamily="66" charset="0"/>
            <a:cs typeface="Cavolini" panose="03000502040302020204" pitchFamily="66" charset="0"/>
          </a:endParaRPr>
        </a:p>
      </dgm:t>
    </dgm:pt>
    <dgm:pt modelId="{9253207C-BD42-4B8C-AA49-222E14966E25}" type="parTrans" cxnId="{5D724DF0-BC4D-4053-B770-757D037CA394}">
      <dgm:prSet/>
      <dgm:spPr/>
      <dgm:t>
        <a:bodyPr/>
        <a:lstStyle/>
        <a:p>
          <a:endParaRPr lang="en-US"/>
        </a:p>
      </dgm:t>
    </dgm:pt>
    <dgm:pt modelId="{BF042504-C301-47DC-9AB4-63589C630035}" type="sibTrans" cxnId="{5D724DF0-BC4D-4053-B770-757D037CA394}">
      <dgm:prSet/>
      <dgm:spPr/>
      <dgm:t>
        <a:bodyPr/>
        <a:lstStyle/>
        <a:p>
          <a:endParaRPr lang="en-US"/>
        </a:p>
      </dgm:t>
    </dgm:pt>
    <dgm:pt modelId="{E5BF8858-3875-4FFD-99DD-269C5BE35DB2}" type="pres">
      <dgm:prSet presAssocID="{776A7365-E8D2-4A43-A8E1-6A7E1D858AAA}" presName="root" presStyleCnt="0">
        <dgm:presLayoutVars>
          <dgm:dir/>
          <dgm:resizeHandles val="exact"/>
        </dgm:presLayoutVars>
      </dgm:prSet>
      <dgm:spPr/>
    </dgm:pt>
    <dgm:pt modelId="{F252F7EC-3E51-4DD2-AF81-635D046A7E52}" type="pres">
      <dgm:prSet presAssocID="{8D878603-6D36-43E3-A33D-74BF5425308F}" presName="compNode" presStyleCnt="0"/>
      <dgm:spPr/>
    </dgm:pt>
    <dgm:pt modelId="{5E9C4B84-F38C-4B99-A20A-8D3F59A9F17E}" type="pres">
      <dgm:prSet presAssocID="{8D878603-6D36-43E3-A33D-74BF5425308F}" presName="iconRect" presStyleLbl="node1" presStyleIdx="0" presStyleCnt="4" custLinFactNeighborX="-6692" custLinFactNeighborY="-3921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55340704-BD7D-445F-A999-23D6A2667C68}" type="pres">
      <dgm:prSet presAssocID="{8D878603-6D36-43E3-A33D-74BF5425308F}" presName="spaceRect" presStyleCnt="0"/>
      <dgm:spPr/>
    </dgm:pt>
    <dgm:pt modelId="{C7250940-2E7B-41E5-960C-E01E25F9DB5D}" type="pres">
      <dgm:prSet presAssocID="{8D878603-6D36-43E3-A33D-74BF5425308F}" presName="textRect" presStyleLbl="revTx" presStyleIdx="0" presStyleCnt="4" custScaleX="127099" custLinFactNeighborX="1639" custLinFactNeighborY="-41193">
        <dgm:presLayoutVars>
          <dgm:chMax val="1"/>
          <dgm:chPref val="1"/>
        </dgm:presLayoutVars>
      </dgm:prSet>
      <dgm:spPr/>
    </dgm:pt>
    <dgm:pt modelId="{FAD60CA1-32F4-4961-8658-34ABF3A112FC}" type="pres">
      <dgm:prSet presAssocID="{C73C3DD1-9D87-4D5F-A158-4E6A6543EF92}" presName="sibTrans" presStyleCnt="0"/>
      <dgm:spPr/>
    </dgm:pt>
    <dgm:pt modelId="{5B5788FC-12BF-4ED8-91C3-8C8583008EFC}" type="pres">
      <dgm:prSet presAssocID="{643282CC-F4D0-4A69-A2D3-5110FF771EA7}" presName="compNode" presStyleCnt="0"/>
      <dgm:spPr/>
    </dgm:pt>
    <dgm:pt modelId="{90075ABC-AE51-4362-85BC-E8E33FDDD559}" type="pres">
      <dgm:prSet presAssocID="{643282CC-F4D0-4A69-A2D3-5110FF771EA7}" presName="iconRect" presStyleLbl="node1" presStyleIdx="1" presStyleCnt="4" custLinFactNeighborX="3474" custLinFactNeighborY="5264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10BF23D-B06A-460F-9749-F0F278AF7020}" type="pres">
      <dgm:prSet presAssocID="{643282CC-F4D0-4A69-A2D3-5110FF771EA7}" presName="spaceRect" presStyleCnt="0"/>
      <dgm:spPr/>
    </dgm:pt>
    <dgm:pt modelId="{765F800C-A863-46EF-913F-76C9A153D495}" type="pres">
      <dgm:prSet presAssocID="{643282CC-F4D0-4A69-A2D3-5110FF771EA7}" presName="textRect" presStyleLbl="revTx" presStyleIdx="1" presStyleCnt="4" custScaleX="129040" custLinFactNeighborX="1597" custLinFactNeighborY="43941">
        <dgm:presLayoutVars>
          <dgm:chMax val="1"/>
          <dgm:chPref val="1"/>
        </dgm:presLayoutVars>
      </dgm:prSet>
      <dgm:spPr/>
    </dgm:pt>
    <dgm:pt modelId="{1E84B0FC-DCAE-41EF-83D2-6E1092015BE4}" type="pres">
      <dgm:prSet presAssocID="{6A860225-FC34-4FB3-ADB5-577943138520}" presName="sibTrans" presStyleCnt="0"/>
      <dgm:spPr/>
    </dgm:pt>
    <dgm:pt modelId="{630089FF-609E-48EC-B7CD-FE70B28D33D9}" type="pres">
      <dgm:prSet presAssocID="{85E94C5E-02DF-4734-984A-DE58E50C3C27}" presName="compNode" presStyleCnt="0"/>
      <dgm:spPr/>
    </dgm:pt>
    <dgm:pt modelId="{120ACCC8-2B94-4622-936C-44098F755744}" type="pres">
      <dgm:prSet presAssocID="{85E94C5E-02DF-4734-984A-DE58E50C3C27}" presName="iconRect" presStyleLbl="node1" presStyleIdx="2" presStyleCnt="4" custLinFactNeighborY="-3609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16B7CBE-1C42-4141-8896-95799909100B}" type="pres">
      <dgm:prSet presAssocID="{85E94C5E-02DF-4734-984A-DE58E50C3C27}" presName="spaceRect" presStyleCnt="0"/>
      <dgm:spPr/>
    </dgm:pt>
    <dgm:pt modelId="{8BF97142-3091-4526-8416-5082C941F9A4}" type="pres">
      <dgm:prSet presAssocID="{85E94C5E-02DF-4734-984A-DE58E50C3C27}" presName="textRect" presStyleLbl="revTx" presStyleIdx="2" presStyleCnt="4" custScaleX="139753" custLinFactNeighborY="-41193">
        <dgm:presLayoutVars>
          <dgm:chMax val="1"/>
          <dgm:chPref val="1"/>
        </dgm:presLayoutVars>
      </dgm:prSet>
      <dgm:spPr/>
    </dgm:pt>
    <dgm:pt modelId="{680AD3E7-703B-4D41-948F-0C53031ECAB6}" type="pres">
      <dgm:prSet presAssocID="{1025E5A0-BE8D-49E0-A783-39F9A48608E9}" presName="sibTrans" presStyleCnt="0"/>
      <dgm:spPr/>
    </dgm:pt>
    <dgm:pt modelId="{FBF1426F-9BC9-4164-8C13-6D7678C83C0D}" type="pres">
      <dgm:prSet presAssocID="{3673C81E-0018-46FB-9C9E-B63C65E8B234}" presName="compNode" presStyleCnt="0"/>
      <dgm:spPr/>
    </dgm:pt>
    <dgm:pt modelId="{42602C9D-F14A-4D60-B93B-74F6DFE271A0}" type="pres">
      <dgm:prSet presAssocID="{3673C81E-0018-46FB-9C9E-B63C65E8B234}" presName="iconRect" presStyleLbl="node1" presStyleIdx="3" presStyleCnt="4" custLinFactNeighborX="-4683" custLinFactNeighborY="5094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B9C8A36F-4E8C-4F4E-837F-A5561F59A7E7}" type="pres">
      <dgm:prSet presAssocID="{3673C81E-0018-46FB-9C9E-B63C65E8B234}" presName="spaceRect" presStyleCnt="0"/>
      <dgm:spPr/>
    </dgm:pt>
    <dgm:pt modelId="{F757F857-1B94-424E-9DFC-1DBA1282F9D9}" type="pres">
      <dgm:prSet presAssocID="{3673C81E-0018-46FB-9C9E-B63C65E8B234}" presName="textRect" presStyleLbl="revTx" presStyleIdx="3" presStyleCnt="4" custScaleX="175933" custLinFactNeighborX="782" custLinFactNeighborY="37638">
        <dgm:presLayoutVars>
          <dgm:chMax val="1"/>
          <dgm:chPref val="1"/>
        </dgm:presLayoutVars>
      </dgm:prSet>
      <dgm:spPr/>
    </dgm:pt>
  </dgm:ptLst>
  <dgm:cxnLst>
    <dgm:cxn modelId="{8C460514-79D0-45F7-B2C9-01424DA546FC}" srcId="{776A7365-E8D2-4A43-A8E1-6A7E1D858AAA}" destId="{85E94C5E-02DF-4734-984A-DE58E50C3C27}" srcOrd="2" destOrd="0" parTransId="{ADB0F3B5-9722-40ED-95E0-508245E7D665}" sibTransId="{1025E5A0-BE8D-49E0-A783-39F9A48608E9}"/>
    <dgm:cxn modelId="{B6A3271F-C32D-4EFE-B418-488214E24895}" type="presOf" srcId="{776A7365-E8D2-4A43-A8E1-6A7E1D858AAA}" destId="{E5BF8858-3875-4FFD-99DD-269C5BE35DB2}" srcOrd="0" destOrd="0" presId="urn:microsoft.com/office/officeart/2018/2/layout/IconLabelList"/>
    <dgm:cxn modelId="{1627BE29-D2EC-4C64-9202-E9CDBCA01D62}" type="presOf" srcId="{85E94C5E-02DF-4734-984A-DE58E50C3C27}" destId="{8BF97142-3091-4526-8416-5082C941F9A4}" srcOrd="0" destOrd="0" presId="urn:microsoft.com/office/officeart/2018/2/layout/IconLabelList"/>
    <dgm:cxn modelId="{57BDEF62-0909-4D69-8DBE-26ABD2D214E0}" type="presOf" srcId="{643282CC-F4D0-4A69-A2D3-5110FF771EA7}" destId="{765F800C-A863-46EF-913F-76C9A153D495}" srcOrd="0" destOrd="0" presId="urn:microsoft.com/office/officeart/2018/2/layout/IconLabelList"/>
    <dgm:cxn modelId="{BF003D75-3147-4D81-B034-4492351ABEE0}" srcId="{776A7365-E8D2-4A43-A8E1-6A7E1D858AAA}" destId="{8D878603-6D36-43E3-A33D-74BF5425308F}" srcOrd="0" destOrd="0" parTransId="{329F6573-D00A-45CD-B813-3E05238681D6}" sibTransId="{C73C3DD1-9D87-4D5F-A158-4E6A6543EF92}"/>
    <dgm:cxn modelId="{2BA7CD94-7D5A-4D6E-A9BC-0EC2E617F7F9}" srcId="{776A7365-E8D2-4A43-A8E1-6A7E1D858AAA}" destId="{643282CC-F4D0-4A69-A2D3-5110FF771EA7}" srcOrd="1" destOrd="0" parTransId="{AE26C7C6-C9A0-4966-905E-52385EBE7A3B}" sibTransId="{6A860225-FC34-4FB3-ADB5-577943138520}"/>
    <dgm:cxn modelId="{641E4298-A317-499B-9181-796EB494FAB9}" type="presOf" srcId="{3673C81E-0018-46FB-9C9E-B63C65E8B234}" destId="{F757F857-1B94-424E-9DFC-1DBA1282F9D9}" srcOrd="0" destOrd="0" presId="urn:microsoft.com/office/officeart/2018/2/layout/IconLabelList"/>
    <dgm:cxn modelId="{223681E9-F36A-4073-9FC5-F4462337E72B}" type="presOf" srcId="{8D878603-6D36-43E3-A33D-74BF5425308F}" destId="{C7250940-2E7B-41E5-960C-E01E25F9DB5D}" srcOrd="0" destOrd="0" presId="urn:microsoft.com/office/officeart/2018/2/layout/IconLabelList"/>
    <dgm:cxn modelId="{5D724DF0-BC4D-4053-B770-757D037CA394}" srcId="{776A7365-E8D2-4A43-A8E1-6A7E1D858AAA}" destId="{3673C81E-0018-46FB-9C9E-B63C65E8B234}" srcOrd="3" destOrd="0" parTransId="{9253207C-BD42-4B8C-AA49-222E14966E25}" sibTransId="{BF042504-C301-47DC-9AB4-63589C630035}"/>
    <dgm:cxn modelId="{6F8A00BF-23B5-4121-A4BB-1864BA2A3D8E}" type="presParOf" srcId="{E5BF8858-3875-4FFD-99DD-269C5BE35DB2}" destId="{F252F7EC-3E51-4DD2-AF81-635D046A7E52}" srcOrd="0" destOrd="0" presId="urn:microsoft.com/office/officeart/2018/2/layout/IconLabelList"/>
    <dgm:cxn modelId="{A51168AB-9290-483E-8FA6-2090308044DD}" type="presParOf" srcId="{F252F7EC-3E51-4DD2-AF81-635D046A7E52}" destId="{5E9C4B84-F38C-4B99-A20A-8D3F59A9F17E}" srcOrd="0" destOrd="0" presId="urn:microsoft.com/office/officeart/2018/2/layout/IconLabelList"/>
    <dgm:cxn modelId="{B709D5F3-0E73-4FA4-803D-CE5396A6F581}" type="presParOf" srcId="{F252F7EC-3E51-4DD2-AF81-635D046A7E52}" destId="{55340704-BD7D-445F-A999-23D6A2667C68}" srcOrd="1" destOrd="0" presId="urn:microsoft.com/office/officeart/2018/2/layout/IconLabelList"/>
    <dgm:cxn modelId="{B5AA196C-F816-41E4-ABBD-C349D6DC6F1C}" type="presParOf" srcId="{F252F7EC-3E51-4DD2-AF81-635D046A7E52}" destId="{C7250940-2E7B-41E5-960C-E01E25F9DB5D}" srcOrd="2" destOrd="0" presId="urn:microsoft.com/office/officeart/2018/2/layout/IconLabelList"/>
    <dgm:cxn modelId="{04F118E3-7196-4079-8C6D-EA2DBECD1593}" type="presParOf" srcId="{E5BF8858-3875-4FFD-99DD-269C5BE35DB2}" destId="{FAD60CA1-32F4-4961-8658-34ABF3A112FC}" srcOrd="1" destOrd="0" presId="urn:microsoft.com/office/officeart/2018/2/layout/IconLabelList"/>
    <dgm:cxn modelId="{5F4EB8EE-B1C4-40A4-AF09-7EE0C10E849C}" type="presParOf" srcId="{E5BF8858-3875-4FFD-99DD-269C5BE35DB2}" destId="{5B5788FC-12BF-4ED8-91C3-8C8583008EFC}" srcOrd="2" destOrd="0" presId="urn:microsoft.com/office/officeart/2018/2/layout/IconLabelList"/>
    <dgm:cxn modelId="{57FE641F-3826-439C-9C8C-78A9FFD35A24}" type="presParOf" srcId="{5B5788FC-12BF-4ED8-91C3-8C8583008EFC}" destId="{90075ABC-AE51-4362-85BC-E8E33FDDD559}" srcOrd="0" destOrd="0" presId="urn:microsoft.com/office/officeart/2018/2/layout/IconLabelList"/>
    <dgm:cxn modelId="{C40B7132-21A5-428A-989A-1CD904F8C1EA}" type="presParOf" srcId="{5B5788FC-12BF-4ED8-91C3-8C8583008EFC}" destId="{510BF23D-B06A-460F-9749-F0F278AF7020}" srcOrd="1" destOrd="0" presId="urn:microsoft.com/office/officeart/2018/2/layout/IconLabelList"/>
    <dgm:cxn modelId="{99A3D562-B2D8-4681-9D1A-D503F457A997}" type="presParOf" srcId="{5B5788FC-12BF-4ED8-91C3-8C8583008EFC}" destId="{765F800C-A863-46EF-913F-76C9A153D495}" srcOrd="2" destOrd="0" presId="urn:microsoft.com/office/officeart/2018/2/layout/IconLabelList"/>
    <dgm:cxn modelId="{4F3D1B65-A506-439F-A72B-8411D00345CC}" type="presParOf" srcId="{E5BF8858-3875-4FFD-99DD-269C5BE35DB2}" destId="{1E84B0FC-DCAE-41EF-83D2-6E1092015BE4}" srcOrd="3" destOrd="0" presId="urn:microsoft.com/office/officeart/2018/2/layout/IconLabelList"/>
    <dgm:cxn modelId="{C537F73F-09BF-4E4A-A29C-81E2AA7AE877}" type="presParOf" srcId="{E5BF8858-3875-4FFD-99DD-269C5BE35DB2}" destId="{630089FF-609E-48EC-B7CD-FE70B28D33D9}" srcOrd="4" destOrd="0" presId="urn:microsoft.com/office/officeart/2018/2/layout/IconLabelList"/>
    <dgm:cxn modelId="{646CEBDA-642D-4B32-8821-68753F166294}" type="presParOf" srcId="{630089FF-609E-48EC-B7CD-FE70B28D33D9}" destId="{120ACCC8-2B94-4622-936C-44098F755744}" srcOrd="0" destOrd="0" presId="urn:microsoft.com/office/officeart/2018/2/layout/IconLabelList"/>
    <dgm:cxn modelId="{6C3AACE2-5FDC-401B-96BF-586699C148EE}" type="presParOf" srcId="{630089FF-609E-48EC-B7CD-FE70B28D33D9}" destId="{A16B7CBE-1C42-4141-8896-95799909100B}" srcOrd="1" destOrd="0" presId="urn:microsoft.com/office/officeart/2018/2/layout/IconLabelList"/>
    <dgm:cxn modelId="{9BB5BB23-4EE9-48E0-B434-5B7AEEF54867}" type="presParOf" srcId="{630089FF-609E-48EC-B7CD-FE70B28D33D9}" destId="{8BF97142-3091-4526-8416-5082C941F9A4}" srcOrd="2" destOrd="0" presId="urn:microsoft.com/office/officeart/2018/2/layout/IconLabelList"/>
    <dgm:cxn modelId="{25DA2F56-9089-465C-8D23-6A6399ED27FB}" type="presParOf" srcId="{E5BF8858-3875-4FFD-99DD-269C5BE35DB2}" destId="{680AD3E7-703B-4D41-948F-0C53031ECAB6}" srcOrd="5" destOrd="0" presId="urn:microsoft.com/office/officeart/2018/2/layout/IconLabelList"/>
    <dgm:cxn modelId="{B1569B7C-3C60-4F54-92C4-2749AAE43E0D}" type="presParOf" srcId="{E5BF8858-3875-4FFD-99DD-269C5BE35DB2}" destId="{FBF1426F-9BC9-4164-8C13-6D7678C83C0D}" srcOrd="6" destOrd="0" presId="urn:microsoft.com/office/officeart/2018/2/layout/IconLabelList"/>
    <dgm:cxn modelId="{7DA4BB5E-32CB-4BDB-A694-2FAB21DF334D}" type="presParOf" srcId="{FBF1426F-9BC9-4164-8C13-6D7678C83C0D}" destId="{42602C9D-F14A-4D60-B93B-74F6DFE271A0}" srcOrd="0" destOrd="0" presId="urn:microsoft.com/office/officeart/2018/2/layout/IconLabelList"/>
    <dgm:cxn modelId="{5F22501E-EC7B-41CD-91FC-000FE9CDF385}" type="presParOf" srcId="{FBF1426F-9BC9-4164-8C13-6D7678C83C0D}" destId="{B9C8A36F-4E8C-4F4E-837F-A5561F59A7E7}" srcOrd="1" destOrd="0" presId="urn:microsoft.com/office/officeart/2018/2/layout/IconLabelList"/>
    <dgm:cxn modelId="{D8F291F3-4265-4747-ABBB-526A84D2C865}" type="presParOf" srcId="{FBF1426F-9BC9-4164-8C13-6D7678C83C0D}" destId="{F757F857-1B94-424E-9DFC-1DBA1282F9D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470C2-8770-4C83-AA5B-81CEABFF6B30}">
      <dsp:nvSpPr>
        <dsp:cNvPr id="0" name=""/>
        <dsp:cNvSpPr/>
      </dsp:nvSpPr>
      <dsp:spPr>
        <a:xfrm>
          <a:off x="322149" y="1193471"/>
          <a:ext cx="1004712" cy="10047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1D03-742F-4376-AB59-FFDE95ECE6DC}">
      <dsp:nvSpPr>
        <dsp:cNvPr id="0" name=""/>
        <dsp:cNvSpPr/>
      </dsp:nvSpPr>
      <dsp:spPr>
        <a:xfrm>
          <a:off x="536268" y="1407590"/>
          <a:ext cx="576474" cy="5764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18D00-B880-44C8-8F8F-C89C52D23715}">
      <dsp:nvSpPr>
        <dsp:cNvPr id="0" name=""/>
        <dsp:cNvSpPr/>
      </dsp:nvSpPr>
      <dsp:spPr>
        <a:xfrm>
          <a:off x="970" y="2511127"/>
          <a:ext cx="1647070" cy="809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Classroom doors are open from 8:40am. If your child needs to arrive at school before 8:30am, please book them in to breakfast club.</a:t>
          </a:r>
          <a:endParaRPr lang="en-US" sz="1100" kern="1200"/>
        </a:p>
      </dsp:txBody>
      <dsp:txXfrm>
        <a:off x="970" y="2511127"/>
        <a:ext cx="1647070" cy="809380"/>
      </dsp:txXfrm>
    </dsp:sp>
    <dsp:sp modelId="{0ECEEC6F-FFDF-41A0-A395-93B3987ED163}">
      <dsp:nvSpPr>
        <dsp:cNvPr id="0" name=""/>
        <dsp:cNvSpPr/>
      </dsp:nvSpPr>
      <dsp:spPr>
        <a:xfrm>
          <a:off x="2257456" y="1193471"/>
          <a:ext cx="1004712" cy="10047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41368-424A-42E7-BB38-C21A5C38982C}">
      <dsp:nvSpPr>
        <dsp:cNvPr id="0" name=""/>
        <dsp:cNvSpPr/>
      </dsp:nvSpPr>
      <dsp:spPr>
        <a:xfrm>
          <a:off x="2471575" y="1407590"/>
          <a:ext cx="576474" cy="5764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18666-6341-426E-A9EA-D58DA91F6400}">
      <dsp:nvSpPr>
        <dsp:cNvPr id="0" name=""/>
        <dsp:cNvSpPr/>
      </dsp:nvSpPr>
      <dsp:spPr>
        <a:xfrm>
          <a:off x="1936277" y="2511127"/>
          <a:ext cx="1647070" cy="809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Register is taken at </a:t>
          </a:r>
          <a:r>
            <a:rPr lang="en-GB" sz="1100" kern="1200">
              <a:latin typeface="Gill Sans MT" panose="020B0502020104020203"/>
            </a:rPr>
            <a:t>8:50am </a:t>
          </a:r>
          <a:endParaRPr lang="en-US" sz="1100" kern="1200"/>
        </a:p>
      </dsp:txBody>
      <dsp:txXfrm>
        <a:off x="1936277" y="2511127"/>
        <a:ext cx="1647070" cy="809380"/>
      </dsp:txXfrm>
    </dsp:sp>
    <dsp:sp modelId="{2DD25456-B015-4D0C-88C7-333B9145C6D9}">
      <dsp:nvSpPr>
        <dsp:cNvPr id="0" name=""/>
        <dsp:cNvSpPr/>
      </dsp:nvSpPr>
      <dsp:spPr>
        <a:xfrm>
          <a:off x="4192764" y="1193471"/>
          <a:ext cx="1004712" cy="10047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99205-A682-4CBD-BF5E-8078B203E979}">
      <dsp:nvSpPr>
        <dsp:cNvPr id="0" name=""/>
        <dsp:cNvSpPr/>
      </dsp:nvSpPr>
      <dsp:spPr>
        <a:xfrm>
          <a:off x="4406883" y="1407590"/>
          <a:ext cx="576474" cy="5764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4B3C4-1052-4F59-B3A7-261315BFA919}">
      <dsp:nvSpPr>
        <dsp:cNvPr id="0" name=""/>
        <dsp:cNvSpPr/>
      </dsp:nvSpPr>
      <dsp:spPr>
        <a:xfrm>
          <a:off x="3871585" y="2511127"/>
          <a:ext cx="1647070" cy="809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Break - 10:50 -11:05</a:t>
          </a:r>
          <a:endParaRPr lang="en-US" sz="1100" kern="1200"/>
        </a:p>
      </dsp:txBody>
      <dsp:txXfrm>
        <a:off x="3871585" y="2511127"/>
        <a:ext cx="1647070" cy="809380"/>
      </dsp:txXfrm>
    </dsp:sp>
    <dsp:sp modelId="{20FDCA8A-3E13-417A-BC17-06D67854D99E}">
      <dsp:nvSpPr>
        <dsp:cNvPr id="0" name=""/>
        <dsp:cNvSpPr/>
      </dsp:nvSpPr>
      <dsp:spPr>
        <a:xfrm>
          <a:off x="6128071" y="1193471"/>
          <a:ext cx="1004712" cy="10047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FCB36-CEBA-43F6-9698-AD94F9D789A9}">
      <dsp:nvSpPr>
        <dsp:cNvPr id="0" name=""/>
        <dsp:cNvSpPr/>
      </dsp:nvSpPr>
      <dsp:spPr>
        <a:xfrm>
          <a:off x="6342191" y="1407590"/>
          <a:ext cx="576474" cy="5764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B1B7A-48FE-43CF-AB51-04D2F8F8E866}">
      <dsp:nvSpPr>
        <dsp:cNvPr id="0" name=""/>
        <dsp:cNvSpPr/>
      </dsp:nvSpPr>
      <dsp:spPr>
        <a:xfrm>
          <a:off x="5806893" y="2511127"/>
          <a:ext cx="1647070" cy="809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Lunch - 12:15-13:15</a:t>
          </a:r>
          <a:endParaRPr lang="en-US" sz="1100" kern="1200"/>
        </a:p>
      </dsp:txBody>
      <dsp:txXfrm>
        <a:off x="5806893" y="2511127"/>
        <a:ext cx="1647070" cy="809380"/>
      </dsp:txXfrm>
    </dsp:sp>
    <dsp:sp modelId="{AD9AFA93-4672-4686-97DD-CD0FF4943C5B}">
      <dsp:nvSpPr>
        <dsp:cNvPr id="0" name=""/>
        <dsp:cNvSpPr/>
      </dsp:nvSpPr>
      <dsp:spPr>
        <a:xfrm>
          <a:off x="8063379" y="1193471"/>
          <a:ext cx="1004712" cy="10047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BE050-1B0F-4D95-B449-F7FF206B2F61}">
      <dsp:nvSpPr>
        <dsp:cNvPr id="0" name=""/>
        <dsp:cNvSpPr/>
      </dsp:nvSpPr>
      <dsp:spPr>
        <a:xfrm>
          <a:off x="8277498" y="1407590"/>
          <a:ext cx="576474" cy="57647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75D4C-578C-4D8E-9DD7-1F5B821ECA31}">
      <dsp:nvSpPr>
        <dsp:cNvPr id="0" name=""/>
        <dsp:cNvSpPr/>
      </dsp:nvSpPr>
      <dsp:spPr>
        <a:xfrm>
          <a:off x="7742200" y="2511127"/>
          <a:ext cx="1647070" cy="809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err="1"/>
            <a:t>ThURSDAY</a:t>
          </a:r>
          <a:r>
            <a:rPr lang="en-US" sz="1100" kern="1200"/>
            <a:t> - PPA 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(Sports </a:t>
          </a:r>
          <a:r>
            <a:rPr lang="en-US" sz="1100" kern="1200">
              <a:latin typeface="Gill Sans MT" panose="020B0502020104020203"/>
            </a:rPr>
            <a:t>coaches</a:t>
          </a:r>
          <a:r>
            <a:rPr lang="en-US" sz="1100" kern="1200"/>
            <a:t>, </a:t>
          </a:r>
          <a:r>
            <a:rPr lang="en-US" sz="1100" kern="1200">
              <a:latin typeface="Gill Sans MT" panose="020B0502020104020203"/>
            </a:rPr>
            <a:t>Computing </a:t>
          </a:r>
          <a:r>
            <a:rPr lang="en-US" sz="1100" kern="1200"/>
            <a:t>and </a:t>
          </a:r>
          <a:r>
            <a:rPr lang="en-US" sz="1100" kern="1200">
              <a:latin typeface="Gill Sans MT" panose="020B0502020104020203"/>
            </a:rPr>
            <a:t>Music </a:t>
          </a:r>
          <a:r>
            <a:rPr lang="en-US" sz="1100" kern="1200"/>
            <a:t>on a </a:t>
          </a:r>
          <a:r>
            <a:rPr lang="en-US" sz="1100" kern="1200" err="1"/>
            <a:t>rota</a:t>
          </a:r>
          <a:r>
            <a:rPr lang="en-US" sz="1100" kern="1200"/>
            <a:t> system).</a:t>
          </a:r>
        </a:p>
      </dsp:txBody>
      <dsp:txXfrm>
        <a:off x="7742200" y="2511127"/>
        <a:ext cx="1647070" cy="809380"/>
      </dsp:txXfrm>
    </dsp:sp>
    <dsp:sp modelId="{C188F719-675B-4CF2-9F3D-D5CB9B5B4BB7}">
      <dsp:nvSpPr>
        <dsp:cNvPr id="0" name=""/>
        <dsp:cNvSpPr/>
      </dsp:nvSpPr>
      <dsp:spPr>
        <a:xfrm>
          <a:off x="9998687" y="1193471"/>
          <a:ext cx="1004712" cy="10047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68C25-B6AC-42FA-8C17-5BB3F8AA6FAC}">
      <dsp:nvSpPr>
        <dsp:cNvPr id="0" name=""/>
        <dsp:cNvSpPr/>
      </dsp:nvSpPr>
      <dsp:spPr>
        <a:xfrm>
          <a:off x="10212806" y="1407590"/>
          <a:ext cx="576474" cy="57647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14373-B867-4C06-90DF-418BDAD0E6E4}">
      <dsp:nvSpPr>
        <dsp:cNvPr id="0" name=""/>
        <dsp:cNvSpPr/>
      </dsp:nvSpPr>
      <dsp:spPr>
        <a:xfrm>
          <a:off x="9677508" y="2511127"/>
          <a:ext cx="1647070" cy="809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Class assemblies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 </a:t>
          </a:r>
          <a:r>
            <a:rPr lang="en-US" sz="1100" kern="1200" err="1"/>
            <a:t>BurratOR</a:t>
          </a:r>
          <a:r>
            <a:rPr lang="en-US" sz="1100" kern="1200"/>
            <a:t> Autumn 2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BRENTOR Spring 2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VIXEN TOR Summer 2</a:t>
          </a:r>
        </a:p>
      </dsp:txBody>
      <dsp:txXfrm>
        <a:off x="9677508" y="2511127"/>
        <a:ext cx="1647070" cy="809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C4B84-F38C-4B99-A20A-8D3F59A9F17E}">
      <dsp:nvSpPr>
        <dsp:cNvPr id="0" name=""/>
        <dsp:cNvSpPr/>
      </dsp:nvSpPr>
      <dsp:spPr>
        <a:xfrm>
          <a:off x="1056252" y="643386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50940-2E7B-41E5-960C-E01E25F9DB5D}">
      <dsp:nvSpPr>
        <dsp:cNvPr id="0" name=""/>
        <dsp:cNvSpPr/>
      </dsp:nvSpPr>
      <dsp:spPr>
        <a:xfrm>
          <a:off x="401068" y="1638249"/>
          <a:ext cx="2287782" cy="1045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volini"/>
              <a:cs typeface="Cavolini"/>
            </a:rPr>
            <a:t>Read or talk about a book they are reading at least four times per week.</a:t>
          </a:r>
          <a:endParaRPr lang="en-US" sz="1500" kern="1200">
            <a:latin typeface="Cavolini"/>
            <a:cs typeface="Cavolini"/>
          </a:endParaRPr>
        </a:p>
      </dsp:txBody>
      <dsp:txXfrm>
        <a:off x="401068" y="1638249"/>
        <a:ext cx="2287782" cy="1045989"/>
      </dsp:txXfrm>
    </dsp:sp>
    <dsp:sp modelId="{90075ABC-AE51-4362-85BC-E8E33FDDD559}">
      <dsp:nvSpPr>
        <dsp:cNvPr id="0" name=""/>
        <dsp:cNvSpPr/>
      </dsp:nvSpPr>
      <dsp:spPr>
        <a:xfrm>
          <a:off x="3744778" y="1381450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F800C-A863-46EF-913F-76C9A153D495}">
      <dsp:nvSpPr>
        <dsp:cNvPr id="0" name=""/>
        <dsp:cNvSpPr/>
      </dsp:nvSpPr>
      <dsp:spPr>
        <a:xfrm>
          <a:off x="3003094" y="2522622"/>
          <a:ext cx="2322720" cy="1045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volini"/>
              <a:cs typeface="Cavolini"/>
            </a:rPr>
            <a:t>Sign/date and comment in the Reading Record regularly (these will be checked by teachers/teaching assistances).</a:t>
          </a:r>
          <a:endParaRPr lang="en-US" sz="1500" kern="1200">
            <a:latin typeface="Cavolini"/>
            <a:cs typeface="Cavolini"/>
          </a:endParaRPr>
        </a:p>
      </dsp:txBody>
      <dsp:txXfrm>
        <a:off x="3003094" y="2522622"/>
        <a:ext cx="2322720" cy="1045989"/>
      </dsp:txXfrm>
    </dsp:sp>
    <dsp:sp modelId="{120ACCC8-2B94-4622-936C-44098F755744}">
      <dsp:nvSpPr>
        <dsp:cNvPr id="0" name=""/>
        <dsp:cNvSpPr/>
      </dsp:nvSpPr>
      <dsp:spPr>
        <a:xfrm>
          <a:off x="6478915" y="643386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97142-3091-4526-8416-5082C941F9A4}">
      <dsp:nvSpPr>
        <dsp:cNvPr id="0" name=""/>
        <dsp:cNvSpPr/>
      </dsp:nvSpPr>
      <dsp:spPr>
        <a:xfrm>
          <a:off x="5612068" y="1638249"/>
          <a:ext cx="2515553" cy="1045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volini"/>
              <a:cs typeface="Cavolini"/>
            </a:rPr>
            <a:t>Read with your child when you can both take time to relax and enjoy their chosen book.</a:t>
          </a:r>
          <a:endParaRPr lang="en-US" sz="1500" kern="1200">
            <a:latin typeface="Cavolini"/>
            <a:cs typeface="Cavolini"/>
          </a:endParaRPr>
        </a:p>
      </dsp:txBody>
      <dsp:txXfrm>
        <a:off x="5612068" y="1638249"/>
        <a:ext cx="2515553" cy="1045989"/>
      </dsp:txXfrm>
    </dsp:sp>
    <dsp:sp modelId="{42602C9D-F14A-4D60-B93B-74F6DFE271A0}">
      <dsp:nvSpPr>
        <dsp:cNvPr id="0" name=""/>
        <dsp:cNvSpPr/>
      </dsp:nvSpPr>
      <dsp:spPr>
        <a:xfrm>
          <a:off x="9706523" y="1346037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7F857-1B94-424E-9DFC-1DBA1282F9D9}">
      <dsp:nvSpPr>
        <dsp:cNvPr id="0" name=""/>
        <dsp:cNvSpPr/>
      </dsp:nvSpPr>
      <dsp:spPr>
        <a:xfrm>
          <a:off x="8484832" y="2444110"/>
          <a:ext cx="3166794" cy="1045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volini" panose="03000502040302020204" pitchFamily="66" charset="0"/>
              <a:cs typeface="Cavolini" panose="03000502040302020204" pitchFamily="66" charset="0"/>
            </a:rPr>
            <a:t>Children will have a range of reading material from school (AR book/library book/MyOn), you can also supplement these books with additional reading  material from home.</a:t>
          </a:r>
          <a:endParaRPr lang="en-US" sz="1500" kern="120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8484832" y="2444110"/>
        <a:ext cx="3166794" cy="1045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C4B84-F38C-4B99-A20A-8D3F59A9F17E}">
      <dsp:nvSpPr>
        <dsp:cNvPr id="0" name=""/>
        <dsp:cNvSpPr/>
      </dsp:nvSpPr>
      <dsp:spPr>
        <a:xfrm>
          <a:off x="846409" y="50770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50940-2E7B-41E5-960C-E01E25F9DB5D}">
      <dsp:nvSpPr>
        <dsp:cNvPr id="0" name=""/>
        <dsp:cNvSpPr/>
      </dsp:nvSpPr>
      <dsp:spPr>
        <a:xfrm>
          <a:off x="191225" y="1480280"/>
          <a:ext cx="2287782" cy="126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volini" panose="03000502040302020204" pitchFamily="66" charset="0"/>
              <a:cs typeface="Cavolini" panose="03000502040302020204" pitchFamily="66" charset="0"/>
            </a:rPr>
            <a:t>Research</a:t>
          </a:r>
          <a:r>
            <a:rPr lang="en-US" sz="1500" kern="1200" baseline="0">
              <a:latin typeface="Cavolini" panose="03000502040302020204" pitchFamily="66" charset="0"/>
              <a:cs typeface="Cavolini" panose="03000502040302020204" pitchFamily="66" charset="0"/>
            </a:rPr>
            <a:t> shows that hearing texts read aloud is a significant source of vocabulary acquisition.</a:t>
          </a:r>
          <a:endParaRPr lang="en-US" sz="1500" kern="120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191225" y="1480280"/>
        <a:ext cx="2287782" cy="1267246"/>
      </dsp:txXfrm>
    </dsp:sp>
    <dsp:sp modelId="{90075ABC-AE51-4362-85BC-E8E33FDDD559}">
      <dsp:nvSpPr>
        <dsp:cNvPr id="0" name=""/>
        <dsp:cNvSpPr/>
      </dsp:nvSpPr>
      <dsp:spPr>
        <a:xfrm>
          <a:off x="3549004" y="1251801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F800C-A863-46EF-913F-76C9A153D495}">
      <dsp:nvSpPr>
        <dsp:cNvPr id="0" name=""/>
        <dsp:cNvSpPr/>
      </dsp:nvSpPr>
      <dsp:spPr>
        <a:xfrm>
          <a:off x="2793251" y="2559138"/>
          <a:ext cx="2322720" cy="126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volini" panose="03000502040302020204" pitchFamily="66" charset="0"/>
              <a:cs typeface="Cavolini" panose="03000502040302020204" pitchFamily="66" charset="0"/>
            </a:rPr>
            <a:t>Reading to your child allows them to hear what fluent and expressive reading sounds like.</a:t>
          </a:r>
          <a:endParaRPr lang="en-US" sz="1500" kern="120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2793251" y="2559138"/>
        <a:ext cx="2322720" cy="1267246"/>
      </dsp:txXfrm>
    </dsp:sp>
    <dsp:sp modelId="{120ACCC8-2B94-4622-936C-44098F755744}">
      <dsp:nvSpPr>
        <dsp:cNvPr id="0" name=""/>
        <dsp:cNvSpPr/>
      </dsp:nvSpPr>
      <dsp:spPr>
        <a:xfrm>
          <a:off x="6255002" y="533047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97142-3091-4526-8416-5082C941F9A4}">
      <dsp:nvSpPr>
        <dsp:cNvPr id="0" name=""/>
        <dsp:cNvSpPr/>
      </dsp:nvSpPr>
      <dsp:spPr>
        <a:xfrm>
          <a:off x="5402225" y="1480280"/>
          <a:ext cx="2515553" cy="126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volini" panose="03000502040302020204" pitchFamily="66" charset="0"/>
              <a:cs typeface="Cavolini" panose="03000502040302020204" pitchFamily="66" charset="0"/>
            </a:rPr>
            <a:t>Discussing</a:t>
          </a:r>
          <a:r>
            <a:rPr lang="en-US" sz="1500" kern="1200" baseline="0">
              <a:latin typeface="Cavolini" panose="03000502040302020204" pitchFamily="66" charset="0"/>
              <a:cs typeface="Cavolini" panose="03000502040302020204" pitchFamily="66" charset="0"/>
            </a:rPr>
            <a:t> books with your child helps them to develop opinions, preferences and make connections with other learning.</a:t>
          </a:r>
          <a:endParaRPr lang="en-US" sz="1500" kern="120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5402225" y="1480280"/>
        <a:ext cx="2515553" cy="1267246"/>
      </dsp:txXfrm>
    </dsp:sp>
    <dsp:sp modelId="{42602C9D-F14A-4D60-B93B-74F6DFE271A0}">
      <dsp:nvSpPr>
        <dsp:cNvPr id="0" name=""/>
        <dsp:cNvSpPr/>
      </dsp:nvSpPr>
      <dsp:spPr>
        <a:xfrm>
          <a:off x="9373244" y="1238023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7F857-1B94-424E-9DFC-1DBA1282F9D9}">
      <dsp:nvSpPr>
        <dsp:cNvPr id="0" name=""/>
        <dsp:cNvSpPr/>
      </dsp:nvSpPr>
      <dsp:spPr>
        <a:xfrm>
          <a:off x="8246855" y="2479264"/>
          <a:ext cx="3166794" cy="126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volini" panose="03000502040302020204" pitchFamily="66" charset="0"/>
              <a:cs typeface="Cavolini" panose="03000502040302020204" pitchFamily="66" charset="0"/>
            </a:rPr>
            <a:t>Reading</a:t>
          </a:r>
          <a:r>
            <a:rPr lang="en-US" sz="1500" kern="1200" baseline="0">
              <a:latin typeface="Cavolini" panose="03000502040302020204" pitchFamily="66" charset="0"/>
              <a:cs typeface="Cavolini" panose="03000502040302020204" pitchFamily="66" charset="0"/>
            </a:rPr>
            <a:t> together demonstrates the value of reading.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>
              <a:latin typeface="Cavolini" panose="03000502040302020204" pitchFamily="66" charset="0"/>
              <a:cs typeface="Cavolini" panose="03000502040302020204" pitchFamily="66" charset="0"/>
            </a:rPr>
            <a:t>It can be fun and relaxing too!</a:t>
          </a:r>
          <a:endParaRPr lang="en-US" sz="1500" kern="1200">
            <a:latin typeface="Cavolini" panose="03000502040302020204" pitchFamily="66" charset="0"/>
            <a:cs typeface="Cavolini" panose="03000502040302020204" pitchFamily="66" charset="0"/>
          </a:endParaRPr>
        </a:p>
      </dsp:txBody>
      <dsp:txXfrm>
        <a:off x="8246855" y="2479264"/>
        <a:ext cx="3166794" cy="126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34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85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2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38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31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77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35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0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97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51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78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ygraph.com/multiplicationchart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gsouto-digitalteacher.blogspot.com/2015/03/international-childrens-book-day-2015.html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gsouto-digitalteacher.blogspot.com/2015/03/international-childrens-book-day-2015.html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gribble@wideycourt.plymouth.sch.uk" TargetMode="External"/><Relationship Id="rId2" Type="http://schemas.openxmlformats.org/officeDocument/2006/relationships/hyperlink" Target="mailto:cbemister@wideycourt.plymouth.sch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monk@wideycourt.plymouth.sch.uk" TargetMode="External"/><Relationship Id="rId4" Type="http://schemas.openxmlformats.org/officeDocument/2006/relationships/hyperlink" Target="mailto:gcarney@wideycourt.Plymouth.sch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ightymatters.ca/2015/02/a-few-immediate-openings-in-our-offices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deycourt.plymouth.sch.uk/year-groups/year-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deycourt.plymouth.sch.uk/polici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pcc.org.uk/preventing-abuse/keeping-children-safe/share-aware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ppsa.sharepoint.com/sites/WCPS-Staff-Files/Shared%20Documents/General/Upper%20School/Year%205/2025%20-%202026/Homework/Autumn%20Term%202025-2026/Autumn%20Term%201%20Homework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wideycourt.plymouth.sch.uk/year-groups/year-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881" y="1361050"/>
            <a:ext cx="5635689" cy="3265041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Welcome  to Year 5  at</a:t>
            </a:r>
            <a:br>
              <a:rPr lang="en-US"/>
            </a:br>
            <a:r>
              <a:rPr lang="en-US">
                <a:solidFill>
                  <a:schemeClr val="bg1"/>
                </a:solidFill>
              </a:rPr>
              <a:t>Widey  Court </a:t>
            </a:r>
            <a:br>
              <a:rPr lang="en-US"/>
            </a:br>
            <a:br>
              <a:rPr lang="en-US"/>
            </a:br>
            <a:r>
              <a:rPr lang="en-US">
                <a:solidFill>
                  <a:schemeClr val="bg1"/>
                </a:solidFill>
              </a:rPr>
              <a:t>2025 - 2026</a:t>
            </a:r>
          </a:p>
        </p:txBody>
      </p:sp>
      <p:pic>
        <p:nvPicPr>
          <p:cNvPr id="7" name="Picture 6" descr="A green and yellow logo&#10;&#10;Description automatically generated">
            <a:extLst>
              <a:ext uri="{FF2B5EF4-FFF2-40B4-BE49-F238E27FC236}">
                <a16:creationId xmlns:a16="http://schemas.microsoft.com/office/drawing/2014/main" id="{92C84A80-16D1-B3D1-17CB-E61A9A78B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67" y="4626091"/>
            <a:ext cx="1151075" cy="1319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618B4-E494-1F39-B8A3-E8358CDBA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975" y="4813002"/>
            <a:ext cx="2559450" cy="9458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660F52-86E5-C49F-821D-C0D0F0C5F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56" y="334790"/>
            <a:ext cx="4305901" cy="56110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E8B353-B0E3-7BFF-31CA-780E34591126}"/>
              </a:ext>
            </a:extLst>
          </p:cNvPr>
          <p:cNvSpPr txBox="1"/>
          <p:nvPr/>
        </p:nvSpPr>
        <p:spPr>
          <a:xfrm>
            <a:off x="8279567" y="3167390"/>
            <a:ext cx="1394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>
                <a:solidFill>
                  <a:srgbClr val="006600"/>
                </a:solidFill>
              </a:rPr>
              <a:t>Year Leader</a:t>
            </a:r>
          </a:p>
        </p:txBody>
      </p:sp>
    </p:spTree>
    <p:extLst>
      <p:ext uri="{BB962C8B-B14F-4D97-AF65-F5344CB8AC3E}">
        <p14:creationId xmlns:p14="http://schemas.microsoft.com/office/powerpoint/2010/main" val="178216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6768B2-6036-DC30-A380-07EDE5E9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6960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Learning number facts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6D380C-E58F-6AD4-4417-0972A118B7E1}"/>
              </a:ext>
            </a:extLst>
          </p:cNvPr>
          <p:cNvSpPr>
            <a:spLocks noGrp="1"/>
          </p:cNvSpPr>
          <p:nvPr/>
        </p:nvSpPr>
        <p:spPr>
          <a:xfrm>
            <a:off x="438003" y="1856862"/>
            <a:ext cx="6514407" cy="39157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Clr>
                <a:schemeClr val="accent1"/>
              </a:buClr>
              <a:buSzPct val="100000"/>
              <a:buNone/>
            </a:pPr>
            <a:r>
              <a:rPr lang="en-US" sz="1800"/>
              <a:t>Year 5 children completed the multiplication tables check (MTC) when they were in Year 4 but that is not the end of learning Number Facts!</a:t>
            </a:r>
          </a:p>
          <a:p>
            <a:pPr marL="0" indent="0">
              <a:lnSpc>
                <a:spcPct val="110000"/>
              </a:lnSpc>
              <a:buClr>
                <a:schemeClr val="accent1"/>
              </a:buClr>
              <a:buSzPct val="100000"/>
              <a:buNone/>
            </a:pPr>
            <a:r>
              <a:rPr lang="en-US" sz="1800"/>
              <a:t>In school and at home, children will be using </a:t>
            </a:r>
            <a:r>
              <a:rPr lang="en-US" sz="1800" err="1"/>
              <a:t>Timestable</a:t>
            </a:r>
            <a:r>
              <a:rPr lang="en-US" sz="1800"/>
              <a:t> Rockstars to help develop their:</a:t>
            </a:r>
          </a:p>
          <a:p>
            <a:pPr marL="0">
              <a:lnSpc>
                <a:spcPct val="110000"/>
              </a:lnSpc>
              <a:buClr>
                <a:schemeClr val="accent1"/>
              </a:buClr>
              <a:buSzPct val="100000"/>
            </a:pPr>
            <a:r>
              <a:rPr lang="en-US" sz="1800"/>
              <a:t>Accuracy </a:t>
            </a:r>
          </a:p>
          <a:p>
            <a:pPr marL="0">
              <a:lnSpc>
                <a:spcPct val="110000"/>
              </a:lnSpc>
              <a:buClr>
                <a:schemeClr val="accent1"/>
              </a:buClr>
              <a:buSzPct val="100000"/>
            </a:pPr>
            <a:r>
              <a:rPr lang="en-US" sz="1800"/>
              <a:t>Speed</a:t>
            </a:r>
          </a:p>
          <a:p>
            <a:pPr marL="0">
              <a:lnSpc>
                <a:spcPct val="110000"/>
              </a:lnSpc>
              <a:buClr>
                <a:schemeClr val="accent1"/>
              </a:buClr>
              <a:buSzPct val="100000"/>
            </a:pPr>
            <a:r>
              <a:rPr lang="en-US" sz="1800"/>
              <a:t>Division facts</a:t>
            </a:r>
          </a:p>
          <a:p>
            <a:pPr marL="0">
              <a:lnSpc>
                <a:spcPct val="110000"/>
              </a:lnSpc>
              <a:buClr>
                <a:schemeClr val="accent1"/>
              </a:buClr>
              <a:buSzPct val="100000"/>
            </a:pPr>
            <a:r>
              <a:rPr lang="en-US" sz="1800"/>
              <a:t>Recall </a:t>
            </a:r>
          </a:p>
          <a:p>
            <a:pPr marL="0">
              <a:lnSpc>
                <a:spcPct val="110000"/>
              </a:lnSpc>
              <a:buClr>
                <a:schemeClr val="accent1"/>
              </a:buClr>
              <a:buSzPct val="100000"/>
            </a:pPr>
            <a:endParaRPr lang="en-US" sz="150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EB7DF70-0A31-4A61-9C8B-3333776A1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90413" y="2012810"/>
            <a:ext cx="3668069" cy="3453535"/>
            <a:chOff x="7807230" y="2012810"/>
            <a:chExt cx="3251252" cy="345986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7926867-8D58-4875-8B76-E87E5BE82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9F6663C-0F32-4FB9-B549-C2757F49F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colorful rectangular grid with numbers&#10;&#10;Description automatically generated">
            <a:extLst>
              <a:ext uri="{FF2B5EF4-FFF2-40B4-BE49-F238E27FC236}">
                <a16:creationId xmlns:a16="http://schemas.microsoft.com/office/drawing/2014/main" id="{988CC1E1-B6DF-28AF-2006-64EEDF9B0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24997" y="2137440"/>
            <a:ext cx="3386446" cy="311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0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8F219-1EC2-BF80-6171-1FB8D35FF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819" y="324816"/>
            <a:ext cx="9297389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>
                <a:latin typeface="Castellar" panose="020A0402060406010301" pitchFamily="18" charset="0"/>
              </a:rPr>
              <a:t>READING EXPECTATIONS</a:t>
            </a:r>
            <a:br>
              <a:rPr lang="en-GB">
                <a:latin typeface="Castellar" panose="020A0402060406010301" pitchFamily="18" charset="0"/>
              </a:rPr>
            </a:br>
            <a:r>
              <a:rPr lang="en-GB" sz="2200">
                <a:latin typeface="Cavolini" panose="03000502040302020204" pitchFamily="66" charset="0"/>
                <a:cs typeface="Cavolini" panose="03000502040302020204" pitchFamily="66" charset="0"/>
              </a:rPr>
              <a:t>At </a:t>
            </a:r>
            <a:r>
              <a:rPr lang="en-GB" sz="2200" err="1">
                <a:latin typeface="Cavolini" panose="03000502040302020204" pitchFamily="66" charset="0"/>
                <a:cs typeface="Cavolini" panose="03000502040302020204" pitchFamily="66" charset="0"/>
              </a:rPr>
              <a:t>Widey</a:t>
            </a:r>
            <a:r>
              <a:rPr lang="en-GB" sz="2200">
                <a:latin typeface="Cavolini" panose="03000502040302020204" pitchFamily="66" charset="0"/>
                <a:cs typeface="Cavolini" panose="03000502040302020204" pitchFamily="66" charset="0"/>
              </a:rPr>
              <a:t> Court we value reading as an essential life skill that empowers children to reach their full potential.</a:t>
            </a:r>
            <a:br>
              <a:rPr lang="en-GB"/>
            </a:br>
            <a:endParaRPr lang="en-GB">
              <a:latin typeface="Castellar" panose="020A0402060406010301" pitchFamily="18" charset="0"/>
            </a:endParaRPr>
          </a:p>
        </p:txBody>
      </p:sp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6727B3DA-A0D7-38B5-A22B-705D9779F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6292" y="4335465"/>
            <a:ext cx="1691054" cy="1613133"/>
          </a:xfrm>
        </p:spPr>
      </p:pic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331C0483-EB33-7D54-FA14-22B623E8CE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507316"/>
              </p:ext>
            </p:extLst>
          </p:nvPr>
        </p:nvGraphicFramePr>
        <p:xfrm>
          <a:off x="211017" y="1546622"/>
          <a:ext cx="11980983" cy="4046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46421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8F219-1EC2-BF80-6171-1FB8D35FF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7" y="285105"/>
            <a:ext cx="9809871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>
                <a:latin typeface="Castellar" panose="020A0402060406010301" pitchFamily="18" charset="0"/>
              </a:rPr>
              <a:t>READING EXPECTATIONS</a:t>
            </a:r>
            <a:br>
              <a:rPr lang="en-GB">
                <a:latin typeface="Castellar" panose="020A0402060406010301" pitchFamily="18" charset="0"/>
              </a:rPr>
            </a:br>
            <a:r>
              <a:rPr lang="en-GB" sz="2200">
                <a:latin typeface="Cavolini" panose="03000502040302020204" pitchFamily="66" charset="0"/>
                <a:cs typeface="Cavolini" panose="03000502040302020204" pitchFamily="66" charset="0"/>
              </a:rPr>
              <a:t>At </a:t>
            </a:r>
            <a:r>
              <a:rPr lang="en-GB" sz="2200" err="1">
                <a:latin typeface="Cavolini" panose="03000502040302020204" pitchFamily="66" charset="0"/>
                <a:cs typeface="Cavolini" panose="03000502040302020204" pitchFamily="66" charset="0"/>
              </a:rPr>
              <a:t>Widey</a:t>
            </a:r>
            <a:r>
              <a:rPr lang="en-GB" sz="2200">
                <a:latin typeface="Cavolini" panose="03000502040302020204" pitchFamily="66" charset="0"/>
                <a:cs typeface="Cavolini" panose="03000502040302020204" pitchFamily="66" charset="0"/>
              </a:rPr>
              <a:t> Court we value reading as an essential life skill that empowers children to reach their full potential.</a:t>
            </a:r>
            <a:br>
              <a:rPr lang="en-GB"/>
            </a:br>
            <a:endParaRPr lang="en-GB">
              <a:latin typeface="Castellar" panose="020A0402060406010301" pitchFamily="18" charset="0"/>
            </a:endParaRPr>
          </a:p>
        </p:txBody>
      </p:sp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6727B3DA-A0D7-38B5-A22B-705D9779F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0142" y="4564065"/>
            <a:ext cx="1586279" cy="1508358"/>
          </a:xfrm>
        </p:spPr>
      </p:pic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331C0483-EB33-7D54-FA14-22B623E8CE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8557377"/>
              </p:ext>
            </p:extLst>
          </p:nvPr>
        </p:nvGraphicFramePr>
        <p:xfrm>
          <a:off x="419683" y="1595164"/>
          <a:ext cx="11561297" cy="4094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5443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61C3E-D66F-4F32-92CE-C18F1C7F3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034601"/>
            <a:ext cx="10820398" cy="543313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If you have any questions or would like to arrange a meeting, please contact your child’s class teacher using the following email addresses:</a:t>
            </a:r>
          </a:p>
          <a:p>
            <a:pPr marL="0" indent="0">
              <a:buNone/>
            </a:pPr>
            <a:endParaRPr lang="en-US" sz="200"/>
          </a:p>
          <a:p>
            <a:pPr marL="0" indent="0">
              <a:buNone/>
            </a:pPr>
            <a:r>
              <a:rPr lang="en-US" sz="1800" err="1"/>
              <a:t>Mrs</a:t>
            </a:r>
            <a:r>
              <a:rPr lang="en-US" sz="1800"/>
              <a:t> </a:t>
            </a:r>
            <a:r>
              <a:rPr lang="en-US" sz="1800" err="1"/>
              <a:t>Bemister</a:t>
            </a:r>
            <a:r>
              <a:rPr lang="en-US" sz="1800"/>
              <a:t> (Vixen Tor)   </a:t>
            </a:r>
          </a:p>
          <a:p>
            <a:pPr marL="0" indent="0">
              <a:buNone/>
            </a:pPr>
            <a:r>
              <a:rPr lang="en-US" sz="1800">
                <a:hlinkClick r:id="rId2"/>
              </a:rPr>
              <a:t>cbemister@wideycourt.plymouth.sch.uk</a:t>
            </a: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 err="1"/>
              <a:t>Mr</a:t>
            </a:r>
            <a:r>
              <a:rPr lang="en-US" sz="1800"/>
              <a:t> Gribble and </a:t>
            </a:r>
            <a:r>
              <a:rPr lang="en-US" sz="1800" err="1"/>
              <a:t>Mrs</a:t>
            </a:r>
            <a:r>
              <a:rPr lang="en-US" sz="1800"/>
              <a:t> Carney (</a:t>
            </a:r>
            <a:r>
              <a:rPr lang="en-US" sz="1800" err="1"/>
              <a:t>Burrator</a:t>
            </a:r>
            <a:r>
              <a:rPr lang="en-US" sz="1800"/>
              <a:t>) </a:t>
            </a:r>
          </a:p>
          <a:p>
            <a:pPr marL="0" indent="0">
              <a:buNone/>
            </a:pPr>
            <a:r>
              <a:rPr lang="en-US" sz="1800">
                <a:hlinkClick r:id="rId3"/>
              </a:rPr>
              <a:t>rgribble@wideycourt.plymouth.sch.uk</a:t>
            </a:r>
            <a:r>
              <a:rPr lang="en-US" sz="1800"/>
              <a:t> and </a:t>
            </a:r>
            <a:r>
              <a:rPr lang="en-US" sz="1800">
                <a:hlinkClick r:id="rId4"/>
              </a:rPr>
              <a:t>gcarney@wideycourt.Plymouth.sch.uk</a:t>
            </a: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 err="1"/>
              <a:t>Mrs</a:t>
            </a:r>
            <a:r>
              <a:rPr lang="en-US" sz="1800"/>
              <a:t> Pomeroy (</a:t>
            </a:r>
            <a:r>
              <a:rPr lang="en-US" sz="1800" err="1"/>
              <a:t>Brentor</a:t>
            </a:r>
            <a:r>
              <a:rPr lang="en-US" sz="1800"/>
              <a:t>)</a:t>
            </a:r>
          </a:p>
          <a:p>
            <a:pPr marL="0" indent="0">
              <a:buNone/>
            </a:pPr>
            <a:r>
              <a:rPr lang="en-US" sz="1800">
                <a:hlinkClick r:id="rId5"/>
              </a:rPr>
              <a:t>ppomeroy@wideycourt.plymouth.sch.uk</a:t>
            </a:r>
            <a:endParaRPr lang="en-US" sz="1800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0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7046D-9086-4EBC-8B69-4A2ED75BC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69" y="480204"/>
            <a:ext cx="11152217" cy="1456267"/>
          </a:xfrm>
        </p:spPr>
        <p:txBody>
          <a:bodyPr/>
          <a:lstStyle/>
          <a:p>
            <a:r>
              <a:rPr lang="en-US">
                <a:cs typeface="Calibri Light"/>
              </a:rPr>
              <a:t>Teaching assistants                                    GOVERNOR</a:t>
            </a:r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2A4EF7-7AC4-4D37-3308-29CCA9EFF3D8}"/>
              </a:ext>
            </a:extLst>
          </p:cNvPr>
          <p:cNvSpPr/>
          <p:nvPr/>
        </p:nvSpPr>
        <p:spPr>
          <a:xfrm>
            <a:off x="2281208" y="2157558"/>
            <a:ext cx="1905000" cy="27540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>
              <a:solidFill>
                <a:schemeClr val="tx1"/>
              </a:solidFill>
            </a:endParaRPr>
          </a:p>
          <a:p>
            <a:pPr algn="ctr"/>
            <a:r>
              <a:rPr lang="en-GB">
                <a:solidFill>
                  <a:schemeClr val="tx1"/>
                </a:solidFill>
              </a:rPr>
              <a:t>Mrs </a:t>
            </a:r>
            <a:r>
              <a:rPr lang="en-GB" err="1">
                <a:solidFill>
                  <a:schemeClr val="tx1"/>
                </a:solidFill>
              </a:rPr>
              <a:t>Keach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EB73AB-76C3-BE7A-1DE6-EE7A6708C222}"/>
              </a:ext>
            </a:extLst>
          </p:cNvPr>
          <p:cNvSpPr/>
          <p:nvPr/>
        </p:nvSpPr>
        <p:spPr>
          <a:xfrm>
            <a:off x="9153497" y="2143181"/>
            <a:ext cx="1919377" cy="27684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r>
              <a:rPr lang="en-GB" sz="1600">
                <a:solidFill>
                  <a:schemeClr val="tx1"/>
                </a:solidFill>
                <a:latin typeface="Gill Sans MT"/>
              </a:rPr>
              <a:t>Mr Spencer Tall</a:t>
            </a:r>
          </a:p>
          <a:p>
            <a:pPr algn="ctr"/>
            <a:r>
              <a:rPr lang="en-GB" sz="1600">
                <a:solidFill>
                  <a:schemeClr val="tx1"/>
                </a:solidFill>
                <a:latin typeface="Gill Sans MT"/>
              </a:rPr>
              <a:t>(Chair of Governors)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D05C61-1100-ACEA-5441-94D2B0B5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444" y="2366096"/>
            <a:ext cx="1276528" cy="1914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6653F-4F5C-8796-986C-320168A51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413" y="2147641"/>
            <a:ext cx="1920406" cy="27739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080BB8-8B24-1923-32C4-11C335DD7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631" y="2301366"/>
            <a:ext cx="1305107" cy="17718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B7D2EE-1B71-481A-1991-5B1214F9D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589" y="2431310"/>
            <a:ext cx="1286054" cy="186716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56E48BE-98DD-74CA-121A-FF89AB4BF671}"/>
              </a:ext>
            </a:extLst>
          </p:cNvPr>
          <p:cNvGrpSpPr/>
          <p:nvPr/>
        </p:nvGrpSpPr>
        <p:grpSpPr>
          <a:xfrm>
            <a:off x="6793469" y="2157558"/>
            <a:ext cx="1919377" cy="2768462"/>
            <a:chOff x="6793469" y="2157558"/>
            <a:chExt cx="1919377" cy="276846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AD5D87E-433A-6BFF-E4F3-9074C120D013}"/>
                </a:ext>
              </a:extLst>
            </p:cNvPr>
            <p:cNvSpPr/>
            <p:nvPr/>
          </p:nvSpPr>
          <p:spPr>
            <a:xfrm>
              <a:off x="6793469" y="2157558"/>
              <a:ext cx="1919377" cy="276846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76ED96-1315-9C92-68E2-B24ACC0A2BBC}"/>
                </a:ext>
              </a:extLst>
            </p:cNvPr>
            <p:cNvSpPr txBox="1"/>
            <p:nvPr/>
          </p:nvSpPr>
          <p:spPr>
            <a:xfrm>
              <a:off x="7230252" y="4407909"/>
              <a:ext cx="13824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Mrs </a:t>
              </a:r>
              <a:r>
                <a:rPr lang="en-GB" err="1"/>
                <a:t>Omlo</a:t>
              </a:r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F66AEB6-035F-176E-2C73-2539EBB49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14939" y="2450091"/>
              <a:ext cx="1233348" cy="1873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892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/>
              <a:t>SCHOOL DAY</a:t>
            </a:r>
            <a:r>
              <a:rPr lang="en-GB"/>
              <a:t> 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4333DF-E107-1879-45D0-B76BBC7E9C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944646"/>
              </p:ext>
            </p:extLst>
          </p:nvPr>
        </p:nvGraphicFramePr>
        <p:xfrm>
          <a:off x="709514" y="1718873"/>
          <a:ext cx="11325549" cy="451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2007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1F49E-6834-B4CD-980C-8C3A810A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Indoor PE and outdoor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90D34-F775-16F8-E75D-5DBC6EE35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9" y="2015732"/>
            <a:ext cx="10618756" cy="4037749"/>
          </a:xfrm>
        </p:spPr>
        <p:txBody>
          <a:bodyPr>
            <a:noAutofit/>
          </a:bodyPr>
          <a:lstStyle/>
          <a:p>
            <a:r>
              <a:rPr lang="en-GB" sz="3200"/>
              <a:t>Vixen Tor: </a:t>
            </a:r>
            <a:r>
              <a:rPr lang="en-GB" sz="3200">
                <a:solidFill>
                  <a:srgbClr val="002060"/>
                </a:solidFill>
              </a:rPr>
              <a:t>Monday (outdoor) </a:t>
            </a:r>
            <a:r>
              <a:rPr lang="en-GB" sz="3200"/>
              <a:t>and </a:t>
            </a:r>
            <a:r>
              <a:rPr lang="en-GB" sz="3200">
                <a:solidFill>
                  <a:srgbClr val="FF0000"/>
                </a:solidFill>
              </a:rPr>
              <a:t>Tuesday (indoor)</a:t>
            </a:r>
          </a:p>
          <a:p>
            <a:r>
              <a:rPr lang="en-GB" sz="3200" err="1"/>
              <a:t>Brentor</a:t>
            </a:r>
            <a:r>
              <a:rPr lang="en-GB" sz="3200"/>
              <a:t>:  </a:t>
            </a:r>
            <a:r>
              <a:rPr lang="en-GB" sz="3200">
                <a:solidFill>
                  <a:srgbClr val="FF0000"/>
                </a:solidFill>
              </a:rPr>
              <a:t>Tuesday (indoor) </a:t>
            </a:r>
            <a:r>
              <a:rPr lang="en-GB" sz="3200"/>
              <a:t>and </a:t>
            </a:r>
            <a:r>
              <a:rPr lang="en-GB" sz="3200">
                <a:solidFill>
                  <a:srgbClr val="002060"/>
                </a:solidFill>
              </a:rPr>
              <a:t>Thursday (outdoor) </a:t>
            </a:r>
          </a:p>
          <a:p>
            <a:r>
              <a:rPr lang="en-GB" sz="3200" err="1"/>
              <a:t>Burrator</a:t>
            </a:r>
            <a:r>
              <a:rPr lang="en-GB" sz="3200"/>
              <a:t>:  </a:t>
            </a:r>
            <a:r>
              <a:rPr lang="en-GB" sz="3200">
                <a:solidFill>
                  <a:srgbClr val="FF0000"/>
                </a:solidFill>
              </a:rPr>
              <a:t>Tuesday (indoor) </a:t>
            </a:r>
            <a:r>
              <a:rPr lang="en-GB" sz="3200"/>
              <a:t>and </a:t>
            </a:r>
            <a:r>
              <a:rPr lang="en-GB" sz="3200">
                <a:solidFill>
                  <a:srgbClr val="002060"/>
                </a:solidFill>
              </a:rPr>
              <a:t>Thursday (outdoor)</a:t>
            </a:r>
          </a:p>
          <a:p>
            <a:pPr marL="0" indent="0">
              <a:buNone/>
            </a:pPr>
            <a:r>
              <a:rPr lang="en-GB" sz="3200"/>
              <a:t>Please can children wear the correct kit: House Team colour </a:t>
            </a:r>
          </a:p>
          <a:p>
            <a:pPr marL="0" indent="0">
              <a:buNone/>
            </a:pPr>
            <a:r>
              <a:rPr lang="en-GB" sz="3200"/>
              <a:t>T-shirt + white/black shorts.  </a:t>
            </a:r>
            <a:r>
              <a:rPr lang="en-GB" sz="3200" u="sng"/>
              <a:t>Plain</a:t>
            </a:r>
            <a:r>
              <a:rPr lang="en-GB" sz="3200"/>
              <a:t> black tracksuit.  Thank you!</a:t>
            </a:r>
          </a:p>
          <a:p>
            <a:pPr marL="0" indent="0">
              <a:buNone/>
            </a:pPr>
            <a:r>
              <a:rPr lang="en-GB" sz="3200">
                <a:solidFill>
                  <a:srgbClr val="FF0000"/>
                </a:solidFill>
              </a:rPr>
              <a:t>*Mouth Guards 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5" name="Picture 4" descr="A group of people jumping&#10;&#10;Description automatically generated">
            <a:extLst>
              <a:ext uri="{FF2B5EF4-FFF2-40B4-BE49-F238E27FC236}">
                <a16:creationId xmlns:a16="http://schemas.microsoft.com/office/drawing/2014/main" id="{4B0AD22E-371C-0594-F8CD-9B042C6C5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47959" y="77091"/>
            <a:ext cx="2155254" cy="1470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D9D353-376E-8F11-0D9C-5A2FF4199651}"/>
              </a:ext>
            </a:extLst>
          </p:cNvPr>
          <p:cNvSpPr txBox="1"/>
          <p:nvPr/>
        </p:nvSpPr>
        <p:spPr>
          <a:xfrm>
            <a:off x="9078686" y="1861911"/>
            <a:ext cx="2515590" cy="13937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BY-NC-ND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721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4C876-F969-5D4A-B72E-591732FB95D2}"/>
              </a:ext>
            </a:extLst>
          </p:cNvPr>
          <p:cNvSpPr txBox="1"/>
          <p:nvPr/>
        </p:nvSpPr>
        <p:spPr>
          <a:xfrm>
            <a:off x="1180700" y="612991"/>
            <a:ext cx="10337221" cy="43242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>
                <a:cs typeface="Calibri"/>
              </a:rPr>
              <a:t>Please refer to the Year 5 Curriculum Overviews that are emailed each term. These overviews can also be found on the Year 5 webpage if you use this link:   </a:t>
            </a:r>
            <a:r>
              <a:rPr lang="en-GB" sz="2400">
                <a:hlinkClick r:id="rId2"/>
              </a:rPr>
              <a:t>Year 5 at </a:t>
            </a:r>
            <a:r>
              <a:rPr lang="en-GB" sz="2400" err="1">
                <a:hlinkClick r:id="rId2"/>
              </a:rPr>
              <a:t>Widey</a:t>
            </a:r>
            <a:r>
              <a:rPr lang="en-GB" sz="2400">
                <a:hlinkClick r:id="rId2"/>
              </a:rPr>
              <a:t> Court Primary School</a:t>
            </a:r>
            <a:endParaRPr lang="en-US" sz="2400" b="1">
              <a:cs typeface="Calibri"/>
            </a:endParaRPr>
          </a:p>
          <a:p>
            <a:pPr>
              <a:spcAft>
                <a:spcPts val="600"/>
              </a:spcAft>
            </a:pPr>
            <a:endParaRPr lang="en-US" sz="240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400">
                <a:cs typeface="Calibri"/>
              </a:rPr>
              <a:t>Autumn 1 – </a:t>
            </a:r>
            <a:r>
              <a:rPr lang="en-US" sz="2000">
                <a:solidFill>
                  <a:srgbClr val="000000"/>
                </a:solidFill>
                <a:latin typeface="Gill Sans MT"/>
                <a:cs typeface="Calibri"/>
              </a:rPr>
              <a:t>Where in the World? Europe </a:t>
            </a:r>
            <a:endParaRPr lang="en-GB" sz="200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400">
                <a:cs typeface="Calibri"/>
              </a:rPr>
              <a:t>Autumn 2 – </a:t>
            </a:r>
            <a:r>
              <a:rPr lang="en-GB" sz="2000">
                <a:latin typeface="Gill Sans MT" panose="020B0502020104020203" pitchFamily="34" charset="0"/>
                <a:cs typeface="Calibri"/>
              </a:rPr>
              <a:t>When the Romans left, how did the culture change?</a:t>
            </a:r>
            <a:endParaRPr lang="en-GB" sz="2000" b="0" i="0">
              <a:effectLst/>
              <a:latin typeface="Gill Sans MT" panose="020B0502020104020203" pitchFamily="34" charset="0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400">
                <a:cs typeface="Calibri"/>
              </a:rPr>
              <a:t>Spring 1 – </a:t>
            </a:r>
            <a:r>
              <a:rPr lang="en-GB" sz="2000">
                <a:cs typeface="Calibri"/>
              </a:rPr>
              <a:t>What’s out of this World? – Space!</a:t>
            </a:r>
            <a:endParaRPr lang="en-US" sz="200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400">
                <a:cs typeface="Calibri"/>
              </a:rPr>
              <a:t>Spring  2 – </a:t>
            </a:r>
            <a:r>
              <a:rPr lang="en-US" sz="2000">
                <a:latin typeface="Gill Sans MT"/>
                <a:ea typeface="Calibri"/>
                <a:cs typeface="Calibri"/>
              </a:rPr>
              <a:t>Would you rather live in Plymouth, England or Plymouth, New England?</a:t>
            </a:r>
            <a:endParaRPr lang="en-GB" sz="2000"/>
          </a:p>
          <a:p>
            <a:pPr>
              <a:spcAft>
                <a:spcPts val="600"/>
              </a:spcAft>
            </a:pPr>
            <a:r>
              <a:rPr lang="en-US" sz="2400">
                <a:cs typeface="Calibri"/>
              </a:rPr>
              <a:t>Summer 1 – </a:t>
            </a:r>
            <a:r>
              <a:rPr lang="en-GB" sz="2000" b="0" i="0">
                <a:solidFill>
                  <a:srgbClr val="000000"/>
                </a:solidFill>
                <a:effectLst/>
                <a:latin typeface="Gill Sans MT"/>
              </a:rPr>
              <a:t> Why is Elizabeth 1</a:t>
            </a:r>
            <a:r>
              <a:rPr lang="en-GB" sz="2000" b="0" i="0" baseline="30000">
                <a:solidFill>
                  <a:srgbClr val="000000"/>
                </a:solidFill>
                <a:effectLst/>
                <a:latin typeface="Gill Sans MT"/>
              </a:rPr>
              <a:t>st</a:t>
            </a:r>
            <a:r>
              <a:rPr lang="en-GB" sz="2000" b="0" i="0">
                <a:solidFill>
                  <a:srgbClr val="000000"/>
                </a:solidFill>
                <a:effectLst/>
                <a:latin typeface="Gill Sans MT"/>
              </a:rPr>
              <a:t> such an important person in history?</a:t>
            </a:r>
          </a:p>
          <a:p>
            <a:pPr>
              <a:spcAft>
                <a:spcPts val="600"/>
              </a:spcAft>
            </a:pPr>
            <a:r>
              <a:rPr lang="en-US" sz="2400">
                <a:cs typeface="Calibri"/>
              </a:rPr>
              <a:t>Summer 2 – </a:t>
            </a:r>
            <a:r>
              <a:rPr lang="en-US" sz="2000">
                <a:cs typeface="Calibri"/>
              </a:rPr>
              <a:t>Ocean plastics – what is the problem? </a:t>
            </a:r>
            <a:r>
              <a:rPr lang="en-US" sz="2400">
                <a:cs typeface="Calibri"/>
              </a:rPr>
              <a:t>	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9FF141-5E85-53AC-D01E-D9338C3C9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135318"/>
            <a:ext cx="10633362" cy="1271451"/>
          </a:xfrm>
        </p:spPr>
        <p:txBody>
          <a:bodyPr>
            <a:normAutofit/>
          </a:bodyPr>
          <a:lstStyle/>
          <a:p>
            <a:r>
              <a:rPr lang="en-GB">
                <a:cs typeface="Mangal"/>
              </a:rPr>
              <a:t>Topics</a:t>
            </a:r>
            <a:br>
              <a:rPr lang="en-GB">
                <a:cs typeface="Mangal"/>
              </a:rPr>
            </a:br>
            <a:endParaRPr lang="mr-IN"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344133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736" y="339387"/>
            <a:ext cx="9603275" cy="1049235"/>
          </a:xfrm>
        </p:spPr>
        <p:txBody>
          <a:bodyPr/>
          <a:lstStyle/>
          <a:p>
            <a:r>
              <a:rPr lang="en-US" err="1"/>
              <a:t>Behaviour</a:t>
            </a:r>
            <a:br>
              <a:rPr lang="en-GB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679" y="1343758"/>
            <a:ext cx="10131425" cy="4961077"/>
          </a:xfrm>
        </p:spPr>
        <p:txBody>
          <a:bodyPr>
            <a:normAutofit fontScale="92500" lnSpcReduction="10000"/>
          </a:bodyPr>
          <a:lstStyle/>
          <a:p>
            <a:r>
              <a:rPr lang="en-GB" sz="2400">
                <a:hlinkClick r:id="rId2"/>
              </a:rPr>
              <a:t>Policies | Widey Court Primary School</a:t>
            </a:r>
            <a:endParaRPr lang="en-US" sz="2800"/>
          </a:p>
          <a:p>
            <a:r>
              <a:rPr lang="en-US" sz="2800" err="1"/>
              <a:t>Behaviour</a:t>
            </a:r>
            <a:r>
              <a:rPr lang="en-US" sz="2800"/>
              <a:t> expectations are high throughout the school we encourage all children to be independent and responsible for their own actions. </a:t>
            </a:r>
          </a:p>
          <a:p>
            <a:r>
              <a:rPr lang="en-US" sz="2800" err="1"/>
              <a:t>Behavioural</a:t>
            </a:r>
            <a:r>
              <a:rPr lang="en-US" sz="2800"/>
              <a:t> reflection strategies are in place and may result in your child completing  a reflection form.  Your child's class teacher will contact you regarding any </a:t>
            </a:r>
            <a:r>
              <a:rPr lang="en-US" sz="2800" err="1"/>
              <a:t>behaviour</a:t>
            </a:r>
            <a:r>
              <a:rPr lang="en-US" sz="2800"/>
              <a:t> concerns, if necessary. </a:t>
            </a:r>
          </a:p>
          <a:p>
            <a:r>
              <a:rPr lang="en-US" sz="2800">
                <a:cs typeface="Calibri"/>
              </a:rPr>
              <a:t>Positive </a:t>
            </a:r>
            <a:r>
              <a:rPr lang="en-US" sz="2800" err="1">
                <a:cs typeface="Calibri"/>
              </a:rPr>
              <a:t>behaviour</a:t>
            </a:r>
            <a:r>
              <a:rPr lang="en-US" sz="2800">
                <a:cs typeface="Calibri"/>
              </a:rPr>
              <a:t>, linked to our school values will be rewarded in a variety of ways on Dojo based on </a:t>
            </a:r>
            <a:r>
              <a:rPr lang="en-US" sz="2800">
                <a:solidFill>
                  <a:srgbClr val="000000"/>
                </a:solidFill>
                <a:cs typeface="Calibri"/>
              </a:rPr>
              <a:t>o</a:t>
            </a:r>
            <a:r>
              <a:rPr lang="en-US" sz="2800">
                <a:cs typeface="Calibri"/>
              </a:rPr>
              <a:t>ur 7 School Values: Respect, Determination, Teamwork, Kindness, Creativity, Responsibility, Achievement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7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1" y="174396"/>
            <a:ext cx="4318685" cy="1456267"/>
          </a:xfrm>
        </p:spPr>
        <p:txBody>
          <a:bodyPr>
            <a:normAutofit fontScale="90000"/>
          </a:bodyPr>
          <a:lstStyle/>
          <a:p>
            <a:r>
              <a:rPr lang="en-US"/>
              <a:t>HOW we can help our children IN A RAPIDLY CHANGING WORLD</a:t>
            </a:r>
            <a:r>
              <a:rPr lang="mr-IN"/>
              <a:t>…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33" y="2095501"/>
            <a:ext cx="2714067" cy="379571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27933" y="329141"/>
            <a:ext cx="6430580" cy="61145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r>
              <a:rPr lang="en-GB">
                <a:hlinkClick r:id="rId3"/>
              </a:rPr>
              <a:t>https://www.nspcc.org.uk/preventing-abuse/keeping-children-safe/share-aware/</a:t>
            </a:r>
            <a:endParaRPr lang="en-GB"/>
          </a:p>
          <a:p>
            <a:endParaRPr lang="en-GB"/>
          </a:p>
          <a:p>
            <a:r>
              <a:rPr lang="en-GB"/>
              <a:t>Online safety is taught in school</a:t>
            </a:r>
          </a:p>
          <a:p>
            <a:r>
              <a:rPr lang="en-GB"/>
              <a:t>Online activity at home can cause friendship issues and affect learning in school</a:t>
            </a:r>
          </a:p>
          <a:p>
            <a:r>
              <a:rPr lang="en-GB">
                <a:solidFill>
                  <a:srgbClr val="FF0000"/>
                </a:solidFill>
              </a:rPr>
              <a:t>It is recommended that children have time limits on their online activity and that under 12s should be monitored when using the internet</a:t>
            </a:r>
          </a:p>
          <a:p>
            <a:r>
              <a:rPr lang="en-GB"/>
              <a:t>Please contact us if you are looking for advice or support</a:t>
            </a:r>
          </a:p>
        </p:txBody>
      </p:sp>
    </p:spTree>
    <p:extLst>
      <p:ext uri="{BB962C8B-B14F-4D97-AF65-F5344CB8AC3E}">
        <p14:creationId xmlns:p14="http://schemas.microsoft.com/office/powerpoint/2010/main" val="196916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261550"/>
            <a:ext cx="10131425" cy="1456267"/>
          </a:xfrm>
        </p:spPr>
        <p:txBody>
          <a:bodyPr/>
          <a:lstStyle/>
          <a:p>
            <a:r>
              <a:rPr lang="en-US"/>
              <a:t>Communication</a:t>
            </a:r>
            <a:r>
              <a:rPr lang="mr-IN"/>
              <a:t>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915" y="1789113"/>
            <a:ext cx="10193726" cy="47697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/>
              <a:t>We want the best for every child. Positive links and communication between home and school makes this happen.</a:t>
            </a:r>
            <a:endParaRPr lang="en-GB" sz="2400">
              <a:cs typeface="Calibri"/>
            </a:endParaRPr>
          </a:p>
          <a:p>
            <a:r>
              <a:rPr lang="en-GB" sz="2400"/>
              <a:t>Dojo –  Please follow your child’s class page for updates, photos of our current learning and general messages. </a:t>
            </a:r>
          </a:p>
          <a:p>
            <a:r>
              <a:rPr lang="en-GB" sz="2400">
                <a:cs typeface="Calibri"/>
              </a:rPr>
              <a:t>Email - please contact your child's teacher via email if necessary.  These can be found on the Year 5 welcome letter as well as your child's class page.</a:t>
            </a:r>
          </a:p>
          <a:p>
            <a:r>
              <a:rPr lang="en-GB" sz="2400">
                <a:cs typeface="Calibri"/>
              </a:rPr>
              <a:t>Facebook – please follow </a:t>
            </a:r>
            <a:r>
              <a:rPr lang="en-GB" sz="2400" err="1">
                <a:cs typeface="Calibri"/>
              </a:rPr>
              <a:t>Widey</a:t>
            </a:r>
            <a:r>
              <a:rPr lang="en-GB" sz="2400">
                <a:cs typeface="Calibri"/>
              </a:rPr>
              <a:t> Court Primary School on </a:t>
            </a:r>
            <a:r>
              <a:rPr lang="en-GB" sz="2400" err="1">
                <a:cs typeface="Calibri"/>
              </a:rPr>
              <a:t>facebook</a:t>
            </a:r>
            <a:r>
              <a:rPr lang="en-GB" sz="2400">
                <a:cs typeface="Calibri"/>
              </a:rPr>
              <a:t>.</a:t>
            </a:r>
          </a:p>
          <a:p>
            <a:endParaRPr lang="en-GB" sz="2000">
              <a:cs typeface="Calibri"/>
            </a:endParaRPr>
          </a:p>
          <a:p>
            <a:endParaRPr lang="en-GB" sz="2000">
              <a:cs typeface="Calibri"/>
            </a:endParaRPr>
          </a:p>
        </p:txBody>
      </p:sp>
      <p:pic>
        <p:nvPicPr>
          <p:cNvPr id="4" name="Picture 3" descr="Class DOJO Reward System | Dean Bank ...">
            <a:extLst>
              <a:ext uri="{FF2B5EF4-FFF2-40B4-BE49-F238E27FC236}">
                <a16:creationId xmlns:a16="http://schemas.microsoft.com/office/drawing/2014/main" id="{2AF59784-560C-2E57-6A91-15FA9FE44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550" y="100192"/>
            <a:ext cx="1783692" cy="17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7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HomeWORK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991" y="2015732"/>
            <a:ext cx="3899834" cy="34506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/>
          </a:p>
          <a:p>
            <a:r>
              <a:rPr lang="en-US"/>
              <a:t>New spellings are set on a Monday and tested the following Monday.</a:t>
            </a:r>
          </a:p>
          <a:p>
            <a:r>
              <a:rPr lang="en-US"/>
              <a:t>Homework is set on a Monday.  </a:t>
            </a:r>
          </a:p>
          <a:p>
            <a:r>
              <a:rPr lang="en-US"/>
              <a:t>Reading at least 4 times per week</a:t>
            </a:r>
          </a:p>
          <a:p>
            <a:r>
              <a:rPr lang="en-US"/>
              <a:t>Daily </a:t>
            </a:r>
            <a:r>
              <a:rPr lang="en-US" err="1"/>
              <a:t>Timestable</a:t>
            </a:r>
            <a:r>
              <a:rPr lang="en-US"/>
              <a:t> Rockstars</a:t>
            </a:r>
          </a:p>
          <a:p>
            <a:pPr marL="0" indent="0">
              <a:buNone/>
            </a:pPr>
            <a:r>
              <a:rPr lang="en-GB">
                <a:hlinkClick r:id="rId3"/>
              </a:rPr>
              <a:t>Autumn Term 1 Homework.pdf</a:t>
            </a:r>
            <a:endParaRPr lang="en-US"/>
          </a:p>
          <a:p>
            <a:pPr marL="0"/>
            <a:endParaRPr lang="en-US"/>
          </a:p>
          <a:p>
            <a:pPr marL="0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6B091D1-0383-C7B1-4021-DFD93F790000}"/>
              </a:ext>
            </a:extLst>
          </p:cNvPr>
          <p:cNvSpPr txBox="1"/>
          <p:nvPr/>
        </p:nvSpPr>
        <p:spPr>
          <a:xfrm>
            <a:off x="5942076" y="1241851"/>
            <a:ext cx="485335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/>
              <a:t>Please see this webpage for homework information each week</a:t>
            </a:r>
          </a:p>
          <a:p>
            <a:pPr algn="ctr"/>
            <a:endParaRPr lang="en-GB" sz="3200"/>
          </a:p>
          <a:p>
            <a:pPr algn="ctr"/>
            <a:r>
              <a:rPr lang="en-GB">
                <a:hlinkClick r:id="rId4"/>
              </a:rPr>
              <a:t>https://www.wideycourt.plymouth.sch.uk/year-groups/year-5</a:t>
            </a:r>
            <a:r>
              <a:rPr lang="en-GB"/>
              <a:t> </a:t>
            </a:r>
          </a:p>
          <a:p>
            <a:pPr algn="ctr"/>
            <a:endParaRPr lang="en-GB"/>
          </a:p>
          <a:p>
            <a:pPr algn="ctr"/>
            <a:r>
              <a:rPr lang="en-GB" sz="3200">
                <a:hlinkClick r:id="rId4"/>
              </a:rPr>
              <a:t>Year 5 at </a:t>
            </a:r>
            <a:r>
              <a:rPr lang="en-GB" sz="3200" err="1">
                <a:hlinkClick r:id="rId4"/>
              </a:rPr>
              <a:t>Widey</a:t>
            </a:r>
            <a:r>
              <a:rPr lang="en-GB" sz="3200">
                <a:hlinkClick r:id="rId4"/>
              </a:rPr>
              <a:t> Court Primary School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43788069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57ADEDC3E7414EBDB14308A775F6CB" ma:contentTypeVersion="16" ma:contentTypeDescription="Create a new document." ma:contentTypeScope="" ma:versionID="b4f7cd1934a7743833930d737e165929">
  <xsd:schema xmlns:xsd="http://www.w3.org/2001/XMLSchema" xmlns:xs="http://www.w3.org/2001/XMLSchema" xmlns:p="http://schemas.microsoft.com/office/2006/metadata/properties" xmlns:ns2="0d47c341-76dc-408f-9ec1-1b56329a2c44" xmlns:ns3="beadca9b-b4f0-44c6-bdeb-6469c8c4e151" targetNamespace="http://schemas.microsoft.com/office/2006/metadata/properties" ma:root="true" ma:fieldsID="4063cebcf2c8ad126eb42a3253998287" ns2:_="" ns3:_="">
    <xsd:import namespace="0d47c341-76dc-408f-9ec1-1b56329a2c44"/>
    <xsd:import namespace="beadca9b-b4f0-44c6-bdeb-6469c8c4e1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7c341-76dc-408f-9ec1-1b56329a2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62e34089-33cf-4848-a12d-3f4a0b85a6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dca9b-b4f0-44c6-bdeb-6469c8c4e15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093211b-62b7-4f4f-8a1b-fedccff318fd}" ma:internalName="TaxCatchAll" ma:showField="CatchAllData" ma:web="beadca9b-b4f0-44c6-bdeb-6469c8c4e1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dca9b-b4f0-44c6-bdeb-6469c8c4e151" xsi:nil="true"/>
    <lcf76f155ced4ddcb4097134ff3c332f xmlns="0d47c341-76dc-408f-9ec1-1b56329a2c4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E1C7DC-5437-420D-A1C5-F114E28855F9}">
  <ds:schemaRefs>
    <ds:schemaRef ds:uri="0d47c341-76dc-408f-9ec1-1b56329a2c44"/>
    <ds:schemaRef ds:uri="beadca9b-b4f0-44c6-bdeb-6469c8c4e1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D15786B-7BCA-4466-A372-938FE8867D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D0E065-91ED-4A51-8617-342948F88CA0}">
  <ds:schemaRefs>
    <ds:schemaRef ds:uri="http://schemas.microsoft.com/office/2006/metadata/properties"/>
    <ds:schemaRef ds:uri="http://purl.org/dc/terms/"/>
    <ds:schemaRef ds:uri="0d47c341-76dc-408f-9ec1-1b56329a2c44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eadca9b-b4f0-44c6-bdeb-6469c8c4e15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961</Words>
  <Application>Microsoft Office PowerPoint</Application>
  <PresentationFormat>Widescreen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Castellar</vt:lpstr>
      <vt:lpstr>Cavolini</vt:lpstr>
      <vt:lpstr>Gill Sans MT</vt:lpstr>
      <vt:lpstr>Mangal</vt:lpstr>
      <vt:lpstr>Gallery</vt:lpstr>
      <vt:lpstr>Welcome  to Year 5  at Widey  Court   2025 - 2026</vt:lpstr>
      <vt:lpstr>Teaching assistants                                    GOVERNOR</vt:lpstr>
      <vt:lpstr>SCHOOL DAY </vt:lpstr>
      <vt:lpstr>Indoor PE and outdoor games</vt:lpstr>
      <vt:lpstr>Topics </vt:lpstr>
      <vt:lpstr>Behaviour </vt:lpstr>
      <vt:lpstr>HOW we can help our children IN A RAPIDLY CHANGING WORLD…</vt:lpstr>
      <vt:lpstr>Communication…</vt:lpstr>
      <vt:lpstr>HomeWORK</vt:lpstr>
      <vt:lpstr>Learning number facts</vt:lpstr>
      <vt:lpstr>READING EXPECTATIONS At Widey Court we value reading as an essential life skill that empowers children to reach their full potential. </vt:lpstr>
      <vt:lpstr>READING EXPECTATIONS At Widey Court we value reading as an essential life skill that empowers children to reach their full potential.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6  Widey Court Primary school  2018</dc:title>
  <dc:creator>Pete Jones</dc:creator>
  <cp:lastModifiedBy>Camilla Bemister</cp:lastModifiedBy>
  <cp:revision>1</cp:revision>
  <dcterms:created xsi:type="dcterms:W3CDTF">2018-09-17T18:50:05Z</dcterms:created>
  <dcterms:modified xsi:type="dcterms:W3CDTF">2025-09-15T19:13:11Z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0x0101003F57ADEDC3E7414EBDB14308A775F6CB</vt:lpwstr>
  </property>
  <property fmtid="{D5CDD505-2E9C-101B-9397-08002B2CF9AE}" pid="3" name="Order">
    <vt:r8>38800</vt:r8>
  </property>
  <property fmtid="{D5CDD505-2E9C-101B-9397-08002B2CF9AE}" pid="4" name="MediaServiceImageTags">
    <vt:lpwstr/>
  </property>
</Properties>
</file>