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6" r:id="rId5"/>
    <p:sldId id="266" r:id="rId6"/>
    <p:sldId id="265" r:id="rId7"/>
    <p:sldId id="274" r:id="rId8"/>
    <p:sldId id="267" r:id="rId9"/>
    <p:sldId id="262" r:id="rId10"/>
    <p:sldId id="275" r:id="rId11"/>
    <p:sldId id="268" r:id="rId12"/>
    <p:sldId id="272" r:id="rId13"/>
    <p:sldId id="273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0E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3FA92-886E-4088-9E9F-42EE8CA3C7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C1BE1-48E2-4A51-8E32-BCF0D013B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5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C1BE1-48E2-4A51-8E32-BCF0D013B2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06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C1BE1-48E2-4A51-8E32-BCF0D013B2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9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40F-6E14-4452-8EFC-BFCBC720AA6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8423-2B15-4D0F-A75F-89FFB6242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32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40F-6E14-4452-8EFC-BFCBC720AA6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8423-2B15-4D0F-A75F-89FFB6242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40F-6E14-4452-8EFC-BFCBC720AA6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8423-2B15-4D0F-A75F-89FFB6242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18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40F-6E14-4452-8EFC-BFCBC720AA6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8423-2B15-4D0F-A75F-89FFB6242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11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40F-6E14-4452-8EFC-BFCBC720AA6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8423-2B15-4D0F-A75F-89FFB6242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84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40F-6E14-4452-8EFC-BFCBC720AA6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8423-2B15-4D0F-A75F-89FFB6242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3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40F-6E14-4452-8EFC-BFCBC720AA6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8423-2B15-4D0F-A75F-89FFB6242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2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40F-6E14-4452-8EFC-BFCBC720AA6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8423-2B15-4D0F-A75F-89FFB6242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40F-6E14-4452-8EFC-BFCBC720AA6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8423-2B15-4D0F-A75F-89FFB6242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9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40F-6E14-4452-8EFC-BFCBC720AA6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8423-2B15-4D0F-A75F-89FFB6242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40F-6E14-4452-8EFC-BFCBC720AA6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8423-2B15-4D0F-A75F-89FFB6242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D40F-6E14-4452-8EFC-BFCBC720AA6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8423-2B15-4D0F-A75F-89FFB6242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3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gribble@wideycourt.plymouth.sch.uk" TargetMode="External"/><Relationship Id="rId2" Type="http://schemas.openxmlformats.org/officeDocument/2006/relationships/hyperlink" Target="mailto:admin@wideycourt.plymouth.sch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B1Fm-ZAoA4&amp;t=5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armsforcitychildren.org/about-u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B19-9BCC-7B00-BD31-CFD4DCC1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5 Enrichment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AC94-2414-0510-B1A3-0BF214B08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From Monday 26</a:t>
            </a:r>
            <a:r>
              <a:rPr lang="en-GB" b="1" baseline="30000" dirty="0"/>
              <a:t>th </a:t>
            </a:r>
            <a:r>
              <a:rPr lang="en-GB" b="1" dirty="0"/>
              <a:t>April </a:t>
            </a:r>
            <a:endParaRPr lang="en-GB" b="1" baseline="30000" dirty="0"/>
          </a:p>
          <a:p>
            <a:pPr marL="0" indent="0" algn="ctr">
              <a:buNone/>
            </a:pPr>
            <a:r>
              <a:rPr lang="en-GB" b="1" dirty="0"/>
              <a:t>to Friday 30</a:t>
            </a:r>
            <a:r>
              <a:rPr lang="en-GB" b="1" baseline="30000" dirty="0"/>
              <a:t>th</a:t>
            </a:r>
            <a:r>
              <a:rPr lang="en-GB" b="1" dirty="0"/>
              <a:t> April 2027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695CA1-A8EA-1AE8-B36F-4B1DAB37A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587"/>
              </p:ext>
            </p:extLst>
          </p:nvPr>
        </p:nvGraphicFramePr>
        <p:xfrm>
          <a:off x="971600" y="2924944"/>
          <a:ext cx="7344816" cy="31277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308806433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046677336"/>
                    </a:ext>
                  </a:extLst>
                </a:gridCol>
              </a:tblGrid>
              <a:tr h="3127716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39 children at Nethercott Farm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Residential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Forest School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Cooking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Working with animals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Tech-free!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51 children at WCPS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Day-trip to Deer Park Farm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Farm Safari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Den-building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Sports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Forest School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Art activities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Wellbeing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998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72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CEC8-05E1-51A6-3A38-6F072A08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Kit List 2027 (part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4A146-74D1-9E72-BAD7-7B6B08524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68" y="1276065"/>
            <a:ext cx="7861807" cy="52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8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230C-B265-8179-BA65-DA40E8FC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Securing a place for your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3782F-0BB4-9F47-739F-395D08727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85740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There are 39 places on this trip </a:t>
            </a:r>
          </a:p>
          <a:p>
            <a:pPr marL="0" indent="0" algn="ctr">
              <a:buNone/>
            </a:pPr>
            <a:r>
              <a:rPr lang="en-GB" sz="2400" dirty="0"/>
              <a:t>(because children are in 3 farm-work groups of 13 )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 err="1"/>
              <a:t>Widey</a:t>
            </a:r>
            <a:r>
              <a:rPr lang="en-GB" sz="2400" dirty="0"/>
              <a:t> office staff manage all payments and money-related enquiries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A deposit of £90 can be paid on Arbor</a:t>
            </a:r>
          </a:p>
          <a:p>
            <a:pPr marL="0" indent="0" algn="ctr">
              <a:buNone/>
            </a:pPr>
            <a:r>
              <a:rPr lang="en-GB" sz="2400" dirty="0"/>
              <a:t>Full cost is £330</a:t>
            </a:r>
          </a:p>
          <a:p>
            <a:pPr marL="0" indent="0" algn="ctr">
              <a:buNone/>
            </a:pPr>
            <a:r>
              <a:rPr lang="en-GB" sz="2400" dirty="0"/>
              <a:t>(discounts for FSM)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 </a:t>
            </a:r>
          </a:p>
          <a:p>
            <a:pPr marL="0" indent="0" algn="ctr">
              <a:buNone/>
            </a:pPr>
            <a:r>
              <a:rPr lang="en-GB" sz="2400" dirty="0"/>
              <a:t>(spaces cannot be reserved in advance)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If/when the first 39 spaces have been filled, any additional deposit payments will be allocated a place on the waiting list</a:t>
            </a:r>
          </a:p>
        </p:txBody>
      </p:sp>
    </p:spTree>
    <p:extLst>
      <p:ext uri="{BB962C8B-B14F-4D97-AF65-F5344CB8AC3E}">
        <p14:creationId xmlns:p14="http://schemas.microsoft.com/office/powerpoint/2010/main" val="374649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93E4-65F5-4140-8591-261A0941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64AD-0F05-4EAC-9751-4ECF0744D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Please contact the school office for any payment enquiries: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admin@wideycourt.plymouth.sch.uk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contact Mr Gribble for all other enquiries about the trip: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rgribble@wideycourt.plymouth.sch.uk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Thank you.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F8F8-4FB7-4B11-9272-3481D2EB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32" y="620688"/>
            <a:ext cx="4939868" cy="128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GB" sz="4100" dirty="0"/>
            </a:br>
            <a:br>
              <a:rPr lang="en-GB" sz="4100" dirty="0"/>
            </a:br>
            <a:r>
              <a:rPr lang="en-GB" sz="4100" dirty="0"/>
              <a:t>Nethercott Farm Residential for</a:t>
            </a:r>
            <a:br>
              <a:rPr lang="en-GB" sz="4100" dirty="0"/>
            </a:br>
            <a:r>
              <a:rPr lang="en-GB" sz="4100" dirty="0"/>
              <a:t>Year 5 Children 2027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30F6-FFB3-4F2A-AE59-22C38B35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3176713"/>
            <a:ext cx="4939867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From Monday 26</a:t>
            </a:r>
            <a:r>
              <a:rPr lang="en-GB" b="1" baseline="30000" dirty="0"/>
              <a:t>th </a:t>
            </a:r>
            <a:r>
              <a:rPr lang="en-GB" b="1" dirty="0"/>
              <a:t>April </a:t>
            </a:r>
            <a:endParaRPr lang="en-GB" b="1" baseline="30000" dirty="0"/>
          </a:p>
          <a:p>
            <a:pPr marL="0" indent="0" algn="ctr">
              <a:buNone/>
            </a:pPr>
            <a:r>
              <a:rPr lang="en-GB" b="1" dirty="0"/>
              <a:t>to Friday 30</a:t>
            </a:r>
            <a:r>
              <a:rPr lang="en-GB" b="1" baseline="30000" dirty="0"/>
              <a:t>th</a:t>
            </a:r>
            <a:r>
              <a:rPr lang="en-GB" b="1" dirty="0"/>
              <a:t> April</a:t>
            </a:r>
          </a:p>
          <a:p>
            <a:pPr marL="0" indent="0" algn="ctr">
              <a:buNone/>
            </a:pPr>
            <a:r>
              <a:rPr lang="en-GB" b="1" dirty="0"/>
              <a:t>2027</a:t>
            </a:r>
          </a:p>
          <a:p>
            <a:pPr marL="0" indent="0" algn="ctr">
              <a:buNone/>
            </a:pPr>
            <a:endParaRPr lang="en-GB" b="1" dirty="0"/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E4B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8053B2B-F0CC-16FC-495D-9FF1B16A7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7" t="9381" r="40551" b="16987"/>
          <a:stretch/>
        </p:blipFill>
        <p:spPr>
          <a:xfrm>
            <a:off x="-1" y="27245"/>
            <a:ext cx="4211961" cy="683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1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592A-B198-41DD-88B4-5BA05342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Nethercott Farm Residential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7D0163-7FE5-129B-0F01-60C43702C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05" r="5275" b="13454"/>
          <a:stretch/>
        </p:blipFill>
        <p:spPr>
          <a:xfrm>
            <a:off x="172891" y="1268760"/>
            <a:ext cx="8971109" cy="43204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2F1EA2-024E-CD9C-8829-7195C23942B3}"/>
              </a:ext>
            </a:extLst>
          </p:cNvPr>
          <p:cNvSpPr txBox="1"/>
          <p:nvPr/>
        </p:nvSpPr>
        <p:spPr>
          <a:xfrm>
            <a:off x="457200" y="5733257"/>
            <a:ext cx="7571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hlinkClick r:id="rId3"/>
              </a:rPr>
              <a:t>Farms For City Children - Our Life-changing Offer | Immersive Five-day Residential Stay - YouTube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131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493517-3CDD-531C-2F83-4CCFBE2A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71113"/>
            <a:ext cx="6696744" cy="598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0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A272-AC1F-4183-9910-2864C3B76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260648"/>
            <a:ext cx="2629122" cy="2177752"/>
          </a:xfrm>
        </p:spPr>
        <p:txBody>
          <a:bodyPr>
            <a:normAutofit fontScale="90000"/>
          </a:bodyPr>
          <a:lstStyle/>
          <a:p>
            <a:r>
              <a:rPr lang="en-GB" sz="4100" dirty="0"/>
              <a:t>The Nethercott</a:t>
            </a:r>
            <a:br>
              <a:rPr lang="en-GB" sz="4100" dirty="0"/>
            </a:br>
            <a:r>
              <a:rPr lang="en-GB" sz="4100" dirty="0"/>
              <a:t>Story</a:t>
            </a:r>
            <a:br>
              <a:rPr lang="en-GB" sz="4100" dirty="0"/>
            </a:br>
            <a:r>
              <a:rPr lang="en-GB" sz="1600" dirty="0">
                <a:hlinkClick r:id="rId2"/>
              </a:rPr>
              <a:t>About us – Farms For City Children</a:t>
            </a:r>
            <a:endParaRPr lang="en-GB" sz="4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5DEC85-0D2B-4B24-9DF7-1ABC94C6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2780649" cy="3785419"/>
          </a:xfrm>
        </p:spPr>
        <p:txBody>
          <a:bodyPr>
            <a:normAutofit/>
          </a:bodyPr>
          <a:lstStyle/>
          <a:p>
            <a:r>
              <a:rPr lang="en-US" sz="1700" dirty="0"/>
              <a:t>Charity (FFCC)</a:t>
            </a:r>
          </a:p>
          <a:p>
            <a:r>
              <a:rPr lang="en-US" sz="1700" dirty="0"/>
              <a:t>Michael Morpurgo</a:t>
            </a:r>
          </a:p>
          <a:p>
            <a:r>
              <a:rPr lang="en-US" sz="1700" dirty="0" err="1"/>
              <a:t>Widey</a:t>
            </a:r>
            <a:r>
              <a:rPr lang="en-US" sz="1700" dirty="0"/>
              <a:t> at Nethercott</a:t>
            </a:r>
          </a:p>
          <a:p>
            <a:r>
              <a:rPr lang="en-US" sz="1700" dirty="0"/>
              <a:t>Benefits to children</a:t>
            </a:r>
          </a:p>
          <a:p>
            <a:r>
              <a:rPr lang="en-US" sz="1700" dirty="0"/>
              <a:t>Sleeping arrangements</a:t>
            </a:r>
          </a:p>
          <a:p>
            <a:r>
              <a:rPr lang="en-US" sz="1700" dirty="0"/>
              <a:t>Dietary &amp; Medical needs</a:t>
            </a:r>
          </a:p>
          <a:p>
            <a:r>
              <a:rPr lang="en-US" sz="1700" dirty="0"/>
              <a:t>Travel arrangements</a:t>
            </a:r>
          </a:p>
          <a:p>
            <a:r>
              <a:rPr lang="en-US" sz="1700" dirty="0"/>
              <a:t>Shopping!</a:t>
            </a:r>
          </a:p>
          <a:p>
            <a:r>
              <a:rPr lang="en-US" sz="1700" dirty="0"/>
              <a:t>Food &amp; dining</a:t>
            </a:r>
          </a:p>
          <a:p>
            <a:r>
              <a:rPr lang="en-US" sz="1700" dirty="0"/>
              <a:t>Kit list</a:t>
            </a:r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86948F-AA2C-4496-B17B-E7A0131DB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96" y="1390209"/>
            <a:ext cx="4514498" cy="40743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561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470E-6123-41CF-88E7-BAAA0011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344311-C4CE-4E8D-A679-5FFF3C3FB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942" t="25528" r="37059" b="7723"/>
          <a:stretch/>
        </p:blipFill>
        <p:spPr>
          <a:xfrm>
            <a:off x="827584" y="274638"/>
            <a:ext cx="6552728" cy="6646340"/>
          </a:xfrm>
        </p:spPr>
      </p:pic>
    </p:spTree>
    <p:extLst>
      <p:ext uri="{BB962C8B-B14F-4D97-AF65-F5344CB8AC3E}">
        <p14:creationId xmlns:p14="http://schemas.microsoft.com/office/powerpoint/2010/main" val="137367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593B-F1B6-0037-B114-2D17B998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sharing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525796-AEED-C182-51CB-EA320F6C21AB}"/>
              </a:ext>
            </a:extLst>
          </p:cNvPr>
          <p:cNvSpPr txBox="1"/>
          <p:nvPr/>
        </p:nvSpPr>
        <p:spPr>
          <a:xfrm>
            <a:off x="457200" y="1268760"/>
            <a:ext cx="84352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dirty="0"/>
              <a:t>We will ask you to supply the following information in advance of the trip: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Dietary needs (allergy, intolerance, vegetarian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Pastoral (anxiety, night-time issues etc)</a:t>
            </a:r>
          </a:p>
          <a:p>
            <a:r>
              <a:rPr lang="en-GB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Medical needs (non-food allergy, medicines, illness, conditions)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Permission to appear in FFCC photos and videos (FFCC online form)</a:t>
            </a:r>
          </a:p>
        </p:txBody>
      </p:sp>
    </p:spTree>
    <p:extLst>
      <p:ext uri="{BB962C8B-B14F-4D97-AF65-F5344CB8AC3E}">
        <p14:creationId xmlns:p14="http://schemas.microsoft.com/office/powerpoint/2010/main" val="27619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8505-E8D5-4945-A328-C71359E0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ACEDC3-8A17-44A8-BCE1-258B2CFFD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325" t="14951" r="20277" b="10272"/>
          <a:stretch/>
        </p:blipFill>
        <p:spPr>
          <a:xfrm>
            <a:off x="179511" y="274638"/>
            <a:ext cx="8507289" cy="5386610"/>
          </a:xfrm>
        </p:spPr>
      </p:pic>
    </p:spTree>
    <p:extLst>
      <p:ext uri="{BB962C8B-B14F-4D97-AF65-F5344CB8AC3E}">
        <p14:creationId xmlns:p14="http://schemas.microsoft.com/office/powerpoint/2010/main" val="13251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CEC8-05E1-51A6-3A38-6F072A08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Kit List 2027 (part 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94ACF-6F34-1B47-3006-BF653F34C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268760"/>
            <a:ext cx="6563208" cy="5237946"/>
          </a:xfrm>
        </p:spPr>
      </p:pic>
    </p:spTree>
    <p:extLst>
      <p:ext uri="{BB962C8B-B14F-4D97-AF65-F5344CB8AC3E}">
        <p14:creationId xmlns:p14="http://schemas.microsoft.com/office/powerpoint/2010/main" val="275999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7ADEDC3E7414EBDB14308A775F6CB" ma:contentTypeVersion="16" ma:contentTypeDescription="Create a new document." ma:contentTypeScope="" ma:versionID="58cd48c393e790c3c9a119d5a0d1ecdf">
  <xsd:schema xmlns:xsd="http://www.w3.org/2001/XMLSchema" xmlns:xs="http://www.w3.org/2001/XMLSchema" xmlns:p="http://schemas.microsoft.com/office/2006/metadata/properties" xmlns:ns2="0d47c341-76dc-408f-9ec1-1b56329a2c44" xmlns:ns3="beadca9b-b4f0-44c6-bdeb-6469c8c4e151" targetNamespace="http://schemas.microsoft.com/office/2006/metadata/properties" ma:root="true" ma:fieldsID="723f257e1055c945d1ee2ab5ccf31d64" ns2:_="" ns3:_="">
    <xsd:import namespace="0d47c341-76dc-408f-9ec1-1b56329a2c44"/>
    <xsd:import namespace="beadca9b-b4f0-44c6-bdeb-6469c8c4e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7c341-76dc-408f-9ec1-1b56329a2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2e34089-33cf-4848-a12d-3f4a0b85a6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dca9b-b4f0-44c6-bdeb-6469c8c4e15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c5b61c4-69c5-4ada-b32e-691b4b1eef23}" ma:internalName="TaxCatchAll" ma:showField="CatchAllData" ma:web="beadca9b-b4f0-44c6-bdeb-6469c8c4e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47c341-76dc-408f-9ec1-1b56329a2c44">
      <Terms xmlns="http://schemas.microsoft.com/office/infopath/2007/PartnerControls"/>
    </lcf76f155ced4ddcb4097134ff3c332f>
    <TaxCatchAll xmlns="beadca9b-b4f0-44c6-bdeb-6469c8c4e151" xsi:nil="true"/>
  </documentManagement>
</p:properties>
</file>

<file path=customXml/itemProps1.xml><?xml version="1.0" encoding="utf-8"?>
<ds:datastoreItem xmlns:ds="http://schemas.openxmlformats.org/officeDocument/2006/customXml" ds:itemID="{AAC12C4A-488A-4228-B6B3-6A371E63B6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47c341-76dc-408f-9ec1-1b56329a2c44"/>
    <ds:schemaRef ds:uri="beadca9b-b4f0-44c6-bdeb-6469c8c4e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A6EABF-A195-4DBD-BB9A-AE218BFC0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79B6F3-6A16-4539-A4CA-E47DECA7A352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d48a9d9d-05a0-4cf6-afa5-0c9b6f60f91a"/>
    <ds:schemaRef ds:uri="http://purl.org/dc/elements/1.1/"/>
    <ds:schemaRef ds:uri="b812b127-684d-453b-b23c-32024329e813"/>
    <ds:schemaRef ds:uri="http://www.w3.org/XML/1998/namespace"/>
    <ds:schemaRef ds:uri="0d47c341-76dc-408f-9ec1-1b56329a2c44"/>
    <ds:schemaRef ds:uri="beadca9b-b4f0-44c6-bdeb-6469c8c4e15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331</Words>
  <Application>Microsoft Office PowerPoint</Application>
  <PresentationFormat>On-screen Show (4:3)</PresentationFormat>
  <Paragraphs>76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Year 5 Enrichment Week</vt:lpstr>
      <vt:lpstr>  Nethercott Farm Residential for Year 5 Children 2027</vt:lpstr>
      <vt:lpstr>Nethercott Farm Residential</vt:lpstr>
      <vt:lpstr>PowerPoint Presentation</vt:lpstr>
      <vt:lpstr>The Nethercott Story About us – Farms For City Children</vt:lpstr>
      <vt:lpstr>PowerPoint Presentation</vt:lpstr>
      <vt:lpstr>Information sharing</vt:lpstr>
      <vt:lpstr>PowerPoint Presentation</vt:lpstr>
      <vt:lpstr>Kit List 2027 (part 1)</vt:lpstr>
      <vt:lpstr>Kit List 2027 (part 2)</vt:lpstr>
      <vt:lpstr>Securing a place for your child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rgribble</dc:creator>
  <cp:lastModifiedBy>Richard Gribble</cp:lastModifiedBy>
  <cp:revision>17</cp:revision>
  <dcterms:created xsi:type="dcterms:W3CDTF">2013-11-12T10:47:47Z</dcterms:created>
  <dcterms:modified xsi:type="dcterms:W3CDTF">2026-07-09T10:44:00Z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1062600</vt:r8>
  </property>
  <property fmtid="{D5CDD505-2E9C-101B-9397-08002B2CF9AE}" pid="3" name="MediaServiceImageTags">
    <vt:lpwstr/>
  </property>
  <property fmtid="{D5CDD505-2E9C-101B-9397-08002B2CF9AE}" pid="4" name="ContentTypeId">
    <vt:lpwstr>0x0101003F57ADEDC3E7414EBDB14308A775F6CB</vt:lpwstr>
  </property>
</Properties>
</file>