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23" r:id="rId4"/>
  </p:sldMasterIdLst>
  <p:notesMasterIdLst>
    <p:notesMasterId r:id="rId15"/>
  </p:notesMasterIdLst>
  <p:handoutMasterIdLst>
    <p:handoutMasterId r:id="rId16"/>
  </p:handoutMasterIdLst>
  <p:sldIdLst>
    <p:sldId id="1448943938" r:id="rId5"/>
    <p:sldId id="1448944008" r:id="rId6"/>
    <p:sldId id="1448944009" r:id="rId7"/>
    <p:sldId id="1448944010" r:id="rId8"/>
    <p:sldId id="1448944011" r:id="rId9"/>
    <p:sldId id="1448944012" r:id="rId10"/>
    <p:sldId id="1448944013" r:id="rId11"/>
    <p:sldId id="1448943943" r:id="rId12"/>
    <p:sldId id="1448943952" r:id="rId13"/>
    <p:sldId id="3922" r:id="rId14"/>
  </p:sldIdLst>
  <p:sldSz cx="12192000" cy="6858000"/>
  <p:notesSz cx="9236075" cy="70104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896A26-FD2A-8B02-25DF-1349B84F1B21}" name="Michael Holman" initials="MH" userId="S::Michael.Holman@luxresearchinc.com::f5a54495-1a46-4aca-b95b-e226e84d4af1" providerId="AD"/>
  <p188:author id="{F1F6BA26-CC21-2DD6-4265-79ACB4F4D2AB}" name="Michael Holman" initials="MH" userId="S::michael.holman@luxresearchinc.com::f5a54495-1a46-4aca-b95b-e226e84d4af1" providerId="AD"/>
  <p188:author id="{124C4B36-25B2-01DF-9CE3-372E841D208C}" name="Barbara VanRenterghem" initials="BV" userId="S::Barbara.VanRenterghem@luxresearchinc.com::fbe49374-1d45-4297-b8d1-03d4c7c91c2e" providerId="AD"/>
  <p188:author id="{C702ED47-3F03-7A32-20D7-26C6F4706E63}" name="Samhitha Udupa" initials="SU" userId="S::Samhitha.Udupa@luxresearchinc.com::61f4d218-e0e3-4155-a453-ae7517401128" providerId="AD"/>
  <p188:author id="{C912D048-3575-9E97-CF9F-4AE6DC690EE8}" name="Katie Hudnall" initials="KH" userId="S::katie.hudnall@luxresearchinc.com::3024ecdb-4c3e-4c85-8d48-19e65dd15bc0" providerId="AD"/>
  <p188:author id="{2E6DD471-3072-C36F-10E1-AFD7DBAF454E}" name="Ashton Miller" initials="AM" userId="S::ashton.miller@luxresearchinc.com::90706eaf-ade1-4dd8-ba99-b52dc5314eab" providerId="AD"/>
  <p188:author id="{817BCB76-7A49-4AF1-C3EB-C2EED5222993}" name="Michael Trotman" initials="MT" userId="S::michael.trotman@luxresearchinc.com::929fb6b2-c1b5-4ecb-945b-5fbec32bf3cf" providerId="AD"/>
  <p188:author id="{FA1E0480-1AAC-5088-E088-F2E1CA64FEC0}" name="Barbara VanRenterghem" initials="BV" userId="S::barbara.vanrenterghem@luxresearchinc.com::fbe49374-1d45-4297-b8d1-03d4c7c91c2e" providerId="AD"/>
  <p188:author id="{D939DBA9-8D6B-B2ED-74E1-348661EED9D5}" name="Yuan Sheng Yu" initials="YSY" userId="S::YuanSheng.Yu@luxresearchinc.com::10127cf0-ce93-4434-ab56-3e97cdcea50f" providerId="AD"/>
  <p188:author id="{E728C9B4-3C93-BDEA-301A-B382DAE38FCC}" name="Parama Sikdar" initials="PS" userId="S::parama.sikdar@luxresearchinc.com::ec5f48ab-3015-4436-9c4d-a61569f2b652" providerId="AD"/>
  <p188:author id="{DE626BD5-E7E6-A561-4C33-8482567F6160}" name="Oscar Gamez" initials="OG" userId="S::oscar.gamez@luxresearchinc.com::27d309b3-274e-4073-9b0d-caf74f2a0b91" providerId="AD"/>
  <p188:author id="{9D3C3DE1-EF1E-55EE-BF80-B8F7712E0B0F}" name="Arnold Bos" initials="AB" userId="S::Arnold.Bos@luxresearchinc.com::e0ea1e49-8b6f-4e63-af64-a9b80f89f034" providerId="AD"/>
  <p188:author id="{2EE1A6EC-7907-C14B-9579-74E3FA22552F}" name="Yuan Sheng Yu" initials="YY" userId="S::yuansheng.yu@luxresearchinc.com::10127cf0-ce93-4434-ab56-3e97cdcea50f" providerId="AD"/>
  <p188:author id="{6EC5D9EE-1327-2F94-C105-C67AE1DF3A99}" name="Benny Ong" initials="BO" userId="S::Benny.Ong@luxresearchinc.com::dccb108d-ce46-478f-8d5c-e9e49e6ac48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helle Lakov" initials="ML" lastIdx="33" clrIdx="0">
    <p:extLst>
      <p:ext uri="{19B8F6BF-5375-455C-9EA6-DF929625EA0E}">
        <p15:presenceInfo xmlns:p15="http://schemas.microsoft.com/office/powerpoint/2012/main" userId="S-1-5-21-1209169579-1102378088-1843852863-4881" providerId="AD"/>
      </p:ext>
    </p:extLst>
  </p:cmAuthor>
  <p:cmAuthor id="2" name="Michael Holman" initials="MH" lastIdx="2" clrIdx="1">
    <p:extLst>
      <p:ext uri="{19B8F6BF-5375-455C-9EA6-DF929625EA0E}">
        <p15:presenceInfo xmlns:p15="http://schemas.microsoft.com/office/powerpoint/2012/main" userId="S-1-5-21-1209169579-1102378088-1843852863-12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581D"/>
    <a:srgbClr val="282828"/>
    <a:srgbClr val="921027"/>
    <a:srgbClr val="EDDC29"/>
    <a:srgbClr val="949494"/>
    <a:srgbClr val="4848C0"/>
    <a:srgbClr val="8D8ED8"/>
    <a:srgbClr val="2F668E"/>
    <a:srgbClr val="37A3A2"/>
    <a:srgbClr val="9525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48DC4A-5BF7-49DC-9188-314C538DE304}" v="2" dt="2025-07-01T20:03:53.6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41" autoAdjust="0"/>
    <p:restoredTop sz="94694"/>
  </p:normalViewPr>
  <p:slideViewPr>
    <p:cSldViewPr snapToGrid="0">
      <p:cViewPr varScale="1">
        <p:scale>
          <a:sx n="102" d="100"/>
          <a:sy n="102" d="100"/>
        </p:scale>
        <p:origin x="1212" y="9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bs VanRenterghem" userId="fbe49374-1d45-4297-b8d1-03d4c7c91c2e" providerId="ADAL" clId="{4A48DC4A-5BF7-49DC-9188-314C538DE304}"/>
    <pc:docChg chg="modSld">
      <pc:chgData name="Babs VanRenterghem" userId="fbe49374-1d45-4297-b8d1-03d4c7c91c2e" providerId="ADAL" clId="{4A48DC4A-5BF7-49DC-9188-314C538DE304}" dt="2025-07-01T20:08:55.238" v="54" actId="20577"/>
      <pc:docMkLst>
        <pc:docMk/>
      </pc:docMkLst>
      <pc:sldChg chg="modSp mod">
        <pc:chgData name="Babs VanRenterghem" userId="fbe49374-1d45-4297-b8d1-03d4c7c91c2e" providerId="ADAL" clId="{4A48DC4A-5BF7-49DC-9188-314C538DE304}" dt="2025-07-01T20:08:55.238" v="54" actId="20577"/>
        <pc:sldMkLst>
          <pc:docMk/>
          <pc:sldMk cId="224400743" sldId="1448943943"/>
        </pc:sldMkLst>
        <pc:spChg chg="mod">
          <ac:chgData name="Babs VanRenterghem" userId="fbe49374-1d45-4297-b8d1-03d4c7c91c2e" providerId="ADAL" clId="{4A48DC4A-5BF7-49DC-9188-314C538DE304}" dt="2025-07-01T20:07:34.615" v="53" actId="20577"/>
          <ac:spMkLst>
            <pc:docMk/>
            <pc:sldMk cId="224400743" sldId="1448943943"/>
            <ac:spMk id="6" creationId="{4C00FDA6-D945-2762-24D2-AB0761F44377}"/>
          </ac:spMkLst>
        </pc:spChg>
        <pc:spChg chg="mod">
          <ac:chgData name="Babs VanRenterghem" userId="fbe49374-1d45-4297-b8d1-03d4c7c91c2e" providerId="ADAL" clId="{4A48DC4A-5BF7-49DC-9188-314C538DE304}" dt="2025-07-01T20:08:55.238" v="54" actId="20577"/>
          <ac:spMkLst>
            <pc:docMk/>
            <pc:sldMk cId="224400743" sldId="1448943943"/>
            <ac:spMk id="9" creationId="{60373DD8-6699-87C3-66F5-7CD533AA1700}"/>
          </ac:spMkLst>
        </pc:spChg>
      </pc:sldChg>
      <pc:sldChg chg="modSp mod">
        <pc:chgData name="Babs VanRenterghem" userId="fbe49374-1d45-4297-b8d1-03d4c7c91c2e" providerId="ADAL" clId="{4A48DC4A-5BF7-49DC-9188-314C538DE304}" dt="2025-07-01T20:04:00.484" v="2" actId="20577"/>
        <pc:sldMkLst>
          <pc:docMk/>
          <pc:sldMk cId="1931688631" sldId="1448944008"/>
        </pc:sldMkLst>
        <pc:spChg chg="mod">
          <ac:chgData name="Babs VanRenterghem" userId="fbe49374-1d45-4297-b8d1-03d4c7c91c2e" providerId="ADAL" clId="{4A48DC4A-5BF7-49DC-9188-314C538DE304}" dt="2025-07-01T20:04:00.484" v="2" actId="20577"/>
          <ac:spMkLst>
            <pc:docMk/>
            <pc:sldMk cId="1931688631" sldId="1448944008"/>
            <ac:spMk id="5" creationId="{DA4B845B-3DC4-7016-C32C-D91D8E8C456F}"/>
          </ac:spMkLst>
        </pc:spChg>
      </pc:sldChg>
      <pc:sldChg chg="modSp mod">
        <pc:chgData name="Babs VanRenterghem" userId="fbe49374-1d45-4297-b8d1-03d4c7c91c2e" providerId="ADAL" clId="{4A48DC4A-5BF7-49DC-9188-314C538DE304}" dt="2025-07-01T20:04:33.215" v="4" actId="20577"/>
        <pc:sldMkLst>
          <pc:docMk/>
          <pc:sldMk cId="1752516726" sldId="1448944010"/>
        </pc:sldMkLst>
        <pc:spChg chg="mod">
          <ac:chgData name="Babs VanRenterghem" userId="fbe49374-1d45-4297-b8d1-03d4c7c91c2e" providerId="ADAL" clId="{4A48DC4A-5BF7-49DC-9188-314C538DE304}" dt="2025-07-01T20:04:33.215" v="4" actId="20577"/>
          <ac:spMkLst>
            <pc:docMk/>
            <pc:sldMk cId="1752516726" sldId="1448944010"/>
            <ac:spMk id="5" creationId="{940FF7F0-E36A-3ED7-3C01-5FC4C474046C}"/>
          </ac:spMkLst>
        </pc:spChg>
      </pc:sldChg>
      <pc:sldChg chg="modSp mod">
        <pc:chgData name="Babs VanRenterghem" userId="fbe49374-1d45-4297-b8d1-03d4c7c91c2e" providerId="ADAL" clId="{4A48DC4A-5BF7-49DC-9188-314C538DE304}" dt="2025-07-01T20:05:42.368" v="25" actId="20577"/>
        <pc:sldMkLst>
          <pc:docMk/>
          <pc:sldMk cId="1435431831" sldId="1448944011"/>
        </pc:sldMkLst>
        <pc:spChg chg="mod">
          <ac:chgData name="Babs VanRenterghem" userId="fbe49374-1d45-4297-b8d1-03d4c7c91c2e" providerId="ADAL" clId="{4A48DC4A-5BF7-49DC-9188-314C538DE304}" dt="2025-07-01T20:05:42.368" v="25" actId="20577"/>
          <ac:spMkLst>
            <pc:docMk/>
            <pc:sldMk cId="1435431831" sldId="1448944011"/>
            <ac:spMk id="21" creationId="{BAE28D61-F7EB-2902-0347-05BB5D7D2F57}"/>
          </ac:spMkLst>
        </pc:spChg>
      </pc:sldChg>
      <pc:sldChg chg="modSp mod">
        <pc:chgData name="Babs VanRenterghem" userId="fbe49374-1d45-4297-b8d1-03d4c7c91c2e" providerId="ADAL" clId="{4A48DC4A-5BF7-49DC-9188-314C538DE304}" dt="2025-07-01T20:06:18.193" v="28" actId="20577"/>
        <pc:sldMkLst>
          <pc:docMk/>
          <pc:sldMk cId="1629418713" sldId="1448944012"/>
        </pc:sldMkLst>
        <pc:spChg chg="mod">
          <ac:chgData name="Babs VanRenterghem" userId="fbe49374-1d45-4297-b8d1-03d4c7c91c2e" providerId="ADAL" clId="{4A48DC4A-5BF7-49DC-9188-314C538DE304}" dt="2025-07-01T20:06:18.193" v="28" actId="20577"/>
          <ac:spMkLst>
            <pc:docMk/>
            <pc:sldMk cId="1629418713" sldId="1448944012"/>
            <ac:spMk id="5" creationId="{8D920480-0291-4D15-55F4-3C1375F8210D}"/>
          </ac:spMkLst>
        </pc:spChg>
      </pc:sldChg>
      <pc:sldChg chg="modSp mod">
        <pc:chgData name="Babs VanRenterghem" userId="fbe49374-1d45-4297-b8d1-03d4c7c91c2e" providerId="ADAL" clId="{4A48DC4A-5BF7-49DC-9188-314C538DE304}" dt="2025-07-01T20:07:23.853" v="52" actId="20577"/>
        <pc:sldMkLst>
          <pc:docMk/>
          <pc:sldMk cId="2974395255" sldId="1448944013"/>
        </pc:sldMkLst>
        <pc:spChg chg="mod">
          <ac:chgData name="Babs VanRenterghem" userId="fbe49374-1d45-4297-b8d1-03d4c7c91c2e" providerId="ADAL" clId="{4A48DC4A-5BF7-49DC-9188-314C538DE304}" dt="2025-07-01T20:06:36.753" v="29" actId="20577"/>
          <ac:spMkLst>
            <pc:docMk/>
            <pc:sldMk cId="2974395255" sldId="1448944013"/>
            <ac:spMk id="44" creationId="{7F2964B0-6A4A-3E99-7FB8-F5F39C80EDBC}"/>
          </ac:spMkLst>
        </pc:spChg>
        <pc:spChg chg="mod">
          <ac:chgData name="Babs VanRenterghem" userId="fbe49374-1d45-4297-b8d1-03d4c7c91c2e" providerId="ADAL" clId="{4A48DC4A-5BF7-49DC-9188-314C538DE304}" dt="2025-07-01T20:07:19.897" v="51" actId="20577"/>
          <ac:spMkLst>
            <pc:docMk/>
            <pc:sldMk cId="2974395255" sldId="1448944013"/>
            <ac:spMk id="48" creationId="{65B2DCE8-CFCB-23B1-00F3-5540B9118B91}"/>
          </ac:spMkLst>
        </pc:spChg>
        <pc:spChg chg="mod">
          <ac:chgData name="Babs VanRenterghem" userId="fbe49374-1d45-4297-b8d1-03d4c7c91c2e" providerId="ADAL" clId="{4A48DC4A-5BF7-49DC-9188-314C538DE304}" dt="2025-07-01T20:07:23.853" v="52" actId="20577"/>
          <ac:spMkLst>
            <pc:docMk/>
            <pc:sldMk cId="2974395255" sldId="1448944013"/>
            <ac:spMk id="52" creationId="{98BC092F-9D6D-2310-D0E0-E6045A66D62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7350C3-9FA2-4D54-87D5-41C363161FF3}"/>
              </a:ext>
            </a:extLst>
          </p:cNvPr>
          <p:cNvSpPr>
            <a:spLocks noGrp="1"/>
          </p:cNvSpPr>
          <p:nvPr>
            <p:ph type="hdr" sz="quarter"/>
          </p:nvPr>
        </p:nvSpPr>
        <p:spPr>
          <a:xfrm>
            <a:off x="0" y="0"/>
            <a:ext cx="4002088" cy="35083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691EDF6-9241-450E-BA65-46D064A6C755}"/>
              </a:ext>
            </a:extLst>
          </p:cNvPr>
          <p:cNvSpPr>
            <a:spLocks noGrp="1"/>
          </p:cNvSpPr>
          <p:nvPr>
            <p:ph type="dt" sz="quarter" idx="1"/>
          </p:nvPr>
        </p:nvSpPr>
        <p:spPr>
          <a:xfrm>
            <a:off x="5232400" y="0"/>
            <a:ext cx="4002088" cy="350838"/>
          </a:xfrm>
          <a:prstGeom prst="rect">
            <a:avLst/>
          </a:prstGeom>
        </p:spPr>
        <p:txBody>
          <a:bodyPr vert="horz" lIns="91440" tIns="45720" rIns="91440" bIns="45720" rtlCol="0"/>
          <a:lstStyle>
            <a:lvl1pPr algn="r">
              <a:defRPr sz="1200"/>
            </a:lvl1pPr>
          </a:lstStyle>
          <a:p>
            <a:fld id="{85CFDA9A-9A2D-42EB-9404-48F16A7BFA7A}" type="datetimeFigureOut">
              <a:rPr lang="en-US" smtClean="0"/>
              <a:t>7/1/2025</a:t>
            </a:fld>
            <a:endParaRPr lang="en-US"/>
          </a:p>
        </p:txBody>
      </p:sp>
      <p:sp>
        <p:nvSpPr>
          <p:cNvPr id="4" name="Footer Placeholder 3">
            <a:extLst>
              <a:ext uri="{FF2B5EF4-FFF2-40B4-BE49-F238E27FC236}">
                <a16:creationId xmlns:a16="http://schemas.microsoft.com/office/drawing/2014/main" id="{50AE581C-F5F4-477D-B4AF-30E812B3955D}"/>
              </a:ext>
            </a:extLst>
          </p:cNvPr>
          <p:cNvSpPr>
            <a:spLocks noGrp="1"/>
          </p:cNvSpPr>
          <p:nvPr>
            <p:ph type="ftr" sz="quarter" idx="2"/>
          </p:nvPr>
        </p:nvSpPr>
        <p:spPr>
          <a:xfrm>
            <a:off x="0" y="6659563"/>
            <a:ext cx="4002088" cy="3508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9945CF3-0519-4F17-8DD4-293709EB1AC3}"/>
              </a:ext>
            </a:extLst>
          </p:cNvPr>
          <p:cNvSpPr>
            <a:spLocks noGrp="1"/>
          </p:cNvSpPr>
          <p:nvPr>
            <p:ph type="sldNum" sz="quarter" idx="3"/>
          </p:nvPr>
        </p:nvSpPr>
        <p:spPr>
          <a:xfrm>
            <a:off x="5232400" y="6659563"/>
            <a:ext cx="4002088" cy="350837"/>
          </a:xfrm>
          <a:prstGeom prst="rect">
            <a:avLst/>
          </a:prstGeom>
        </p:spPr>
        <p:txBody>
          <a:bodyPr vert="horz" lIns="91440" tIns="45720" rIns="91440" bIns="45720" rtlCol="0" anchor="b"/>
          <a:lstStyle>
            <a:lvl1pPr algn="r">
              <a:defRPr sz="1200"/>
            </a:lvl1pPr>
          </a:lstStyle>
          <a:p>
            <a:fld id="{6B178D87-52F8-4F79-84C8-94CAFF7189BF}" type="slidenum">
              <a:rPr lang="en-US" smtClean="0"/>
              <a:t>‹#›</a:t>
            </a:fld>
            <a:endParaRPr lang="en-US"/>
          </a:p>
        </p:txBody>
      </p:sp>
    </p:spTree>
    <p:extLst>
      <p:ext uri="{BB962C8B-B14F-4D97-AF65-F5344CB8AC3E}">
        <p14:creationId xmlns:p14="http://schemas.microsoft.com/office/powerpoint/2010/main" val="3498463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088"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32400" y="0"/>
            <a:ext cx="4002088" cy="350838"/>
          </a:xfrm>
          <a:prstGeom prst="rect">
            <a:avLst/>
          </a:prstGeom>
        </p:spPr>
        <p:txBody>
          <a:bodyPr vert="horz" lIns="91440" tIns="45720" rIns="91440" bIns="45720" rtlCol="0"/>
          <a:lstStyle>
            <a:lvl1pPr algn="r">
              <a:defRPr sz="1200"/>
            </a:lvl1pPr>
          </a:lstStyle>
          <a:p>
            <a:fld id="{26ADD7DA-A781-484A-9DD4-29270FCA8C4E}" type="datetimeFigureOut">
              <a:rPr lang="en-US" smtClean="0"/>
              <a:t>7/1/2025</a:t>
            </a:fld>
            <a:endParaRPr lang="en-US"/>
          </a:p>
        </p:txBody>
      </p:sp>
      <p:sp>
        <p:nvSpPr>
          <p:cNvPr id="4" name="Slide Image Placeholder 3"/>
          <p:cNvSpPr>
            <a:spLocks noGrp="1" noRot="1" noChangeAspect="1"/>
          </p:cNvSpPr>
          <p:nvPr>
            <p:ph type="sldImg" idx="2"/>
          </p:nvPr>
        </p:nvSpPr>
        <p:spPr>
          <a:xfrm>
            <a:off x="2516188" y="876300"/>
            <a:ext cx="4203700"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3925" y="3373438"/>
            <a:ext cx="7388225" cy="276066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9563"/>
            <a:ext cx="4002088" cy="3508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32400" y="6659563"/>
            <a:ext cx="4002088" cy="350837"/>
          </a:xfrm>
          <a:prstGeom prst="rect">
            <a:avLst/>
          </a:prstGeom>
        </p:spPr>
        <p:txBody>
          <a:bodyPr vert="horz" lIns="91440" tIns="45720" rIns="91440" bIns="45720" rtlCol="0" anchor="b"/>
          <a:lstStyle>
            <a:lvl1pPr algn="r">
              <a:defRPr sz="1200"/>
            </a:lvl1pPr>
          </a:lstStyle>
          <a:p>
            <a:fld id="{556EF0E7-240B-4C71-9D12-B7064887D920}" type="slidenum">
              <a:rPr lang="en-US" smtClean="0"/>
              <a:t>‹#›</a:t>
            </a:fld>
            <a:endParaRPr lang="en-US"/>
          </a:p>
        </p:txBody>
      </p:sp>
    </p:spTree>
    <p:extLst>
      <p:ext uri="{BB962C8B-B14F-4D97-AF65-F5344CB8AC3E}">
        <p14:creationId xmlns:p14="http://schemas.microsoft.com/office/powerpoint/2010/main" val="1307527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8" Type="http://schemas.openxmlformats.org/officeDocument/2006/relationships/hyperlink" Target="https://open.spotify.com/show/3ApAtkGlVjE83O0hJUePbA?si=f71db90909a44784" TargetMode="External"/><Relationship Id="rId3" Type="http://schemas.openxmlformats.org/officeDocument/2006/relationships/hyperlink" Target="mailto:questions@luxresearchinc.com" TargetMode="External"/><Relationship Id="rId7" Type="http://schemas.openxmlformats.org/officeDocument/2006/relationships/hyperlink" Target="https://twitter.com/LuxResearch"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hyperlink" Target="https://www.linkedin.com/company/lux-research/" TargetMode="External"/><Relationship Id="rId5" Type="http://schemas.openxmlformats.org/officeDocument/2006/relationships/hyperlink" Target="http://www.luxresearchinc.com/blog/" TargetMode="External"/><Relationship Id="rId10" Type="http://schemas.openxmlformats.org/officeDocument/2006/relationships/image" Target="../media/image9.svg"/><Relationship Id="rId4" Type="http://schemas.openxmlformats.org/officeDocument/2006/relationships/hyperlink" Target="http://www.luxresearchinc.com/" TargetMode="External"/><Relationship Id="rId9"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luxresearchinc.com/" TargetMode="External"/><Relationship Id="rId7" Type="http://schemas.openxmlformats.org/officeDocument/2006/relationships/hyperlink" Target="https://open.spotify.com/show/3ApAtkGlVjE83O0hJUePbA?si=f71db90909a44784" TargetMode="External"/><Relationship Id="rId2" Type="http://schemas.openxmlformats.org/officeDocument/2006/relationships/hyperlink" Target="mailto:questions@luxresearchinc.com" TargetMode="External"/><Relationship Id="rId1" Type="http://schemas.openxmlformats.org/officeDocument/2006/relationships/slideMaster" Target="../slideMasters/slideMaster1.xml"/><Relationship Id="rId6" Type="http://schemas.openxmlformats.org/officeDocument/2006/relationships/hyperlink" Target="https://twitter.com/LuxResearch" TargetMode="External"/><Relationship Id="rId5" Type="http://schemas.openxmlformats.org/officeDocument/2006/relationships/hyperlink" Target="https://www.linkedin.com/company/lux-research/" TargetMode="External"/><Relationship Id="rId10" Type="http://schemas.openxmlformats.org/officeDocument/2006/relationships/image" Target="../media/image4.png"/><Relationship Id="rId4" Type="http://schemas.openxmlformats.org/officeDocument/2006/relationships/hyperlink" Target="http://www.luxresearchinc.com/blog/" TargetMode="External"/><Relationship Id="rId9" Type="http://schemas.openxmlformats.org/officeDocument/2006/relationships/image" Target="../media/image9.sv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http://www.luxresearchinc.com/" TargetMode="External"/><Relationship Id="rId7"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hyperlink" Target="https://twitter.com/LuxResearch" TargetMode="External"/><Relationship Id="rId5" Type="http://schemas.openxmlformats.org/officeDocument/2006/relationships/hyperlink" Target="https://www.linkedin.com/company/lux-research/" TargetMode="External"/><Relationship Id="rId10" Type="http://schemas.openxmlformats.org/officeDocument/2006/relationships/hyperlink" Target="https://open.spotify.com/show/3ApAtkGlVjE83O0hJUePbA?si=f71db90909a44784" TargetMode="External"/><Relationship Id="rId4" Type="http://schemas.openxmlformats.org/officeDocument/2006/relationships/hyperlink" Target="http://www.luxresearchinc.com/blog/" TargetMode="External"/><Relationship Id="rId9" Type="http://schemas.openxmlformats.org/officeDocument/2006/relationships/hyperlink" Target="mailto:questions@luxresearchinc.com"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151E21C9-6F43-EA1F-6057-60ACB806D539}"/>
              </a:ext>
            </a:extLst>
          </p:cNvPr>
          <p:cNvSpPr>
            <a:spLocks noGrp="1"/>
          </p:cNvSpPr>
          <p:nvPr>
            <p:ph type="body" sz="quarter" idx="37" hasCustomPrompt="1"/>
          </p:nvPr>
        </p:nvSpPr>
        <p:spPr>
          <a:xfrm>
            <a:off x="1188990" y="2212247"/>
            <a:ext cx="9814019" cy="1863083"/>
          </a:xfrm>
        </p:spPr>
        <p:txBody>
          <a:bodyPr wrap="square" anchor="b" anchorCtr="0">
            <a:noAutofit/>
          </a:bodyPr>
          <a:lstStyle>
            <a:lvl1pPr marL="0" indent="0" algn="ctr">
              <a:buNone/>
              <a:defRPr sz="5400" b="1" cap="all" spc="300" baseline="0">
                <a:solidFill>
                  <a:schemeClr val="bg1"/>
                </a:solidFill>
              </a:defRPr>
            </a:lvl1pPr>
            <a:lvl2pPr marL="256032" indent="0">
              <a:buNone/>
              <a:defRPr/>
            </a:lvl2pPr>
            <a:lvl3pPr marL="713232" indent="0">
              <a:buNone/>
              <a:defRPr/>
            </a:lvl3pPr>
            <a:lvl4pPr marL="1170432" indent="0">
              <a:buNone/>
              <a:defRPr/>
            </a:lvl4pPr>
            <a:lvl5pPr marL="1627632" indent="0">
              <a:buNone/>
              <a:defRPr/>
            </a:lvl5pPr>
          </a:lstStyle>
          <a:p>
            <a:r>
              <a:rPr lang="en-US"/>
              <a:t>CLICK TO ADD a title</a:t>
            </a:r>
          </a:p>
        </p:txBody>
      </p:sp>
      <p:sp>
        <p:nvSpPr>
          <p:cNvPr id="5" name="Text Placeholder 55">
            <a:extLst>
              <a:ext uri="{FF2B5EF4-FFF2-40B4-BE49-F238E27FC236}">
                <a16:creationId xmlns:a16="http://schemas.microsoft.com/office/drawing/2014/main" id="{6D382982-2107-6248-0069-9095DCD4ABBA}"/>
              </a:ext>
            </a:extLst>
          </p:cNvPr>
          <p:cNvSpPr txBox="1">
            <a:spLocks/>
          </p:cNvSpPr>
          <p:nvPr userDrawn="1"/>
        </p:nvSpPr>
        <p:spPr>
          <a:xfrm>
            <a:off x="457200" y="571500"/>
            <a:ext cx="2544417" cy="941907"/>
          </a:xfrm>
          <a:prstGeom prst="rect">
            <a:avLst/>
          </a:prstGeom>
          <a:blipFill>
            <a:blip r:embed="rId2">
              <a:extLst>
                <a:ext uri="{28A0092B-C50C-407E-A947-70E740481C1C}">
                  <a14:useLocalDpi xmlns:a14="http://schemas.microsoft.com/office/drawing/2010/main" val="0"/>
                </a:ext>
              </a:extLst>
            </a:blip>
            <a:srcRect/>
            <a:stretch>
              <a:fillRect l="-31048" t="-89394" r="-27816" b="-87651"/>
            </a:stretch>
          </a:blipFill>
        </p:spPr>
        <p:txBody>
          <a:bodyPr>
            <a:noAutofit/>
          </a:bodyPr>
          <a:lstStyle>
            <a:lvl1pPr marL="0" indent="0" algn="l" defTabSz="685784" rtl="0" eaLnBrk="1" fontAlgn="base" hangingPunct="1">
              <a:spcBef>
                <a:spcPts val="1200"/>
              </a:spcBef>
              <a:spcAft>
                <a:spcPct val="0"/>
              </a:spcAft>
              <a:buClr>
                <a:schemeClr val="accent1"/>
              </a:buClr>
              <a:buSzPct val="100000"/>
              <a:buFont typeface="Arial" panose="020B0604020202020204" pitchFamily="34" charset="0"/>
              <a:buNone/>
              <a:defRPr sz="2100" b="1" kern="1200">
                <a:noFill/>
                <a:latin typeface="+mn-lt"/>
                <a:ea typeface="Tahoma" panose="020B0604030504040204" pitchFamily="34" charset="0"/>
                <a:cs typeface="Tahoma" panose="020B0604030504040204" pitchFamily="34" charset="0"/>
              </a:defRPr>
            </a:lvl1pPr>
            <a:lvl2pPr marL="0" indent="0" algn="l" defTabSz="685784" rtl="0" eaLnBrk="1" fontAlgn="base" hangingPunct="1">
              <a:spcBef>
                <a:spcPts val="1200"/>
              </a:spcBef>
              <a:spcAft>
                <a:spcPct val="0"/>
              </a:spcAft>
              <a:buClr>
                <a:schemeClr val="accent1"/>
              </a:buClr>
              <a:buSzPct val="100000"/>
              <a:buFont typeface="Arial" panose="020B0604020202020204" pitchFamily="34" charset="0"/>
              <a:buNone/>
              <a:defRPr sz="2100" kern="1200">
                <a:solidFill>
                  <a:schemeClr val="bg1"/>
                </a:solidFill>
                <a:latin typeface="+mn-lt"/>
                <a:ea typeface="Tahoma" panose="020B0604030504040204" pitchFamily="34" charset="0"/>
                <a:cs typeface="Tahoma" panose="020B0604030504040204" pitchFamily="34" charset="0"/>
              </a:defRPr>
            </a:lvl2pPr>
            <a:lvl3pPr marL="260604" indent="-260604" algn="l" defTabSz="685784" rtl="0" eaLnBrk="1" fontAlgn="base" hangingPunct="1">
              <a:spcBef>
                <a:spcPts val="1200"/>
              </a:spcBef>
              <a:spcAft>
                <a:spcPct val="0"/>
              </a:spcAft>
              <a:buClr>
                <a:schemeClr val="accent1"/>
              </a:buClr>
              <a:buSzPct val="100000"/>
              <a:buFont typeface="Arial" panose="020B0604020202020204" pitchFamily="34" charset="0"/>
              <a:buChar char="•"/>
              <a:defRPr sz="2100" kern="1200">
                <a:solidFill>
                  <a:schemeClr val="bg1"/>
                </a:solidFill>
                <a:latin typeface="+mn-lt"/>
                <a:ea typeface="Tahoma" panose="020B0604030504040204" pitchFamily="34" charset="0"/>
                <a:cs typeface="Tahoma" panose="020B0604030504040204" pitchFamily="34" charset="0"/>
              </a:defRPr>
            </a:lvl3pPr>
            <a:lvl4pPr marL="548640" indent="-260604" algn="l" defTabSz="685784" rtl="0" eaLnBrk="1" fontAlgn="base" hangingPunct="1">
              <a:spcBef>
                <a:spcPts val="1200"/>
              </a:spcBef>
              <a:spcAft>
                <a:spcPct val="0"/>
              </a:spcAft>
              <a:buClr>
                <a:schemeClr val="accent1"/>
              </a:buClr>
              <a:buSzPct val="100000"/>
              <a:buFont typeface="Tahoma" panose="020B0604030504040204" pitchFamily="34" charset="0"/>
              <a:buChar char="◦"/>
              <a:defRPr sz="1800" kern="1200">
                <a:solidFill>
                  <a:schemeClr val="bg1"/>
                </a:solidFill>
                <a:latin typeface="+mn-lt"/>
                <a:ea typeface="Tahoma" panose="020B0604030504040204" pitchFamily="34" charset="0"/>
                <a:cs typeface="Tahoma" panose="020B0604030504040204" pitchFamily="34" charset="0"/>
              </a:defRPr>
            </a:lvl4pPr>
            <a:lvl5pPr marL="822960" indent="-260604" algn="l" defTabSz="685784" rtl="0" eaLnBrk="1" fontAlgn="base" hangingPunct="1">
              <a:spcBef>
                <a:spcPts val="1200"/>
              </a:spcBef>
              <a:spcAft>
                <a:spcPct val="0"/>
              </a:spcAft>
              <a:buClr>
                <a:schemeClr val="accent1"/>
              </a:buClr>
              <a:buSzPct val="100000"/>
              <a:buFont typeface="Tahoma" panose="020B0604030504040204" pitchFamily="34" charset="0"/>
              <a:buChar char="◦"/>
              <a:defRPr sz="1800" kern="1200">
                <a:solidFill>
                  <a:schemeClr val="bg1"/>
                </a:solidFill>
                <a:latin typeface="+mn-lt"/>
                <a:ea typeface="Tahoma" panose="020B0604030504040204" pitchFamily="34" charset="0"/>
                <a:cs typeface="Tahoma" panose="020B0604030504040204" pitchFamily="34" charset="0"/>
              </a:defRPr>
            </a:lvl5pPr>
            <a:lvl6pPr marL="3771806" indent="-342891" algn="l" defTabSz="685784" rtl="0" eaLnBrk="1" latinLnBrk="0" hangingPunct="1">
              <a:spcBef>
                <a:spcPct val="20000"/>
              </a:spcBef>
              <a:buFont typeface="Arial"/>
              <a:buChar char="•"/>
              <a:defRPr sz="3000" kern="1200">
                <a:solidFill>
                  <a:schemeClr val="tx1"/>
                </a:solidFill>
                <a:latin typeface="+mn-lt"/>
                <a:ea typeface="+mn-ea"/>
                <a:cs typeface="+mn-cs"/>
              </a:defRPr>
            </a:lvl6pPr>
            <a:lvl7pPr marL="4457589" indent="-342891" algn="l" defTabSz="685784" rtl="0" eaLnBrk="1" latinLnBrk="0" hangingPunct="1">
              <a:spcBef>
                <a:spcPct val="20000"/>
              </a:spcBef>
              <a:buFont typeface="Arial"/>
              <a:buChar char="•"/>
              <a:defRPr sz="3000" kern="1200">
                <a:solidFill>
                  <a:schemeClr val="tx1"/>
                </a:solidFill>
                <a:latin typeface="+mn-lt"/>
                <a:ea typeface="+mn-ea"/>
                <a:cs typeface="+mn-cs"/>
              </a:defRPr>
            </a:lvl7pPr>
            <a:lvl8pPr marL="5143371" indent="-342891" algn="l" defTabSz="685784" rtl="0" eaLnBrk="1" latinLnBrk="0" hangingPunct="1">
              <a:spcBef>
                <a:spcPct val="20000"/>
              </a:spcBef>
              <a:buFont typeface="Arial"/>
              <a:buChar char="•"/>
              <a:defRPr sz="3000" kern="1200">
                <a:solidFill>
                  <a:schemeClr val="tx1"/>
                </a:solidFill>
                <a:latin typeface="+mn-lt"/>
                <a:ea typeface="+mn-ea"/>
                <a:cs typeface="+mn-cs"/>
              </a:defRPr>
            </a:lvl8pPr>
            <a:lvl9pPr marL="5829155" indent="-342891" algn="l" defTabSz="685784" rtl="0" eaLnBrk="1" latinLnBrk="0" hangingPunct="1">
              <a:spcBef>
                <a:spcPct val="20000"/>
              </a:spcBef>
              <a:buFont typeface="Arial"/>
              <a:buChar char="•"/>
              <a:defRPr sz="3000" kern="1200">
                <a:solidFill>
                  <a:schemeClr val="tx1"/>
                </a:solidFill>
                <a:latin typeface="+mn-lt"/>
                <a:ea typeface="+mn-ea"/>
                <a:cs typeface="+mn-cs"/>
              </a:defRPr>
            </a:lvl9pPr>
          </a:lstStyle>
          <a:p>
            <a:r>
              <a:rPr lang="en-US" b="0">
                <a:latin typeface="Montserrat" pitchFamily="2" charset="77"/>
              </a:rPr>
              <a:t> </a:t>
            </a:r>
          </a:p>
        </p:txBody>
      </p:sp>
      <p:sp>
        <p:nvSpPr>
          <p:cNvPr id="9" name="Text Placeholder 6">
            <a:extLst>
              <a:ext uri="{FF2B5EF4-FFF2-40B4-BE49-F238E27FC236}">
                <a16:creationId xmlns:a16="http://schemas.microsoft.com/office/drawing/2014/main" id="{0D660D67-5C70-C2D6-361D-65CF11F7279C}"/>
              </a:ext>
            </a:extLst>
          </p:cNvPr>
          <p:cNvSpPr>
            <a:spLocks noGrp="1"/>
          </p:cNvSpPr>
          <p:nvPr>
            <p:ph type="body" sz="quarter" idx="36" hasCustomPrompt="1"/>
          </p:nvPr>
        </p:nvSpPr>
        <p:spPr>
          <a:xfrm>
            <a:off x="1188991" y="4273812"/>
            <a:ext cx="9814019" cy="523220"/>
          </a:xfrm>
        </p:spPr>
        <p:txBody>
          <a:bodyPr/>
          <a:lstStyle>
            <a:lvl1pPr algn="ctr">
              <a:defRPr sz="2800" b="0" spc="300">
                <a:solidFill>
                  <a:schemeClr val="bg1"/>
                </a:solidFill>
              </a:defRPr>
            </a:lvl1pPr>
          </a:lstStyle>
          <a:p>
            <a:pPr lvl="0"/>
            <a:r>
              <a:rPr lang="en-US"/>
              <a:t>Click to add a Subtitle</a:t>
            </a:r>
          </a:p>
        </p:txBody>
      </p:sp>
      <p:sp>
        <p:nvSpPr>
          <p:cNvPr id="4" name="Text Placeholder 8">
            <a:extLst>
              <a:ext uri="{FF2B5EF4-FFF2-40B4-BE49-F238E27FC236}">
                <a16:creationId xmlns:a16="http://schemas.microsoft.com/office/drawing/2014/main" id="{C3B05A3B-778C-42AA-2F39-FDB8CF4E464D}"/>
              </a:ext>
            </a:extLst>
          </p:cNvPr>
          <p:cNvSpPr>
            <a:spLocks noGrp="1"/>
          </p:cNvSpPr>
          <p:nvPr>
            <p:ph type="body" sz="quarter" idx="13" hasCustomPrompt="1"/>
          </p:nvPr>
        </p:nvSpPr>
        <p:spPr>
          <a:xfrm>
            <a:off x="7506586" y="918746"/>
            <a:ext cx="4036841" cy="338554"/>
          </a:xfrm>
        </p:spPr>
        <p:txBody>
          <a:bodyPr wrap="square" anchor="b" anchorCtr="0">
            <a:spAutoFit/>
          </a:bodyPr>
          <a:lstStyle>
            <a:lvl1pPr marL="0" indent="0" algn="r">
              <a:buNone/>
              <a:defRPr sz="1600" b="1" cap="all" spc="300" baseline="0">
                <a:solidFill>
                  <a:schemeClr val="bg1"/>
                </a:solidFill>
              </a:defRPr>
            </a:lvl1pPr>
            <a:lvl2pPr marL="256032" indent="0">
              <a:buNone/>
              <a:defRPr/>
            </a:lvl2pPr>
            <a:lvl3pPr marL="713232" indent="0">
              <a:buNone/>
              <a:defRPr/>
            </a:lvl3pPr>
            <a:lvl4pPr marL="1170432" indent="0">
              <a:buNone/>
              <a:defRPr/>
            </a:lvl4pPr>
            <a:lvl5pPr marL="1627632" indent="0">
              <a:buNone/>
              <a:defRPr/>
            </a:lvl5pPr>
          </a:lstStyle>
          <a:p>
            <a:r>
              <a:rPr lang="en-US"/>
              <a:t>date</a:t>
            </a:r>
          </a:p>
        </p:txBody>
      </p:sp>
    </p:spTree>
    <p:extLst>
      <p:ext uri="{BB962C8B-B14F-4D97-AF65-F5344CB8AC3E}">
        <p14:creationId xmlns:p14="http://schemas.microsoft.com/office/powerpoint/2010/main" val="81292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pos="5760">
          <p15:clr>
            <a:srgbClr val="5ACBF0"/>
          </p15:clr>
        </p15:guide>
        <p15:guide id="2" orient="horz" pos="312">
          <p15:clr>
            <a:srgbClr val="5ACBF0"/>
          </p15:clr>
        </p15:guide>
        <p15:guide id="3" orient="horz" pos="936">
          <p15:clr>
            <a:srgbClr val="5ACBF0"/>
          </p15:clr>
        </p15:guide>
        <p15:guide id="5" pos="5520">
          <p15:clr>
            <a:srgbClr val="5ACBF0"/>
          </p15:clr>
        </p15:guide>
        <p15:guide id="6" orient="horz" pos="1272">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Break w/ Description &amp; Image">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81F9502A-DD07-D943-94BD-8FD36C165C56}"/>
              </a:ext>
            </a:extLst>
          </p:cNvPr>
          <p:cNvSpPr>
            <a:spLocks noGrp="1"/>
          </p:cNvSpPr>
          <p:nvPr>
            <p:ph type="sldNum" sz="quarter" idx="11"/>
          </p:nvPr>
        </p:nvSpPr>
        <p:spPr>
          <a:xfrm>
            <a:off x="11381232" y="6545366"/>
            <a:ext cx="429768" cy="128016"/>
          </a:xfrm>
          <a:prstGeom prst="rect">
            <a:avLst/>
          </a:prstGeom>
        </p:spPr>
        <p:txBody>
          <a:bodyPr lIns="0" tIns="0" rIns="0" bIns="0" anchor="ctr" anchorCtr="0"/>
          <a:lstStyle>
            <a:lvl1pPr algn="r">
              <a:defRPr sz="800">
                <a:solidFill>
                  <a:schemeClr val="bg1"/>
                </a:solidFill>
              </a:defRPr>
            </a:lvl1pPr>
          </a:lstStyle>
          <a:p>
            <a:fld id="{BBE24368-F3DC-4220-9096-E4E4BA733AD7}" type="slidenum">
              <a:rPr lang="en-US" smtClean="0"/>
              <a:pPr/>
              <a:t>‹#›</a:t>
            </a:fld>
            <a:endParaRPr lang="en-US"/>
          </a:p>
        </p:txBody>
      </p:sp>
      <p:sp>
        <p:nvSpPr>
          <p:cNvPr id="23" name="Text Placeholder 3">
            <a:extLst>
              <a:ext uri="{FF2B5EF4-FFF2-40B4-BE49-F238E27FC236}">
                <a16:creationId xmlns:a16="http://schemas.microsoft.com/office/drawing/2014/main" id="{D5B10FC9-DC40-B574-BB18-1563033B02B0}"/>
              </a:ext>
            </a:extLst>
          </p:cNvPr>
          <p:cNvSpPr>
            <a:spLocks noGrp="1"/>
          </p:cNvSpPr>
          <p:nvPr>
            <p:ph type="body" sz="quarter" idx="17" hasCustomPrompt="1"/>
          </p:nvPr>
        </p:nvSpPr>
        <p:spPr>
          <a:xfrm>
            <a:off x="5724938" y="6547819"/>
            <a:ext cx="5555795" cy="123111"/>
          </a:xfrm>
        </p:spPr>
        <p:txBody>
          <a:bodyPr tIns="0" bIns="0" anchor="ctr" anchorCtr="0"/>
          <a:lstStyle>
            <a:lvl1pPr algn="r">
              <a:defRPr sz="800" b="0">
                <a:solidFill>
                  <a:schemeClr val="bg1"/>
                </a:solidFill>
              </a:defRPr>
            </a:lvl1pPr>
          </a:lstStyle>
          <a:p>
            <a:pPr lvl="0"/>
            <a:r>
              <a:rPr lang="en-US"/>
              <a:t>Footer</a:t>
            </a:r>
          </a:p>
        </p:txBody>
      </p:sp>
      <p:sp>
        <p:nvSpPr>
          <p:cNvPr id="5" name="AutoShape 3">
            <a:extLst>
              <a:ext uri="{FF2B5EF4-FFF2-40B4-BE49-F238E27FC236}">
                <a16:creationId xmlns:a16="http://schemas.microsoft.com/office/drawing/2014/main" id="{57892F3C-C412-58EB-7A52-7375ABD80BC1}"/>
              </a:ext>
            </a:extLst>
          </p:cNvPr>
          <p:cNvSpPr/>
          <p:nvPr userDrawn="1"/>
        </p:nvSpPr>
        <p:spPr>
          <a:xfrm rot="10800000">
            <a:off x="380996" y="1761565"/>
            <a:ext cx="1192309" cy="0"/>
          </a:xfrm>
          <a:prstGeom prst="line">
            <a:avLst/>
          </a:prstGeom>
          <a:ln w="19050" cap="flat">
            <a:solidFill>
              <a:srgbClr val="EDDC29"/>
            </a:solidFill>
            <a:prstDash val="solid"/>
            <a:headEnd type="none" w="sm" len="sm"/>
            <a:tailEnd type="none" w="sm" len="sm"/>
          </a:ln>
        </p:spPr>
        <p:txBody>
          <a:bodyPr/>
          <a:lstStyle/>
          <a:p>
            <a:endParaRPr lang="en-US">
              <a:latin typeface="Montserrat" pitchFamily="2" charset="77"/>
            </a:endParaRPr>
          </a:p>
        </p:txBody>
      </p:sp>
      <p:sp>
        <p:nvSpPr>
          <p:cNvPr id="2" name="Text Placeholder 6">
            <a:extLst>
              <a:ext uri="{FF2B5EF4-FFF2-40B4-BE49-F238E27FC236}">
                <a16:creationId xmlns:a16="http://schemas.microsoft.com/office/drawing/2014/main" id="{B1528AF7-D5FB-8271-5255-F0BF586724D6}"/>
              </a:ext>
            </a:extLst>
          </p:cNvPr>
          <p:cNvSpPr>
            <a:spLocks noGrp="1"/>
          </p:cNvSpPr>
          <p:nvPr>
            <p:ph type="body" sz="quarter" idx="19" hasCustomPrompt="1"/>
          </p:nvPr>
        </p:nvSpPr>
        <p:spPr>
          <a:xfrm>
            <a:off x="376518" y="3947939"/>
            <a:ext cx="6238875" cy="1081259"/>
          </a:xfrm>
        </p:spPr>
        <p:txBody>
          <a:bodyPr anchor="t">
            <a:noAutofit/>
          </a:bodyPr>
          <a:lstStyle>
            <a:lvl1pPr>
              <a:defRPr sz="2400" b="0" spc="0">
                <a:solidFill>
                  <a:schemeClr val="accent1"/>
                </a:solidFill>
              </a:defRPr>
            </a:lvl1pPr>
          </a:lstStyle>
          <a:p>
            <a:pPr lvl="0"/>
            <a:r>
              <a:rPr lang="en-US"/>
              <a:t>Click here to add subtitle</a:t>
            </a:r>
          </a:p>
        </p:txBody>
      </p:sp>
      <p:sp>
        <p:nvSpPr>
          <p:cNvPr id="4" name="Text Placeholder 8">
            <a:extLst>
              <a:ext uri="{FF2B5EF4-FFF2-40B4-BE49-F238E27FC236}">
                <a16:creationId xmlns:a16="http://schemas.microsoft.com/office/drawing/2014/main" id="{F51DEC2A-467D-12FC-838A-55260B9F17EA}"/>
              </a:ext>
            </a:extLst>
          </p:cNvPr>
          <p:cNvSpPr>
            <a:spLocks noGrp="1"/>
          </p:cNvSpPr>
          <p:nvPr>
            <p:ph type="body" sz="quarter" idx="13" hasCustomPrompt="1"/>
          </p:nvPr>
        </p:nvSpPr>
        <p:spPr>
          <a:xfrm>
            <a:off x="380998" y="2038394"/>
            <a:ext cx="6234396" cy="1629835"/>
          </a:xfrm>
        </p:spPr>
        <p:txBody>
          <a:bodyPr wrap="square" anchor="b" anchorCtr="0">
            <a:noAutofit/>
          </a:bodyPr>
          <a:lstStyle>
            <a:lvl1pPr marL="0" indent="0" algn="l">
              <a:buNone/>
              <a:defRPr sz="3600" b="1" cap="all" spc="300" baseline="0">
                <a:solidFill>
                  <a:schemeClr val="bg1"/>
                </a:solidFill>
              </a:defRPr>
            </a:lvl1pPr>
            <a:lvl2pPr marL="256032" indent="0">
              <a:buNone/>
              <a:defRPr/>
            </a:lvl2pPr>
            <a:lvl3pPr marL="713232" indent="0">
              <a:buNone/>
              <a:defRPr/>
            </a:lvl3pPr>
            <a:lvl4pPr marL="1170432" indent="0">
              <a:buNone/>
              <a:defRPr/>
            </a:lvl4pPr>
            <a:lvl5pPr marL="1627632" indent="0">
              <a:buNone/>
              <a:defRPr/>
            </a:lvl5pPr>
          </a:lstStyle>
          <a:p>
            <a:r>
              <a:rPr lang="en-US"/>
              <a:t>CLICK TO ADD A SLIDE TITLE</a:t>
            </a:r>
          </a:p>
        </p:txBody>
      </p:sp>
      <p:sp>
        <p:nvSpPr>
          <p:cNvPr id="6" name="Picture Placeholder 4">
            <a:extLst>
              <a:ext uri="{FF2B5EF4-FFF2-40B4-BE49-F238E27FC236}">
                <a16:creationId xmlns:a16="http://schemas.microsoft.com/office/drawing/2014/main" id="{94A1E03C-C50C-CE53-F2A9-C9CC3EBDFD15}"/>
              </a:ext>
            </a:extLst>
          </p:cNvPr>
          <p:cNvSpPr>
            <a:spLocks noGrp="1"/>
          </p:cNvSpPr>
          <p:nvPr>
            <p:ph type="pic" sz="quarter" idx="21"/>
          </p:nvPr>
        </p:nvSpPr>
        <p:spPr>
          <a:xfrm>
            <a:off x="6996113" y="422275"/>
            <a:ext cx="4814887" cy="5420546"/>
          </a:xfrm>
          <a:solidFill>
            <a:schemeClr val="tx1"/>
          </a:solidFill>
        </p:spPr>
        <p:txBody>
          <a:bodyPr/>
          <a:lstStyle>
            <a:lvl1pPr algn="ctr">
              <a:defRPr>
                <a:solidFill>
                  <a:schemeClr val="bg1"/>
                </a:solidFill>
              </a:defRPr>
            </a:lvl1pPr>
          </a:lstStyle>
          <a:p>
            <a:r>
              <a:rPr lang="en-US"/>
              <a:t>Click icon to add picture</a:t>
            </a:r>
          </a:p>
        </p:txBody>
      </p:sp>
    </p:spTree>
    <p:extLst>
      <p:ext uri="{BB962C8B-B14F-4D97-AF65-F5344CB8AC3E}">
        <p14:creationId xmlns:p14="http://schemas.microsoft.com/office/powerpoint/2010/main" val="898651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pos="4176">
          <p15:clr>
            <a:srgbClr val="5ACBF0"/>
          </p15:clr>
        </p15:guide>
        <p15:guide id="4" orient="horz" pos="360">
          <p15:clr>
            <a:srgbClr val="5ACBF0"/>
          </p15:clr>
        </p15:guide>
        <p15:guide id="5" orient="horz" pos="312">
          <p15:clr>
            <a:srgbClr val="5ACBF0"/>
          </p15:clr>
        </p15:guide>
        <p15:guide id="7" orient="horz" pos="1008">
          <p15:clr>
            <a:srgbClr val="5ACBF0"/>
          </p15:clr>
        </p15:guide>
        <p15:guide id="8" orient="horz" pos="912">
          <p15:clr>
            <a:srgbClr val="5ACBF0"/>
          </p15:clr>
        </p15:guide>
        <p15:guide id="9" pos="4416">
          <p15:clr>
            <a:srgbClr val="5ACBF0"/>
          </p15:clr>
        </p15:guide>
        <p15:guide id="10" orient="horz" pos="2496">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D4F35FB0-C61E-9613-B16E-D89852B2C193}"/>
              </a:ext>
            </a:extLst>
          </p:cNvPr>
          <p:cNvSpPr>
            <a:spLocks noGrp="1"/>
          </p:cNvSpPr>
          <p:nvPr>
            <p:ph type="sldNum" sz="quarter" idx="11"/>
          </p:nvPr>
        </p:nvSpPr>
        <p:spPr>
          <a:xfrm>
            <a:off x="11381232" y="6545366"/>
            <a:ext cx="429768" cy="128016"/>
          </a:xfrm>
          <a:prstGeom prst="rect">
            <a:avLst/>
          </a:prstGeom>
        </p:spPr>
        <p:txBody>
          <a:bodyPr lIns="0" tIns="0" rIns="0" bIns="0" anchor="ctr" anchorCtr="0"/>
          <a:lstStyle>
            <a:lvl1pPr algn="r">
              <a:defRPr sz="800">
                <a:solidFill>
                  <a:schemeClr val="bg1"/>
                </a:solidFill>
              </a:defRPr>
            </a:lvl1pPr>
          </a:lstStyle>
          <a:p>
            <a:fld id="{BBE24368-F3DC-4220-9096-E4E4BA733AD7}" type="slidenum">
              <a:rPr lang="en-US" smtClean="0"/>
              <a:pPr/>
              <a:t>‹#›</a:t>
            </a:fld>
            <a:endParaRPr lang="en-US"/>
          </a:p>
        </p:txBody>
      </p:sp>
      <p:sp>
        <p:nvSpPr>
          <p:cNvPr id="3" name="Text Placeholder 3">
            <a:extLst>
              <a:ext uri="{FF2B5EF4-FFF2-40B4-BE49-F238E27FC236}">
                <a16:creationId xmlns:a16="http://schemas.microsoft.com/office/drawing/2014/main" id="{AE33913B-F6F4-1647-971E-335B20816BE7}"/>
              </a:ext>
            </a:extLst>
          </p:cNvPr>
          <p:cNvSpPr>
            <a:spLocks noGrp="1"/>
          </p:cNvSpPr>
          <p:nvPr>
            <p:ph type="body" sz="quarter" idx="17" hasCustomPrompt="1"/>
          </p:nvPr>
        </p:nvSpPr>
        <p:spPr>
          <a:xfrm>
            <a:off x="5724938" y="6547819"/>
            <a:ext cx="5555795" cy="123111"/>
          </a:xfrm>
        </p:spPr>
        <p:txBody>
          <a:bodyPr tIns="0" bIns="0" anchor="ctr" anchorCtr="0"/>
          <a:lstStyle>
            <a:lvl1pPr algn="r">
              <a:defRPr sz="800" b="0">
                <a:solidFill>
                  <a:schemeClr val="bg1"/>
                </a:solidFill>
              </a:defRPr>
            </a:lvl1pPr>
          </a:lstStyle>
          <a:p>
            <a:pPr lvl="0"/>
            <a:r>
              <a:rPr lang="en-US"/>
              <a:t>Footer</a:t>
            </a:r>
          </a:p>
        </p:txBody>
      </p:sp>
      <p:pic>
        <p:nvPicPr>
          <p:cNvPr id="5" name="Picture 4" descr="A planet in space with stars&#10;&#10;Description automatically generated">
            <a:extLst>
              <a:ext uri="{FF2B5EF4-FFF2-40B4-BE49-F238E27FC236}">
                <a16:creationId xmlns:a16="http://schemas.microsoft.com/office/drawing/2014/main" id="{BC26DF6E-569B-4A9B-685B-0C89437101BD}"/>
              </a:ext>
            </a:extLst>
          </p:cNvPr>
          <p:cNvPicPr>
            <a:picLocks noChangeAspect="1"/>
          </p:cNvPicPr>
          <p:nvPr userDrawn="1"/>
        </p:nvPicPr>
        <p:blipFill rotWithShape="1">
          <a:blip r:embed="rId2">
            <a:grayscl/>
            <a:extLst>
              <a:ext uri="{28A0092B-C50C-407E-A947-70E740481C1C}">
                <a14:useLocalDpi xmlns:a14="http://schemas.microsoft.com/office/drawing/2010/main" val="0"/>
              </a:ext>
            </a:extLst>
          </a:blip>
          <a:srcRect t="9563" b="22416"/>
          <a:stretch/>
        </p:blipFill>
        <p:spPr>
          <a:xfrm>
            <a:off x="0" y="-1"/>
            <a:ext cx="12192000" cy="6300789"/>
          </a:xfrm>
          <a:prstGeom prst="rect">
            <a:avLst/>
          </a:prstGeom>
        </p:spPr>
      </p:pic>
      <p:sp>
        <p:nvSpPr>
          <p:cNvPr id="6" name="Text Placeholder 6">
            <a:extLst>
              <a:ext uri="{FF2B5EF4-FFF2-40B4-BE49-F238E27FC236}">
                <a16:creationId xmlns:a16="http://schemas.microsoft.com/office/drawing/2014/main" id="{5A534A96-DD30-B3B0-4C96-FF964A26D75E}"/>
              </a:ext>
            </a:extLst>
          </p:cNvPr>
          <p:cNvSpPr>
            <a:spLocks noGrp="1"/>
          </p:cNvSpPr>
          <p:nvPr>
            <p:ph type="body" sz="quarter" idx="18" hasCustomPrompt="1"/>
          </p:nvPr>
        </p:nvSpPr>
        <p:spPr>
          <a:xfrm>
            <a:off x="559594" y="2800503"/>
            <a:ext cx="11072812" cy="2828773"/>
          </a:xfrm>
        </p:spPr>
        <p:txBody>
          <a:bodyPr anchor="ctr">
            <a:noAutofit/>
          </a:bodyPr>
          <a:lstStyle>
            <a:lvl1pPr algn="ctr">
              <a:defRPr sz="4000" spc="300">
                <a:solidFill>
                  <a:schemeClr val="bg1"/>
                </a:solidFill>
              </a:defRPr>
            </a:lvl1pPr>
          </a:lstStyle>
          <a:p>
            <a:pPr lvl="0"/>
            <a:r>
              <a:rPr lang="en-US"/>
              <a:t>Click to add call out</a:t>
            </a:r>
          </a:p>
        </p:txBody>
      </p:sp>
      <p:sp>
        <p:nvSpPr>
          <p:cNvPr id="7" name="Text Placeholder 55">
            <a:extLst>
              <a:ext uri="{FF2B5EF4-FFF2-40B4-BE49-F238E27FC236}">
                <a16:creationId xmlns:a16="http://schemas.microsoft.com/office/drawing/2014/main" id="{EDA8DA52-4848-65A4-1B9D-E81F7BF89295}"/>
              </a:ext>
            </a:extLst>
          </p:cNvPr>
          <p:cNvSpPr txBox="1">
            <a:spLocks/>
          </p:cNvSpPr>
          <p:nvPr userDrawn="1"/>
        </p:nvSpPr>
        <p:spPr>
          <a:xfrm>
            <a:off x="4452729" y="1614018"/>
            <a:ext cx="2544417" cy="941907"/>
          </a:xfrm>
          <a:prstGeom prst="rect">
            <a:avLst/>
          </a:prstGeom>
          <a:blipFill>
            <a:blip r:embed="rId3">
              <a:extLst>
                <a:ext uri="{28A0092B-C50C-407E-A947-70E740481C1C}">
                  <a14:useLocalDpi xmlns:a14="http://schemas.microsoft.com/office/drawing/2010/main" val="0"/>
                </a:ext>
              </a:extLst>
            </a:blip>
            <a:srcRect/>
            <a:stretch>
              <a:fillRect l="-31048" t="-89394" r="-27816" b="-87651"/>
            </a:stretch>
          </a:blipFill>
        </p:spPr>
        <p:txBody>
          <a:bodyPr>
            <a:noAutofit/>
          </a:bodyPr>
          <a:lstStyle>
            <a:lvl1pPr marL="0" indent="0" algn="l" defTabSz="685784" rtl="0" eaLnBrk="1" fontAlgn="base" hangingPunct="1">
              <a:spcBef>
                <a:spcPts val="1200"/>
              </a:spcBef>
              <a:spcAft>
                <a:spcPct val="0"/>
              </a:spcAft>
              <a:buClr>
                <a:schemeClr val="accent1"/>
              </a:buClr>
              <a:buSzPct val="100000"/>
              <a:buFont typeface="Arial" panose="020B0604020202020204" pitchFamily="34" charset="0"/>
              <a:buNone/>
              <a:defRPr sz="2100" b="1" kern="1200">
                <a:noFill/>
                <a:latin typeface="+mn-lt"/>
                <a:ea typeface="Tahoma" panose="020B0604030504040204" pitchFamily="34" charset="0"/>
                <a:cs typeface="Tahoma" panose="020B0604030504040204" pitchFamily="34" charset="0"/>
              </a:defRPr>
            </a:lvl1pPr>
            <a:lvl2pPr marL="0" indent="0" algn="l" defTabSz="685784" rtl="0" eaLnBrk="1" fontAlgn="base" hangingPunct="1">
              <a:spcBef>
                <a:spcPts val="1200"/>
              </a:spcBef>
              <a:spcAft>
                <a:spcPct val="0"/>
              </a:spcAft>
              <a:buClr>
                <a:schemeClr val="accent1"/>
              </a:buClr>
              <a:buSzPct val="100000"/>
              <a:buFont typeface="Arial" panose="020B0604020202020204" pitchFamily="34" charset="0"/>
              <a:buNone/>
              <a:defRPr sz="2100" kern="1200">
                <a:solidFill>
                  <a:schemeClr val="bg1"/>
                </a:solidFill>
                <a:latin typeface="+mn-lt"/>
                <a:ea typeface="Tahoma" panose="020B0604030504040204" pitchFamily="34" charset="0"/>
                <a:cs typeface="Tahoma" panose="020B0604030504040204" pitchFamily="34" charset="0"/>
              </a:defRPr>
            </a:lvl2pPr>
            <a:lvl3pPr marL="260604" indent="-260604" algn="l" defTabSz="685784" rtl="0" eaLnBrk="1" fontAlgn="base" hangingPunct="1">
              <a:spcBef>
                <a:spcPts val="1200"/>
              </a:spcBef>
              <a:spcAft>
                <a:spcPct val="0"/>
              </a:spcAft>
              <a:buClr>
                <a:schemeClr val="accent1"/>
              </a:buClr>
              <a:buSzPct val="100000"/>
              <a:buFont typeface="Arial" panose="020B0604020202020204" pitchFamily="34" charset="0"/>
              <a:buChar char="•"/>
              <a:defRPr sz="2100" kern="1200">
                <a:solidFill>
                  <a:schemeClr val="bg1"/>
                </a:solidFill>
                <a:latin typeface="+mn-lt"/>
                <a:ea typeface="Tahoma" panose="020B0604030504040204" pitchFamily="34" charset="0"/>
                <a:cs typeface="Tahoma" panose="020B0604030504040204" pitchFamily="34" charset="0"/>
              </a:defRPr>
            </a:lvl3pPr>
            <a:lvl4pPr marL="548640" indent="-260604" algn="l" defTabSz="685784" rtl="0" eaLnBrk="1" fontAlgn="base" hangingPunct="1">
              <a:spcBef>
                <a:spcPts val="1200"/>
              </a:spcBef>
              <a:spcAft>
                <a:spcPct val="0"/>
              </a:spcAft>
              <a:buClr>
                <a:schemeClr val="accent1"/>
              </a:buClr>
              <a:buSzPct val="100000"/>
              <a:buFont typeface="Tahoma" panose="020B0604030504040204" pitchFamily="34" charset="0"/>
              <a:buChar char="◦"/>
              <a:defRPr sz="1800" kern="1200">
                <a:solidFill>
                  <a:schemeClr val="bg1"/>
                </a:solidFill>
                <a:latin typeface="+mn-lt"/>
                <a:ea typeface="Tahoma" panose="020B0604030504040204" pitchFamily="34" charset="0"/>
                <a:cs typeface="Tahoma" panose="020B0604030504040204" pitchFamily="34" charset="0"/>
              </a:defRPr>
            </a:lvl4pPr>
            <a:lvl5pPr marL="822960" indent="-260604" algn="l" defTabSz="685784" rtl="0" eaLnBrk="1" fontAlgn="base" hangingPunct="1">
              <a:spcBef>
                <a:spcPts val="1200"/>
              </a:spcBef>
              <a:spcAft>
                <a:spcPct val="0"/>
              </a:spcAft>
              <a:buClr>
                <a:schemeClr val="accent1"/>
              </a:buClr>
              <a:buSzPct val="100000"/>
              <a:buFont typeface="Tahoma" panose="020B0604030504040204" pitchFamily="34" charset="0"/>
              <a:buChar char="◦"/>
              <a:defRPr sz="1800" kern="1200">
                <a:solidFill>
                  <a:schemeClr val="bg1"/>
                </a:solidFill>
                <a:latin typeface="+mn-lt"/>
                <a:ea typeface="Tahoma" panose="020B0604030504040204" pitchFamily="34" charset="0"/>
                <a:cs typeface="Tahoma" panose="020B0604030504040204" pitchFamily="34" charset="0"/>
              </a:defRPr>
            </a:lvl5pPr>
            <a:lvl6pPr marL="3771806" indent="-342891" algn="l" defTabSz="685784" rtl="0" eaLnBrk="1" latinLnBrk="0" hangingPunct="1">
              <a:spcBef>
                <a:spcPct val="20000"/>
              </a:spcBef>
              <a:buFont typeface="Arial"/>
              <a:buChar char="•"/>
              <a:defRPr sz="3000" kern="1200">
                <a:solidFill>
                  <a:schemeClr val="tx1"/>
                </a:solidFill>
                <a:latin typeface="+mn-lt"/>
                <a:ea typeface="+mn-ea"/>
                <a:cs typeface="+mn-cs"/>
              </a:defRPr>
            </a:lvl6pPr>
            <a:lvl7pPr marL="4457589" indent="-342891" algn="l" defTabSz="685784" rtl="0" eaLnBrk="1" latinLnBrk="0" hangingPunct="1">
              <a:spcBef>
                <a:spcPct val="20000"/>
              </a:spcBef>
              <a:buFont typeface="Arial"/>
              <a:buChar char="•"/>
              <a:defRPr sz="3000" kern="1200">
                <a:solidFill>
                  <a:schemeClr val="tx1"/>
                </a:solidFill>
                <a:latin typeface="+mn-lt"/>
                <a:ea typeface="+mn-ea"/>
                <a:cs typeface="+mn-cs"/>
              </a:defRPr>
            </a:lvl7pPr>
            <a:lvl8pPr marL="5143371" indent="-342891" algn="l" defTabSz="685784" rtl="0" eaLnBrk="1" latinLnBrk="0" hangingPunct="1">
              <a:spcBef>
                <a:spcPct val="20000"/>
              </a:spcBef>
              <a:buFont typeface="Arial"/>
              <a:buChar char="•"/>
              <a:defRPr sz="3000" kern="1200">
                <a:solidFill>
                  <a:schemeClr val="tx1"/>
                </a:solidFill>
                <a:latin typeface="+mn-lt"/>
                <a:ea typeface="+mn-ea"/>
                <a:cs typeface="+mn-cs"/>
              </a:defRPr>
            </a:lvl8pPr>
            <a:lvl9pPr marL="5829155" indent="-342891" algn="l" defTabSz="685784" rtl="0" eaLnBrk="1" latinLnBrk="0" hangingPunct="1">
              <a:spcBef>
                <a:spcPct val="20000"/>
              </a:spcBef>
              <a:buFont typeface="Arial"/>
              <a:buChar char="•"/>
              <a:defRPr sz="3000" kern="1200">
                <a:solidFill>
                  <a:schemeClr val="tx1"/>
                </a:solidFill>
                <a:latin typeface="+mn-lt"/>
                <a:ea typeface="+mn-ea"/>
                <a:cs typeface="+mn-cs"/>
              </a:defRPr>
            </a:lvl9pPr>
          </a:lstStyle>
          <a:p>
            <a:r>
              <a:rPr lang="en-US" b="0">
                <a:latin typeface="Montserrat" pitchFamily="2" charset="77"/>
              </a:rPr>
              <a:t> </a:t>
            </a:r>
          </a:p>
        </p:txBody>
      </p:sp>
    </p:spTree>
    <p:extLst>
      <p:ext uri="{BB962C8B-B14F-4D97-AF65-F5344CB8AC3E}">
        <p14:creationId xmlns:p14="http://schemas.microsoft.com/office/powerpoint/2010/main" val="372781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2">
          <p15:clr>
            <a:srgbClr val="5ACBF0"/>
          </p15:clr>
        </p15:guide>
        <p15:guide id="2" orient="horz" pos="360">
          <p15:clr>
            <a:srgbClr val="5ACBF0"/>
          </p15:clr>
        </p15:guide>
        <p15:guide id="3" orient="horz" pos="888">
          <p15:clr>
            <a:srgbClr val="5ACBF0"/>
          </p15:clr>
        </p15:guide>
        <p15:guide id="4" orient="horz" pos="1008">
          <p15:clr>
            <a:srgbClr val="5ACBF0"/>
          </p15:clr>
        </p15:guide>
        <p15:guide id="5" pos="4176">
          <p15:clr>
            <a:srgbClr val="5ACBF0"/>
          </p15:clr>
        </p15:guide>
        <p15:guide id="6" pos="4416">
          <p15:clr>
            <a:srgbClr val="5ACBF0"/>
          </p15:clr>
        </p15:guide>
        <p15:guide id="7" orient="horz" pos="3768">
          <p15:clr>
            <a:srgbClr val="5ACBF0"/>
          </p15:clr>
        </p15:guide>
        <p15:guide id="8" orient="horz" pos="3864">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Quote w/ Imag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08A430C-DB42-8139-D584-5B908FC3D093}"/>
              </a:ext>
            </a:extLst>
          </p:cNvPr>
          <p:cNvSpPr>
            <a:spLocks noGrp="1"/>
          </p:cNvSpPr>
          <p:nvPr>
            <p:ph type="body" sz="quarter" idx="18" hasCustomPrompt="1"/>
          </p:nvPr>
        </p:nvSpPr>
        <p:spPr>
          <a:xfrm>
            <a:off x="376518" y="1600204"/>
            <a:ext cx="6239435" cy="3410923"/>
          </a:xfrm>
        </p:spPr>
        <p:txBody>
          <a:bodyPr anchor="t">
            <a:noAutofit/>
          </a:bodyPr>
          <a:lstStyle>
            <a:lvl1pPr>
              <a:defRPr sz="3200" spc="300">
                <a:solidFill>
                  <a:schemeClr val="bg1"/>
                </a:solidFill>
              </a:defRPr>
            </a:lvl1pPr>
          </a:lstStyle>
          <a:p>
            <a:pPr lvl="0"/>
            <a:r>
              <a:rPr lang="en-US"/>
              <a:t>Click to add quote.</a:t>
            </a:r>
          </a:p>
        </p:txBody>
      </p:sp>
      <p:sp>
        <p:nvSpPr>
          <p:cNvPr id="20" name="Slide Number Placeholder 5">
            <a:extLst>
              <a:ext uri="{FF2B5EF4-FFF2-40B4-BE49-F238E27FC236}">
                <a16:creationId xmlns:a16="http://schemas.microsoft.com/office/drawing/2014/main" id="{81F9502A-DD07-D943-94BD-8FD36C165C56}"/>
              </a:ext>
            </a:extLst>
          </p:cNvPr>
          <p:cNvSpPr>
            <a:spLocks noGrp="1"/>
          </p:cNvSpPr>
          <p:nvPr>
            <p:ph type="sldNum" sz="quarter" idx="11"/>
          </p:nvPr>
        </p:nvSpPr>
        <p:spPr>
          <a:xfrm>
            <a:off x="11381232" y="6545366"/>
            <a:ext cx="429768" cy="128016"/>
          </a:xfrm>
          <a:prstGeom prst="rect">
            <a:avLst/>
          </a:prstGeom>
        </p:spPr>
        <p:txBody>
          <a:bodyPr lIns="0" tIns="0" rIns="0" bIns="0" anchor="ctr" anchorCtr="0"/>
          <a:lstStyle>
            <a:lvl1pPr algn="r">
              <a:defRPr sz="800">
                <a:solidFill>
                  <a:schemeClr val="bg1"/>
                </a:solidFill>
              </a:defRPr>
            </a:lvl1pPr>
          </a:lstStyle>
          <a:p>
            <a:fld id="{BBE24368-F3DC-4220-9096-E4E4BA733AD7}" type="slidenum">
              <a:rPr lang="en-US" smtClean="0"/>
              <a:pPr/>
              <a:t>‹#›</a:t>
            </a:fld>
            <a:endParaRPr lang="en-US"/>
          </a:p>
        </p:txBody>
      </p:sp>
      <p:sp>
        <p:nvSpPr>
          <p:cNvPr id="23" name="Text Placeholder 3">
            <a:extLst>
              <a:ext uri="{FF2B5EF4-FFF2-40B4-BE49-F238E27FC236}">
                <a16:creationId xmlns:a16="http://schemas.microsoft.com/office/drawing/2014/main" id="{D5B10FC9-DC40-B574-BB18-1563033B02B0}"/>
              </a:ext>
            </a:extLst>
          </p:cNvPr>
          <p:cNvSpPr>
            <a:spLocks noGrp="1"/>
          </p:cNvSpPr>
          <p:nvPr>
            <p:ph type="body" sz="quarter" idx="17" hasCustomPrompt="1"/>
          </p:nvPr>
        </p:nvSpPr>
        <p:spPr>
          <a:xfrm>
            <a:off x="5724938" y="6547819"/>
            <a:ext cx="5555795" cy="123111"/>
          </a:xfrm>
        </p:spPr>
        <p:txBody>
          <a:bodyPr tIns="0" bIns="0" anchor="ctr" anchorCtr="0"/>
          <a:lstStyle>
            <a:lvl1pPr algn="r">
              <a:defRPr sz="800" b="0">
                <a:solidFill>
                  <a:schemeClr val="bg1"/>
                </a:solidFill>
              </a:defRPr>
            </a:lvl1pPr>
          </a:lstStyle>
          <a:p>
            <a:pPr lvl="0"/>
            <a:r>
              <a:rPr lang="en-US"/>
              <a:t>Footer</a:t>
            </a:r>
          </a:p>
        </p:txBody>
      </p:sp>
      <p:sp>
        <p:nvSpPr>
          <p:cNvPr id="5" name="AutoShape 3">
            <a:extLst>
              <a:ext uri="{FF2B5EF4-FFF2-40B4-BE49-F238E27FC236}">
                <a16:creationId xmlns:a16="http://schemas.microsoft.com/office/drawing/2014/main" id="{57892F3C-C412-58EB-7A52-7375ABD80BC1}"/>
              </a:ext>
            </a:extLst>
          </p:cNvPr>
          <p:cNvSpPr/>
          <p:nvPr userDrawn="1"/>
        </p:nvSpPr>
        <p:spPr>
          <a:xfrm rot="10800000">
            <a:off x="380996" y="1231294"/>
            <a:ext cx="1192309" cy="0"/>
          </a:xfrm>
          <a:prstGeom prst="line">
            <a:avLst/>
          </a:prstGeom>
          <a:ln w="19050" cap="flat">
            <a:solidFill>
              <a:srgbClr val="EDDC29"/>
            </a:solidFill>
            <a:prstDash val="solid"/>
            <a:headEnd type="none" w="sm" len="sm"/>
            <a:tailEnd type="none" w="sm" len="sm"/>
          </a:ln>
        </p:spPr>
        <p:txBody>
          <a:bodyPr/>
          <a:lstStyle/>
          <a:p>
            <a:endParaRPr lang="en-US">
              <a:latin typeface="Montserrat" pitchFamily="2" charset="77"/>
            </a:endParaRPr>
          </a:p>
        </p:txBody>
      </p:sp>
      <p:grpSp>
        <p:nvGrpSpPr>
          <p:cNvPr id="3" name="Group 2">
            <a:extLst>
              <a:ext uri="{FF2B5EF4-FFF2-40B4-BE49-F238E27FC236}">
                <a16:creationId xmlns:a16="http://schemas.microsoft.com/office/drawing/2014/main" id="{4BD0FE0A-17E2-9669-C62B-5692F4A7B5D1}"/>
              </a:ext>
            </a:extLst>
          </p:cNvPr>
          <p:cNvGrpSpPr/>
          <p:nvPr userDrawn="1"/>
        </p:nvGrpSpPr>
        <p:grpSpPr>
          <a:xfrm>
            <a:off x="286868" y="271624"/>
            <a:ext cx="1380563" cy="734999"/>
            <a:chOff x="1066800" y="2324100"/>
            <a:chExt cx="1717535" cy="914400"/>
          </a:xfrm>
          <a:solidFill>
            <a:schemeClr val="accent1"/>
          </a:solidFill>
        </p:grpSpPr>
        <p:pic>
          <p:nvPicPr>
            <p:cNvPr id="4" name="Graphic 3" descr="Open quotation mark with solid fill">
              <a:extLst>
                <a:ext uri="{FF2B5EF4-FFF2-40B4-BE49-F238E27FC236}">
                  <a16:creationId xmlns:a16="http://schemas.microsoft.com/office/drawing/2014/main" id="{BFEC8385-EC81-4B8B-E6C8-4B6B70D1B4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6800" y="2324100"/>
              <a:ext cx="914400" cy="914400"/>
            </a:xfrm>
            <a:prstGeom prst="rect">
              <a:avLst/>
            </a:prstGeom>
          </p:spPr>
        </p:pic>
        <p:pic>
          <p:nvPicPr>
            <p:cNvPr id="6" name="Graphic 5" descr="Open quotation mark with solid fill">
              <a:extLst>
                <a:ext uri="{FF2B5EF4-FFF2-40B4-BE49-F238E27FC236}">
                  <a16:creationId xmlns:a16="http://schemas.microsoft.com/office/drawing/2014/main" id="{2AB65436-D7FA-8E22-6B9E-36807EF592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869935" y="2324100"/>
              <a:ext cx="914400" cy="914400"/>
            </a:xfrm>
            <a:prstGeom prst="rect">
              <a:avLst/>
            </a:prstGeom>
          </p:spPr>
        </p:pic>
      </p:grpSp>
      <p:sp>
        <p:nvSpPr>
          <p:cNvPr id="8" name="Text Placeholder 6">
            <a:extLst>
              <a:ext uri="{FF2B5EF4-FFF2-40B4-BE49-F238E27FC236}">
                <a16:creationId xmlns:a16="http://schemas.microsoft.com/office/drawing/2014/main" id="{FB015D5C-B824-DCB9-A0D6-0C2910CD152F}"/>
              </a:ext>
            </a:extLst>
          </p:cNvPr>
          <p:cNvSpPr>
            <a:spLocks noGrp="1"/>
          </p:cNvSpPr>
          <p:nvPr>
            <p:ph type="body" sz="quarter" idx="19" hasCustomPrompt="1"/>
          </p:nvPr>
        </p:nvSpPr>
        <p:spPr>
          <a:xfrm>
            <a:off x="376518" y="5257796"/>
            <a:ext cx="6238875" cy="593592"/>
          </a:xfrm>
        </p:spPr>
        <p:txBody>
          <a:bodyPr anchor="t">
            <a:noAutofit/>
          </a:bodyPr>
          <a:lstStyle>
            <a:lvl1pPr>
              <a:defRPr sz="2000" b="0" spc="0">
                <a:solidFill>
                  <a:schemeClr val="accent1"/>
                </a:solidFill>
              </a:defRPr>
            </a:lvl1pPr>
          </a:lstStyle>
          <a:p>
            <a:pPr lvl="0"/>
            <a:r>
              <a:rPr lang="en-US"/>
              <a:t>Quote Name</a:t>
            </a:r>
          </a:p>
        </p:txBody>
      </p:sp>
      <p:sp>
        <p:nvSpPr>
          <p:cNvPr id="10" name="Picture Placeholder 4">
            <a:extLst>
              <a:ext uri="{FF2B5EF4-FFF2-40B4-BE49-F238E27FC236}">
                <a16:creationId xmlns:a16="http://schemas.microsoft.com/office/drawing/2014/main" id="{9928741F-F12B-AD90-AD10-6BD477A0D1F2}"/>
              </a:ext>
            </a:extLst>
          </p:cNvPr>
          <p:cNvSpPr>
            <a:spLocks noGrp="1"/>
          </p:cNvSpPr>
          <p:nvPr>
            <p:ph type="pic" sz="quarter" idx="21"/>
          </p:nvPr>
        </p:nvSpPr>
        <p:spPr>
          <a:xfrm>
            <a:off x="6996113" y="422275"/>
            <a:ext cx="4814887" cy="5420546"/>
          </a:xfrm>
          <a:solidFill>
            <a:schemeClr val="tx1"/>
          </a:solidFill>
        </p:spPr>
        <p:txBody>
          <a:bodyPr/>
          <a:lstStyle>
            <a:lvl1pPr algn="ctr">
              <a:defRPr>
                <a:solidFill>
                  <a:schemeClr val="bg1"/>
                </a:solidFill>
              </a:defRPr>
            </a:lvl1pPr>
          </a:lstStyle>
          <a:p>
            <a:r>
              <a:rPr lang="en-US"/>
              <a:t>Click icon to add picture</a:t>
            </a:r>
          </a:p>
        </p:txBody>
      </p:sp>
    </p:spTree>
    <p:extLst>
      <p:ext uri="{BB962C8B-B14F-4D97-AF65-F5344CB8AC3E}">
        <p14:creationId xmlns:p14="http://schemas.microsoft.com/office/powerpoint/2010/main" val="3000864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pos="4176">
          <p15:clr>
            <a:srgbClr val="5ACBF0"/>
          </p15:clr>
        </p15:guide>
        <p15:guide id="4" orient="horz" pos="360">
          <p15:clr>
            <a:srgbClr val="5ACBF0"/>
          </p15:clr>
        </p15:guide>
        <p15:guide id="5" orient="horz" pos="312">
          <p15:clr>
            <a:srgbClr val="5ACBF0"/>
          </p15:clr>
        </p15:guide>
        <p15:guide id="7" orient="horz" pos="1008">
          <p15:clr>
            <a:srgbClr val="5ACBF0"/>
          </p15:clr>
        </p15:guide>
        <p15:guide id="8" orient="horz" pos="912">
          <p15:clr>
            <a:srgbClr val="5ACBF0"/>
          </p15:clr>
        </p15:guide>
        <p15:guide id="9" pos="4416">
          <p15:clr>
            <a:srgbClr val="5ACBF0"/>
          </p15:clr>
        </p15:guide>
        <p15:guide id="10" orient="horz" pos="2496">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act Slide w/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B236891-E1F7-AA06-EDE1-9CD2F8D9431F}"/>
              </a:ext>
            </a:extLst>
          </p:cNvPr>
          <p:cNvSpPr>
            <a:spLocks noGrp="1"/>
          </p:cNvSpPr>
          <p:nvPr>
            <p:ph type="pic" sz="quarter" idx="21"/>
          </p:nvPr>
        </p:nvSpPr>
        <p:spPr>
          <a:xfrm>
            <a:off x="5119409" y="422275"/>
            <a:ext cx="6691591" cy="5420546"/>
          </a:xfrm>
          <a:solidFill>
            <a:schemeClr val="tx1"/>
          </a:solidFill>
        </p:spPr>
        <p:txBody>
          <a:bodyPr/>
          <a:lstStyle>
            <a:lvl1pPr algn="ctr">
              <a:defRPr>
                <a:solidFill>
                  <a:schemeClr val="bg1"/>
                </a:solidFill>
              </a:defRPr>
            </a:lvl1pPr>
          </a:lstStyle>
          <a:p>
            <a:r>
              <a:rPr lang="en-US"/>
              <a:t>Click icon to add picture</a:t>
            </a:r>
          </a:p>
        </p:txBody>
      </p:sp>
      <p:sp>
        <p:nvSpPr>
          <p:cNvPr id="4" name="Text Placeholder 8">
            <a:extLst>
              <a:ext uri="{FF2B5EF4-FFF2-40B4-BE49-F238E27FC236}">
                <a16:creationId xmlns:a16="http://schemas.microsoft.com/office/drawing/2014/main" id="{99085819-26D9-3277-3099-1C35182D83D1}"/>
              </a:ext>
            </a:extLst>
          </p:cNvPr>
          <p:cNvSpPr>
            <a:spLocks noGrp="1"/>
          </p:cNvSpPr>
          <p:nvPr>
            <p:ph type="body" sz="quarter" idx="13" hasCustomPrompt="1"/>
          </p:nvPr>
        </p:nvSpPr>
        <p:spPr>
          <a:xfrm>
            <a:off x="380998" y="430840"/>
            <a:ext cx="4298580" cy="1521786"/>
          </a:xfrm>
        </p:spPr>
        <p:txBody>
          <a:bodyPr wrap="square" anchor="ctr" anchorCtr="0">
            <a:noAutofit/>
          </a:bodyPr>
          <a:lstStyle>
            <a:lvl1pPr marL="0" indent="0" algn="l">
              <a:buNone/>
              <a:defRPr sz="3600" b="1" cap="all" spc="300" baseline="0">
                <a:solidFill>
                  <a:schemeClr val="bg1"/>
                </a:solidFill>
              </a:defRPr>
            </a:lvl1pPr>
            <a:lvl2pPr marL="256032" indent="0">
              <a:buNone/>
              <a:defRPr/>
            </a:lvl2pPr>
            <a:lvl3pPr marL="713232" indent="0">
              <a:buNone/>
              <a:defRPr/>
            </a:lvl3pPr>
            <a:lvl4pPr marL="1170432" indent="0">
              <a:buNone/>
              <a:defRPr/>
            </a:lvl4pPr>
            <a:lvl5pPr marL="1627632" indent="0">
              <a:buNone/>
              <a:defRPr/>
            </a:lvl5pPr>
          </a:lstStyle>
          <a:p>
            <a:r>
              <a:rPr lang="en-US"/>
              <a:t>CLICK TO ADD A SLIDE TITLE</a:t>
            </a:r>
          </a:p>
        </p:txBody>
      </p:sp>
      <p:sp>
        <p:nvSpPr>
          <p:cNvPr id="20" name="Slide Number Placeholder 5">
            <a:extLst>
              <a:ext uri="{FF2B5EF4-FFF2-40B4-BE49-F238E27FC236}">
                <a16:creationId xmlns:a16="http://schemas.microsoft.com/office/drawing/2014/main" id="{81F9502A-DD07-D943-94BD-8FD36C165C56}"/>
              </a:ext>
            </a:extLst>
          </p:cNvPr>
          <p:cNvSpPr>
            <a:spLocks noGrp="1"/>
          </p:cNvSpPr>
          <p:nvPr>
            <p:ph type="sldNum" sz="quarter" idx="11"/>
          </p:nvPr>
        </p:nvSpPr>
        <p:spPr>
          <a:xfrm>
            <a:off x="11381232" y="6545366"/>
            <a:ext cx="429768" cy="128016"/>
          </a:xfrm>
          <a:prstGeom prst="rect">
            <a:avLst/>
          </a:prstGeom>
        </p:spPr>
        <p:txBody>
          <a:bodyPr lIns="0" tIns="0" rIns="0" bIns="0" anchor="ctr" anchorCtr="0"/>
          <a:lstStyle>
            <a:lvl1pPr algn="r">
              <a:defRPr sz="800">
                <a:solidFill>
                  <a:schemeClr val="bg1"/>
                </a:solidFill>
              </a:defRPr>
            </a:lvl1pPr>
          </a:lstStyle>
          <a:p>
            <a:fld id="{BBE24368-F3DC-4220-9096-E4E4BA733AD7}" type="slidenum">
              <a:rPr lang="en-US" smtClean="0"/>
              <a:pPr/>
              <a:t>‹#›</a:t>
            </a:fld>
            <a:endParaRPr lang="en-US"/>
          </a:p>
        </p:txBody>
      </p:sp>
      <p:sp>
        <p:nvSpPr>
          <p:cNvPr id="23" name="Text Placeholder 3">
            <a:extLst>
              <a:ext uri="{FF2B5EF4-FFF2-40B4-BE49-F238E27FC236}">
                <a16:creationId xmlns:a16="http://schemas.microsoft.com/office/drawing/2014/main" id="{D5B10FC9-DC40-B574-BB18-1563033B02B0}"/>
              </a:ext>
            </a:extLst>
          </p:cNvPr>
          <p:cNvSpPr>
            <a:spLocks noGrp="1"/>
          </p:cNvSpPr>
          <p:nvPr>
            <p:ph type="body" sz="quarter" idx="17" hasCustomPrompt="1"/>
          </p:nvPr>
        </p:nvSpPr>
        <p:spPr>
          <a:xfrm>
            <a:off x="5724938" y="6547819"/>
            <a:ext cx="5555795" cy="123111"/>
          </a:xfrm>
        </p:spPr>
        <p:txBody>
          <a:bodyPr tIns="0" bIns="0" anchor="ctr" anchorCtr="0"/>
          <a:lstStyle>
            <a:lvl1pPr algn="r">
              <a:defRPr sz="800" b="0">
                <a:solidFill>
                  <a:schemeClr val="bg1"/>
                </a:solidFill>
              </a:defRPr>
            </a:lvl1pPr>
          </a:lstStyle>
          <a:p>
            <a:pPr lvl="0"/>
            <a:r>
              <a:rPr lang="en-US"/>
              <a:t>Footer</a:t>
            </a:r>
          </a:p>
        </p:txBody>
      </p:sp>
      <p:sp>
        <p:nvSpPr>
          <p:cNvPr id="10" name="AutoShape 3">
            <a:extLst>
              <a:ext uri="{FF2B5EF4-FFF2-40B4-BE49-F238E27FC236}">
                <a16:creationId xmlns:a16="http://schemas.microsoft.com/office/drawing/2014/main" id="{D07CA813-DB25-2B23-2A19-2A4CC0C4D4E4}"/>
              </a:ext>
            </a:extLst>
          </p:cNvPr>
          <p:cNvSpPr/>
          <p:nvPr userDrawn="1"/>
        </p:nvSpPr>
        <p:spPr>
          <a:xfrm rot="10800000">
            <a:off x="380996" y="2218765"/>
            <a:ext cx="1192309" cy="0"/>
          </a:xfrm>
          <a:prstGeom prst="line">
            <a:avLst/>
          </a:prstGeom>
          <a:ln w="19050" cap="flat">
            <a:solidFill>
              <a:srgbClr val="EDDC29"/>
            </a:solidFill>
            <a:prstDash val="solid"/>
            <a:headEnd type="none" w="sm" len="sm"/>
            <a:tailEnd type="none" w="sm" len="sm"/>
          </a:ln>
        </p:spPr>
        <p:txBody>
          <a:bodyPr/>
          <a:lstStyle/>
          <a:p>
            <a:endParaRPr lang="en-US">
              <a:latin typeface="Montserrat" pitchFamily="2" charset="77"/>
            </a:endParaRPr>
          </a:p>
        </p:txBody>
      </p:sp>
      <p:sp>
        <p:nvSpPr>
          <p:cNvPr id="8" name="Text Placeholder 6">
            <a:extLst>
              <a:ext uri="{FF2B5EF4-FFF2-40B4-BE49-F238E27FC236}">
                <a16:creationId xmlns:a16="http://schemas.microsoft.com/office/drawing/2014/main" id="{09DA359A-04CB-38FF-060B-5AAF7674DE2C}"/>
              </a:ext>
            </a:extLst>
          </p:cNvPr>
          <p:cNvSpPr>
            <a:spLocks noGrp="1"/>
          </p:cNvSpPr>
          <p:nvPr>
            <p:ph type="body" sz="quarter" idx="20" hasCustomPrompt="1"/>
          </p:nvPr>
        </p:nvSpPr>
        <p:spPr>
          <a:xfrm>
            <a:off x="376517" y="2481846"/>
            <a:ext cx="4298579" cy="3369542"/>
          </a:xfrm>
        </p:spPr>
        <p:txBody>
          <a:bodyPr anchor="ctr">
            <a:noAutofit/>
          </a:bodyPr>
          <a:lstStyle>
            <a:lvl1pPr>
              <a:defRPr sz="2000" b="0" spc="0">
                <a:solidFill>
                  <a:schemeClr val="bg1"/>
                </a:solidFill>
              </a:defRPr>
            </a:lvl1pPr>
            <a:lvl2pPr>
              <a:defRPr sz="1800">
                <a:solidFill>
                  <a:schemeClr val="bg1"/>
                </a:solidFill>
              </a:defRPr>
            </a:lvl2pPr>
            <a:lvl3pPr>
              <a:buClr>
                <a:schemeClr val="bg1"/>
              </a:buClr>
              <a:defRPr sz="1800">
                <a:solidFill>
                  <a:schemeClr val="bg1"/>
                </a:solidFill>
              </a:defRPr>
            </a:lvl3pPr>
            <a:lvl4pPr>
              <a:defRPr sz="1400"/>
            </a:lvl4pPr>
          </a:lstStyle>
          <a:p>
            <a:r>
              <a:rPr lang="en-US" dirty="0"/>
              <a:t>This is the main body text in 20 </a:t>
            </a:r>
            <a:r>
              <a:rPr lang="en-US" dirty="0" err="1"/>
              <a:t>pt</a:t>
            </a:r>
            <a:r>
              <a:rPr lang="en-US" dirty="0"/>
              <a:t> font​</a:t>
            </a:r>
          </a:p>
          <a:p>
            <a:pPr lvl="2"/>
            <a:r>
              <a:rPr lang="en-US" dirty="0"/>
              <a:t>Use bullets, 3–5 words each​</a:t>
            </a:r>
          </a:p>
          <a:p>
            <a:pPr lvl="2"/>
            <a:r>
              <a:rPr lang="en-US" dirty="0"/>
              <a:t>Another bullet</a:t>
            </a:r>
          </a:p>
          <a:p>
            <a:pPr lvl="2"/>
            <a:r>
              <a:rPr lang="en-US" dirty="0"/>
              <a:t>And maybe one more</a:t>
            </a:r>
          </a:p>
        </p:txBody>
      </p:sp>
    </p:spTree>
    <p:extLst>
      <p:ext uri="{BB962C8B-B14F-4D97-AF65-F5344CB8AC3E}">
        <p14:creationId xmlns:p14="http://schemas.microsoft.com/office/powerpoint/2010/main" val="418924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pos="4176">
          <p15:clr>
            <a:srgbClr val="5ACBF0"/>
          </p15:clr>
        </p15:guide>
        <p15:guide id="4" orient="horz" pos="360">
          <p15:clr>
            <a:srgbClr val="5ACBF0"/>
          </p15:clr>
        </p15:guide>
        <p15:guide id="5" orient="horz" pos="312">
          <p15:clr>
            <a:srgbClr val="5ACBF0"/>
          </p15:clr>
        </p15:guide>
        <p15:guide id="7" orient="horz" pos="1008">
          <p15:clr>
            <a:srgbClr val="5ACBF0"/>
          </p15:clr>
        </p15:guide>
        <p15:guide id="8" orient="horz" pos="912">
          <p15:clr>
            <a:srgbClr val="5ACBF0"/>
          </p15:clr>
        </p15:guide>
        <p15:guide id="9" pos="4416">
          <p15:clr>
            <a:srgbClr val="5ACBF0"/>
          </p15:clr>
        </p15:guide>
        <p15:guide id="10" orient="horz" pos="2496">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Chart Slid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08A430C-DB42-8139-D584-5B908FC3D093}"/>
              </a:ext>
            </a:extLst>
          </p:cNvPr>
          <p:cNvSpPr>
            <a:spLocks noGrp="1"/>
          </p:cNvSpPr>
          <p:nvPr>
            <p:ph type="body" sz="quarter" idx="18" hasCustomPrompt="1"/>
          </p:nvPr>
        </p:nvSpPr>
        <p:spPr>
          <a:xfrm>
            <a:off x="376519" y="2481845"/>
            <a:ext cx="4303058" cy="3369539"/>
          </a:xfrm>
        </p:spPr>
        <p:txBody>
          <a:bodyPr anchor="ctr">
            <a:noAutofit/>
          </a:bodyPr>
          <a:lstStyle>
            <a:lvl1pPr>
              <a:defRPr sz="2000" b="0" spc="0">
                <a:solidFill>
                  <a:schemeClr val="bg1"/>
                </a:solidFill>
              </a:defRPr>
            </a:lvl1pPr>
            <a:lvl2pPr>
              <a:defRPr sz="1800">
                <a:solidFill>
                  <a:schemeClr val="bg1"/>
                </a:solidFill>
              </a:defRPr>
            </a:lvl2pPr>
            <a:lvl3pPr>
              <a:buClr>
                <a:schemeClr val="bg1"/>
              </a:buClr>
              <a:defRPr sz="1800">
                <a:solidFill>
                  <a:schemeClr val="bg1"/>
                </a:solidFill>
              </a:defRPr>
            </a:lvl3pPr>
          </a:lstStyle>
          <a:p>
            <a:r>
              <a:rPr lang="en-US" dirty="0"/>
              <a:t>This is the main body text in 20 </a:t>
            </a:r>
            <a:r>
              <a:rPr lang="en-US" dirty="0" err="1"/>
              <a:t>pt</a:t>
            </a:r>
            <a:r>
              <a:rPr lang="en-US" dirty="0"/>
              <a:t> font​</a:t>
            </a:r>
          </a:p>
          <a:p>
            <a:pPr lvl="2"/>
            <a:r>
              <a:rPr lang="en-US" dirty="0"/>
              <a:t>Use bullets, 3–5 words each​</a:t>
            </a:r>
          </a:p>
          <a:p>
            <a:pPr lvl="2"/>
            <a:r>
              <a:rPr lang="en-US" dirty="0"/>
              <a:t>Another bullet</a:t>
            </a:r>
          </a:p>
          <a:p>
            <a:pPr lvl="2"/>
            <a:r>
              <a:rPr lang="en-US" dirty="0"/>
              <a:t>And maybe one more</a:t>
            </a:r>
          </a:p>
        </p:txBody>
      </p:sp>
      <p:sp>
        <p:nvSpPr>
          <p:cNvPr id="20" name="Slide Number Placeholder 5">
            <a:extLst>
              <a:ext uri="{FF2B5EF4-FFF2-40B4-BE49-F238E27FC236}">
                <a16:creationId xmlns:a16="http://schemas.microsoft.com/office/drawing/2014/main" id="{81F9502A-DD07-D943-94BD-8FD36C165C56}"/>
              </a:ext>
            </a:extLst>
          </p:cNvPr>
          <p:cNvSpPr>
            <a:spLocks noGrp="1"/>
          </p:cNvSpPr>
          <p:nvPr>
            <p:ph type="sldNum" sz="quarter" idx="11"/>
          </p:nvPr>
        </p:nvSpPr>
        <p:spPr>
          <a:xfrm>
            <a:off x="11381232" y="6545366"/>
            <a:ext cx="429768" cy="128016"/>
          </a:xfrm>
          <a:prstGeom prst="rect">
            <a:avLst/>
          </a:prstGeom>
        </p:spPr>
        <p:txBody>
          <a:bodyPr lIns="0" tIns="0" rIns="0" bIns="0" anchor="ctr" anchorCtr="0"/>
          <a:lstStyle>
            <a:lvl1pPr algn="r">
              <a:defRPr sz="800">
                <a:solidFill>
                  <a:schemeClr val="bg1"/>
                </a:solidFill>
              </a:defRPr>
            </a:lvl1pPr>
          </a:lstStyle>
          <a:p>
            <a:fld id="{BBE24368-F3DC-4220-9096-E4E4BA733AD7}" type="slidenum">
              <a:rPr lang="en-US" smtClean="0"/>
              <a:pPr/>
              <a:t>‹#›</a:t>
            </a:fld>
            <a:endParaRPr lang="en-US"/>
          </a:p>
        </p:txBody>
      </p:sp>
      <p:sp>
        <p:nvSpPr>
          <p:cNvPr id="23" name="Text Placeholder 3">
            <a:extLst>
              <a:ext uri="{FF2B5EF4-FFF2-40B4-BE49-F238E27FC236}">
                <a16:creationId xmlns:a16="http://schemas.microsoft.com/office/drawing/2014/main" id="{D5B10FC9-DC40-B574-BB18-1563033B02B0}"/>
              </a:ext>
            </a:extLst>
          </p:cNvPr>
          <p:cNvSpPr>
            <a:spLocks noGrp="1"/>
          </p:cNvSpPr>
          <p:nvPr>
            <p:ph type="body" sz="quarter" idx="17" hasCustomPrompt="1"/>
          </p:nvPr>
        </p:nvSpPr>
        <p:spPr>
          <a:xfrm>
            <a:off x="5724938" y="6547819"/>
            <a:ext cx="5555795" cy="123111"/>
          </a:xfrm>
        </p:spPr>
        <p:txBody>
          <a:bodyPr tIns="0" bIns="0" anchor="ctr" anchorCtr="0"/>
          <a:lstStyle>
            <a:lvl1pPr algn="r">
              <a:defRPr sz="800" b="0">
                <a:solidFill>
                  <a:schemeClr val="bg1"/>
                </a:solidFill>
              </a:defRPr>
            </a:lvl1pPr>
          </a:lstStyle>
          <a:p>
            <a:pPr lvl="0"/>
            <a:r>
              <a:rPr lang="en-US"/>
              <a:t>Footer</a:t>
            </a:r>
          </a:p>
        </p:txBody>
      </p:sp>
      <p:sp>
        <p:nvSpPr>
          <p:cNvPr id="10" name="AutoShape 3">
            <a:extLst>
              <a:ext uri="{FF2B5EF4-FFF2-40B4-BE49-F238E27FC236}">
                <a16:creationId xmlns:a16="http://schemas.microsoft.com/office/drawing/2014/main" id="{D07CA813-DB25-2B23-2A19-2A4CC0C4D4E4}"/>
              </a:ext>
            </a:extLst>
          </p:cNvPr>
          <p:cNvSpPr/>
          <p:nvPr userDrawn="1"/>
        </p:nvSpPr>
        <p:spPr>
          <a:xfrm rot="10800000">
            <a:off x="380996" y="2218765"/>
            <a:ext cx="1192309" cy="0"/>
          </a:xfrm>
          <a:prstGeom prst="line">
            <a:avLst/>
          </a:prstGeom>
          <a:ln w="19050" cap="flat">
            <a:solidFill>
              <a:srgbClr val="EDDC29"/>
            </a:solidFill>
            <a:prstDash val="solid"/>
            <a:headEnd type="none" w="sm" len="sm"/>
            <a:tailEnd type="none" w="sm" len="sm"/>
          </a:ln>
        </p:spPr>
        <p:txBody>
          <a:bodyPr/>
          <a:lstStyle/>
          <a:p>
            <a:endParaRPr lang="en-US">
              <a:latin typeface="Montserrat" pitchFamily="2" charset="77"/>
            </a:endParaRPr>
          </a:p>
        </p:txBody>
      </p:sp>
      <p:sp>
        <p:nvSpPr>
          <p:cNvPr id="3" name="Rounded Rectangle 2">
            <a:extLst>
              <a:ext uri="{FF2B5EF4-FFF2-40B4-BE49-F238E27FC236}">
                <a16:creationId xmlns:a16="http://schemas.microsoft.com/office/drawing/2014/main" id="{4D344922-5BBA-216F-CD3F-81769EEE62A0}"/>
              </a:ext>
            </a:extLst>
          </p:cNvPr>
          <p:cNvSpPr/>
          <p:nvPr userDrawn="1"/>
        </p:nvSpPr>
        <p:spPr>
          <a:xfrm>
            <a:off x="5109883" y="433900"/>
            <a:ext cx="6701118" cy="5417484"/>
          </a:xfrm>
          <a:prstGeom prst="roundRect">
            <a:avLst>
              <a:gd name="adj" fmla="val 4317"/>
            </a:avLst>
          </a:prstGeom>
          <a:solidFill>
            <a:schemeClr val="bg1"/>
          </a:solidFill>
          <a:ln w="329142" cap="flat">
            <a:noFill/>
            <a:prstDash val="solid"/>
            <a:miter/>
          </a:ln>
        </p:spPr>
        <p:txBody>
          <a:bodyPr rtlCol="0" anchor="ctr"/>
          <a:lstStyle/>
          <a:p>
            <a:pPr algn="l"/>
            <a:endParaRPr lang="en-US"/>
          </a:p>
        </p:txBody>
      </p:sp>
      <p:sp>
        <p:nvSpPr>
          <p:cNvPr id="4" name="Content Placeholder 4">
            <a:extLst>
              <a:ext uri="{FF2B5EF4-FFF2-40B4-BE49-F238E27FC236}">
                <a16:creationId xmlns:a16="http://schemas.microsoft.com/office/drawing/2014/main" id="{CE341D15-1700-6611-90AE-F31E7B55C486}"/>
              </a:ext>
            </a:extLst>
          </p:cNvPr>
          <p:cNvSpPr>
            <a:spLocks noGrp="1"/>
          </p:cNvSpPr>
          <p:nvPr>
            <p:ph sz="quarter" idx="63" hasCustomPrompt="1"/>
          </p:nvPr>
        </p:nvSpPr>
        <p:spPr>
          <a:xfrm>
            <a:off x="5348128" y="601499"/>
            <a:ext cx="6309413" cy="5075558"/>
          </a:xfrm>
        </p:spPr>
        <p:txBody>
          <a:bodyPr>
            <a:noAutofit/>
          </a:bodyPr>
          <a:lstStyle>
            <a:lvl1pPr marL="0" marR="0" indent="0" algn="ctr" defTabSz="457189" rtl="0" eaLnBrk="1" fontAlgn="base" latinLnBrk="0" hangingPunct="1">
              <a:lnSpc>
                <a:spcPct val="100000"/>
              </a:lnSpc>
              <a:spcBef>
                <a:spcPts val="800"/>
              </a:spcBef>
              <a:spcAft>
                <a:spcPct val="0"/>
              </a:spcAft>
              <a:buClr>
                <a:schemeClr val="accent1"/>
              </a:buClr>
              <a:buSzPct val="100000"/>
              <a:buFont typeface="Arial" panose="020B0604020202020204" pitchFamily="34" charset="0"/>
              <a:buNone/>
              <a:tabLst/>
              <a:defRPr sz="1400" b="1">
                <a:solidFill>
                  <a:schemeClr val="tx1"/>
                </a:solidFill>
              </a:defRPr>
            </a:lvl1pPr>
          </a:lstStyle>
          <a:p>
            <a:pPr lvl="0"/>
            <a:r>
              <a:rPr lang="en-US"/>
              <a:t>Click one of the options below to add content. (For example: a chart, table, image, etc.)</a:t>
            </a:r>
          </a:p>
        </p:txBody>
      </p:sp>
      <p:sp>
        <p:nvSpPr>
          <p:cNvPr id="2" name="Text Placeholder 8">
            <a:extLst>
              <a:ext uri="{FF2B5EF4-FFF2-40B4-BE49-F238E27FC236}">
                <a16:creationId xmlns:a16="http://schemas.microsoft.com/office/drawing/2014/main" id="{6F986D3F-8330-3FE5-280A-63AB89F14A88}"/>
              </a:ext>
            </a:extLst>
          </p:cNvPr>
          <p:cNvSpPr>
            <a:spLocks noGrp="1"/>
          </p:cNvSpPr>
          <p:nvPr>
            <p:ph type="body" sz="quarter" idx="13" hasCustomPrompt="1"/>
          </p:nvPr>
        </p:nvSpPr>
        <p:spPr>
          <a:xfrm>
            <a:off x="380998" y="430840"/>
            <a:ext cx="4298580" cy="1521786"/>
          </a:xfrm>
        </p:spPr>
        <p:txBody>
          <a:bodyPr wrap="square" anchor="ctr" anchorCtr="0">
            <a:noAutofit/>
          </a:bodyPr>
          <a:lstStyle>
            <a:lvl1pPr marL="0" indent="0" algn="l">
              <a:buNone/>
              <a:defRPr sz="3600" b="1" cap="all" spc="300" baseline="0">
                <a:solidFill>
                  <a:schemeClr val="bg1"/>
                </a:solidFill>
              </a:defRPr>
            </a:lvl1pPr>
            <a:lvl2pPr marL="256032" indent="0">
              <a:buNone/>
              <a:defRPr/>
            </a:lvl2pPr>
            <a:lvl3pPr marL="713232" indent="0">
              <a:buNone/>
              <a:defRPr/>
            </a:lvl3pPr>
            <a:lvl4pPr marL="1170432" indent="0">
              <a:buNone/>
              <a:defRPr/>
            </a:lvl4pPr>
            <a:lvl5pPr marL="1627632" indent="0">
              <a:buNone/>
              <a:defRPr/>
            </a:lvl5pPr>
          </a:lstStyle>
          <a:p>
            <a:r>
              <a:rPr lang="en-US"/>
              <a:t>CLICK TO ADD A SLIDE TITLE</a:t>
            </a:r>
          </a:p>
        </p:txBody>
      </p:sp>
    </p:spTree>
    <p:extLst>
      <p:ext uri="{BB962C8B-B14F-4D97-AF65-F5344CB8AC3E}">
        <p14:creationId xmlns:p14="http://schemas.microsoft.com/office/powerpoint/2010/main" val="231039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pos="4176">
          <p15:clr>
            <a:srgbClr val="5ACBF0"/>
          </p15:clr>
        </p15:guide>
        <p15:guide id="4" orient="horz" pos="360">
          <p15:clr>
            <a:srgbClr val="5ACBF0"/>
          </p15:clr>
        </p15:guide>
        <p15:guide id="5" orient="horz" pos="312">
          <p15:clr>
            <a:srgbClr val="5ACBF0"/>
          </p15:clr>
        </p15:guide>
        <p15:guide id="7" orient="horz" pos="1008">
          <p15:clr>
            <a:srgbClr val="5ACBF0"/>
          </p15:clr>
        </p15:guide>
        <p15:guide id="8" orient="horz" pos="912">
          <p15:clr>
            <a:srgbClr val="5ACBF0"/>
          </p15:clr>
        </p15:guide>
        <p15:guide id="9" pos="4416">
          <p15:clr>
            <a:srgbClr val="5ACBF0"/>
          </p15:clr>
        </p15:guide>
        <p15:guide id="10" orient="horz" pos="2496">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 Content - 2 Chart Right w/ Caption">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DB3F87E9-FFA8-030B-26D8-09567CE0DF32}"/>
              </a:ext>
            </a:extLst>
          </p:cNvPr>
          <p:cNvSpPr/>
          <p:nvPr userDrawn="1"/>
        </p:nvSpPr>
        <p:spPr>
          <a:xfrm>
            <a:off x="7019931" y="433900"/>
            <a:ext cx="4791069" cy="2662627"/>
          </a:xfrm>
          <a:prstGeom prst="roundRect">
            <a:avLst>
              <a:gd name="adj" fmla="val 4317"/>
            </a:avLst>
          </a:prstGeom>
          <a:solidFill>
            <a:schemeClr val="bg1"/>
          </a:solidFill>
          <a:ln w="329142" cap="flat">
            <a:noFill/>
            <a:prstDash val="solid"/>
            <a:miter/>
          </a:ln>
        </p:spPr>
        <p:txBody>
          <a:bodyPr rtlCol="0" anchor="ctr"/>
          <a:lstStyle/>
          <a:p>
            <a:pPr algn="l"/>
            <a:endParaRPr lang="en-US"/>
          </a:p>
        </p:txBody>
      </p:sp>
      <p:sp>
        <p:nvSpPr>
          <p:cNvPr id="8" name="Content Placeholder 4">
            <a:extLst>
              <a:ext uri="{FF2B5EF4-FFF2-40B4-BE49-F238E27FC236}">
                <a16:creationId xmlns:a16="http://schemas.microsoft.com/office/drawing/2014/main" id="{96F8BEA9-436A-C48F-F5B7-56F7E400921E}"/>
              </a:ext>
            </a:extLst>
          </p:cNvPr>
          <p:cNvSpPr>
            <a:spLocks noGrp="1"/>
          </p:cNvSpPr>
          <p:nvPr>
            <p:ph sz="quarter" idx="63" hasCustomPrompt="1"/>
          </p:nvPr>
        </p:nvSpPr>
        <p:spPr>
          <a:xfrm>
            <a:off x="7180998" y="601500"/>
            <a:ext cx="4415118" cy="2310124"/>
          </a:xfrm>
        </p:spPr>
        <p:txBody>
          <a:bodyPr>
            <a:noAutofit/>
          </a:bodyPr>
          <a:lstStyle>
            <a:lvl1pPr marL="0" marR="0" indent="0" algn="ctr" defTabSz="457189" rtl="0" eaLnBrk="1" fontAlgn="base" latinLnBrk="0" hangingPunct="1">
              <a:lnSpc>
                <a:spcPct val="100000"/>
              </a:lnSpc>
              <a:spcBef>
                <a:spcPts val="800"/>
              </a:spcBef>
              <a:spcAft>
                <a:spcPct val="0"/>
              </a:spcAft>
              <a:buClr>
                <a:schemeClr val="accent1"/>
              </a:buClr>
              <a:buSzPct val="100000"/>
              <a:buFont typeface="Arial" panose="020B0604020202020204" pitchFamily="34" charset="0"/>
              <a:buNone/>
              <a:tabLst/>
              <a:defRPr sz="1400" b="1">
                <a:solidFill>
                  <a:schemeClr val="tx1"/>
                </a:solidFill>
              </a:defRPr>
            </a:lvl1pPr>
          </a:lstStyle>
          <a:p>
            <a:pPr lvl="0"/>
            <a:r>
              <a:rPr lang="en-US"/>
              <a:t>Click one of the options below to add content. (For example: a chart, table, image, etc.)</a:t>
            </a:r>
          </a:p>
        </p:txBody>
      </p:sp>
      <p:sp>
        <p:nvSpPr>
          <p:cNvPr id="2" name="Slide Number Placeholder 5">
            <a:extLst>
              <a:ext uri="{FF2B5EF4-FFF2-40B4-BE49-F238E27FC236}">
                <a16:creationId xmlns:a16="http://schemas.microsoft.com/office/drawing/2014/main" id="{D4F35FB0-C61E-9613-B16E-D89852B2C193}"/>
              </a:ext>
            </a:extLst>
          </p:cNvPr>
          <p:cNvSpPr>
            <a:spLocks noGrp="1"/>
          </p:cNvSpPr>
          <p:nvPr>
            <p:ph type="sldNum" sz="quarter" idx="11"/>
          </p:nvPr>
        </p:nvSpPr>
        <p:spPr>
          <a:xfrm>
            <a:off x="11381232" y="6545366"/>
            <a:ext cx="429768" cy="128016"/>
          </a:xfrm>
          <a:prstGeom prst="rect">
            <a:avLst/>
          </a:prstGeom>
        </p:spPr>
        <p:txBody>
          <a:bodyPr lIns="0" tIns="0" rIns="0" bIns="0" anchor="ctr" anchorCtr="0"/>
          <a:lstStyle>
            <a:lvl1pPr algn="r">
              <a:defRPr sz="800">
                <a:solidFill>
                  <a:schemeClr val="bg1"/>
                </a:solidFill>
              </a:defRPr>
            </a:lvl1pPr>
          </a:lstStyle>
          <a:p>
            <a:fld id="{BBE24368-F3DC-4220-9096-E4E4BA733AD7}" type="slidenum">
              <a:rPr lang="en-US" smtClean="0"/>
              <a:pPr/>
              <a:t>‹#›</a:t>
            </a:fld>
            <a:endParaRPr lang="en-US"/>
          </a:p>
        </p:txBody>
      </p:sp>
      <p:sp>
        <p:nvSpPr>
          <p:cNvPr id="3" name="Text Placeholder 3">
            <a:extLst>
              <a:ext uri="{FF2B5EF4-FFF2-40B4-BE49-F238E27FC236}">
                <a16:creationId xmlns:a16="http://schemas.microsoft.com/office/drawing/2014/main" id="{AE33913B-F6F4-1647-971E-335B20816BE7}"/>
              </a:ext>
            </a:extLst>
          </p:cNvPr>
          <p:cNvSpPr>
            <a:spLocks noGrp="1"/>
          </p:cNvSpPr>
          <p:nvPr>
            <p:ph type="body" sz="quarter" idx="17" hasCustomPrompt="1"/>
          </p:nvPr>
        </p:nvSpPr>
        <p:spPr>
          <a:xfrm>
            <a:off x="5724938" y="6547819"/>
            <a:ext cx="5555795" cy="123111"/>
          </a:xfrm>
        </p:spPr>
        <p:txBody>
          <a:bodyPr tIns="0" bIns="0" anchor="ctr" anchorCtr="0"/>
          <a:lstStyle>
            <a:lvl1pPr algn="r">
              <a:defRPr sz="800" b="0">
                <a:solidFill>
                  <a:schemeClr val="bg1"/>
                </a:solidFill>
              </a:defRPr>
            </a:lvl1pPr>
          </a:lstStyle>
          <a:p>
            <a:pPr lvl="0"/>
            <a:r>
              <a:rPr lang="en-US"/>
              <a:t>Footer</a:t>
            </a:r>
          </a:p>
        </p:txBody>
      </p:sp>
      <p:sp>
        <p:nvSpPr>
          <p:cNvPr id="13" name="AutoShape 3">
            <a:extLst>
              <a:ext uri="{FF2B5EF4-FFF2-40B4-BE49-F238E27FC236}">
                <a16:creationId xmlns:a16="http://schemas.microsoft.com/office/drawing/2014/main" id="{9D0E63B9-4341-9429-7746-7D1BEFE7012B}"/>
              </a:ext>
            </a:extLst>
          </p:cNvPr>
          <p:cNvSpPr/>
          <p:nvPr userDrawn="1"/>
        </p:nvSpPr>
        <p:spPr>
          <a:xfrm rot="10800000">
            <a:off x="380996" y="1755730"/>
            <a:ext cx="1192309" cy="0"/>
          </a:xfrm>
          <a:prstGeom prst="line">
            <a:avLst/>
          </a:prstGeom>
          <a:ln w="19050" cap="flat">
            <a:solidFill>
              <a:srgbClr val="EDDC29"/>
            </a:solidFill>
            <a:prstDash val="solid"/>
            <a:headEnd type="none" w="sm" len="sm"/>
            <a:tailEnd type="none" w="sm" len="sm"/>
          </a:ln>
        </p:spPr>
        <p:txBody>
          <a:bodyPr/>
          <a:lstStyle/>
          <a:p>
            <a:endParaRPr lang="en-US">
              <a:latin typeface="Montserrat" pitchFamily="2" charset="77"/>
            </a:endParaRPr>
          </a:p>
        </p:txBody>
      </p:sp>
      <p:sp>
        <p:nvSpPr>
          <p:cNvPr id="5" name="Rounded Rectangle 4">
            <a:extLst>
              <a:ext uri="{FF2B5EF4-FFF2-40B4-BE49-F238E27FC236}">
                <a16:creationId xmlns:a16="http://schemas.microsoft.com/office/drawing/2014/main" id="{9E7C90F7-E735-F0BD-D3EF-A9F34E296C63}"/>
              </a:ext>
            </a:extLst>
          </p:cNvPr>
          <p:cNvSpPr/>
          <p:nvPr userDrawn="1"/>
        </p:nvSpPr>
        <p:spPr>
          <a:xfrm>
            <a:off x="7019931" y="3426273"/>
            <a:ext cx="4791069" cy="2662627"/>
          </a:xfrm>
          <a:prstGeom prst="roundRect">
            <a:avLst>
              <a:gd name="adj" fmla="val 4317"/>
            </a:avLst>
          </a:prstGeom>
          <a:solidFill>
            <a:schemeClr val="bg1"/>
          </a:solidFill>
          <a:ln w="329142" cap="flat">
            <a:noFill/>
            <a:prstDash val="solid"/>
            <a:miter/>
          </a:ln>
        </p:spPr>
        <p:txBody>
          <a:bodyPr rtlCol="0" anchor="ctr"/>
          <a:lstStyle/>
          <a:p>
            <a:pPr algn="l"/>
            <a:endParaRPr lang="en-US"/>
          </a:p>
        </p:txBody>
      </p:sp>
      <p:sp>
        <p:nvSpPr>
          <p:cNvPr id="6" name="Content Placeholder 4">
            <a:extLst>
              <a:ext uri="{FF2B5EF4-FFF2-40B4-BE49-F238E27FC236}">
                <a16:creationId xmlns:a16="http://schemas.microsoft.com/office/drawing/2014/main" id="{9449B7F4-8F1B-4F15-0C23-612FC2C0E573}"/>
              </a:ext>
            </a:extLst>
          </p:cNvPr>
          <p:cNvSpPr>
            <a:spLocks noGrp="1"/>
          </p:cNvSpPr>
          <p:nvPr>
            <p:ph sz="quarter" idx="65" hasCustomPrompt="1"/>
          </p:nvPr>
        </p:nvSpPr>
        <p:spPr>
          <a:xfrm>
            <a:off x="7180998" y="3593873"/>
            <a:ext cx="4415118" cy="2310124"/>
          </a:xfrm>
        </p:spPr>
        <p:txBody>
          <a:bodyPr>
            <a:noAutofit/>
          </a:bodyPr>
          <a:lstStyle>
            <a:lvl1pPr marL="0" marR="0" indent="0" algn="ctr" defTabSz="457189" rtl="0" eaLnBrk="1" fontAlgn="base" latinLnBrk="0" hangingPunct="1">
              <a:lnSpc>
                <a:spcPct val="100000"/>
              </a:lnSpc>
              <a:spcBef>
                <a:spcPts val="800"/>
              </a:spcBef>
              <a:spcAft>
                <a:spcPct val="0"/>
              </a:spcAft>
              <a:buClr>
                <a:schemeClr val="accent1"/>
              </a:buClr>
              <a:buSzPct val="100000"/>
              <a:buFont typeface="Arial" panose="020B0604020202020204" pitchFamily="34" charset="0"/>
              <a:buNone/>
              <a:tabLst/>
              <a:defRPr sz="1400" b="1">
                <a:solidFill>
                  <a:schemeClr val="tx1"/>
                </a:solidFill>
              </a:defRPr>
            </a:lvl1pPr>
          </a:lstStyle>
          <a:p>
            <a:pPr lvl="0"/>
            <a:r>
              <a:rPr lang="en-US"/>
              <a:t>Click one of the options below to add content. (For example: a chart, table, image, etc.)</a:t>
            </a:r>
          </a:p>
        </p:txBody>
      </p:sp>
      <p:sp>
        <p:nvSpPr>
          <p:cNvPr id="4" name="Text Placeholder 8">
            <a:extLst>
              <a:ext uri="{FF2B5EF4-FFF2-40B4-BE49-F238E27FC236}">
                <a16:creationId xmlns:a16="http://schemas.microsoft.com/office/drawing/2014/main" id="{B9224E6F-ADF1-731C-3FBA-F3A0A19E9697}"/>
              </a:ext>
            </a:extLst>
          </p:cNvPr>
          <p:cNvSpPr>
            <a:spLocks noGrp="1"/>
          </p:cNvSpPr>
          <p:nvPr>
            <p:ph type="body" sz="quarter" idx="13" hasCustomPrompt="1"/>
          </p:nvPr>
        </p:nvSpPr>
        <p:spPr>
          <a:xfrm>
            <a:off x="380997" y="430840"/>
            <a:ext cx="6345514" cy="1081259"/>
          </a:xfrm>
        </p:spPr>
        <p:txBody>
          <a:bodyPr wrap="square" anchor="ctr" anchorCtr="0">
            <a:noAutofit/>
          </a:bodyPr>
          <a:lstStyle>
            <a:lvl1pPr marL="0" indent="0" algn="l">
              <a:buNone/>
              <a:defRPr sz="3600" b="1" cap="all" spc="300" baseline="0">
                <a:solidFill>
                  <a:schemeClr val="bg1"/>
                </a:solidFill>
              </a:defRPr>
            </a:lvl1pPr>
            <a:lvl2pPr marL="256032" indent="0">
              <a:buNone/>
              <a:defRPr/>
            </a:lvl2pPr>
            <a:lvl3pPr marL="713232" indent="0">
              <a:buNone/>
              <a:defRPr/>
            </a:lvl3pPr>
            <a:lvl4pPr marL="1170432" indent="0">
              <a:buNone/>
              <a:defRPr/>
            </a:lvl4pPr>
            <a:lvl5pPr marL="1627632" indent="0">
              <a:buNone/>
              <a:defRPr/>
            </a:lvl5pPr>
          </a:lstStyle>
          <a:p>
            <a:r>
              <a:rPr lang="en-US"/>
              <a:t>CLICK TO ADD A SLIDE TITLE</a:t>
            </a:r>
          </a:p>
        </p:txBody>
      </p:sp>
      <p:sp>
        <p:nvSpPr>
          <p:cNvPr id="7" name="Text Placeholder 6">
            <a:extLst>
              <a:ext uri="{FF2B5EF4-FFF2-40B4-BE49-F238E27FC236}">
                <a16:creationId xmlns:a16="http://schemas.microsoft.com/office/drawing/2014/main" id="{02EC38F2-C814-F10C-F8E4-D52E577132A1}"/>
              </a:ext>
            </a:extLst>
          </p:cNvPr>
          <p:cNvSpPr>
            <a:spLocks noGrp="1"/>
          </p:cNvSpPr>
          <p:nvPr>
            <p:ph type="body" sz="quarter" idx="20" hasCustomPrompt="1"/>
          </p:nvPr>
        </p:nvSpPr>
        <p:spPr>
          <a:xfrm>
            <a:off x="374891" y="1971017"/>
            <a:ext cx="6351730" cy="4114811"/>
          </a:xfrm>
        </p:spPr>
        <p:txBody>
          <a:bodyPr anchor="ctr">
            <a:noAutofit/>
          </a:bodyPr>
          <a:lstStyle>
            <a:lvl1pPr>
              <a:defRPr sz="2000" b="0" spc="0">
                <a:solidFill>
                  <a:schemeClr val="bg1"/>
                </a:solidFill>
              </a:defRPr>
            </a:lvl1pPr>
            <a:lvl2pPr>
              <a:defRPr sz="1800">
                <a:solidFill>
                  <a:schemeClr val="bg1"/>
                </a:solidFill>
              </a:defRPr>
            </a:lvl2pPr>
            <a:lvl3pPr>
              <a:buClr>
                <a:schemeClr val="bg1"/>
              </a:buClr>
              <a:defRPr sz="1800">
                <a:solidFill>
                  <a:schemeClr val="bg1"/>
                </a:solidFill>
              </a:defRPr>
            </a:lvl3pPr>
            <a:lvl4pPr>
              <a:defRPr sz="1400"/>
            </a:lvl4pPr>
          </a:lstStyle>
          <a:p>
            <a:r>
              <a:rPr lang="en-US" dirty="0"/>
              <a:t>This is the main body text in 20 </a:t>
            </a:r>
            <a:r>
              <a:rPr lang="en-US" dirty="0" err="1"/>
              <a:t>pt</a:t>
            </a:r>
            <a:r>
              <a:rPr lang="en-US" dirty="0"/>
              <a:t> font​</a:t>
            </a:r>
          </a:p>
          <a:p>
            <a:pPr lvl="2"/>
            <a:r>
              <a:rPr lang="en-US" dirty="0"/>
              <a:t>Use bullets, 3–5 words each​</a:t>
            </a:r>
          </a:p>
          <a:p>
            <a:pPr lvl="2"/>
            <a:r>
              <a:rPr lang="en-US" dirty="0"/>
              <a:t>Another bullet</a:t>
            </a:r>
          </a:p>
          <a:p>
            <a:pPr lvl="2"/>
            <a:r>
              <a:rPr lang="en-US" dirty="0"/>
              <a:t>And maybe one more</a:t>
            </a:r>
          </a:p>
        </p:txBody>
      </p:sp>
    </p:spTree>
    <p:extLst>
      <p:ext uri="{BB962C8B-B14F-4D97-AF65-F5344CB8AC3E}">
        <p14:creationId xmlns:p14="http://schemas.microsoft.com/office/powerpoint/2010/main" val="188307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2">
          <p15:clr>
            <a:srgbClr val="5ACBF0"/>
          </p15:clr>
        </p15:guide>
        <p15:guide id="2" orient="horz" pos="360">
          <p15:clr>
            <a:srgbClr val="5ACBF0"/>
          </p15:clr>
        </p15:guide>
        <p15:guide id="3" orient="horz" pos="888">
          <p15:clr>
            <a:srgbClr val="5ACBF0"/>
          </p15:clr>
        </p15:guide>
        <p15:guide id="4" orient="horz" pos="1008">
          <p15:clr>
            <a:srgbClr val="5ACBF0"/>
          </p15:clr>
        </p15:guide>
        <p15:guide id="5" pos="4176">
          <p15:clr>
            <a:srgbClr val="5ACBF0"/>
          </p15:clr>
        </p15:guide>
        <p15:guide id="6" pos="4416">
          <p15:clr>
            <a:srgbClr val="5ACBF0"/>
          </p15:clr>
        </p15:guide>
        <p15:guide id="7" orient="horz" pos="3768">
          <p15:clr>
            <a:srgbClr val="5ACBF0"/>
          </p15:clr>
        </p15:guide>
        <p15:guide id="8" orient="horz" pos="3864">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Large Chart">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68066C72-D6AE-EA97-EA4B-DA607D73208C}"/>
              </a:ext>
            </a:extLst>
          </p:cNvPr>
          <p:cNvSpPr>
            <a:spLocks noGrp="1"/>
          </p:cNvSpPr>
          <p:nvPr>
            <p:ph type="body" sz="quarter" idx="13" hasCustomPrompt="1"/>
          </p:nvPr>
        </p:nvSpPr>
        <p:spPr>
          <a:xfrm>
            <a:off x="380997" y="430840"/>
            <a:ext cx="11430003" cy="615583"/>
          </a:xfrm>
        </p:spPr>
        <p:txBody>
          <a:bodyPr wrap="square" anchor="ctr" anchorCtr="0">
            <a:noAutofit/>
          </a:bodyPr>
          <a:lstStyle>
            <a:lvl1pPr marL="0" indent="0" algn="l">
              <a:buNone/>
              <a:defRPr sz="3600" b="1" cap="all" spc="300" baseline="0">
                <a:solidFill>
                  <a:schemeClr val="bg1"/>
                </a:solidFill>
              </a:defRPr>
            </a:lvl1pPr>
            <a:lvl2pPr marL="256032" indent="0">
              <a:buNone/>
              <a:defRPr/>
            </a:lvl2pPr>
            <a:lvl3pPr marL="713232" indent="0">
              <a:buNone/>
              <a:defRPr/>
            </a:lvl3pPr>
            <a:lvl4pPr marL="1170432" indent="0">
              <a:buNone/>
              <a:defRPr/>
            </a:lvl4pPr>
            <a:lvl5pPr marL="1627632" indent="0">
              <a:buNone/>
              <a:defRPr/>
            </a:lvl5pPr>
          </a:lstStyle>
          <a:p>
            <a:r>
              <a:rPr lang="en-US"/>
              <a:t>CLICK TO ADD A SLIDE TITLE</a:t>
            </a:r>
          </a:p>
        </p:txBody>
      </p:sp>
      <p:sp>
        <p:nvSpPr>
          <p:cNvPr id="15" name="Rounded Rectangle 14">
            <a:extLst>
              <a:ext uri="{FF2B5EF4-FFF2-40B4-BE49-F238E27FC236}">
                <a16:creationId xmlns:a16="http://schemas.microsoft.com/office/drawing/2014/main" id="{DB3F87E9-FFA8-030B-26D8-09567CE0DF32}"/>
              </a:ext>
            </a:extLst>
          </p:cNvPr>
          <p:cNvSpPr/>
          <p:nvPr userDrawn="1"/>
        </p:nvSpPr>
        <p:spPr>
          <a:xfrm>
            <a:off x="376519" y="1506016"/>
            <a:ext cx="11434482" cy="4582885"/>
          </a:xfrm>
          <a:prstGeom prst="roundRect">
            <a:avLst>
              <a:gd name="adj" fmla="val 4317"/>
            </a:avLst>
          </a:prstGeom>
          <a:solidFill>
            <a:schemeClr val="bg1"/>
          </a:solidFill>
          <a:ln w="329142" cap="flat">
            <a:noFill/>
            <a:prstDash val="solid"/>
            <a:miter/>
          </a:ln>
        </p:spPr>
        <p:txBody>
          <a:bodyPr rtlCol="0" anchor="ctr"/>
          <a:lstStyle/>
          <a:p>
            <a:pPr algn="l"/>
            <a:endParaRPr lang="en-US"/>
          </a:p>
        </p:txBody>
      </p:sp>
      <p:sp>
        <p:nvSpPr>
          <p:cNvPr id="8" name="Content Placeholder 4">
            <a:extLst>
              <a:ext uri="{FF2B5EF4-FFF2-40B4-BE49-F238E27FC236}">
                <a16:creationId xmlns:a16="http://schemas.microsoft.com/office/drawing/2014/main" id="{96F8BEA9-436A-C48F-F5B7-56F7E400921E}"/>
              </a:ext>
            </a:extLst>
          </p:cNvPr>
          <p:cNvSpPr>
            <a:spLocks noGrp="1"/>
          </p:cNvSpPr>
          <p:nvPr>
            <p:ph sz="quarter" idx="63" hasCustomPrompt="1"/>
          </p:nvPr>
        </p:nvSpPr>
        <p:spPr>
          <a:xfrm>
            <a:off x="539819" y="1656147"/>
            <a:ext cx="11107882" cy="4282622"/>
          </a:xfrm>
        </p:spPr>
        <p:txBody>
          <a:bodyPr>
            <a:noAutofit/>
          </a:bodyPr>
          <a:lstStyle>
            <a:lvl1pPr marL="0" marR="0" indent="0" algn="ctr" defTabSz="457189" rtl="0" eaLnBrk="1" fontAlgn="base" latinLnBrk="0" hangingPunct="1">
              <a:lnSpc>
                <a:spcPct val="100000"/>
              </a:lnSpc>
              <a:spcBef>
                <a:spcPts val="800"/>
              </a:spcBef>
              <a:spcAft>
                <a:spcPct val="0"/>
              </a:spcAft>
              <a:buClr>
                <a:schemeClr val="accent1"/>
              </a:buClr>
              <a:buSzPct val="100000"/>
              <a:buFont typeface="Arial" panose="020B0604020202020204" pitchFamily="34" charset="0"/>
              <a:buNone/>
              <a:tabLst/>
              <a:defRPr sz="1400" b="1">
                <a:solidFill>
                  <a:schemeClr val="tx1"/>
                </a:solidFill>
              </a:defRPr>
            </a:lvl1pPr>
          </a:lstStyle>
          <a:p>
            <a:pPr lvl="0"/>
            <a:r>
              <a:rPr lang="en-US"/>
              <a:t>Click one of the options below to add content. (For example: a chart, table, image, etc.)</a:t>
            </a:r>
          </a:p>
        </p:txBody>
      </p:sp>
      <p:sp>
        <p:nvSpPr>
          <p:cNvPr id="2" name="Slide Number Placeholder 5">
            <a:extLst>
              <a:ext uri="{FF2B5EF4-FFF2-40B4-BE49-F238E27FC236}">
                <a16:creationId xmlns:a16="http://schemas.microsoft.com/office/drawing/2014/main" id="{D4F35FB0-C61E-9613-B16E-D89852B2C193}"/>
              </a:ext>
            </a:extLst>
          </p:cNvPr>
          <p:cNvSpPr>
            <a:spLocks noGrp="1"/>
          </p:cNvSpPr>
          <p:nvPr>
            <p:ph type="sldNum" sz="quarter" idx="11"/>
          </p:nvPr>
        </p:nvSpPr>
        <p:spPr>
          <a:xfrm>
            <a:off x="11381232" y="6545366"/>
            <a:ext cx="429768" cy="128016"/>
          </a:xfrm>
          <a:prstGeom prst="rect">
            <a:avLst/>
          </a:prstGeom>
        </p:spPr>
        <p:txBody>
          <a:bodyPr lIns="0" tIns="0" rIns="0" bIns="0" anchor="ctr" anchorCtr="0"/>
          <a:lstStyle>
            <a:lvl1pPr algn="r">
              <a:defRPr sz="800">
                <a:solidFill>
                  <a:schemeClr val="bg1"/>
                </a:solidFill>
              </a:defRPr>
            </a:lvl1pPr>
          </a:lstStyle>
          <a:p>
            <a:fld id="{BBE24368-F3DC-4220-9096-E4E4BA733AD7}" type="slidenum">
              <a:rPr lang="en-US" smtClean="0"/>
              <a:pPr/>
              <a:t>‹#›</a:t>
            </a:fld>
            <a:endParaRPr lang="en-US"/>
          </a:p>
        </p:txBody>
      </p:sp>
      <p:sp>
        <p:nvSpPr>
          <p:cNvPr id="3" name="Text Placeholder 3">
            <a:extLst>
              <a:ext uri="{FF2B5EF4-FFF2-40B4-BE49-F238E27FC236}">
                <a16:creationId xmlns:a16="http://schemas.microsoft.com/office/drawing/2014/main" id="{AE33913B-F6F4-1647-971E-335B20816BE7}"/>
              </a:ext>
            </a:extLst>
          </p:cNvPr>
          <p:cNvSpPr>
            <a:spLocks noGrp="1"/>
          </p:cNvSpPr>
          <p:nvPr>
            <p:ph type="body" sz="quarter" idx="17" hasCustomPrompt="1"/>
          </p:nvPr>
        </p:nvSpPr>
        <p:spPr>
          <a:xfrm>
            <a:off x="5724938" y="6547819"/>
            <a:ext cx="5555795" cy="123111"/>
          </a:xfrm>
        </p:spPr>
        <p:txBody>
          <a:bodyPr tIns="0" bIns="0" anchor="ctr" anchorCtr="0"/>
          <a:lstStyle>
            <a:lvl1pPr algn="r">
              <a:defRPr sz="800" b="0">
                <a:solidFill>
                  <a:schemeClr val="bg1"/>
                </a:solidFill>
              </a:defRPr>
            </a:lvl1pPr>
          </a:lstStyle>
          <a:p>
            <a:pPr lvl="0"/>
            <a:r>
              <a:rPr lang="en-US"/>
              <a:t>Footer</a:t>
            </a:r>
          </a:p>
        </p:txBody>
      </p:sp>
      <p:sp>
        <p:nvSpPr>
          <p:cNvPr id="13" name="AutoShape 3">
            <a:extLst>
              <a:ext uri="{FF2B5EF4-FFF2-40B4-BE49-F238E27FC236}">
                <a16:creationId xmlns:a16="http://schemas.microsoft.com/office/drawing/2014/main" id="{9D0E63B9-4341-9429-7746-7D1BEFE7012B}"/>
              </a:ext>
            </a:extLst>
          </p:cNvPr>
          <p:cNvSpPr/>
          <p:nvPr userDrawn="1"/>
        </p:nvSpPr>
        <p:spPr>
          <a:xfrm rot="10800000">
            <a:off x="380996" y="1277749"/>
            <a:ext cx="1192309" cy="0"/>
          </a:xfrm>
          <a:prstGeom prst="line">
            <a:avLst/>
          </a:prstGeom>
          <a:ln w="19050" cap="flat">
            <a:solidFill>
              <a:srgbClr val="EDDC29"/>
            </a:solidFill>
            <a:prstDash val="solid"/>
            <a:headEnd type="none" w="sm" len="sm"/>
            <a:tailEnd type="none" w="sm" len="sm"/>
          </a:ln>
        </p:spPr>
        <p:txBody>
          <a:bodyPr/>
          <a:lstStyle/>
          <a:p>
            <a:endParaRPr lang="en-US">
              <a:latin typeface="Montserrat" pitchFamily="2" charset="77"/>
            </a:endParaRPr>
          </a:p>
        </p:txBody>
      </p:sp>
    </p:spTree>
    <p:extLst>
      <p:ext uri="{BB962C8B-B14F-4D97-AF65-F5344CB8AC3E}">
        <p14:creationId xmlns:p14="http://schemas.microsoft.com/office/powerpoint/2010/main" val="149409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2">
          <p15:clr>
            <a:srgbClr val="5ACBF0"/>
          </p15:clr>
        </p15:guide>
        <p15:guide id="2" orient="horz" pos="360">
          <p15:clr>
            <a:srgbClr val="5ACBF0"/>
          </p15:clr>
        </p15:guide>
        <p15:guide id="3" orient="horz" pos="888">
          <p15:clr>
            <a:srgbClr val="5ACBF0"/>
          </p15:clr>
        </p15:guide>
        <p15:guide id="4" orient="horz" pos="1008">
          <p15:clr>
            <a:srgbClr val="5ACBF0"/>
          </p15:clr>
        </p15:guide>
        <p15:guide id="5" pos="4176">
          <p15:clr>
            <a:srgbClr val="5ACBF0"/>
          </p15:clr>
        </p15:guide>
        <p15:guide id="6" pos="4416">
          <p15:clr>
            <a:srgbClr val="5ACBF0"/>
          </p15:clr>
        </p15:guide>
        <p15:guide id="7" orient="horz" pos="3768">
          <p15:clr>
            <a:srgbClr val="5ACBF0"/>
          </p15:clr>
        </p15:guide>
        <p15:guide id="8" orient="horz" pos="3864">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2 Charts">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DB3F87E9-FFA8-030B-26D8-09567CE0DF32}"/>
              </a:ext>
            </a:extLst>
          </p:cNvPr>
          <p:cNvSpPr/>
          <p:nvPr userDrawn="1"/>
        </p:nvSpPr>
        <p:spPr>
          <a:xfrm>
            <a:off x="376519" y="1506016"/>
            <a:ext cx="5555795" cy="4582885"/>
          </a:xfrm>
          <a:prstGeom prst="roundRect">
            <a:avLst>
              <a:gd name="adj" fmla="val 4317"/>
            </a:avLst>
          </a:prstGeom>
          <a:solidFill>
            <a:schemeClr val="bg1"/>
          </a:solidFill>
          <a:ln w="329142" cap="flat">
            <a:noFill/>
            <a:prstDash val="solid"/>
            <a:miter/>
          </a:ln>
        </p:spPr>
        <p:txBody>
          <a:bodyPr rtlCol="0" anchor="ctr"/>
          <a:lstStyle/>
          <a:p>
            <a:pPr algn="l"/>
            <a:endParaRPr lang="en-US"/>
          </a:p>
        </p:txBody>
      </p:sp>
      <p:sp>
        <p:nvSpPr>
          <p:cNvPr id="8" name="Content Placeholder 4">
            <a:extLst>
              <a:ext uri="{FF2B5EF4-FFF2-40B4-BE49-F238E27FC236}">
                <a16:creationId xmlns:a16="http://schemas.microsoft.com/office/drawing/2014/main" id="{96F8BEA9-436A-C48F-F5B7-56F7E400921E}"/>
              </a:ext>
            </a:extLst>
          </p:cNvPr>
          <p:cNvSpPr>
            <a:spLocks noGrp="1"/>
          </p:cNvSpPr>
          <p:nvPr>
            <p:ph sz="quarter" idx="63" hasCustomPrompt="1"/>
          </p:nvPr>
        </p:nvSpPr>
        <p:spPr>
          <a:xfrm>
            <a:off x="527552" y="1656147"/>
            <a:ext cx="5253728" cy="4282622"/>
          </a:xfrm>
        </p:spPr>
        <p:txBody>
          <a:bodyPr>
            <a:noAutofit/>
          </a:bodyPr>
          <a:lstStyle>
            <a:lvl1pPr marL="0" marR="0" indent="0" algn="ctr" defTabSz="457189" rtl="0" eaLnBrk="1" fontAlgn="base" latinLnBrk="0" hangingPunct="1">
              <a:lnSpc>
                <a:spcPct val="100000"/>
              </a:lnSpc>
              <a:spcBef>
                <a:spcPts val="800"/>
              </a:spcBef>
              <a:spcAft>
                <a:spcPct val="0"/>
              </a:spcAft>
              <a:buClr>
                <a:schemeClr val="accent1"/>
              </a:buClr>
              <a:buSzPct val="100000"/>
              <a:buFont typeface="Arial" panose="020B0604020202020204" pitchFamily="34" charset="0"/>
              <a:buNone/>
              <a:tabLst/>
              <a:defRPr sz="1400" b="1">
                <a:solidFill>
                  <a:schemeClr val="tx1"/>
                </a:solidFill>
              </a:defRPr>
            </a:lvl1pPr>
          </a:lstStyle>
          <a:p>
            <a:pPr lvl="0"/>
            <a:r>
              <a:rPr lang="en-US"/>
              <a:t>Click one of the options below to add content. (For example: a chart, table, image, etc.)</a:t>
            </a:r>
          </a:p>
        </p:txBody>
      </p:sp>
      <p:sp>
        <p:nvSpPr>
          <p:cNvPr id="2" name="Slide Number Placeholder 5">
            <a:extLst>
              <a:ext uri="{FF2B5EF4-FFF2-40B4-BE49-F238E27FC236}">
                <a16:creationId xmlns:a16="http://schemas.microsoft.com/office/drawing/2014/main" id="{D4F35FB0-C61E-9613-B16E-D89852B2C193}"/>
              </a:ext>
            </a:extLst>
          </p:cNvPr>
          <p:cNvSpPr>
            <a:spLocks noGrp="1"/>
          </p:cNvSpPr>
          <p:nvPr>
            <p:ph type="sldNum" sz="quarter" idx="11"/>
          </p:nvPr>
        </p:nvSpPr>
        <p:spPr>
          <a:xfrm>
            <a:off x="11381232" y="6545366"/>
            <a:ext cx="429768" cy="128016"/>
          </a:xfrm>
          <a:prstGeom prst="rect">
            <a:avLst/>
          </a:prstGeom>
        </p:spPr>
        <p:txBody>
          <a:bodyPr lIns="0" tIns="0" rIns="0" bIns="0" anchor="ctr" anchorCtr="0"/>
          <a:lstStyle>
            <a:lvl1pPr algn="r">
              <a:defRPr sz="800">
                <a:solidFill>
                  <a:schemeClr val="bg1"/>
                </a:solidFill>
              </a:defRPr>
            </a:lvl1pPr>
          </a:lstStyle>
          <a:p>
            <a:fld id="{BBE24368-F3DC-4220-9096-E4E4BA733AD7}" type="slidenum">
              <a:rPr lang="en-US" smtClean="0"/>
              <a:pPr/>
              <a:t>‹#›</a:t>
            </a:fld>
            <a:endParaRPr lang="en-US"/>
          </a:p>
        </p:txBody>
      </p:sp>
      <p:sp>
        <p:nvSpPr>
          <p:cNvPr id="3" name="Text Placeholder 3">
            <a:extLst>
              <a:ext uri="{FF2B5EF4-FFF2-40B4-BE49-F238E27FC236}">
                <a16:creationId xmlns:a16="http://schemas.microsoft.com/office/drawing/2014/main" id="{AE33913B-F6F4-1647-971E-335B20816BE7}"/>
              </a:ext>
            </a:extLst>
          </p:cNvPr>
          <p:cNvSpPr>
            <a:spLocks noGrp="1"/>
          </p:cNvSpPr>
          <p:nvPr>
            <p:ph type="body" sz="quarter" idx="17" hasCustomPrompt="1"/>
          </p:nvPr>
        </p:nvSpPr>
        <p:spPr>
          <a:xfrm>
            <a:off x="5724938" y="6547819"/>
            <a:ext cx="5555795" cy="123111"/>
          </a:xfrm>
        </p:spPr>
        <p:txBody>
          <a:bodyPr tIns="0" bIns="0" anchor="ctr" anchorCtr="0"/>
          <a:lstStyle>
            <a:lvl1pPr algn="r">
              <a:defRPr sz="800" b="0">
                <a:solidFill>
                  <a:schemeClr val="bg1"/>
                </a:solidFill>
              </a:defRPr>
            </a:lvl1pPr>
          </a:lstStyle>
          <a:p>
            <a:pPr lvl="0"/>
            <a:r>
              <a:rPr lang="en-US"/>
              <a:t>Footer</a:t>
            </a:r>
          </a:p>
        </p:txBody>
      </p:sp>
      <p:sp>
        <p:nvSpPr>
          <p:cNvPr id="13" name="AutoShape 3">
            <a:extLst>
              <a:ext uri="{FF2B5EF4-FFF2-40B4-BE49-F238E27FC236}">
                <a16:creationId xmlns:a16="http://schemas.microsoft.com/office/drawing/2014/main" id="{9D0E63B9-4341-9429-7746-7D1BEFE7012B}"/>
              </a:ext>
            </a:extLst>
          </p:cNvPr>
          <p:cNvSpPr/>
          <p:nvPr userDrawn="1"/>
        </p:nvSpPr>
        <p:spPr>
          <a:xfrm rot="10800000">
            <a:off x="380996" y="1277749"/>
            <a:ext cx="1192309" cy="0"/>
          </a:xfrm>
          <a:prstGeom prst="line">
            <a:avLst/>
          </a:prstGeom>
          <a:ln w="19050" cap="flat">
            <a:solidFill>
              <a:srgbClr val="EDDC29"/>
            </a:solidFill>
            <a:prstDash val="solid"/>
            <a:headEnd type="none" w="sm" len="sm"/>
            <a:tailEnd type="none" w="sm" len="sm"/>
          </a:ln>
        </p:spPr>
        <p:txBody>
          <a:bodyPr/>
          <a:lstStyle/>
          <a:p>
            <a:endParaRPr lang="en-US">
              <a:latin typeface="Montserrat" pitchFamily="2" charset="77"/>
            </a:endParaRPr>
          </a:p>
        </p:txBody>
      </p:sp>
      <p:sp>
        <p:nvSpPr>
          <p:cNvPr id="4" name="Rounded Rectangle 3">
            <a:extLst>
              <a:ext uri="{FF2B5EF4-FFF2-40B4-BE49-F238E27FC236}">
                <a16:creationId xmlns:a16="http://schemas.microsoft.com/office/drawing/2014/main" id="{C503A045-F296-3F12-3C0B-DC1281B9BCF2}"/>
              </a:ext>
            </a:extLst>
          </p:cNvPr>
          <p:cNvSpPr/>
          <p:nvPr userDrawn="1"/>
        </p:nvSpPr>
        <p:spPr>
          <a:xfrm>
            <a:off x="6259688" y="1506016"/>
            <a:ext cx="5555795" cy="4582885"/>
          </a:xfrm>
          <a:prstGeom prst="roundRect">
            <a:avLst>
              <a:gd name="adj" fmla="val 4317"/>
            </a:avLst>
          </a:prstGeom>
          <a:solidFill>
            <a:schemeClr val="bg1"/>
          </a:solidFill>
          <a:ln w="329142" cap="flat">
            <a:noFill/>
            <a:prstDash val="solid"/>
            <a:miter/>
          </a:ln>
        </p:spPr>
        <p:txBody>
          <a:bodyPr rtlCol="0" anchor="ctr"/>
          <a:lstStyle/>
          <a:p>
            <a:pPr algn="l"/>
            <a:endParaRPr lang="en-US"/>
          </a:p>
        </p:txBody>
      </p:sp>
      <p:sp>
        <p:nvSpPr>
          <p:cNvPr id="5" name="Content Placeholder 4">
            <a:extLst>
              <a:ext uri="{FF2B5EF4-FFF2-40B4-BE49-F238E27FC236}">
                <a16:creationId xmlns:a16="http://schemas.microsoft.com/office/drawing/2014/main" id="{B3163C02-BC14-A98F-C897-1F55F45E6B3B}"/>
              </a:ext>
            </a:extLst>
          </p:cNvPr>
          <p:cNvSpPr>
            <a:spLocks noGrp="1"/>
          </p:cNvSpPr>
          <p:nvPr>
            <p:ph sz="quarter" idx="64" hasCustomPrompt="1"/>
          </p:nvPr>
        </p:nvSpPr>
        <p:spPr>
          <a:xfrm>
            <a:off x="6410721" y="1656147"/>
            <a:ext cx="5253728" cy="4282622"/>
          </a:xfrm>
        </p:spPr>
        <p:txBody>
          <a:bodyPr>
            <a:noAutofit/>
          </a:bodyPr>
          <a:lstStyle>
            <a:lvl1pPr marL="0" marR="0" indent="0" algn="ctr" defTabSz="457189" rtl="0" eaLnBrk="1" fontAlgn="base" latinLnBrk="0" hangingPunct="1">
              <a:lnSpc>
                <a:spcPct val="100000"/>
              </a:lnSpc>
              <a:spcBef>
                <a:spcPts val="800"/>
              </a:spcBef>
              <a:spcAft>
                <a:spcPct val="0"/>
              </a:spcAft>
              <a:buClr>
                <a:schemeClr val="accent1"/>
              </a:buClr>
              <a:buSzPct val="100000"/>
              <a:buFont typeface="Arial" panose="020B0604020202020204" pitchFamily="34" charset="0"/>
              <a:buNone/>
              <a:tabLst/>
              <a:defRPr sz="1400" b="1">
                <a:solidFill>
                  <a:schemeClr val="tx1"/>
                </a:solidFill>
              </a:defRPr>
            </a:lvl1pPr>
          </a:lstStyle>
          <a:p>
            <a:pPr lvl="0"/>
            <a:r>
              <a:rPr lang="en-US"/>
              <a:t>Click one of the options below to add content. (For example: a chart, table, image, etc.)</a:t>
            </a:r>
          </a:p>
        </p:txBody>
      </p:sp>
      <p:sp>
        <p:nvSpPr>
          <p:cNvPr id="7" name="Text Placeholder 8">
            <a:extLst>
              <a:ext uri="{FF2B5EF4-FFF2-40B4-BE49-F238E27FC236}">
                <a16:creationId xmlns:a16="http://schemas.microsoft.com/office/drawing/2014/main" id="{38882019-ACD9-D04E-985C-A6D0F83FB26B}"/>
              </a:ext>
            </a:extLst>
          </p:cNvPr>
          <p:cNvSpPr>
            <a:spLocks noGrp="1"/>
          </p:cNvSpPr>
          <p:nvPr>
            <p:ph type="body" sz="quarter" idx="13" hasCustomPrompt="1"/>
          </p:nvPr>
        </p:nvSpPr>
        <p:spPr>
          <a:xfrm>
            <a:off x="380997" y="430840"/>
            <a:ext cx="11430003" cy="615583"/>
          </a:xfrm>
        </p:spPr>
        <p:txBody>
          <a:bodyPr wrap="square" anchor="ctr" anchorCtr="0">
            <a:noAutofit/>
          </a:bodyPr>
          <a:lstStyle>
            <a:lvl1pPr marL="0" indent="0" algn="l">
              <a:buNone/>
              <a:defRPr sz="3600" b="1" cap="all" spc="300" baseline="0">
                <a:solidFill>
                  <a:schemeClr val="bg1"/>
                </a:solidFill>
              </a:defRPr>
            </a:lvl1pPr>
            <a:lvl2pPr marL="256032" indent="0">
              <a:buNone/>
              <a:defRPr/>
            </a:lvl2pPr>
            <a:lvl3pPr marL="713232" indent="0">
              <a:buNone/>
              <a:defRPr/>
            </a:lvl3pPr>
            <a:lvl4pPr marL="1170432" indent="0">
              <a:buNone/>
              <a:defRPr/>
            </a:lvl4pPr>
            <a:lvl5pPr marL="1627632" indent="0">
              <a:buNone/>
              <a:defRPr/>
            </a:lvl5pPr>
          </a:lstStyle>
          <a:p>
            <a:r>
              <a:rPr lang="en-US"/>
              <a:t>CLICK TO ADD A SLIDE TITLE</a:t>
            </a:r>
          </a:p>
        </p:txBody>
      </p:sp>
    </p:spTree>
    <p:extLst>
      <p:ext uri="{BB962C8B-B14F-4D97-AF65-F5344CB8AC3E}">
        <p14:creationId xmlns:p14="http://schemas.microsoft.com/office/powerpoint/2010/main" val="192464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2">
          <p15:clr>
            <a:srgbClr val="5ACBF0"/>
          </p15:clr>
        </p15:guide>
        <p15:guide id="2" orient="horz" pos="360">
          <p15:clr>
            <a:srgbClr val="5ACBF0"/>
          </p15:clr>
        </p15:guide>
        <p15:guide id="3" orient="horz" pos="888">
          <p15:clr>
            <a:srgbClr val="5ACBF0"/>
          </p15:clr>
        </p15:guide>
        <p15:guide id="4" orient="horz" pos="1008">
          <p15:clr>
            <a:srgbClr val="5ACBF0"/>
          </p15:clr>
        </p15:guide>
        <p15:guide id="5" pos="4176">
          <p15:clr>
            <a:srgbClr val="5ACBF0"/>
          </p15:clr>
        </p15:guide>
        <p15:guide id="6" pos="4416">
          <p15:clr>
            <a:srgbClr val="5ACBF0"/>
          </p15:clr>
        </p15:guide>
        <p15:guide id="7" orient="horz" pos="3768">
          <p15:clr>
            <a:srgbClr val="5ACBF0"/>
          </p15:clr>
        </p15:guide>
        <p15:guide id="8" orient="horz" pos="3864">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Subtitle - Large Chart">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DB3F87E9-FFA8-030B-26D8-09567CE0DF32}"/>
              </a:ext>
            </a:extLst>
          </p:cNvPr>
          <p:cNvSpPr/>
          <p:nvPr userDrawn="1"/>
        </p:nvSpPr>
        <p:spPr>
          <a:xfrm>
            <a:off x="376519" y="2154574"/>
            <a:ext cx="11434482" cy="3934327"/>
          </a:xfrm>
          <a:prstGeom prst="roundRect">
            <a:avLst>
              <a:gd name="adj" fmla="val 4317"/>
            </a:avLst>
          </a:prstGeom>
          <a:solidFill>
            <a:schemeClr val="bg1"/>
          </a:solidFill>
          <a:ln w="329142" cap="flat">
            <a:noFill/>
            <a:prstDash val="solid"/>
            <a:miter/>
          </a:ln>
        </p:spPr>
        <p:txBody>
          <a:bodyPr rtlCol="0" anchor="ctr"/>
          <a:lstStyle/>
          <a:p>
            <a:pPr algn="l"/>
            <a:endParaRPr lang="en-US"/>
          </a:p>
        </p:txBody>
      </p:sp>
      <p:sp>
        <p:nvSpPr>
          <p:cNvPr id="8" name="Content Placeholder 4">
            <a:extLst>
              <a:ext uri="{FF2B5EF4-FFF2-40B4-BE49-F238E27FC236}">
                <a16:creationId xmlns:a16="http://schemas.microsoft.com/office/drawing/2014/main" id="{96F8BEA9-436A-C48F-F5B7-56F7E400921E}"/>
              </a:ext>
            </a:extLst>
          </p:cNvPr>
          <p:cNvSpPr>
            <a:spLocks noGrp="1"/>
          </p:cNvSpPr>
          <p:nvPr>
            <p:ph sz="quarter" idx="63" hasCustomPrompt="1"/>
          </p:nvPr>
        </p:nvSpPr>
        <p:spPr>
          <a:xfrm>
            <a:off x="539819" y="2306782"/>
            <a:ext cx="11107882" cy="3631987"/>
          </a:xfrm>
        </p:spPr>
        <p:txBody>
          <a:bodyPr>
            <a:noAutofit/>
          </a:bodyPr>
          <a:lstStyle>
            <a:lvl1pPr marL="0" marR="0" indent="0" algn="ctr" defTabSz="457189" rtl="0" eaLnBrk="1" fontAlgn="base" latinLnBrk="0" hangingPunct="1">
              <a:lnSpc>
                <a:spcPct val="100000"/>
              </a:lnSpc>
              <a:spcBef>
                <a:spcPts val="800"/>
              </a:spcBef>
              <a:spcAft>
                <a:spcPct val="0"/>
              </a:spcAft>
              <a:buClr>
                <a:schemeClr val="accent1"/>
              </a:buClr>
              <a:buSzPct val="100000"/>
              <a:buFont typeface="Arial" panose="020B0604020202020204" pitchFamily="34" charset="0"/>
              <a:buNone/>
              <a:tabLst/>
              <a:defRPr sz="1400" b="1">
                <a:solidFill>
                  <a:schemeClr val="tx1"/>
                </a:solidFill>
              </a:defRPr>
            </a:lvl1pPr>
          </a:lstStyle>
          <a:p>
            <a:pPr lvl="0"/>
            <a:r>
              <a:rPr lang="en-US"/>
              <a:t>Click one of the options below to add content. (For example: a chart, table, image, etc.)</a:t>
            </a:r>
          </a:p>
        </p:txBody>
      </p:sp>
      <p:sp>
        <p:nvSpPr>
          <p:cNvPr id="2" name="Slide Number Placeholder 5">
            <a:extLst>
              <a:ext uri="{FF2B5EF4-FFF2-40B4-BE49-F238E27FC236}">
                <a16:creationId xmlns:a16="http://schemas.microsoft.com/office/drawing/2014/main" id="{D4F35FB0-C61E-9613-B16E-D89852B2C193}"/>
              </a:ext>
            </a:extLst>
          </p:cNvPr>
          <p:cNvSpPr>
            <a:spLocks noGrp="1"/>
          </p:cNvSpPr>
          <p:nvPr>
            <p:ph type="sldNum" sz="quarter" idx="11"/>
          </p:nvPr>
        </p:nvSpPr>
        <p:spPr>
          <a:xfrm>
            <a:off x="11381232" y="6545366"/>
            <a:ext cx="429768" cy="128016"/>
          </a:xfrm>
          <a:prstGeom prst="rect">
            <a:avLst/>
          </a:prstGeom>
        </p:spPr>
        <p:txBody>
          <a:bodyPr lIns="0" tIns="0" rIns="0" bIns="0" anchor="ctr" anchorCtr="0"/>
          <a:lstStyle>
            <a:lvl1pPr algn="r">
              <a:defRPr sz="800">
                <a:solidFill>
                  <a:schemeClr val="bg1"/>
                </a:solidFill>
              </a:defRPr>
            </a:lvl1pPr>
          </a:lstStyle>
          <a:p>
            <a:fld id="{BBE24368-F3DC-4220-9096-E4E4BA733AD7}" type="slidenum">
              <a:rPr lang="en-US" smtClean="0"/>
              <a:pPr/>
              <a:t>‹#›</a:t>
            </a:fld>
            <a:endParaRPr lang="en-US"/>
          </a:p>
        </p:txBody>
      </p:sp>
      <p:sp>
        <p:nvSpPr>
          <p:cNvPr id="3" name="Text Placeholder 3">
            <a:extLst>
              <a:ext uri="{FF2B5EF4-FFF2-40B4-BE49-F238E27FC236}">
                <a16:creationId xmlns:a16="http://schemas.microsoft.com/office/drawing/2014/main" id="{AE33913B-F6F4-1647-971E-335B20816BE7}"/>
              </a:ext>
            </a:extLst>
          </p:cNvPr>
          <p:cNvSpPr>
            <a:spLocks noGrp="1"/>
          </p:cNvSpPr>
          <p:nvPr>
            <p:ph type="body" sz="quarter" idx="17" hasCustomPrompt="1"/>
          </p:nvPr>
        </p:nvSpPr>
        <p:spPr>
          <a:xfrm>
            <a:off x="5724938" y="6547819"/>
            <a:ext cx="5555795" cy="123111"/>
          </a:xfrm>
        </p:spPr>
        <p:txBody>
          <a:bodyPr tIns="0" bIns="0" anchor="ctr" anchorCtr="0"/>
          <a:lstStyle>
            <a:lvl1pPr algn="r">
              <a:defRPr sz="800" b="0">
                <a:solidFill>
                  <a:schemeClr val="bg1"/>
                </a:solidFill>
              </a:defRPr>
            </a:lvl1pPr>
          </a:lstStyle>
          <a:p>
            <a:pPr lvl="0"/>
            <a:r>
              <a:rPr lang="en-US"/>
              <a:t>Footer</a:t>
            </a:r>
          </a:p>
        </p:txBody>
      </p:sp>
      <p:sp>
        <p:nvSpPr>
          <p:cNvPr id="13" name="AutoShape 3">
            <a:extLst>
              <a:ext uri="{FF2B5EF4-FFF2-40B4-BE49-F238E27FC236}">
                <a16:creationId xmlns:a16="http://schemas.microsoft.com/office/drawing/2014/main" id="{9D0E63B9-4341-9429-7746-7D1BEFE7012B}"/>
              </a:ext>
            </a:extLst>
          </p:cNvPr>
          <p:cNvSpPr/>
          <p:nvPr userDrawn="1"/>
        </p:nvSpPr>
        <p:spPr>
          <a:xfrm rot="10800000">
            <a:off x="380996" y="1928422"/>
            <a:ext cx="1192309" cy="0"/>
          </a:xfrm>
          <a:prstGeom prst="line">
            <a:avLst/>
          </a:prstGeom>
          <a:ln w="19050" cap="flat">
            <a:solidFill>
              <a:srgbClr val="EDDC29"/>
            </a:solidFill>
            <a:prstDash val="solid"/>
            <a:headEnd type="none" w="sm" len="sm"/>
            <a:tailEnd type="none" w="sm" len="sm"/>
          </a:ln>
        </p:spPr>
        <p:txBody>
          <a:bodyPr/>
          <a:lstStyle/>
          <a:p>
            <a:endParaRPr lang="en-US">
              <a:latin typeface="Montserrat" pitchFamily="2" charset="77"/>
            </a:endParaRPr>
          </a:p>
        </p:txBody>
      </p:sp>
      <p:sp>
        <p:nvSpPr>
          <p:cNvPr id="4" name="Text Placeholder 6">
            <a:extLst>
              <a:ext uri="{FF2B5EF4-FFF2-40B4-BE49-F238E27FC236}">
                <a16:creationId xmlns:a16="http://schemas.microsoft.com/office/drawing/2014/main" id="{832CEB4F-2877-36C0-B96E-AD1D18FD832A}"/>
              </a:ext>
            </a:extLst>
          </p:cNvPr>
          <p:cNvSpPr>
            <a:spLocks noGrp="1"/>
          </p:cNvSpPr>
          <p:nvPr>
            <p:ph type="body" sz="quarter" idx="19" hasCustomPrompt="1"/>
          </p:nvPr>
        </p:nvSpPr>
        <p:spPr>
          <a:xfrm>
            <a:off x="376518" y="1241784"/>
            <a:ext cx="11434482" cy="453872"/>
          </a:xfrm>
        </p:spPr>
        <p:txBody>
          <a:bodyPr anchor="ctr">
            <a:noAutofit/>
          </a:bodyPr>
          <a:lstStyle>
            <a:lvl1pPr>
              <a:defRPr sz="2400" b="0" spc="0">
                <a:solidFill>
                  <a:schemeClr val="accent1"/>
                </a:solidFill>
              </a:defRPr>
            </a:lvl1pPr>
          </a:lstStyle>
          <a:p>
            <a:pPr lvl="0"/>
            <a:r>
              <a:rPr lang="en-US"/>
              <a:t>Click here to add subtitle to expand title if needed.</a:t>
            </a:r>
          </a:p>
        </p:txBody>
      </p:sp>
      <p:sp>
        <p:nvSpPr>
          <p:cNvPr id="5" name="Text Placeholder 8">
            <a:extLst>
              <a:ext uri="{FF2B5EF4-FFF2-40B4-BE49-F238E27FC236}">
                <a16:creationId xmlns:a16="http://schemas.microsoft.com/office/drawing/2014/main" id="{2068CD5C-C303-E60C-3408-A23E728265FA}"/>
              </a:ext>
            </a:extLst>
          </p:cNvPr>
          <p:cNvSpPr>
            <a:spLocks noGrp="1"/>
          </p:cNvSpPr>
          <p:nvPr>
            <p:ph type="body" sz="quarter" idx="13" hasCustomPrompt="1"/>
          </p:nvPr>
        </p:nvSpPr>
        <p:spPr>
          <a:xfrm>
            <a:off x="380997" y="430840"/>
            <a:ext cx="11430003" cy="615583"/>
          </a:xfrm>
        </p:spPr>
        <p:txBody>
          <a:bodyPr wrap="square" anchor="ctr" anchorCtr="0">
            <a:noAutofit/>
          </a:bodyPr>
          <a:lstStyle>
            <a:lvl1pPr marL="0" indent="0" algn="l">
              <a:buNone/>
              <a:defRPr sz="3600" b="1" cap="all" spc="300" baseline="0">
                <a:solidFill>
                  <a:schemeClr val="bg1"/>
                </a:solidFill>
              </a:defRPr>
            </a:lvl1pPr>
            <a:lvl2pPr marL="256032" indent="0">
              <a:buNone/>
              <a:defRPr/>
            </a:lvl2pPr>
            <a:lvl3pPr marL="713232" indent="0">
              <a:buNone/>
              <a:defRPr/>
            </a:lvl3pPr>
            <a:lvl4pPr marL="1170432" indent="0">
              <a:buNone/>
              <a:defRPr/>
            </a:lvl4pPr>
            <a:lvl5pPr marL="1627632" indent="0">
              <a:buNone/>
              <a:defRPr/>
            </a:lvl5pPr>
          </a:lstStyle>
          <a:p>
            <a:r>
              <a:rPr lang="en-US"/>
              <a:t>CLICK TO ADD A SLIDE TITLE</a:t>
            </a:r>
          </a:p>
        </p:txBody>
      </p:sp>
    </p:spTree>
    <p:extLst>
      <p:ext uri="{BB962C8B-B14F-4D97-AF65-F5344CB8AC3E}">
        <p14:creationId xmlns:p14="http://schemas.microsoft.com/office/powerpoint/2010/main" val="291617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2">
          <p15:clr>
            <a:srgbClr val="5ACBF0"/>
          </p15:clr>
        </p15:guide>
        <p15:guide id="2" orient="horz" pos="360">
          <p15:clr>
            <a:srgbClr val="5ACBF0"/>
          </p15:clr>
        </p15:guide>
        <p15:guide id="3" orient="horz" pos="888">
          <p15:clr>
            <a:srgbClr val="5ACBF0"/>
          </p15:clr>
        </p15:guide>
        <p15:guide id="4" orient="horz" pos="1008">
          <p15:clr>
            <a:srgbClr val="5ACBF0"/>
          </p15:clr>
        </p15:guide>
        <p15:guide id="5" pos="4176">
          <p15:clr>
            <a:srgbClr val="5ACBF0"/>
          </p15:clr>
        </p15:guide>
        <p15:guide id="6" pos="4416">
          <p15:clr>
            <a:srgbClr val="5ACBF0"/>
          </p15:clr>
        </p15:guide>
        <p15:guide id="7" orient="horz" pos="3768">
          <p15:clr>
            <a:srgbClr val="5ACBF0"/>
          </p15:clr>
        </p15:guide>
        <p15:guide id="8" orient="horz" pos="3864">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Subtitle - 2 Charts">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D4F35FB0-C61E-9613-B16E-D89852B2C193}"/>
              </a:ext>
            </a:extLst>
          </p:cNvPr>
          <p:cNvSpPr>
            <a:spLocks noGrp="1"/>
          </p:cNvSpPr>
          <p:nvPr>
            <p:ph type="sldNum" sz="quarter" idx="11"/>
          </p:nvPr>
        </p:nvSpPr>
        <p:spPr>
          <a:xfrm>
            <a:off x="11381232" y="6545366"/>
            <a:ext cx="429768" cy="128016"/>
          </a:xfrm>
          <a:prstGeom prst="rect">
            <a:avLst/>
          </a:prstGeom>
        </p:spPr>
        <p:txBody>
          <a:bodyPr lIns="0" tIns="0" rIns="0" bIns="0" anchor="ctr" anchorCtr="0"/>
          <a:lstStyle>
            <a:lvl1pPr algn="r">
              <a:defRPr sz="800">
                <a:solidFill>
                  <a:schemeClr val="bg1"/>
                </a:solidFill>
              </a:defRPr>
            </a:lvl1pPr>
          </a:lstStyle>
          <a:p>
            <a:fld id="{BBE24368-F3DC-4220-9096-E4E4BA733AD7}" type="slidenum">
              <a:rPr lang="en-US" smtClean="0"/>
              <a:pPr/>
              <a:t>‹#›</a:t>
            </a:fld>
            <a:endParaRPr lang="en-US"/>
          </a:p>
        </p:txBody>
      </p:sp>
      <p:sp>
        <p:nvSpPr>
          <p:cNvPr id="3" name="Text Placeholder 3">
            <a:extLst>
              <a:ext uri="{FF2B5EF4-FFF2-40B4-BE49-F238E27FC236}">
                <a16:creationId xmlns:a16="http://schemas.microsoft.com/office/drawing/2014/main" id="{AE33913B-F6F4-1647-971E-335B20816BE7}"/>
              </a:ext>
            </a:extLst>
          </p:cNvPr>
          <p:cNvSpPr>
            <a:spLocks noGrp="1"/>
          </p:cNvSpPr>
          <p:nvPr>
            <p:ph type="body" sz="quarter" idx="17" hasCustomPrompt="1"/>
          </p:nvPr>
        </p:nvSpPr>
        <p:spPr>
          <a:xfrm>
            <a:off x="5724938" y="6547819"/>
            <a:ext cx="5555795" cy="123111"/>
          </a:xfrm>
        </p:spPr>
        <p:txBody>
          <a:bodyPr tIns="0" bIns="0" anchor="ctr" anchorCtr="0"/>
          <a:lstStyle>
            <a:lvl1pPr algn="r">
              <a:defRPr sz="800" b="0">
                <a:solidFill>
                  <a:schemeClr val="bg1"/>
                </a:solidFill>
              </a:defRPr>
            </a:lvl1pPr>
          </a:lstStyle>
          <a:p>
            <a:pPr lvl="0"/>
            <a:r>
              <a:rPr lang="en-US"/>
              <a:t>Footer</a:t>
            </a:r>
          </a:p>
        </p:txBody>
      </p:sp>
      <p:sp>
        <p:nvSpPr>
          <p:cNvPr id="13" name="AutoShape 3">
            <a:extLst>
              <a:ext uri="{FF2B5EF4-FFF2-40B4-BE49-F238E27FC236}">
                <a16:creationId xmlns:a16="http://schemas.microsoft.com/office/drawing/2014/main" id="{9D0E63B9-4341-9429-7746-7D1BEFE7012B}"/>
              </a:ext>
            </a:extLst>
          </p:cNvPr>
          <p:cNvSpPr/>
          <p:nvPr userDrawn="1"/>
        </p:nvSpPr>
        <p:spPr>
          <a:xfrm rot="10800000">
            <a:off x="380996" y="1928422"/>
            <a:ext cx="1192309" cy="0"/>
          </a:xfrm>
          <a:prstGeom prst="line">
            <a:avLst/>
          </a:prstGeom>
          <a:ln w="19050" cap="flat">
            <a:solidFill>
              <a:srgbClr val="EDDC29"/>
            </a:solidFill>
            <a:prstDash val="solid"/>
            <a:headEnd type="none" w="sm" len="sm"/>
            <a:tailEnd type="none" w="sm" len="sm"/>
          </a:ln>
        </p:spPr>
        <p:txBody>
          <a:bodyPr/>
          <a:lstStyle/>
          <a:p>
            <a:endParaRPr lang="en-US">
              <a:latin typeface="Montserrat" pitchFamily="2" charset="77"/>
            </a:endParaRPr>
          </a:p>
        </p:txBody>
      </p:sp>
      <p:sp>
        <p:nvSpPr>
          <p:cNvPr id="4" name="Text Placeholder 6">
            <a:extLst>
              <a:ext uri="{FF2B5EF4-FFF2-40B4-BE49-F238E27FC236}">
                <a16:creationId xmlns:a16="http://schemas.microsoft.com/office/drawing/2014/main" id="{832CEB4F-2877-36C0-B96E-AD1D18FD832A}"/>
              </a:ext>
            </a:extLst>
          </p:cNvPr>
          <p:cNvSpPr>
            <a:spLocks noGrp="1"/>
          </p:cNvSpPr>
          <p:nvPr>
            <p:ph type="body" sz="quarter" idx="19" hasCustomPrompt="1"/>
          </p:nvPr>
        </p:nvSpPr>
        <p:spPr>
          <a:xfrm>
            <a:off x="376518" y="1241784"/>
            <a:ext cx="11434482" cy="453872"/>
          </a:xfrm>
        </p:spPr>
        <p:txBody>
          <a:bodyPr anchor="ctr">
            <a:noAutofit/>
          </a:bodyPr>
          <a:lstStyle>
            <a:lvl1pPr>
              <a:defRPr sz="2400" b="0" spc="0">
                <a:solidFill>
                  <a:schemeClr val="accent1"/>
                </a:solidFill>
              </a:defRPr>
            </a:lvl1pPr>
          </a:lstStyle>
          <a:p>
            <a:pPr lvl="0"/>
            <a:r>
              <a:rPr lang="en-US"/>
              <a:t>Click here to add subtitle to expand title if needed.</a:t>
            </a:r>
          </a:p>
        </p:txBody>
      </p:sp>
      <p:sp>
        <p:nvSpPr>
          <p:cNvPr id="5" name="Rounded Rectangle 4">
            <a:extLst>
              <a:ext uri="{FF2B5EF4-FFF2-40B4-BE49-F238E27FC236}">
                <a16:creationId xmlns:a16="http://schemas.microsoft.com/office/drawing/2014/main" id="{3ACA1CD4-509C-7E69-8BD2-25F25EE83F76}"/>
              </a:ext>
            </a:extLst>
          </p:cNvPr>
          <p:cNvSpPr/>
          <p:nvPr userDrawn="1"/>
        </p:nvSpPr>
        <p:spPr>
          <a:xfrm>
            <a:off x="376519" y="2154573"/>
            <a:ext cx="5555795" cy="3934327"/>
          </a:xfrm>
          <a:prstGeom prst="roundRect">
            <a:avLst>
              <a:gd name="adj" fmla="val 4317"/>
            </a:avLst>
          </a:prstGeom>
          <a:solidFill>
            <a:schemeClr val="bg1"/>
          </a:solidFill>
          <a:ln w="329142" cap="flat">
            <a:noFill/>
            <a:prstDash val="solid"/>
            <a:miter/>
          </a:ln>
        </p:spPr>
        <p:txBody>
          <a:bodyPr rtlCol="0" anchor="ctr"/>
          <a:lstStyle/>
          <a:p>
            <a:pPr algn="l"/>
            <a:endParaRPr lang="en-US"/>
          </a:p>
        </p:txBody>
      </p:sp>
      <p:sp>
        <p:nvSpPr>
          <p:cNvPr id="6" name="Content Placeholder 4">
            <a:extLst>
              <a:ext uri="{FF2B5EF4-FFF2-40B4-BE49-F238E27FC236}">
                <a16:creationId xmlns:a16="http://schemas.microsoft.com/office/drawing/2014/main" id="{75D34E94-9290-E9A3-453C-C4443CBB245D}"/>
              </a:ext>
            </a:extLst>
          </p:cNvPr>
          <p:cNvSpPr>
            <a:spLocks noGrp="1"/>
          </p:cNvSpPr>
          <p:nvPr>
            <p:ph sz="quarter" idx="64" hasCustomPrompt="1"/>
          </p:nvPr>
        </p:nvSpPr>
        <p:spPr>
          <a:xfrm>
            <a:off x="527552" y="2303291"/>
            <a:ext cx="5253728" cy="3631987"/>
          </a:xfrm>
        </p:spPr>
        <p:txBody>
          <a:bodyPr>
            <a:noAutofit/>
          </a:bodyPr>
          <a:lstStyle>
            <a:lvl1pPr marL="0" marR="0" indent="0" algn="ctr" defTabSz="457189" rtl="0" eaLnBrk="1" fontAlgn="base" latinLnBrk="0" hangingPunct="1">
              <a:lnSpc>
                <a:spcPct val="100000"/>
              </a:lnSpc>
              <a:spcBef>
                <a:spcPts val="800"/>
              </a:spcBef>
              <a:spcAft>
                <a:spcPct val="0"/>
              </a:spcAft>
              <a:buClr>
                <a:schemeClr val="accent1"/>
              </a:buClr>
              <a:buSzPct val="100000"/>
              <a:buFont typeface="Arial" panose="020B0604020202020204" pitchFamily="34" charset="0"/>
              <a:buNone/>
              <a:tabLst/>
              <a:defRPr sz="1400" b="1">
                <a:solidFill>
                  <a:schemeClr val="tx1"/>
                </a:solidFill>
              </a:defRPr>
            </a:lvl1pPr>
          </a:lstStyle>
          <a:p>
            <a:pPr lvl="0"/>
            <a:r>
              <a:rPr lang="en-US"/>
              <a:t>Click one of the options below to add content. (For example: a chart, table, image, etc.)</a:t>
            </a:r>
          </a:p>
        </p:txBody>
      </p:sp>
      <p:sp>
        <p:nvSpPr>
          <p:cNvPr id="7" name="Rounded Rectangle 6">
            <a:extLst>
              <a:ext uri="{FF2B5EF4-FFF2-40B4-BE49-F238E27FC236}">
                <a16:creationId xmlns:a16="http://schemas.microsoft.com/office/drawing/2014/main" id="{4C5A203B-E61E-9A14-50EC-0B5C45DEB57E}"/>
              </a:ext>
            </a:extLst>
          </p:cNvPr>
          <p:cNvSpPr/>
          <p:nvPr userDrawn="1"/>
        </p:nvSpPr>
        <p:spPr>
          <a:xfrm>
            <a:off x="6259688" y="2152121"/>
            <a:ext cx="5555795" cy="3936779"/>
          </a:xfrm>
          <a:prstGeom prst="roundRect">
            <a:avLst>
              <a:gd name="adj" fmla="val 4317"/>
            </a:avLst>
          </a:prstGeom>
          <a:solidFill>
            <a:schemeClr val="bg1"/>
          </a:solidFill>
          <a:ln w="329142" cap="flat">
            <a:noFill/>
            <a:prstDash val="solid"/>
            <a:miter/>
          </a:ln>
        </p:spPr>
        <p:txBody>
          <a:bodyPr rtlCol="0" anchor="ctr"/>
          <a:lstStyle/>
          <a:p>
            <a:pPr algn="l"/>
            <a:endParaRPr lang="en-US"/>
          </a:p>
        </p:txBody>
      </p:sp>
      <p:sp>
        <p:nvSpPr>
          <p:cNvPr id="9" name="Content Placeholder 4">
            <a:extLst>
              <a:ext uri="{FF2B5EF4-FFF2-40B4-BE49-F238E27FC236}">
                <a16:creationId xmlns:a16="http://schemas.microsoft.com/office/drawing/2014/main" id="{20AD4B63-20FD-89E2-E854-E8B71A2DD980}"/>
              </a:ext>
            </a:extLst>
          </p:cNvPr>
          <p:cNvSpPr>
            <a:spLocks noGrp="1"/>
          </p:cNvSpPr>
          <p:nvPr>
            <p:ph sz="quarter" idx="65" hasCustomPrompt="1"/>
          </p:nvPr>
        </p:nvSpPr>
        <p:spPr>
          <a:xfrm>
            <a:off x="6410721" y="2303291"/>
            <a:ext cx="5253728" cy="3631987"/>
          </a:xfrm>
        </p:spPr>
        <p:txBody>
          <a:bodyPr>
            <a:noAutofit/>
          </a:bodyPr>
          <a:lstStyle>
            <a:lvl1pPr marL="0" marR="0" indent="0" algn="ctr" defTabSz="457189" rtl="0" eaLnBrk="1" fontAlgn="base" latinLnBrk="0" hangingPunct="1">
              <a:lnSpc>
                <a:spcPct val="100000"/>
              </a:lnSpc>
              <a:spcBef>
                <a:spcPts val="800"/>
              </a:spcBef>
              <a:spcAft>
                <a:spcPct val="0"/>
              </a:spcAft>
              <a:buClr>
                <a:schemeClr val="accent1"/>
              </a:buClr>
              <a:buSzPct val="100000"/>
              <a:buFont typeface="Arial" panose="020B0604020202020204" pitchFamily="34" charset="0"/>
              <a:buNone/>
              <a:tabLst/>
              <a:defRPr sz="1400" b="1">
                <a:solidFill>
                  <a:schemeClr val="tx1"/>
                </a:solidFill>
              </a:defRPr>
            </a:lvl1pPr>
          </a:lstStyle>
          <a:p>
            <a:pPr lvl="0"/>
            <a:r>
              <a:rPr lang="en-US"/>
              <a:t>Click one of the options below to add content. (For example: a chart, table, image, etc.)</a:t>
            </a:r>
          </a:p>
        </p:txBody>
      </p:sp>
      <p:sp>
        <p:nvSpPr>
          <p:cNvPr id="8" name="Text Placeholder 8">
            <a:extLst>
              <a:ext uri="{FF2B5EF4-FFF2-40B4-BE49-F238E27FC236}">
                <a16:creationId xmlns:a16="http://schemas.microsoft.com/office/drawing/2014/main" id="{88016E97-72D1-5281-7532-847ECA381A12}"/>
              </a:ext>
            </a:extLst>
          </p:cNvPr>
          <p:cNvSpPr>
            <a:spLocks noGrp="1"/>
          </p:cNvSpPr>
          <p:nvPr>
            <p:ph type="body" sz="quarter" idx="13" hasCustomPrompt="1"/>
          </p:nvPr>
        </p:nvSpPr>
        <p:spPr>
          <a:xfrm>
            <a:off x="380997" y="430840"/>
            <a:ext cx="11430003" cy="615583"/>
          </a:xfrm>
        </p:spPr>
        <p:txBody>
          <a:bodyPr wrap="square" anchor="ctr" anchorCtr="0">
            <a:noAutofit/>
          </a:bodyPr>
          <a:lstStyle>
            <a:lvl1pPr marL="0" indent="0" algn="l">
              <a:buNone/>
              <a:defRPr sz="3600" b="1" cap="all" spc="300" baseline="0">
                <a:solidFill>
                  <a:schemeClr val="bg1"/>
                </a:solidFill>
              </a:defRPr>
            </a:lvl1pPr>
            <a:lvl2pPr marL="256032" indent="0">
              <a:buNone/>
              <a:defRPr/>
            </a:lvl2pPr>
            <a:lvl3pPr marL="713232" indent="0">
              <a:buNone/>
              <a:defRPr/>
            </a:lvl3pPr>
            <a:lvl4pPr marL="1170432" indent="0">
              <a:buNone/>
              <a:defRPr/>
            </a:lvl4pPr>
            <a:lvl5pPr marL="1627632" indent="0">
              <a:buNone/>
              <a:defRPr/>
            </a:lvl5pPr>
          </a:lstStyle>
          <a:p>
            <a:r>
              <a:rPr lang="en-US"/>
              <a:t>CLICK TO ADD A SLIDE TITLE</a:t>
            </a:r>
          </a:p>
        </p:txBody>
      </p:sp>
    </p:spTree>
    <p:extLst>
      <p:ext uri="{BB962C8B-B14F-4D97-AF65-F5344CB8AC3E}">
        <p14:creationId xmlns:p14="http://schemas.microsoft.com/office/powerpoint/2010/main" val="110230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2">
          <p15:clr>
            <a:srgbClr val="5ACBF0"/>
          </p15:clr>
        </p15:guide>
        <p15:guide id="2" orient="horz" pos="360">
          <p15:clr>
            <a:srgbClr val="5ACBF0"/>
          </p15:clr>
        </p15:guide>
        <p15:guide id="3" orient="horz" pos="888">
          <p15:clr>
            <a:srgbClr val="5ACBF0"/>
          </p15:clr>
        </p15:guide>
        <p15:guide id="4" orient="horz" pos="1008">
          <p15:clr>
            <a:srgbClr val="5ACBF0"/>
          </p15:clr>
        </p15:guide>
        <p15:guide id="5" pos="4176">
          <p15:clr>
            <a:srgbClr val="5ACBF0"/>
          </p15:clr>
        </p15:guide>
        <p15:guide id="6" pos="4416">
          <p15:clr>
            <a:srgbClr val="5ACBF0"/>
          </p15:clr>
        </p15:guide>
        <p15:guide id="7" orient="horz" pos="3768">
          <p15:clr>
            <a:srgbClr val="5ACBF0"/>
          </p15:clr>
        </p15:guide>
        <p15:guide id="8" orient="horz" pos="3864">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port Title Slide_2 Lead Analysts">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89D9EB39-4FFD-2FB7-5374-87F6A38FA116}"/>
              </a:ext>
            </a:extLst>
          </p:cNvPr>
          <p:cNvSpPr>
            <a:spLocks noGrp="1"/>
          </p:cNvSpPr>
          <p:nvPr>
            <p:ph type="body" sz="quarter" idx="37" hasCustomPrompt="1"/>
          </p:nvPr>
        </p:nvSpPr>
        <p:spPr>
          <a:xfrm>
            <a:off x="1188990" y="1879665"/>
            <a:ext cx="9814019" cy="1863083"/>
          </a:xfrm>
        </p:spPr>
        <p:txBody>
          <a:bodyPr wrap="square" anchor="b" anchorCtr="0">
            <a:noAutofit/>
          </a:bodyPr>
          <a:lstStyle>
            <a:lvl1pPr marL="0" indent="0" algn="ctr">
              <a:buNone/>
              <a:defRPr sz="5400" b="1" cap="all" spc="300" baseline="0">
                <a:solidFill>
                  <a:schemeClr val="bg1"/>
                </a:solidFill>
              </a:defRPr>
            </a:lvl1pPr>
            <a:lvl2pPr marL="256032" indent="0">
              <a:buNone/>
              <a:defRPr/>
            </a:lvl2pPr>
            <a:lvl3pPr marL="713232" indent="0">
              <a:buNone/>
              <a:defRPr/>
            </a:lvl3pPr>
            <a:lvl4pPr marL="1170432" indent="0">
              <a:buNone/>
              <a:defRPr/>
            </a:lvl4pPr>
            <a:lvl5pPr marL="1627632" indent="0">
              <a:buNone/>
              <a:defRPr/>
            </a:lvl5pPr>
          </a:lstStyle>
          <a:p>
            <a:r>
              <a:rPr lang="en-US"/>
              <a:t>CLICK TO ADD a title</a:t>
            </a:r>
          </a:p>
        </p:txBody>
      </p:sp>
      <p:sp>
        <p:nvSpPr>
          <p:cNvPr id="27" name="Text Placeholder 17">
            <a:extLst>
              <a:ext uri="{FF2B5EF4-FFF2-40B4-BE49-F238E27FC236}">
                <a16:creationId xmlns:a16="http://schemas.microsoft.com/office/drawing/2014/main" id="{EE7B4C98-2529-BC47-B957-50A3D7B827EC}"/>
              </a:ext>
            </a:extLst>
          </p:cNvPr>
          <p:cNvSpPr>
            <a:spLocks noGrp="1"/>
          </p:cNvSpPr>
          <p:nvPr>
            <p:ph type="body" sz="quarter" idx="22" hasCustomPrompt="1"/>
          </p:nvPr>
        </p:nvSpPr>
        <p:spPr>
          <a:xfrm>
            <a:off x="2996917" y="5075034"/>
            <a:ext cx="2834640" cy="543739"/>
          </a:xfrm>
        </p:spPr>
        <p:txBody>
          <a:bodyPr lIns="0" tIns="0" bIns="0" anchor="ctr" anchorCtr="0"/>
          <a:lstStyle>
            <a:lvl1pPr marL="0" indent="0">
              <a:buNone/>
              <a:defRPr sz="1600" b="1">
                <a:solidFill>
                  <a:schemeClr val="bg1"/>
                </a:solidFill>
              </a:defRPr>
            </a:lvl1pPr>
            <a:lvl2pPr marL="0" indent="0">
              <a:spcBef>
                <a:spcPts val="400"/>
              </a:spcBef>
              <a:buNone/>
              <a:defRPr sz="1600">
                <a:solidFill>
                  <a:schemeClr val="bg1"/>
                </a:solidFill>
              </a:defRPr>
            </a:lvl2pPr>
            <a:lvl3pPr marL="0" indent="0">
              <a:buNone/>
              <a:defRPr sz="1600">
                <a:solidFill>
                  <a:schemeClr val="bg1"/>
                </a:solidFill>
              </a:defRPr>
            </a:lvl3pPr>
            <a:lvl4pPr marL="1170432" indent="0">
              <a:buNone/>
              <a:defRPr>
                <a:solidFill>
                  <a:schemeClr val="bg1"/>
                </a:solidFill>
              </a:defRPr>
            </a:lvl4pPr>
            <a:lvl5pPr marL="1627632" indent="0">
              <a:buNone/>
              <a:defRPr>
                <a:solidFill>
                  <a:schemeClr val="bg1"/>
                </a:solidFill>
              </a:defRPr>
            </a:lvl5pPr>
          </a:lstStyle>
          <a:p>
            <a:pPr lvl="0"/>
            <a:r>
              <a:rPr lang="en-US"/>
              <a:t>Presenter Name</a:t>
            </a:r>
          </a:p>
          <a:p>
            <a:pPr lvl="1"/>
            <a:r>
              <a:rPr lang="en-US"/>
              <a:t>Presenter Title</a:t>
            </a:r>
          </a:p>
        </p:txBody>
      </p:sp>
      <p:sp>
        <p:nvSpPr>
          <p:cNvPr id="57" name="Picture Placeholder 3">
            <a:extLst>
              <a:ext uri="{FF2B5EF4-FFF2-40B4-BE49-F238E27FC236}">
                <a16:creationId xmlns:a16="http://schemas.microsoft.com/office/drawing/2014/main" id="{F747FA8D-2204-A946-B16A-62F2CBCAB179}"/>
              </a:ext>
            </a:extLst>
          </p:cNvPr>
          <p:cNvSpPr>
            <a:spLocks noGrp="1" noChangeAspect="1"/>
          </p:cNvSpPr>
          <p:nvPr>
            <p:ph type="pic" sz="quarter" idx="32" hasCustomPrompt="1"/>
          </p:nvPr>
        </p:nvSpPr>
        <p:spPr>
          <a:xfrm>
            <a:off x="1864551" y="4889703"/>
            <a:ext cx="917632" cy="914400"/>
          </a:xfrm>
          <a:prstGeom prst="ellipse">
            <a:avLst/>
          </a:prstGeom>
          <a:solidFill>
            <a:schemeClr val="bg1"/>
          </a:solidFill>
          <a:ln w="19050">
            <a:solidFill>
              <a:schemeClr val="bg1"/>
            </a:solidFill>
          </a:ln>
        </p:spPr>
        <p:txBody>
          <a:bodyPr anchor="ctr" anchorCtr="0">
            <a:noAutofit/>
          </a:bodyPr>
          <a:lstStyle>
            <a:lvl1pPr marL="0" indent="0" algn="ctr">
              <a:buNone/>
              <a:defRPr sz="1200"/>
            </a:lvl1pPr>
          </a:lstStyle>
          <a:p>
            <a:r>
              <a:rPr lang="en-US"/>
              <a:t> </a:t>
            </a:r>
          </a:p>
        </p:txBody>
      </p:sp>
      <p:sp>
        <p:nvSpPr>
          <p:cNvPr id="73" name="Text Placeholder 17">
            <a:extLst>
              <a:ext uri="{FF2B5EF4-FFF2-40B4-BE49-F238E27FC236}">
                <a16:creationId xmlns:a16="http://schemas.microsoft.com/office/drawing/2014/main" id="{893B1F79-8A5D-4640-8FAE-609FB320F8CE}"/>
              </a:ext>
            </a:extLst>
          </p:cNvPr>
          <p:cNvSpPr>
            <a:spLocks noGrp="1"/>
          </p:cNvSpPr>
          <p:nvPr>
            <p:ph type="body" sz="quarter" idx="33" hasCustomPrompt="1"/>
          </p:nvPr>
        </p:nvSpPr>
        <p:spPr>
          <a:xfrm>
            <a:off x="7379473" y="5075034"/>
            <a:ext cx="2834640" cy="543739"/>
          </a:xfrm>
        </p:spPr>
        <p:txBody>
          <a:bodyPr lIns="0" tIns="0" bIns="0" anchor="ctr" anchorCtr="0"/>
          <a:lstStyle>
            <a:lvl1pPr marL="0" indent="0">
              <a:buNone/>
              <a:defRPr sz="1600" b="1">
                <a:solidFill>
                  <a:schemeClr val="bg1"/>
                </a:solidFill>
              </a:defRPr>
            </a:lvl1pPr>
            <a:lvl2pPr marL="0" indent="0">
              <a:spcBef>
                <a:spcPts val="400"/>
              </a:spcBef>
              <a:buNone/>
              <a:defRPr sz="1600">
                <a:solidFill>
                  <a:schemeClr val="bg1"/>
                </a:solidFill>
              </a:defRPr>
            </a:lvl2pPr>
            <a:lvl3pPr marL="0" indent="0">
              <a:buNone/>
              <a:defRPr sz="1600">
                <a:solidFill>
                  <a:schemeClr val="bg1"/>
                </a:solidFill>
              </a:defRPr>
            </a:lvl3pPr>
            <a:lvl4pPr marL="1170432" indent="0">
              <a:buNone/>
              <a:defRPr>
                <a:solidFill>
                  <a:schemeClr val="bg1"/>
                </a:solidFill>
              </a:defRPr>
            </a:lvl4pPr>
            <a:lvl5pPr marL="1627632" indent="0">
              <a:buNone/>
              <a:defRPr>
                <a:solidFill>
                  <a:schemeClr val="bg1"/>
                </a:solidFill>
              </a:defRPr>
            </a:lvl5pPr>
          </a:lstStyle>
          <a:p>
            <a:pPr lvl="0"/>
            <a:r>
              <a:rPr lang="en-US"/>
              <a:t>Presenter Name</a:t>
            </a:r>
          </a:p>
          <a:p>
            <a:pPr lvl="1"/>
            <a:r>
              <a:rPr lang="en-US"/>
              <a:t>Presenter Title</a:t>
            </a:r>
          </a:p>
        </p:txBody>
      </p:sp>
      <p:sp>
        <p:nvSpPr>
          <p:cNvPr id="74" name="Picture Placeholder 3">
            <a:extLst>
              <a:ext uri="{FF2B5EF4-FFF2-40B4-BE49-F238E27FC236}">
                <a16:creationId xmlns:a16="http://schemas.microsoft.com/office/drawing/2014/main" id="{F2C2F267-4F54-F44A-8283-D233CD804A88}"/>
              </a:ext>
            </a:extLst>
          </p:cNvPr>
          <p:cNvSpPr>
            <a:spLocks noGrp="1" noChangeAspect="1"/>
          </p:cNvSpPr>
          <p:nvPr>
            <p:ph type="pic" sz="quarter" idx="34" hasCustomPrompt="1"/>
          </p:nvPr>
        </p:nvSpPr>
        <p:spPr>
          <a:xfrm>
            <a:off x="6247107" y="4889703"/>
            <a:ext cx="917632" cy="914400"/>
          </a:xfrm>
          <a:prstGeom prst="ellipse">
            <a:avLst/>
          </a:prstGeom>
          <a:solidFill>
            <a:schemeClr val="bg1"/>
          </a:solidFill>
          <a:ln w="19050">
            <a:solidFill>
              <a:schemeClr val="bg1"/>
            </a:solidFill>
          </a:ln>
        </p:spPr>
        <p:txBody>
          <a:bodyPr anchor="ctr" anchorCtr="0">
            <a:noAutofit/>
          </a:bodyPr>
          <a:lstStyle>
            <a:lvl1pPr marL="0" indent="0" algn="ctr">
              <a:buNone/>
              <a:defRPr sz="1200"/>
            </a:lvl1pPr>
          </a:lstStyle>
          <a:p>
            <a:r>
              <a:rPr lang="en-US"/>
              <a:t> </a:t>
            </a:r>
          </a:p>
        </p:txBody>
      </p:sp>
      <p:sp>
        <p:nvSpPr>
          <p:cNvPr id="5" name="Text Placeholder 55">
            <a:extLst>
              <a:ext uri="{FF2B5EF4-FFF2-40B4-BE49-F238E27FC236}">
                <a16:creationId xmlns:a16="http://schemas.microsoft.com/office/drawing/2014/main" id="{6D382982-2107-6248-0069-9095DCD4ABBA}"/>
              </a:ext>
            </a:extLst>
          </p:cNvPr>
          <p:cNvSpPr txBox="1">
            <a:spLocks/>
          </p:cNvSpPr>
          <p:nvPr userDrawn="1"/>
        </p:nvSpPr>
        <p:spPr>
          <a:xfrm>
            <a:off x="457200" y="571500"/>
            <a:ext cx="2544417" cy="941907"/>
          </a:xfrm>
          <a:prstGeom prst="rect">
            <a:avLst/>
          </a:prstGeom>
          <a:blipFill>
            <a:blip r:embed="rId2">
              <a:extLst>
                <a:ext uri="{28A0092B-C50C-407E-A947-70E740481C1C}">
                  <a14:useLocalDpi xmlns:a14="http://schemas.microsoft.com/office/drawing/2010/main" val="0"/>
                </a:ext>
              </a:extLst>
            </a:blip>
            <a:srcRect/>
            <a:stretch>
              <a:fillRect l="-31048" t="-89394" r="-27816" b="-87651"/>
            </a:stretch>
          </a:blipFill>
        </p:spPr>
        <p:txBody>
          <a:bodyPr>
            <a:noAutofit/>
          </a:bodyPr>
          <a:lstStyle>
            <a:lvl1pPr marL="0" indent="0" algn="l" defTabSz="685784" rtl="0" eaLnBrk="1" fontAlgn="base" hangingPunct="1">
              <a:spcBef>
                <a:spcPts val="1200"/>
              </a:spcBef>
              <a:spcAft>
                <a:spcPct val="0"/>
              </a:spcAft>
              <a:buClr>
                <a:schemeClr val="accent1"/>
              </a:buClr>
              <a:buSzPct val="100000"/>
              <a:buFont typeface="Arial" panose="020B0604020202020204" pitchFamily="34" charset="0"/>
              <a:buNone/>
              <a:defRPr sz="2100" b="1" kern="1200">
                <a:noFill/>
                <a:latin typeface="+mn-lt"/>
                <a:ea typeface="Tahoma" panose="020B0604030504040204" pitchFamily="34" charset="0"/>
                <a:cs typeface="Tahoma" panose="020B0604030504040204" pitchFamily="34" charset="0"/>
              </a:defRPr>
            </a:lvl1pPr>
            <a:lvl2pPr marL="0" indent="0" algn="l" defTabSz="685784" rtl="0" eaLnBrk="1" fontAlgn="base" hangingPunct="1">
              <a:spcBef>
                <a:spcPts val="1200"/>
              </a:spcBef>
              <a:spcAft>
                <a:spcPct val="0"/>
              </a:spcAft>
              <a:buClr>
                <a:schemeClr val="accent1"/>
              </a:buClr>
              <a:buSzPct val="100000"/>
              <a:buFont typeface="Arial" panose="020B0604020202020204" pitchFamily="34" charset="0"/>
              <a:buNone/>
              <a:defRPr sz="2100" kern="1200">
                <a:solidFill>
                  <a:schemeClr val="bg1"/>
                </a:solidFill>
                <a:latin typeface="+mn-lt"/>
                <a:ea typeface="Tahoma" panose="020B0604030504040204" pitchFamily="34" charset="0"/>
                <a:cs typeface="Tahoma" panose="020B0604030504040204" pitchFamily="34" charset="0"/>
              </a:defRPr>
            </a:lvl2pPr>
            <a:lvl3pPr marL="260604" indent="-260604" algn="l" defTabSz="685784" rtl="0" eaLnBrk="1" fontAlgn="base" hangingPunct="1">
              <a:spcBef>
                <a:spcPts val="1200"/>
              </a:spcBef>
              <a:spcAft>
                <a:spcPct val="0"/>
              </a:spcAft>
              <a:buClr>
                <a:schemeClr val="accent1"/>
              </a:buClr>
              <a:buSzPct val="100000"/>
              <a:buFont typeface="Arial" panose="020B0604020202020204" pitchFamily="34" charset="0"/>
              <a:buChar char="•"/>
              <a:defRPr sz="2100" kern="1200">
                <a:solidFill>
                  <a:schemeClr val="bg1"/>
                </a:solidFill>
                <a:latin typeface="+mn-lt"/>
                <a:ea typeface="Tahoma" panose="020B0604030504040204" pitchFamily="34" charset="0"/>
                <a:cs typeface="Tahoma" panose="020B0604030504040204" pitchFamily="34" charset="0"/>
              </a:defRPr>
            </a:lvl3pPr>
            <a:lvl4pPr marL="548640" indent="-260604" algn="l" defTabSz="685784" rtl="0" eaLnBrk="1" fontAlgn="base" hangingPunct="1">
              <a:spcBef>
                <a:spcPts val="1200"/>
              </a:spcBef>
              <a:spcAft>
                <a:spcPct val="0"/>
              </a:spcAft>
              <a:buClr>
                <a:schemeClr val="accent1"/>
              </a:buClr>
              <a:buSzPct val="100000"/>
              <a:buFont typeface="Tahoma" panose="020B0604030504040204" pitchFamily="34" charset="0"/>
              <a:buChar char="◦"/>
              <a:defRPr sz="1800" kern="1200">
                <a:solidFill>
                  <a:schemeClr val="bg1"/>
                </a:solidFill>
                <a:latin typeface="+mn-lt"/>
                <a:ea typeface="Tahoma" panose="020B0604030504040204" pitchFamily="34" charset="0"/>
                <a:cs typeface="Tahoma" panose="020B0604030504040204" pitchFamily="34" charset="0"/>
              </a:defRPr>
            </a:lvl4pPr>
            <a:lvl5pPr marL="822960" indent="-260604" algn="l" defTabSz="685784" rtl="0" eaLnBrk="1" fontAlgn="base" hangingPunct="1">
              <a:spcBef>
                <a:spcPts val="1200"/>
              </a:spcBef>
              <a:spcAft>
                <a:spcPct val="0"/>
              </a:spcAft>
              <a:buClr>
                <a:schemeClr val="accent1"/>
              </a:buClr>
              <a:buSzPct val="100000"/>
              <a:buFont typeface="Tahoma" panose="020B0604030504040204" pitchFamily="34" charset="0"/>
              <a:buChar char="◦"/>
              <a:defRPr sz="1800" kern="1200">
                <a:solidFill>
                  <a:schemeClr val="bg1"/>
                </a:solidFill>
                <a:latin typeface="+mn-lt"/>
                <a:ea typeface="Tahoma" panose="020B0604030504040204" pitchFamily="34" charset="0"/>
                <a:cs typeface="Tahoma" panose="020B0604030504040204" pitchFamily="34" charset="0"/>
              </a:defRPr>
            </a:lvl5pPr>
            <a:lvl6pPr marL="3771806" indent="-342891" algn="l" defTabSz="685784" rtl="0" eaLnBrk="1" latinLnBrk="0" hangingPunct="1">
              <a:spcBef>
                <a:spcPct val="20000"/>
              </a:spcBef>
              <a:buFont typeface="Arial"/>
              <a:buChar char="•"/>
              <a:defRPr sz="3000" kern="1200">
                <a:solidFill>
                  <a:schemeClr val="tx1"/>
                </a:solidFill>
                <a:latin typeface="+mn-lt"/>
                <a:ea typeface="+mn-ea"/>
                <a:cs typeface="+mn-cs"/>
              </a:defRPr>
            </a:lvl6pPr>
            <a:lvl7pPr marL="4457589" indent="-342891" algn="l" defTabSz="685784" rtl="0" eaLnBrk="1" latinLnBrk="0" hangingPunct="1">
              <a:spcBef>
                <a:spcPct val="20000"/>
              </a:spcBef>
              <a:buFont typeface="Arial"/>
              <a:buChar char="•"/>
              <a:defRPr sz="3000" kern="1200">
                <a:solidFill>
                  <a:schemeClr val="tx1"/>
                </a:solidFill>
                <a:latin typeface="+mn-lt"/>
                <a:ea typeface="+mn-ea"/>
                <a:cs typeface="+mn-cs"/>
              </a:defRPr>
            </a:lvl7pPr>
            <a:lvl8pPr marL="5143371" indent="-342891" algn="l" defTabSz="685784" rtl="0" eaLnBrk="1" latinLnBrk="0" hangingPunct="1">
              <a:spcBef>
                <a:spcPct val="20000"/>
              </a:spcBef>
              <a:buFont typeface="Arial"/>
              <a:buChar char="•"/>
              <a:defRPr sz="3000" kern="1200">
                <a:solidFill>
                  <a:schemeClr val="tx1"/>
                </a:solidFill>
                <a:latin typeface="+mn-lt"/>
                <a:ea typeface="+mn-ea"/>
                <a:cs typeface="+mn-cs"/>
              </a:defRPr>
            </a:lvl8pPr>
            <a:lvl9pPr marL="5829155" indent="-342891" algn="l" defTabSz="685784" rtl="0" eaLnBrk="1" latinLnBrk="0" hangingPunct="1">
              <a:spcBef>
                <a:spcPct val="20000"/>
              </a:spcBef>
              <a:buFont typeface="Arial"/>
              <a:buChar char="•"/>
              <a:defRPr sz="3000" kern="1200">
                <a:solidFill>
                  <a:schemeClr val="tx1"/>
                </a:solidFill>
                <a:latin typeface="+mn-lt"/>
                <a:ea typeface="+mn-ea"/>
                <a:cs typeface="+mn-cs"/>
              </a:defRPr>
            </a:lvl9pPr>
          </a:lstStyle>
          <a:p>
            <a:r>
              <a:rPr lang="en-US" b="0">
                <a:latin typeface="Montserrat" pitchFamily="2" charset="77"/>
              </a:rPr>
              <a:t> </a:t>
            </a:r>
          </a:p>
        </p:txBody>
      </p:sp>
      <p:sp>
        <p:nvSpPr>
          <p:cNvPr id="8" name="Text Placeholder 6">
            <a:extLst>
              <a:ext uri="{FF2B5EF4-FFF2-40B4-BE49-F238E27FC236}">
                <a16:creationId xmlns:a16="http://schemas.microsoft.com/office/drawing/2014/main" id="{043F4374-15A3-229F-968B-CB5105DA9CC4}"/>
              </a:ext>
            </a:extLst>
          </p:cNvPr>
          <p:cNvSpPr>
            <a:spLocks noGrp="1"/>
          </p:cNvSpPr>
          <p:nvPr>
            <p:ph type="body" sz="quarter" idx="39" hasCustomPrompt="1"/>
          </p:nvPr>
        </p:nvSpPr>
        <p:spPr>
          <a:xfrm>
            <a:off x="1188991" y="3943571"/>
            <a:ext cx="9814019" cy="523220"/>
          </a:xfrm>
        </p:spPr>
        <p:txBody>
          <a:bodyPr/>
          <a:lstStyle>
            <a:lvl1pPr algn="ctr">
              <a:defRPr sz="2800" b="0" spc="300">
                <a:solidFill>
                  <a:schemeClr val="bg1"/>
                </a:solidFill>
              </a:defRPr>
            </a:lvl1pPr>
          </a:lstStyle>
          <a:p>
            <a:pPr lvl="0"/>
            <a:r>
              <a:rPr lang="en-US"/>
              <a:t>Click to add a Subtitle</a:t>
            </a:r>
          </a:p>
        </p:txBody>
      </p:sp>
      <p:sp>
        <p:nvSpPr>
          <p:cNvPr id="2" name="Text Placeholder 8">
            <a:extLst>
              <a:ext uri="{FF2B5EF4-FFF2-40B4-BE49-F238E27FC236}">
                <a16:creationId xmlns:a16="http://schemas.microsoft.com/office/drawing/2014/main" id="{400D3C79-6151-3FB5-FECA-B64B081F952C}"/>
              </a:ext>
            </a:extLst>
          </p:cNvPr>
          <p:cNvSpPr>
            <a:spLocks noGrp="1"/>
          </p:cNvSpPr>
          <p:nvPr>
            <p:ph type="body" sz="quarter" idx="13" hasCustomPrompt="1"/>
          </p:nvPr>
        </p:nvSpPr>
        <p:spPr>
          <a:xfrm>
            <a:off x="7506586" y="918746"/>
            <a:ext cx="4036841" cy="338554"/>
          </a:xfrm>
        </p:spPr>
        <p:txBody>
          <a:bodyPr wrap="square" anchor="b" anchorCtr="0">
            <a:spAutoFit/>
          </a:bodyPr>
          <a:lstStyle>
            <a:lvl1pPr marL="0" indent="0" algn="r">
              <a:buNone/>
              <a:defRPr sz="1600" b="1" cap="all" spc="300" baseline="0">
                <a:solidFill>
                  <a:schemeClr val="bg1"/>
                </a:solidFill>
              </a:defRPr>
            </a:lvl1pPr>
            <a:lvl2pPr marL="256032" indent="0">
              <a:buNone/>
              <a:defRPr/>
            </a:lvl2pPr>
            <a:lvl3pPr marL="713232" indent="0">
              <a:buNone/>
              <a:defRPr/>
            </a:lvl3pPr>
            <a:lvl4pPr marL="1170432" indent="0">
              <a:buNone/>
              <a:defRPr/>
            </a:lvl4pPr>
            <a:lvl5pPr marL="1627632" indent="0">
              <a:buNone/>
              <a:defRPr/>
            </a:lvl5pPr>
          </a:lstStyle>
          <a:p>
            <a:r>
              <a:rPr lang="en-US"/>
              <a:t>date</a:t>
            </a:r>
          </a:p>
        </p:txBody>
      </p:sp>
    </p:spTree>
    <p:extLst>
      <p:ext uri="{BB962C8B-B14F-4D97-AF65-F5344CB8AC3E}">
        <p14:creationId xmlns:p14="http://schemas.microsoft.com/office/powerpoint/2010/main" val="3696490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pos="5760">
          <p15:clr>
            <a:srgbClr val="5ACBF0"/>
          </p15:clr>
        </p15:guide>
        <p15:guide id="2" orient="horz" pos="312">
          <p15:clr>
            <a:srgbClr val="5ACBF0"/>
          </p15:clr>
        </p15:guide>
        <p15:guide id="3" orient="horz" pos="936">
          <p15:clr>
            <a:srgbClr val="5ACBF0"/>
          </p15:clr>
        </p15:guide>
        <p15:guide id="5" pos="5520">
          <p15:clr>
            <a:srgbClr val="5ACBF0"/>
          </p15:clr>
        </p15:guide>
        <p15:guide id="6" orient="horz" pos="1272">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D4F35FB0-C61E-9613-B16E-D89852B2C193}"/>
              </a:ext>
            </a:extLst>
          </p:cNvPr>
          <p:cNvSpPr>
            <a:spLocks noGrp="1"/>
          </p:cNvSpPr>
          <p:nvPr>
            <p:ph type="sldNum" sz="quarter" idx="11"/>
          </p:nvPr>
        </p:nvSpPr>
        <p:spPr>
          <a:xfrm>
            <a:off x="11381232" y="6545366"/>
            <a:ext cx="429768" cy="128016"/>
          </a:xfrm>
          <a:prstGeom prst="rect">
            <a:avLst/>
          </a:prstGeom>
        </p:spPr>
        <p:txBody>
          <a:bodyPr lIns="0" tIns="0" rIns="0" bIns="0" anchor="ctr" anchorCtr="0"/>
          <a:lstStyle>
            <a:lvl1pPr algn="r">
              <a:defRPr sz="800">
                <a:solidFill>
                  <a:schemeClr val="bg1"/>
                </a:solidFill>
              </a:defRPr>
            </a:lvl1pPr>
          </a:lstStyle>
          <a:p>
            <a:fld id="{BBE24368-F3DC-4220-9096-E4E4BA733AD7}" type="slidenum">
              <a:rPr lang="en-US" smtClean="0"/>
              <a:pPr/>
              <a:t>‹#›</a:t>
            </a:fld>
            <a:endParaRPr lang="en-US"/>
          </a:p>
        </p:txBody>
      </p:sp>
      <p:sp>
        <p:nvSpPr>
          <p:cNvPr id="3" name="Text Placeholder 3">
            <a:extLst>
              <a:ext uri="{FF2B5EF4-FFF2-40B4-BE49-F238E27FC236}">
                <a16:creationId xmlns:a16="http://schemas.microsoft.com/office/drawing/2014/main" id="{AE33913B-F6F4-1647-971E-335B20816BE7}"/>
              </a:ext>
            </a:extLst>
          </p:cNvPr>
          <p:cNvSpPr>
            <a:spLocks noGrp="1"/>
          </p:cNvSpPr>
          <p:nvPr>
            <p:ph type="body" sz="quarter" idx="17" hasCustomPrompt="1"/>
          </p:nvPr>
        </p:nvSpPr>
        <p:spPr>
          <a:xfrm>
            <a:off x="5724938" y="6547819"/>
            <a:ext cx="5555795" cy="123111"/>
          </a:xfrm>
        </p:spPr>
        <p:txBody>
          <a:bodyPr tIns="0" bIns="0" anchor="ctr" anchorCtr="0"/>
          <a:lstStyle>
            <a:lvl1pPr algn="r">
              <a:defRPr sz="800" b="0">
                <a:solidFill>
                  <a:schemeClr val="bg1"/>
                </a:solidFill>
              </a:defRPr>
            </a:lvl1pPr>
          </a:lstStyle>
          <a:p>
            <a:pPr lvl="0"/>
            <a:r>
              <a:rPr lang="en-US"/>
              <a:t>Footer</a:t>
            </a:r>
          </a:p>
        </p:txBody>
      </p:sp>
      <p:sp>
        <p:nvSpPr>
          <p:cNvPr id="13" name="AutoShape 3">
            <a:extLst>
              <a:ext uri="{FF2B5EF4-FFF2-40B4-BE49-F238E27FC236}">
                <a16:creationId xmlns:a16="http://schemas.microsoft.com/office/drawing/2014/main" id="{9D0E63B9-4341-9429-7746-7D1BEFE7012B}"/>
              </a:ext>
            </a:extLst>
          </p:cNvPr>
          <p:cNvSpPr/>
          <p:nvPr userDrawn="1"/>
        </p:nvSpPr>
        <p:spPr>
          <a:xfrm rot="10800000">
            <a:off x="380996" y="1277749"/>
            <a:ext cx="1192309" cy="0"/>
          </a:xfrm>
          <a:prstGeom prst="line">
            <a:avLst/>
          </a:prstGeom>
          <a:ln w="19050" cap="flat">
            <a:solidFill>
              <a:srgbClr val="EDDC29"/>
            </a:solidFill>
            <a:prstDash val="solid"/>
            <a:headEnd type="none" w="sm" len="sm"/>
            <a:tailEnd type="none" w="sm" len="sm"/>
          </a:ln>
        </p:spPr>
        <p:txBody>
          <a:bodyPr/>
          <a:lstStyle/>
          <a:p>
            <a:endParaRPr lang="en-US">
              <a:latin typeface="Montserrat" pitchFamily="2" charset="77"/>
            </a:endParaRPr>
          </a:p>
        </p:txBody>
      </p:sp>
      <p:sp>
        <p:nvSpPr>
          <p:cNvPr id="4" name="Text Placeholder 8">
            <a:extLst>
              <a:ext uri="{FF2B5EF4-FFF2-40B4-BE49-F238E27FC236}">
                <a16:creationId xmlns:a16="http://schemas.microsoft.com/office/drawing/2014/main" id="{0A48A9AB-DD6E-5AFD-EC6B-A27BEDED1363}"/>
              </a:ext>
            </a:extLst>
          </p:cNvPr>
          <p:cNvSpPr>
            <a:spLocks noGrp="1"/>
          </p:cNvSpPr>
          <p:nvPr>
            <p:ph type="body" sz="quarter" idx="13" hasCustomPrompt="1"/>
          </p:nvPr>
        </p:nvSpPr>
        <p:spPr>
          <a:xfrm>
            <a:off x="380997" y="430840"/>
            <a:ext cx="11430003" cy="615583"/>
          </a:xfrm>
        </p:spPr>
        <p:txBody>
          <a:bodyPr wrap="square" anchor="ctr" anchorCtr="0">
            <a:noAutofit/>
          </a:bodyPr>
          <a:lstStyle>
            <a:lvl1pPr marL="0" indent="0" algn="l">
              <a:buNone/>
              <a:defRPr sz="3600" b="1" cap="all" spc="300" baseline="0">
                <a:solidFill>
                  <a:schemeClr val="bg1"/>
                </a:solidFill>
              </a:defRPr>
            </a:lvl1pPr>
            <a:lvl2pPr marL="256032" indent="0">
              <a:buNone/>
              <a:defRPr/>
            </a:lvl2pPr>
            <a:lvl3pPr marL="713232" indent="0">
              <a:buNone/>
              <a:defRPr/>
            </a:lvl3pPr>
            <a:lvl4pPr marL="1170432" indent="0">
              <a:buNone/>
              <a:defRPr/>
            </a:lvl4pPr>
            <a:lvl5pPr marL="1627632" indent="0">
              <a:buNone/>
              <a:defRPr/>
            </a:lvl5pPr>
          </a:lstStyle>
          <a:p>
            <a:r>
              <a:rPr lang="en-US"/>
              <a:t>CLICK TO ADD A SLIDE TITLE</a:t>
            </a:r>
          </a:p>
        </p:txBody>
      </p:sp>
      <p:sp>
        <p:nvSpPr>
          <p:cNvPr id="5" name="Text Placeholder 6">
            <a:extLst>
              <a:ext uri="{FF2B5EF4-FFF2-40B4-BE49-F238E27FC236}">
                <a16:creationId xmlns:a16="http://schemas.microsoft.com/office/drawing/2014/main" id="{263269D4-96D2-939A-8F5D-EA224BDF4DB5}"/>
              </a:ext>
            </a:extLst>
          </p:cNvPr>
          <p:cNvSpPr>
            <a:spLocks noGrp="1"/>
          </p:cNvSpPr>
          <p:nvPr>
            <p:ph type="body" sz="quarter" idx="20" hasCustomPrompt="1"/>
          </p:nvPr>
        </p:nvSpPr>
        <p:spPr>
          <a:xfrm>
            <a:off x="370409" y="1509076"/>
            <a:ext cx="11440591" cy="4504094"/>
          </a:xfrm>
        </p:spPr>
        <p:txBody>
          <a:bodyPr anchor="ctr">
            <a:noAutofit/>
          </a:bodyPr>
          <a:lstStyle>
            <a:lvl1pPr>
              <a:defRPr sz="2000" b="0" spc="0">
                <a:solidFill>
                  <a:schemeClr val="bg1"/>
                </a:solidFill>
              </a:defRPr>
            </a:lvl1pPr>
            <a:lvl2pPr>
              <a:defRPr sz="1800"/>
            </a:lvl2pPr>
            <a:lvl3pPr>
              <a:buClr>
                <a:schemeClr val="bg1"/>
              </a:buClr>
              <a:defRPr sz="1800"/>
            </a:lvl3pPr>
            <a:lvl4pPr>
              <a:defRPr sz="1400"/>
            </a:lvl4pPr>
          </a:lstStyle>
          <a:p>
            <a:r>
              <a:rPr lang="en-US" dirty="0"/>
              <a:t>This is the main body text in 20 </a:t>
            </a:r>
            <a:r>
              <a:rPr lang="en-US" dirty="0" err="1"/>
              <a:t>pt</a:t>
            </a:r>
            <a:r>
              <a:rPr lang="en-US" dirty="0"/>
              <a:t> font​</a:t>
            </a:r>
          </a:p>
          <a:p>
            <a:pPr lvl="2"/>
            <a:r>
              <a:rPr lang="en-US" dirty="0"/>
              <a:t>Use bullets, 3–5 words each​</a:t>
            </a:r>
          </a:p>
          <a:p>
            <a:pPr lvl="2"/>
            <a:r>
              <a:rPr lang="en-US" dirty="0"/>
              <a:t>Another bullet</a:t>
            </a:r>
          </a:p>
          <a:p>
            <a:pPr lvl="2"/>
            <a:r>
              <a:rPr lang="en-US" dirty="0"/>
              <a:t>And maybe one more</a:t>
            </a:r>
          </a:p>
        </p:txBody>
      </p:sp>
    </p:spTree>
    <p:extLst>
      <p:ext uri="{BB962C8B-B14F-4D97-AF65-F5344CB8AC3E}">
        <p14:creationId xmlns:p14="http://schemas.microsoft.com/office/powerpoint/2010/main" val="174903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2">
          <p15:clr>
            <a:srgbClr val="5ACBF0"/>
          </p15:clr>
        </p15:guide>
        <p15:guide id="2" orient="horz" pos="360">
          <p15:clr>
            <a:srgbClr val="5ACBF0"/>
          </p15:clr>
        </p15:guide>
        <p15:guide id="3" orient="horz" pos="888">
          <p15:clr>
            <a:srgbClr val="5ACBF0"/>
          </p15:clr>
        </p15:guide>
        <p15:guide id="4" orient="horz" pos="1008">
          <p15:clr>
            <a:srgbClr val="5ACBF0"/>
          </p15:clr>
        </p15:guide>
        <p15:guide id="5" pos="4176">
          <p15:clr>
            <a:srgbClr val="5ACBF0"/>
          </p15:clr>
        </p15:guide>
        <p15:guide id="6" pos="4416">
          <p15:clr>
            <a:srgbClr val="5ACBF0"/>
          </p15:clr>
        </p15:guide>
        <p15:guide id="7" orient="horz" pos="3768">
          <p15:clr>
            <a:srgbClr val="5ACBF0"/>
          </p15:clr>
        </p15:guide>
        <p15:guide id="8" orient="horz" pos="3864">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Subtitle - 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D4F35FB0-C61E-9613-B16E-D89852B2C193}"/>
              </a:ext>
            </a:extLst>
          </p:cNvPr>
          <p:cNvSpPr>
            <a:spLocks noGrp="1"/>
          </p:cNvSpPr>
          <p:nvPr>
            <p:ph type="sldNum" sz="quarter" idx="11"/>
          </p:nvPr>
        </p:nvSpPr>
        <p:spPr>
          <a:xfrm>
            <a:off x="11381232" y="6545366"/>
            <a:ext cx="429768" cy="128016"/>
          </a:xfrm>
          <a:prstGeom prst="rect">
            <a:avLst/>
          </a:prstGeom>
        </p:spPr>
        <p:txBody>
          <a:bodyPr lIns="0" tIns="0" rIns="0" bIns="0" anchor="ctr" anchorCtr="0"/>
          <a:lstStyle>
            <a:lvl1pPr algn="r">
              <a:defRPr sz="800">
                <a:solidFill>
                  <a:schemeClr val="bg1"/>
                </a:solidFill>
              </a:defRPr>
            </a:lvl1pPr>
          </a:lstStyle>
          <a:p>
            <a:fld id="{BBE24368-F3DC-4220-9096-E4E4BA733AD7}" type="slidenum">
              <a:rPr lang="en-US" smtClean="0"/>
              <a:pPr/>
              <a:t>‹#›</a:t>
            </a:fld>
            <a:endParaRPr lang="en-US"/>
          </a:p>
        </p:txBody>
      </p:sp>
      <p:sp>
        <p:nvSpPr>
          <p:cNvPr id="3" name="Text Placeholder 3">
            <a:extLst>
              <a:ext uri="{FF2B5EF4-FFF2-40B4-BE49-F238E27FC236}">
                <a16:creationId xmlns:a16="http://schemas.microsoft.com/office/drawing/2014/main" id="{AE33913B-F6F4-1647-971E-335B20816BE7}"/>
              </a:ext>
            </a:extLst>
          </p:cNvPr>
          <p:cNvSpPr>
            <a:spLocks noGrp="1"/>
          </p:cNvSpPr>
          <p:nvPr>
            <p:ph type="body" sz="quarter" idx="17" hasCustomPrompt="1"/>
          </p:nvPr>
        </p:nvSpPr>
        <p:spPr>
          <a:xfrm>
            <a:off x="5724938" y="6547819"/>
            <a:ext cx="5555795" cy="123111"/>
          </a:xfrm>
        </p:spPr>
        <p:txBody>
          <a:bodyPr tIns="0" bIns="0" anchor="ctr" anchorCtr="0"/>
          <a:lstStyle>
            <a:lvl1pPr algn="r">
              <a:defRPr sz="800" b="0">
                <a:solidFill>
                  <a:schemeClr val="bg1"/>
                </a:solidFill>
              </a:defRPr>
            </a:lvl1pPr>
          </a:lstStyle>
          <a:p>
            <a:pPr lvl="0"/>
            <a:r>
              <a:rPr lang="en-US"/>
              <a:t>Footer</a:t>
            </a:r>
          </a:p>
        </p:txBody>
      </p:sp>
      <p:sp>
        <p:nvSpPr>
          <p:cNvPr id="13" name="AutoShape 3">
            <a:extLst>
              <a:ext uri="{FF2B5EF4-FFF2-40B4-BE49-F238E27FC236}">
                <a16:creationId xmlns:a16="http://schemas.microsoft.com/office/drawing/2014/main" id="{9D0E63B9-4341-9429-7746-7D1BEFE7012B}"/>
              </a:ext>
            </a:extLst>
          </p:cNvPr>
          <p:cNvSpPr/>
          <p:nvPr userDrawn="1"/>
        </p:nvSpPr>
        <p:spPr>
          <a:xfrm rot="10800000">
            <a:off x="380996" y="1928422"/>
            <a:ext cx="1192309" cy="0"/>
          </a:xfrm>
          <a:prstGeom prst="line">
            <a:avLst/>
          </a:prstGeom>
          <a:ln w="19050" cap="flat">
            <a:solidFill>
              <a:srgbClr val="EDDC29"/>
            </a:solidFill>
            <a:prstDash val="solid"/>
            <a:headEnd type="none" w="sm" len="sm"/>
            <a:tailEnd type="none" w="sm" len="sm"/>
          </a:ln>
        </p:spPr>
        <p:txBody>
          <a:bodyPr/>
          <a:lstStyle/>
          <a:p>
            <a:endParaRPr lang="en-US">
              <a:latin typeface="Montserrat" pitchFamily="2" charset="77"/>
            </a:endParaRPr>
          </a:p>
        </p:txBody>
      </p:sp>
      <p:sp>
        <p:nvSpPr>
          <p:cNvPr id="4" name="Text Placeholder 6">
            <a:extLst>
              <a:ext uri="{FF2B5EF4-FFF2-40B4-BE49-F238E27FC236}">
                <a16:creationId xmlns:a16="http://schemas.microsoft.com/office/drawing/2014/main" id="{832CEB4F-2877-36C0-B96E-AD1D18FD832A}"/>
              </a:ext>
            </a:extLst>
          </p:cNvPr>
          <p:cNvSpPr>
            <a:spLocks noGrp="1"/>
          </p:cNvSpPr>
          <p:nvPr>
            <p:ph type="body" sz="quarter" idx="19" hasCustomPrompt="1"/>
          </p:nvPr>
        </p:nvSpPr>
        <p:spPr>
          <a:xfrm>
            <a:off x="376518" y="1241784"/>
            <a:ext cx="11434482" cy="453872"/>
          </a:xfrm>
        </p:spPr>
        <p:txBody>
          <a:bodyPr anchor="ctr">
            <a:noAutofit/>
          </a:bodyPr>
          <a:lstStyle>
            <a:lvl1pPr>
              <a:defRPr sz="2400" b="0" spc="0">
                <a:solidFill>
                  <a:schemeClr val="accent1"/>
                </a:solidFill>
              </a:defRPr>
            </a:lvl1pPr>
          </a:lstStyle>
          <a:p>
            <a:pPr lvl="0"/>
            <a:r>
              <a:rPr lang="en-US"/>
              <a:t>Click here to add subtitle to expand title if needed.</a:t>
            </a:r>
          </a:p>
        </p:txBody>
      </p:sp>
      <p:sp>
        <p:nvSpPr>
          <p:cNvPr id="5" name="Text Placeholder 8">
            <a:extLst>
              <a:ext uri="{FF2B5EF4-FFF2-40B4-BE49-F238E27FC236}">
                <a16:creationId xmlns:a16="http://schemas.microsoft.com/office/drawing/2014/main" id="{0317D08F-EC4F-C003-4A40-A19020B92F68}"/>
              </a:ext>
            </a:extLst>
          </p:cNvPr>
          <p:cNvSpPr>
            <a:spLocks noGrp="1"/>
          </p:cNvSpPr>
          <p:nvPr>
            <p:ph type="body" sz="quarter" idx="13" hasCustomPrompt="1"/>
          </p:nvPr>
        </p:nvSpPr>
        <p:spPr>
          <a:xfrm>
            <a:off x="380997" y="430840"/>
            <a:ext cx="11430003" cy="615583"/>
          </a:xfrm>
        </p:spPr>
        <p:txBody>
          <a:bodyPr wrap="square" anchor="ctr" anchorCtr="0">
            <a:noAutofit/>
          </a:bodyPr>
          <a:lstStyle>
            <a:lvl1pPr marL="0" indent="0" algn="l">
              <a:buNone/>
              <a:defRPr sz="3600" b="1" cap="all" spc="300" baseline="0">
                <a:solidFill>
                  <a:schemeClr val="bg1"/>
                </a:solidFill>
              </a:defRPr>
            </a:lvl1pPr>
            <a:lvl2pPr marL="256032" indent="0">
              <a:buNone/>
              <a:defRPr/>
            </a:lvl2pPr>
            <a:lvl3pPr marL="713232" indent="0">
              <a:buNone/>
              <a:defRPr/>
            </a:lvl3pPr>
            <a:lvl4pPr marL="1170432" indent="0">
              <a:buNone/>
              <a:defRPr/>
            </a:lvl4pPr>
            <a:lvl5pPr marL="1627632" indent="0">
              <a:buNone/>
              <a:defRPr/>
            </a:lvl5pPr>
          </a:lstStyle>
          <a:p>
            <a:r>
              <a:rPr lang="en-US"/>
              <a:t>CLICK TO ADD A SLIDE TITLE</a:t>
            </a:r>
          </a:p>
        </p:txBody>
      </p:sp>
      <p:sp>
        <p:nvSpPr>
          <p:cNvPr id="6" name="Text Placeholder 6">
            <a:extLst>
              <a:ext uri="{FF2B5EF4-FFF2-40B4-BE49-F238E27FC236}">
                <a16:creationId xmlns:a16="http://schemas.microsoft.com/office/drawing/2014/main" id="{B0154640-B53B-67F9-AF16-8E86261EE6C4}"/>
              </a:ext>
            </a:extLst>
          </p:cNvPr>
          <p:cNvSpPr>
            <a:spLocks noGrp="1"/>
          </p:cNvSpPr>
          <p:nvPr>
            <p:ph type="body" sz="quarter" idx="20" hasCustomPrompt="1"/>
          </p:nvPr>
        </p:nvSpPr>
        <p:spPr>
          <a:xfrm>
            <a:off x="370409" y="2161190"/>
            <a:ext cx="11440591" cy="3851980"/>
          </a:xfrm>
        </p:spPr>
        <p:txBody>
          <a:bodyPr anchor="ctr">
            <a:noAutofit/>
          </a:bodyPr>
          <a:lstStyle>
            <a:lvl1pPr>
              <a:defRPr sz="2000" b="0" spc="0">
                <a:solidFill>
                  <a:schemeClr val="bg1"/>
                </a:solidFill>
              </a:defRPr>
            </a:lvl1pPr>
            <a:lvl2pPr>
              <a:defRPr sz="1800"/>
            </a:lvl2pPr>
            <a:lvl3pPr>
              <a:buClr>
                <a:schemeClr val="bg1"/>
              </a:buClr>
              <a:defRPr sz="1800"/>
            </a:lvl3pPr>
            <a:lvl4pPr>
              <a:defRPr sz="1400"/>
            </a:lvl4pPr>
          </a:lstStyle>
          <a:p>
            <a:r>
              <a:rPr lang="en-US" dirty="0"/>
              <a:t>This is the main body text in 20 </a:t>
            </a:r>
            <a:r>
              <a:rPr lang="en-US" dirty="0" err="1"/>
              <a:t>pt</a:t>
            </a:r>
            <a:r>
              <a:rPr lang="en-US" dirty="0"/>
              <a:t> font​</a:t>
            </a:r>
          </a:p>
          <a:p>
            <a:pPr lvl="2"/>
            <a:r>
              <a:rPr lang="en-US" dirty="0"/>
              <a:t>Use bullets, 3–5 words each​</a:t>
            </a:r>
          </a:p>
          <a:p>
            <a:pPr lvl="2"/>
            <a:r>
              <a:rPr lang="en-US" dirty="0"/>
              <a:t>Another bullet</a:t>
            </a:r>
          </a:p>
          <a:p>
            <a:pPr lvl="2"/>
            <a:r>
              <a:rPr lang="en-US" dirty="0"/>
              <a:t>And maybe one more</a:t>
            </a:r>
          </a:p>
        </p:txBody>
      </p:sp>
    </p:spTree>
    <p:extLst>
      <p:ext uri="{BB962C8B-B14F-4D97-AF65-F5344CB8AC3E}">
        <p14:creationId xmlns:p14="http://schemas.microsoft.com/office/powerpoint/2010/main" val="2125478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2">
          <p15:clr>
            <a:srgbClr val="5ACBF0"/>
          </p15:clr>
        </p15:guide>
        <p15:guide id="2" orient="horz" pos="360">
          <p15:clr>
            <a:srgbClr val="5ACBF0"/>
          </p15:clr>
        </p15:guide>
        <p15:guide id="3" orient="horz" pos="888">
          <p15:clr>
            <a:srgbClr val="5ACBF0"/>
          </p15:clr>
        </p15:guide>
        <p15:guide id="4" orient="horz" pos="1008">
          <p15:clr>
            <a:srgbClr val="5ACBF0"/>
          </p15:clr>
        </p15:guide>
        <p15:guide id="5" pos="4176">
          <p15:clr>
            <a:srgbClr val="5ACBF0"/>
          </p15:clr>
        </p15:guide>
        <p15:guide id="6" pos="4416">
          <p15:clr>
            <a:srgbClr val="5ACBF0"/>
          </p15:clr>
        </p15:guide>
        <p15:guide id="7" orient="horz" pos="3768">
          <p15:clr>
            <a:srgbClr val="5ACBF0"/>
          </p15:clr>
        </p15:guide>
        <p15:guide id="8" orient="horz" pos="3864">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D4F35FB0-C61E-9613-B16E-D89852B2C193}"/>
              </a:ext>
            </a:extLst>
          </p:cNvPr>
          <p:cNvSpPr>
            <a:spLocks noGrp="1"/>
          </p:cNvSpPr>
          <p:nvPr>
            <p:ph type="sldNum" sz="quarter" idx="11"/>
          </p:nvPr>
        </p:nvSpPr>
        <p:spPr>
          <a:xfrm>
            <a:off x="11381232" y="6545366"/>
            <a:ext cx="429768" cy="128016"/>
          </a:xfrm>
          <a:prstGeom prst="rect">
            <a:avLst/>
          </a:prstGeom>
        </p:spPr>
        <p:txBody>
          <a:bodyPr lIns="0" tIns="0" rIns="0" bIns="0" anchor="ctr" anchorCtr="0"/>
          <a:lstStyle>
            <a:lvl1pPr algn="r">
              <a:defRPr sz="800">
                <a:solidFill>
                  <a:schemeClr val="bg1"/>
                </a:solidFill>
              </a:defRPr>
            </a:lvl1pPr>
          </a:lstStyle>
          <a:p>
            <a:fld id="{BBE24368-F3DC-4220-9096-E4E4BA733AD7}" type="slidenum">
              <a:rPr lang="en-US" smtClean="0"/>
              <a:pPr/>
              <a:t>‹#›</a:t>
            </a:fld>
            <a:endParaRPr lang="en-US"/>
          </a:p>
        </p:txBody>
      </p:sp>
      <p:sp>
        <p:nvSpPr>
          <p:cNvPr id="3" name="Text Placeholder 3">
            <a:extLst>
              <a:ext uri="{FF2B5EF4-FFF2-40B4-BE49-F238E27FC236}">
                <a16:creationId xmlns:a16="http://schemas.microsoft.com/office/drawing/2014/main" id="{AE33913B-F6F4-1647-971E-335B20816BE7}"/>
              </a:ext>
            </a:extLst>
          </p:cNvPr>
          <p:cNvSpPr>
            <a:spLocks noGrp="1"/>
          </p:cNvSpPr>
          <p:nvPr>
            <p:ph type="body" sz="quarter" idx="17" hasCustomPrompt="1"/>
          </p:nvPr>
        </p:nvSpPr>
        <p:spPr>
          <a:xfrm>
            <a:off x="5724938" y="6547819"/>
            <a:ext cx="5555795" cy="123111"/>
          </a:xfrm>
        </p:spPr>
        <p:txBody>
          <a:bodyPr tIns="0" bIns="0" anchor="ctr" anchorCtr="0"/>
          <a:lstStyle>
            <a:lvl1pPr algn="r">
              <a:defRPr sz="800" b="0">
                <a:solidFill>
                  <a:schemeClr val="bg1"/>
                </a:solidFill>
              </a:defRPr>
            </a:lvl1pPr>
          </a:lstStyle>
          <a:p>
            <a:pPr lvl="0"/>
            <a:r>
              <a:rPr lang="en-US"/>
              <a:t>Footer</a:t>
            </a:r>
          </a:p>
        </p:txBody>
      </p:sp>
    </p:spTree>
    <p:extLst>
      <p:ext uri="{BB962C8B-B14F-4D97-AF65-F5344CB8AC3E}">
        <p14:creationId xmlns:p14="http://schemas.microsoft.com/office/powerpoint/2010/main" val="2049046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2">
          <p15:clr>
            <a:srgbClr val="5ACBF0"/>
          </p15:clr>
        </p15:guide>
        <p15:guide id="2" orient="horz" pos="360">
          <p15:clr>
            <a:srgbClr val="5ACBF0"/>
          </p15:clr>
        </p15:guide>
        <p15:guide id="3" orient="horz" pos="888">
          <p15:clr>
            <a:srgbClr val="5ACBF0"/>
          </p15:clr>
        </p15:guide>
        <p15:guide id="4" orient="horz" pos="1008">
          <p15:clr>
            <a:srgbClr val="5ACBF0"/>
          </p15:clr>
        </p15:guide>
        <p15:guide id="5" pos="4176">
          <p15:clr>
            <a:srgbClr val="5ACBF0"/>
          </p15:clr>
        </p15:guide>
        <p15:guide id="6" pos="4416">
          <p15:clr>
            <a:srgbClr val="5ACBF0"/>
          </p15:clr>
        </p15:guide>
        <p15:guide id="7" orient="horz" pos="3768">
          <p15:clr>
            <a:srgbClr val="5ACBF0"/>
          </p15:clr>
        </p15:guide>
        <p15:guide id="8" orient="horz" pos="3864">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 Subtitle - Content - Chart Right w/ Caption">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D4F35FB0-C61E-9613-B16E-D89852B2C193}"/>
              </a:ext>
            </a:extLst>
          </p:cNvPr>
          <p:cNvSpPr>
            <a:spLocks noGrp="1"/>
          </p:cNvSpPr>
          <p:nvPr>
            <p:ph type="sldNum" sz="quarter" idx="11"/>
          </p:nvPr>
        </p:nvSpPr>
        <p:spPr>
          <a:xfrm>
            <a:off x="11381232" y="6545366"/>
            <a:ext cx="429768" cy="128016"/>
          </a:xfrm>
          <a:prstGeom prst="rect">
            <a:avLst/>
          </a:prstGeom>
        </p:spPr>
        <p:txBody>
          <a:bodyPr lIns="0" tIns="0" rIns="0" bIns="0" anchor="ctr" anchorCtr="0"/>
          <a:lstStyle>
            <a:lvl1pPr algn="r">
              <a:defRPr sz="800">
                <a:solidFill>
                  <a:schemeClr val="bg1"/>
                </a:solidFill>
              </a:defRPr>
            </a:lvl1pPr>
          </a:lstStyle>
          <a:p>
            <a:fld id="{BBE24368-F3DC-4220-9096-E4E4BA733AD7}" type="slidenum">
              <a:rPr lang="en-US" smtClean="0"/>
              <a:pPr/>
              <a:t>‹#›</a:t>
            </a:fld>
            <a:endParaRPr lang="en-US"/>
          </a:p>
        </p:txBody>
      </p:sp>
      <p:sp>
        <p:nvSpPr>
          <p:cNvPr id="3" name="Text Placeholder 3">
            <a:extLst>
              <a:ext uri="{FF2B5EF4-FFF2-40B4-BE49-F238E27FC236}">
                <a16:creationId xmlns:a16="http://schemas.microsoft.com/office/drawing/2014/main" id="{AE33913B-F6F4-1647-971E-335B20816BE7}"/>
              </a:ext>
            </a:extLst>
          </p:cNvPr>
          <p:cNvSpPr>
            <a:spLocks noGrp="1"/>
          </p:cNvSpPr>
          <p:nvPr>
            <p:ph type="body" sz="quarter" idx="17" hasCustomPrompt="1"/>
          </p:nvPr>
        </p:nvSpPr>
        <p:spPr>
          <a:xfrm>
            <a:off x="5724938" y="6547819"/>
            <a:ext cx="5555795" cy="123111"/>
          </a:xfrm>
        </p:spPr>
        <p:txBody>
          <a:bodyPr tIns="0" bIns="0" anchor="ctr" anchorCtr="0"/>
          <a:lstStyle>
            <a:lvl1pPr algn="r">
              <a:defRPr sz="800" b="0">
                <a:solidFill>
                  <a:schemeClr val="bg1"/>
                </a:solidFill>
              </a:defRPr>
            </a:lvl1pPr>
          </a:lstStyle>
          <a:p>
            <a:pPr lvl="0"/>
            <a:r>
              <a:rPr lang="en-US"/>
              <a:t>Footer</a:t>
            </a:r>
          </a:p>
        </p:txBody>
      </p:sp>
      <p:sp>
        <p:nvSpPr>
          <p:cNvPr id="4" name="Rounded Rectangle 3">
            <a:extLst>
              <a:ext uri="{FF2B5EF4-FFF2-40B4-BE49-F238E27FC236}">
                <a16:creationId xmlns:a16="http://schemas.microsoft.com/office/drawing/2014/main" id="{B721BF74-F278-F568-F91B-B5DCBDE0088F}"/>
              </a:ext>
            </a:extLst>
          </p:cNvPr>
          <p:cNvSpPr/>
          <p:nvPr userDrawn="1"/>
        </p:nvSpPr>
        <p:spPr>
          <a:xfrm>
            <a:off x="7019931" y="433900"/>
            <a:ext cx="4791069" cy="5655000"/>
          </a:xfrm>
          <a:prstGeom prst="roundRect">
            <a:avLst>
              <a:gd name="adj" fmla="val 4317"/>
            </a:avLst>
          </a:prstGeom>
          <a:solidFill>
            <a:schemeClr val="bg1"/>
          </a:solidFill>
          <a:ln w="329142" cap="flat">
            <a:noFill/>
            <a:prstDash val="solid"/>
            <a:miter/>
          </a:ln>
        </p:spPr>
        <p:txBody>
          <a:bodyPr rtlCol="0" anchor="ctr"/>
          <a:lstStyle/>
          <a:p>
            <a:pPr algn="l"/>
            <a:endParaRPr lang="en-US"/>
          </a:p>
        </p:txBody>
      </p:sp>
      <p:sp>
        <p:nvSpPr>
          <p:cNvPr id="5" name="Content Placeholder 4">
            <a:extLst>
              <a:ext uri="{FF2B5EF4-FFF2-40B4-BE49-F238E27FC236}">
                <a16:creationId xmlns:a16="http://schemas.microsoft.com/office/drawing/2014/main" id="{A0C8B5EE-2588-FEDB-80E0-3139B0295830}"/>
              </a:ext>
            </a:extLst>
          </p:cNvPr>
          <p:cNvSpPr>
            <a:spLocks noGrp="1"/>
          </p:cNvSpPr>
          <p:nvPr>
            <p:ph sz="quarter" idx="63" hasCustomPrompt="1"/>
          </p:nvPr>
        </p:nvSpPr>
        <p:spPr>
          <a:xfrm>
            <a:off x="7180998" y="601499"/>
            <a:ext cx="4415118" cy="5298083"/>
          </a:xfrm>
        </p:spPr>
        <p:txBody>
          <a:bodyPr>
            <a:noAutofit/>
          </a:bodyPr>
          <a:lstStyle>
            <a:lvl1pPr marL="0" marR="0" indent="0" algn="ctr" defTabSz="457189" rtl="0" eaLnBrk="1" fontAlgn="base" latinLnBrk="0" hangingPunct="1">
              <a:lnSpc>
                <a:spcPct val="100000"/>
              </a:lnSpc>
              <a:spcBef>
                <a:spcPts val="800"/>
              </a:spcBef>
              <a:spcAft>
                <a:spcPct val="0"/>
              </a:spcAft>
              <a:buClr>
                <a:schemeClr val="accent1"/>
              </a:buClr>
              <a:buSzPct val="100000"/>
              <a:buFont typeface="Arial" panose="020B0604020202020204" pitchFamily="34" charset="0"/>
              <a:buNone/>
              <a:tabLst/>
              <a:defRPr sz="1400" b="1">
                <a:solidFill>
                  <a:schemeClr val="tx1"/>
                </a:solidFill>
              </a:defRPr>
            </a:lvl1pPr>
          </a:lstStyle>
          <a:p>
            <a:pPr lvl="0"/>
            <a:r>
              <a:rPr lang="en-US"/>
              <a:t>Click one of the options below to add content. (For example: a chart, table, image, etc.)</a:t>
            </a:r>
          </a:p>
        </p:txBody>
      </p:sp>
      <p:sp>
        <p:nvSpPr>
          <p:cNvPr id="10" name="Text Placeholder 6">
            <a:extLst>
              <a:ext uri="{FF2B5EF4-FFF2-40B4-BE49-F238E27FC236}">
                <a16:creationId xmlns:a16="http://schemas.microsoft.com/office/drawing/2014/main" id="{13E7A3A8-745D-5B3A-750F-BE55363FFD70}"/>
              </a:ext>
            </a:extLst>
          </p:cNvPr>
          <p:cNvSpPr>
            <a:spLocks noGrp="1"/>
          </p:cNvSpPr>
          <p:nvPr>
            <p:ph type="body" sz="quarter" idx="20" hasCustomPrompt="1"/>
          </p:nvPr>
        </p:nvSpPr>
        <p:spPr>
          <a:xfrm>
            <a:off x="376518" y="3103815"/>
            <a:ext cx="6350103" cy="2985079"/>
          </a:xfrm>
        </p:spPr>
        <p:txBody>
          <a:bodyPr anchor="t">
            <a:noAutofit/>
          </a:bodyPr>
          <a:lstStyle>
            <a:lvl1pPr>
              <a:defRPr sz="2000" b="0" spc="0">
                <a:solidFill>
                  <a:schemeClr val="bg1"/>
                </a:solidFill>
              </a:defRPr>
            </a:lvl1pPr>
            <a:lvl2pPr>
              <a:defRPr sz="1800">
                <a:solidFill>
                  <a:schemeClr val="bg1"/>
                </a:solidFill>
              </a:defRPr>
            </a:lvl2pPr>
            <a:lvl3pPr>
              <a:buClr>
                <a:schemeClr val="bg1"/>
              </a:buClr>
              <a:defRPr sz="1800">
                <a:solidFill>
                  <a:schemeClr val="bg1"/>
                </a:solidFill>
              </a:defRPr>
            </a:lvl3pPr>
            <a:lvl4pPr>
              <a:defRPr sz="1400"/>
            </a:lvl4pPr>
          </a:lstStyle>
          <a:p>
            <a:r>
              <a:rPr lang="en-US" dirty="0"/>
              <a:t>This is the main body text in 20 </a:t>
            </a:r>
            <a:r>
              <a:rPr lang="en-US" dirty="0" err="1"/>
              <a:t>pt</a:t>
            </a:r>
            <a:r>
              <a:rPr lang="en-US" dirty="0"/>
              <a:t> font​</a:t>
            </a:r>
          </a:p>
          <a:p>
            <a:pPr lvl="2"/>
            <a:r>
              <a:rPr lang="en-US" dirty="0"/>
              <a:t>Use bullets, 3–5 words each​</a:t>
            </a:r>
          </a:p>
          <a:p>
            <a:pPr lvl="2"/>
            <a:r>
              <a:rPr lang="en-US" dirty="0"/>
              <a:t>Another bullet</a:t>
            </a:r>
          </a:p>
          <a:p>
            <a:pPr lvl="2"/>
            <a:r>
              <a:rPr lang="en-US" dirty="0"/>
              <a:t>And maybe one more</a:t>
            </a:r>
          </a:p>
        </p:txBody>
      </p:sp>
      <p:sp>
        <p:nvSpPr>
          <p:cNvPr id="12" name="Text Placeholder 8">
            <a:extLst>
              <a:ext uri="{FF2B5EF4-FFF2-40B4-BE49-F238E27FC236}">
                <a16:creationId xmlns:a16="http://schemas.microsoft.com/office/drawing/2014/main" id="{6BFB6325-E2CA-2766-175B-A568F22AC19C}"/>
              </a:ext>
            </a:extLst>
          </p:cNvPr>
          <p:cNvSpPr>
            <a:spLocks noGrp="1"/>
          </p:cNvSpPr>
          <p:nvPr>
            <p:ph type="body" sz="quarter" idx="13" hasCustomPrompt="1"/>
          </p:nvPr>
        </p:nvSpPr>
        <p:spPr>
          <a:xfrm>
            <a:off x="380997" y="422493"/>
            <a:ext cx="6345624" cy="1200587"/>
          </a:xfrm>
        </p:spPr>
        <p:txBody>
          <a:bodyPr wrap="square" anchor="ctr" anchorCtr="0">
            <a:noAutofit/>
          </a:bodyPr>
          <a:lstStyle>
            <a:lvl1pPr marL="0" indent="0" algn="l">
              <a:buNone/>
              <a:defRPr sz="3600" b="1" cap="all" spc="300" baseline="0">
                <a:solidFill>
                  <a:schemeClr val="bg1"/>
                </a:solidFill>
              </a:defRPr>
            </a:lvl1pPr>
            <a:lvl2pPr marL="256032" indent="0">
              <a:buNone/>
              <a:defRPr/>
            </a:lvl2pPr>
            <a:lvl3pPr marL="713232" indent="0">
              <a:buNone/>
              <a:defRPr/>
            </a:lvl3pPr>
            <a:lvl4pPr marL="1170432" indent="0">
              <a:buNone/>
              <a:defRPr/>
            </a:lvl4pPr>
            <a:lvl5pPr marL="1627632" indent="0">
              <a:buNone/>
              <a:defRPr/>
            </a:lvl5pPr>
          </a:lstStyle>
          <a:p>
            <a:r>
              <a:rPr lang="en-US"/>
              <a:t>CLICK TO ADD A SLIDE TITLE</a:t>
            </a:r>
          </a:p>
        </p:txBody>
      </p:sp>
      <p:sp>
        <p:nvSpPr>
          <p:cNvPr id="13" name="AutoShape 3">
            <a:extLst>
              <a:ext uri="{FF2B5EF4-FFF2-40B4-BE49-F238E27FC236}">
                <a16:creationId xmlns:a16="http://schemas.microsoft.com/office/drawing/2014/main" id="{71D20DBA-A216-C329-4887-D833B0BD87E9}"/>
              </a:ext>
            </a:extLst>
          </p:cNvPr>
          <p:cNvSpPr/>
          <p:nvPr userDrawn="1"/>
        </p:nvSpPr>
        <p:spPr>
          <a:xfrm rot="10800000">
            <a:off x="376517" y="2895653"/>
            <a:ext cx="1192309" cy="0"/>
          </a:xfrm>
          <a:prstGeom prst="line">
            <a:avLst/>
          </a:prstGeom>
          <a:ln w="19050" cap="flat">
            <a:solidFill>
              <a:srgbClr val="EDDC29"/>
            </a:solidFill>
            <a:prstDash val="solid"/>
            <a:headEnd type="none" w="sm" len="sm"/>
            <a:tailEnd type="none" w="sm" len="sm"/>
          </a:ln>
        </p:spPr>
        <p:txBody>
          <a:bodyPr/>
          <a:lstStyle/>
          <a:p>
            <a:endParaRPr lang="en-US">
              <a:latin typeface="Montserrat" pitchFamily="2" charset="77"/>
            </a:endParaRPr>
          </a:p>
        </p:txBody>
      </p:sp>
      <p:sp>
        <p:nvSpPr>
          <p:cNvPr id="14" name="Text Placeholder 6">
            <a:extLst>
              <a:ext uri="{FF2B5EF4-FFF2-40B4-BE49-F238E27FC236}">
                <a16:creationId xmlns:a16="http://schemas.microsoft.com/office/drawing/2014/main" id="{80604AB3-4318-FBCD-CFBB-688218C8BDF2}"/>
              </a:ext>
            </a:extLst>
          </p:cNvPr>
          <p:cNvSpPr>
            <a:spLocks noGrp="1"/>
          </p:cNvSpPr>
          <p:nvPr>
            <p:ph type="body" sz="quarter" idx="19" hasCustomPrompt="1"/>
          </p:nvPr>
        </p:nvSpPr>
        <p:spPr>
          <a:xfrm>
            <a:off x="376517" y="1738650"/>
            <a:ext cx="6345624" cy="954163"/>
          </a:xfrm>
        </p:spPr>
        <p:txBody>
          <a:bodyPr anchor="ctr">
            <a:noAutofit/>
          </a:bodyPr>
          <a:lstStyle>
            <a:lvl1pPr>
              <a:defRPr sz="2400" b="0" spc="0">
                <a:solidFill>
                  <a:schemeClr val="accent1"/>
                </a:solidFill>
              </a:defRPr>
            </a:lvl1pPr>
          </a:lstStyle>
          <a:p>
            <a:pPr lvl="0"/>
            <a:r>
              <a:rPr lang="en-US" dirty="0"/>
              <a:t>Click here to add subtitle to expand title if needed.</a:t>
            </a:r>
          </a:p>
        </p:txBody>
      </p:sp>
    </p:spTree>
    <p:extLst>
      <p:ext uri="{BB962C8B-B14F-4D97-AF65-F5344CB8AC3E}">
        <p14:creationId xmlns:p14="http://schemas.microsoft.com/office/powerpoint/2010/main" val="125605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2">
          <p15:clr>
            <a:srgbClr val="5ACBF0"/>
          </p15:clr>
        </p15:guide>
        <p15:guide id="2" orient="horz" pos="360">
          <p15:clr>
            <a:srgbClr val="5ACBF0"/>
          </p15:clr>
        </p15:guide>
        <p15:guide id="3" orient="horz" pos="888">
          <p15:clr>
            <a:srgbClr val="5ACBF0"/>
          </p15:clr>
        </p15:guide>
        <p15:guide id="4" orient="horz" pos="1008">
          <p15:clr>
            <a:srgbClr val="5ACBF0"/>
          </p15:clr>
        </p15:guide>
        <p15:guide id="5" pos="4176">
          <p15:clr>
            <a:srgbClr val="5ACBF0"/>
          </p15:clr>
        </p15:guide>
        <p15:guide id="6" pos="4416">
          <p15:clr>
            <a:srgbClr val="5ACBF0"/>
          </p15:clr>
        </p15:guide>
        <p15:guide id="7" orient="horz" pos="3768">
          <p15:clr>
            <a:srgbClr val="5ACBF0"/>
          </p15:clr>
        </p15:guide>
        <p15:guide id="8" orient="horz" pos="3864">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mpty Right Space for Image or Graphic">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81F9502A-DD07-D943-94BD-8FD36C165C56}"/>
              </a:ext>
            </a:extLst>
          </p:cNvPr>
          <p:cNvSpPr>
            <a:spLocks noGrp="1"/>
          </p:cNvSpPr>
          <p:nvPr>
            <p:ph type="sldNum" sz="quarter" idx="11"/>
          </p:nvPr>
        </p:nvSpPr>
        <p:spPr>
          <a:xfrm>
            <a:off x="11381232" y="6545366"/>
            <a:ext cx="429768" cy="128016"/>
          </a:xfrm>
          <a:prstGeom prst="rect">
            <a:avLst/>
          </a:prstGeom>
        </p:spPr>
        <p:txBody>
          <a:bodyPr lIns="0" tIns="0" rIns="0" bIns="0" anchor="ctr" anchorCtr="0"/>
          <a:lstStyle>
            <a:lvl1pPr algn="r">
              <a:defRPr sz="800">
                <a:solidFill>
                  <a:schemeClr val="bg1"/>
                </a:solidFill>
              </a:defRPr>
            </a:lvl1pPr>
          </a:lstStyle>
          <a:p>
            <a:fld id="{BBE24368-F3DC-4220-9096-E4E4BA733AD7}" type="slidenum">
              <a:rPr lang="en-US" smtClean="0"/>
              <a:pPr/>
              <a:t>‹#›</a:t>
            </a:fld>
            <a:endParaRPr lang="en-US"/>
          </a:p>
        </p:txBody>
      </p:sp>
      <p:sp>
        <p:nvSpPr>
          <p:cNvPr id="23" name="Text Placeholder 3">
            <a:extLst>
              <a:ext uri="{FF2B5EF4-FFF2-40B4-BE49-F238E27FC236}">
                <a16:creationId xmlns:a16="http://schemas.microsoft.com/office/drawing/2014/main" id="{D5B10FC9-DC40-B574-BB18-1563033B02B0}"/>
              </a:ext>
            </a:extLst>
          </p:cNvPr>
          <p:cNvSpPr>
            <a:spLocks noGrp="1"/>
          </p:cNvSpPr>
          <p:nvPr>
            <p:ph type="body" sz="quarter" idx="17" hasCustomPrompt="1"/>
          </p:nvPr>
        </p:nvSpPr>
        <p:spPr>
          <a:xfrm>
            <a:off x="5724938" y="6547819"/>
            <a:ext cx="5555795" cy="123111"/>
          </a:xfrm>
        </p:spPr>
        <p:txBody>
          <a:bodyPr tIns="0" bIns="0" anchor="ctr" anchorCtr="0"/>
          <a:lstStyle>
            <a:lvl1pPr algn="r">
              <a:defRPr sz="800" b="0">
                <a:solidFill>
                  <a:schemeClr val="bg1"/>
                </a:solidFill>
              </a:defRPr>
            </a:lvl1pPr>
          </a:lstStyle>
          <a:p>
            <a:pPr lvl="0"/>
            <a:r>
              <a:rPr lang="en-US"/>
              <a:t>Footer</a:t>
            </a:r>
          </a:p>
        </p:txBody>
      </p:sp>
      <p:sp>
        <p:nvSpPr>
          <p:cNvPr id="10" name="AutoShape 3">
            <a:extLst>
              <a:ext uri="{FF2B5EF4-FFF2-40B4-BE49-F238E27FC236}">
                <a16:creationId xmlns:a16="http://schemas.microsoft.com/office/drawing/2014/main" id="{D07CA813-DB25-2B23-2A19-2A4CC0C4D4E4}"/>
              </a:ext>
            </a:extLst>
          </p:cNvPr>
          <p:cNvSpPr/>
          <p:nvPr userDrawn="1"/>
        </p:nvSpPr>
        <p:spPr>
          <a:xfrm rot="10800000">
            <a:off x="380996" y="2218765"/>
            <a:ext cx="1192309" cy="0"/>
          </a:xfrm>
          <a:prstGeom prst="line">
            <a:avLst/>
          </a:prstGeom>
          <a:ln w="19050" cap="flat">
            <a:solidFill>
              <a:srgbClr val="EDDC29"/>
            </a:solidFill>
            <a:prstDash val="solid"/>
            <a:headEnd type="none" w="sm" len="sm"/>
            <a:tailEnd type="none" w="sm" len="sm"/>
          </a:ln>
        </p:spPr>
        <p:txBody>
          <a:bodyPr/>
          <a:lstStyle/>
          <a:p>
            <a:endParaRPr lang="en-US">
              <a:latin typeface="Montserrat" pitchFamily="2" charset="77"/>
            </a:endParaRPr>
          </a:p>
        </p:txBody>
      </p:sp>
      <p:sp>
        <p:nvSpPr>
          <p:cNvPr id="4" name="Content Placeholder 4">
            <a:extLst>
              <a:ext uri="{FF2B5EF4-FFF2-40B4-BE49-F238E27FC236}">
                <a16:creationId xmlns:a16="http://schemas.microsoft.com/office/drawing/2014/main" id="{BC1F8EB3-2F45-4ABB-58FE-C13B6EC67F13}"/>
              </a:ext>
            </a:extLst>
          </p:cNvPr>
          <p:cNvSpPr>
            <a:spLocks noGrp="1"/>
          </p:cNvSpPr>
          <p:nvPr>
            <p:ph sz="quarter" idx="63" hasCustomPrompt="1"/>
          </p:nvPr>
        </p:nvSpPr>
        <p:spPr>
          <a:xfrm>
            <a:off x="5193792" y="433900"/>
            <a:ext cx="6617207" cy="5654999"/>
          </a:xfrm>
        </p:spPr>
        <p:txBody>
          <a:bodyPr>
            <a:noAutofit/>
          </a:bodyPr>
          <a:lstStyle>
            <a:lvl1pPr marL="0" marR="0" indent="0" algn="ctr" defTabSz="457189" rtl="0" eaLnBrk="1" fontAlgn="base" latinLnBrk="0" hangingPunct="1">
              <a:lnSpc>
                <a:spcPct val="100000"/>
              </a:lnSpc>
              <a:spcBef>
                <a:spcPts val="800"/>
              </a:spcBef>
              <a:spcAft>
                <a:spcPct val="0"/>
              </a:spcAft>
              <a:buClr>
                <a:schemeClr val="accent1"/>
              </a:buClr>
              <a:buSzPct val="100000"/>
              <a:buFont typeface="Arial" panose="020B0604020202020204" pitchFamily="34" charset="0"/>
              <a:buNone/>
              <a:tabLst/>
              <a:defRPr sz="1400" b="1">
                <a:solidFill>
                  <a:schemeClr val="bg1"/>
                </a:solidFill>
              </a:defRPr>
            </a:lvl1pPr>
          </a:lstStyle>
          <a:p>
            <a:pPr lvl="0"/>
            <a:r>
              <a:rPr lang="en-US"/>
              <a:t>Click one of the options below to add content. (For example: a chart, table, image, etc.)</a:t>
            </a:r>
          </a:p>
        </p:txBody>
      </p:sp>
      <p:cxnSp>
        <p:nvCxnSpPr>
          <p:cNvPr id="2" name="Straight Connector 1">
            <a:extLst>
              <a:ext uri="{FF2B5EF4-FFF2-40B4-BE49-F238E27FC236}">
                <a16:creationId xmlns:a16="http://schemas.microsoft.com/office/drawing/2014/main" id="{FD976201-EBBD-0054-50BB-3FB82E911BED}"/>
              </a:ext>
            </a:extLst>
          </p:cNvPr>
          <p:cNvCxnSpPr>
            <a:cxnSpLocks/>
          </p:cNvCxnSpPr>
          <p:nvPr userDrawn="1"/>
        </p:nvCxnSpPr>
        <p:spPr>
          <a:xfrm>
            <a:off x="4951476" y="433900"/>
            <a:ext cx="0" cy="5655000"/>
          </a:xfrm>
          <a:prstGeom prst="line">
            <a:avLst/>
          </a:prstGeom>
          <a:ln w="12700">
            <a:solidFill>
              <a:schemeClr val="bg2"/>
            </a:solidFill>
            <a:tailEnd type="none" w="lg" len="lg"/>
          </a:ln>
          <a:effectLst/>
        </p:spPr>
        <p:style>
          <a:lnRef idx="2">
            <a:schemeClr val="accent1"/>
          </a:lnRef>
          <a:fillRef idx="0">
            <a:schemeClr val="accent1"/>
          </a:fillRef>
          <a:effectRef idx="1">
            <a:schemeClr val="accent1"/>
          </a:effectRef>
          <a:fontRef idx="minor">
            <a:schemeClr val="tx1"/>
          </a:fontRef>
        </p:style>
      </p:cxnSp>
      <p:sp>
        <p:nvSpPr>
          <p:cNvPr id="3" name="Text Placeholder 8">
            <a:extLst>
              <a:ext uri="{FF2B5EF4-FFF2-40B4-BE49-F238E27FC236}">
                <a16:creationId xmlns:a16="http://schemas.microsoft.com/office/drawing/2014/main" id="{325749F2-85AE-D28C-5435-C1B136CD0484}"/>
              </a:ext>
            </a:extLst>
          </p:cNvPr>
          <p:cNvSpPr>
            <a:spLocks noGrp="1"/>
          </p:cNvSpPr>
          <p:nvPr>
            <p:ph type="body" sz="quarter" idx="13" hasCustomPrompt="1"/>
          </p:nvPr>
        </p:nvSpPr>
        <p:spPr>
          <a:xfrm>
            <a:off x="380998" y="430840"/>
            <a:ext cx="4298579" cy="1521786"/>
          </a:xfrm>
        </p:spPr>
        <p:txBody>
          <a:bodyPr wrap="square" anchor="ctr" anchorCtr="0">
            <a:noAutofit/>
          </a:bodyPr>
          <a:lstStyle>
            <a:lvl1pPr marL="0" indent="0" algn="l">
              <a:buNone/>
              <a:defRPr sz="3600" b="1" cap="all" spc="300" baseline="0">
                <a:solidFill>
                  <a:schemeClr val="bg1"/>
                </a:solidFill>
              </a:defRPr>
            </a:lvl1pPr>
            <a:lvl2pPr marL="256032" indent="0">
              <a:buNone/>
              <a:defRPr/>
            </a:lvl2pPr>
            <a:lvl3pPr marL="713232" indent="0">
              <a:buNone/>
              <a:defRPr/>
            </a:lvl3pPr>
            <a:lvl4pPr marL="1170432" indent="0">
              <a:buNone/>
              <a:defRPr/>
            </a:lvl4pPr>
            <a:lvl5pPr marL="1627632" indent="0">
              <a:buNone/>
              <a:defRPr/>
            </a:lvl5pPr>
          </a:lstStyle>
          <a:p>
            <a:r>
              <a:rPr lang="en-US"/>
              <a:t>CLICK TO ADD A SLIDE TITLE</a:t>
            </a:r>
          </a:p>
        </p:txBody>
      </p:sp>
      <p:sp>
        <p:nvSpPr>
          <p:cNvPr id="6" name="Text Placeholder 6">
            <a:extLst>
              <a:ext uri="{FF2B5EF4-FFF2-40B4-BE49-F238E27FC236}">
                <a16:creationId xmlns:a16="http://schemas.microsoft.com/office/drawing/2014/main" id="{6461749B-F2FA-2774-11A5-F4215C24C78E}"/>
              </a:ext>
            </a:extLst>
          </p:cNvPr>
          <p:cNvSpPr>
            <a:spLocks noGrp="1"/>
          </p:cNvSpPr>
          <p:nvPr>
            <p:ph type="body" sz="quarter" idx="20" hasCustomPrompt="1"/>
          </p:nvPr>
        </p:nvSpPr>
        <p:spPr>
          <a:xfrm>
            <a:off x="380997" y="2478774"/>
            <a:ext cx="4298580" cy="3607054"/>
          </a:xfrm>
        </p:spPr>
        <p:txBody>
          <a:bodyPr anchor="t">
            <a:noAutofit/>
          </a:bodyPr>
          <a:lstStyle>
            <a:lvl1pPr>
              <a:defRPr sz="2000" b="0" spc="0">
                <a:solidFill>
                  <a:schemeClr val="bg1"/>
                </a:solidFill>
              </a:defRPr>
            </a:lvl1pPr>
            <a:lvl2pPr>
              <a:defRPr sz="1800">
                <a:solidFill>
                  <a:schemeClr val="bg1"/>
                </a:solidFill>
              </a:defRPr>
            </a:lvl2pPr>
            <a:lvl3pPr>
              <a:buClr>
                <a:schemeClr val="bg1"/>
              </a:buClr>
              <a:defRPr sz="1800">
                <a:solidFill>
                  <a:schemeClr val="bg1"/>
                </a:solidFill>
              </a:defRPr>
            </a:lvl3pPr>
            <a:lvl4pPr>
              <a:defRPr sz="1400"/>
            </a:lvl4pPr>
          </a:lstStyle>
          <a:p>
            <a:r>
              <a:rPr lang="en-US" dirty="0"/>
              <a:t>This is the main body text in 20 </a:t>
            </a:r>
            <a:r>
              <a:rPr lang="en-US" dirty="0" err="1"/>
              <a:t>pt</a:t>
            </a:r>
            <a:r>
              <a:rPr lang="en-US" dirty="0"/>
              <a:t> font​</a:t>
            </a:r>
          </a:p>
          <a:p>
            <a:pPr lvl="2"/>
            <a:r>
              <a:rPr lang="en-US" dirty="0"/>
              <a:t>Use bullets, 3–5 words each​</a:t>
            </a:r>
          </a:p>
          <a:p>
            <a:pPr lvl="2"/>
            <a:r>
              <a:rPr lang="en-US" dirty="0"/>
              <a:t>Another bullet</a:t>
            </a:r>
          </a:p>
          <a:p>
            <a:pPr lvl="2"/>
            <a:r>
              <a:rPr lang="en-US" dirty="0"/>
              <a:t>And maybe one more</a:t>
            </a:r>
          </a:p>
        </p:txBody>
      </p:sp>
    </p:spTree>
    <p:extLst>
      <p:ext uri="{BB962C8B-B14F-4D97-AF65-F5344CB8AC3E}">
        <p14:creationId xmlns:p14="http://schemas.microsoft.com/office/powerpoint/2010/main" val="344420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pos="4176">
          <p15:clr>
            <a:srgbClr val="5ACBF0"/>
          </p15:clr>
        </p15:guide>
        <p15:guide id="4" orient="horz" pos="360">
          <p15:clr>
            <a:srgbClr val="5ACBF0"/>
          </p15:clr>
        </p15:guide>
        <p15:guide id="5" orient="horz" pos="312">
          <p15:clr>
            <a:srgbClr val="5ACBF0"/>
          </p15:clr>
        </p15:guide>
        <p15:guide id="7" orient="horz" pos="1008">
          <p15:clr>
            <a:srgbClr val="5ACBF0"/>
          </p15:clr>
        </p15:guide>
        <p15:guide id="8" orient="horz" pos="912">
          <p15:clr>
            <a:srgbClr val="5ACBF0"/>
          </p15:clr>
        </p15:guide>
        <p15:guide id="9" pos="4416">
          <p15:clr>
            <a:srgbClr val="5ACBF0"/>
          </p15:clr>
        </p15:guide>
        <p15:guide id="10" orient="horz" pos="2496">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 Text and Lux Take Left_1/3 Content Right">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7734B56F-F97E-01B4-8DCF-03E27890EE66}"/>
              </a:ext>
            </a:extLst>
          </p:cNvPr>
          <p:cNvSpPr/>
          <p:nvPr userDrawn="1"/>
        </p:nvSpPr>
        <p:spPr>
          <a:xfrm>
            <a:off x="376518" y="4500392"/>
            <a:ext cx="6953910" cy="1581429"/>
          </a:xfrm>
          <a:prstGeom prst="roundRect">
            <a:avLst>
              <a:gd name="adj" fmla="val 11826"/>
            </a:avLst>
          </a:prstGeom>
          <a:solidFill>
            <a:schemeClr val="bg1">
              <a:lumMod val="95000"/>
            </a:schemeClr>
          </a:solidFill>
          <a:ln w="329142" cap="flat">
            <a:noFill/>
            <a:prstDash val="solid"/>
            <a:miter/>
          </a:ln>
        </p:spPr>
        <p:txBody>
          <a:bodyPr rtlCol="0" anchor="ctr"/>
          <a:lstStyle/>
          <a:p>
            <a:pPr algn="l"/>
            <a:endParaRPr lang="en-US"/>
          </a:p>
        </p:txBody>
      </p:sp>
      <p:sp>
        <p:nvSpPr>
          <p:cNvPr id="9" name="Rounded Rectangle 8">
            <a:extLst>
              <a:ext uri="{FF2B5EF4-FFF2-40B4-BE49-F238E27FC236}">
                <a16:creationId xmlns:a16="http://schemas.microsoft.com/office/drawing/2014/main" id="{93A609B9-2E01-1C66-3FD6-E1F55EA497E0}"/>
              </a:ext>
            </a:extLst>
          </p:cNvPr>
          <p:cNvSpPr/>
          <p:nvPr userDrawn="1"/>
        </p:nvSpPr>
        <p:spPr>
          <a:xfrm>
            <a:off x="7696209" y="1506018"/>
            <a:ext cx="4114792" cy="4575806"/>
          </a:xfrm>
          <a:prstGeom prst="roundRect">
            <a:avLst>
              <a:gd name="adj" fmla="val 4317"/>
            </a:avLst>
          </a:prstGeom>
          <a:solidFill>
            <a:schemeClr val="bg1"/>
          </a:solidFill>
          <a:ln w="329142" cap="flat">
            <a:noFill/>
            <a:prstDash val="solid"/>
            <a:miter/>
          </a:ln>
        </p:spPr>
        <p:txBody>
          <a:bodyPr rtlCol="0" anchor="ctr"/>
          <a:lstStyle/>
          <a:p>
            <a:pPr algn="l"/>
            <a:endParaRPr lang="en-US"/>
          </a:p>
        </p:txBody>
      </p:sp>
      <p:sp>
        <p:nvSpPr>
          <p:cNvPr id="19" name="Content Placeholder 4">
            <a:extLst>
              <a:ext uri="{FF2B5EF4-FFF2-40B4-BE49-F238E27FC236}">
                <a16:creationId xmlns:a16="http://schemas.microsoft.com/office/drawing/2014/main" id="{9C3A93F6-3909-68DB-B6C0-DC48511E364C}"/>
              </a:ext>
            </a:extLst>
          </p:cNvPr>
          <p:cNvSpPr>
            <a:spLocks noGrp="1"/>
          </p:cNvSpPr>
          <p:nvPr>
            <p:ph sz="quarter" idx="62" hasCustomPrompt="1"/>
          </p:nvPr>
        </p:nvSpPr>
        <p:spPr>
          <a:xfrm>
            <a:off x="7814446" y="1639298"/>
            <a:ext cx="3878317" cy="4309243"/>
          </a:xfrm>
        </p:spPr>
        <p:txBody>
          <a:bodyPr>
            <a:noAutofit/>
          </a:bodyPr>
          <a:lstStyle>
            <a:lvl1pPr marL="0" indent="0" algn="ctr">
              <a:buNone/>
              <a:defRPr sz="1400" b="1">
                <a:solidFill>
                  <a:schemeClr val="tx1"/>
                </a:solidFill>
              </a:defRPr>
            </a:lvl1pPr>
          </a:lstStyle>
          <a:p>
            <a:pPr lvl="0"/>
            <a:r>
              <a:rPr lang="en-US"/>
              <a:t>Click one of the options below to add content. (For example: a chart, table, image, etc.)</a:t>
            </a:r>
          </a:p>
        </p:txBody>
      </p:sp>
      <p:sp>
        <p:nvSpPr>
          <p:cNvPr id="2" name="Slide Number Placeholder 5">
            <a:extLst>
              <a:ext uri="{FF2B5EF4-FFF2-40B4-BE49-F238E27FC236}">
                <a16:creationId xmlns:a16="http://schemas.microsoft.com/office/drawing/2014/main" id="{73CB2AC7-E7BD-BB3A-8826-9C9965B26387}"/>
              </a:ext>
            </a:extLst>
          </p:cNvPr>
          <p:cNvSpPr>
            <a:spLocks noGrp="1"/>
          </p:cNvSpPr>
          <p:nvPr>
            <p:ph type="sldNum" sz="quarter" idx="11"/>
          </p:nvPr>
        </p:nvSpPr>
        <p:spPr>
          <a:xfrm>
            <a:off x="11381232" y="6545366"/>
            <a:ext cx="429768" cy="128016"/>
          </a:xfrm>
          <a:prstGeom prst="rect">
            <a:avLst/>
          </a:prstGeom>
        </p:spPr>
        <p:txBody>
          <a:bodyPr lIns="0" tIns="0" rIns="0" bIns="0" anchor="ctr" anchorCtr="0"/>
          <a:lstStyle>
            <a:lvl1pPr algn="r">
              <a:defRPr sz="800">
                <a:solidFill>
                  <a:schemeClr val="bg1"/>
                </a:solidFill>
              </a:defRPr>
            </a:lvl1pPr>
          </a:lstStyle>
          <a:p>
            <a:fld id="{BBE24368-F3DC-4220-9096-E4E4BA733AD7}" type="slidenum">
              <a:rPr lang="en-US" smtClean="0"/>
              <a:pPr/>
              <a:t>‹#›</a:t>
            </a:fld>
            <a:endParaRPr lang="en-US"/>
          </a:p>
        </p:txBody>
      </p:sp>
      <p:sp>
        <p:nvSpPr>
          <p:cNvPr id="3" name="Text Placeholder 3">
            <a:extLst>
              <a:ext uri="{FF2B5EF4-FFF2-40B4-BE49-F238E27FC236}">
                <a16:creationId xmlns:a16="http://schemas.microsoft.com/office/drawing/2014/main" id="{0FD6A6E2-6249-405B-33D8-64588AE9F5EC}"/>
              </a:ext>
            </a:extLst>
          </p:cNvPr>
          <p:cNvSpPr>
            <a:spLocks noGrp="1"/>
          </p:cNvSpPr>
          <p:nvPr>
            <p:ph type="body" sz="quarter" idx="17" hasCustomPrompt="1"/>
          </p:nvPr>
        </p:nvSpPr>
        <p:spPr>
          <a:xfrm>
            <a:off x="5724938" y="6547819"/>
            <a:ext cx="5555795" cy="123111"/>
          </a:xfrm>
        </p:spPr>
        <p:txBody>
          <a:bodyPr tIns="0" bIns="0" anchor="ctr" anchorCtr="0"/>
          <a:lstStyle>
            <a:lvl1pPr algn="r">
              <a:defRPr sz="800" b="0">
                <a:solidFill>
                  <a:schemeClr val="bg1"/>
                </a:solidFill>
              </a:defRPr>
            </a:lvl1pPr>
          </a:lstStyle>
          <a:p>
            <a:pPr lvl="0"/>
            <a:r>
              <a:rPr lang="en-US"/>
              <a:t>Footer</a:t>
            </a:r>
          </a:p>
        </p:txBody>
      </p:sp>
      <p:grpSp>
        <p:nvGrpSpPr>
          <p:cNvPr id="30" name="Group 29">
            <a:extLst>
              <a:ext uri="{FF2B5EF4-FFF2-40B4-BE49-F238E27FC236}">
                <a16:creationId xmlns:a16="http://schemas.microsoft.com/office/drawing/2014/main" id="{6FF8E218-8AEE-5052-115F-F409E377BD3C}"/>
              </a:ext>
            </a:extLst>
          </p:cNvPr>
          <p:cNvGrpSpPr/>
          <p:nvPr userDrawn="1"/>
        </p:nvGrpSpPr>
        <p:grpSpPr>
          <a:xfrm>
            <a:off x="376518" y="4500393"/>
            <a:ext cx="6953912" cy="340402"/>
            <a:chOff x="376518" y="4500393"/>
            <a:chExt cx="6953912" cy="340402"/>
          </a:xfrm>
        </p:grpSpPr>
        <p:sp>
          <p:nvSpPr>
            <p:cNvPr id="35" name="Round Same Side Corner Rectangle 34">
              <a:extLst>
                <a:ext uri="{FF2B5EF4-FFF2-40B4-BE49-F238E27FC236}">
                  <a16:creationId xmlns:a16="http://schemas.microsoft.com/office/drawing/2014/main" id="{C587F415-36F4-6EEA-29E9-01052CB527DD}"/>
                </a:ext>
              </a:extLst>
            </p:cNvPr>
            <p:cNvSpPr/>
            <p:nvPr userDrawn="1"/>
          </p:nvSpPr>
          <p:spPr>
            <a:xfrm>
              <a:off x="376518" y="4500393"/>
              <a:ext cx="6953912" cy="330463"/>
            </a:xfrm>
            <a:prstGeom prst="round2SameRect">
              <a:avLst>
                <a:gd name="adj1" fmla="val 50000"/>
                <a:gd name="adj2" fmla="val 0"/>
              </a:avLst>
            </a:prstGeom>
            <a:gradFill flip="none" rotWithShape="1">
              <a:gsLst>
                <a:gs pos="23000">
                  <a:schemeClr val="accent3"/>
                </a:gs>
                <a:gs pos="99000">
                  <a:schemeClr val="accent2"/>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D95F95A-8722-D1BA-68FD-E824094A0206}"/>
                </a:ext>
              </a:extLst>
            </p:cNvPr>
            <p:cNvSpPr txBox="1"/>
            <p:nvPr userDrawn="1"/>
          </p:nvSpPr>
          <p:spPr>
            <a:xfrm>
              <a:off x="3040486" y="4504272"/>
              <a:ext cx="1639981" cy="336523"/>
            </a:xfrm>
            <a:prstGeom prst="rect">
              <a:avLst/>
            </a:prstGeom>
            <a:noFill/>
          </p:spPr>
          <p:txBody>
            <a:bodyPr wrap="square" lIns="0" tIns="0" rIns="0" bIns="0" anchor="ctr">
              <a:noAutofit/>
            </a:bodyPr>
            <a:lstStyle/>
            <a:p>
              <a:pPr algn="ctr" defTabSz="457189" fontAlgn="base">
                <a:spcBef>
                  <a:spcPts val="0"/>
                </a:spcBef>
                <a:spcAft>
                  <a:spcPct val="0"/>
                </a:spcAft>
                <a:buClr>
                  <a:schemeClr val="accent1"/>
                </a:buClr>
                <a:buSzPct val="100000"/>
              </a:pPr>
              <a:r>
                <a:rPr lang="en-US" sz="1400" b="1" spc="300">
                  <a:solidFill>
                    <a:schemeClr val="bg1"/>
                  </a:solidFill>
                  <a:ea typeface="Tahoma" panose="020B0604030504040204" pitchFamily="34" charset="0"/>
                  <a:cs typeface="Tahoma" panose="020B0604030504040204" pitchFamily="34" charset="0"/>
                </a:rPr>
                <a:t>LUX TAKE</a:t>
              </a:r>
              <a:endParaRPr lang="en-US" sz="1200" b="1" spc="300">
                <a:solidFill>
                  <a:schemeClr val="bg1"/>
                </a:solidFill>
                <a:ea typeface="Tahoma" panose="020B0604030504040204" pitchFamily="34" charset="0"/>
                <a:cs typeface="Tahoma" panose="020B0604030504040204" pitchFamily="34" charset="0"/>
              </a:endParaRPr>
            </a:p>
          </p:txBody>
        </p:sp>
      </p:grpSp>
      <p:sp>
        <p:nvSpPr>
          <p:cNvPr id="36" name="Text Placeholder 10">
            <a:extLst>
              <a:ext uri="{FF2B5EF4-FFF2-40B4-BE49-F238E27FC236}">
                <a16:creationId xmlns:a16="http://schemas.microsoft.com/office/drawing/2014/main" id="{8EEEFCB7-DD8B-965A-3AE3-7E28946D90C4}"/>
              </a:ext>
            </a:extLst>
          </p:cNvPr>
          <p:cNvSpPr>
            <a:spLocks noGrp="1"/>
          </p:cNvSpPr>
          <p:nvPr>
            <p:ph type="body" sz="quarter" idx="19" hasCustomPrompt="1"/>
          </p:nvPr>
        </p:nvSpPr>
        <p:spPr>
          <a:xfrm>
            <a:off x="463463" y="4962675"/>
            <a:ext cx="6780020" cy="963593"/>
          </a:xfrm>
        </p:spPr>
        <p:txBody>
          <a:bodyPr>
            <a:noAutofit/>
          </a:bodyPr>
          <a:lstStyle>
            <a:lvl1pPr algn="ctr">
              <a:defRPr sz="1800" b="0">
                <a:solidFill>
                  <a:schemeClr val="tx1"/>
                </a:solidFill>
              </a:defRPr>
            </a:lvl1pPr>
            <a:lvl2pPr algn="ctr">
              <a:defRPr sz="1600">
                <a:solidFill>
                  <a:schemeClr val="tx1"/>
                </a:solidFill>
              </a:defRPr>
            </a:lvl2pPr>
            <a:lvl3pPr algn="ctr">
              <a:defRPr/>
            </a:lvl3pPr>
          </a:lstStyle>
          <a:p>
            <a:pPr marL="0" marR="0" lvl="0" indent="0" algn="ctr" defTabSz="457189" rtl="0" eaLnBrk="1" fontAlgn="base" latinLnBrk="0" hangingPunct="1">
              <a:lnSpc>
                <a:spcPct val="100000"/>
              </a:lnSpc>
              <a:spcBef>
                <a:spcPts val="800"/>
              </a:spcBef>
              <a:spcAft>
                <a:spcPct val="0"/>
              </a:spcAft>
              <a:buClr>
                <a:schemeClr val="accent1"/>
              </a:buClr>
              <a:buSzPct val="100000"/>
              <a:buFont typeface="Arial" panose="020B0604020202020204" pitchFamily="34" charset="0"/>
              <a:buNone/>
              <a:tabLst/>
              <a:defRPr/>
            </a:pPr>
            <a:r>
              <a:rPr lang="en-US"/>
              <a:t>Click to add a Lux Take. What is the single-most important takeaway from this slide?</a:t>
            </a:r>
          </a:p>
          <a:p>
            <a:pPr lvl="0"/>
            <a:endParaRPr lang="en-US"/>
          </a:p>
        </p:txBody>
      </p:sp>
      <p:sp>
        <p:nvSpPr>
          <p:cNvPr id="5" name="AutoShape 3">
            <a:extLst>
              <a:ext uri="{FF2B5EF4-FFF2-40B4-BE49-F238E27FC236}">
                <a16:creationId xmlns:a16="http://schemas.microsoft.com/office/drawing/2014/main" id="{017C0114-9BA5-E320-27A5-CCA690EFE516}"/>
              </a:ext>
            </a:extLst>
          </p:cNvPr>
          <p:cNvSpPr/>
          <p:nvPr userDrawn="1"/>
        </p:nvSpPr>
        <p:spPr>
          <a:xfrm rot="10800000">
            <a:off x="380996" y="1277749"/>
            <a:ext cx="1192309" cy="0"/>
          </a:xfrm>
          <a:prstGeom prst="line">
            <a:avLst/>
          </a:prstGeom>
          <a:ln w="19050" cap="flat">
            <a:solidFill>
              <a:srgbClr val="EDDC29"/>
            </a:solidFill>
            <a:prstDash val="solid"/>
            <a:headEnd type="none" w="sm" len="sm"/>
            <a:tailEnd type="none" w="sm" len="sm"/>
          </a:ln>
        </p:spPr>
        <p:txBody>
          <a:bodyPr/>
          <a:lstStyle/>
          <a:p>
            <a:endParaRPr lang="en-US">
              <a:latin typeface="Montserrat" pitchFamily="2" charset="77"/>
            </a:endParaRPr>
          </a:p>
        </p:txBody>
      </p:sp>
      <p:sp>
        <p:nvSpPr>
          <p:cNvPr id="10" name="Text Placeholder 8">
            <a:extLst>
              <a:ext uri="{FF2B5EF4-FFF2-40B4-BE49-F238E27FC236}">
                <a16:creationId xmlns:a16="http://schemas.microsoft.com/office/drawing/2014/main" id="{72BFE5EC-A2BB-8852-2A94-8FD4AE8F6739}"/>
              </a:ext>
            </a:extLst>
          </p:cNvPr>
          <p:cNvSpPr>
            <a:spLocks noGrp="1"/>
          </p:cNvSpPr>
          <p:nvPr>
            <p:ph type="body" sz="quarter" idx="13" hasCustomPrompt="1"/>
          </p:nvPr>
        </p:nvSpPr>
        <p:spPr>
          <a:xfrm>
            <a:off x="380997" y="430840"/>
            <a:ext cx="11430003" cy="615583"/>
          </a:xfrm>
        </p:spPr>
        <p:txBody>
          <a:bodyPr wrap="square" anchor="ctr" anchorCtr="0">
            <a:noAutofit/>
          </a:bodyPr>
          <a:lstStyle>
            <a:lvl1pPr marL="0" indent="0" algn="l">
              <a:buNone/>
              <a:defRPr sz="3600" b="1" cap="all" spc="300" baseline="0">
                <a:solidFill>
                  <a:schemeClr val="bg1"/>
                </a:solidFill>
              </a:defRPr>
            </a:lvl1pPr>
            <a:lvl2pPr marL="256032" indent="0">
              <a:buNone/>
              <a:defRPr/>
            </a:lvl2pPr>
            <a:lvl3pPr marL="713232" indent="0">
              <a:buNone/>
              <a:defRPr/>
            </a:lvl3pPr>
            <a:lvl4pPr marL="1170432" indent="0">
              <a:buNone/>
              <a:defRPr/>
            </a:lvl4pPr>
            <a:lvl5pPr marL="1627632" indent="0">
              <a:buNone/>
              <a:defRPr/>
            </a:lvl5pPr>
          </a:lstStyle>
          <a:p>
            <a:r>
              <a:rPr lang="en-US"/>
              <a:t>CLICK TO ADD A SLIDE TITLE</a:t>
            </a:r>
          </a:p>
        </p:txBody>
      </p:sp>
      <p:sp>
        <p:nvSpPr>
          <p:cNvPr id="11" name="Text Placeholder 6">
            <a:extLst>
              <a:ext uri="{FF2B5EF4-FFF2-40B4-BE49-F238E27FC236}">
                <a16:creationId xmlns:a16="http://schemas.microsoft.com/office/drawing/2014/main" id="{8B79B7B8-B311-3412-120F-592D1BC102F5}"/>
              </a:ext>
            </a:extLst>
          </p:cNvPr>
          <p:cNvSpPr>
            <a:spLocks noGrp="1"/>
          </p:cNvSpPr>
          <p:nvPr>
            <p:ph type="body" sz="quarter" idx="20" hasCustomPrompt="1"/>
          </p:nvPr>
        </p:nvSpPr>
        <p:spPr>
          <a:xfrm>
            <a:off x="376518" y="1506016"/>
            <a:ext cx="6939901" cy="2862548"/>
          </a:xfrm>
        </p:spPr>
        <p:txBody>
          <a:bodyPr anchor="t">
            <a:noAutofit/>
          </a:bodyPr>
          <a:lstStyle>
            <a:lvl1pPr>
              <a:defRPr sz="2000" b="0" spc="0">
                <a:solidFill>
                  <a:schemeClr val="bg1"/>
                </a:solidFill>
              </a:defRPr>
            </a:lvl1pPr>
            <a:lvl2pPr>
              <a:defRPr sz="1800">
                <a:solidFill>
                  <a:schemeClr val="bg1"/>
                </a:solidFill>
              </a:defRPr>
            </a:lvl2pPr>
            <a:lvl3pPr>
              <a:buClr>
                <a:schemeClr val="bg1"/>
              </a:buClr>
              <a:defRPr sz="1800">
                <a:solidFill>
                  <a:schemeClr val="bg1"/>
                </a:solidFill>
              </a:defRPr>
            </a:lvl3pPr>
            <a:lvl4pPr>
              <a:defRPr sz="1400"/>
            </a:lvl4pPr>
          </a:lstStyle>
          <a:p>
            <a:r>
              <a:rPr lang="en-US" dirty="0"/>
              <a:t>This is the main body text in 20 </a:t>
            </a:r>
            <a:r>
              <a:rPr lang="en-US" dirty="0" err="1"/>
              <a:t>pt</a:t>
            </a:r>
            <a:r>
              <a:rPr lang="en-US" dirty="0"/>
              <a:t> font​</a:t>
            </a:r>
          </a:p>
          <a:p>
            <a:pPr lvl="2"/>
            <a:r>
              <a:rPr lang="en-US" dirty="0"/>
              <a:t>Use bullets, 3–5 words each​</a:t>
            </a:r>
          </a:p>
          <a:p>
            <a:pPr lvl="2"/>
            <a:r>
              <a:rPr lang="en-US" dirty="0"/>
              <a:t>Another bullet</a:t>
            </a:r>
          </a:p>
          <a:p>
            <a:pPr lvl="2"/>
            <a:r>
              <a:rPr lang="en-US" dirty="0"/>
              <a:t>And maybe one more</a:t>
            </a:r>
          </a:p>
        </p:txBody>
      </p:sp>
    </p:spTree>
    <p:extLst>
      <p:ext uri="{BB962C8B-B14F-4D97-AF65-F5344CB8AC3E}">
        <p14:creationId xmlns:p14="http://schemas.microsoft.com/office/powerpoint/2010/main" val="1263703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2">
          <p15:clr>
            <a:srgbClr val="5ACBF0"/>
          </p15:clr>
        </p15:guide>
        <p15:guide id="2" orient="horz" pos="360">
          <p15:clr>
            <a:srgbClr val="5ACBF0"/>
          </p15:clr>
        </p15:guide>
        <p15:guide id="3" orient="horz" pos="888">
          <p15:clr>
            <a:srgbClr val="5ACBF0"/>
          </p15:clr>
        </p15:guide>
        <p15:guide id="4" orient="horz" pos="1008">
          <p15:clr>
            <a:srgbClr val="5ACBF0"/>
          </p15:clr>
        </p15:guide>
        <p15:guide id="5" orient="horz" pos="2880">
          <p15:clr>
            <a:srgbClr val="5ACBF0"/>
          </p15:clr>
        </p15:guide>
        <p15:guide id="6" orient="horz" pos="3360">
          <p15:clr>
            <a:srgbClr val="5ACBF0"/>
          </p15:clr>
        </p15:guide>
        <p15:guide id="7" pos="4632">
          <p15:clr>
            <a:srgbClr val="5ACBF0"/>
          </p15:clr>
        </p15:guide>
        <p15:guide id="8" pos="4848">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2/3 Text and Lux Take Left_1/3 Content Right">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6C244F57-27B5-7063-9D94-FB062F7E504C}"/>
              </a:ext>
            </a:extLst>
          </p:cNvPr>
          <p:cNvSpPr/>
          <p:nvPr userDrawn="1"/>
        </p:nvSpPr>
        <p:spPr>
          <a:xfrm>
            <a:off x="376518" y="4816563"/>
            <a:ext cx="11438964" cy="1265258"/>
          </a:xfrm>
          <a:prstGeom prst="roundRect">
            <a:avLst>
              <a:gd name="adj" fmla="val 11826"/>
            </a:avLst>
          </a:prstGeom>
          <a:solidFill>
            <a:schemeClr val="bg1">
              <a:lumMod val="95000"/>
            </a:schemeClr>
          </a:solidFill>
          <a:ln w="329142" cap="flat">
            <a:noFill/>
            <a:prstDash val="solid"/>
            <a:miter/>
          </a:ln>
        </p:spPr>
        <p:txBody>
          <a:bodyPr rtlCol="0" anchor="ctr"/>
          <a:lstStyle/>
          <a:p>
            <a:pPr algn="l"/>
            <a:endParaRPr lang="en-US"/>
          </a:p>
        </p:txBody>
      </p:sp>
      <p:sp>
        <p:nvSpPr>
          <p:cNvPr id="9" name="Rounded Rectangle 8">
            <a:extLst>
              <a:ext uri="{FF2B5EF4-FFF2-40B4-BE49-F238E27FC236}">
                <a16:creationId xmlns:a16="http://schemas.microsoft.com/office/drawing/2014/main" id="{93A609B9-2E01-1C66-3FD6-E1F55EA497E0}"/>
              </a:ext>
            </a:extLst>
          </p:cNvPr>
          <p:cNvSpPr/>
          <p:nvPr userDrawn="1"/>
        </p:nvSpPr>
        <p:spPr>
          <a:xfrm>
            <a:off x="376518" y="1506018"/>
            <a:ext cx="11434483" cy="3082278"/>
          </a:xfrm>
          <a:prstGeom prst="roundRect">
            <a:avLst>
              <a:gd name="adj" fmla="val 4317"/>
            </a:avLst>
          </a:prstGeom>
          <a:solidFill>
            <a:schemeClr val="bg1"/>
          </a:solidFill>
          <a:ln w="329142" cap="flat">
            <a:noFill/>
            <a:prstDash val="solid"/>
            <a:miter/>
          </a:ln>
        </p:spPr>
        <p:txBody>
          <a:bodyPr rtlCol="0" anchor="ctr"/>
          <a:lstStyle/>
          <a:p>
            <a:pPr algn="l"/>
            <a:endParaRPr lang="en-US"/>
          </a:p>
        </p:txBody>
      </p:sp>
      <p:sp>
        <p:nvSpPr>
          <p:cNvPr id="19" name="Content Placeholder 4">
            <a:extLst>
              <a:ext uri="{FF2B5EF4-FFF2-40B4-BE49-F238E27FC236}">
                <a16:creationId xmlns:a16="http://schemas.microsoft.com/office/drawing/2014/main" id="{9C3A93F6-3909-68DB-B6C0-DC48511E364C}"/>
              </a:ext>
            </a:extLst>
          </p:cNvPr>
          <p:cNvSpPr>
            <a:spLocks noGrp="1"/>
          </p:cNvSpPr>
          <p:nvPr>
            <p:ph sz="quarter" idx="62" hasCustomPrompt="1"/>
          </p:nvPr>
        </p:nvSpPr>
        <p:spPr>
          <a:xfrm>
            <a:off x="543698" y="1663556"/>
            <a:ext cx="11100122" cy="2756216"/>
          </a:xfrm>
        </p:spPr>
        <p:txBody>
          <a:bodyPr>
            <a:noAutofit/>
          </a:bodyPr>
          <a:lstStyle>
            <a:lvl1pPr marL="0" indent="0" algn="ctr">
              <a:buNone/>
              <a:defRPr sz="1400" b="1">
                <a:solidFill>
                  <a:schemeClr val="tx1"/>
                </a:solidFill>
              </a:defRPr>
            </a:lvl1pPr>
          </a:lstStyle>
          <a:p>
            <a:pPr lvl="0"/>
            <a:r>
              <a:rPr lang="en-US"/>
              <a:t>Click one of the options below to add content. (For example: a chart, table, image, etc.)</a:t>
            </a:r>
          </a:p>
        </p:txBody>
      </p:sp>
      <p:sp>
        <p:nvSpPr>
          <p:cNvPr id="2" name="Slide Number Placeholder 5">
            <a:extLst>
              <a:ext uri="{FF2B5EF4-FFF2-40B4-BE49-F238E27FC236}">
                <a16:creationId xmlns:a16="http://schemas.microsoft.com/office/drawing/2014/main" id="{73CB2AC7-E7BD-BB3A-8826-9C9965B26387}"/>
              </a:ext>
            </a:extLst>
          </p:cNvPr>
          <p:cNvSpPr>
            <a:spLocks noGrp="1"/>
          </p:cNvSpPr>
          <p:nvPr>
            <p:ph type="sldNum" sz="quarter" idx="11"/>
          </p:nvPr>
        </p:nvSpPr>
        <p:spPr>
          <a:xfrm>
            <a:off x="11381232" y="6545366"/>
            <a:ext cx="429768" cy="128016"/>
          </a:xfrm>
          <a:prstGeom prst="rect">
            <a:avLst/>
          </a:prstGeom>
        </p:spPr>
        <p:txBody>
          <a:bodyPr lIns="0" tIns="0" rIns="0" bIns="0" anchor="ctr" anchorCtr="0"/>
          <a:lstStyle>
            <a:lvl1pPr algn="r">
              <a:defRPr sz="800">
                <a:solidFill>
                  <a:schemeClr val="bg1"/>
                </a:solidFill>
              </a:defRPr>
            </a:lvl1pPr>
          </a:lstStyle>
          <a:p>
            <a:fld id="{BBE24368-F3DC-4220-9096-E4E4BA733AD7}" type="slidenum">
              <a:rPr lang="en-US" smtClean="0"/>
              <a:pPr/>
              <a:t>‹#›</a:t>
            </a:fld>
            <a:endParaRPr lang="en-US"/>
          </a:p>
        </p:txBody>
      </p:sp>
      <p:sp>
        <p:nvSpPr>
          <p:cNvPr id="3" name="Text Placeholder 3">
            <a:extLst>
              <a:ext uri="{FF2B5EF4-FFF2-40B4-BE49-F238E27FC236}">
                <a16:creationId xmlns:a16="http://schemas.microsoft.com/office/drawing/2014/main" id="{0FD6A6E2-6249-405B-33D8-64588AE9F5EC}"/>
              </a:ext>
            </a:extLst>
          </p:cNvPr>
          <p:cNvSpPr>
            <a:spLocks noGrp="1"/>
          </p:cNvSpPr>
          <p:nvPr>
            <p:ph type="body" sz="quarter" idx="17" hasCustomPrompt="1"/>
          </p:nvPr>
        </p:nvSpPr>
        <p:spPr>
          <a:xfrm>
            <a:off x="5724938" y="6547819"/>
            <a:ext cx="5555795" cy="123111"/>
          </a:xfrm>
        </p:spPr>
        <p:txBody>
          <a:bodyPr tIns="0" bIns="0" anchor="ctr" anchorCtr="0"/>
          <a:lstStyle>
            <a:lvl1pPr algn="r">
              <a:defRPr sz="800" b="0">
                <a:solidFill>
                  <a:schemeClr val="bg1"/>
                </a:solidFill>
              </a:defRPr>
            </a:lvl1pPr>
          </a:lstStyle>
          <a:p>
            <a:pPr lvl="0"/>
            <a:r>
              <a:rPr lang="en-US"/>
              <a:t>Footer</a:t>
            </a:r>
          </a:p>
        </p:txBody>
      </p:sp>
      <p:sp>
        <p:nvSpPr>
          <p:cNvPr id="5" name="AutoShape 3">
            <a:extLst>
              <a:ext uri="{FF2B5EF4-FFF2-40B4-BE49-F238E27FC236}">
                <a16:creationId xmlns:a16="http://schemas.microsoft.com/office/drawing/2014/main" id="{017C0114-9BA5-E320-27A5-CCA690EFE516}"/>
              </a:ext>
            </a:extLst>
          </p:cNvPr>
          <p:cNvSpPr/>
          <p:nvPr userDrawn="1"/>
        </p:nvSpPr>
        <p:spPr>
          <a:xfrm rot="10800000">
            <a:off x="380996" y="1277749"/>
            <a:ext cx="1192309" cy="0"/>
          </a:xfrm>
          <a:prstGeom prst="line">
            <a:avLst/>
          </a:prstGeom>
          <a:ln w="19050" cap="flat">
            <a:solidFill>
              <a:srgbClr val="EDDC29"/>
            </a:solidFill>
            <a:prstDash val="solid"/>
            <a:headEnd type="none" w="sm" len="sm"/>
            <a:tailEnd type="none" w="sm" len="sm"/>
          </a:ln>
        </p:spPr>
        <p:txBody>
          <a:bodyPr/>
          <a:lstStyle/>
          <a:p>
            <a:endParaRPr lang="en-US">
              <a:latin typeface="Montserrat" pitchFamily="2" charset="77"/>
            </a:endParaRPr>
          </a:p>
        </p:txBody>
      </p:sp>
      <p:grpSp>
        <p:nvGrpSpPr>
          <p:cNvPr id="7" name="Group 6">
            <a:extLst>
              <a:ext uri="{FF2B5EF4-FFF2-40B4-BE49-F238E27FC236}">
                <a16:creationId xmlns:a16="http://schemas.microsoft.com/office/drawing/2014/main" id="{C8EDEB12-23E4-5E25-2304-6F25121D7687}"/>
              </a:ext>
            </a:extLst>
          </p:cNvPr>
          <p:cNvGrpSpPr/>
          <p:nvPr userDrawn="1"/>
        </p:nvGrpSpPr>
        <p:grpSpPr>
          <a:xfrm>
            <a:off x="376518" y="4807992"/>
            <a:ext cx="11438964" cy="340402"/>
            <a:chOff x="376518" y="4500393"/>
            <a:chExt cx="11438964" cy="340402"/>
          </a:xfrm>
        </p:grpSpPr>
        <p:sp>
          <p:nvSpPr>
            <p:cNvPr id="17" name="Round Same Side Corner Rectangle 16">
              <a:extLst>
                <a:ext uri="{FF2B5EF4-FFF2-40B4-BE49-F238E27FC236}">
                  <a16:creationId xmlns:a16="http://schemas.microsoft.com/office/drawing/2014/main" id="{A907BE1A-B267-027A-825C-6F6BB83E1145}"/>
                </a:ext>
              </a:extLst>
            </p:cNvPr>
            <p:cNvSpPr/>
            <p:nvPr userDrawn="1"/>
          </p:nvSpPr>
          <p:spPr>
            <a:xfrm>
              <a:off x="376518" y="4500393"/>
              <a:ext cx="11438964" cy="330463"/>
            </a:xfrm>
            <a:prstGeom prst="round2SameRect">
              <a:avLst>
                <a:gd name="adj1" fmla="val 39219"/>
                <a:gd name="adj2" fmla="val 0"/>
              </a:avLst>
            </a:prstGeom>
            <a:gradFill flip="none" rotWithShape="1">
              <a:gsLst>
                <a:gs pos="23000">
                  <a:schemeClr val="accent3"/>
                </a:gs>
                <a:gs pos="99000">
                  <a:schemeClr val="accent2"/>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F33C501-1F1A-4CFB-F6FD-4E494A5AC0FC}"/>
                </a:ext>
              </a:extLst>
            </p:cNvPr>
            <p:cNvSpPr txBox="1"/>
            <p:nvPr userDrawn="1"/>
          </p:nvSpPr>
          <p:spPr>
            <a:xfrm>
              <a:off x="5273768" y="4504272"/>
              <a:ext cx="1639981" cy="336523"/>
            </a:xfrm>
            <a:prstGeom prst="rect">
              <a:avLst/>
            </a:prstGeom>
            <a:noFill/>
          </p:spPr>
          <p:txBody>
            <a:bodyPr wrap="square" lIns="0" tIns="0" rIns="0" bIns="0" anchor="ctr">
              <a:noAutofit/>
            </a:bodyPr>
            <a:lstStyle/>
            <a:p>
              <a:pPr algn="ctr" defTabSz="457189" fontAlgn="base">
                <a:spcBef>
                  <a:spcPts val="0"/>
                </a:spcBef>
                <a:spcAft>
                  <a:spcPct val="0"/>
                </a:spcAft>
                <a:buClr>
                  <a:schemeClr val="accent1"/>
                </a:buClr>
                <a:buSzPct val="100000"/>
              </a:pPr>
              <a:r>
                <a:rPr lang="en-US" sz="1400" b="1" spc="300">
                  <a:solidFill>
                    <a:schemeClr val="bg1"/>
                  </a:solidFill>
                  <a:ea typeface="Tahoma" panose="020B0604030504040204" pitchFamily="34" charset="0"/>
                  <a:cs typeface="Tahoma" panose="020B0604030504040204" pitchFamily="34" charset="0"/>
                </a:rPr>
                <a:t>LUX TAKE</a:t>
              </a:r>
              <a:endParaRPr lang="en-US" sz="1200" b="1" spc="300">
                <a:solidFill>
                  <a:schemeClr val="bg1"/>
                </a:solidFill>
                <a:ea typeface="Tahoma" panose="020B0604030504040204" pitchFamily="34" charset="0"/>
                <a:cs typeface="Tahoma" panose="020B0604030504040204" pitchFamily="34" charset="0"/>
              </a:endParaRPr>
            </a:p>
          </p:txBody>
        </p:sp>
      </p:grpSp>
      <p:sp>
        <p:nvSpPr>
          <p:cNvPr id="20" name="Text Placeholder 10">
            <a:extLst>
              <a:ext uri="{FF2B5EF4-FFF2-40B4-BE49-F238E27FC236}">
                <a16:creationId xmlns:a16="http://schemas.microsoft.com/office/drawing/2014/main" id="{C9F5E07C-74A0-716D-8A48-21EA87F2D775}"/>
              </a:ext>
            </a:extLst>
          </p:cNvPr>
          <p:cNvSpPr>
            <a:spLocks noGrp="1"/>
          </p:cNvSpPr>
          <p:nvPr>
            <p:ph type="body" sz="quarter" idx="19" hasCustomPrompt="1"/>
          </p:nvPr>
        </p:nvSpPr>
        <p:spPr>
          <a:xfrm>
            <a:off x="505822" y="5232688"/>
            <a:ext cx="11180357" cy="693580"/>
          </a:xfrm>
        </p:spPr>
        <p:txBody>
          <a:bodyPr>
            <a:noAutofit/>
          </a:bodyPr>
          <a:lstStyle>
            <a:lvl1pPr algn="ctr">
              <a:defRPr sz="1800" b="0">
                <a:solidFill>
                  <a:schemeClr val="tx1"/>
                </a:solidFill>
              </a:defRPr>
            </a:lvl1pPr>
            <a:lvl2pPr algn="ctr">
              <a:defRPr sz="1600">
                <a:solidFill>
                  <a:schemeClr val="tx1"/>
                </a:solidFill>
              </a:defRPr>
            </a:lvl2pPr>
            <a:lvl3pPr algn="ctr">
              <a:defRPr/>
            </a:lvl3pPr>
          </a:lstStyle>
          <a:p>
            <a:pPr lvl="0"/>
            <a:r>
              <a:rPr lang="en-US"/>
              <a:t>Click to add a Lux Take. What is the single-most important takeaway from this slide?</a:t>
            </a:r>
          </a:p>
        </p:txBody>
      </p:sp>
      <p:sp>
        <p:nvSpPr>
          <p:cNvPr id="8" name="Text Placeholder 8">
            <a:extLst>
              <a:ext uri="{FF2B5EF4-FFF2-40B4-BE49-F238E27FC236}">
                <a16:creationId xmlns:a16="http://schemas.microsoft.com/office/drawing/2014/main" id="{95487746-7082-75FF-32FE-A8FD53A6F874}"/>
              </a:ext>
            </a:extLst>
          </p:cNvPr>
          <p:cNvSpPr>
            <a:spLocks noGrp="1"/>
          </p:cNvSpPr>
          <p:nvPr>
            <p:ph type="body" sz="quarter" idx="13" hasCustomPrompt="1"/>
          </p:nvPr>
        </p:nvSpPr>
        <p:spPr>
          <a:xfrm>
            <a:off x="380997" y="430840"/>
            <a:ext cx="11430003" cy="615583"/>
          </a:xfrm>
        </p:spPr>
        <p:txBody>
          <a:bodyPr wrap="square" anchor="ctr" anchorCtr="0">
            <a:noAutofit/>
          </a:bodyPr>
          <a:lstStyle>
            <a:lvl1pPr marL="0" indent="0" algn="l">
              <a:buNone/>
              <a:defRPr sz="3600" b="1" cap="all" spc="300" baseline="0">
                <a:solidFill>
                  <a:schemeClr val="bg1"/>
                </a:solidFill>
              </a:defRPr>
            </a:lvl1pPr>
            <a:lvl2pPr marL="256032" indent="0">
              <a:buNone/>
              <a:defRPr/>
            </a:lvl2pPr>
            <a:lvl3pPr marL="713232" indent="0">
              <a:buNone/>
              <a:defRPr/>
            </a:lvl3pPr>
            <a:lvl4pPr marL="1170432" indent="0">
              <a:buNone/>
              <a:defRPr/>
            </a:lvl4pPr>
            <a:lvl5pPr marL="1627632" indent="0">
              <a:buNone/>
              <a:defRPr/>
            </a:lvl5pPr>
          </a:lstStyle>
          <a:p>
            <a:r>
              <a:rPr lang="en-US"/>
              <a:t>CLICK TO ADD A SLIDE TITLE</a:t>
            </a:r>
          </a:p>
        </p:txBody>
      </p:sp>
    </p:spTree>
    <p:extLst>
      <p:ext uri="{BB962C8B-B14F-4D97-AF65-F5344CB8AC3E}">
        <p14:creationId xmlns:p14="http://schemas.microsoft.com/office/powerpoint/2010/main" val="195391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2">
          <p15:clr>
            <a:srgbClr val="5ACBF0"/>
          </p15:clr>
        </p15:guide>
        <p15:guide id="2" orient="horz" pos="360">
          <p15:clr>
            <a:srgbClr val="5ACBF0"/>
          </p15:clr>
        </p15:guide>
        <p15:guide id="3" orient="horz" pos="888">
          <p15:clr>
            <a:srgbClr val="5ACBF0"/>
          </p15:clr>
        </p15:guide>
        <p15:guide id="4" orient="horz" pos="1008">
          <p15:clr>
            <a:srgbClr val="5ACBF0"/>
          </p15:clr>
        </p15:guide>
        <p15:guide id="5" orient="horz" pos="2880">
          <p15:clr>
            <a:srgbClr val="5ACBF0"/>
          </p15:clr>
        </p15:guide>
        <p15:guide id="6" orient="horz" pos="3360">
          <p15:clr>
            <a:srgbClr val="5ACBF0"/>
          </p15:clr>
        </p15:guide>
        <p15:guide id="7" pos="4632">
          <p15:clr>
            <a:srgbClr val="5ACBF0"/>
          </p15:clr>
        </p15:guide>
        <p15:guide id="8" pos="4848">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ux MotivBase Curve Screenshot">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93A609B9-2E01-1C66-3FD6-E1F55EA497E0}"/>
              </a:ext>
            </a:extLst>
          </p:cNvPr>
          <p:cNvSpPr/>
          <p:nvPr userDrawn="1"/>
        </p:nvSpPr>
        <p:spPr>
          <a:xfrm>
            <a:off x="376518" y="1506018"/>
            <a:ext cx="11434483" cy="3082278"/>
          </a:xfrm>
          <a:prstGeom prst="roundRect">
            <a:avLst>
              <a:gd name="adj" fmla="val 4317"/>
            </a:avLst>
          </a:prstGeom>
          <a:solidFill>
            <a:schemeClr val="bg1"/>
          </a:solidFill>
          <a:ln w="329142" cap="flat">
            <a:noFill/>
            <a:prstDash val="solid"/>
            <a:miter/>
          </a:ln>
        </p:spPr>
        <p:txBody>
          <a:bodyPr rtlCol="0" anchor="ctr"/>
          <a:lstStyle/>
          <a:p>
            <a:pPr algn="l"/>
            <a:endParaRPr lang="en-US"/>
          </a:p>
        </p:txBody>
      </p:sp>
      <p:sp>
        <p:nvSpPr>
          <p:cNvPr id="19" name="Content Placeholder 4">
            <a:extLst>
              <a:ext uri="{FF2B5EF4-FFF2-40B4-BE49-F238E27FC236}">
                <a16:creationId xmlns:a16="http://schemas.microsoft.com/office/drawing/2014/main" id="{9C3A93F6-3909-68DB-B6C0-DC48511E364C}"/>
              </a:ext>
            </a:extLst>
          </p:cNvPr>
          <p:cNvSpPr>
            <a:spLocks noGrp="1"/>
          </p:cNvSpPr>
          <p:nvPr>
            <p:ph sz="quarter" idx="62" hasCustomPrompt="1"/>
          </p:nvPr>
        </p:nvSpPr>
        <p:spPr>
          <a:xfrm>
            <a:off x="4678878" y="1663556"/>
            <a:ext cx="6964942" cy="2756216"/>
          </a:xfrm>
        </p:spPr>
        <p:txBody>
          <a:bodyPr>
            <a:noAutofit/>
          </a:bodyPr>
          <a:lstStyle>
            <a:lvl1pPr marL="0" indent="0" algn="ctr">
              <a:buNone/>
              <a:defRPr sz="1400" b="1">
                <a:solidFill>
                  <a:schemeClr val="tx1"/>
                </a:solidFill>
              </a:defRPr>
            </a:lvl1pPr>
          </a:lstStyle>
          <a:p>
            <a:pPr lvl="0"/>
            <a:r>
              <a:rPr lang="en-US"/>
              <a:t>Click one of the options below to add content. (For example: a chart, table, image, etc.)</a:t>
            </a:r>
          </a:p>
        </p:txBody>
      </p:sp>
      <p:sp>
        <p:nvSpPr>
          <p:cNvPr id="2" name="Slide Number Placeholder 5">
            <a:extLst>
              <a:ext uri="{FF2B5EF4-FFF2-40B4-BE49-F238E27FC236}">
                <a16:creationId xmlns:a16="http://schemas.microsoft.com/office/drawing/2014/main" id="{73CB2AC7-E7BD-BB3A-8826-9C9965B26387}"/>
              </a:ext>
            </a:extLst>
          </p:cNvPr>
          <p:cNvSpPr>
            <a:spLocks noGrp="1"/>
          </p:cNvSpPr>
          <p:nvPr>
            <p:ph type="sldNum" sz="quarter" idx="11"/>
          </p:nvPr>
        </p:nvSpPr>
        <p:spPr>
          <a:xfrm>
            <a:off x="11381232" y="6545366"/>
            <a:ext cx="429768" cy="128016"/>
          </a:xfrm>
          <a:prstGeom prst="rect">
            <a:avLst/>
          </a:prstGeom>
        </p:spPr>
        <p:txBody>
          <a:bodyPr lIns="0" tIns="0" rIns="0" bIns="0" anchor="ctr" anchorCtr="0"/>
          <a:lstStyle>
            <a:lvl1pPr algn="r">
              <a:defRPr sz="800">
                <a:solidFill>
                  <a:schemeClr val="bg1"/>
                </a:solidFill>
              </a:defRPr>
            </a:lvl1pPr>
          </a:lstStyle>
          <a:p>
            <a:fld id="{BBE24368-F3DC-4220-9096-E4E4BA733AD7}" type="slidenum">
              <a:rPr lang="en-US" smtClean="0"/>
              <a:pPr/>
              <a:t>‹#›</a:t>
            </a:fld>
            <a:endParaRPr lang="en-US"/>
          </a:p>
        </p:txBody>
      </p:sp>
      <p:sp>
        <p:nvSpPr>
          <p:cNvPr id="3" name="Text Placeholder 3">
            <a:extLst>
              <a:ext uri="{FF2B5EF4-FFF2-40B4-BE49-F238E27FC236}">
                <a16:creationId xmlns:a16="http://schemas.microsoft.com/office/drawing/2014/main" id="{0FD6A6E2-6249-405B-33D8-64588AE9F5EC}"/>
              </a:ext>
            </a:extLst>
          </p:cNvPr>
          <p:cNvSpPr>
            <a:spLocks noGrp="1"/>
          </p:cNvSpPr>
          <p:nvPr>
            <p:ph type="body" sz="quarter" idx="17" hasCustomPrompt="1"/>
          </p:nvPr>
        </p:nvSpPr>
        <p:spPr>
          <a:xfrm>
            <a:off x="5724938" y="6547819"/>
            <a:ext cx="5555795" cy="123111"/>
          </a:xfrm>
        </p:spPr>
        <p:txBody>
          <a:bodyPr tIns="0" bIns="0" anchor="ctr" anchorCtr="0"/>
          <a:lstStyle>
            <a:lvl1pPr algn="r">
              <a:defRPr sz="800" b="0">
                <a:solidFill>
                  <a:schemeClr val="bg1"/>
                </a:solidFill>
              </a:defRPr>
            </a:lvl1pPr>
          </a:lstStyle>
          <a:p>
            <a:pPr lvl="0"/>
            <a:r>
              <a:rPr lang="en-US"/>
              <a:t>Footer</a:t>
            </a:r>
          </a:p>
        </p:txBody>
      </p:sp>
      <p:sp>
        <p:nvSpPr>
          <p:cNvPr id="5" name="AutoShape 3">
            <a:extLst>
              <a:ext uri="{FF2B5EF4-FFF2-40B4-BE49-F238E27FC236}">
                <a16:creationId xmlns:a16="http://schemas.microsoft.com/office/drawing/2014/main" id="{017C0114-9BA5-E320-27A5-CCA690EFE516}"/>
              </a:ext>
            </a:extLst>
          </p:cNvPr>
          <p:cNvSpPr/>
          <p:nvPr userDrawn="1"/>
        </p:nvSpPr>
        <p:spPr>
          <a:xfrm rot="10800000">
            <a:off x="380996" y="1277749"/>
            <a:ext cx="1192309" cy="0"/>
          </a:xfrm>
          <a:prstGeom prst="line">
            <a:avLst/>
          </a:prstGeom>
          <a:ln w="19050" cap="flat">
            <a:solidFill>
              <a:srgbClr val="EDDC29"/>
            </a:solidFill>
            <a:prstDash val="solid"/>
            <a:headEnd type="none" w="sm" len="sm"/>
            <a:tailEnd type="none" w="sm" len="sm"/>
          </a:ln>
        </p:spPr>
        <p:txBody>
          <a:bodyPr/>
          <a:lstStyle/>
          <a:p>
            <a:endParaRPr lang="en-US">
              <a:latin typeface="Montserrat" pitchFamily="2" charset="77"/>
            </a:endParaRPr>
          </a:p>
        </p:txBody>
      </p:sp>
      <p:sp>
        <p:nvSpPr>
          <p:cNvPr id="6" name="Content Placeholder 3">
            <a:extLst>
              <a:ext uri="{FF2B5EF4-FFF2-40B4-BE49-F238E27FC236}">
                <a16:creationId xmlns:a16="http://schemas.microsoft.com/office/drawing/2014/main" id="{4FF5E5A3-0771-188B-990F-761007A4E6CC}"/>
              </a:ext>
            </a:extLst>
          </p:cNvPr>
          <p:cNvSpPr>
            <a:spLocks noGrp="1"/>
          </p:cNvSpPr>
          <p:nvPr>
            <p:ph sz="quarter" idx="15" hasCustomPrompt="1"/>
          </p:nvPr>
        </p:nvSpPr>
        <p:spPr>
          <a:xfrm>
            <a:off x="544994" y="1663556"/>
            <a:ext cx="3681695" cy="2756216"/>
          </a:xfrm>
        </p:spPr>
        <p:txBody>
          <a:bodyPr anchor="ctr">
            <a:noAutofit/>
          </a:bodyPr>
          <a:lstStyle>
            <a:lvl1pPr>
              <a:defRPr sz="2400" b="0">
                <a:solidFill>
                  <a:schemeClr val="accent2"/>
                </a:solidFill>
              </a:defRPr>
            </a:lvl1pPr>
            <a:lvl2pPr>
              <a:defRPr sz="1800">
                <a:solidFill>
                  <a:schemeClr val="tx1"/>
                </a:solidFill>
              </a:defRPr>
            </a:lvl2pPr>
            <a:lvl3pPr>
              <a:defRPr sz="1800">
                <a:solidFill>
                  <a:schemeClr val="tx1"/>
                </a:solidFill>
              </a:defRPr>
            </a:lvl3pPr>
            <a:lvl4pPr>
              <a:defRPr sz="1400">
                <a:solidFill>
                  <a:schemeClr val="tx1"/>
                </a:solidFill>
              </a:defRPr>
            </a:lvl4pPr>
            <a:lvl5pPr>
              <a:defRPr sz="1400"/>
            </a:lvl5pPr>
          </a:lstStyle>
          <a:p>
            <a:pPr lvl="0"/>
            <a:r>
              <a:rPr lang="en-US"/>
              <a:t>Click here to add text. To add a different content type such as a table or a chart, click one of the icons below.</a:t>
            </a:r>
          </a:p>
          <a:p>
            <a:pPr lvl="1"/>
            <a:r>
              <a:rPr lang="en-US"/>
              <a:t>Second level</a:t>
            </a:r>
          </a:p>
          <a:p>
            <a:pPr lvl="2"/>
            <a:r>
              <a:rPr lang="en-US"/>
              <a:t>Third level</a:t>
            </a:r>
          </a:p>
        </p:txBody>
      </p:sp>
      <p:sp>
        <p:nvSpPr>
          <p:cNvPr id="7" name="Rounded Rectangle 6">
            <a:extLst>
              <a:ext uri="{FF2B5EF4-FFF2-40B4-BE49-F238E27FC236}">
                <a16:creationId xmlns:a16="http://schemas.microsoft.com/office/drawing/2014/main" id="{D08BA816-97EB-35E7-AF48-AC6741963543}"/>
              </a:ext>
            </a:extLst>
          </p:cNvPr>
          <p:cNvSpPr/>
          <p:nvPr userDrawn="1"/>
        </p:nvSpPr>
        <p:spPr>
          <a:xfrm>
            <a:off x="376518" y="4816563"/>
            <a:ext cx="11438964" cy="1265258"/>
          </a:xfrm>
          <a:prstGeom prst="roundRect">
            <a:avLst>
              <a:gd name="adj" fmla="val 11826"/>
            </a:avLst>
          </a:prstGeom>
          <a:solidFill>
            <a:schemeClr val="bg1">
              <a:lumMod val="95000"/>
            </a:schemeClr>
          </a:solidFill>
          <a:ln w="329142" cap="flat">
            <a:noFill/>
            <a:prstDash val="solid"/>
            <a:miter/>
          </a:ln>
        </p:spPr>
        <p:txBody>
          <a:bodyPr rtlCol="0" anchor="ctr"/>
          <a:lstStyle/>
          <a:p>
            <a:pPr algn="l"/>
            <a:endParaRPr lang="en-US"/>
          </a:p>
        </p:txBody>
      </p:sp>
      <p:grpSp>
        <p:nvGrpSpPr>
          <p:cNvPr id="17" name="Group 16">
            <a:extLst>
              <a:ext uri="{FF2B5EF4-FFF2-40B4-BE49-F238E27FC236}">
                <a16:creationId xmlns:a16="http://schemas.microsoft.com/office/drawing/2014/main" id="{F7FF4BCB-0379-308F-9A45-9D5449F029D1}"/>
              </a:ext>
            </a:extLst>
          </p:cNvPr>
          <p:cNvGrpSpPr/>
          <p:nvPr userDrawn="1"/>
        </p:nvGrpSpPr>
        <p:grpSpPr>
          <a:xfrm>
            <a:off x="376518" y="4807992"/>
            <a:ext cx="11438964" cy="340402"/>
            <a:chOff x="376518" y="4500393"/>
            <a:chExt cx="11438964" cy="340402"/>
          </a:xfrm>
        </p:grpSpPr>
        <p:sp>
          <p:nvSpPr>
            <p:cNvPr id="18" name="Round Same Side Corner Rectangle 17">
              <a:extLst>
                <a:ext uri="{FF2B5EF4-FFF2-40B4-BE49-F238E27FC236}">
                  <a16:creationId xmlns:a16="http://schemas.microsoft.com/office/drawing/2014/main" id="{B9DBC478-22D0-9A87-A0E1-4AAAB153C7EE}"/>
                </a:ext>
              </a:extLst>
            </p:cNvPr>
            <p:cNvSpPr/>
            <p:nvPr userDrawn="1"/>
          </p:nvSpPr>
          <p:spPr>
            <a:xfrm>
              <a:off x="376518" y="4500393"/>
              <a:ext cx="11438964" cy="330463"/>
            </a:xfrm>
            <a:prstGeom prst="round2SameRect">
              <a:avLst>
                <a:gd name="adj1" fmla="val 39219"/>
                <a:gd name="adj2" fmla="val 0"/>
              </a:avLst>
            </a:prstGeom>
            <a:gradFill flip="none" rotWithShape="1">
              <a:gsLst>
                <a:gs pos="23000">
                  <a:schemeClr val="accent3"/>
                </a:gs>
                <a:gs pos="99000">
                  <a:schemeClr val="accent2"/>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3E37A45-7F47-B174-64D2-60E35434EE58}"/>
                </a:ext>
              </a:extLst>
            </p:cNvPr>
            <p:cNvSpPr txBox="1"/>
            <p:nvPr userDrawn="1"/>
          </p:nvSpPr>
          <p:spPr>
            <a:xfrm>
              <a:off x="5273768" y="4504272"/>
              <a:ext cx="1639981" cy="336523"/>
            </a:xfrm>
            <a:prstGeom prst="rect">
              <a:avLst/>
            </a:prstGeom>
            <a:noFill/>
          </p:spPr>
          <p:txBody>
            <a:bodyPr wrap="square" lIns="0" tIns="0" rIns="0" bIns="0" anchor="ctr">
              <a:noAutofit/>
            </a:bodyPr>
            <a:lstStyle/>
            <a:p>
              <a:pPr algn="ctr" defTabSz="457189" fontAlgn="base">
                <a:spcBef>
                  <a:spcPts val="0"/>
                </a:spcBef>
                <a:spcAft>
                  <a:spcPct val="0"/>
                </a:spcAft>
                <a:buClr>
                  <a:schemeClr val="accent1"/>
                </a:buClr>
                <a:buSzPct val="100000"/>
              </a:pPr>
              <a:r>
                <a:rPr lang="en-US" sz="1400" b="1" spc="300">
                  <a:solidFill>
                    <a:schemeClr val="bg1"/>
                  </a:solidFill>
                  <a:ea typeface="Tahoma" panose="020B0604030504040204" pitchFamily="34" charset="0"/>
                  <a:cs typeface="Tahoma" panose="020B0604030504040204" pitchFamily="34" charset="0"/>
                </a:rPr>
                <a:t>LUX TAKE</a:t>
              </a:r>
              <a:endParaRPr lang="en-US" sz="1200" b="1" spc="300">
                <a:solidFill>
                  <a:schemeClr val="bg1"/>
                </a:solidFill>
                <a:ea typeface="Tahoma" panose="020B0604030504040204" pitchFamily="34" charset="0"/>
                <a:cs typeface="Tahoma" panose="020B0604030504040204" pitchFamily="34" charset="0"/>
              </a:endParaRPr>
            </a:p>
          </p:txBody>
        </p:sp>
      </p:grpSp>
      <p:sp>
        <p:nvSpPr>
          <p:cNvPr id="21" name="Text Placeholder 10">
            <a:extLst>
              <a:ext uri="{FF2B5EF4-FFF2-40B4-BE49-F238E27FC236}">
                <a16:creationId xmlns:a16="http://schemas.microsoft.com/office/drawing/2014/main" id="{D13D9E44-9D7F-2C5A-B647-E495DF64E41C}"/>
              </a:ext>
            </a:extLst>
          </p:cNvPr>
          <p:cNvSpPr>
            <a:spLocks noGrp="1"/>
          </p:cNvSpPr>
          <p:nvPr>
            <p:ph type="body" sz="quarter" idx="19" hasCustomPrompt="1"/>
          </p:nvPr>
        </p:nvSpPr>
        <p:spPr>
          <a:xfrm>
            <a:off x="505822" y="5232688"/>
            <a:ext cx="11180357" cy="693580"/>
          </a:xfrm>
        </p:spPr>
        <p:txBody>
          <a:bodyPr>
            <a:noAutofit/>
          </a:bodyPr>
          <a:lstStyle>
            <a:lvl1pPr algn="ctr">
              <a:defRPr sz="1800" b="0">
                <a:solidFill>
                  <a:schemeClr val="tx1"/>
                </a:solidFill>
              </a:defRPr>
            </a:lvl1pPr>
            <a:lvl2pPr algn="ctr">
              <a:defRPr sz="1600">
                <a:solidFill>
                  <a:schemeClr val="tx1"/>
                </a:solidFill>
              </a:defRPr>
            </a:lvl2pPr>
            <a:lvl3pPr algn="ctr">
              <a:defRPr/>
            </a:lvl3pPr>
          </a:lstStyle>
          <a:p>
            <a:pPr lvl="0"/>
            <a:r>
              <a:rPr lang="en-US"/>
              <a:t>Click to add a Lux Take. What is the single-most important takeaway from this slide?</a:t>
            </a:r>
          </a:p>
        </p:txBody>
      </p:sp>
      <p:cxnSp>
        <p:nvCxnSpPr>
          <p:cNvPr id="22" name="Straight Connector 21">
            <a:extLst>
              <a:ext uri="{FF2B5EF4-FFF2-40B4-BE49-F238E27FC236}">
                <a16:creationId xmlns:a16="http://schemas.microsoft.com/office/drawing/2014/main" id="{931DCA03-DFAE-793F-03D5-88836060C82B}"/>
              </a:ext>
            </a:extLst>
          </p:cNvPr>
          <p:cNvCxnSpPr>
            <a:cxnSpLocks/>
          </p:cNvCxnSpPr>
          <p:nvPr userDrawn="1"/>
        </p:nvCxnSpPr>
        <p:spPr>
          <a:xfrm>
            <a:off x="4454956" y="1663556"/>
            <a:ext cx="0" cy="2756216"/>
          </a:xfrm>
          <a:prstGeom prst="line">
            <a:avLst/>
          </a:prstGeom>
          <a:ln w="12700">
            <a:solidFill>
              <a:schemeClr val="bg2"/>
            </a:solidFill>
            <a:tailEnd type="none" w="lg" len="lg"/>
          </a:ln>
          <a:effectLst/>
        </p:spPr>
        <p:style>
          <a:lnRef idx="2">
            <a:schemeClr val="accent1"/>
          </a:lnRef>
          <a:fillRef idx="0">
            <a:schemeClr val="accent1"/>
          </a:fillRef>
          <a:effectRef idx="1">
            <a:schemeClr val="accent1"/>
          </a:effectRef>
          <a:fontRef idx="minor">
            <a:schemeClr val="tx1"/>
          </a:fontRef>
        </p:style>
      </p:cxnSp>
      <p:sp>
        <p:nvSpPr>
          <p:cNvPr id="8" name="Text Placeholder 8">
            <a:extLst>
              <a:ext uri="{FF2B5EF4-FFF2-40B4-BE49-F238E27FC236}">
                <a16:creationId xmlns:a16="http://schemas.microsoft.com/office/drawing/2014/main" id="{3E651256-1BF8-7327-AC7C-DCA3D2090F37}"/>
              </a:ext>
            </a:extLst>
          </p:cNvPr>
          <p:cNvSpPr>
            <a:spLocks noGrp="1"/>
          </p:cNvSpPr>
          <p:nvPr>
            <p:ph type="body" sz="quarter" idx="13" hasCustomPrompt="1"/>
          </p:nvPr>
        </p:nvSpPr>
        <p:spPr>
          <a:xfrm>
            <a:off x="380997" y="430840"/>
            <a:ext cx="11430003" cy="615583"/>
          </a:xfrm>
        </p:spPr>
        <p:txBody>
          <a:bodyPr wrap="square" anchor="ctr" anchorCtr="0">
            <a:noAutofit/>
          </a:bodyPr>
          <a:lstStyle>
            <a:lvl1pPr marL="0" indent="0" algn="l">
              <a:buNone/>
              <a:defRPr sz="3600" b="1" cap="all" spc="300" baseline="0">
                <a:solidFill>
                  <a:schemeClr val="bg1"/>
                </a:solidFill>
              </a:defRPr>
            </a:lvl1pPr>
            <a:lvl2pPr marL="256032" indent="0">
              <a:buNone/>
              <a:defRPr/>
            </a:lvl2pPr>
            <a:lvl3pPr marL="713232" indent="0">
              <a:buNone/>
              <a:defRPr/>
            </a:lvl3pPr>
            <a:lvl4pPr marL="1170432" indent="0">
              <a:buNone/>
              <a:defRPr/>
            </a:lvl4pPr>
            <a:lvl5pPr marL="1627632" indent="0">
              <a:buNone/>
              <a:defRPr/>
            </a:lvl5pPr>
          </a:lstStyle>
          <a:p>
            <a:r>
              <a:rPr lang="en-US"/>
              <a:t>CLICK TO ADD A SLIDE TITLE</a:t>
            </a:r>
          </a:p>
        </p:txBody>
      </p:sp>
    </p:spTree>
    <p:extLst>
      <p:ext uri="{BB962C8B-B14F-4D97-AF65-F5344CB8AC3E}">
        <p14:creationId xmlns:p14="http://schemas.microsoft.com/office/powerpoint/2010/main" val="51595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2">
          <p15:clr>
            <a:srgbClr val="5ACBF0"/>
          </p15:clr>
        </p15:guide>
        <p15:guide id="2" orient="horz" pos="360">
          <p15:clr>
            <a:srgbClr val="5ACBF0"/>
          </p15:clr>
        </p15:guide>
        <p15:guide id="3" orient="horz" pos="888">
          <p15:clr>
            <a:srgbClr val="5ACBF0"/>
          </p15:clr>
        </p15:guide>
        <p15:guide id="4" orient="horz" pos="1008">
          <p15:clr>
            <a:srgbClr val="5ACBF0"/>
          </p15:clr>
        </p15:guide>
        <p15:guide id="5" orient="horz" pos="2880">
          <p15:clr>
            <a:srgbClr val="5ACBF0"/>
          </p15:clr>
        </p15:guide>
        <p15:guide id="6" orient="horz" pos="3360">
          <p15:clr>
            <a:srgbClr val="5ACBF0"/>
          </p15:clr>
        </p15:guide>
        <p15:guide id="7" pos="4632">
          <p15:clr>
            <a:srgbClr val="5ACBF0"/>
          </p15:clr>
        </p15:guide>
        <p15:guide id="8" pos="4848">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2/3 Text and Lux Take Left_1/3 Content Righ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73CB2AC7-E7BD-BB3A-8826-9C9965B26387}"/>
              </a:ext>
            </a:extLst>
          </p:cNvPr>
          <p:cNvSpPr>
            <a:spLocks noGrp="1"/>
          </p:cNvSpPr>
          <p:nvPr>
            <p:ph type="sldNum" sz="quarter" idx="11"/>
          </p:nvPr>
        </p:nvSpPr>
        <p:spPr>
          <a:xfrm>
            <a:off x="11381232" y="6545366"/>
            <a:ext cx="429768" cy="128016"/>
          </a:xfrm>
          <a:prstGeom prst="rect">
            <a:avLst/>
          </a:prstGeom>
        </p:spPr>
        <p:txBody>
          <a:bodyPr lIns="0" tIns="0" rIns="0" bIns="0" anchor="ctr" anchorCtr="0"/>
          <a:lstStyle>
            <a:lvl1pPr algn="r">
              <a:defRPr sz="800">
                <a:solidFill>
                  <a:schemeClr val="bg1"/>
                </a:solidFill>
              </a:defRPr>
            </a:lvl1pPr>
          </a:lstStyle>
          <a:p>
            <a:fld id="{BBE24368-F3DC-4220-9096-E4E4BA733AD7}" type="slidenum">
              <a:rPr lang="en-US" smtClean="0"/>
              <a:pPr/>
              <a:t>‹#›</a:t>
            </a:fld>
            <a:endParaRPr lang="en-US"/>
          </a:p>
        </p:txBody>
      </p:sp>
      <p:sp>
        <p:nvSpPr>
          <p:cNvPr id="3" name="Text Placeholder 3">
            <a:extLst>
              <a:ext uri="{FF2B5EF4-FFF2-40B4-BE49-F238E27FC236}">
                <a16:creationId xmlns:a16="http://schemas.microsoft.com/office/drawing/2014/main" id="{0FD6A6E2-6249-405B-33D8-64588AE9F5EC}"/>
              </a:ext>
            </a:extLst>
          </p:cNvPr>
          <p:cNvSpPr>
            <a:spLocks noGrp="1"/>
          </p:cNvSpPr>
          <p:nvPr>
            <p:ph type="body" sz="quarter" idx="17" hasCustomPrompt="1"/>
          </p:nvPr>
        </p:nvSpPr>
        <p:spPr>
          <a:xfrm>
            <a:off x="5724938" y="6547819"/>
            <a:ext cx="5555795" cy="123111"/>
          </a:xfrm>
        </p:spPr>
        <p:txBody>
          <a:bodyPr tIns="0" bIns="0" anchor="ctr" anchorCtr="0"/>
          <a:lstStyle>
            <a:lvl1pPr algn="r">
              <a:defRPr sz="800" b="0">
                <a:solidFill>
                  <a:schemeClr val="bg1"/>
                </a:solidFill>
              </a:defRPr>
            </a:lvl1pPr>
          </a:lstStyle>
          <a:p>
            <a:pPr lvl="0"/>
            <a:r>
              <a:rPr lang="en-US"/>
              <a:t>Footer</a:t>
            </a:r>
          </a:p>
        </p:txBody>
      </p:sp>
      <p:sp>
        <p:nvSpPr>
          <p:cNvPr id="5" name="AutoShape 3">
            <a:extLst>
              <a:ext uri="{FF2B5EF4-FFF2-40B4-BE49-F238E27FC236}">
                <a16:creationId xmlns:a16="http://schemas.microsoft.com/office/drawing/2014/main" id="{017C0114-9BA5-E320-27A5-CCA690EFE516}"/>
              </a:ext>
            </a:extLst>
          </p:cNvPr>
          <p:cNvSpPr/>
          <p:nvPr userDrawn="1"/>
        </p:nvSpPr>
        <p:spPr>
          <a:xfrm rot="10800000">
            <a:off x="380996" y="1277749"/>
            <a:ext cx="1192309" cy="0"/>
          </a:xfrm>
          <a:prstGeom prst="line">
            <a:avLst/>
          </a:prstGeom>
          <a:ln w="19050" cap="flat">
            <a:solidFill>
              <a:srgbClr val="EDDC29"/>
            </a:solidFill>
            <a:prstDash val="solid"/>
            <a:headEnd type="none" w="sm" len="sm"/>
            <a:tailEnd type="none" w="sm" len="sm"/>
          </a:ln>
        </p:spPr>
        <p:txBody>
          <a:bodyPr/>
          <a:lstStyle/>
          <a:p>
            <a:endParaRPr lang="en-US">
              <a:latin typeface="Montserrat" pitchFamily="2" charset="77"/>
            </a:endParaRPr>
          </a:p>
        </p:txBody>
      </p:sp>
      <p:sp>
        <p:nvSpPr>
          <p:cNvPr id="13" name="Rounded Rectangle 12">
            <a:extLst>
              <a:ext uri="{FF2B5EF4-FFF2-40B4-BE49-F238E27FC236}">
                <a16:creationId xmlns:a16="http://schemas.microsoft.com/office/drawing/2014/main" id="{7C1D0FC0-86A6-305E-F144-75F2762EA015}"/>
              </a:ext>
            </a:extLst>
          </p:cNvPr>
          <p:cNvSpPr/>
          <p:nvPr userDrawn="1"/>
        </p:nvSpPr>
        <p:spPr>
          <a:xfrm>
            <a:off x="7696207" y="1501503"/>
            <a:ext cx="4114793" cy="2151251"/>
          </a:xfrm>
          <a:prstGeom prst="roundRect">
            <a:avLst>
              <a:gd name="adj" fmla="val 4317"/>
            </a:avLst>
          </a:prstGeom>
          <a:solidFill>
            <a:schemeClr val="bg1"/>
          </a:solidFill>
          <a:ln w="329142" cap="flat">
            <a:noFill/>
            <a:prstDash val="solid"/>
            <a:miter/>
          </a:ln>
        </p:spPr>
        <p:txBody>
          <a:bodyPr rtlCol="0" anchor="ctr"/>
          <a:lstStyle/>
          <a:p>
            <a:pPr algn="l"/>
            <a:endParaRPr lang="en-US"/>
          </a:p>
        </p:txBody>
      </p:sp>
      <p:sp>
        <p:nvSpPr>
          <p:cNvPr id="14" name="Content Placeholder 4">
            <a:extLst>
              <a:ext uri="{FF2B5EF4-FFF2-40B4-BE49-F238E27FC236}">
                <a16:creationId xmlns:a16="http://schemas.microsoft.com/office/drawing/2014/main" id="{5013C458-09C3-F722-BBA2-EE88C1D7889F}"/>
              </a:ext>
            </a:extLst>
          </p:cNvPr>
          <p:cNvSpPr>
            <a:spLocks noGrp="1"/>
          </p:cNvSpPr>
          <p:nvPr>
            <p:ph sz="quarter" idx="63" hasCustomPrompt="1"/>
          </p:nvPr>
        </p:nvSpPr>
        <p:spPr>
          <a:xfrm>
            <a:off x="7804206" y="1632183"/>
            <a:ext cx="3791909" cy="1866448"/>
          </a:xfrm>
        </p:spPr>
        <p:txBody>
          <a:bodyPr>
            <a:noAutofit/>
          </a:bodyPr>
          <a:lstStyle>
            <a:lvl1pPr marL="0" marR="0" indent="0" algn="ctr" defTabSz="457189" rtl="0" eaLnBrk="1" fontAlgn="base" latinLnBrk="0" hangingPunct="1">
              <a:lnSpc>
                <a:spcPct val="100000"/>
              </a:lnSpc>
              <a:spcBef>
                <a:spcPts val="800"/>
              </a:spcBef>
              <a:spcAft>
                <a:spcPct val="0"/>
              </a:spcAft>
              <a:buClr>
                <a:schemeClr val="accent1"/>
              </a:buClr>
              <a:buSzPct val="100000"/>
              <a:buFont typeface="Arial" panose="020B0604020202020204" pitchFamily="34" charset="0"/>
              <a:buNone/>
              <a:tabLst/>
              <a:defRPr sz="1400" b="1">
                <a:solidFill>
                  <a:schemeClr val="tx1"/>
                </a:solidFill>
              </a:defRPr>
            </a:lvl1pPr>
          </a:lstStyle>
          <a:p>
            <a:pPr lvl="0"/>
            <a:r>
              <a:rPr lang="en-US"/>
              <a:t>Click one of the options below to add content. (For example: a chart, table, image, etc.)</a:t>
            </a:r>
          </a:p>
        </p:txBody>
      </p:sp>
      <p:sp>
        <p:nvSpPr>
          <p:cNvPr id="15" name="Rounded Rectangle 14">
            <a:extLst>
              <a:ext uri="{FF2B5EF4-FFF2-40B4-BE49-F238E27FC236}">
                <a16:creationId xmlns:a16="http://schemas.microsoft.com/office/drawing/2014/main" id="{F8D6F7B1-81D5-D7A2-7E9B-1D8F89A19ECF}"/>
              </a:ext>
            </a:extLst>
          </p:cNvPr>
          <p:cNvSpPr/>
          <p:nvPr userDrawn="1"/>
        </p:nvSpPr>
        <p:spPr>
          <a:xfrm>
            <a:off x="7696207" y="3930572"/>
            <a:ext cx="4114793" cy="2151251"/>
          </a:xfrm>
          <a:prstGeom prst="roundRect">
            <a:avLst>
              <a:gd name="adj" fmla="val 4317"/>
            </a:avLst>
          </a:prstGeom>
          <a:solidFill>
            <a:schemeClr val="bg1"/>
          </a:solidFill>
          <a:ln w="329142" cap="flat">
            <a:noFill/>
            <a:prstDash val="solid"/>
            <a:miter/>
          </a:ln>
        </p:spPr>
        <p:txBody>
          <a:bodyPr rtlCol="0" anchor="ctr"/>
          <a:lstStyle/>
          <a:p>
            <a:pPr algn="l"/>
            <a:endParaRPr lang="en-US"/>
          </a:p>
        </p:txBody>
      </p:sp>
      <p:sp>
        <p:nvSpPr>
          <p:cNvPr id="16" name="Content Placeholder 4">
            <a:extLst>
              <a:ext uri="{FF2B5EF4-FFF2-40B4-BE49-F238E27FC236}">
                <a16:creationId xmlns:a16="http://schemas.microsoft.com/office/drawing/2014/main" id="{68C7F327-9851-486F-DBD2-34134CC896AA}"/>
              </a:ext>
            </a:extLst>
          </p:cNvPr>
          <p:cNvSpPr>
            <a:spLocks noGrp="1"/>
          </p:cNvSpPr>
          <p:nvPr>
            <p:ph sz="quarter" idx="65" hasCustomPrompt="1"/>
          </p:nvPr>
        </p:nvSpPr>
        <p:spPr>
          <a:xfrm>
            <a:off x="7804206" y="4061252"/>
            <a:ext cx="3791909" cy="1866448"/>
          </a:xfrm>
        </p:spPr>
        <p:txBody>
          <a:bodyPr>
            <a:noAutofit/>
          </a:bodyPr>
          <a:lstStyle>
            <a:lvl1pPr marL="0" marR="0" indent="0" algn="ctr" defTabSz="457189" rtl="0" eaLnBrk="1" fontAlgn="base" latinLnBrk="0" hangingPunct="1">
              <a:lnSpc>
                <a:spcPct val="100000"/>
              </a:lnSpc>
              <a:spcBef>
                <a:spcPts val="800"/>
              </a:spcBef>
              <a:spcAft>
                <a:spcPct val="0"/>
              </a:spcAft>
              <a:buClr>
                <a:schemeClr val="accent1"/>
              </a:buClr>
              <a:buSzPct val="100000"/>
              <a:buFont typeface="Arial" panose="020B0604020202020204" pitchFamily="34" charset="0"/>
              <a:buNone/>
              <a:tabLst/>
              <a:defRPr sz="1400" b="1">
                <a:solidFill>
                  <a:schemeClr val="tx1"/>
                </a:solidFill>
              </a:defRPr>
            </a:lvl1pPr>
          </a:lstStyle>
          <a:p>
            <a:pPr lvl="0"/>
            <a:r>
              <a:rPr lang="en-US"/>
              <a:t>Click one of the options below to add content. (For example: a chart, table, image, etc.)</a:t>
            </a:r>
          </a:p>
        </p:txBody>
      </p:sp>
      <p:sp>
        <p:nvSpPr>
          <p:cNvPr id="8" name="Rounded Rectangle 7">
            <a:extLst>
              <a:ext uri="{FF2B5EF4-FFF2-40B4-BE49-F238E27FC236}">
                <a16:creationId xmlns:a16="http://schemas.microsoft.com/office/drawing/2014/main" id="{95414DD0-4681-5E55-C72F-C78412147458}"/>
              </a:ext>
            </a:extLst>
          </p:cNvPr>
          <p:cNvSpPr/>
          <p:nvPr userDrawn="1"/>
        </p:nvSpPr>
        <p:spPr>
          <a:xfrm>
            <a:off x="376518" y="4500392"/>
            <a:ext cx="6953910" cy="1581429"/>
          </a:xfrm>
          <a:prstGeom prst="roundRect">
            <a:avLst>
              <a:gd name="adj" fmla="val 11826"/>
            </a:avLst>
          </a:prstGeom>
          <a:solidFill>
            <a:schemeClr val="bg1">
              <a:lumMod val="95000"/>
            </a:schemeClr>
          </a:solidFill>
          <a:ln w="329142" cap="flat">
            <a:noFill/>
            <a:prstDash val="solid"/>
            <a:miter/>
          </a:ln>
        </p:spPr>
        <p:txBody>
          <a:bodyPr rtlCol="0" anchor="ctr"/>
          <a:lstStyle/>
          <a:p>
            <a:pPr algn="l"/>
            <a:endParaRPr lang="en-US"/>
          </a:p>
        </p:txBody>
      </p:sp>
      <p:grpSp>
        <p:nvGrpSpPr>
          <p:cNvPr id="9" name="Group 8">
            <a:extLst>
              <a:ext uri="{FF2B5EF4-FFF2-40B4-BE49-F238E27FC236}">
                <a16:creationId xmlns:a16="http://schemas.microsoft.com/office/drawing/2014/main" id="{396D7C94-4ACA-254E-D873-24F5BC21262C}"/>
              </a:ext>
            </a:extLst>
          </p:cNvPr>
          <p:cNvGrpSpPr/>
          <p:nvPr userDrawn="1"/>
        </p:nvGrpSpPr>
        <p:grpSpPr>
          <a:xfrm>
            <a:off x="376518" y="4500393"/>
            <a:ext cx="6953912" cy="340402"/>
            <a:chOff x="376518" y="4500393"/>
            <a:chExt cx="6953912" cy="340402"/>
          </a:xfrm>
        </p:grpSpPr>
        <p:sp>
          <p:nvSpPr>
            <p:cNvPr id="10" name="Round Same Side Corner Rectangle 9">
              <a:extLst>
                <a:ext uri="{FF2B5EF4-FFF2-40B4-BE49-F238E27FC236}">
                  <a16:creationId xmlns:a16="http://schemas.microsoft.com/office/drawing/2014/main" id="{7B095920-162E-65A3-700E-EF3700960693}"/>
                </a:ext>
              </a:extLst>
            </p:cNvPr>
            <p:cNvSpPr/>
            <p:nvPr userDrawn="1"/>
          </p:nvSpPr>
          <p:spPr>
            <a:xfrm>
              <a:off x="376518" y="4500393"/>
              <a:ext cx="6953912" cy="330463"/>
            </a:xfrm>
            <a:prstGeom prst="round2SameRect">
              <a:avLst>
                <a:gd name="adj1" fmla="val 50000"/>
                <a:gd name="adj2" fmla="val 0"/>
              </a:avLst>
            </a:prstGeom>
            <a:gradFill flip="none" rotWithShape="1">
              <a:gsLst>
                <a:gs pos="23000">
                  <a:schemeClr val="accent3"/>
                </a:gs>
                <a:gs pos="99000">
                  <a:schemeClr val="accent2"/>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AE68A63-6911-E758-E22F-B3A584B1ADBA}"/>
                </a:ext>
              </a:extLst>
            </p:cNvPr>
            <p:cNvSpPr txBox="1"/>
            <p:nvPr userDrawn="1"/>
          </p:nvSpPr>
          <p:spPr>
            <a:xfrm>
              <a:off x="3040486" y="4504272"/>
              <a:ext cx="1639981" cy="336523"/>
            </a:xfrm>
            <a:prstGeom prst="rect">
              <a:avLst/>
            </a:prstGeom>
            <a:noFill/>
          </p:spPr>
          <p:txBody>
            <a:bodyPr wrap="square" lIns="0" tIns="0" rIns="0" bIns="0" anchor="ctr">
              <a:noAutofit/>
            </a:bodyPr>
            <a:lstStyle/>
            <a:p>
              <a:pPr algn="ctr" defTabSz="457189" fontAlgn="base">
                <a:spcBef>
                  <a:spcPts val="0"/>
                </a:spcBef>
                <a:spcAft>
                  <a:spcPct val="0"/>
                </a:spcAft>
                <a:buClr>
                  <a:schemeClr val="accent1"/>
                </a:buClr>
                <a:buSzPct val="100000"/>
              </a:pPr>
              <a:r>
                <a:rPr lang="en-US" sz="1400" b="1" spc="300">
                  <a:solidFill>
                    <a:schemeClr val="bg1"/>
                  </a:solidFill>
                  <a:ea typeface="Tahoma" panose="020B0604030504040204" pitchFamily="34" charset="0"/>
                  <a:cs typeface="Tahoma" panose="020B0604030504040204" pitchFamily="34" charset="0"/>
                </a:rPr>
                <a:t>LUX TAKE</a:t>
              </a:r>
              <a:endParaRPr lang="en-US" sz="1200" b="1" spc="300">
                <a:solidFill>
                  <a:schemeClr val="bg1"/>
                </a:solidFill>
                <a:ea typeface="Tahoma" panose="020B0604030504040204" pitchFamily="34" charset="0"/>
                <a:cs typeface="Tahoma" panose="020B0604030504040204" pitchFamily="34" charset="0"/>
              </a:endParaRPr>
            </a:p>
          </p:txBody>
        </p:sp>
      </p:grpSp>
      <p:sp>
        <p:nvSpPr>
          <p:cNvPr id="12" name="Text Placeholder 10">
            <a:extLst>
              <a:ext uri="{FF2B5EF4-FFF2-40B4-BE49-F238E27FC236}">
                <a16:creationId xmlns:a16="http://schemas.microsoft.com/office/drawing/2014/main" id="{EA1357E4-D319-955D-224A-4F03434371F6}"/>
              </a:ext>
            </a:extLst>
          </p:cNvPr>
          <p:cNvSpPr>
            <a:spLocks noGrp="1"/>
          </p:cNvSpPr>
          <p:nvPr>
            <p:ph type="body" sz="quarter" idx="19" hasCustomPrompt="1"/>
          </p:nvPr>
        </p:nvSpPr>
        <p:spPr>
          <a:xfrm>
            <a:off x="463463" y="4962675"/>
            <a:ext cx="6780020" cy="963593"/>
          </a:xfrm>
        </p:spPr>
        <p:txBody>
          <a:bodyPr>
            <a:noAutofit/>
          </a:bodyPr>
          <a:lstStyle>
            <a:lvl1pPr algn="ctr">
              <a:defRPr sz="1800" b="0" i="0">
                <a:solidFill>
                  <a:schemeClr val="tx1"/>
                </a:solidFill>
                <a:latin typeface="Montserrat" pitchFamily="2" charset="77"/>
              </a:defRPr>
            </a:lvl1pPr>
            <a:lvl2pPr algn="ctr">
              <a:defRPr sz="1600">
                <a:solidFill>
                  <a:schemeClr val="tx1"/>
                </a:solidFill>
              </a:defRPr>
            </a:lvl2pPr>
            <a:lvl3pPr algn="ctr">
              <a:defRPr/>
            </a:lvl3pPr>
          </a:lstStyle>
          <a:p>
            <a:pPr lvl="0"/>
            <a:r>
              <a:rPr lang="en-US"/>
              <a:t>Click to add a Lux Take. What is the single-most important takeaway from this slide?</a:t>
            </a:r>
          </a:p>
        </p:txBody>
      </p:sp>
      <p:sp>
        <p:nvSpPr>
          <p:cNvPr id="17" name="Text Placeholder 8">
            <a:extLst>
              <a:ext uri="{FF2B5EF4-FFF2-40B4-BE49-F238E27FC236}">
                <a16:creationId xmlns:a16="http://schemas.microsoft.com/office/drawing/2014/main" id="{3700AB5F-90FF-29EC-2669-8A02F0AF40AC}"/>
              </a:ext>
            </a:extLst>
          </p:cNvPr>
          <p:cNvSpPr>
            <a:spLocks noGrp="1"/>
          </p:cNvSpPr>
          <p:nvPr>
            <p:ph type="body" sz="quarter" idx="13" hasCustomPrompt="1"/>
          </p:nvPr>
        </p:nvSpPr>
        <p:spPr>
          <a:xfrm>
            <a:off x="380997" y="430840"/>
            <a:ext cx="11430003" cy="615583"/>
          </a:xfrm>
        </p:spPr>
        <p:txBody>
          <a:bodyPr wrap="square" anchor="ctr" anchorCtr="0">
            <a:noAutofit/>
          </a:bodyPr>
          <a:lstStyle>
            <a:lvl1pPr marL="0" indent="0" algn="l">
              <a:buNone/>
              <a:defRPr sz="3600" b="1" cap="all" spc="300" baseline="0">
                <a:solidFill>
                  <a:schemeClr val="bg1"/>
                </a:solidFill>
              </a:defRPr>
            </a:lvl1pPr>
            <a:lvl2pPr marL="256032" indent="0">
              <a:buNone/>
              <a:defRPr/>
            </a:lvl2pPr>
            <a:lvl3pPr marL="713232" indent="0">
              <a:buNone/>
              <a:defRPr/>
            </a:lvl3pPr>
            <a:lvl4pPr marL="1170432" indent="0">
              <a:buNone/>
              <a:defRPr/>
            </a:lvl4pPr>
            <a:lvl5pPr marL="1627632" indent="0">
              <a:buNone/>
              <a:defRPr/>
            </a:lvl5pPr>
          </a:lstStyle>
          <a:p>
            <a:r>
              <a:rPr lang="en-US"/>
              <a:t>CLICK TO ADD A SLIDE TITLE</a:t>
            </a:r>
          </a:p>
        </p:txBody>
      </p:sp>
      <p:sp>
        <p:nvSpPr>
          <p:cNvPr id="18" name="Text Placeholder 6">
            <a:extLst>
              <a:ext uri="{FF2B5EF4-FFF2-40B4-BE49-F238E27FC236}">
                <a16:creationId xmlns:a16="http://schemas.microsoft.com/office/drawing/2014/main" id="{A8D73C00-0D31-25B5-1D78-B807127655CB}"/>
              </a:ext>
            </a:extLst>
          </p:cNvPr>
          <p:cNvSpPr>
            <a:spLocks noGrp="1"/>
          </p:cNvSpPr>
          <p:nvPr>
            <p:ph type="body" sz="quarter" idx="20" hasCustomPrompt="1"/>
          </p:nvPr>
        </p:nvSpPr>
        <p:spPr>
          <a:xfrm>
            <a:off x="376518" y="1506016"/>
            <a:ext cx="6939901" cy="2862548"/>
          </a:xfrm>
        </p:spPr>
        <p:txBody>
          <a:bodyPr anchor="t">
            <a:noAutofit/>
          </a:bodyPr>
          <a:lstStyle>
            <a:lvl1pPr>
              <a:defRPr sz="2000" b="0" spc="0">
                <a:solidFill>
                  <a:schemeClr val="bg1"/>
                </a:solidFill>
              </a:defRPr>
            </a:lvl1pPr>
            <a:lvl2pPr>
              <a:defRPr sz="1800">
                <a:solidFill>
                  <a:schemeClr val="bg1"/>
                </a:solidFill>
              </a:defRPr>
            </a:lvl2pPr>
            <a:lvl3pPr>
              <a:buClr>
                <a:schemeClr val="bg1"/>
              </a:buClr>
              <a:defRPr sz="1800">
                <a:solidFill>
                  <a:schemeClr val="bg1"/>
                </a:solidFill>
              </a:defRPr>
            </a:lvl3pPr>
            <a:lvl4pPr>
              <a:defRPr sz="1400"/>
            </a:lvl4pPr>
          </a:lstStyle>
          <a:p>
            <a:r>
              <a:rPr lang="en-US" dirty="0"/>
              <a:t>This is the main body text in 20 </a:t>
            </a:r>
            <a:r>
              <a:rPr lang="en-US" dirty="0" err="1"/>
              <a:t>pt</a:t>
            </a:r>
            <a:r>
              <a:rPr lang="en-US" dirty="0"/>
              <a:t> font​</a:t>
            </a:r>
          </a:p>
          <a:p>
            <a:pPr lvl="2"/>
            <a:r>
              <a:rPr lang="en-US" dirty="0"/>
              <a:t>Use bullets, 3–5 words each​</a:t>
            </a:r>
          </a:p>
          <a:p>
            <a:pPr lvl="2"/>
            <a:r>
              <a:rPr lang="en-US" dirty="0"/>
              <a:t>Another bullet</a:t>
            </a:r>
          </a:p>
          <a:p>
            <a:pPr lvl="2"/>
            <a:r>
              <a:rPr lang="en-US" dirty="0"/>
              <a:t>And maybe one more</a:t>
            </a:r>
          </a:p>
        </p:txBody>
      </p:sp>
    </p:spTree>
    <p:extLst>
      <p:ext uri="{BB962C8B-B14F-4D97-AF65-F5344CB8AC3E}">
        <p14:creationId xmlns:p14="http://schemas.microsoft.com/office/powerpoint/2010/main" val="304407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2">
          <p15:clr>
            <a:srgbClr val="5ACBF0"/>
          </p15:clr>
        </p15:guide>
        <p15:guide id="2" orient="horz" pos="360">
          <p15:clr>
            <a:srgbClr val="5ACBF0"/>
          </p15:clr>
        </p15:guide>
        <p15:guide id="3" orient="horz" pos="888">
          <p15:clr>
            <a:srgbClr val="5ACBF0"/>
          </p15:clr>
        </p15:guide>
        <p15:guide id="4" orient="horz" pos="1008">
          <p15:clr>
            <a:srgbClr val="5ACBF0"/>
          </p15:clr>
        </p15:guide>
        <p15:guide id="5" orient="horz" pos="2880">
          <p15:clr>
            <a:srgbClr val="5ACBF0"/>
          </p15:clr>
        </p15:guide>
        <p15:guide id="6" orient="horz" pos="3360">
          <p15:clr>
            <a:srgbClr val="5ACBF0"/>
          </p15:clr>
        </p15:guide>
        <p15:guide id="7" pos="4632">
          <p15:clr>
            <a:srgbClr val="5ACBF0"/>
          </p15:clr>
        </p15:guide>
        <p15:guide id="8" pos="4848">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 Content - Chart Right w/ Caption">
    <p:spTree>
      <p:nvGrpSpPr>
        <p:cNvPr id="1" name=""/>
        <p:cNvGrpSpPr/>
        <p:nvPr/>
      </p:nvGrpSpPr>
      <p:grpSpPr>
        <a:xfrm>
          <a:off x="0" y="0"/>
          <a:ext cx="0" cy="0"/>
          <a:chOff x="0" y="0"/>
          <a:chExt cx="0" cy="0"/>
        </a:xfrm>
      </p:grpSpPr>
      <p:sp>
        <p:nvSpPr>
          <p:cNvPr id="10" name="Text Placeholder 6">
            <a:extLst>
              <a:ext uri="{FF2B5EF4-FFF2-40B4-BE49-F238E27FC236}">
                <a16:creationId xmlns:a16="http://schemas.microsoft.com/office/drawing/2014/main" id="{94BA658B-8BF7-41BC-F3FF-BCE7A99750AE}"/>
              </a:ext>
            </a:extLst>
          </p:cNvPr>
          <p:cNvSpPr>
            <a:spLocks noGrp="1"/>
          </p:cNvSpPr>
          <p:nvPr>
            <p:ph type="body" sz="quarter" idx="20" hasCustomPrompt="1"/>
          </p:nvPr>
        </p:nvSpPr>
        <p:spPr>
          <a:xfrm>
            <a:off x="6096000" y="2152124"/>
            <a:ext cx="5715000" cy="3936770"/>
          </a:xfrm>
        </p:spPr>
        <p:txBody>
          <a:bodyPr anchor="ctr">
            <a:noAutofit/>
          </a:bodyPr>
          <a:lstStyle>
            <a:lvl1pPr>
              <a:defRPr sz="2000" b="0" spc="0">
                <a:solidFill>
                  <a:schemeClr val="bg1"/>
                </a:solidFill>
              </a:defRPr>
            </a:lvl1pPr>
            <a:lvl2pPr>
              <a:defRPr sz="1800">
                <a:solidFill>
                  <a:schemeClr val="bg1"/>
                </a:solidFill>
              </a:defRPr>
            </a:lvl2pPr>
            <a:lvl3pPr>
              <a:buClr>
                <a:schemeClr val="bg1"/>
              </a:buClr>
              <a:defRPr sz="1800">
                <a:solidFill>
                  <a:schemeClr val="bg1"/>
                </a:solidFill>
              </a:defRPr>
            </a:lvl3pPr>
            <a:lvl4pPr>
              <a:defRPr sz="1400"/>
            </a:lvl4pPr>
          </a:lstStyle>
          <a:p>
            <a:r>
              <a:rPr lang="en-US" dirty="0"/>
              <a:t>This is the main body text in 20 </a:t>
            </a:r>
            <a:r>
              <a:rPr lang="en-US" dirty="0" err="1"/>
              <a:t>pt</a:t>
            </a:r>
            <a:r>
              <a:rPr lang="en-US" dirty="0"/>
              <a:t> font​</a:t>
            </a:r>
          </a:p>
          <a:p>
            <a:pPr lvl="2"/>
            <a:r>
              <a:rPr lang="en-US" dirty="0"/>
              <a:t>Use bullets, 3–5 words each​</a:t>
            </a:r>
          </a:p>
          <a:p>
            <a:pPr lvl="2"/>
            <a:r>
              <a:rPr lang="en-US" dirty="0"/>
              <a:t>Another bullet</a:t>
            </a:r>
          </a:p>
          <a:p>
            <a:pPr lvl="2"/>
            <a:r>
              <a:rPr lang="en-US" dirty="0"/>
              <a:t>And maybe one more</a:t>
            </a:r>
          </a:p>
        </p:txBody>
      </p:sp>
      <p:sp>
        <p:nvSpPr>
          <p:cNvPr id="15" name="Rounded Rectangle 14">
            <a:extLst>
              <a:ext uri="{FF2B5EF4-FFF2-40B4-BE49-F238E27FC236}">
                <a16:creationId xmlns:a16="http://schemas.microsoft.com/office/drawing/2014/main" id="{DB3F87E9-FFA8-030B-26D8-09567CE0DF32}"/>
              </a:ext>
            </a:extLst>
          </p:cNvPr>
          <p:cNvSpPr/>
          <p:nvPr userDrawn="1"/>
        </p:nvSpPr>
        <p:spPr>
          <a:xfrm>
            <a:off x="376520" y="2154575"/>
            <a:ext cx="5468696" cy="3934323"/>
          </a:xfrm>
          <a:prstGeom prst="roundRect">
            <a:avLst>
              <a:gd name="adj" fmla="val 4317"/>
            </a:avLst>
          </a:prstGeom>
          <a:solidFill>
            <a:schemeClr val="bg1"/>
          </a:solidFill>
          <a:ln w="329142" cap="flat">
            <a:noFill/>
            <a:prstDash val="solid"/>
            <a:miter/>
          </a:ln>
        </p:spPr>
        <p:txBody>
          <a:bodyPr rtlCol="0" anchor="ctr"/>
          <a:lstStyle/>
          <a:p>
            <a:pPr algn="l"/>
            <a:endParaRPr lang="en-US"/>
          </a:p>
        </p:txBody>
      </p:sp>
      <p:sp>
        <p:nvSpPr>
          <p:cNvPr id="8" name="Content Placeholder 4">
            <a:extLst>
              <a:ext uri="{FF2B5EF4-FFF2-40B4-BE49-F238E27FC236}">
                <a16:creationId xmlns:a16="http://schemas.microsoft.com/office/drawing/2014/main" id="{96F8BEA9-436A-C48F-F5B7-56F7E400921E}"/>
              </a:ext>
            </a:extLst>
          </p:cNvPr>
          <p:cNvSpPr>
            <a:spLocks noGrp="1"/>
          </p:cNvSpPr>
          <p:nvPr>
            <p:ph sz="quarter" idx="63" hasCustomPrompt="1"/>
          </p:nvPr>
        </p:nvSpPr>
        <p:spPr>
          <a:xfrm>
            <a:off x="516445" y="2271932"/>
            <a:ext cx="5188846" cy="3699610"/>
          </a:xfrm>
        </p:spPr>
        <p:txBody>
          <a:bodyPr>
            <a:noAutofit/>
          </a:bodyPr>
          <a:lstStyle>
            <a:lvl1pPr marL="0" marR="0" indent="0" algn="ctr" defTabSz="457189" rtl="0" eaLnBrk="1" fontAlgn="base" latinLnBrk="0" hangingPunct="1">
              <a:lnSpc>
                <a:spcPct val="100000"/>
              </a:lnSpc>
              <a:spcBef>
                <a:spcPts val="800"/>
              </a:spcBef>
              <a:spcAft>
                <a:spcPct val="0"/>
              </a:spcAft>
              <a:buClr>
                <a:schemeClr val="accent1"/>
              </a:buClr>
              <a:buSzPct val="100000"/>
              <a:buFont typeface="Arial" panose="020B0604020202020204" pitchFamily="34" charset="0"/>
              <a:buNone/>
              <a:tabLst/>
              <a:defRPr sz="1400" b="1">
                <a:solidFill>
                  <a:schemeClr val="tx1"/>
                </a:solidFill>
              </a:defRPr>
            </a:lvl1pPr>
          </a:lstStyle>
          <a:p>
            <a:pPr lvl="0"/>
            <a:r>
              <a:rPr lang="en-US"/>
              <a:t>Click one of the options below to add content. (For example: a chart, table, image, etc.)</a:t>
            </a:r>
          </a:p>
        </p:txBody>
      </p:sp>
      <p:sp>
        <p:nvSpPr>
          <p:cNvPr id="2" name="Slide Number Placeholder 5">
            <a:extLst>
              <a:ext uri="{FF2B5EF4-FFF2-40B4-BE49-F238E27FC236}">
                <a16:creationId xmlns:a16="http://schemas.microsoft.com/office/drawing/2014/main" id="{D4F35FB0-C61E-9613-B16E-D89852B2C193}"/>
              </a:ext>
            </a:extLst>
          </p:cNvPr>
          <p:cNvSpPr>
            <a:spLocks noGrp="1"/>
          </p:cNvSpPr>
          <p:nvPr>
            <p:ph type="sldNum" sz="quarter" idx="11"/>
          </p:nvPr>
        </p:nvSpPr>
        <p:spPr>
          <a:xfrm>
            <a:off x="11381232" y="6545366"/>
            <a:ext cx="429768" cy="128016"/>
          </a:xfrm>
          <a:prstGeom prst="rect">
            <a:avLst/>
          </a:prstGeom>
        </p:spPr>
        <p:txBody>
          <a:bodyPr lIns="0" tIns="0" rIns="0" bIns="0" anchor="ctr" anchorCtr="0"/>
          <a:lstStyle>
            <a:lvl1pPr algn="r">
              <a:defRPr sz="800">
                <a:solidFill>
                  <a:schemeClr val="bg1"/>
                </a:solidFill>
              </a:defRPr>
            </a:lvl1pPr>
          </a:lstStyle>
          <a:p>
            <a:fld id="{BBE24368-F3DC-4220-9096-E4E4BA733AD7}" type="slidenum">
              <a:rPr lang="en-US" smtClean="0"/>
              <a:pPr/>
              <a:t>‹#›</a:t>
            </a:fld>
            <a:endParaRPr lang="en-US"/>
          </a:p>
        </p:txBody>
      </p:sp>
      <p:sp>
        <p:nvSpPr>
          <p:cNvPr id="3" name="Text Placeholder 3">
            <a:extLst>
              <a:ext uri="{FF2B5EF4-FFF2-40B4-BE49-F238E27FC236}">
                <a16:creationId xmlns:a16="http://schemas.microsoft.com/office/drawing/2014/main" id="{AE33913B-F6F4-1647-971E-335B20816BE7}"/>
              </a:ext>
            </a:extLst>
          </p:cNvPr>
          <p:cNvSpPr>
            <a:spLocks noGrp="1"/>
          </p:cNvSpPr>
          <p:nvPr>
            <p:ph type="body" sz="quarter" idx="17" hasCustomPrompt="1"/>
          </p:nvPr>
        </p:nvSpPr>
        <p:spPr>
          <a:xfrm>
            <a:off x="5724938" y="6547819"/>
            <a:ext cx="5555795" cy="123111"/>
          </a:xfrm>
        </p:spPr>
        <p:txBody>
          <a:bodyPr tIns="0" bIns="0" anchor="ctr" anchorCtr="0"/>
          <a:lstStyle>
            <a:lvl1pPr algn="r">
              <a:defRPr sz="800" b="0">
                <a:solidFill>
                  <a:schemeClr val="bg1"/>
                </a:solidFill>
              </a:defRPr>
            </a:lvl1pPr>
          </a:lstStyle>
          <a:p>
            <a:pPr lvl="0"/>
            <a:r>
              <a:rPr lang="en-US"/>
              <a:t>Footer</a:t>
            </a:r>
          </a:p>
        </p:txBody>
      </p:sp>
      <p:sp>
        <p:nvSpPr>
          <p:cNvPr id="7" name="AutoShape 3">
            <a:extLst>
              <a:ext uri="{FF2B5EF4-FFF2-40B4-BE49-F238E27FC236}">
                <a16:creationId xmlns:a16="http://schemas.microsoft.com/office/drawing/2014/main" id="{89427A57-BB82-670A-7DDB-56501D0EF56B}"/>
              </a:ext>
            </a:extLst>
          </p:cNvPr>
          <p:cNvSpPr/>
          <p:nvPr userDrawn="1"/>
        </p:nvSpPr>
        <p:spPr>
          <a:xfrm rot="10800000">
            <a:off x="380996" y="1928422"/>
            <a:ext cx="1192309" cy="0"/>
          </a:xfrm>
          <a:prstGeom prst="line">
            <a:avLst/>
          </a:prstGeom>
          <a:ln w="19050" cap="flat">
            <a:solidFill>
              <a:srgbClr val="EDDC29"/>
            </a:solidFill>
            <a:prstDash val="solid"/>
            <a:headEnd type="none" w="sm" len="sm"/>
            <a:tailEnd type="none" w="sm" len="sm"/>
          </a:ln>
        </p:spPr>
        <p:txBody>
          <a:bodyPr/>
          <a:lstStyle/>
          <a:p>
            <a:endParaRPr lang="en-US">
              <a:latin typeface="Montserrat" pitchFamily="2" charset="77"/>
            </a:endParaRPr>
          </a:p>
        </p:txBody>
      </p:sp>
      <p:sp>
        <p:nvSpPr>
          <p:cNvPr id="9" name="Text Placeholder 6">
            <a:extLst>
              <a:ext uri="{FF2B5EF4-FFF2-40B4-BE49-F238E27FC236}">
                <a16:creationId xmlns:a16="http://schemas.microsoft.com/office/drawing/2014/main" id="{C0B831B1-5330-DE31-C130-4BE4D1ED0AF5}"/>
              </a:ext>
            </a:extLst>
          </p:cNvPr>
          <p:cNvSpPr>
            <a:spLocks noGrp="1"/>
          </p:cNvSpPr>
          <p:nvPr>
            <p:ph type="body" sz="quarter" idx="19" hasCustomPrompt="1"/>
          </p:nvPr>
        </p:nvSpPr>
        <p:spPr>
          <a:xfrm>
            <a:off x="376518" y="1241784"/>
            <a:ext cx="11434482" cy="453872"/>
          </a:xfrm>
        </p:spPr>
        <p:txBody>
          <a:bodyPr anchor="ctr">
            <a:noAutofit/>
          </a:bodyPr>
          <a:lstStyle>
            <a:lvl1pPr>
              <a:defRPr sz="2400" b="0" spc="0">
                <a:solidFill>
                  <a:schemeClr val="accent1"/>
                </a:solidFill>
              </a:defRPr>
            </a:lvl1pPr>
          </a:lstStyle>
          <a:p>
            <a:pPr lvl="0"/>
            <a:r>
              <a:rPr lang="en-US"/>
              <a:t>Click here to add subtitle to expand title if needed.</a:t>
            </a:r>
          </a:p>
        </p:txBody>
      </p:sp>
      <p:sp>
        <p:nvSpPr>
          <p:cNvPr id="4" name="Text Placeholder 8">
            <a:extLst>
              <a:ext uri="{FF2B5EF4-FFF2-40B4-BE49-F238E27FC236}">
                <a16:creationId xmlns:a16="http://schemas.microsoft.com/office/drawing/2014/main" id="{2359C015-D443-F59D-C002-B3FE5723B018}"/>
              </a:ext>
            </a:extLst>
          </p:cNvPr>
          <p:cNvSpPr>
            <a:spLocks noGrp="1"/>
          </p:cNvSpPr>
          <p:nvPr>
            <p:ph type="body" sz="quarter" idx="13" hasCustomPrompt="1"/>
          </p:nvPr>
        </p:nvSpPr>
        <p:spPr>
          <a:xfrm>
            <a:off x="380997" y="430840"/>
            <a:ext cx="11430003" cy="615583"/>
          </a:xfrm>
        </p:spPr>
        <p:txBody>
          <a:bodyPr wrap="square" anchor="ctr" anchorCtr="0">
            <a:noAutofit/>
          </a:bodyPr>
          <a:lstStyle>
            <a:lvl1pPr marL="0" indent="0" algn="l">
              <a:buNone/>
              <a:defRPr sz="3600" b="1" cap="all" spc="300" baseline="0">
                <a:solidFill>
                  <a:schemeClr val="bg1"/>
                </a:solidFill>
              </a:defRPr>
            </a:lvl1pPr>
            <a:lvl2pPr marL="256032" indent="0">
              <a:buNone/>
              <a:defRPr/>
            </a:lvl2pPr>
            <a:lvl3pPr marL="713232" indent="0">
              <a:buNone/>
              <a:defRPr/>
            </a:lvl3pPr>
            <a:lvl4pPr marL="1170432" indent="0">
              <a:buNone/>
              <a:defRPr/>
            </a:lvl4pPr>
            <a:lvl5pPr marL="1627632" indent="0">
              <a:buNone/>
              <a:defRPr/>
            </a:lvl5pPr>
          </a:lstStyle>
          <a:p>
            <a:r>
              <a:rPr lang="en-US"/>
              <a:t>CLICK TO ADD A SLIDE TITLE</a:t>
            </a:r>
          </a:p>
        </p:txBody>
      </p:sp>
    </p:spTree>
    <p:extLst>
      <p:ext uri="{BB962C8B-B14F-4D97-AF65-F5344CB8AC3E}">
        <p14:creationId xmlns:p14="http://schemas.microsoft.com/office/powerpoint/2010/main" val="116774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2">
          <p15:clr>
            <a:srgbClr val="5ACBF0"/>
          </p15:clr>
        </p15:guide>
        <p15:guide id="2" orient="horz" pos="360">
          <p15:clr>
            <a:srgbClr val="5ACBF0"/>
          </p15:clr>
        </p15:guide>
        <p15:guide id="3" orient="horz" pos="888">
          <p15:clr>
            <a:srgbClr val="5ACBF0"/>
          </p15:clr>
        </p15:guide>
        <p15:guide id="4" orient="horz" pos="1008">
          <p15:clr>
            <a:srgbClr val="5ACBF0"/>
          </p15:clr>
        </p15:guide>
        <p15:guide id="5" pos="4176">
          <p15:clr>
            <a:srgbClr val="5ACBF0"/>
          </p15:clr>
        </p15:guide>
        <p15:guide id="6" pos="4416">
          <p15:clr>
            <a:srgbClr val="5ACBF0"/>
          </p15:clr>
        </p15:guide>
        <p15:guide id="7" orient="horz" pos="3768">
          <p15:clr>
            <a:srgbClr val="5ACBF0"/>
          </p15:clr>
        </p15:guide>
        <p15:guide id="8" orient="horz" pos="3864">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_3 Section Titles">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9A7979C7-0608-7647-9ED3-B955E94F2913}"/>
              </a:ext>
            </a:extLst>
          </p:cNvPr>
          <p:cNvSpPr>
            <a:spLocks noGrp="1"/>
          </p:cNvSpPr>
          <p:nvPr>
            <p:ph type="body" sz="quarter" idx="20" hasCustomPrompt="1"/>
          </p:nvPr>
        </p:nvSpPr>
        <p:spPr>
          <a:xfrm>
            <a:off x="380999" y="1674764"/>
            <a:ext cx="601409" cy="876865"/>
          </a:xfrm>
          <a:noFill/>
          <a:ln w="19050">
            <a:noFill/>
          </a:ln>
        </p:spPr>
        <p:txBody>
          <a:bodyPr tIns="45720" rIns="0" anchor="ctr" anchorCtr="0">
            <a:noAutofit/>
          </a:bodyPr>
          <a:lstStyle>
            <a:lvl1pPr algn="l">
              <a:defRPr sz="2800">
                <a:solidFill>
                  <a:schemeClr val="accent1"/>
                </a:solidFill>
              </a:defRPr>
            </a:lvl1pPr>
          </a:lstStyle>
          <a:p>
            <a:pPr lvl="0"/>
            <a:r>
              <a:rPr lang="en-US"/>
              <a:t>01</a:t>
            </a:r>
          </a:p>
        </p:txBody>
      </p:sp>
      <p:sp>
        <p:nvSpPr>
          <p:cNvPr id="11" name="Text Placeholder 6">
            <a:extLst>
              <a:ext uri="{FF2B5EF4-FFF2-40B4-BE49-F238E27FC236}">
                <a16:creationId xmlns:a16="http://schemas.microsoft.com/office/drawing/2014/main" id="{EC6FBE3A-F1DC-484F-B031-45479BABE9BB}"/>
              </a:ext>
            </a:extLst>
          </p:cNvPr>
          <p:cNvSpPr>
            <a:spLocks noGrp="1"/>
          </p:cNvSpPr>
          <p:nvPr>
            <p:ph type="body" sz="quarter" idx="22" hasCustomPrompt="1"/>
          </p:nvPr>
        </p:nvSpPr>
        <p:spPr>
          <a:xfrm>
            <a:off x="380998" y="3243201"/>
            <a:ext cx="601409" cy="876864"/>
          </a:xfrm>
        </p:spPr>
        <p:txBody>
          <a:bodyPr tIns="45720" rIns="0" anchor="ctr" anchorCtr="0">
            <a:noAutofit/>
          </a:bodyPr>
          <a:lstStyle>
            <a:lvl1pPr algn="l">
              <a:defRPr sz="2800">
                <a:solidFill>
                  <a:schemeClr val="accent1"/>
                </a:solidFill>
              </a:defRPr>
            </a:lvl1pPr>
          </a:lstStyle>
          <a:p>
            <a:pPr lvl="0"/>
            <a:r>
              <a:rPr lang="en-US"/>
              <a:t>02</a:t>
            </a:r>
          </a:p>
        </p:txBody>
      </p:sp>
      <p:sp>
        <p:nvSpPr>
          <p:cNvPr id="13" name="Text Placeholder 6">
            <a:extLst>
              <a:ext uri="{FF2B5EF4-FFF2-40B4-BE49-F238E27FC236}">
                <a16:creationId xmlns:a16="http://schemas.microsoft.com/office/drawing/2014/main" id="{D790E8AA-4660-6241-B49E-82BE3665594F}"/>
              </a:ext>
            </a:extLst>
          </p:cNvPr>
          <p:cNvSpPr>
            <a:spLocks noGrp="1"/>
          </p:cNvSpPr>
          <p:nvPr>
            <p:ph type="body" sz="quarter" idx="24" hasCustomPrompt="1"/>
          </p:nvPr>
        </p:nvSpPr>
        <p:spPr>
          <a:xfrm>
            <a:off x="380997" y="4805876"/>
            <a:ext cx="601409" cy="876863"/>
          </a:xfrm>
        </p:spPr>
        <p:txBody>
          <a:bodyPr tIns="45720" rIns="0" anchor="ctr" anchorCtr="0">
            <a:noAutofit/>
          </a:bodyPr>
          <a:lstStyle>
            <a:lvl1pPr algn="l">
              <a:defRPr sz="2800">
                <a:solidFill>
                  <a:schemeClr val="accent1"/>
                </a:solidFill>
              </a:defRPr>
            </a:lvl1pPr>
          </a:lstStyle>
          <a:p>
            <a:pPr lvl="0"/>
            <a:r>
              <a:rPr lang="en-US"/>
              <a:t>03</a:t>
            </a:r>
          </a:p>
        </p:txBody>
      </p:sp>
      <p:sp>
        <p:nvSpPr>
          <p:cNvPr id="4" name="Text Placeholder 3">
            <a:extLst>
              <a:ext uri="{FF2B5EF4-FFF2-40B4-BE49-F238E27FC236}">
                <a16:creationId xmlns:a16="http://schemas.microsoft.com/office/drawing/2014/main" id="{0815E855-F667-E94F-8D89-4571FC529A82}"/>
              </a:ext>
            </a:extLst>
          </p:cNvPr>
          <p:cNvSpPr>
            <a:spLocks noGrp="1"/>
          </p:cNvSpPr>
          <p:nvPr>
            <p:ph type="body" sz="quarter" idx="30" hasCustomPrompt="1"/>
          </p:nvPr>
        </p:nvSpPr>
        <p:spPr>
          <a:xfrm>
            <a:off x="1211207" y="1674765"/>
            <a:ext cx="10599765" cy="876864"/>
          </a:xfrm>
        </p:spPr>
        <p:txBody>
          <a:bodyPr wrap="square" lIns="0" anchor="ctr" anchorCtr="0">
            <a:noAutofit/>
          </a:bodyPr>
          <a:lstStyle>
            <a:lvl1pPr>
              <a:defRPr sz="2400" b="0">
                <a:solidFill>
                  <a:schemeClr val="bg1"/>
                </a:solidFill>
              </a:defRPr>
            </a:lvl1pPr>
            <a:lvl2pPr>
              <a:spcBef>
                <a:spcPts val="400"/>
              </a:spcBef>
              <a:defRPr sz="1600">
                <a:solidFill>
                  <a:schemeClr val="bg1"/>
                </a:solidFill>
              </a:defRPr>
            </a:lvl2pPr>
          </a:lstStyle>
          <a:p>
            <a:pPr lvl="0"/>
            <a:r>
              <a:rPr lang="en-US"/>
              <a:t>Click to add an agenda item</a:t>
            </a:r>
          </a:p>
        </p:txBody>
      </p:sp>
      <p:sp>
        <p:nvSpPr>
          <p:cNvPr id="23" name="Text Placeholder 3">
            <a:extLst>
              <a:ext uri="{FF2B5EF4-FFF2-40B4-BE49-F238E27FC236}">
                <a16:creationId xmlns:a16="http://schemas.microsoft.com/office/drawing/2014/main" id="{82DB8F26-F83C-A241-9717-8719B671553A}"/>
              </a:ext>
            </a:extLst>
          </p:cNvPr>
          <p:cNvSpPr>
            <a:spLocks noGrp="1"/>
          </p:cNvSpPr>
          <p:nvPr>
            <p:ph type="body" sz="quarter" idx="31" hasCustomPrompt="1"/>
          </p:nvPr>
        </p:nvSpPr>
        <p:spPr>
          <a:xfrm>
            <a:off x="1211207" y="3247049"/>
            <a:ext cx="10599765" cy="873015"/>
          </a:xfrm>
        </p:spPr>
        <p:txBody>
          <a:bodyPr wrap="square" lIns="0" anchor="ctr" anchorCtr="0">
            <a:noAutofit/>
          </a:bodyPr>
          <a:lstStyle>
            <a:lvl1pPr>
              <a:defRPr sz="2400" b="0">
                <a:solidFill>
                  <a:schemeClr val="bg1"/>
                </a:solidFill>
              </a:defRPr>
            </a:lvl1pPr>
            <a:lvl2pPr>
              <a:spcBef>
                <a:spcPts val="400"/>
              </a:spcBef>
              <a:defRPr sz="1600">
                <a:solidFill>
                  <a:schemeClr val="bg1"/>
                </a:solidFill>
              </a:defRPr>
            </a:lvl2pPr>
          </a:lstStyle>
          <a:p>
            <a:pPr lvl="0"/>
            <a:r>
              <a:rPr lang="en-US"/>
              <a:t>Click to add an agenda item</a:t>
            </a:r>
          </a:p>
        </p:txBody>
      </p:sp>
      <p:sp>
        <p:nvSpPr>
          <p:cNvPr id="24" name="Text Placeholder 3">
            <a:extLst>
              <a:ext uri="{FF2B5EF4-FFF2-40B4-BE49-F238E27FC236}">
                <a16:creationId xmlns:a16="http://schemas.microsoft.com/office/drawing/2014/main" id="{C3B1606B-960F-3D4F-AECA-686E65DBA0CA}"/>
              </a:ext>
            </a:extLst>
          </p:cNvPr>
          <p:cNvSpPr>
            <a:spLocks noGrp="1"/>
          </p:cNvSpPr>
          <p:nvPr>
            <p:ph type="body" sz="quarter" idx="32" hasCustomPrompt="1"/>
          </p:nvPr>
        </p:nvSpPr>
        <p:spPr>
          <a:xfrm>
            <a:off x="1211207" y="4805877"/>
            <a:ext cx="10599765" cy="873014"/>
          </a:xfrm>
        </p:spPr>
        <p:txBody>
          <a:bodyPr wrap="square" lIns="0" anchor="ctr" anchorCtr="0">
            <a:noAutofit/>
          </a:bodyPr>
          <a:lstStyle>
            <a:lvl1pPr>
              <a:defRPr sz="2400" b="0">
                <a:solidFill>
                  <a:schemeClr val="bg1"/>
                </a:solidFill>
              </a:defRPr>
            </a:lvl1pPr>
            <a:lvl2pPr>
              <a:spcBef>
                <a:spcPts val="400"/>
              </a:spcBef>
              <a:defRPr sz="1600">
                <a:solidFill>
                  <a:schemeClr val="bg1"/>
                </a:solidFill>
              </a:defRPr>
            </a:lvl2pPr>
          </a:lstStyle>
          <a:p>
            <a:pPr lvl="0"/>
            <a:r>
              <a:rPr lang="en-US"/>
              <a:t>Click to add an agenda item</a:t>
            </a:r>
          </a:p>
        </p:txBody>
      </p:sp>
      <p:sp>
        <p:nvSpPr>
          <p:cNvPr id="2" name="Slide Number Placeholder 5">
            <a:extLst>
              <a:ext uri="{FF2B5EF4-FFF2-40B4-BE49-F238E27FC236}">
                <a16:creationId xmlns:a16="http://schemas.microsoft.com/office/drawing/2014/main" id="{0F9BC32C-7E7E-3C03-4D3C-DFC8D73364FD}"/>
              </a:ext>
            </a:extLst>
          </p:cNvPr>
          <p:cNvSpPr>
            <a:spLocks noGrp="1"/>
          </p:cNvSpPr>
          <p:nvPr>
            <p:ph type="sldNum" sz="quarter" idx="11"/>
          </p:nvPr>
        </p:nvSpPr>
        <p:spPr>
          <a:xfrm>
            <a:off x="11381232" y="6545366"/>
            <a:ext cx="429768" cy="128016"/>
          </a:xfrm>
          <a:prstGeom prst="rect">
            <a:avLst/>
          </a:prstGeom>
        </p:spPr>
        <p:txBody>
          <a:bodyPr lIns="0" tIns="0" rIns="0" bIns="0" anchor="ctr" anchorCtr="0"/>
          <a:lstStyle>
            <a:lvl1pPr algn="r">
              <a:defRPr sz="800">
                <a:solidFill>
                  <a:schemeClr val="bg1"/>
                </a:solidFill>
              </a:defRPr>
            </a:lvl1pPr>
          </a:lstStyle>
          <a:p>
            <a:fld id="{BBE24368-F3DC-4220-9096-E4E4BA733AD7}" type="slidenum">
              <a:rPr lang="en-US" smtClean="0"/>
              <a:pPr/>
              <a:t>‹#›</a:t>
            </a:fld>
            <a:endParaRPr lang="en-US"/>
          </a:p>
        </p:txBody>
      </p:sp>
      <p:sp>
        <p:nvSpPr>
          <p:cNvPr id="5" name="Text Placeholder 3">
            <a:extLst>
              <a:ext uri="{FF2B5EF4-FFF2-40B4-BE49-F238E27FC236}">
                <a16:creationId xmlns:a16="http://schemas.microsoft.com/office/drawing/2014/main" id="{B4F90769-E918-08FF-E4E9-01886791EFD9}"/>
              </a:ext>
            </a:extLst>
          </p:cNvPr>
          <p:cNvSpPr>
            <a:spLocks noGrp="1"/>
          </p:cNvSpPr>
          <p:nvPr>
            <p:ph type="body" sz="quarter" idx="17" hasCustomPrompt="1"/>
          </p:nvPr>
        </p:nvSpPr>
        <p:spPr>
          <a:xfrm>
            <a:off x="5724938" y="6547819"/>
            <a:ext cx="5555795" cy="123111"/>
          </a:xfrm>
        </p:spPr>
        <p:txBody>
          <a:bodyPr tIns="0" bIns="0" anchor="ctr" anchorCtr="0"/>
          <a:lstStyle>
            <a:lvl1pPr algn="r">
              <a:defRPr sz="800" b="0">
                <a:solidFill>
                  <a:schemeClr val="bg1"/>
                </a:solidFill>
              </a:defRPr>
            </a:lvl1pPr>
          </a:lstStyle>
          <a:p>
            <a:pPr lvl="0"/>
            <a:r>
              <a:rPr lang="en-US"/>
              <a:t>Footer</a:t>
            </a:r>
          </a:p>
        </p:txBody>
      </p:sp>
      <p:sp>
        <p:nvSpPr>
          <p:cNvPr id="7" name="AutoShape 3">
            <a:extLst>
              <a:ext uri="{FF2B5EF4-FFF2-40B4-BE49-F238E27FC236}">
                <a16:creationId xmlns:a16="http://schemas.microsoft.com/office/drawing/2014/main" id="{7BC35B8D-3AFE-82E5-600E-C35EE0849E04}"/>
              </a:ext>
            </a:extLst>
          </p:cNvPr>
          <p:cNvSpPr/>
          <p:nvPr userDrawn="1"/>
        </p:nvSpPr>
        <p:spPr>
          <a:xfrm rot="-5400000">
            <a:off x="548607" y="2114055"/>
            <a:ext cx="875147" cy="0"/>
          </a:xfrm>
          <a:prstGeom prst="line">
            <a:avLst/>
          </a:prstGeom>
          <a:ln w="19050" cap="flat">
            <a:solidFill>
              <a:srgbClr val="EDDC29"/>
            </a:solidFill>
            <a:prstDash val="solid"/>
            <a:headEnd type="none" w="sm" len="sm"/>
            <a:tailEnd type="none" w="sm" len="sm"/>
          </a:ln>
        </p:spPr>
        <p:txBody>
          <a:bodyPr/>
          <a:lstStyle/>
          <a:p>
            <a:endParaRPr lang="en-US">
              <a:latin typeface="Montserrat" pitchFamily="2" charset="77"/>
            </a:endParaRPr>
          </a:p>
        </p:txBody>
      </p:sp>
      <p:sp>
        <p:nvSpPr>
          <p:cNvPr id="6" name="AutoShape 3">
            <a:extLst>
              <a:ext uri="{FF2B5EF4-FFF2-40B4-BE49-F238E27FC236}">
                <a16:creationId xmlns:a16="http://schemas.microsoft.com/office/drawing/2014/main" id="{4756531F-3BB7-1240-36AD-5AF31A6AD7A1}"/>
              </a:ext>
            </a:extLst>
          </p:cNvPr>
          <p:cNvSpPr/>
          <p:nvPr userDrawn="1"/>
        </p:nvSpPr>
        <p:spPr>
          <a:xfrm rot="-5400000">
            <a:off x="548607" y="3682491"/>
            <a:ext cx="875147" cy="0"/>
          </a:xfrm>
          <a:prstGeom prst="line">
            <a:avLst/>
          </a:prstGeom>
          <a:ln w="19050" cap="flat">
            <a:solidFill>
              <a:srgbClr val="EDDC29"/>
            </a:solidFill>
            <a:prstDash val="solid"/>
            <a:headEnd type="none" w="sm" len="sm"/>
            <a:tailEnd type="none" w="sm" len="sm"/>
          </a:ln>
        </p:spPr>
        <p:txBody>
          <a:bodyPr/>
          <a:lstStyle/>
          <a:p>
            <a:endParaRPr lang="en-US">
              <a:latin typeface="Montserrat" pitchFamily="2" charset="77"/>
            </a:endParaRPr>
          </a:p>
        </p:txBody>
      </p:sp>
      <p:sp>
        <p:nvSpPr>
          <p:cNvPr id="16" name="AutoShape 3">
            <a:extLst>
              <a:ext uri="{FF2B5EF4-FFF2-40B4-BE49-F238E27FC236}">
                <a16:creationId xmlns:a16="http://schemas.microsoft.com/office/drawing/2014/main" id="{21AF43A6-A993-37F7-0855-D06248554102}"/>
              </a:ext>
            </a:extLst>
          </p:cNvPr>
          <p:cNvSpPr/>
          <p:nvPr userDrawn="1"/>
        </p:nvSpPr>
        <p:spPr>
          <a:xfrm rot="-5400000">
            <a:off x="548607" y="5243450"/>
            <a:ext cx="875147" cy="0"/>
          </a:xfrm>
          <a:prstGeom prst="line">
            <a:avLst/>
          </a:prstGeom>
          <a:ln w="19050" cap="flat">
            <a:solidFill>
              <a:srgbClr val="EDDC29"/>
            </a:solidFill>
            <a:prstDash val="solid"/>
            <a:headEnd type="none" w="sm" len="sm"/>
            <a:tailEnd type="none" w="sm" len="sm"/>
          </a:ln>
        </p:spPr>
        <p:txBody>
          <a:bodyPr/>
          <a:lstStyle/>
          <a:p>
            <a:endParaRPr lang="en-US">
              <a:latin typeface="Montserrat" pitchFamily="2" charset="77"/>
            </a:endParaRPr>
          </a:p>
        </p:txBody>
      </p:sp>
      <p:sp>
        <p:nvSpPr>
          <p:cNvPr id="3" name="Text Placeholder 8">
            <a:extLst>
              <a:ext uri="{FF2B5EF4-FFF2-40B4-BE49-F238E27FC236}">
                <a16:creationId xmlns:a16="http://schemas.microsoft.com/office/drawing/2014/main" id="{4C1DCA2C-845A-0181-416C-E593D5D912B1}"/>
              </a:ext>
            </a:extLst>
          </p:cNvPr>
          <p:cNvSpPr>
            <a:spLocks noGrp="1"/>
          </p:cNvSpPr>
          <p:nvPr>
            <p:ph type="body" sz="quarter" idx="13" hasCustomPrompt="1"/>
          </p:nvPr>
        </p:nvSpPr>
        <p:spPr>
          <a:xfrm>
            <a:off x="380997" y="422494"/>
            <a:ext cx="11429974" cy="873014"/>
          </a:xfrm>
        </p:spPr>
        <p:txBody>
          <a:bodyPr wrap="square" anchor="ctr" anchorCtr="0">
            <a:noAutofit/>
          </a:bodyPr>
          <a:lstStyle>
            <a:lvl1pPr marL="0" indent="0" algn="l">
              <a:buNone/>
              <a:defRPr sz="3600" b="1" cap="all" spc="300" baseline="0">
                <a:solidFill>
                  <a:schemeClr val="bg1"/>
                </a:solidFill>
              </a:defRPr>
            </a:lvl1pPr>
            <a:lvl2pPr marL="256032" indent="0">
              <a:buNone/>
              <a:defRPr/>
            </a:lvl2pPr>
            <a:lvl3pPr marL="713232" indent="0">
              <a:buNone/>
              <a:defRPr/>
            </a:lvl3pPr>
            <a:lvl4pPr marL="1170432" indent="0">
              <a:buNone/>
              <a:defRPr/>
            </a:lvl4pPr>
            <a:lvl5pPr marL="1627632" indent="0">
              <a:buNone/>
              <a:defRPr/>
            </a:lvl5pPr>
          </a:lstStyle>
          <a:p>
            <a:r>
              <a:rPr lang="en-US"/>
              <a:t>CLICK TO ADD A SLIDE TITLE</a:t>
            </a:r>
          </a:p>
        </p:txBody>
      </p:sp>
    </p:spTree>
    <p:extLst>
      <p:ext uri="{BB962C8B-B14F-4D97-AF65-F5344CB8AC3E}">
        <p14:creationId xmlns:p14="http://schemas.microsoft.com/office/powerpoint/2010/main" val="2355674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2" orient="horz" pos="648">
          <p15:clr>
            <a:srgbClr val="5ACBF0"/>
          </p15:clr>
        </p15:guide>
        <p15:guide id="3" orient="horz" pos="264">
          <p15:clr>
            <a:srgbClr val="5ACBF0"/>
          </p15:clr>
        </p15:guide>
        <p15:guide id="4" pos="408">
          <p15:clr>
            <a:srgbClr val="5ACBF0"/>
          </p15:clr>
        </p15:guide>
        <p15:guide id="5" pos="600">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image slide">
    <p:spTree>
      <p:nvGrpSpPr>
        <p:cNvPr id="1" name=""/>
        <p:cNvGrpSpPr/>
        <p:nvPr/>
      </p:nvGrpSpPr>
      <p:grpSpPr>
        <a:xfrm>
          <a:off x="0" y="0"/>
          <a:ext cx="0" cy="0"/>
          <a:chOff x="0" y="0"/>
          <a:chExt cx="0" cy="0"/>
        </a:xfrm>
      </p:grpSpPr>
      <p:sp>
        <p:nvSpPr>
          <p:cNvPr id="16" name="Text Placeholder 8">
            <a:extLst>
              <a:ext uri="{FF2B5EF4-FFF2-40B4-BE49-F238E27FC236}">
                <a16:creationId xmlns:a16="http://schemas.microsoft.com/office/drawing/2014/main" id="{6A4BB24B-07C0-51EC-8C81-8D6E7E935C87}"/>
              </a:ext>
            </a:extLst>
          </p:cNvPr>
          <p:cNvSpPr>
            <a:spLocks noGrp="1"/>
          </p:cNvSpPr>
          <p:nvPr>
            <p:ph type="body" sz="quarter" idx="13" hasCustomPrompt="1"/>
          </p:nvPr>
        </p:nvSpPr>
        <p:spPr>
          <a:xfrm>
            <a:off x="380998" y="430840"/>
            <a:ext cx="3514842" cy="788896"/>
          </a:xfrm>
        </p:spPr>
        <p:txBody>
          <a:bodyPr wrap="square" anchor="ctr" anchorCtr="0">
            <a:noAutofit/>
          </a:bodyPr>
          <a:lstStyle>
            <a:lvl1pPr marL="0" indent="0" algn="l">
              <a:buNone/>
              <a:defRPr sz="2400" b="1" cap="all" spc="300" baseline="0">
                <a:solidFill>
                  <a:schemeClr val="bg1"/>
                </a:solidFill>
              </a:defRPr>
            </a:lvl1pPr>
            <a:lvl2pPr marL="256032" indent="0">
              <a:buNone/>
              <a:defRPr/>
            </a:lvl2pPr>
            <a:lvl3pPr marL="713232" indent="0">
              <a:buNone/>
              <a:defRPr/>
            </a:lvl3pPr>
            <a:lvl4pPr marL="1170432" indent="0">
              <a:buNone/>
              <a:defRPr/>
            </a:lvl4pPr>
            <a:lvl5pPr marL="1627632" indent="0">
              <a:buNone/>
              <a:defRPr/>
            </a:lvl5pPr>
          </a:lstStyle>
          <a:p>
            <a:r>
              <a:rPr lang="en-US"/>
              <a:t>CLICK TO ADD A 1 to 5 word title</a:t>
            </a:r>
          </a:p>
        </p:txBody>
      </p:sp>
      <p:sp>
        <p:nvSpPr>
          <p:cNvPr id="8" name="Picture Placeholder 4">
            <a:extLst>
              <a:ext uri="{FF2B5EF4-FFF2-40B4-BE49-F238E27FC236}">
                <a16:creationId xmlns:a16="http://schemas.microsoft.com/office/drawing/2014/main" id="{5B98C79D-458F-D621-D23D-7C6D6EC73B19}"/>
              </a:ext>
            </a:extLst>
          </p:cNvPr>
          <p:cNvSpPr>
            <a:spLocks noGrp="1"/>
          </p:cNvSpPr>
          <p:nvPr>
            <p:ph type="pic" sz="quarter" idx="23"/>
          </p:nvPr>
        </p:nvSpPr>
        <p:spPr>
          <a:xfrm>
            <a:off x="8282152" y="1607302"/>
            <a:ext cx="3528848" cy="4457763"/>
          </a:xfrm>
          <a:solidFill>
            <a:schemeClr val="tx1"/>
          </a:solidFill>
        </p:spPr>
        <p:txBody>
          <a:bodyPr/>
          <a:lstStyle>
            <a:lvl1pPr algn="ctr">
              <a:defRPr>
                <a:solidFill>
                  <a:schemeClr val="bg1"/>
                </a:solidFill>
              </a:defRPr>
            </a:lvl1pPr>
          </a:lstStyle>
          <a:p>
            <a:r>
              <a:rPr lang="en-US"/>
              <a:t>Click icon to add picture</a:t>
            </a:r>
          </a:p>
        </p:txBody>
      </p:sp>
      <p:sp>
        <p:nvSpPr>
          <p:cNvPr id="14" name="Picture Placeholder 4">
            <a:extLst>
              <a:ext uri="{FF2B5EF4-FFF2-40B4-BE49-F238E27FC236}">
                <a16:creationId xmlns:a16="http://schemas.microsoft.com/office/drawing/2014/main" id="{AA9EB0C8-DCF4-C108-AB54-8B1D1AF05A4F}"/>
              </a:ext>
            </a:extLst>
          </p:cNvPr>
          <p:cNvSpPr>
            <a:spLocks noGrp="1"/>
          </p:cNvSpPr>
          <p:nvPr>
            <p:ph type="pic" sz="quarter" idx="24"/>
          </p:nvPr>
        </p:nvSpPr>
        <p:spPr>
          <a:xfrm>
            <a:off x="4324571" y="1607302"/>
            <a:ext cx="3528848" cy="4457763"/>
          </a:xfrm>
          <a:solidFill>
            <a:schemeClr val="tx1"/>
          </a:solidFill>
        </p:spPr>
        <p:txBody>
          <a:bodyPr/>
          <a:lstStyle>
            <a:lvl1pPr algn="ctr">
              <a:defRPr>
                <a:solidFill>
                  <a:schemeClr val="bg1"/>
                </a:solidFill>
              </a:defRPr>
            </a:lvl1pPr>
          </a:lstStyle>
          <a:p>
            <a:r>
              <a:rPr lang="en-US"/>
              <a:t>Click icon to add picture</a:t>
            </a:r>
          </a:p>
        </p:txBody>
      </p:sp>
      <p:sp>
        <p:nvSpPr>
          <p:cNvPr id="15" name="Picture Placeholder 4">
            <a:extLst>
              <a:ext uri="{FF2B5EF4-FFF2-40B4-BE49-F238E27FC236}">
                <a16:creationId xmlns:a16="http://schemas.microsoft.com/office/drawing/2014/main" id="{A5CDB053-96FA-27F3-59C8-9E5E0A145350}"/>
              </a:ext>
            </a:extLst>
          </p:cNvPr>
          <p:cNvSpPr>
            <a:spLocks noGrp="1"/>
          </p:cNvSpPr>
          <p:nvPr>
            <p:ph type="pic" sz="quarter" idx="25"/>
          </p:nvPr>
        </p:nvSpPr>
        <p:spPr>
          <a:xfrm>
            <a:off x="366991" y="1607302"/>
            <a:ext cx="3528848" cy="4457763"/>
          </a:xfrm>
          <a:solidFill>
            <a:schemeClr val="tx1"/>
          </a:solidFill>
        </p:spPr>
        <p:txBody>
          <a:bodyPr/>
          <a:lstStyle>
            <a:lvl1pPr algn="ctr">
              <a:defRPr>
                <a:solidFill>
                  <a:schemeClr val="bg1"/>
                </a:solidFill>
              </a:defRPr>
            </a:lvl1pPr>
          </a:lstStyle>
          <a:p>
            <a:r>
              <a:rPr lang="en-US"/>
              <a:t>Click icon to add picture</a:t>
            </a:r>
          </a:p>
        </p:txBody>
      </p:sp>
      <p:sp>
        <p:nvSpPr>
          <p:cNvPr id="2" name="Slide Number Placeholder 5">
            <a:extLst>
              <a:ext uri="{FF2B5EF4-FFF2-40B4-BE49-F238E27FC236}">
                <a16:creationId xmlns:a16="http://schemas.microsoft.com/office/drawing/2014/main" id="{D4F35FB0-C61E-9613-B16E-D89852B2C193}"/>
              </a:ext>
            </a:extLst>
          </p:cNvPr>
          <p:cNvSpPr>
            <a:spLocks noGrp="1"/>
          </p:cNvSpPr>
          <p:nvPr>
            <p:ph type="sldNum" sz="quarter" idx="11"/>
          </p:nvPr>
        </p:nvSpPr>
        <p:spPr>
          <a:xfrm>
            <a:off x="11381232" y="6545366"/>
            <a:ext cx="429768" cy="128016"/>
          </a:xfrm>
          <a:prstGeom prst="rect">
            <a:avLst/>
          </a:prstGeom>
        </p:spPr>
        <p:txBody>
          <a:bodyPr lIns="0" tIns="0" rIns="0" bIns="0" anchor="ctr" anchorCtr="0"/>
          <a:lstStyle>
            <a:lvl1pPr algn="r">
              <a:defRPr sz="800">
                <a:solidFill>
                  <a:schemeClr val="bg1"/>
                </a:solidFill>
              </a:defRPr>
            </a:lvl1pPr>
          </a:lstStyle>
          <a:p>
            <a:fld id="{BBE24368-F3DC-4220-9096-E4E4BA733AD7}" type="slidenum">
              <a:rPr lang="en-US" smtClean="0"/>
              <a:pPr/>
              <a:t>‹#›</a:t>
            </a:fld>
            <a:endParaRPr lang="en-US"/>
          </a:p>
        </p:txBody>
      </p:sp>
      <p:sp>
        <p:nvSpPr>
          <p:cNvPr id="3" name="Text Placeholder 3">
            <a:extLst>
              <a:ext uri="{FF2B5EF4-FFF2-40B4-BE49-F238E27FC236}">
                <a16:creationId xmlns:a16="http://schemas.microsoft.com/office/drawing/2014/main" id="{AE33913B-F6F4-1647-971E-335B20816BE7}"/>
              </a:ext>
            </a:extLst>
          </p:cNvPr>
          <p:cNvSpPr>
            <a:spLocks noGrp="1"/>
          </p:cNvSpPr>
          <p:nvPr>
            <p:ph type="body" sz="quarter" idx="17" hasCustomPrompt="1"/>
          </p:nvPr>
        </p:nvSpPr>
        <p:spPr>
          <a:xfrm>
            <a:off x="5724938" y="6547819"/>
            <a:ext cx="5555795" cy="123111"/>
          </a:xfrm>
        </p:spPr>
        <p:txBody>
          <a:bodyPr tIns="0" bIns="0" anchor="ctr" anchorCtr="0"/>
          <a:lstStyle>
            <a:lvl1pPr algn="r">
              <a:defRPr sz="800" b="0">
                <a:solidFill>
                  <a:schemeClr val="bg1"/>
                </a:solidFill>
              </a:defRPr>
            </a:lvl1pPr>
          </a:lstStyle>
          <a:p>
            <a:pPr lvl="0"/>
            <a:r>
              <a:rPr lang="en-US"/>
              <a:t>Footer</a:t>
            </a:r>
          </a:p>
        </p:txBody>
      </p:sp>
      <p:sp>
        <p:nvSpPr>
          <p:cNvPr id="13" name="AutoShape 3">
            <a:extLst>
              <a:ext uri="{FF2B5EF4-FFF2-40B4-BE49-F238E27FC236}">
                <a16:creationId xmlns:a16="http://schemas.microsoft.com/office/drawing/2014/main" id="{9D0E63B9-4341-9429-7746-7D1BEFE7012B}"/>
              </a:ext>
            </a:extLst>
          </p:cNvPr>
          <p:cNvSpPr/>
          <p:nvPr userDrawn="1"/>
        </p:nvSpPr>
        <p:spPr>
          <a:xfrm rot="10800000">
            <a:off x="380996" y="1413522"/>
            <a:ext cx="1192309" cy="0"/>
          </a:xfrm>
          <a:prstGeom prst="line">
            <a:avLst/>
          </a:prstGeom>
          <a:ln w="19050" cap="flat">
            <a:solidFill>
              <a:srgbClr val="EDDC29"/>
            </a:solidFill>
            <a:prstDash val="solid"/>
            <a:headEnd type="none" w="sm" len="sm"/>
            <a:tailEnd type="none" w="sm" len="sm"/>
          </a:ln>
        </p:spPr>
        <p:txBody>
          <a:bodyPr/>
          <a:lstStyle/>
          <a:p>
            <a:endParaRPr lang="en-US">
              <a:latin typeface="Montserrat" pitchFamily="2" charset="77"/>
            </a:endParaRPr>
          </a:p>
        </p:txBody>
      </p:sp>
      <p:sp>
        <p:nvSpPr>
          <p:cNvPr id="9" name="AutoShape 3">
            <a:extLst>
              <a:ext uri="{FF2B5EF4-FFF2-40B4-BE49-F238E27FC236}">
                <a16:creationId xmlns:a16="http://schemas.microsoft.com/office/drawing/2014/main" id="{8A2FBE02-51C8-220C-BA89-45E89203BF97}"/>
              </a:ext>
            </a:extLst>
          </p:cNvPr>
          <p:cNvSpPr/>
          <p:nvPr userDrawn="1"/>
        </p:nvSpPr>
        <p:spPr>
          <a:xfrm rot="10800000">
            <a:off x="4340817" y="1413523"/>
            <a:ext cx="1192309" cy="0"/>
          </a:xfrm>
          <a:prstGeom prst="line">
            <a:avLst/>
          </a:prstGeom>
          <a:ln w="19050" cap="flat">
            <a:solidFill>
              <a:srgbClr val="EDDC29"/>
            </a:solidFill>
            <a:prstDash val="solid"/>
            <a:headEnd type="none" w="sm" len="sm"/>
            <a:tailEnd type="none" w="sm" len="sm"/>
          </a:ln>
        </p:spPr>
        <p:txBody>
          <a:bodyPr/>
          <a:lstStyle/>
          <a:p>
            <a:endParaRPr lang="en-US">
              <a:latin typeface="Montserrat" pitchFamily="2" charset="77"/>
            </a:endParaRPr>
          </a:p>
        </p:txBody>
      </p:sp>
      <p:sp>
        <p:nvSpPr>
          <p:cNvPr id="11" name="AutoShape 3">
            <a:extLst>
              <a:ext uri="{FF2B5EF4-FFF2-40B4-BE49-F238E27FC236}">
                <a16:creationId xmlns:a16="http://schemas.microsoft.com/office/drawing/2014/main" id="{7DE6EE7E-D067-D03B-C563-06E04E118E74}"/>
              </a:ext>
            </a:extLst>
          </p:cNvPr>
          <p:cNvSpPr/>
          <p:nvPr userDrawn="1"/>
        </p:nvSpPr>
        <p:spPr>
          <a:xfrm rot="10800000">
            <a:off x="8296157" y="1413522"/>
            <a:ext cx="1192309" cy="0"/>
          </a:xfrm>
          <a:prstGeom prst="line">
            <a:avLst/>
          </a:prstGeom>
          <a:ln w="19050" cap="flat">
            <a:solidFill>
              <a:srgbClr val="EDDC29"/>
            </a:solidFill>
            <a:prstDash val="solid"/>
            <a:headEnd type="none" w="sm" len="sm"/>
            <a:tailEnd type="none" w="sm" len="sm"/>
          </a:ln>
        </p:spPr>
        <p:txBody>
          <a:bodyPr/>
          <a:lstStyle/>
          <a:p>
            <a:endParaRPr lang="en-US">
              <a:latin typeface="Montserrat" pitchFamily="2" charset="77"/>
            </a:endParaRPr>
          </a:p>
        </p:txBody>
      </p:sp>
      <p:sp>
        <p:nvSpPr>
          <p:cNvPr id="17" name="Text Placeholder 8">
            <a:extLst>
              <a:ext uri="{FF2B5EF4-FFF2-40B4-BE49-F238E27FC236}">
                <a16:creationId xmlns:a16="http://schemas.microsoft.com/office/drawing/2014/main" id="{0C8580B8-1610-4ADC-8963-F68482CC75F9}"/>
              </a:ext>
            </a:extLst>
          </p:cNvPr>
          <p:cNvSpPr>
            <a:spLocks noGrp="1"/>
          </p:cNvSpPr>
          <p:nvPr>
            <p:ph type="body" sz="quarter" idx="26" hasCustomPrompt="1"/>
          </p:nvPr>
        </p:nvSpPr>
        <p:spPr>
          <a:xfrm>
            <a:off x="4324571" y="430840"/>
            <a:ext cx="3514842" cy="788896"/>
          </a:xfrm>
        </p:spPr>
        <p:txBody>
          <a:bodyPr wrap="square" anchor="ctr" anchorCtr="0">
            <a:noAutofit/>
          </a:bodyPr>
          <a:lstStyle>
            <a:lvl1pPr marL="0" indent="0" algn="l">
              <a:buNone/>
              <a:defRPr sz="2400" b="1" cap="all" spc="300" baseline="0">
                <a:solidFill>
                  <a:schemeClr val="bg1"/>
                </a:solidFill>
              </a:defRPr>
            </a:lvl1pPr>
            <a:lvl2pPr marL="256032" indent="0">
              <a:buNone/>
              <a:defRPr/>
            </a:lvl2pPr>
            <a:lvl3pPr marL="713232" indent="0">
              <a:buNone/>
              <a:defRPr/>
            </a:lvl3pPr>
            <a:lvl4pPr marL="1170432" indent="0">
              <a:buNone/>
              <a:defRPr/>
            </a:lvl4pPr>
            <a:lvl5pPr marL="1627632" indent="0">
              <a:buNone/>
              <a:defRPr/>
            </a:lvl5pPr>
          </a:lstStyle>
          <a:p>
            <a:r>
              <a:rPr lang="en-US"/>
              <a:t>CLICK TO ADD A 1 to 5 word title</a:t>
            </a:r>
          </a:p>
        </p:txBody>
      </p:sp>
      <p:sp>
        <p:nvSpPr>
          <p:cNvPr id="18" name="Text Placeholder 8">
            <a:extLst>
              <a:ext uri="{FF2B5EF4-FFF2-40B4-BE49-F238E27FC236}">
                <a16:creationId xmlns:a16="http://schemas.microsoft.com/office/drawing/2014/main" id="{22B76E44-BFA8-6EDC-192C-4337152224D9}"/>
              </a:ext>
            </a:extLst>
          </p:cNvPr>
          <p:cNvSpPr>
            <a:spLocks noGrp="1"/>
          </p:cNvSpPr>
          <p:nvPr>
            <p:ph type="body" sz="quarter" idx="27" hasCustomPrompt="1"/>
          </p:nvPr>
        </p:nvSpPr>
        <p:spPr>
          <a:xfrm>
            <a:off x="8268144" y="430840"/>
            <a:ext cx="3514842" cy="788896"/>
          </a:xfrm>
        </p:spPr>
        <p:txBody>
          <a:bodyPr wrap="square" anchor="ctr" anchorCtr="0">
            <a:noAutofit/>
          </a:bodyPr>
          <a:lstStyle>
            <a:lvl1pPr marL="0" indent="0" algn="l">
              <a:buNone/>
              <a:defRPr sz="2400" b="1" cap="all" spc="300" baseline="0">
                <a:solidFill>
                  <a:schemeClr val="bg1"/>
                </a:solidFill>
              </a:defRPr>
            </a:lvl1pPr>
            <a:lvl2pPr marL="256032" indent="0">
              <a:buNone/>
              <a:defRPr/>
            </a:lvl2pPr>
            <a:lvl3pPr marL="713232" indent="0">
              <a:buNone/>
              <a:defRPr/>
            </a:lvl3pPr>
            <a:lvl4pPr marL="1170432" indent="0">
              <a:buNone/>
              <a:defRPr/>
            </a:lvl4pPr>
            <a:lvl5pPr marL="1627632" indent="0">
              <a:buNone/>
              <a:defRPr/>
            </a:lvl5pPr>
          </a:lstStyle>
          <a:p>
            <a:r>
              <a:rPr lang="en-US"/>
              <a:t>CLICK TO ADD A 1 to 5 word title</a:t>
            </a:r>
          </a:p>
        </p:txBody>
      </p:sp>
    </p:spTree>
    <p:extLst>
      <p:ext uri="{BB962C8B-B14F-4D97-AF65-F5344CB8AC3E}">
        <p14:creationId xmlns:p14="http://schemas.microsoft.com/office/powerpoint/2010/main" val="3150395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2">
          <p15:clr>
            <a:srgbClr val="5ACBF0"/>
          </p15:clr>
        </p15:guide>
        <p15:guide id="2" orient="horz" pos="360">
          <p15:clr>
            <a:srgbClr val="5ACBF0"/>
          </p15:clr>
        </p15:guide>
        <p15:guide id="3" orient="horz" pos="888">
          <p15:clr>
            <a:srgbClr val="5ACBF0"/>
          </p15:clr>
        </p15:guide>
        <p15:guide id="4" orient="horz" pos="1008">
          <p15:clr>
            <a:srgbClr val="5ACBF0"/>
          </p15:clr>
        </p15:guide>
        <p15:guide id="5" pos="4176">
          <p15:clr>
            <a:srgbClr val="5ACBF0"/>
          </p15:clr>
        </p15:guide>
        <p15:guide id="6" pos="4416">
          <p15:clr>
            <a:srgbClr val="5ACBF0"/>
          </p15:clr>
        </p15:guide>
        <p15:guide id="7" orient="horz" pos="3768">
          <p15:clr>
            <a:srgbClr val="5ACBF0"/>
          </p15:clr>
        </p15:guide>
        <p15:guide id="8" orient="horz" pos="3864">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ey Takeaways Vertical">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08A430C-DB42-8139-D584-5B908FC3D093}"/>
              </a:ext>
            </a:extLst>
          </p:cNvPr>
          <p:cNvSpPr>
            <a:spLocks noGrp="1"/>
          </p:cNvSpPr>
          <p:nvPr>
            <p:ph type="body" sz="quarter" idx="18" hasCustomPrompt="1"/>
          </p:nvPr>
        </p:nvSpPr>
        <p:spPr>
          <a:xfrm>
            <a:off x="376519" y="2241135"/>
            <a:ext cx="3323122" cy="3727327"/>
          </a:xfrm>
        </p:spPr>
        <p:txBody>
          <a:bodyPr anchor="t">
            <a:noAutofit/>
          </a:bodyPr>
          <a:lstStyle>
            <a:lvl1pPr>
              <a:defRPr sz="2000" b="1" spc="0">
                <a:solidFill>
                  <a:schemeClr val="accent1"/>
                </a:solidFill>
              </a:defRPr>
            </a:lvl1pPr>
            <a:lvl2pPr>
              <a:defRPr sz="1800"/>
            </a:lvl2pPr>
            <a:lvl3pPr>
              <a:buClr>
                <a:schemeClr val="bg1"/>
              </a:buClr>
              <a:defRPr sz="1800"/>
            </a:lvl3pPr>
          </a:lstStyle>
          <a:p>
            <a:r>
              <a:rPr lang="en-US"/>
              <a:t>This subhead should be &lt;10 words and not a complete sentence​</a:t>
            </a:r>
          </a:p>
          <a:p>
            <a:pPr lvl="1"/>
            <a:r>
              <a:rPr lang="en-US"/>
              <a:t>Second Level</a:t>
            </a:r>
          </a:p>
          <a:p>
            <a:pPr lvl="2"/>
            <a:r>
              <a:rPr lang="en-US"/>
              <a:t>Use bullets, 3–5 words each​</a:t>
            </a:r>
          </a:p>
          <a:p>
            <a:pPr lvl="2"/>
            <a:r>
              <a:rPr lang="en-US"/>
              <a:t>Another bullet</a:t>
            </a:r>
          </a:p>
          <a:p>
            <a:pPr lvl="2"/>
            <a:r>
              <a:rPr lang="en-US"/>
              <a:t>And maybe one more</a:t>
            </a:r>
          </a:p>
        </p:txBody>
      </p:sp>
      <p:sp>
        <p:nvSpPr>
          <p:cNvPr id="20" name="Slide Number Placeholder 5">
            <a:extLst>
              <a:ext uri="{FF2B5EF4-FFF2-40B4-BE49-F238E27FC236}">
                <a16:creationId xmlns:a16="http://schemas.microsoft.com/office/drawing/2014/main" id="{81F9502A-DD07-D943-94BD-8FD36C165C56}"/>
              </a:ext>
            </a:extLst>
          </p:cNvPr>
          <p:cNvSpPr>
            <a:spLocks noGrp="1"/>
          </p:cNvSpPr>
          <p:nvPr>
            <p:ph type="sldNum" sz="quarter" idx="11"/>
          </p:nvPr>
        </p:nvSpPr>
        <p:spPr>
          <a:xfrm>
            <a:off x="11381232" y="6545366"/>
            <a:ext cx="429768" cy="128016"/>
          </a:xfrm>
          <a:prstGeom prst="rect">
            <a:avLst/>
          </a:prstGeom>
        </p:spPr>
        <p:txBody>
          <a:bodyPr lIns="0" tIns="0" rIns="0" bIns="0" anchor="ctr" anchorCtr="0"/>
          <a:lstStyle>
            <a:lvl1pPr algn="r">
              <a:defRPr sz="800">
                <a:solidFill>
                  <a:schemeClr val="bg1"/>
                </a:solidFill>
              </a:defRPr>
            </a:lvl1pPr>
          </a:lstStyle>
          <a:p>
            <a:fld id="{BBE24368-F3DC-4220-9096-E4E4BA733AD7}" type="slidenum">
              <a:rPr lang="en-US" smtClean="0"/>
              <a:pPr/>
              <a:t>‹#›</a:t>
            </a:fld>
            <a:endParaRPr lang="en-US"/>
          </a:p>
        </p:txBody>
      </p:sp>
      <p:sp>
        <p:nvSpPr>
          <p:cNvPr id="23" name="Text Placeholder 3">
            <a:extLst>
              <a:ext uri="{FF2B5EF4-FFF2-40B4-BE49-F238E27FC236}">
                <a16:creationId xmlns:a16="http://schemas.microsoft.com/office/drawing/2014/main" id="{D5B10FC9-DC40-B574-BB18-1563033B02B0}"/>
              </a:ext>
            </a:extLst>
          </p:cNvPr>
          <p:cNvSpPr>
            <a:spLocks noGrp="1"/>
          </p:cNvSpPr>
          <p:nvPr>
            <p:ph type="body" sz="quarter" idx="17" hasCustomPrompt="1"/>
          </p:nvPr>
        </p:nvSpPr>
        <p:spPr>
          <a:xfrm>
            <a:off x="5724938" y="6547819"/>
            <a:ext cx="5555795" cy="123111"/>
          </a:xfrm>
        </p:spPr>
        <p:txBody>
          <a:bodyPr tIns="0" bIns="0" anchor="ctr" anchorCtr="0"/>
          <a:lstStyle>
            <a:lvl1pPr algn="r">
              <a:defRPr sz="800" b="0">
                <a:solidFill>
                  <a:schemeClr val="bg1"/>
                </a:solidFill>
              </a:defRPr>
            </a:lvl1pPr>
          </a:lstStyle>
          <a:p>
            <a:pPr lvl="0"/>
            <a:r>
              <a:rPr lang="en-US"/>
              <a:t>Footer</a:t>
            </a:r>
          </a:p>
        </p:txBody>
      </p:sp>
      <p:sp>
        <p:nvSpPr>
          <p:cNvPr id="10" name="AutoShape 3">
            <a:extLst>
              <a:ext uri="{FF2B5EF4-FFF2-40B4-BE49-F238E27FC236}">
                <a16:creationId xmlns:a16="http://schemas.microsoft.com/office/drawing/2014/main" id="{D07CA813-DB25-2B23-2A19-2A4CC0C4D4E4}"/>
              </a:ext>
            </a:extLst>
          </p:cNvPr>
          <p:cNvSpPr/>
          <p:nvPr userDrawn="1"/>
        </p:nvSpPr>
        <p:spPr>
          <a:xfrm rot="10800000">
            <a:off x="380996" y="2123323"/>
            <a:ext cx="1192309" cy="0"/>
          </a:xfrm>
          <a:prstGeom prst="line">
            <a:avLst/>
          </a:prstGeom>
          <a:ln w="19050" cap="flat">
            <a:solidFill>
              <a:srgbClr val="EDDC29"/>
            </a:solidFill>
            <a:prstDash val="solid"/>
            <a:headEnd type="none" w="sm" len="sm"/>
            <a:tailEnd type="none" w="sm" len="sm"/>
          </a:ln>
        </p:spPr>
        <p:txBody>
          <a:bodyPr/>
          <a:lstStyle/>
          <a:p>
            <a:endParaRPr lang="en-US">
              <a:latin typeface="Montserrat" pitchFamily="2" charset="77"/>
            </a:endParaRPr>
          </a:p>
        </p:txBody>
      </p:sp>
      <p:sp>
        <p:nvSpPr>
          <p:cNvPr id="5" name="AutoShape 3">
            <a:extLst>
              <a:ext uri="{FF2B5EF4-FFF2-40B4-BE49-F238E27FC236}">
                <a16:creationId xmlns:a16="http://schemas.microsoft.com/office/drawing/2014/main" id="{674D4955-7B57-5146-AE86-71CE448EDD46}"/>
              </a:ext>
            </a:extLst>
          </p:cNvPr>
          <p:cNvSpPr/>
          <p:nvPr userDrawn="1"/>
        </p:nvSpPr>
        <p:spPr>
          <a:xfrm rot="10800000">
            <a:off x="4436678" y="2124729"/>
            <a:ext cx="1192309" cy="0"/>
          </a:xfrm>
          <a:prstGeom prst="line">
            <a:avLst/>
          </a:prstGeom>
          <a:ln w="19050" cap="flat">
            <a:solidFill>
              <a:srgbClr val="EDDC29"/>
            </a:solidFill>
            <a:prstDash val="solid"/>
            <a:headEnd type="none" w="sm" len="sm"/>
            <a:tailEnd type="none" w="sm" len="sm"/>
          </a:ln>
        </p:spPr>
        <p:txBody>
          <a:bodyPr/>
          <a:lstStyle/>
          <a:p>
            <a:endParaRPr lang="en-US">
              <a:latin typeface="Montserrat" pitchFamily="2" charset="77"/>
            </a:endParaRPr>
          </a:p>
        </p:txBody>
      </p:sp>
      <p:sp>
        <p:nvSpPr>
          <p:cNvPr id="11" name="AutoShape 3">
            <a:extLst>
              <a:ext uri="{FF2B5EF4-FFF2-40B4-BE49-F238E27FC236}">
                <a16:creationId xmlns:a16="http://schemas.microsoft.com/office/drawing/2014/main" id="{783AD64F-2C8A-C33F-2D5A-84C8CB32D81A}"/>
              </a:ext>
            </a:extLst>
          </p:cNvPr>
          <p:cNvSpPr/>
          <p:nvPr userDrawn="1"/>
        </p:nvSpPr>
        <p:spPr>
          <a:xfrm rot="10800000">
            <a:off x="8482833" y="2104220"/>
            <a:ext cx="1192309" cy="0"/>
          </a:xfrm>
          <a:prstGeom prst="line">
            <a:avLst/>
          </a:prstGeom>
          <a:ln w="19050" cap="flat">
            <a:solidFill>
              <a:srgbClr val="EDDC29"/>
            </a:solidFill>
            <a:prstDash val="solid"/>
            <a:headEnd type="none" w="sm" len="sm"/>
            <a:tailEnd type="none" w="sm" len="sm"/>
          </a:ln>
        </p:spPr>
        <p:txBody>
          <a:bodyPr/>
          <a:lstStyle/>
          <a:p>
            <a:endParaRPr lang="en-US">
              <a:latin typeface="Montserrat" pitchFamily="2" charset="77"/>
            </a:endParaRPr>
          </a:p>
        </p:txBody>
      </p:sp>
      <p:sp>
        <p:nvSpPr>
          <p:cNvPr id="2" name="Text Placeholder 8">
            <a:extLst>
              <a:ext uri="{FF2B5EF4-FFF2-40B4-BE49-F238E27FC236}">
                <a16:creationId xmlns:a16="http://schemas.microsoft.com/office/drawing/2014/main" id="{59203F0F-E943-3E54-4896-6E56A72F5A7B}"/>
              </a:ext>
            </a:extLst>
          </p:cNvPr>
          <p:cNvSpPr>
            <a:spLocks noGrp="1"/>
          </p:cNvSpPr>
          <p:nvPr>
            <p:ph type="body" sz="quarter" idx="13" hasCustomPrompt="1"/>
          </p:nvPr>
        </p:nvSpPr>
        <p:spPr>
          <a:xfrm>
            <a:off x="380997" y="430840"/>
            <a:ext cx="11430003" cy="872442"/>
          </a:xfrm>
        </p:spPr>
        <p:txBody>
          <a:bodyPr wrap="square" anchor="ctr" anchorCtr="0">
            <a:noAutofit/>
          </a:bodyPr>
          <a:lstStyle>
            <a:lvl1pPr marL="0" indent="0" algn="l">
              <a:buNone/>
              <a:defRPr sz="3600" b="1" cap="all" spc="300" baseline="0">
                <a:solidFill>
                  <a:schemeClr val="bg1"/>
                </a:solidFill>
              </a:defRPr>
            </a:lvl1pPr>
            <a:lvl2pPr marL="256032" indent="0">
              <a:buNone/>
              <a:defRPr/>
            </a:lvl2pPr>
            <a:lvl3pPr marL="713232" indent="0">
              <a:buNone/>
              <a:defRPr/>
            </a:lvl3pPr>
            <a:lvl4pPr marL="1170432" indent="0">
              <a:buNone/>
              <a:defRPr/>
            </a:lvl4pPr>
            <a:lvl5pPr marL="1627632" indent="0">
              <a:buNone/>
              <a:defRPr/>
            </a:lvl5pPr>
          </a:lstStyle>
          <a:p>
            <a:r>
              <a:rPr lang="en-US"/>
              <a:t>Key takeaways</a:t>
            </a:r>
          </a:p>
        </p:txBody>
      </p:sp>
      <p:sp>
        <p:nvSpPr>
          <p:cNvPr id="13" name="Text Placeholder 6">
            <a:extLst>
              <a:ext uri="{FF2B5EF4-FFF2-40B4-BE49-F238E27FC236}">
                <a16:creationId xmlns:a16="http://schemas.microsoft.com/office/drawing/2014/main" id="{CB57F98F-9009-7097-F96F-BD51E4795DD2}"/>
              </a:ext>
            </a:extLst>
          </p:cNvPr>
          <p:cNvSpPr>
            <a:spLocks noGrp="1"/>
          </p:cNvSpPr>
          <p:nvPr>
            <p:ph type="body" sz="quarter" idx="25" hasCustomPrompt="1"/>
          </p:nvPr>
        </p:nvSpPr>
        <p:spPr>
          <a:xfrm>
            <a:off x="4434437" y="2241134"/>
            <a:ext cx="3323122" cy="3727327"/>
          </a:xfrm>
        </p:spPr>
        <p:txBody>
          <a:bodyPr anchor="t">
            <a:noAutofit/>
          </a:bodyPr>
          <a:lstStyle>
            <a:lvl1pPr>
              <a:defRPr sz="2000" b="1" spc="0">
                <a:solidFill>
                  <a:schemeClr val="accent1"/>
                </a:solidFill>
              </a:defRPr>
            </a:lvl1pPr>
            <a:lvl2pPr>
              <a:defRPr sz="1800"/>
            </a:lvl2pPr>
            <a:lvl3pPr>
              <a:buClr>
                <a:schemeClr val="bg1"/>
              </a:buClr>
              <a:defRPr sz="1800"/>
            </a:lvl3pPr>
          </a:lstStyle>
          <a:p>
            <a:r>
              <a:rPr lang="en-US"/>
              <a:t>This subhead should be &lt;10 words and not a complete sentence​</a:t>
            </a:r>
          </a:p>
          <a:p>
            <a:pPr lvl="1"/>
            <a:r>
              <a:rPr lang="en-US"/>
              <a:t>Second Level</a:t>
            </a:r>
          </a:p>
          <a:p>
            <a:pPr lvl="2"/>
            <a:r>
              <a:rPr lang="en-US"/>
              <a:t>Use bullets, 3–5 words each​</a:t>
            </a:r>
          </a:p>
          <a:p>
            <a:pPr lvl="2"/>
            <a:r>
              <a:rPr lang="en-US"/>
              <a:t>Another bullet</a:t>
            </a:r>
          </a:p>
          <a:p>
            <a:pPr lvl="2"/>
            <a:r>
              <a:rPr lang="en-US"/>
              <a:t>And maybe one more</a:t>
            </a:r>
          </a:p>
        </p:txBody>
      </p:sp>
      <p:sp>
        <p:nvSpPr>
          <p:cNvPr id="14" name="Text Placeholder 6">
            <a:extLst>
              <a:ext uri="{FF2B5EF4-FFF2-40B4-BE49-F238E27FC236}">
                <a16:creationId xmlns:a16="http://schemas.microsoft.com/office/drawing/2014/main" id="{AC70A177-5B4D-5271-184E-09052B23184E}"/>
              </a:ext>
            </a:extLst>
          </p:cNvPr>
          <p:cNvSpPr>
            <a:spLocks noGrp="1"/>
          </p:cNvSpPr>
          <p:nvPr>
            <p:ph type="body" sz="quarter" idx="26" hasCustomPrompt="1"/>
          </p:nvPr>
        </p:nvSpPr>
        <p:spPr>
          <a:xfrm>
            <a:off x="8482833" y="2241134"/>
            <a:ext cx="3323122" cy="3727327"/>
          </a:xfrm>
        </p:spPr>
        <p:txBody>
          <a:bodyPr anchor="t">
            <a:noAutofit/>
          </a:bodyPr>
          <a:lstStyle>
            <a:lvl1pPr>
              <a:defRPr sz="2000" b="1" spc="0">
                <a:solidFill>
                  <a:schemeClr val="accent1"/>
                </a:solidFill>
              </a:defRPr>
            </a:lvl1pPr>
            <a:lvl2pPr>
              <a:defRPr sz="1800"/>
            </a:lvl2pPr>
            <a:lvl3pPr>
              <a:buClr>
                <a:schemeClr val="bg1"/>
              </a:buClr>
              <a:defRPr sz="1800"/>
            </a:lvl3pPr>
          </a:lstStyle>
          <a:p>
            <a:r>
              <a:rPr lang="en-US"/>
              <a:t>This subhead should be &lt;10 words and not a complete sentence​</a:t>
            </a:r>
          </a:p>
          <a:p>
            <a:pPr lvl="1"/>
            <a:r>
              <a:rPr lang="en-US"/>
              <a:t>Second Level</a:t>
            </a:r>
          </a:p>
          <a:p>
            <a:pPr lvl="2"/>
            <a:r>
              <a:rPr lang="en-US"/>
              <a:t>Use bullets, 3–5 words each​</a:t>
            </a:r>
          </a:p>
          <a:p>
            <a:pPr lvl="2"/>
            <a:r>
              <a:rPr lang="en-US"/>
              <a:t>Another bullet</a:t>
            </a:r>
          </a:p>
          <a:p>
            <a:pPr lvl="2"/>
            <a:r>
              <a:rPr lang="en-US"/>
              <a:t>And maybe one more</a:t>
            </a:r>
          </a:p>
        </p:txBody>
      </p:sp>
      <p:sp>
        <p:nvSpPr>
          <p:cNvPr id="4" name="TextBox 3">
            <a:extLst>
              <a:ext uri="{FF2B5EF4-FFF2-40B4-BE49-F238E27FC236}">
                <a16:creationId xmlns:a16="http://schemas.microsoft.com/office/drawing/2014/main" id="{ABD94067-1212-B72A-2B13-507AF40497F1}"/>
              </a:ext>
            </a:extLst>
          </p:cNvPr>
          <p:cNvSpPr txBox="1"/>
          <p:nvPr userDrawn="1"/>
        </p:nvSpPr>
        <p:spPr>
          <a:xfrm>
            <a:off x="310282" y="1485105"/>
            <a:ext cx="319754" cy="523220"/>
          </a:xfrm>
          <a:prstGeom prst="rect">
            <a:avLst/>
          </a:prstGeom>
          <a:noFill/>
        </p:spPr>
        <p:txBody>
          <a:bodyPr wrap="square" rtlCol="0">
            <a:spAutoFit/>
          </a:bodyPr>
          <a:lstStyle/>
          <a:p>
            <a:r>
              <a:rPr lang="en-US" sz="2800" b="1">
                <a:solidFill>
                  <a:schemeClr val="bg1"/>
                </a:solidFill>
              </a:rPr>
              <a:t>1</a:t>
            </a:r>
          </a:p>
        </p:txBody>
      </p:sp>
      <p:sp>
        <p:nvSpPr>
          <p:cNvPr id="8" name="TextBox 7">
            <a:extLst>
              <a:ext uri="{FF2B5EF4-FFF2-40B4-BE49-F238E27FC236}">
                <a16:creationId xmlns:a16="http://schemas.microsoft.com/office/drawing/2014/main" id="{FFE126E3-16A1-F1C8-CEA8-85F592F66D19}"/>
              </a:ext>
            </a:extLst>
          </p:cNvPr>
          <p:cNvSpPr txBox="1"/>
          <p:nvPr userDrawn="1"/>
        </p:nvSpPr>
        <p:spPr>
          <a:xfrm>
            <a:off x="4341205" y="1485105"/>
            <a:ext cx="367960" cy="523220"/>
          </a:xfrm>
          <a:prstGeom prst="rect">
            <a:avLst/>
          </a:prstGeom>
          <a:noFill/>
        </p:spPr>
        <p:txBody>
          <a:bodyPr wrap="square" rtlCol="0">
            <a:spAutoFit/>
          </a:bodyPr>
          <a:lstStyle/>
          <a:p>
            <a:r>
              <a:rPr lang="en-US" sz="2800" b="1">
                <a:solidFill>
                  <a:schemeClr val="bg1"/>
                </a:solidFill>
              </a:rPr>
              <a:t>2</a:t>
            </a:r>
          </a:p>
        </p:txBody>
      </p:sp>
      <p:sp>
        <p:nvSpPr>
          <p:cNvPr id="9" name="TextBox 8">
            <a:extLst>
              <a:ext uri="{FF2B5EF4-FFF2-40B4-BE49-F238E27FC236}">
                <a16:creationId xmlns:a16="http://schemas.microsoft.com/office/drawing/2014/main" id="{9A1BEADD-BD57-105D-679F-0B341D82DF2C}"/>
              </a:ext>
            </a:extLst>
          </p:cNvPr>
          <p:cNvSpPr txBox="1"/>
          <p:nvPr userDrawn="1"/>
        </p:nvSpPr>
        <p:spPr>
          <a:xfrm>
            <a:off x="8410015" y="1485105"/>
            <a:ext cx="367958" cy="523220"/>
          </a:xfrm>
          <a:prstGeom prst="rect">
            <a:avLst/>
          </a:prstGeom>
          <a:noFill/>
        </p:spPr>
        <p:txBody>
          <a:bodyPr wrap="square" rtlCol="0">
            <a:spAutoFit/>
          </a:bodyPr>
          <a:lstStyle/>
          <a:p>
            <a:r>
              <a:rPr lang="en-US" sz="2800" b="1">
                <a:solidFill>
                  <a:schemeClr val="bg1"/>
                </a:solidFill>
              </a:rPr>
              <a:t>3</a:t>
            </a:r>
          </a:p>
        </p:txBody>
      </p:sp>
    </p:spTree>
    <p:extLst>
      <p:ext uri="{BB962C8B-B14F-4D97-AF65-F5344CB8AC3E}">
        <p14:creationId xmlns:p14="http://schemas.microsoft.com/office/powerpoint/2010/main" val="3323551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pos="4176">
          <p15:clr>
            <a:srgbClr val="5ACBF0"/>
          </p15:clr>
        </p15:guide>
        <p15:guide id="4" orient="horz" pos="360">
          <p15:clr>
            <a:srgbClr val="5ACBF0"/>
          </p15:clr>
        </p15:guide>
        <p15:guide id="5" orient="horz" pos="312">
          <p15:clr>
            <a:srgbClr val="5ACBF0"/>
          </p15:clr>
        </p15:guide>
        <p15:guide id="7" orient="horz" pos="1008">
          <p15:clr>
            <a:srgbClr val="5ACBF0"/>
          </p15:clr>
        </p15:guide>
        <p15:guide id="8" orient="horz" pos="912">
          <p15:clr>
            <a:srgbClr val="5ACBF0"/>
          </p15:clr>
        </p15:guide>
        <p15:guide id="9" pos="4416">
          <p15:clr>
            <a:srgbClr val="5ACBF0"/>
          </p15:clr>
        </p15:guide>
        <p15:guide id="10" orient="horz" pos="2496">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ux Thank You Slide">
    <p:spTree>
      <p:nvGrpSpPr>
        <p:cNvPr id="1" name=""/>
        <p:cNvGrpSpPr/>
        <p:nvPr/>
      </p:nvGrpSpPr>
      <p:grpSpPr>
        <a:xfrm>
          <a:off x="0" y="0"/>
          <a:ext cx="0" cy="0"/>
          <a:chOff x="0" y="0"/>
          <a:chExt cx="0" cy="0"/>
        </a:xfrm>
      </p:grpSpPr>
      <p:sp>
        <p:nvSpPr>
          <p:cNvPr id="29" name="Text Placeholder 55">
            <a:extLst>
              <a:ext uri="{FF2B5EF4-FFF2-40B4-BE49-F238E27FC236}">
                <a16:creationId xmlns:a16="http://schemas.microsoft.com/office/drawing/2014/main" id="{E1BC5B1A-D33E-9B81-E553-891D29ADF1FB}"/>
              </a:ext>
            </a:extLst>
          </p:cNvPr>
          <p:cNvSpPr txBox="1">
            <a:spLocks/>
          </p:cNvSpPr>
          <p:nvPr userDrawn="1"/>
        </p:nvSpPr>
        <p:spPr>
          <a:xfrm>
            <a:off x="457200" y="571500"/>
            <a:ext cx="2544417" cy="941907"/>
          </a:xfrm>
          <a:prstGeom prst="rect">
            <a:avLst/>
          </a:prstGeom>
          <a:blipFill>
            <a:blip r:embed="rId2">
              <a:extLst>
                <a:ext uri="{28A0092B-C50C-407E-A947-70E740481C1C}">
                  <a14:useLocalDpi xmlns:a14="http://schemas.microsoft.com/office/drawing/2010/main" val="0"/>
                </a:ext>
              </a:extLst>
            </a:blip>
            <a:srcRect/>
            <a:stretch>
              <a:fillRect l="-31048" t="-89394" r="-27816" b="-87651"/>
            </a:stretch>
          </a:blipFill>
        </p:spPr>
        <p:txBody>
          <a:bodyPr>
            <a:noAutofit/>
          </a:bodyPr>
          <a:lstStyle>
            <a:lvl1pPr marL="0" indent="0" algn="l" defTabSz="685784" rtl="0" eaLnBrk="1" fontAlgn="base" hangingPunct="1">
              <a:spcBef>
                <a:spcPts val="1200"/>
              </a:spcBef>
              <a:spcAft>
                <a:spcPct val="0"/>
              </a:spcAft>
              <a:buClr>
                <a:schemeClr val="accent1"/>
              </a:buClr>
              <a:buSzPct val="100000"/>
              <a:buFont typeface="Arial" panose="020B0604020202020204" pitchFamily="34" charset="0"/>
              <a:buNone/>
              <a:defRPr sz="2100" b="1" kern="1200">
                <a:noFill/>
                <a:latin typeface="+mn-lt"/>
                <a:ea typeface="Tahoma" panose="020B0604030504040204" pitchFamily="34" charset="0"/>
                <a:cs typeface="Tahoma" panose="020B0604030504040204" pitchFamily="34" charset="0"/>
              </a:defRPr>
            </a:lvl1pPr>
            <a:lvl2pPr marL="0" indent="0" algn="l" defTabSz="685784" rtl="0" eaLnBrk="1" fontAlgn="base" hangingPunct="1">
              <a:spcBef>
                <a:spcPts val="1200"/>
              </a:spcBef>
              <a:spcAft>
                <a:spcPct val="0"/>
              </a:spcAft>
              <a:buClr>
                <a:schemeClr val="accent1"/>
              </a:buClr>
              <a:buSzPct val="100000"/>
              <a:buFont typeface="Arial" panose="020B0604020202020204" pitchFamily="34" charset="0"/>
              <a:buNone/>
              <a:defRPr sz="2100" kern="1200">
                <a:solidFill>
                  <a:schemeClr val="bg1"/>
                </a:solidFill>
                <a:latin typeface="+mn-lt"/>
                <a:ea typeface="Tahoma" panose="020B0604030504040204" pitchFamily="34" charset="0"/>
                <a:cs typeface="Tahoma" panose="020B0604030504040204" pitchFamily="34" charset="0"/>
              </a:defRPr>
            </a:lvl2pPr>
            <a:lvl3pPr marL="260604" indent="-260604" algn="l" defTabSz="685784" rtl="0" eaLnBrk="1" fontAlgn="base" hangingPunct="1">
              <a:spcBef>
                <a:spcPts val="1200"/>
              </a:spcBef>
              <a:spcAft>
                <a:spcPct val="0"/>
              </a:spcAft>
              <a:buClr>
                <a:schemeClr val="accent1"/>
              </a:buClr>
              <a:buSzPct val="100000"/>
              <a:buFont typeface="Arial" panose="020B0604020202020204" pitchFamily="34" charset="0"/>
              <a:buChar char="•"/>
              <a:defRPr sz="2100" kern="1200">
                <a:solidFill>
                  <a:schemeClr val="bg1"/>
                </a:solidFill>
                <a:latin typeface="+mn-lt"/>
                <a:ea typeface="Tahoma" panose="020B0604030504040204" pitchFamily="34" charset="0"/>
                <a:cs typeface="Tahoma" panose="020B0604030504040204" pitchFamily="34" charset="0"/>
              </a:defRPr>
            </a:lvl3pPr>
            <a:lvl4pPr marL="548640" indent="-260604" algn="l" defTabSz="685784" rtl="0" eaLnBrk="1" fontAlgn="base" hangingPunct="1">
              <a:spcBef>
                <a:spcPts val="1200"/>
              </a:spcBef>
              <a:spcAft>
                <a:spcPct val="0"/>
              </a:spcAft>
              <a:buClr>
                <a:schemeClr val="accent1"/>
              </a:buClr>
              <a:buSzPct val="100000"/>
              <a:buFont typeface="Tahoma" panose="020B0604030504040204" pitchFamily="34" charset="0"/>
              <a:buChar char="◦"/>
              <a:defRPr sz="1800" kern="1200">
                <a:solidFill>
                  <a:schemeClr val="bg1"/>
                </a:solidFill>
                <a:latin typeface="+mn-lt"/>
                <a:ea typeface="Tahoma" panose="020B0604030504040204" pitchFamily="34" charset="0"/>
                <a:cs typeface="Tahoma" panose="020B0604030504040204" pitchFamily="34" charset="0"/>
              </a:defRPr>
            </a:lvl4pPr>
            <a:lvl5pPr marL="822960" indent="-260604" algn="l" defTabSz="685784" rtl="0" eaLnBrk="1" fontAlgn="base" hangingPunct="1">
              <a:spcBef>
                <a:spcPts val="1200"/>
              </a:spcBef>
              <a:spcAft>
                <a:spcPct val="0"/>
              </a:spcAft>
              <a:buClr>
                <a:schemeClr val="accent1"/>
              </a:buClr>
              <a:buSzPct val="100000"/>
              <a:buFont typeface="Tahoma" panose="020B0604030504040204" pitchFamily="34" charset="0"/>
              <a:buChar char="◦"/>
              <a:defRPr sz="1800" kern="1200">
                <a:solidFill>
                  <a:schemeClr val="bg1"/>
                </a:solidFill>
                <a:latin typeface="+mn-lt"/>
                <a:ea typeface="Tahoma" panose="020B0604030504040204" pitchFamily="34" charset="0"/>
                <a:cs typeface="Tahoma" panose="020B0604030504040204" pitchFamily="34" charset="0"/>
              </a:defRPr>
            </a:lvl5pPr>
            <a:lvl6pPr marL="3771806" indent="-342891" algn="l" defTabSz="685784" rtl="0" eaLnBrk="1" latinLnBrk="0" hangingPunct="1">
              <a:spcBef>
                <a:spcPct val="20000"/>
              </a:spcBef>
              <a:buFont typeface="Arial"/>
              <a:buChar char="•"/>
              <a:defRPr sz="3000" kern="1200">
                <a:solidFill>
                  <a:schemeClr val="tx1"/>
                </a:solidFill>
                <a:latin typeface="+mn-lt"/>
                <a:ea typeface="+mn-ea"/>
                <a:cs typeface="+mn-cs"/>
              </a:defRPr>
            </a:lvl6pPr>
            <a:lvl7pPr marL="4457589" indent="-342891" algn="l" defTabSz="685784" rtl="0" eaLnBrk="1" latinLnBrk="0" hangingPunct="1">
              <a:spcBef>
                <a:spcPct val="20000"/>
              </a:spcBef>
              <a:buFont typeface="Arial"/>
              <a:buChar char="•"/>
              <a:defRPr sz="3000" kern="1200">
                <a:solidFill>
                  <a:schemeClr val="tx1"/>
                </a:solidFill>
                <a:latin typeface="+mn-lt"/>
                <a:ea typeface="+mn-ea"/>
                <a:cs typeface="+mn-cs"/>
              </a:defRPr>
            </a:lvl7pPr>
            <a:lvl8pPr marL="5143371" indent="-342891" algn="l" defTabSz="685784" rtl="0" eaLnBrk="1" latinLnBrk="0" hangingPunct="1">
              <a:spcBef>
                <a:spcPct val="20000"/>
              </a:spcBef>
              <a:buFont typeface="Arial"/>
              <a:buChar char="•"/>
              <a:defRPr sz="3000" kern="1200">
                <a:solidFill>
                  <a:schemeClr val="tx1"/>
                </a:solidFill>
                <a:latin typeface="+mn-lt"/>
                <a:ea typeface="+mn-ea"/>
                <a:cs typeface="+mn-cs"/>
              </a:defRPr>
            </a:lvl8pPr>
            <a:lvl9pPr marL="5829155" indent="-342891" algn="l" defTabSz="685784" rtl="0" eaLnBrk="1" latinLnBrk="0" hangingPunct="1">
              <a:spcBef>
                <a:spcPct val="20000"/>
              </a:spcBef>
              <a:buFont typeface="Arial"/>
              <a:buChar char="•"/>
              <a:defRPr sz="3000" kern="1200">
                <a:solidFill>
                  <a:schemeClr val="tx1"/>
                </a:solidFill>
                <a:latin typeface="+mn-lt"/>
                <a:ea typeface="+mn-ea"/>
                <a:cs typeface="+mn-cs"/>
              </a:defRPr>
            </a:lvl9pPr>
          </a:lstStyle>
          <a:p>
            <a:r>
              <a:rPr lang="en-US" b="0">
                <a:latin typeface="Montserrat" pitchFamily="2" charset="77"/>
              </a:rPr>
              <a:t> </a:t>
            </a:r>
          </a:p>
        </p:txBody>
      </p:sp>
      <p:sp>
        <p:nvSpPr>
          <p:cNvPr id="30" name="AutoShape 3">
            <a:extLst>
              <a:ext uri="{FF2B5EF4-FFF2-40B4-BE49-F238E27FC236}">
                <a16:creationId xmlns:a16="http://schemas.microsoft.com/office/drawing/2014/main" id="{0F337949-F463-E08C-7537-87AD2E208828}"/>
              </a:ext>
            </a:extLst>
          </p:cNvPr>
          <p:cNvSpPr/>
          <p:nvPr userDrawn="1"/>
        </p:nvSpPr>
        <p:spPr>
          <a:xfrm rot="10800000">
            <a:off x="380996" y="3054133"/>
            <a:ext cx="1192309" cy="0"/>
          </a:xfrm>
          <a:prstGeom prst="line">
            <a:avLst/>
          </a:prstGeom>
          <a:ln w="19050" cap="flat">
            <a:solidFill>
              <a:srgbClr val="EDDC29"/>
            </a:solidFill>
            <a:prstDash val="solid"/>
            <a:headEnd type="none" w="sm" len="sm"/>
            <a:tailEnd type="none" w="sm" len="sm"/>
          </a:ln>
        </p:spPr>
        <p:txBody>
          <a:bodyPr/>
          <a:lstStyle/>
          <a:p>
            <a:endParaRPr lang="en-US">
              <a:latin typeface="Montserrat" pitchFamily="2" charset="77"/>
            </a:endParaRPr>
          </a:p>
        </p:txBody>
      </p:sp>
      <p:sp>
        <p:nvSpPr>
          <p:cNvPr id="31" name="Content Placeholder 7">
            <a:extLst>
              <a:ext uri="{FF2B5EF4-FFF2-40B4-BE49-F238E27FC236}">
                <a16:creationId xmlns:a16="http://schemas.microsoft.com/office/drawing/2014/main" id="{A661A576-9072-1FCE-DCA0-8F7B2AF2C046}"/>
              </a:ext>
            </a:extLst>
          </p:cNvPr>
          <p:cNvSpPr txBox="1">
            <a:spLocks/>
          </p:cNvSpPr>
          <p:nvPr userDrawn="1"/>
        </p:nvSpPr>
        <p:spPr>
          <a:xfrm>
            <a:off x="4106699" y="4764663"/>
            <a:ext cx="3758842" cy="641064"/>
          </a:xfrm>
          <a:prstGeom prst="rect">
            <a:avLst/>
          </a:prstGeom>
        </p:spPr>
        <p:txBody>
          <a:bodyPr lIns="0"/>
          <a:lstStyle>
            <a:lvl1pPr marL="0" indent="0" algn="l" defTabSz="457189" rtl="0" eaLnBrk="1" fontAlgn="base" hangingPunct="1">
              <a:spcBef>
                <a:spcPts val="800"/>
              </a:spcBef>
              <a:spcAft>
                <a:spcPct val="0"/>
              </a:spcAft>
              <a:buClr>
                <a:schemeClr val="accent1"/>
              </a:buClr>
              <a:buSzPct val="100000"/>
              <a:buFont typeface="Arial" panose="020B0604020202020204" pitchFamily="34" charset="0"/>
              <a:buNone/>
              <a:defRPr sz="1400" b="1" kern="1200">
                <a:solidFill>
                  <a:schemeClr val="accent1"/>
                </a:solidFill>
                <a:latin typeface="+mn-lt"/>
                <a:ea typeface="Tahoma" panose="020B0604030504040204" pitchFamily="34" charset="0"/>
                <a:cs typeface="Tahoma" panose="020B0604030504040204" pitchFamily="34" charset="0"/>
              </a:defRPr>
            </a:lvl1pPr>
            <a:lvl2pPr marL="0" indent="0" algn="l" defTabSz="457189" rtl="0" eaLnBrk="1" fontAlgn="base" hangingPunct="1">
              <a:spcBef>
                <a:spcPts val="800"/>
              </a:spcBef>
              <a:spcAft>
                <a:spcPct val="0"/>
              </a:spcAft>
              <a:buClr>
                <a:schemeClr val="accent1"/>
              </a:buClr>
              <a:buSzPct val="100000"/>
              <a:buFont typeface="Arial" panose="020B0604020202020204" pitchFamily="34" charset="0"/>
              <a:buNone/>
              <a:defRPr sz="1400" kern="1200">
                <a:solidFill>
                  <a:schemeClr val="tx1"/>
                </a:solidFill>
                <a:latin typeface="+mn-lt"/>
                <a:ea typeface="Tahoma" panose="020B0604030504040204" pitchFamily="34" charset="0"/>
                <a:cs typeface="Tahoma" panose="020B0604030504040204" pitchFamily="34" charset="0"/>
              </a:defRPr>
            </a:lvl2pPr>
            <a:lvl3pPr marL="173736" indent="-173736" algn="l" defTabSz="457189" rtl="0" eaLnBrk="1" fontAlgn="base" hangingPunct="1">
              <a:spcBef>
                <a:spcPts val="800"/>
              </a:spcBef>
              <a:spcAft>
                <a:spcPct val="0"/>
              </a:spcAft>
              <a:buClr>
                <a:schemeClr val="accent1"/>
              </a:buClr>
              <a:buSzPct val="100000"/>
              <a:buFont typeface="Arial" panose="020B0604020202020204" pitchFamily="34" charset="0"/>
              <a:buChar char="•"/>
              <a:defRPr sz="1400" kern="1200">
                <a:solidFill>
                  <a:schemeClr val="tx1"/>
                </a:solidFill>
                <a:latin typeface="+mn-lt"/>
                <a:ea typeface="Tahoma" panose="020B0604030504040204" pitchFamily="34" charset="0"/>
                <a:cs typeface="Tahoma" panose="020B0604030504040204" pitchFamily="34" charset="0"/>
              </a:defRPr>
            </a:lvl3pPr>
            <a:lvl4pPr marL="365760" indent="-173736" algn="l" defTabSz="457189" rtl="0" eaLnBrk="1" fontAlgn="base" hangingPunct="1">
              <a:spcBef>
                <a:spcPts val="800"/>
              </a:spcBef>
              <a:spcAft>
                <a:spcPct val="0"/>
              </a:spcAft>
              <a:buClr>
                <a:schemeClr val="accent1"/>
              </a:buClr>
              <a:buSzPct val="100000"/>
              <a:buFont typeface="Tahoma" panose="020B0604030504040204" pitchFamily="34" charset="0"/>
              <a:buChar char="◦"/>
              <a:defRPr sz="1200" kern="1200">
                <a:solidFill>
                  <a:schemeClr val="tx1"/>
                </a:solidFill>
                <a:latin typeface="+mn-lt"/>
                <a:ea typeface="Tahoma" panose="020B0604030504040204" pitchFamily="34" charset="0"/>
                <a:cs typeface="Tahoma" panose="020B0604030504040204" pitchFamily="34" charset="0"/>
              </a:defRPr>
            </a:lvl4pPr>
            <a:lvl5pPr marL="548640" indent="-173736" algn="l" defTabSz="457189" rtl="0" eaLnBrk="1" fontAlgn="base" hangingPunct="1">
              <a:spcBef>
                <a:spcPts val="800"/>
              </a:spcBef>
              <a:spcAft>
                <a:spcPct val="0"/>
              </a:spcAft>
              <a:buClr>
                <a:schemeClr val="accent1"/>
              </a:buClr>
              <a:buSzPct val="100000"/>
              <a:buFont typeface="Tahoma" panose="020B0604030504040204" pitchFamily="34" charset="0"/>
              <a:buChar char="◦"/>
              <a:defRPr sz="1200" kern="1200">
                <a:solidFill>
                  <a:schemeClr val="tx1"/>
                </a:solidFill>
                <a:latin typeface="+mn-lt"/>
                <a:ea typeface="Tahoma" panose="020B0604030504040204" pitchFamily="34" charset="0"/>
                <a:cs typeface="Tahoma" panose="020B060403050404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600"/>
              </a:spcAft>
            </a:pPr>
            <a:r>
              <a:rPr lang="en-US" sz="1200" b="1" spc="300">
                <a:solidFill>
                  <a:schemeClr val="accent1"/>
                </a:solidFill>
                <a:latin typeface="Montserrat" pitchFamily="2" charset="77"/>
                <a:ea typeface="Tahoma"/>
                <a:cs typeface="Tahoma"/>
              </a:rPr>
              <a:t>EMAIL</a:t>
            </a:r>
            <a:endParaRPr lang="en-US" sz="1100" b="1" spc="300">
              <a:solidFill>
                <a:schemeClr val="accent1"/>
              </a:solidFill>
              <a:latin typeface="Montserrat" pitchFamily="2" charset="77"/>
            </a:endParaRPr>
          </a:p>
          <a:p>
            <a:pPr>
              <a:spcBef>
                <a:spcPts val="0"/>
              </a:spcBef>
              <a:spcAft>
                <a:spcPts val="600"/>
              </a:spcAft>
            </a:pPr>
            <a:r>
              <a:rPr lang="en-US" sz="1100" b="0">
                <a:solidFill>
                  <a:schemeClr val="bg1"/>
                </a:solidFill>
                <a:latin typeface="Montserrat" pitchFamily="2" charset="77"/>
                <a:ea typeface="Tahoma"/>
                <a:cs typeface="Arial"/>
                <a:hlinkClick r:id="rId3">
                  <a:extLst>
                    <a:ext uri="{A12FA001-AC4F-418D-AE19-62706E023703}">
                      <ahyp:hlinkClr xmlns:ahyp="http://schemas.microsoft.com/office/drawing/2018/hyperlinkcolor" val="tx"/>
                    </a:ext>
                  </a:extLst>
                </a:hlinkClick>
              </a:rPr>
              <a:t>questions@luxresearchinc.com</a:t>
            </a:r>
            <a:r>
              <a:rPr lang="en-US" sz="1100" b="0">
                <a:solidFill>
                  <a:schemeClr val="bg1"/>
                </a:solidFill>
                <a:latin typeface="Montserrat" pitchFamily="2" charset="77"/>
                <a:ea typeface="Tahoma"/>
                <a:cs typeface="Arial"/>
              </a:rPr>
              <a:t> </a:t>
            </a:r>
            <a:endParaRPr lang="en-US" sz="1100" b="0">
              <a:solidFill>
                <a:schemeClr val="bg1"/>
              </a:solidFill>
              <a:latin typeface="Montserrat" pitchFamily="2" charset="77"/>
            </a:endParaRPr>
          </a:p>
        </p:txBody>
      </p:sp>
      <p:sp>
        <p:nvSpPr>
          <p:cNvPr id="32" name="Content Placeholder 7">
            <a:extLst>
              <a:ext uri="{FF2B5EF4-FFF2-40B4-BE49-F238E27FC236}">
                <a16:creationId xmlns:a16="http://schemas.microsoft.com/office/drawing/2014/main" id="{E4BDA640-BE31-9D4E-2B79-2F9E4D4C3E88}"/>
              </a:ext>
            </a:extLst>
          </p:cNvPr>
          <p:cNvSpPr txBox="1">
            <a:spLocks/>
          </p:cNvSpPr>
          <p:nvPr userDrawn="1"/>
        </p:nvSpPr>
        <p:spPr>
          <a:xfrm>
            <a:off x="4095574" y="3749204"/>
            <a:ext cx="3054794" cy="703490"/>
          </a:xfrm>
          <a:prstGeom prst="rect">
            <a:avLst/>
          </a:prstGeom>
        </p:spPr>
        <p:txBody>
          <a:bodyPr lIns="0"/>
          <a:lstStyle>
            <a:lvl1pPr marL="0" indent="0" algn="l" defTabSz="457189" rtl="0" eaLnBrk="1" fontAlgn="base" hangingPunct="1">
              <a:spcBef>
                <a:spcPts val="800"/>
              </a:spcBef>
              <a:spcAft>
                <a:spcPct val="0"/>
              </a:spcAft>
              <a:buClr>
                <a:schemeClr val="accent1"/>
              </a:buClr>
              <a:buSzPct val="100000"/>
              <a:buFont typeface="Arial" panose="020B0604020202020204" pitchFamily="34" charset="0"/>
              <a:buNone/>
              <a:defRPr sz="1400" b="1" kern="1200">
                <a:solidFill>
                  <a:schemeClr val="accent1"/>
                </a:solidFill>
                <a:latin typeface="+mn-lt"/>
                <a:ea typeface="Tahoma" panose="020B0604030504040204" pitchFamily="34" charset="0"/>
                <a:cs typeface="Tahoma" panose="020B0604030504040204" pitchFamily="34" charset="0"/>
              </a:defRPr>
            </a:lvl1pPr>
            <a:lvl2pPr marL="0" indent="0" algn="l" defTabSz="457189" rtl="0" eaLnBrk="1" fontAlgn="base" hangingPunct="1">
              <a:spcBef>
                <a:spcPts val="800"/>
              </a:spcBef>
              <a:spcAft>
                <a:spcPct val="0"/>
              </a:spcAft>
              <a:buClr>
                <a:schemeClr val="accent1"/>
              </a:buClr>
              <a:buSzPct val="100000"/>
              <a:buFont typeface="Arial" panose="020B0604020202020204" pitchFamily="34" charset="0"/>
              <a:buNone/>
              <a:defRPr sz="1400" kern="1200">
                <a:solidFill>
                  <a:schemeClr val="tx1"/>
                </a:solidFill>
                <a:latin typeface="+mn-lt"/>
                <a:ea typeface="Tahoma" panose="020B0604030504040204" pitchFamily="34" charset="0"/>
                <a:cs typeface="Tahoma" panose="020B0604030504040204" pitchFamily="34" charset="0"/>
              </a:defRPr>
            </a:lvl2pPr>
            <a:lvl3pPr marL="173736" indent="-173736" algn="l" defTabSz="457189" rtl="0" eaLnBrk="1" fontAlgn="base" hangingPunct="1">
              <a:spcBef>
                <a:spcPts val="800"/>
              </a:spcBef>
              <a:spcAft>
                <a:spcPct val="0"/>
              </a:spcAft>
              <a:buClr>
                <a:schemeClr val="accent1"/>
              </a:buClr>
              <a:buSzPct val="100000"/>
              <a:buFont typeface="Arial" panose="020B0604020202020204" pitchFamily="34" charset="0"/>
              <a:buChar char="•"/>
              <a:defRPr sz="1400" kern="1200">
                <a:solidFill>
                  <a:schemeClr val="tx1"/>
                </a:solidFill>
                <a:latin typeface="+mn-lt"/>
                <a:ea typeface="Tahoma" panose="020B0604030504040204" pitchFamily="34" charset="0"/>
                <a:cs typeface="Tahoma" panose="020B0604030504040204" pitchFamily="34" charset="0"/>
              </a:defRPr>
            </a:lvl3pPr>
            <a:lvl4pPr marL="365760" indent="-173736" algn="l" defTabSz="457189" rtl="0" eaLnBrk="1" fontAlgn="base" hangingPunct="1">
              <a:spcBef>
                <a:spcPts val="800"/>
              </a:spcBef>
              <a:spcAft>
                <a:spcPct val="0"/>
              </a:spcAft>
              <a:buClr>
                <a:schemeClr val="accent1"/>
              </a:buClr>
              <a:buSzPct val="100000"/>
              <a:buFont typeface="Tahoma" panose="020B0604030504040204" pitchFamily="34" charset="0"/>
              <a:buChar char="◦"/>
              <a:defRPr sz="1200" kern="1200">
                <a:solidFill>
                  <a:schemeClr val="tx1"/>
                </a:solidFill>
                <a:latin typeface="+mn-lt"/>
                <a:ea typeface="Tahoma" panose="020B0604030504040204" pitchFamily="34" charset="0"/>
                <a:cs typeface="Tahoma" panose="020B0604030504040204" pitchFamily="34" charset="0"/>
              </a:defRPr>
            </a:lvl4pPr>
            <a:lvl5pPr marL="548640" indent="-173736" algn="l" defTabSz="457189" rtl="0" eaLnBrk="1" fontAlgn="base" hangingPunct="1">
              <a:spcBef>
                <a:spcPts val="800"/>
              </a:spcBef>
              <a:spcAft>
                <a:spcPct val="0"/>
              </a:spcAft>
              <a:buClr>
                <a:schemeClr val="accent1"/>
              </a:buClr>
              <a:buSzPct val="100000"/>
              <a:buFont typeface="Tahoma" panose="020B0604030504040204" pitchFamily="34" charset="0"/>
              <a:buChar char="◦"/>
              <a:defRPr sz="1200" kern="1200">
                <a:solidFill>
                  <a:schemeClr val="tx1"/>
                </a:solidFill>
                <a:latin typeface="+mn-lt"/>
                <a:ea typeface="Tahoma" panose="020B0604030504040204" pitchFamily="34" charset="0"/>
                <a:cs typeface="Tahoma" panose="020B060403050404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600"/>
              </a:spcAft>
            </a:pPr>
            <a:r>
              <a:rPr lang="en-US" sz="1200" b="1" kern="1200" spc="300">
                <a:solidFill>
                  <a:schemeClr val="accent1"/>
                </a:solidFill>
                <a:latin typeface="Montserrat" pitchFamily="2" charset="77"/>
                <a:ea typeface="Tahoma"/>
                <a:cs typeface="Tahoma"/>
              </a:rPr>
              <a:t>VISIT</a:t>
            </a:r>
          </a:p>
          <a:p>
            <a:pPr>
              <a:spcBef>
                <a:spcPts val="0"/>
              </a:spcBef>
              <a:spcAft>
                <a:spcPts val="600"/>
              </a:spcAft>
            </a:pPr>
            <a:r>
              <a:rPr lang="en-US" sz="1100" b="0">
                <a:solidFill>
                  <a:schemeClr val="bg1"/>
                </a:solidFill>
                <a:latin typeface="Montserrat" pitchFamily="2" charset="77"/>
                <a:ea typeface="Tahoma"/>
                <a:cs typeface="Arial"/>
                <a:hlinkClick r:id="rId4">
                  <a:extLst>
                    <a:ext uri="{A12FA001-AC4F-418D-AE19-62706E023703}">
                      <ahyp:hlinkClr xmlns:ahyp="http://schemas.microsoft.com/office/drawing/2018/hyperlinkcolor" val="tx"/>
                    </a:ext>
                  </a:extLst>
                </a:hlinkClick>
              </a:rPr>
              <a:t>www.luxresearchinc.com</a:t>
            </a:r>
            <a:r>
              <a:rPr lang="en-US" sz="1100" b="0">
                <a:solidFill>
                  <a:schemeClr val="bg1"/>
                </a:solidFill>
                <a:latin typeface="Montserrat" pitchFamily="2" charset="77"/>
                <a:ea typeface="Tahoma"/>
                <a:cs typeface="Arial"/>
              </a:rPr>
              <a:t> </a:t>
            </a:r>
            <a:endParaRPr lang="en-US" sz="1100" b="0">
              <a:solidFill>
                <a:schemeClr val="bg1"/>
              </a:solidFill>
              <a:latin typeface="Montserrat" pitchFamily="2" charset="77"/>
            </a:endParaRPr>
          </a:p>
        </p:txBody>
      </p:sp>
      <p:sp>
        <p:nvSpPr>
          <p:cNvPr id="33" name="Content Placeholder 7">
            <a:extLst>
              <a:ext uri="{FF2B5EF4-FFF2-40B4-BE49-F238E27FC236}">
                <a16:creationId xmlns:a16="http://schemas.microsoft.com/office/drawing/2014/main" id="{F7EE92B1-50DD-560A-8712-21F09DC0E737}"/>
              </a:ext>
            </a:extLst>
          </p:cNvPr>
          <p:cNvSpPr txBox="1">
            <a:spLocks/>
          </p:cNvSpPr>
          <p:nvPr userDrawn="1"/>
        </p:nvSpPr>
        <p:spPr>
          <a:xfrm>
            <a:off x="376519" y="3727781"/>
            <a:ext cx="2991714" cy="629550"/>
          </a:xfrm>
          <a:prstGeom prst="rect">
            <a:avLst/>
          </a:prstGeom>
        </p:spPr>
        <p:txBody>
          <a:bodyPr lIns="0"/>
          <a:lstStyle>
            <a:lvl1pPr marL="0" indent="0" algn="l" defTabSz="457189" rtl="0" eaLnBrk="1" fontAlgn="base" hangingPunct="1">
              <a:spcBef>
                <a:spcPts val="800"/>
              </a:spcBef>
              <a:spcAft>
                <a:spcPct val="0"/>
              </a:spcAft>
              <a:buClr>
                <a:schemeClr val="accent1"/>
              </a:buClr>
              <a:buSzPct val="100000"/>
              <a:buFont typeface="Arial" panose="020B0604020202020204" pitchFamily="34" charset="0"/>
              <a:buNone/>
              <a:defRPr sz="1400" b="1" kern="1200">
                <a:solidFill>
                  <a:schemeClr val="accent1"/>
                </a:solidFill>
                <a:latin typeface="+mn-lt"/>
                <a:ea typeface="Tahoma" panose="020B0604030504040204" pitchFamily="34" charset="0"/>
                <a:cs typeface="Tahoma" panose="020B0604030504040204" pitchFamily="34" charset="0"/>
              </a:defRPr>
            </a:lvl1pPr>
            <a:lvl2pPr marL="0" indent="0" algn="l" defTabSz="457189" rtl="0" eaLnBrk="1" fontAlgn="base" hangingPunct="1">
              <a:spcBef>
                <a:spcPts val="800"/>
              </a:spcBef>
              <a:spcAft>
                <a:spcPct val="0"/>
              </a:spcAft>
              <a:buClr>
                <a:schemeClr val="accent1"/>
              </a:buClr>
              <a:buSzPct val="100000"/>
              <a:buFont typeface="Arial" panose="020B0604020202020204" pitchFamily="34" charset="0"/>
              <a:buNone/>
              <a:defRPr sz="1400" kern="1200">
                <a:solidFill>
                  <a:schemeClr val="tx1"/>
                </a:solidFill>
                <a:latin typeface="+mn-lt"/>
                <a:ea typeface="Tahoma" panose="020B0604030504040204" pitchFamily="34" charset="0"/>
                <a:cs typeface="Tahoma" panose="020B0604030504040204" pitchFamily="34" charset="0"/>
              </a:defRPr>
            </a:lvl2pPr>
            <a:lvl3pPr marL="173736" indent="-173736" algn="l" defTabSz="457189" rtl="0" eaLnBrk="1" fontAlgn="base" hangingPunct="1">
              <a:spcBef>
                <a:spcPts val="800"/>
              </a:spcBef>
              <a:spcAft>
                <a:spcPct val="0"/>
              </a:spcAft>
              <a:buClr>
                <a:schemeClr val="accent1"/>
              </a:buClr>
              <a:buSzPct val="100000"/>
              <a:buFont typeface="Arial" panose="020B0604020202020204" pitchFamily="34" charset="0"/>
              <a:buChar char="•"/>
              <a:defRPr sz="1400" kern="1200">
                <a:solidFill>
                  <a:schemeClr val="tx1"/>
                </a:solidFill>
                <a:latin typeface="+mn-lt"/>
                <a:ea typeface="Tahoma" panose="020B0604030504040204" pitchFamily="34" charset="0"/>
                <a:cs typeface="Tahoma" panose="020B0604030504040204" pitchFamily="34" charset="0"/>
              </a:defRPr>
            </a:lvl3pPr>
            <a:lvl4pPr marL="365760" indent="-173736" algn="l" defTabSz="457189" rtl="0" eaLnBrk="1" fontAlgn="base" hangingPunct="1">
              <a:spcBef>
                <a:spcPts val="800"/>
              </a:spcBef>
              <a:spcAft>
                <a:spcPct val="0"/>
              </a:spcAft>
              <a:buClr>
                <a:schemeClr val="accent1"/>
              </a:buClr>
              <a:buSzPct val="100000"/>
              <a:buFont typeface="Tahoma" panose="020B0604030504040204" pitchFamily="34" charset="0"/>
              <a:buChar char="◦"/>
              <a:defRPr sz="1200" kern="1200">
                <a:solidFill>
                  <a:schemeClr val="tx1"/>
                </a:solidFill>
                <a:latin typeface="+mn-lt"/>
                <a:ea typeface="Tahoma" panose="020B0604030504040204" pitchFamily="34" charset="0"/>
                <a:cs typeface="Tahoma" panose="020B0604030504040204" pitchFamily="34" charset="0"/>
              </a:defRPr>
            </a:lvl4pPr>
            <a:lvl5pPr marL="548640" indent="-173736" algn="l" defTabSz="457189" rtl="0" eaLnBrk="1" fontAlgn="base" hangingPunct="1">
              <a:spcBef>
                <a:spcPts val="800"/>
              </a:spcBef>
              <a:spcAft>
                <a:spcPct val="0"/>
              </a:spcAft>
              <a:buClr>
                <a:schemeClr val="accent1"/>
              </a:buClr>
              <a:buSzPct val="100000"/>
              <a:buFont typeface="Tahoma" panose="020B0604030504040204" pitchFamily="34" charset="0"/>
              <a:buChar char="◦"/>
              <a:defRPr sz="1200" kern="1200">
                <a:solidFill>
                  <a:schemeClr val="tx1"/>
                </a:solidFill>
                <a:latin typeface="+mn-lt"/>
                <a:ea typeface="Tahoma" panose="020B0604030504040204" pitchFamily="34" charset="0"/>
                <a:cs typeface="Tahoma" panose="020B060403050404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600"/>
              </a:spcAft>
            </a:pPr>
            <a:r>
              <a:rPr lang="en-US" sz="1200" b="1" kern="1200" spc="300">
                <a:solidFill>
                  <a:schemeClr val="accent1"/>
                </a:solidFill>
                <a:latin typeface="Montserrat" pitchFamily="2" charset="77"/>
                <a:ea typeface="Tahoma"/>
                <a:cs typeface="Tahoma"/>
              </a:rPr>
              <a:t>READ</a:t>
            </a:r>
          </a:p>
          <a:p>
            <a:pPr>
              <a:spcBef>
                <a:spcPts val="0"/>
              </a:spcBef>
              <a:spcAft>
                <a:spcPts val="600"/>
              </a:spcAft>
            </a:pPr>
            <a:r>
              <a:rPr lang="en-US" sz="1100" b="0">
                <a:solidFill>
                  <a:schemeClr val="bg1"/>
                </a:solidFill>
                <a:latin typeface="Montserrat" pitchFamily="2" charset="77"/>
                <a:ea typeface="Tahoma"/>
                <a:cs typeface="Arial"/>
                <a:hlinkClick r:id="rId5">
                  <a:extLst>
                    <a:ext uri="{A12FA001-AC4F-418D-AE19-62706E023703}">
                      <ahyp:hlinkClr xmlns:ahyp="http://schemas.microsoft.com/office/drawing/2018/hyperlinkcolor" val="tx"/>
                    </a:ext>
                  </a:extLst>
                </a:hlinkClick>
              </a:rPr>
              <a:t>http://www.luxresearchinc.com/blog/</a:t>
            </a:r>
            <a:endParaRPr lang="en-US" sz="1100" b="0">
              <a:solidFill>
                <a:schemeClr val="bg1"/>
              </a:solidFill>
              <a:latin typeface="Montserrat SemiBold" pitchFamily="2" charset="77"/>
              <a:ea typeface="Tahoma"/>
              <a:cs typeface="Tahoma"/>
            </a:endParaRPr>
          </a:p>
        </p:txBody>
      </p:sp>
      <p:grpSp>
        <p:nvGrpSpPr>
          <p:cNvPr id="34" name="Graphic 35">
            <a:extLst>
              <a:ext uri="{FF2B5EF4-FFF2-40B4-BE49-F238E27FC236}">
                <a16:creationId xmlns:a16="http://schemas.microsoft.com/office/drawing/2014/main" id="{BF9AE39B-D456-9BE8-6FDD-E45DB7FC1714}"/>
              </a:ext>
            </a:extLst>
          </p:cNvPr>
          <p:cNvGrpSpPr/>
          <p:nvPr userDrawn="1"/>
        </p:nvGrpSpPr>
        <p:grpSpPr>
          <a:xfrm>
            <a:off x="376519" y="3451734"/>
            <a:ext cx="287845" cy="247791"/>
            <a:chOff x="5984565" y="3105048"/>
            <a:chExt cx="752569" cy="647849"/>
          </a:xfrm>
          <a:solidFill>
            <a:schemeClr val="bg1">
              <a:alpha val="59780"/>
            </a:schemeClr>
          </a:solidFill>
        </p:grpSpPr>
        <p:sp>
          <p:nvSpPr>
            <p:cNvPr id="35" name="Freeform 34">
              <a:extLst>
                <a:ext uri="{FF2B5EF4-FFF2-40B4-BE49-F238E27FC236}">
                  <a16:creationId xmlns:a16="http://schemas.microsoft.com/office/drawing/2014/main" id="{E92E4BC4-31AA-7D6D-A611-4C5E9A62B4DF}"/>
                </a:ext>
              </a:extLst>
            </p:cNvPr>
            <p:cNvSpPr/>
            <p:nvPr/>
          </p:nvSpPr>
          <p:spPr>
            <a:xfrm>
              <a:off x="5984565" y="3105048"/>
              <a:ext cx="752569" cy="647849"/>
            </a:xfrm>
            <a:custGeom>
              <a:avLst/>
              <a:gdLst>
                <a:gd name="connsiteX0" fmla="*/ 289982 w 752569"/>
                <a:gd name="connsiteY0" fmla="*/ 502022 h 647849"/>
                <a:gd name="connsiteX1" fmla="*/ 280497 w 752569"/>
                <a:gd name="connsiteY1" fmla="*/ 502022 h 647849"/>
                <a:gd name="connsiteX2" fmla="*/ 66615 w 752569"/>
                <a:gd name="connsiteY2" fmla="*/ 502022 h 647849"/>
                <a:gd name="connsiteX3" fmla="*/ 1359 w 752569"/>
                <a:gd name="connsiteY3" fmla="*/ 450675 h 647849"/>
                <a:gd name="connsiteX4" fmla="*/ 31 w 752569"/>
                <a:gd name="connsiteY4" fmla="*/ 434436 h 647849"/>
                <a:gd name="connsiteX5" fmla="*/ 31 w 752569"/>
                <a:gd name="connsiteY5" fmla="*/ 68345 h 647849"/>
                <a:gd name="connsiteX6" fmla="*/ 69081 w 752569"/>
                <a:gd name="connsiteY6" fmla="*/ 101 h 647849"/>
                <a:gd name="connsiteX7" fmla="*/ 684171 w 752569"/>
                <a:gd name="connsiteY7" fmla="*/ 101 h 647849"/>
                <a:gd name="connsiteX8" fmla="*/ 752461 w 752569"/>
                <a:gd name="connsiteY8" fmla="*/ 60542 h 647849"/>
                <a:gd name="connsiteX9" fmla="*/ 752461 w 752569"/>
                <a:gd name="connsiteY9" fmla="*/ 67687 h 647849"/>
                <a:gd name="connsiteX10" fmla="*/ 752461 w 752569"/>
                <a:gd name="connsiteY10" fmla="*/ 434342 h 647849"/>
                <a:gd name="connsiteX11" fmla="*/ 691593 w 752569"/>
                <a:gd name="connsiteY11" fmla="*/ 501928 h 647849"/>
                <a:gd name="connsiteX12" fmla="*/ 684171 w 752569"/>
                <a:gd name="connsiteY12" fmla="*/ 501928 h 647849"/>
                <a:gd name="connsiteX13" fmla="*/ 461562 w 752569"/>
                <a:gd name="connsiteY13" fmla="*/ 501928 h 647849"/>
                <a:gd name="connsiteX14" fmla="*/ 464218 w 752569"/>
                <a:gd name="connsiteY14" fmla="*/ 515164 h 647849"/>
                <a:gd name="connsiteX15" fmla="*/ 529758 w 752569"/>
                <a:gd name="connsiteY15" fmla="*/ 612506 h 647849"/>
                <a:gd name="connsiteX16" fmla="*/ 538105 w 752569"/>
                <a:gd name="connsiteY16" fmla="*/ 615323 h 647849"/>
                <a:gd name="connsiteX17" fmla="*/ 569499 w 752569"/>
                <a:gd name="connsiteY17" fmla="*/ 615323 h 647849"/>
                <a:gd name="connsiteX18" fmla="*/ 589038 w 752569"/>
                <a:gd name="connsiteY18" fmla="*/ 631844 h 647849"/>
                <a:gd name="connsiteX19" fmla="*/ 569594 w 752569"/>
                <a:gd name="connsiteY19" fmla="*/ 647801 h 647849"/>
                <a:gd name="connsiteX20" fmla="*/ 212965 w 752569"/>
                <a:gd name="connsiteY20" fmla="*/ 647801 h 647849"/>
                <a:gd name="connsiteX21" fmla="*/ 181571 w 752569"/>
                <a:gd name="connsiteY21" fmla="*/ 647801 h 647849"/>
                <a:gd name="connsiteX22" fmla="*/ 164061 w 752569"/>
                <a:gd name="connsiteY22" fmla="*/ 632933 h 647849"/>
                <a:gd name="connsiteX23" fmla="*/ 179085 w 752569"/>
                <a:gd name="connsiteY23" fmla="*/ 615604 h 647849"/>
                <a:gd name="connsiteX24" fmla="*/ 181571 w 752569"/>
                <a:gd name="connsiteY24" fmla="*/ 615604 h 647849"/>
                <a:gd name="connsiteX25" fmla="*/ 214578 w 752569"/>
                <a:gd name="connsiteY25" fmla="*/ 615604 h 647849"/>
                <a:gd name="connsiteX26" fmla="*/ 222830 w 752569"/>
                <a:gd name="connsiteY26" fmla="*/ 612788 h 647849"/>
                <a:gd name="connsiteX27" fmla="*/ 289698 w 752569"/>
                <a:gd name="connsiteY27" fmla="*/ 510282 h 647849"/>
                <a:gd name="connsiteX28" fmla="*/ 290646 w 752569"/>
                <a:gd name="connsiteY28" fmla="*/ 505120 h 647849"/>
                <a:gd name="connsiteX29" fmla="*/ 289982 w 752569"/>
                <a:gd name="connsiteY29" fmla="*/ 502022 h 647849"/>
                <a:gd name="connsiteX30" fmla="*/ 719929 w 752569"/>
                <a:gd name="connsiteY30" fmla="*/ 372200 h 647849"/>
                <a:gd name="connsiteX31" fmla="*/ 719929 w 752569"/>
                <a:gd name="connsiteY31" fmla="*/ 68438 h 647849"/>
                <a:gd name="connsiteX32" fmla="*/ 683222 w 752569"/>
                <a:gd name="connsiteY32" fmla="*/ 32393 h 647849"/>
                <a:gd name="connsiteX33" fmla="*/ 69745 w 752569"/>
                <a:gd name="connsiteY33" fmla="*/ 32393 h 647849"/>
                <a:gd name="connsiteX34" fmla="*/ 32659 w 752569"/>
                <a:gd name="connsiteY34" fmla="*/ 68814 h 647849"/>
                <a:gd name="connsiteX35" fmla="*/ 32659 w 752569"/>
                <a:gd name="connsiteY35" fmla="*/ 372200 h 647849"/>
                <a:gd name="connsiteX36" fmla="*/ 32659 w 752569"/>
                <a:gd name="connsiteY36" fmla="*/ 405149 h 647849"/>
                <a:gd name="connsiteX37" fmla="*/ 32659 w 752569"/>
                <a:gd name="connsiteY37" fmla="*/ 433873 h 647849"/>
                <a:gd name="connsiteX38" fmla="*/ 62417 w 752569"/>
                <a:gd name="connsiteY38" fmla="*/ 469466 h 647849"/>
                <a:gd name="connsiteX39" fmla="*/ 68796 w 752569"/>
                <a:gd name="connsiteY39" fmla="*/ 469449 h 647849"/>
                <a:gd name="connsiteX40" fmla="*/ 687491 w 752569"/>
                <a:gd name="connsiteY40" fmla="*/ 469449 h 647849"/>
                <a:gd name="connsiteX41" fmla="*/ 718885 w 752569"/>
                <a:gd name="connsiteY41" fmla="*/ 443447 h 647849"/>
                <a:gd name="connsiteX42" fmla="*/ 718885 w 752569"/>
                <a:gd name="connsiteY42" fmla="*/ 404867 h 647849"/>
                <a:gd name="connsiteX43" fmla="*/ 482903 w 752569"/>
                <a:gd name="connsiteY43" fmla="*/ 615135 h 647849"/>
                <a:gd name="connsiteX44" fmla="*/ 481670 w 752569"/>
                <a:gd name="connsiteY44" fmla="*/ 612788 h 647849"/>
                <a:gd name="connsiteX45" fmla="*/ 428176 w 752569"/>
                <a:gd name="connsiteY45" fmla="*/ 506340 h 647849"/>
                <a:gd name="connsiteX46" fmla="*/ 421916 w 752569"/>
                <a:gd name="connsiteY46" fmla="*/ 502210 h 647849"/>
                <a:gd name="connsiteX47" fmla="*/ 330672 w 752569"/>
                <a:gd name="connsiteY47" fmla="*/ 502210 h 647849"/>
                <a:gd name="connsiteX48" fmla="*/ 323843 w 752569"/>
                <a:gd name="connsiteY48" fmla="*/ 508030 h 647849"/>
                <a:gd name="connsiteX49" fmla="*/ 273479 w 752569"/>
                <a:gd name="connsiteY49" fmla="*/ 610254 h 647849"/>
                <a:gd name="connsiteX50" fmla="*/ 269400 w 752569"/>
                <a:gd name="connsiteY50" fmla="*/ 615510 h 64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752569" h="647849">
                  <a:moveTo>
                    <a:pt x="289982" y="502022"/>
                  </a:moveTo>
                  <a:lnTo>
                    <a:pt x="280497" y="502022"/>
                  </a:lnTo>
                  <a:cubicBezTo>
                    <a:pt x="209266" y="502022"/>
                    <a:pt x="138225" y="502022"/>
                    <a:pt x="66615" y="502022"/>
                  </a:cubicBezTo>
                  <a:cubicBezTo>
                    <a:pt x="35107" y="502989"/>
                    <a:pt x="7510" y="481273"/>
                    <a:pt x="1359" y="450675"/>
                  </a:cubicBezTo>
                  <a:cubicBezTo>
                    <a:pt x="318" y="445327"/>
                    <a:pt x="-128" y="439881"/>
                    <a:pt x="31" y="434436"/>
                  </a:cubicBezTo>
                  <a:cubicBezTo>
                    <a:pt x="31" y="312468"/>
                    <a:pt x="31" y="190438"/>
                    <a:pt x="31" y="68345"/>
                  </a:cubicBezTo>
                  <a:cubicBezTo>
                    <a:pt x="31" y="27136"/>
                    <a:pt x="27348" y="101"/>
                    <a:pt x="69081" y="101"/>
                  </a:cubicBezTo>
                  <a:lnTo>
                    <a:pt x="684171" y="101"/>
                  </a:lnTo>
                  <a:cubicBezTo>
                    <a:pt x="719893" y="-1872"/>
                    <a:pt x="750468" y="25188"/>
                    <a:pt x="752461" y="60542"/>
                  </a:cubicBezTo>
                  <a:cubicBezTo>
                    <a:pt x="752595" y="62922"/>
                    <a:pt x="752595" y="65308"/>
                    <a:pt x="752461" y="67687"/>
                  </a:cubicBezTo>
                  <a:cubicBezTo>
                    <a:pt x="752461" y="189906"/>
                    <a:pt x="752461" y="312124"/>
                    <a:pt x="752461" y="434342"/>
                  </a:cubicBezTo>
                  <a:cubicBezTo>
                    <a:pt x="754511" y="469641"/>
                    <a:pt x="727258" y="499900"/>
                    <a:pt x="691593" y="501928"/>
                  </a:cubicBezTo>
                  <a:cubicBezTo>
                    <a:pt x="689121" y="502069"/>
                    <a:pt x="686643" y="502069"/>
                    <a:pt x="684171" y="501928"/>
                  </a:cubicBezTo>
                  <a:lnTo>
                    <a:pt x="461562" y="501928"/>
                  </a:lnTo>
                  <a:cubicBezTo>
                    <a:pt x="462606" y="506903"/>
                    <a:pt x="463080" y="511315"/>
                    <a:pt x="464218" y="515164"/>
                  </a:cubicBezTo>
                  <a:cubicBezTo>
                    <a:pt x="474871" y="553764"/>
                    <a:pt x="497864" y="587914"/>
                    <a:pt x="529758" y="612506"/>
                  </a:cubicBezTo>
                  <a:cubicBezTo>
                    <a:pt x="532198" y="614242"/>
                    <a:pt x="535102" y="615222"/>
                    <a:pt x="538105" y="615323"/>
                  </a:cubicBezTo>
                  <a:cubicBezTo>
                    <a:pt x="548538" y="615323"/>
                    <a:pt x="559066" y="615323"/>
                    <a:pt x="569499" y="615323"/>
                  </a:cubicBezTo>
                  <a:cubicBezTo>
                    <a:pt x="581640" y="615323"/>
                    <a:pt x="589323" y="621893"/>
                    <a:pt x="589038" y="631844"/>
                  </a:cubicBezTo>
                  <a:cubicBezTo>
                    <a:pt x="588754" y="641794"/>
                    <a:pt x="581450" y="647801"/>
                    <a:pt x="569594" y="647801"/>
                  </a:cubicBezTo>
                  <a:lnTo>
                    <a:pt x="212965" y="647801"/>
                  </a:lnTo>
                  <a:cubicBezTo>
                    <a:pt x="202532" y="647801"/>
                    <a:pt x="192004" y="647801"/>
                    <a:pt x="181571" y="647801"/>
                  </a:cubicBezTo>
                  <a:cubicBezTo>
                    <a:pt x="172587" y="648481"/>
                    <a:pt x="164747" y="641824"/>
                    <a:pt x="164061" y="632933"/>
                  </a:cubicBezTo>
                  <a:cubicBezTo>
                    <a:pt x="163375" y="624042"/>
                    <a:pt x="170101" y="616284"/>
                    <a:pt x="179085" y="615604"/>
                  </a:cubicBezTo>
                  <a:cubicBezTo>
                    <a:pt x="179912" y="615541"/>
                    <a:pt x="180744" y="615541"/>
                    <a:pt x="181571" y="615604"/>
                  </a:cubicBezTo>
                  <a:cubicBezTo>
                    <a:pt x="192573" y="615604"/>
                    <a:pt x="203575" y="615604"/>
                    <a:pt x="214578" y="615604"/>
                  </a:cubicBezTo>
                  <a:cubicBezTo>
                    <a:pt x="217559" y="615544"/>
                    <a:pt x="220445" y="614559"/>
                    <a:pt x="222830" y="612788"/>
                  </a:cubicBezTo>
                  <a:cubicBezTo>
                    <a:pt x="256302" y="587188"/>
                    <a:pt x="279903" y="551011"/>
                    <a:pt x="289698" y="510282"/>
                  </a:cubicBezTo>
                  <a:cubicBezTo>
                    <a:pt x="290105" y="508580"/>
                    <a:pt x="290422" y="506856"/>
                    <a:pt x="290646" y="505120"/>
                  </a:cubicBezTo>
                  <a:cubicBezTo>
                    <a:pt x="290582" y="504060"/>
                    <a:pt x="290359" y="503016"/>
                    <a:pt x="289982" y="502022"/>
                  </a:cubicBezTo>
                  <a:close/>
                  <a:moveTo>
                    <a:pt x="719929" y="372200"/>
                  </a:moveTo>
                  <a:lnTo>
                    <a:pt x="719929" y="68438"/>
                  </a:lnTo>
                  <a:cubicBezTo>
                    <a:pt x="719929" y="45347"/>
                    <a:pt x="706745" y="32393"/>
                    <a:pt x="683222" y="32393"/>
                  </a:cubicBezTo>
                  <a:lnTo>
                    <a:pt x="69745" y="32393"/>
                  </a:lnTo>
                  <a:cubicBezTo>
                    <a:pt x="45653" y="32393"/>
                    <a:pt x="32659" y="45159"/>
                    <a:pt x="32659" y="68814"/>
                  </a:cubicBezTo>
                  <a:lnTo>
                    <a:pt x="32659" y="372200"/>
                  </a:lnTo>
                  <a:close/>
                  <a:moveTo>
                    <a:pt x="32659" y="405149"/>
                  </a:moveTo>
                  <a:lnTo>
                    <a:pt x="32659" y="433873"/>
                  </a:lnTo>
                  <a:cubicBezTo>
                    <a:pt x="30945" y="451834"/>
                    <a:pt x="44268" y="467770"/>
                    <a:pt x="62417" y="469466"/>
                  </a:cubicBezTo>
                  <a:cubicBezTo>
                    <a:pt x="64539" y="469664"/>
                    <a:pt x="66675" y="469659"/>
                    <a:pt x="68796" y="469449"/>
                  </a:cubicBezTo>
                  <a:lnTo>
                    <a:pt x="687491" y="469449"/>
                  </a:lnTo>
                  <a:cubicBezTo>
                    <a:pt x="703041" y="469736"/>
                    <a:pt x="716430" y="458647"/>
                    <a:pt x="718885" y="443447"/>
                  </a:cubicBezTo>
                  <a:cubicBezTo>
                    <a:pt x="719742" y="430601"/>
                    <a:pt x="719742" y="417713"/>
                    <a:pt x="718885" y="404867"/>
                  </a:cubicBezTo>
                  <a:close/>
                  <a:moveTo>
                    <a:pt x="482903" y="615135"/>
                  </a:moveTo>
                  <a:cubicBezTo>
                    <a:pt x="482538" y="614329"/>
                    <a:pt x="482126" y="613547"/>
                    <a:pt x="481670" y="612788"/>
                  </a:cubicBezTo>
                  <a:cubicBezTo>
                    <a:pt x="453827" y="583162"/>
                    <a:pt x="435248" y="546190"/>
                    <a:pt x="428176" y="506340"/>
                  </a:cubicBezTo>
                  <a:cubicBezTo>
                    <a:pt x="426919" y="504014"/>
                    <a:pt x="424570" y="502463"/>
                    <a:pt x="421916" y="502210"/>
                  </a:cubicBezTo>
                  <a:cubicBezTo>
                    <a:pt x="391470" y="502210"/>
                    <a:pt x="361118" y="502210"/>
                    <a:pt x="330672" y="502210"/>
                  </a:cubicBezTo>
                  <a:cubicBezTo>
                    <a:pt x="326214" y="502210"/>
                    <a:pt x="324602" y="503524"/>
                    <a:pt x="323843" y="508030"/>
                  </a:cubicBezTo>
                  <a:cubicBezTo>
                    <a:pt x="317147" y="546128"/>
                    <a:pt x="299685" y="581570"/>
                    <a:pt x="273479" y="610254"/>
                  </a:cubicBezTo>
                  <a:cubicBezTo>
                    <a:pt x="272151" y="611756"/>
                    <a:pt x="271012" y="613445"/>
                    <a:pt x="269400" y="615510"/>
                  </a:cubicBezTo>
                  <a:close/>
                </a:path>
              </a:pathLst>
            </a:custGeom>
            <a:solidFill>
              <a:srgbClr val="CCCCCC"/>
            </a:solidFill>
            <a:ln w="9404" cap="flat">
              <a:noFill/>
              <a:prstDash val="solid"/>
              <a:miter/>
            </a:ln>
          </p:spPr>
          <p:txBody>
            <a:bodyPr rtlCol="0" anchor="ctr"/>
            <a:lstStyle/>
            <a:p>
              <a:endParaRPr lang="en-US">
                <a:latin typeface="Montserrat" pitchFamily="2" charset="77"/>
              </a:endParaRPr>
            </a:p>
          </p:txBody>
        </p:sp>
        <p:sp>
          <p:nvSpPr>
            <p:cNvPr id="36" name="Freeform 35">
              <a:extLst>
                <a:ext uri="{FF2B5EF4-FFF2-40B4-BE49-F238E27FC236}">
                  <a16:creationId xmlns:a16="http://schemas.microsoft.com/office/drawing/2014/main" id="{5C8C5B57-3D26-7CDF-2186-9C4564A8AD1D}"/>
                </a:ext>
              </a:extLst>
            </p:cNvPr>
            <p:cNvSpPr/>
            <p:nvPr/>
          </p:nvSpPr>
          <p:spPr>
            <a:xfrm>
              <a:off x="6081202" y="3525876"/>
              <a:ext cx="32817" cy="32483"/>
            </a:xfrm>
            <a:custGeom>
              <a:avLst/>
              <a:gdLst>
                <a:gd name="connsiteX0" fmla="*/ 16694 w 32817"/>
                <a:gd name="connsiteY0" fmla="*/ 32476 h 32483"/>
                <a:gd name="connsiteX1" fmla="*/ 8 w 32817"/>
                <a:gd name="connsiteY1" fmla="*/ 16900 h 32483"/>
                <a:gd name="connsiteX2" fmla="*/ 1 w 32817"/>
                <a:gd name="connsiteY2" fmla="*/ 16424 h 32483"/>
                <a:gd name="connsiteX3" fmla="*/ 16221 w 32817"/>
                <a:gd name="connsiteY3" fmla="*/ 1 h 32483"/>
                <a:gd name="connsiteX4" fmla="*/ 32817 w 32817"/>
                <a:gd name="connsiteY4" fmla="*/ 16054 h 32483"/>
                <a:gd name="connsiteX5" fmla="*/ 16694 w 32817"/>
                <a:gd name="connsiteY5" fmla="*/ 32476 h 3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17" h="32483">
                  <a:moveTo>
                    <a:pt x="16694" y="32476"/>
                  </a:moveTo>
                  <a:cubicBezTo>
                    <a:pt x="7741" y="32735"/>
                    <a:pt x="270" y="25762"/>
                    <a:pt x="8" y="16900"/>
                  </a:cubicBezTo>
                  <a:cubicBezTo>
                    <a:pt x="3" y="16742"/>
                    <a:pt x="1" y="16583"/>
                    <a:pt x="1" y="16424"/>
                  </a:cubicBezTo>
                  <a:cubicBezTo>
                    <a:pt x="-102" y="7456"/>
                    <a:pt x="7160" y="103"/>
                    <a:pt x="16221" y="1"/>
                  </a:cubicBezTo>
                  <a:cubicBezTo>
                    <a:pt x="25283" y="-101"/>
                    <a:pt x="32713" y="7085"/>
                    <a:pt x="32817" y="16054"/>
                  </a:cubicBezTo>
                  <a:cubicBezTo>
                    <a:pt x="32919" y="24984"/>
                    <a:pt x="25717" y="32320"/>
                    <a:pt x="16694" y="32476"/>
                  </a:cubicBezTo>
                  <a:close/>
                </a:path>
              </a:pathLst>
            </a:custGeom>
            <a:grpFill/>
            <a:ln w="9404" cap="flat">
              <a:noFill/>
              <a:prstDash val="solid"/>
              <a:miter/>
            </a:ln>
          </p:spPr>
          <p:txBody>
            <a:bodyPr rtlCol="0" anchor="ctr"/>
            <a:lstStyle/>
            <a:p>
              <a:endParaRPr lang="en-US">
                <a:latin typeface="Montserrat" pitchFamily="2" charset="77"/>
              </a:endParaRPr>
            </a:p>
          </p:txBody>
        </p:sp>
      </p:grpSp>
      <p:grpSp>
        <p:nvGrpSpPr>
          <p:cNvPr id="37" name="Graphic 29">
            <a:extLst>
              <a:ext uri="{FF2B5EF4-FFF2-40B4-BE49-F238E27FC236}">
                <a16:creationId xmlns:a16="http://schemas.microsoft.com/office/drawing/2014/main" id="{11ED9FFF-D0A0-9C6F-68B6-8F0CB95065EA}"/>
              </a:ext>
            </a:extLst>
          </p:cNvPr>
          <p:cNvGrpSpPr/>
          <p:nvPr userDrawn="1"/>
        </p:nvGrpSpPr>
        <p:grpSpPr>
          <a:xfrm>
            <a:off x="4096863" y="4499159"/>
            <a:ext cx="340642" cy="202055"/>
            <a:chOff x="5650932" y="3162299"/>
            <a:chExt cx="890608" cy="528273"/>
          </a:xfrm>
          <a:solidFill>
            <a:schemeClr val="bg1">
              <a:alpha val="49957"/>
            </a:schemeClr>
          </a:solidFill>
        </p:grpSpPr>
        <p:sp>
          <p:nvSpPr>
            <p:cNvPr id="38" name="Freeform 37">
              <a:extLst>
                <a:ext uri="{FF2B5EF4-FFF2-40B4-BE49-F238E27FC236}">
                  <a16:creationId xmlns:a16="http://schemas.microsoft.com/office/drawing/2014/main" id="{303FE448-004D-2E0F-3896-39B7B31F011E}"/>
                </a:ext>
              </a:extLst>
            </p:cNvPr>
            <p:cNvSpPr/>
            <p:nvPr/>
          </p:nvSpPr>
          <p:spPr>
            <a:xfrm>
              <a:off x="5694247" y="3445282"/>
              <a:ext cx="804544" cy="245290"/>
            </a:xfrm>
            <a:custGeom>
              <a:avLst/>
              <a:gdLst>
                <a:gd name="connsiteX0" fmla="*/ 317959 w 804544"/>
                <a:gd name="connsiteY0" fmla="*/ 0 h 245290"/>
                <a:gd name="connsiteX1" fmla="*/ 351628 w 804544"/>
                <a:gd name="connsiteY1" fmla="*/ 24705 h 245290"/>
                <a:gd name="connsiteX2" fmla="*/ 436745 w 804544"/>
                <a:gd name="connsiteY2" fmla="*/ 34063 h 245290"/>
                <a:gd name="connsiteX3" fmla="*/ 451404 w 804544"/>
                <a:gd name="connsiteY3" fmla="*/ 25828 h 245290"/>
                <a:gd name="connsiteX4" fmla="*/ 482330 w 804544"/>
                <a:gd name="connsiteY4" fmla="*/ 3369 h 245290"/>
                <a:gd name="connsiteX5" fmla="*/ 486680 w 804544"/>
                <a:gd name="connsiteY5" fmla="*/ 281 h 245290"/>
                <a:gd name="connsiteX6" fmla="*/ 804545 w 804544"/>
                <a:gd name="connsiteY6" fmla="*/ 232918 h 245290"/>
                <a:gd name="connsiteX7" fmla="*/ 781658 w 804544"/>
                <a:gd name="connsiteY7" fmla="*/ 242276 h 245290"/>
                <a:gd name="connsiteX8" fmla="*/ 756407 w 804544"/>
                <a:gd name="connsiteY8" fmla="*/ 245270 h 245290"/>
                <a:gd name="connsiteX9" fmla="*/ 48328 w 804544"/>
                <a:gd name="connsiteY9" fmla="*/ 245270 h 245290"/>
                <a:gd name="connsiteX10" fmla="*/ 6715 w 804544"/>
                <a:gd name="connsiteY10" fmla="*/ 235913 h 245290"/>
                <a:gd name="connsiteX11" fmla="*/ 2270 w 804544"/>
                <a:gd name="connsiteY11" fmla="*/ 233573 h 245290"/>
                <a:gd name="connsiteX12" fmla="*/ 0 w 804544"/>
                <a:gd name="connsiteY12" fmla="*/ 231982 h 24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4544" h="245290">
                  <a:moveTo>
                    <a:pt x="317959" y="0"/>
                  </a:moveTo>
                  <a:cubicBezTo>
                    <a:pt x="329497" y="8422"/>
                    <a:pt x="340468" y="16657"/>
                    <a:pt x="351628" y="24705"/>
                  </a:cubicBezTo>
                  <a:cubicBezTo>
                    <a:pt x="376232" y="42749"/>
                    <a:pt x="408738" y="46323"/>
                    <a:pt x="436745" y="34063"/>
                  </a:cubicBezTo>
                  <a:cubicBezTo>
                    <a:pt x="441932" y="31880"/>
                    <a:pt x="446851" y="29116"/>
                    <a:pt x="451404" y="25828"/>
                  </a:cubicBezTo>
                  <a:cubicBezTo>
                    <a:pt x="461902" y="18529"/>
                    <a:pt x="472021" y="10855"/>
                    <a:pt x="482330" y="3369"/>
                  </a:cubicBezTo>
                  <a:lnTo>
                    <a:pt x="486680" y="281"/>
                  </a:lnTo>
                  <a:lnTo>
                    <a:pt x="804545" y="232918"/>
                  </a:lnTo>
                  <a:cubicBezTo>
                    <a:pt x="797487" y="237260"/>
                    <a:pt x="789755" y="240421"/>
                    <a:pt x="781658" y="242276"/>
                  </a:cubicBezTo>
                  <a:cubicBezTo>
                    <a:pt x="773424" y="244439"/>
                    <a:pt x="764924" y="245447"/>
                    <a:pt x="756407" y="245270"/>
                  </a:cubicBezTo>
                  <a:lnTo>
                    <a:pt x="48328" y="245270"/>
                  </a:lnTo>
                  <a:cubicBezTo>
                    <a:pt x="33911" y="245383"/>
                    <a:pt x="19666" y="242179"/>
                    <a:pt x="6715" y="235913"/>
                  </a:cubicBezTo>
                  <a:cubicBezTo>
                    <a:pt x="5202" y="235164"/>
                    <a:pt x="3688" y="234415"/>
                    <a:pt x="2270" y="233573"/>
                  </a:cubicBezTo>
                  <a:cubicBezTo>
                    <a:pt x="1473" y="233101"/>
                    <a:pt x="715" y="232569"/>
                    <a:pt x="0" y="231982"/>
                  </a:cubicBezTo>
                  <a:close/>
                </a:path>
              </a:pathLst>
            </a:custGeom>
            <a:grpFill/>
            <a:ln w="9424" cap="flat">
              <a:noFill/>
              <a:prstDash val="solid"/>
              <a:miter/>
            </a:ln>
          </p:spPr>
          <p:txBody>
            <a:bodyPr rtlCol="0" anchor="ctr"/>
            <a:lstStyle/>
            <a:p>
              <a:endParaRPr lang="en-US">
                <a:latin typeface="Montserrat" pitchFamily="2" charset="77"/>
              </a:endParaRPr>
            </a:p>
          </p:txBody>
        </p:sp>
        <p:sp>
          <p:nvSpPr>
            <p:cNvPr id="39" name="Freeform 38">
              <a:extLst>
                <a:ext uri="{FF2B5EF4-FFF2-40B4-BE49-F238E27FC236}">
                  <a16:creationId xmlns:a16="http://schemas.microsoft.com/office/drawing/2014/main" id="{C2840ACE-4B58-2C56-8B9D-9A220681D1FA}"/>
                </a:ext>
              </a:extLst>
            </p:cNvPr>
            <p:cNvSpPr/>
            <p:nvPr/>
          </p:nvSpPr>
          <p:spPr>
            <a:xfrm>
              <a:off x="5708717" y="3162299"/>
              <a:ext cx="775037" cy="279526"/>
            </a:xfrm>
            <a:custGeom>
              <a:avLst/>
              <a:gdLst>
                <a:gd name="connsiteX0" fmla="*/ 0 w 775037"/>
                <a:gd name="connsiteY0" fmla="*/ 5709 h 279526"/>
                <a:gd name="connsiteX1" fmla="*/ 26481 w 775037"/>
                <a:gd name="connsiteY1" fmla="*/ 0 h 279526"/>
                <a:gd name="connsiteX2" fmla="*/ 744206 w 775037"/>
                <a:gd name="connsiteY2" fmla="*/ 0 h 279526"/>
                <a:gd name="connsiteX3" fmla="*/ 771349 w 775037"/>
                <a:gd name="connsiteY3" fmla="*/ 4024 h 279526"/>
                <a:gd name="connsiteX4" fmla="*/ 774187 w 775037"/>
                <a:gd name="connsiteY4" fmla="*/ 5054 h 279526"/>
                <a:gd name="connsiteX5" fmla="*/ 775038 w 775037"/>
                <a:gd name="connsiteY5" fmla="*/ 5989 h 279526"/>
                <a:gd name="connsiteX6" fmla="*/ 771633 w 775037"/>
                <a:gd name="connsiteY6" fmla="*/ 8797 h 279526"/>
                <a:gd name="connsiteX7" fmla="*/ 412250 w 775037"/>
                <a:gd name="connsiteY7" fmla="*/ 272221 h 279526"/>
                <a:gd name="connsiteX8" fmla="*/ 363071 w 775037"/>
                <a:gd name="connsiteY8" fmla="*/ 272221 h 279526"/>
                <a:gd name="connsiteX9" fmla="*/ 3878 w 775037"/>
                <a:gd name="connsiteY9" fmla="*/ 8703 h 27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5037" h="279526">
                  <a:moveTo>
                    <a:pt x="0" y="5709"/>
                  </a:moveTo>
                  <a:cubicBezTo>
                    <a:pt x="8441" y="2350"/>
                    <a:pt x="17393" y="421"/>
                    <a:pt x="26481" y="0"/>
                  </a:cubicBezTo>
                  <a:lnTo>
                    <a:pt x="744206" y="0"/>
                  </a:lnTo>
                  <a:cubicBezTo>
                    <a:pt x="753408" y="-21"/>
                    <a:pt x="762559" y="1335"/>
                    <a:pt x="771349" y="4024"/>
                  </a:cubicBezTo>
                  <a:lnTo>
                    <a:pt x="774187" y="5054"/>
                  </a:lnTo>
                  <a:cubicBezTo>
                    <a:pt x="774187" y="5054"/>
                    <a:pt x="774187" y="5054"/>
                    <a:pt x="775038" y="5989"/>
                  </a:cubicBezTo>
                  <a:lnTo>
                    <a:pt x="771633" y="8797"/>
                  </a:lnTo>
                  <a:cubicBezTo>
                    <a:pt x="651838" y="96574"/>
                    <a:pt x="532045" y="184382"/>
                    <a:pt x="412250" y="272221"/>
                  </a:cubicBezTo>
                  <a:cubicBezTo>
                    <a:pt x="397335" y="281962"/>
                    <a:pt x="377987" y="281962"/>
                    <a:pt x="363071" y="272221"/>
                  </a:cubicBezTo>
                  <a:cubicBezTo>
                    <a:pt x="243529" y="184320"/>
                    <a:pt x="123798" y="96480"/>
                    <a:pt x="3878" y="8703"/>
                  </a:cubicBezTo>
                  <a:close/>
                </a:path>
              </a:pathLst>
            </a:custGeom>
            <a:grpFill/>
            <a:ln w="9424" cap="flat">
              <a:noFill/>
              <a:prstDash val="solid"/>
              <a:miter/>
            </a:ln>
          </p:spPr>
          <p:txBody>
            <a:bodyPr rtlCol="0" anchor="ctr"/>
            <a:lstStyle/>
            <a:p>
              <a:endParaRPr lang="en-US">
                <a:latin typeface="Montserrat" pitchFamily="2" charset="77"/>
              </a:endParaRPr>
            </a:p>
          </p:txBody>
        </p:sp>
        <p:sp>
          <p:nvSpPr>
            <p:cNvPr id="40" name="Freeform 39">
              <a:extLst>
                <a:ext uri="{FF2B5EF4-FFF2-40B4-BE49-F238E27FC236}">
                  <a16:creationId xmlns:a16="http://schemas.microsoft.com/office/drawing/2014/main" id="{934BEC93-6C7C-15E5-C456-913C900AB964}"/>
                </a:ext>
              </a:extLst>
            </p:cNvPr>
            <p:cNvSpPr/>
            <p:nvPr/>
          </p:nvSpPr>
          <p:spPr>
            <a:xfrm>
              <a:off x="6218095" y="3195239"/>
              <a:ext cx="323445" cy="451237"/>
            </a:xfrm>
            <a:custGeom>
              <a:avLst/>
              <a:gdLst>
                <a:gd name="connsiteX0" fmla="*/ 312096 w 323445"/>
                <a:gd name="connsiteY0" fmla="*/ 451238 h 451237"/>
                <a:gd name="connsiteX1" fmla="*/ 0 w 323445"/>
                <a:gd name="connsiteY1" fmla="*/ 222624 h 451237"/>
                <a:gd name="connsiteX2" fmla="*/ 304057 w 323445"/>
                <a:gd name="connsiteY2" fmla="*/ 0 h 451237"/>
                <a:gd name="connsiteX3" fmla="*/ 307178 w 323445"/>
                <a:gd name="connsiteY3" fmla="*/ 3837 h 451237"/>
                <a:gd name="connsiteX4" fmla="*/ 323445 w 323445"/>
                <a:gd name="connsiteY4" fmla="*/ 53995 h 451237"/>
                <a:gd name="connsiteX5" fmla="*/ 323445 w 323445"/>
                <a:gd name="connsiteY5" fmla="*/ 408566 h 451237"/>
                <a:gd name="connsiteX6" fmla="*/ 315028 w 323445"/>
                <a:gd name="connsiteY6" fmla="*/ 445997 h 451237"/>
                <a:gd name="connsiteX7" fmla="*/ 312096 w 323445"/>
                <a:gd name="connsiteY7" fmla="*/ 451238 h 45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445" h="451237">
                  <a:moveTo>
                    <a:pt x="312096" y="451238"/>
                  </a:moveTo>
                  <a:lnTo>
                    <a:pt x="0" y="222624"/>
                  </a:lnTo>
                  <a:lnTo>
                    <a:pt x="304057" y="0"/>
                  </a:lnTo>
                  <a:cubicBezTo>
                    <a:pt x="305286" y="1497"/>
                    <a:pt x="306327" y="2620"/>
                    <a:pt x="307178" y="3837"/>
                  </a:cubicBezTo>
                  <a:cubicBezTo>
                    <a:pt x="317792" y="18449"/>
                    <a:pt x="323484" y="36000"/>
                    <a:pt x="323445" y="53995"/>
                  </a:cubicBezTo>
                  <a:cubicBezTo>
                    <a:pt x="323445" y="172216"/>
                    <a:pt x="323445" y="290406"/>
                    <a:pt x="323445" y="408566"/>
                  </a:cubicBezTo>
                  <a:cubicBezTo>
                    <a:pt x="323493" y="421508"/>
                    <a:pt x="320617" y="434296"/>
                    <a:pt x="315028" y="445997"/>
                  </a:cubicBezTo>
                  <a:cubicBezTo>
                    <a:pt x="314271" y="447307"/>
                    <a:pt x="312947" y="448898"/>
                    <a:pt x="312096" y="451238"/>
                  </a:cubicBezTo>
                  <a:close/>
                </a:path>
              </a:pathLst>
            </a:custGeom>
            <a:grpFill/>
            <a:ln w="9424" cap="flat">
              <a:noFill/>
              <a:prstDash val="solid"/>
              <a:miter/>
            </a:ln>
          </p:spPr>
          <p:txBody>
            <a:bodyPr rtlCol="0" anchor="ctr"/>
            <a:lstStyle/>
            <a:p>
              <a:endParaRPr lang="en-US">
                <a:latin typeface="Montserrat" pitchFamily="2" charset="77"/>
              </a:endParaRPr>
            </a:p>
          </p:txBody>
        </p:sp>
        <p:sp>
          <p:nvSpPr>
            <p:cNvPr id="41" name="Freeform 40">
              <a:extLst>
                <a:ext uri="{FF2B5EF4-FFF2-40B4-BE49-F238E27FC236}">
                  <a16:creationId xmlns:a16="http://schemas.microsoft.com/office/drawing/2014/main" id="{DBB56DB7-F740-9CA3-F964-8849D22EA338}"/>
                </a:ext>
              </a:extLst>
            </p:cNvPr>
            <p:cNvSpPr/>
            <p:nvPr/>
          </p:nvSpPr>
          <p:spPr>
            <a:xfrm>
              <a:off x="5650932" y="3195239"/>
              <a:ext cx="323822" cy="451050"/>
            </a:xfrm>
            <a:custGeom>
              <a:avLst/>
              <a:gdLst>
                <a:gd name="connsiteX0" fmla="*/ 19955 w 323822"/>
                <a:gd name="connsiteY0" fmla="*/ 0 h 451050"/>
                <a:gd name="connsiteX1" fmla="*/ 323823 w 323822"/>
                <a:gd name="connsiteY1" fmla="*/ 222624 h 451050"/>
                <a:gd name="connsiteX2" fmla="*/ 11727 w 323822"/>
                <a:gd name="connsiteY2" fmla="*/ 451051 h 451050"/>
                <a:gd name="connsiteX3" fmla="*/ 9457 w 323822"/>
                <a:gd name="connsiteY3" fmla="*/ 447495 h 451050"/>
                <a:gd name="connsiteX4" fmla="*/ 0 w 323822"/>
                <a:gd name="connsiteY4" fmla="*/ 409034 h 451050"/>
                <a:gd name="connsiteX5" fmla="*/ 0 w 323822"/>
                <a:gd name="connsiteY5" fmla="*/ 53434 h 451050"/>
                <a:gd name="connsiteX6" fmla="*/ 17118 w 323822"/>
                <a:gd name="connsiteY6" fmla="*/ 3462 h 451050"/>
                <a:gd name="connsiteX7" fmla="*/ 19955 w 323822"/>
                <a:gd name="connsiteY7" fmla="*/ 0 h 45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22" h="451050">
                  <a:moveTo>
                    <a:pt x="19955" y="0"/>
                  </a:moveTo>
                  <a:lnTo>
                    <a:pt x="323823" y="222624"/>
                  </a:lnTo>
                  <a:lnTo>
                    <a:pt x="11727" y="451051"/>
                  </a:lnTo>
                  <a:cubicBezTo>
                    <a:pt x="10876" y="449647"/>
                    <a:pt x="10025" y="448617"/>
                    <a:pt x="9457" y="447495"/>
                  </a:cubicBezTo>
                  <a:cubicBezTo>
                    <a:pt x="3309" y="435582"/>
                    <a:pt x="70" y="422409"/>
                    <a:pt x="0" y="409034"/>
                  </a:cubicBezTo>
                  <a:lnTo>
                    <a:pt x="0" y="53434"/>
                  </a:lnTo>
                  <a:cubicBezTo>
                    <a:pt x="149" y="35392"/>
                    <a:pt x="6150" y="17875"/>
                    <a:pt x="17118" y="3462"/>
                  </a:cubicBezTo>
                  <a:cubicBezTo>
                    <a:pt x="17875" y="2339"/>
                    <a:pt x="18820" y="1404"/>
                    <a:pt x="19955" y="0"/>
                  </a:cubicBezTo>
                  <a:close/>
                </a:path>
              </a:pathLst>
            </a:custGeom>
            <a:grpFill/>
            <a:ln w="9424" cap="flat">
              <a:noFill/>
              <a:prstDash val="solid"/>
              <a:miter/>
            </a:ln>
          </p:spPr>
          <p:txBody>
            <a:bodyPr rtlCol="0" anchor="ctr"/>
            <a:lstStyle/>
            <a:p>
              <a:endParaRPr lang="en-US">
                <a:latin typeface="Montserrat" pitchFamily="2" charset="77"/>
              </a:endParaRPr>
            </a:p>
          </p:txBody>
        </p:sp>
      </p:grpSp>
      <p:sp>
        <p:nvSpPr>
          <p:cNvPr id="42" name="Graphic 27">
            <a:extLst>
              <a:ext uri="{FF2B5EF4-FFF2-40B4-BE49-F238E27FC236}">
                <a16:creationId xmlns:a16="http://schemas.microsoft.com/office/drawing/2014/main" id="{8E8F1F0C-D7DD-E15C-FE66-3F969FD84016}"/>
              </a:ext>
            </a:extLst>
          </p:cNvPr>
          <p:cNvSpPr/>
          <p:nvPr userDrawn="1"/>
        </p:nvSpPr>
        <p:spPr>
          <a:xfrm>
            <a:off x="4129139" y="3450124"/>
            <a:ext cx="266762" cy="247864"/>
          </a:xfrm>
          <a:custGeom>
            <a:avLst/>
            <a:gdLst>
              <a:gd name="connsiteX0" fmla="*/ 344410 w 697448"/>
              <a:gd name="connsiteY0" fmla="*/ 33 h 648038"/>
              <a:gd name="connsiteX1" fmla="*/ 541973 w 697448"/>
              <a:gd name="connsiteY1" fmla="*/ 54571 h 648038"/>
              <a:gd name="connsiteX2" fmla="*/ 672517 w 697448"/>
              <a:gd name="connsiteY2" fmla="*/ 203917 h 648038"/>
              <a:gd name="connsiteX3" fmla="*/ 696020 w 697448"/>
              <a:gd name="connsiteY3" fmla="*/ 295065 h 648038"/>
              <a:gd name="connsiteX4" fmla="*/ 666947 w 697448"/>
              <a:gd name="connsiteY4" fmla="*/ 456145 h 648038"/>
              <a:gd name="connsiteX5" fmla="*/ 575954 w 697448"/>
              <a:gd name="connsiteY5" fmla="*/ 569352 h 648038"/>
              <a:gd name="connsiteX6" fmla="*/ 417753 w 697448"/>
              <a:gd name="connsiteY6" fmla="*/ 641162 h 648038"/>
              <a:gd name="connsiteX7" fmla="*/ 154305 w 697448"/>
              <a:gd name="connsiteY7" fmla="*/ 592350 h 648038"/>
              <a:gd name="connsiteX8" fmla="*/ 19041 w 697448"/>
              <a:gd name="connsiteY8" fmla="*/ 428829 h 648038"/>
              <a:gd name="connsiteX9" fmla="*/ 824 w 697448"/>
              <a:gd name="connsiteY9" fmla="*/ 345566 h 648038"/>
              <a:gd name="connsiteX10" fmla="*/ 77187 w 697448"/>
              <a:gd name="connsiteY10" fmla="*/ 121124 h 648038"/>
              <a:gd name="connsiteX11" fmla="*/ 224721 w 697448"/>
              <a:gd name="connsiteY11" fmla="*/ 21247 h 648038"/>
              <a:gd name="connsiteX12" fmla="*/ 317981 w 697448"/>
              <a:gd name="connsiteY12" fmla="*/ 1441 h 648038"/>
              <a:gd name="connsiteX13" fmla="*/ 344410 w 697448"/>
              <a:gd name="connsiteY13" fmla="*/ 33 h 648038"/>
              <a:gd name="connsiteX14" fmla="*/ 657603 w 697448"/>
              <a:gd name="connsiteY14" fmla="*/ 305390 h 648038"/>
              <a:gd name="connsiteX15" fmla="*/ 657603 w 697448"/>
              <a:gd name="connsiteY15" fmla="*/ 303607 h 648038"/>
              <a:gd name="connsiteX16" fmla="*/ 653638 w 697448"/>
              <a:gd name="connsiteY16" fmla="*/ 273944 h 648038"/>
              <a:gd name="connsiteX17" fmla="*/ 585393 w 697448"/>
              <a:gd name="connsiteY17" fmla="*/ 138584 h 648038"/>
              <a:gd name="connsiteX18" fmla="*/ 581001 w 697448"/>
              <a:gd name="connsiteY18" fmla="*/ 137445 h 648038"/>
              <a:gd name="connsiteX19" fmla="*/ 580579 w 697448"/>
              <a:gd name="connsiteY19" fmla="*/ 137739 h 648038"/>
              <a:gd name="connsiteX20" fmla="*/ 502706 w 697448"/>
              <a:gd name="connsiteY20" fmla="*/ 173504 h 648038"/>
              <a:gd name="connsiteX21" fmla="*/ 500157 w 697448"/>
              <a:gd name="connsiteY21" fmla="*/ 174536 h 648038"/>
              <a:gd name="connsiteX22" fmla="*/ 500912 w 697448"/>
              <a:gd name="connsiteY22" fmla="*/ 176601 h 648038"/>
              <a:gd name="connsiteX23" fmla="*/ 517714 w 697448"/>
              <a:gd name="connsiteY23" fmla="*/ 225132 h 648038"/>
              <a:gd name="connsiteX24" fmla="*/ 532156 w 697448"/>
              <a:gd name="connsiteY24" fmla="*/ 303044 h 648038"/>
              <a:gd name="connsiteX25" fmla="*/ 535271 w 697448"/>
              <a:gd name="connsiteY25" fmla="*/ 305578 h 648038"/>
              <a:gd name="connsiteX26" fmla="*/ 654771 w 697448"/>
              <a:gd name="connsiteY26" fmla="*/ 305578 h 648038"/>
              <a:gd name="connsiteX27" fmla="*/ 39619 w 697448"/>
              <a:gd name="connsiteY27" fmla="*/ 305390 h 648038"/>
              <a:gd name="connsiteX28" fmla="*/ 42073 w 697448"/>
              <a:gd name="connsiteY28" fmla="*/ 305390 h 648038"/>
              <a:gd name="connsiteX29" fmla="*/ 164783 w 697448"/>
              <a:gd name="connsiteY29" fmla="*/ 305390 h 648038"/>
              <a:gd name="connsiteX30" fmla="*/ 167614 w 697448"/>
              <a:gd name="connsiteY30" fmla="*/ 302762 h 648038"/>
              <a:gd name="connsiteX31" fmla="*/ 168747 w 697448"/>
              <a:gd name="connsiteY31" fmla="*/ 286335 h 648038"/>
              <a:gd name="connsiteX32" fmla="*/ 193855 w 697448"/>
              <a:gd name="connsiteY32" fmla="*/ 176507 h 648038"/>
              <a:gd name="connsiteX33" fmla="*/ 194799 w 697448"/>
              <a:gd name="connsiteY33" fmla="*/ 173879 h 648038"/>
              <a:gd name="connsiteX34" fmla="*/ 191495 w 697448"/>
              <a:gd name="connsiteY34" fmla="*/ 172753 h 648038"/>
              <a:gd name="connsiteX35" fmla="*/ 115227 w 697448"/>
              <a:gd name="connsiteY35" fmla="*/ 138584 h 648038"/>
              <a:gd name="connsiteX36" fmla="*/ 110696 w 697448"/>
              <a:gd name="connsiteY36" fmla="*/ 139429 h 648038"/>
              <a:gd name="connsiteX37" fmla="*/ 40752 w 697448"/>
              <a:gd name="connsiteY37" fmla="*/ 292624 h 648038"/>
              <a:gd name="connsiteX38" fmla="*/ 39619 w 697448"/>
              <a:gd name="connsiteY38" fmla="*/ 305296 h 648038"/>
              <a:gd name="connsiteX39" fmla="*/ 39619 w 697448"/>
              <a:gd name="connsiteY39" fmla="*/ 342938 h 648038"/>
              <a:gd name="connsiteX40" fmla="*/ 105693 w 697448"/>
              <a:gd name="connsiteY40" fmla="*/ 502516 h 648038"/>
              <a:gd name="connsiteX41" fmla="*/ 192156 w 697448"/>
              <a:gd name="connsiteY41" fmla="*/ 461871 h 648038"/>
              <a:gd name="connsiteX42" fmla="*/ 191118 w 697448"/>
              <a:gd name="connsiteY42" fmla="*/ 458961 h 648038"/>
              <a:gd name="connsiteX43" fmla="*/ 168464 w 697448"/>
              <a:gd name="connsiteY43" fmla="*/ 346317 h 648038"/>
              <a:gd name="connsiteX44" fmla="*/ 164971 w 697448"/>
              <a:gd name="connsiteY44" fmla="*/ 343595 h 648038"/>
              <a:gd name="connsiteX45" fmla="*/ 42923 w 697448"/>
              <a:gd name="connsiteY45" fmla="*/ 343595 h 648038"/>
              <a:gd name="connsiteX46" fmla="*/ 531306 w 697448"/>
              <a:gd name="connsiteY46" fmla="*/ 342938 h 648038"/>
              <a:gd name="connsiteX47" fmla="*/ 521867 w 697448"/>
              <a:gd name="connsiteY47" fmla="*/ 401607 h 648038"/>
              <a:gd name="connsiteX48" fmla="*/ 504593 w 697448"/>
              <a:gd name="connsiteY48" fmla="*/ 458679 h 648038"/>
              <a:gd name="connsiteX49" fmla="*/ 591434 w 697448"/>
              <a:gd name="connsiteY49" fmla="*/ 503267 h 648038"/>
              <a:gd name="connsiteX50" fmla="*/ 658169 w 697448"/>
              <a:gd name="connsiteY50" fmla="*/ 342938 h 648038"/>
              <a:gd name="connsiteX51" fmla="*/ 365271 w 697448"/>
              <a:gd name="connsiteY51" fmla="*/ 198942 h 648038"/>
              <a:gd name="connsiteX52" fmla="*/ 365271 w 697448"/>
              <a:gd name="connsiteY52" fmla="*/ 201007 h 648038"/>
              <a:gd name="connsiteX53" fmla="*/ 365271 w 697448"/>
              <a:gd name="connsiteY53" fmla="*/ 303044 h 648038"/>
              <a:gd name="connsiteX54" fmla="*/ 368103 w 697448"/>
              <a:gd name="connsiteY54" fmla="*/ 305578 h 648038"/>
              <a:gd name="connsiteX55" fmla="*/ 491001 w 697448"/>
              <a:gd name="connsiteY55" fmla="*/ 305578 h 648038"/>
              <a:gd name="connsiteX56" fmla="*/ 493833 w 697448"/>
              <a:gd name="connsiteY56" fmla="*/ 302668 h 648038"/>
              <a:gd name="connsiteX57" fmla="*/ 489868 w 697448"/>
              <a:gd name="connsiteY57" fmla="*/ 271879 h 648038"/>
              <a:gd name="connsiteX58" fmla="*/ 464760 w 697448"/>
              <a:gd name="connsiteY58" fmla="*/ 188617 h 648038"/>
              <a:gd name="connsiteX59" fmla="*/ 460607 w 697448"/>
              <a:gd name="connsiteY59" fmla="*/ 186364 h 648038"/>
              <a:gd name="connsiteX60" fmla="*/ 387170 w 697448"/>
              <a:gd name="connsiteY60" fmla="*/ 197910 h 648038"/>
              <a:gd name="connsiteX61" fmla="*/ 206787 w 697448"/>
              <a:gd name="connsiteY61" fmla="*/ 305390 h 648038"/>
              <a:gd name="connsiteX62" fmla="*/ 209807 w 697448"/>
              <a:gd name="connsiteY62" fmla="*/ 305390 h 648038"/>
              <a:gd name="connsiteX63" fmla="*/ 323078 w 697448"/>
              <a:gd name="connsiteY63" fmla="*/ 305390 h 648038"/>
              <a:gd name="connsiteX64" fmla="*/ 326004 w 697448"/>
              <a:gd name="connsiteY64" fmla="*/ 302293 h 648038"/>
              <a:gd name="connsiteX65" fmla="*/ 326004 w 697448"/>
              <a:gd name="connsiteY65" fmla="*/ 200256 h 648038"/>
              <a:gd name="connsiteX66" fmla="*/ 323078 w 697448"/>
              <a:gd name="connsiteY66" fmla="*/ 197159 h 648038"/>
              <a:gd name="connsiteX67" fmla="*/ 236143 w 697448"/>
              <a:gd name="connsiteY67" fmla="*/ 184956 h 648038"/>
              <a:gd name="connsiteX68" fmla="*/ 231046 w 697448"/>
              <a:gd name="connsiteY68" fmla="*/ 187772 h 648038"/>
              <a:gd name="connsiteX69" fmla="*/ 208108 w 697448"/>
              <a:gd name="connsiteY69" fmla="*/ 286241 h 648038"/>
              <a:gd name="connsiteX70" fmla="*/ 206787 w 697448"/>
              <a:gd name="connsiteY70" fmla="*/ 305390 h 648038"/>
              <a:gd name="connsiteX71" fmla="*/ 365271 w 697448"/>
              <a:gd name="connsiteY71" fmla="*/ 342469 h 648038"/>
              <a:gd name="connsiteX72" fmla="*/ 365271 w 697448"/>
              <a:gd name="connsiteY72" fmla="*/ 344628 h 648038"/>
              <a:gd name="connsiteX73" fmla="*/ 365271 w 697448"/>
              <a:gd name="connsiteY73" fmla="*/ 430706 h 648038"/>
              <a:gd name="connsiteX74" fmla="*/ 368008 w 697448"/>
              <a:gd name="connsiteY74" fmla="*/ 433335 h 648038"/>
              <a:gd name="connsiteX75" fmla="*/ 464194 w 697448"/>
              <a:gd name="connsiteY75" fmla="*/ 446570 h 648038"/>
              <a:gd name="connsiteX76" fmla="*/ 468724 w 697448"/>
              <a:gd name="connsiteY76" fmla="*/ 444036 h 648038"/>
              <a:gd name="connsiteX77" fmla="*/ 490435 w 697448"/>
              <a:gd name="connsiteY77" fmla="*/ 357863 h 648038"/>
              <a:gd name="connsiteX78" fmla="*/ 492417 w 697448"/>
              <a:gd name="connsiteY78" fmla="*/ 342469 h 648038"/>
              <a:gd name="connsiteX79" fmla="*/ 207165 w 697448"/>
              <a:gd name="connsiteY79" fmla="*/ 342469 h 648038"/>
              <a:gd name="connsiteX80" fmla="*/ 207165 w 697448"/>
              <a:gd name="connsiteY80" fmla="*/ 343877 h 648038"/>
              <a:gd name="connsiteX81" fmla="*/ 207165 w 697448"/>
              <a:gd name="connsiteY81" fmla="*/ 351292 h 648038"/>
              <a:gd name="connsiteX82" fmla="*/ 226987 w 697448"/>
              <a:gd name="connsiteY82" fmla="*/ 446195 h 648038"/>
              <a:gd name="connsiteX83" fmla="*/ 230951 w 697448"/>
              <a:gd name="connsiteY83" fmla="*/ 448166 h 648038"/>
              <a:gd name="connsiteX84" fmla="*/ 322983 w 697448"/>
              <a:gd name="connsiteY84" fmla="*/ 433147 h 648038"/>
              <a:gd name="connsiteX85" fmla="*/ 325721 w 697448"/>
              <a:gd name="connsiteY85" fmla="*/ 430049 h 648038"/>
              <a:gd name="connsiteX86" fmla="*/ 325721 w 697448"/>
              <a:gd name="connsiteY86" fmla="*/ 345566 h 648038"/>
              <a:gd name="connsiteX87" fmla="*/ 325721 w 697448"/>
              <a:gd name="connsiteY87" fmla="*/ 342657 h 648038"/>
              <a:gd name="connsiteX88" fmla="*/ 564815 w 697448"/>
              <a:gd name="connsiteY88" fmla="*/ 530208 h 648038"/>
              <a:gd name="connsiteX89" fmla="*/ 562361 w 697448"/>
              <a:gd name="connsiteY89" fmla="*/ 528424 h 648038"/>
              <a:gd name="connsiteX90" fmla="*/ 493078 w 697448"/>
              <a:gd name="connsiteY90" fmla="*/ 493317 h 648038"/>
              <a:gd name="connsiteX91" fmla="*/ 488358 w 697448"/>
              <a:gd name="connsiteY91" fmla="*/ 495195 h 648038"/>
              <a:gd name="connsiteX92" fmla="*/ 401329 w 697448"/>
              <a:gd name="connsiteY92" fmla="*/ 605585 h 648038"/>
              <a:gd name="connsiteX93" fmla="*/ 399346 w 697448"/>
              <a:gd name="connsiteY93" fmla="*/ 606524 h 648038"/>
              <a:gd name="connsiteX94" fmla="*/ 400196 w 697448"/>
              <a:gd name="connsiteY94" fmla="*/ 607556 h 648038"/>
              <a:gd name="connsiteX95" fmla="*/ 564815 w 697448"/>
              <a:gd name="connsiteY95" fmla="*/ 529739 h 648038"/>
              <a:gd name="connsiteX96" fmla="*/ 293533 w 697448"/>
              <a:gd name="connsiteY96" fmla="*/ 606618 h 648038"/>
              <a:gd name="connsiteX97" fmla="*/ 206221 w 697448"/>
              <a:gd name="connsiteY97" fmla="*/ 494537 h 648038"/>
              <a:gd name="connsiteX98" fmla="*/ 131651 w 697448"/>
              <a:gd name="connsiteY98" fmla="*/ 528988 h 648038"/>
              <a:gd name="connsiteX99" fmla="*/ 293533 w 697448"/>
              <a:gd name="connsiteY99" fmla="*/ 606618 h 648038"/>
              <a:gd name="connsiteX100" fmla="*/ 452300 w 697448"/>
              <a:gd name="connsiteY100" fmla="*/ 481020 h 648038"/>
              <a:gd name="connsiteX101" fmla="*/ 365271 w 697448"/>
              <a:gd name="connsiteY101" fmla="*/ 469380 h 648038"/>
              <a:gd name="connsiteX102" fmla="*/ 365271 w 697448"/>
              <a:gd name="connsiteY102" fmla="*/ 586342 h 648038"/>
              <a:gd name="connsiteX103" fmla="*/ 452300 w 697448"/>
              <a:gd name="connsiteY103" fmla="*/ 481020 h 648038"/>
              <a:gd name="connsiteX104" fmla="*/ 325909 w 697448"/>
              <a:gd name="connsiteY104" fmla="*/ 469380 h 648038"/>
              <a:gd name="connsiteX105" fmla="*/ 243128 w 697448"/>
              <a:gd name="connsiteY105" fmla="*/ 482898 h 648038"/>
              <a:gd name="connsiteX106" fmla="*/ 325909 w 697448"/>
              <a:gd name="connsiteY106" fmla="*/ 584558 h 648038"/>
              <a:gd name="connsiteX107" fmla="*/ 140807 w 697448"/>
              <a:gd name="connsiteY107" fmla="*/ 110799 h 648038"/>
              <a:gd name="connsiteX108" fmla="*/ 144771 w 697448"/>
              <a:gd name="connsiteY108" fmla="*/ 113052 h 648038"/>
              <a:gd name="connsiteX109" fmla="*/ 206315 w 697448"/>
              <a:gd name="connsiteY109" fmla="*/ 139335 h 648038"/>
              <a:gd name="connsiteX110" fmla="*/ 212262 w 697448"/>
              <a:gd name="connsiteY110" fmla="*/ 136988 h 648038"/>
              <a:gd name="connsiteX111" fmla="*/ 287775 w 697448"/>
              <a:gd name="connsiteY111" fmla="*/ 43870 h 648038"/>
              <a:gd name="connsiteX112" fmla="*/ 289757 w 697448"/>
              <a:gd name="connsiteY112" fmla="*/ 41992 h 648038"/>
              <a:gd name="connsiteX113" fmla="*/ 140807 w 697448"/>
              <a:gd name="connsiteY113" fmla="*/ 110799 h 648038"/>
              <a:gd name="connsiteX114" fmla="*/ 447581 w 697448"/>
              <a:gd name="connsiteY114" fmla="*/ 152101 h 648038"/>
              <a:gd name="connsiteX115" fmla="*/ 446637 w 697448"/>
              <a:gd name="connsiteY115" fmla="*/ 150224 h 648038"/>
              <a:gd name="connsiteX116" fmla="*/ 416903 w 697448"/>
              <a:gd name="connsiteY116" fmla="*/ 103289 h 648038"/>
              <a:gd name="connsiteX117" fmla="*/ 368291 w 697448"/>
              <a:gd name="connsiteY117" fmla="*/ 57575 h 648038"/>
              <a:gd name="connsiteX118" fmla="*/ 365271 w 697448"/>
              <a:gd name="connsiteY118" fmla="*/ 56354 h 648038"/>
              <a:gd name="connsiteX119" fmla="*/ 365271 w 697448"/>
              <a:gd name="connsiteY119" fmla="*/ 162615 h 648038"/>
              <a:gd name="connsiteX120" fmla="*/ 447581 w 697448"/>
              <a:gd name="connsiteY120" fmla="*/ 152101 h 648038"/>
              <a:gd name="connsiteX121" fmla="*/ 555376 w 697448"/>
              <a:gd name="connsiteY121" fmla="*/ 109860 h 648038"/>
              <a:gd name="connsiteX122" fmla="*/ 411523 w 697448"/>
              <a:gd name="connsiteY122" fmla="*/ 42462 h 648038"/>
              <a:gd name="connsiteX123" fmla="*/ 413411 w 697448"/>
              <a:gd name="connsiteY123" fmla="*/ 44714 h 648038"/>
              <a:gd name="connsiteX124" fmla="*/ 435593 w 697448"/>
              <a:gd name="connsiteY124" fmla="*/ 66492 h 648038"/>
              <a:gd name="connsiteX125" fmla="*/ 483922 w 697448"/>
              <a:gd name="connsiteY125" fmla="*/ 138490 h 648038"/>
              <a:gd name="connsiteX126" fmla="*/ 487980 w 697448"/>
              <a:gd name="connsiteY126" fmla="*/ 140086 h 648038"/>
              <a:gd name="connsiteX127" fmla="*/ 538197 w 697448"/>
              <a:gd name="connsiteY127" fmla="*/ 118590 h 648038"/>
              <a:gd name="connsiteX128" fmla="*/ 555376 w 697448"/>
              <a:gd name="connsiteY128" fmla="*/ 109860 h 648038"/>
              <a:gd name="connsiteX129" fmla="*/ 325909 w 697448"/>
              <a:gd name="connsiteY129" fmla="*/ 161113 h 648038"/>
              <a:gd name="connsiteX130" fmla="*/ 325909 w 697448"/>
              <a:gd name="connsiteY130" fmla="*/ 61329 h 648038"/>
              <a:gd name="connsiteX131" fmla="*/ 248508 w 697448"/>
              <a:gd name="connsiteY131" fmla="*/ 150506 h 648038"/>
              <a:gd name="connsiteX132" fmla="*/ 325909 w 697448"/>
              <a:gd name="connsiteY132" fmla="*/ 161113 h 64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697448" h="648038">
                <a:moveTo>
                  <a:pt x="344410" y="33"/>
                </a:moveTo>
                <a:cubicBezTo>
                  <a:pt x="414147" y="-896"/>
                  <a:pt x="482695" y="18028"/>
                  <a:pt x="541973" y="54571"/>
                </a:cubicBezTo>
                <a:cubicBezTo>
                  <a:pt x="599988" y="89710"/>
                  <a:pt x="645602" y="141894"/>
                  <a:pt x="672517" y="203917"/>
                </a:cubicBezTo>
                <a:cubicBezTo>
                  <a:pt x="685169" y="232866"/>
                  <a:pt x="693102" y="263633"/>
                  <a:pt x="696020" y="295065"/>
                </a:cubicBezTo>
                <a:cubicBezTo>
                  <a:pt x="701438" y="350396"/>
                  <a:pt x="691377" y="406140"/>
                  <a:pt x="666947" y="456145"/>
                </a:cubicBezTo>
                <a:cubicBezTo>
                  <a:pt x="645622" y="500242"/>
                  <a:pt x="614509" y="538951"/>
                  <a:pt x="575954" y="569352"/>
                </a:cubicBezTo>
                <a:cubicBezTo>
                  <a:pt x="530200" y="606248"/>
                  <a:pt x="475759" y="630960"/>
                  <a:pt x="417753" y="641162"/>
                </a:cubicBezTo>
                <a:cubicBezTo>
                  <a:pt x="326892" y="659103"/>
                  <a:pt x="232573" y="641627"/>
                  <a:pt x="154305" y="592350"/>
                </a:cubicBezTo>
                <a:cubicBezTo>
                  <a:pt x="91969" y="554567"/>
                  <a:pt x="44302" y="496942"/>
                  <a:pt x="19041" y="428829"/>
                </a:cubicBezTo>
                <a:cubicBezTo>
                  <a:pt x="8802" y="402141"/>
                  <a:pt x="2661" y="374073"/>
                  <a:pt x="824" y="345566"/>
                </a:cubicBezTo>
                <a:cubicBezTo>
                  <a:pt x="-5234" y="263569"/>
                  <a:pt x="22308" y="182618"/>
                  <a:pt x="77187" y="121124"/>
                </a:cubicBezTo>
                <a:cubicBezTo>
                  <a:pt x="116614" y="75439"/>
                  <a:pt x="167525" y="40974"/>
                  <a:pt x="224721" y="21247"/>
                </a:cubicBezTo>
                <a:cubicBezTo>
                  <a:pt x="254782" y="10547"/>
                  <a:pt x="286146" y="3886"/>
                  <a:pt x="317981" y="1441"/>
                </a:cubicBezTo>
                <a:cubicBezTo>
                  <a:pt x="328269" y="690"/>
                  <a:pt x="338558" y="33"/>
                  <a:pt x="344410" y="33"/>
                </a:cubicBezTo>
                <a:close/>
                <a:moveTo>
                  <a:pt x="657603" y="305390"/>
                </a:moveTo>
                <a:cubicBezTo>
                  <a:pt x="657642" y="304796"/>
                  <a:pt x="657642" y="304201"/>
                  <a:pt x="657603" y="303607"/>
                </a:cubicBezTo>
                <a:cubicBezTo>
                  <a:pt x="656281" y="293657"/>
                  <a:pt x="655432" y="283706"/>
                  <a:pt x="653638" y="273944"/>
                </a:cubicBezTo>
                <a:cubicBezTo>
                  <a:pt x="643972" y="223396"/>
                  <a:pt x="620341" y="176525"/>
                  <a:pt x="585393" y="138584"/>
                </a:cubicBezTo>
                <a:cubicBezTo>
                  <a:pt x="584496" y="137063"/>
                  <a:pt x="582530" y="136554"/>
                  <a:pt x="581001" y="137445"/>
                </a:cubicBezTo>
                <a:cubicBezTo>
                  <a:pt x="580853" y="137532"/>
                  <a:pt x="580711" y="137630"/>
                  <a:pt x="580579" y="137739"/>
                </a:cubicBezTo>
                <a:cubicBezTo>
                  <a:pt x="555687" y="151833"/>
                  <a:pt x="529636" y="163797"/>
                  <a:pt x="502706" y="173504"/>
                </a:cubicBezTo>
                <a:lnTo>
                  <a:pt x="500157" y="174536"/>
                </a:lnTo>
                <a:cubicBezTo>
                  <a:pt x="500157" y="175475"/>
                  <a:pt x="500723" y="176038"/>
                  <a:pt x="500912" y="176601"/>
                </a:cubicBezTo>
                <a:cubicBezTo>
                  <a:pt x="506576" y="192841"/>
                  <a:pt x="512711" y="208798"/>
                  <a:pt x="517714" y="225132"/>
                </a:cubicBezTo>
                <a:cubicBezTo>
                  <a:pt x="525804" y="250395"/>
                  <a:pt x="530657" y="276572"/>
                  <a:pt x="532156" y="303044"/>
                </a:cubicBezTo>
                <a:cubicBezTo>
                  <a:pt x="532156" y="305484"/>
                  <a:pt x="533477" y="305578"/>
                  <a:pt x="535271" y="305578"/>
                </a:cubicBezTo>
                <a:lnTo>
                  <a:pt x="654771" y="305578"/>
                </a:lnTo>
                <a:close/>
                <a:moveTo>
                  <a:pt x="39619" y="305390"/>
                </a:moveTo>
                <a:lnTo>
                  <a:pt x="42073" y="305390"/>
                </a:lnTo>
                <a:lnTo>
                  <a:pt x="164783" y="305390"/>
                </a:lnTo>
                <a:cubicBezTo>
                  <a:pt x="166859" y="305390"/>
                  <a:pt x="167520" y="304733"/>
                  <a:pt x="167614" y="302762"/>
                </a:cubicBezTo>
                <a:cubicBezTo>
                  <a:pt x="167614" y="297224"/>
                  <a:pt x="168275" y="291779"/>
                  <a:pt x="168747" y="286335"/>
                </a:cubicBezTo>
                <a:cubicBezTo>
                  <a:pt x="171985" y="248749"/>
                  <a:pt x="180434" y="211790"/>
                  <a:pt x="193855" y="176507"/>
                </a:cubicBezTo>
                <a:cubicBezTo>
                  <a:pt x="194215" y="175648"/>
                  <a:pt x="194530" y="174771"/>
                  <a:pt x="194799" y="173879"/>
                </a:cubicBezTo>
                <a:lnTo>
                  <a:pt x="191495" y="172753"/>
                </a:lnTo>
                <a:cubicBezTo>
                  <a:pt x="164899" y="164156"/>
                  <a:pt x="139324" y="152698"/>
                  <a:pt x="115227" y="138584"/>
                </a:cubicBezTo>
                <a:cubicBezTo>
                  <a:pt x="113150" y="137364"/>
                  <a:pt x="112206" y="137739"/>
                  <a:pt x="110696" y="139429"/>
                </a:cubicBezTo>
                <a:cubicBezTo>
                  <a:pt x="71974" y="182048"/>
                  <a:pt x="47531" y="235582"/>
                  <a:pt x="40752" y="292624"/>
                </a:cubicBezTo>
                <a:cubicBezTo>
                  <a:pt x="40280" y="296848"/>
                  <a:pt x="39996" y="300978"/>
                  <a:pt x="39619" y="305296"/>
                </a:cubicBezTo>
                <a:close/>
                <a:moveTo>
                  <a:pt x="39619" y="342938"/>
                </a:moveTo>
                <a:cubicBezTo>
                  <a:pt x="44001" y="401769"/>
                  <a:pt x="67149" y="457674"/>
                  <a:pt x="105693" y="502516"/>
                </a:cubicBezTo>
                <a:cubicBezTo>
                  <a:pt x="133355" y="486652"/>
                  <a:pt x="162272" y="473059"/>
                  <a:pt x="192156" y="461871"/>
                </a:cubicBezTo>
                <a:cubicBezTo>
                  <a:pt x="191684" y="460651"/>
                  <a:pt x="191495" y="459806"/>
                  <a:pt x="191118" y="458961"/>
                </a:cubicBezTo>
                <a:cubicBezTo>
                  <a:pt x="178026" y="422728"/>
                  <a:pt x="170391" y="384770"/>
                  <a:pt x="168464" y="346317"/>
                </a:cubicBezTo>
                <a:cubicBezTo>
                  <a:pt x="168464" y="343689"/>
                  <a:pt x="167048" y="343595"/>
                  <a:pt x="164971" y="343595"/>
                </a:cubicBezTo>
                <a:lnTo>
                  <a:pt x="42923" y="343595"/>
                </a:lnTo>
                <a:close/>
                <a:moveTo>
                  <a:pt x="531306" y="342938"/>
                </a:moveTo>
                <a:cubicBezTo>
                  <a:pt x="529441" y="362677"/>
                  <a:pt x="526288" y="382274"/>
                  <a:pt x="521867" y="401607"/>
                </a:cubicBezTo>
                <a:cubicBezTo>
                  <a:pt x="517349" y="420980"/>
                  <a:pt x="511579" y="440044"/>
                  <a:pt x="504593" y="458679"/>
                </a:cubicBezTo>
                <a:cubicBezTo>
                  <a:pt x="535599" y="469187"/>
                  <a:pt x="564864" y="484214"/>
                  <a:pt x="591434" y="503267"/>
                </a:cubicBezTo>
                <a:cubicBezTo>
                  <a:pt x="630372" y="458311"/>
                  <a:pt x="653765" y="402110"/>
                  <a:pt x="658169" y="342938"/>
                </a:cubicBezTo>
                <a:close/>
                <a:moveTo>
                  <a:pt x="365271" y="198942"/>
                </a:moveTo>
                <a:cubicBezTo>
                  <a:pt x="365271" y="199787"/>
                  <a:pt x="365271" y="200444"/>
                  <a:pt x="365271" y="201007"/>
                </a:cubicBezTo>
                <a:cubicBezTo>
                  <a:pt x="365271" y="235051"/>
                  <a:pt x="365271" y="269063"/>
                  <a:pt x="365271" y="303044"/>
                </a:cubicBezTo>
                <a:cubicBezTo>
                  <a:pt x="365271" y="305203"/>
                  <a:pt x="366120" y="305578"/>
                  <a:pt x="368103" y="305578"/>
                </a:cubicBezTo>
                <a:lnTo>
                  <a:pt x="491001" y="305578"/>
                </a:lnTo>
                <a:cubicBezTo>
                  <a:pt x="493266" y="305578"/>
                  <a:pt x="494116" y="305578"/>
                  <a:pt x="493833" y="302668"/>
                </a:cubicBezTo>
                <a:cubicBezTo>
                  <a:pt x="492417" y="292436"/>
                  <a:pt x="491662" y="282111"/>
                  <a:pt x="489868" y="271879"/>
                </a:cubicBezTo>
                <a:cubicBezTo>
                  <a:pt x="484352" y="243352"/>
                  <a:pt x="475940" y="215455"/>
                  <a:pt x="464760" y="188617"/>
                </a:cubicBezTo>
                <a:cubicBezTo>
                  <a:pt x="463910" y="186364"/>
                  <a:pt x="462967" y="185800"/>
                  <a:pt x="460607" y="186364"/>
                </a:cubicBezTo>
                <a:cubicBezTo>
                  <a:pt x="436542" y="192476"/>
                  <a:pt x="411956" y="196341"/>
                  <a:pt x="387170" y="197910"/>
                </a:cubicBezTo>
                <a:close/>
                <a:moveTo>
                  <a:pt x="206787" y="305390"/>
                </a:moveTo>
                <a:lnTo>
                  <a:pt x="209807" y="305390"/>
                </a:lnTo>
                <a:lnTo>
                  <a:pt x="323078" y="305390"/>
                </a:lnTo>
                <a:cubicBezTo>
                  <a:pt x="325626" y="305390"/>
                  <a:pt x="326098" y="304545"/>
                  <a:pt x="326004" y="302293"/>
                </a:cubicBezTo>
                <a:lnTo>
                  <a:pt x="326004" y="200256"/>
                </a:lnTo>
                <a:cubicBezTo>
                  <a:pt x="326004" y="198004"/>
                  <a:pt x="325343" y="197346"/>
                  <a:pt x="323078" y="197159"/>
                </a:cubicBezTo>
                <a:cubicBezTo>
                  <a:pt x="293829" y="195304"/>
                  <a:pt x="264765" y="191224"/>
                  <a:pt x="236143" y="184956"/>
                </a:cubicBezTo>
                <a:cubicBezTo>
                  <a:pt x="233028" y="184205"/>
                  <a:pt x="232084" y="184956"/>
                  <a:pt x="231046" y="187772"/>
                </a:cubicBezTo>
                <a:cubicBezTo>
                  <a:pt x="219050" y="219440"/>
                  <a:pt x="211338" y="252553"/>
                  <a:pt x="208108" y="286241"/>
                </a:cubicBezTo>
                <a:cubicBezTo>
                  <a:pt x="207825" y="292530"/>
                  <a:pt x="207259" y="298819"/>
                  <a:pt x="206787" y="305390"/>
                </a:cubicBezTo>
                <a:close/>
                <a:moveTo>
                  <a:pt x="365271" y="342469"/>
                </a:moveTo>
                <a:cubicBezTo>
                  <a:pt x="365232" y="343188"/>
                  <a:pt x="365232" y="343909"/>
                  <a:pt x="365271" y="344628"/>
                </a:cubicBezTo>
                <a:cubicBezTo>
                  <a:pt x="365271" y="373227"/>
                  <a:pt x="365271" y="401919"/>
                  <a:pt x="365271" y="430706"/>
                </a:cubicBezTo>
                <a:cubicBezTo>
                  <a:pt x="365271" y="432771"/>
                  <a:pt x="365932" y="433241"/>
                  <a:pt x="368008" y="433335"/>
                </a:cubicBezTo>
                <a:cubicBezTo>
                  <a:pt x="400417" y="434739"/>
                  <a:pt x="432620" y="439169"/>
                  <a:pt x="464194" y="446570"/>
                </a:cubicBezTo>
                <a:cubicBezTo>
                  <a:pt x="466931" y="447227"/>
                  <a:pt x="467781" y="446570"/>
                  <a:pt x="468724" y="444036"/>
                </a:cubicBezTo>
                <a:cubicBezTo>
                  <a:pt x="478961" y="416142"/>
                  <a:pt x="486238" y="387261"/>
                  <a:pt x="490435" y="357863"/>
                </a:cubicBezTo>
                <a:cubicBezTo>
                  <a:pt x="491190" y="352794"/>
                  <a:pt x="491756" y="347725"/>
                  <a:pt x="492417" y="342469"/>
                </a:cubicBezTo>
                <a:close/>
                <a:moveTo>
                  <a:pt x="207165" y="342469"/>
                </a:moveTo>
                <a:cubicBezTo>
                  <a:pt x="207078" y="342934"/>
                  <a:pt x="207078" y="343411"/>
                  <a:pt x="207165" y="343877"/>
                </a:cubicBezTo>
                <a:cubicBezTo>
                  <a:pt x="207165" y="346317"/>
                  <a:pt x="207165" y="348852"/>
                  <a:pt x="207165" y="351292"/>
                </a:cubicBezTo>
                <a:cubicBezTo>
                  <a:pt x="209437" y="383671"/>
                  <a:pt x="216104" y="415595"/>
                  <a:pt x="226987" y="446195"/>
                </a:cubicBezTo>
                <a:cubicBezTo>
                  <a:pt x="227836" y="448541"/>
                  <a:pt x="228780" y="448823"/>
                  <a:pt x="230951" y="448166"/>
                </a:cubicBezTo>
                <a:cubicBezTo>
                  <a:pt x="260966" y="439749"/>
                  <a:pt x="291837" y="434711"/>
                  <a:pt x="322983" y="433147"/>
                </a:cubicBezTo>
                <a:cubicBezTo>
                  <a:pt x="325343" y="433147"/>
                  <a:pt x="325721" y="432114"/>
                  <a:pt x="325721" y="430049"/>
                </a:cubicBezTo>
                <a:lnTo>
                  <a:pt x="325721" y="345566"/>
                </a:lnTo>
                <a:cubicBezTo>
                  <a:pt x="325771" y="344597"/>
                  <a:pt x="325771" y="343626"/>
                  <a:pt x="325721" y="342657"/>
                </a:cubicBezTo>
                <a:close/>
                <a:moveTo>
                  <a:pt x="564815" y="530208"/>
                </a:moveTo>
                <a:lnTo>
                  <a:pt x="562361" y="528424"/>
                </a:lnTo>
                <a:cubicBezTo>
                  <a:pt x="540930" y="513725"/>
                  <a:pt x="517633" y="501919"/>
                  <a:pt x="493078" y="493317"/>
                </a:cubicBezTo>
                <a:cubicBezTo>
                  <a:pt x="490623" y="492378"/>
                  <a:pt x="489585" y="492754"/>
                  <a:pt x="488358" y="495195"/>
                </a:cubicBezTo>
                <a:cubicBezTo>
                  <a:pt x="467660" y="537782"/>
                  <a:pt x="437976" y="575433"/>
                  <a:pt x="401329" y="605585"/>
                </a:cubicBezTo>
                <a:cubicBezTo>
                  <a:pt x="400717" y="605992"/>
                  <a:pt x="400049" y="606307"/>
                  <a:pt x="399346" y="606524"/>
                </a:cubicBezTo>
                <a:lnTo>
                  <a:pt x="400196" y="607556"/>
                </a:lnTo>
                <a:cubicBezTo>
                  <a:pt x="461527" y="598141"/>
                  <a:pt x="518750" y="571091"/>
                  <a:pt x="564815" y="529739"/>
                </a:cubicBezTo>
                <a:close/>
                <a:moveTo>
                  <a:pt x="293533" y="606618"/>
                </a:moveTo>
                <a:cubicBezTo>
                  <a:pt x="257048" y="575569"/>
                  <a:pt x="227334" y="537428"/>
                  <a:pt x="206221" y="494537"/>
                </a:cubicBezTo>
                <a:cubicBezTo>
                  <a:pt x="180494" y="504059"/>
                  <a:pt x="155560" y="515577"/>
                  <a:pt x="131651" y="528988"/>
                </a:cubicBezTo>
                <a:cubicBezTo>
                  <a:pt x="176895" y="569935"/>
                  <a:pt x="233141" y="596908"/>
                  <a:pt x="293533" y="606618"/>
                </a:cubicBezTo>
                <a:close/>
                <a:moveTo>
                  <a:pt x="452300" y="481020"/>
                </a:moveTo>
                <a:cubicBezTo>
                  <a:pt x="423702" y="474541"/>
                  <a:pt x="394574" y="470646"/>
                  <a:pt x="365271" y="469380"/>
                </a:cubicBezTo>
                <a:lnTo>
                  <a:pt x="365271" y="586342"/>
                </a:lnTo>
                <a:cubicBezTo>
                  <a:pt x="402257" y="558583"/>
                  <a:pt x="432085" y="522485"/>
                  <a:pt x="452300" y="481020"/>
                </a:cubicBezTo>
                <a:close/>
                <a:moveTo>
                  <a:pt x="325909" y="469380"/>
                </a:moveTo>
                <a:cubicBezTo>
                  <a:pt x="297894" y="470788"/>
                  <a:pt x="270126" y="475322"/>
                  <a:pt x="243128" y="482898"/>
                </a:cubicBezTo>
                <a:cubicBezTo>
                  <a:pt x="263013" y="522333"/>
                  <a:pt x="291255" y="557016"/>
                  <a:pt x="325909" y="584558"/>
                </a:cubicBezTo>
                <a:close/>
                <a:moveTo>
                  <a:pt x="140807" y="110799"/>
                </a:moveTo>
                <a:lnTo>
                  <a:pt x="144771" y="113052"/>
                </a:lnTo>
                <a:cubicBezTo>
                  <a:pt x="164406" y="123724"/>
                  <a:pt x="185013" y="132525"/>
                  <a:pt x="206315" y="139335"/>
                </a:cubicBezTo>
                <a:cubicBezTo>
                  <a:pt x="210279" y="140649"/>
                  <a:pt x="210279" y="140649"/>
                  <a:pt x="212262" y="136988"/>
                </a:cubicBezTo>
                <a:cubicBezTo>
                  <a:pt x="231110" y="101364"/>
                  <a:pt x="256759" y="69735"/>
                  <a:pt x="287775" y="43870"/>
                </a:cubicBezTo>
                <a:lnTo>
                  <a:pt x="289757" y="41992"/>
                </a:lnTo>
                <a:cubicBezTo>
                  <a:pt x="234836" y="51343"/>
                  <a:pt x="183418" y="75095"/>
                  <a:pt x="140807" y="110799"/>
                </a:cubicBezTo>
                <a:close/>
                <a:moveTo>
                  <a:pt x="447581" y="152101"/>
                </a:moveTo>
                <a:lnTo>
                  <a:pt x="446637" y="150224"/>
                </a:lnTo>
                <a:cubicBezTo>
                  <a:pt x="438146" y="133732"/>
                  <a:pt x="428195" y="118026"/>
                  <a:pt x="416903" y="103289"/>
                </a:cubicBezTo>
                <a:cubicBezTo>
                  <a:pt x="403544" y="85313"/>
                  <a:pt x="387086" y="69835"/>
                  <a:pt x="368291" y="57575"/>
                </a:cubicBezTo>
                <a:lnTo>
                  <a:pt x="365271" y="56354"/>
                </a:lnTo>
                <a:lnTo>
                  <a:pt x="365271" y="162615"/>
                </a:lnTo>
                <a:cubicBezTo>
                  <a:pt x="393019" y="162217"/>
                  <a:pt x="420632" y="158689"/>
                  <a:pt x="447581" y="152101"/>
                </a:cubicBezTo>
                <a:close/>
                <a:moveTo>
                  <a:pt x="555376" y="109860"/>
                </a:moveTo>
                <a:cubicBezTo>
                  <a:pt x="514013" y="75525"/>
                  <a:pt x="464482" y="52319"/>
                  <a:pt x="411523" y="42462"/>
                </a:cubicBezTo>
                <a:cubicBezTo>
                  <a:pt x="412030" y="43306"/>
                  <a:pt x="412667" y="44067"/>
                  <a:pt x="413411" y="44714"/>
                </a:cubicBezTo>
                <a:cubicBezTo>
                  <a:pt x="420868" y="51942"/>
                  <a:pt x="428608" y="58889"/>
                  <a:pt x="435593" y="66492"/>
                </a:cubicBezTo>
                <a:cubicBezTo>
                  <a:pt x="454937" y="88182"/>
                  <a:pt x="471198" y="112407"/>
                  <a:pt x="483922" y="138490"/>
                </a:cubicBezTo>
                <a:cubicBezTo>
                  <a:pt x="484960" y="140555"/>
                  <a:pt x="485904" y="140931"/>
                  <a:pt x="487980" y="140086"/>
                </a:cubicBezTo>
                <a:cubicBezTo>
                  <a:pt x="504688" y="132858"/>
                  <a:pt x="521490" y="125912"/>
                  <a:pt x="538197" y="118590"/>
                </a:cubicBezTo>
                <a:cubicBezTo>
                  <a:pt x="543860" y="116149"/>
                  <a:pt x="549241" y="112676"/>
                  <a:pt x="555376" y="109860"/>
                </a:cubicBezTo>
                <a:close/>
                <a:moveTo>
                  <a:pt x="325909" y="161113"/>
                </a:moveTo>
                <a:lnTo>
                  <a:pt x="325909" y="61329"/>
                </a:lnTo>
                <a:cubicBezTo>
                  <a:pt x="293873" y="85080"/>
                  <a:pt x="267454" y="115518"/>
                  <a:pt x="248508" y="150506"/>
                </a:cubicBezTo>
                <a:cubicBezTo>
                  <a:pt x="274033" y="155806"/>
                  <a:pt x="299894" y="159351"/>
                  <a:pt x="325909" y="161113"/>
                </a:cubicBezTo>
                <a:close/>
              </a:path>
            </a:pathLst>
          </a:custGeom>
          <a:solidFill>
            <a:srgbClr val="CCCCCC">
              <a:alpha val="79563"/>
            </a:srgbClr>
          </a:solidFill>
          <a:ln w="9396" cap="flat">
            <a:noFill/>
            <a:prstDash val="solid"/>
            <a:miter/>
          </a:ln>
        </p:spPr>
        <p:txBody>
          <a:bodyPr rtlCol="0" anchor="ctr"/>
          <a:lstStyle/>
          <a:p>
            <a:endParaRPr lang="en-US">
              <a:latin typeface="Montserrat" pitchFamily="2" charset="77"/>
            </a:endParaRPr>
          </a:p>
        </p:txBody>
      </p:sp>
      <p:grpSp>
        <p:nvGrpSpPr>
          <p:cNvPr id="43" name="Graphic 33">
            <a:extLst>
              <a:ext uri="{FF2B5EF4-FFF2-40B4-BE49-F238E27FC236}">
                <a16:creationId xmlns:a16="http://schemas.microsoft.com/office/drawing/2014/main" id="{9A08CCF7-6928-C3B5-0B40-B318AF42F885}"/>
              </a:ext>
            </a:extLst>
          </p:cNvPr>
          <p:cNvGrpSpPr/>
          <p:nvPr userDrawn="1"/>
        </p:nvGrpSpPr>
        <p:grpSpPr>
          <a:xfrm>
            <a:off x="9380778" y="3462090"/>
            <a:ext cx="238235" cy="236287"/>
            <a:chOff x="3629364" y="3595600"/>
            <a:chExt cx="652179" cy="646842"/>
          </a:xfrm>
          <a:solidFill>
            <a:schemeClr val="bg1">
              <a:alpha val="50181"/>
            </a:schemeClr>
          </a:solidFill>
        </p:grpSpPr>
        <p:sp>
          <p:nvSpPr>
            <p:cNvPr id="44" name="Freeform 43">
              <a:extLst>
                <a:ext uri="{FF2B5EF4-FFF2-40B4-BE49-F238E27FC236}">
                  <a16:creationId xmlns:a16="http://schemas.microsoft.com/office/drawing/2014/main" id="{ED3141F0-084C-F571-6AC1-C78A3B874A2E}"/>
                </a:ext>
              </a:extLst>
            </p:cNvPr>
            <p:cNvSpPr/>
            <p:nvPr/>
          </p:nvSpPr>
          <p:spPr>
            <a:xfrm>
              <a:off x="3849560" y="3801731"/>
              <a:ext cx="431983" cy="440711"/>
            </a:xfrm>
            <a:custGeom>
              <a:avLst/>
              <a:gdLst>
                <a:gd name="connsiteX0" fmla="*/ 431800 w 431983"/>
                <a:gd name="connsiteY0" fmla="*/ 414816 h 440711"/>
                <a:gd name="connsiteX1" fmla="*/ 411551 w 431983"/>
                <a:gd name="connsiteY1" fmla="*/ 440497 h 440711"/>
                <a:gd name="connsiteX2" fmla="*/ 405321 w 431983"/>
                <a:gd name="connsiteY2" fmla="*/ 440442 h 440711"/>
                <a:gd name="connsiteX3" fmla="*/ 314452 w 431983"/>
                <a:gd name="connsiteY3" fmla="*/ 440442 h 440711"/>
                <a:gd name="connsiteX4" fmla="*/ 288354 w 431983"/>
                <a:gd name="connsiteY4" fmla="*/ 415003 h 440711"/>
                <a:gd name="connsiteX5" fmla="*/ 288354 w 431983"/>
                <a:gd name="connsiteY5" fmla="*/ 214873 h 440711"/>
                <a:gd name="connsiteX6" fmla="*/ 281877 w 431983"/>
                <a:gd name="connsiteY6" fmla="*/ 169347 h 440711"/>
                <a:gd name="connsiteX7" fmla="*/ 224727 w 431983"/>
                <a:gd name="connsiteY7" fmla="*/ 119971 h 440711"/>
                <a:gd name="connsiteX8" fmla="*/ 154718 w 431983"/>
                <a:gd name="connsiteY8" fmla="*/ 158646 h 440711"/>
                <a:gd name="connsiteX9" fmla="*/ 140716 w 431983"/>
                <a:gd name="connsiteY9" fmla="*/ 220036 h 440711"/>
                <a:gd name="connsiteX10" fmla="*/ 140716 w 431983"/>
                <a:gd name="connsiteY10" fmla="*/ 414909 h 440711"/>
                <a:gd name="connsiteX11" fmla="*/ 114522 w 431983"/>
                <a:gd name="connsiteY11" fmla="*/ 440536 h 440711"/>
                <a:gd name="connsiteX12" fmla="*/ 25940 w 431983"/>
                <a:gd name="connsiteY12" fmla="*/ 440536 h 440711"/>
                <a:gd name="connsiteX13" fmla="*/ 222 w 431983"/>
                <a:gd name="connsiteY13" fmla="*/ 420795 h 440711"/>
                <a:gd name="connsiteX14" fmla="*/ 222 w 431983"/>
                <a:gd name="connsiteY14" fmla="*/ 415191 h 440711"/>
                <a:gd name="connsiteX15" fmla="*/ 222 w 431983"/>
                <a:gd name="connsiteY15" fmla="*/ 31734 h 440711"/>
                <a:gd name="connsiteX16" fmla="*/ 19259 w 431983"/>
                <a:gd name="connsiteY16" fmla="*/ 6809 h 440711"/>
                <a:gd name="connsiteX17" fmla="*/ 25178 w 431983"/>
                <a:gd name="connsiteY17" fmla="*/ 6765 h 440711"/>
                <a:gd name="connsiteX18" fmla="*/ 116142 w 431983"/>
                <a:gd name="connsiteY18" fmla="*/ 6765 h 440711"/>
                <a:gd name="connsiteX19" fmla="*/ 140663 w 431983"/>
                <a:gd name="connsiteY19" fmla="*/ 25858 h 440711"/>
                <a:gd name="connsiteX20" fmla="*/ 140621 w 431983"/>
                <a:gd name="connsiteY20" fmla="*/ 31265 h 440711"/>
                <a:gd name="connsiteX21" fmla="*/ 140621 w 431983"/>
                <a:gd name="connsiteY21" fmla="*/ 57548 h 440711"/>
                <a:gd name="connsiteX22" fmla="*/ 150813 w 431983"/>
                <a:gd name="connsiteY22" fmla="*/ 45345 h 440711"/>
                <a:gd name="connsiteX23" fmla="*/ 231299 w 431983"/>
                <a:gd name="connsiteY23" fmla="*/ 3291 h 440711"/>
                <a:gd name="connsiteX24" fmla="*/ 328359 w 431983"/>
                <a:gd name="connsiteY24" fmla="*/ 8266 h 440711"/>
                <a:gd name="connsiteX25" fmla="*/ 412560 w 431983"/>
                <a:gd name="connsiteY25" fmla="*/ 87962 h 440711"/>
                <a:gd name="connsiteX26" fmla="*/ 430181 w 431983"/>
                <a:gd name="connsiteY26" fmla="*/ 180048 h 440711"/>
                <a:gd name="connsiteX27" fmla="*/ 431800 w 431983"/>
                <a:gd name="connsiteY27" fmla="*/ 414816 h 440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1983" h="440711">
                  <a:moveTo>
                    <a:pt x="431800" y="414816"/>
                  </a:moveTo>
                  <a:cubicBezTo>
                    <a:pt x="433404" y="427418"/>
                    <a:pt x="424338" y="438917"/>
                    <a:pt x="411551" y="440497"/>
                  </a:cubicBezTo>
                  <a:cubicBezTo>
                    <a:pt x="409481" y="440754"/>
                    <a:pt x="407386" y="440735"/>
                    <a:pt x="405321" y="440442"/>
                  </a:cubicBezTo>
                  <a:lnTo>
                    <a:pt x="314452" y="440442"/>
                  </a:lnTo>
                  <a:cubicBezTo>
                    <a:pt x="296450" y="440442"/>
                    <a:pt x="288354" y="432557"/>
                    <a:pt x="288354" y="415003"/>
                  </a:cubicBezTo>
                  <a:cubicBezTo>
                    <a:pt x="288354" y="348356"/>
                    <a:pt x="288354" y="281615"/>
                    <a:pt x="288354" y="214873"/>
                  </a:cubicBezTo>
                  <a:cubicBezTo>
                    <a:pt x="287920" y="199508"/>
                    <a:pt x="285748" y="184237"/>
                    <a:pt x="281877" y="169347"/>
                  </a:cubicBezTo>
                  <a:cubicBezTo>
                    <a:pt x="276778" y="141803"/>
                    <a:pt x="253102" y="121348"/>
                    <a:pt x="224727" y="119971"/>
                  </a:cubicBezTo>
                  <a:cubicBezTo>
                    <a:pt x="195249" y="116028"/>
                    <a:pt x="166687" y="131806"/>
                    <a:pt x="154718" y="158646"/>
                  </a:cubicBezTo>
                  <a:cubicBezTo>
                    <a:pt x="145309" y="177771"/>
                    <a:pt x="140517" y="198782"/>
                    <a:pt x="140716" y="220036"/>
                  </a:cubicBezTo>
                  <a:lnTo>
                    <a:pt x="140716" y="414909"/>
                  </a:lnTo>
                  <a:cubicBezTo>
                    <a:pt x="140716" y="432088"/>
                    <a:pt x="132144" y="440442"/>
                    <a:pt x="114522" y="440536"/>
                  </a:cubicBezTo>
                  <a:lnTo>
                    <a:pt x="25940" y="440536"/>
                  </a:lnTo>
                  <a:cubicBezTo>
                    <a:pt x="13307" y="442083"/>
                    <a:pt x="1792" y="433245"/>
                    <a:pt x="222" y="420795"/>
                  </a:cubicBezTo>
                  <a:cubicBezTo>
                    <a:pt x="-12" y="418934"/>
                    <a:pt x="-12" y="417052"/>
                    <a:pt x="222" y="415191"/>
                  </a:cubicBezTo>
                  <a:lnTo>
                    <a:pt x="222" y="31734"/>
                  </a:lnTo>
                  <a:cubicBezTo>
                    <a:pt x="-1505" y="19671"/>
                    <a:pt x="7018" y="8511"/>
                    <a:pt x="19259" y="6809"/>
                  </a:cubicBezTo>
                  <a:cubicBezTo>
                    <a:pt x="21221" y="6536"/>
                    <a:pt x="23212" y="6521"/>
                    <a:pt x="25178" y="6765"/>
                  </a:cubicBezTo>
                  <a:lnTo>
                    <a:pt x="116142" y="6765"/>
                  </a:lnTo>
                  <a:cubicBezTo>
                    <a:pt x="128263" y="5364"/>
                    <a:pt x="139242" y="13912"/>
                    <a:pt x="140663" y="25858"/>
                  </a:cubicBezTo>
                  <a:cubicBezTo>
                    <a:pt x="140877" y="27654"/>
                    <a:pt x="140863" y="29471"/>
                    <a:pt x="140621" y="31265"/>
                  </a:cubicBezTo>
                  <a:lnTo>
                    <a:pt x="140621" y="57548"/>
                  </a:lnTo>
                  <a:cubicBezTo>
                    <a:pt x="144717" y="52667"/>
                    <a:pt x="147669" y="48912"/>
                    <a:pt x="150813" y="45345"/>
                  </a:cubicBezTo>
                  <a:cubicBezTo>
                    <a:pt x="171518" y="22096"/>
                    <a:pt x="200154" y="7134"/>
                    <a:pt x="231299" y="3291"/>
                  </a:cubicBezTo>
                  <a:cubicBezTo>
                    <a:pt x="263611" y="-2397"/>
                    <a:pt x="296818" y="-695"/>
                    <a:pt x="328359" y="8266"/>
                  </a:cubicBezTo>
                  <a:cubicBezTo>
                    <a:pt x="367718" y="20075"/>
                    <a:pt x="398998" y="49682"/>
                    <a:pt x="412560" y="87962"/>
                  </a:cubicBezTo>
                  <a:cubicBezTo>
                    <a:pt x="424191" y="117311"/>
                    <a:pt x="430167" y="148540"/>
                    <a:pt x="430181" y="180048"/>
                  </a:cubicBezTo>
                  <a:cubicBezTo>
                    <a:pt x="431419" y="258241"/>
                    <a:pt x="431419" y="336528"/>
                    <a:pt x="431800" y="414816"/>
                  </a:cubicBezTo>
                  <a:close/>
                </a:path>
              </a:pathLst>
            </a:custGeom>
            <a:grpFill/>
            <a:ln w="9525" cap="flat">
              <a:noFill/>
              <a:prstDash val="solid"/>
              <a:miter/>
            </a:ln>
          </p:spPr>
          <p:txBody>
            <a:bodyPr rtlCol="0" anchor="ctr"/>
            <a:lstStyle/>
            <a:p>
              <a:endParaRPr lang="en-US">
                <a:latin typeface="Montserrat" pitchFamily="2" charset="77"/>
              </a:endParaRPr>
            </a:p>
          </p:txBody>
        </p:sp>
        <p:sp>
          <p:nvSpPr>
            <p:cNvPr id="45" name="Freeform 44">
              <a:extLst>
                <a:ext uri="{FF2B5EF4-FFF2-40B4-BE49-F238E27FC236}">
                  <a16:creationId xmlns:a16="http://schemas.microsoft.com/office/drawing/2014/main" id="{D15DA869-F855-0C5D-E2F7-00EB323DA90B}"/>
                </a:ext>
              </a:extLst>
            </p:cNvPr>
            <p:cNvSpPr/>
            <p:nvPr/>
          </p:nvSpPr>
          <p:spPr>
            <a:xfrm>
              <a:off x="3649754" y="3808402"/>
              <a:ext cx="140323" cy="433866"/>
            </a:xfrm>
            <a:custGeom>
              <a:avLst/>
              <a:gdLst>
                <a:gd name="connsiteX0" fmla="*/ 140303 w 140322"/>
                <a:gd name="connsiteY0" fmla="*/ 24219 h 433866"/>
                <a:gd name="connsiteX1" fmla="*/ 140303 w 140322"/>
                <a:gd name="connsiteY1" fmla="*/ 30696 h 433866"/>
                <a:gd name="connsiteX2" fmla="*/ 140303 w 140322"/>
                <a:gd name="connsiteY2" fmla="*/ 402608 h 433866"/>
                <a:gd name="connsiteX3" fmla="*/ 108395 w 140322"/>
                <a:gd name="connsiteY3" fmla="*/ 433866 h 433866"/>
                <a:gd name="connsiteX4" fmla="*/ 28099 w 140322"/>
                <a:gd name="connsiteY4" fmla="*/ 433866 h 433866"/>
                <a:gd name="connsiteX5" fmla="*/ 0 w 140322"/>
                <a:gd name="connsiteY5" fmla="*/ 406456 h 433866"/>
                <a:gd name="connsiteX6" fmla="*/ 0 w 140322"/>
                <a:gd name="connsiteY6" fmla="*/ 26566 h 433866"/>
                <a:gd name="connsiteX7" fmla="*/ 27051 w 140322"/>
                <a:gd name="connsiteY7" fmla="*/ 95 h 433866"/>
                <a:gd name="connsiteX8" fmla="*/ 114586 w 140322"/>
                <a:gd name="connsiteY8" fmla="*/ 95 h 433866"/>
                <a:gd name="connsiteX9" fmla="*/ 140228 w 140322"/>
                <a:gd name="connsiteY9" fmla="*/ 21197 h 433866"/>
                <a:gd name="connsiteX10" fmla="*/ 140303 w 140322"/>
                <a:gd name="connsiteY10" fmla="*/ 24219 h 43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322" h="433866">
                  <a:moveTo>
                    <a:pt x="140303" y="24219"/>
                  </a:moveTo>
                  <a:cubicBezTo>
                    <a:pt x="140303" y="26378"/>
                    <a:pt x="140303" y="28537"/>
                    <a:pt x="140303" y="30696"/>
                  </a:cubicBezTo>
                  <a:lnTo>
                    <a:pt x="140303" y="402608"/>
                  </a:lnTo>
                  <a:cubicBezTo>
                    <a:pt x="140303" y="426169"/>
                    <a:pt x="132493" y="433866"/>
                    <a:pt x="108395" y="433866"/>
                  </a:cubicBezTo>
                  <a:lnTo>
                    <a:pt x="28099" y="433866"/>
                  </a:lnTo>
                  <a:cubicBezTo>
                    <a:pt x="9049" y="433866"/>
                    <a:pt x="0" y="425324"/>
                    <a:pt x="0" y="406456"/>
                  </a:cubicBezTo>
                  <a:lnTo>
                    <a:pt x="0" y="26566"/>
                  </a:lnTo>
                  <a:cubicBezTo>
                    <a:pt x="0" y="8449"/>
                    <a:pt x="8572" y="95"/>
                    <a:pt x="27051" y="95"/>
                  </a:cubicBezTo>
                  <a:lnTo>
                    <a:pt x="114586" y="95"/>
                  </a:lnTo>
                  <a:cubicBezTo>
                    <a:pt x="127580" y="-1056"/>
                    <a:pt x="139059" y="8392"/>
                    <a:pt x="140228" y="21197"/>
                  </a:cubicBezTo>
                  <a:cubicBezTo>
                    <a:pt x="140319" y="22202"/>
                    <a:pt x="140344" y="23211"/>
                    <a:pt x="140303" y="24219"/>
                  </a:cubicBezTo>
                  <a:close/>
                </a:path>
              </a:pathLst>
            </a:custGeom>
            <a:grpFill/>
            <a:ln w="9525" cap="flat">
              <a:noFill/>
              <a:prstDash val="solid"/>
              <a:miter/>
            </a:ln>
          </p:spPr>
          <p:txBody>
            <a:bodyPr rtlCol="0" anchor="ctr"/>
            <a:lstStyle/>
            <a:p>
              <a:endParaRPr lang="en-US">
                <a:latin typeface="Montserrat" pitchFamily="2" charset="77"/>
              </a:endParaRPr>
            </a:p>
          </p:txBody>
        </p:sp>
        <p:sp>
          <p:nvSpPr>
            <p:cNvPr id="46" name="Freeform 45">
              <a:extLst>
                <a:ext uri="{FF2B5EF4-FFF2-40B4-BE49-F238E27FC236}">
                  <a16:creationId xmlns:a16="http://schemas.microsoft.com/office/drawing/2014/main" id="{8F4D5E54-C18B-A91F-9D95-28FDED7B5078}"/>
                </a:ext>
              </a:extLst>
            </p:cNvPr>
            <p:cNvSpPr/>
            <p:nvPr/>
          </p:nvSpPr>
          <p:spPr>
            <a:xfrm>
              <a:off x="3629364" y="3595600"/>
              <a:ext cx="180973" cy="178352"/>
            </a:xfrm>
            <a:custGeom>
              <a:avLst/>
              <a:gdLst>
                <a:gd name="connsiteX0" fmla="*/ 180974 w 180974"/>
                <a:gd name="connsiteY0" fmla="*/ 89645 h 178351"/>
                <a:gd name="connsiteX1" fmla="*/ 90105 w 180974"/>
                <a:gd name="connsiteY1" fmla="*/ 178351 h 178351"/>
                <a:gd name="connsiteX2" fmla="*/ 1 w 180974"/>
                <a:gd name="connsiteY2" fmla="*/ 88799 h 178351"/>
                <a:gd name="connsiteX3" fmla="*/ 90870 w 180974"/>
                <a:gd name="connsiteY3" fmla="*/ 1 h 178351"/>
                <a:gd name="connsiteX4" fmla="*/ 180974 w 180974"/>
                <a:gd name="connsiteY4" fmla="*/ 89553 h 178351"/>
                <a:gd name="connsiteX5" fmla="*/ 180974 w 180974"/>
                <a:gd name="connsiteY5" fmla="*/ 89645 h 17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974" h="178351">
                  <a:moveTo>
                    <a:pt x="180974" y="89645"/>
                  </a:moveTo>
                  <a:cubicBezTo>
                    <a:pt x="180400" y="138730"/>
                    <a:pt x="139915" y="178252"/>
                    <a:pt x="90105" y="178351"/>
                  </a:cubicBezTo>
                  <a:cubicBezTo>
                    <a:pt x="40131" y="178143"/>
                    <a:pt x="-210" y="138049"/>
                    <a:pt x="1" y="88799"/>
                  </a:cubicBezTo>
                  <a:cubicBezTo>
                    <a:pt x="212" y="39549"/>
                    <a:pt x="40895" y="-207"/>
                    <a:pt x="90870" y="1"/>
                  </a:cubicBezTo>
                  <a:cubicBezTo>
                    <a:pt x="140844" y="209"/>
                    <a:pt x="181185" y="40303"/>
                    <a:pt x="180974" y="89553"/>
                  </a:cubicBezTo>
                  <a:cubicBezTo>
                    <a:pt x="180974" y="89583"/>
                    <a:pt x="180974" y="89614"/>
                    <a:pt x="180974" y="89645"/>
                  </a:cubicBezTo>
                  <a:close/>
                </a:path>
              </a:pathLst>
            </a:custGeom>
            <a:grpFill/>
            <a:ln w="9525" cap="flat">
              <a:noFill/>
              <a:prstDash val="solid"/>
              <a:miter/>
            </a:ln>
          </p:spPr>
          <p:txBody>
            <a:bodyPr rtlCol="0" anchor="ctr"/>
            <a:lstStyle/>
            <a:p>
              <a:endParaRPr lang="en-US">
                <a:latin typeface="Montserrat" pitchFamily="2" charset="77"/>
              </a:endParaRPr>
            </a:p>
          </p:txBody>
        </p:sp>
      </p:grpSp>
      <p:sp>
        <p:nvSpPr>
          <p:cNvPr id="47" name="Content Placeholder 7">
            <a:extLst>
              <a:ext uri="{FF2B5EF4-FFF2-40B4-BE49-F238E27FC236}">
                <a16:creationId xmlns:a16="http://schemas.microsoft.com/office/drawing/2014/main" id="{FE63F0B1-BB11-7D3F-2671-66F5145E299C}"/>
              </a:ext>
            </a:extLst>
          </p:cNvPr>
          <p:cNvSpPr txBox="1">
            <a:spLocks/>
          </p:cNvSpPr>
          <p:nvPr userDrawn="1"/>
        </p:nvSpPr>
        <p:spPr>
          <a:xfrm>
            <a:off x="9380778" y="3765461"/>
            <a:ext cx="1689550" cy="699679"/>
          </a:xfrm>
          <a:prstGeom prst="rect">
            <a:avLst/>
          </a:prstGeom>
        </p:spPr>
        <p:txBody>
          <a:bodyPr lIns="0"/>
          <a:lstStyle>
            <a:lvl1pPr marL="0" indent="0" algn="l" defTabSz="457189" rtl="0" eaLnBrk="1" fontAlgn="base" hangingPunct="1">
              <a:spcBef>
                <a:spcPts val="800"/>
              </a:spcBef>
              <a:spcAft>
                <a:spcPct val="0"/>
              </a:spcAft>
              <a:buClr>
                <a:schemeClr val="accent1"/>
              </a:buClr>
              <a:buSzPct val="100000"/>
              <a:buFont typeface="Arial" panose="020B0604020202020204" pitchFamily="34" charset="0"/>
              <a:buNone/>
              <a:defRPr sz="1400" b="1" kern="1200">
                <a:solidFill>
                  <a:schemeClr val="accent1"/>
                </a:solidFill>
                <a:latin typeface="+mn-lt"/>
                <a:ea typeface="Tahoma" panose="020B0604030504040204" pitchFamily="34" charset="0"/>
                <a:cs typeface="Tahoma" panose="020B0604030504040204" pitchFamily="34" charset="0"/>
              </a:defRPr>
            </a:lvl1pPr>
            <a:lvl2pPr marL="0" indent="0" algn="l" defTabSz="457189" rtl="0" eaLnBrk="1" fontAlgn="base" hangingPunct="1">
              <a:spcBef>
                <a:spcPts val="800"/>
              </a:spcBef>
              <a:spcAft>
                <a:spcPct val="0"/>
              </a:spcAft>
              <a:buClr>
                <a:schemeClr val="accent1"/>
              </a:buClr>
              <a:buSzPct val="100000"/>
              <a:buFont typeface="Arial" panose="020B0604020202020204" pitchFamily="34" charset="0"/>
              <a:buNone/>
              <a:defRPr sz="1400" kern="1200">
                <a:solidFill>
                  <a:schemeClr val="tx1"/>
                </a:solidFill>
                <a:latin typeface="+mn-lt"/>
                <a:ea typeface="Tahoma" panose="020B0604030504040204" pitchFamily="34" charset="0"/>
                <a:cs typeface="Tahoma" panose="020B0604030504040204" pitchFamily="34" charset="0"/>
              </a:defRPr>
            </a:lvl2pPr>
            <a:lvl3pPr marL="173736" indent="-173736" algn="l" defTabSz="457189" rtl="0" eaLnBrk="1" fontAlgn="base" hangingPunct="1">
              <a:spcBef>
                <a:spcPts val="800"/>
              </a:spcBef>
              <a:spcAft>
                <a:spcPct val="0"/>
              </a:spcAft>
              <a:buClr>
                <a:schemeClr val="accent1"/>
              </a:buClr>
              <a:buSzPct val="100000"/>
              <a:buFont typeface="Arial" panose="020B0604020202020204" pitchFamily="34" charset="0"/>
              <a:buChar char="•"/>
              <a:defRPr sz="1400" kern="1200">
                <a:solidFill>
                  <a:schemeClr val="tx1"/>
                </a:solidFill>
                <a:latin typeface="+mn-lt"/>
                <a:ea typeface="Tahoma" panose="020B0604030504040204" pitchFamily="34" charset="0"/>
                <a:cs typeface="Tahoma" panose="020B0604030504040204" pitchFamily="34" charset="0"/>
              </a:defRPr>
            </a:lvl3pPr>
            <a:lvl4pPr marL="365760" indent="-173736" algn="l" defTabSz="457189" rtl="0" eaLnBrk="1" fontAlgn="base" hangingPunct="1">
              <a:spcBef>
                <a:spcPts val="800"/>
              </a:spcBef>
              <a:spcAft>
                <a:spcPct val="0"/>
              </a:spcAft>
              <a:buClr>
                <a:schemeClr val="accent1"/>
              </a:buClr>
              <a:buSzPct val="100000"/>
              <a:buFont typeface="Tahoma" panose="020B0604030504040204" pitchFamily="34" charset="0"/>
              <a:buChar char="◦"/>
              <a:defRPr sz="1200" kern="1200">
                <a:solidFill>
                  <a:schemeClr val="tx1"/>
                </a:solidFill>
                <a:latin typeface="+mn-lt"/>
                <a:ea typeface="Tahoma" panose="020B0604030504040204" pitchFamily="34" charset="0"/>
                <a:cs typeface="Tahoma" panose="020B0604030504040204" pitchFamily="34" charset="0"/>
              </a:defRPr>
            </a:lvl4pPr>
            <a:lvl5pPr marL="548640" indent="-173736" algn="l" defTabSz="457189" rtl="0" eaLnBrk="1" fontAlgn="base" hangingPunct="1">
              <a:spcBef>
                <a:spcPts val="800"/>
              </a:spcBef>
              <a:spcAft>
                <a:spcPct val="0"/>
              </a:spcAft>
              <a:buClr>
                <a:schemeClr val="accent1"/>
              </a:buClr>
              <a:buSzPct val="100000"/>
              <a:buFont typeface="Tahoma" panose="020B0604030504040204" pitchFamily="34" charset="0"/>
              <a:buChar char="◦"/>
              <a:defRPr sz="1200" kern="1200">
                <a:solidFill>
                  <a:schemeClr val="tx1"/>
                </a:solidFill>
                <a:latin typeface="+mn-lt"/>
                <a:ea typeface="Tahoma" panose="020B0604030504040204" pitchFamily="34" charset="0"/>
                <a:cs typeface="Tahoma" panose="020B060403050404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600"/>
              </a:spcAft>
            </a:pPr>
            <a:r>
              <a:rPr lang="en-US" sz="1200" b="1" kern="1200" spc="300">
                <a:solidFill>
                  <a:schemeClr val="accent1"/>
                </a:solidFill>
                <a:latin typeface="Montserrat" pitchFamily="2" charset="77"/>
                <a:ea typeface="Tahoma"/>
                <a:cs typeface="Tahoma"/>
              </a:rPr>
              <a:t>CONNECT </a:t>
            </a:r>
          </a:p>
          <a:p>
            <a:pPr>
              <a:spcBef>
                <a:spcPts val="0"/>
              </a:spcBef>
              <a:spcAft>
                <a:spcPts val="600"/>
              </a:spcAft>
            </a:pPr>
            <a:r>
              <a:rPr lang="en-US" sz="1100" b="0">
                <a:solidFill>
                  <a:schemeClr val="bg1"/>
                </a:solidFill>
                <a:latin typeface="Montserrat" pitchFamily="2" charset="77"/>
                <a:ea typeface="Tahoma"/>
                <a:cs typeface="Arial"/>
                <a:hlinkClick r:id="rId6">
                  <a:extLst>
                    <a:ext uri="{A12FA001-AC4F-418D-AE19-62706E023703}">
                      <ahyp:hlinkClr xmlns:ahyp="http://schemas.microsoft.com/office/drawing/2018/hyperlinkcolor" val="tx"/>
                    </a:ext>
                  </a:extLst>
                </a:hlinkClick>
              </a:rPr>
              <a:t>LuxResearch</a:t>
            </a:r>
            <a:endParaRPr lang="en-US" sz="1100" b="0">
              <a:solidFill>
                <a:schemeClr val="bg1"/>
              </a:solidFill>
              <a:latin typeface="Montserrat" pitchFamily="2" charset="77"/>
              <a:ea typeface="Tahoma"/>
              <a:cs typeface="Arial"/>
            </a:endParaRPr>
          </a:p>
        </p:txBody>
      </p:sp>
      <p:sp>
        <p:nvSpPr>
          <p:cNvPr id="48" name="Content Placeholder 7">
            <a:extLst>
              <a:ext uri="{FF2B5EF4-FFF2-40B4-BE49-F238E27FC236}">
                <a16:creationId xmlns:a16="http://schemas.microsoft.com/office/drawing/2014/main" id="{3797F059-9EF7-7FDF-E211-089D44A34CA7}"/>
              </a:ext>
            </a:extLst>
          </p:cNvPr>
          <p:cNvSpPr txBox="1">
            <a:spLocks/>
          </p:cNvSpPr>
          <p:nvPr userDrawn="1"/>
        </p:nvSpPr>
        <p:spPr>
          <a:xfrm>
            <a:off x="7024460" y="3765461"/>
            <a:ext cx="1923505" cy="591870"/>
          </a:xfrm>
          <a:prstGeom prst="rect">
            <a:avLst/>
          </a:prstGeom>
        </p:spPr>
        <p:txBody>
          <a:bodyPr lIns="0"/>
          <a:lstStyle>
            <a:lvl1pPr marL="0" indent="0" algn="l" defTabSz="457189" rtl="0" eaLnBrk="1" fontAlgn="base" hangingPunct="1">
              <a:spcBef>
                <a:spcPts val="800"/>
              </a:spcBef>
              <a:spcAft>
                <a:spcPct val="0"/>
              </a:spcAft>
              <a:buClr>
                <a:schemeClr val="accent1"/>
              </a:buClr>
              <a:buSzPct val="100000"/>
              <a:buFont typeface="Arial" panose="020B0604020202020204" pitchFamily="34" charset="0"/>
              <a:buNone/>
              <a:defRPr sz="1400" b="1" kern="1200">
                <a:solidFill>
                  <a:schemeClr val="accent1"/>
                </a:solidFill>
                <a:latin typeface="+mn-lt"/>
                <a:ea typeface="Tahoma" panose="020B0604030504040204" pitchFamily="34" charset="0"/>
                <a:cs typeface="Tahoma" panose="020B0604030504040204" pitchFamily="34" charset="0"/>
              </a:defRPr>
            </a:lvl1pPr>
            <a:lvl2pPr marL="0" indent="0" algn="l" defTabSz="457189" rtl="0" eaLnBrk="1" fontAlgn="base" hangingPunct="1">
              <a:spcBef>
                <a:spcPts val="800"/>
              </a:spcBef>
              <a:spcAft>
                <a:spcPct val="0"/>
              </a:spcAft>
              <a:buClr>
                <a:schemeClr val="accent1"/>
              </a:buClr>
              <a:buSzPct val="100000"/>
              <a:buFont typeface="Arial" panose="020B0604020202020204" pitchFamily="34" charset="0"/>
              <a:buNone/>
              <a:defRPr sz="1400" kern="1200">
                <a:solidFill>
                  <a:schemeClr val="tx1"/>
                </a:solidFill>
                <a:latin typeface="+mn-lt"/>
                <a:ea typeface="Tahoma" panose="020B0604030504040204" pitchFamily="34" charset="0"/>
                <a:cs typeface="Tahoma" panose="020B0604030504040204" pitchFamily="34" charset="0"/>
              </a:defRPr>
            </a:lvl2pPr>
            <a:lvl3pPr marL="173736" indent="-173736" algn="l" defTabSz="457189" rtl="0" eaLnBrk="1" fontAlgn="base" hangingPunct="1">
              <a:spcBef>
                <a:spcPts val="800"/>
              </a:spcBef>
              <a:spcAft>
                <a:spcPct val="0"/>
              </a:spcAft>
              <a:buClr>
                <a:schemeClr val="accent1"/>
              </a:buClr>
              <a:buSzPct val="100000"/>
              <a:buFont typeface="Arial" panose="020B0604020202020204" pitchFamily="34" charset="0"/>
              <a:buChar char="•"/>
              <a:defRPr sz="1400" kern="1200">
                <a:solidFill>
                  <a:schemeClr val="tx1"/>
                </a:solidFill>
                <a:latin typeface="+mn-lt"/>
                <a:ea typeface="Tahoma" panose="020B0604030504040204" pitchFamily="34" charset="0"/>
                <a:cs typeface="Tahoma" panose="020B0604030504040204" pitchFamily="34" charset="0"/>
              </a:defRPr>
            </a:lvl3pPr>
            <a:lvl4pPr marL="365760" indent="-173736" algn="l" defTabSz="457189" rtl="0" eaLnBrk="1" fontAlgn="base" hangingPunct="1">
              <a:spcBef>
                <a:spcPts val="800"/>
              </a:spcBef>
              <a:spcAft>
                <a:spcPct val="0"/>
              </a:spcAft>
              <a:buClr>
                <a:schemeClr val="accent1"/>
              </a:buClr>
              <a:buSzPct val="100000"/>
              <a:buFont typeface="Tahoma" panose="020B0604030504040204" pitchFamily="34" charset="0"/>
              <a:buChar char="◦"/>
              <a:defRPr sz="1200" kern="1200">
                <a:solidFill>
                  <a:schemeClr val="tx1"/>
                </a:solidFill>
                <a:latin typeface="+mn-lt"/>
                <a:ea typeface="Tahoma" panose="020B0604030504040204" pitchFamily="34" charset="0"/>
                <a:cs typeface="Tahoma" panose="020B0604030504040204" pitchFamily="34" charset="0"/>
              </a:defRPr>
            </a:lvl4pPr>
            <a:lvl5pPr marL="548640" indent="-173736" algn="l" defTabSz="457189" rtl="0" eaLnBrk="1" fontAlgn="base" hangingPunct="1">
              <a:spcBef>
                <a:spcPts val="800"/>
              </a:spcBef>
              <a:spcAft>
                <a:spcPct val="0"/>
              </a:spcAft>
              <a:buClr>
                <a:schemeClr val="accent1"/>
              </a:buClr>
              <a:buSzPct val="100000"/>
              <a:buFont typeface="Tahoma" panose="020B0604030504040204" pitchFamily="34" charset="0"/>
              <a:buChar char="◦"/>
              <a:defRPr sz="1200" kern="1200">
                <a:solidFill>
                  <a:schemeClr val="tx1"/>
                </a:solidFill>
                <a:latin typeface="+mn-lt"/>
                <a:ea typeface="Tahoma" panose="020B0604030504040204" pitchFamily="34" charset="0"/>
                <a:cs typeface="Tahoma" panose="020B060403050404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600"/>
              </a:spcAft>
            </a:pPr>
            <a:r>
              <a:rPr lang="en-US" sz="1200" b="1" kern="1200" spc="300">
                <a:solidFill>
                  <a:schemeClr val="accent1"/>
                </a:solidFill>
                <a:latin typeface="Montserrat" pitchFamily="2" charset="77"/>
                <a:ea typeface="Tahoma"/>
                <a:cs typeface="Tahoma"/>
              </a:rPr>
              <a:t>FOLLOW</a:t>
            </a:r>
          </a:p>
          <a:p>
            <a:pPr>
              <a:spcBef>
                <a:spcPts val="0"/>
              </a:spcBef>
              <a:spcAft>
                <a:spcPts val="600"/>
              </a:spcAft>
            </a:pPr>
            <a:r>
              <a:rPr lang="en-US" sz="1100" b="0">
                <a:solidFill>
                  <a:schemeClr val="bg1"/>
                </a:solidFill>
                <a:latin typeface="Montserrat" pitchFamily="2" charset="77"/>
                <a:ea typeface="Tahoma"/>
                <a:cs typeface="Arial"/>
                <a:hlinkClick r:id="rId7">
                  <a:extLst>
                    <a:ext uri="{A12FA001-AC4F-418D-AE19-62706E023703}">
                      <ahyp:hlinkClr xmlns:ahyp="http://schemas.microsoft.com/office/drawing/2018/hyperlinkcolor" val="tx"/>
                    </a:ext>
                  </a:extLst>
                </a:hlinkClick>
              </a:rPr>
              <a:t>@LuxResearch</a:t>
            </a:r>
            <a:endParaRPr lang="en-US" sz="1100" b="0">
              <a:solidFill>
                <a:schemeClr val="bg1"/>
              </a:solidFill>
              <a:latin typeface="Montserrat" pitchFamily="2" charset="77"/>
            </a:endParaRPr>
          </a:p>
        </p:txBody>
      </p:sp>
      <p:sp>
        <p:nvSpPr>
          <p:cNvPr id="49" name="Graphic 5">
            <a:extLst>
              <a:ext uri="{FF2B5EF4-FFF2-40B4-BE49-F238E27FC236}">
                <a16:creationId xmlns:a16="http://schemas.microsoft.com/office/drawing/2014/main" id="{49F2B164-CCFC-8E12-2A71-5E244382CCA2}"/>
              </a:ext>
            </a:extLst>
          </p:cNvPr>
          <p:cNvSpPr/>
          <p:nvPr userDrawn="1"/>
        </p:nvSpPr>
        <p:spPr>
          <a:xfrm>
            <a:off x="7058024" y="3450124"/>
            <a:ext cx="246351" cy="247864"/>
          </a:xfrm>
          <a:custGeom>
            <a:avLst/>
            <a:gdLst>
              <a:gd name="connsiteX0" fmla="*/ 362998 w 609981"/>
              <a:gd name="connsiteY0" fmla="*/ 259877 h 613726"/>
              <a:gd name="connsiteX1" fmla="*/ 590074 w 609981"/>
              <a:gd name="connsiteY1" fmla="*/ 0 h 613726"/>
              <a:gd name="connsiteX2" fmla="*/ 536258 w 609981"/>
              <a:gd name="connsiteY2" fmla="*/ 0 h 613726"/>
              <a:gd name="connsiteX3" fmla="*/ 339090 w 609981"/>
              <a:gd name="connsiteY3" fmla="*/ 225646 h 613726"/>
              <a:gd name="connsiteX4" fmla="*/ 181642 w 609981"/>
              <a:gd name="connsiteY4" fmla="*/ 0 h 613726"/>
              <a:gd name="connsiteX5" fmla="*/ 0 w 609981"/>
              <a:gd name="connsiteY5" fmla="*/ 0 h 613726"/>
              <a:gd name="connsiteX6" fmla="*/ 238125 w 609981"/>
              <a:gd name="connsiteY6" fmla="*/ 341188 h 613726"/>
              <a:gd name="connsiteX7" fmla="*/ 0 w 609981"/>
              <a:gd name="connsiteY7" fmla="*/ 613727 h 613726"/>
              <a:gd name="connsiteX8" fmla="*/ 53816 w 609981"/>
              <a:gd name="connsiteY8" fmla="*/ 613727 h 613726"/>
              <a:gd name="connsiteX9" fmla="*/ 262033 w 609981"/>
              <a:gd name="connsiteY9" fmla="*/ 375420 h 613726"/>
              <a:gd name="connsiteX10" fmla="*/ 428339 w 609981"/>
              <a:gd name="connsiteY10" fmla="*/ 613727 h 613726"/>
              <a:gd name="connsiteX11" fmla="*/ 609981 w 609981"/>
              <a:gd name="connsiteY11" fmla="*/ 613727 h 613726"/>
              <a:gd name="connsiteX12" fmla="*/ 362998 w 609981"/>
              <a:gd name="connsiteY12" fmla="*/ 259877 h 613726"/>
              <a:gd name="connsiteX13" fmla="*/ 362998 w 609981"/>
              <a:gd name="connsiteY13" fmla="*/ 259877 h 613726"/>
              <a:gd name="connsiteX14" fmla="*/ 289274 w 609981"/>
              <a:gd name="connsiteY14" fmla="*/ 344190 h 613726"/>
              <a:gd name="connsiteX15" fmla="*/ 265176 w 609981"/>
              <a:gd name="connsiteY15" fmla="*/ 310240 h 613726"/>
              <a:gd name="connsiteX16" fmla="*/ 73152 w 609981"/>
              <a:gd name="connsiteY16" fmla="*/ 39858 h 613726"/>
              <a:gd name="connsiteX17" fmla="*/ 155829 w 609981"/>
              <a:gd name="connsiteY17" fmla="*/ 39858 h 613726"/>
              <a:gd name="connsiteX18" fmla="*/ 310706 w 609981"/>
              <a:gd name="connsiteY18" fmla="*/ 258001 h 613726"/>
              <a:gd name="connsiteX19" fmla="*/ 334804 w 609981"/>
              <a:gd name="connsiteY19" fmla="*/ 291952 h 613726"/>
              <a:gd name="connsiteX20" fmla="*/ 536162 w 609981"/>
              <a:gd name="connsiteY20" fmla="*/ 575556 h 613726"/>
              <a:gd name="connsiteX21" fmla="*/ 453485 w 609981"/>
              <a:gd name="connsiteY21" fmla="*/ 575556 h 613726"/>
              <a:gd name="connsiteX22" fmla="*/ 289179 w 609981"/>
              <a:gd name="connsiteY22" fmla="*/ 344096 h 613726"/>
              <a:gd name="connsiteX23" fmla="*/ 289179 w 609981"/>
              <a:gd name="connsiteY23" fmla="*/ 344096 h 61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981" h="613726">
                <a:moveTo>
                  <a:pt x="362998" y="259877"/>
                </a:moveTo>
                <a:lnTo>
                  <a:pt x="590074" y="0"/>
                </a:lnTo>
                <a:lnTo>
                  <a:pt x="536258" y="0"/>
                </a:lnTo>
                <a:lnTo>
                  <a:pt x="339090" y="225646"/>
                </a:lnTo>
                <a:lnTo>
                  <a:pt x="181642" y="0"/>
                </a:lnTo>
                <a:lnTo>
                  <a:pt x="0" y="0"/>
                </a:lnTo>
                <a:lnTo>
                  <a:pt x="238125" y="341188"/>
                </a:lnTo>
                <a:lnTo>
                  <a:pt x="0" y="613727"/>
                </a:lnTo>
                <a:lnTo>
                  <a:pt x="53816" y="613727"/>
                </a:lnTo>
                <a:lnTo>
                  <a:pt x="262033" y="375420"/>
                </a:lnTo>
                <a:lnTo>
                  <a:pt x="428339" y="613727"/>
                </a:lnTo>
                <a:lnTo>
                  <a:pt x="609981" y="613727"/>
                </a:lnTo>
                <a:lnTo>
                  <a:pt x="362998" y="259877"/>
                </a:lnTo>
                <a:lnTo>
                  <a:pt x="362998" y="259877"/>
                </a:lnTo>
                <a:close/>
                <a:moveTo>
                  <a:pt x="289274" y="344190"/>
                </a:moveTo>
                <a:lnTo>
                  <a:pt x="265176" y="310240"/>
                </a:lnTo>
                <a:lnTo>
                  <a:pt x="73152" y="39858"/>
                </a:lnTo>
                <a:lnTo>
                  <a:pt x="155829" y="39858"/>
                </a:lnTo>
                <a:lnTo>
                  <a:pt x="310706" y="258001"/>
                </a:lnTo>
                <a:lnTo>
                  <a:pt x="334804" y="291952"/>
                </a:lnTo>
                <a:lnTo>
                  <a:pt x="536162" y="575556"/>
                </a:lnTo>
                <a:lnTo>
                  <a:pt x="453485" y="575556"/>
                </a:lnTo>
                <a:lnTo>
                  <a:pt x="289179" y="344096"/>
                </a:lnTo>
                <a:lnTo>
                  <a:pt x="289179" y="344096"/>
                </a:lnTo>
                <a:close/>
              </a:path>
            </a:pathLst>
          </a:custGeom>
          <a:solidFill>
            <a:srgbClr val="CCCCCC">
              <a:alpha val="79787"/>
            </a:srgbClr>
          </a:solidFill>
          <a:ln w="9525" cap="flat">
            <a:noFill/>
            <a:prstDash val="solid"/>
            <a:miter/>
          </a:ln>
        </p:spPr>
        <p:txBody>
          <a:bodyPr rtlCol="0" anchor="ctr"/>
          <a:lstStyle/>
          <a:p>
            <a:endParaRPr lang="en-US">
              <a:latin typeface="Montserrat" pitchFamily="2" charset="77"/>
            </a:endParaRPr>
          </a:p>
        </p:txBody>
      </p:sp>
      <p:sp>
        <p:nvSpPr>
          <p:cNvPr id="50" name="Content Placeholder 7">
            <a:extLst>
              <a:ext uri="{FF2B5EF4-FFF2-40B4-BE49-F238E27FC236}">
                <a16:creationId xmlns:a16="http://schemas.microsoft.com/office/drawing/2014/main" id="{BFCDF923-9C9D-2EDC-877F-798FEC139A1C}"/>
              </a:ext>
            </a:extLst>
          </p:cNvPr>
          <p:cNvSpPr txBox="1">
            <a:spLocks/>
          </p:cNvSpPr>
          <p:nvPr userDrawn="1"/>
        </p:nvSpPr>
        <p:spPr>
          <a:xfrm>
            <a:off x="376519" y="4776177"/>
            <a:ext cx="2991714" cy="629550"/>
          </a:xfrm>
          <a:prstGeom prst="rect">
            <a:avLst/>
          </a:prstGeom>
        </p:spPr>
        <p:txBody>
          <a:bodyPr lIns="0"/>
          <a:lstStyle>
            <a:lvl1pPr marL="0" indent="0" algn="l" defTabSz="457189" rtl="0" eaLnBrk="1" fontAlgn="base" hangingPunct="1">
              <a:spcBef>
                <a:spcPts val="800"/>
              </a:spcBef>
              <a:spcAft>
                <a:spcPct val="0"/>
              </a:spcAft>
              <a:buClr>
                <a:schemeClr val="accent1"/>
              </a:buClr>
              <a:buSzPct val="100000"/>
              <a:buFont typeface="Arial" panose="020B0604020202020204" pitchFamily="34" charset="0"/>
              <a:buNone/>
              <a:defRPr sz="1400" b="1" kern="1200">
                <a:solidFill>
                  <a:schemeClr val="accent1"/>
                </a:solidFill>
                <a:latin typeface="+mn-lt"/>
                <a:ea typeface="Tahoma" panose="020B0604030504040204" pitchFamily="34" charset="0"/>
                <a:cs typeface="Tahoma" panose="020B0604030504040204" pitchFamily="34" charset="0"/>
              </a:defRPr>
            </a:lvl1pPr>
            <a:lvl2pPr marL="0" indent="0" algn="l" defTabSz="457189" rtl="0" eaLnBrk="1" fontAlgn="base" hangingPunct="1">
              <a:spcBef>
                <a:spcPts val="800"/>
              </a:spcBef>
              <a:spcAft>
                <a:spcPct val="0"/>
              </a:spcAft>
              <a:buClr>
                <a:schemeClr val="accent1"/>
              </a:buClr>
              <a:buSzPct val="100000"/>
              <a:buFont typeface="Arial" panose="020B0604020202020204" pitchFamily="34" charset="0"/>
              <a:buNone/>
              <a:defRPr sz="1400" kern="1200">
                <a:solidFill>
                  <a:schemeClr val="tx1"/>
                </a:solidFill>
                <a:latin typeface="+mn-lt"/>
                <a:ea typeface="Tahoma" panose="020B0604030504040204" pitchFamily="34" charset="0"/>
                <a:cs typeface="Tahoma" panose="020B0604030504040204" pitchFamily="34" charset="0"/>
              </a:defRPr>
            </a:lvl2pPr>
            <a:lvl3pPr marL="173736" indent="-173736" algn="l" defTabSz="457189" rtl="0" eaLnBrk="1" fontAlgn="base" hangingPunct="1">
              <a:spcBef>
                <a:spcPts val="800"/>
              </a:spcBef>
              <a:spcAft>
                <a:spcPct val="0"/>
              </a:spcAft>
              <a:buClr>
                <a:schemeClr val="accent1"/>
              </a:buClr>
              <a:buSzPct val="100000"/>
              <a:buFont typeface="Arial" panose="020B0604020202020204" pitchFamily="34" charset="0"/>
              <a:buChar char="•"/>
              <a:defRPr sz="1400" kern="1200">
                <a:solidFill>
                  <a:schemeClr val="tx1"/>
                </a:solidFill>
                <a:latin typeface="+mn-lt"/>
                <a:ea typeface="Tahoma" panose="020B0604030504040204" pitchFamily="34" charset="0"/>
                <a:cs typeface="Tahoma" panose="020B0604030504040204" pitchFamily="34" charset="0"/>
              </a:defRPr>
            </a:lvl3pPr>
            <a:lvl4pPr marL="365760" indent="-173736" algn="l" defTabSz="457189" rtl="0" eaLnBrk="1" fontAlgn="base" hangingPunct="1">
              <a:spcBef>
                <a:spcPts val="800"/>
              </a:spcBef>
              <a:spcAft>
                <a:spcPct val="0"/>
              </a:spcAft>
              <a:buClr>
                <a:schemeClr val="accent1"/>
              </a:buClr>
              <a:buSzPct val="100000"/>
              <a:buFont typeface="Tahoma" panose="020B0604030504040204" pitchFamily="34" charset="0"/>
              <a:buChar char="◦"/>
              <a:defRPr sz="1200" kern="1200">
                <a:solidFill>
                  <a:schemeClr val="tx1"/>
                </a:solidFill>
                <a:latin typeface="+mn-lt"/>
                <a:ea typeface="Tahoma" panose="020B0604030504040204" pitchFamily="34" charset="0"/>
                <a:cs typeface="Tahoma" panose="020B0604030504040204" pitchFamily="34" charset="0"/>
              </a:defRPr>
            </a:lvl4pPr>
            <a:lvl5pPr marL="548640" indent="-173736" algn="l" defTabSz="457189" rtl="0" eaLnBrk="1" fontAlgn="base" hangingPunct="1">
              <a:spcBef>
                <a:spcPts val="800"/>
              </a:spcBef>
              <a:spcAft>
                <a:spcPct val="0"/>
              </a:spcAft>
              <a:buClr>
                <a:schemeClr val="accent1"/>
              </a:buClr>
              <a:buSzPct val="100000"/>
              <a:buFont typeface="Tahoma" panose="020B0604030504040204" pitchFamily="34" charset="0"/>
              <a:buChar char="◦"/>
              <a:defRPr sz="1200" kern="1200">
                <a:solidFill>
                  <a:schemeClr val="tx1"/>
                </a:solidFill>
                <a:latin typeface="+mn-lt"/>
                <a:ea typeface="Tahoma" panose="020B0604030504040204" pitchFamily="34" charset="0"/>
                <a:cs typeface="Tahoma" panose="020B060403050404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600"/>
              </a:spcAft>
            </a:pPr>
            <a:r>
              <a:rPr lang="en-US" sz="1200" b="1" kern="1200" spc="300">
                <a:solidFill>
                  <a:schemeClr val="accent1"/>
                </a:solidFill>
                <a:latin typeface="Montserrat" pitchFamily="2" charset="77"/>
                <a:ea typeface="Tahoma"/>
                <a:cs typeface="Tahoma"/>
              </a:rPr>
              <a:t>LISTEN</a:t>
            </a:r>
          </a:p>
          <a:p>
            <a:pPr>
              <a:spcBef>
                <a:spcPts val="0"/>
              </a:spcBef>
              <a:spcAft>
                <a:spcPts val="600"/>
              </a:spcAft>
            </a:pPr>
            <a:r>
              <a:rPr lang="en-US" sz="1100" b="0" kern="1200">
                <a:solidFill>
                  <a:schemeClr val="bg1"/>
                </a:solidFill>
                <a:latin typeface="Montserrat" pitchFamily="2" charset="77"/>
                <a:ea typeface="Tahoma"/>
                <a:cs typeface="Arial"/>
                <a:hlinkClick r:id="rId8">
                  <a:extLst>
                    <a:ext uri="{A12FA001-AC4F-418D-AE19-62706E023703}">
                      <ahyp:hlinkClr xmlns:ahyp="http://schemas.microsoft.com/office/drawing/2018/hyperlinkcolor" val="tx"/>
                    </a:ext>
                  </a:extLst>
                </a:hlinkClick>
              </a:rPr>
              <a:t>Innovation Matters Podcast - Spotify</a:t>
            </a:r>
            <a:endParaRPr lang="en-US" sz="1100" b="0" kern="1200">
              <a:solidFill>
                <a:schemeClr val="bg1"/>
              </a:solidFill>
              <a:latin typeface="Montserrat" pitchFamily="2" charset="77"/>
              <a:ea typeface="Tahoma"/>
              <a:cs typeface="Arial"/>
            </a:endParaRPr>
          </a:p>
        </p:txBody>
      </p:sp>
      <p:pic>
        <p:nvPicPr>
          <p:cNvPr id="51" name="Graphic 50">
            <a:extLst>
              <a:ext uri="{FF2B5EF4-FFF2-40B4-BE49-F238E27FC236}">
                <a16:creationId xmlns:a16="http://schemas.microsoft.com/office/drawing/2014/main" id="{E72A4852-2613-C65B-93E5-9468CA073A84}"/>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6519" y="4461573"/>
            <a:ext cx="287845" cy="287845"/>
          </a:xfrm>
          <a:prstGeom prst="rect">
            <a:avLst/>
          </a:prstGeom>
        </p:spPr>
      </p:pic>
      <p:sp>
        <p:nvSpPr>
          <p:cNvPr id="52" name="Slide Number Placeholder 5">
            <a:extLst>
              <a:ext uri="{FF2B5EF4-FFF2-40B4-BE49-F238E27FC236}">
                <a16:creationId xmlns:a16="http://schemas.microsoft.com/office/drawing/2014/main" id="{44973CFC-987D-A252-C55F-FA0D8D2D55D6}"/>
              </a:ext>
            </a:extLst>
          </p:cNvPr>
          <p:cNvSpPr>
            <a:spLocks noGrp="1"/>
          </p:cNvSpPr>
          <p:nvPr>
            <p:ph type="sldNum" sz="quarter" idx="11"/>
          </p:nvPr>
        </p:nvSpPr>
        <p:spPr>
          <a:xfrm>
            <a:off x="11381232" y="6545366"/>
            <a:ext cx="429768" cy="128016"/>
          </a:xfrm>
          <a:prstGeom prst="rect">
            <a:avLst/>
          </a:prstGeom>
        </p:spPr>
        <p:txBody>
          <a:bodyPr lIns="0" tIns="0" rIns="0" bIns="0" anchor="ctr" anchorCtr="0"/>
          <a:lstStyle>
            <a:lvl1pPr algn="r">
              <a:defRPr sz="800">
                <a:solidFill>
                  <a:schemeClr val="bg1"/>
                </a:solidFill>
              </a:defRPr>
            </a:lvl1pPr>
          </a:lstStyle>
          <a:p>
            <a:fld id="{BBE24368-F3DC-4220-9096-E4E4BA733AD7}" type="slidenum">
              <a:rPr lang="en-US" smtClean="0"/>
              <a:pPr/>
              <a:t>‹#›</a:t>
            </a:fld>
            <a:endParaRPr lang="en-US"/>
          </a:p>
        </p:txBody>
      </p:sp>
      <p:sp>
        <p:nvSpPr>
          <p:cNvPr id="2" name="Text Placeholder 8">
            <a:extLst>
              <a:ext uri="{FF2B5EF4-FFF2-40B4-BE49-F238E27FC236}">
                <a16:creationId xmlns:a16="http://schemas.microsoft.com/office/drawing/2014/main" id="{F26E50BC-AF10-EFBD-88B5-C1209CD73E7B}"/>
              </a:ext>
            </a:extLst>
          </p:cNvPr>
          <p:cNvSpPr>
            <a:spLocks noGrp="1"/>
          </p:cNvSpPr>
          <p:nvPr>
            <p:ph type="body" sz="quarter" idx="13" hasCustomPrompt="1"/>
          </p:nvPr>
        </p:nvSpPr>
        <p:spPr>
          <a:xfrm>
            <a:off x="380997" y="1928051"/>
            <a:ext cx="11430003" cy="872442"/>
          </a:xfrm>
        </p:spPr>
        <p:txBody>
          <a:bodyPr wrap="square" anchor="ctr" anchorCtr="0">
            <a:noAutofit/>
          </a:bodyPr>
          <a:lstStyle>
            <a:lvl1pPr marL="0" indent="0" algn="l">
              <a:buNone/>
              <a:defRPr sz="3600" b="1" cap="all" spc="300" baseline="0">
                <a:solidFill>
                  <a:schemeClr val="bg1"/>
                </a:solidFill>
              </a:defRPr>
            </a:lvl1pPr>
            <a:lvl2pPr marL="256032" indent="0">
              <a:buNone/>
              <a:defRPr/>
            </a:lvl2pPr>
            <a:lvl3pPr marL="713232" indent="0">
              <a:buNone/>
              <a:defRPr/>
            </a:lvl3pPr>
            <a:lvl4pPr marL="1170432" indent="0">
              <a:buNone/>
              <a:defRPr/>
            </a:lvl4pPr>
            <a:lvl5pPr marL="1627632" indent="0">
              <a:buNone/>
              <a:defRPr/>
            </a:lvl5pPr>
          </a:lstStyle>
          <a:p>
            <a:r>
              <a:rPr lang="en-US"/>
              <a:t>CLICK TO ADD "Thank you"</a:t>
            </a:r>
          </a:p>
        </p:txBody>
      </p:sp>
    </p:spTree>
    <p:extLst>
      <p:ext uri="{BB962C8B-B14F-4D97-AF65-F5344CB8AC3E}">
        <p14:creationId xmlns:p14="http://schemas.microsoft.com/office/powerpoint/2010/main" val="361838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pos="5760">
          <p15:clr>
            <a:srgbClr val="5ACBF0"/>
          </p15:clr>
        </p15:guide>
        <p15:guide id="2" orient="horz" pos="312">
          <p15:clr>
            <a:srgbClr val="5ACBF0"/>
          </p15:clr>
        </p15:guide>
        <p15:guide id="3" orient="horz" pos="936">
          <p15:clr>
            <a:srgbClr val="5ACBF0"/>
          </p15:clr>
        </p15:guide>
        <p15:guide id="5" pos="5520">
          <p15:clr>
            <a:srgbClr val="5ACBF0"/>
          </p15:clr>
        </p15:guide>
        <p15:guide id="6" orient="horz" pos="1272">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ux Thank You Slide w/ Upcoming Event">
    <p:spTree>
      <p:nvGrpSpPr>
        <p:cNvPr id="1" name=""/>
        <p:cNvGrpSpPr/>
        <p:nvPr/>
      </p:nvGrpSpPr>
      <p:grpSpPr>
        <a:xfrm>
          <a:off x="0" y="0"/>
          <a:ext cx="0" cy="0"/>
          <a:chOff x="0" y="0"/>
          <a:chExt cx="0" cy="0"/>
        </a:xfrm>
      </p:grpSpPr>
      <p:sp>
        <p:nvSpPr>
          <p:cNvPr id="3" name="Content Placeholder 7">
            <a:extLst>
              <a:ext uri="{FF2B5EF4-FFF2-40B4-BE49-F238E27FC236}">
                <a16:creationId xmlns:a16="http://schemas.microsoft.com/office/drawing/2014/main" id="{28847D99-1676-F671-2425-1240FB6BE582}"/>
              </a:ext>
            </a:extLst>
          </p:cNvPr>
          <p:cNvSpPr txBox="1">
            <a:spLocks/>
          </p:cNvSpPr>
          <p:nvPr userDrawn="1"/>
        </p:nvSpPr>
        <p:spPr>
          <a:xfrm>
            <a:off x="4106699" y="5563429"/>
            <a:ext cx="3758842" cy="641064"/>
          </a:xfrm>
          <a:prstGeom prst="rect">
            <a:avLst/>
          </a:prstGeom>
        </p:spPr>
        <p:txBody>
          <a:bodyPr lIns="0"/>
          <a:lstStyle>
            <a:lvl1pPr marL="0" indent="0" algn="l" defTabSz="457189" rtl="0" eaLnBrk="1" fontAlgn="base" hangingPunct="1">
              <a:spcBef>
                <a:spcPts val="800"/>
              </a:spcBef>
              <a:spcAft>
                <a:spcPct val="0"/>
              </a:spcAft>
              <a:buClr>
                <a:schemeClr val="accent1"/>
              </a:buClr>
              <a:buSzPct val="100000"/>
              <a:buFont typeface="Arial" panose="020B0604020202020204" pitchFamily="34" charset="0"/>
              <a:buNone/>
              <a:defRPr sz="1400" b="1" kern="1200">
                <a:solidFill>
                  <a:schemeClr val="accent1"/>
                </a:solidFill>
                <a:latin typeface="+mn-lt"/>
                <a:ea typeface="Tahoma" panose="020B0604030504040204" pitchFamily="34" charset="0"/>
                <a:cs typeface="Tahoma" panose="020B0604030504040204" pitchFamily="34" charset="0"/>
              </a:defRPr>
            </a:lvl1pPr>
            <a:lvl2pPr marL="0" indent="0" algn="l" defTabSz="457189" rtl="0" eaLnBrk="1" fontAlgn="base" hangingPunct="1">
              <a:spcBef>
                <a:spcPts val="800"/>
              </a:spcBef>
              <a:spcAft>
                <a:spcPct val="0"/>
              </a:spcAft>
              <a:buClr>
                <a:schemeClr val="accent1"/>
              </a:buClr>
              <a:buSzPct val="100000"/>
              <a:buFont typeface="Arial" panose="020B0604020202020204" pitchFamily="34" charset="0"/>
              <a:buNone/>
              <a:defRPr sz="1400" kern="1200">
                <a:solidFill>
                  <a:schemeClr val="tx1"/>
                </a:solidFill>
                <a:latin typeface="+mn-lt"/>
                <a:ea typeface="Tahoma" panose="020B0604030504040204" pitchFamily="34" charset="0"/>
                <a:cs typeface="Tahoma" panose="020B0604030504040204" pitchFamily="34" charset="0"/>
              </a:defRPr>
            </a:lvl2pPr>
            <a:lvl3pPr marL="173736" indent="-173736" algn="l" defTabSz="457189" rtl="0" eaLnBrk="1" fontAlgn="base" hangingPunct="1">
              <a:spcBef>
                <a:spcPts val="800"/>
              </a:spcBef>
              <a:spcAft>
                <a:spcPct val="0"/>
              </a:spcAft>
              <a:buClr>
                <a:schemeClr val="accent1"/>
              </a:buClr>
              <a:buSzPct val="100000"/>
              <a:buFont typeface="Arial" panose="020B0604020202020204" pitchFamily="34" charset="0"/>
              <a:buChar char="•"/>
              <a:defRPr sz="1400" kern="1200">
                <a:solidFill>
                  <a:schemeClr val="tx1"/>
                </a:solidFill>
                <a:latin typeface="+mn-lt"/>
                <a:ea typeface="Tahoma" panose="020B0604030504040204" pitchFamily="34" charset="0"/>
                <a:cs typeface="Tahoma" panose="020B0604030504040204" pitchFamily="34" charset="0"/>
              </a:defRPr>
            </a:lvl3pPr>
            <a:lvl4pPr marL="365760" indent="-173736" algn="l" defTabSz="457189" rtl="0" eaLnBrk="1" fontAlgn="base" hangingPunct="1">
              <a:spcBef>
                <a:spcPts val="800"/>
              </a:spcBef>
              <a:spcAft>
                <a:spcPct val="0"/>
              </a:spcAft>
              <a:buClr>
                <a:schemeClr val="accent1"/>
              </a:buClr>
              <a:buSzPct val="100000"/>
              <a:buFont typeface="Tahoma" panose="020B0604030504040204" pitchFamily="34" charset="0"/>
              <a:buChar char="◦"/>
              <a:defRPr sz="1200" kern="1200">
                <a:solidFill>
                  <a:schemeClr val="tx1"/>
                </a:solidFill>
                <a:latin typeface="+mn-lt"/>
                <a:ea typeface="Tahoma" panose="020B0604030504040204" pitchFamily="34" charset="0"/>
                <a:cs typeface="Tahoma" panose="020B0604030504040204" pitchFamily="34" charset="0"/>
              </a:defRPr>
            </a:lvl4pPr>
            <a:lvl5pPr marL="548640" indent="-173736" algn="l" defTabSz="457189" rtl="0" eaLnBrk="1" fontAlgn="base" hangingPunct="1">
              <a:spcBef>
                <a:spcPts val="800"/>
              </a:spcBef>
              <a:spcAft>
                <a:spcPct val="0"/>
              </a:spcAft>
              <a:buClr>
                <a:schemeClr val="accent1"/>
              </a:buClr>
              <a:buSzPct val="100000"/>
              <a:buFont typeface="Tahoma" panose="020B0604030504040204" pitchFamily="34" charset="0"/>
              <a:buChar char="◦"/>
              <a:defRPr sz="1200" kern="1200">
                <a:solidFill>
                  <a:schemeClr val="tx1"/>
                </a:solidFill>
                <a:latin typeface="+mn-lt"/>
                <a:ea typeface="Tahoma" panose="020B0604030504040204" pitchFamily="34" charset="0"/>
                <a:cs typeface="Tahoma" panose="020B060403050404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600"/>
              </a:spcAft>
            </a:pPr>
            <a:r>
              <a:rPr lang="en-US" sz="1200" b="1" spc="300">
                <a:solidFill>
                  <a:schemeClr val="accent1"/>
                </a:solidFill>
                <a:latin typeface="Montserrat" pitchFamily="2" charset="77"/>
                <a:ea typeface="Tahoma"/>
                <a:cs typeface="Tahoma"/>
              </a:rPr>
              <a:t>EMAIL</a:t>
            </a:r>
            <a:endParaRPr lang="en-US" sz="1100" b="1" spc="300">
              <a:solidFill>
                <a:schemeClr val="accent1"/>
              </a:solidFill>
              <a:latin typeface="Montserrat" pitchFamily="2" charset="77"/>
            </a:endParaRPr>
          </a:p>
          <a:p>
            <a:pPr>
              <a:spcBef>
                <a:spcPts val="0"/>
              </a:spcBef>
              <a:spcAft>
                <a:spcPts val="600"/>
              </a:spcAft>
            </a:pPr>
            <a:r>
              <a:rPr lang="en-US" sz="1100" b="0">
                <a:solidFill>
                  <a:schemeClr val="bg1"/>
                </a:solidFill>
                <a:latin typeface="Montserrat" pitchFamily="2" charset="77"/>
                <a:ea typeface="Tahoma"/>
                <a:cs typeface="Arial"/>
                <a:hlinkClick r:id="rId2">
                  <a:extLst>
                    <a:ext uri="{A12FA001-AC4F-418D-AE19-62706E023703}">
                      <ahyp:hlinkClr xmlns:ahyp="http://schemas.microsoft.com/office/drawing/2018/hyperlinkcolor" val="tx"/>
                    </a:ext>
                  </a:extLst>
                </a:hlinkClick>
              </a:rPr>
              <a:t>questions@luxresearchinc.com</a:t>
            </a:r>
            <a:r>
              <a:rPr lang="en-US" sz="1100" b="0">
                <a:solidFill>
                  <a:schemeClr val="bg1"/>
                </a:solidFill>
                <a:latin typeface="Montserrat" pitchFamily="2" charset="77"/>
                <a:ea typeface="Tahoma"/>
                <a:cs typeface="Arial"/>
              </a:rPr>
              <a:t> </a:t>
            </a:r>
            <a:endParaRPr lang="en-US" sz="1100" b="0">
              <a:solidFill>
                <a:schemeClr val="bg1"/>
              </a:solidFill>
              <a:latin typeface="Montserrat" pitchFamily="2" charset="77"/>
            </a:endParaRPr>
          </a:p>
        </p:txBody>
      </p:sp>
      <p:sp>
        <p:nvSpPr>
          <p:cNvPr id="4" name="Content Placeholder 7">
            <a:extLst>
              <a:ext uri="{FF2B5EF4-FFF2-40B4-BE49-F238E27FC236}">
                <a16:creationId xmlns:a16="http://schemas.microsoft.com/office/drawing/2014/main" id="{8D0A8D84-D04B-2B43-4E90-82D61E23566D}"/>
              </a:ext>
            </a:extLst>
          </p:cNvPr>
          <p:cNvSpPr txBox="1">
            <a:spLocks/>
          </p:cNvSpPr>
          <p:nvPr userDrawn="1"/>
        </p:nvSpPr>
        <p:spPr>
          <a:xfrm>
            <a:off x="4095574" y="4547970"/>
            <a:ext cx="3054794" cy="703490"/>
          </a:xfrm>
          <a:prstGeom prst="rect">
            <a:avLst/>
          </a:prstGeom>
        </p:spPr>
        <p:txBody>
          <a:bodyPr lIns="0"/>
          <a:lstStyle>
            <a:lvl1pPr marL="0" indent="0" algn="l" defTabSz="457189" rtl="0" eaLnBrk="1" fontAlgn="base" hangingPunct="1">
              <a:spcBef>
                <a:spcPts val="800"/>
              </a:spcBef>
              <a:spcAft>
                <a:spcPct val="0"/>
              </a:spcAft>
              <a:buClr>
                <a:schemeClr val="accent1"/>
              </a:buClr>
              <a:buSzPct val="100000"/>
              <a:buFont typeface="Arial" panose="020B0604020202020204" pitchFamily="34" charset="0"/>
              <a:buNone/>
              <a:defRPr sz="1400" b="1" kern="1200">
                <a:solidFill>
                  <a:schemeClr val="accent1"/>
                </a:solidFill>
                <a:latin typeface="+mn-lt"/>
                <a:ea typeface="Tahoma" panose="020B0604030504040204" pitchFamily="34" charset="0"/>
                <a:cs typeface="Tahoma" panose="020B0604030504040204" pitchFamily="34" charset="0"/>
              </a:defRPr>
            </a:lvl1pPr>
            <a:lvl2pPr marL="0" indent="0" algn="l" defTabSz="457189" rtl="0" eaLnBrk="1" fontAlgn="base" hangingPunct="1">
              <a:spcBef>
                <a:spcPts val="800"/>
              </a:spcBef>
              <a:spcAft>
                <a:spcPct val="0"/>
              </a:spcAft>
              <a:buClr>
                <a:schemeClr val="accent1"/>
              </a:buClr>
              <a:buSzPct val="100000"/>
              <a:buFont typeface="Arial" panose="020B0604020202020204" pitchFamily="34" charset="0"/>
              <a:buNone/>
              <a:defRPr sz="1400" kern="1200">
                <a:solidFill>
                  <a:schemeClr val="tx1"/>
                </a:solidFill>
                <a:latin typeface="+mn-lt"/>
                <a:ea typeface="Tahoma" panose="020B0604030504040204" pitchFamily="34" charset="0"/>
                <a:cs typeface="Tahoma" panose="020B0604030504040204" pitchFamily="34" charset="0"/>
              </a:defRPr>
            </a:lvl2pPr>
            <a:lvl3pPr marL="173736" indent="-173736" algn="l" defTabSz="457189" rtl="0" eaLnBrk="1" fontAlgn="base" hangingPunct="1">
              <a:spcBef>
                <a:spcPts val="800"/>
              </a:spcBef>
              <a:spcAft>
                <a:spcPct val="0"/>
              </a:spcAft>
              <a:buClr>
                <a:schemeClr val="accent1"/>
              </a:buClr>
              <a:buSzPct val="100000"/>
              <a:buFont typeface="Arial" panose="020B0604020202020204" pitchFamily="34" charset="0"/>
              <a:buChar char="•"/>
              <a:defRPr sz="1400" kern="1200">
                <a:solidFill>
                  <a:schemeClr val="tx1"/>
                </a:solidFill>
                <a:latin typeface="+mn-lt"/>
                <a:ea typeface="Tahoma" panose="020B0604030504040204" pitchFamily="34" charset="0"/>
                <a:cs typeface="Tahoma" panose="020B0604030504040204" pitchFamily="34" charset="0"/>
              </a:defRPr>
            </a:lvl3pPr>
            <a:lvl4pPr marL="365760" indent="-173736" algn="l" defTabSz="457189" rtl="0" eaLnBrk="1" fontAlgn="base" hangingPunct="1">
              <a:spcBef>
                <a:spcPts val="800"/>
              </a:spcBef>
              <a:spcAft>
                <a:spcPct val="0"/>
              </a:spcAft>
              <a:buClr>
                <a:schemeClr val="accent1"/>
              </a:buClr>
              <a:buSzPct val="100000"/>
              <a:buFont typeface="Tahoma" panose="020B0604030504040204" pitchFamily="34" charset="0"/>
              <a:buChar char="◦"/>
              <a:defRPr sz="1200" kern="1200">
                <a:solidFill>
                  <a:schemeClr val="tx1"/>
                </a:solidFill>
                <a:latin typeface="+mn-lt"/>
                <a:ea typeface="Tahoma" panose="020B0604030504040204" pitchFamily="34" charset="0"/>
                <a:cs typeface="Tahoma" panose="020B0604030504040204" pitchFamily="34" charset="0"/>
              </a:defRPr>
            </a:lvl4pPr>
            <a:lvl5pPr marL="548640" indent="-173736" algn="l" defTabSz="457189" rtl="0" eaLnBrk="1" fontAlgn="base" hangingPunct="1">
              <a:spcBef>
                <a:spcPts val="800"/>
              </a:spcBef>
              <a:spcAft>
                <a:spcPct val="0"/>
              </a:spcAft>
              <a:buClr>
                <a:schemeClr val="accent1"/>
              </a:buClr>
              <a:buSzPct val="100000"/>
              <a:buFont typeface="Tahoma" panose="020B0604030504040204" pitchFamily="34" charset="0"/>
              <a:buChar char="◦"/>
              <a:defRPr sz="1200" kern="1200">
                <a:solidFill>
                  <a:schemeClr val="tx1"/>
                </a:solidFill>
                <a:latin typeface="+mn-lt"/>
                <a:ea typeface="Tahoma" panose="020B0604030504040204" pitchFamily="34" charset="0"/>
                <a:cs typeface="Tahoma" panose="020B060403050404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600"/>
              </a:spcAft>
            </a:pPr>
            <a:r>
              <a:rPr lang="en-US" sz="1200" b="1" kern="1200" spc="300">
                <a:solidFill>
                  <a:schemeClr val="accent1"/>
                </a:solidFill>
                <a:latin typeface="Montserrat" pitchFamily="2" charset="77"/>
                <a:ea typeface="Tahoma"/>
                <a:cs typeface="Tahoma"/>
              </a:rPr>
              <a:t>VISIT</a:t>
            </a:r>
          </a:p>
          <a:p>
            <a:pPr>
              <a:spcBef>
                <a:spcPts val="0"/>
              </a:spcBef>
              <a:spcAft>
                <a:spcPts val="600"/>
              </a:spcAft>
            </a:pPr>
            <a:r>
              <a:rPr lang="en-US" sz="1100" b="0">
                <a:solidFill>
                  <a:schemeClr val="bg1"/>
                </a:solidFill>
                <a:latin typeface="Montserrat" pitchFamily="2" charset="77"/>
                <a:ea typeface="Tahoma"/>
                <a:cs typeface="Arial"/>
                <a:hlinkClick r:id="rId3">
                  <a:extLst>
                    <a:ext uri="{A12FA001-AC4F-418D-AE19-62706E023703}">
                      <ahyp:hlinkClr xmlns:ahyp="http://schemas.microsoft.com/office/drawing/2018/hyperlinkcolor" val="tx"/>
                    </a:ext>
                  </a:extLst>
                </a:hlinkClick>
              </a:rPr>
              <a:t>www.luxresearchinc.com</a:t>
            </a:r>
            <a:r>
              <a:rPr lang="en-US" sz="1100" b="0">
                <a:solidFill>
                  <a:schemeClr val="bg1"/>
                </a:solidFill>
                <a:latin typeface="Montserrat" pitchFamily="2" charset="77"/>
                <a:ea typeface="Tahoma"/>
                <a:cs typeface="Arial"/>
              </a:rPr>
              <a:t> </a:t>
            </a:r>
            <a:endParaRPr lang="en-US" sz="1100" b="0">
              <a:solidFill>
                <a:schemeClr val="bg1"/>
              </a:solidFill>
              <a:latin typeface="Montserrat" pitchFamily="2" charset="77"/>
            </a:endParaRPr>
          </a:p>
        </p:txBody>
      </p:sp>
      <p:sp>
        <p:nvSpPr>
          <p:cNvPr id="6" name="Content Placeholder 7">
            <a:extLst>
              <a:ext uri="{FF2B5EF4-FFF2-40B4-BE49-F238E27FC236}">
                <a16:creationId xmlns:a16="http://schemas.microsoft.com/office/drawing/2014/main" id="{92C2E2A8-6369-9C87-60D5-B0C91FF5DAA0}"/>
              </a:ext>
            </a:extLst>
          </p:cNvPr>
          <p:cNvSpPr txBox="1">
            <a:spLocks/>
          </p:cNvSpPr>
          <p:nvPr userDrawn="1"/>
        </p:nvSpPr>
        <p:spPr>
          <a:xfrm>
            <a:off x="376519" y="4526547"/>
            <a:ext cx="2991714" cy="629550"/>
          </a:xfrm>
          <a:prstGeom prst="rect">
            <a:avLst/>
          </a:prstGeom>
        </p:spPr>
        <p:txBody>
          <a:bodyPr lIns="0"/>
          <a:lstStyle>
            <a:lvl1pPr marL="0" indent="0" algn="l" defTabSz="457189" rtl="0" eaLnBrk="1" fontAlgn="base" hangingPunct="1">
              <a:spcBef>
                <a:spcPts val="800"/>
              </a:spcBef>
              <a:spcAft>
                <a:spcPct val="0"/>
              </a:spcAft>
              <a:buClr>
                <a:schemeClr val="accent1"/>
              </a:buClr>
              <a:buSzPct val="100000"/>
              <a:buFont typeface="Arial" panose="020B0604020202020204" pitchFamily="34" charset="0"/>
              <a:buNone/>
              <a:defRPr sz="1400" b="1" kern="1200">
                <a:solidFill>
                  <a:schemeClr val="accent1"/>
                </a:solidFill>
                <a:latin typeface="+mn-lt"/>
                <a:ea typeface="Tahoma" panose="020B0604030504040204" pitchFamily="34" charset="0"/>
                <a:cs typeface="Tahoma" panose="020B0604030504040204" pitchFamily="34" charset="0"/>
              </a:defRPr>
            </a:lvl1pPr>
            <a:lvl2pPr marL="0" indent="0" algn="l" defTabSz="457189" rtl="0" eaLnBrk="1" fontAlgn="base" hangingPunct="1">
              <a:spcBef>
                <a:spcPts val="800"/>
              </a:spcBef>
              <a:spcAft>
                <a:spcPct val="0"/>
              </a:spcAft>
              <a:buClr>
                <a:schemeClr val="accent1"/>
              </a:buClr>
              <a:buSzPct val="100000"/>
              <a:buFont typeface="Arial" panose="020B0604020202020204" pitchFamily="34" charset="0"/>
              <a:buNone/>
              <a:defRPr sz="1400" kern="1200">
                <a:solidFill>
                  <a:schemeClr val="tx1"/>
                </a:solidFill>
                <a:latin typeface="+mn-lt"/>
                <a:ea typeface="Tahoma" panose="020B0604030504040204" pitchFamily="34" charset="0"/>
                <a:cs typeface="Tahoma" panose="020B0604030504040204" pitchFamily="34" charset="0"/>
              </a:defRPr>
            </a:lvl2pPr>
            <a:lvl3pPr marL="173736" indent="-173736" algn="l" defTabSz="457189" rtl="0" eaLnBrk="1" fontAlgn="base" hangingPunct="1">
              <a:spcBef>
                <a:spcPts val="800"/>
              </a:spcBef>
              <a:spcAft>
                <a:spcPct val="0"/>
              </a:spcAft>
              <a:buClr>
                <a:schemeClr val="accent1"/>
              </a:buClr>
              <a:buSzPct val="100000"/>
              <a:buFont typeface="Arial" panose="020B0604020202020204" pitchFamily="34" charset="0"/>
              <a:buChar char="•"/>
              <a:defRPr sz="1400" kern="1200">
                <a:solidFill>
                  <a:schemeClr val="tx1"/>
                </a:solidFill>
                <a:latin typeface="+mn-lt"/>
                <a:ea typeface="Tahoma" panose="020B0604030504040204" pitchFamily="34" charset="0"/>
                <a:cs typeface="Tahoma" panose="020B0604030504040204" pitchFamily="34" charset="0"/>
              </a:defRPr>
            </a:lvl3pPr>
            <a:lvl4pPr marL="365760" indent="-173736" algn="l" defTabSz="457189" rtl="0" eaLnBrk="1" fontAlgn="base" hangingPunct="1">
              <a:spcBef>
                <a:spcPts val="800"/>
              </a:spcBef>
              <a:spcAft>
                <a:spcPct val="0"/>
              </a:spcAft>
              <a:buClr>
                <a:schemeClr val="accent1"/>
              </a:buClr>
              <a:buSzPct val="100000"/>
              <a:buFont typeface="Tahoma" panose="020B0604030504040204" pitchFamily="34" charset="0"/>
              <a:buChar char="◦"/>
              <a:defRPr sz="1200" kern="1200">
                <a:solidFill>
                  <a:schemeClr val="tx1"/>
                </a:solidFill>
                <a:latin typeface="+mn-lt"/>
                <a:ea typeface="Tahoma" panose="020B0604030504040204" pitchFamily="34" charset="0"/>
                <a:cs typeface="Tahoma" panose="020B0604030504040204" pitchFamily="34" charset="0"/>
              </a:defRPr>
            </a:lvl4pPr>
            <a:lvl5pPr marL="548640" indent="-173736" algn="l" defTabSz="457189" rtl="0" eaLnBrk="1" fontAlgn="base" hangingPunct="1">
              <a:spcBef>
                <a:spcPts val="800"/>
              </a:spcBef>
              <a:spcAft>
                <a:spcPct val="0"/>
              </a:spcAft>
              <a:buClr>
                <a:schemeClr val="accent1"/>
              </a:buClr>
              <a:buSzPct val="100000"/>
              <a:buFont typeface="Tahoma" panose="020B0604030504040204" pitchFamily="34" charset="0"/>
              <a:buChar char="◦"/>
              <a:defRPr sz="1200" kern="1200">
                <a:solidFill>
                  <a:schemeClr val="tx1"/>
                </a:solidFill>
                <a:latin typeface="+mn-lt"/>
                <a:ea typeface="Tahoma" panose="020B0604030504040204" pitchFamily="34" charset="0"/>
                <a:cs typeface="Tahoma" panose="020B060403050404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600"/>
              </a:spcAft>
            </a:pPr>
            <a:r>
              <a:rPr lang="en-US" sz="1200" b="1" kern="1200" spc="300">
                <a:solidFill>
                  <a:schemeClr val="accent1"/>
                </a:solidFill>
                <a:latin typeface="Montserrat" pitchFamily="2" charset="77"/>
                <a:ea typeface="Tahoma"/>
                <a:cs typeface="Tahoma"/>
              </a:rPr>
              <a:t>READ</a:t>
            </a:r>
          </a:p>
          <a:p>
            <a:pPr>
              <a:spcBef>
                <a:spcPts val="0"/>
              </a:spcBef>
              <a:spcAft>
                <a:spcPts val="600"/>
              </a:spcAft>
            </a:pPr>
            <a:r>
              <a:rPr lang="en-US" sz="1100" b="0">
                <a:solidFill>
                  <a:schemeClr val="bg1"/>
                </a:solidFill>
                <a:latin typeface="Montserrat" pitchFamily="2" charset="77"/>
                <a:ea typeface="Tahoma"/>
                <a:cs typeface="Arial"/>
                <a:hlinkClick r:id="rId4">
                  <a:extLst>
                    <a:ext uri="{A12FA001-AC4F-418D-AE19-62706E023703}">
                      <ahyp:hlinkClr xmlns:ahyp="http://schemas.microsoft.com/office/drawing/2018/hyperlinkcolor" val="tx"/>
                    </a:ext>
                  </a:extLst>
                </a:hlinkClick>
              </a:rPr>
              <a:t>http://www.luxresearchinc.com/blog/</a:t>
            </a:r>
            <a:endParaRPr lang="en-US" sz="1100" b="0">
              <a:solidFill>
                <a:schemeClr val="bg1"/>
              </a:solidFill>
              <a:latin typeface="Montserrat SemiBold" pitchFamily="2" charset="77"/>
              <a:ea typeface="Tahoma"/>
              <a:cs typeface="Tahoma"/>
            </a:endParaRPr>
          </a:p>
        </p:txBody>
      </p:sp>
      <p:grpSp>
        <p:nvGrpSpPr>
          <p:cNvPr id="8" name="Graphic 35">
            <a:extLst>
              <a:ext uri="{FF2B5EF4-FFF2-40B4-BE49-F238E27FC236}">
                <a16:creationId xmlns:a16="http://schemas.microsoft.com/office/drawing/2014/main" id="{191EDBC8-7CD7-0806-34AB-C5FE11F49B48}"/>
              </a:ext>
            </a:extLst>
          </p:cNvPr>
          <p:cNvGrpSpPr/>
          <p:nvPr userDrawn="1"/>
        </p:nvGrpSpPr>
        <p:grpSpPr>
          <a:xfrm>
            <a:off x="376519" y="4250500"/>
            <a:ext cx="287845" cy="247791"/>
            <a:chOff x="5984565" y="3105048"/>
            <a:chExt cx="752569" cy="647849"/>
          </a:xfrm>
          <a:solidFill>
            <a:schemeClr val="bg1">
              <a:alpha val="59780"/>
            </a:schemeClr>
          </a:solidFill>
        </p:grpSpPr>
        <p:sp>
          <p:nvSpPr>
            <p:cNvPr id="11" name="Freeform 10">
              <a:extLst>
                <a:ext uri="{FF2B5EF4-FFF2-40B4-BE49-F238E27FC236}">
                  <a16:creationId xmlns:a16="http://schemas.microsoft.com/office/drawing/2014/main" id="{256E0945-70A3-A042-CF85-627DC2B3DC9E}"/>
                </a:ext>
              </a:extLst>
            </p:cNvPr>
            <p:cNvSpPr/>
            <p:nvPr/>
          </p:nvSpPr>
          <p:spPr>
            <a:xfrm>
              <a:off x="5984565" y="3105048"/>
              <a:ext cx="752569" cy="647849"/>
            </a:xfrm>
            <a:custGeom>
              <a:avLst/>
              <a:gdLst>
                <a:gd name="connsiteX0" fmla="*/ 289982 w 752569"/>
                <a:gd name="connsiteY0" fmla="*/ 502022 h 647849"/>
                <a:gd name="connsiteX1" fmla="*/ 280497 w 752569"/>
                <a:gd name="connsiteY1" fmla="*/ 502022 h 647849"/>
                <a:gd name="connsiteX2" fmla="*/ 66615 w 752569"/>
                <a:gd name="connsiteY2" fmla="*/ 502022 h 647849"/>
                <a:gd name="connsiteX3" fmla="*/ 1359 w 752569"/>
                <a:gd name="connsiteY3" fmla="*/ 450675 h 647849"/>
                <a:gd name="connsiteX4" fmla="*/ 31 w 752569"/>
                <a:gd name="connsiteY4" fmla="*/ 434436 h 647849"/>
                <a:gd name="connsiteX5" fmla="*/ 31 w 752569"/>
                <a:gd name="connsiteY5" fmla="*/ 68345 h 647849"/>
                <a:gd name="connsiteX6" fmla="*/ 69081 w 752569"/>
                <a:gd name="connsiteY6" fmla="*/ 101 h 647849"/>
                <a:gd name="connsiteX7" fmla="*/ 684171 w 752569"/>
                <a:gd name="connsiteY7" fmla="*/ 101 h 647849"/>
                <a:gd name="connsiteX8" fmla="*/ 752461 w 752569"/>
                <a:gd name="connsiteY8" fmla="*/ 60542 h 647849"/>
                <a:gd name="connsiteX9" fmla="*/ 752461 w 752569"/>
                <a:gd name="connsiteY9" fmla="*/ 67687 h 647849"/>
                <a:gd name="connsiteX10" fmla="*/ 752461 w 752569"/>
                <a:gd name="connsiteY10" fmla="*/ 434342 h 647849"/>
                <a:gd name="connsiteX11" fmla="*/ 691593 w 752569"/>
                <a:gd name="connsiteY11" fmla="*/ 501928 h 647849"/>
                <a:gd name="connsiteX12" fmla="*/ 684171 w 752569"/>
                <a:gd name="connsiteY12" fmla="*/ 501928 h 647849"/>
                <a:gd name="connsiteX13" fmla="*/ 461562 w 752569"/>
                <a:gd name="connsiteY13" fmla="*/ 501928 h 647849"/>
                <a:gd name="connsiteX14" fmla="*/ 464218 w 752569"/>
                <a:gd name="connsiteY14" fmla="*/ 515164 h 647849"/>
                <a:gd name="connsiteX15" fmla="*/ 529758 w 752569"/>
                <a:gd name="connsiteY15" fmla="*/ 612506 h 647849"/>
                <a:gd name="connsiteX16" fmla="*/ 538105 w 752569"/>
                <a:gd name="connsiteY16" fmla="*/ 615323 h 647849"/>
                <a:gd name="connsiteX17" fmla="*/ 569499 w 752569"/>
                <a:gd name="connsiteY17" fmla="*/ 615323 h 647849"/>
                <a:gd name="connsiteX18" fmla="*/ 589038 w 752569"/>
                <a:gd name="connsiteY18" fmla="*/ 631844 h 647849"/>
                <a:gd name="connsiteX19" fmla="*/ 569594 w 752569"/>
                <a:gd name="connsiteY19" fmla="*/ 647801 h 647849"/>
                <a:gd name="connsiteX20" fmla="*/ 212965 w 752569"/>
                <a:gd name="connsiteY20" fmla="*/ 647801 h 647849"/>
                <a:gd name="connsiteX21" fmla="*/ 181571 w 752569"/>
                <a:gd name="connsiteY21" fmla="*/ 647801 h 647849"/>
                <a:gd name="connsiteX22" fmla="*/ 164061 w 752569"/>
                <a:gd name="connsiteY22" fmla="*/ 632933 h 647849"/>
                <a:gd name="connsiteX23" fmla="*/ 179085 w 752569"/>
                <a:gd name="connsiteY23" fmla="*/ 615604 h 647849"/>
                <a:gd name="connsiteX24" fmla="*/ 181571 w 752569"/>
                <a:gd name="connsiteY24" fmla="*/ 615604 h 647849"/>
                <a:gd name="connsiteX25" fmla="*/ 214578 w 752569"/>
                <a:gd name="connsiteY25" fmla="*/ 615604 h 647849"/>
                <a:gd name="connsiteX26" fmla="*/ 222830 w 752569"/>
                <a:gd name="connsiteY26" fmla="*/ 612788 h 647849"/>
                <a:gd name="connsiteX27" fmla="*/ 289698 w 752569"/>
                <a:gd name="connsiteY27" fmla="*/ 510282 h 647849"/>
                <a:gd name="connsiteX28" fmla="*/ 290646 w 752569"/>
                <a:gd name="connsiteY28" fmla="*/ 505120 h 647849"/>
                <a:gd name="connsiteX29" fmla="*/ 289982 w 752569"/>
                <a:gd name="connsiteY29" fmla="*/ 502022 h 647849"/>
                <a:gd name="connsiteX30" fmla="*/ 719929 w 752569"/>
                <a:gd name="connsiteY30" fmla="*/ 372200 h 647849"/>
                <a:gd name="connsiteX31" fmla="*/ 719929 w 752569"/>
                <a:gd name="connsiteY31" fmla="*/ 68438 h 647849"/>
                <a:gd name="connsiteX32" fmla="*/ 683222 w 752569"/>
                <a:gd name="connsiteY32" fmla="*/ 32393 h 647849"/>
                <a:gd name="connsiteX33" fmla="*/ 69745 w 752569"/>
                <a:gd name="connsiteY33" fmla="*/ 32393 h 647849"/>
                <a:gd name="connsiteX34" fmla="*/ 32659 w 752569"/>
                <a:gd name="connsiteY34" fmla="*/ 68814 h 647849"/>
                <a:gd name="connsiteX35" fmla="*/ 32659 w 752569"/>
                <a:gd name="connsiteY35" fmla="*/ 372200 h 647849"/>
                <a:gd name="connsiteX36" fmla="*/ 32659 w 752569"/>
                <a:gd name="connsiteY36" fmla="*/ 405149 h 647849"/>
                <a:gd name="connsiteX37" fmla="*/ 32659 w 752569"/>
                <a:gd name="connsiteY37" fmla="*/ 433873 h 647849"/>
                <a:gd name="connsiteX38" fmla="*/ 62417 w 752569"/>
                <a:gd name="connsiteY38" fmla="*/ 469466 h 647849"/>
                <a:gd name="connsiteX39" fmla="*/ 68796 w 752569"/>
                <a:gd name="connsiteY39" fmla="*/ 469449 h 647849"/>
                <a:gd name="connsiteX40" fmla="*/ 687491 w 752569"/>
                <a:gd name="connsiteY40" fmla="*/ 469449 h 647849"/>
                <a:gd name="connsiteX41" fmla="*/ 718885 w 752569"/>
                <a:gd name="connsiteY41" fmla="*/ 443447 h 647849"/>
                <a:gd name="connsiteX42" fmla="*/ 718885 w 752569"/>
                <a:gd name="connsiteY42" fmla="*/ 404867 h 647849"/>
                <a:gd name="connsiteX43" fmla="*/ 482903 w 752569"/>
                <a:gd name="connsiteY43" fmla="*/ 615135 h 647849"/>
                <a:gd name="connsiteX44" fmla="*/ 481670 w 752569"/>
                <a:gd name="connsiteY44" fmla="*/ 612788 h 647849"/>
                <a:gd name="connsiteX45" fmla="*/ 428176 w 752569"/>
                <a:gd name="connsiteY45" fmla="*/ 506340 h 647849"/>
                <a:gd name="connsiteX46" fmla="*/ 421916 w 752569"/>
                <a:gd name="connsiteY46" fmla="*/ 502210 h 647849"/>
                <a:gd name="connsiteX47" fmla="*/ 330672 w 752569"/>
                <a:gd name="connsiteY47" fmla="*/ 502210 h 647849"/>
                <a:gd name="connsiteX48" fmla="*/ 323843 w 752569"/>
                <a:gd name="connsiteY48" fmla="*/ 508030 h 647849"/>
                <a:gd name="connsiteX49" fmla="*/ 273479 w 752569"/>
                <a:gd name="connsiteY49" fmla="*/ 610254 h 647849"/>
                <a:gd name="connsiteX50" fmla="*/ 269400 w 752569"/>
                <a:gd name="connsiteY50" fmla="*/ 615510 h 64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752569" h="647849">
                  <a:moveTo>
                    <a:pt x="289982" y="502022"/>
                  </a:moveTo>
                  <a:lnTo>
                    <a:pt x="280497" y="502022"/>
                  </a:lnTo>
                  <a:cubicBezTo>
                    <a:pt x="209266" y="502022"/>
                    <a:pt x="138225" y="502022"/>
                    <a:pt x="66615" y="502022"/>
                  </a:cubicBezTo>
                  <a:cubicBezTo>
                    <a:pt x="35107" y="502989"/>
                    <a:pt x="7510" y="481273"/>
                    <a:pt x="1359" y="450675"/>
                  </a:cubicBezTo>
                  <a:cubicBezTo>
                    <a:pt x="318" y="445327"/>
                    <a:pt x="-128" y="439881"/>
                    <a:pt x="31" y="434436"/>
                  </a:cubicBezTo>
                  <a:cubicBezTo>
                    <a:pt x="31" y="312468"/>
                    <a:pt x="31" y="190438"/>
                    <a:pt x="31" y="68345"/>
                  </a:cubicBezTo>
                  <a:cubicBezTo>
                    <a:pt x="31" y="27136"/>
                    <a:pt x="27348" y="101"/>
                    <a:pt x="69081" y="101"/>
                  </a:cubicBezTo>
                  <a:lnTo>
                    <a:pt x="684171" y="101"/>
                  </a:lnTo>
                  <a:cubicBezTo>
                    <a:pt x="719893" y="-1872"/>
                    <a:pt x="750468" y="25188"/>
                    <a:pt x="752461" y="60542"/>
                  </a:cubicBezTo>
                  <a:cubicBezTo>
                    <a:pt x="752595" y="62922"/>
                    <a:pt x="752595" y="65308"/>
                    <a:pt x="752461" y="67687"/>
                  </a:cubicBezTo>
                  <a:cubicBezTo>
                    <a:pt x="752461" y="189906"/>
                    <a:pt x="752461" y="312124"/>
                    <a:pt x="752461" y="434342"/>
                  </a:cubicBezTo>
                  <a:cubicBezTo>
                    <a:pt x="754511" y="469641"/>
                    <a:pt x="727258" y="499900"/>
                    <a:pt x="691593" y="501928"/>
                  </a:cubicBezTo>
                  <a:cubicBezTo>
                    <a:pt x="689121" y="502069"/>
                    <a:pt x="686643" y="502069"/>
                    <a:pt x="684171" y="501928"/>
                  </a:cubicBezTo>
                  <a:lnTo>
                    <a:pt x="461562" y="501928"/>
                  </a:lnTo>
                  <a:cubicBezTo>
                    <a:pt x="462606" y="506903"/>
                    <a:pt x="463080" y="511315"/>
                    <a:pt x="464218" y="515164"/>
                  </a:cubicBezTo>
                  <a:cubicBezTo>
                    <a:pt x="474871" y="553764"/>
                    <a:pt x="497864" y="587914"/>
                    <a:pt x="529758" y="612506"/>
                  </a:cubicBezTo>
                  <a:cubicBezTo>
                    <a:pt x="532198" y="614242"/>
                    <a:pt x="535102" y="615222"/>
                    <a:pt x="538105" y="615323"/>
                  </a:cubicBezTo>
                  <a:cubicBezTo>
                    <a:pt x="548538" y="615323"/>
                    <a:pt x="559066" y="615323"/>
                    <a:pt x="569499" y="615323"/>
                  </a:cubicBezTo>
                  <a:cubicBezTo>
                    <a:pt x="581640" y="615323"/>
                    <a:pt x="589323" y="621893"/>
                    <a:pt x="589038" y="631844"/>
                  </a:cubicBezTo>
                  <a:cubicBezTo>
                    <a:pt x="588754" y="641794"/>
                    <a:pt x="581450" y="647801"/>
                    <a:pt x="569594" y="647801"/>
                  </a:cubicBezTo>
                  <a:lnTo>
                    <a:pt x="212965" y="647801"/>
                  </a:lnTo>
                  <a:cubicBezTo>
                    <a:pt x="202532" y="647801"/>
                    <a:pt x="192004" y="647801"/>
                    <a:pt x="181571" y="647801"/>
                  </a:cubicBezTo>
                  <a:cubicBezTo>
                    <a:pt x="172587" y="648481"/>
                    <a:pt x="164747" y="641824"/>
                    <a:pt x="164061" y="632933"/>
                  </a:cubicBezTo>
                  <a:cubicBezTo>
                    <a:pt x="163375" y="624042"/>
                    <a:pt x="170101" y="616284"/>
                    <a:pt x="179085" y="615604"/>
                  </a:cubicBezTo>
                  <a:cubicBezTo>
                    <a:pt x="179912" y="615541"/>
                    <a:pt x="180744" y="615541"/>
                    <a:pt x="181571" y="615604"/>
                  </a:cubicBezTo>
                  <a:cubicBezTo>
                    <a:pt x="192573" y="615604"/>
                    <a:pt x="203575" y="615604"/>
                    <a:pt x="214578" y="615604"/>
                  </a:cubicBezTo>
                  <a:cubicBezTo>
                    <a:pt x="217559" y="615544"/>
                    <a:pt x="220445" y="614559"/>
                    <a:pt x="222830" y="612788"/>
                  </a:cubicBezTo>
                  <a:cubicBezTo>
                    <a:pt x="256302" y="587188"/>
                    <a:pt x="279903" y="551011"/>
                    <a:pt x="289698" y="510282"/>
                  </a:cubicBezTo>
                  <a:cubicBezTo>
                    <a:pt x="290105" y="508580"/>
                    <a:pt x="290422" y="506856"/>
                    <a:pt x="290646" y="505120"/>
                  </a:cubicBezTo>
                  <a:cubicBezTo>
                    <a:pt x="290582" y="504060"/>
                    <a:pt x="290359" y="503016"/>
                    <a:pt x="289982" y="502022"/>
                  </a:cubicBezTo>
                  <a:close/>
                  <a:moveTo>
                    <a:pt x="719929" y="372200"/>
                  </a:moveTo>
                  <a:lnTo>
                    <a:pt x="719929" y="68438"/>
                  </a:lnTo>
                  <a:cubicBezTo>
                    <a:pt x="719929" y="45347"/>
                    <a:pt x="706745" y="32393"/>
                    <a:pt x="683222" y="32393"/>
                  </a:cubicBezTo>
                  <a:lnTo>
                    <a:pt x="69745" y="32393"/>
                  </a:lnTo>
                  <a:cubicBezTo>
                    <a:pt x="45653" y="32393"/>
                    <a:pt x="32659" y="45159"/>
                    <a:pt x="32659" y="68814"/>
                  </a:cubicBezTo>
                  <a:lnTo>
                    <a:pt x="32659" y="372200"/>
                  </a:lnTo>
                  <a:close/>
                  <a:moveTo>
                    <a:pt x="32659" y="405149"/>
                  </a:moveTo>
                  <a:lnTo>
                    <a:pt x="32659" y="433873"/>
                  </a:lnTo>
                  <a:cubicBezTo>
                    <a:pt x="30945" y="451834"/>
                    <a:pt x="44268" y="467770"/>
                    <a:pt x="62417" y="469466"/>
                  </a:cubicBezTo>
                  <a:cubicBezTo>
                    <a:pt x="64539" y="469664"/>
                    <a:pt x="66675" y="469659"/>
                    <a:pt x="68796" y="469449"/>
                  </a:cubicBezTo>
                  <a:lnTo>
                    <a:pt x="687491" y="469449"/>
                  </a:lnTo>
                  <a:cubicBezTo>
                    <a:pt x="703041" y="469736"/>
                    <a:pt x="716430" y="458647"/>
                    <a:pt x="718885" y="443447"/>
                  </a:cubicBezTo>
                  <a:cubicBezTo>
                    <a:pt x="719742" y="430601"/>
                    <a:pt x="719742" y="417713"/>
                    <a:pt x="718885" y="404867"/>
                  </a:cubicBezTo>
                  <a:close/>
                  <a:moveTo>
                    <a:pt x="482903" y="615135"/>
                  </a:moveTo>
                  <a:cubicBezTo>
                    <a:pt x="482538" y="614329"/>
                    <a:pt x="482126" y="613547"/>
                    <a:pt x="481670" y="612788"/>
                  </a:cubicBezTo>
                  <a:cubicBezTo>
                    <a:pt x="453827" y="583162"/>
                    <a:pt x="435248" y="546190"/>
                    <a:pt x="428176" y="506340"/>
                  </a:cubicBezTo>
                  <a:cubicBezTo>
                    <a:pt x="426919" y="504014"/>
                    <a:pt x="424570" y="502463"/>
                    <a:pt x="421916" y="502210"/>
                  </a:cubicBezTo>
                  <a:cubicBezTo>
                    <a:pt x="391470" y="502210"/>
                    <a:pt x="361118" y="502210"/>
                    <a:pt x="330672" y="502210"/>
                  </a:cubicBezTo>
                  <a:cubicBezTo>
                    <a:pt x="326214" y="502210"/>
                    <a:pt x="324602" y="503524"/>
                    <a:pt x="323843" y="508030"/>
                  </a:cubicBezTo>
                  <a:cubicBezTo>
                    <a:pt x="317147" y="546128"/>
                    <a:pt x="299685" y="581570"/>
                    <a:pt x="273479" y="610254"/>
                  </a:cubicBezTo>
                  <a:cubicBezTo>
                    <a:pt x="272151" y="611756"/>
                    <a:pt x="271012" y="613445"/>
                    <a:pt x="269400" y="615510"/>
                  </a:cubicBezTo>
                  <a:close/>
                </a:path>
              </a:pathLst>
            </a:custGeom>
            <a:solidFill>
              <a:srgbClr val="CCCCCC"/>
            </a:solidFill>
            <a:ln w="9404" cap="flat">
              <a:noFill/>
              <a:prstDash val="solid"/>
              <a:miter/>
            </a:ln>
          </p:spPr>
          <p:txBody>
            <a:bodyPr rtlCol="0" anchor="ctr"/>
            <a:lstStyle/>
            <a:p>
              <a:endParaRPr lang="en-US">
                <a:latin typeface="Montserrat" pitchFamily="2" charset="77"/>
              </a:endParaRPr>
            </a:p>
          </p:txBody>
        </p:sp>
        <p:sp>
          <p:nvSpPr>
            <p:cNvPr id="12" name="Freeform 11">
              <a:extLst>
                <a:ext uri="{FF2B5EF4-FFF2-40B4-BE49-F238E27FC236}">
                  <a16:creationId xmlns:a16="http://schemas.microsoft.com/office/drawing/2014/main" id="{3D0E9408-417B-7701-BC3E-DD53B05B9E71}"/>
                </a:ext>
              </a:extLst>
            </p:cNvPr>
            <p:cNvSpPr/>
            <p:nvPr/>
          </p:nvSpPr>
          <p:spPr>
            <a:xfrm>
              <a:off x="6081202" y="3525876"/>
              <a:ext cx="32817" cy="32483"/>
            </a:xfrm>
            <a:custGeom>
              <a:avLst/>
              <a:gdLst>
                <a:gd name="connsiteX0" fmla="*/ 16694 w 32817"/>
                <a:gd name="connsiteY0" fmla="*/ 32476 h 32483"/>
                <a:gd name="connsiteX1" fmla="*/ 8 w 32817"/>
                <a:gd name="connsiteY1" fmla="*/ 16900 h 32483"/>
                <a:gd name="connsiteX2" fmla="*/ 1 w 32817"/>
                <a:gd name="connsiteY2" fmla="*/ 16424 h 32483"/>
                <a:gd name="connsiteX3" fmla="*/ 16221 w 32817"/>
                <a:gd name="connsiteY3" fmla="*/ 1 h 32483"/>
                <a:gd name="connsiteX4" fmla="*/ 32817 w 32817"/>
                <a:gd name="connsiteY4" fmla="*/ 16054 h 32483"/>
                <a:gd name="connsiteX5" fmla="*/ 16694 w 32817"/>
                <a:gd name="connsiteY5" fmla="*/ 32476 h 3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17" h="32483">
                  <a:moveTo>
                    <a:pt x="16694" y="32476"/>
                  </a:moveTo>
                  <a:cubicBezTo>
                    <a:pt x="7741" y="32735"/>
                    <a:pt x="270" y="25762"/>
                    <a:pt x="8" y="16900"/>
                  </a:cubicBezTo>
                  <a:cubicBezTo>
                    <a:pt x="3" y="16742"/>
                    <a:pt x="1" y="16583"/>
                    <a:pt x="1" y="16424"/>
                  </a:cubicBezTo>
                  <a:cubicBezTo>
                    <a:pt x="-102" y="7456"/>
                    <a:pt x="7160" y="103"/>
                    <a:pt x="16221" y="1"/>
                  </a:cubicBezTo>
                  <a:cubicBezTo>
                    <a:pt x="25283" y="-101"/>
                    <a:pt x="32713" y="7085"/>
                    <a:pt x="32817" y="16054"/>
                  </a:cubicBezTo>
                  <a:cubicBezTo>
                    <a:pt x="32919" y="24984"/>
                    <a:pt x="25717" y="32320"/>
                    <a:pt x="16694" y="32476"/>
                  </a:cubicBezTo>
                  <a:close/>
                </a:path>
              </a:pathLst>
            </a:custGeom>
            <a:grpFill/>
            <a:ln w="9404" cap="flat">
              <a:noFill/>
              <a:prstDash val="solid"/>
              <a:miter/>
            </a:ln>
          </p:spPr>
          <p:txBody>
            <a:bodyPr rtlCol="0" anchor="ctr"/>
            <a:lstStyle/>
            <a:p>
              <a:endParaRPr lang="en-US">
                <a:latin typeface="Montserrat" pitchFamily="2" charset="77"/>
              </a:endParaRPr>
            </a:p>
          </p:txBody>
        </p:sp>
      </p:grpSp>
      <p:grpSp>
        <p:nvGrpSpPr>
          <p:cNvPr id="13" name="Graphic 29">
            <a:extLst>
              <a:ext uri="{FF2B5EF4-FFF2-40B4-BE49-F238E27FC236}">
                <a16:creationId xmlns:a16="http://schemas.microsoft.com/office/drawing/2014/main" id="{0E6C5AC0-D812-1CD2-2463-DD95A0CAE0C7}"/>
              </a:ext>
            </a:extLst>
          </p:cNvPr>
          <p:cNvGrpSpPr/>
          <p:nvPr userDrawn="1"/>
        </p:nvGrpSpPr>
        <p:grpSpPr>
          <a:xfrm>
            <a:off x="4096863" y="5297925"/>
            <a:ext cx="340642" cy="202055"/>
            <a:chOff x="5650932" y="3162299"/>
            <a:chExt cx="890608" cy="528273"/>
          </a:xfrm>
          <a:solidFill>
            <a:schemeClr val="bg1">
              <a:alpha val="49957"/>
            </a:schemeClr>
          </a:solidFill>
        </p:grpSpPr>
        <p:sp>
          <p:nvSpPr>
            <p:cNvPr id="14" name="Freeform 13">
              <a:extLst>
                <a:ext uri="{FF2B5EF4-FFF2-40B4-BE49-F238E27FC236}">
                  <a16:creationId xmlns:a16="http://schemas.microsoft.com/office/drawing/2014/main" id="{E935DC2E-6B91-99B9-362F-9E0919DE80EA}"/>
                </a:ext>
              </a:extLst>
            </p:cNvPr>
            <p:cNvSpPr/>
            <p:nvPr/>
          </p:nvSpPr>
          <p:spPr>
            <a:xfrm>
              <a:off x="5694247" y="3445282"/>
              <a:ext cx="804544" cy="245290"/>
            </a:xfrm>
            <a:custGeom>
              <a:avLst/>
              <a:gdLst>
                <a:gd name="connsiteX0" fmla="*/ 317959 w 804544"/>
                <a:gd name="connsiteY0" fmla="*/ 0 h 245290"/>
                <a:gd name="connsiteX1" fmla="*/ 351628 w 804544"/>
                <a:gd name="connsiteY1" fmla="*/ 24705 h 245290"/>
                <a:gd name="connsiteX2" fmla="*/ 436745 w 804544"/>
                <a:gd name="connsiteY2" fmla="*/ 34063 h 245290"/>
                <a:gd name="connsiteX3" fmla="*/ 451404 w 804544"/>
                <a:gd name="connsiteY3" fmla="*/ 25828 h 245290"/>
                <a:gd name="connsiteX4" fmla="*/ 482330 w 804544"/>
                <a:gd name="connsiteY4" fmla="*/ 3369 h 245290"/>
                <a:gd name="connsiteX5" fmla="*/ 486680 w 804544"/>
                <a:gd name="connsiteY5" fmla="*/ 281 h 245290"/>
                <a:gd name="connsiteX6" fmla="*/ 804545 w 804544"/>
                <a:gd name="connsiteY6" fmla="*/ 232918 h 245290"/>
                <a:gd name="connsiteX7" fmla="*/ 781658 w 804544"/>
                <a:gd name="connsiteY7" fmla="*/ 242276 h 245290"/>
                <a:gd name="connsiteX8" fmla="*/ 756407 w 804544"/>
                <a:gd name="connsiteY8" fmla="*/ 245270 h 245290"/>
                <a:gd name="connsiteX9" fmla="*/ 48328 w 804544"/>
                <a:gd name="connsiteY9" fmla="*/ 245270 h 245290"/>
                <a:gd name="connsiteX10" fmla="*/ 6715 w 804544"/>
                <a:gd name="connsiteY10" fmla="*/ 235913 h 245290"/>
                <a:gd name="connsiteX11" fmla="*/ 2270 w 804544"/>
                <a:gd name="connsiteY11" fmla="*/ 233573 h 245290"/>
                <a:gd name="connsiteX12" fmla="*/ 0 w 804544"/>
                <a:gd name="connsiteY12" fmla="*/ 231982 h 24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4544" h="245290">
                  <a:moveTo>
                    <a:pt x="317959" y="0"/>
                  </a:moveTo>
                  <a:cubicBezTo>
                    <a:pt x="329497" y="8422"/>
                    <a:pt x="340468" y="16657"/>
                    <a:pt x="351628" y="24705"/>
                  </a:cubicBezTo>
                  <a:cubicBezTo>
                    <a:pt x="376232" y="42749"/>
                    <a:pt x="408738" y="46323"/>
                    <a:pt x="436745" y="34063"/>
                  </a:cubicBezTo>
                  <a:cubicBezTo>
                    <a:pt x="441932" y="31880"/>
                    <a:pt x="446851" y="29116"/>
                    <a:pt x="451404" y="25828"/>
                  </a:cubicBezTo>
                  <a:cubicBezTo>
                    <a:pt x="461902" y="18529"/>
                    <a:pt x="472021" y="10855"/>
                    <a:pt x="482330" y="3369"/>
                  </a:cubicBezTo>
                  <a:lnTo>
                    <a:pt x="486680" y="281"/>
                  </a:lnTo>
                  <a:lnTo>
                    <a:pt x="804545" y="232918"/>
                  </a:lnTo>
                  <a:cubicBezTo>
                    <a:pt x="797487" y="237260"/>
                    <a:pt x="789755" y="240421"/>
                    <a:pt x="781658" y="242276"/>
                  </a:cubicBezTo>
                  <a:cubicBezTo>
                    <a:pt x="773424" y="244439"/>
                    <a:pt x="764924" y="245447"/>
                    <a:pt x="756407" y="245270"/>
                  </a:cubicBezTo>
                  <a:lnTo>
                    <a:pt x="48328" y="245270"/>
                  </a:lnTo>
                  <a:cubicBezTo>
                    <a:pt x="33911" y="245383"/>
                    <a:pt x="19666" y="242179"/>
                    <a:pt x="6715" y="235913"/>
                  </a:cubicBezTo>
                  <a:cubicBezTo>
                    <a:pt x="5202" y="235164"/>
                    <a:pt x="3688" y="234415"/>
                    <a:pt x="2270" y="233573"/>
                  </a:cubicBezTo>
                  <a:cubicBezTo>
                    <a:pt x="1473" y="233101"/>
                    <a:pt x="715" y="232569"/>
                    <a:pt x="0" y="231982"/>
                  </a:cubicBezTo>
                  <a:close/>
                </a:path>
              </a:pathLst>
            </a:custGeom>
            <a:grpFill/>
            <a:ln w="9424" cap="flat">
              <a:noFill/>
              <a:prstDash val="solid"/>
              <a:miter/>
            </a:ln>
          </p:spPr>
          <p:txBody>
            <a:bodyPr rtlCol="0" anchor="ctr"/>
            <a:lstStyle/>
            <a:p>
              <a:endParaRPr lang="en-US">
                <a:latin typeface="Montserrat" pitchFamily="2" charset="77"/>
              </a:endParaRPr>
            </a:p>
          </p:txBody>
        </p:sp>
        <p:sp>
          <p:nvSpPr>
            <p:cNvPr id="15" name="Freeform 14">
              <a:extLst>
                <a:ext uri="{FF2B5EF4-FFF2-40B4-BE49-F238E27FC236}">
                  <a16:creationId xmlns:a16="http://schemas.microsoft.com/office/drawing/2014/main" id="{0102C084-CBC0-957C-813B-1E66ED71C41A}"/>
                </a:ext>
              </a:extLst>
            </p:cNvPr>
            <p:cNvSpPr/>
            <p:nvPr/>
          </p:nvSpPr>
          <p:spPr>
            <a:xfrm>
              <a:off x="5708717" y="3162299"/>
              <a:ext cx="775037" cy="279526"/>
            </a:xfrm>
            <a:custGeom>
              <a:avLst/>
              <a:gdLst>
                <a:gd name="connsiteX0" fmla="*/ 0 w 775037"/>
                <a:gd name="connsiteY0" fmla="*/ 5709 h 279526"/>
                <a:gd name="connsiteX1" fmla="*/ 26481 w 775037"/>
                <a:gd name="connsiteY1" fmla="*/ 0 h 279526"/>
                <a:gd name="connsiteX2" fmla="*/ 744206 w 775037"/>
                <a:gd name="connsiteY2" fmla="*/ 0 h 279526"/>
                <a:gd name="connsiteX3" fmla="*/ 771349 w 775037"/>
                <a:gd name="connsiteY3" fmla="*/ 4024 h 279526"/>
                <a:gd name="connsiteX4" fmla="*/ 774187 w 775037"/>
                <a:gd name="connsiteY4" fmla="*/ 5054 h 279526"/>
                <a:gd name="connsiteX5" fmla="*/ 775038 w 775037"/>
                <a:gd name="connsiteY5" fmla="*/ 5989 h 279526"/>
                <a:gd name="connsiteX6" fmla="*/ 771633 w 775037"/>
                <a:gd name="connsiteY6" fmla="*/ 8797 h 279526"/>
                <a:gd name="connsiteX7" fmla="*/ 412250 w 775037"/>
                <a:gd name="connsiteY7" fmla="*/ 272221 h 279526"/>
                <a:gd name="connsiteX8" fmla="*/ 363071 w 775037"/>
                <a:gd name="connsiteY8" fmla="*/ 272221 h 279526"/>
                <a:gd name="connsiteX9" fmla="*/ 3878 w 775037"/>
                <a:gd name="connsiteY9" fmla="*/ 8703 h 27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5037" h="279526">
                  <a:moveTo>
                    <a:pt x="0" y="5709"/>
                  </a:moveTo>
                  <a:cubicBezTo>
                    <a:pt x="8441" y="2350"/>
                    <a:pt x="17393" y="421"/>
                    <a:pt x="26481" y="0"/>
                  </a:cubicBezTo>
                  <a:lnTo>
                    <a:pt x="744206" y="0"/>
                  </a:lnTo>
                  <a:cubicBezTo>
                    <a:pt x="753408" y="-21"/>
                    <a:pt x="762559" y="1335"/>
                    <a:pt x="771349" y="4024"/>
                  </a:cubicBezTo>
                  <a:lnTo>
                    <a:pt x="774187" y="5054"/>
                  </a:lnTo>
                  <a:cubicBezTo>
                    <a:pt x="774187" y="5054"/>
                    <a:pt x="774187" y="5054"/>
                    <a:pt x="775038" y="5989"/>
                  </a:cubicBezTo>
                  <a:lnTo>
                    <a:pt x="771633" y="8797"/>
                  </a:lnTo>
                  <a:cubicBezTo>
                    <a:pt x="651838" y="96574"/>
                    <a:pt x="532045" y="184382"/>
                    <a:pt x="412250" y="272221"/>
                  </a:cubicBezTo>
                  <a:cubicBezTo>
                    <a:pt x="397335" y="281962"/>
                    <a:pt x="377987" y="281962"/>
                    <a:pt x="363071" y="272221"/>
                  </a:cubicBezTo>
                  <a:cubicBezTo>
                    <a:pt x="243529" y="184320"/>
                    <a:pt x="123798" y="96480"/>
                    <a:pt x="3878" y="8703"/>
                  </a:cubicBezTo>
                  <a:close/>
                </a:path>
              </a:pathLst>
            </a:custGeom>
            <a:grpFill/>
            <a:ln w="9424" cap="flat">
              <a:noFill/>
              <a:prstDash val="solid"/>
              <a:miter/>
            </a:ln>
          </p:spPr>
          <p:txBody>
            <a:bodyPr rtlCol="0" anchor="ctr"/>
            <a:lstStyle/>
            <a:p>
              <a:endParaRPr lang="en-US">
                <a:latin typeface="Montserrat" pitchFamily="2" charset="77"/>
              </a:endParaRPr>
            </a:p>
          </p:txBody>
        </p:sp>
        <p:sp>
          <p:nvSpPr>
            <p:cNvPr id="16" name="Freeform 15">
              <a:extLst>
                <a:ext uri="{FF2B5EF4-FFF2-40B4-BE49-F238E27FC236}">
                  <a16:creationId xmlns:a16="http://schemas.microsoft.com/office/drawing/2014/main" id="{9A7994ED-DC79-2A41-AB8E-4ABC843065B0}"/>
                </a:ext>
              </a:extLst>
            </p:cNvPr>
            <p:cNvSpPr/>
            <p:nvPr/>
          </p:nvSpPr>
          <p:spPr>
            <a:xfrm>
              <a:off x="6218095" y="3195239"/>
              <a:ext cx="323445" cy="451237"/>
            </a:xfrm>
            <a:custGeom>
              <a:avLst/>
              <a:gdLst>
                <a:gd name="connsiteX0" fmla="*/ 312096 w 323445"/>
                <a:gd name="connsiteY0" fmla="*/ 451238 h 451237"/>
                <a:gd name="connsiteX1" fmla="*/ 0 w 323445"/>
                <a:gd name="connsiteY1" fmla="*/ 222624 h 451237"/>
                <a:gd name="connsiteX2" fmla="*/ 304057 w 323445"/>
                <a:gd name="connsiteY2" fmla="*/ 0 h 451237"/>
                <a:gd name="connsiteX3" fmla="*/ 307178 w 323445"/>
                <a:gd name="connsiteY3" fmla="*/ 3837 h 451237"/>
                <a:gd name="connsiteX4" fmla="*/ 323445 w 323445"/>
                <a:gd name="connsiteY4" fmla="*/ 53995 h 451237"/>
                <a:gd name="connsiteX5" fmla="*/ 323445 w 323445"/>
                <a:gd name="connsiteY5" fmla="*/ 408566 h 451237"/>
                <a:gd name="connsiteX6" fmla="*/ 315028 w 323445"/>
                <a:gd name="connsiteY6" fmla="*/ 445997 h 451237"/>
                <a:gd name="connsiteX7" fmla="*/ 312096 w 323445"/>
                <a:gd name="connsiteY7" fmla="*/ 451238 h 45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445" h="451237">
                  <a:moveTo>
                    <a:pt x="312096" y="451238"/>
                  </a:moveTo>
                  <a:lnTo>
                    <a:pt x="0" y="222624"/>
                  </a:lnTo>
                  <a:lnTo>
                    <a:pt x="304057" y="0"/>
                  </a:lnTo>
                  <a:cubicBezTo>
                    <a:pt x="305286" y="1497"/>
                    <a:pt x="306327" y="2620"/>
                    <a:pt x="307178" y="3837"/>
                  </a:cubicBezTo>
                  <a:cubicBezTo>
                    <a:pt x="317792" y="18449"/>
                    <a:pt x="323484" y="36000"/>
                    <a:pt x="323445" y="53995"/>
                  </a:cubicBezTo>
                  <a:cubicBezTo>
                    <a:pt x="323445" y="172216"/>
                    <a:pt x="323445" y="290406"/>
                    <a:pt x="323445" y="408566"/>
                  </a:cubicBezTo>
                  <a:cubicBezTo>
                    <a:pt x="323493" y="421508"/>
                    <a:pt x="320617" y="434296"/>
                    <a:pt x="315028" y="445997"/>
                  </a:cubicBezTo>
                  <a:cubicBezTo>
                    <a:pt x="314271" y="447307"/>
                    <a:pt x="312947" y="448898"/>
                    <a:pt x="312096" y="451238"/>
                  </a:cubicBezTo>
                  <a:close/>
                </a:path>
              </a:pathLst>
            </a:custGeom>
            <a:grpFill/>
            <a:ln w="9424" cap="flat">
              <a:noFill/>
              <a:prstDash val="solid"/>
              <a:miter/>
            </a:ln>
          </p:spPr>
          <p:txBody>
            <a:bodyPr rtlCol="0" anchor="ctr"/>
            <a:lstStyle/>
            <a:p>
              <a:endParaRPr lang="en-US">
                <a:latin typeface="Montserrat" pitchFamily="2" charset="77"/>
              </a:endParaRPr>
            </a:p>
          </p:txBody>
        </p:sp>
        <p:sp>
          <p:nvSpPr>
            <p:cNvPr id="17" name="Freeform 16">
              <a:extLst>
                <a:ext uri="{FF2B5EF4-FFF2-40B4-BE49-F238E27FC236}">
                  <a16:creationId xmlns:a16="http://schemas.microsoft.com/office/drawing/2014/main" id="{64ED5766-5DD2-8475-8CDF-C886E0ADAEF5}"/>
                </a:ext>
              </a:extLst>
            </p:cNvPr>
            <p:cNvSpPr/>
            <p:nvPr/>
          </p:nvSpPr>
          <p:spPr>
            <a:xfrm>
              <a:off x="5650932" y="3195239"/>
              <a:ext cx="323822" cy="451050"/>
            </a:xfrm>
            <a:custGeom>
              <a:avLst/>
              <a:gdLst>
                <a:gd name="connsiteX0" fmla="*/ 19955 w 323822"/>
                <a:gd name="connsiteY0" fmla="*/ 0 h 451050"/>
                <a:gd name="connsiteX1" fmla="*/ 323823 w 323822"/>
                <a:gd name="connsiteY1" fmla="*/ 222624 h 451050"/>
                <a:gd name="connsiteX2" fmla="*/ 11727 w 323822"/>
                <a:gd name="connsiteY2" fmla="*/ 451051 h 451050"/>
                <a:gd name="connsiteX3" fmla="*/ 9457 w 323822"/>
                <a:gd name="connsiteY3" fmla="*/ 447495 h 451050"/>
                <a:gd name="connsiteX4" fmla="*/ 0 w 323822"/>
                <a:gd name="connsiteY4" fmla="*/ 409034 h 451050"/>
                <a:gd name="connsiteX5" fmla="*/ 0 w 323822"/>
                <a:gd name="connsiteY5" fmla="*/ 53434 h 451050"/>
                <a:gd name="connsiteX6" fmla="*/ 17118 w 323822"/>
                <a:gd name="connsiteY6" fmla="*/ 3462 h 451050"/>
                <a:gd name="connsiteX7" fmla="*/ 19955 w 323822"/>
                <a:gd name="connsiteY7" fmla="*/ 0 h 45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22" h="451050">
                  <a:moveTo>
                    <a:pt x="19955" y="0"/>
                  </a:moveTo>
                  <a:lnTo>
                    <a:pt x="323823" y="222624"/>
                  </a:lnTo>
                  <a:lnTo>
                    <a:pt x="11727" y="451051"/>
                  </a:lnTo>
                  <a:cubicBezTo>
                    <a:pt x="10876" y="449647"/>
                    <a:pt x="10025" y="448617"/>
                    <a:pt x="9457" y="447495"/>
                  </a:cubicBezTo>
                  <a:cubicBezTo>
                    <a:pt x="3309" y="435582"/>
                    <a:pt x="70" y="422409"/>
                    <a:pt x="0" y="409034"/>
                  </a:cubicBezTo>
                  <a:lnTo>
                    <a:pt x="0" y="53434"/>
                  </a:lnTo>
                  <a:cubicBezTo>
                    <a:pt x="149" y="35392"/>
                    <a:pt x="6150" y="17875"/>
                    <a:pt x="17118" y="3462"/>
                  </a:cubicBezTo>
                  <a:cubicBezTo>
                    <a:pt x="17875" y="2339"/>
                    <a:pt x="18820" y="1404"/>
                    <a:pt x="19955" y="0"/>
                  </a:cubicBezTo>
                  <a:close/>
                </a:path>
              </a:pathLst>
            </a:custGeom>
            <a:grpFill/>
            <a:ln w="9424" cap="flat">
              <a:noFill/>
              <a:prstDash val="solid"/>
              <a:miter/>
            </a:ln>
          </p:spPr>
          <p:txBody>
            <a:bodyPr rtlCol="0" anchor="ctr"/>
            <a:lstStyle/>
            <a:p>
              <a:endParaRPr lang="en-US">
                <a:latin typeface="Montserrat" pitchFamily="2" charset="77"/>
              </a:endParaRPr>
            </a:p>
          </p:txBody>
        </p:sp>
      </p:grpSp>
      <p:sp>
        <p:nvSpPr>
          <p:cNvPr id="18" name="Graphic 27">
            <a:extLst>
              <a:ext uri="{FF2B5EF4-FFF2-40B4-BE49-F238E27FC236}">
                <a16:creationId xmlns:a16="http://schemas.microsoft.com/office/drawing/2014/main" id="{20536ED4-3FD6-A562-E911-9B38F2D26673}"/>
              </a:ext>
            </a:extLst>
          </p:cNvPr>
          <p:cNvSpPr/>
          <p:nvPr userDrawn="1"/>
        </p:nvSpPr>
        <p:spPr>
          <a:xfrm>
            <a:off x="4129139" y="4248890"/>
            <a:ext cx="266762" cy="247864"/>
          </a:xfrm>
          <a:custGeom>
            <a:avLst/>
            <a:gdLst>
              <a:gd name="connsiteX0" fmla="*/ 344410 w 697448"/>
              <a:gd name="connsiteY0" fmla="*/ 33 h 648038"/>
              <a:gd name="connsiteX1" fmla="*/ 541973 w 697448"/>
              <a:gd name="connsiteY1" fmla="*/ 54571 h 648038"/>
              <a:gd name="connsiteX2" fmla="*/ 672517 w 697448"/>
              <a:gd name="connsiteY2" fmla="*/ 203917 h 648038"/>
              <a:gd name="connsiteX3" fmla="*/ 696020 w 697448"/>
              <a:gd name="connsiteY3" fmla="*/ 295065 h 648038"/>
              <a:gd name="connsiteX4" fmla="*/ 666947 w 697448"/>
              <a:gd name="connsiteY4" fmla="*/ 456145 h 648038"/>
              <a:gd name="connsiteX5" fmla="*/ 575954 w 697448"/>
              <a:gd name="connsiteY5" fmla="*/ 569352 h 648038"/>
              <a:gd name="connsiteX6" fmla="*/ 417753 w 697448"/>
              <a:gd name="connsiteY6" fmla="*/ 641162 h 648038"/>
              <a:gd name="connsiteX7" fmla="*/ 154305 w 697448"/>
              <a:gd name="connsiteY7" fmla="*/ 592350 h 648038"/>
              <a:gd name="connsiteX8" fmla="*/ 19041 w 697448"/>
              <a:gd name="connsiteY8" fmla="*/ 428829 h 648038"/>
              <a:gd name="connsiteX9" fmla="*/ 824 w 697448"/>
              <a:gd name="connsiteY9" fmla="*/ 345566 h 648038"/>
              <a:gd name="connsiteX10" fmla="*/ 77187 w 697448"/>
              <a:gd name="connsiteY10" fmla="*/ 121124 h 648038"/>
              <a:gd name="connsiteX11" fmla="*/ 224721 w 697448"/>
              <a:gd name="connsiteY11" fmla="*/ 21247 h 648038"/>
              <a:gd name="connsiteX12" fmla="*/ 317981 w 697448"/>
              <a:gd name="connsiteY12" fmla="*/ 1441 h 648038"/>
              <a:gd name="connsiteX13" fmla="*/ 344410 w 697448"/>
              <a:gd name="connsiteY13" fmla="*/ 33 h 648038"/>
              <a:gd name="connsiteX14" fmla="*/ 657603 w 697448"/>
              <a:gd name="connsiteY14" fmla="*/ 305390 h 648038"/>
              <a:gd name="connsiteX15" fmla="*/ 657603 w 697448"/>
              <a:gd name="connsiteY15" fmla="*/ 303607 h 648038"/>
              <a:gd name="connsiteX16" fmla="*/ 653638 w 697448"/>
              <a:gd name="connsiteY16" fmla="*/ 273944 h 648038"/>
              <a:gd name="connsiteX17" fmla="*/ 585393 w 697448"/>
              <a:gd name="connsiteY17" fmla="*/ 138584 h 648038"/>
              <a:gd name="connsiteX18" fmla="*/ 581001 w 697448"/>
              <a:gd name="connsiteY18" fmla="*/ 137445 h 648038"/>
              <a:gd name="connsiteX19" fmla="*/ 580579 w 697448"/>
              <a:gd name="connsiteY19" fmla="*/ 137739 h 648038"/>
              <a:gd name="connsiteX20" fmla="*/ 502706 w 697448"/>
              <a:gd name="connsiteY20" fmla="*/ 173504 h 648038"/>
              <a:gd name="connsiteX21" fmla="*/ 500157 w 697448"/>
              <a:gd name="connsiteY21" fmla="*/ 174536 h 648038"/>
              <a:gd name="connsiteX22" fmla="*/ 500912 w 697448"/>
              <a:gd name="connsiteY22" fmla="*/ 176601 h 648038"/>
              <a:gd name="connsiteX23" fmla="*/ 517714 w 697448"/>
              <a:gd name="connsiteY23" fmla="*/ 225132 h 648038"/>
              <a:gd name="connsiteX24" fmla="*/ 532156 w 697448"/>
              <a:gd name="connsiteY24" fmla="*/ 303044 h 648038"/>
              <a:gd name="connsiteX25" fmla="*/ 535271 w 697448"/>
              <a:gd name="connsiteY25" fmla="*/ 305578 h 648038"/>
              <a:gd name="connsiteX26" fmla="*/ 654771 w 697448"/>
              <a:gd name="connsiteY26" fmla="*/ 305578 h 648038"/>
              <a:gd name="connsiteX27" fmla="*/ 39619 w 697448"/>
              <a:gd name="connsiteY27" fmla="*/ 305390 h 648038"/>
              <a:gd name="connsiteX28" fmla="*/ 42073 w 697448"/>
              <a:gd name="connsiteY28" fmla="*/ 305390 h 648038"/>
              <a:gd name="connsiteX29" fmla="*/ 164783 w 697448"/>
              <a:gd name="connsiteY29" fmla="*/ 305390 h 648038"/>
              <a:gd name="connsiteX30" fmla="*/ 167614 w 697448"/>
              <a:gd name="connsiteY30" fmla="*/ 302762 h 648038"/>
              <a:gd name="connsiteX31" fmla="*/ 168747 w 697448"/>
              <a:gd name="connsiteY31" fmla="*/ 286335 h 648038"/>
              <a:gd name="connsiteX32" fmla="*/ 193855 w 697448"/>
              <a:gd name="connsiteY32" fmla="*/ 176507 h 648038"/>
              <a:gd name="connsiteX33" fmla="*/ 194799 w 697448"/>
              <a:gd name="connsiteY33" fmla="*/ 173879 h 648038"/>
              <a:gd name="connsiteX34" fmla="*/ 191495 w 697448"/>
              <a:gd name="connsiteY34" fmla="*/ 172753 h 648038"/>
              <a:gd name="connsiteX35" fmla="*/ 115227 w 697448"/>
              <a:gd name="connsiteY35" fmla="*/ 138584 h 648038"/>
              <a:gd name="connsiteX36" fmla="*/ 110696 w 697448"/>
              <a:gd name="connsiteY36" fmla="*/ 139429 h 648038"/>
              <a:gd name="connsiteX37" fmla="*/ 40752 w 697448"/>
              <a:gd name="connsiteY37" fmla="*/ 292624 h 648038"/>
              <a:gd name="connsiteX38" fmla="*/ 39619 w 697448"/>
              <a:gd name="connsiteY38" fmla="*/ 305296 h 648038"/>
              <a:gd name="connsiteX39" fmla="*/ 39619 w 697448"/>
              <a:gd name="connsiteY39" fmla="*/ 342938 h 648038"/>
              <a:gd name="connsiteX40" fmla="*/ 105693 w 697448"/>
              <a:gd name="connsiteY40" fmla="*/ 502516 h 648038"/>
              <a:gd name="connsiteX41" fmla="*/ 192156 w 697448"/>
              <a:gd name="connsiteY41" fmla="*/ 461871 h 648038"/>
              <a:gd name="connsiteX42" fmla="*/ 191118 w 697448"/>
              <a:gd name="connsiteY42" fmla="*/ 458961 h 648038"/>
              <a:gd name="connsiteX43" fmla="*/ 168464 w 697448"/>
              <a:gd name="connsiteY43" fmla="*/ 346317 h 648038"/>
              <a:gd name="connsiteX44" fmla="*/ 164971 w 697448"/>
              <a:gd name="connsiteY44" fmla="*/ 343595 h 648038"/>
              <a:gd name="connsiteX45" fmla="*/ 42923 w 697448"/>
              <a:gd name="connsiteY45" fmla="*/ 343595 h 648038"/>
              <a:gd name="connsiteX46" fmla="*/ 531306 w 697448"/>
              <a:gd name="connsiteY46" fmla="*/ 342938 h 648038"/>
              <a:gd name="connsiteX47" fmla="*/ 521867 w 697448"/>
              <a:gd name="connsiteY47" fmla="*/ 401607 h 648038"/>
              <a:gd name="connsiteX48" fmla="*/ 504593 w 697448"/>
              <a:gd name="connsiteY48" fmla="*/ 458679 h 648038"/>
              <a:gd name="connsiteX49" fmla="*/ 591434 w 697448"/>
              <a:gd name="connsiteY49" fmla="*/ 503267 h 648038"/>
              <a:gd name="connsiteX50" fmla="*/ 658169 w 697448"/>
              <a:gd name="connsiteY50" fmla="*/ 342938 h 648038"/>
              <a:gd name="connsiteX51" fmla="*/ 365271 w 697448"/>
              <a:gd name="connsiteY51" fmla="*/ 198942 h 648038"/>
              <a:gd name="connsiteX52" fmla="*/ 365271 w 697448"/>
              <a:gd name="connsiteY52" fmla="*/ 201007 h 648038"/>
              <a:gd name="connsiteX53" fmla="*/ 365271 w 697448"/>
              <a:gd name="connsiteY53" fmla="*/ 303044 h 648038"/>
              <a:gd name="connsiteX54" fmla="*/ 368103 w 697448"/>
              <a:gd name="connsiteY54" fmla="*/ 305578 h 648038"/>
              <a:gd name="connsiteX55" fmla="*/ 491001 w 697448"/>
              <a:gd name="connsiteY55" fmla="*/ 305578 h 648038"/>
              <a:gd name="connsiteX56" fmla="*/ 493833 w 697448"/>
              <a:gd name="connsiteY56" fmla="*/ 302668 h 648038"/>
              <a:gd name="connsiteX57" fmla="*/ 489868 w 697448"/>
              <a:gd name="connsiteY57" fmla="*/ 271879 h 648038"/>
              <a:gd name="connsiteX58" fmla="*/ 464760 w 697448"/>
              <a:gd name="connsiteY58" fmla="*/ 188617 h 648038"/>
              <a:gd name="connsiteX59" fmla="*/ 460607 w 697448"/>
              <a:gd name="connsiteY59" fmla="*/ 186364 h 648038"/>
              <a:gd name="connsiteX60" fmla="*/ 387170 w 697448"/>
              <a:gd name="connsiteY60" fmla="*/ 197910 h 648038"/>
              <a:gd name="connsiteX61" fmla="*/ 206787 w 697448"/>
              <a:gd name="connsiteY61" fmla="*/ 305390 h 648038"/>
              <a:gd name="connsiteX62" fmla="*/ 209807 w 697448"/>
              <a:gd name="connsiteY62" fmla="*/ 305390 h 648038"/>
              <a:gd name="connsiteX63" fmla="*/ 323078 w 697448"/>
              <a:gd name="connsiteY63" fmla="*/ 305390 h 648038"/>
              <a:gd name="connsiteX64" fmla="*/ 326004 w 697448"/>
              <a:gd name="connsiteY64" fmla="*/ 302293 h 648038"/>
              <a:gd name="connsiteX65" fmla="*/ 326004 w 697448"/>
              <a:gd name="connsiteY65" fmla="*/ 200256 h 648038"/>
              <a:gd name="connsiteX66" fmla="*/ 323078 w 697448"/>
              <a:gd name="connsiteY66" fmla="*/ 197159 h 648038"/>
              <a:gd name="connsiteX67" fmla="*/ 236143 w 697448"/>
              <a:gd name="connsiteY67" fmla="*/ 184956 h 648038"/>
              <a:gd name="connsiteX68" fmla="*/ 231046 w 697448"/>
              <a:gd name="connsiteY68" fmla="*/ 187772 h 648038"/>
              <a:gd name="connsiteX69" fmla="*/ 208108 w 697448"/>
              <a:gd name="connsiteY69" fmla="*/ 286241 h 648038"/>
              <a:gd name="connsiteX70" fmla="*/ 206787 w 697448"/>
              <a:gd name="connsiteY70" fmla="*/ 305390 h 648038"/>
              <a:gd name="connsiteX71" fmla="*/ 365271 w 697448"/>
              <a:gd name="connsiteY71" fmla="*/ 342469 h 648038"/>
              <a:gd name="connsiteX72" fmla="*/ 365271 w 697448"/>
              <a:gd name="connsiteY72" fmla="*/ 344628 h 648038"/>
              <a:gd name="connsiteX73" fmla="*/ 365271 w 697448"/>
              <a:gd name="connsiteY73" fmla="*/ 430706 h 648038"/>
              <a:gd name="connsiteX74" fmla="*/ 368008 w 697448"/>
              <a:gd name="connsiteY74" fmla="*/ 433335 h 648038"/>
              <a:gd name="connsiteX75" fmla="*/ 464194 w 697448"/>
              <a:gd name="connsiteY75" fmla="*/ 446570 h 648038"/>
              <a:gd name="connsiteX76" fmla="*/ 468724 w 697448"/>
              <a:gd name="connsiteY76" fmla="*/ 444036 h 648038"/>
              <a:gd name="connsiteX77" fmla="*/ 490435 w 697448"/>
              <a:gd name="connsiteY77" fmla="*/ 357863 h 648038"/>
              <a:gd name="connsiteX78" fmla="*/ 492417 w 697448"/>
              <a:gd name="connsiteY78" fmla="*/ 342469 h 648038"/>
              <a:gd name="connsiteX79" fmla="*/ 207165 w 697448"/>
              <a:gd name="connsiteY79" fmla="*/ 342469 h 648038"/>
              <a:gd name="connsiteX80" fmla="*/ 207165 w 697448"/>
              <a:gd name="connsiteY80" fmla="*/ 343877 h 648038"/>
              <a:gd name="connsiteX81" fmla="*/ 207165 w 697448"/>
              <a:gd name="connsiteY81" fmla="*/ 351292 h 648038"/>
              <a:gd name="connsiteX82" fmla="*/ 226987 w 697448"/>
              <a:gd name="connsiteY82" fmla="*/ 446195 h 648038"/>
              <a:gd name="connsiteX83" fmla="*/ 230951 w 697448"/>
              <a:gd name="connsiteY83" fmla="*/ 448166 h 648038"/>
              <a:gd name="connsiteX84" fmla="*/ 322983 w 697448"/>
              <a:gd name="connsiteY84" fmla="*/ 433147 h 648038"/>
              <a:gd name="connsiteX85" fmla="*/ 325721 w 697448"/>
              <a:gd name="connsiteY85" fmla="*/ 430049 h 648038"/>
              <a:gd name="connsiteX86" fmla="*/ 325721 w 697448"/>
              <a:gd name="connsiteY86" fmla="*/ 345566 h 648038"/>
              <a:gd name="connsiteX87" fmla="*/ 325721 w 697448"/>
              <a:gd name="connsiteY87" fmla="*/ 342657 h 648038"/>
              <a:gd name="connsiteX88" fmla="*/ 564815 w 697448"/>
              <a:gd name="connsiteY88" fmla="*/ 530208 h 648038"/>
              <a:gd name="connsiteX89" fmla="*/ 562361 w 697448"/>
              <a:gd name="connsiteY89" fmla="*/ 528424 h 648038"/>
              <a:gd name="connsiteX90" fmla="*/ 493078 w 697448"/>
              <a:gd name="connsiteY90" fmla="*/ 493317 h 648038"/>
              <a:gd name="connsiteX91" fmla="*/ 488358 w 697448"/>
              <a:gd name="connsiteY91" fmla="*/ 495195 h 648038"/>
              <a:gd name="connsiteX92" fmla="*/ 401329 w 697448"/>
              <a:gd name="connsiteY92" fmla="*/ 605585 h 648038"/>
              <a:gd name="connsiteX93" fmla="*/ 399346 w 697448"/>
              <a:gd name="connsiteY93" fmla="*/ 606524 h 648038"/>
              <a:gd name="connsiteX94" fmla="*/ 400196 w 697448"/>
              <a:gd name="connsiteY94" fmla="*/ 607556 h 648038"/>
              <a:gd name="connsiteX95" fmla="*/ 564815 w 697448"/>
              <a:gd name="connsiteY95" fmla="*/ 529739 h 648038"/>
              <a:gd name="connsiteX96" fmla="*/ 293533 w 697448"/>
              <a:gd name="connsiteY96" fmla="*/ 606618 h 648038"/>
              <a:gd name="connsiteX97" fmla="*/ 206221 w 697448"/>
              <a:gd name="connsiteY97" fmla="*/ 494537 h 648038"/>
              <a:gd name="connsiteX98" fmla="*/ 131651 w 697448"/>
              <a:gd name="connsiteY98" fmla="*/ 528988 h 648038"/>
              <a:gd name="connsiteX99" fmla="*/ 293533 w 697448"/>
              <a:gd name="connsiteY99" fmla="*/ 606618 h 648038"/>
              <a:gd name="connsiteX100" fmla="*/ 452300 w 697448"/>
              <a:gd name="connsiteY100" fmla="*/ 481020 h 648038"/>
              <a:gd name="connsiteX101" fmla="*/ 365271 w 697448"/>
              <a:gd name="connsiteY101" fmla="*/ 469380 h 648038"/>
              <a:gd name="connsiteX102" fmla="*/ 365271 w 697448"/>
              <a:gd name="connsiteY102" fmla="*/ 586342 h 648038"/>
              <a:gd name="connsiteX103" fmla="*/ 452300 w 697448"/>
              <a:gd name="connsiteY103" fmla="*/ 481020 h 648038"/>
              <a:gd name="connsiteX104" fmla="*/ 325909 w 697448"/>
              <a:gd name="connsiteY104" fmla="*/ 469380 h 648038"/>
              <a:gd name="connsiteX105" fmla="*/ 243128 w 697448"/>
              <a:gd name="connsiteY105" fmla="*/ 482898 h 648038"/>
              <a:gd name="connsiteX106" fmla="*/ 325909 w 697448"/>
              <a:gd name="connsiteY106" fmla="*/ 584558 h 648038"/>
              <a:gd name="connsiteX107" fmla="*/ 140807 w 697448"/>
              <a:gd name="connsiteY107" fmla="*/ 110799 h 648038"/>
              <a:gd name="connsiteX108" fmla="*/ 144771 w 697448"/>
              <a:gd name="connsiteY108" fmla="*/ 113052 h 648038"/>
              <a:gd name="connsiteX109" fmla="*/ 206315 w 697448"/>
              <a:gd name="connsiteY109" fmla="*/ 139335 h 648038"/>
              <a:gd name="connsiteX110" fmla="*/ 212262 w 697448"/>
              <a:gd name="connsiteY110" fmla="*/ 136988 h 648038"/>
              <a:gd name="connsiteX111" fmla="*/ 287775 w 697448"/>
              <a:gd name="connsiteY111" fmla="*/ 43870 h 648038"/>
              <a:gd name="connsiteX112" fmla="*/ 289757 w 697448"/>
              <a:gd name="connsiteY112" fmla="*/ 41992 h 648038"/>
              <a:gd name="connsiteX113" fmla="*/ 140807 w 697448"/>
              <a:gd name="connsiteY113" fmla="*/ 110799 h 648038"/>
              <a:gd name="connsiteX114" fmla="*/ 447581 w 697448"/>
              <a:gd name="connsiteY114" fmla="*/ 152101 h 648038"/>
              <a:gd name="connsiteX115" fmla="*/ 446637 w 697448"/>
              <a:gd name="connsiteY115" fmla="*/ 150224 h 648038"/>
              <a:gd name="connsiteX116" fmla="*/ 416903 w 697448"/>
              <a:gd name="connsiteY116" fmla="*/ 103289 h 648038"/>
              <a:gd name="connsiteX117" fmla="*/ 368291 w 697448"/>
              <a:gd name="connsiteY117" fmla="*/ 57575 h 648038"/>
              <a:gd name="connsiteX118" fmla="*/ 365271 w 697448"/>
              <a:gd name="connsiteY118" fmla="*/ 56354 h 648038"/>
              <a:gd name="connsiteX119" fmla="*/ 365271 w 697448"/>
              <a:gd name="connsiteY119" fmla="*/ 162615 h 648038"/>
              <a:gd name="connsiteX120" fmla="*/ 447581 w 697448"/>
              <a:gd name="connsiteY120" fmla="*/ 152101 h 648038"/>
              <a:gd name="connsiteX121" fmla="*/ 555376 w 697448"/>
              <a:gd name="connsiteY121" fmla="*/ 109860 h 648038"/>
              <a:gd name="connsiteX122" fmla="*/ 411523 w 697448"/>
              <a:gd name="connsiteY122" fmla="*/ 42462 h 648038"/>
              <a:gd name="connsiteX123" fmla="*/ 413411 w 697448"/>
              <a:gd name="connsiteY123" fmla="*/ 44714 h 648038"/>
              <a:gd name="connsiteX124" fmla="*/ 435593 w 697448"/>
              <a:gd name="connsiteY124" fmla="*/ 66492 h 648038"/>
              <a:gd name="connsiteX125" fmla="*/ 483922 w 697448"/>
              <a:gd name="connsiteY125" fmla="*/ 138490 h 648038"/>
              <a:gd name="connsiteX126" fmla="*/ 487980 w 697448"/>
              <a:gd name="connsiteY126" fmla="*/ 140086 h 648038"/>
              <a:gd name="connsiteX127" fmla="*/ 538197 w 697448"/>
              <a:gd name="connsiteY127" fmla="*/ 118590 h 648038"/>
              <a:gd name="connsiteX128" fmla="*/ 555376 w 697448"/>
              <a:gd name="connsiteY128" fmla="*/ 109860 h 648038"/>
              <a:gd name="connsiteX129" fmla="*/ 325909 w 697448"/>
              <a:gd name="connsiteY129" fmla="*/ 161113 h 648038"/>
              <a:gd name="connsiteX130" fmla="*/ 325909 w 697448"/>
              <a:gd name="connsiteY130" fmla="*/ 61329 h 648038"/>
              <a:gd name="connsiteX131" fmla="*/ 248508 w 697448"/>
              <a:gd name="connsiteY131" fmla="*/ 150506 h 648038"/>
              <a:gd name="connsiteX132" fmla="*/ 325909 w 697448"/>
              <a:gd name="connsiteY132" fmla="*/ 161113 h 64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697448" h="648038">
                <a:moveTo>
                  <a:pt x="344410" y="33"/>
                </a:moveTo>
                <a:cubicBezTo>
                  <a:pt x="414147" y="-896"/>
                  <a:pt x="482695" y="18028"/>
                  <a:pt x="541973" y="54571"/>
                </a:cubicBezTo>
                <a:cubicBezTo>
                  <a:pt x="599988" y="89710"/>
                  <a:pt x="645602" y="141894"/>
                  <a:pt x="672517" y="203917"/>
                </a:cubicBezTo>
                <a:cubicBezTo>
                  <a:pt x="685169" y="232866"/>
                  <a:pt x="693102" y="263633"/>
                  <a:pt x="696020" y="295065"/>
                </a:cubicBezTo>
                <a:cubicBezTo>
                  <a:pt x="701438" y="350396"/>
                  <a:pt x="691377" y="406140"/>
                  <a:pt x="666947" y="456145"/>
                </a:cubicBezTo>
                <a:cubicBezTo>
                  <a:pt x="645622" y="500242"/>
                  <a:pt x="614509" y="538951"/>
                  <a:pt x="575954" y="569352"/>
                </a:cubicBezTo>
                <a:cubicBezTo>
                  <a:pt x="530200" y="606248"/>
                  <a:pt x="475759" y="630960"/>
                  <a:pt x="417753" y="641162"/>
                </a:cubicBezTo>
                <a:cubicBezTo>
                  <a:pt x="326892" y="659103"/>
                  <a:pt x="232573" y="641627"/>
                  <a:pt x="154305" y="592350"/>
                </a:cubicBezTo>
                <a:cubicBezTo>
                  <a:pt x="91969" y="554567"/>
                  <a:pt x="44302" y="496942"/>
                  <a:pt x="19041" y="428829"/>
                </a:cubicBezTo>
                <a:cubicBezTo>
                  <a:pt x="8802" y="402141"/>
                  <a:pt x="2661" y="374073"/>
                  <a:pt x="824" y="345566"/>
                </a:cubicBezTo>
                <a:cubicBezTo>
                  <a:pt x="-5234" y="263569"/>
                  <a:pt x="22308" y="182618"/>
                  <a:pt x="77187" y="121124"/>
                </a:cubicBezTo>
                <a:cubicBezTo>
                  <a:pt x="116614" y="75439"/>
                  <a:pt x="167525" y="40974"/>
                  <a:pt x="224721" y="21247"/>
                </a:cubicBezTo>
                <a:cubicBezTo>
                  <a:pt x="254782" y="10547"/>
                  <a:pt x="286146" y="3886"/>
                  <a:pt x="317981" y="1441"/>
                </a:cubicBezTo>
                <a:cubicBezTo>
                  <a:pt x="328269" y="690"/>
                  <a:pt x="338558" y="33"/>
                  <a:pt x="344410" y="33"/>
                </a:cubicBezTo>
                <a:close/>
                <a:moveTo>
                  <a:pt x="657603" y="305390"/>
                </a:moveTo>
                <a:cubicBezTo>
                  <a:pt x="657642" y="304796"/>
                  <a:pt x="657642" y="304201"/>
                  <a:pt x="657603" y="303607"/>
                </a:cubicBezTo>
                <a:cubicBezTo>
                  <a:pt x="656281" y="293657"/>
                  <a:pt x="655432" y="283706"/>
                  <a:pt x="653638" y="273944"/>
                </a:cubicBezTo>
                <a:cubicBezTo>
                  <a:pt x="643972" y="223396"/>
                  <a:pt x="620341" y="176525"/>
                  <a:pt x="585393" y="138584"/>
                </a:cubicBezTo>
                <a:cubicBezTo>
                  <a:pt x="584496" y="137063"/>
                  <a:pt x="582530" y="136554"/>
                  <a:pt x="581001" y="137445"/>
                </a:cubicBezTo>
                <a:cubicBezTo>
                  <a:pt x="580853" y="137532"/>
                  <a:pt x="580711" y="137630"/>
                  <a:pt x="580579" y="137739"/>
                </a:cubicBezTo>
                <a:cubicBezTo>
                  <a:pt x="555687" y="151833"/>
                  <a:pt x="529636" y="163797"/>
                  <a:pt x="502706" y="173504"/>
                </a:cubicBezTo>
                <a:lnTo>
                  <a:pt x="500157" y="174536"/>
                </a:lnTo>
                <a:cubicBezTo>
                  <a:pt x="500157" y="175475"/>
                  <a:pt x="500723" y="176038"/>
                  <a:pt x="500912" y="176601"/>
                </a:cubicBezTo>
                <a:cubicBezTo>
                  <a:pt x="506576" y="192841"/>
                  <a:pt x="512711" y="208798"/>
                  <a:pt x="517714" y="225132"/>
                </a:cubicBezTo>
                <a:cubicBezTo>
                  <a:pt x="525804" y="250395"/>
                  <a:pt x="530657" y="276572"/>
                  <a:pt x="532156" y="303044"/>
                </a:cubicBezTo>
                <a:cubicBezTo>
                  <a:pt x="532156" y="305484"/>
                  <a:pt x="533477" y="305578"/>
                  <a:pt x="535271" y="305578"/>
                </a:cubicBezTo>
                <a:lnTo>
                  <a:pt x="654771" y="305578"/>
                </a:lnTo>
                <a:close/>
                <a:moveTo>
                  <a:pt x="39619" y="305390"/>
                </a:moveTo>
                <a:lnTo>
                  <a:pt x="42073" y="305390"/>
                </a:lnTo>
                <a:lnTo>
                  <a:pt x="164783" y="305390"/>
                </a:lnTo>
                <a:cubicBezTo>
                  <a:pt x="166859" y="305390"/>
                  <a:pt x="167520" y="304733"/>
                  <a:pt x="167614" y="302762"/>
                </a:cubicBezTo>
                <a:cubicBezTo>
                  <a:pt x="167614" y="297224"/>
                  <a:pt x="168275" y="291779"/>
                  <a:pt x="168747" y="286335"/>
                </a:cubicBezTo>
                <a:cubicBezTo>
                  <a:pt x="171985" y="248749"/>
                  <a:pt x="180434" y="211790"/>
                  <a:pt x="193855" y="176507"/>
                </a:cubicBezTo>
                <a:cubicBezTo>
                  <a:pt x="194215" y="175648"/>
                  <a:pt x="194530" y="174771"/>
                  <a:pt x="194799" y="173879"/>
                </a:cubicBezTo>
                <a:lnTo>
                  <a:pt x="191495" y="172753"/>
                </a:lnTo>
                <a:cubicBezTo>
                  <a:pt x="164899" y="164156"/>
                  <a:pt x="139324" y="152698"/>
                  <a:pt x="115227" y="138584"/>
                </a:cubicBezTo>
                <a:cubicBezTo>
                  <a:pt x="113150" y="137364"/>
                  <a:pt x="112206" y="137739"/>
                  <a:pt x="110696" y="139429"/>
                </a:cubicBezTo>
                <a:cubicBezTo>
                  <a:pt x="71974" y="182048"/>
                  <a:pt x="47531" y="235582"/>
                  <a:pt x="40752" y="292624"/>
                </a:cubicBezTo>
                <a:cubicBezTo>
                  <a:pt x="40280" y="296848"/>
                  <a:pt x="39996" y="300978"/>
                  <a:pt x="39619" y="305296"/>
                </a:cubicBezTo>
                <a:close/>
                <a:moveTo>
                  <a:pt x="39619" y="342938"/>
                </a:moveTo>
                <a:cubicBezTo>
                  <a:pt x="44001" y="401769"/>
                  <a:pt x="67149" y="457674"/>
                  <a:pt x="105693" y="502516"/>
                </a:cubicBezTo>
                <a:cubicBezTo>
                  <a:pt x="133355" y="486652"/>
                  <a:pt x="162272" y="473059"/>
                  <a:pt x="192156" y="461871"/>
                </a:cubicBezTo>
                <a:cubicBezTo>
                  <a:pt x="191684" y="460651"/>
                  <a:pt x="191495" y="459806"/>
                  <a:pt x="191118" y="458961"/>
                </a:cubicBezTo>
                <a:cubicBezTo>
                  <a:pt x="178026" y="422728"/>
                  <a:pt x="170391" y="384770"/>
                  <a:pt x="168464" y="346317"/>
                </a:cubicBezTo>
                <a:cubicBezTo>
                  <a:pt x="168464" y="343689"/>
                  <a:pt x="167048" y="343595"/>
                  <a:pt x="164971" y="343595"/>
                </a:cubicBezTo>
                <a:lnTo>
                  <a:pt x="42923" y="343595"/>
                </a:lnTo>
                <a:close/>
                <a:moveTo>
                  <a:pt x="531306" y="342938"/>
                </a:moveTo>
                <a:cubicBezTo>
                  <a:pt x="529441" y="362677"/>
                  <a:pt x="526288" y="382274"/>
                  <a:pt x="521867" y="401607"/>
                </a:cubicBezTo>
                <a:cubicBezTo>
                  <a:pt x="517349" y="420980"/>
                  <a:pt x="511579" y="440044"/>
                  <a:pt x="504593" y="458679"/>
                </a:cubicBezTo>
                <a:cubicBezTo>
                  <a:pt x="535599" y="469187"/>
                  <a:pt x="564864" y="484214"/>
                  <a:pt x="591434" y="503267"/>
                </a:cubicBezTo>
                <a:cubicBezTo>
                  <a:pt x="630372" y="458311"/>
                  <a:pt x="653765" y="402110"/>
                  <a:pt x="658169" y="342938"/>
                </a:cubicBezTo>
                <a:close/>
                <a:moveTo>
                  <a:pt x="365271" y="198942"/>
                </a:moveTo>
                <a:cubicBezTo>
                  <a:pt x="365271" y="199787"/>
                  <a:pt x="365271" y="200444"/>
                  <a:pt x="365271" y="201007"/>
                </a:cubicBezTo>
                <a:cubicBezTo>
                  <a:pt x="365271" y="235051"/>
                  <a:pt x="365271" y="269063"/>
                  <a:pt x="365271" y="303044"/>
                </a:cubicBezTo>
                <a:cubicBezTo>
                  <a:pt x="365271" y="305203"/>
                  <a:pt x="366120" y="305578"/>
                  <a:pt x="368103" y="305578"/>
                </a:cubicBezTo>
                <a:lnTo>
                  <a:pt x="491001" y="305578"/>
                </a:lnTo>
                <a:cubicBezTo>
                  <a:pt x="493266" y="305578"/>
                  <a:pt x="494116" y="305578"/>
                  <a:pt x="493833" y="302668"/>
                </a:cubicBezTo>
                <a:cubicBezTo>
                  <a:pt x="492417" y="292436"/>
                  <a:pt x="491662" y="282111"/>
                  <a:pt x="489868" y="271879"/>
                </a:cubicBezTo>
                <a:cubicBezTo>
                  <a:pt x="484352" y="243352"/>
                  <a:pt x="475940" y="215455"/>
                  <a:pt x="464760" y="188617"/>
                </a:cubicBezTo>
                <a:cubicBezTo>
                  <a:pt x="463910" y="186364"/>
                  <a:pt x="462967" y="185800"/>
                  <a:pt x="460607" y="186364"/>
                </a:cubicBezTo>
                <a:cubicBezTo>
                  <a:pt x="436542" y="192476"/>
                  <a:pt x="411956" y="196341"/>
                  <a:pt x="387170" y="197910"/>
                </a:cubicBezTo>
                <a:close/>
                <a:moveTo>
                  <a:pt x="206787" y="305390"/>
                </a:moveTo>
                <a:lnTo>
                  <a:pt x="209807" y="305390"/>
                </a:lnTo>
                <a:lnTo>
                  <a:pt x="323078" y="305390"/>
                </a:lnTo>
                <a:cubicBezTo>
                  <a:pt x="325626" y="305390"/>
                  <a:pt x="326098" y="304545"/>
                  <a:pt x="326004" y="302293"/>
                </a:cubicBezTo>
                <a:lnTo>
                  <a:pt x="326004" y="200256"/>
                </a:lnTo>
                <a:cubicBezTo>
                  <a:pt x="326004" y="198004"/>
                  <a:pt x="325343" y="197346"/>
                  <a:pt x="323078" y="197159"/>
                </a:cubicBezTo>
                <a:cubicBezTo>
                  <a:pt x="293829" y="195304"/>
                  <a:pt x="264765" y="191224"/>
                  <a:pt x="236143" y="184956"/>
                </a:cubicBezTo>
                <a:cubicBezTo>
                  <a:pt x="233028" y="184205"/>
                  <a:pt x="232084" y="184956"/>
                  <a:pt x="231046" y="187772"/>
                </a:cubicBezTo>
                <a:cubicBezTo>
                  <a:pt x="219050" y="219440"/>
                  <a:pt x="211338" y="252553"/>
                  <a:pt x="208108" y="286241"/>
                </a:cubicBezTo>
                <a:cubicBezTo>
                  <a:pt x="207825" y="292530"/>
                  <a:pt x="207259" y="298819"/>
                  <a:pt x="206787" y="305390"/>
                </a:cubicBezTo>
                <a:close/>
                <a:moveTo>
                  <a:pt x="365271" y="342469"/>
                </a:moveTo>
                <a:cubicBezTo>
                  <a:pt x="365232" y="343188"/>
                  <a:pt x="365232" y="343909"/>
                  <a:pt x="365271" y="344628"/>
                </a:cubicBezTo>
                <a:cubicBezTo>
                  <a:pt x="365271" y="373227"/>
                  <a:pt x="365271" y="401919"/>
                  <a:pt x="365271" y="430706"/>
                </a:cubicBezTo>
                <a:cubicBezTo>
                  <a:pt x="365271" y="432771"/>
                  <a:pt x="365932" y="433241"/>
                  <a:pt x="368008" y="433335"/>
                </a:cubicBezTo>
                <a:cubicBezTo>
                  <a:pt x="400417" y="434739"/>
                  <a:pt x="432620" y="439169"/>
                  <a:pt x="464194" y="446570"/>
                </a:cubicBezTo>
                <a:cubicBezTo>
                  <a:pt x="466931" y="447227"/>
                  <a:pt x="467781" y="446570"/>
                  <a:pt x="468724" y="444036"/>
                </a:cubicBezTo>
                <a:cubicBezTo>
                  <a:pt x="478961" y="416142"/>
                  <a:pt x="486238" y="387261"/>
                  <a:pt x="490435" y="357863"/>
                </a:cubicBezTo>
                <a:cubicBezTo>
                  <a:pt x="491190" y="352794"/>
                  <a:pt x="491756" y="347725"/>
                  <a:pt x="492417" y="342469"/>
                </a:cubicBezTo>
                <a:close/>
                <a:moveTo>
                  <a:pt x="207165" y="342469"/>
                </a:moveTo>
                <a:cubicBezTo>
                  <a:pt x="207078" y="342934"/>
                  <a:pt x="207078" y="343411"/>
                  <a:pt x="207165" y="343877"/>
                </a:cubicBezTo>
                <a:cubicBezTo>
                  <a:pt x="207165" y="346317"/>
                  <a:pt x="207165" y="348852"/>
                  <a:pt x="207165" y="351292"/>
                </a:cubicBezTo>
                <a:cubicBezTo>
                  <a:pt x="209437" y="383671"/>
                  <a:pt x="216104" y="415595"/>
                  <a:pt x="226987" y="446195"/>
                </a:cubicBezTo>
                <a:cubicBezTo>
                  <a:pt x="227836" y="448541"/>
                  <a:pt x="228780" y="448823"/>
                  <a:pt x="230951" y="448166"/>
                </a:cubicBezTo>
                <a:cubicBezTo>
                  <a:pt x="260966" y="439749"/>
                  <a:pt x="291837" y="434711"/>
                  <a:pt x="322983" y="433147"/>
                </a:cubicBezTo>
                <a:cubicBezTo>
                  <a:pt x="325343" y="433147"/>
                  <a:pt x="325721" y="432114"/>
                  <a:pt x="325721" y="430049"/>
                </a:cubicBezTo>
                <a:lnTo>
                  <a:pt x="325721" y="345566"/>
                </a:lnTo>
                <a:cubicBezTo>
                  <a:pt x="325771" y="344597"/>
                  <a:pt x="325771" y="343626"/>
                  <a:pt x="325721" y="342657"/>
                </a:cubicBezTo>
                <a:close/>
                <a:moveTo>
                  <a:pt x="564815" y="530208"/>
                </a:moveTo>
                <a:lnTo>
                  <a:pt x="562361" y="528424"/>
                </a:lnTo>
                <a:cubicBezTo>
                  <a:pt x="540930" y="513725"/>
                  <a:pt x="517633" y="501919"/>
                  <a:pt x="493078" y="493317"/>
                </a:cubicBezTo>
                <a:cubicBezTo>
                  <a:pt x="490623" y="492378"/>
                  <a:pt x="489585" y="492754"/>
                  <a:pt x="488358" y="495195"/>
                </a:cubicBezTo>
                <a:cubicBezTo>
                  <a:pt x="467660" y="537782"/>
                  <a:pt x="437976" y="575433"/>
                  <a:pt x="401329" y="605585"/>
                </a:cubicBezTo>
                <a:cubicBezTo>
                  <a:pt x="400717" y="605992"/>
                  <a:pt x="400049" y="606307"/>
                  <a:pt x="399346" y="606524"/>
                </a:cubicBezTo>
                <a:lnTo>
                  <a:pt x="400196" y="607556"/>
                </a:lnTo>
                <a:cubicBezTo>
                  <a:pt x="461527" y="598141"/>
                  <a:pt x="518750" y="571091"/>
                  <a:pt x="564815" y="529739"/>
                </a:cubicBezTo>
                <a:close/>
                <a:moveTo>
                  <a:pt x="293533" y="606618"/>
                </a:moveTo>
                <a:cubicBezTo>
                  <a:pt x="257048" y="575569"/>
                  <a:pt x="227334" y="537428"/>
                  <a:pt x="206221" y="494537"/>
                </a:cubicBezTo>
                <a:cubicBezTo>
                  <a:pt x="180494" y="504059"/>
                  <a:pt x="155560" y="515577"/>
                  <a:pt x="131651" y="528988"/>
                </a:cubicBezTo>
                <a:cubicBezTo>
                  <a:pt x="176895" y="569935"/>
                  <a:pt x="233141" y="596908"/>
                  <a:pt x="293533" y="606618"/>
                </a:cubicBezTo>
                <a:close/>
                <a:moveTo>
                  <a:pt x="452300" y="481020"/>
                </a:moveTo>
                <a:cubicBezTo>
                  <a:pt x="423702" y="474541"/>
                  <a:pt x="394574" y="470646"/>
                  <a:pt x="365271" y="469380"/>
                </a:cubicBezTo>
                <a:lnTo>
                  <a:pt x="365271" y="586342"/>
                </a:lnTo>
                <a:cubicBezTo>
                  <a:pt x="402257" y="558583"/>
                  <a:pt x="432085" y="522485"/>
                  <a:pt x="452300" y="481020"/>
                </a:cubicBezTo>
                <a:close/>
                <a:moveTo>
                  <a:pt x="325909" y="469380"/>
                </a:moveTo>
                <a:cubicBezTo>
                  <a:pt x="297894" y="470788"/>
                  <a:pt x="270126" y="475322"/>
                  <a:pt x="243128" y="482898"/>
                </a:cubicBezTo>
                <a:cubicBezTo>
                  <a:pt x="263013" y="522333"/>
                  <a:pt x="291255" y="557016"/>
                  <a:pt x="325909" y="584558"/>
                </a:cubicBezTo>
                <a:close/>
                <a:moveTo>
                  <a:pt x="140807" y="110799"/>
                </a:moveTo>
                <a:lnTo>
                  <a:pt x="144771" y="113052"/>
                </a:lnTo>
                <a:cubicBezTo>
                  <a:pt x="164406" y="123724"/>
                  <a:pt x="185013" y="132525"/>
                  <a:pt x="206315" y="139335"/>
                </a:cubicBezTo>
                <a:cubicBezTo>
                  <a:pt x="210279" y="140649"/>
                  <a:pt x="210279" y="140649"/>
                  <a:pt x="212262" y="136988"/>
                </a:cubicBezTo>
                <a:cubicBezTo>
                  <a:pt x="231110" y="101364"/>
                  <a:pt x="256759" y="69735"/>
                  <a:pt x="287775" y="43870"/>
                </a:cubicBezTo>
                <a:lnTo>
                  <a:pt x="289757" y="41992"/>
                </a:lnTo>
                <a:cubicBezTo>
                  <a:pt x="234836" y="51343"/>
                  <a:pt x="183418" y="75095"/>
                  <a:pt x="140807" y="110799"/>
                </a:cubicBezTo>
                <a:close/>
                <a:moveTo>
                  <a:pt x="447581" y="152101"/>
                </a:moveTo>
                <a:lnTo>
                  <a:pt x="446637" y="150224"/>
                </a:lnTo>
                <a:cubicBezTo>
                  <a:pt x="438146" y="133732"/>
                  <a:pt x="428195" y="118026"/>
                  <a:pt x="416903" y="103289"/>
                </a:cubicBezTo>
                <a:cubicBezTo>
                  <a:pt x="403544" y="85313"/>
                  <a:pt x="387086" y="69835"/>
                  <a:pt x="368291" y="57575"/>
                </a:cubicBezTo>
                <a:lnTo>
                  <a:pt x="365271" y="56354"/>
                </a:lnTo>
                <a:lnTo>
                  <a:pt x="365271" y="162615"/>
                </a:lnTo>
                <a:cubicBezTo>
                  <a:pt x="393019" y="162217"/>
                  <a:pt x="420632" y="158689"/>
                  <a:pt x="447581" y="152101"/>
                </a:cubicBezTo>
                <a:close/>
                <a:moveTo>
                  <a:pt x="555376" y="109860"/>
                </a:moveTo>
                <a:cubicBezTo>
                  <a:pt x="514013" y="75525"/>
                  <a:pt x="464482" y="52319"/>
                  <a:pt x="411523" y="42462"/>
                </a:cubicBezTo>
                <a:cubicBezTo>
                  <a:pt x="412030" y="43306"/>
                  <a:pt x="412667" y="44067"/>
                  <a:pt x="413411" y="44714"/>
                </a:cubicBezTo>
                <a:cubicBezTo>
                  <a:pt x="420868" y="51942"/>
                  <a:pt x="428608" y="58889"/>
                  <a:pt x="435593" y="66492"/>
                </a:cubicBezTo>
                <a:cubicBezTo>
                  <a:pt x="454937" y="88182"/>
                  <a:pt x="471198" y="112407"/>
                  <a:pt x="483922" y="138490"/>
                </a:cubicBezTo>
                <a:cubicBezTo>
                  <a:pt x="484960" y="140555"/>
                  <a:pt x="485904" y="140931"/>
                  <a:pt x="487980" y="140086"/>
                </a:cubicBezTo>
                <a:cubicBezTo>
                  <a:pt x="504688" y="132858"/>
                  <a:pt x="521490" y="125912"/>
                  <a:pt x="538197" y="118590"/>
                </a:cubicBezTo>
                <a:cubicBezTo>
                  <a:pt x="543860" y="116149"/>
                  <a:pt x="549241" y="112676"/>
                  <a:pt x="555376" y="109860"/>
                </a:cubicBezTo>
                <a:close/>
                <a:moveTo>
                  <a:pt x="325909" y="161113"/>
                </a:moveTo>
                <a:lnTo>
                  <a:pt x="325909" y="61329"/>
                </a:lnTo>
                <a:cubicBezTo>
                  <a:pt x="293873" y="85080"/>
                  <a:pt x="267454" y="115518"/>
                  <a:pt x="248508" y="150506"/>
                </a:cubicBezTo>
                <a:cubicBezTo>
                  <a:pt x="274033" y="155806"/>
                  <a:pt x="299894" y="159351"/>
                  <a:pt x="325909" y="161113"/>
                </a:cubicBezTo>
                <a:close/>
              </a:path>
            </a:pathLst>
          </a:custGeom>
          <a:solidFill>
            <a:srgbClr val="CCCCCC">
              <a:alpha val="79563"/>
            </a:srgbClr>
          </a:solidFill>
          <a:ln w="9396" cap="flat">
            <a:noFill/>
            <a:prstDash val="solid"/>
            <a:miter/>
          </a:ln>
        </p:spPr>
        <p:txBody>
          <a:bodyPr rtlCol="0" anchor="ctr"/>
          <a:lstStyle/>
          <a:p>
            <a:endParaRPr lang="en-US">
              <a:latin typeface="Montserrat" pitchFamily="2" charset="77"/>
            </a:endParaRPr>
          </a:p>
        </p:txBody>
      </p:sp>
      <p:grpSp>
        <p:nvGrpSpPr>
          <p:cNvPr id="19" name="Graphic 33">
            <a:extLst>
              <a:ext uri="{FF2B5EF4-FFF2-40B4-BE49-F238E27FC236}">
                <a16:creationId xmlns:a16="http://schemas.microsoft.com/office/drawing/2014/main" id="{01D29B9D-C042-5F48-BBE8-83A7EF168238}"/>
              </a:ext>
            </a:extLst>
          </p:cNvPr>
          <p:cNvGrpSpPr/>
          <p:nvPr userDrawn="1"/>
        </p:nvGrpSpPr>
        <p:grpSpPr>
          <a:xfrm>
            <a:off x="9380778" y="4260856"/>
            <a:ext cx="238235" cy="236287"/>
            <a:chOff x="3629364" y="3595600"/>
            <a:chExt cx="652179" cy="646842"/>
          </a:xfrm>
          <a:solidFill>
            <a:schemeClr val="bg1">
              <a:alpha val="50181"/>
            </a:schemeClr>
          </a:solidFill>
        </p:grpSpPr>
        <p:sp>
          <p:nvSpPr>
            <p:cNvPr id="20" name="Freeform 19">
              <a:extLst>
                <a:ext uri="{FF2B5EF4-FFF2-40B4-BE49-F238E27FC236}">
                  <a16:creationId xmlns:a16="http://schemas.microsoft.com/office/drawing/2014/main" id="{22E2E45F-C98C-4077-43BB-B6023EEB8ADC}"/>
                </a:ext>
              </a:extLst>
            </p:cNvPr>
            <p:cNvSpPr/>
            <p:nvPr/>
          </p:nvSpPr>
          <p:spPr>
            <a:xfrm>
              <a:off x="3849560" y="3801731"/>
              <a:ext cx="431983" cy="440711"/>
            </a:xfrm>
            <a:custGeom>
              <a:avLst/>
              <a:gdLst>
                <a:gd name="connsiteX0" fmla="*/ 431800 w 431983"/>
                <a:gd name="connsiteY0" fmla="*/ 414816 h 440711"/>
                <a:gd name="connsiteX1" fmla="*/ 411551 w 431983"/>
                <a:gd name="connsiteY1" fmla="*/ 440497 h 440711"/>
                <a:gd name="connsiteX2" fmla="*/ 405321 w 431983"/>
                <a:gd name="connsiteY2" fmla="*/ 440442 h 440711"/>
                <a:gd name="connsiteX3" fmla="*/ 314452 w 431983"/>
                <a:gd name="connsiteY3" fmla="*/ 440442 h 440711"/>
                <a:gd name="connsiteX4" fmla="*/ 288354 w 431983"/>
                <a:gd name="connsiteY4" fmla="*/ 415003 h 440711"/>
                <a:gd name="connsiteX5" fmla="*/ 288354 w 431983"/>
                <a:gd name="connsiteY5" fmla="*/ 214873 h 440711"/>
                <a:gd name="connsiteX6" fmla="*/ 281877 w 431983"/>
                <a:gd name="connsiteY6" fmla="*/ 169347 h 440711"/>
                <a:gd name="connsiteX7" fmla="*/ 224727 w 431983"/>
                <a:gd name="connsiteY7" fmla="*/ 119971 h 440711"/>
                <a:gd name="connsiteX8" fmla="*/ 154718 w 431983"/>
                <a:gd name="connsiteY8" fmla="*/ 158646 h 440711"/>
                <a:gd name="connsiteX9" fmla="*/ 140716 w 431983"/>
                <a:gd name="connsiteY9" fmla="*/ 220036 h 440711"/>
                <a:gd name="connsiteX10" fmla="*/ 140716 w 431983"/>
                <a:gd name="connsiteY10" fmla="*/ 414909 h 440711"/>
                <a:gd name="connsiteX11" fmla="*/ 114522 w 431983"/>
                <a:gd name="connsiteY11" fmla="*/ 440536 h 440711"/>
                <a:gd name="connsiteX12" fmla="*/ 25940 w 431983"/>
                <a:gd name="connsiteY12" fmla="*/ 440536 h 440711"/>
                <a:gd name="connsiteX13" fmla="*/ 222 w 431983"/>
                <a:gd name="connsiteY13" fmla="*/ 420795 h 440711"/>
                <a:gd name="connsiteX14" fmla="*/ 222 w 431983"/>
                <a:gd name="connsiteY14" fmla="*/ 415191 h 440711"/>
                <a:gd name="connsiteX15" fmla="*/ 222 w 431983"/>
                <a:gd name="connsiteY15" fmla="*/ 31734 h 440711"/>
                <a:gd name="connsiteX16" fmla="*/ 19259 w 431983"/>
                <a:gd name="connsiteY16" fmla="*/ 6809 h 440711"/>
                <a:gd name="connsiteX17" fmla="*/ 25178 w 431983"/>
                <a:gd name="connsiteY17" fmla="*/ 6765 h 440711"/>
                <a:gd name="connsiteX18" fmla="*/ 116142 w 431983"/>
                <a:gd name="connsiteY18" fmla="*/ 6765 h 440711"/>
                <a:gd name="connsiteX19" fmla="*/ 140663 w 431983"/>
                <a:gd name="connsiteY19" fmla="*/ 25858 h 440711"/>
                <a:gd name="connsiteX20" fmla="*/ 140621 w 431983"/>
                <a:gd name="connsiteY20" fmla="*/ 31265 h 440711"/>
                <a:gd name="connsiteX21" fmla="*/ 140621 w 431983"/>
                <a:gd name="connsiteY21" fmla="*/ 57548 h 440711"/>
                <a:gd name="connsiteX22" fmla="*/ 150813 w 431983"/>
                <a:gd name="connsiteY22" fmla="*/ 45345 h 440711"/>
                <a:gd name="connsiteX23" fmla="*/ 231299 w 431983"/>
                <a:gd name="connsiteY23" fmla="*/ 3291 h 440711"/>
                <a:gd name="connsiteX24" fmla="*/ 328359 w 431983"/>
                <a:gd name="connsiteY24" fmla="*/ 8266 h 440711"/>
                <a:gd name="connsiteX25" fmla="*/ 412560 w 431983"/>
                <a:gd name="connsiteY25" fmla="*/ 87962 h 440711"/>
                <a:gd name="connsiteX26" fmla="*/ 430181 w 431983"/>
                <a:gd name="connsiteY26" fmla="*/ 180048 h 440711"/>
                <a:gd name="connsiteX27" fmla="*/ 431800 w 431983"/>
                <a:gd name="connsiteY27" fmla="*/ 414816 h 440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1983" h="440711">
                  <a:moveTo>
                    <a:pt x="431800" y="414816"/>
                  </a:moveTo>
                  <a:cubicBezTo>
                    <a:pt x="433404" y="427418"/>
                    <a:pt x="424338" y="438917"/>
                    <a:pt x="411551" y="440497"/>
                  </a:cubicBezTo>
                  <a:cubicBezTo>
                    <a:pt x="409481" y="440754"/>
                    <a:pt x="407386" y="440735"/>
                    <a:pt x="405321" y="440442"/>
                  </a:cubicBezTo>
                  <a:lnTo>
                    <a:pt x="314452" y="440442"/>
                  </a:lnTo>
                  <a:cubicBezTo>
                    <a:pt x="296450" y="440442"/>
                    <a:pt x="288354" y="432557"/>
                    <a:pt x="288354" y="415003"/>
                  </a:cubicBezTo>
                  <a:cubicBezTo>
                    <a:pt x="288354" y="348356"/>
                    <a:pt x="288354" y="281615"/>
                    <a:pt x="288354" y="214873"/>
                  </a:cubicBezTo>
                  <a:cubicBezTo>
                    <a:pt x="287920" y="199508"/>
                    <a:pt x="285748" y="184237"/>
                    <a:pt x="281877" y="169347"/>
                  </a:cubicBezTo>
                  <a:cubicBezTo>
                    <a:pt x="276778" y="141803"/>
                    <a:pt x="253102" y="121348"/>
                    <a:pt x="224727" y="119971"/>
                  </a:cubicBezTo>
                  <a:cubicBezTo>
                    <a:pt x="195249" y="116028"/>
                    <a:pt x="166687" y="131806"/>
                    <a:pt x="154718" y="158646"/>
                  </a:cubicBezTo>
                  <a:cubicBezTo>
                    <a:pt x="145309" y="177771"/>
                    <a:pt x="140517" y="198782"/>
                    <a:pt x="140716" y="220036"/>
                  </a:cubicBezTo>
                  <a:lnTo>
                    <a:pt x="140716" y="414909"/>
                  </a:lnTo>
                  <a:cubicBezTo>
                    <a:pt x="140716" y="432088"/>
                    <a:pt x="132144" y="440442"/>
                    <a:pt x="114522" y="440536"/>
                  </a:cubicBezTo>
                  <a:lnTo>
                    <a:pt x="25940" y="440536"/>
                  </a:lnTo>
                  <a:cubicBezTo>
                    <a:pt x="13307" y="442083"/>
                    <a:pt x="1792" y="433245"/>
                    <a:pt x="222" y="420795"/>
                  </a:cubicBezTo>
                  <a:cubicBezTo>
                    <a:pt x="-12" y="418934"/>
                    <a:pt x="-12" y="417052"/>
                    <a:pt x="222" y="415191"/>
                  </a:cubicBezTo>
                  <a:lnTo>
                    <a:pt x="222" y="31734"/>
                  </a:lnTo>
                  <a:cubicBezTo>
                    <a:pt x="-1505" y="19671"/>
                    <a:pt x="7018" y="8511"/>
                    <a:pt x="19259" y="6809"/>
                  </a:cubicBezTo>
                  <a:cubicBezTo>
                    <a:pt x="21221" y="6536"/>
                    <a:pt x="23212" y="6521"/>
                    <a:pt x="25178" y="6765"/>
                  </a:cubicBezTo>
                  <a:lnTo>
                    <a:pt x="116142" y="6765"/>
                  </a:lnTo>
                  <a:cubicBezTo>
                    <a:pt x="128263" y="5364"/>
                    <a:pt x="139242" y="13912"/>
                    <a:pt x="140663" y="25858"/>
                  </a:cubicBezTo>
                  <a:cubicBezTo>
                    <a:pt x="140877" y="27654"/>
                    <a:pt x="140863" y="29471"/>
                    <a:pt x="140621" y="31265"/>
                  </a:cubicBezTo>
                  <a:lnTo>
                    <a:pt x="140621" y="57548"/>
                  </a:lnTo>
                  <a:cubicBezTo>
                    <a:pt x="144717" y="52667"/>
                    <a:pt x="147669" y="48912"/>
                    <a:pt x="150813" y="45345"/>
                  </a:cubicBezTo>
                  <a:cubicBezTo>
                    <a:pt x="171518" y="22096"/>
                    <a:pt x="200154" y="7134"/>
                    <a:pt x="231299" y="3291"/>
                  </a:cubicBezTo>
                  <a:cubicBezTo>
                    <a:pt x="263611" y="-2397"/>
                    <a:pt x="296818" y="-695"/>
                    <a:pt x="328359" y="8266"/>
                  </a:cubicBezTo>
                  <a:cubicBezTo>
                    <a:pt x="367718" y="20075"/>
                    <a:pt x="398998" y="49682"/>
                    <a:pt x="412560" y="87962"/>
                  </a:cubicBezTo>
                  <a:cubicBezTo>
                    <a:pt x="424191" y="117311"/>
                    <a:pt x="430167" y="148540"/>
                    <a:pt x="430181" y="180048"/>
                  </a:cubicBezTo>
                  <a:cubicBezTo>
                    <a:pt x="431419" y="258241"/>
                    <a:pt x="431419" y="336528"/>
                    <a:pt x="431800" y="414816"/>
                  </a:cubicBezTo>
                  <a:close/>
                </a:path>
              </a:pathLst>
            </a:custGeom>
            <a:grpFill/>
            <a:ln w="9525" cap="flat">
              <a:noFill/>
              <a:prstDash val="solid"/>
              <a:miter/>
            </a:ln>
          </p:spPr>
          <p:txBody>
            <a:bodyPr rtlCol="0" anchor="ctr"/>
            <a:lstStyle/>
            <a:p>
              <a:endParaRPr lang="en-US">
                <a:latin typeface="Montserrat" pitchFamily="2" charset="77"/>
              </a:endParaRPr>
            </a:p>
          </p:txBody>
        </p:sp>
        <p:sp>
          <p:nvSpPr>
            <p:cNvPr id="21" name="Freeform 20">
              <a:extLst>
                <a:ext uri="{FF2B5EF4-FFF2-40B4-BE49-F238E27FC236}">
                  <a16:creationId xmlns:a16="http://schemas.microsoft.com/office/drawing/2014/main" id="{2312740C-BABD-E62A-C437-9D4074AEC36D}"/>
                </a:ext>
              </a:extLst>
            </p:cNvPr>
            <p:cNvSpPr/>
            <p:nvPr/>
          </p:nvSpPr>
          <p:spPr>
            <a:xfrm>
              <a:off x="3649754" y="3808402"/>
              <a:ext cx="140323" cy="433866"/>
            </a:xfrm>
            <a:custGeom>
              <a:avLst/>
              <a:gdLst>
                <a:gd name="connsiteX0" fmla="*/ 140303 w 140322"/>
                <a:gd name="connsiteY0" fmla="*/ 24219 h 433866"/>
                <a:gd name="connsiteX1" fmla="*/ 140303 w 140322"/>
                <a:gd name="connsiteY1" fmla="*/ 30696 h 433866"/>
                <a:gd name="connsiteX2" fmla="*/ 140303 w 140322"/>
                <a:gd name="connsiteY2" fmla="*/ 402608 h 433866"/>
                <a:gd name="connsiteX3" fmla="*/ 108395 w 140322"/>
                <a:gd name="connsiteY3" fmla="*/ 433866 h 433866"/>
                <a:gd name="connsiteX4" fmla="*/ 28099 w 140322"/>
                <a:gd name="connsiteY4" fmla="*/ 433866 h 433866"/>
                <a:gd name="connsiteX5" fmla="*/ 0 w 140322"/>
                <a:gd name="connsiteY5" fmla="*/ 406456 h 433866"/>
                <a:gd name="connsiteX6" fmla="*/ 0 w 140322"/>
                <a:gd name="connsiteY6" fmla="*/ 26566 h 433866"/>
                <a:gd name="connsiteX7" fmla="*/ 27051 w 140322"/>
                <a:gd name="connsiteY7" fmla="*/ 95 h 433866"/>
                <a:gd name="connsiteX8" fmla="*/ 114586 w 140322"/>
                <a:gd name="connsiteY8" fmla="*/ 95 h 433866"/>
                <a:gd name="connsiteX9" fmla="*/ 140228 w 140322"/>
                <a:gd name="connsiteY9" fmla="*/ 21197 h 433866"/>
                <a:gd name="connsiteX10" fmla="*/ 140303 w 140322"/>
                <a:gd name="connsiteY10" fmla="*/ 24219 h 43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322" h="433866">
                  <a:moveTo>
                    <a:pt x="140303" y="24219"/>
                  </a:moveTo>
                  <a:cubicBezTo>
                    <a:pt x="140303" y="26378"/>
                    <a:pt x="140303" y="28537"/>
                    <a:pt x="140303" y="30696"/>
                  </a:cubicBezTo>
                  <a:lnTo>
                    <a:pt x="140303" y="402608"/>
                  </a:lnTo>
                  <a:cubicBezTo>
                    <a:pt x="140303" y="426169"/>
                    <a:pt x="132493" y="433866"/>
                    <a:pt x="108395" y="433866"/>
                  </a:cubicBezTo>
                  <a:lnTo>
                    <a:pt x="28099" y="433866"/>
                  </a:lnTo>
                  <a:cubicBezTo>
                    <a:pt x="9049" y="433866"/>
                    <a:pt x="0" y="425324"/>
                    <a:pt x="0" y="406456"/>
                  </a:cubicBezTo>
                  <a:lnTo>
                    <a:pt x="0" y="26566"/>
                  </a:lnTo>
                  <a:cubicBezTo>
                    <a:pt x="0" y="8449"/>
                    <a:pt x="8572" y="95"/>
                    <a:pt x="27051" y="95"/>
                  </a:cubicBezTo>
                  <a:lnTo>
                    <a:pt x="114586" y="95"/>
                  </a:lnTo>
                  <a:cubicBezTo>
                    <a:pt x="127580" y="-1056"/>
                    <a:pt x="139059" y="8392"/>
                    <a:pt x="140228" y="21197"/>
                  </a:cubicBezTo>
                  <a:cubicBezTo>
                    <a:pt x="140319" y="22202"/>
                    <a:pt x="140344" y="23211"/>
                    <a:pt x="140303" y="24219"/>
                  </a:cubicBezTo>
                  <a:close/>
                </a:path>
              </a:pathLst>
            </a:custGeom>
            <a:grpFill/>
            <a:ln w="9525" cap="flat">
              <a:noFill/>
              <a:prstDash val="solid"/>
              <a:miter/>
            </a:ln>
          </p:spPr>
          <p:txBody>
            <a:bodyPr rtlCol="0" anchor="ctr"/>
            <a:lstStyle/>
            <a:p>
              <a:endParaRPr lang="en-US">
                <a:latin typeface="Montserrat" pitchFamily="2" charset="77"/>
              </a:endParaRPr>
            </a:p>
          </p:txBody>
        </p:sp>
        <p:sp>
          <p:nvSpPr>
            <p:cNvPr id="22" name="Freeform 21">
              <a:extLst>
                <a:ext uri="{FF2B5EF4-FFF2-40B4-BE49-F238E27FC236}">
                  <a16:creationId xmlns:a16="http://schemas.microsoft.com/office/drawing/2014/main" id="{2F29722E-415E-DF27-3010-829768194BFA}"/>
                </a:ext>
              </a:extLst>
            </p:cNvPr>
            <p:cNvSpPr/>
            <p:nvPr/>
          </p:nvSpPr>
          <p:spPr>
            <a:xfrm>
              <a:off x="3629364" y="3595600"/>
              <a:ext cx="180973" cy="178352"/>
            </a:xfrm>
            <a:custGeom>
              <a:avLst/>
              <a:gdLst>
                <a:gd name="connsiteX0" fmla="*/ 180974 w 180974"/>
                <a:gd name="connsiteY0" fmla="*/ 89645 h 178351"/>
                <a:gd name="connsiteX1" fmla="*/ 90105 w 180974"/>
                <a:gd name="connsiteY1" fmla="*/ 178351 h 178351"/>
                <a:gd name="connsiteX2" fmla="*/ 1 w 180974"/>
                <a:gd name="connsiteY2" fmla="*/ 88799 h 178351"/>
                <a:gd name="connsiteX3" fmla="*/ 90870 w 180974"/>
                <a:gd name="connsiteY3" fmla="*/ 1 h 178351"/>
                <a:gd name="connsiteX4" fmla="*/ 180974 w 180974"/>
                <a:gd name="connsiteY4" fmla="*/ 89553 h 178351"/>
                <a:gd name="connsiteX5" fmla="*/ 180974 w 180974"/>
                <a:gd name="connsiteY5" fmla="*/ 89645 h 17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974" h="178351">
                  <a:moveTo>
                    <a:pt x="180974" y="89645"/>
                  </a:moveTo>
                  <a:cubicBezTo>
                    <a:pt x="180400" y="138730"/>
                    <a:pt x="139915" y="178252"/>
                    <a:pt x="90105" y="178351"/>
                  </a:cubicBezTo>
                  <a:cubicBezTo>
                    <a:pt x="40131" y="178143"/>
                    <a:pt x="-210" y="138049"/>
                    <a:pt x="1" y="88799"/>
                  </a:cubicBezTo>
                  <a:cubicBezTo>
                    <a:pt x="212" y="39549"/>
                    <a:pt x="40895" y="-207"/>
                    <a:pt x="90870" y="1"/>
                  </a:cubicBezTo>
                  <a:cubicBezTo>
                    <a:pt x="140844" y="209"/>
                    <a:pt x="181185" y="40303"/>
                    <a:pt x="180974" y="89553"/>
                  </a:cubicBezTo>
                  <a:cubicBezTo>
                    <a:pt x="180974" y="89583"/>
                    <a:pt x="180974" y="89614"/>
                    <a:pt x="180974" y="89645"/>
                  </a:cubicBezTo>
                  <a:close/>
                </a:path>
              </a:pathLst>
            </a:custGeom>
            <a:grpFill/>
            <a:ln w="9525" cap="flat">
              <a:noFill/>
              <a:prstDash val="solid"/>
              <a:miter/>
            </a:ln>
          </p:spPr>
          <p:txBody>
            <a:bodyPr rtlCol="0" anchor="ctr"/>
            <a:lstStyle/>
            <a:p>
              <a:endParaRPr lang="en-US">
                <a:latin typeface="Montserrat" pitchFamily="2" charset="77"/>
              </a:endParaRPr>
            </a:p>
          </p:txBody>
        </p:sp>
      </p:grpSp>
      <p:sp>
        <p:nvSpPr>
          <p:cNvPr id="23" name="Content Placeholder 7">
            <a:extLst>
              <a:ext uri="{FF2B5EF4-FFF2-40B4-BE49-F238E27FC236}">
                <a16:creationId xmlns:a16="http://schemas.microsoft.com/office/drawing/2014/main" id="{9E6CE7F9-B21A-E838-2985-6A3B099CFA4F}"/>
              </a:ext>
            </a:extLst>
          </p:cNvPr>
          <p:cNvSpPr txBox="1">
            <a:spLocks/>
          </p:cNvSpPr>
          <p:nvPr userDrawn="1"/>
        </p:nvSpPr>
        <p:spPr>
          <a:xfrm>
            <a:off x="9380778" y="4564227"/>
            <a:ext cx="1689550" cy="699679"/>
          </a:xfrm>
          <a:prstGeom prst="rect">
            <a:avLst/>
          </a:prstGeom>
        </p:spPr>
        <p:txBody>
          <a:bodyPr lIns="0"/>
          <a:lstStyle>
            <a:lvl1pPr marL="0" indent="0" algn="l" defTabSz="457189" rtl="0" eaLnBrk="1" fontAlgn="base" hangingPunct="1">
              <a:spcBef>
                <a:spcPts val="800"/>
              </a:spcBef>
              <a:spcAft>
                <a:spcPct val="0"/>
              </a:spcAft>
              <a:buClr>
                <a:schemeClr val="accent1"/>
              </a:buClr>
              <a:buSzPct val="100000"/>
              <a:buFont typeface="Arial" panose="020B0604020202020204" pitchFamily="34" charset="0"/>
              <a:buNone/>
              <a:defRPr sz="1400" b="1" kern="1200">
                <a:solidFill>
                  <a:schemeClr val="accent1"/>
                </a:solidFill>
                <a:latin typeface="+mn-lt"/>
                <a:ea typeface="Tahoma" panose="020B0604030504040204" pitchFamily="34" charset="0"/>
                <a:cs typeface="Tahoma" panose="020B0604030504040204" pitchFamily="34" charset="0"/>
              </a:defRPr>
            </a:lvl1pPr>
            <a:lvl2pPr marL="0" indent="0" algn="l" defTabSz="457189" rtl="0" eaLnBrk="1" fontAlgn="base" hangingPunct="1">
              <a:spcBef>
                <a:spcPts val="800"/>
              </a:spcBef>
              <a:spcAft>
                <a:spcPct val="0"/>
              </a:spcAft>
              <a:buClr>
                <a:schemeClr val="accent1"/>
              </a:buClr>
              <a:buSzPct val="100000"/>
              <a:buFont typeface="Arial" panose="020B0604020202020204" pitchFamily="34" charset="0"/>
              <a:buNone/>
              <a:defRPr sz="1400" kern="1200">
                <a:solidFill>
                  <a:schemeClr val="tx1"/>
                </a:solidFill>
                <a:latin typeface="+mn-lt"/>
                <a:ea typeface="Tahoma" panose="020B0604030504040204" pitchFamily="34" charset="0"/>
                <a:cs typeface="Tahoma" panose="020B0604030504040204" pitchFamily="34" charset="0"/>
              </a:defRPr>
            </a:lvl2pPr>
            <a:lvl3pPr marL="173736" indent="-173736" algn="l" defTabSz="457189" rtl="0" eaLnBrk="1" fontAlgn="base" hangingPunct="1">
              <a:spcBef>
                <a:spcPts val="800"/>
              </a:spcBef>
              <a:spcAft>
                <a:spcPct val="0"/>
              </a:spcAft>
              <a:buClr>
                <a:schemeClr val="accent1"/>
              </a:buClr>
              <a:buSzPct val="100000"/>
              <a:buFont typeface="Arial" panose="020B0604020202020204" pitchFamily="34" charset="0"/>
              <a:buChar char="•"/>
              <a:defRPr sz="1400" kern="1200">
                <a:solidFill>
                  <a:schemeClr val="tx1"/>
                </a:solidFill>
                <a:latin typeface="+mn-lt"/>
                <a:ea typeface="Tahoma" panose="020B0604030504040204" pitchFamily="34" charset="0"/>
                <a:cs typeface="Tahoma" panose="020B0604030504040204" pitchFamily="34" charset="0"/>
              </a:defRPr>
            </a:lvl3pPr>
            <a:lvl4pPr marL="365760" indent="-173736" algn="l" defTabSz="457189" rtl="0" eaLnBrk="1" fontAlgn="base" hangingPunct="1">
              <a:spcBef>
                <a:spcPts val="800"/>
              </a:spcBef>
              <a:spcAft>
                <a:spcPct val="0"/>
              </a:spcAft>
              <a:buClr>
                <a:schemeClr val="accent1"/>
              </a:buClr>
              <a:buSzPct val="100000"/>
              <a:buFont typeface="Tahoma" panose="020B0604030504040204" pitchFamily="34" charset="0"/>
              <a:buChar char="◦"/>
              <a:defRPr sz="1200" kern="1200">
                <a:solidFill>
                  <a:schemeClr val="tx1"/>
                </a:solidFill>
                <a:latin typeface="+mn-lt"/>
                <a:ea typeface="Tahoma" panose="020B0604030504040204" pitchFamily="34" charset="0"/>
                <a:cs typeface="Tahoma" panose="020B0604030504040204" pitchFamily="34" charset="0"/>
              </a:defRPr>
            </a:lvl4pPr>
            <a:lvl5pPr marL="548640" indent="-173736" algn="l" defTabSz="457189" rtl="0" eaLnBrk="1" fontAlgn="base" hangingPunct="1">
              <a:spcBef>
                <a:spcPts val="800"/>
              </a:spcBef>
              <a:spcAft>
                <a:spcPct val="0"/>
              </a:spcAft>
              <a:buClr>
                <a:schemeClr val="accent1"/>
              </a:buClr>
              <a:buSzPct val="100000"/>
              <a:buFont typeface="Tahoma" panose="020B0604030504040204" pitchFamily="34" charset="0"/>
              <a:buChar char="◦"/>
              <a:defRPr sz="1200" kern="1200">
                <a:solidFill>
                  <a:schemeClr val="tx1"/>
                </a:solidFill>
                <a:latin typeface="+mn-lt"/>
                <a:ea typeface="Tahoma" panose="020B0604030504040204" pitchFamily="34" charset="0"/>
                <a:cs typeface="Tahoma" panose="020B060403050404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600"/>
              </a:spcAft>
            </a:pPr>
            <a:r>
              <a:rPr lang="en-US" sz="1200" b="1" kern="1200" spc="300">
                <a:solidFill>
                  <a:schemeClr val="accent1"/>
                </a:solidFill>
                <a:latin typeface="Montserrat" pitchFamily="2" charset="77"/>
                <a:ea typeface="Tahoma"/>
                <a:cs typeface="Tahoma"/>
              </a:rPr>
              <a:t>CONNECT </a:t>
            </a:r>
          </a:p>
          <a:p>
            <a:pPr>
              <a:spcBef>
                <a:spcPts val="0"/>
              </a:spcBef>
              <a:spcAft>
                <a:spcPts val="600"/>
              </a:spcAft>
            </a:pPr>
            <a:r>
              <a:rPr lang="en-US" sz="1100" b="0">
                <a:solidFill>
                  <a:schemeClr val="bg1"/>
                </a:solidFill>
                <a:latin typeface="Montserrat" pitchFamily="2" charset="77"/>
                <a:ea typeface="Tahoma"/>
                <a:cs typeface="Arial"/>
                <a:hlinkClick r:id="rId5">
                  <a:extLst>
                    <a:ext uri="{A12FA001-AC4F-418D-AE19-62706E023703}">
                      <ahyp:hlinkClr xmlns:ahyp="http://schemas.microsoft.com/office/drawing/2018/hyperlinkcolor" val="tx"/>
                    </a:ext>
                  </a:extLst>
                </a:hlinkClick>
              </a:rPr>
              <a:t>LuxResearch</a:t>
            </a:r>
            <a:endParaRPr lang="en-US" sz="1100" b="0">
              <a:solidFill>
                <a:schemeClr val="bg1"/>
              </a:solidFill>
              <a:latin typeface="Montserrat" pitchFamily="2" charset="77"/>
              <a:ea typeface="Tahoma"/>
              <a:cs typeface="Arial"/>
            </a:endParaRPr>
          </a:p>
        </p:txBody>
      </p:sp>
      <p:sp>
        <p:nvSpPr>
          <p:cNvPr id="24" name="Content Placeholder 7">
            <a:extLst>
              <a:ext uri="{FF2B5EF4-FFF2-40B4-BE49-F238E27FC236}">
                <a16:creationId xmlns:a16="http://schemas.microsoft.com/office/drawing/2014/main" id="{8EC186CA-7912-BB19-580D-4977B2D71FB2}"/>
              </a:ext>
            </a:extLst>
          </p:cNvPr>
          <p:cNvSpPr txBox="1">
            <a:spLocks/>
          </p:cNvSpPr>
          <p:nvPr userDrawn="1"/>
        </p:nvSpPr>
        <p:spPr>
          <a:xfrm>
            <a:off x="7024460" y="4564227"/>
            <a:ext cx="1923505" cy="591870"/>
          </a:xfrm>
          <a:prstGeom prst="rect">
            <a:avLst/>
          </a:prstGeom>
        </p:spPr>
        <p:txBody>
          <a:bodyPr lIns="0"/>
          <a:lstStyle>
            <a:lvl1pPr marL="0" indent="0" algn="l" defTabSz="457189" rtl="0" eaLnBrk="1" fontAlgn="base" hangingPunct="1">
              <a:spcBef>
                <a:spcPts val="800"/>
              </a:spcBef>
              <a:spcAft>
                <a:spcPct val="0"/>
              </a:spcAft>
              <a:buClr>
                <a:schemeClr val="accent1"/>
              </a:buClr>
              <a:buSzPct val="100000"/>
              <a:buFont typeface="Arial" panose="020B0604020202020204" pitchFamily="34" charset="0"/>
              <a:buNone/>
              <a:defRPr sz="1400" b="1" kern="1200">
                <a:solidFill>
                  <a:schemeClr val="accent1"/>
                </a:solidFill>
                <a:latin typeface="+mn-lt"/>
                <a:ea typeface="Tahoma" panose="020B0604030504040204" pitchFamily="34" charset="0"/>
                <a:cs typeface="Tahoma" panose="020B0604030504040204" pitchFamily="34" charset="0"/>
              </a:defRPr>
            </a:lvl1pPr>
            <a:lvl2pPr marL="0" indent="0" algn="l" defTabSz="457189" rtl="0" eaLnBrk="1" fontAlgn="base" hangingPunct="1">
              <a:spcBef>
                <a:spcPts val="800"/>
              </a:spcBef>
              <a:spcAft>
                <a:spcPct val="0"/>
              </a:spcAft>
              <a:buClr>
                <a:schemeClr val="accent1"/>
              </a:buClr>
              <a:buSzPct val="100000"/>
              <a:buFont typeface="Arial" panose="020B0604020202020204" pitchFamily="34" charset="0"/>
              <a:buNone/>
              <a:defRPr sz="1400" kern="1200">
                <a:solidFill>
                  <a:schemeClr val="tx1"/>
                </a:solidFill>
                <a:latin typeface="+mn-lt"/>
                <a:ea typeface="Tahoma" panose="020B0604030504040204" pitchFamily="34" charset="0"/>
                <a:cs typeface="Tahoma" panose="020B0604030504040204" pitchFamily="34" charset="0"/>
              </a:defRPr>
            </a:lvl2pPr>
            <a:lvl3pPr marL="173736" indent="-173736" algn="l" defTabSz="457189" rtl="0" eaLnBrk="1" fontAlgn="base" hangingPunct="1">
              <a:spcBef>
                <a:spcPts val="800"/>
              </a:spcBef>
              <a:spcAft>
                <a:spcPct val="0"/>
              </a:spcAft>
              <a:buClr>
                <a:schemeClr val="accent1"/>
              </a:buClr>
              <a:buSzPct val="100000"/>
              <a:buFont typeface="Arial" panose="020B0604020202020204" pitchFamily="34" charset="0"/>
              <a:buChar char="•"/>
              <a:defRPr sz="1400" kern="1200">
                <a:solidFill>
                  <a:schemeClr val="tx1"/>
                </a:solidFill>
                <a:latin typeface="+mn-lt"/>
                <a:ea typeface="Tahoma" panose="020B0604030504040204" pitchFamily="34" charset="0"/>
                <a:cs typeface="Tahoma" panose="020B0604030504040204" pitchFamily="34" charset="0"/>
              </a:defRPr>
            </a:lvl3pPr>
            <a:lvl4pPr marL="365760" indent="-173736" algn="l" defTabSz="457189" rtl="0" eaLnBrk="1" fontAlgn="base" hangingPunct="1">
              <a:spcBef>
                <a:spcPts val="800"/>
              </a:spcBef>
              <a:spcAft>
                <a:spcPct val="0"/>
              </a:spcAft>
              <a:buClr>
                <a:schemeClr val="accent1"/>
              </a:buClr>
              <a:buSzPct val="100000"/>
              <a:buFont typeface="Tahoma" panose="020B0604030504040204" pitchFamily="34" charset="0"/>
              <a:buChar char="◦"/>
              <a:defRPr sz="1200" kern="1200">
                <a:solidFill>
                  <a:schemeClr val="tx1"/>
                </a:solidFill>
                <a:latin typeface="+mn-lt"/>
                <a:ea typeface="Tahoma" panose="020B0604030504040204" pitchFamily="34" charset="0"/>
                <a:cs typeface="Tahoma" panose="020B0604030504040204" pitchFamily="34" charset="0"/>
              </a:defRPr>
            </a:lvl4pPr>
            <a:lvl5pPr marL="548640" indent="-173736" algn="l" defTabSz="457189" rtl="0" eaLnBrk="1" fontAlgn="base" hangingPunct="1">
              <a:spcBef>
                <a:spcPts val="800"/>
              </a:spcBef>
              <a:spcAft>
                <a:spcPct val="0"/>
              </a:spcAft>
              <a:buClr>
                <a:schemeClr val="accent1"/>
              </a:buClr>
              <a:buSzPct val="100000"/>
              <a:buFont typeface="Tahoma" panose="020B0604030504040204" pitchFamily="34" charset="0"/>
              <a:buChar char="◦"/>
              <a:defRPr sz="1200" kern="1200">
                <a:solidFill>
                  <a:schemeClr val="tx1"/>
                </a:solidFill>
                <a:latin typeface="+mn-lt"/>
                <a:ea typeface="Tahoma" panose="020B0604030504040204" pitchFamily="34" charset="0"/>
                <a:cs typeface="Tahoma" panose="020B060403050404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600"/>
              </a:spcAft>
            </a:pPr>
            <a:r>
              <a:rPr lang="en-US" sz="1200" b="1" kern="1200" spc="300">
                <a:solidFill>
                  <a:schemeClr val="accent1"/>
                </a:solidFill>
                <a:latin typeface="Montserrat" pitchFamily="2" charset="77"/>
                <a:ea typeface="Tahoma"/>
                <a:cs typeface="Tahoma"/>
              </a:rPr>
              <a:t>FOLLOW</a:t>
            </a:r>
          </a:p>
          <a:p>
            <a:pPr>
              <a:spcBef>
                <a:spcPts val="0"/>
              </a:spcBef>
              <a:spcAft>
                <a:spcPts val="600"/>
              </a:spcAft>
            </a:pPr>
            <a:r>
              <a:rPr lang="en-US" sz="1100" b="0">
                <a:solidFill>
                  <a:schemeClr val="bg1"/>
                </a:solidFill>
                <a:latin typeface="Montserrat" pitchFamily="2" charset="77"/>
                <a:ea typeface="Tahoma"/>
                <a:cs typeface="Arial"/>
                <a:hlinkClick r:id="rId6">
                  <a:extLst>
                    <a:ext uri="{A12FA001-AC4F-418D-AE19-62706E023703}">
                      <ahyp:hlinkClr xmlns:ahyp="http://schemas.microsoft.com/office/drawing/2018/hyperlinkcolor" val="tx"/>
                    </a:ext>
                  </a:extLst>
                </a:hlinkClick>
              </a:rPr>
              <a:t>@LuxResearch</a:t>
            </a:r>
            <a:endParaRPr lang="en-US" sz="1100" b="0">
              <a:solidFill>
                <a:schemeClr val="bg1"/>
              </a:solidFill>
              <a:latin typeface="Montserrat" pitchFamily="2" charset="77"/>
            </a:endParaRPr>
          </a:p>
        </p:txBody>
      </p:sp>
      <p:sp>
        <p:nvSpPr>
          <p:cNvPr id="25" name="Graphic 5">
            <a:extLst>
              <a:ext uri="{FF2B5EF4-FFF2-40B4-BE49-F238E27FC236}">
                <a16:creationId xmlns:a16="http://schemas.microsoft.com/office/drawing/2014/main" id="{8DC96E5C-3981-C161-D94A-19E8411F25C4}"/>
              </a:ext>
            </a:extLst>
          </p:cNvPr>
          <p:cNvSpPr/>
          <p:nvPr userDrawn="1"/>
        </p:nvSpPr>
        <p:spPr>
          <a:xfrm>
            <a:off x="7058024" y="4248890"/>
            <a:ext cx="246351" cy="247864"/>
          </a:xfrm>
          <a:custGeom>
            <a:avLst/>
            <a:gdLst>
              <a:gd name="connsiteX0" fmla="*/ 362998 w 609981"/>
              <a:gd name="connsiteY0" fmla="*/ 259877 h 613726"/>
              <a:gd name="connsiteX1" fmla="*/ 590074 w 609981"/>
              <a:gd name="connsiteY1" fmla="*/ 0 h 613726"/>
              <a:gd name="connsiteX2" fmla="*/ 536258 w 609981"/>
              <a:gd name="connsiteY2" fmla="*/ 0 h 613726"/>
              <a:gd name="connsiteX3" fmla="*/ 339090 w 609981"/>
              <a:gd name="connsiteY3" fmla="*/ 225646 h 613726"/>
              <a:gd name="connsiteX4" fmla="*/ 181642 w 609981"/>
              <a:gd name="connsiteY4" fmla="*/ 0 h 613726"/>
              <a:gd name="connsiteX5" fmla="*/ 0 w 609981"/>
              <a:gd name="connsiteY5" fmla="*/ 0 h 613726"/>
              <a:gd name="connsiteX6" fmla="*/ 238125 w 609981"/>
              <a:gd name="connsiteY6" fmla="*/ 341188 h 613726"/>
              <a:gd name="connsiteX7" fmla="*/ 0 w 609981"/>
              <a:gd name="connsiteY7" fmla="*/ 613727 h 613726"/>
              <a:gd name="connsiteX8" fmla="*/ 53816 w 609981"/>
              <a:gd name="connsiteY8" fmla="*/ 613727 h 613726"/>
              <a:gd name="connsiteX9" fmla="*/ 262033 w 609981"/>
              <a:gd name="connsiteY9" fmla="*/ 375420 h 613726"/>
              <a:gd name="connsiteX10" fmla="*/ 428339 w 609981"/>
              <a:gd name="connsiteY10" fmla="*/ 613727 h 613726"/>
              <a:gd name="connsiteX11" fmla="*/ 609981 w 609981"/>
              <a:gd name="connsiteY11" fmla="*/ 613727 h 613726"/>
              <a:gd name="connsiteX12" fmla="*/ 362998 w 609981"/>
              <a:gd name="connsiteY12" fmla="*/ 259877 h 613726"/>
              <a:gd name="connsiteX13" fmla="*/ 362998 w 609981"/>
              <a:gd name="connsiteY13" fmla="*/ 259877 h 613726"/>
              <a:gd name="connsiteX14" fmla="*/ 289274 w 609981"/>
              <a:gd name="connsiteY14" fmla="*/ 344190 h 613726"/>
              <a:gd name="connsiteX15" fmla="*/ 265176 w 609981"/>
              <a:gd name="connsiteY15" fmla="*/ 310240 h 613726"/>
              <a:gd name="connsiteX16" fmla="*/ 73152 w 609981"/>
              <a:gd name="connsiteY16" fmla="*/ 39858 h 613726"/>
              <a:gd name="connsiteX17" fmla="*/ 155829 w 609981"/>
              <a:gd name="connsiteY17" fmla="*/ 39858 h 613726"/>
              <a:gd name="connsiteX18" fmla="*/ 310706 w 609981"/>
              <a:gd name="connsiteY18" fmla="*/ 258001 h 613726"/>
              <a:gd name="connsiteX19" fmla="*/ 334804 w 609981"/>
              <a:gd name="connsiteY19" fmla="*/ 291952 h 613726"/>
              <a:gd name="connsiteX20" fmla="*/ 536162 w 609981"/>
              <a:gd name="connsiteY20" fmla="*/ 575556 h 613726"/>
              <a:gd name="connsiteX21" fmla="*/ 453485 w 609981"/>
              <a:gd name="connsiteY21" fmla="*/ 575556 h 613726"/>
              <a:gd name="connsiteX22" fmla="*/ 289179 w 609981"/>
              <a:gd name="connsiteY22" fmla="*/ 344096 h 613726"/>
              <a:gd name="connsiteX23" fmla="*/ 289179 w 609981"/>
              <a:gd name="connsiteY23" fmla="*/ 344096 h 61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981" h="613726">
                <a:moveTo>
                  <a:pt x="362998" y="259877"/>
                </a:moveTo>
                <a:lnTo>
                  <a:pt x="590074" y="0"/>
                </a:lnTo>
                <a:lnTo>
                  <a:pt x="536258" y="0"/>
                </a:lnTo>
                <a:lnTo>
                  <a:pt x="339090" y="225646"/>
                </a:lnTo>
                <a:lnTo>
                  <a:pt x="181642" y="0"/>
                </a:lnTo>
                <a:lnTo>
                  <a:pt x="0" y="0"/>
                </a:lnTo>
                <a:lnTo>
                  <a:pt x="238125" y="341188"/>
                </a:lnTo>
                <a:lnTo>
                  <a:pt x="0" y="613727"/>
                </a:lnTo>
                <a:lnTo>
                  <a:pt x="53816" y="613727"/>
                </a:lnTo>
                <a:lnTo>
                  <a:pt x="262033" y="375420"/>
                </a:lnTo>
                <a:lnTo>
                  <a:pt x="428339" y="613727"/>
                </a:lnTo>
                <a:lnTo>
                  <a:pt x="609981" y="613727"/>
                </a:lnTo>
                <a:lnTo>
                  <a:pt x="362998" y="259877"/>
                </a:lnTo>
                <a:lnTo>
                  <a:pt x="362998" y="259877"/>
                </a:lnTo>
                <a:close/>
                <a:moveTo>
                  <a:pt x="289274" y="344190"/>
                </a:moveTo>
                <a:lnTo>
                  <a:pt x="265176" y="310240"/>
                </a:lnTo>
                <a:lnTo>
                  <a:pt x="73152" y="39858"/>
                </a:lnTo>
                <a:lnTo>
                  <a:pt x="155829" y="39858"/>
                </a:lnTo>
                <a:lnTo>
                  <a:pt x="310706" y="258001"/>
                </a:lnTo>
                <a:lnTo>
                  <a:pt x="334804" y="291952"/>
                </a:lnTo>
                <a:lnTo>
                  <a:pt x="536162" y="575556"/>
                </a:lnTo>
                <a:lnTo>
                  <a:pt x="453485" y="575556"/>
                </a:lnTo>
                <a:lnTo>
                  <a:pt x="289179" y="344096"/>
                </a:lnTo>
                <a:lnTo>
                  <a:pt x="289179" y="344096"/>
                </a:lnTo>
                <a:close/>
              </a:path>
            </a:pathLst>
          </a:custGeom>
          <a:solidFill>
            <a:srgbClr val="CCCCCC">
              <a:alpha val="79787"/>
            </a:srgbClr>
          </a:solidFill>
          <a:ln w="9525" cap="flat">
            <a:noFill/>
            <a:prstDash val="solid"/>
            <a:miter/>
          </a:ln>
        </p:spPr>
        <p:txBody>
          <a:bodyPr rtlCol="0" anchor="ctr"/>
          <a:lstStyle/>
          <a:p>
            <a:endParaRPr lang="en-US">
              <a:latin typeface="Montserrat" pitchFamily="2" charset="77"/>
            </a:endParaRPr>
          </a:p>
        </p:txBody>
      </p:sp>
      <p:sp>
        <p:nvSpPr>
          <p:cNvPr id="26" name="Content Placeholder 7">
            <a:extLst>
              <a:ext uri="{FF2B5EF4-FFF2-40B4-BE49-F238E27FC236}">
                <a16:creationId xmlns:a16="http://schemas.microsoft.com/office/drawing/2014/main" id="{BC87B21E-CC5C-84DC-4B58-FD8E02292EF0}"/>
              </a:ext>
            </a:extLst>
          </p:cNvPr>
          <p:cNvSpPr txBox="1">
            <a:spLocks/>
          </p:cNvSpPr>
          <p:nvPr userDrawn="1"/>
        </p:nvSpPr>
        <p:spPr>
          <a:xfrm>
            <a:off x="376519" y="5574943"/>
            <a:ext cx="2991714" cy="629550"/>
          </a:xfrm>
          <a:prstGeom prst="rect">
            <a:avLst/>
          </a:prstGeom>
        </p:spPr>
        <p:txBody>
          <a:bodyPr lIns="0"/>
          <a:lstStyle>
            <a:lvl1pPr marL="0" indent="0" algn="l" defTabSz="457189" rtl="0" eaLnBrk="1" fontAlgn="base" hangingPunct="1">
              <a:spcBef>
                <a:spcPts val="800"/>
              </a:spcBef>
              <a:spcAft>
                <a:spcPct val="0"/>
              </a:spcAft>
              <a:buClr>
                <a:schemeClr val="accent1"/>
              </a:buClr>
              <a:buSzPct val="100000"/>
              <a:buFont typeface="Arial" panose="020B0604020202020204" pitchFamily="34" charset="0"/>
              <a:buNone/>
              <a:defRPr sz="1400" b="1" kern="1200">
                <a:solidFill>
                  <a:schemeClr val="accent1"/>
                </a:solidFill>
                <a:latin typeface="+mn-lt"/>
                <a:ea typeface="Tahoma" panose="020B0604030504040204" pitchFamily="34" charset="0"/>
                <a:cs typeface="Tahoma" panose="020B0604030504040204" pitchFamily="34" charset="0"/>
              </a:defRPr>
            </a:lvl1pPr>
            <a:lvl2pPr marL="0" indent="0" algn="l" defTabSz="457189" rtl="0" eaLnBrk="1" fontAlgn="base" hangingPunct="1">
              <a:spcBef>
                <a:spcPts val="800"/>
              </a:spcBef>
              <a:spcAft>
                <a:spcPct val="0"/>
              </a:spcAft>
              <a:buClr>
                <a:schemeClr val="accent1"/>
              </a:buClr>
              <a:buSzPct val="100000"/>
              <a:buFont typeface="Arial" panose="020B0604020202020204" pitchFamily="34" charset="0"/>
              <a:buNone/>
              <a:defRPr sz="1400" kern="1200">
                <a:solidFill>
                  <a:schemeClr val="tx1"/>
                </a:solidFill>
                <a:latin typeface="+mn-lt"/>
                <a:ea typeface="Tahoma" panose="020B0604030504040204" pitchFamily="34" charset="0"/>
                <a:cs typeface="Tahoma" panose="020B0604030504040204" pitchFamily="34" charset="0"/>
              </a:defRPr>
            </a:lvl2pPr>
            <a:lvl3pPr marL="173736" indent="-173736" algn="l" defTabSz="457189" rtl="0" eaLnBrk="1" fontAlgn="base" hangingPunct="1">
              <a:spcBef>
                <a:spcPts val="800"/>
              </a:spcBef>
              <a:spcAft>
                <a:spcPct val="0"/>
              </a:spcAft>
              <a:buClr>
                <a:schemeClr val="accent1"/>
              </a:buClr>
              <a:buSzPct val="100000"/>
              <a:buFont typeface="Arial" panose="020B0604020202020204" pitchFamily="34" charset="0"/>
              <a:buChar char="•"/>
              <a:defRPr sz="1400" kern="1200">
                <a:solidFill>
                  <a:schemeClr val="tx1"/>
                </a:solidFill>
                <a:latin typeface="+mn-lt"/>
                <a:ea typeface="Tahoma" panose="020B0604030504040204" pitchFamily="34" charset="0"/>
                <a:cs typeface="Tahoma" panose="020B0604030504040204" pitchFamily="34" charset="0"/>
              </a:defRPr>
            </a:lvl3pPr>
            <a:lvl4pPr marL="365760" indent="-173736" algn="l" defTabSz="457189" rtl="0" eaLnBrk="1" fontAlgn="base" hangingPunct="1">
              <a:spcBef>
                <a:spcPts val="800"/>
              </a:spcBef>
              <a:spcAft>
                <a:spcPct val="0"/>
              </a:spcAft>
              <a:buClr>
                <a:schemeClr val="accent1"/>
              </a:buClr>
              <a:buSzPct val="100000"/>
              <a:buFont typeface="Tahoma" panose="020B0604030504040204" pitchFamily="34" charset="0"/>
              <a:buChar char="◦"/>
              <a:defRPr sz="1200" kern="1200">
                <a:solidFill>
                  <a:schemeClr val="tx1"/>
                </a:solidFill>
                <a:latin typeface="+mn-lt"/>
                <a:ea typeface="Tahoma" panose="020B0604030504040204" pitchFamily="34" charset="0"/>
                <a:cs typeface="Tahoma" panose="020B0604030504040204" pitchFamily="34" charset="0"/>
              </a:defRPr>
            </a:lvl4pPr>
            <a:lvl5pPr marL="548640" indent="-173736" algn="l" defTabSz="457189" rtl="0" eaLnBrk="1" fontAlgn="base" hangingPunct="1">
              <a:spcBef>
                <a:spcPts val="800"/>
              </a:spcBef>
              <a:spcAft>
                <a:spcPct val="0"/>
              </a:spcAft>
              <a:buClr>
                <a:schemeClr val="accent1"/>
              </a:buClr>
              <a:buSzPct val="100000"/>
              <a:buFont typeface="Tahoma" panose="020B0604030504040204" pitchFamily="34" charset="0"/>
              <a:buChar char="◦"/>
              <a:defRPr sz="1200" kern="1200">
                <a:solidFill>
                  <a:schemeClr val="tx1"/>
                </a:solidFill>
                <a:latin typeface="+mn-lt"/>
                <a:ea typeface="Tahoma" panose="020B0604030504040204" pitchFamily="34" charset="0"/>
                <a:cs typeface="Tahoma" panose="020B060403050404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600"/>
              </a:spcAft>
            </a:pPr>
            <a:r>
              <a:rPr lang="en-US" sz="1200" b="1" kern="1200" spc="300">
                <a:solidFill>
                  <a:schemeClr val="accent1"/>
                </a:solidFill>
                <a:latin typeface="Montserrat" pitchFamily="2" charset="77"/>
                <a:ea typeface="Tahoma"/>
                <a:cs typeface="Tahoma"/>
              </a:rPr>
              <a:t>LISTEN</a:t>
            </a:r>
          </a:p>
          <a:p>
            <a:pPr>
              <a:spcBef>
                <a:spcPts val="0"/>
              </a:spcBef>
              <a:spcAft>
                <a:spcPts val="600"/>
              </a:spcAft>
            </a:pPr>
            <a:r>
              <a:rPr lang="en-US" sz="1100" b="0" kern="1200">
                <a:solidFill>
                  <a:schemeClr val="bg1"/>
                </a:solidFill>
                <a:latin typeface="Montserrat" pitchFamily="2" charset="77"/>
                <a:ea typeface="Tahoma"/>
                <a:cs typeface="Arial"/>
                <a:hlinkClick r:id="rId7">
                  <a:extLst>
                    <a:ext uri="{A12FA001-AC4F-418D-AE19-62706E023703}">
                      <ahyp:hlinkClr xmlns:ahyp="http://schemas.microsoft.com/office/drawing/2018/hyperlinkcolor" val="tx"/>
                    </a:ext>
                  </a:extLst>
                </a:hlinkClick>
              </a:rPr>
              <a:t>Innovation Matters Podcast - Spotify</a:t>
            </a:r>
            <a:endParaRPr lang="en-US" sz="1100" b="0" kern="1200">
              <a:solidFill>
                <a:schemeClr val="bg1"/>
              </a:solidFill>
              <a:latin typeface="Montserrat" pitchFamily="2" charset="77"/>
              <a:ea typeface="Tahoma"/>
              <a:cs typeface="Arial"/>
            </a:endParaRPr>
          </a:p>
        </p:txBody>
      </p:sp>
      <p:pic>
        <p:nvPicPr>
          <p:cNvPr id="28" name="Graphic 27">
            <a:extLst>
              <a:ext uri="{FF2B5EF4-FFF2-40B4-BE49-F238E27FC236}">
                <a16:creationId xmlns:a16="http://schemas.microsoft.com/office/drawing/2014/main" id="{6B44E2BD-FBE2-E5A2-16C8-BD09FDFBF661}"/>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6519" y="5260339"/>
            <a:ext cx="287845" cy="287845"/>
          </a:xfrm>
          <a:prstGeom prst="rect">
            <a:avLst/>
          </a:prstGeom>
        </p:spPr>
      </p:pic>
      <p:sp>
        <p:nvSpPr>
          <p:cNvPr id="29" name="Text Placeholder 55">
            <a:extLst>
              <a:ext uri="{FF2B5EF4-FFF2-40B4-BE49-F238E27FC236}">
                <a16:creationId xmlns:a16="http://schemas.microsoft.com/office/drawing/2014/main" id="{E1BC5B1A-D33E-9B81-E553-891D29ADF1FB}"/>
              </a:ext>
            </a:extLst>
          </p:cNvPr>
          <p:cNvSpPr txBox="1">
            <a:spLocks/>
          </p:cNvSpPr>
          <p:nvPr userDrawn="1"/>
        </p:nvSpPr>
        <p:spPr>
          <a:xfrm>
            <a:off x="457200" y="571500"/>
            <a:ext cx="2544417" cy="941907"/>
          </a:xfrm>
          <a:prstGeom prst="rect">
            <a:avLst/>
          </a:prstGeom>
          <a:blipFill>
            <a:blip r:embed="rId10">
              <a:extLst>
                <a:ext uri="{28A0092B-C50C-407E-A947-70E740481C1C}">
                  <a14:useLocalDpi xmlns:a14="http://schemas.microsoft.com/office/drawing/2010/main" val="0"/>
                </a:ext>
              </a:extLst>
            </a:blip>
            <a:srcRect/>
            <a:stretch>
              <a:fillRect l="-31048" t="-89394" r="-27816" b="-87651"/>
            </a:stretch>
          </a:blipFill>
        </p:spPr>
        <p:txBody>
          <a:bodyPr>
            <a:noAutofit/>
          </a:bodyPr>
          <a:lstStyle>
            <a:lvl1pPr marL="0" indent="0" algn="l" defTabSz="685784" rtl="0" eaLnBrk="1" fontAlgn="base" hangingPunct="1">
              <a:spcBef>
                <a:spcPts val="1200"/>
              </a:spcBef>
              <a:spcAft>
                <a:spcPct val="0"/>
              </a:spcAft>
              <a:buClr>
                <a:schemeClr val="accent1"/>
              </a:buClr>
              <a:buSzPct val="100000"/>
              <a:buFont typeface="Arial" panose="020B0604020202020204" pitchFamily="34" charset="0"/>
              <a:buNone/>
              <a:defRPr sz="2100" b="1" kern="1200">
                <a:noFill/>
                <a:latin typeface="+mn-lt"/>
                <a:ea typeface="Tahoma" panose="020B0604030504040204" pitchFamily="34" charset="0"/>
                <a:cs typeface="Tahoma" panose="020B0604030504040204" pitchFamily="34" charset="0"/>
              </a:defRPr>
            </a:lvl1pPr>
            <a:lvl2pPr marL="0" indent="0" algn="l" defTabSz="685784" rtl="0" eaLnBrk="1" fontAlgn="base" hangingPunct="1">
              <a:spcBef>
                <a:spcPts val="1200"/>
              </a:spcBef>
              <a:spcAft>
                <a:spcPct val="0"/>
              </a:spcAft>
              <a:buClr>
                <a:schemeClr val="accent1"/>
              </a:buClr>
              <a:buSzPct val="100000"/>
              <a:buFont typeface="Arial" panose="020B0604020202020204" pitchFamily="34" charset="0"/>
              <a:buNone/>
              <a:defRPr sz="2100" kern="1200">
                <a:solidFill>
                  <a:schemeClr val="bg1"/>
                </a:solidFill>
                <a:latin typeface="+mn-lt"/>
                <a:ea typeface="Tahoma" panose="020B0604030504040204" pitchFamily="34" charset="0"/>
                <a:cs typeface="Tahoma" panose="020B0604030504040204" pitchFamily="34" charset="0"/>
              </a:defRPr>
            </a:lvl2pPr>
            <a:lvl3pPr marL="260604" indent="-260604" algn="l" defTabSz="685784" rtl="0" eaLnBrk="1" fontAlgn="base" hangingPunct="1">
              <a:spcBef>
                <a:spcPts val="1200"/>
              </a:spcBef>
              <a:spcAft>
                <a:spcPct val="0"/>
              </a:spcAft>
              <a:buClr>
                <a:schemeClr val="accent1"/>
              </a:buClr>
              <a:buSzPct val="100000"/>
              <a:buFont typeface="Arial" panose="020B0604020202020204" pitchFamily="34" charset="0"/>
              <a:buChar char="•"/>
              <a:defRPr sz="2100" kern="1200">
                <a:solidFill>
                  <a:schemeClr val="bg1"/>
                </a:solidFill>
                <a:latin typeface="+mn-lt"/>
                <a:ea typeface="Tahoma" panose="020B0604030504040204" pitchFamily="34" charset="0"/>
                <a:cs typeface="Tahoma" panose="020B0604030504040204" pitchFamily="34" charset="0"/>
              </a:defRPr>
            </a:lvl3pPr>
            <a:lvl4pPr marL="548640" indent="-260604" algn="l" defTabSz="685784" rtl="0" eaLnBrk="1" fontAlgn="base" hangingPunct="1">
              <a:spcBef>
                <a:spcPts val="1200"/>
              </a:spcBef>
              <a:spcAft>
                <a:spcPct val="0"/>
              </a:spcAft>
              <a:buClr>
                <a:schemeClr val="accent1"/>
              </a:buClr>
              <a:buSzPct val="100000"/>
              <a:buFont typeface="Tahoma" panose="020B0604030504040204" pitchFamily="34" charset="0"/>
              <a:buChar char="◦"/>
              <a:defRPr sz="1800" kern="1200">
                <a:solidFill>
                  <a:schemeClr val="bg1"/>
                </a:solidFill>
                <a:latin typeface="+mn-lt"/>
                <a:ea typeface="Tahoma" panose="020B0604030504040204" pitchFamily="34" charset="0"/>
                <a:cs typeface="Tahoma" panose="020B0604030504040204" pitchFamily="34" charset="0"/>
              </a:defRPr>
            </a:lvl4pPr>
            <a:lvl5pPr marL="822960" indent="-260604" algn="l" defTabSz="685784" rtl="0" eaLnBrk="1" fontAlgn="base" hangingPunct="1">
              <a:spcBef>
                <a:spcPts val="1200"/>
              </a:spcBef>
              <a:spcAft>
                <a:spcPct val="0"/>
              </a:spcAft>
              <a:buClr>
                <a:schemeClr val="accent1"/>
              </a:buClr>
              <a:buSzPct val="100000"/>
              <a:buFont typeface="Tahoma" panose="020B0604030504040204" pitchFamily="34" charset="0"/>
              <a:buChar char="◦"/>
              <a:defRPr sz="1800" kern="1200">
                <a:solidFill>
                  <a:schemeClr val="bg1"/>
                </a:solidFill>
                <a:latin typeface="+mn-lt"/>
                <a:ea typeface="Tahoma" panose="020B0604030504040204" pitchFamily="34" charset="0"/>
                <a:cs typeface="Tahoma" panose="020B0604030504040204" pitchFamily="34" charset="0"/>
              </a:defRPr>
            </a:lvl5pPr>
            <a:lvl6pPr marL="3771806" indent="-342891" algn="l" defTabSz="685784" rtl="0" eaLnBrk="1" latinLnBrk="0" hangingPunct="1">
              <a:spcBef>
                <a:spcPct val="20000"/>
              </a:spcBef>
              <a:buFont typeface="Arial"/>
              <a:buChar char="•"/>
              <a:defRPr sz="3000" kern="1200">
                <a:solidFill>
                  <a:schemeClr val="tx1"/>
                </a:solidFill>
                <a:latin typeface="+mn-lt"/>
                <a:ea typeface="+mn-ea"/>
                <a:cs typeface="+mn-cs"/>
              </a:defRPr>
            </a:lvl6pPr>
            <a:lvl7pPr marL="4457589" indent="-342891" algn="l" defTabSz="685784" rtl="0" eaLnBrk="1" latinLnBrk="0" hangingPunct="1">
              <a:spcBef>
                <a:spcPct val="20000"/>
              </a:spcBef>
              <a:buFont typeface="Arial"/>
              <a:buChar char="•"/>
              <a:defRPr sz="3000" kern="1200">
                <a:solidFill>
                  <a:schemeClr val="tx1"/>
                </a:solidFill>
                <a:latin typeface="+mn-lt"/>
                <a:ea typeface="+mn-ea"/>
                <a:cs typeface="+mn-cs"/>
              </a:defRPr>
            </a:lvl7pPr>
            <a:lvl8pPr marL="5143371" indent="-342891" algn="l" defTabSz="685784" rtl="0" eaLnBrk="1" latinLnBrk="0" hangingPunct="1">
              <a:spcBef>
                <a:spcPct val="20000"/>
              </a:spcBef>
              <a:buFont typeface="Arial"/>
              <a:buChar char="•"/>
              <a:defRPr sz="3000" kern="1200">
                <a:solidFill>
                  <a:schemeClr val="tx1"/>
                </a:solidFill>
                <a:latin typeface="+mn-lt"/>
                <a:ea typeface="+mn-ea"/>
                <a:cs typeface="+mn-cs"/>
              </a:defRPr>
            </a:lvl8pPr>
            <a:lvl9pPr marL="5829155" indent="-342891" algn="l" defTabSz="685784" rtl="0" eaLnBrk="1" latinLnBrk="0" hangingPunct="1">
              <a:spcBef>
                <a:spcPct val="20000"/>
              </a:spcBef>
              <a:buFont typeface="Arial"/>
              <a:buChar char="•"/>
              <a:defRPr sz="3000" kern="1200">
                <a:solidFill>
                  <a:schemeClr val="tx1"/>
                </a:solidFill>
                <a:latin typeface="+mn-lt"/>
                <a:ea typeface="+mn-ea"/>
                <a:cs typeface="+mn-cs"/>
              </a:defRPr>
            </a:lvl9pPr>
          </a:lstStyle>
          <a:p>
            <a:r>
              <a:rPr lang="en-US" b="0">
                <a:latin typeface="Montserrat" pitchFamily="2" charset="77"/>
              </a:rPr>
              <a:t> </a:t>
            </a:r>
          </a:p>
        </p:txBody>
      </p:sp>
      <p:sp>
        <p:nvSpPr>
          <p:cNvPr id="30" name="AutoShape 3">
            <a:extLst>
              <a:ext uri="{FF2B5EF4-FFF2-40B4-BE49-F238E27FC236}">
                <a16:creationId xmlns:a16="http://schemas.microsoft.com/office/drawing/2014/main" id="{0F337949-F463-E08C-7537-87AD2E208828}"/>
              </a:ext>
            </a:extLst>
          </p:cNvPr>
          <p:cNvSpPr/>
          <p:nvPr userDrawn="1"/>
        </p:nvSpPr>
        <p:spPr>
          <a:xfrm rot="10800000">
            <a:off x="376238" y="2531619"/>
            <a:ext cx="1192309" cy="0"/>
          </a:xfrm>
          <a:prstGeom prst="line">
            <a:avLst/>
          </a:prstGeom>
          <a:ln w="19050" cap="flat">
            <a:solidFill>
              <a:srgbClr val="EDDC29"/>
            </a:solidFill>
            <a:prstDash val="solid"/>
            <a:headEnd type="none" w="sm" len="sm"/>
            <a:tailEnd type="none" w="sm" len="sm"/>
          </a:ln>
        </p:spPr>
        <p:txBody>
          <a:bodyPr/>
          <a:lstStyle/>
          <a:p>
            <a:endParaRPr lang="en-US">
              <a:latin typeface="Montserrat" pitchFamily="2" charset="77"/>
            </a:endParaRPr>
          </a:p>
        </p:txBody>
      </p:sp>
      <p:sp>
        <p:nvSpPr>
          <p:cNvPr id="10" name="Text Placeholder 9">
            <a:extLst>
              <a:ext uri="{FF2B5EF4-FFF2-40B4-BE49-F238E27FC236}">
                <a16:creationId xmlns:a16="http://schemas.microsoft.com/office/drawing/2014/main" id="{BD38855B-B5A8-D823-25FA-8ECB832E20D7}"/>
              </a:ext>
            </a:extLst>
          </p:cNvPr>
          <p:cNvSpPr>
            <a:spLocks noGrp="1"/>
          </p:cNvSpPr>
          <p:nvPr>
            <p:ph type="body" sz="quarter" idx="36" hasCustomPrompt="1"/>
          </p:nvPr>
        </p:nvSpPr>
        <p:spPr>
          <a:xfrm>
            <a:off x="376237" y="2671763"/>
            <a:ext cx="2270661" cy="307777"/>
          </a:xfrm>
        </p:spPr>
        <p:txBody>
          <a:bodyPr/>
          <a:lstStyle>
            <a:lvl1pPr>
              <a:defRPr spc="300">
                <a:solidFill>
                  <a:schemeClr val="accent2"/>
                </a:solidFill>
              </a:defRPr>
            </a:lvl1pPr>
          </a:lstStyle>
          <a:p>
            <a:pPr lvl="0"/>
            <a:r>
              <a:rPr lang="en-US"/>
              <a:t>[EVENT TYPE]</a:t>
            </a:r>
          </a:p>
        </p:txBody>
      </p:sp>
      <p:sp>
        <p:nvSpPr>
          <p:cNvPr id="27" name="Text Placeholder 9">
            <a:extLst>
              <a:ext uri="{FF2B5EF4-FFF2-40B4-BE49-F238E27FC236}">
                <a16:creationId xmlns:a16="http://schemas.microsoft.com/office/drawing/2014/main" id="{4B9A5029-A595-23C9-4453-47580F24AB20}"/>
              </a:ext>
            </a:extLst>
          </p:cNvPr>
          <p:cNvSpPr>
            <a:spLocks noGrp="1"/>
          </p:cNvSpPr>
          <p:nvPr>
            <p:ph type="body" sz="quarter" idx="37" hasCustomPrompt="1"/>
          </p:nvPr>
        </p:nvSpPr>
        <p:spPr>
          <a:xfrm>
            <a:off x="2975540" y="2668679"/>
            <a:ext cx="1761320" cy="307777"/>
          </a:xfrm>
        </p:spPr>
        <p:txBody>
          <a:bodyPr/>
          <a:lstStyle>
            <a:lvl1pPr>
              <a:defRPr spc="300">
                <a:solidFill>
                  <a:schemeClr val="accent2"/>
                </a:solidFill>
              </a:defRPr>
            </a:lvl1pPr>
          </a:lstStyle>
          <a:p>
            <a:pPr lvl="0"/>
            <a:r>
              <a:rPr lang="en-US"/>
              <a:t>[DATE]</a:t>
            </a:r>
          </a:p>
        </p:txBody>
      </p:sp>
      <p:sp>
        <p:nvSpPr>
          <p:cNvPr id="31" name="AutoShape 3">
            <a:extLst>
              <a:ext uri="{FF2B5EF4-FFF2-40B4-BE49-F238E27FC236}">
                <a16:creationId xmlns:a16="http://schemas.microsoft.com/office/drawing/2014/main" id="{B05F924A-4ACF-0DE6-8179-A597CC3F1990}"/>
              </a:ext>
            </a:extLst>
          </p:cNvPr>
          <p:cNvSpPr/>
          <p:nvPr userDrawn="1"/>
        </p:nvSpPr>
        <p:spPr>
          <a:xfrm rot="5400000" flipH="1">
            <a:off x="2655793" y="2824109"/>
            <a:ext cx="310861" cy="0"/>
          </a:xfrm>
          <a:prstGeom prst="line">
            <a:avLst/>
          </a:prstGeom>
          <a:ln w="9525" cap="flat">
            <a:solidFill>
              <a:schemeClr val="bg1"/>
            </a:solidFill>
            <a:prstDash val="solid"/>
            <a:headEnd type="none" w="sm" len="sm"/>
            <a:tailEnd type="none" w="sm" len="sm"/>
          </a:ln>
        </p:spPr>
        <p:txBody>
          <a:bodyPr/>
          <a:lstStyle/>
          <a:p>
            <a:endParaRPr lang="en-US">
              <a:latin typeface="Montserrat" pitchFamily="2" charset="77"/>
            </a:endParaRPr>
          </a:p>
        </p:txBody>
      </p:sp>
      <p:sp>
        <p:nvSpPr>
          <p:cNvPr id="32" name="Text Placeholder 6">
            <a:extLst>
              <a:ext uri="{FF2B5EF4-FFF2-40B4-BE49-F238E27FC236}">
                <a16:creationId xmlns:a16="http://schemas.microsoft.com/office/drawing/2014/main" id="{26471789-5A7D-050A-56AE-23B3AF057923}"/>
              </a:ext>
            </a:extLst>
          </p:cNvPr>
          <p:cNvSpPr>
            <a:spLocks noGrp="1"/>
          </p:cNvSpPr>
          <p:nvPr>
            <p:ph type="body" sz="quarter" idx="18" hasCustomPrompt="1"/>
          </p:nvPr>
        </p:nvSpPr>
        <p:spPr>
          <a:xfrm>
            <a:off x="376238" y="3102349"/>
            <a:ext cx="5425412" cy="834572"/>
          </a:xfrm>
        </p:spPr>
        <p:txBody>
          <a:bodyPr anchor="t">
            <a:noAutofit/>
          </a:bodyPr>
          <a:lstStyle>
            <a:lvl1pPr>
              <a:defRPr sz="2400" b="1" spc="0">
                <a:solidFill>
                  <a:schemeClr val="bg1"/>
                </a:solidFill>
              </a:defRPr>
            </a:lvl1pPr>
          </a:lstStyle>
          <a:p>
            <a:pPr lvl="0"/>
            <a:r>
              <a:rPr lang="en-US"/>
              <a:t>Click here to add event or webinar title.</a:t>
            </a:r>
          </a:p>
        </p:txBody>
      </p:sp>
      <p:sp>
        <p:nvSpPr>
          <p:cNvPr id="33" name="AutoShape 3">
            <a:extLst>
              <a:ext uri="{FF2B5EF4-FFF2-40B4-BE49-F238E27FC236}">
                <a16:creationId xmlns:a16="http://schemas.microsoft.com/office/drawing/2014/main" id="{C982947B-8192-E72E-0F62-CE3924AE8245}"/>
              </a:ext>
            </a:extLst>
          </p:cNvPr>
          <p:cNvSpPr/>
          <p:nvPr userDrawn="1"/>
        </p:nvSpPr>
        <p:spPr>
          <a:xfrm rot="10800000">
            <a:off x="376238" y="4109058"/>
            <a:ext cx="1192309" cy="0"/>
          </a:xfrm>
          <a:prstGeom prst="line">
            <a:avLst/>
          </a:prstGeom>
          <a:ln w="19050" cap="flat">
            <a:solidFill>
              <a:srgbClr val="EDDC29"/>
            </a:solidFill>
            <a:prstDash val="solid"/>
            <a:headEnd type="none" w="sm" len="sm"/>
            <a:tailEnd type="none" w="sm" len="sm"/>
          </a:ln>
        </p:spPr>
        <p:txBody>
          <a:bodyPr/>
          <a:lstStyle/>
          <a:p>
            <a:endParaRPr lang="en-US">
              <a:latin typeface="Montserrat" pitchFamily="2" charset="77"/>
            </a:endParaRPr>
          </a:p>
        </p:txBody>
      </p:sp>
      <p:sp>
        <p:nvSpPr>
          <p:cNvPr id="34" name="Slide Number Placeholder 5">
            <a:extLst>
              <a:ext uri="{FF2B5EF4-FFF2-40B4-BE49-F238E27FC236}">
                <a16:creationId xmlns:a16="http://schemas.microsoft.com/office/drawing/2014/main" id="{4B1A78F5-5867-BBE1-8DAF-F281922DD468}"/>
              </a:ext>
            </a:extLst>
          </p:cNvPr>
          <p:cNvSpPr>
            <a:spLocks noGrp="1"/>
          </p:cNvSpPr>
          <p:nvPr>
            <p:ph type="sldNum" sz="quarter" idx="11"/>
          </p:nvPr>
        </p:nvSpPr>
        <p:spPr>
          <a:xfrm>
            <a:off x="11381232" y="6545366"/>
            <a:ext cx="429768" cy="128016"/>
          </a:xfrm>
          <a:prstGeom prst="rect">
            <a:avLst/>
          </a:prstGeom>
        </p:spPr>
        <p:txBody>
          <a:bodyPr lIns="0" tIns="0" rIns="0" bIns="0" anchor="ctr" anchorCtr="0"/>
          <a:lstStyle>
            <a:lvl1pPr algn="r">
              <a:defRPr sz="800">
                <a:solidFill>
                  <a:schemeClr val="bg1"/>
                </a:solidFill>
              </a:defRPr>
            </a:lvl1pPr>
          </a:lstStyle>
          <a:p>
            <a:fld id="{BBE24368-F3DC-4220-9096-E4E4BA733AD7}" type="slidenum">
              <a:rPr lang="en-US" smtClean="0"/>
              <a:pPr/>
              <a:t>‹#›</a:t>
            </a:fld>
            <a:endParaRPr lang="en-US"/>
          </a:p>
        </p:txBody>
      </p:sp>
      <p:sp>
        <p:nvSpPr>
          <p:cNvPr id="35" name="Text Placeholder 6">
            <a:extLst>
              <a:ext uri="{FF2B5EF4-FFF2-40B4-BE49-F238E27FC236}">
                <a16:creationId xmlns:a16="http://schemas.microsoft.com/office/drawing/2014/main" id="{3A44AD6B-D0DE-8E55-D5F5-55B87A84B88C}"/>
              </a:ext>
            </a:extLst>
          </p:cNvPr>
          <p:cNvSpPr>
            <a:spLocks noGrp="1"/>
          </p:cNvSpPr>
          <p:nvPr>
            <p:ph type="body" sz="quarter" idx="40" hasCustomPrompt="1"/>
          </p:nvPr>
        </p:nvSpPr>
        <p:spPr>
          <a:xfrm>
            <a:off x="6385579" y="3102349"/>
            <a:ext cx="5425416" cy="834572"/>
          </a:xfrm>
        </p:spPr>
        <p:txBody>
          <a:bodyPr anchor="t">
            <a:noAutofit/>
          </a:bodyPr>
          <a:lstStyle>
            <a:lvl1pPr>
              <a:defRPr sz="2400" b="1" spc="0">
                <a:solidFill>
                  <a:schemeClr val="bg1"/>
                </a:solidFill>
              </a:defRPr>
            </a:lvl1pPr>
          </a:lstStyle>
          <a:p>
            <a:pPr lvl="0"/>
            <a:r>
              <a:rPr lang="en-US"/>
              <a:t>Click here to add event or webinar title.</a:t>
            </a:r>
          </a:p>
        </p:txBody>
      </p:sp>
      <p:sp>
        <p:nvSpPr>
          <p:cNvPr id="40" name="Text Placeholder 9">
            <a:extLst>
              <a:ext uri="{FF2B5EF4-FFF2-40B4-BE49-F238E27FC236}">
                <a16:creationId xmlns:a16="http://schemas.microsoft.com/office/drawing/2014/main" id="{12C8FF68-538A-8D69-ECEF-BF5B77518FCC}"/>
              </a:ext>
            </a:extLst>
          </p:cNvPr>
          <p:cNvSpPr>
            <a:spLocks noGrp="1"/>
          </p:cNvSpPr>
          <p:nvPr>
            <p:ph type="body" sz="quarter" idx="41" hasCustomPrompt="1"/>
          </p:nvPr>
        </p:nvSpPr>
        <p:spPr>
          <a:xfrm>
            <a:off x="6385579" y="2670650"/>
            <a:ext cx="2270661" cy="307777"/>
          </a:xfrm>
        </p:spPr>
        <p:txBody>
          <a:bodyPr/>
          <a:lstStyle>
            <a:lvl1pPr>
              <a:defRPr spc="300">
                <a:solidFill>
                  <a:schemeClr val="accent2"/>
                </a:solidFill>
              </a:defRPr>
            </a:lvl1pPr>
          </a:lstStyle>
          <a:p>
            <a:pPr lvl="0"/>
            <a:r>
              <a:rPr lang="en-US"/>
              <a:t>[EVENT TYPE]</a:t>
            </a:r>
          </a:p>
        </p:txBody>
      </p:sp>
      <p:sp>
        <p:nvSpPr>
          <p:cNvPr id="41" name="Text Placeholder 9">
            <a:extLst>
              <a:ext uri="{FF2B5EF4-FFF2-40B4-BE49-F238E27FC236}">
                <a16:creationId xmlns:a16="http://schemas.microsoft.com/office/drawing/2014/main" id="{C42D8450-5565-7C72-BB58-BF051B12F8B5}"/>
              </a:ext>
            </a:extLst>
          </p:cNvPr>
          <p:cNvSpPr>
            <a:spLocks noGrp="1"/>
          </p:cNvSpPr>
          <p:nvPr>
            <p:ph type="body" sz="quarter" idx="42" hasCustomPrompt="1"/>
          </p:nvPr>
        </p:nvSpPr>
        <p:spPr>
          <a:xfrm>
            <a:off x="8984882" y="2667566"/>
            <a:ext cx="1761320" cy="307777"/>
          </a:xfrm>
        </p:spPr>
        <p:txBody>
          <a:bodyPr/>
          <a:lstStyle>
            <a:lvl1pPr>
              <a:defRPr spc="300">
                <a:solidFill>
                  <a:schemeClr val="accent2"/>
                </a:solidFill>
              </a:defRPr>
            </a:lvl1pPr>
          </a:lstStyle>
          <a:p>
            <a:pPr lvl="0"/>
            <a:r>
              <a:rPr lang="en-US"/>
              <a:t>[DATE]</a:t>
            </a:r>
          </a:p>
        </p:txBody>
      </p:sp>
      <p:sp>
        <p:nvSpPr>
          <p:cNvPr id="42" name="AutoShape 3">
            <a:extLst>
              <a:ext uri="{FF2B5EF4-FFF2-40B4-BE49-F238E27FC236}">
                <a16:creationId xmlns:a16="http://schemas.microsoft.com/office/drawing/2014/main" id="{FC21839C-2914-9CEC-146C-139C3135D750}"/>
              </a:ext>
            </a:extLst>
          </p:cNvPr>
          <p:cNvSpPr/>
          <p:nvPr userDrawn="1"/>
        </p:nvSpPr>
        <p:spPr>
          <a:xfrm rot="5400000" flipH="1">
            <a:off x="8665135" y="2822996"/>
            <a:ext cx="310861" cy="0"/>
          </a:xfrm>
          <a:prstGeom prst="line">
            <a:avLst/>
          </a:prstGeom>
          <a:ln w="9525" cap="flat">
            <a:solidFill>
              <a:schemeClr val="bg1"/>
            </a:solidFill>
            <a:prstDash val="solid"/>
            <a:headEnd type="none" w="sm" len="sm"/>
            <a:tailEnd type="none" w="sm" len="sm"/>
          </a:ln>
        </p:spPr>
        <p:txBody>
          <a:bodyPr/>
          <a:lstStyle/>
          <a:p>
            <a:endParaRPr lang="en-US">
              <a:latin typeface="Montserrat" pitchFamily="2" charset="77"/>
            </a:endParaRPr>
          </a:p>
        </p:txBody>
      </p:sp>
      <p:sp>
        <p:nvSpPr>
          <p:cNvPr id="2" name="Text Placeholder 8">
            <a:extLst>
              <a:ext uri="{FF2B5EF4-FFF2-40B4-BE49-F238E27FC236}">
                <a16:creationId xmlns:a16="http://schemas.microsoft.com/office/drawing/2014/main" id="{4CC9076C-5608-83D1-C5E1-21B0D8E0039E}"/>
              </a:ext>
            </a:extLst>
          </p:cNvPr>
          <p:cNvSpPr>
            <a:spLocks noGrp="1"/>
          </p:cNvSpPr>
          <p:nvPr>
            <p:ph type="body" sz="quarter" idx="13" hasCustomPrompt="1"/>
          </p:nvPr>
        </p:nvSpPr>
        <p:spPr>
          <a:xfrm>
            <a:off x="380997" y="1732799"/>
            <a:ext cx="11430003" cy="644151"/>
          </a:xfrm>
        </p:spPr>
        <p:txBody>
          <a:bodyPr wrap="square" anchor="ctr" anchorCtr="0">
            <a:noAutofit/>
          </a:bodyPr>
          <a:lstStyle>
            <a:lvl1pPr marL="0" indent="0" algn="l">
              <a:buNone/>
              <a:defRPr sz="3600" b="1" cap="all" spc="300" baseline="0">
                <a:solidFill>
                  <a:schemeClr val="bg1"/>
                </a:solidFill>
              </a:defRPr>
            </a:lvl1pPr>
            <a:lvl2pPr marL="256032" indent="0">
              <a:buNone/>
              <a:defRPr/>
            </a:lvl2pPr>
            <a:lvl3pPr marL="713232" indent="0">
              <a:buNone/>
              <a:defRPr/>
            </a:lvl3pPr>
            <a:lvl4pPr marL="1170432" indent="0">
              <a:buNone/>
              <a:defRPr/>
            </a:lvl4pPr>
            <a:lvl5pPr marL="1627632" indent="0">
              <a:buNone/>
              <a:defRPr/>
            </a:lvl5pPr>
          </a:lstStyle>
          <a:p>
            <a:r>
              <a:rPr lang="en-US"/>
              <a:t>CLICK TO ADD "Thank you"</a:t>
            </a:r>
          </a:p>
        </p:txBody>
      </p:sp>
    </p:spTree>
    <p:extLst>
      <p:ext uri="{BB962C8B-B14F-4D97-AF65-F5344CB8AC3E}">
        <p14:creationId xmlns:p14="http://schemas.microsoft.com/office/powerpoint/2010/main" val="16981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pos="5760">
          <p15:clr>
            <a:srgbClr val="5ACBF0"/>
          </p15:clr>
        </p15:guide>
        <p15:guide id="2" orient="horz" pos="312">
          <p15:clr>
            <a:srgbClr val="5ACBF0"/>
          </p15:clr>
        </p15:guide>
        <p15:guide id="3" orient="horz" pos="936">
          <p15:clr>
            <a:srgbClr val="5ACBF0"/>
          </p15:clr>
        </p15:guide>
        <p15:guide id="5" pos="5520">
          <p15:clr>
            <a:srgbClr val="5ACBF0"/>
          </p15:clr>
        </p15:guide>
        <p15:guide id="6" orient="horz" pos="1272">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 Subtitle - 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D4F35FB0-C61E-9613-B16E-D89852B2C193}"/>
              </a:ext>
            </a:extLst>
          </p:cNvPr>
          <p:cNvSpPr>
            <a:spLocks noGrp="1"/>
          </p:cNvSpPr>
          <p:nvPr>
            <p:ph type="sldNum" sz="quarter" idx="11"/>
          </p:nvPr>
        </p:nvSpPr>
        <p:spPr>
          <a:xfrm>
            <a:off x="11381232" y="6545366"/>
            <a:ext cx="429768" cy="128016"/>
          </a:xfrm>
          <a:prstGeom prst="rect">
            <a:avLst/>
          </a:prstGeom>
        </p:spPr>
        <p:txBody>
          <a:bodyPr lIns="0" tIns="0" rIns="0" bIns="0" anchor="ctr" anchorCtr="0"/>
          <a:lstStyle>
            <a:lvl1pPr algn="r">
              <a:defRPr sz="800">
                <a:solidFill>
                  <a:schemeClr val="bg1"/>
                </a:solidFill>
              </a:defRPr>
            </a:lvl1pPr>
          </a:lstStyle>
          <a:p>
            <a:fld id="{BBE24368-F3DC-4220-9096-E4E4BA733AD7}" type="slidenum">
              <a:rPr lang="en-US" smtClean="0"/>
              <a:pPr/>
              <a:t>‹#›</a:t>
            </a:fld>
            <a:endParaRPr lang="en-US"/>
          </a:p>
        </p:txBody>
      </p:sp>
      <p:sp>
        <p:nvSpPr>
          <p:cNvPr id="3" name="Text Placeholder 3">
            <a:extLst>
              <a:ext uri="{FF2B5EF4-FFF2-40B4-BE49-F238E27FC236}">
                <a16:creationId xmlns:a16="http://schemas.microsoft.com/office/drawing/2014/main" id="{AE33913B-F6F4-1647-971E-335B20816BE7}"/>
              </a:ext>
            </a:extLst>
          </p:cNvPr>
          <p:cNvSpPr>
            <a:spLocks noGrp="1"/>
          </p:cNvSpPr>
          <p:nvPr>
            <p:ph type="body" sz="quarter" idx="17" hasCustomPrompt="1"/>
          </p:nvPr>
        </p:nvSpPr>
        <p:spPr>
          <a:xfrm>
            <a:off x="5724938" y="6547819"/>
            <a:ext cx="5555795" cy="123111"/>
          </a:xfrm>
        </p:spPr>
        <p:txBody>
          <a:bodyPr tIns="0" bIns="0" anchor="ctr" anchorCtr="0"/>
          <a:lstStyle>
            <a:lvl1pPr algn="r">
              <a:defRPr sz="800" b="0">
                <a:solidFill>
                  <a:schemeClr val="bg1"/>
                </a:solidFill>
              </a:defRPr>
            </a:lvl1pPr>
          </a:lstStyle>
          <a:p>
            <a:pPr lvl="0"/>
            <a:r>
              <a:rPr lang="en-US"/>
              <a:t>Footer</a:t>
            </a:r>
          </a:p>
        </p:txBody>
      </p:sp>
      <p:pic>
        <p:nvPicPr>
          <p:cNvPr id="5" name="Picture Placeholder 58">
            <a:extLst>
              <a:ext uri="{FF2B5EF4-FFF2-40B4-BE49-F238E27FC236}">
                <a16:creationId xmlns:a16="http://schemas.microsoft.com/office/drawing/2014/main" id="{06FF14AE-88BF-5F16-D260-8A4DBB98854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456" b="35692"/>
          <a:stretch/>
        </p:blipFill>
        <p:spPr bwMode="auto">
          <a:xfrm>
            <a:off x="0" y="0"/>
            <a:ext cx="12192000" cy="15289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ontent Placeholder 7">
            <a:extLst>
              <a:ext uri="{FF2B5EF4-FFF2-40B4-BE49-F238E27FC236}">
                <a16:creationId xmlns:a16="http://schemas.microsoft.com/office/drawing/2014/main" id="{A5C03F44-CBFB-2C85-CDC0-EA8788CABE99}"/>
              </a:ext>
            </a:extLst>
          </p:cNvPr>
          <p:cNvSpPr txBox="1">
            <a:spLocks/>
          </p:cNvSpPr>
          <p:nvPr userDrawn="1"/>
        </p:nvSpPr>
        <p:spPr>
          <a:xfrm>
            <a:off x="4095574" y="4547970"/>
            <a:ext cx="3054794" cy="703490"/>
          </a:xfrm>
          <a:prstGeom prst="rect">
            <a:avLst/>
          </a:prstGeom>
        </p:spPr>
        <p:txBody>
          <a:bodyPr lIns="0"/>
          <a:lstStyle>
            <a:lvl1pPr marL="0" indent="0" algn="l" defTabSz="457189" rtl="0" eaLnBrk="1" fontAlgn="base" hangingPunct="1">
              <a:spcBef>
                <a:spcPts val="800"/>
              </a:spcBef>
              <a:spcAft>
                <a:spcPct val="0"/>
              </a:spcAft>
              <a:buClr>
                <a:schemeClr val="accent1"/>
              </a:buClr>
              <a:buSzPct val="100000"/>
              <a:buFont typeface="Arial" panose="020B0604020202020204" pitchFamily="34" charset="0"/>
              <a:buNone/>
              <a:defRPr sz="1400" b="1" kern="1200">
                <a:solidFill>
                  <a:schemeClr val="accent1"/>
                </a:solidFill>
                <a:latin typeface="+mn-lt"/>
                <a:ea typeface="Tahoma" panose="020B0604030504040204" pitchFamily="34" charset="0"/>
                <a:cs typeface="Tahoma" panose="020B0604030504040204" pitchFamily="34" charset="0"/>
              </a:defRPr>
            </a:lvl1pPr>
            <a:lvl2pPr marL="0" indent="0" algn="l" defTabSz="457189" rtl="0" eaLnBrk="1" fontAlgn="base" hangingPunct="1">
              <a:spcBef>
                <a:spcPts val="800"/>
              </a:spcBef>
              <a:spcAft>
                <a:spcPct val="0"/>
              </a:spcAft>
              <a:buClr>
                <a:schemeClr val="accent1"/>
              </a:buClr>
              <a:buSzPct val="100000"/>
              <a:buFont typeface="Arial" panose="020B0604020202020204" pitchFamily="34" charset="0"/>
              <a:buNone/>
              <a:defRPr sz="1400" kern="1200">
                <a:solidFill>
                  <a:schemeClr val="tx1"/>
                </a:solidFill>
                <a:latin typeface="+mn-lt"/>
                <a:ea typeface="Tahoma" panose="020B0604030504040204" pitchFamily="34" charset="0"/>
                <a:cs typeface="Tahoma" panose="020B0604030504040204" pitchFamily="34" charset="0"/>
              </a:defRPr>
            </a:lvl2pPr>
            <a:lvl3pPr marL="173736" indent="-173736" algn="l" defTabSz="457189" rtl="0" eaLnBrk="1" fontAlgn="base" hangingPunct="1">
              <a:spcBef>
                <a:spcPts val="800"/>
              </a:spcBef>
              <a:spcAft>
                <a:spcPct val="0"/>
              </a:spcAft>
              <a:buClr>
                <a:schemeClr val="accent1"/>
              </a:buClr>
              <a:buSzPct val="100000"/>
              <a:buFont typeface="Arial" panose="020B0604020202020204" pitchFamily="34" charset="0"/>
              <a:buChar char="•"/>
              <a:defRPr sz="1400" kern="1200">
                <a:solidFill>
                  <a:schemeClr val="tx1"/>
                </a:solidFill>
                <a:latin typeface="+mn-lt"/>
                <a:ea typeface="Tahoma" panose="020B0604030504040204" pitchFamily="34" charset="0"/>
                <a:cs typeface="Tahoma" panose="020B0604030504040204" pitchFamily="34" charset="0"/>
              </a:defRPr>
            </a:lvl3pPr>
            <a:lvl4pPr marL="365760" indent="-173736" algn="l" defTabSz="457189" rtl="0" eaLnBrk="1" fontAlgn="base" hangingPunct="1">
              <a:spcBef>
                <a:spcPts val="800"/>
              </a:spcBef>
              <a:spcAft>
                <a:spcPct val="0"/>
              </a:spcAft>
              <a:buClr>
                <a:schemeClr val="accent1"/>
              </a:buClr>
              <a:buSzPct val="100000"/>
              <a:buFont typeface="Tahoma" panose="020B0604030504040204" pitchFamily="34" charset="0"/>
              <a:buChar char="◦"/>
              <a:defRPr sz="1200" kern="1200">
                <a:solidFill>
                  <a:schemeClr val="tx1"/>
                </a:solidFill>
                <a:latin typeface="+mn-lt"/>
                <a:ea typeface="Tahoma" panose="020B0604030504040204" pitchFamily="34" charset="0"/>
                <a:cs typeface="Tahoma" panose="020B0604030504040204" pitchFamily="34" charset="0"/>
              </a:defRPr>
            </a:lvl4pPr>
            <a:lvl5pPr marL="548640" indent="-173736" algn="l" defTabSz="457189" rtl="0" eaLnBrk="1" fontAlgn="base" hangingPunct="1">
              <a:spcBef>
                <a:spcPts val="800"/>
              </a:spcBef>
              <a:spcAft>
                <a:spcPct val="0"/>
              </a:spcAft>
              <a:buClr>
                <a:schemeClr val="accent1"/>
              </a:buClr>
              <a:buSzPct val="100000"/>
              <a:buFont typeface="Tahoma" panose="020B0604030504040204" pitchFamily="34" charset="0"/>
              <a:buChar char="◦"/>
              <a:defRPr sz="1200" kern="1200">
                <a:solidFill>
                  <a:schemeClr val="tx1"/>
                </a:solidFill>
                <a:latin typeface="+mn-lt"/>
                <a:ea typeface="Tahoma" panose="020B0604030504040204" pitchFamily="34" charset="0"/>
                <a:cs typeface="Tahoma" panose="020B060403050404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600"/>
              </a:spcAft>
            </a:pPr>
            <a:r>
              <a:rPr lang="en-US" sz="1200" b="1" kern="1200" spc="300">
                <a:solidFill>
                  <a:schemeClr val="accent1"/>
                </a:solidFill>
                <a:latin typeface="Montserrat" pitchFamily="2" charset="77"/>
                <a:ea typeface="Tahoma"/>
                <a:cs typeface="Tahoma"/>
              </a:rPr>
              <a:t>VISIT</a:t>
            </a:r>
          </a:p>
          <a:p>
            <a:pPr>
              <a:spcBef>
                <a:spcPts val="0"/>
              </a:spcBef>
              <a:spcAft>
                <a:spcPts val="600"/>
              </a:spcAft>
            </a:pPr>
            <a:r>
              <a:rPr lang="en-US" sz="1100" b="0">
                <a:solidFill>
                  <a:schemeClr val="bg1"/>
                </a:solidFill>
                <a:latin typeface="Montserrat" pitchFamily="2" charset="77"/>
                <a:ea typeface="Tahoma"/>
                <a:cs typeface="Arial"/>
                <a:hlinkClick r:id="rId3">
                  <a:extLst>
                    <a:ext uri="{A12FA001-AC4F-418D-AE19-62706E023703}">
                      <ahyp:hlinkClr xmlns:ahyp="http://schemas.microsoft.com/office/drawing/2018/hyperlinkcolor" val="tx"/>
                    </a:ext>
                  </a:extLst>
                </a:hlinkClick>
              </a:rPr>
              <a:t>www.luxresearchinc.com</a:t>
            </a:r>
            <a:r>
              <a:rPr lang="en-US" sz="1100" b="0">
                <a:solidFill>
                  <a:schemeClr val="bg1"/>
                </a:solidFill>
                <a:latin typeface="Montserrat" pitchFamily="2" charset="77"/>
                <a:ea typeface="Tahoma"/>
                <a:cs typeface="Arial"/>
              </a:rPr>
              <a:t> </a:t>
            </a:r>
            <a:endParaRPr lang="en-US" sz="1100" b="0">
              <a:solidFill>
                <a:schemeClr val="bg1"/>
              </a:solidFill>
              <a:latin typeface="Montserrat" pitchFamily="2" charset="77"/>
            </a:endParaRPr>
          </a:p>
        </p:txBody>
      </p:sp>
      <p:sp>
        <p:nvSpPr>
          <p:cNvPr id="9" name="Content Placeholder 7">
            <a:extLst>
              <a:ext uri="{FF2B5EF4-FFF2-40B4-BE49-F238E27FC236}">
                <a16:creationId xmlns:a16="http://schemas.microsoft.com/office/drawing/2014/main" id="{8A68F80F-45F0-BA0E-5AAF-2E1731655442}"/>
              </a:ext>
            </a:extLst>
          </p:cNvPr>
          <p:cNvSpPr txBox="1">
            <a:spLocks/>
          </p:cNvSpPr>
          <p:nvPr userDrawn="1"/>
        </p:nvSpPr>
        <p:spPr>
          <a:xfrm>
            <a:off x="376519" y="4526547"/>
            <a:ext cx="2991714" cy="629550"/>
          </a:xfrm>
          <a:prstGeom prst="rect">
            <a:avLst/>
          </a:prstGeom>
        </p:spPr>
        <p:txBody>
          <a:bodyPr lIns="0"/>
          <a:lstStyle>
            <a:lvl1pPr marL="0" indent="0" algn="l" defTabSz="457189" rtl="0" eaLnBrk="1" fontAlgn="base" hangingPunct="1">
              <a:spcBef>
                <a:spcPts val="800"/>
              </a:spcBef>
              <a:spcAft>
                <a:spcPct val="0"/>
              </a:spcAft>
              <a:buClr>
                <a:schemeClr val="accent1"/>
              </a:buClr>
              <a:buSzPct val="100000"/>
              <a:buFont typeface="Arial" panose="020B0604020202020204" pitchFamily="34" charset="0"/>
              <a:buNone/>
              <a:defRPr sz="1400" b="1" kern="1200">
                <a:solidFill>
                  <a:schemeClr val="accent1"/>
                </a:solidFill>
                <a:latin typeface="+mn-lt"/>
                <a:ea typeface="Tahoma" panose="020B0604030504040204" pitchFamily="34" charset="0"/>
                <a:cs typeface="Tahoma" panose="020B0604030504040204" pitchFamily="34" charset="0"/>
              </a:defRPr>
            </a:lvl1pPr>
            <a:lvl2pPr marL="0" indent="0" algn="l" defTabSz="457189" rtl="0" eaLnBrk="1" fontAlgn="base" hangingPunct="1">
              <a:spcBef>
                <a:spcPts val="800"/>
              </a:spcBef>
              <a:spcAft>
                <a:spcPct val="0"/>
              </a:spcAft>
              <a:buClr>
                <a:schemeClr val="accent1"/>
              </a:buClr>
              <a:buSzPct val="100000"/>
              <a:buFont typeface="Arial" panose="020B0604020202020204" pitchFamily="34" charset="0"/>
              <a:buNone/>
              <a:defRPr sz="1400" kern="1200">
                <a:solidFill>
                  <a:schemeClr val="tx1"/>
                </a:solidFill>
                <a:latin typeface="+mn-lt"/>
                <a:ea typeface="Tahoma" panose="020B0604030504040204" pitchFamily="34" charset="0"/>
                <a:cs typeface="Tahoma" panose="020B0604030504040204" pitchFamily="34" charset="0"/>
              </a:defRPr>
            </a:lvl2pPr>
            <a:lvl3pPr marL="173736" indent="-173736" algn="l" defTabSz="457189" rtl="0" eaLnBrk="1" fontAlgn="base" hangingPunct="1">
              <a:spcBef>
                <a:spcPts val="800"/>
              </a:spcBef>
              <a:spcAft>
                <a:spcPct val="0"/>
              </a:spcAft>
              <a:buClr>
                <a:schemeClr val="accent1"/>
              </a:buClr>
              <a:buSzPct val="100000"/>
              <a:buFont typeface="Arial" panose="020B0604020202020204" pitchFamily="34" charset="0"/>
              <a:buChar char="•"/>
              <a:defRPr sz="1400" kern="1200">
                <a:solidFill>
                  <a:schemeClr val="tx1"/>
                </a:solidFill>
                <a:latin typeface="+mn-lt"/>
                <a:ea typeface="Tahoma" panose="020B0604030504040204" pitchFamily="34" charset="0"/>
                <a:cs typeface="Tahoma" panose="020B0604030504040204" pitchFamily="34" charset="0"/>
              </a:defRPr>
            </a:lvl3pPr>
            <a:lvl4pPr marL="365760" indent="-173736" algn="l" defTabSz="457189" rtl="0" eaLnBrk="1" fontAlgn="base" hangingPunct="1">
              <a:spcBef>
                <a:spcPts val="800"/>
              </a:spcBef>
              <a:spcAft>
                <a:spcPct val="0"/>
              </a:spcAft>
              <a:buClr>
                <a:schemeClr val="accent1"/>
              </a:buClr>
              <a:buSzPct val="100000"/>
              <a:buFont typeface="Tahoma" panose="020B0604030504040204" pitchFamily="34" charset="0"/>
              <a:buChar char="◦"/>
              <a:defRPr sz="1200" kern="1200">
                <a:solidFill>
                  <a:schemeClr val="tx1"/>
                </a:solidFill>
                <a:latin typeface="+mn-lt"/>
                <a:ea typeface="Tahoma" panose="020B0604030504040204" pitchFamily="34" charset="0"/>
                <a:cs typeface="Tahoma" panose="020B0604030504040204" pitchFamily="34" charset="0"/>
              </a:defRPr>
            </a:lvl4pPr>
            <a:lvl5pPr marL="548640" indent="-173736" algn="l" defTabSz="457189" rtl="0" eaLnBrk="1" fontAlgn="base" hangingPunct="1">
              <a:spcBef>
                <a:spcPts val="800"/>
              </a:spcBef>
              <a:spcAft>
                <a:spcPct val="0"/>
              </a:spcAft>
              <a:buClr>
                <a:schemeClr val="accent1"/>
              </a:buClr>
              <a:buSzPct val="100000"/>
              <a:buFont typeface="Tahoma" panose="020B0604030504040204" pitchFamily="34" charset="0"/>
              <a:buChar char="◦"/>
              <a:defRPr sz="1200" kern="1200">
                <a:solidFill>
                  <a:schemeClr val="tx1"/>
                </a:solidFill>
                <a:latin typeface="+mn-lt"/>
                <a:ea typeface="Tahoma" panose="020B0604030504040204" pitchFamily="34" charset="0"/>
                <a:cs typeface="Tahoma" panose="020B060403050404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600"/>
              </a:spcAft>
            </a:pPr>
            <a:r>
              <a:rPr lang="en-US" sz="1200" b="1" kern="1200" spc="300">
                <a:solidFill>
                  <a:schemeClr val="accent1"/>
                </a:solidFill>
                <a:latin typeface="Montserrat" pitchFamily="2" charset="77"/>
                <a:ea typeface="Tahoma"/>
                <a:cs typeface="Tahoma"/>
              </a:rPr>
              <a:t>READ</a:t>
            </a:r>
          </a:p>
          <a:p>
            <a:pPr>
              <a:spcBef>
                <a:spcPts val="0"/>
              </a:spcBef>
              <a:spcAft>
                <a:spcPts val="600"/>
              </a:spcAft>
            </a:pPr>
            <a:r>
              <a:rPr lang="en-US" sz="1100" b="0">
                <a:solidFill>
                  <a:schemeClr val="bg1"/>
                </a:solidFill>
                <a:latin typeface="Montserrat" pitchFamily="2" charset="77"/>
                <a:ea typeface="Tahoma"/>
                <a:cs typeface="Arial"/>
                <a:hlinkClick r:id="rId4">
                  <a:extLst>
                    <a:ext uri="{A12FA001-AC4F-418D-AE19-62706E023703}">
                      <ahyp:hlinkClr xmlns:ahyp="http://schemas.microsoft.com/office/drawing/2018/hyperlinkcolor" val="tx"/>
                    </a:ext>
                  </a:extLst>
                </a:hlinkClick>
              </a:rPr>
              <a:t>http://www.luxresearchinc.com/blog/</a:t>
            </a:r>
            <a:endParaRPr lang="en-US" sz="1100" b="0">
              <a:solidFill>
                <a:schemeClr val="bg1"/>
              </a:solidFill>
              <a:latin typeface="Montserrat SemiBold" pitchFamily="2" charset="77"/>
              <a:ea typeface="Tahoma"/>
              <a:cs typeface="Tahoma"/>
            </a:endParaRPr>
          </a:p>
        </p:txBody>
      </p:sp>
      <p:grpSp>
        <p:nvGrpSpPr>
          <p:cNvPr id="10" name="Graphic 35">
            <a:extLst>
              <a:ext uri="{FF2B5EF4-FFF2-40B4-BE49-F238E27FC236}">
                <a16:creationId xmlns:a16="http://schemas.microsoft.com/office/drawing/2014/main" id="{C4A50DBB-42C5-A5B2-B5B1-8FBD93D3544E}"/>
              </a:ext>
            </a:extLst>
          </p:cNvPr>
          <p:cNvGrpSpPr/>
          <p:nvPr userDrawn="1"/>
        </p:nvGrpSpPr>
        <p:grpSpPr>
          <a:xfrm>
            <a:off x="376519" y="4250500"/>
            <a:ext cx="287845" cy="247791"/>
            <a:chOff x="5984565" y="3105048"/>
            <a:chExt cx="752569" cy="647849"/>
          </a:xfrm>
          <a:solidFill>
            <a:schemeClr val="bg1">
              <a:alpha val="59780"/>
            </a:schemeClr>
          </a:solidFill>
        </p:grpSpPr>
        <p:sp>
          <p:nvSpPr>
            <p:cNvPr id="11" name="Freeform 10">
              <a:extLst>
                <a:ext uri="{FF2B5EF4-FFF2-40B4-BE49-F238E27FC236}">
                  <a16:creationId xmlns:a16="http://schemas.microsoft.com/office/drawing/2014/main" id="{BB6A7012-F0C0-4025-9AF7-AD54ABE05214}"/>
                </a:ext>
              </a:extLst>
            </p:cNvPr>
            <p:cNvSpPr/>
            <p:nvPr/>
          </p:nvSpPr>
          <p:spPr>
            <a:xfrm>
              <a:off x="5984565" y="3105048"/>
              <a:ext cx="752569" cy="647849"/>
            </a:xfrm>
            <a:custGeom>
              <a:avLst/>
              <a:gdLst>
                <a:gd name="connsiteX0" fmla="*/ 289982 w 752569"/>
                <a:gd name="connsiteY0" fmla="*/ 502022 h 647849"/>
                <a:gd name="connsiteX1" fmla="*/ 280497 w 752569"/>
                <a:gd name="connsiteY1" fmla="*/ 502022 h 647849"/>
                <a:gd name="connsiteX2" fmla="*/ 66615 w 752569"/>
                <a:gd name="connsiteY2" fmla="*/ 502022 h 647849"/>
                <a:gd name="connsiteX3" fmla="*/ 1359 w 752569"/>
                <a:gd name="connsiteY3" fmla="*/ 450675 h 647849"/>
                <a:gd name="connsiteX4" fmla="*/ 31 w 752569"/>
                <a:gd name="connsiteY4" fmla="*/ 434436 h 647849"/>
                <a:gd name="connsiteX5" fmla="*/ 31 w 752569"/>
                <a:gd name="connsiteY5" fmla="*/ 68345 h 647849"/>
                <a:gd name="connsiteX6" fmla="*/ 69081 w 752569"/>
                <a:gd name="connsiteY6" fmla="*/ 101 h 647849"/>
                <a:gd name="connsiteX7" fmla="*/ 684171 w 752569"/>
                <a:gd name="connsiteY7" fmla="*/ 101 h 647849"/>
                <a:gd name="connsiteX8" fmla="*/ 752461 w 752569"/>
                <a:gd name="connsiteY8" fmla="*/ 60542 h 647849"/>
                <a:gd name="connsiteX9" fmla="*/ 752461 w 752569"/>
                <a:gd name="connsiteY9" fmla="*/ 67687 h 647849"/>
                <a:gd name="connsiteX10" fmla="*/ 752461 w 752569"/>
                <a:gd name="connsiteY10" fmla="*/ 434342 h 647849"/>
                <a:gd name="connsiteX11" fmla="*/ 691593 w 752569"/>
                <a:gd name="connsiteY11" fmla="*/ 501928 h 647849"/>
                <a:gd name="connsiteX12" fmla="*/ 684171 w 752569"/>
                <a:gd name="connsiteY12" fmla="*/ 501928 h 647849"/>
                <a:gd name="connsiteX13" fmla="*/ 461562 w 752569"/>
                <a:gd name="connsiteY13" fmla="*/ 501928 h 647849"/>
                <a:gd name="connsiteX14" fmla="*/ 464218 w 752569"/>
                <a:gd name="connsiteY14" fmla="*/ 515164 h 647849"/>
                <a:gd name="connsiteX15" fmla="*/ 529758 w 752569"/>
                <a:gd name="connsiteY15" fmla="*/ 612506 h 647849"/>
                <a:gd name="connsiteX16" fmla="*/ 538105 w 752569"/>
                <a:gd name="connsiteY16" fmla="*/ 615323 h 647849"/>
                <a:gd name="connsiteX17" fmla="*/ 569499 w 752569"/>
                <a:gd name="connsiteY17" fmla="*/ 615323 h 647849"/>
                <a:gd name="connsiteX18" fmla="*/ 589038 w 752569"/>
                <a:gd name="connsiteY18" fmla="*/ 631844 h 647849"/>
                <a:gd name="connsiteX19" fmla="*/ 569594 w 752569"/>
                <a:gd name="connsiteY19" fmla="*/ 647801 h 647849"/>
                <a:gd name="connsiteX20" fmla="*/ 212965 w 752569"/>
                <a:gd name="connsiteY20" fmla="*/ 647801 h 647849"/>
                <a:gd name="connsiteX21" fmla="*/ 181571 w 752569"/>
                <a:gd name="connsiteY21" fmla="*/ 647801 h 647849"/>
                <a:gd name="connsiteX22" fmla="*/ 164061 w 752569"/>
                <a:gd name="connsiteY22" fmla="*/ 632933 h 647849"/>
                <a:gd name="connsiteX23" fmla="*/ 179085 w 752569"/>
                <a:gd name="connsiteY23" fmla="*/ 615604 h 647849"/>
                <a:gd name="connsiteX24" fmla="*/ 181571 w 752569"/>
                <a:gd name="connsiteY24" fmla="*/ 615604 h 647849"/>
                <a:gd name="connsiteX25" fmla="*/ 214578 w 752569"/>
                <a:gd name="connsiteY25" fmla="*/ 615604 h 647849"/>
                <a:gd name="connsiteX26" fmla="*/ 222830 w 752569"/>
                <a:gd name="connsiteY26" fmla="*/ 612788 h 647849"/>
                <a:gd name="connsiteX27" fmla="*/ 289698 w 752569"/>
                <a:gd name="connsiteY27" fmla="*/ 510282 h 647849"/>
                <a:gd name="connsiteX28" fmla="*/ 290646 w 752569"/>
                <a:gd name="connsiteY28" fmla="*/ 505120 h 647849"/>
                <a:gd name="connsiteX29" fmla="*/ 289982 w 752569"/>
                <a:gd name="connsiteY29" fmla="*/ 502022 h 647849"/>
                <a:gd name="connsiteX30" fmla="*/ 719929 w 752569"/>
                <a:gd name="connsiteY30" fmla="*/ 372200 h 647849"/>
                <a:gd name="connsiteX31" fmla="*/ 719929 w 752569"/>
                <a:gd name="connsiteY31" fmla="*/ 68438 h 647849"/>
                <a:gd name="connsiteX32" fmla="*/ 683222 w 752569"/>
                <a:gd name="connsiteY32" fmla="*/ 32393 h 647849"/>
                <a:gd name="connsiteX33" fmla="*/ 69745 w 752569"/>
                <a:gd name="connsiteY33" fmla="*/ 32393 h 647849"/>
                <a:gd name="connsiteX34" fmla="*/ 32659 w 752569"/>
                <a:gd name="connsiteY34" fmla="*/ 68814 h 647849"/>
                <a:gd name="connsiteX35" fmla="*/ 32659 w 752569"/>
                <a:gd name="connsiteY35" fmla="*/ 372200 h 647849"/>
                <a:gd name="connsiteX36" fmla="*/ 32659 w 752569"/>
                <a:gd name="connsiteY36" fmla="*/ 405149 h 647849"/>
                <a:gd name="connsiteX37" fmla="*/ 32659 w 752569"/>
                <a:gd name="connsiteY37" fmla="*/ 433873 h 647849"/>
                <a:gd name="connsiteX38" fmla="*/ 62417 w 752569"/>
                <a:gd name="connsiteY38" fmla="*/ 469466 h 647849"/>
                <a:gd name="connsiteX39" fmla="*/ 68796 w 752569"/>
                <a:gd name="connsiteY39" fmla="*/ 469449 h 647849"/>
                <a:gd name="connsiteX40" fmla="*/ 687491 w 752569"/>
                <a:gd name="connsiteY40" fmla="*/ 469449 h 647849"/>
                <a:gd name="connsiteX41" fmla="*/ 718885 w 752569"/>
                <a:gd name="connsiteY41" fmla="*/ 443447 h 647849"/>
                <a:gd name="connsiteX42" fmla="*/ 718885 w 752569"/>
                <a:gd name="connsiteY42" fmla="*/ 404867 h 647849"/>
                <a:gd name="connsiteX43" fmla="*/ 482903 w 752569"/>
                <a:gd name="connsiteY43" fmla="*/ 615135 h 647849"/>
                <a:gd name="connsiteX44" fmla="*/ 481670 w 752569"/>
                <a:gd name="connsiteY44" fmla="*/ 612788 h 647849"/>
                <a:gd name="connsiteX45" fmla="*/ 428176 w 752569"/>
                <a:gd name="connsiteY45" fmla="*/ 506340 h 647849"/>
                <a:gd name="connsiteX46" fmla="*/ 421916 w 752569"/>
                <a:gd name="connsiteY46" fmla="*/ 502210 h 647849"/>
                <a:gd name="connsiteX47" fmla="*/ 330672 w 752569"/>
                <a:gd name="connsiteY47" fmla="*/ 502210 h 647849"/>
                <a:gd name="connsiteX48" fmla="*/ 323843 w 752569"/>
                <a:gd name="connsiteY48" fmla="*/ 508030 h 647849"/>
                <a:gd name="connsiteX49" fmla="*/ 273479 w 752569"/>
                <a:gd name="connsiteY49" fmla="*/ 610254 h 647849"/>
                <a:gd name="connsiteX50" fmla="*/ 269400 w 752569"/>
                <a:gd name="connsiteY50" fmla="*/ 615510 h 64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752569" h="647849">
                  <a:moveTo>
                    <a:pt x="289982" y="502022"/>
                  </a:moveTo>
                  <a:lnTo>
                    <a:pt x="280497" y="502022"/>
                  </a:lnTo>
                  <a:cubicBezTo>
                    <a:pt x="209266" y="502022"/>
                    <a:pt x="138225" y="502022"/>
                    <a:pt x="66615" y="502022"/>
                  </a:cubicBezTo>
                  <a:cubicBezTo>
                    <a:pt x="35107" y="502989"/>
                    <a:pt x="7510" y="481273"/>
                    <a:pt x="1359" y="450675"/>
                  </a:cubicBezTo>
                  <a:cubicBezTo>
                    <a:pt x="318" y="445327"/>
                    <a:pt x="-128" y="439881"/>
                    <a:pt x="31" y="434436"/>
                  </a:cubicBezTo>
                  <a:cubicBezTo>
                    <a:pt x="31" y="312468"/>
                    <a:pt x="31" y="190438"/>
                    <a:pt x="31" y="68345"/>
                  </a:cubicBezTo>
                  <a:cubicBezTo>
                    <a:pt x="31" y="27136"/>
                    <a:pt x="27348" y="101"/>
                    <a:pt x="69081" y="101"/>
                  </a:cubicBezTo>
                  <a:lnTo>
                    <a:pt x="684171" y="101"/>
                  </a:lnTo>
                  <a:cubicBezTo>
                    <a:pt x="719893" y="-1872"/>
                    <a:pt x="750468" y="25188"/>
                    <a:pt x="752461" y="60542"/>
                  </a:cubicBezTo>
                  <a:cubicBezTo>
                    <a:pt x="752595" y="62922"/>
                    <a:pt x="752595" y="65308"/>
                    <a:pt x="752461" y="67687"/>
                  </a:cubicBezTo>
                  <a:cubicBezTo>
                    <a:pt x="752461" y="189906"/>
                    <a:pt x="752461" y="312124"/>
                    <a:pt x="752461" y="434342"/>
                  </a:cubicBezTo>
                  <a:cubicBezTo>
                    <a:pt x="754511" y="469641"/>
                    <a:pt x="727258" y="499900"/>
                    <a:pt x="691593" y="501928"/>
                  </a:cubicBezTo>
                  <a:cubicBezTo>
                    <a:pt x="689121" y="502069"/>
                    <a:pt x="686643" y="502069"/>
                    <a:pt x="684171" y="501928"/>
                  </a:cubicBezTo>
                  <a:lnTo>
                    <a:pt x="461562" y="501928"/>
                  </a:lnTo>
                  <a:cubicBezTo>
                    <a:pt x="462606" y="506903"/>
                    <a:pt x="463080" y="511315"/>
                    <a:pt x="464218" y="515164"/>
                  </a:cubicBezTo>
                  <a:cubicBezTo>
                    <a:pt x="474871" y="553764"/>
                    <a:pt x="497864" y="587914"/>
                    <a:pt x="529758" y="612506"/>
                  </a:cubicBezTo>
                  <a:cubicBezTo>
                    <a:pt x="532198" y="614242"/>
                    <a:pt x="535102" y="615222"/>
                    <a:pt x="538105" y="615323"/>
                  </a:cubicBezTo>
                  <a:cubicBezTo>
                    <a:pt x="548538" y="615323"/>
                    <a:pt x="559066" y="615323"/>
                    <a:pt x="569499" y="615323"/>
                  </a:cubicBezTo>
                  <a:cubicBezTo>
                    <a:pt x="581640" y="615323"/>
                    <a:pt x="589323" y="621893"/>
                    <a:pt x="589038" y="631844"/>
                  </a:cubicBezTo>
                  <a:cubicBezTo>
                    <a:pt x="588754" y="641794"/>
                    <a:pt x="581450" y="647801"/>
                    <a:pt x="569594" y="647801"/>
                  </a:cubicBezTo>
                  <a:lnTo>
                    <a:pt x="212965" y="647801"/>
                  </a:lnTo>
                  <a:cubicBezTo>
                    <a:pt x="202532" y="647801"/>
                    <a:pt x="192004" y="647801"/>
                    <a:pt x="181571" y="647801"/>
                  </a:cubicBezTo>
                  <a:cubicBezTo>
                    <a:pt x="172587" y="648481"/>
                    <a:pt x="164747" y="641824"/>
                    <a:pt x="164061" y="632933"/>
                  </a:cubicBezTo>
                  <a:cubicBezTo>
                    <a:pt x="163375" y="624042"/>
                    <a:pt x="170101" y="616284"/>
                    <a:pt x="179085" y="615604"/>
                  </a:cubicBezTo>
                  <a:cubicBezTo>
                    <a:pt x="179912" y="615541"/>
                    <a:pt x="180744" y="615541"/>
                    <a:pt x="181571" y="615604"/>
                  </a:cubicBezTo>
                  <a:cubicBezTo>
                    <a:pt x="192573" y="615604"/>
                    <a:pt x="203575" y="615604"/>
                    <a:pt x="214578" y="615604"/>
                  </a:cubicBezTo>
                  <a:cubicBezTo>
                    <a:pt x="217559" y="615544"/>
                    <a:pt x="220445" y="614559"/>
                    <a:pt x="222830" y="612788"/>
                  </a:cubicBezTo>
                  <a:cubicBezTo>
                    <a:pt x="256302" y="587188"/>
                    <a:pt x="279903" y="551011"/>
                    <a:pt x="289698" y="510282"/>
                  </a:cubicBezTo>
                  <a:cubicBezTo>
                    <a:pt x="290105" y="508580"/>
                    <a:pt x="290422" y="506856"/>
                    <a:pt x="290646" y="505120"/>
                  </a:cubicBezTo>
                  <a:cubicBezTo>
                    <a:pt x="290582" y="504060"/>
                    <a:pt x="290359" y="503016"/>
                    <a:pt x="289982" y="502022"/>
                  </a:cubicBezTo>
                  <a:close/>
                  <a:moveTo>
                    <a:pt x="719929" y="372200"/>
                  </a:moveTo>
                  <a:lnTo>
                    <a:pt x="719929" y="68438"/>
                  </a:lnTo>
                  <a:cubicBezTo>
                    <a:pt x="719929" y="45347"/>
                    <a:pt x="706745" y="32393"/>
                    <a:pt x="683222" y="32393"/>
                  </a:cubicBezTo>
                  <a:lnTo>
                    <a:pt x="69745" y="32393"/>
                  </a:lnTo>
                  <a:cubicBezTo>
                    <a:pt x="45653" y="32393"/>
                    <a:pt x="32659" y="45159"/>
                    <a:pt x="32659" y="68814"/>
                  </a:cubicBezTo>
                  <a:lnTo>
                    <a:pt x="32659" y="372200"/>
                  </a:lnTo>
                  <a:close/>
                  <a:moveTo>
                    <a:pt x="32659" y="405149"/>
                  </a:moveTo>
                  <a:lnTo>
                    <a:pt x="32659" y="433873"/>
                  </a:lnTo>
                  <a:cubicBezTo>
                    <a:pt x="30945" y="451834"/>
                    <a:pt x="44268" y="467770"/>
                    <a:pt x="62417" y="469466"/>
                  </a:cubicBezTo>
                  <a:cubicBezTo>
                    <a:pt x="64539" y="469664"/>
                    <a:pt x="66675" y="469659"/>
                    <a:pt x="68796" y="469449"/>
                  </a:cubicBezTo>
                  <a:lnTo>
                    <a:pt x="687491" y="469449"/>
                  </a:lnTo>
                  <a:cubicBezTo>
                    <a:pt x="703041" y="469736"/>
                    <a:pt x="716430" y="458647"/>
                    <a:pt x="718885" y="443447"/>
                  </a:cubicBezTo>
                  <a:cubicBezTo>
                    <a:pt x="719742" y="430601"/>
                    <a:pt x="719742" y="417713"/>
                    <a:pt x="718885" y="404867"/>
                  </a:cubicBezTo>
                  <a:close/>
                  <a:moveTo>
                    <a:pt x="482903" y="615135"/>
                  </a:moveTo>
                  <a:cubicBezTo>
                    <a:pt x="482538" y="614329"/>
                    <a:pt x="482126" y="613547"/>
                    <a:pt x="481670" y="612788"/>
                  </a:cubicBezTo>
                  <a:cubicBezTo>
                    <a:pt x="453827" y="583162"/>
                    <a:pt x="435248" y="546190"/>
                    <a:pt x="428176" y="506340"/>
                  </a:cubicBezTo>
                  <a:cubicBezTo>
                    <a:pt x="426919" y="504014"/>
                    <a:pt x="424570" y="502463"/>
                    <a:pt x="421916" y="502210"/>
                  </a:cubicBezTo>
                  <a:cubicBezTo>
                    <a:pt x="391470" y="502210"/>
                    <a:pt x="361118" y="502210"/>
                    <a:pt x="330672" y="502210"/>
                  </a:cubicBezTo>
                  <a:cubicBezTo>
                    <a:pt x="326214" y="502210"/>
                    <a:pt x="324602" y="503524"/>
                    <a:pt x="323843" y="508030"/>
                  </a:cubicBezTo>
                  <a:cubicBezTo>
                    <a:pt x="317147" y="546128"/>
                    <a:pt x="299685" y="581570"/>
                    <a:pt x="273479" y="610254"/>
                  </a:cubicBezTo>
                  <a:cubicBezTo>
                    <a:pt x="272151" y="611756"/>
                    <a:pt x="271012" y="613445"/>
                    <a:pt x="269400" y="615510"/>
                  </a:cubicBezTo>
                  <a:close/>
                </a:path>
              </a:pathLst>
            </a:custGeom>
            <a:solidFill>
              <a:srgbClr val="CCCCCC"/>
            </a:solidFill>
            <a:ln w="9404" cap="flat">
              <a:noFill/>
              <a:prstDash val="solid"/>
              <a:miter/>
            </a:ln>
          </p:spPr>
          <p:txBody>
            <a:bodyPr rtlCol="0" anchor="ctr"/>
            <a:lstStyle/>
            <a:p>
              <a:endParaRPr lang="en-US">
                <a:latin typeface="Montserrat" pitchFamily="2" charset="77"/>
              </a:endParaRPr>
            </a:p>
          </p:txBody>
        </p:sp>
        <p:sp>
          <p:nvSpPr>
            <p:cNvPr id="14" name="Freeform 13">
              <a:extLst>
                <a:ext uri="{FF2B5EF4-FFF2-40B4-BE49-F238E27FC236}">
                  <a16:creationId xmlns:a16="http://schemas.microsoft.com/office/drawing/2014/main" id="{A6336179-2950-5B69-CCB6-55A9EA0F9CA3}"/>
                </a:ext>
              </a:extLst>
            </p:cNvPr>
            <p:cNvSpPr/>
            <p:nvPr/>
          </p:nvSpPr>
          <p:spPr>
            <a:xfrm>
              <a:off x="6081202" y="3525876"/>
              <a:ext cx="32817" cy="32483"/>
            </a:xfrm>
            <a:custGeom>
              <a:avLst/>
              <a:gdLst>
                <a:gd name="connsiteX0" fmla="*/ 16694 w 32817"/>
                <a:gd name="connsiteY0" fmla="*/ 32476 h 32483"/>
                <a:gd name="connsiteX1" fmla="*/ 8 w 32817"/>
                <a:gd name="connsiteY1" fmla="*/ 16900 h 32483"/>
                <a:gd name="connsiteX2" fmla="*/ 1 w 32817"/>
                <a:gd name="connsiteY2" fmla="*/ 16424 h 32483"/>
                <a:gd name="connsiteX3" fmla="*/ 16221 w 32817"/>
                <a:gd name="connsiteY3" fmla="*/ 1 h 32483"/>
                <a:gd name="connsiteX4" fmla="*/ 32817 w 32817"/>
                <a:gd name="connsiteY4" fmla="*/ 16054 h 32483"/>
                <a:gd name="connsiteX5" fmla="*/ 16694 w 32817"/>
                <a:gd name="connsiteY5" fmla="*/ 32476 h 3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17" h="32483">
                  <a:moveTo>
                    <a:pt x="16694" y="32476"/>
                  </a:moveTo>
                  <a:cubicBezTo>
                    <a:pt x="7741" y="32735"/>
                    <a:pt x="270" y="25762"/>
                    <a:pt x="8" y="16900"/>
                  </a:cubicBezTo>
                  <a:cubicBezTo>
                    <a:pt x="3" y="16742"/>
                    <a:pt x="1" y="16583"/>
                    <a:pt x="1" y="16424"/>
                  </a:cubicBezTo>
                  <a:cubicBezTo>
                    <a:pt x="-102" y="7456"/>
                    <a:pt x="7160" y="103"/>
                    <a:pt x="16221" y="1"/>
                  </a:cubicBezTo>
                  <a:cubicBezTo>
                    <a:pt x="25283" y="-101"/>
                    <a:pt x="32713" y="7085"/>
                    <a:pt x="32817" y="16054"/>
                  </a:cubicBezTo>
                  <a:cubicBezTo>
                    <a:pt x="32919" y="24984"/>
                    <a:pt x="25717" y="32320"/>
                    <a:pt x="16694" y="32476"/>
                  </a:cubicBezTo>
                  <a:close/>
                </a:path>
              </a:pathLst>
            </a:custGeom>
            <a:grpFill/>
            <a:ln w="9404" cap="flat">
              <a:noFill/>
              <a:prstDash val="solid"/>
              <a:miter/>
            </a:ln>
          </p:spPr>
          <p:txBody>
            <a:bodyPr rtlCol="0" anchor="ctr"/>
            <a:lstStyle/>
            <a:p>
              <a:endParaRPr lang="en-US">
                <a:latin typeface="Montserrat" pitchFamily="2" charset="77"/>
              </a:endParaRPr>
            </a:p>
          </p:txBody>
        </p:sp>
      </p:grpSp>
      <p:grpSp>
        <p:nvGrpSpPr>
          <p:cNvPr id="15" name="Graphic 29">
            <a:extLst>
              <a:ext uri="{FF2B5EF4-FFF2-40B4-BE49-F238E27FC236}">
                <a16:creationId xmlns:a16="http://schemas.microsoft.com/office/drawing/2014/main" id="{C04BD14C-2C62-25F9-BE5C-050B0FDFB04C}"/>
              </a:ext>
            </a:extLst>
          </p:cNvPr>
          <p:cNvGrpSpPr/>
          <p:nvPr userDrawn="1"/>
        </p:nvGrpSpPr>
        <p:grpSpPr>
          <a:xfrm>
            <a:off x="4096863" y="5297925"/>
            <a:ext cx="340642" cy="202055"/>
            <a:chOff x="5650932" y="3162299"/>
            <a:chExt cx="890608" cy="528273"/>
          </a:xfrm>
          <a:solidFill>
            <a:schemeClr val="bg1">
              <a:alpha val="49957"/>
            </a:schemeClr>
          </a:solidFill>
        </p:grpSpPr>
        <p:sp>
          <p:nvSpPr>
            <p:cNvPr id="16" name="Freeform 15">
              <a:extLst>
                <a:ext uri="{FF2B5EF4-FFF2-40B4-BE49-F238E27FC236}">
                  <a16:creationId xmlns:a16="http://schemas.microsoft.com/office/drawing/2014/main" id="{7DD38096-6974-65A6-4D70-A548DFD0EF1A}"/>
                </a:ext>
              </a:extLst>
            </p:cNvPr>
            <p:cNvSpPr/>
            <p:nvPr/>
          </p:nvSpPr>
          <p:spPr>
            <a:xfrm>
              <a:off x="5694247" y="3445282"/>
              <a:ext cx="804544" cy="245290"/>
            </a:xfrm>
            <a:custGeom>
              <a:avLst/>
              <a:gdLst>
                <a:gd name="connsiteX0" fmla="*/ 317959 w 804544"/>
                <a:gd name="connsiteY0" fmla="*/ 0 h 245290"/>
                <a:gd name="connsiteX1" fmla="*/ 351628 w 804544"/>
                <a:gd name="connsiteY1" fmla="*/ 24705 h 245290"/>
                <a:gd name="connsiteX2" fmla="*/ 436745 w 804544"/>
                <a:gd name="connsiteY2" fmla="*/ 34063 h 245290"/>
                <a:gd name="connsiteX3" fmla="*/ 451404 w 804544"/>
                <a:gd name="connsiteY3" fmla="*/ 25828 h 245290"/>
                <a:gd name="connsiteX4" fmla="*/ 482330 w 804544"/>
                <a:gd name="connsiteY4" fmla="*/ 3369 h 245290"/>
                <a:gd name="connsiteX5" fmla="*/ 486680 w 804544"/>
                <a:gd name="connsiteY5" fmla="*/ 281 h 245290"/>
                <a:gd name="connsiteX6" fmla="*/ 804545 w 804544"/>
                <a:gd name="connsiteY6" fmla="*/ 232918 h 245290"/>
                <a:gd name="connsiteX7" fmla="*/ 781658 w 804544"/>
                <a:gd name="connsiteY7" fmla="*/ 242276 h 245290"/>
                <a:gd name="connsiteX8" fmla="*/ 756407 w 804544"/>
                <a:gd name="connsiteY8" fmla="*/ 245270 h 245290"/>
                <a:gd name="connsiteX9" fmla="*/ 48328 w 804544"/>
                <a:gd name="connsiteY9" fmla="*/ 245270 h 245290"/>
                <a:gd name="connsiteX10" fmla="*/ 6715 w 804544"/>
                <a:gd name="connsiteY10" fmla="*/ 235913 h 245290"/>
                <a:gd name="connsiteX11" fmla="*/ 2270 w 804544"/>
                <a:gd name="connsiteY11" fmla="*/ 233573 h 245290"/>
                <a:gd name="connsiteX12" fmla="*/ 0 w 804544"/>
                <a:gd name="connsiteY12" fmla="*/ 231982 h 24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4544" h="245290">
                  <a:moveTo>
                    <a:pt x="317959" y="0"/>
                  </a:moveTo>
                  <a:cubicBezTo>
                    <a:pt x="329497" y="8422"/>
                    <a:pt x="340468" y="16657"/>
                    <a:pt x="351628" y="24705"/>
                  </a:cubicBezTo>
                  <a:cubicBezTo>
                    <a:pt x="376232" y="42749"/>
                    <a:pt x="408738" y="46323"/>
                    <a:pt x="436745" y="34063"/>
                  </a:cubicBezTo>
                  <a:cubicBezTo>
                    <a:pt x="441932" y="31880"/>
                    <a:pt x="446851" y="29116"/>
                    <a:pt x="451404" y="25828"/>
                  </a:cubicBezTo>
                  <a:cubicBezTo>
                    <a:pt x="461902" y="18529"/>
                    <a:pt x="472021" y="10855"/>
                    <a:pt x="482330" y="3369"/>
                  </a:cubicBezTo>
                  <a:lnTo>
                    <a:pt x="486680" y="281"/>
                  </a:lnTo>
                  <a:lnTo>
                    <a:pt x="804545" y="232918"/>
                  </a:lnTo>
                  <a:cubicBezTo>
                    <a:pt x="797487" y="237260"/>
                    <a:pt x="789755" y="240421"/>
                    <a:pt x="781658" y="242276"/>
                  </a:cubicBezTo>
                  <a:cubicBezTo>
                    <a:pt x="773424" y="244439"/>
                    <a:pt x="764924" y="245447"/>
                    <a:pt x="756407" y="245270"/>
                  </a:cubicBezTo>
                  <a:lnTo>
                    <a:pt x="48328" y="245270"/>
                  </a:lnTo>
                  <a:cubicBezTo>
                    <a:pt x="33911" y="245383"/>
                    <a:pt x="19666" y="242179"/>
                    <a:pt x="6715" y="235913"/>
                  </a:cubicBezTo>
                  <a:cubicBezTo>
                    <a:pt x="5202" y="235164"/>
                    <a:pt x="3688" y="234415"/>
                    <a:pt x="2270" y="233573"/>
                  </a:cubicBezTo>
                  <a:cubicBezTo>
                    <a:pt x="1473" y="233101"/>
                    <a:pt x="715" y="232569"/>
                    <a:pt x="0" y="231982"/>
                  </a:cubicBezTo>
                  <a:close/>
                </a:path>
              </a:pathLst>
            </a:custGeom>
            <a:grpFill/>
            <a:ln w="9424" cap="flat">
              <a:noFill/>
              <a:prstDash val="solid"/>
              <a:miter/>
            </a:ln>
          </p:spPr>
          <p:txBody>
            <a:bodyPr rtlCol="0" anchor="ctr"/>
            <a:lstStyle/>
            <a:p>
              <a:endParaRPr lang="en-US">
                <a:latin typeface="Montserrat" pitchFamily="2" charset="77"/>
              </a:endParaRPr>
            </a:p>
          </p:txBody>
        </p:sp>
        <p:sp>
          <p:nvSpPr>
            <p:cNvPr id="17" name="Freeform 16">
              <a:extLst>
                <a:ext uri="{FF2B5EF4-FFF2-40B4-BE49-F238E27FC236}">
                  <a16:creationId xmlns:a16="http://schemas.microsoft.com/office/drawing/2014/main" id="{D4BA1292-D7CB-EB60-EDB8-60553B1140CC}"/>
                </a:ext>
              </a:extLst>
            </p:cNvPr>
            <p:cNvSpPr/>
            <p:nvPr/>
          </p:nvSpPr>
          <p:spPr>
            <a:xfrm>
              <a:off x="5708717" y="3162299"/>
              <a:ext cx="775037" cy="279526"/>
            </a:xfrm>
            <a:custGeom>
              <a:avLst/>
              <a:gdLst>
                <a:gd name="connsiteX0" fmla="*/ 0 w 775037"/>
                <a:gd name="connsiteY0" fmla="*/ 5709 h 279526"/>
                <a:gd name="connsiteX1" fmla="*/ 26481 w 775037"/>
                <a:gd name="connsiteY1" fmla="*/ 0 h 279526"/>
                <a:gd name="connsiteX2" fmla="*/ 744206 w 775037"/>
                <a:gd name="connsiteY2" fmla="*/ 0 h 279526"/>
                <a:gd name="connsiteX3" fmla="*/ 771349 w 775037"/>
                <a:gd name="connsiteY3" fmla="*/ 4024 h 279526"/>
                <a:gd name="connsiteX4" fmla="*/ 774187 w 775037"/>
                <a:gd name="connsiteY4" fmla="*/ 5054 h 279526"/>
                <a:gd name="connsiteX5" fmla="*/ 775038 w 775037"/>
                <a:gd name="connsiteY5" fmla="*/ 5989 h 279526"/>
                <a:gd name="connsiteX6" fmla="*/ 771633 w 775037"/>
                <a:gd name="connsiteY6" fmla="*/ 8797 h 279526"/>
                <a:gd name="connsiteX7" fmla="*/ 412250 w 775037"/>
                <a:gd name="connsiteY7" fmla="*/ 272221 h 279526"/>
                <a:gd name="connsiteX8" fmla="*/ 363071 w 775037"/>
                <a:gd name="connsiteY8" fmla="*/ 272221 h 279526"/>
                <a:gd name="connsiteX9" fmla="*/ 3878 w 775037"/>
                <a:gd name="connsiteY9" fmla="*/ 8703 h 27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5037" h="279526">
                  <a:moveTo>
                    <a:pt x="0" y="5709"/>
                  </a:moveTo>
                  <a:cubicBezTo>
                    <a:pt x="8441" y="2350"/>
                    <a:pt x="17393" y="421"/>
                    <a:pt x="26481" y="0"/>
                  </a:cubicBezTo>
                  <a:lnTo>
                    <a:pt x="744206" y="0"/>
                  </a:lnTo>
                  <a:cubicBezTo>
                    <a:pt x="753408" y="-21"/>
                    <a:pt x="762559" y="1335"/>
                    <a:pt x="771349" y="4024"/>
                  </a:cubicBezTo>
                  <a:lnTo>
                    <a:pt x="774187" y="5054"/>
                  </a:lnTo>
                  <a:cubicBezTo>
                    <a:pt x="774187" y="5054"/>
                    <a:pt x="774187" y="5054"/>
                    <a:pt x="775038" y="5989"/>
                  </a:cubicBezTo>
                  <a:lnTo>
                    <a:pt x="771633" y="8797"/>
                  </a:lnTo>
                  <a:cubicBezTo>
                    <a:pt x="651838" y="96574"/>
                    <a:pt x="532045" y="184382"/>
                    <a:pt x="412250" y="272221"/>
                  </a:cubicBezTo>
                  <a:cubicBezTo>
                    <a:pt x="397335" y="281962"/>
                    <a:pt x="377987" y="281962"/>
                    <a:pt x="363071" y="272221"/>
                  </a:cubicBezTo>
                  <a:cubicBezTo>
                    <a:pt x="243529" y="184320"/>
                    <a:pt x="123798" y="96480"/>
                    <a:pt x="3878" y="8703"/>
                  </a:cubicBezTo>
                  <a:close/>
                </a:path>
              </a:pathLst>
            </a:custGeom>
            <a:grpFill/>
            <a:ln w="9424" cap="flat">
              <a:noFill/>
              <a:prstDash val="solid"/>
              <a:miter/>
            </a:ln>
          </p:spPr>
          <p:txBody>
            <a:bodyPr rtlCol="0" anchor="ctr"/>
            <a:lstStyle/>
            <a:p>
              <a:endParaRPr lang="en-US">
                <a:latin typeface="Montserrat" pitchFamily="2" charset="77"/>
              </a:endParaRPr>
            </a:p>
          </p:txBody>
        </p:sp>
        <p:sp>
          <p:nvSpPr>
            <p:cNvPr id="18" name="Freeform 17">
              <a:extLst>
                <a:ext uri="{FF2B5EF4-FFF2-40B4-BE49-F238E27FC236}">
                  <a16:creationId xmlns:a16="http://schemas.microsoft.com/office/drawing/2014/main" id="{A5120062-ED7D-43AA-A826-107C8385AB7B}"/>
                </a:ext>
              </a:extLst>
            </p:cNvPr>
            <p:cNvSpPr/>
            <p:nvPr/>
          </p:nvSpPr>
          <p:spPr>
            <a:xfrm>
              <a:off x="6218095" y="3195239"/>
              <a:ext cx="323445" cy="451237"/>
            </a:xfrm>
            <a:custGeom>
              <a:avLst/>
              <a:gdLst>
                <a:gd name="connsiteX0" fmla="*/ 312096 w 323445"/>
                <a:gd name="connsiteY0" fmla="*/ 451238 h 451237"/>
                <a:gd name="connsiteX1" fmla="*/ 0 w 323445"/>
                <a:gd name="connsiteY1" fmla="*/ 222624 h 451237"/>
                <a:gd name="connsiteX2" fmla="*/ 304057 w 323445"/>
                <a:gd name="connsiteY2" fmla="*/ 0 h 451237"/>
                <a:gd name="connsiteX3" fmla="*/ 307178 w 323445"/>
                <a:gd name="connsiteY3" fmla="*/ 3837 h 451237"/>
                <a:gd name="connsiteX4" fmla="*/ 323445 w 323445"/>
                <a:gd name="connsiteY4" fmla="*/ 53995 h 451237"/>
                <a:gd name="connsiteX5" fmla="*/ 323445 w 323445"/>
                <a:gd name="connsiteY5" fmla="*/ 408566 h 451237"/>
                <a:gd name="connsiteX6" fmla="*/ 315028 w 323445"/>
                <a:gd name="connsiteY6" fmla="*/ 445997 h 451237"/>
                <a:gd name="connsiteX7" fmla="*/ 312096 w 323445"/>
                <a:gd name="connsiteY7" fmla="*/ 451238 h 45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445" h="451237">
                  <a:moveTo>
                    <a:pt x="312096" y="451238"/>
                  </a:moveTo>
                  <a:lnTo>
                    <a:pt x="0" y="222624"/>
                  </a:lnTo>
                  <a:lnTo>
                    <a:pt x="304057" y="0"/>
                  </a:lnTo>
                  <a:cubicBezTo>
                    <a:pt x="305286" y="1497"/>
                    <a:pt x="306327" y="2620"/>
                    <a:pt x="307178" y="3837"/>
                  </a:cubicBezTo>
                  <a:cubicBezTo>
                    <a:pt x="317792" y="18449"/>
                    <a:pt x="323484" y="36000"/>
                    <a:pt x="323445" y="53995"/>
                  </a:cubicBezTo>
                  <a:cubicBezTo>
                    <a:pt x="323445" y="172216"/>
                    <a:pt x="323445" y="290406"/>
                    <a:pt x="323445" y="408566"/>
                  </a:cubicBezTo>
                  <a:cubicBezTo>
                    <a:pt x="323493" y="421508"/>
                    <a:pt x="320617" y="434296"/>
                    <a:pt x="315028" y="445997"/>
                  </a:cubicBezTo>
                  <a:cubicBezTo>
                    <a:pt x="314271" y="447307"/>
                    <a:pt x="312947" y="448898"/>
                    <a:pt x="312096" y="451238"/>
                  </a:cubicBezTo>
                  <a:close/>
                </a:path>
              </a:pathLst>
            </a:custGeom>
            <a:grpFill/>
            <a:ln w="9424" cap="flat">
              <a:noFill/>
              <a:prstDash val="solid"/>
              <a:miter/>
            </a:ln>
          </p:spPr>
          <p:txBody>
            <a:bodyPr rtlCol="0" anchor="ctr"/>
            <a:lstStyle/>
            <a:p>
              <a:endParaRPr lang="en-US">
                <a:latin typeface="Montserrat" pitchFamily="2" charset="77"/>
              </a:endParaRPr>
            </a:p>
          </p:txBody>
        </p:sp>
        <p:sp>
          <p:nvSpPr>
            <p:cNvPr id="19" name="Freeform 18">
              <a:extLst>
                <a:ext uri="{FF2B5EF4-FFF2-40B4-BE49-F238E27FC236}">
                  <a16:creationId xmlns:a16="http://schemas.microsoft.com/office/drawing/2014/main" id="{101C90CB-FF3B-7675-2DBF-00E787BA6CE9}"/>
                </a:ext>
              </a:extLst>
            </p:cNvPr>
            <p:cNvSpPr/>
            <p:nvPr/>
          </p:nvSpPr>
          <p:spPr>
            <a:xfrm>
              <a:off x="5650932" y="3195239"/>
              <a:ext cx="323822" cy="451050"/>
            </a:xfrm>
            <a:custGeom>
              <a:avLst/>
              <a:gdLst>
                <a:gd name="connsiteX0" fmla="*/ 19955 w 323822"/>
                <a:gd name="connsiteY0" fmla="*/ 0 h 451050"/>
                <a:gd name="connsiteX1" fmla="*/ 323823 w 323822"/>
                <a:gd name="connsiteY1" fmla="*/ 222624 h 451050"/>
                <a:gd name="connsiteX2" fmla="*/ 11727 w 323822"/>
                <a:gd name="connsiteY2" fmla="*/ 451051 h 451050"/>
                <a:gd name="connsiteX3" fmla="*/ 9457 w 323822"/>
                <a:gd name="connsiteY3" fmla="*/ 447495 h 451050"/>
                <a:gd name="connsiteX4" fmla="*/ 0 w 323822"/>
                <a:gd name="connsiteY4" fmla="*/ 409034 h 451050"/>
                <a:gd name="connsiteX5" fmla="*/ 0 w 323822"/>
                <a:gd name="connsiteY5" fmla="*/ 53434 h 451050"/>
                <a:gd name="connsiteX6" fmla="*/ 17118 w 323822"/>
                <a:gd name="connsiteY6" fmla="*/ 3462 h 451050"/>
                <a:gd name="connsiteX7" fmla="*/ 19955 w 323822"/>
                <a:gd name="connsiteY7" fmla="*/ 0 h 45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22" h="451050">
                  <a:moveTo>
                    <a:pt x="19955" y="0"/>
                  </a:moveTo>
                  <a:lnTo>
                    <a:pt x="323823" y="222624"/>
                  </a:lnTo>
                  <a:lnTo>
                    <a:pt x="11727" y="451051"/>
                  </a:lnTo>
                  <a:cubicBezTo>
                    <a:pt x="10876" y="449647"/>
                    <a:pt x="10025" y="448617"/>
                    <a:pt x="9457" y="447495"/>
                  </a:cubicBezTo>
                  <a:cubicBezTo>
                    <a:pt x="3309" y="435582"/>
                    <a:pt x="70" y="422409"/>
                    <a:pt x="0" y="409034"/>
                  </a:cubicBezTo>
                  <a:lnTo>
                    <a:pt x="0" y="53434"/>
                  </a:lnTo>
                  <a:cubicBezTo>
                    <a:pt x="149" y="35392"/>
                    <a:pt x="6150" y="17875"/>
                    <a:pt x="17118" y="3462"/>
                  </a:cubicBezTo>
                  <a:cubicBezTo>
                    <a:pt x="17875" y="2339"/>
                    <a:pt x="18820" y="1404"/>
                    <a:pt x="19955" y="0"/>
                  </a:cubicBezTo>
                  <a:close/>
                </a:path>
              </a:pathLst>
            </a:custGeom>
            <a:grpFill/>
            <a:ln w="9424" cap="flat">
              <a:noFill/>
              <a:prstDash val="solid"/>
              <a:miter/>
            </a:ln>
          </p:spPr>
          <p:txBody>
            <a:bodyPr rtlCol="0" anchor="ctr"/>
            <a:lstStyle/>
            <a:p>
              <a:endParaRPr lang="en-US">
                <a:latin typeface="Montserrat" pitchFamily="2" charset="77"/>
              </a:endParaRPr>
            </a:p>
          </p:txBody>
        </p:sp>
      </p:grpSp>
      <p:sp>
        <p:nvSpPr>
          <p:cNvPr id="20" name="Graphic 27">
            <a:extLst>
              <a:ext uri="{FF2B5EF4-FFF2-40B4-BE49-F238E27FC236}">
                <a16:creationId xmlns:a16="http://schemas.microsoft.com/office/drawing/2014/main" id="{5859C19D-CE70-045D-C3AF-F49291A1E016}"/>
              </a:ext>
            </a:extLst>
          </p:cNvPr>
          <p:cNvSpPr/>
          <p:nvPr userDrawn="1"/>
        </p:nvSpPr>
        <p:spPr>
          <a:xfrm>
            <a:off x="4129139" y="4248890"/>
            <a:ext cx="266762" cy="247864"/>
          </a:xfrm>
          <a:custGeom>
            <a:avLst/>
            <a:gdLst>
              <a:gd name="connsiteX0" fmla="*/ 344410 w 697448"/>
              <a:gd name="connsiteY0" fmla="*/ 33 h 648038"/>
              <a:gd name="connsiteX1" fmla="*/ 541973 w 697448"/>
              <a:gd name="connsiteY1" fmla="*/ 54571 h 648038"/>
              <a:gd name="connsiteX2" fmla="*/ 672517 w 697448"/>
              <a:gd name="connsiteY2" fmla="*/ 203917 h 648038"/>
              <a:gd name="connsiteX3" fmla="*/ 696020 w 697448"/>
              <a:gd name="connsiteY3" fmla="*/ 295065 h 648038"/>
              <a:gd name="connsiteX4" fmla="*/ 666947 w 697448"/>
              <a:gd name="connsiteY4" fmla="*/ 456145 h 648038"/>
              <a:gd name="connsiteX5" fmla="*/ 575954 w 697448"/>
              <a:gd name="connsiteY5" fmla="*/ 569352 h 648038"/>
              <a:gd name="connsiteX6" fmla="*/ 417753 w 697448"/>
              <a:gd name="connsiteY6" fmla="*/ 641162 h 648038"/>
              <a:gd name="connsiteX7" fmla="*/ 154305 w 697448"/>
              <a:gd name="connsiteY7" fmla="*/ 592350 h 648038"/>
              <a:gd name="connsiteX8" fmla="*/ 19041 w 697448"/>
              <a:gd name="connsiteY8" fmla="*/ 428829 h 648038"/>
              <a:gd name="connsiteX9" fmla="*/ 824 w 697448"/>
              <a:gd name="connsiteY9" fmla="*/ 345566 h 648038"/>
              <a:gd name="connsiteX10" fmla="*/ 77187 w 697448"/>
              <a:gd name="connsiteY10" fmla="*/ 121124 h 648038"/>
              <a:gd name="connsiteX11" fmla="*/ 224721 w 697448"/>
              <a:gd name="connsiteY11" fmla="*/ 21247 h 648038"/>
              <a:gd name="connsiteX12" fmla="*/ 317981 w 697448"/>
              <a:gd name="connsiteY12" fmla="*/ 1441 h 648038"/>
              <a:gd name="connsiteX13" fmla="*/ 344410 w 697448"/>
              <a:gd name="connsiteY13" fmla="*/ 33 h 648038"/>
              <a:gd name="connsiteX14" fmla="*/ 657603 w 697448"/>
              <a:gd name="connsiteY14" fmla="*/ 305390 h 648038"/>
              <a:gd name="connsiteX15" fmla="*/ 657603 w 697448"/>
              <a:gd name="connsiteY15" fmla="*/ 303607 h 648038"/>
              <a:gd name="connsiteX16" fmla="*/ 653638 w 697448"/>
              <a:gd name="connsiteY16" fmla="*/ 273944 h 648038"/>
              <a:gd name="connsiteX17" fmla="*/ 585393 w 697448"/>
              <a:gd name="connsiteY17" fmla="*/ 138584 h 648038"/>
              <a:gd name="connsiteX18" fmla="*/ 581001 w 697448"/>
              <a:gd name="connsiteY18" fmla="*/ 137445 h 648038"/>
              <a:gd name="connsiteX19" fmla="*/ 580579 w 697448"/>
              <a:gd name="connsiteY19" fmla="*/ 137739 h 648038"/>
              <a:gd name="connsiteX20" fmla="*/ 502706 w 697448"/>
              <a:gd name="connsiteY20" fmla="*/ 173504 h 648038"/>
              <a:gd name="connsiteX21" fmla="*/ 500157 w 697448"/>
              <a:gd name="connsiteY21" fmla="*/ 174536 h 648038"/>
              <a:gd name="connsiteX22" fmla="*/ 500912 w 697448"/>
              <a:gd name="connsiteY22" fmla="*/ 176601 h 648038"/>
              <a:gd name="connsiteX23" fmla="*/ 517714 w 697448"/>
              <a:gd name="connsiteY23" fmla="*/ 225132 h 648038"/>
              <a:gd name="connsiteX24" fmla="*/ 532156 w 697448"/>
              <a:gd name="connsiteY24" fmla="*/ 303044 h 648038"/>
              <a:gd name="connsiteX25" fmla="*/ 535271 w 697448"/>
              <a:gd name="connsiteY25" fmla="*/ 305578 h 648038"/>
              <a:gd name="connsiteX26" fmla="*/ 654771 w 697448"/>
              <a:gd name="connsiteY26" fmla="*/ 305578 h 648038"/>
              <a:gd name="connsiteX27" fmla="*/ 39619 w 697448"/>
              <a:gd name="connsiteY27" fmla="*/ 305390 h 648038"/>
              <a:gd name="connsiteX28" fmla="*/ 42073 w 697448"/>
              <a:gd name="connsiteY28" fmla="*/ 305390 h 648038"/>
              <a:gd name="connsiteX29" fmla="*/ 164783 w 697448"/>
              <a:gd name="connsiteY29" fmla="*/ 305390 h 648038"/>
              <a:gd name="connsiteX30" fmla="*/ 167614 w 697448"/>
              <a:gd name="connsiteY30" fmla="*/ 302762 h 648038"/>
              <a:gd name="connsiteX31" fmla="*/ 168747 w 697448"/>
              <a:gd name="connsiteY31" fmla="*/ 286335 h 648038"/>
              <a:gd name="connsiteX32" fmla="*/ 193855 w 697448"/>
              <a:gd name="connsiteY32" fmla="*/ 176507 h 648038"/>
              <a:gd name="connsiteX33" fmla="*/ 194799 w 697448"/>
              <a:gd name="connsiteY33" fmla="*/ 173879 h 648038"/>
              <a:gd name="connsiteX34" fmla="*/ 191495 w 697448"/>
              <a:gd name="connsiteY34" fmla="*/ 172753 h 648038"/>
              <a:gd name="connsiteX35" fmla="*/ 115227 w 697448"/>
              <a:gd name="connsiteY35" fmla="*/ 138584 h 648038"/>
              <a:gd name="connsiteX36" fmla="*/ 110696 w 697448"/>
              <a:gd name="connsiteY36" fmla="*/ 139429 h 648038"/>
              <a:gd name="connsiteX37" fmla="*/ 40752 w 697448"/>
              <a:gd name="connsiteY37" fmla="*/ 292624 h 648038"/>
              <a:gd name="connsiteX38" fmla="*/ 39619 w 697448"/>
              <a:gd name="connsiteY38" fmla="*/ 305296 h 648038"/>
              <a:gd name="connsiteX39" fmla="*/ 39619 w 697448"/>
              <a:gd name="connsiteY39" fmla="*/ 342938 h 648038"/>
              <a:gd name="connsiteX40" fmla="*/ 105693 w 697448"/>
              <a:gd name="connsiteY40" fmla="*/ 502516 h 648038"/>
              <a:gd name="connsiteX41" fmla="*/ 192156 w 697448"/>
              <a:gd name="connsiteY41" fmla="*/ 461871 h 648038"/>
              <a:gd name="connsiteX42" fmla="*/ 191118 w 697448"/>
              <a:gd name="connsiteY42" fmla="*/ 458961 h 648038"/>
              <a:gd name="connsiteX43" fmla="*/ 168464 w 697448"/>
              <a:gd name="connsiteY43" fmla="*/ 346317 h 648038"/>
              <a:gd name="connsiteX44" fmla="*/ 164971 w 697448"/>
              <a:gd name="connsiteY44" fmla="*/ 343595 h 648038"/>
              <a:gd name="connsiteX45" fmla="*/ 42923 w 697448"/>
              <a:gd name="connsiteY45" fmla="*/ 343595 h 648038"/>
              <a:gd name="connsiteX46" fmla="*/ 531306 w 697448"/>
              <a:gd name="connsiteY46" fmla="*/ 342938 h 648038"/>
              <a:gd name="connsiteX47" fmla="*/ 521867 w 697448"/>
              <a:gd name="connsiteY47" fmla="*/ 401607 h 648038"/>
              <a:gd name="connsiteX48" fmla="*/ 504593 w 697448"/>
              <a:gd name="connsiteY48" fmla="*/ 458679 h 648038"/>
              <a:gd name="connsiteX49" fmla="*/ 591434 w 697448"/>
              <a:gd name="connsiteY49" fmla="*/ 503267 h 648038"/>
              <a:gd name="connsiteX50" fmla="*/ 658169 w 697448"/>
              <a:gd name="connsiteY50" fmla="*/ 342938 h 648038"/>
              <a:gd name="connsiteX51" fmla="*/ 365271 w 697448"/>
              <a:gd name="connsiteY51" fmla="*/ 198942 h 648038"/>
              <a:gd name="connsiteX52" fmla="*/ 365271 w 697448"/>
              <a:gd name="connsiteY52" fmla="*/ 201007 h 648038"/>
              <a:gd name="connsiteX53" fmla="*/ 365271 w 697448"/>
              <a:gd name="connsiteY53" fmla="*/ 303044 h 648038"/>
              <a:gd name="connsiteX54" fmla="*/ 368103 w 697448"/>
              <a:gd name="connsiteY54" fmla="*/ 305578 h 648038"/>
              <a:gd name="connsiteX55" fmla="*/ 491001 w 697448"/>
              <a:gd name="connsiteY55" fmla="*/ 305578 h 648038"/>
              <a:gd name="connsiteX56" fmla="*/ 493833 w 697448"/>
              <a:gd name="connsiteY56" fmla="*/ 302668 h 648038"/>
              <a:gd name="connsiteX57" fmla="*/ 489868 w 697448"/>
              <a:gd name="connsiteY57" fmla="*/ 271879 h 648038"/>
              <a:gd name="connsiteX58" fmla="*/ 464760 w 697448"/>
              <a:gd name="connsiteY58" fmla="*/ 188617 h 648038"/>
              <a:gd name="connsiteX59" fmla="*/ 460607 w 697448"/>
              <a:gd name="connsiteY59" fmla="*/ 186364 h 648038"/>
              <a:gd name="connsiteX60" fmla="*/ 387170 w 697448"/>
              <a:gd name="connsiteY60" fmla="*/ 197910 h 648038"/>
              <a:gd name="connsiteX61" fmla="*/ 206787 w 697448"/>
              <a:gd name="connsiteY61" fmla="*/ 305390 h 648038"/>
              <a:gd name="connsiteX62" fmla="*/ 209807 w 697448"/>
              <a:gd name="connsiteY62" fmla="*/ 305390 h 648038"/>
              <a:gd name="connsiteX63" fmla="*/ 323078 w 697448"/>
              <a:gd name="connsiteY63" fmla="*/ 305390 h 648038"/>
              <a:gd name="connsiteX64" fmla="*/ 326004 w 697448"/>
              <a:gd name="connsiteY64" fmla="*/ 302293 h 648038"/>
              <a:gd name="connsiteX65" fmla="*/ 326004 w 697448"/>
              <a:gd name="connsiteY65" fmla="*/ 200256 h 648038"/>
              <a:gd name="connsiteX66" fmla="*/ 323078 w 697448"/>
              <a:gd name="connsiteY66" fmla="*/ 197159 h 648038"/>
              <a:gd name="connsiteX67" fmla="*/ 236143 w 697448"/>
              <a:gd name="connsiteY67" fmla="*/ 184956 h 648038"/>
              <a:gd name="connsiteX68" fmla="*/ 231046 w 697448"/>
              <a:gd name="connsiteY68" fmla="*/ 187772 h 648038"/>
              <a:gd name="connsiteX69" fmla="*/ 208108 w 697448"/>
              <a:gd name="connsiteY69" fmla="*/ 286241 h 648038"/>
              <a:gd name="connsiteX70" fmla="*/ 206787 w 697448"/>
              <a:gd name="connsiteY70" fmla="*/ 305390 h 648038"/>
              <a:gd name="connsiteX71" fmla="*/ 365271 w 697448"/>
              <a:gd name="connsiteY71" fmla="*/ 342469 h 648038"/>
              <a:gd name="connsiteX72" fmla="*/ 365271 w 697448"/>
              <a:gd name="connsiteY72" fmla="*/ 344628 h 648038"/>
              <a:gd name="connsiteX73" fmla="*/ 365271 w 697448"/>
              <a:gd name="connsiteY73" fmla="*/ 430706 h 648038"/>
              <a:gd name="connsiteX74" fmla="*/ 368008 w 697448"/>
              <a:gd name="connsiteY74" fmla="*/ 433335 h 648038"/>
              <a:gd name="connsiteX75" fmla="*/ 464194 w 697448"/>
              <a:gd name="connsiteY75" fmla="*/ 446570 h 648038"/>
              <a:gd name="connsiteX76" fmla="*/ 468724 w 697448"/>
              <a:gd name="connsiteY76" fmla="*/ 444036 h 648038"/>
              <a:gd name="connsiteX77" fmla="*/ 490435 w 697448"/>
              <a:gd name="connsiteY77" fmla="*/ 357863 h 648038"/>
              <a:gd name="connsiteX78" fmla="*/ 492417 w 697448"/>
              <a:gd name="connsiteY78" fmla="*/ 342469 h 648038"/>
              <a:gd name="connsiteX79" fmla="*/ 207165 w 697448"/>
              <a:gd name="connsiteY79" fmla="*/ 342469 h 648038"/>
              <a:gd name="connsiteX80" fmla="*/ 207165 w 697448"/>
              <a:gd name="connsiteY80" fmla="*/ 343877 h 648038"/>
              <a:gd name="connsiteX81" fmla="*/ 207165 w 697448"/>
              <a:gd name="connsiteY81" fmla="*/ 351292 h 648038"/>
              <a:gd name="connsiteX82" fmla="*/ 226987 w 697448"/>
              <a:gd name="connsiteY82" fmla="*/ 446195 h 648038"/>
              <a:gd name="connsiteX83" fmla="*/ 230951 w 697448"/>
              <a:gd name="connsiteY83" fmla="*/ 448166 h 648038"/>
              <a:gd name="connsiteX84" fmla="*/ 322983 w 697448"/>
              <a:gd name="connsiteY84" fmla="*/ 433147 h 648038"/>
              <a:gd name="connsiteX85" fmla="*/ 325721 w 697448"/>
              <a:gd name="connsiteY85" fmla="*/ 430049 h 648038"/>
              <a:gd name="connsiteX86" fmla="*/ 325721 w 697448"/>
              <a:gd name="connsiteY86" fmla="*/ 345566 h 648038"/>
              <a:gd name="connsiteX87" fmla="*/ 325721 w 697448"/>
              <a:gd name="connsiteY87" fmla="*/ 342657 h 648038"/>
              <a:gd name="connsiteX88" fmla="*/ 564815 w 697448"/>
              <a:gd name="connsiteY88" fmla="*/ 530208 h 648038"/>
              <a:gd name="connsiteX89" fmla="*/ 562361 w 697448"/>
              <a:gd name="connsiteY89" fmla="*/ 528424 h 648038"/>
              <a:gd name="connsiteX90" fmla="*/ 493078 w 697448"/>
              <a:gd name="connsiteY90" fmla="*/ 493317 h 648038"/>
              <a:gd name="connsiteX91" fmla="*/ 488358 w 697448"/>
              <a:gd name="connsiteY91" fmla="*/ 495195 h 648038"/>
              <a:gd name="connsiteX92" fmla="*/ 401329 w 697448"/>
              <a:gd name="connsiteY92" fmla="*/ 605585 h 648038"/>
              <a:gd name="connsiteX93" fmla="*/ 399346 w 697448"/>
              <a:gd name="connsiteY93" fmla="*/ 606524 h 648038"/>
              <a:gd name="connsiteX94" fmla="*/ 400196 w 697448"/>
              <a:gd name="connsiteY94" fmla="*/ 607556 h 648038"/>
              <a:gd name="connsiteX95" fmla="*/ 564815 w 697448"/>
              <a:gd name="connsiteY95" fmla="*/ 529739 h 648038"/>
              <a:gd name="connsiteX96" fmla="*/ 293533 w 697448"/>
              <a:gd name="connsiteY96" fmla="*/ 606618 h 648038"/>
              <a:gd name="connsiteX97" fmla="*/ 206221 w 697448"/>
              <a:gd name="connsiteY97" fmla="*/ 494537 h 648038"/>
              <a:gd name="connsiteX98" fmla="*/ 131651 w 697448"/>
              <a:gd name="connsiteY98" fmla="*/ 528988 h 648038"/>
              <a:gd name="connsiteX99" fmla="*/ 293533 w 697448"/>
              <a:gd name="connsiteY99" fmla="*/ 606618 h 648038"/>
              <a:gd name="connsiteX100" fmla="*/ 452300 w 697448"/>
              <a:gd name="connsiteY100" fmla="*/ 481020 h 648038"/>
              <a:gd name="connsiteX101" fmla="*/ 365271 w 697448"/>
              <a:gd name="connsiteY101" fmla="*/ 469380 h 648038"/>
              <a:gd name="connsiteX102" fmla="*/ 365271 w 697448"/>
              <a:gd name="connsiteY102" fmla="*/ 586342 h 648038"/>
              <a:gd name="connsiteX103" fmla="*/ 452300 w 697448"/>
              <a:gd name="connsiteY103" fmla="*/ 481020 h 648038"/>
              <a:gd name="connsiteX104" fmla="*/ 325909 w 697448"/>
              <a:gd name="connsiteY104" fmla="*/ 469380 h 648038"/>
              <a:gd name="connsiteX105" fmla="*/ 243128 w 697448"/>
              <a:gd name="connsiteY105" fmla="*/ 482898 h 648038"/>
              <a:gd name="connsiteX106" fmla="*/ 325909 w 697448"/>
              <a:gd name="connsiteY106" fmla="*/ 584558 h 648038"/>
              <a:gd name="connsiteX107" fmla="*/ 140807 w 697448"/>
              <a:gd name="connsiteY107" fmla="*/ 110799 h 648038"/>
              <a:gd name="connsiteX108" fmla="*/ 144771 w 697448"/>
              <a:gd name="connsiteY108" fmla="*/ 113052 h 648038"/>
              <a:gd name="connsiteX109" fmla="*/ 206315 w 697448"/>
              <a:gd name="connsiteY109" fmla="*/ 139335 h 648038"/>
              <a:gd name="connsiteX110" fmla="*/ 212262 w 697448"/>
              <a:gd name="connsiteY110" fmla="*/ 136988 h 648038"/>
              <a:gd name="connsiteX111" fmla="*/ 287775 w 697448"/>
              <a:gd name="connsiteY111" fmla="*/ 43870 h 648038"/>
              <a:gd name="connsiteX112" fmla="*/ 289757 w 697448"/>
              <a:gd name="connsiteY112" fmla="*/ 41992 h 648038"/>
              <a:gd name="connsiteX113" fmla="*/ 140807 w 697448"/>
              <a:gd name="connsiteY113" fmla="*/ 110799 h 648038"/>
              <a:gd name="connsiteX114" fmla="*/ 447581 w 697448"/>
              <a:gd name="connsiteY114" fmla="*/ 152101 h 648038"/>
              <a:gd name="connsiteX115" fmla="*/ 446637 w 697448"/>
              <a:gd name="connsiteY115" fmla="*/ 150224 h 648038"/>
              <a:gd name="connsiteX116" fmla="*/ 416903 w 697448"/>
              <a:gd name="connsiteY116" fmla="*/ 103289 h 648038"/>
              <a:gd name="connsiteX117" fmla="*/ 368291 w 697448"/>
              <a:gd name="connsiteY117" fmla="*/ 57575 h 648038"/>
              <a:gd name="connsiteX118" fmla="*/ 365271 w 697448"/>
              <a:gd name="connsiteY118" fmla="*/ 56354 h 648038"/>
              <a:gd name="connsiteX119" fmla="*/ 365271 w 697448"/>
              <a:gd name="connsiteY119" fmla="*/ 162615 h 648038"/>
              <a:gd name="connsiteX120" fmla="*/ 447581 w 697448"/>
              <a:gd name="connsiteY120" fmla="*/ 152101 h 648038"/>
              <a:gd name="connsiteX121" fmla="*/ 555376 w 697448"/>
              <a:gd name="connsiteY121" fmla="*/ 109860 h 648038"/>
              <a:gd name="connsiteX122" fmla="*/ 411523 w 697448"/>
              <a:gd name="connsiteY122" fmla="*/ 42462 h 648038"/>
              <a:gd name="connsiteX123" fmla="*/ 413411 w 697448"/>
              <a:gd name="connsiteY123" fmla="*/ 44714 h 648038"/>
              <a:gd name="connsiteX124" fmla="*/ 435593 w 697448"/>
              <a:gd name="connsiteY124" fmla="*/ 66492 h 648038"/>
              <a:gd name="connsiteX125" fmla="*/ 483922 w 697448"/>
              <a:gd name="connsiteY125" fmla="*/ 138490 h 648038"/>
              <a:gd name="connsiteX126" fmla="*/ 487980 w 697448"/>
              <a:gd name="connsiteY126" fmla="*/ 140086 h 648038"/>
              <a:gd name="connsiteX127" fmla="*/ 538197 w 697448"/>
              <a:gd name="connsiteY127" fmla="*/ 118590 h 648038"/>
              <a:gd name="connsiteX128" fmla="*/ 555376 w 697448"/>
              <a:gd name="connsiteY128" fmla="*/ 109860 h 648038"/>
              <a:gd name="connsiteX129" fmla="*/ 325909 w 697448"/>
              <a:gd name="connsiteY129" fmla="*/ 161113 h 648038"/>
              <a:gd name="connsiteX130" fmla="*/ 325909 w 697448"/>
              <a:gd name="connsiteY130" fmla="*/ 61329 h 648038"/>
              <a:gd name="connsiteX131" fmla="*/ 248508 w 697448"/>
              <a:gd name="connsiteY131" fmla="*/ 150506 h 648038"/>
              <a:gd name="connsiteX132" fmla="*/ 325909 w 697448"/>
              <a:gd name="connsiteY132" fmla="*/ 161113 h 64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697448" h="648038">
                <a:moveTo>
                  <a:pt x="344410" y="33"/>
                </a:moveTo>
                <a:cubicBezTo>
                  <a:pt x="414147" y="-896"/>
                  <a:pt x="482695" y="18028"/>
                  <a:pt x="541973" y="54571"/>
                </a:cubicBezTo>
                <a:cubicBezTo>
                  <a:pt x="599988" y="89710"/>
                  <a:pt x="645602" y="141894"/>
                  <a:pt x="672517" y="203917"/>
                </a:cubicBezTo>
                <a:cubicBezTo>
                  <a:pt x="685169" y="232866"/>
                  <a:pt x="693102" y="263633"/>
                  <a:pt x="696020" y="295065"/>
                </a:cubicBezTo>
                <a:cubicBezTo>
                  <a:pt x="701438" y="350396"/>
                  <a:pt x="691377" y="406140"/>
                  <a:pt x="666947" y="456145"/>
                </a:cubicBezTo>
                <a:cubicBezTo>
                  <a:pt x="645622" y="500242"/>
                  <a:pt x="614509" y="538951"/>
                  <a:pt x="575954" y="569352"/>
                </a:cubicBezTo>
                <a:cubicBezTo>
                  <a:pt x="530200" y="606248"/>
                  <a:pt x="475759" y="630960"/>
                  <a:pt x="417753" y="641162"/>
                </a:cubicBezTo>
                <a:cubicBezTo>
                  <a:pt x="326892" y="659103"/>
                  <a:pt x="232573" y="641627"/>
                  <a:pt x="154305" y="592350"/>
                </a:cubicBezTo>
                <a:cubicBezTo>
                  <a:pt x="91969" y="554567"/>
                  <a:pt x="44302" y="496942"/>
                  <a:pt x="19041" y="428829"/>
                </a:cubicBezTo>
                <a:cubicBezTo>
                  <a:pt x="8802" y="402141"/>
                  <a:pt x="2661" y="374073"/>
                  <a:pt x="824" y="345566"/>
                </a:cubicBezTo>
                <a:cubicBezTo>
                  <a:pt x="-5234" y="263569"/>
                  <a:pt x="22308" y="182618"/>
                  <a:pt x="77187" y="121124"/>
                </a:cubicBezTo>
                <a:cubicBezTo>
                  <a:pt x="116614" y="75439"/>
                  <a:pt x="167525" y="40974"/>
                  <a:pt x="224721" y="21247"/>
                </a:cubicBezTo>
                <a:cubicBezTo>
                  <a:pt x="254782" y="10547"/>
                  <a:pt x="286146" y="3886"/>
                  <a:pt x="317981" y="1441"/>
                </a:cubicBezTo>
                <a:cubicBezTo>
                  <a:pt x="328269" y="690"/>
                  <a:pt x="338558" y="33"/>
                  <a:pt x="344410" y="33"/>
                </a:cubicBezTo>
                <a:close/>
                <a:moveTo>
                  <a:pt x="657603" y="305390"/>
                </a:moveTo>
                <a:cubicBezTo>
                  <a:pt x="657642" y="304796"/>
                  <a:pt x="657642" y="304201"/>
                  <a:pt x="657603" y="303607"/>
                </a:cubicBezTo>
                <a:cubicBezTo>
                  <a:pt x="656281" y="293657"/>
                  <a:pt x="655432" y="283706"/>
                  <a:pt x="653638" y="273944"/>
                </a:cubicBezTo>
                <a:cubicBezTo>
                  <a:pt x="643972" y="223396"/>
                  <a:pt x="620341" y="176525"/>
                  <a:pt x="585393" y="138584"/>
                </a:cubicBezTo>
                <a:cubicBezTo>
                  <a:pt x="584496" y="137063"/>
                  <a:pt x="582530" y="136554"/>
                  <a:pt x="581001" y="137445"/>
                </a:cubicBezTo>
                <a:cubicBezTo>
                  <a:pt x="580853" y="137532"/>
                  <a:pt x="580711" y="137630"/>
                  <a:pt x="580579" y="137739"/>
                </a:cubicBezTo>
                <a:cubicBezTo>
                  <a:pt x="555687" y="151833"/>
                  <a:pt x="529636" y="163797"/>
                  <a:pt x="502706" y="173504"/>
                </a:cubicBezTo>
                <a:lnTo>
                  <a:pt x="500157" y="174536"/>
                </a:lnTo>
                <a:cubicBezTo>
                  <a:pt x="500157" y="175475"/>
                  <a:pt x="500723" y="176038"/>
                  <a:pt x="500912" y="176601"/>
                </a:cubicBezTo>
                <a:cubicBezTo>
                  <a:pt x="506576" y="192841"/>
                  <a:pt x="512711" y="208798"/>
                  <a:pt x="517714" y="225132"/>
                </a:cubicBezTo>
                <a:cubicBezTo>
                  <a:pt x="525804" y="250395"/>
                  <a:pt x="530657" y="276572"/>
                  <a:pt x="532156" y="303044"/>
                </a:cubicBezTo>
                <a:cubicBezTo>
                  <a:pt x="532156" y="305484"/>
                  <a:pt x="533477" y="305578"/>
                  <a:pt x="535271" y="305578"/>
                </a:cubicBezTo>
                <a:lnTo>
                  <a:pt x="654771" y="305578"/>
                </a:lnTo>
                <a:close/>
                <a:moveTo>
                  <a:pt x="39619" y="305390"/>
                </a:moveTo>
                <a:lnTo>
                  <a:pt x="42073" y="305390"/>
                </a:lnTo>
                <a:lnTo>
                  <a:pt x="164783" y="305390"/>
                </a:lnTo>
                <a:cubicBezTo>
                  <a:pt x="166859" y="305390"/>
                  <a:pt x="167520" y="304733"/>
                  <a:pt x="167614" y="302762"/>
                </a:cubicBezTo>
                <a:cubicBezTo>
                  <a:pt x="167614" y="297224"/>
                  <a:pt x="168275" y="291779"/>
                  <a:pt x="168747" y="286335"/>
                </a:cubicBezTo>
                <a:cubicBezTo>
                  <a:pt x="171985" y="248749"/>
                  <a:pt x="180434" y="211790"/>
                  <a:pt x="193855" y="176507"/>
                </a:cubicBezTo>
                <a:cubicBezTo>
                  <a:pt x="194215" y="175648"/>
                  <a:pt x="194530" y="174771"/>
                  <a:pt x="194799" y="173879"/>
                </a:cubicBezTo>
                <a:lnTo>
                  <a:pt x="191495" y="172753"/>
                </a:lnTo>
                <a:cubicBezTo>
                  <a:pt x="164899" y="164156"/>
                  <a:pt x="139324" y="152698"/>
                  <a:pt x="115227" y="138584"/>
                </a:cubicBezTo>
                <a:cubicBezTo>
                  <a:pt x="113150" y="137364"/>
                  <a:pt x="112206" y="137739"/>
                  <a:pt x="110696" y="139429"/>
                </a:cubicBezTo>
                <a:cubicBezTo>
                  <a:pt x="71974" y="182048"/>
                  <a:pt x="47531" y="235582"/>
                  <a:pt x="40752" y="292624"/>
                </a:cubicBezTo>
                <a:cubicBezTo>
                  <a:pt x="40280" y="296848"/>
                  <a:pt x="39996" y="300978"/>
                  <a:pt x="39619" y="305296"/>
                </a:cubicBezTo>
                <a:close/>
                <a:moveTo>
                  <a:pt x="39619" y="342938"/>
                </a:moveTo>
                <a:cubicBezTo>
                  <a:pt x="44001" y="401769"/>
                  <a:pt x="67149" y="457674"/>
                  <a:pt x="105693" y="502516"/>
                </a:cubicBezTo>
                <a:cubicBezTo>
                  <a:pt x="133355" y="486652"/>
                  <a:pt x="162272" y="473059"/>
                  <a:pt x="192156" y="461871"/>
                </a:cubicBezTo>
                <a:cubicBezTo>
                  <a:pt x="191684" y="460651"/>
                  <a:pt x="191495" y="459806"/>
                  <a:pt x="191118" y="458961"/>
                </a:cubicBezTo>
                <a:cubicBezTo>
                  <a:pt x="178026" y="422728"/>
                  <a:pt x="170391" y="384770"/>
                  <a:pt x="168464" y="346317"/>
                </a:cubicBezTo>
                <a:cubicBezTo>
                  <a:pt x="168464" y="343689"/>
                  <a:pt x="167048" y="343595"/>
                  <a:pt x="164971" y="343595"/>
                </a:cubicBezTo>
                <a:lnTo>
                  <a:pt x="42923" y="343595"/>
                </a:lnTo>
                <a:close/>
                <a:moveTo>
                  <a:pt x="531306" y="342938"/>
                </a:moveTo>
                <a:cubicBezTo>
                  <a:pt x="529441" y="362677"/>
                  <a:pt x="526288" y="382274"/>
                  <a:pt x="521867" y="401607"/>
                </a:cubicBezTo>
                <a:cubicBezTo>
                  <a:pt x="517349" y="420980"/>
                  <a:pt x="511579" y="440044"/>
                  <a:pt x="504593" y="458679"/>
                </a:cubicBezTo>
                <a:cubicBezTo>
                  <a:pt x="535599" y="469187"/>
                  <a:pt x="564864" y="484214"/>
                  <a:pt x="591434" y="503267"/>
                </a:cubicBezTo>
                <a:cubicBezTo>
                  <a:pt x="630372" y="458311"/>
                  <a:pt x="653765" y="402110"/>
                  <a:pt x="658169" y="342938"/>
                </a:cubicBezTo>
                <a:close/>
                <a:moveTo>
                  <a:pt x="365271" y="198942"/>
                </a:moveTo>
                <a:cubicBezTo>
                  <a:pt x="365271" y="199787"/>
                  <a:pt x="365271" y="200444"/>
                  <a:pt x="365271" y="201007"/>
                </a:cubicBezTo>
                <a:cubicBezTo>
                  <a:pt x="365271" y="235051"/>
                  <a:pt x="365271" y="269063"/>
                  <a:pt x="365271" y="303044"/>
                </a:cubicBezTo>
                <a:cubicBezTo>
                  <a:pt x="365271" y="305203"/>
                  <a:pt x="366120" y="305578"/>
                  <a:pt x="368103" y="305578"/>
                </a:cubicBezTo>
                <a:lnTo>
                  <a:pt x="491001" y="305578"/>
                </a:lnTo>
                <a:cubicBezTo>
                  <a:pt x="493266" y="305578"/>
                  <a:pt x="494116" y="305578"/>
                  <a:pt x="493833" y="302668"/>
                </a:cubicBezTo>
                <a:cubicBezTo>
                  <a:pt x="492417" y="292436"/>
                  <a:pt x="491662" y="282111"/>
                  <a:pt x="489868" y="271879"/>
                </a:cubicBezTo>
                <a:cubicBezTo>
                  <a:pt x="484352" y="243352"/>
                  <a:pt x="475940" y="215455"/>
                  <a:pt x="464760" y="188617"/>
                </a:cubicBezTo>
                <a:cubicBezTo>
                  <a:pt x="463910" y="186364"/>
                  <a:pt x="462967" y="185800"/>
                  <a:pt x="460607" y="186364"/>
                </a:cubicBezTo>
                <a:cubicBezTo>
                  <a:pt x="436542" y="192476"/>
                  <a:pt x="411956" y="196341"/>
                  <a:pt x="387170" y="197910"/>
                </a:cubicBezTo>
                <a:close/>
                <a:moveTo>
                  <a:pt x="206787" y="305390"/>
                </a:moveTo>
                <a:lnTo>
                  <a:pt x="209807" y="305390"/>
                </a:lnTo>
                <a:lnTo>
                  <a:pt x="323078" y="305390"/>
                </a:lnTo>
                <a:cubicBezTo>
                  <a:pt x="325626" y="305390"/>
                  <a:pt x="326098" y="304545"/>
                  <a:pt x="326004" y="302293"/>
                </a:cubicBezTo>
                <a:lnTo>
                  <a:pt x="326004" y="200256"/>
                </a:lnTo>
                <a:cubicBezTo>
                  <a:pt x="326004" y="198004"/>
                  <a:pt x="325343" y="197346"/>
                  <a:pt x="323078" y="197159"/>
                </a:cubicBezTo>
                <a:cubicBezTo>
                  <a:pt x="293829" y="195304"/>
                  <a:pt x="264765" y="191224"/>
                  <a:pt x="236143" y="184956"/>
                </a:cubicBezTo>
                <a:cubicBezTo>
                  <a:pt x="233028" y="184205"/>
                  <a:pt x="232084" y="184956"/>
                  <a:pt x="231046" y="187772"/>
                </a:cubicBezTo>
                <a:cubicBezTo>
                  <a:pt x="219050" y="219440"/>
                  <a:pt x="211338" y="252553"/>
                  <a:pt x="208108" y="286241"/>
                </a:cubicBezTo>
                <a:cubicBezTo>
                  <a:pt x="207825" y="292530"/>
                  <a:pt x="207259" y="298819"/>
                  <a:pt x="206787" y="305390"/>
                </a:cubicBezTo>
                <a:close/>
                <a:moveTo>
                  <a:pt x="365271" y="342469"/>
                </a:moveTo>
                <a:cubicBezTo>
                  <a:pt x="365232" y="343188"/>
                  <a:pt x="365232" y="343909"/>
                  <a:pt x="365271" y="344628"/>
                </a:cubicBezTo>
                <a:cubicBezTo>
                  <a:pt x="365271" y="373227"/>
                  <a:pt x="365271" y="401919"/>
                  <a:pt x="365271" y="430706"/>
                </a:cubicBezTo>
                <a:cubicBezTo>
                  <a:pt x="365271" y="432771"/>
                  <a:pt x="365932" y="433241"/>
                  <a:pt x="368008" y="433335"/>
                </a:cubicBezTo>
                <a:cubicBezTo>
                  <a:pt x="400417" y="434739"/>
                  <a:pt x="432620" y="439169"/>
                  <a:pt x="464194" y="446570"/>
                </a:cubicBezTo>
                <a:cubicBezTo>
                  <a:pt x="466931" y="447227"/>
                  <a:pt x="467781" y="446570"/>
                  <a:pt x="468724" y="444036"/>
                </a:cubicBezTo>
                <a:cubicBezTo>
                  <a:pt x="478961" y="416142"/>
                  <a:pt x="486238" y="387261"/>
                  <a:pt x="490435" y="357863"/>
                </a:cubicBezTo>
                <a:cubicBezTo>
                  <a:pt x="491190" y="352794"/>
                  <a:pt x="491756" y="347725"/>
                  <a:pt x="492417" y="342469"/>
                </a:cubicBezTo>
                <a:close/>
                <a:moveTo>
                  <a:pt x="207165" y="342469"/>
                </a:moveTo>
                <a:cubicBezTo>
                  <a:pt x="207078" y="342934"/>
                  <a:pt x="207078" y="343411"/>
                  <a:pt x="207165" y="343877"/>
                </a:cubicBezTo>
                <a:cubicBezTo>
                  <a:pt x="207165" y="346317"/>
                  <a:pt x="207165" y="348852"/>
                  <a:pt x="207165" y="351292"/>
                </a:cubicBezTo>
                <a:cubicBezTo>
                  <a:pt x="209437" y="383671"/>
                  <a:pt x="216104" y="415595"/>
                  <a:pt x="226987" y="446195"/>
                </a:cubicBezTo>
                <a:cubicBezTo>
                  <a:pt x="227836" y="448541"/>
                  <a:pt x="228780" y="448823"/>
                  <a:pt x="230951" y="448166"/>
                </a:cubicBezTo>
                <a:cubicBezTo>
                  <a:pt x="260966" y="439749"/>
                  <a:pt x="291837" y="434711"/>
                  <a:pt x="322983" y="433147"/>
                </a:cubicBezTo>
                <a:cubicBezTo>
                  <a:pt x="325343" y="433147"/>
                  <a:pt x="325721" y="432114"/>
                  <a:pt x="325721" y="430049"/>
                </a:cubicBezTo>
                <a:lnTo>
                  <a:pt x="325721" y="345566"/>
                </a:lnTo>
                <a:cubicBezTo>
                  <a:pt x="325771" y="344597"/>
                  <a:pt x="325771" y="343626"/>
                  <a:pt x="325721" y="342657"/>
                </a:cubicBezTo>
                <a:close/>
                <a:moveTo>
                  <a:pt x="564815" y="530208"/>
                </a:moveTo>
                <a:lnTo>
                  <a:pt x="562361" y="528424"/>
                </a:lnTo>
                <a:cubicBezTo>
                  <a:pt x="540930" y="513725"/>
                  <a:pt x="517633" y="501919"/>
                  <a:pt x="493078" y="493317"/>
                </a:cubicBezTo>
                <a:cubicBezTo>
                  <a:pt x="490623" y="492378"/>
                  <a:pt x="489585" y="492754"/>
                  <a:pt x="488358" y="495195"/>
                </a:cubicBezTo>
                <a:cubicBezTo>
                  <a:pt x="467660" y="537782"/>
                  <a:pt x="437976" y="575433"/>
                  <a:pt x="401329" y="605585"/>
                </a:cubicBezTo>
                <a:cubicBezTo>
                  <a:pt x="400717" y="605992"/>
                  <a:pt x="400049" y="606307"/>
                  <a:pt x="399346" y="606524"/>
                </a:cubicBezTo>
                <a:lnTo>
                  <a:pt x="400196" y="607556"/>
                </a:lnTo>
                <a:cubicBezTo>
                  <a:pt x="461527" y="598141"/>
                  <a:pt x="518750" y="571091"/>
                  <a:pt x="564815" y="529739"/>
                </a:cubicBezTo>
                <a:close/>
                <a:moveTo>
                  <a:pt x="293533" y="606618"/>
                </a:moveTo>
                <a:cubicBezTo>
                  <a:pt x="257048" y="575569"/>
                  <a:pt x="227334" y="537428"/>
                  <a:pt x="206221" y="494537"/>
                </a:cubicBezTo>
                <a:cubicBezTo>
                  <a:pt x="180494" y="504059"/>
                  <a:pt x="155560" y="515577"/>
                  <a:pt x="131651" y="528988"/>
                </a:cubicBezTo>
                <a:cubicBezTo>
                  <a:pt x="176895" y="569935"/>
                  <a:pt x="233141" y="596908"/>
                  <a:pt x="293533" y="606618"/>
                </a:cubicBezTo>
                <a:close/>
                <a:moveTo>
                  <a:pt x="452300" y="481020"/>
                </a:moveTo>
                <a:cubicBezTo>
                  <a:pt x="423702" y="474541"/>
                  <a:pt x="394574" y="470646"/>
                  <a:pt x="365271" y="469380"/>
                </a:cubicBezTo>
                <a:lnTo>
                  <a:pt x="365271" y="586342"/>
                </a:lnTo>
                <a:cubicBezTo>
                  <a:pt x="402257" y="558583"/>
                  <a:pt x="432085" y="522485"/>
                  <a:pt x="452300" y="481020"/>
                </a:cubicBezTo>
                <a:close/>
                <a:moveTo>
                  <a:pt x="325909" y="469380"/>
                </a:moveTo>
                <a:cubicBezTo>
                  <a:pt x="297894" y="470788"/>
                  <a:pt x="270126" y="475322"/>
                  <a:pt x="243128" y="482898"/>
                </a:cubicBezTo>
                <a:cubicBezTo>
                  <a:pt x="263013" y="522333"/>
                  <a:pt x="291255" y="557016"/>
                  <a:pt x="325909" y="584558"/>
                </a:cubicBezTo>
                <a:close/>
                <a:moveTo>
                  <a:pt x="140807" y="110799"/>
                </a:moveTo>
                <a:lnTo>
                  <a:pt x="144771" y="113052"/>
                </a:lnTo>
                <a:cubicBezTo>
                  <a:pt x="164406" y="123724"/>
                  <a:pt x="185013" y="132525"/>
                  <a:pt x="206315" y="139335"/>
                </a:cubicBezTo>
                <a:cubicBezTo>
                  <a:pt x="210279" y="140649"/>
                  <a:pt x="210279" y="140649"/>
                  <a:pt x="212262" y="136988"/>
                </a:cubicBezTo>
                <a:cubicBezTo>
                  <a:pt x="231110" y="101364"/>
                  <a:pt x="256759" y="69735"/>
                  <a:pt x="287775" y="43870"/>
                </a:cubicBezTo>
                <a:lnTo>
                  <a:pt x="289757" y="41992"/>
                </a:lnTo>
                <a:cubicBezTo>
                  <a:pt x="234836" y="51343"/>
                  <a:pt x="183418" y="75095"/>
                  <a:pt x="140807" y="110799"/>
                </a:cubicBezTo>
                <a:close/>
                <a:moveTo>
                  <a:pt x="447581" y="152101"/>
                </a:moveTo>
                <a:lnTo>
                  <a:pt x="446637" y="150224"/>
                </a:lnTo>
                <a:cubicBezTo>
                  <a:pt x="438146" y="133732"/>
                  <a:pt x="428195" y="118026"/>
                  <a:pt x="416903" y="103289"/>
                </a:cubicBezTo>
                <a:cubicBezTo>
                  <a:pt x="403544" y="85313"/>
                  <a:pt x="387086" y="69835"/>
                  <a:pt x="368291" y="57575"/>
                </a:cubicBezTo>
                <a:lnTo>
                  <a:pt x="365271" y="56354"/>
                </a:lnTo>
                <a:lnTo>
                  <a:pt x="365271" y="162615"/>
                </a:lnTo>
                <a:cubicBezTo>
                  <a:pt x="393019" y="162217"/>
                  <a:pt x="420632" y="158689"/>
                  <a:pt x="447581" y="152101"/>
                </a:cubicBezTo>
                <a:close/>
                <a:moveTo>
                  <a:pt x="555376" y="109860"/>
                </a:moveTo>
                <a:cubicBezTo>
                  <a:pt x="514013" y="75525"/>
                  <a:pt x="464482" y="52319"/>
                  <a:pt x="411523" y="42462"/>
                </a:cubicBezTo>
                <a:cubicBezTo>
                  <a:pt x="412030" y="43306"/>
                  <a:pt x="412667" y="44067"/>
                  <a:pt x="413411" y="44714"/>
                </a:cubicBezTo>
                <a:cubicBezTo>
                  <a:pt x="420868" y="51942"/>
                  <a:pt x="428608" y="58889"/>
                  <a:pt x="435593" y="66492"/>
                </a:cubicBezTo>
                <a:cubicBezTo>
                  <a:pt x="454937" y="88182"/>
                  <a:pt x="471198" y="112407"/>
                  <a:pt x="483922" y="138490"/>
                </a:cubicBezTo>
                <a:cubicBezTo>
                  <a:pt x="484960" y="140555"/>
                  <a:pt x="485904" y="140931"/>
                  <a:pt x="487980" y="140086"/>
                </a:cubicBezTo>
                <a:cubicBezTo>
                  <a:pt x="504688" y="132858"/>
                  <a:pt x="521490" y="125912"/>
                  <a:pt x="538197" y="118590"/>
                </a:cubicBezTo>
                <a:cubicBezTo>
                  <a:pt x="543860" y="116149"/>
                  <a:pt x="549241" y="112676"/>
                  <a:pt x="555376" y="109860"/>
                </a:cubicBezTo>
                <a:close/>
                <a:moveTo>
                  <a:pt x="325909" y="161113"/>
                </a:moveTo>
                <a:lnTo>
                  <a:pt x="325909" y="61329"/>
                </a:lnTo>
                <a:cubicBezTo>
                  <a:pt x="293873" y="85080"/>
                  <a:pt x="267454" y="115518"/>
                  <a:pt x="248508" y="150506"/>
                </a:cubicBezTo>
                <a:cubicBezTo>
                  <a:pt x="274033" y="155806"/>
                  <a:pt x="299894" y="159351"/>
                  <a:pt x="325909" y="161113"/>
                </a:cubicBezTo>
                <a:close/>
              </a:path>
            </a:pathLst>
          </a:custGeom>
          <a:solidFill>
            <a:srgbClr val="CCCCCC">
              <a:alpha val="79563"/>
            </a:srgbClr>
          </a:solidFill>
          <a:ln w="9396" cap="flat">
            <a:noFill/>
            <a:prstDash val="solid"/>
            <a:miter/>
          </a:ln>
        </p:spPr>
        <p:txBody>
          <a:bodyPr rtlCol="0" anchor="ctr"/>
          <a:lstStyle/>
          <a:p>
            <a:endParaRPr lang="en-US">
              <a:latin typeface="Montserrat" pitchFamily="2" charset="77"/>
            </a:endParaRPr>
          </a:p>
        </p:txBody>
      </p:sp>
      <p:grpSp>
        <p:nvGrpSpPr>
          <p:cNvPr id="21" name="Graphic 33">
            <a:extLst>
              <a:ext uri="{FF2B5EF4-FFF2-40B4-BE49-F238E27FC236}">
                <a16:creationId xmlns:a16="http://schemas.microsoft.com/office/drawing/2014/main" id="{3E253850-F0CE-B8E7-1E7C-3E853ACEE9F0}"/>
              </a:ext>
            </a:extLst>
          </p:cNvPr>
          <p:cNvGrpSpPr/>
          <p:nvPr userDrawn="1"/>
        </p:nvGrpSpPr>
        <p:grpSpPr>
          <a:xfrm>
            <a:off x="9380778" y="4260856"/>
            <a:ext cx="238235" cy="236287"/>
            <a:chOff x="3629364" y="3595600"/>
            <a:chExt cx="652179" cy="646842"/>
          </a:xfrm>
          <a:solidFill>
            <a:schemeClr val="bg1">
              <a:alpha val="50181"/>
            </a:schemeClr>
          </a:solidFill>
        </p:grpSpPr>
        <p:sp>
          <p:nvSpPr>
            <p:cNvPr id="22" name="Freeform 21">
              <a:extLst>
                <a:ext uri="{FF2B5EF4-FFF2-40B4-BE49-F238E27FC236}">
                  <a16:creationId xmlns:a16="http://schemas.microsoft.com/office/drawing/2014/main" id="{C805408F-0AB0-49BC-8D9E-F9496284DE5B}"/>
                </a:ext>
              </a:extLst>
            </p:cNvPr>
            <p:cNvSpPr/>
            <p:nvPr/>
          </p:nvSpPr>
          <p:spPr>
            <a:xfrm>
              <a:off x="3849560" y="3801731"/>
              <a:ext cx="431983" cy="440711"/>
            </a:xfrm>
            <a:custGeom>
              <a:avLst/>
              <a:gdLst>
                <a:gd name="connsiteX0" fmla="*/ 431800 w 431983"/>
                <a:gd name="connsiteY0" fmla="*/ 414816 h 440711"/>
                <a:gd name="connsiteX1" fmla="*/ 411551 w 431983"/>
                <a:gd name="connsiteY1" fmla="*/ 440497 h 440711"/>
                <a:gd name="connsiteX2" fmla="*/ 405321 w 431983"/>
                <a:gd name="connsiteY2" fmla="*/ 440442 h 440711"/>
                <a:gd name="connsiteX3" fmla="*/ 314452 w 431983"/>
                <a:gd name="connsiteY3" fmla="*/ 440442 h 440711"/>
                <a:gd name="connsiteX4" fmla="*/ 288354 w 431983"/>
                <a:gd name="connsiteY4" fmla="*/ 415003 h 440711"/>
                <a:gd name="connsiteX5" fmla="*/ 288354 w 431983"/>
                <a:gd name="connsiteY5" fmla="*/ 214873 h 440711"/>
                <a:gd name="connsiteX6" fmla="*/ 281877 w 431983"/>
                <a:gd name="connsiteY6" fmla="*/ 169347 h 440711"/>
                <a:gd name="connsiteX7" fmla="*/ 224727 w 431983"/>
                <a:gd name="connsiteY7" fmla="*/ 119971 h 440711"/>
                <a:gd name="connsiteX8" fmla="*/ 154718 w 431983"/>
                <a:gd name="connsiteY8" fmla="*/ 158646 h 440711"/>
                <a:gd name="connsiteX9" fmla="*/ 140716 w 431983"/>
                <a:gd name="connsiteY9" fmla="*/ 220036 h 440711"/>
                <a:gd name="connsiteX10" fmla="*/ 140716 w 431983"/>
                <a:gd name="connsiteY10" fmla="*/ 414909 h 440711"/>
                <a:gd name="connsiteX11" fmla="*/ 114522 w 431983"/>
                <a:gd name="connsiteY11" fmla="*/ 440536 h 440711"/>
                <a:gd name="connsiteX12" fmla="*/ 25940 w 431983"/>
                <a:gd name="connsiteY12" fmla="*/ 440536 h 440711"/>
                <a:gd name="connsiteX13" fmla="*/ 222 w 431983"/>
                <a:gd name="connsiteY13" fmla="*/ 420795 h 440711"/>
                <a:gd name="connsiteX14" fmla="*/ 222 w 431983"/>
                <a:gd name="connsiteY14" fmla="*/ 415191 h 440711"/>
                <a:gd name="connsiteX15" fmla="*/ 222 w 431983"/>
                <a:gd name="connsiteY15" fmla="*/ 31734 h 440711"/>
                <a:gd name="connsiteX16" fmla="*/ 19259 w 431983"/>
                <a:gd name="connsiteY16" fmla="*/ 6809 h 440711"/>
                <a:gd name="connsiteX17" fmla="*/ 25178 w 431983"/>
                <a:gd name="connsiteY17" fmla="*/ 6765 h 440711"/>
                <a:gd name="connsiteX18" fmla="*/ 116142 w 431983"/>
                <a:gd name="connsiteY18" fmla="*/ 6765 h 440711"/>
                <a:gd name="connsiteX19" fmla="*/ 140663 w 431983"/>
                <a:gd name="connsiteY19" fmla="*/ 25858 h 440711"/>
                <a:gd name="connsiteX20" fmla="*/ 140621 w 431983"/>
                <a:gd name="connsiteY20" fmla="*/ 31265 h 440711"/>
                <a:gd name="connsiteX21" fmla="*/ 140621 w 431983"/>
                <a:gd name="connsiteY21" fmla="*/ 57548 h 440711"/>
                <a:gd name="connsiteX22" fmla="*/ 150813 w 431983"/>
                <a:gd name="connsiteY22" fmla="*/ 45345 h 440711"/>
                <a:gd name="connsiteX23" fmla="*/ 231299 w 431983"/>
                <a:gd name="connsiteY23" fmla="*/ 3291 h 440711"/>
                <a:gd name="connsiteX24" fmla="*/ 328359 w 431983"/>
                <a:gd name="connsiteY24" fmla="*/ 8266 h 440711"/>
                <a:gd name="connsiteX25" fmla="*/ 412560 w 431983"/>
                <a:gd name="connsiteY25" fmla="*/ 87962 h 440711"/>
                <a:gd name="connsiteX26" fmla="*/ 430181 w 431983"/>
                <a:gd name="connsiteY26" fmla="*/ 180048 h 440711"/>
                <a:gd name="connsiteX27" fmla="*/ 431800 w 431983"/>
                <a:gd name="connsiteY27" fmla="*/ 414816 h 440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1983" h="440711">
                  <a:moveTo>
                    <a:pt x="431800" y="414816"/>
                  </a:moveTo>
                  <a:cubicBezTo>
                    <a:pt x="433404" y="427418"/>
                    <a:pt x="424338" y="438917"/>
                    <a:pt x="411551" y="440497"/>
                  </a:cubicBezTo>
                  <a:cubicBezTo>
                    <a:pt x="409481" y="440754"/>
                    <a:pt x="407386" y="440735"/>
                    <a:pt x="405321" y="440442"/>
                  </a:cubicBezTo>
                  <a:lnTo>
                    <a:pt x="314452" y="440442"/>
                  </a:lnTo>
                  <a:cubicBezTo>
                    <a:pt x="296450" y="440442"/>
                    <a:pt x="288354" y="432557"/>
                    <a:pt x="288354" y="415003"/>
                  </a:cubicBezTo>
                  <a:cubicBezTo>
                    <a:pt x="288354" y="348356"/>
                    <a:pt x="288354" y="281615"/>
                    <a:pt x="288354" y="214873"/>
                  </a:cubicBezTo>
                  <a:cubicBezTo>
                    <a:pt x="287920" y="199508"/>
                    <a:pt x="285748" y="184237"/>
                    <a:pt x="281877" y="169347"/>
                  </a:cubicBezTo>
                  <a:cubicBezTo>
                    <a:pt x="276778" y="141803"/>
                    <a:pt x="253102" y="121348"/>
                    <a:pt x="224727" y="119971"/>
                  </a:cubicBezTo>
                  <a:cubicBezTo>
                    <a:pt x="195249" y="116028"/>
                    <a:pt x="166687" y="131806"/>
                    <a:pt x="154718" y="158646"/>
                  </a:cubicBezTo>
                  <a:cubicBezTo>
                    <a:pt x="145309" y="177771"/>
                    <a:pt x="140517" y="198782"/>
                    <a:pt x="140716" y="220036"/>
                  </a:cubicBezTo>
                  <a:lnTo>
                    <a:pt x="140716" y="414909"/>
                  </a:lnTo>
                  <a:cubicBezTo>
                    <a:pt x="140716" y="432088"/>
                    <a:pt x="132144" y="440442"/>
                    <a:pt x="114522" y="440536"/>
                  </a:cubicBezTo>
                  <a:lnTo>
                    <a:pt x="25940" y="440536"/>
                  </a:lnTo>
                  <a:cubicBezTo>
                    <a:pt x="13307" y="442083"/>
                    <a:pt x="1792" y="433245"/>
                    <a:pt x="222" y="420795"/>
                  </a:cubicBezTo>
                  <a:cubicBezTo>
                    <a:pt x="-12" y="418934"/>
                    <a:pt x="-12" y="417052"/>
                    <a:pt x="222" y="415191"/>
                  </a:cubicBezTo>
                  <a:lnTo>
                    <a:pt x="222" y="31734"/>
                  </a:lnTo>
                  <a:cubicBezTo>
                    <a:pt x="-1505" y="19671"/>
                    <a:pt x="7018" y="8511"/>
                    <a:pt x="19259" y="6809"/>
                  </a:cubicBezTo>
                  <a:cubicBezTo>
                    <a:pt x="21221" y="6536"/>
                    <a:pt x="23212" y="6521"/>
                    <a:pt x="25178" y="6765"/>
                  </a:cubicBezTo>
                  <a:lnTo>
                    <a:pt x="116142" y="6765"/>
                  </a:lnTo>
                  <a:cubicBezTo>
                    <a:pt x="128263" y="5364"/>
                    <a:pt x="139242" y="13912"/>
                    <a:pt x="140663" y="25858"/>
                  </a:cubicBezTo>
                  <a:cubicBezTo>
                    <a:pt x="140877" y="27654"/>
                    <a:pt x="140863" y="29471"/>
                    <a:pt x="140621" y="31265"/>
                  </a:cubicBezTo>
                  <a:lnTo>
                    <a:pt x="140621" y="57548"/>
                  </a:lnTo>
                  <a:cubicBezTo>
                    <a:pt x="144717" y="52667"/>
                    <a:pt x="147669" y="48912"/>
                    <a:pt x="150813" y="45345"/>
                  </a:cubicBezTo>
                  <a:cubicBezTo>
                    <a:pt x="171518" y="22096"/>
                    <a:pt x="200154" y="7134"/>
                    <a:pt x="231299" y="3291"/>
                  </a:cubicBezTo>
                  <a:cubicBezTo>
                    <a:pt x="263611" y="-2397"/>
                    <a:pt x="296818" y="-695"/>
                    <a:pt x="328359" y="8266"/>
                  </a:cubicBezTo>
                  <a:cubicBezTo>
                    <a:pt x="367718" y="20075"/>
                    <a:pt x="398998" y="49682"/>
                    <a:pt x="412560" y="87962"/>
                  </a:cubicBezTo>
                  <a:cubicBezTo>
                    <a:pt x="424191" y="117311"/>
                    <a:pt x="430167" y="148540"/>
                    <a:pt x="430181" y="180048"/>
                  </a:cubicBezTo>
                  <a:cubicBezTo>
                    <a:pt x="431419" y="258241"/>
                    <a:pt x="431419" y="336528"/>
                    <a:pt x="431800" y="414816"/>
                  </a:cubicBezTo>
                  <a:close/>
                </a:path>
              </a:pathLst>
            </a:custGeom>
            <a:grpFill/>
            <a:ln w="9525" cap="flat">
              <a:noFill/>
              <a:prstDash val="solid"/>
              <a:miter/>
            </a:ln>
          </p:spPr>
          <p:txBody>
            <a:bodyPr rtlCol="0" anchor="ctr"/>
            <a:lstStyle/>
            <a:p>
              <a:endParaRPr lang="en-US">
                <a:latin typeface="Montserrat" pitchFamily="2" charset="77"/>
              </a:endParaRPr>
            </a:p>
          </p:txBody>
        </p:sp>
        <p:sp>
          <p:nvSpPr>
            <p:cNvPr id="23" name="Freeform 22">
              <a:extLst>
                <a:ext uri="{FF2B5EF4-FFF2-40B4-BE49-F238E27FC236}">
                  <a16:creationId xmlns:a16="http://schemas.microsoft.com/office/drawing/2014/main" id="{DC9A4A92-B906-2B57-7AAB-03BB72BDE446}"/>
                </a:ext>
              </a:extLst>
            </p:cNvPr>
            <p:cNvSpPr/>
            <p:nvPr/>
          </p:nvSpPr>
          <p:spPr>
            <a:xfrm>
              <a:off x="3649754" y="3808402"/>
              <a:ext cx="140323" cy="433866"/>
            </a:xfrm>
            <a:custGeom>
              <a:avLst/>
              <a:gdLst>
                <a:gd name="connsiteX0" fmla="*/ 140303 w 140322"/>
                <a:gd name="connsiteY0" fmla="*/ 24219 h 433866"/>
                <a:gd name="connsiteX1" fmla="*/ 140303 w 140322"/>
                <a:gd name="connsiteY1" fmla="*/ 30696 h 433866"/>
                <a:gd name="connsiteX2" fmla="*/ 140303 w 140322"/>
                <a:gd name="connsiteY2" fmla="*/ 402608 h 433866"/>
                <a:gd name="connsiteX3" fmla="*/ 108395 w 140322"/>
                <a:gd name="connsiteY3" fmla="*/ 433866 h 433866"/>
                <a:gd name="connsiteX4" fmla="*/ 28099 w 140322"/>
                <a:gd name="connsiteY4" fmla="*/ 433866 h 433866"/>
                <a:gd name="connsiteX5" fmla="*/ 0 w 140322"/>
                <a:gd name="connsiteY5" fmla="*/ 406456 h 433866"/>
                <a:gd name="connsiteX6" fmla="*/ 0 w 140322"/>
                <a:gd name="connsiteY6" fmla="*/ 26566 h 433866"/>
                <a:gd name="connsiteX7" fmla="*/ 27051 w 140322"/>
                <a:gd name="connsiteY7" fmla="*/ 95 h 433866"/>
                <a:gd name="connsiteX8" fmla="*/ 114586 w 140322"/>
                <a:gd name="connsiteY8" fmla="*/ 95 h 433866"/>
                <a:gd name="connsiteX9" fmla="*/ 140228 w 140322"/>
                <a:gd name="connsiteY9" fmla="*/ 21197 h 433866"/>
                <a:gd name="connsiteX10" fmla="*/ 140303 w 140322"/>
                <a:gd name="connsiteY10" fmla="*/ 24219 h 43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322" h="433866">
                  <a:moveTo>
                    <a:pt x="140303" y="24219"/>
                  </a:moveTo>
                  <a:cubicBezTo>
                    <a:pt x="140303" y="26378"/>
                    <a:pt x="140303" y="28537"/>
                    <a:pt x="140303" y="30696"/>
                  </a:cubicBezTo>
                  <a:lnTo>
                    <a:pt x="140303" y="402608"/>
                  </a:lnTo>
                  <a:cubicBezTo>
                    <a:pt x="140303" y="426169"/>
                    <a:pt x="132493" y="433866"/>
                    <a:pt x="108395" y="433866"/>
                  </a:cubicBezTo>
                  <a:lnTo>
                    <a:pt x="28099" y="433866"/>
                  </a:lnTo>
                  <a:cubicBezTo>
                    <a:pt x="9049" y="433866"/>
                    <a:pt x="0" y="425324"/>
                    <a:pt x="0" y="406456"/>
                  </a:cubicBezTo>
                  <a:lnTo>
                    <a:pt x="0" y="26566"/>
                  </a:lnTo>
                  <a:cubicBezTo>
                    <a:pt x="0" y="8449"/>
                    <a:pt x="8572" y="95"/>
                    <a:pt x="27051" y="95"/>
                  </a:cubicBezTo>
                  <a:lnTo>
                    <a:pt x="114586" y="95"/>
                  </a:lnTo>
                  <a:cubicBezTo>
                    <a:pt x="127580" y="-1056"/>
                    <a:pt x="139059" y="8392"/>
                    <a:pt x="140228" y="21197"/>
                  </a:cubicBezTo>
                  <a:cubicBezTo>
                    <a:pt x="140319" y="22202"/>
                    <a:pt x="140344" y="23211"/>
                    <a:pt x="140303" y="24219"/>
                  </a:cubicBezTo>
                  <a:close/>
                </a:path>
              </a:pathLst>
            </a:custGeom>
            <a:grpFill/>
            <a:ln w="9525" cap="flat">
              <a:noFill/>
              <a:prstDash val="solid"/>
              <a:miter/>
            </a:ln>
          </p:spPr>
          <p:txBody>
            <a:bodyPr rtlCol="0" anchor="ctr"/>
            <a:lstStyle/>
            <a:p>
              <a:endParaRPr lang="en-US">
                <a:latin typeface="Montserrat" pitchFamily="2" charset="77"/>
              </a:endParaRPr>
            </a:p>
          </p:txBody>
        </p:sp>
        <p:sp>
          <p:nvSpPr>
            <p:cNvPr id="24" name="Freeform 23">
              <a:extLst>
                <a:ext uri="{FF2B5EF4-FFF2-40B4-BE49-F238E27FC236}">
                  <a16:creationId xmlns:a16="http://schemas.microsoft.com/office/drawing/2014/main" id="{32BC920D-77FC-71E7-C5DB-266F43A39456}"/>
                </a:ext>
              </a:extLst>
            </p:cNvPr>
            <p:cNvSpPr/>
            <p:nvPr/>
          </p:nvSpPr>
          <p:spPr>
            <a:xfrm>
              <a:off x="3629364" y="3595600"/>
              <a:ext cx="180973" cy="178352"/>
            </a:xfrm>
            <a:custGeom>
              <a:avLst/>
              <a:gdLst>
                <a:gd name="connsiteX0" fmla="*/ 180974 w 180974"/>
                <a:gd name="connsiteY0" fmla="*/ 89645 h 178351"/>
                <a:gd name="connsiteX1" fmla="*/ 90105 w 180974"/>
                <a:gd name="connsiteY1" fmla="*/ 178351 h 178351"/>
                <a:gd name="connsiteX2" fmla="*/ 1 w 180974"/>
                <a:gd name="connsiteY2" fmla="*/ 88799 h 178351"/>
                <a:gd name="connsiteX3" fmla="*/ 90870 w 180974"/>
                <a:gd name="connsiteY3" fmla="*/ 1 h 178351"/>
                <a:gd name="connsiteX4" fmla="*/ 180974 w 180974"/>
                <a:gd name="connsiteY4" fmla="*/ 89553 h 178351"/>
                <a:gd name="connsiteX5" fmla="*/ 180974 w 180974"/>
                <a:gd name="connsiteY5" fmla="*/ 89645 h 17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974" h="178351">
                  <a:moveTo>
                    <a:pt x="180974" y="89645"/>
                  </a:moveTo>
                  <a:cubicBezTo>
                    <a:pt x="180400" y="138730"/>
                    <a:pt x="139915" y="178252"/>
                    <a:pt x="90105" y="178351"/>
                  </a:cubicBezTo>
                  <a:cubicBezTo>
                    <a:pt x="40131" y="178143"/>
                    <a:pt x="-210" y="138049"/>
                    <a:pt x="1" y="88799"/>
                  </a:cubicBezTo>
                  <a:cubicBezTo>
                    <a:pt x="212" y="39549"/>
                    <a:pt x="40895" y="-207"/>
                    <a:pt x="90870" y="1"/>
                  </a:cubicBezTo>
                  <a:cubicBezTo>
                    <a:pt x="140844" y="209"/>
                    <a:pt x="181185" y="40303"/>
                    <a:pt x="180974" y="89553"/>
                  </a:cubicBezTo>
                  <a:cubicBezTo>
                    <a:pt x="180974" y="89583"/>
                    <a:pt x="180974" y="89614"/>
                    <a:pt x="180974" y="89645"/>
                  </a:cubicBezTo>
                  <a:close/>
                </a:path>
              </a:pathLst>
            </a:custGeom>
            <a:grpFill/>
            <a:ln w="9525" cap="flat">
              <a:noFill/>
              <a:prstDash val="solid"/>
              <a:miter/>
            </a:ln>
          </p:spPr>
          <p:txBody>
            <a:bodyPr rtlCol="0" anchor="ctr"/>
            <a:lstStyle/>
            <a:p>
              <a:endParaRPr lang="en-US">
                <a:latin typeface="Montserrat" pitchFamily="2" charset="77"/>
              </a:endParaRPr>
            </a:p>
          </p:txBody>
        </p:sp>
      </p:grpSp>
      <p:sp>
        <p:nvSpPr>
          <p:cNvPr id="25" name="Content Placeholder 7">
            <a:extLst>
              <a:ext uri="{FF2B5EF4-FFF2-40B4-BE49-F238E27FC236}">
                <a16:creationId xmlns:a16="http://schemas.microsoft.com/office/drawing/2014/main" id="{0F76D7B9-91EB-74CD-2237-447847978AFE}"/>
              </a:ext>
            </a:extLst>
          </p:cNvPr>
          <p:cNvSpPr txBox="1">
            <a:spLocks/>
          </p:cNvSpPr>
          <p:nvPr userDrawn="1"/>
        </p:nvSpPr>
        <p:spPr>
          <a:xfrm>
            <a:off x="9380778" y="4564227"/>
            <a:ext cx="1689550" cy="699679"/>
          </a:xfrm>
          <a:prstGeom prst="rect">
            <a:avLst/>
          </a:prstGeom>
        </p:spPr>
        <p:txBody>
          <a:bodyPr lIns="0"/>
          <a:lstStyle>
            <a:lvl1pPr marL="0" indent="0" algn="l" defTabSz="457189" rtl="0" eaLnBrk="1" fontAlgn="base" hangingPunct="1">
              <a:spcBef>
                <a:spcPts val="800"/>
              </a:spcBef>
              <a:spcAft>
                <a:spcPct val="0"/>
              </a:spcAft>
              <a:buClr>
                <a:schemeClr val="accent1"/>
              </a:buClr>
              <a:buSzPct val="100000"/>
              <a:buFont typeface="Arial" panose="020B0604020202020204" pitchFamily="34" charset="0"/>
              <a:buNone/>
              <a:defRPr sz="1400" b="1" kern="1200">
                <a:solidFill>
                  <a:schemeClr val="accent1"/>
                </a:solidFill>
                <a:latin typeface="+mn-lt"/>
                <a:ea typeface="Tahoma" panose="020B0604030504040204" pitchFamily="34" charset="0"/>
                <a:cs typeface="Tahoma" panose="020B0604030504040204" pitchFamily="34" charset="0"/>
              </a:defRPr>
            </a:lvl1pPr>
            <a:lvl2pPr marL="0" indent="0" algn="l" defTabSz="457189" rtl="0" eaLnBrk="1" fontAlgn="base" hangingPunct="1">
              <a:spcBef>
                <a:spcPts val="800"/>
              </a:spcBef>
              <a:spcAft>
                <a:spcPct val="0"/>
              </a:spcAft>
              <a:buClr>
                <a:schemeClr val="accent1"/>
              </a:buClr>
              <a:buSzPct val="100000"/>
              <a:buFont typeface="Arial" panose="020B0604020202020204" pitchFamily="34" charset="0"/>
              <a:buNone/>
              <a:defRPr sz="1400" kern="1200">
                <a:solidFill>
                  <a:schemeClr val="tx1"/>
                </a:solidFill>
                <a:latin typeface="+mn-lt"/>
                <a:ea typeface="Tahoma" panose="020B0604030504040204" pitchFamily="34" charset="0"/>
                <a:cs typeface="Tahoma" panose="020B0604030504040204" pitchFamily="34" charset="0"/>
              </a:defRPr>
            </a:lvl2pPr>
            <a:lvl3pPr marL="173736" indent="-173736" algn="l" defTabSz="457189" rtl="0" eaLnBrk="1" fontAlgn="base" hangingPunct="1">
              <a:spcBef>
                <a:spcPts val="800"/>
              </a:spcBef>
              <a:spcAft>
                <a:spcPct val="0"/>
              </a:spcAft>
              <a:buClr>
                <a:schemeClr val="accent1"/>
              </a:buClr>
              <a:buSzPct val="100000"/>
              <a:buFont typeface="Arial" panose="020B0604020202020204" pitchFamily="34" charset="0"/>
              <a:buChar char="•"/>
              <a:defRPr sz="1400" kern="1200">
                <a:solidFill>
                  <a:schemeClr val="tx1"/>
                </a:solidFill>
                <a:latin typeface="+mn-lt"/>
                <a:ea typeface="Tahoma" panose="020B0604030504040204" pitchFamily="34" charset="0"/>
                <a:cs typeface="Tahoma" panose="020B0604030504040204" pitchFamily="34" charset="0"/>
              </a:defRPr>
            </a:lvl3pPr>
            <a:lvl4pPr marL="365760" indent="-173736" algn="l" defTabSz="457189" rtl="0" eaLnBrk="1" fontAlgn="base" hangingPunct="1">
              <a:spcBef>
                <a:spcPts val="800"/>
              </a:spcBef>
              <a:spcAft>
                <a:spcPct val="0"/>
              </a:spcAft>
              <a:buClr>
                <a:schemeClr val="accent1"/>
              </a:buClr>
              <a:buSzPct val="100000"/>
              <a:buFont typeface="Tahoma" panose="020B0604030504040204" pitchFamily="34" charset="0"/>
              <a:buChar char="◦"/>
              <a:defRPr sz="1200" kern="1200">
                <a:solidFill>
                  <a:schemeClr val="tx1"/>
                </a:solidFill>
                <a:latin typeface="+mn-lt"/>
                <a:ea typeface="Tahoma" panose="020B0604030504040204" pitchFamily="34" charset="0"/>
                <a:cs typeface="Tahoma" panose="020B0604030504040204" pitchFamily="34" charset="0"/>
              </a:defRPr>
            </a:lvl4pPr>
            <a:lvl5pPr marL="548640" indent="-173736" algn="l" defTabSz="457189" rtl="0" eaLnBrk="1" fontAlgn="base" hangingPunct="1">
              <a:spcBef>
                <a:spcPts val="800"/>
              </a:spcBef>
              <a:spcAft>
                <a:spcPct val="0"/>
              </a:spcAft>
              <a:buClr>
                <a:schemeClr val="accent1"/>
              </a:buClr>
              <a:buSzPct val="100000"/>
              <a:buFont typeface="Tahoma" panose="020B0604030504040204" pitchFamily="34" charset="0"/>
              <a:buChar char="◦"/>
              <a:defRPr sz="1200" kern="1200">
                <a:solidFill>
                  <a:schemeClr val="tx1"/>
                </a:solidFill>
                <a:latin typeface="+mn-lt"/>
                <a:ea typeface="Tahoma" panose="020B0604030504040204" pitchFamily="34" charset="0"/>
                <a:cs typeface="Tahoma" panose="020B060403050404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600"/>
              </a:spcAft>
            </a:pPr>
            <a:r>
              <a:rPr lang="en-US" sz="1200" b="1" kern="1200" spc="300">
                <a:solidFill>
                  <a:schemeClr val="accent1"/>
                </a:solidFill>
                <a:latin typeface="Montserrat" pitchFamily="2" charset="77"/>
                <a:ea typeface="Tahoma"/>
                <a:cs typeface="Tahoma"/>
              </a:rPr>
              <a:t>CONNECT </a:t>
            </a:r>
          </a:p>
          <a:p>
            <a:pPr>
              <a:spcBef>
                <a:spcPts val="0"/>
              </a:spcBef>
              <a:spcAft>
                <a:spcPts val="600"/>
              </a:spcAft>
            </a:pPr>
            <a:r>
              <a:rPr lang="en-US" sz="1100" b="0">
                <a:solidFill>
                  <a:schemeClr val="bg1"/>
                </a:solidFill>
                <a:latin typeface="Montserrat" pitchFamily="2" charset="77"/>
                <a:ea typeface="Tahoma"/>
                <a:cs typeface="Arial"/>
                <a:hlinkClick r:id="rId5">
                  <a:extLst>
                    <a:ext uri="{A12FA001-AC4F-418D-AE19-62706E023703}">
                      <ahyp:hlinkClr xmlns:ahyp="http://schemas.microsoft.com/office/drawing/2018/hyperlinkcolor" val="tx"/>
                    </a:ext>
                  </a:extLst>
                </a:hlinkClick>
              </a:rPr>
              <a:t>LuxResearch</a:t>
            </a:r>
            <a:endParaRPr lang="en-US" sz="1100" b="0">
              <a:solidFill>
                <a:schemeClr val="bg1"/>
              </a:solidFill>
              <a:latin typeface="Montserrat" pitchFamily="2" charset="77"/>
              <a:ea typeface="Tahoma"/>
              <a:cs typeface="Arial"/>
            </a:endParaRPr>
          </a:p>
        </p:txBody>
      </p:sp>
      <p:sp>
        <p:nvSpPr>
          <p:cNvPr id="26" name="Content Placeholder 7">
            <a:extLst>
              <a:ext uri="{FF2B5EF4-FFF2-40B4-BE49-F238E27FC236}">
                <a16:creationId xmlns:a16="http://schemas.microsoft.com/office/drawing/2014/main" id="{5A3810D3-9850-2CAB-9EEF-F6B32C2B3DCB}"/>
              </a:ext>
            </a:extLst>
          </p:cNvPr>
          <p:cNvSpPr txBox="1">
            <a:spLocks/>
          </p:cNvSpPr>
          <p:nvPr userDrawn="1"/>
        </p:nvSpPr>
        <p:spPr>
          <a:xfrm>
            <a:off x="7024460" y="4564227"/>
            <a:ext cx="1923505" cy="591870"/>
          </a:xfrm>
          <a:prstGeom prst="rect">
            <a:avLst/>
          </a:prstGeom>
        </p:spPr>
        <p:txBody>
          <a:bodyPr lIns="0"/>
          <a:lstStyle>
            <a:lvl1pPr marL="0" indent="0" algn="l" defTabSz="457189" rtl="0" eaLnBrk="1" fontAlgn="base" hangingPunct="1">
              <a:spcBef>
                <a:spcPts val="800"/>
              </a:spcBef>
              <a:spcAft>
                <a:spcPct val="0"/>
              </a:spcAft>
              <a:buClr>
                <a:schemeClr val="accent1"/>
              </a:buClr>
              <a:buSzPct val="100000"/>
              <a:buFont typeface="Arial" panose="020B0604020202020204" pitchFamily="34" charset="0"/>
              <a:buNone/>
              <a:defRPr sz="1400" b="1" kern="1200">
                <a:solidFill>
                  <a:schemeClr val="accent1"/>
                </a:solidFill>
                <a:latin typeface="+mn-lt"/>
                <a:ea typeface="Tahoma" panose="020B0604030504040204" pitchFamily="34" charset="0"/>
                <a:cs typeface="Tahoma" panose="020B0604030504040204" pitchFamily="34" charset="0"/>
              </a:defRPr>
            </a:lvl1pPr>
            <a:lvl2pPr marL="0" indent="0" algn="l" defTabSz="457189" rtl="0" eaLnBrk="1" fontAlgn="base" hangingPunct="1">
              <a:spcBef>
                <a:spcPts val="800"/>
              </a:spcBef>
              <a:spcAft>
                <a:spcPct val="0"/>
              </a:spcAft>
              <a:buClr>
                <a:schemeClr val="accent1"/>
              </a:buClr>
              <a:buSzPct val="100000"/>
              <a:buFont typeface="Arial" panose="020B0604020202020204" pitchFamily="34" charset="0"/>
              <a:buNone/>
              <a:defRPr sz="1400" kern="1200">
                <a:solidFill>
                  <a:schemeClr val="tx1"/>
                </a:solidFill>
                <a:latin typeface="+mn-lt"/>
                <a:ea typeface="Tahoma" panose="020B0604030504040204" pitchFamily="34" charset="0"/>
                <a:cs typeface="Tahoma" panose="020B0604030504040204" pitchFamily="34" charset="0"/>
              </a:defRPr>
            </a:lvl2pPr>
            <a:lvl3pPr marL="173736" indent="-173736" algn="l" defTabSz="457189" rtl="0" eaLnBrk="1" fontAlgn="base" hangingPunct="1">
              <a:spcBef>
                <a:spcPts val="800"/>
              </a:spcBef>
              <a:spcAft>
                <a:spcPct val="0"/>
              </a:spcAft>
              <a:buClr>
                <a:schemeClr val="accent1"/>
              </a:buClr>
              <a:buSzPct val="100000"/>
              <a:buFont typeface="Arial" panose="020B0604020202020204" pitchFamily="34" charset="0"/>
              <a:buChar char="•"/>
              <a:defRPr sz="1400" kern="1200">
                <a:solidFill>
                  <a:schemeClr val="tx1"/>
                </a:solidFill>
                <a:latin typeface="+mn-lt"/>
                <a:ea typeface="Tahoma" panose="020B0604030504040204" pitchFamily="34" charset="0"/>
                <a:cs typeface="Tahoma" panose="020B0604030504040204" pitchFamily="34" charset="0"/>
              </a:defRPr>
            </a:lvl3pPr>
            <a:lvl4pPr marL="365760" indent="-173736" algn="l" defTabSz="457189" rtl="0" eaLnBrk="1" fontAlgn="base" hangingPunct="1">
              <a:spcBef>
                <a:spcPts val="800"/>
              </a:spcBef>
              <a:spcAft>
                <a:spcPct val="0"/>
              </a:spcAft>
              <a:buClr>
                <a:schemeClr val="accent1"/>
              </a:buClr>
              <a:buSzPct val="100000"/>
              <a:buFont typeface="Tahoma" panose="020B0604030504040204" pitchFamily="34" charset="0"/>
              <a:buChar char="◦"/>
              <a:defRPr sz="1200" kern="1200">
                <a:solidFill>
                  <a:schemeClr val="tx1"/>
                </a:solidFill>
                <a:latin typeface="+mn-lt"/>
                <a:ea typeface="Tahoma" panose="020B0604030504040204" pitchFamily="34" charset="0"/>
                <a:cs typeface="Tahoma" panose="020B0604030504040204" pitchFamily="34" charset="0"/>
              </a:defRPr>
            </a:lvl4pPr>
            <a:lvl5pPr marL="548640" indent="-173736" algn="l" defTabSz="457189" rtl="0" eaLnBrk="1" fontAlgn="base" hangingPunct="1">
              <a:spcBef>
                <a:spcPts val="800"/>
              </a:spcBef>
              <a:spcAft>
                <a:spcPct val="0"/>
              </a:spcAft>
              <a:buClr>
                <a:schemeClr val="accent1"/>
              </a:buClr>
              <a:buSzPct val="100000"/>
              <a:buFont typeface="Tahoma" panose="020B0604030504040204" pitchFamily="34" charset="0"/>
              <a:buChar char="◦"/>
              <a:defRPr sz="1200" kern="1200">
                <a:solidFill>
                  <a:schemeClr val="tx1"/>
                </a:solidFill>
                <a:latin typeface="+mn-lt"/>
                <a:ea typeface="Tahoma" panose="020B0604030504040204" pitchFamily="34" charset="0"/>
                <a:cs typeface="Tahoma" panose="020B060403050404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600"/>
              </a:spcAft>
            </a:pPr>
            <a:r>
              <a:rPr lang="en-US" sz="1200" b="1" kern="1200" spc="300">
                <a:solidFill>
                  <a:schemeClr val="accent1"/>
                </a:solidFill>
                <a:latin typeface="Montserrat" pitchFamily="2" charset="77"/>
                <a:ea typeface="Tahoma"/>
                <a:cs typeface="Tahoma"/>
              </a:rPr>
              <a:t>FOLLOW</a:t>
            </a:r>
          </a:p>
          <a:p>
            <a:pPr>
              <a:spcBef>
                <a:spcPts val="0"/>
              </a:spcBef>
              <a:spcAft>
                <a:spcPts val="600"/>
              </a:spcAft>
            </a:pPr>
            <a:r>
              <a:rPr lang="en-US" sz="1100" b="0">
                <a:solidFill>
                  <a:schemeClr val="bg1"/>
                </a:solidFill>
                <a:latin typeface="Montserrat" pitchFamily="2" charset="77"/>
                <a:ea typeface="Tahoma"/>
                <a:cs typeface="Arial"/>
                <a:hlinkClick r:id="rId6">
                  <a:extLst>
                    <a:ext uri="{A12FA001-AC4F-418D-AE19-62706E023703}">
                      <ahyp:hlinkClr xmlns:ahyp="http://schemas.microsoft.com/office/drawing/2018/hyperlinkcolor" val="tx"/>
                    </a:ext>
                  </a:extLst>
                </a:hlinkClick>
              </a:rPr>
              <a:t>@LuxResearch</a:t>
            </a:r>
            <a:endParaRPr lang="en-US" sz="1100" b="0">
              <a:solidFill>
                <a:schemeClr val="bg1"/>
              </a:solidFill>
              <a:latin typeface="Montserrat" pitchFamily="2" charset="77"/>
            </a:endParaRPr>
          </a:p>
        </p:txBody>
      </p:sp>
      <p:sp>
        <p:nvSpPr>
          <p:cNvPr id="27" name="Graphic 5">
            <a:extLst>
              <a:ext uri="{FF2B5EF4-FFF2-40B4-BE49-F238E27FC236}">
                <a16:creationId xmlns:a16="http://schemas.microsoft.com/office/drawing/2014/main" id="{87E3F75C-21FB-D83D-F811-F897E6B233BA}"/>
              </a:ext>
            </a:extLst>
          </p:cNvPr>
          <p:cNvSpPr/>
          <p:nvPr userDrawn="1"/>
        </p:nvSpPr>
        <p:spPr>
          <a:xfrm>
            <a:off x="7058024" y="4248890"/>
            <a:ext cx="246351" cy="247864"/>
          </a:xfrm>
          <a:custGeom>
            <a:avLst/>
            <a:gdLst>
              <a:gd name="connsiteX0" fmla="*/ 362998 w 609981"/>
              <a:gd name="connsiteY0" fmla="*/ 259877 h 613726"/>
              <a:gd name="connsiteX1" fmla="*/ 590074 w 609981"/>
              <a:gd name="connsiteY1" fmla="*/ 0 h 613726"/>
              <a:gd name="connsiteX2" fmla="*/ 536258 w 609981"/>
              <a:gd name="connsiteY2" fmla="*/ 0 h 613726"/>
              <a:gd name="connsiteX3" fmla="*/ 339090 w 609981"/>
              <a:gd name="connsiteY3" fmla="*/ 225646 h 613726"/>
              <a:gd name="connsiteX4" fmla="*/ 181642 w 609981"/>
              <a:gd name="connsiteY4" fmla="*/ 0 h 613726"/>
              <a:gd name="connsiteX5" fmla="*/ 0 w 609981"/>
              <a:gd name="connsiteY5" fmla="*/ 0 h 613726"/>
              <a:gd name="connsiteX6" fmla="*/ 238125 w 609981"/>
              <a:gd name="connsiteY6" fmla="*/ 341188 h 613726"/>
              <a:gd name="connsiteX7" fmla="*/ 0 w 609981"/>
              <a:gd name="connsiteY7" fmla="*/ 613727 h 613726"/>
              <a:gd name="connsiteX8" fmla="*/ 53816 w 609981"/>
              <a:gd name="connsiteY8" fmla="*/ 613727 h 613726"/>
              <a:gd name="connsiteX9" fmla="*/ 262033 w 609981"/>
              <a:gd name="connsiteY9" fmla="*/ 375420 h 613726"/>
              <a:gd name="connsiteX10" fmla="*/ 428339 w 609981"/>
              <a:gd name="connsiteY10" fmla="*/ 613727 h 613726"/>
              <a:gd name="connsiteX11" fmla="*/ 609981 w 609981"/>
              <a:gd name="connsiteY11" fmla="*/ 613727 h 613726"/>
              <a:gd name="connsiteX12" fmla="*/ 362998 w 609981"/>
              <a:gd name="connsiteY12" fmla="*/ 259877 h 613726"/>
              <a:gd name="connsiteX13" fmla="*/ 362998 w 609981"/>
              <a:gd name="connsiteY13" fmla="*/ 259877 h 613726"/>
              <a:gd name="connsiteX14" fmla="*/ 289274 w 609981"/>
              <a:gd name="connsiteY14" fmla="*/ 344190 h 613726"/>
              <a:gd name="connsiteX15" fmla="*/ 265176 w 609981"/>
              <a:gd name="connsiteY15" fmla="*/ 310240 h 613726"/>
              <a:gd name="connsiteX16" fmla="*/ 73152 w 609981"/>
              <a:gd name="connsiteY16" fmla="*/ 39858 h 613726"/>
              <a:gd name="connsiteX17" fmla="*/ 155829 w 609981"/>
              <a:gd name="connsiteY17" fmla="*/ 39858 h 613726"/>
              <a:gd name="connsiteX18" fmla="*/ 310706 w 609981"/>
              <a:gd name="connsiteY18" fmla="*/ 258001 h 613726"/>
              <a:gd name="connsiteX19" fmla="*/ 334804 w 609981"/>
              <a:gd name="connsiteY19" fmla="*/ 291952 h 613726"/>
              <a:gd name="connsiteX20" fmla="*/ 536162 w 609981"/>
              <a:gd name="connsiteY20" fmla="*/ 575556 h 613726"/>
              <a:gd name="connsiteX21" fmla="*/ 453485 w 609981"/>
              <a:gd name="connsiteY21" fmla="*/ 575556 h 613726"/>
              <a:gd name="connsiteX22" fmla="*/ 289179 w 609981"/>
              <a:gd name="connsiteY22" fmla="*/ 344096 h 613726"/>
              <a:gd name="connsiteX23" fmla="*/ 289179 w 609981"/>
              <a:gd name="connsiteY23" fmla="*/ 344096 h 61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981" h="613726">
                <a:moveTo>
                  <a:pt x="362998" y="259877"/>
                </a:moveTo>
                <a:lnTo>
                  <a:pt x="590074" y="0"/>
                </a:lnTo>
                <a:lnTo>
                  <a:pt x="536258" y="0"/>
                </a:lnTo>
                <a:lnTo>
                  <a:pt x="339090" y="225646"/>
                </a:lnTo>
                <a:lnTo>
                  <a:pt x="181642" y="0"/>
                </a:lnTo>
                <a:lnTo>
                  <a:pt x="0" y="0"/>
                </a:lnTo>
                <a:lnTo>
                  <a:pt x="238125" y="341188"/>
                </a:lnTo>
                <a:lnTo>
                  <a:pt x="0" y="613727"/>
                </a:lnTo>
                <a:lnTo>
                  <a:pt x="53816" y="613727"/>
                </a:lnTo>
                <a:lnTo>
                  <a:pt x="262033" y="375420"/>
                </a:lnTo>
                <a:lnTo>
                  <a:pt x="428339" y="613727"/>
                </a:lnTo>
                <a:lnTo>
                  <a:pt x="609981" y="613727"/>
                </a:lnTo>
                <a:lnTo>
                  <a:pt x="362998" y="259877"/>
                </a:lnTo>
                <a:lnTo>
                  <a:pt x="362998" y="259877"/>
                </a:lnTo>
                <a:close/>
                <a:moveTo>
                  <a:pt x="289274" y="344190"/>
                </a:moveTo>
                <a:lnTo>
                  <a:pt x="265176" y="310240"/>
                </a:lnTo>
                <a:lnTo>
                  <a:pt x="73152" y="39858"/>
                </a:lnTo>
                <a:lnTo>
                  <a:pt x="155829" y="39858"/>
                </a:lnTo>
                <a:lnTo>
                  <a:pt x="310706" y="258001"/>
                </a:lnTo>
                <a:lnTo>
                  <a:pt x="334804" y="291952"/>
                </a:lnTo>
                <a:lnTo>
                  <a:pt x="536162" y="575556"/>
                </a:lnTo>
                <a:lnTo>
                  <a:pt x="453485" y="575556"/>
                </a:lnTo>
                <a:lnTo>
                  <a:pt x="289179" y="344096"/>
                </a:lnTo>
                <a:lnTo>
                  <a:pt x="289179" y="344096"/>
                </a:lnTo>
                <a:close/>
              </a:path>
            </a:pathLst>
          </a:custGeom>
          <a:solidFill>
            <a:srgbClr val="CCCCCC">
              <a:alpha val="79787"/>
            </a:srgbClr>
          </a:solidFill>
          <a:ln w="9525" cap="flat">
            <a:noFill/>
            <a:prstDash val="solid"/>
            <a:miter/>
          </a:ln>
        </p:spPr>
        <p:txBody>
          <a:bodyPr rtlCol="0" anchor="ctr"/>
          <a:lstStyle/>
          <a:p>
            <a:endParaRPr lang="en-US">
              <a:latin typeface="Montserrat" pitchFamily="2" charset="77"/>
            </a:endParaRPr>
          </a:p>
        </p:txBody>
      </p:sp>
      <p:pic>
        <p:nvPicPr>
          <p:cNvPr id="28" name="Graphic 27">
            <a:extLst>
              <a:ext uri="{FF2B5EF4-FFF2-40B4-BE49-F238E27FC236}">
                <a16:creationId xmlns:a16="http://schemas.microsoft.com/office/drawing/2014/main" id="{497AECD4-3AB8-A037-D400-4D7365D1CBA4}"/>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6519" y="5260339"/>
            <a:ext cx="287845" cy="287845"/>
          </a:xfrm>
          <a:prstGeom prst="rect">
            <a:avLst/>
          </a:prstGeom>
        </p:spPr>
      </p:pic>
      <p:sp>
        <p:nvSpPr>
          <p:cNvPr id="29" name="AutoShape 3">
            <a:extLst>
              <a:ext uri="{FF2B5EF4-FFF2-40B4-BE49-F238E27FC236}">
                <a16:creationId xmlns:a16="http://schemas.microsoft.com/office/drawing/2014/main" id="{B7496A41-CA09-B196-6BC7-E8F659B97FB9}"/>
              </a:ext>
            </a:extLst>
          </p:cNvPr>
          <p:cNvSpPr/>
          <p:nvPr userDrawn="1"/>
        </p:nvSpPr>
        <p:spPr>
          <a:xfrm rot="10800000">
            <a:off x="376238" y="4109058"/>
            <a:ext cx="1192309" cy="0"/>
          </a:xfrm>
          <a:prstGeom prst="line">
            <a:avLst/>
          </a:prstGeom>
          <a:ln w="19050" cap="flat">
            <a:solidFill>
              <a:srgbClr val="EDDC29"/>
            </a:solidFill>
            <a:prstDash val="solid"/>
            <a:headEnd type="none" w="sm" len="sm"/>
            <a:tailEnd type="none" w="sm" len="sm"/>
          </a:ln>
        </p:spPr>
        <p:txBody>
          <a:bodyPr/>
          <a:lstStyle/>
          <a:p>
            <a:endParaRPr lang="en-US">
              <a:latin typeface="Montserrat" pitchFamily="2" charset="77"/>
            </a:endParaRPr>
          </a:p>
        </p:txBody>
      </p:sp>
      <p:sp>
        <p:nvSpPr>
          <p:cNvPr id="30" name="Content Placeholder 7">
            <a:extLst>
              <a:ext uri="{FF2B5EF4-FFF2-40B4-BE49-F238E27FC236}">
                <a16:creationId xmlns:a16="http://schemas.microsoft.com/office/drawing/2014/main" id="{D64CBBE2-57E8-6B16-6721-5B88526EF214}"/>
              </a:ext>
            </a:extLst>
          </p:cNvPr>
          <p:cNvSpPr txBox="1">
            <a:spLocks/>
          </p:cNvSpPr>
          <p:nvPr userDrawn="1"/>
        </p:nvSpPr>
        <p:spPr>
          <a:xfrm>
            <a:off x="4106699" y="5563429"/>
            <a:ext cx="3758842" cy="641064"/>
          </a:xfrm>
          <a:prstGeom prst="rect">
            <a:avLst/>
          </a:prstGeom>
        </p:spPr>
        <p:txBody>
          <a:bodyPr lIns="0"/>
          <a:lstStyle>
            <a:lvl1pPr marL="0" indent="0" algn="l" defTabSz="457189" rtl="0" eaLnBrk="1" fontAlgn="base" hangingPunct="1">
              <a:spcBef>
                <a:spcPts val="800"/>
              </a:spcBef>
              <a:spcAft>
                <a:spcPct val="0"/>
              </a:spcAft>
              <a:buClr>
                <a:schemeClr val="accent1"/>
              </a:buClr>
              <a:buSzPct val="100000"/>
              <a:buFont typeface="Arial" panose="020B0604020202020204" pitchFamily="34" charset="0"/>
              <a:buNone/>
              <a:defRPr sz="1400" b="1" kern="1200">
                <a:solidFill>
                  <a:schemeClr val="accent1"/>
                </a:solidFill>
                <a:latin typeface="+mn-lt"/>
                <a:ea typeface="Tahoma" panose="020B0604030504040204" pitchFamily="34" charset="0"/>
                <a:cs typeface="Tahoma" panose="020B0604030504040204" pitchFamily="34" charset="0"/>
              </a:defRPr>
            </a:lvl1pPr>
            <a:lvl2pPr marL="0" indent="0" algn="l" defTabSz="457189" rtl="0" eaLnBrk="1" fontAlgn="base" hangingPunct="1">
              <a:spcBef>
                <a:spcPts val="800"/>
              </a:spcBef>
              <a:spcAft>
                <a:spcPct val="0"/>
              </a:spcAft>
              <a:buClr>
                <a:schemeClr val="accent1"/>
              </a:buClr>
              <a:buSzPct val="100000"/>
              <a:buFont typeface="Arial" panose="020B0604020202020204" pitchFamily="34" charset="0"/>
              <a:buNone/>
              <a:defRPr sz="1400" kern="1200">
                <a:solidFill>
                  <a:schemeClr val="tx1"/>
                </a:solidFill>
                <a:latin typeface="+mn-lt"/>
                <a:ea typeface="Tahoma" panose="020B0604030504040204" pitchFamily="34" charset="0"/>
                <a:cs typeface="Tahoma" panose="020B0604030504040204" pitchFamily="34" charset="0"/>
              </a:defRPr>
            </a:lvl2pPr>
            <a:lvl3pPr marL="173736" indent="-173736" algn="l" defTabSz="457189" rtl="0" eaLnBrk="1" fontAlgn="base" hangingPunct="1">
              <a:spcBef>
                <a:spcPts val="800"/>
              </a:spcBef>
              <a:spcAft>
                <a:spcPct val="0"/>
              </a:spcAft>
              <a:buClr>
                <a:schemeClr val="accent1"/>
              </a:buClr>
              <a:buSzPct val="100000"/>
              <a:buFont typeface="Arial" panose="020B0604020202020204" pitchFamily="34" charset="0"/>
              <a:buChar char="•"/>
              <a:defRPr sz="1400" kern="1200">
                <a:solidFill>
                  <a:schemeClr val="tx1"/>
                </a:solidFill>
                <a:latin typeface="+mn-lt"/>
                <a:ea typeface="Tahoma" panose="020B0604030504040204" pitchFamily="34" charset="0"/>
                <a:cs typeface="Tahoma" panose="020B0604030504040204" pitchFamily="34" charset="0"/>
              </a:defRPr>
            </a:lvl3pPr>
            <a:lvl4pPr marL="365760" indent="-173736" algn="l" defTabSz="457189" rtl="0" eaLnBrk="1" fontAlgn="base" hangingPunct="1">
              <a:spcBef>
                <a:spcPts val="800"/>
              </a:spcBef>
              <a:spcAft>
                <a:spcPct val="0"/>
              </a:spcAft>
              <a:buClr>
                <a:schemeClr val="accent1"/>
              </a:buClr>
              <a:buSzPct val="100000"/>
              <a:buFont typeface="Tahoma" panose="020B0604030504040204" pitchFamily="34" charset="0"/>
              <a:buChar char="◦"/>
              <a:defRPr sz="1200" kern="1200">
                <a:solidFill>
                  <a:schemeClr val="tx1"/>
                </a:solidFill>
                <a:latin typeface="+mn-lt"/>
                <a:ea typeface="Tahoma" panose="020B0604030504040204" pitchFamily="34" charset="0"/>
                <a:cs typeface="Tahoma" panose="020B0604030504040204" pitchFamily="34" charset="0"/>
              </a:defRPr>
            </a:lvl4pPr>
            <a:lvl5pPr marL="548640" indent="-173736" algn="l" defTabSz="457189" rtl="0" eaLnBrk="1" fontAlgn="base" hangingPunct="1">
              <a:spcBef>
                <a:spcPts val="800"/>
              </a:spcBef>
              <a:spcAft>
                <a:spcPct val="0"/>
              </a:spcAft>
              <a:buClr>
                <a:schemeClr val="accent1"/>
              </a:buClr>
              <a:buSzPct val="100000"/>
              <a:buFont typeface="Tahoma" panose="020B0604030504040204" pitchFamily="34" charset="0"/>
              <a:buChar char="◦"/>
              <a:defRPr sz="1200" kern="1200">
                <a:solidFill>
                  <a:schemeClr val="tx1"/>
                </a:solidFill>
                <a:latin typeface="+mn-lt"/>
                <a:ea typeface="Tahoma" panose="020B0604030504040204" pitchFamily="34" charset="0"/>
                <a:cs typeface="Tahoma" panose="020B060403050404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600"/>
              </a:spcAft>
            </a:pPr>
            <a:r>
              <a:rPr lang="en-US" sz="1200" b="1" spc="300">
                <a:solidFill>
                  <a:schemeClr val="accent1"/>
                </a:solidFill>
                <a:latin typeface="Montserrat" pitchFamily="2" charset="77"/>
                <a:ea typeface="Tahoma"/>
                <a:cs typeface="Tahoma"/>
              </a:rPr>
              <a:t>EMAIL</a:t>
            </a:r>
            <a:endParaRPr lang="en-US" sz="1100" b="1" spc="300">
              <a:solidFill>
                <a:schemeClr val="accent1"/>
              </a:solidFill>
              <a:latin typeface="Montserrat" pitchFamily="2" charset="77"/>
            </a:endParaRPr>
          </a:p>
          <a:p>
            <a:pPr>
              <a:spcBef>
                <a:spcPts val="0"/>
              </a:spcBef>
              <a:spcAft>
                <a:spcPts val="600"/>
              </a:spcAft>
            </a:pPr>
            <a:r>
              <a:rPr lang="en-US" sz="1100" b="0">
                <a:solidFill>
                  <a:schemeClr val="bg1"/>
                </a:solidFill>
                <a:latin typeface="Montserrat" pitchFamily="2" charset="77"/>
                <a:ea typeface="Tahoma"/>
                <a:cs typeface="Arial"/>
                <a:hlinkClick r:id="rId9">
                  <a:extLst>
                    <a:ext uri="{A12FA001-AC4F-418D-AE19-62706E023703}">
                      <ahyp:hlinkClr xmlns:ahyp="http://schemas.microsoft.com/office/drawing/2018/hyperlinkcolor" val="tx"/>
                    </a:ext>
                  </a:extLst>
                </a:hlinkClick>
              </a:rPr>
              <a:t>questions@luxresearchinc.com</a:t>
            </a:r>
            <a:r>
              <a:rPr lang="en-US" sz="1100" b="0">
                <a:solidFill>
                  <a:schemeClr val="bg1"/>
                </a:solidFill>
                <a:latin typeface="Montserrat" pitchFamily="2" charset="77"/>
                <a:ea typeface="Tahoma"/>
                <a:cs typeface="Arial"/>
              </a:rPr>
              <a:t> </a:t>
            </a:r>
            <a:endParaRPr lang="en-US" sz="1100" b="0">
              <a:solidFill>
                <a:schemeClr val="bg1"/>
              </a:solidFill>
              <a:latin typeface="Montserrat" pitchFamily="2" charset="77"/>
            </a:endParaRPr>
          </a:p>
        </p:txBody>
      </p:sp>
      <p:sp>
        <p:nvSpPr>
          <p:cNvPr id="31" name="Content Placeholder 7">
            <a:extLst>
              <a:ext uri="{FF2B5EF4-FFF2-40B4-BE49-F238E27FC236}">
                <a16:creationId xmlns:a16="http://schemas.microsoft.com/office/drawing/2014/main" id="{58BD7DF6-DA6A-E38D-4152-2E2CB8E6C97A}"/>
              </a:ext>
            </a:extLst>
          </p:cNvPr>
          <p:cNvSpPr txBox="1">
            <a:spLocks/>
          </p:cNvSpPr>
          <p:nvPr userDrawn="1"/>
        </p:nvSpPr>
        <p:spPr>
          <a:xfrm>
            <a:off x="376519" y="5574943"/>
            <a:ext cx="2991714" cy="629550"/>
          </a:xfrm>
          <a:prstGeom prst="rect">
            <a:avLst/>
          </a:prstGeom>
        </p:spPr>
        <p:txBody>
          <a:bodyPr lIns="0"/>
          <a:lstStyle>
            <a:lvl1pPr marL="0" indent="0" algn="l" defTabSz="457189" rtl="0" eaLnBrk="1" fontAlgn="base" hangingPunct="1">
              <a:spcBef>
                <a:spcPts val="800"/>
              </a:spcBef>
              <a:spcAft>
                <a:spcPct val="0"/>
              </a:spcAft>
              <a:buClr>
                <a:schemeClr val="accent1"/>
              </a:buClr>
              <a:buSzPct val="100000"/>
              <a:buFont typeface="Arial" panose="020B0604020202020204" pitchFamily="34" charset="0"/>
              <a:buNone/>
              <a:defRPr sz="1400" b="1" kern="1200">
                <a:solidFill>
                  <a:schemeClr val="accent1"/>
                </a:solidFill>
                <a:latin typeface="+mn-lt"/>
                <a:ea typeface="Tahoma" panose="020B0604030504040204" pitchFamily="34" charset="0"/>
                <a:cs typeface="Tahoma" panose="020B0604030504040204" pitchFamily="34" charset="0"/>
              </a:defRPr>
            </a:lvl1pPr>
            <a:lvl2pPr marL="0" indent="0" algn="l" defTabSz="457189" rtl="0" eaLnBrk="1" fontAlgn="base" hangingPunct="1">
              <a:spcBef>
                <a:spcPts val="800"/>
              </a:spcBef>
              <a:spcAft>
                <a:spcPct val="0"/>
              </a:spcAft>
              <a:buClr>
                <a:schemeClr val="accent1"/>
              </a:buClr>
              <a:buSzPct val="100000"/>
              <a:buFont typeface="Arial" panose="020B0604020202020204" pitchFamily="34" charset="0"/>
              <a:buNone/>
              <a:defRPr sz="1400" kern="1200">
                <a:solidFill>
                  <a:schemeClr val="tx1"/>
                </a:solidFill>
                <a:latin typeface="+mn-lt"/>
                <a:ea typeface="Tahoma" panose="020B0604030504040204" pitchFamily="34" charset="0"/>
                <a:cs typeface="Tahoma" panose="020B0604030504040204" pitchFamily="34" charset="0"/>
              </a:defRPr>
            </a:lvl2pPr>
            <a:lvl3pPr marL="173736" indent="-173736" algn="l" defTabSz="457189" rtl="0" eaLnBrk="1" fontAlgn="base" hangingPunct="1">
              <a:spcBef>
                <a:spcPts val="800"/>
              </a:spcBef>
              <a:spcAft>
                <a:spcPct val="0"/>
              </a:spcAft>
              <a:buClr>
                <a:schemeClr val="accent1"/>
              </a:buClr>
              <a:buSzPct val="100000"/>
              <a:buFont typeface="Arial" panose="020B0604020202020204" pitchFamily="34" charset="0"/>
              <a:buChar char="•"/>
              <a:defRPr sz="1400" kern="1200">
                <a:solidFill>
                  <a:schemeClr val="tx1"/>
                </a:solidFill>
                <a:latin typeface="+mn-lt"/>
                <a:ea typeface="Tahoma" panose="020B0604030504040204" pitchFamily="34" charset="0"/>
                <a:cs typeface="Tahoma" panose="020B0604030504040204" pitchFamily="34" charset="0"/>
              </a:defRPr>
            </a:lvl3pPr>
            <a:lvl4pPr marL="365760" indent="-173736" algn="l" defTabSz="457189" rtl="0" eaLnBrk="1" fontAlgn="base" hangingPunct="1">
              <a:spcBef>
                <a:spcPts val="800"/>
              </a:spcBef>
              <a:spcAft>
                <a:spcPct val="0"/>
              </a:spcAft>
              <a:buClr>
                <a:schemeClr val="accent1"/>
              </a:buClr>
              <a:buSzPct val="100000"/>
              <a:buFont typeface="Tahoma" panose="020B0604030504040204" pitchFamily="34" charset="0"/>
              <a:buChar char="◦"/>
              <a:defRPr sz="1200" kern="1200">
                <a:solidFill>
                  <a:schemeClr val="tx1"/>
                </a:solidFill>
                <a:latin typeface="+mn-lt"/>
                <a:ea typeface="Tahoma" panose="020B0604030504040204" pitchFamily="34" charset="0"/>
                <a:cs typeface="Tahoma" panose="020B0604030504040204" pitchFamily="34" charset="0"/>
              </a:defRPr>
            </a:lvl4pPr>
            <a:lvl5pPr marL="548640" indent="-173736" algn="l" defTabSz="457189" rtl="0" eaLnBrk="1" fontAlgn="base" hangingPunct="1">
              <a:spcBef>
                <a:spcPts val="800"/>
              </a:spcBef>
              <a:spcAft>
                <a:spcPct val="0"/>
              </a:spcAft>
              <a:buClr>
                <a:schemeClr val="accent1"/>
              </a:buClr>
              <a:buSzPct val="100000"/>
              <a:buFont typeface="Tahoma" panose="020B0604030504040204" pitchFamily="34" charset="0"/>
              <a:buChar char="◦"/>
              <a:defRPr sz="1200" kern="1200">
                <a:solidFill>
                  <a:schemeClr val="tx1"/>
                </a:solidFill>
                <a:latin typeface="+mn-lt"/>
                <a:ea typeface="Tahoma" panose="020B0604030504040204" pitchFamily="34" charset="0"/>
                <a:cs typeface="Tahoma" panose="020B060403050404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600"/>
              </a:spcAft>
            </a:pPr>
            <a:r>
              <a:rPr lang="en-US" sz="1200" b="1" kern="1200" spc="300">
                <a:solidFill>
                  <a:schemeClr val="accent1"/>
                </a:solidFill>
                <a:latin typeface="Montserrat" pitchFamily="2" charset="77"/>
                <a:ea typeface="Tahoma"/>
                <a:cs typeface="Tahoma"/>
              </a:rPr>
              <a:t>LISTEN</a:t>
            </a:r>
          </a:p>
          <a:p>
            <a:pPr>
              <a:spcBef>
                <a:spcPts val="0"/>
              </a:spcBef>
              <a:spcAft>
                <a:spcPts val="600"/>
              </a:spcAft>
            </a:pPr>
            <a:r>
              <a:rPr lang="en-US" sz="1100" b="0" kern="1200">
                <a:solidFill>
                  <a:schemeClr val="bg1"/>
                </a:solidFill>
                <a:latin typeface="Montserrat" pitchFamily="2" charset="77"/>
                <a:ea typeface="Tahoma"/>
                <a:cs typeface="Arial"/>
                <a:hlinkClick r:id="rId10">
                  <a:extLst>
                    <a:ext uri="{A12FA001-AC4F-418D-AE19-62706E023703}">
                      <ahyp:hlinkClr xmlns:ahyp="http://schemas.microsoft.com/office/drawing/2018/hyperlinkcolor" val="tx"/>
                    </a:ext>
                  </a:extLst>
                </a:hlinkClick>
              </a:rPr>
              <a:t>Innovation Matters Podcast - Spotify</a:t>
            </a:r>
            <a:endParaRPr lang="en-US" sz="1100" b="0" kern="1200">
              <a:solidFill>
                <a:schemeClr val="bg1"/>
              </a:solidFill>
              <a:latin typeface="Montserrat" pitchFamily="2" charset="77"/>
              <a:ea typeface="Tahoma"/>
              <a:cs typeface="Arial"/>
            </a:endParaRPr>
          </a:p>
        </p:txBody>
      </p:sp>
      <p:sp>
        <p:nvSpPr>
          <p:cNvPr id="4" name="Text Placeholder 8">
            <a:extLst>
              <a:ext uri="{FF2B5EF4-FFF2-40B4-BE49-F238E27FC236}">
                <a16:creationId xmlns:a16="http://schemas.microsoft.com/office/drawing/2014/main" id="{F92B059B-9796-FB02-F14F-5EEB3772CBA2}"/>
              </a:ext>
            </a:extLst>
          </p:cNvPr>
          <p:cNvSpPr>
            <a:spLocks noGrp="1"/>
          </p:cNvSpPr>
          <p:nvPr>
            <p:ph type="body" sz="quarter" idx="13" hasCustomPrompt="1"/>
          </p:nvPr>
        </p:nvSpPr>
        <p:spPr>
          <a:xfrm>
            <a:off x="380997" y="328249"/>
            <a:ext cx="11430003" cy="872442"/>
          </a:xfrm>
        </p:spPr>
        <p:txBody>
          <a:bodyPr wrap="square" anchor="ctr" anchorCtr="0">
            <a:noAutofit/>
          </a:bodyPr>
          <a:lstStyle>
            <a:lvl1pPr marL="0" indent="0" algn="l">
              <a:buNone/>
              <a:defRPr sz="3600" b="1" cap="all" spc="300" baseline="0">
                <a:solidFill>
                  <a:schemeClr val="bg1"/>
                </a:solidFill>
              </a:defRPr>
            </a:lvl1pPr>
            <a:lvl2pPr marL="256032" indent="0">
              <a:buNone/>
              <a:defRPr/>
            </a:lvl2pPr>
            <a:lvl3pPr marL="713232" indent="0">
              <a:buNone/>
              <a:defRPr/>
            </a:lvl3pPr>
            <a:lvl4pPr marL="1170432" indent="0">
              <a:buNone/>
              <a:defRPr/>
            </a:lvl4pPr>
            <a:lvl5pPr marL="1627632" indent="0">
              <a:buNone/>
              <a:defRPr/>
            </a:lvl5pPr>
          </a:lstStyle>
          <a:p>
            <a:r>
              <a:rPr lang="en-US"/>
              <a:t>About lux</a:t>
            </a:r>
          </a:p>
        </p:txBody>
      </p:sp>
      <p:sp>
        <p:nvSpPr>
          <p:cNvPr id="6" name="TextBox 5">
            <a:extLst>
              <a:ext uri="{FF2B5EF4-FFF2-40B4-BE49-F238E27FC236}">
                <a16:creationId xmlns:a16="http://schemas.microsoft.com/office/drawing/2014/main" id="{0BB701F4-852C-8AD6-5F1B-BC62E0AF0A3E}"/>
              </a:ext>
            </a:extLst>
          </p:cNvPr>
          <p:cNvSpPr txBox="1"/>
          <p:nvPr userDrawn="1"/>
        </p:nvSpPr>
        <p:spPr>
          <a:xfrm>
            <a:off x="381972" y="1899374"/>
            <a:ext cx="11429028" cy="2064217"/>
          </a:xfrm>
          <a:prstGeom prst="rect">
            <a:avLst/>
          </a:prstGeom>
          <a:noFill/>
        </p:spPr>
        <p:txBody>
          <a:bodyPr wrap="square" lIns="0" rIns="0" numCol="2" spcCol="457200">
            <a:noAutofit/>
          </a:bodyPr>
          <a:lstStyle/>
          <a:p>
            <a:pPr>
              <a:buNone/>
            </a:pPr>
            <a:r>
              <a:rPr lang="en-US" sz="1400" dirty="0">
                <a:solidFill>
                  <a:schemeClr val="bg1"/>
                </a:solidFill>
                <a:effectLst/>
                <a:latin typeface="Montserrat" pitchFamily="2" charset="77"/>
              </a:rPr>
              <a:t>Lux Research fuels innovators to not only imagine what’s possible in the future but also operationalize innovation success in the near term. We deliver research and advisory services to inspire, illuminate, and ignite innovative thinking that reshapes and grows businesses. Using quality data derived from primary research, fact-based analysis, and opinions that challenge traditional thinking, our experts focus on finding truly disruptive innovations that are also realistic and make good business sense.</a:t>
            </a:r>
            <a:endParaRPr lang="en-US" sz="1400" dirty="0">
              <a:solidFill>
                <a:schemeClr val="bg1"/>
              </a:solidFill>
              <a:latin typeface="Montserrat" pitchFamily="2" charset="77"/>
            </a:endParaRPr>
          </a:p>
          <a:p>
            <a:pPr>
              <a:buNone/>
            </a:pPr>
            <a:r>
              <a:rPr lang="en-US" sz="1400" spc="20" dirty="0">
                <a:solidFill>
                  <a:schemeClr val="bg1"/>
                </a:solidFill>
                <a:effectLst/>
                <a:latin typeface="Montserrat" pitchFamily="2" charset="77"/>
              </a:rPr>
              <a:t>The “Lux Take” is trusted by innovation leaders around the world, many of whom seek our advice directly before placing a bet on a startup or partner — our clients rely on Lux insights to make decisions that generate fantastic business outcomes. We pride ourselves on taking a rigorous, scientific approach to avoid the hype and generate unique perspectives and insights that innovation leaders can’t live without.</a:t>
            </a:r>
          </a:p>
        </p:txBody>
      </p:sp>
    </p:spTree>
    <p:extLst>
      <p:ext uri="{BB962C8B-B14F-4D97-AF65-F5344CB8AC3E}">
        <p14:creationId xmlns:p14="http://schemas.microsoft.com/office/powerpoint/2010/main" val="215952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2">
          <p15:clr>
            <a:srgbClr val="5ACBF0"/>
          </p15:clr>
        </p15:guide>
        <p15:guide id="2" orient="horz" pos="360">
          <p15:clr>
            <a:srgbClr val="5ACBF0"/>
          </p15:clr>
        </p15:guide>
        <p15:guide id="3" orient="horz" pos="888">
          <p15:clr>
            <a:srgbClr val="5ACBF0"/>
          </p15:clr>
        </p15:guide>
        <p15:guide id="4" orient="horz" pos="1008">
          <p15:clr>
            <a:srgbClr val="5ACBF0"/>
          </p15:clr>
        </p15:guide>
        <p15:guide id="5" pos="4176">
          <p15:clr>
            <a:srgbClr val="5ACBF0"/>
          </p15:clr>
        </p15:guide>
        <p15:guide id="6" pos="4416">
          <p15:clr>
            <a:srgbClr val="5ACBF0"/>
          </p15:clr>
        </p15:guide>
        <p15:guide id="7" orient="horz" pos="3768">
          <p15:clr>
            <a:srgbClr val="5ACBF0"/>
          </p15:clr>
        </p15:guide>
        <p15:guide id="8" orient="horz" pos="3864">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4 Section Titles">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F9BC32C-7E7E-3C03-4D3C-DFC8D73364FD}"/>
              </a:ext>
            </a:extLst>
          </p:cNvPr>
          <p:cNvSpPr>
            <a:spLocks noGrp="1"/>
          </p:cNvSpPr>
          <p:nvPr>
            <p:ph type="sldNum" sz="quarter" idx="11"/>
          </p:nvPr>
        </p:nvSpPr>
        <p:spPr>
          <a:xfrm>
            <a:off x="11381232" y="6545366"/>
            <a:ext cx="429768" cy="128016"/>
          </a:xfrm>
          <a:prstGeom prst="rect">
            <a:avLst/>
          </a:prstGeom>
        </p:spPr>
        <p:txBody>
          <a:bodyPr lIns="0" tIns="0" rIns="0" bIns="0" anchor="ctr" anchorCtr="0"/>
          <a:lstStyle>
            <a:lvl1pPr algn="r">
              <a:defRPr sz="800">
                <a:solidFill>
                  <a:schemeClr val="bg1"/>
                </a:solidFill>
              </a:defRPr>
            </a:lvl1pPr>
          </a:lstStyle>
          <a:p>
            <a:fld id="{BBE24368-F3DC-4220-9096-E4E4BA733AD7}" type="slidenum">
              <a:rPr lang="en-US" smtClean="0"/>
              <a:pPr/>
              <a:t>‹#›</a:t>
            </a:fld>
            <a:endParaRPr lang="en-US"/>
          </a:p>
        </p:txBody>
      </p:sp>
      <p:sp>
        <p:nvSpPr>
          <p:cNvPr id="5" name="Text Placeholder 3">
            <a:extLst>
              <a:ext uri="{FF2B5EF4-FFF2-40B4-BE49-F238E27FC236}">
                <a16:creationId xmlns:a16="http://schemas.microsoft.com/office/drawing/2014/main" id="{B4F90769-E918-08FF-E4E9-01886791EFD9}"/>
              </a:ext>
            </a:extLst>
          </p:cNvPr>
          <p:cNvSpPr>
            <a:spLocks noGrp="1"/>
          </p:cNvSpPr>
          <p:nvPr>
            <p:ph type="body" sz="quarter" idx="17" hasCustomPrompt="1"/>
          </p:nvPr>
        </p:nvSpPr>
        <p:spPr>
          <a:xfrm>
            <a:off x="5724938" y="6547819"/>
            <a:ext cx="5555795" cy="123111"/>
          </a:xfrm>
        </p:spPr>
        <p:txBody>
          <a:bodyPr tIns="0" bIns="0" anchor="ctr" anchorCtr="0"/>
          <a:lstStyle>
            <a:lvl1pPr algn="r">
              <a:defRPr sz="800" b="0">
                <a:solidFill>
                  <a:schemeClr val="bg1"/>
                </a:solidFill>
              </a:defRPr>
            </a:lvl1pPr>
          </a:lstStyle>
          <a:p>
            <a:pPr lvl="0"/>
            <a:r>
              <a:rPr lang="en-US"/>
              <a:t>Footer</a:t>
            </a:r>
          </a:p>
        </p:txBody>
      </p:sp>
      <p:sp>
        <p:nvSpPr>
          <p:cNvPr id="3" name="Text Placeholder 6">
            <a:extLst>
              <a:ext uri="{FF2B5EF4-FFF2-40B4-BE49-F238E27FC236}">
                <a16:creationId xmlns:a16="http://schemas.microsoft.com/office/drawing/2014/main" id="{20DD87F1-D9AD-6F86-F918-1D17460796EA}"/>
              </a:ext>
            </a:extLst>
          </p:cNvPr>
          <p:cNvSpPr>
            <a:spLocks noGrp="1"/>
          </p:cNvSpPr>
          <p:nvPr>
            <p:ph type="body" sz="quarter" idx="20" hasCustomPrompt="1"/>
          </p:nvPr>
        </p:nvSpPr>
        <p:spPr>
          <a:xfrm>
            <a:off x="380999" y="1674764"/>
            <a:ext cx="601409" cy="876865"/>
          </a:xfrm>
          <a:noFill/>
          <a:ln w="19050">
            <a:noFill/>
          </a:ln>
        </p:spPr>
        <p:txBody>
          <a:bodyPr tIns="45720" rIns="0" anchor="ctr" anchorCtr="0">
            <a:noAutofit/>
          </a:bodyPr>
          <a:lstStyle>
            <a:lvl1pPr algn="l">
              <a:defRPr sz="2800">
                <a:solidFill>
                  <a:schemeClr val="accent1"/>
                </a:solidFill>
              </a:defRPr>
            </a:lvl1pPr>
          </a:lstStyle>
          <a:p>
            <a:pPr lvl="0"/>
            <a:r>
              <a:rPr lang="en-US"/>
              <a:t>01</a:t>
            </a:r>
          </a:p>
        </p:txBody>
      </p:sp>
      <p:sp>
        <p:nvSpPr>
          <p:cNvPr id="6" name="Text Placeholder 6">
            <a:extLst>
              <a:ext uri="{FF2B5EF4-FFF2-40B4-BE49-F238E27FC236}">
                <a16:creationId xmlns:a16="http://schemas.microsoft.com/office/drawing/2014/main" id="{7F6B8724-5C9A-B13B-B8C8-A581D0D41514}"/>
              </a:ext>
            </a:extLst>
          </p:cNvPr>
          <p:cNvSpPr>
            <a:spLocks noGrp="1"/>
          </p:cNvSpPr>
          <p:nvPr>
            <p:ph type="body" sz="quarter" idx="22" hasCustomPrompt="1"/>
          </p:nvPr>
        </p:nvSpPr>
        <p:spPr>
          <a:xfrm>
            <a:off x="380998" y="2790446"/>
            <a:ext cx="601409" cy="876864"/>
          </a:xfrm>
        </p:spPr>
        <p:txBody>
          <a:bodyPr tIns="45720" rIns="0" anchor="ctr" anchorCtr="0">
            <a:noAutofit/>
          </a:bodyPr>
          <a:lstStyle>
            <a:lvl1pPr algn="l">
              <a:defRPr sz="2800">
                <a:solidFill>
                  <a:schemeClr val="accent1"/>
                </a:solidFill>
              </a:defRPr>
            </a:lvl1pPr>
          </a:lstStyle>
          <a:p>
            <a:pPr lvl="0"/>
            <a:r>
              <a:rPr lang="en-US"/>
              <a:t>02</a:t>
            </a:r>
          </a:p>
        </p:txBody>
      </p:sp>
      <p:sp>
        <p:nvSpPr>
          <p:cNvPr id="16" name="Text Placeholder 6">
            <a:extLst>
              <a:ext uri="{FF2B5EF4-FFF2-40B4-BE49-F238E27FC236}">
                <a16:creationId xmlns:a16="http://schemas.microsoft.com/office/drawing/2014/main" id="{919575B0-BA69-A508-3166-54975F4AD6CB}"/>
              </a:ext>
            </a:extLst>
          </p:cNvPr>
          <p:cNvSpPr>
            <a:spLocks noGrp="1"/>
          </p:cNvSpPr>
          <p:nvPr>
            <p:ph type="body" sz="quarter" idx="24" hasCustomPrompt="1"/>
          </p:nvPr>
        </p:nvSpPr>
        <p:spPr>
          <a:xfrm>
            <a:off x="380997" y="3906127"/>
            <a:ext cx="601409" cy="876863"/>
          </a:xfrm>
        </p:spPr>
        <p:txBody>
          <a:bodyPr tIns="45720" rIns="0" anchor="ctr" anchorCtr="0">
            <a:noAutofit/>
          </a:bodyPr>
          <a:lstStyle>
            <a:lvl1pPr algn="l">
              <a:defRPr sz="2800">
                <a:solidFill>
                  <a:schemeClr val="accent1"/>
                </a:solidFill>
              </a:defRPr>
            </a:lvl1pPr>
          </a:lstStyle>
          <a:p>
            <a:pPr lvl="0"/>
            <a:r>
              <a:rPr lang="en-US"/>
              <a:t>03</a:t>
            </a:r>
          </a:p>
        </p:txBody>
      </p:sp>
      <p:sp>
        <p:nvSpPr>
          <p:cNvPr id="17" name="Text Placeholder 3">
            <a:extLst>
              <a:ext uri="{FF2B5EF4-FFF2-40B4-BE49-F238E27FC236}">
                <a16:creationId xmlns:a16="http://schemas.microsoft.com/office/drawing/2014/main" id="{D3620487-B634-2F4F-F481-A9387CBFEFCA}"/>
              </a:ext>
            </a:extLst>
          </p:cNvPr>
          <p:cNvSpPr>
            <a:spLocks noGrp="1"/>
          </p:cNvSpPr>
          <p:nvPr>
            <p:ph type="body" sz="quarter" idx="30" hasCustomPrompt="1"/>
          </p:nvPr>
        </p:nvSpPr>
        <p:spPr>
          <a:xfrm>
            <a:off x="1211207" y="1674765"/>
            <a:ext cx="10599765" cy="876864"/>
          </a:xfrm>
        </p:spPr>
        <p:txBody>
          <a:bodyPr wrap="square" lIns="0" anchor="ctr" anchorCtr="0">
            <a:noAutofit/>
          </a:bodyPr>
          <a:lstStyle>
            <a:lvl1pPr>
              <a:defRPr sz="2400" b="0">
                <a:solidFill>
                  <a:schemeClr val="bg1"/>
                </a:solidFill>
              </a:defRPr>
            </a:lvl1pPr>
            <a:lvl2pPr>
              <a:spcBef>
                <a:spcPts val="400"/>
              </a:spcBef>
              <a:defRPr sz="1600">
                <a:solidFill>
                  <a:schemeClr val="bg1"/>
                </a:solidFill>
              </a:defRPr>
            </a:lvl2pPr>
          </a:lstStyle>
          <a:p>
            <a:pPr lvl="0"/>
            <a:r>
              <a:rPr lang="en-US"/>
              <a:t>Click to add an agenda item</a:t>
            </a:r>
          </a:p>
        </p:txBody>
      </p:sp>
      <p:sp>
        <p:nvSpPr>
          <p:cNvPr id="18" name="Text Placeholder 3">
            <a:extLst>
              <a:ext uri="{FF2B5EF4-FFF2-40B4-BE49-F238E27FC236}">
                <a16:creationId xmlns:a16="http://schemas.microsoft.com/office/drawing/2014/main" id="{E99C15CE-55E3-252C-8554-A5CBA921E3B0}"/>
              </a:ext>
            </a:extLst>
          </p:cNvPr>
          <p:cNvSpPr>
            <a:spLocks noGrp="1"/>
          </p:cNvSpPr>
          <p:nvPr>
            <p:ph type="body" sz="quarter" idx="31" hasCustomPrompt="1"/>
          </p:nvPr>
        </p:nvSpPr>
        <p:spPr>
          <a:xfrm>
            <a:off x="1211207" y="2794295"/>
            <a:ext cx="10599765" cy="873015"/>
          </a:xfrm>
        </p:spPr>
        <p:txBody>
          <a:bodyPr wrap="square" lIns="0" anchor="ctr" anchorCtr="0">
            <a:noAutofit/>
          </a:bodyPr>
          <a:lstStyle>
            <a:lvl1pPr>
              <a:defRPr sz="2400" b="0">
                <a:solidFill>
                  <a:schemeClr val="bg1"/>
                </a:solidFill>
              </a:defRPr>
            </a:lvl1pPr>
            <a:lvl2pPr>
              <a:spcBef>
                <a:spcPts val="400"/>
              </a:spcBef>
              <a:defRPr sz="1600">
                <a:solidFill>
                  <a:schemeClr val="bg1"/>
                </a:solidFill>
              </a:defRPr>
            </a:lvl2pPr>
          </a:lstStyle>
          <a:p>
            <a:pPr lvl="0"/>
            <a:r>
              <a:rPr lang="en-US"/>
              <a:t>Click to add an agenda item</a:t>
            </a:r>
          </a:p>
        </p:txBody>
      </p:sp>
      <p:sp>
        <p:nvSpPr>
          <p:cNvPr id="19" name="Text Placeholder 3">
            <a:extLst>
              <a:ext uri="{FF2B5EF4-FFF2-40B4-BE49-F238E27FC236}">
                <a16:creationId xmlns:a16="http://schemas.microsoft.com/office/drawing/2014/main" id="{D3C9766D-5CA4-476D-9466-43356A9EDD73}"/>
              </a:ext>
            </a:extLst>
          </p:cNvPr>
          <p:cNvSpPr>
            <a:spLocks noGrp="1"/>
          </p:cNvSpPr>
          <p:nvPr>
            <p:ph type="body" sz="quarter" idx="32" hasCustomPrompt="1"/>
          </p:nvPr>
        </p:nvSpPr>
        <p:spPr>
          <a:xfrm>
            <a:off x="1211207" y="3909976"/>
            <a:ext cx="10599765" cy="873014"/>
          </a:xfrm>
        </p:spPr>
        <p:txBody>
          <a:bodyPr wrap="square" lIns="0" anchor="ctr" anchorCtr="0">
            <a:noAutofit/>
          </a:bodyPr>
          <a:lstStyle>
            <a:lvl1pPr>
              <a:defRPr sz="2400" b="0">
                <a:solidFill>
                  <a:schemeClr val="bg1"/>
                </a:solidFill>
              </a:defRPr>
            </a:lvl1pPr>
            <a:lvl2pPr>
              <a:spcBef>
                <a:spcPts val="400"/>
              </a:spcBef>
              <a:defRPr sz="1600">
                <a:solidFill>
                  <a:schemeClr val="bg1"/>
                </a:solidFill>
              </a:defRPr>
            </a:lvl2pPr>
          </a:lstStyle>
          <a:p>
            <a:pPr lvl="0"/>
            <a:r>
              <a:rPr lang="en-US"/>
              <a:t>Click to add an agenda item</a:t>
            </a:r>
          </a:p>
        </p:txBody>
      </p:sp>
      <p:sp>
        <p:nvSpPr>
          <p:cNvPr id="20" name="AutoShape 3">
            <a:extLst>
              <a:ext uri="{FF2B5EF4-FFF2-40B4-BE49-F238E27FC236}">
                <a16:creationId xmlns:a16="http://schemas.microsoft.com/office/drawing/2014/main" id="{8649F6A9-8FDC-8DDF-A85B-366FE9212B00}"/>
              </a:ext>
            </a:extLst>
          </p:cNvPr>
          <p:cNvSpPr/>
          <p:nvPr userDrawn="1"/>
        </p:nvSpPr>
        <p:spPr>
          <a:xfrm rot="-5400000">
            <a:off x="548607" y="2114055"/>
            <a:ext cx="875147" cy="0"/>
          </a:xfrm>
          <a:prstGeom prst="line">
            <a:avLst/>
          </a:prstGeom>
          <a:ln w="19050" cap="flat">
            <a:solidFill>
              <a:srgbClr val="EDDC29"/>
            </a:solidFill>
            <a:prstDash val="solid"/>
            <a:headEnd type="none" w="sm" len="sm"/>
            <a:tailEnd type="none" w="sm" len="sm"/>
          </a:ln>
        </p:spPr>
        <p:txBody>
          <a:bodyPr/>
          <a:lstStyle/>
          <a:p>
            <a:endParaRPr lang="en-US">
              <a:latin typeface="Montserrat" pitchFamily="2" charset="77"/>
            </a:endParaRPr>
          </a:p>
        </p:txBody>
      </p:sp>
      <p:sp>
        <p:nvSpPr>
          <p:cNvPr id="21" name="AutoShape 3">
            <a:extLst>
              <a:ext uri="{FF2B5EF4-FFF2-40B4-BE49-F238E27FC236}">
                <a16:creationId xmlns:a16="http://schemas.microsoft.com/office/drawing/2014/main" id="{F3C78989-CFE7-F7CB-68D3-32DE31528433}"/>
              </a:ext>
            </a:extLst>
          </p:cNvPr>
          <p:cNvSpPr/>
          <p:nvPr userDrawn="1"/>
        </p:nvSpPr>
        <p:spPr>
          <a:xfrm rot="-5400000">
            <a:off x="548607" y="3229737"/>
            <a:ext cx="875147" cy="0"/>
          </a:xfrm>
          <a:prstGeom prst="line">
            <a:avLst/>
          </a:prstGeom>
          <a:ln w="19050" cap="flat">
            <a:solidFill>
              <a:srgbClr val="EDDC29"/>
            </a:solidFill>
            <a:prstDash val="solid"/>
            <a:headEnd type="none" w="sm" len="sm"/>
            <a:tailEnd type="none" w="sm" len="sm"/>
          </a:ln>
        </p:spPr>
        <p:txBody>
          <a:bodyPr/>
          <a:lstStyle/>
          <a:p>
            <a:endParaRPr lang="en-US">
              <a:latin typeface="Montserrat" pitchFamily="2" charset="77"/>
            </a:endParaRPr>
          </a:p>
        </p:txBody>
      </p:sp>
      <p:sp>
        <p:nvSpPr>
          <p:cNvPr id="22" name="AutoShape 3">
            <a:extLst>
              <a:ext uri="{FF2B5EF4-FFF2-40B4-BE49-F238E27FC236}">
                <a16:creationId xmlns:a16="http://schemas.microsoft.com/office/drawing/2014/main" id="{8C4B2774-E14D-3FE1-83ED-D7ECE6954800}"/>
              </a:ext>
            </a:extLst>
          </p:cNvPr>
          <p:cNvSpPr/>
          <p:nvPr userDrawn="1"/>
        </p:nvSpPr>
        <p:spPr>
          <a:xfrm rot="-5400000">
            <a:off x="548607" y="4347549"/>
            <a:ext cx="875147" cy="0"/>
          </a:xfrm>
          <a:prstGeom prst="line">
            <a:avLst/>
          </a:prstGeom>
          <a:ln w="19050" cap="flat">
            <a:solidFill>
              <a:srgbClr val="EDDC29"/>
            </a:solidFill>
            <a:prstDash val="solid"/>
            <a:headEnd type="none" w="sm" len="sm"/>
            <a:tailEnd type="none" w="sm" len="sm"/>
          </a:ln>
        </p:spPr>
        <p:txBody>
          <a:bodyPr/>
          <a:lstStyle/>
          <a:p>
            <a:endParaRPr lang="en-US">
              <a:latin typeface="Montserrat" pitchFamily="2" charset="77"/>
            </a:endParaRPr>
          </a:p>
        </p:txBody>
      </p:sp>
      <p:sp>
        <p:nvSpPr>
          <p:cNvPr id="26" name="Text Placeholder 6">
            <a:extLst>
              <a:ext uri="{FF2B5EF4-FFF2-40B4-BE49-F238E27FC236}">
                <a16:creationId xmlns:a16="http://schemas.microsoft.com/office/drawing/2014/main" id="{4C3513FA-0297-1976-2004-BCBA55A3934E}"/>
              </a:ext>
            </a:extLst>
          </p:cNvPr>
          <p:cNvSpPr>
            <a:spLocks noGrp="1"/>
          </p:cNvSpPr>
          <p:nvPr>
            <p:ph type="body" sz="quarter" idx="33" hasCustomPrompt="1"/>
          </p:nvPr>
        </p:nvSpPr>
        <p:spPr>
          <a:xfrm>
            <a:off x="380997" y="5021808"/>
            <a:ext cx="601409" cy="876863"/>
          </a:xfrm>
        </p:spPr>
        <p:txBody>
          <a:bodyPr tIns="45720" rIns="0" anchor="ctr" anchorCtr="0">
            <a:noAutofit/>
          </a:bodyPr>
          <a:lstStyle>
            <a:lvl1pPr algn="l">
              <a:defRPr sz="2800">
                <a:solidFill>
                  <a:schemeClr val="accent1"/>
                </a:solidFill>
              </a:defRPr>
            </a:lvl1pPr>
          </a:lstStyle>
          <a:p>
            <a:pPr lvl="0"/>
            <a:r>
              <a:rPr lang="en-US"/>
              <a:t>04</a:t>
            </a:r>
          </a:p>
        </p:txBody>
      </p:sp>
      <p:sp>
        <p:nvSpPr>
          <p:cNvPr id="27" name="Text Placeholder 3">
            <a:extLst>
              <a:ext uri="{FF2B5EF4-FFF2-40B4-BE49-F238E27FC236}">
                <a16:creationId xmlns:a16="http://schemas.microsoft.com/office/drawing/2014/main" id="{2C2BBB6C-896A-32C3-19C1-A51CD31D29AE}"/>
              </a:ext>
            </a:extLst>
          </p:cNvPr>
          <p:cNvSpPr>
            <a:spLocks noGrp="1"/>
          </p:cNvSpPr>
          <p:nvPr>
            <p:ph type="body" sz="quarter" idx="34" hasCustomPrompt="1"/>
          </p:nvPr>
        </p:nvSpPr>
        <p:spPr>
          <a:xfrm>
            <a:off x="1211207" y="5021809"/>
            <a:ext cx="10599765" cy="873014"/>
          </a:xfrm>
        </p:spPr>
        <p:txBody>
          <a:bodyPr wrap="square" lIns="0" anchor="ctr" anchorCtr="0">
            <a:noAutofit/>
          </a:bodyPr>
          <a:lstStyle>
            <a:lvl1pPr>
              <a:defRPr sz="2400" b="0">
                <a:solidFill>
                  <a:schemeClr val="bg1"/>
                </a:solidFill>
              </a:defRPr>
            </a:lvl1pPr>
            <a:lvl2pPr>
              <a:spcBef>
                <a:spcPts val="400"/>
              </a:spcBef>
              <a:defRPr sz="1600">
                <a:solidFill>
                  <a:schemeClr val="bg1"/>
                </a:solidFill>
              </a:defRPr>
            </a:lvl2pPr>
          </a:lstStyle>
          <a:p>
            <a:pPr lvl="0"/>
            <a:r>
              <a:rPr lang="en-US"/>
              <a:t>Click to add an agenda item</a:t>
            </a:r>
          </a:p>
        </p:txBody>
      </p:sp>
      <p:sp>
        <p:nvSpPr>
          <p:cNvPr id="28" name="AutoShape 3">
            <a:extLst>
              <a:ext uri="{FF2B5EF4-FFF2-40B4-BE49-F238E27FC236}">
                <a16:creationId xmlns:a16="http://schemas.microsoft.com/office/drawing/2014/main" id="{0508955E-FB0B-11C0-0E45-6D73889E5DCF}"/>
              </a:ext>
            </a:extLst>
          </p:cNvPr>
          <p:cNvSpPr/>
          <p:nvPr userDrawn="1"/>
        </p:nvSpPr>
        <p:spPr>
          <a:xfrm rot="-5400000">
            <a:off x="548607" y="5459382"/>
            <a:ext cx="875147" cy="0"/>
          </a:xfrm>
          <a:prstGeom prst="line">
            <a:avLst/>
          </a:prstGeom>
          <a:ln w="19050" cap="flat">
            <a:solidFill>
              <a:srgbClr val="EDDC29"/>
            </a:solidFill>
            <a:prstDash val="solid"/>
            <a:headEnd type="none" w="sm" len="sm"/>
            <a:tailEnd type="none" w="sm" len="sm"/>
          </a:ln>
        </p:spPr>
        <p:txBody>
          <a:bodyPr/>
          <a:lstStyle/>
          <a:p>
            <a:endParaRPr lang="en-US">
              <a:latin typeface="Montserrat" pitchFamily="2" charset="77"/>
            </a:endParaRPr>
          </a:p>
        </p:txBody>
      </p:sp>
      <p:sp>
        <p:nvSpPr>
          <p:cNvPr id="4" name="Text Placeholder 8">
            <a:extLst>
              <a:ext uri="{FF2B5EF4-FFF2-40B4-BE49-F238E27FC236}">
                <a16:creationId xmlns:a16="http://schemas.microsoft.com/office/drawing/2014/main" id="{36DB819B-901C-0660-3A28-092DEA0FCDA3}"/>
              </a:ext>
            </a:extLst>
          </p:cNvPr>
          <p:cNvSpPr>
            <a:spLocks noGrp="1"/>
          </p:cNvSpPr>
          <p:nvPr>
            <p:ph type="body" sz="quarter" idx="13" hasCustomPrompt="1"/>
          </p:nvPr>
        </p:nvSpPr>
        <p:spPr>
          <a:xfrm>
            <a:off x="380997" y="422494"/>
            <a:ext cx="11429974" cy="873014"/>
          </a:xfrm>
        </p:spPr>
        <p:txBody>
          <a:bodyPr wrap="square" anchor="ctr" anchorCtr="0">
            <a:noAutofit/>
          </a:bodyPr>
          <a:lstStyle>
            <a:lvl1pPr marL="0" indent="0" algn="l">
              <a:buNone/>
              <a:defRPr sz="3600" b="1" cap="all" spc="300" baseline="0">
                <a:solidFill>
                  <a:schemeClr val="bg1"/>
                </a:solidFill>
              </a:defRPr>
            </a:lvl1pPr>
            <a:lvl2pPr marL="256032" indent="0">
              <a:buNone/>
              <a:defRPr/>
            </a:lvl2pPr>
            <a:lvl3pPr marL="713232" indent="0">
              <a:buNone/>
              <a:defRPr/>
            </a:lvl3pPr>
            <a:lvl4pPr marL="1170432" indent="0">
              <a:buNone/>
              <a:defRPr/>
            </a:lvl4pPr>
            <a:lvl5pPr marL="1627632" indent="0">
              <a:buNone/>
              <a:defRPr/>
            </a:lvl5pPr>
          </a:lstStyle>
          <a:p>
            <a:r>
              <a:rPr lang="en-US"/>
              <a:t>CLICK TO ADD A SLIDE TITLE</a:t>
            </a:r>
          </a:p>
        </p:txBody>
      </p:sp>
    </p:spTree>
    <p:extLst>
      <p:ext uri="{BB962C8B-B14F-4D97-AF65-F5344CB8AC3E}">
        <p14:creationId xmlns:p14="http://schemas.microsoft.com/office/powerpoint/2010/main" val="260858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2" orient="horz" pos="648">
          <p15:clr>
            <a:srgbClr val="5ACBF0"/>
          </p15:clr>
        </p15:guide>
        <p15:guide id="3" orient="horz" pos="264">
          <p15:clr>
            <a:srgbClr val="5ACBF0"/>
          </p15:clr>
        </p15:guide>
        <p15:guide id="4" pos="408">
          <p15:clr>
            <a:srgbClr val="5ACBF0"/>
          </p15:clr>
        </p15:guide>
        <p15:guide id="5" pos="600">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Content - Image Right">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FC5888F1-8D9C-6BD1-BA2B-9D92092B2371}"/>
              </a:ext>
            </a:extLst>
          </p:cNvPr>
          <p:cNvSpPr>
            <a:spLocks noGrp="1"/>
          </p:cNvSpPr>
          <p:nvPr>
            <p:ph type="body" sz="quarter" idx="13" hasCustomPrompt="1"/>
          </p:nvPr>
        </p:nvSpPr>
        <p:spPr>
          <a:xfrm>
            <a:off x="380997" y="422493"/>
            <a:ext cx="6234395" cy="1200587"/>
          </a:xfrm>
        </p:spPr>
        <p:txBody>
          <a:bodyPr wrap="square" anchor="ctr" anchorCtr="0">
            <a:noAutofit/>
          </a:bodyPr>
          <a:lstStyle>
            <a:lvl1pPr marL="0" indent="0" algn="l">
              <a:buNone/>
              <a:defRPr sz="3600" b="1" cap="all" spc="300" baseline="0">
                <a:solidFill>
                  <a:schemeClr val="bg1"/>
                </a:solidFill>
              </a:defRPr>
            </a:lvl1pPr>
            <a:lvl2pPr marL="256032" indent="0">
              <a:buNone/>
              <a:defRPr/>
            </a:lvl2pPr>
            <a:lvl3pPr marL="713232" indent="0">
              <a:buNone/>
              <a:defRPr/>
            </a:lvl3pPr>
            <a:lvl4pPr marL="1170432" indent="0">
              <a:buNone/>
              <a:defRPr/>
            </a:lvl4pPr>
            <a:lvl5pPr marL="1627632" indent="0">
              <a:buNone/>
              <a:defRPr/>
            </a:lvl5pPr>
          </a:lstStyle>
          <a:p>
            <a:r>
              <a:rPr lang="en-US"/>
              <a:t>CLICK TO ADD A SLIDE TITLE</a:t>
            </a:r>
          </a:p>
        </p:txBody>
      </p:sp>
      <p:sp>
        <p:nvSpPr>
          <p:cNvPr id="20" name="Slide Number Placeholder 5">
            <a:extLst>
              <a:ext uri="{FF2B5EF4-FFF2-40B4-BE49-F238E27FC236}">
                <a16:creationId xmlns:a16="http://schemas.microsoft.com/office/drawing/2014/main" id="{81F9502A-DD07-D943-94BD-8FD36C165C56}"/>
              </a:ext>
            </a:extLst>
          </p:cNvPr>
          <p:cNvSpPr>
            <a:spLocks noGrp="1"/>
          </p:cNvSpPr>
          <p:nvPr>
            <p:ph type="sldNum" sz="quarter" idx="11"/>
          </p:nvPr>
        </p:nvSpPr>
        <p:spPr>
          <a:xfrm>
            <a:off x="11381232" y="6545366"/>
            <a:ext cx="429768" cy="128016"/>
          </a:xfrm>
          <a:prstGeom prst="rect">
            <a:avLst/>
          </a:prstGeom>
        </p:spPr>
        <p:txBody>
          <a:bodyPr lIns="0" tIns="0" rIns="0" bIns="0" anchor="ctr" anchorCtr="0"/>
          <a:lstStyle>
            <a:lvl1pPr algn="r">
              <a:defRPr sz="800">
                <a:solidFill>
                  <a:schemeClr val="bg1"/>
                </a:solidFill>
              </a:defRPr>
            </a:lvl1pPr>
          </a:lstStyle>
          <a:p>
            <a:fld id="{BBE24368-F3DC-4220-9096-E4E4BA733AD7}" type="slidenum">
              <a:rPr lang="en-US" smtClean="0"/>
              <a:pPr/>
              <a:t>‹#›</a:t>
            </a:fld>
            <a:endParaRPr lang="en-US"/>
          </a:p>
        </p:txBody>
      </p:sp>
      <p:sp>
        <p:nvSpPr>
          <p:cNvPr id="23" name="Text Placeholder 3">
            <a:extLst>
              <a:ext uri="{FF2B5EF4-FFF2-40B4-BE49-F238E27FC236}">
                <a16:creationId xmlns:a16="http://schemas.microsoft.com/office/drawing/2014/main" id="{D5B10FC9-DC40-B574-BB18-1563033B02B0}"/>
              </a:ext>
            </a:extLst>
          </p:cNvPr>
          <p:cNvSpPr>
            <a:spLocks noGrp="1"/>
          </p:cNvSpPr>
          <p:nvPr>
            <p:ph type="body" sz="quarter" idx="17" hasCustomPrompt="1"/>
          </p:nvPr>
        </p:nvSpPr>
        <p:spPr>
          <a:xfrm>
            <a:off x="5724938" y="6547819"/>
            <a:ext cx="5555795" cy="123111"/>
          </a:xfrm>
        </p:spPr>
        <p:txBody>
          <a:bodyPr tIns="0" bIns="0" anchor="ctr" anchorCtr="0"/>
          <a:lstStyle>
            <a:lvl1pPr algn="r">
              <a:defRPr sz="800" b="0">
                <a:solidFill>
                  <a:schemeClr val="bg1"/>
                </a:solidFill>
              </a:defRPr>
            </a:lvl1pPr>
          </a:lstStyle>
          <a:p>
            <a:pPr lvl="0"/>
            <a:r>
              <a:rPr lang="en-US"/>
              <a:t>Footer</a:t>
            </a:r>
          </a:p>
        </p:txBody>
      </p:sp>
      <p:sp>
        <p:nvSpPr>
          <p:cNvPr id="2" name="AutoShape 3">
            <a:extLst>
              <a:ext uri="{FF2B5EF4-FFF2-40B4-BE49-F238E27FC236}">
                <a16:creationId xmlns:a16="http://schemas.microsoft.com/office/drawing/2014/main" id="{D79200DC-A148-BB71-C1F2-3F853580B510}"/>
              </a:ext>
            </a:extLst>
          </p:cNvPr>
          <p:cNvSpPr/>
          <p:nvPr userDrawn="1"/>
        </p:nvSpPr>
        <p:spPr>
          <a:xfrm rot="10800000">
            <a:off x="376517" y="2883778"/>
            <a:ext cx="1192309" cy="0"/>
          </a:xfrm>
          <a:prstGeom prst="line">
            <a:avLst/>
          </a:prstGeom>
          <a:ln w="19050" cap="flat">
            <a:solidFill>
              <a:srgbClr val="EDDC29"/>
            </a:solidFill>
            <a:prstDash val="solid"/>
            <a:headEnd type="none" w="sm" len="sm"/>
            <a:tailEnd type="none" w="sm" len="sm"/>
          </a:ln>
        </p:spPr>
        <p:txBody>
          <a:bodyPr/>
          <a:lstStyle/>
          <a:p>
            <a:endParaRPr lang="en-US">
              <a:latin typeface="Montserrat" pitchFamily="2" charset="77"/>
            </a:endParaRPr>
          </a:p>
        </p:txBody>
      </p:sp>
      <p:sp>
        <p:nvSpPr>
          <p:cNvPr id="3" name="Text Placeholder 6">
            <a:extLst>
              <a:ext uri="{FF2B5EF4-FFF2-40B4-BE49-F238E27FC236}">
                <a16:creationId xmlns:a16="http://schemas.microsoft.com/office/drawing/2014/main" id="{839EFD78-AC40-AB5F-DDA7-D236B95D8C8D}"/>
              </a:ext>
            </a:extLst>
          </p:cNvPr>
          <p:cNvSpPr>
            <a:spLocks noGrp="1"/>
          </p:cNvSpPr>
          <p:nvPr>
            <p:ph type="body" sz="quarter" idx="20" hasCustomPrompt="1"/>
          </p:nvPr>
        </p:nvSpPr>
        <p:spPr>
          <a:xfrm>
            <a:off x="376517" y="3074744"/>
            <a:ext cx="6238875" cy="2776644"/>
          </a:xfrm>
        </p:spPr>
        <p:txBody>
          <a:bodyPr anchor="ctr">
            <a:noAutofit/>
          </a:bodyPr>
          <a:lstStyle>
            <a:lvl1pPr>
              <a:defRPr sz="2000" b="0" spc="0">
                <a:solidFill>
                  <a:schemeClr val="bg1"/>
                </a:solidFill>
              </a:defRPr>
            </a:lvl1pPr>
            <a:lvl2pPr>
              <a:defRPr sz="1800">
                <a:solidFill>
                  <a:schemeClr val="bg1"/>
                </a:solidFill>
              </a:defRPr>
            </a:lvl2pPr>
            <a:lvl3pPr>
              <a:buClr>
                <a:schemeClr val="bg1"/>
              </a:buClr>
              <a:defRPr sz="1800">
                <a:solidFill>
                  <a:schemeClr val="bg1"/>
                </a:solidFill>
              </a:defRPr>
            </a:lvl3pPr>
            <a:lvl4pPr>
              <a:defRPr sz="1400"/>
            </a:lvl4pPr>
          </a:lstStyle>
          <a:p>
            <a:r>
              <a:rPr lang="en-US" dirty="0"/>
              <a:t>This is the main body text in 20 </a:t>
            </a:r>
            <a:r>
              <a:rPr lang="en-US" dirty="0" err="1"/>
              <a:t>pt</a:t>
            </a:r>
            <a:r>
              <a:rPr lang="en-US" dirty="0"/>
              <a:t> font​</a:t>
            </a:r>
          </a:p>
          <a:p>
            <a:pPr lvl="2"/>
            <a:r>
              <a:rPr lang="en-US" dirty="0"/>
              <a:t>Use bullets, 3–5 words each​</a:t>
            </a:r>
          </a:p>
          <a:p>
            <a:pPr lvl="2"/>
            <a:r>
              <a:rPr lang="en-US" dirty="0"/>
              <a:t>Another bullet</a:t>
            </a:r>
          </a:p>
          <a:p>
            <a:pPr lvl="2"/>
            <a:r>
              <a:rPr lang="en-US" dirty="0"/>
              <a:t>And maybe one more</a:t>
            </a:r>
          </a:p>
        </p:txBody>
      </p:sp>
      <p:sp>
        <p:nvSpPr>
          <p:cNvPr id="6" name="Picture Placeholder 4">
            <a:extLst>
              <a:ext uri="{FF2B5EF4-FFF2-40B4-BE49-F238E27FC236}">
                <a16:creationId xmlns:a16="http://schemas.microsoft.com/office/drawing/2014/main" id="{3D5BCE7D-8338-CB75-3F87-04B57BE25A13}"/>
              </a:ext>
            </a:extLst>
          </p:cNvPr>
          <p:cNvSpPr>
            <a:spLocks noGrp="1"/>
          </p:cNvSpPr>
          <p:nvPr>
            <p:ph type="pic" sz="quarter" idx="21"/>
          </p:nvPr>
        </p:nvSpPr>
        <p:spPr>
          <a:xfrm>
            <a:off x="6996113" y="422275"/>
            <a:ext cx="4814887" cy="5420546"/>
          </a:xfrm>
          <a:solidFill>
            <a:schemeClr val="tx1"/>
          </a:solidFill>
        </p:spPr>
        <p:txBody>
          <a:bodyPr/>
          <a:lstStyle>
            <a:lvl1pPr algn="ctr">
              <a:defRPr>
                <a:solidFill>
                  <a:schemeClr val="bg1"/>
                </a:solidFill>
              </a:defRPr>
            </a:lvl1pPr>
          </a:lstStyle>
          <a:p>
            <a:r>
              <a:rPr lang="en-US"/>
              <a:t>Click icon to add picture</a:t>
            </a:r>
          </a:p>
        </p:txBody>
      </p:sp>
      <p:sp>
        <p:nvSpPr>
          <p:cNvPr id="7" name="Text Placeholder 6">
            <a:extLst>
              <a:ext uri="{FF2B5EF4-FFF2-40B4-BE49-F238E27FC236}">
                <a16:creationId xmlns:a16="http://schemas.microsoft.com/office/drawing/2014/main" id="{565DD578-E5FC-AF54-10ED-C8214CEE0DFD}"/>
              </a:ext>
            </a:extLst>
          </p:cNvPr>
          <p:cNvSpPr>
            <a:spLocks noGrp="1"/>
          </p:cNvSpPr>
          <p:nvPr>
            <p:ph type="body" sz="quarter" idx="19" hasCustomPrompt="1"/>
          </p:nvPr>
        </p:nvSpPr>
        <p:spPr>
          <a:xfrm>
            <a:off x="376517" y="1738650"/>
            <a:ext cx="6234395" cy="954163"/>
          </a:xfrm>
        </p:spPr>
        <p:txBody>
          <a:bodyPr anchor="ctr">
            <a:noAutofit/>
          </a:bodyPr>
          <a:lstStyle>
            <a:lvl1pPr>
              <a:defRPr sz="2400" b="0" spc="0">
                <a:solidFill>
                  <a:schemeClr val="accent1"/>
                </a:solidFill>
              </a:defRPr>
            </a:lvl1pPr>
          </a:lstStyle>
          <a:p>
            <a:pPr lvl="0"/>
            <a:r>
              <a:rPr lang="en-US" dirty="0"/>
              <a:t>Click here to add subtitle to expand title if needed.</a:t>
            </a:r>
          </a:p>
        </p:txBody>
      </p:sp>
    </p:spTree>
    <p:extLst>
      <p:ext uri="{BB962C8B-B14F-4D97-AF65-F5344CB8AC3E}">
        <p14:creationId xmlns:p14="http://schemas.microsoft.com/office/powerpoint/2010/main" val="3325538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pos="4176">
          <p15:clr>
            <a:srgbClr val="5ACBF0"/>
          </p15:clr>
        </p15:guide>
        <p15:guide id="4" orient="horz" pos="360">
          <p15:clr>
            <a:srgbClr val="5ACBF0"/>
          </p15:clr>
        </p15:guide>
        <p15:guide id="5" orient="horz" pos="312">
          <p15:clr>
            <a:srgbClr val="5ACBF0"/>
          </p15:clr>
        </p15:guide>
        <p15:guide id="7" orient="horz" pos="1008">
          <p15:clr>
            <a:srgbClr val="5ACBF0"/>
          </p15:clr>
        </p15:guide>
        <p15:guide id="8" orient="horz" pos="912">
          <p15:clr>
            <a:srgbClr val="5ACBF0"/>
          </p15:clr>
        </p15:guide>
        <p15:guide id="9" pos="4416">
          <p15:clr>
            <a:srgbClr val="5ACBF0"/>
          </p15:clr>
        </p15:guide>
        <p15:guide id="10" orient="horz" pos="2496">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 Content - Image Right">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81F9502A-DD07-D943-94BD-8FD36C165C56}"/>
              </a:ext>
            </a:extLst>
          </p:cNvPr>
          <p:cNvSpPr>
            <a:spLocks noGrp="1"/>
          </p:cNvSpPr>
          <p:nvPr>
            <p:ph type="sldNum" sz="quarter" idx="11"/>
          </p:nvPr>
        </p:nvSpPr>
        <p:spPr>
          <a:xfrm>
            <a:off x="11381232" y="6545366"/>
            <a:ext cx="429768" cy="128016"/>
          </a:xfrm>
          <a:prstGeom prst="rect">
            <a:avLst/>
          </a:prstGeom>
        </p:spPr>
        <p:txBody>
          <a:bodyPr lIns="0" tIns="0" rIns="0" bIns="0" anchor="ctr" anchorCtr="0"/>
          <a:lstStyle>
            <a:lvl1pPr algn="r">
              <a:defRPr sz="800">
                <a:solidFill>
                  <a:schemeClr val="bg1"/>
                </a:solidFill>
              </a:defRPr>
            </a:lvl1pPr>
          </a:lstStyle>
          <a:p>
            <a:fld id="{BBE24368-F3DC-4220-9096-E4E4BA733AD7}" type="slidenum">
              <a:rPr lang="en-US" smtClean="0"/>
              <a:pPr/>
              <a:t>‹#›</a:t>
            </a:fld>
            <a:endParaRPr lang="en-US"/>
          </a:p>
        </p:txBody>
      </p:sp>
      <p:sp>
        <p:nvSpPr>
          <p:cNvPr id="23" name="Text Placeholder 3">
            <a:extLst>
              <a:ext uri="{FF2B5EF4-FFF2-40B4-BE49-F238E27FC236}">
                <a16:creationId xmlns:a16="http://schemas.microsoft.com/office/drawing/2014/main" id="{D5B10FC9-DC40-B574-BB18-1563033B02B0}"/>
              </a:ext>
            </a:extLst>
          </p:cNvPr>
          <p:cNvSpPr>
            <a:spLocks noGrp="1"/>
          </p:cNvSpPr>
          <p:nvPr>
            <p:ph type="body" sz="quarter" idx="17" hasCustomPrompt="1"/>
          </p:nvPr>
        </p:nvSpPr>
        <p:spPr>
          <a:xfrm>
            <a:off x="5724938" y="6547819"/>
            <a:ext cx="5555795" cy="123111"/>
          </a:xfrm>
        </p:spPr>
        <p:txBody>
          <a:bodyPr tIns="0" bIns="0" anchor="ctr" anchorCtr="0"/>
          <a:lstStyle>
            <a:lvl1pPr algn="r">
              <a:defRPr sz="800" b="0">
                <a:solidFill>
                  <a:schemeClr val="bg1"/>
                </a:solidFill>
              </a:defRPr>
            </a:lvl1pPr>
          </a:lstStyle>
          <a:p>
            <a:pPr lvl="0"/>
            <a:r>
              <a:rPr lang="en-US"/>
              <a:t>Footer</a:t>
            </a:r>
          </a:p>
        </p:txBody>
      </p:sp>
      <p:sp>
        <p:nvSpPr>
          <p:cNvPr id="2" name="AutoShape 3">
            <a:extLst>
              <a:ext uri="{FF2B5EF4-FFF2-40B4-BE49-F238E27FC236}">
                <a16:creationId xmlns:a16="http://schemas.microsoft.com/office/drawing/2014/main" id="{D79200DC-A148-BB71-C1F2-3F853580B510}"/>
              </a:ext>
            </a:extLst>
          </p:cNvPr>
          <p:cNvSpPr/>
          <p:nvPr userDrawn="1"/>
        </p:nvSpPr>
        <p:spPr>
          <a:xfrm rot="10800000">
            <a:off x="380996" y="2218765"/>
            <a:ext cx="1192309" cy="0"/>
          </a:xfrm>
          <a:prstGeom prst="line">
            <a:avLst/>
          </a:prstGeom>
          <a:ln w="19050" cap="flat">
            <a:solidFill>
              <a:srgbClr val="EDDC29"/>
            </a:solidFill>
            <a:prstDash val="solid"/>
            <a:headEnd type="none" w="sm" len="sm"/>
            <a:tailEnd type="none" w="sm" len="sm"/>
          </a:ln>
        </p:spPr>
        <p:txBody>
          <a:bodyPr/>
          <a:lstStyle/>
          <a:p>
            <a:endParaRPr lang="en-US">
              <a:latin typeface="Montserrat" pitchFamily="2" charset="77"/>
            </a:endParaRPr>
          </a:p>
        </p:txBody>
      </p:sp>
      <p:sp>
        <p:nvSpPr>
          <p:cNvPr id="4" name="Text Placeholder 8">
            <a:extLst>
              <a:ext uri="{FF2B5EF4-FFF2-40B4-BE49-F238E27FC236}">
                <a16:creationId xmlns:a16="http://schemas.microsoft.com/office/drawing/2014/main" id="{C344BBB0-6077-E872-66BF-7FC4B69E1F47}"/>
              </a:ext>
            </a:extLst>
          </p:cNvPr>
          <p:cNvSpPr>
            <a:spLocks noGrp="1"/>
          </p:cNvSpPr>
          <p:nvPr>
            <p:ph type="body" sz="quarter" idx="13" hasCustomPrompt="1"/>
          </p:nvPr>
        </p:nvSpPr>
        <p:spPr>
          <a:xfrm>
            <a:off x="380997" y="422493"/>
            <a:ext cx="6234395" cy="1533192"/>
          </a:xfrm>
        </p:spPr>
        <p:txBody>
          <a:bodyPr wrap="square" anchor="ctr" anchorCtr="0">
            <a:noAutofit/>
          </a:bodyPr>
          <a:lstStyle>
            <a:lvl1pPr marL="0" indent="0" algn="l">
              <a:buNone/>
              <a:defRPr sz="3600" b="1" cap="all" spc="300" baseline="0">
                <a:solidFill>
                  <a:schemeClr val="bg1"/>
                </a:solidFill>
              </a:defRPr>
            </a:lvl1pPr>
            <a:lvl2pPr marL="256032" indent="0">
              <a:buNone/>
              <a:defRPr/>
            </a:lvl2pPr>
            <a:lvl3pPr marL="713232" indent="0">
              <a:buNone/>
              <a:defRPr/>
            </a:lvl3pPr>
            <a:lvl4pPr marL="1170432" indent="0">
              <a:buNone/>
              <a:defRPr/>
            </a:lvl4pPr>
            <a:lvl5pPr marL="1627632" indent="0">
              <a:buNone/>
              <a:defRPr/>
            </a:lvl5pPr>
          </a:lstStyle>
          <a:p>
            <a:r>
              <a:rPr lang="en-US"/>
              <a:t>CLICK TO ADD A SLIDE TITLE</a:t>
            </a:r>
          </a:p>
        </p:txBody>
      </p:sp>
      <p:sp>
        <p:nvSpPr>
          <p:cNvPr id="5" name="Text Placeholder 6">
            <a:extLst>
              <a:ext uri="{FF2B5EF4-FFF2-40B4-BE49-F238E27FC236}">
                <a16:creationId xmlns:a16="http://schemas.microsoft.com/office/drawing/2014/main" id="{04028796-A702-4D88-8B25-46E673F60BCB}"/>
              </a:ext>
            </a:extLst>
          </p:cNvPr>
          <p:cNvSpPr>
            <a:spLocks noGrp="1"/>
          </p:cNvSpPr>
          <p:nvPr>
            <p:ph type="body" sz="quarter" idx="20" hasCustomPrompt="1"/>
          </p:nvPr>
        </p:nvSpPr>
        <p:spPr>
          <a:xfrm>
            <a:off x="376517" y="2481846"/>
            <a:ext cx="6238875" cy="3369542"/>
          </a:xfrm>
        </p:spPr>
        <p:txBody>
          <a:bodyPr anchor="ctr">
            <a:noAutofit/>
          </a:bodyPr>
          <a:lstStyle>
            <a:lvl1pPr>
              <a:defRPr sz="2000" b="0" spc="0">
                <a:solidFill>
                  <a:schemeClr val="bg1"/>
                </a:solidFill>
              </a:defRPr>
            </a:lvl1pPr>
            <a:lvl2pPr>
              <a:defRPr sz="1800">
                <a:solidFill>
                  <a:schemeClr val="bg1"/>
                </a:solidFill>
              </a:defRPr>
            </a:lvl2pPr>
            <a:lvl3pPr>
              <a:buClr>
                <a:schemeClr val="bg1"/>
              </a:buClr>
              <a:defRPr sz="1800">
                <a:solidFill>
                  <a:schemeClr val="bg1"/>
                </a:solidFill>
              </a:defRPr>
            </a:lvl3pPr>
            <a:lvl4pPr>
              <a:defRPr sz="1400"/>
            </a:lvl4pPr>
          </a:lstStyle>
          <a:p>
            <a:r>
              <a:rPr lang="en-US" dirty="0"/>
              <a:t>This is the main body text in 20 </a:t>
            </a:r>
            <a:r>
              <a:rPr lang="en-US" dirty="0" err="1"/>
              <a:t>pt</a:t>
            </a:r>
            <a:r>
              <a:rPr lang="en-US" dirty="0"/>
              <a:t> font​</a:t>
            </a:r>
          </a:p>
          <a:p>
            <a:pPr lvl="2"/>
            <a:r>
              <a:rPr lang="en-US" dirty="0"/>
              <a:t>Use bullets, 3–5 words each​</a:t>
            </a:r>
          </a:p>
          <a:p>
            <a:pPr lvl="2"/>
            <a:r>
              <a:rPr lang="en-US" dirty="0"/>
              <a:t>Another bullet</a:t>
            </a:r>
          </a:p>
          <a:p>
            <a:pPr lvl="2"/>
            <a:r>
              <a:rPr lang="en-US" dirty="0"/>
              <a:t>And maybe one more</a:t>
            </a:r>
          </a:p>
        </p:txBody>
      </p:sp>
      <p:sp>
        <p:nvSpPr>
          <p:cNvPr id="6" name="Text Placeholder 6">
            <a:extLst>
              <a:ext uri="{FF2B5EF4-FFF2-40B4-BE49-F238E27FC236}">
                <a16:creationId xmlns:a16="http://schemas.microsoft.com/office/drawing/2014/main" id="{42FE476B-6496-6B0F-B921-B15E803B5939}"/>
              </a:ext>
            </a:extLst>
          </p:cNvPr>
          <p:cNvSpPr>
            <a:spLocks noGrp="1"/>
          </p:cNvSpPr>
          <p:nvPr>
            <p:ph type="body" sz="quarter" idx="22" hasCustomPrompt="1"/>
          </p:nvPr>
        </p:nvSpPr>
        <p:spPr>
          <a:xfrm>
            <a:off x="6986016" y="422492"/>
            <a:ext cx="4824984" cy="5428895"/>
          </a:xfrm>
        </p:spPr>
        <p:txBody>
          <a:bodyPr anchor="ctr">
            <a:noAutofit/>
          </a:bodyPr>
          <a:lstStyle>
            <a:lvl1pPr>
              <a:defRPr sz="2000" b="0" spc="0">
                <a:solidFill>
                  <a:schemeClr val="bg1"/>
                </a:solidFill>
              </a:defRPr>
            </a:lvl1pPr>
            <a:lvl2pPr>
              <a:defRPr sz="1800">
                <a:solidFill>
                  <a:schemeClr val="bg1"/>
                </a:solidFill>
              </a:defRPr>
            </a:lvl2pPr>
            <a:lvl3pPr>
              <a:buClr>
                <a:schemeClr val="bg1"/>
              </a:buClr>
              <a:defRPr sz="1800">
                <a:solidFill>
                  <a:schemeClr val="bg1"/>
                </a:solidFill>
              </a:defRPr>
            </a:lvl3pPr>
            <a:lvl4pPr>
              <a:defRPr sz="1400"/>
            </a:lvl4pPr>
          </a:lstStyle>
          <a:p>
            <a:r>
              <a:rPr lang="en-US" dirty="0"/>
              <a:t>This is the main body text in 20 </a:t>
            </a:r>
            <a:r>
              <a:rPr lang="en-US" dirty="0" err="1"/>
              <a:t>pt</a:t>
            </a:r>
            <a:r>
              <a:rPr lang="en-US" dirty="0"/>
              <a:t> font​</a:t>
            </a:r>
          </a:p>
          <a:p>
            <a:pPr lvl="2"/>
            <a:r>
              <a:rPr lang="en-US" dirty="0"/>
              <a:t>Use bullets, 3–5 words each​</a:t>
            </a:r>
          </a:p>
          <a:p>
            <a:pPr lvl="2"/>
            <a:r>
              <a:rPr lang="en-US" dirty="0"/>
              <a:t>Another bullet</a:t>
            </a:r>
          </a:p>
          <a:p>
            <a:pPr lvl="2"/>
            <a:r>
              <a:rPr lang="en-US" dirty="0"/>
              <a:t>And maybe one more</a:t>
            </a:r>
          </a:p>
        </p:txBody>
      </p:sp>
    </p:spTree>
    <p:extLst>
      <p:ext uri="{BB962C8B-B14F-4D97-AF65-F5344CB8AC3E}">
        <p14:creationId xmlns:p14="http://schemas.microsoft.com/office/powerpoint/2010/main" val="306124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pos="4176">
          <p15:clr>
            <a:srgbClr val="5ACBF0"/>
          </p15:clr>
        </p15:guide>
        <p15:guide id="4" orient="horz" pos="360">
          <p15:clr>
            <a:srgbClr val="5ACBF0"/>
          </p15:clr>
        </p15:guide>
        <p15:guide id="5" orient="horz" pos="312">
          <p15:clr>
            <a:srgbClr val="5ACBF0"/>
          </p15:clr>
        </p15:guide>
        <p15:guide id="7" orient="horz" pos="1008">
          <p15:clr>
            <a:srgbClr val="5ACBF0"/>
          </p15:clr>
        </p15:guide>
        <p15:guide id="8" orient="horz" pos="912">
          <p15:clr>
            <a:srgbClr val="5ACBF0"/>
          </p15:clr>
        </p15:guide>
        <p15:guide id="9" pos="4416">
          <p15:clr>
            <a:srgbClr val="5ACBF0"/>
          </p15:clr>
        </p15:guide>
        <p15:guide id="10" orient="horz" pos="2496">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81F9502A-DD07-D943-94BD-8FD36C165C56}"/>
              </a:ext>
            </a:extLst>
          </p:cNvPr>
          <p:cNvSpPr>
            <a:spLocks noGrp="1"/>
          </p:cNvSpPr>
          <p:nvPr>
            <p:ph type="sldNum" sz="quarter" idx="11"/>
          </p:nvPr>
        </p:nvSpPr>
        <p:spPr>
          <a:xfrm>
            <a:off x="11381232" y="6545366"/>
            <a:ext cx="429768" cy="128016"/>
          </a:xfrm>
          <a:prstGeom prst="rect">
            <a:avLst/>
          </a:prstGeom>
        </p:spPr>
        <p:txBody>
          <a:bodyPr lIns="0" tIns="0" rIns="0" bIns="0" anchor="ctr" anchorCtr="0"/>
          <a:lstStyle>
            <a:lvl1pPr algn="r">
              <a:defRPr sz="800">
                <a:solidFill>
                  <a:schemeClr val="bg1"/>
                </a:solidFill>
              </a:defRPr>
            </a:lvl1pPr>
          </a:lstStyle>
          <a:p>
            <a:fld id="{BBE24368-F3DC-4220-9096-E4E4BA733AD7}" type="slidenum">
              <a:rPr lang="en-US" smtClean="0"/>
              <a:pPr/>
              <a:t>‹#›</a:t>
            </a:fld>
            <a:endParaRPr lang="en-US"/>
          </a:p>
        </p:txBody>
      </p:sp>
      <p:sp>
        <p:nvSpPr>
          <p:cNvPr id="23" name="Text Placeholder 3">
            <a:extLst>
              <a:ext uri="{FF2B5EF4-FFF2-40B4-BE49-F238E27FC236}">
                <a16:creationId xmlns:a16="http://schemas.microsoft.com/office/drawing/2014/main" id="{D5B10FC9-DC40-B574-BB18-1563033B02B0}"/>
              </a:ext>
            </a:extLst>
          </p:cNvPr>
          <p:cNvSpPr>
            <a:spLocks noGrp="1"/>
          </p:cNvSpPr>
          <p:nvPr>
            <p:ph type="body" sz="quarter" idx="17" hasCustomPrompt="1"/>
          </p:nvPr>
        </p:nvSpPr>
        <p:spPr>
          <a:xfrm>
            <a:off x="5724938" y="6547819"/>
            <a:ext cx="5555795" cy="123111"/>
          </a:xfrm>
        </p:spPr>
        <p:txBody>
          <a:bodyPr tIns="0" bIns="0" anchor="ctr" anchorCtr="0"/>
          <a:lstStyle>
            <a:lvl1pPr algn="r">
              <a:defRPr sz="800" b="0">
                <a:solidFill>
                  <a:schemeClr val="bg1"/>
                </a:solidFill>
              </a:defRPr>
            </a:lvl1pPr>
          </a:lstStyle>
          <a:p>
            <a:pPr lvl="0"/>
            <a:r>
              <a:rPr lang="en-US"/>
              <a:t>Footer</a:t>
            </a:r>
          </a:p>
        </p:txBody>
      </p:sp>
      <p:sp>
        <p:nvSpPr>
          <p:cNvPr id="5" name="AutoShape 3">
            <a:extLst>
              <a:ext uri="{FF2B5EF4-FFF2-40B4-BE49-F238E27FC236}">
                <a16:creationId xmlns:a16="http://schemas.microsoft.com/office/drawing/2014/main" id="{57892F3C-C412-58EB-7A52-7375ABD80BC1}"/>
              </a:ext>
            </a:extLst>
          </p:cNvPr>
          <p:cNvSpPr/>
          <p:nvPr userDrawn="1"/>
        </p:nvSpPr>
        <p:spPr>
          <a:xfrm rot="10800000">
            <a:off x="380996" y="2218765"/>
            <a:ext cx="1192309" cy="0"/>
          </a:xfrm>
          <a:prstGeom prst="line">
            <a:avLst/>
          </a:prstGeom>
          <a:ln w="19050" cap="flat">
            <a:solidFill>
              <a:srgbClr val="EDDC29"/>
            </a:solidFill>
            <a:prstDash val="solid"/>
            <a:headEnd type="none" w="sm" len="sm"/>
            <a:tailEnd type="none" w="sm" len="sm"/>
          </a:ln>
        </p:spPr>
        <p:txBody>
          <a:bodyPr/>
          <a:lstStyle/>
          <a:p>
            <a:endParaRPr lang="en-US">
              <a:latin typeface="Montserrat" pitchFamily="2" charset="77"/>
            </a:endParaRPr>
          </a:p>
        </p:txBody>
      </p:sp>
      <p:sp>
        <p:nvSpPr>
          <p:cNvPr id="2" name="Text Placeholder 8">
            <a:extLst>
              <a:ext uri="{FF2B5EF4-FFF2-40B4-BE49-F238E27FC236}">
                <a16:creationId xmlns:a16="http://schemas.microsoft.com/office/drawing/2014/main" id="{2226D8FE-92B6-44B9-5C07-69D2C7373FDF}"/>
              </a:ext>
            </a:extLst>
          </p:cNvPr>
          <p:cNvSpPr>
            <a:spLocks noGrp="1"/>
          </p:cNvSpPr>
          <p:nvPr>
            <p:ph type="body" sz="quarter" idx="13" hasCustomPrompt="1"/>
          </p:nvPr>
        </p:nvSpPr>
        <p:spPr>
          <a:xfrm>
            <a:off x="380997" y="2629906"/>
            <a:ext cx="11430003" cy="1533192"/>
          </a:xfrm>
        </p:spPr>
        <p:txBody>
          <a:bodyPr wrap="square" anchor="ctr" anchorCtr="0">
            <a:noAutofit/>
          </a:bodyPr>
          <a:lstStyle>
            <a:lvl1pPr marL="0" indent="0" algn="l">
              <a:buNone/>
              <a:defRPr sz="3600" b="1" cap="all" spc="300" baseline="0">
                <a:solidFill>
                  <a:schemeClr val="bg1"/>
                </a:solidFill>
              </a:defRPr>
            </a:lvl1pPr>
            <a:lvl2pPr marL="256032" indent="0">
              <a:buNone/>
              <a:defRPr/>
            </a:lvl2pPr>
            <a:lvl3pPr marL="713232" indent="0">
              <a:buNone/>
              <a:defRPr/>
            </a:lvl3pPr>
            <a:lvl4pPr marL="1170432" indent="0">
              <a:buNone/>
              <a:defRPr/>
            </a:lvl4pPr>
            <a:lvl5pPr marL="1627632" indent="0">
              <a:buNone/>
              <a:defRPr/>
            </a:lvl5pPr>
          </a:lstStyle>
          <a:p>
            <a:r>
              <a:rPr lang="en-US"/>
              <a:t>CLICK TO ADD A SLIDE TITLE</a:t>
            </a:r>
          </a:p>
        </p:txBody>
      </p:sp>
    </p:spTree>
    <p:extLst>
      <p:ext uri="{BB962C8B-B14F-4D97-AF65-F5344CB8AC3E}">
        <p14:creationId xmlns:p14="http://schemas.microsoft.com/office/powerpoint/2010/main" val="2962845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pos="4176">
          <p15:clr>
            <a:srgbClr val="5ACBF0"/>
          </p15:clr>
        </p15:guide>
        <p15:guide id="4" orient="horz" pos="360">
          <p15:clr>
            <a:srgbClr val="5ACBF0"/>
          </p15:clr>
        </p15:guide>
        <p15:guide id="5" orient="horz" pos="312">
          <p15:clr>
            <a:srgbClr val="5ACBF0"/>
          </p15:clr>
        </p15:guide>
        <p15:guide id="7" orient="horz" pos="1008">
          <p15:clr>
            <a:srgbClr val="5ACBF0"/>
          </p15:clr>
        </p15:guide>
        <p15:guide id="8" orient="horz" pos="912">
          <p15:clr>
            <a:srgbClr val="5ACBF0"/>
          </p15:clr>
        </p15:guide>
        <p15:guide id="9" pos="4416">
          <p15:clr>
            <a:srgbClr val="5ACBF0"/>
          </p15:clr>
        </p15:guide>
        <p15:guide id="10" orient="horz" pos="2496">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Break w/ Image">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81F9502A-DD07-D943-94BD-8FD36C165C56}"/>
              </a:ext>
            </a:extLst>
          </p:cNvPr>
          <p:cNvSpPr>
            <a:spLocks noGrp="1"/>
          </p:cNvSpPr>
          <p:nvPr>
            <p:ph type="sldNum" sz="quarter" idx="11"/>
          </p:nvPr>
        </p:nvSpPr>
        <p:spPr>
          <a:xfrm>
            <a:off x="11381232" y="6545366"/>
            <a:ext cx="429768" cy="128016"/>
          </a:xfrm>
          <a:prstGeom prst="rect">
            <a:avLst/>
          </a:prstGeom>
        </p:spPr>
        <p:txBody>
          <a:bodyPr lIns="0" tIns="0" rIns="0" bIns="0" anchor="ctr" anchorCtr="0"/>
          <a:lstStyle>
            <a:lvl1pPr algn="r">
              <a:defRPr sz="800">
                <a:solidFill>
                  <a:schemeClr val="bg1"/>
                </a:solidFill>
              </a:defRPr>
            </a:lvl1pPr>
          </a:lstStyle>
          <a:p>
            <a:fld id="{BBE24368-F3DC-4220-9096-E4E4BA733AD7}" type="slidenum">
              <a:rPr lang="en-US" smtClean="0"/>
              <a:pPr/>
              <a:t>‹#›</a:t>
            </a:fld>
            <a:endParaRPr lang="en-US"/>
          </a:p>
        </p:txBody>
      </p:sp>
      <p:sp>
        <p:nvSpPr>
          <p:cNvPr id="23" name="Text Placeholder 3">
            <a:extLst>
              <a:ext uri="{FF2B5EF4-FFF2-40B4-BE49-F238E27FC236}">
                <a16:creationId xmlns:a16="http://schemas.microsoft.com/office/drawing/2014/main" id="{D5B10FC9-DC40-B574-BB18-1563033B02B0}"/>
              </a:ext>
            </a:extLst>
          </p:cNvPr>
          <p:cNvSpPr>
            <a:spLocks noGrp="1"/>
          </p:cNvSpPr>
          <p:nvPr>
            <p:ph type="body" sz="quarter" idx="17" hasCustomPrompt="1"/>
          </p:nvPr>
        </p:nvSpPr>
        <p:spPr>
          <a:xfrm>
            <a:off x="5724938" y="6547819"/>
            <a:ext cx="5555795" cy="123111"/>
          </a:xfrm>
        </p:spPr>
        <p:txBody>
          <a:bodyPr tIns="0" bIns="0" anchor="ctr" anchorCtr="0"/>
          <a:lstStyle>
            <a:lvl1pPr algn="r">
              <a:defRPr sz="800" b="0">
                <a:solidFill>
                  <a:schemeClr val="bg1"/>
                </a:solidFill>
              </a:defRPr>
            </a:lvl1pPr>
          </a:lstStyle>
          <a:p>
            <a:pPr lvl="0"/>
            <a:r>
              <a:rPr lang="en-US"/>
              <a:t>Footer</a:t>
            </a:r>
          </a:p>
        </p:txBody>
      </p:sp>
      <p:sp>
        <p:nvSpPr>
          <p:cNvPr id="5" name="AutoShape 3">
            <a:extLst>
              <a:ext uri="{FF2B5EF4-FFF2-40B4-BE49-F238E27FC236}">
                <a16:creationId xmlns:a16="http://schemas.microsoft.com/office/drawing/2014/main" id="{57892F3C-C412-58EB-7A52-7375ABD80BC1}"/>
              </a:ext>
            </a:extLst>
          </p:cNvPr>
          <p:cNvSpPr/>
          <p:nvPr userDrawn="1"/>
        </p:nvSpPr>
        <p:spPr>
          <a:xfrm rot="10800000">
            <a:off x="380996" y="2218765"/>
            <a:ext cx="1192309" cy="0"/>
          </a:xfrm>
          <a:prstGeom prst="line">
            <a:avLst/>
          </a:prstGeom>
          <a:ln w="19050" cap="flat">
            <a:solidFill>
              <a:srgbClr val="EDDC29"/>
            </a:solidFill>
            <a:prstDash val="solid"/>
            <a:headEnd type="none" w="sm" len="sm"/>
            <a:tailEnd type="none" w="sm" len="sm"/>
          </a:ln>
        </p:spPr>
        <p:txBody>
          <a:bodyPr/>
          <a:lstStyle/>
          <a:p>
            <a:endParaRPr lang="en-US">
              <a:latin typeface="Montserrat" pitchFamily="2" charset="77"/>
            </a:endParaRPr>
          </a:p>
        </p:txBody>
      </p:sp>
      <p:sp>
        <p:nvSpPr>
          <p:cNvPr id="4" name="Text Placeholder 8">
            <a:extLst>
              <a:ext uri="{FF2B5EF4-FFF2-40B4-BE49-F238E27FC236}">
                <a16:creationId xmlns:a16="http://schemas.microsoft.com/office/drawing/2014/main" id="{9428A2C7-A15B-2261-885A-630B3CED37C7}"/>
              </a:ext>
            </a:extLst>
          </p:cNvPr>
          <p:cNvSpPr>
            <a:spLocks noGrp="1"/>
          </p:cNvSpPr>
          <p:nvPr>
            <p:ph type="body" sz="quarter" idx="13" hasCustomPrompt="1"/>
          </p:nvPr>
        </p:nvSpPr>
        <p:spPr>
          <a:xfrm>
            <a:off x="380998" y="2629906"/>
            <a:ext cx="6234956" cy="1533192"/>
          </a:xfrm>
        </p:spPr>
        <p:txBody>
          <a:bodyPr wrap="square" anchor="ctr" anchorCtr="0">
            <a:noAutofit/>
          </a:bodyPr>
          <a:lstStyle>
            <a:lvl1pPr marL="0" indent="0" algn="l">
              <a:buNone/>
              <a:defRPr sz="3600" b="1" cap="all" spc="300" baseline="0">
                <a:solidFill>
                  <a:schemeClr val="bg1"/>
                </a:solidFill>
              </a:defRPr>
            </a:lvl1pPr>
            <a:lvl2pPr marL="256032" indent="0">
              <a:buNone/>
              <a:defRPr/>
            </a:lvl2pPr>
            <a:lvl3pPr marL="713232" indent="0">
              <a:buNone/>
              <a:defRPr/>
            </a:lvl3pPr>
            <a:lvl4pPr marL="1170432" indent="0">
              <a:buNone/>
              <a:defRPr/>
            </a:lvl4pPr>
            <a:lvl5pPr marL="1627632" indent="0">
              <a:buNone/>
              <a:defRPr/>
            </a:lvl5pPr>
          </a:lstStyle>
          <a:p>
            <a:r>
              <a:rPr lang="en-US"/>
              <a:t>CLICK TO ADD A SLIDE TITLE</a:t>
            </a:r>
          </a:p>
        </p:txBody>
      </p:sp>
      <p:sp>
        <p:nvSpPr>
          <p:cNvPr id="6" name="Picture Placeholder 4">
            <a:extLst>
              <a:ext uri="{FF2B5EF4-FFF2-40B4-BE49-F238E27FC236}">
                <a16:creationId xmlns:a16="http://schemas.microsoft.com/office/drawing/2014/main" id="{564AE8EB-FD1F-FD5D-8149-7E09D0C739C8}"/>
              </a:ext>
            </a:extLst>
          </p:cNvPr>
          <p:cNvSpPr>
            <a:spLocks noGrp="1"/>
          </p:cNvSpPr>
          <p:nvPr>
            <p:ph type="pic" sz="quarter" idx="21"/>
          </p:nvPr>
        </p:nvSpPr>
        <p:spPr>
          <a:xfrm>
            <a:off x="6996113" y="422275"/>
            <a:ext cx="4814887" cy="5420546"/>
          </a:xfrm>
          <a:solidFill>
            <a:schemeClr val="tx1"/>
          </a:solidFill>
        </p:spPr>
        <p:txBody>
          <a:bodyPr/>
          <a:lstStyle>
            <a:lvl1pPr algn="ctr">
              <a:defRPr>
                <a:solidFill>
                  <a:schemeClr val="bg1"/>
                </a:solidFill>
              </a:defRPr>
            </a:lvl1pPr>
          </a:lstStyle>
          <a:p>
            <a:r>
              <a:rPr lang="en-US"/>
              <a:t>Click icon to add picture</a:t>
            </a:r>
          </a:p>
        </p:txBody>
      </p:sp>
    </p:spTree>
    <p:extLst>
      <p:ext uri="{BB962C8B-B14F-4D97-AF65-F5344CB8AC3E}">
        <p14:creationId xmlns:p14="http://schemas.microsoft.com/office/powerpoint/2010/main" val="180120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pos="4176">
          <p15:clr>
            <a:srgbClr val="5ACBF0"/>
          </p15:clr>
        </p15:guide>
        <p15:guide id="4" orient="horz" pos="360">
          <p15:clr>
            <a:srgbClr val="5ACBF0"/>
          </p15:clr>
        </p15:guide>
        <p15:guide id="5" orient="horz" pos="312">
          <p15:clr>
            <a:srgbClr val="5ACBF0"/>
          </p15:clr>
        </p15:guide>
        <p15:guide id="7" orient="horz" pos="1008">
          <p15:clr>
            <a:srgbClr val="5ACBF0"/>
          </p15:clr>
        </p15:guide>
        <p15:guide id="8" orient="horz" pos="912">
          <p15:clr>
            <a:srgbClr val="5ACBF0"/>
          </p15:clr>
        </p15:guide>
        <p15:guide id="9" pos="4416">
          <p15:clr>
            <a:srgbClr val="5ACBF0"/>
          </p15:clr>
        </p15:guide>
        <p15:guide id="10" orient="horz" pos="2496">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Break w/ Description">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B1B8FEB1-F823-C042-8994-5D9BD91B35C1}"/>
              </a:ext>
            </a:extLst>
          </p:cNvPr>
          <p:cNvSpPr>
            <a:spLocks noGrp="1"/>
          </p:cNvSpPr>
          <p:nvPr>
            <p:ph type="body" sz="quarter" idx="13" hasCustomPrompt="1"/>
          </p:nvPr>
        </p:nvSpPr>
        <p:spPr>
          <a:xfrm>
            <a:off x="380997" y="2038394"/>
            <a:ext cx="11430003" cy="1186765"/>
          </a:xfrm>
        </p:spPr>
        <p:txBody>
          <a:bodyPr wrap="square" anchor="b" anchorCtr="0">
            <a:noAutofit/>
          </a:bodyPr>
          <a:lstStyle>
            <a:lvl1pPr marL="0" indent="0" algn="l">
              <a:buNone/>
              <a:defRPr sz="3600" b="1" cap="all" spc="300" baseline="0">
                <a:solidFill>
                  <a:schemeClr val="bg1"/>
                </a:solidFill>
              </a:defRPr>
            </a:lvl1pPr>
            <a:lvl2pPr marL="256032" indent="0">
              <a:buNone/>
              <a:defRPr/>
            </a:lvl2pPr>
            <a:lvl3pPr marL="713232" indent="0">
              <a:buNone/>
              <a:defRPr/>
            </a:lvl3pPr>
            <a:lvl4pPr marL="1170432" indent="0">
              <a:buNone/>
              <a:defRPr/>
            </a:lvl4pPr>
            <a:lvl5pPr marL="1627632" indent="0">
              <a:buNone/>
              <a:defRPr/>
            </a:lvl5pPr>
          </a:lstStyle>
          <a:p>
            <a:r>
              <a:rPr lang="en-US"/>
              <a:t>CLICK TO ADD A SLIDE TITLE</a:t>
            </a:r>
          </a:p>
        </p:txBody>
      </p:sp>
      <p:sp>
        <p:nvSpPr>
          <p:cNvPr id="20" name="Slide Number Placeholder 5">
            <a:extLst>
              <a:ext uri="{FF2B5EF4-FFF2-40B4-BE49-F238E27FC236}">
                <a16:creationId xmlns:a16="http://schemas.microsoft.com/office/drawing/2014/main" id="{81F9502A-DD07-D943-94BD-8FD36C165C56}"/>
              </a:ext>
            </a:extLst>
          </p:cNvPr>
          <p:cNvSpPr>
            <a:spLocks noGrp="1"/>
          </p:cNvSpPr>
          <p:nvPr>
            <p:ph type="sldNum" sz="quarter" idx="11"/>
          </p:nvPr>
        </p:nvSpPr>
        <p:spPr>
          <a:xfrm>
            <a:off x="11381232" y="6545366"/>
            <a:ext cx="429768" cy="128016"/>
          </a:xfrm>
          <a:prstGeom prst="rect">
            <a:avLst/>
          </a:prstGeom>
        </p:spPr>
        <p:txBody>
          <a:bodyPr lIns="0" tIns="0" rIns="0" bIns="0" anchor="ctr" anchorCtr="0"/>
          <a:lstStyle>
            <a:lvl1pPr algn="r">
              <a:defRPr sz="800">
                <a:solidFill>
                  <a:schemeClr val="bg1"/>
                </a:solidFill>
              </a:defRPr>
            </a:lvl1pPr>
          </a:lstStyle>
          <a:p>
            <a:fld id="{BBE24368-F3DC-4220-9096-E4E4BA733AD7}" type="slidenum">
              <a:rPr lang="en-US" smtClean="0"/>
              <a:pPr/>
              <a:t>‹#›</a:t>
            </a:fld>
            <a:endParaRPr lang="en-US"/>
          </a:p>
        </p:txBody>
      </p:sp>
      <p:sp>
        <p:nvSpPr>
          <p:cNvPr id="23" name="Text Placeholder 3">
            <a:extLst>
              <a:ext uri="{FF2B5EF4-FFF2-40B4-BE49-F238E27FC236}">
                <a16:creationId xmlns:a16="http://schemas.microsoft.com/office/drawing/2014/main" id="{D5B10FC9-DC40-B574-BB18-1563033B02B0}"/>
              </a:ext>
            </a:extLst>
          </p:cNvPr>
          <p:cNvSpPr>
            <a:spLocks noGrp="1"/>
          </p:cNvSpPr>
          <p:nvPr>
            <p:ph type="body" sz="quarter" idx="17" hasCustomPrompt="1"/>
          </p:nvPr>
        </p:nvSpPr>
        <p:spPr>
          <a:xfrm>
            <a:off x="5724938" y="6547819"/>
            <a:ext cx="5555795" cy="123111"/>
          </a:xfrm>
        </p:spPr>
        <p:txBody>
          <a:bodyPr tIns="0" bIns="0" anchor="ctr" anchorCtr="0"/>
          <a:lstStyle>
            <a:lvl1pPr algn="r">
              <a:defRPr sz="800" b="0">
                <a:solidFill>
                  <a:schemeClr val="bg1"/>
                </a:solidFill>
              </a:defRPr>
            </a:lvl1pPr>
          </a:lstStyle>
          <a:p>
            <a:pPr lvl="0"/>
            <a:r>
              <a:rPr lang="en-US"/>
              <a:t>Footer</a:t>
            </a:r>
          </a:p>
        </p:txBody>
      </p:sp>
      <p:sp>
        <p:nvSpPr>
          <p:cNvPr id="5" name="AutoShape 3">
            <a:extLst>
              <a:ext uri="{FF2B5EF4-FFF2-40B4-BE49-F238E27FC236}">
                <a16:creationId xmlns:a16="http://schemas.microsoft.com/office/drawing/2014/main" id="{57892F3C-C412-58EB-7A52-7375ABD80BC1}"/>
              </a:ext>
            </a:extLst>
          </p:cNvPr>
          <p:cNvSpPr/>
          <p:nvPr userDrawn="1"/>
        </p:nvSpPr>
        <p:spPr>
          <a:xfrm rot="10800000">
            <a:off x="380996" y="1761565"/>
            <a:ext cx="1192309" cy="0"/>
          </a:xfrm>
          <a:prstGeom prst="line">
            <a:avLst/>
          </a:prstGeom>
          <a:ln w="19050" cap="flat">
            <a:solidFill>
              <a:srgbClr val="EDDC29"/>
            </a:solidFill>
            <a:prstDash val="solid"/>
            <a:headEnd type="none" w="sm" len="sm"/>
            <a:tailEnd type="none" w="sm" len="sm"/>
          </a:ln>
        </p:spPr>
        <p:txBody>
          <a:bodyPr/>
          <a:lstStyle/>
          <a:p>
            <a:endParaRPr lang="en-US">
              <a:latin typeface="Montserrat" pitchFamily="2" charset="77"/>
            </a:endParaRPr>
          </a:p>
        </p:txBody>
      </p:sp>
      <p:sp>
        <p:nvSpPr>
          <p:cNvPr id="2" name="Text Placeholder 6">
            <a:extLst>
              <a:ext uri="{FF2B5EF4-FFF2-40B4-BE49-F238E27FC236}">
                <a16:creationId xmlns:a16="http://schemas.microsoft.com/office/drawing/2014/main" id="{B1528AF7-D5FB-8271-5255-F0BF586724D6}"/>
              </a:ext>
            </a:extLst>
          </p:cNvPr>
          <p:cNvSpPr>
            <a:spLocks noGrp="1"/>
          </p:cNvSpPr>
          <p:nvPr>
            <p:ph type="body" sz="quarter" idx="19" hasCustomPrompt="1"/>
          </p:nvPr>
        </p:nvSpPr>
        <p:spPr>
          <a:xfrm>
            <a:off x="376518" y="3429000"/>
            <a:ext cx="11434481" cy="1081259"/>
          </a:xfrm>
        </p:spPr>
        <p:txBody>
          <a:bodyPr anchor="t">
            <a:noAutofit/>
          </a:bodyPr>
          <a:lstStyle>
            <a:lvl1pPr>
              <a:defRPr sz="2400" b="0" spc="0">
                <a:solidFill>
                  <a:schemeClr val="accent1"/>
                </a:solidFill>
              </a:defRPr>
            </a:lvl1pPr>
          </a:lstStyle>
          <a:p>
            <a:pPr lvl="0"/>
            <a:r>
              <a:rPr lang="en-US"/>
              <a:t>Click here to add subtitle</a:t>
            </a:r>
          </a:p>
        </p:txBody>
      </p:sp>
    </p:spTree>
    <p:extLst>
      <p:ext uri="{BB962C8B-B14F-4D97-AF65-F5344CB8AC3E}">
        <p14:creationId xmlns:p14="http://schemas.microsoft.com/office/powerpoint/2010/main" val="403139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pos="4176">
          <p15:clr>
            <a:srgbClr val="5ACBF0"/>
          </p15:clr>
        </p15:guide>
        <p15:guide id="4" orient="horz" pos="360">
          <p15:clr>
            <a:srgbClr val="5ACBF0"/>
          </p15:clr>
        </p15:guide>
        <p15:guide id="5" orient="horz" pos="312">
          <p15:clr>
            <a:srgbClr val="5ACBF0"/>
          </p15:clr>
        </p15:guide>
        <p15:guide id="7" orient="horz" pos="1008">
          <p15:clr>
            <a:srgbClr val="5ACBF0"/>
          </p15:clr>
        </p15:guide>
        <p15:guide id="8" orient="horz" pos="912">
          <p15:clr>
            <a:srgbClr val="5ACBF0"/>
          </p15:clr>
        </p15:guide>
        <p15:guide id="9" pos="4416">
          <p15:clr>
            <a:srgbClr val="5ACBF0"/>
          </p15:clr>
        </p15:guide>
        <p15:guide id="10" orient="horz" pos="2496">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3.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descr="A black background with wavy lines&#10;&#10;Description automatically generated">
            <a:extLst>
              <a:ext uri="{FF2B5EF4-FFF2-40B4-BE49-F238E27FC236}">
                <a16:creationId xmlns:a16="http://schemas.microsoft.com/office/drawing/2014/main" id="{DBBB6C3F-931D-0106-7ADA-37F2C8A0A776}"/>
              </a:ext>
            </a:extLst>
          </p:cNvPr>
          <p:cNvPicPr>
            <a:picLocks noChangeAspect="1"/>
          </p:cNvPicPr>
          <p:nvPr userDrawn="1"/>
        </p:nvPicPr>
        <p:blipFill rotWithShape="1">
          <a:blip r:embed="rId36" cstate="print">
            <a:extLst>
              <a:ext uri="{28A0092B-C50C-407E-A947-70E740481C1C}">
                <a14:useLocalDpi xmlns:a14="http://schemas.microsoft.com/office/drawing/2010/main"/>
              </a:ext>
            </a:extLst>
          </a:blip>
          <a:srcRect/>
          <a:stretch/>
        </p:blipFill>
        <p:spPr>
          <a:xfrm rot="16200000">
            <a:off x="2667001" y="-2666999"/>
            <a:ext cx="6858000" cy="12192000"/>
          </a:xfrm>
          <a:prstGeom prst="rect">
            <a:avLst/>
          </a:prstGeom>
        </p:spPr>
      </p:pic>
      <p:sp>
        <p:nvSpPr>
          <p:cNvPr id="43" name="Freeform 42">
            <a:extLst>
              <a:ext uri="{FF2B5EF4-FFF2-40B4-BE49-F238E27FC236}">
                <a16:creationId xmlns:a16="http://schemas.microsoft.com/office/drawing/2014/main" id="{7135A72E-57E5-F239-9B65-BCCC325D975A}"/>
              </a:ext>
            </a:extLst>
          </p:cNvPr>
          <p:cNvSpPr/>
          <p:nvPr userDrawn="1"/>
        </p:nvSpPr>
        <p:spPr>
          <a:xfrm>
            <a:off x="3345522" y="0"/>
            <a:ext cx="2660595" cy="1511171"/>
          </a:xfrm>
          <a:custGeom>
            <a:avLst/>
            <a:gdLst>
              <a:gd name="connsiteX0" fmla="*/ 1845945 w 1845945"/>
              <a:gd name="connsiteY0" fmla="*/ 125492 h 1048464"/>
              <a:gd name="connsiteX1" fmla="*/ 922973 w 1845945"/>
              <a:gd name="connsiteY1" fmla="*/ 1048464 h 1048464"/>
              <a:gd name="connsiteX2" fmla="*/ 0 w 1845945"/>
              <a:gd name="connsiteY2" fmla="*/ 125492 h 1048464"/>
              <a:gd name="connsiteX3" fmla="*/ 8906 w 1845945"/>
              <a:gd name="connsiteY3" fmla="*/ 0 h 1048464"/>
              <a:gd name="connsiteX4" fmla="*/ 1837849 w 1845945"/>
              <a:gd name="connsiteY4" fmla="*/ 0 h 1048464"/>
              <a:gd name="connsiteX5" fmla="*/ 1845945 w 1845945"/>
              <a:gd name="connsiteY5" fmla="*/ 125492 h 104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5945" h="1048464">
                <a:moveTo>
                  <a:pt x="1845945" y="125492"/>
                </a:moveTo>
                <a:cubicBezTo>
                  <a:pt x="1845945" y="645271"/>
                  <a:pt x="1422511" y="1048464"/>
                  <a:pt x="922973" y="1048464"/>
                </a:cubicBezTo>
                <a:cubicBezTo>
                  <a:pt x="422624" y="1048464"/>
                  <a:pt x="0" y="625031"/>
                  <a:pt x="0" y="125492"/>
                </a:cubicBezTo>
                <a:cubicBezTo>
                  <a:pt x="0" y="82582"/>
                  <a:pt x="3239" y="41291"/>
                  <a:pt x="8906" y="0"/>
                </a:cubicBezTo>
                <a:lnTo>
                  <a:pt x="1837849" y="0"/>
                </a:lnTo>
                <a:cubicBezTo>
                  <a:pt x="1842706" y="41291"/>
                  <a:pt x="1845945" y="82582"/>
                  <a:pt x="1845945" y="125492"/>
                </a:cubicBezTo>
                <a:close/>
              </a:path>
            </a:pathLst>
          </a:custGeom>
          <a:gradFill>
            <a:gsLst>
              <a:gs pos="0">
                <a:schemeClr val="tx1">
                  <a:alpha val="59917"/>
                </a:schemeClr>
              </a:gs>
              <a:gs pos="100000">
                <a:schemeClr val="tx1">
                  <a:alpha val="20233"/>
                </a:schemeClr>
              </a:gs>
            </a:gsLst>
            <a:lin ang="10800000" scaled="1"/>
          </a:gradFill>
          <a:ln w="9525" cap="flat">
            <a:noFill/>
            <a:prstDash val="solid"/>
            <a:miter/>
          </a:ln>
        </p:spPr>
        <p:txBody>
          <a:bodyPr rtlCol="0" anchor="ctr"/>
          <a:lstStyle/>
          <a:p>
            <a:pPr lvl="0"/>
            <a:endParaRPr lang="en-US" b="0" i="0">
              <a:latin typeface="Montserrat" pitchFamily="2" charset="77"/>
            </a:endParaRPr>
          </a:p>
        </p:txBody>
      </p:sp>
      <p:sp>
        <p:nvSpPr>
          <p:cNvPr id="42" name="Freeform 41">
            <a:extLst>
              <a:ext uri="{FF2B5EF4-FFF2-40B4-BE49-F238E27FC236}">
                <a16:creationId xmlns:a16="http://schemas.microsoft.com/office/drawing/2014/main" id="{7C9ACDEC-ABA3-6B03-8C2C-A54980A0FACE}"/>
              </a:ext>
            </a:extLst>
          </p:cNvPr>
          <p:cNvSpPr/>
          <p:nvPr userDrawn="1"/>
        </p:nvSpPr>
        <p:spPr>
          <a:xfrm>
            <a:off x="7781457" y="0"/>
            <a:ext cx="4410543" cy="6301409"/>
          </a:xfrm>
          <a:custGeom>
            <a:avLst/>
            <a:gdLst>
              <a:gd name="connsiteX0" fmla="*/ 3060075 w 3060075"/>
              <a:gd name="connsiteY0" fmla="*/ 1129427 h 4371975"/>
              <a:gd name="connsiteX1" fmla="*/ 3060075 w 3060075"/>
              <a:gd name="connsiteY1" fmla="*/ 2964037 h 4371975"/>
              <a:gd name="connsiteX2" fmla="*/ 2320888 w 3060075"/>
              <a:gd name="connsiteY2" fmla="*/ 3097625 h 4371975"/>
              <a:gd name="connsiteX3" fmla="*/ 2025375 w 3060075"/>
              <a:gd name="connsiteY3" fmla="*/ 3530775 h 4371975"/>
              <a:gd name="connsiteX4" fmla="*/ 1887738 w 3060075"/>
              <a:gd name="connsiteY4" fmla="*/ 4357402 h 4371975"/>
              <a:gd name="connsiteX5" fmla="*/ 1882071 w 3060075"/>
              <a:gd name="connsiteY5" fmla="*/ 4371975 h 4371975"/>
              <a:gd name="connsiteX6" fmla="*/ 130852 w 3060075"/>
              <a:gd name="connsiteY6" fmla="*/ 4371975 h 4371975"/>
              <a:gd name="connsiteX7" fmla="*/ 73369 w 3060075"/>
              <a:gd name="connsiteY7" fmla="*/ 4219766 h 4371975"/>
              <a:gd name="connsiteX8" fmla="*/ 448225 w 3060075"/>
              <a:gd name="connsiteY8" fmla="*/ 3176969 h 4371975"/>
              <a:gd name="connsiteX9" fmla="*/ 1118595 w 3060075"/>
              <a:gd name="connsiteY9" fmla="*/ 3039332 h 4371975"/>
              <a:gd name="connsiteX10" fmla="*/ 1749293 w 3060075"/>
              <a:gd name="connsiteY10" fmla="*/ 2823163 h 4371975"/>
              <a:gd name="connsiteX11" fmla="*/ 1709621 w 3060075"/>
              <a:gd name="connsiteY11" fmla="*/ 1288113 h 4371975"/>
              <a:gd name="connsiteX12" fmla="*/ 783410 w 3060075"/>
              <a:gd name="connsiteY12" fmla="*/ 1110806 h 4371975"/>
              <a:gd name="connsiteX13" fmla="*/ 93610 w 3060075"/>
              <a:gd name="connsiteY13" fmla="*/ 658225 h 4371975"/>
              <a:gd name="connsiteX14" fmla="*/ 42603 w 3060075"/>
              <a:gd name="connsiteY14" fmla="*/ 0 h 4371975"/>
              <a:gd name="connsiteX15" fmla="*/ 1978417 w 3060075"/>
              <a:gd name="connsiteY15" fmla="*/ 0 h 4371975"/>
              <a:gd name="connsiteX16" fmla="*/ 2143580 w 3060075"/>
              <a:gd name="connsiteY16" fmla="*/ 854964 h 4371975"/>
              <a:gd name="connsiteX17" fmla="*/ 2498196 w 3060075"/>
              <a:gd name="connsiteY17" fmla="*/ 1071134 h 4371975"/>
              <a:gd name="connsiteX18" fmla="*/ 3060075 w 3060075"/>
              <a:gd name="connsiteY18" fmla="*/ 1129427 h 437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60075" h="4371975">
                <a:moveTo>
                  <a:pt x="3060075" y="1129427"/>
                </a:moveTo>
                <a:lnTo>
                  <a:pt x="3060075" y="2964037"/>
                </a:lnTo>
                <a:cubicBezTo>
                  <a:pt x="2762943" y="3032855"/>
                  <a:pt x="2428568" y="3008567"/>
                  <a:pt x="2320888" y="3097625"/>
                </a:cubicBezTo>
                <a:cubicBezTo>
                  <a:pt x="2202683" y="3195590"/>
                  <a:pt x="2064237" y="3393139"/>
                  <a:pt x="2025375" y="3530775"/>
                </a:cubicBezTo>
                <a:cubicBezTo>
                  <a:pt x="1985703" y="3668411"/>
                  <a:pt x="1985703" y="4120991"/>
                  <a:pt x="1887738" y="4357402"/>
                </a:cubicBezTo>
                <a:cubicBezTo>
                  <a:pt x="1886119" y="4362260"/>
                  <a:pt x="1883690" y="4367118"/>
                  <a:pt x="1882071" y="4371975"/>
                </a:cubicBezTo>
                <a:lnTo>
                  <a:pt x="130852" y="4371975"/>
                </a:lnTo>
                <a:cubicBezTo>
                  <a:pt x="107373" y="4323398"/>
                  <a:pt x="87942" y="4272391"/>
                  <a:pt x="73369" y="4219766"/>
                </a:cubicBezTo>
                <a:cubicBezTo>
                  <a:pt x="-44837" y="3767185"/>
                  <a:pt x="250677" y="3295174"/>
                  <a:pt x="448225" y="3176969"/>
                </a:cubicBezTo>
                <a:cubicBezTo>
                  <a:pt x="644964" y="3058763"/>
                  <a:pt x="921046" y="3039332"/>
                  <a:pt x="1118595" y="3039332"/>
                </a:cubicBezTo>
                <a:cubicBezTo>
                  <a:pt x="1316143" y="3039332"/>
                  <a:pt x="1631087" y="2940558"/>
                  <a:pt x="1749293" y="2823163"/>
                </a:cubicBezTo>
                <a:cubicBezTo>
                  <a:pt x="1966272" y="2626424"/>
                  <a:pt x="2044806" y="1583627"/>
                  <a:pt x="1709621" y="1288113"/>
                </a:cubicBezTo>
                <a:cubicBezTo>
                  <a:pt x="1374436" y="973169"/>
                  <a:pt x="999580" y="1150477"/>
                  <a:pt x="783410" y="1110806"/>
                </a:cubicBezTo>
                <a:cubicBezTo>
                  <a:pt x="566430" y="1071134"/>
                  <a:pt x="211815" y="973169"/>
                  <a:pt x="93610" y="658225"/>
                </a:cubicBezTo>
                <a:cubicBezTo>
                  <a:pt x="-3545" y="435578"/>
                  <a:pt x="-32692" y="223457"/>
                  <a:pt x="42603" y="0"/>
                </a:cubicBezTo>
                <a:lnTo>
                  <a:pt x="1978417" y="0"/>
                </a:lnTo>
                <a:cubicBezTo>
                  <a:pt x="2020517" y="329517"/>
                  <a:pt x="1967892" y="679275"/>
                  <a:pt x="2143580" y="854964"/>
                </a:cubicBezTo>
                <a:cubicBezTo>
                  <a:pt x="2202683" y="914067"/>
                  <a:pt x="2400231" y="1051703"/>
                  <a:pt x="2498196" y="1071134"/>
                </a:cubicBezTo>
                <a:cubicBezTo>
                  <a:pt x="2594541" y="1109996"/>
                  <a:pt x="2844715" y="1110806"/>
                  <a:pt x="3060075" y="1129427"/>
                </a:cubicBezTo>
                <a:close/>
              </a:path>
            </a:pathLst>
          </a:custGeom>
          <a:gradFill>
            <a:gsLst>
              <a:gs pos="0">
                <a:schemeClr val="tx1">
                  <a:alpha val="59345"/>
                </a:schemeClr>
              </a:gs>
              <a:gs pos="100000">
                <a:schemeClr val="tx1">
                  <a:alpha val="19955"/>
                </a:schemeClr>
              </a:gs>
            </a:gsLst>
            <a:lin ang="10800000" scaled="1"/>
          </a:gradFill>
          <a:ln w="9525" cap="flat">
            <a:noFill/>
            <a:prstDash val="solid"/>
            <a:miter/>
          </a:ln>
        </p:spPr>
        <p:txBody>
          <a:bodyPr rtlCol="0" anchor="ctr"/>
          <a:lstStyle/>
          <a:p>
            <a:pPr lvl="0"/>
            <a:endParaRPr lang="en-US" b="0" i="0">
              <a:latin typeface="Montserrat" pitchFamily="2" charset="77"/>
            </a:endParaRPr>
          </a:p>
        </p:txBody>
      </p:sp>
      <p:sp>
        <p:nvSpPr>
          <p:cNvPr id="1027" name="Text Placeholder 2"/>
          <p:cNvSpPr>
            <a:spLocks noGrp="1"/>
          </p:cNvSpPr>
          <p:nvPr>
            <p:ph type="body" idx="1"/>
          </p:nvPr>
        </p:nvSpPr>
        <p:spPr bwMode="auto">
          <a:xfrm>
            <a:off x="272636" y="912121"/>
            <a:ext cx="11142346" cy="15183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spAutoFit/>
          </a:bodyPr>
          <a:lstStyle/>
          <a:p>
            <a:pPr lvl="0"/>
            <a:r>
              <a:rPr lang="en-US"/>
              <a:t>Click here to add bulleted text. To add a different content type such as a table or a chart, click one of the icons below.</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 name="Title Placeholder 16">
            <a:extLst>
              <a:ext uri="{FF2B5EF4-FFF2-40B4-BE49-F238E27FC236}">
                <a16:creationId xmlns:a16="http://schemas.microsoft.com/office/drawing/2014/main" id="{81E23134-6E79-4853-BFA2-E1F68355AA6E}"/>
              </a:ext>
            </a:extLst>
          </p:cNvPr>
          <p:cNvSpPr>
            <a:spLocks noGrp="1"/>
          </p:cNvSpPr>
          <p:nvPr>
            <p:ph type="title"/>
          </p:nvPr>
        </p:nvSpPr>
        <p:spPr>
          <a:xfrm>
            <a:off x="272637" y="197531"/>
            <a:ext cx="11142345" cy="552998"/>
          </a:xfrm>
          <a:prstGeom prst="rect">
            <a:avLst/>
          </a:prstGeom>
        </p:spPr>
        <p:txBody>
          <a:bodyPr vert="horz" wrap="square" lIns="0" tIns="45720" rIns="0" bIns="45720" rtlCol="0" anchor="ctr" anchorCtr="0">
            <a:noAutofit/>
          </a:bodyPr>
          <a:lstStyle/>
          <a:p>
            <a:r>
              <a:rPr lang="en-US"/>
              <a:t>Click to add a title</a:t>
            </a:r>
          </a:p>
        </p:txBody>
      </p:sp>
      <p:grpSp>
        <p:nvGrpSpPr>
          <p:cNvPr id="28" name="Graphic 17">
            <a:extLst>
              <a:ext uri="{FF2B5EF4-FFF2-40B4-BE49-F238E27FC236}">
                <a16:creationId xmlns:a16="http://schemas.microsoft.com/office/drawing/2014/main" id="{E5F07FE1-EA52-F05D-4BB7-9CD8C20143F2}"/>
              </a:ext>
            </a:extLst>
          </p:cNvPr>
          <p:cNvGrpSpPr/>
          <p:nvPr/>
        </p:nvGrpSpPr>
        <p:grpSpPr>
          <a:xfrm>
            <a:off x="5346700" y="2946400"/>
            <a:ext cx="1498600" cy="965200"/>
            <a:chOff x="5346700" y="2946400"/>
            <a:chExt cx="1498600" cy="965200"/>
          </a:xfrm>
          <a:noFill/>
        </p:grpSpPr>
        <p:grpSp>
          <p:nvGrpSpPr>
            <p:cNvPr id="29" name="Graphic 17">
              <a:extLst>
                <a:ext uri="{FF2B5EF4-FFF2-40B4-BE49-F238E27FC236}">
                  <a16:creationId xmlns:a16="http://schemas.microsoft.com/office/drawing/2014/main" id="{E0734FAB-3886-A9FC-84A8-6ADD7DBD12BD}"/>
                </a:ext>
              </a:extLst>
            </p:cNvPr>
            <p:cNvGrpSpPr/>
            <p:nvPr/>
          </p:nvGrpSpPr>
          <p:grpSpPr>
            <a:xfrm>
              <a:off x="5346700" y="3296521"/>
              <a:ext cx="322483" cy="264956"/>
              <a:chOff x="5346700" y="3296521"/>
              <a:chExt cx="322483" cy="264956"/>
            </a:xfrm>
            <a:noFill/>
          </p:grpSpPr>
          <p:sp>
            <p:nvSpPr>
              <p:cNvPr id="30" name="Freeform 29">
                <a:extLst>
                  <a:ext uri="{FF2B5EF4-FFF2-40B4-BE49-F238E27FC236}">
                    <a16:creationId xmlns:a16="http://schemas.microsoft.com/office/drawing/2014/main" id="{8E907A1E-494B-CC1B-849B-CAA2FEDA020C}"/>
                  </a:ext>
                </a:extLst>
              </p:cNvPr>
              <p:cNvSpPr/>
              <p:nvPr/>
            </p:nvSpPr>
            <p:spPr>
              <a:xfrm>
                <a:off x="5346700" y="3296521"/>
                <a:ext cx="85363" cy="85164"/>
              </a:xfrm>
              <a:custGeom>
                <a:avLst/>
                <a:gdLst>
                  <a:gd name="connsiteX0" fmla="*/ 85363 w 85363"/>
                  <a:gd name="connsiteY0" fmla="*/ 42582 h 85164"/>
                  <a:gd name="connsiteX1" fmla="*/ 42682 w 85363"/>
                  <a:gd name="connsiteY1" fmla="*/ 85165 h 85164"/>
                  <a:gd name="connsiteX2" fmla="*/ 0 w 85363"/>
                  <a:gd name="connsiteY2" fmla="*/ 42582 h 85164"/>
                  <a:gd name="connsiteX3" fmla="*/ 42682 w 85363"/>
                  <a:gd name="connsiteY3" fmla="*/ 0 h 85164"/>
                  <a:gd name="connsiteX4" fmla="*/ 85363 w 85363"/>
                  <a:gd name="connsiteY4" fmla="*/ 42582 h 85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63" h="85164">
                    <a:moveTo>
                      <a:pt x="85363" y="42582"/>
                    </a:moveTo>
                    <a:cubicBezTo>
                      <a:pt x="85363" y="66538"/>
                      <a:pt x="65800" y="85165"/>
                      <a:pt x="42682" y="85165"/>
                    </a:cubicBezTo>
                    <a:cubicBezTo>
                      <a:pt x="19563" y="85165"/>
                      <a:pt x="0" y="65647"/>
                      <a:pt x="0" y="42582"/>
                    </a:cubicBezTo>
                    <a:cubicBezTo>
                      <a:pt x="0" y="19518"/>
                      <a:pt x="19563" y="0"/>
                      <a:pt x="42682" y="0"/>
                    </a:cubicBezTo>
                    <a:cubicBezTo>
                      <a:pt x="65800" y="0"/>
                      <a:pt x="85363" y="18627"/>
                      <a:pt x="85363" y="42582"/>
                    </a:cubicBezTo>
                  </a:path>
                </a:pathLst>
              </a:custGeom>
              <a:noFill/>
              <a:ln w="946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CCB26152-6032-B99B-C801-FB0AA317E645}"/>
                  </a:ext>
                </a:extLst>
              </p:cNvPr>
              <p:cNvSpPr/>
              <p:nvPr/>
            </p:nvSpPr>
            <p:spPr>
              <a:xfrm>
                <a:off x="5488972" y="3296521"/>
                <a:ext cx="180211" cy="264956"/>
              </a:xfrm>
              <a:custGeom>
                <a:avLst/>
                <a:gdLst>
                  <a:gd name="connsiteX0" fmla="*/ 48971 w 180211"/>
                  <a:gd name="connsiteY0" fmla="*/ 0 h 264956"/>
                  <a:gd name="connsiteX1" fmla="*/ 87244 w 180211"/>
                  <a:gd name="connsiteY1" fmla="*/ 21779 h 264956"/>
                  <a:gd name="connsiteX2" fmla="*/ 99086 w 180211"/>
                  <a:gd name="connsiteY2" fmla="*/ 76217 h 264956"/>
                  <a:gd name="connsiteX3" fmla="*/ 115488 w 180211"/>
                  <a:gd name="connsiteY3" fmla="*/ 86203 h 264956"/>
                  <a:gd name="connsiteX4" fmla="*/ 141918 w 180211"/>
                  <a:gd name="connsiteY4" fmla="*/ 88921 h 264956"/>
                  <a:gd name="connsiteX5" fmla="*/ 180182 w 180211"/>
                  <a:gd name="connsiteY5" fmla="*/ 129752 h 264956"/>
                  <a:gd name="connsiteX6" fmla="*/ 145563 w 180211"/>
                  <a:gd name="connsiteY6" fmla="*/ 172398 h 264956"/>
                  <a:gd name="connsiteX7" fmla="*/ 107291 w 180211"/>
                  <a:gd name="connsiteY7" fmla="*/ 179666 h 264956"/>
                  <a:gd name="connsiteX8" fmla="*/ 93618 w 180211"/>
                  <a:gd name="connsiteY8" fmla="*/ 199621 h 264956"/>
                  <a:gd name="connsiteX9" fmla="*/ 87244 w 180211"/>
                  <a:gd name="connsiteY9" fmla="*/ 237734 h 264956"/>
                  <a:gd name="connsiteX10" fmla="*/ 45327 w 180211"/>
                  <a:gd name="connsiteY10" fmla="*/ 264957 h 264956"/>
                  <a:gd name="connsiteX11" fmla="*/ 3418 w 180211"/>
                  <a:gd name="connsiteY11" fmla="*/ 231386 h 264956"/>
                  <a:gd name="connsiteX12" fmla="*/ 20727 w 180211"/>
                  <a:gd name="connsiteY12" fmla="*/ 183287 h 264956"/>
                  <a:gd name="connsiteX13" fmla="*/ 51701 w 180211"/>
                  <a:gd name="connsiteY13" fmla="*/ 176939 h 264956"/>
                  <a:gd name="connsiteX14" fmla="*/ 80861 w 180211"/>
                  <a:gd name="connsiteY14" fmla="*/ 166961 h 264956"/>
                  <a:gd name="connsiteX15" fmla="*/ 79046 w 180211"/>
                  <a:gd name="connsiteY15" fmla="*/ 96181 h 264956"/>
                  <a:gd name="connsiteX16" fmla="*/ 36214 w 180211"/>
                  <a:gd name="connsiteY16" fmla="*/ 88018 h 264956"/>
                  <a:gd name="connsiteX17" fmla="*/ 4325 w 180211"/>
                  <a:gd name="connsiteY17" fmla="*/ 67143 h 264956"/>
                  <a:gd name="connsiteX18" fmla="*/ 8885 w 180211"/>
                  <a:gd name="connsiteY18" fmla="*/ 23585 h 264956"/>
                  <a:gd name="connsiteX19" fmla="*/ 48971 w 180211"/>
                  <a:gd name="connsiteY19" fmla="*/ 0 h 26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0211" h="264956">
                    <a:moveTo>
                      <a:pt x="48971" y="0"/>
                    </a:moveTo>
                    <a:cubicBezTo>
                      <a:pt x="58991" y="0"/>
                      <a:pt x="78131" y="4533"/>
                      <a:pt x="87244" y="21779"/>
                    </a:cubicBezTo>
                    <a:cubicBezTo>
                      <a:pt x="96356" y="39920"/>
                      <a:pt x="88159" y="65328"/>
                      <a:pt x="99086" y="76217"/>
                    </a:cubicBezTo>
                    <a:cubicBezTo>
                      <a:pt x="101823" y="78943"/>
                      <a:pt x="110936" y="85292"/>
                      <a:pt x="115488" y="86203"/>
                    </a:cubicBezTo>
                    <a:cubicBezTo>
                      <a:pt x="120040" y="88018"/>
                      <a:pt x="131890" y="88018"/>
                      <a:pt x="141918" y="88921"/>
                    </a:cubicBezTo>
                    <a:cubicBezTo>
                      <a:pt x="161050" y="91639"/>
                      <a:pt x="181089" y="106167"/>
                      <a:pt x="180182" y="129752"/>
                    </a:cubicBezTo>
                    <a:cubicBezTo>
                      <a:pt x="179266" y="155160"/>
                      <a:pt x="163779" y="166961"/>
                      <a:pt x="145563" y="172398"/>
                    </a:cubicBezTo>
                    <a:cubicBezTo>
                      <a:pt x="130975" y="176939"/>
                      <a:pt x="112758" y="175124"/>
                      <a:pt x="107291" y="179666"/>
                    </a:cubicBezTo>
                    <a:cubicBezTo>
                      <a:pt x="101823" y="184190"/>
                      <a:pt x="95441" y="193273"/>
                      <a:pt x="93618" y="199621"/>
                    </a:cubicBezTo>
                    <a:cubicBezTo>
                      <a:pt x="91796" y="205977"/>
                      <a:pt x="91796" y="226844"/>
                      <a:pt x="87244" y="237734"/>
                    </a:cubicBezTo>
                    <a:cubicBezTo>
                      <a:pt x="80861" y="254979"/>
                      <a:pt x="60822" y="264957"/>
                      <a:pt x="45327" y="264957"/>
                    </a:cubicBezTo>
                    <a:cubicBezTo>
                      <a:pt x="29840" y="264957"/>
                      <a:pt x="8885" y="251349"/>
                      <a:pt x="3418" y="231386"/>
                    </a:cubicBezTo>
                    <a:cubicBezTo>
                      <a:pt x="-2050" y="210510"/>
                      <a:pt x="11607" y="188740"/>
                      <a:pt x="20727" y="183287"/>
                    </a:cubicBezTo>
                    <a:cubicBezTo>
                      <a:pt x="29840" y="177851"/>
                      <a:pt x="42597" y="176939"/>
                      <a:pt x="51701" y="176939"/>
                    </a:cubicBezTo>
                    <a:cubicBezTo>
                      <a:pt x="60822" y="176939"/>
                      <a:pt x="75393" y="172398"/>
                      <a:pt x="80861" y="166961"/>
                    </a:cubicBezTo>
                    <a:cubicBezTo>
                      <a:pt x="90888" y="157879"/>
                      <a:pt x="94533" y="109797"/>
                      <a:pt x="79046" y="96181"/>
                    </a:cubicBezTo>
                    <a:cubicBezTo>
                      <a:pt x="63551" y="81662"/>
                      <a:pt x="46242" y="89825"/>
                      <a:pt x="36214" y="88018"/>
                    </a:cubicBezTo>
                    <a:cubicBezTo>
                      <a:pt x="26195" y="86203"/>
                      <a:pt x="9792" y="81662"/>
                      <a:pt x="4325" y="67143"/>
                    </a:cubicBezTo>
                    <a:cubicBezTo>
                      <a:pt x="-2050" y="52632"/>
                      <a:pt x="-2050" y="39016"/>
                      <a:pt x="8885" y="23585"/>
                    </a:cubicBezTo>
                    <a:cubicBezTo>
                      <a:pt x="25287" y="904"/>
                      <a:pt x="38952" y="0"/>
                      <a:pt x="48971" y="0"/>
                    </a:cubicBezTo>
                  </a:path>
                </a:pathLst>
              </a:custGeom>
              <a:noFill/>
              <a:ln w="9465" cap="flat">
                <a:noFill/>
                <a:prstDash val="solid"/>
                <a:miter/>
              </a:ln>
            </p:spPr>
            <p:txBody>
              <a:bodyPr rtlCol="0" anchor="ctr"/>
              <a:lstStyle/>
              <a:p>
                <a:endParaRPr lang="en-US"/>
              </a:p>
            </p:txBody>
          </p:sp>
        </p:grpSp>
        <p:grpSp>
          <p:nvGrpSpPr>
            <p:cNvPr id="32" name="Graphic 17">
              <a:extLst>
                <a:ext uri="{FF2B5EF4-FFF2-40B4-BE49-F238E27FC236}">
                  <a16:creationId xmlns:a16="http://schemas.microsoft.com/office/drawing/2014/main" id="{E0ED6201-91CD-F8AC-F54B-CE98261E4D56}"/>
                </a:ext>
              </a:extLst>
            </p:cNvPr>
            <p:cNvGrpSpPr/>
            <p:nvPr/>
          </p:nvGrpSpPr>
          <p:grpSpPr>
            <a:xfrm>
              <a:off x="6522816" y="3296521"/>
              <a:ext cx="322483" cy="264956"/>
              <a:chOff x="6522816" y="3296521"/>
              <a:chExt cx="322483" cy="264956"/>
            </a:xfrm>
            <a:noFill/>
          </p:grpSpPr>
          <p:sp>
            <p:nvSpPr>
              <p:cNvPr id="33" name="Freeform 32">
                <a:extLst>
                  <a:ext uri="{FF2B5EF4-FFF2-40B4-BE49-F238E27FC236}">
                    <a16:creationId xmlns:a16="http://schemas.microsoft.com/office/drawing/2014/main" id="{47445AB5-15DA-CC59-8042-E1A465F69F15}"/>
                  </a:ext>
                </a:extLst>
              </p:cNvPr>
              <p:cNvSpPr/>
              <p:nvPr/>
            </p:nvSpPr>
            <p:spPr>
              <a:xfrm>
                <a:off x="6522816" y="3296521"/>
                <a:ext cx="85363" cy="85164"/>
              </a:xfrm>
              <a:custGeom>
                <a:avLst/>
                <a:gdLst>
                  <a:gd name="connsiteX0" fmla="*/ 85363 w 85363"/>
                  <a:gd name="connsiteY0" fmla="*/ 42582 h 85164"/>
                  <a:gd name="connsiteX1" fmla="*/ 42682 w 85363"/>
                  <a:gd name="connsiteY1" fmla="*/ 85165 h 85164"/>
                  <a:gd name="connsiteX2" fmla="*/ 0 w 85363"/>
                  <a:gd name="connsiteY2" fmla="*/ 42582 h 85164"/>
                  <a:gd name="connsiteX3" fmla="*/ 42682 w 85363"/>
                  <a:gd name="connsiteY3" fmla="*/ 0 h 85164"/>
                  <a:gd name="connsiteX4" fmla="*/ 85363 w 85363"/>
                  <a:gd name="connsiteY4" fmla="*/ 42582 h 85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63" h="85164">
                    <a:moveTo>
                      <a:pt x="85363" y="42582"/>
                    </a:moveTo>
                    <a:cubicBezTo>
                      <a:pt x="85363" y="66538"/>
                      <a:pt x="65800" y="85165"/>
                      <a:pt x="42682" y="85165"/>
                    </a:cubicBezTo>
                    <a:cubicBezTo>
                      <a:pt x="19563" y="85165"/>
                      <a:pt x="0" y="65647"/>
                      <a:pt x="0" y="42582"/>
                    </a:cubicBezTo>
                    <a:cubicBezTo>
                      <a:pt x="0" y="19518"/>
                      <a:pt x="19563" y="0"/>
                      <a:pt x="42682" y="0"/>
                    </a:cubicBezTo>
                    <a:cubicBezTo>
                      <a:pt x="65800" y="0"/>
                      <a:pt x="85363" y="18627"/>
                      <a:pt x="85363" y="42582"/>
                    </a:cubicBezTo>
                  </a:path>
                </a:pathLst>
              </a:custGeom>
              <a:noFill/>
              <a:ln w="946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60A5E8A7-1F31-229E-A60F-0C1299142D7B}"/>
                  </a:ext>
                </a:extLst>
              </p:cNvPr>
              <p:cNvSpPr/>
              <p:nvPr/>
            </p:nvSpPr>
            <p:spPr>
              <a:xfrm>
                <a:off x="6665088" y="3296521"/>
                <a:ext cx="180211" cy="264956"/>
              </a:xfrm>
              <a:custGeom>
                <a:avLst/>
                <a:gdLst>
                  <a:gd name="connsiteX0" fmla="*/ 48972 w 180211"/>
                  <a:gd name="connsiteY0" fmla="*/ 0 h 264956"/>
                  <a:gd name="connsiteX1" fmla="*/ 87244 w 180211"/>
                  <a:gd name="connsiteY1" fmla="*/ 21779 h 264956"/>
                  <a:gd name="connsiteX2" fmla="*/ 99086 w 180211"/>
                  <a:gd name="connsiteY2" fmla="*/ 76217 h 264956"/>
                  <a:gd name="connsiteX3" fmla="*/ 115488 w 180211"/>
                  <a:gd name="connsiteY3" fmla="*/ 86203 h 264956"/>
                  <a:gd name="connsiteX4" fmla="*/ 141918 w 180211"/>
                  <a:gd name="connsiteY4" fmla="*/ 88921 h 264956"/>
                  <a:gd name="connsiteX5" fmla="*/ 180182 w 180211"/>
                  <a:gd name="connsiteY5" fmla="*/ 129752 h 264956"/>
                  <a:gd name="connsiteX6" fmla="*/ 145563 w 180211"/>
                  <a:gd name="connsiteY6" fmla="*/ 172398 h 264956"/>
                  <a:gd name="connsiteX7" fmla="*/ 107291 w 180211"/>
                  <a:gd name="connsiteY7" fmla="*/ 179666 h 264956"/>
                  <a:gd name="connsiteX8" fmla="*/ 93618 w 180211"/>
                  <a:gd name="connsiteY8" fmla="*/ 199621 h 264956"/>
                  <a:gd name="connsiteX9" fmla="*/ 87244 w 180211"/>
                  <a:gd name="connsiteY9" fmla="*/ 237734 h 264956"/>
                  <a:gd name="connsiteX10" fmla="*/ 45327 w 180211"/>
                  <a:gd name="connsiteY10" fmla="*/ 264957 h 264956"/>
                  <a:gd name="connsiteX11" fmla="*/ 3418 w 180211"/>
                  <a:gd name="connsiteY11" fmla="*/ 231386 h 264956"/>
                  <a:gd name="connsiteX12" fmla="*/ 20727 w 180211"/>
                  <a:gd name="connsiteY12" fmla="*/ 183287 h 264956"/>
                  <a:gd name="connsiteX13" fmla="*/ 51701 w 180211"/>
                  <a:gd name="connsiteY13" fmla="*/ 176939 h 264956"/>
                  <a:gd name="connsiteX14" fmla="*/ 80861 w 180211"/>
                  <a:gd name="connsiteY14" fmla="*/ 166961 h 264956"/>
                  <a:gd name="connsiteX15" fmla="*/ 79046 w 180211"/>
                  <a:gd name="connsiteY15" fmla="*/ 96181 h 264956"/>
                  <a:gd name="connsiteX16" fmla="*/ 36214 w 180211"/>
                  <a:gd name="connsiteY16" fmla="*/ 88018 h 264956"/>
                  <a:gd name="connsiteX17" fmla="*/ 4325 w 180211"/>
                  <a:gd name="connsiteY17" fmla="*/ 67143 h 264956"/>
                  <a:gd name="connsiteX18" fmla="*/ 8885 w 180211"/>
                  <a:gd name="connsiteY18" fmla="*/ 23585 h 264956"/>
                  <a:gd name="connsiteX19" fmla="*/ 48972 w 180211"/>
                  <a:gd name="connsiteY19" fmla="*/ 0 h 26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0211" h="264956">
                    <a:moveTo>
                      <a:pt x="48972" y="0"/>
                    </a:moveTo>
                    <a:cubicBezTo>
                      <a:pt x="58991" y="0"/>
                      <a:pt x="78131" y="4533"/>
                      <a:pt x="87244" y="21779"/>
                    </a:cubicBezTo>
                    <a:cubicBezTo>
                      <a:pt x="96356" y="39920"/>
                      <a:pt x="88159" y="65328"/>
                      <a:pt x="99086" y="76217"/>
                    </a:cubicBezTo>
                    <a:cubicBezTo>
                      <a:pt x="101823" y="78943"/>
                      <a:pt x="110936" y="85292"/>
                      <a:pt x="115488" y="86203"/>
                    </a:cubicBezTo>
                    <a:cubicBezTo>
                      <a:pt x="120040" y="88018"/>
                      <a:pt x="131890" y="88018"/>
                      <a:pt x="141918" y="88921"/>
                    </a:cubicBezTo>
                    <a:cubicBezTo>
                      <a:pt x="161050" y="91639"/>
                      <a:pt x="181089" y="106167"/>
                      <a:pt x="180182" y="129752"/>
                    </a:cubicBezTo>
                    <a:cubicBezTo>
                      <a:pt x="179266" y="155160"/>
                      <a:pt x="163779" y="166961"/>
                      <a:pt x="145563" y="172398"/>
                    </a:cubicBezTo>
                    <a:cubicBezTo>
                      <a:pt x="130975" y="176939"/>
                      <a:pt x="112758" y="175124"/>
                      <a:pt x="107291" y="179666"/>
                    </a:cubicBezTo>
                    <a:cubicBezTo>
                      <a:pt x="101823" y="184190"/>
                      <a:pt x="95441" y="193273"/>
                      <a:pt x="93618" y="199621"/>
                    </a:cubicBezTo>
                    <a:cubicBezTo>
                      <a:pt x="91796" y="205977"/>
                      <a:pt x="91796" y="226844"/>
                      <a:pt x="87244" y="237734"/>
                    </a:cubicBezTo>
                    <a:cubicBezTo>
                      <a:pt x="80861" y="254979"/>
                      <a:pt x="60822" y="264957"/>
                      <a:pt x="45327" y="264957"/>
                    </a:cubicBezTo>
                    <a:cubicBezTo>
                      <a:pt x="29840" y="264957"/>
                      <a:pt x="8885" y="251349"/>
                      <a:pt x="3418" y="231386"/>
                    </a:cubicBezTo>
                    <a:cubicBezTo>
                      <a:pt x="-2050" y="210510"/>
                      <a:pt x="11607" y="188740"/>
                      <a:pt x="20727" y="183287"/>
                    </a:cubicBezTo>
                    <a:cubicBezTo>
                      <a:pt x="29840" y="177851"/>
                      <a:pt x="42597" y="176939"/>
                      <a:pt x="51701" y="176939"/>
                    </a:cubicBezTo>
                    <a:cubicBezTo>
                      <a:pt x="60822" y="176939"/>
                      <a:pt x="75393" y="172398"/>
                      <a:pt x="80861" y="166961"/>
                    </a:cubicBezTo>
                    <a:cubicBezTo>
                      <a:pt x="90889" y="157879"/>
                      <a:pt x="94534" y="109797"/>
                      <a:pt x="79046" y="96181"/>
                    </a:cubicBezTo>
                    <a:cubicBezTo>
                      <a:pt x="63551" y="81662"/>
                      <a:pt x="46242" y="89825"/>
                      <a:pt x="36214" y="88018"/>
                    </a:cubicBezTo>
                    <a:cubicBezTo>
                      <a:pt x="26195" y="86203"/>
                      <a:pt x="9792" y="81662"/>
                      <a:pt x="4325" y="67143"/>
                    </a:cubicBezTo>
                    <a:cubicBezTo>
                      <a:pt x="-2050" y="52632"/>
                      <a:pt x="-2050" y="39016"/>
                      <a:pt x="8885" y="23585"/>
                    </a:cubicBezTo>
                    <a:cubicBezTo>
                      <a:pt x="25287" y="904"/>
                      <a:pt x="38952" y="0"/>
                      <a:pt x="48972" y="0"/>
                    </a:cubicBezTo>
                  </a:path>
                </a:pathLst>
              </a:custGeom>
              <a:noFill/>
              <a:ln w="9465" cap="flat">
                <a:noFill/>
                <a:prstDash val="solid"/>
                <a:miter/>
              </a:ln>
            </p:spPr>
            <p:txBody>
              <a:bodyPr rtlCol="0" anchor="ctr"/>
              <a:lstStyle/>
              <a:p>
                <a:endParaRPr lang="en-US"/>
              </a:p>
            </p:txBody>
          </p:sp>
        </p:grpSp>
        <p:grpSp>
          <p:nvGrpSpPr>
            <p:cNvPr id="35" name="Graphic 17">
              <a:extLst>
                <a:ext uri="{FF2B5EF4-FFF2-40B4-BE49-F238E27FC236}">
                  <a16:creationId xmlns:a16="http://schemas.microsoft.com/office/drawing/2014/main" id="{05B0F11C-5EA3-9487-C260-56A801B5EAB9}"/>
                </a:ext>
              </a:extLst>
            </p:cNvPr>
            <p:cNvGrpSpPr/>
            <p:nvPr/>
          </p:nvGrpSpPr>
          <p:grpSpPr>
            <a:xfrm>
              <a:off x="5963212" y="2946400"/>
              <a:ext cx="265574" cy="321733"/>
              <a:chOff x="5963212" y="2946400"/>
              <a:chExt cx="265574" cy="321733"/>
            </a:xfrm>
            <a:noFill/>
          </p:grpSpPr>
          <p:sp>
            <p:nvSpPr>
              <p:cNvPr id="36" name="Freeform 35">
                <a:extLst>
                  <a:ext uri="{FF2B5EF4-FFF2-40B4-BE49-F238E27FC236}">
                    <a16:creationId xmlns:a16="http://schemas.microsoft.com/office/drawing/2014/main" id="{33D8A309-F108-073D-0E4B-149581646E87}"/>
                  </a:ext>
                </a:extLst>
              </p:cNvPr>
              <p:cNvSpPr/>
              <p:nvPr/>
            </p:nvSpPr>
            <p:spPr>
              <a:xfrm>
                <a:off x="6143424" y="2946400"/>
                <a:ext cx="85363" cy="85164"/>
              </a:xfrm>
              <a:custGeom>
                <a:avLst/>
                <a:gdLst>
                  <a:gd name="connsiteX0" fmla="*/ 42682 w 85363"/>
                  <a:gd name="connsiteY0" fmla="*/ 85165 h 85164"/>
                  <a:gd name="connsiteX1" fmla="*/ 0 w 85363"/>
                  <a:gd name="connsiteY1" fmla="*/ 42582 h 85164"/>
                  <a:gd name="connsiteX2" fmla="*/ 42682 w 85363"/>
                  <a:gd name="connsiteY2" fmla="*/ 0 h 85164"/>
                  <a:gd name="connsiteX3" fmla="*/ 85363 w 85363"/>
                  <a:gd name="connsiteY3" fmla="*/ 42582 h 85164"/>
                  <a:gd name="connsiteX4" fmla="*/ 42682 w 85363"/>
                  <a:gd name="connsiteY4" fmla="*/ 85165 h 85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63" h="85164">
                    <a:moveTo>
                      <a:pt x="42682" y="85165"/>
                    </a:moveTo>
                    <a:cubicBezTo>
                      <a:pt x="18670" y="85165"/>
                      <a:pt x="0" y="65647"/>
                      <a:pt x="0" y="42582"/>
                    </a:cubicBezTo>
                    <a:cubicBezTo>
                      <a:pt x="0" y="19518"/>
                      <a:pt x="19563" y="0"/>
                      <a:pt x="42682" y="0"/>
                    </a:cubicBezTo>
                    <a:cubicBezTo>
                      <a:pt x="65800" y="0"/>
                      <a:pt x="85363" y="19518"/>
                      <a:pt x="85363" y="42582"/>
                    </a:cubicBezTo>
                    <a:cubicBezTo>
                      <a:pt x="85363" y="65647"/>
                      <a:pt x="66693" y="85165"/>
                      <a:pt x="42682" y="85165"/>
                    </a:cubicBezTo>
                  </a:path>
                </a:pathLst>
              </a:custGeom>
              <a:noFill/>
              <a:ln w="946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7E6C2266-67BD-2525-3A80-BFAF7CB4F588}"/>
                  </a:ext>
                </a:extLst>
              </p:cNvPr>
              <p:cNvSpPr/>
              <p:nvPr/>
            </p:nvSpPr>
            <p:spPr>
              <a:xfrm>
                <a:off x="5963212" y="3088341"/>
                <a:ext cx="265574" cy="179792"/>
              </a:xfrm>
              <a:custGeom>
                <a:avLst/>
                <a:gdLst>
                  <a:gd name="connsiteX0" fmla="*/ 265575 w 265574"/>
                  <a:gd name="connsiteY0" fmla="*/ 48858 h 179792"/>
                  <a:gd name="connsiteX1" fmla="*/ 243745 w 265574"/>
                  <a:gd name="connsiteY1" fmla="*/ 87041 h 179792"/>
                  <a:gd name="connsiteX2" fmla="*/ 189180 w 265574"/>
                  <a:gd name="connsiteY2" fmla="*/ 98855 h 179792"/>
                  <a:gd name="connsiteX3" fmla="*/ 179171 w 265574"/>
                  <a:gd name="connsiteY3" fmla="*/ 115219 h 179792"/>
                  <a:gd name="connsiteX4" fmla="*/ 176446 w 265574"/>
                  <a:gd name="connsiteY4" fmla="*/ 141588 h 179792"/>
                  <a:gd name="connsiteX5" fmla="*/ 135520 w 265574"/>
                  <a:gd name="connsiteY5" fmla="*/ 179763 h 179792"/>
                  <a:gd name="connsiteX6" fmla="*/ 92775 w 265574"/>
                  <a:gd name="connsiteY6" fmla="*/ 145224 h 179792"/>
                  <a:gd name="connsiteX7" fmla="*/ 85490 w 265574"/>
                  <a:gd name="connsiteY7" fmla="*/ 107041 h 179792"/>
                  <a:gd name="connsiteX8" fmla="*/ 65488 w 265574"/>
                  <a:gd name="connsiteY8" fmla="*/ 93400 h 179792"/>
                  <a:gd name="connsiteX9" fmla="*/ 27286 w 265574"/>
                  <a:gd name="connsiteY9" fmla="*/ 87041 h 179792"/>
                  <a:gd name="connsiteX10" fmla="*/ 0 w 265574"/>
                  <a:gd name="connsiteY10" fmla="*/ 45221 h 179792"/>
                  <a:gd name="connsiteX11" fmla="*/ 33650 w 265574"/>
                  <a:gd name="connsiteY11" fmla="*/ 3410 h 179792"/>
                  <a:gd name="connsiteX12" fmla="*/ 81860 w 265574"/>
                  <a:gd name="connsiteY12" fmla="*/ 20679 h 179792"/>
                  <a:gd name="connsiteX13" fmla="*/ 88223 w 265574"/>
                  <a:gd name="connsiteY13" fmla="*/ 51581 h 179792"/>
                  <a:gd name="connsiteX14" fmla="*/ 98224 w 265574"/>
                  <a:gd name="connsiteY14" fmla="*/ 80673 h 179792"/>
                  <a:gd name="connsiteX15" fmla="*/ 169169 w 265574"/>
                  <a:gd name="connsiteY15" fmla="*/ 78863 h 179792"/>
                  <a:gd name="connsiteX16" fmla="*/ 177352 w 265574"/>
                  <a:gd name="connsiteY16" fmla="*/ 36130 h 179792"/>
                  <a:gd name="connsiteX17" fmla="*/ 198276 w 265574"/>
                  <a:gd name="connsiteY17" fmla="*/ 4315 h 179792"/>
                  <a:gd name="connsiteX18" fmla="*/ 241934 w 265574"/>
                  <a:gd name="connsiteY18" fmla="*/ 8864 h 179792"/>
                  <a:gd name="connsiteX19" fmla="*/ 265575 w 265574"/>
                  <a:gd name="connsiteY19" fmla="*/ 48858 h 17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5574" h="179792">
                    <a:moveTo>
                      <a:pt x="265575" y="48858"/>
                    </a:moveTo>
                    <a:cubicBezTo>
                      <a:pt x="265575" y="58854"/>
                      <a:pt x="261031" y="77949"/>
                      <a:pt x="243745" y="87041"/>
                    </a:cubicBezTo>
                    <a:cubicBezTo>
                      <a:pt x="225562" y="96132"/>
                      <a:pt x="200094" y="87954"/>
                      <a:pt x="189180" y="98855"/>
                    </a:cubicBezTo>
                    <a:cubicBezTo>
                      <a:pt x="186447" y="101586"/>
                      <a:pt x="180084" y="110678"/>
                      <a:pt x="179171" y="115219"/>
                    </a:cubicBezTo>
                    <a:cubicBezTo>
                      <a:pt x="177352" y="119761"/>
                      <a:pt x="177352" y="131583"/>
                      <a:pt x="176446" y="141588"/>
                    </a:cubicBezTo>
                    <a:cubicBezTo>
                      <a:pt x="173722" y="160675"/>
                      <a:pt x="159160" y="180668"/>
                      <a:pt x="135520" y="179763"/>
                    </a:cubicBezTo>
                    <a:cubicBezTo>
                      <a:pt x="110053" y="178849"/>
                      <a:pt x="98224" y="163398"/>
                      <a:pt x="92775" y="145224"/>
                    </a:cubicBezTo>
                    <a:cubicBezTo>
                      <a:pt x="88223" y="130670"/>
                      <a:pt x="90042" y="112496"/>
                      <a:pt x="85490" y="107041"/>
                    </a:cubicBezTo>
                    <a:cubicBezTo>
                      <a:pt x="80955" y="101586"/>
                      <a:pt x="71851" y="95219"/>
                      <a:pt x="65488" y="93400"/>
                    </a:cubicBezTo>
                    <a:cubicBezTo>
                      <a:pt x="59117" y="91582"/>
                      <a:pt x="38201" y="91582"/>
                      <a:pt x="27286" y="87041"/>
                    </a:cubicBezTo>
                    <a:cubicBezTo>
                      <a:pt x="10001" y="80673"/>
                      <a:pt x="0" y="60680"/>
                      <a:pt x="0" y="45221"/>
                    </a:cubicBezTo>
                    <a:cubicBezTo>
                      <a:pt x="0" y="29770"/>
                      <a:pt x="13639" y="8864"/>
                      <a:pt x="33650" y="3410"/>
                    </a:cubicBezTo>
                    <a:cubicBezTo>
                      <a:pt x="54573" y="-2045"/>
                      <a:pt x="76395" y="11580"/>
                      <a:pt x="81860" y="20679"/>
                    </a:cubicBezTo>
                    <a:cubicBezTo>
                      <a:pt x="87309" y="29770"/>
                      <a:pt x="88223" y="42498"/>
                      <a:pt x="88223" y="51581"/>
                    </a:cubicBezTo>
                    <a:cubicBezTo>
                      <a:pt x="88223" y="60680"/>
                      <a:pt x="92775" y="75218"/>
                      <a:pt x="98224" y="80673"/>
                    </a:cubicBezTo>
                    <a:cubicBezTo>
                      <a:pt x="107328" y="90677"/>
                      <a:pt x="155522" y="94313"/>
                      <a:pt x="169169" y="78863"/>
                    </a:cubicBezTo>
                    <a:cubicBezTo>
                      <a:pt x="183722" y="63403"/>
                      <a:pt x="175540" y="46134"/>
                      <a:pt x="177352" y="36130"/>
                    </a:cubicBezTo>
                    <a:cubicBezTo>
                      <a:pt x="179171" y="26134"/>
                      <a:pt x="183722" y="9770"/>
                      <a:pt x="198276" y="4315"/>
                    </a:cubicBezTo>
                    <a:cubicBezTo>
                      <a:pt x="212820" y="-2045"/>
                      <a:pt x="226468" y="-2045"/>
                      <a:pt x="241934" y="8864"/>
                    </a:cubicBezTo>
                    <a:cubicBezTo>
                      <a:pt x="264669" y="25229"/>
                      <a:pt x="265575" y="38861"/>
                      <a:pt x="265575" y="48858"/>
                    </a:cubicBezTo>
                  </a:path>
                </a:pathLst>
              </a:custGeom>
              <a:noFill/>
              <a:ln w="9465" cap="flat">
                <a:noFill/>
                <a:prstDash val="solid"/>
                <a:miter/>
              </a:ln>
            </p:spPr>
            <p:txBody>
              <a:bodyPr rtlCol="0" anchor="ctr"/>
              <a:lstStyle/>
              <a:p>
                <a:endParaRPr lang="en-US"/>
              </a:p>
            </p:txBody>
          </p:sp>
        </p:grpSp>
        <p:grpSp>
          <p:nvGrpSpPr>
            <p:cNvPr id="38" name="Graphic 17">
              <a:extLst>
                <a:ext uri="{FF2B5EF4-FFF2-40B4-BE49-F238E27FC236}">
                  <a16:creationId xmlns:a16="http://schemas.microsoft.com/office/drawing/2014/main" id="{9DA26E44-6F02-5723-E371-4C12670A4D7B}"/>
                </a:ext>
              </a:extLst>
            </p:cNvPr>
            <p:cNvGrpSpPr/>
            <p:nvPr/>
          </p:nvGrpSpPr>
          <p:grpSpPr>
            <a:xfrm>
              <a:off x="5963212" y="3589866"/>
              <a:ext cx="265574" cy="321733"/>
              <a:chOff x="5963212" y="3589866"/>
              <a:chExt cx="265574" cy="321733"/>
            </a:xfrm>
            <a:noFill/>
          </p:grpSpPr>
          <p:sp>
            <p:nvSpPr>
              <p:cNvPr id="39" name="Freeform 38">
                <a:extLst>
                  <a:ext uri="{FF2B5EF4-FFF2-40B4-BE49-F238E27FC236}">
                    <a16:creationId xmlns:a16="http://schemas.microsoft.com/office/drawing/2014/main" id="{BC21A726-35E3-CF84-40E9-F76467D47DD3}"/>
                  </a:ext>
                </a:extLst>
              </p:cNvPr>
              <p:cNvSpPr/>
              <p:nvPr/>
            </p:nvSpPr>
            <p:spPr>
              <a:xfrm>
                <a:off x="6143424" y="3589866"/>
                <a:ext cx="85363" cy="85164"/>
              </a:xfrm>
              <a:custGeom>
                <a:avLst/>
                <a:gdLst>
                  <a:gd name="connsiteX0" fmla="*/ 42682 w 85363"/>
                  <a:gd name="connsiteY0" fmla="*/ 85165 h 85164"/>
                  <a:gd name="connsiteX1" fmla="*/ 0 w 85363"/>
                  <a:gd name="connsiteY1" fmla="*/ 42582 h 85164"/>
                  <a:gd name="connsiteX2" fmla="*/ 42682 w 85363"/>
                  <a:gd name="connsiteY2" fmla="*/ 0 h 85164"/>
                  <a:gd name="connsiteX3" fmla="*/ 85363 w 85363"/>
                  <a:gd name="connsiteY3" fmla="*/ 42582 h 85164"/>
                  <a:gd name="connsiteX4" fmla="*/ 42682 w 85363"/>
                  <a:gd name="connsiteY4" fmla="*/ 85165 h 85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63" h="85164">
                    <a:moveTo>
                      <a:pt x="42682" y="85165"/>
                    </a:moveTo>
                    <a:cubicBezTo>
                      <a:pt x="18670" y="85165"/>
                      <a:pt x="0" y="65647"/>
                      <a:pt x="0" y="42582"/>
                    </a:cubicBezTo>
                    <a:cubicBezTo>
                      <a:pt x="0" y="19518"/>
                      <a:pt x="19563" y="0"/>
                      <a:pt x="42682" y="0"/>
                    </a:cubicBezTo>
                    <a:cubicBezTo>
                      <a:pt x="65800" y="0"/>
                      <a:pt x="85363" y="19518"/>
                      <a:pt x="85363" y="42582"/>
                    </a:cubicBezTo>
                    <a:cubicBezTo>
                      <a:pt x="85363" y="65647"/>
                      <a:pt x="66693" y="85165"/>
                      <a:pt x="42682" y="85165"/>
                    </a:cubicBezTo>
                  </a:path>
                </a:pathLst>
              </a:custGeom>
              <a:noFill/>
              <a:ln w="946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ABCB87E4-C7C2-7B0E-E0D9-021B3EDF1822}"/>
                  </a:ext>
                </a:extLst>
              </p:cNvPr>
              <p:cNvSpPr/>
              <p:nvPr/>
            </p:nvSpPr>
            <p:spPr>
              <a:xfrm>
                <a:off x="5963212" y="3731807"/>
                <a:ext cx="265574" cy="179792"/>
              </a:xfrm>
              <a:custGeom>
                <a:avLst/>
                <a:gdLst>
                  <a:gd name="connsiteX0" fmla="*/ 265575 w 265574"/>
                  <a:gd name="connsiteY0" fmla="*/ 48858 h 179792"/>
                  <a:gd name="connsiteX1" fmla="*/ 243745 w 265574"/>
                  <a:gd name="connsiteY1" fmla="*/ 87041 h 179792"/>
                  <a:gd name="connsiteX2" fmla="*/ 189180 w 265574"/>
                  <a:gd name="connsiteY2" fmla="*/ 98855 h 179792"/>
                  <a:gd name="connsiteX3" fmla="*/ 179171 w 265574"/>
                  <a:gd name="connsiteY3" fmla="*/ 115219 h 179792"/>
                  <a:gd name="connsiteX4" fmla="*/ 176446 w 265574"/>
                  <a:gd name="connsiteY4" fmla="*/ 141588 h 179792"/>
                  <a:gd name="connsiteX5" fmla="*/ 135520 w 265574"/>
                  <a:gd name="connsiteY5" fmla="*/ 179763 h 179792"/>
                  <a:gd name="connsiteX6" fmla="*/ 92775 w 265574"/>
                  <a:gd name="connsiteY6" fmla="*/ 145224 h 179792"/>
                  <a:gd name="connsiteX7" fmla="*/ 85490 w 265574"/>
                  <a:gd name="connsiteY7" fmla="*/ 107041 h 179792"/>
                  <a:gd name="connsiteX8" fmla="*/ 65488 w 265574"/>
                  <a:gd name="connsiteY8" fmla="*/ 93400 h 179792"/>
                  <a:gd name="connsiteX9" fmla="*/ 27286 w 265574"/>
                  <a:gd name="connsiteY9" fmla="*/ 87041 h 179792"/>
                  <a:gd name="connsiteX10" fmla="*/ 0 w 265574"/>
                  <a:gd name="connsiteY10" fmla="*/ 45221 h 179792"/>
                  <a:gd name="connsiteX11" fmla="*/ 33650 w 265574"/>
                  <a:gd name="connsiteY11" fmla="*/ 3410 h 179792"/>
                  <a:gd name="connsiteX12" fmla="*/ 81860 w 265574"/>
                  <a:gd name="connsiteY12" fmla="*/ 20679 h 179792"/>
                  <a:gd name="connsiteX13" fmla="*/ 88223 w 265574"/>
                  <a:gd name="connsiteY13" fmla="*/ 51581 h 179792"/>
                  <a:gd name="connsiteX14" fmla="*/ 98224 w 265574"/>
                  <a:gd name="connsiteY14" fmla="*/ 80673 h 179792"/>
                  <a:gd name="connsiteX15" fmla="*/ 169169 w 265574"/>
                  <a:gd name="connsiteY15" fmla="*/ 78863 h 179792"/>
                  <a:gd name="connsiteX16" fmla="*/ 177352 w 265574"/>
                  <a:gd name="connsiteY16" fmla="*/ 36130 h 179792"/>
                  <a:gd name="connsiteX17" fmla="*/ 198276 w 265574"/>
                  <a:gd name="connsiteY17" fmla="*/ 4315 h 179792"/>
                  <a:gd name="connsiteX18" fmla="*/ 241934 w 265574"/>
                  <a:gd name="connsiteY18" fmla="*/ 8864 h 179792"/>
                  <a:gd name="connsiteX19" fmla="*/ 265575 w 265574"/>
                  <a:gd name="connsiteY19" fmla="*/ 48858 h 17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5574" h="179792">
                    <a:moveTo>
                      <a:pt x="265575" y="48858"/>
                    </a:moveTo>
                    <a:cubicBezTo>
                      <a:pt x="265575" y="58854"/>
                      <a:pt x="261031" y="77949"/>
                      <a:pt x="243745" y="87041"/>
                    </a:cubicBezTo>
                    <a:cubicBezTo>
                      <a:pt x="225562" y="96132"/>
                      <a:pt x="200094" y="87954"/>
                      <a:pt x="189180" y="98855"/>
                    </a:cubicBezTo>
                    <a:cubicBezTo>
                      <a:pt x="186447" y="101586"/>
                      <a:pt x="180084" y="110678"/>
                      <a:pt x="179171" y="115219"/>
                    </a:cubicBezTo>
                    <a:cubicBezTo>
                      <a:pt x="177352" y="119761"/>
                      <a:pt x="177352" y="131583"/>
                      <a:pt x="176446" y="141588"/>
                    </a:cubicBezTo>
                    <a:cubicBezTo>
                      <a:pt x="173722" y="160675"/>
                      <a:pt x="159160" y="180668"/>
                      <a:pt x="135520" y="179763"/>
                    </a:cubicBezTo>
                    <a:cubicBezTo>
                      <a:pt x="110053" y="178849"/>
                      <a:pt x="98224" y="163398"/>
                      <a:pt x="92775" y="145224"/>
                    </a:cubicBezTo>
                    <a:cubicBezTo>
                      <a:pt x="88223" y="130670"/>
                      <a:pt x="90042" y="112496"/>
                      <a:pt x="85490" y="107041"/>
                    </a:cubicBezTo>
                    <a:cubicBezTo>
                      <a:pt x="80955" y="101586"/>
                      <a:pt x="71851" y="95219"/>
                      <a:pt x="65488" y="93400"/>
                    </a:cubicBezTo>
                    <a:cubicBezTo>
                      <a:pt x="59117" y="91582"/>
                      <a:pt x="38201" y="91582"/>
                      <a:pt x="27286" y="87041"/>
                    </a:cubicBezTo>
                    <a:cubicBezTo>
                      <a:pt x="10001" y="80673"/>
                      <a:pt x="0" y="60680"/>
                      <a:pt x="0" y="45221"/>
                    </a:cubicBezTo>
                    <a:cubicBezTo>
                      <a:pt x="0" y="29770"/>
                      <a:pt x="13639" y="8864"/>
                      <a:pt x="33650" y="3410"/>
                    </a:cubicBezTo>
                    <a:cubicBezTo>
                      <a:pt x="54573" y="-2045"/>
                      <a:pt x="76395" y="11580"/>
                      <a:pt x="81860" y="20679"/>
                    </a:cubicBezTo>
                    <a:cubicBezTo>
                      <a:pt x="87309" y="29770"/>
                      <a:pt x="88223" y="42498"/>
                      <a:pt x="88223" y="51581"/>
                    </a:cubicBezTo>
                    <a:cubicBezTo>
                      <a:pt x="88223" y="60680"/>
                      <a:pt x="92775" y="75218"/>
                      <a:pt x="98224" y="80673"/>
                    </a:cubicBezTo>
                    <a:cubicBezTo>
                      <a:pt x="107328" y="90677"/>
                      <a:pt x="155522" y="94313"/>
                      <a:pt x="169169" y="78863"/>
                    </a:cubicBezTo>
                    <a:cubicBezTo>
                      <a:pt x="183722" y="63403"/>
                      <a:pt x="175540" y="46134"/>
                      <a:pt x="177352" y="36130"/>
                    </a:cubicBezTo>
                    <a:cubicBezTo>
                      <a:pt x="179171" y="26134"/>
                      <a:pt x="183722" y="9769"/>
                      <a:pt x="198276" y="4315"/>
                    </a:cubicBezTo>
                    <a:cubicBezTo>
                      <a:pt x="212820" y="-2045"/>
                      <a:pt x="226468" y="-2045"/>
                      <a:pt x="241934" y="8864"/>
                    </a:cubicBezTo>
                    <a:cubicBezTo>
                      <a:pt x="264669" y="25229"/>
                      <a:pt x="265575" y="38861"/>
                      <a:pt x="265575" y="48858"/>
                    </a:cubicBezTo>
                  </a:path>
                </a:pathLst>
              </a:custGeom>
              <a:noFill/>
              <a:ln w="9465" cap="flat">
                <a:noFill/>
                <a:prstDash val="solid"/>
                <a:miter/>
              </a:ln>
            </p:spPr>
            <p:txBody>
              <a:bodyPr rtlCol="0" anchor="ctr"/>
              <a:lstStyle/>
              <a:p>
                <a:endParaRPr lang="en-US"/>
              </a:p>
            </p:txBody>
          </p:sp>
        </p:grpSp>
      </p:grpSp>
      <p:grpSp>
        <p:nvGrpSpPr>
          <p:cNvPr id="8" name="Group 7">
            <a:extLst>
              <a:ext uri="{FF2B5EF4-FFF2-40B4-BE49-F238E27FC236}">
                <a16:creationId xmlns:a16="http://schemas.microsoft.com/office/drawing/2014/main" id="{605DCE03-1C38-2394-8B5D-E30FC269CF13}"/>
              </a:ext>
            </a:extLst>
          </p:cNvPr>
          <p:cNvGrpSpPr/>
          <p:nvPr userDrawn="1"/>
        </p:nvGrpSpPr>
        <p:grpSpPr>
          <a:xfrm>
            <a:off x="-1" y="6258372"/>
            <a:ext cx="12192001" cy="675900"/>
            <a:chOff x="-1" y="6258372"/>
            <a:chExt cx="12192001" cy="675900"/>
          </a:xfrm>
        </p:grpSpPr>
        <p:sp>
          <p:nvSpPr>
            <p:cNvPr id="25" name="Footer Placeholder 18">
              <a:extLst>
                <a:ext uri="{FF2B5EF4-FFF2-40B4-BE49-F238E27FC236}">
                  <a16:creationId xmlns:a16="http://schemas.microsoft.com/office/drawing/2014/main" id="{BA10DD01-8E00-4FD7-A25D-8EDE62079E51}"/>
                </a:ext>
              </a:extLst>
            </p:cNvPr>
            <p:cNvSpPr txBox="1">
              <a:spLocks/>
            </p:cNvSpPr>
            <p:nvPr/>
          </p:nvSpPr>
          <p:spPr>
            <a:xfrm>
              <a:off x="2782824" y="6501384"/>
              <a:ext cx="8430768" cy="128016"/>
            </a:xfrm>
            <a:prstGeom prst="rect">
              <a:avLst/>
            </a:prstGeom>
          </p:spPr>
          <p:txBody>
            <a:bodyPr vert="horz" lIns="0" tIns="0" rIns="0" bIns="0" rtlCol="0" anchor="b" anchorCtr="0"/>
            <a:lstStyle>
              <a:defPPr>
                <a:defRPr lang="en-US"/>
              </a:defPPr>
              <a:lvl1pPr marL="0" algn="r" defTabSz="685800" rtl="0" eaLnBrk="1" latinLnBrk="0" hangingPunct="1">
                <a:defRPr sz="800" kern="1200">
                  <a:solidFill>
                    <a:schemeClr val="tx2">
                      <a:alpha val="7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a:p>
          </p:txBody>
        </p:sp>
        <p:sp>
          <p:nvSpPr>
            <p:cNvPr id="5" name="Footer Placeholder 18">
              <a:extLst>
                <a:ext uri="{FF2B5EF4-FFF2-40B4-BE49-F238E27FC236}">
                  <a16:creationId xmlns:a16="http://schemas.microsoft.com/office/drawing/2014/main" id="{C0AE7FD4-007B-9D74-F2E3-8A685F437418}"/>
                </a:ext>
              </a:extLst>
            </p:cNvPr>
            <p:cNvSpPr txBox="1">
              <a:spLocks/>
            </p:cNvSpPr>
            <p:nvPr userDrawn="1"/>
          </p:nvSpPr>
          <p:spPr>
            <a:xfrm>
              <a:off x="2782824" y="6501384"/>
              <a:ext cx="8430768" cy="128016"/>
            </a:xfrm>
            <a:prstGeom prst="rect">
              <a:avLst/>
            </a:prstGeom>
          </p:spPr>
          <p:txBody>
            <a:bodyPr vert="horz" lIns="0" tIns="0" rIns="0" bIns="0" rtlCol="0" anchor="b" anchorCtr="0"/>
            <a:lstStyle>
              <a:defPPr>
                <a:defRPr lang="en-US"/>
              </a:defPPr>
              <a:lvl1pPr marL="0" algn="r" defTabSz="685800" rtl="0" eaLnBrk="1" latinLnBrk="0" hangingPunct="1">
                <a:defRPr sz="800" kern="1200">
                  <a:solidFill>
                    <a:schemeClr val="tx2">
                      <a:alpha val="7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a:p>
          </p:txBody>
        </p:sp>
        <p:sp>
          <p:nvSpPr>
            <p:cNvPr id="54" name="TextBox 53">
              <a:extLst>
                <a:ext uri="{FF2B5EF4-FFF2-40B4-BE49-F238E27FC236}">
                  <a16:creationId xmlns:a16="http://schemas.microsoft.com/office/drawing/2014/main" id="{E9C7048E-678F-7D3B-6B11-015233B3EE63}"/>
                </a:ext>
              </a:extLst>
            </p:cNvPr>
            <p:cNvSpPr txBox="1"/>
            <p:nvPr userDrawn="1"/>
          </p:nvSpPr>
          <p:spPr>
            <a:xfrm>
              <a:off x="644231" y="6402325"/>
              <a:ext cx="5863309" cy="387994"/>
            </a:xfrm>
            <a:prstGeom prst="rect">
              <a:avLst/>
            </a:prstGeom>
            <a:noFill/>
          </p:spPr>
          <p:txBody>
            <a:bodyPr wrap="square" lIns="0" tIns="0" rIns="0" bIns="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b="1" spc="100" baseline="0">
                  <a:solidFill>
                    <a:schemeClr val="bg1"/>
                  </a:solidFill>
                </a:rPr>
                <a:t>© LUX RESEARCH, INC.</a:t>
              </a:r>
              <a:r>
                <a:rPr lang="en-US" sz="800" b="0" spc="100" baseline="0">
                  <a:solidFill>
                    <a:schemeClr val="bg1"/>
                  </a:solidFill>
                </a:rPr>
                <a:t>  </a:t>
              </a:r>
              <a:r>
                <a:rPr lang="en-US" sz="800" b="0" spc="300">
                  <a:solidFill>
                    <a:schemeClr val="accent2"/>
                  </a:solidFill>
                </a:rPr>
                <a:t>|</a:t>
              </a:r>
              <a:r>
                <a:rPr lang="en-US" sz="800" b="0" spc="300">
                  <a:solidFill>
                    <a:schemeClr val="bg1"/>
                  </a:solidFill>
                </a:rPr>
                <a:t> </a:t>
              </a:r>
              <a:r>
                <a:rPr lang="en-US" sz="800">
                  <a:solidFill>
                    <a:schemeClr val="bg1"/>
                  </a:solidFill>
                </a:rPr>
                <a:t>All rights reserved.  </a:t>
              </a:r>
              <a:r>
                <a:rPr lang="en-US" sz="800">
                  <a:solidFill>
                    <a:schemeClr val="accent2"/>
                  </a:solidFill>
                </a:rPr>
                <a:t>|</a:t>
              </a:r>
              <a:r>
                <a:rPr lang="en-US" sz="800">
                  <a:solidFill>
                    <a:schemeClr val="bg1"/>
                  </a:solidFill>
                </a:rPr>
                <a:t>  Lux Proprietary and Confidential</a:t>
              </a:r>
            </a:p>
          </p:txBody>
        </p:sp>
        <p:grpSp>
          <p:nvGrpSpPr>
            <p:cNvPr id="59" name="Group 58">
              <a:extLst>
                <a:ext uri="{FF2B5EF4-FFF2-40B4-BE49-F238E27FC236}">
                  <a16:creationId xmlns:a16="http://schemas.microsoft.com/office/drawing/2014/main" id="{472A3AFC-4B49-0EC7-2E12-AEE7E4E86A95}"/>
                </a:ext>
              </a:extLst>
            </p:cNvPr>
            <p:cNvGrpSpPr/>
            <p:nvPr userDrawn="1"/>
          </p:nvGrpSpPr>
          <p:grpSpPr>
            <a:xfrm>
              <a:off x="-1" y="6311348"/>
              <a:ext cx="12192001" cy="0"/>
              <a:chOff x="3852333" y="2892829"/>
              <a:chExt cx="11083637" cy="0"/>
            </a:xfrm>
          </p:grpSpPr>
          <p:cxnSp>
            <p:nvCxnSpPr>
              <p:cNvPr id="60" name="Straight Connector 59">
                <a:extLst>
                  <a:ext uri="{FF2B5EF4-FFF2-40B4-BE49-F238E27FC236}">
                    <a16:creationId xmlns:a16="http://schemas.microsoft.com/office/drawing/2014/main" id="{D51778A8-4533-79FF-F1F8-CF97994D5D61}"/>
                  </a:ext>
                </a:extLst>
              </p:cNvPr>
              <p:cNvCxnSpPr>
                <a:cxnSpLocks/>
              </p:cNvCxnSpPr>
              <p:nvPr/>
            </p:nvCxnSpPr>
            <p:spPr>
              <a:xfrm>
                <a:off x="3852333" y="2892829"/>
                <a:ext cx="7889740" cy="0"/>
              </a:xfrm>
              <a:prstGeom prst="line">
                <a:avLst/>
              </a:prstGeom>
              <a:ln w="22225">
                <a:solidFill>
                  <a:schemeClr val="accent1"/>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BD97A693-25E3-5F1E-E491-9CBDAE92C138}"/>
                  </a:ext>
                </a:extLst>
              </p:cNvPr>
              <p:cNvCxnSpPr>
                <a:cxnSpLocks/>
              </p:cNvCxnSpPr>
              <p:nvPr/>
            </p:nvCxnSpPr>
            <p:spPr>
              <a:xfrm>
                <a:off x="11730498" y="2892829"/>
                <a:ext cx="2412619" cy="0"/>
              </a:xfrm>
              <a:prstGeom prst="line">
                <a:avLst/>
              </a:prstGeom>
              <a:ln w="22225">
                <a:solidFill>
                  <a:schemeClr val="accent4"/>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E52FE0DA-0AC4-F3E5-19B4-0BD45A808628}"/>
                  </a:ext>
                </a:extLst>
              </p:cNvPr>
              <p:cNvCxnSpPr>
                <a:cxnSpLocks/>
              </p:cNvCxnSpPr>
              <p:nvPr/>
            </p:nvCxnSpPr>
            <p:spPr>
              <a:xfrm>
                <a:off x="14130892" y="2892829"/>
                <a:ext cx="805078" cy="0"/>
              </a:xfrm>
              <a:prstGeom prst="line">
                <a:avLst/>
              </a:prstGeom>
              <a:ln w="22225">
                <a:solidFill>
                  <a:schemeClr val="accent5"/>
                </a:solidFill>
                <a:tailEnd type="none" w="lg" len="lg"/>
              </a:ln>
              <a:effectLst/>
            </p:spPr>
            <p:style>
              <a:lnRef idx="2">
                <a:schemeClr val="accent1"/>
              </a:lnRef>
              <a:fillRef idx="0">
                <a:schemeClr val="accent1"/>
              </a:fillRef>
              <a:effectRef idx="1">
                <a:schemeClr val="accent1"/>
              </a:effectRef>
              <a:fontRef idx="minor">
                <a:schemeClr val="tx1"/>
              </a:fontRef>
            </p:style>
          </p:cxnSp>
        </p:grpSp>
        <p:pic>
          <p:nvPicPr>
            <p:cNvPr id="4" name="Graphic 3">
              <a:extLst>
                <a:ext uri="{FF2B5EF4-FFF2-40B4-BE49-F238E27FC236}">
                  <a16:creationId xmlns:a16="http://schemas.microsoft.com/office/drawing/2014/main" id="{110D3E6F-0C03-4E32-CB45-C2E614161E58}"/>
                </a:ext>
              </a:extLst>
            </p:cNvPr>
            <p:cNvPicPr>
              <a:picLocks noChangeAspect="1"/>
            </p:cNvPicPr>
            <p:nvPr userDrawn="1"/>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1" y="6258372"/>
              <a:ext cx="744869" cy="675900"/>
            </a:xfrm>
            <a:prstGeom prst="rect">
              <a:avLst/>
            </a:prstGeom>
          </p:spPr>
        </p:pic>
      </p:grpSp>
    </p:spTree>
    <p:extLst>
      <p:ext uri="{BB962C8B-B14F-4D97-AF65-F5344CB8AC3E}">
        <p14:creationId xmlns:p14="http://schemas.microsoft.com/office/powerpoint/2010/main" val="189596783"/>
      </p:ext>
    </p:extLst>
  </p:cSld>
  <p:clrMap bg1="lt1" tx1="dk1" bg2="lt2" tx2="dk2" accent1="accent1" accent2="accent2" accent3="accent3" accent4="accent4" accent5="accent5" accent6="accent6" hlink="hlink" folHlink="folHlink"/>
  <p:sldLayoutIdLst>
    <p:sldLayoutId id="2147484424" r:id="rId1"/>
    <p:sldLayoutId id="2147484550" r:id="rId2"/>
    <p:sldLayoutId id="2147484552" r:id="rId3"/>
    <p:sldLayoutId id="2147484597" r:id="rId4"/>
    <p:sldLayoutId id="2147484554" r:id="rId5"/>
    <p:sldLayoutId id="2147484595" r:id="rId6"/>
    <p:sldLayoutId id="2147484555" r:id="rId7"/>
    <p:sldLayoutId id="2147484557" r:id="rId8"/>
    <p:sldLayoutId id="2147484556" r:id="rId9"/>
    <p:sldLayoutId id="2147484558" r:id="rId10"/>
    <p:sldLayoutId id="2147484600" r:id="rId11"/>
    <p:sldLayoutId id="2147484559" r:id="rId12"/>
    <p:sldLayoutId id="2147484560" r:id="rId13"/>
    <p:sldLayoutId id="2147484587" r:id="rId14"/>
    <p:sldLayoutId id="2147484568" r:id="rId15"/>
    <p:sldLayoutId id="2147484564" r:id="rId16"/>
    <p:sldLayoutId id="2147484592" r:id="rId17"/>
    <p:sldLayoutId id="2147484565" r:id="rId18"/>
    <p:sldLayoutId id="2147484593" r:id="rId19"/>
    <p:sldLayoutId id="2147484582" r:id="rId20"/>
    <p:sldLayoutId id="2147484583" r:id="rId21"/>
    <p:sldLayoutId id="2147484591" r:id="rId22"/>
    <p:sldLayoutId id="2147484569" r:id="rId23"/>
    <p:sldLayoutId id="2147484589" r:id="rId24"/>
    <p:sldLayoutId id="2147484518" r:id="rId25"/>
    <p:sldLayoutId id="2147484579" r:id="rId26"/>
    <p:sldLayoutId id="2147484588" r:id="rId27"/>
    <p:sldLayoutId id="2147484566" r:id="rId28"/>
    <p:sldLayoutId id="2147484580" r:id="rId29"/>
    <p:sldLayoutId id="2147484573" r:id="rId30"/>
    <p:sldLayoutId id="2147484574" r:id="rId31"/>
    <p:sldLayoutId id="2147484585" r:id="rId32"/>
    <p:sldLayoutId id="2147484586" r:id="rId33"/>
    <p:sldLayoutId id="2147484584" r:id="rId3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457189" rtl="0" eaLnBrk="1" fontAlgn="base" hangingPunct="1">
        <a:spcBef>
          <a:spcPct val="0"/>
        </a:spcBef>
        <a:spcAft>
          <a:spcPct val="0"/>
        </a:spcAft>
        <a:defRPr sz="2400" b="1" kern="1200" cap="none" baseline="0">
          <a:solidFill>
            <a:schemeClr val="accent1"/>
          </a:solidFill>
          <a:latin typeface="+mj-lt"/>
          <a:ea typeface="Tahoma" panose="020B0604030504040204" pitchFamily="34" charset="0"/>
          <a:cs typeface="Tahoma" panose="020B0604030504040204" pitchFamily="34" charset="0"/>
        </a:defRPr>
      </a:lvl1pPr>
      <a:lvl2pPr algn="l" defTabSz="457189" rtl="0" eaLnBrk="1" fontAlgn="base" hangingPunct="1">
        <a:spcBef>
          <a:spcPct val="0"/>
        </a:spcBef>
        <a:spcAft>
          <a:spcPct val="0"/>
        </a:spcAft>
        <a:defRPr sz="2800" b="1">
          <a:solidFill>
            <a:schemeClr val="accent1"/>
          </a:solidFill>
          <a:latin typeface="Corbel" panose="020B0503020204020204" pitchFamily="34" charset="0"/>
          <a:ea typeface="Museo Sans 700"/>
          <a:cs typeface="Museo Sans 700"/>
        </a:defRPr>
      </a:lvl2pPr>
      <a:lvl3pPr algn="l" defTabSz="457189" rtl="0" eaLnBrk="1" fontAlgn="base" hangingPunct="1">
        <a:spcBef>
          <a:spcPct val="0"/>
        </a:spcBef>
        <a:spcAft>
          <a:spcPct val="0"/>
        </a:spcAft>
        <a:defRPr sz="2800" b="1">
          <a:solidFill>
            <a:schemeClr val="accent1"/>
          </a:solidFill>
          <a:latin typeface="Corbel" panose="020B0503020204020204" pitchFamily="34" charset="0"/>
          <a:ea typeface="Museo Sans 700"/>
          <a:cs typeface="Museo Sans 700"/>
        </a:defRPr>
      </a:lvl3pPr>
      <a:lvl4pPr algn="l" defTabSz="457189" rtl="0" eaLnBrk="1" fontAlgn="base" hangingPunct="1">
        <a:spcBef>
          <a:spcPct val="0"/>
        </a:spcBef>
        <a:spcAft>
          <a:spcPct val="0"/>
        </a:spcAft>
        <a:defRPr sz="2800" b="1">
          <a:solidFill>
            <a:schemeClr val="accent1"/>
          </a:solidFill>
          <a:latin typeface="Corbel" panose="020B0503020204020204" pitchFamily="34" charset="0"/>
          <a:ea typeface="Museo Sans 700"/>
          <a:cs typeface="Museo Sans 700"/>
        </a:defRPr>
      </a:lvl4pPr>
      <a:lvl5pPr algn="l" defTabSz="457189" rtl="0" eaLnBrk="1" fontAlgn="base" hangingPunct="1">
        <a:spcBef>
          <a:spcPct val="0"/>
        </a:spcBef>
        <a:spcAft>
          <a:spcPct val="0"/>
        </a:spcAft>
        <a:defRPr sz="2800" b="1">
          <a:solidFill>
            <a:schemeClr val="accent1"/>
          </a:solidFill>
          <a:latin typeface="Corbel" panose="020B0503020204020204" pitchFamily="34" charset="0"/>
          <a:ea typeface="Museo Sans 700"/>
          <a:cs typeface="Museo Sans 700"/>
        </a:defRPr>
      </a:lvl5pPr>
      <a:lvl6pPr marL="457189" algn="l" defTabSz="457189" rtl="0" eaLnBrk="1" fontAlgn="base" hangingPunct="1">
        <a:spcBef>
          <a:spcPct val="0"/>
        </a:spcBef>
        <a:spcAft>
          <a:spcPct val="0"/>
        </a:spcAft>
        <a:defRPr sz="2800" b="1">
          <a:solidFill>
            <a:schemeClr val="accent1"/>
          </a:solidFill>
          <a:latin typeface="Corbel" panose="020B0503020204020204" pitchFamily="34" charset="0"/>
          <a:ea typeface="Museo Sans 700"/>
          <a:cs typeface="Museo Sans 700"/>
        </a:defRPr>
      </a:lvl6pPr>
      <a:lvl7pPr marL="914377" algn="l" defTabSz="457189" rtl="0" eaLnBrk="1" fontAlgn="base" hangingPunct="1">
        <a:spcBef>
          <a:spcPct val="0"/>
        </a:spcBef>
        <a:spcAft>
          <a:spcPct val="0"/>
        </a:spcAft>
        <a:defRPr sz="2800" b="1">
          <a:solidFill>
            <a:schemeClr val="accent1"/>
          </a:solidFill>
          <a:latin typeface="Corbel" panose="020B0503020204020204" pitchFamily="34" charset="0"/>
          <a:ea typeface="Museo Sans 700"/>
          <a:cs typeface="Museo Sans 700"/>
        </a:defRPr>
      </a:lvl7pPr>
      <a:lvl8pPr marL="1371566" algn="l" defTabSz="457189" rtl="0" eaLnBrk="1" fontAlgn="base" hangingPunct="1">
        <a:spcBef>
          <a:spcPct val="0"/>
        </a:spcBef>
        <a:spcAft>
          <a:spcPct val="0"/>
        </a:spcAft>
        <a:defRPr sz="2800" b="1">
          <a:solidFill>
            <a:schemeClr val="accent1"/>
          </a:solidFill>
          <a:latin typeface="Corbel" panose="020B0503020204020204" pitchFamily="34" charset="0"/>
          <a:ea typeface="Museo Sans 700"/>
          <a:cs typeface="Museo Sans 700"/>
        </a:defRPr>
      </a:lvl8pPr>
      <a:lvl9pPr marL="1828754" algn="l" defTabSz="457189" rtl="0" eaLnBrk="1" fontAlgn="base" hangingPunct="1">
        <a:spcBef>
          <a:spcPct val="0"/>
        </a:spcBef>
        <a:spcAft>
          <a:spcPct val="0"/>
        </a:spcAft>
        <a:defRPr sz="2800" b="1">
          <a:solidFill>
            <a:schemeClr val="accent1"/>
          </a:solidFill>
          <a:latin typeface="Corbel" panose="020B0503020204020204" pitchFamily="34" charset="0"/>
          <a:ea typeface="Museo Sans 700"/>
          <a:cs typeface="Museo Sans 700"/>
        </a:defRPr>
      </a:lvl9pPr>
    </p:titleStyle>
    <p:bodyStyle>
      <a:lvl1pPr marL="0" indent="0" algn="l" defTabSz="457189" rtl="0" eaLnBrk="1" fontAlgn="base" hangingPunct="1">
        <a:spcBef>
          <a:spcPts val="800"/>
        </a:spcBef>
        <a:spcAft>
          <a:spcPct val="0"/>
        </a:spcAft>
        <a:buClr>
          <a:schemeClr val="accent1"/>
        </a:buClr>
        <a:buSzPct val="100000"/>
        <a:buFont typeface="Arial" panose="020B0604020202020204" pitchFamily="34" charset="0"/>
        <a:buNone/>
        <a:defRPr sz="1400" b="1" kern="1200">
          <a:solidFill>
            <a:schemeClr val="accent1"/>
          </a:solidFill>
          <a:latin typeface="+mn-lt"/>
          <a:ea typeface="Tahoma" panose="020B0604030504040204" pitchFamily="34" charset="0"/>
          <a:cs typeface="Tahoma" panose="020B0604030504040204" pitchFamily="34" charset="0"/>
        </a:defRPr>
      </a:lvl1pPr>
      <a:lvl2pPr marL="0" indent="0" algn="l" defTabSz="457189" rtl="0" eaLnBrk="1" fontAlgn="base" hangingPunct="1">
        <a:spcBef>
          <a:spcPts val="800"/>
        </a:spcBef>
        <a:spcAft>
          <a:spcPct val="0"/>
        </a:spcAft>
        <a:buClr>
          <a:schemeClr val="accent1"/>
        </a:buClr>
        <a:buSzPct val="100000"/>
        <a:buFont typeface="Arial" panose="020B0604020202020204" pitchFamily="34" charset="0"/>
        <a:buNone/>
        <a:defRPr sz="1400" kern="1200">
          <a:solidFill>
            <a:schemeClr val="bg1"/>
          </a:solidFill>
          <a:latin typeface="+mn-lt"/>
          <a:ea typeface="Tahoma" panose="020B0604030504040204" pitchFamily="34" charset="0"/>
          <a:cs typeface="Tahoma" panose="020B0604030504040204" pitchFamily="34" charset="0"/>
        </a:defRPr>
      </a:lvl2pPr>
      <a:lvl3pPr marL="173736" indent="-173736" algn="l" defTabSz="457189" rtl="0" eaLnBrk="1" fontAlgn="base" hangingPunct="1">
        <a:spcBef>
          <a:spcPts val="800"/>
        </a:spcBef>
        <a:spcAft>
          <a:spcPct val="0"/>
        </a:spcAft>
        <a:buClr>
          <a:schemeClr val="accent1"/>
        </a:buClr>
        <a:buSzPct val="100000"/>
        <a:buFont typeface="Arial" panose="020B0604020202020204" pitchFamily="34" charset="0"/>
        <a:buChar char="•"/>
        <a:defRPr sz="1400" kern="1200">
          <a:solidFill>
            <a:schemeClr val="bg1"/>
          </a:solidFill>
          <a:latin typeface="+mn-lt"/>
          <a:ea typeface="Tahoma" panose="020B0604030504040204" pitchFamily="34" charset="0"/>
          <a:cs typeface="Tahoma" panose="020B0604030504040204" pitchFamily="34" charset="0"/>
        </a:defRPr>
      </a:lvl3pPr>
      <a:lvl4pPr marL="365760" indent="-173736" algn="l" defTabSz="457189" rtl="0" eaLnBrk="1" fontAlgn="base" hangingPunct="1">
        <a:spcBef>
          <a:spcPts val="800"/>
        </a:spcBef>
        <a:spcAft>
          <a:spcPct val="0"/>
        </a:spcAft>
        <a:buClr>
          <a:schemeClr val="accent1"/>
        </a:buClr>
        <a:buSzPct val="100000"/>
        <a:buFont typeface="Tahoma" panose="020B0604030504040204" pitchFamily="34" charset="0"/>
        <a:buChar char="◦"/>
        <a:defRPr sz="1200" kern="1200">
          <a:solidFill>
            <a:schemeClr val="bg1"/>
          </a:solidFill>
          <a:latin typeface="+mn-lt"/>
          <a:ea typeface="Tahoma" panose="020B0604030504040204" pitchFamily="34" charset="0"/>
          <a:cs typeface="Tahoma" panose="020B0604030504040204" pitchFamily="34" charset="0"/>
        </a:defRPr>
      </a:lvl4pPr>
      <a:lvl5pPr marL="548640" indent="-173736" algn="l" defTabSz="457189" rtl="0" eaLnBrk="1" fontAlgn="base" hangingPunct="1">
        <a:spcBef>
          <a:spcPts val="800"/>
        </a:spcBef>
        <a:spcAft>
          <a:spcPct val="0"/>
        </a:spcAft>
        <a:buClr>
          <a:schemeClr val="accent1"/>
        </a:buClr>
        <a:buSzPct val="100000"/>
        <a:buFont typeface="Tahoma" panose="020B0604030504040204" pitchFamily="34" charset="0"/>
        <a:buChar char="◦"/>
        <a:defRPr sz="1200" kern="1200">
          <a:solidFill>
            <a:schemeClr val="bg1"/>
          </a:solidFill>
          <a:latin typeface="+mn-lt"/>
          <a:ea typeface="Tahoma" panose="020B0604030504040204" pitchFamily="34" charset="0"/>
          <a:cs typeface="Tahoma" panose="020B060403050404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6" pos="240">
          <p15:clr>
            <a:srgbClr val="FBAE40"/>
          </p15:clr>
        </p15:guide>
        <p15:guide id="7" pos="7440">
          <p15:clr>
            <a:srgbClr val="FBAE40"/>
          </p15:clr>
        </p15:guide>
        <p15:guide id="8" orient="horz" pos="120">
          <p15:clr>
            <a:srgbClr val="FBAE40"/>
          </p15:clr>
        </p15:guide>
        <p15:guide id="9" orient="horz" pos="4008">
          <p15:clr>
            <a:srgbClr val="FBAE4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356018B-ED86-4782-2CD4-CCB2DC96D839}"/>
              </a:ext>
            </a:extLst>
          </p:cNvPr>
          <p:cNvSpPr>
            <a:spLocks noGrp="1"/>
          </p:cNvSpPr>
          <p:nvPr>
            <p:ph type="body" sz="quarter" idx="37"/>
          </p:nvPr>
        </p:nvSpPr>
        <p:spPr>
          <a:xfrm>
            <a:off x="1189038" y="2212975"/>
            <a:ext cx="9813925" cy="1862138"/>
          </a:xfrm>
        </p:spPr>
        <p:txBody>
          <a:bodyPr/>
          <a:lstStyle/>
          <a:p>
            <a:endParaRPr lang="en-US" dirty="0"/>
          </a:p>
          <a:p>
            <a:r>
              <a:rPr lang="en-US" dirty="0"/>
              <a:t>Science, energy, chemistry</a:t>
            </a:r>
          </a:p>
        </p:txBody>
      </p:sp>
      <p:sp>
        <p:nvSpPr>
          <p:cNvPr id="3" name="Text Placeholder 2">
            <a:extLst>
              <a:ext uri="{FF2B5EF4-FFF2-40B4-BE49-F238E27FC236}">
                <a16:creationId xmlns:a16="http://schemas.microsoft.com/office/drawing/2014/main" id="{C368A16D-07E2-4237-1856-6E564CA8AA88}"/>
              </a:ext>
            </a:extLst>
          </p:cNvPr>
          <p:cNvSpPr>
            <a:spLocks noGrp="1"/>
          </p:cNvSpPr>
          <p:nvPr>
            <p:ph type="body" sz="quarter" idx="36"/>
          </p:nvPr>
        </p:nvSpPr>
        <p:spPr>
          <a:xfrm>
            <a:off x="1188991" y="4273812"/>
            <a:ext cx="9814019" cy="523220"/>
          </a:xfrm>
        </p:spPr>
        <p:txBody>
          <a:bodyPr/>
          <a:lstStyle/>
          <a:p>
            <a:r>
              <a:rPr lang="en-US" dirty="0"/>
              <a:t>The next chapter in a happy marriage</a:t>
            </a:r>
          </a:p>
        </p:txBody>
      </p:sp>
      <p:sp>
        <p:nvSpPr>
          <p:cNvPr id="2" name="Text Placeholder 1">
            <a:extLst>
              <a:ext uri="{FF2B5EF4-FFF2-40B4-BE49-F238E27FC236}">
                <a16:creationId xmlns:a16="http://schemas.microsoft.com/office/drawing/2014/main" id="{85381FF4-2FB0-C9DC-7A5F-89BEDD617E4D}"/>
              </a:ext>
            </a:extLst>
          </p:cNvPr>
          <p:cNvSpPr>
            <a:spLocks noGrp="1"/>
          </p:cNvSpPr>
          <p:nvPr>
            <p:ph type="body" sz="quarter" idx="13"/>
          </p:nvPr>
        </p:nvSpPr>
        <p:spPr>
          <a:xfrm>
            <a:off x="7507288" y="919163"/>
            <a:ext cx="4035425" cy="338137"/>
          </a:xfrm>
        </p:spPr>
        <p:txBody>
          <a:bodyPr/>
          <a:lstStyle/>
          <a:p>
            <a:r>
              <a:rPr lang="en-US" dirty="0"/>
              <a:t>July 3, 2025</a:t>
            </a:r>
          </a:p>
        </p:txBody>
      </p:sp>
    </p:spTree>
    <p:extLst>
      <p:ext uri="{BB962C8B-B14F-4D97-AF65-F5344CB8AC3E}">
        <p14:creationId xmlns:p14="http://schemas.microsoft.com/office/powerpoint/2010/main" val="147732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999F79F3-1D0C-2912-E6AC-844E2BB7BFAD}"/>
              </a:ext>
            </a:extLst>
          </p:cNvPr>
          <p:cNvSpPr>
            <a:spLocks noGrp="1"/>
          </p:cNvSpPr>
          <p:nvPr>
            <p:ph type="sldNum" sz="quarter" idx="11"/>
          </p:nvPr>
        </p:nvSpPr>
        <p:spPr>
          <a:xfrm>
            <a:off x="11381232" y="6545366"/>
            <a:ext cx="429768" cy="128016"/>
          </a:xfrm>
        </p:spPr>
        <p:txBody>
          <a:bodyPr lIns="0" tIns="0" rIns="0" bIns="0" anchor="ctr" anchorCtr="0"/>
          <a:lstStyle>
            <a:lvl1pPr algn="r">
              <a:defRPr sz="800">
                <a:solidFill>
                  <a:schemeClr val="bg1"/>
                </a:solidFill>
              </a:defRPr>
            </a:lvl1pPr>
          </a:lstStyle>
          <a:p>
            <a:fld id="{BBE24368-F3DC-4220-9096-E4E4BA733AD7}" type="slidenum">
              <a:rPr lang="en-US" smtClean="0"/>
              <a:pPr/>
              <a:t>10</a:t>
            </a:fld>
            <a:endParaRPr lang="en-US"/>
          </a:p>
        </p:txBody>
      </p:sp>
      <p:sp>
        <p:nvSpPr>
          <p:cNvPr id="4" name="Text Placeholder 3">
            <a:extLst>
              <a:ext uri="{FF2B5EF4-FFF2-40B4-BE49-F238E27FC236}">
                <a16:creationId xmlns:a16="http://schemas.microsoft.com/office/drawing/2014/main" id="{96BD513C-8BE5-B393-EA90-AF2E45CCDA8E}"/>
              </a:ext>
            </a:extLst>
          </p:cNvPr>
          <p:cNvSpPr>
            <a:spLocks noGrp="1"/>
          </p:cNvSpPr>
          <p:nvPr>
            <p:ph type="body" sz="quarter" idx="17"/>
          </p:nvPr>
        </p:nvSpPr>
        <p:spPr/>
        <p:txBody>
          <a:bodyPr/>
          <a:lstStyle/>
          <a:p>
            <a:endParaRPr lang="en-US"/>
          </a:p>
        </p:txBody>
      </p:sp>
      <p:sp>
        <p:nvSpPr>
          <p:cNvPr id="10" name="Text Placeholder 9">
            <a:extLst>
              <a:ext uri="{FF2B5EF4-FFF2-40B4-BE49-F238E27FC236}">
                <a16:creationId xmlns:a16="http://schemas.microsoft.com/office/drawing/2014/main" id="{6DE100E7-842E-C48B-D2B4-340D6E8A38A3}"/>
              </a:ext>
            </a:extLst>
          </p:cNvPr>
          <p:cNvSpPr>
            <a:spLocks noGrp="1"/>
          </p:cNvSpPr>
          <p:nvPr>
            <p:ph type="body" sz="quarter" idx="13"/>
          </p:nvPr>
        </p:nvSpPr>
        <p:spPr>
          <a:xfrm>
            <a:off x="381000" y="328613"/>
            <a:ext cx="11430000" cy="871537"/>
          </a:xfrm>
        </p:spPr>
        <p:txBody>
          <a:bodyPr/>
          <a:lstStyle/>
          <a:p>
            <a:r>
              <a:rPr lang="en-US"/>
              <a:t>ABOUT LUX</a:t>
            </a:r>
          </a:p>
        </p:txBody>
      </p:sp>
    </p:spTree>
    <p:extLst>
      <p:ext uri="{BB962C8B-B14F-4D97-AF65-F5344CB8AC3E}">
        <p14:creationId xmlns:p14="http://schemas.microsoft.com/office/powerpoint/2010/main" val="1625502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AED224-7A78-FEC7-F3CB-D2FE2968FF8B}"/>
              </a:ext>
            </a:extLst>
          </p:cNvPr>
          <p:cNvSpPr>
            <a:spLocks noGrp="1"/>
          </p:cNvSpPr>
          <p:nvPr>
            <p:ph type="body" sz="quarter" idx="13"/>
          </p:nvPr>
        </p:nvSpPr>
        <p:spPr/>
        <p:txBody>
          <a:bodyPr/>
          <a:lstStyle/>
          <a:p>
            <a:r>
              <a:rPr lang="en-US" dirty="0"/>
              <a:t>Optics reveal</a:t>
            </a:r>
          </a:p>
        </p:txBody>
      </p:sp>
      <p:sp>
        <p:nvSpPr>
          <p:cNvPr id="3" name="Slide Number Placeholder 2">
            <a:extLst>
              <a:ext uri="{FF2B5EF4-FFF2-40B4-BE49-F238E27FC236}">
                <a16:creationId xmlns:a16="http://schemas.microsoft.com/office/drawing/2014/main" id="{F3745AC0-2D49-E047-4082-791729C32931}"/>
              </a:ext>
            </a:extLst>
          </p:cNvPr>
          <p:cNvSpPr>
            <a:spLocks noGrp="1"/>
          </p:cNvSpPr>
          <p:nvPr>
            <p:ph type="sldNum" sz="quarter" idx="11"/>
          </p:nvPr>
        </p:nvSpPr>
        <p:spPr/>
        <p:txBody>
          <a:bodyPr/>
          <a:lstStyle/>
          <a:p>
            <a:fld id="{BBE24368-F3DC-4220-9096-E4E4BA733AD7}" type="slidenum">
              <a:rPr lang="en-US" smtClean="0"/>
              <a:pPr/>
              <a:t>2</a:t>
            </a:fld>
            <a:endParaRPr lang="en-US"/>
          </a:p>
        </p:txBody>
      </p:sp>
      <p:sp>
        <p:nvSpPr>
          <p:cNvPr id="4" name="Text Placeholder 3">
            <a:extLst>
              <a:ext uri="{FF2B5EF4-FFF2-40B4-BE49-F238E27FC236}">
                <a16:creationId xmlns:a16="http://schemas.microsoft.com/office/drawing/2014/main" id="{96581021-07DF-BCC3-2352-0F193DE7AB8E}"/>
              </a:ext>
            </a:extLst>
          </p:cNvPr>
          <p:cNvSpPr>
            <a:spLocks noGrp="1"/>
          </p:cNvSpPr>
          <p:nvPr>
            <p:ph type="body" sz="quarter" idx="17"/>
          </p:nvPr>
        </p:nvSpPr>
        <p:spPr/>
        <p:txBody>
          <a:bodyPr/>
          <a:lstStyle/>
          <a:p>
            <a:endParaRPr lang="en-US"/>
          </a:p>
        </p:txBody>
      </p:sp>
      <p:sp>
        <p:nvSpPr>
          <p:cNvPr id="5" name="Text Placeholder 4">
            <a:extLst>
              <a:ext uri="{FF2B5EF4-FFF2-40B4-BE49-F238E27FC236}">
                <a16:creationId xmlns:a16="http://schemas.microsoft.com/office/drawing/2014/main" id="{DA4B845B-3DC4-7016-C32C-D91D8E8C456F}"/>
              </a:ext>
            </a:extLst>
          </p:cNvPr>
          <p:cNvSpPr>
            <a:spLocks noGrp="1"/>
          </p:cNvSpPr>
          <p:nvPr>
            <p:ph type="body" sz="quarter" idx="20"/>
          </p:nvPr>
        </p:nvSpPr>
        <p:spPr>
          <a:xfrm>
            <a:off x="356197" y="3074744"/>
            <a:ext cx="6238875" cy="2776644"/>
          </a:xfrm>
        </p:spPr>
        <p:txBody>
          <a:bodyPr/>
          <a:lstStyle/>
          <a:p>
            <a:r>
              <a:rPr lang="en-US" dirty="0">
                <a:ea typeface="+mn-lt"/>
                <a:cs typeface="+mn-lt"/>
              </a:rPr>
              <a:t>In 1674, Anthony van Leeuwenhoek used his new microscope to study a droplet of water. He saw lots of organisms — “animalcules” — in it and thus founded the science of microbiology.</a:t>
            </a:r>
            <a:endParaRPr lang="en-US" dirty="0">
              <a:ea typeface="Tahoma"/>
              <a:cs typeface="Tahoma"/>
            </a:endParaRPr>
          </a:p>
        </p:txBody>
      </p:sp>
      <p:pic>
        <p:nvPicPr>
          <p:cNvPr id="9" name="Picture Placeholder 8">
            <a:extLst>
              <a:ext uri="{FF2B5EF4-FFF2-40B4-BE49-F238E27FC236}">
                <a16:creationId xmlns:a16="http://schemas.microsoft.com/office/drawing/2014/main" id="{D403A4A9-31AE-4586-81B9-45E5C829F7E8}"/>
              </a:ext>
            </a:extLst>
          </p:cNvPr>
          <p:cNvPicPr>
            <a:picLocks noGrp="1" noChangeAspect="1"/>
          </p:cNvPicPr>
          <p:nvPr>
            <p:ph type="pic" sz="quarter" idx="21"/>
          </p:nvPr>
        </p:nvPicPr>
        <p:blipFill>
          <a:blip r:embed="rId2">
            <a:extLst>
              <a:ext uri="{28A0092B-C50C-407E-A947-70E740481C1C}">
                <a14:useLocalDpi xmlns:a14="http://schemas.microsoft.com/office/drawing/2010/main" val="0"/>
              </a:ext>
            </a:extLst>
          </a:blip>
          <a:srcRect l="18338" r="18338"/>
          <a:stretch/>
        </p:blipFill>
        <p:spPr/>
      </p:pic>
      <p:sp>
        <p:nvSpPr>
          <p:cNvPr id="7" name="Text Placeholder 6">
            <a:extLst>
              <a:ext uri="{FF2B5EF4-FFF2-40B4-BE49-F238E27FC236}">
                <a16:creationId xmlns:a16="http://schemas.microsoft.com/office/drawing/2014/main" id="{7C1E18A9-CC08-08E4-E050-3A715E20690D}"/>
              </a:ext>
            </a:extLst>
          </p:cNvPr>
          <p:cNvSpPr>
            <a:spLocks noGrp="1"/>
          </p:cNvSpPr>
          <p:nvPr>
            <p:ph type="body" sz="quarter" idx="19"/>
          </p:nvPr>
        </p:nvSpPr>
        <p:spPr/>
        <p:txBody>
          <a:bodyPr/>
          <a:lstStyle/>
          <a:p>
            <a:r>
              <a:rPr lang="en-US" dirty="0"/>
              <a:t>Van Leeuwenhoek’s new world view</a:t>
            </a:r>
          </a:p>
        </p:txBody>
      </p:sp>
    </p:spTree>
    <p:extLst>
      <p:ext uri="{BB962C8B-B14F-4D97-AF65-F5344CB8AC3E}">
        <p14:creationId xmlns:p14="http://schemas.microsoft.com/office/powerpoint/2010/main" val="193168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07D40B2-A0CA-3975-699D-5F04E9248745}"/>
              </a:ext>
            </a:extLst>
          </p:cNvPr>
          <p:cNvCxnSpPr>
            <a:cxnSpLocks/>
          </p:cNvCxnSpPr>
          <p:nvPr/>
        </p:nvCxnSpPr>
        <p:spPr>
          <a:xfrm>
            <a:off x="1660544" y="3746342"/>
            <a:ext cx="2010558" cy="0"/>
          </a:xfrm>
          <a:prstGeom prst="line">
            <a:avLst/>
          </a:prstGeom>
          <a:ln w="25400">
            <a:solidFill>
              <a:schemeClr val="bg1">
                <a:lumMod val="95000"/>
              </a:schemeClr>
            </a:solidFill>
            <a:tailEnd type="none" w="lg" len="lg"/>
          </a:ln>
          <a:effectLst/>
        </p:spPr>
        <p:style>
          <a:lnRef idx="2">
            <a:schemeClr val="accent1"/>
          </a:lnRef>
          <a:fillRef idx="0">
            <a:schemeClr val="accent1"/>
          </a:fillRef>
          <a:effectRef idx="1">
            <a:schemeClr val="accent1"/>
          </a:effectRef>
          <a:fontRef idx="minor">
            <a:schemeClr val="tx1"/>
          </a:fontRef>
        </p:style>
      </p:cxnSp>
      <p:sp>
        <p:nvSpPr>
          <p:cNvPr id="2" name="Slide Number Placeholder 1">
            <a:extLst>
              <a:ext uri="{FF2B5EF4-FFF2-40B4-BE49-F238E27FC236}">
                <a16:creationId xmlns:a16="http://schemas.microsoft.com/office/drawing/2014/main" id="{8E3ADFAB-EF30-23A9-F55B-B55F94B24C8F}"/>
              </a:ext>
            </a:extLst>
          </p:cNvPr>
          <p:cNvSpPr>
            <a:spLocks noGrp="1"/>
          </p:cNvSpPr>
          <p:nvPr>
            <p:ph type="sldNum" sz="quarter" idx="11"/>
          </p:nvPr>
        </p:nvSpPr>
        <p:spPr/>
        <p:txBody>
          <a:bodyPr/>
          <a:lstStyle/>
          <a:p>
            <a:fld id="{BBE24368-F3DC-4220-9096-E4E4BA733AD7}" type="slidenum">
              <a:rPr lang="en-US" smtClean="0"/>
              <a:pPr/>
              <a:t>3</a:t>
            </a:fld>
            <a:endParaRPr lang="en-US"/>
          </a:p>
        </p:txBody>
      </p:sp>
      <p:sp>
        <p:nvSpPr>
          <p:cNvPr id="3" name="Text Placeholder 2">
            <a:extLst>
              <a:ext uri="{FF2B5EF4-FFF2-40B4-BE49-F238E27FC236}">
                <a16:creationId xmlns:a16="http://schemas.microsoft.com/office/drawing/2014/main" id="{3A2E6688-A7A6-87E4-BB7B-F67E30B0005E}"/>
              </a:ext>
            </a:extLst>
          </p:cNvPr>
          <p:cNvSpPr>
            <a:spLocks noGrp="1"/>
          </p:cNvSpPr>
          <p:nvPr>
            <p:ph type="body" sz="quarter" idx="17"/>
          </p:nvPr>
        </p:nvSpPr>
        <p:spPr/>
        <p:txBody>
          <a:bodyPr/>
          <a:lstStyle/>
          <a:p>
            <a:endParaRPr lang="en-NL"/>
          </a:p>
        </p:txBody>
      </p:sp>
      <p:sp>
        <p:nvSpPr>
          <p:cNvPr id="4" name="Text Placeholder 3">
            <a:extLst>
              <a:ext uri="{FF2B5EF4-FFF2-40B4-BE49-F238E27FC236}">
                <a16:creationId xmlns:a16="http://schemas.microsoft.com/office/drawing/2014/main" id="{0BF7F32A-0E54-DF58-355A-A7CA684ACB1A}"/>
              </a:ext>
            </a:extLst>
          </p:cNvPr>
          <p:cNvSpPr>
            <a:spLocks noGrp="1"/>
          </p:cNvSpPr>
          <p:nvPr>
            <p:ph type="body" sz="quarter" idx="13"/>
          </p:nvPr>
        </p:nvSpPr>
        <p:spPr/>
        <p:txBody>
          <a:bodyPr/>
          <a:lstStyle/>
          <a:p>
            <a:r>
              <a:rPr lang="en-US" dirty="0"/>
              <a:t>Converging to hygiene</a:t>
            </a:r>
            <a:endParaRPr lang="en-NL" dirty="0"/>
          </a:p>
        </p:txBody>
      </p:sp>
      <p:sp>
        <p:nvSpPr>
          <p:cNvPr id="7" name="TextBox 6">
            <a:extLst>
              <a:ext uri="{FF2B5EF4-FFF2-40B4-BE49-F238E27FC236}">
                <a16:creationId xmlns:a16="http://schemas.microsoft.com/office/drawing/2014/main" id="{BD9223CF-8570-864E-276A-082C01BD423A}"/>
              </a:ext>
            </a:extLst>
          </p:cNvPr>
          <p:cNvSpPr txBox="1"/>
          <p:nvPr/>
        </p:nvSpPr>
        <p:spPr>
          <a:xfrm>
            <a:off x="380997" y="3500120"/>
            <a:ext cx="1279547" cy="492443"/>
          </a:xfrm>
          <a:prstGeom prst="rect">
            <a:avLst/>
          </a:prstGeom>
          <a:noFill/>
          <a:ln w="25400">
            <a:solidFill>
              <a:schemeClr val="bg1">
                <a:lumMod val="95000"/>
              </a:schemeClr>
            </a:solidFill>
          </a:ln>
        </p:spPr>
        <p:txBody>
          <a:bodyPr wrap="square" lIns="91440" tIns="91440" rIns="91440" bIns="91440" rtlCol="0">
            <a:spAutoFit/>
          </a:bodyPr>
          <a:lstStyle/>
          <a:p>
            <a:pPr algn="ctr">
              <a:buSzPct val="200000"/>
            </a:pPr>
            <a:r>
              <a:rPr lang="en-US" sz="2000" b="1" spc="100" dirty="0">
                <a:solidFill>
                  <a:schemeClr val="bg1">
                    <a:lumMod val="95000"/>
                  </a:schemeClr>
                </a:solidFill>
              </a:rPr>
              <a:t>1700</a:t>
            </a:r>
            <a:endParaRPr lang="en-NL" sz="2000" b="1" spc="100" dirty="0" err="1">
              <a:solidFill>
                <a:schemeClr val="bg1">
                  <a:lumMod val="95000"/>
                </a:schemeClr>
              </a:solidFill>
            </a:endParaRPr>
          </a:p>
        </p:txBody>
      </p:sp>
      <p:sp>
        <p:nvSpPr>
          <p:cNvPr id="8" name="TextBox 7">
            <a:extLst>
              <a:ext uri="{FF2B5EF4-FFF2-40B4-BE49-F238E27FC236}">
                <a16:creationId xmlns:a16="http://schemas.microsoft.com/office/drawing/2014/main" id="{4D8A493C-AA39-7DE4-E96B-518F38363427}"/>
              </a:ext>
            </a:extLst>
          </p:cNvPr>
          <p:cNvSpPr txBox="1"/>
          <p:nvPr/>
        </p:nvSpPr>
        <p:spPr>
          <a:xfrm>
            <a:off x="3671102" y="3500120"/>
            <a:ext cx="1294671" cy="492443"/>
          </a:xfrm>
          <a:prstGeom prst="rect">
            <a:avLst/>
          </a:prstGeom>
          <a:noFill/>
          <a:ln w="25400">
            <a:solidFill>
              <a:schemeClr val="bg1">
                <a:lumMod val="95000"/>
              </a:schemeClr>
            </a:solidFill>
          </a:ln>
        </p:spPr>
        <p:txBody>
          <a:bodyPr wrap="square" lIns="91440" tIns="91440" rIns="91440" bIns="91440" rtlCol="0">
            <a:spAutoFit/>
          </a:bodyPr>
          <a:lstStyle/>
          <a:p>
            <a:pPr algn="ctr">
              <a:buSzPct val="200000"/>
            </a:pPr>
            <a:r>
              <a:rPr lang="en-US" sz="2000" b="1" spc="100" dirty="0">
                <a:solidFill>
                  <a:schemeClr val="bg1">
                    <a:lumMod val="95000"/>
                  </a:schemeClr>
                </a:solidFill>
              </a:rPr>
              <a:t>1800</a:t>
            </a:r>
            <a:endParaRPr lang="en-NL" sz="2000" b="1" spc="100" dirty="0" err="1">
              <a:solidFill>
                <a:schemeClr val="bg1">
                  <a:lumMod val="95000"/>
                </a:schemeClr>
              </a:solidFill>
            </a:endParaRPr>
          </a:p>
        </p:txBody>
      </p:sp>
      <p:sp>
        <p:nvSpPr>
          <p:cNvPr id="9" name="TextBox 8">
            <a:extLst>
              <a:ext uri="{FF2B5EF4-FFF2-40B4-BE49-F238E27FC236}">
                <a16:creationId xmlns:a16="http://schemas.microsoft.com/office/drawing/2014/main" id="{326900C7-CC81-A2A1-C6D8-431942987774}"/>
              </a:ext>
            </a:extLst>
          </p:cNvPr>
          <p:cNvSpPr txBox="1"/>
          <p:nvPr/>
        </p:nvSpPr>
        <p:spPr>
          <a:xfrm>
            <a:off x="7129439" y="3500120"/>
            <a:ext cx="1286268" cy="492443"/>
          </a:xfrm>
          <a:prstGeom prst="rect">
            <a:avLst/>
          </a:prstGeom>
          <a:noFill/>
          <a:ln w="25400">
            <a:solidFill>
              <a:schemeClr val="bg1">
                <a:lumMod val="95000"/>
              </a:schemeClr>
            </a:solidFill>
          </a:ln>
        </p:spPr>
        <p:txBody>
          <a:bodyPr wrap="square" lIns="91440" tIns="91440" rIns="91440" bIns="91440" rtlCol="0">
            <a:spAutoFit/>
          </a:bodyPr>
          <a:lstStyle/>
          <a:p>
            <a:pPr algn="ctr">
              <a:buSzPct val="200000"/>
            </a:pPr>
            <a:r>
              <a:rPr lang="en-US" sz="2000" b="1" spc="100" dirty="0">
                <a:solidFill>
                  <a:schemeClr val="bg1">
                    <a:lumMod val="95000"/>
                  </a:schemeClr>
                </a:solidFill>
              </a:rPr>
              <a:t>1900</a:t>
            </a:r>
            <a:endParaRPr lang="en-NL" sz="2000" b="1" spc="100" dirty="0" err="1">
              <a:solidFill>
                <a:schemeClr val="bg1">
                  <a:lumMod val="95000"/>
                </a:schemeClr>
              </a:solidFill>
            </a:endParaRPr>
          </a:p>
        </p:txBody>
      </p:sp>
      <p:sp>
        <p:nvSpPr>
          <p:cNvPr id="10" name="TextBox 9">
            <a:extLst>
              <a:ext uri="{FF2B5EF4-FFF2-40B4-BE49-F238E27FC236}">
                <a16:creationId xmlns:a16="http://schemas.microsoft.com/office/drawing/2014/main" id="{2C3C7107-81B0-01E1-E5E1-667D3658AA8A}"/>
              </a:ext>
            </a:extLst>
          </p:cNvPr>
          <p:cNvSpPr txBox="1"/>
          <p:nvPr/>
        </p:nvSpPr>
        <p:spPr>
          <a:xfrm>
            <a:off x="10435664" y="3500120"/>
            <a:ext cx="1375336" cy="492443"/>
          </a:xfrm>
          <a:prstGeom prst="rect">
            <a:avLst/>
          </a:prstGeom>
          <a:noFill/>
          <a:ln w="25400">
            <a:solidFill>
              <a:schemeClr val="bg1">
                <a:lumMod val="95000"/>
              </a:schemeClr>
            </a:solidFill>
          </a:ln>
        </p:spPr>
        <p:txBody>
          <a:bodyPr wrap="square" lIns="91440" tIns="91440" rIns="91440" bIns="91440" rtlCol="0">
            <a:spAutoFit/>
          </a:bodyPr>
          <a:lstStyle/>
          <a:p>
            <a:pPr algn="ctr">
              <a:buSzPct val="200000"/>
            </a:pPr>
            <a:r>
              <a:rPr lang="en-US" sz="2000" b="1" spc="100" dirty="0">
                <a:solidFill>
                  <a:schemeClr val="bg1">
                    <a:lumMod val="95000"/>
                  </a:schemeClr>
                </a:solidFill>
              </a:rPr>
              <a:t>2000</a:t>
            </a:r>
            <a:endParaRPr lang="en-NL" sz="2000" b="1" spc="100" dirty="0" err="1">
              <a:solidFill>
                <a:schemeClr val="bg1">
                  <a:lumMod val="95000"/>
                </a:schemeClr>
              </a:solidFill>
            </a:endParaRPr>
          </a:p>
        </p:txBody>
      </p:sp>
      <p:sp>
        <p:nvSpPr>
          <p:cNvPr id="23" name="TextBox 22">
            <a:extLst>
              <a:ext uri="{FF2B5EF4-FFF2-40B4-BE49-F238E27FC236}">
                <a16:creationId xmlns:a16="http://schemas.microsoft.com/office/drawing/2014/main" id="{6593DE2F-6259-E99A-EA5D-EABB1706F438}"/>
              </a:ext>
            </a:extLst>
          </p:cNvPr>
          <p:cNvSpPr txBox="1"/>
          <p:nvPr/>
        </p:nvSpPr>
        <p:spPr>
          <a:xfrm>
            <a:off x="1828146" y="2239909"/>
            <a:ext cx="1207464" cy="1131079"/>
          </a:xfrm>
          <a:prstGeom prst="rect">
            <a:avLst/>
          </a:prstGeom>
          <a:noFill/>
        </p:spPr>
        <p:txBody>
          <a:bodyPr wrap="square">
            <a:spAutoFit/>
          </a:bodyPr>
          <a:lstStyle/>
          <a:p>
            <a:r>
              <a:rPr lang="en-US" dirty="0">
                <a:solidFill>
                  <a:schemeClr val="bg1"/>
                </a:solidFill>
              </a:rPr>
              <a:t>Bleaching and glass drive demand for potash</a:t>
            </a:r>
            <a:endParaRPr lang="en-NL" dirty="0">
              <a:solidFill>
                <a:schemeClr val="bg1"/>
              </a:solidFill>
            </a:endParaRPr>
          </a:p>
        </p:txBody>
      </p:sp>
      <p:sp>
        <p:nvSpPr>
          <p:cNvPr id="26" name="TextBox 25">
            <a:extLst>
              <a:ext uri="{FF2B5EF4-FFF2-40B4-BE49-F238E27FC236}">
                <a16:creationId xmlns:a16="http://schemas.microsoft.com/office/drawing/2014/main" id="{9040FB45-66BD-9640-B9E4-A7E0E93D99CF}"/>
              </a:ext>
            </a:extLst>
          </p:cNvPr>
          <p:cNvSpPr txBox="1"/>
          <p:nvPr/>
        </p:nvSpPr>
        <p:spPr>
          <a:xfrm>
            <a:off x="3301015" y="2241845"/>
            <a:ext cx="1294667" cy="715581"/>
          </a:xfrm>
          <a:prstGeom prst="rect">
            <a:avLst/>
          </a:prstGeom>
          <a:noFill/>
        </p:spPr>
        <p:txBody>
          <a:bodyPr wrap="square">
            <a:spAutoFit/>
          </a:bodyPr>
          <a:lstStyle/>
          <a:p>
            <a:r>
              <a:rPr lang="en-US" dirty="0">
                <a:solidFill>
                  <a:schemeClr val="bg1"/>
                </a:solidFill>
              </a:rPr>
              <a:t>First soda factory in France</a:t>
            </a:r>
            <a:endParaRPr lang="en-NL" dirty="0">
              <a:solidFill>
                <a:schemeClr val="bg1"/>
              </a:solidFill>
            </a:endParaRPr>
          </a:p>
        </p:txBody>
      </p:sp>
      <p:sp>
        <p:nvSpPr>
          <p:cNvPr id="28" name="TextBox 27">
            <a:extLst>
              <a:ext uri="{FF2B5EF4-FFF2-40B4-BE49-F238E27FC236}">
                <a16:creationId xmlns:a16="http://schemas.microsoft.com/office/drawing/2014/main" id="{5A4AB022-A9AE-B9C5-ADC5-DD90CE9D7F27}"/>
              </a:ext>
            </a:extLst>
          </p:cNvPr>
          <p:cNvSpPr txBox="1"/>
          <p:nvPr/>
        </p:nvSpPr>
        <p:spPr>
          <a:xfrm>
            <a:off x="5975406" y="2238775"/>
            <a:ext cx="2086117" cy="507831"/>
          </a:xfrm>
          <a:prstGeom prst="rect">
            <a:avLst/>
          </a:prstGeom>
          <a:noFill/>
        </p:spPr>
        <p:txBody>
          <a:bodyPr wrap="square">
            <a:spAutoFit/>
          </a:bodyPr>
          <a:lstStyle/>
          <a:p>
            <a:r>
              <a:rPr lang="en-US" dirty="0">
                <a:solidFill>
                  <a:schemeClr val="bg1"/>
                </a:solidFill>
              </a:rPr>
              <a:t>Coal gasifiers produce cheap ammonia</a:t>
            </a:r>
            <a:endParaRPr lang="en-NL" dirty="0">
              <a:solidFill>
                <a:schemeClr val="bg1"/>
              </a:solidFill>
            </a:endParaRPr>
          </a:p>
        </p:txBody>
      </p:sp>
      <p:sp>
        <p:nvSpPr>
          <p:cNvPr id="30" name="TextBox 29">
            <a:extLst>
              <a:ext uri="{FF2B5EF4-FFF2-40B4-BE49-F238E27FC236}">
                <a16:creationId xmlns:a16="http://schemas.microsoft.com/office/drawing/2014/main" id="{0550E2BD-81D0-A00E-6F4B-4204BAC46818}"/>
              </a:ext>
            </a:extLst>
          </p:cNvPr>
          <p:cNvSpPr txBox="1"/>
          <p:nvPr/>
        </p:nvSpPr>
        <p:spPr>
          <a:xfrm>
            <a:off x="6557287" y="2884249"/>
            <a:ext cx="1612195" cy="507831"/>
          </a:xfrm>
          <a:prstGeom prst="rect">
            <a:avLst/>
          </a:prstGeom>
          <a:noFill/>
        </p:spPr>
        <p:txBody>
          <a:bodyPr wrap="square">
            <a:spAutoFit/>
          </a:bodyPr>
          <a:lstStyle/>
          <a:p>
            <a:r>
              <a:rPr lang="en-US" dirty="0">
                <a:solidFill>
                  <a:schemeClr val="bg1"/>
                </a:solidFill>
              </a:rPr>
              <a:t>Solvay produces cheap soda</a:t>
            </a:r>
            <a:endParaRPr lang="en-NL" dirty="0">
              <a:solidFill>
                <a:schemeClr val="bg1"/>
              </a:solidFill>
            </a:endParaRPr>
          </a:p>
        </p:txBody>
      </p:sp>
      <p:sp>
        <p:nvSpPr>
          <p:cNvPr id="32" name="TextBox 31">
            <a:extLst>
              <a:ext uri="{FF2B5EF4-FFF2-40B4-BE49-F238E27FC236}">
                <a16:creationId xmlns:a16="http://schemas.microsoft.com/office/drawing/2014/main" id="{A4D59DE8-7E97-9152-D75A-DED2921867A8}"/>
              </a:ext>
            </a:extLst>
          </p:cNvPr>
          <p:cNvSpPr txBox="1"/>
          <p:nvPr/>
        </p:nvSpPr>
        <p:spPr>
          <a:xfrm>
            <a:off x="3446152" y="4311308"/>
            <a:ext cx="1514955" cy="923330"/>
          </a:xfrm>
          <a:prstGeom prst="rect">
            <a:avLst/>
          </a:prstGeom>
          <a:noFill/>
        </p:spPr>
        <p:txBody>
          <a:bodyPr wrap="square">
            <a:spAutoFit/>
          </a:bodyPr>
          <a:lstStyle/>
          <a:p>
            <a:pPr algn="r"/>
            <a:r>
              <a:rPr lang="en-US" dirty="0">
                <a:solidFill>
                  <a:schemeClr val="bg1"/>
                </a:solidFill>
              </a:rPr>
              <a:t>Doctors in cities start prescribing the use of soap</a:t>
            </a:r>
            <a:endParaRPr lang="en-NL" dirty="0">
              <a:solidFill>
                <a:schemeClr val="bg1"/>
              </a:solidFill>
            </a:endParaRPr>
          </a:p>
        </p:txBody>
      </p:sp>
      <p:sp>
        <p:nvSpPr>
          <p:cNvPr id="36" name="TextBox 35">
            <a:extLst>
              <a:ext uri="{FF2B5EF4-FFF2-40B4-BE49-F238E27FC236}">
                <a16:creationId xmlns:a16="http://schemas.microsoft.com/office/drawing/2014/main" id="{E672D5FF-D459-10E1-5E6A-041A1A582FAC}"/>
              </a:ext>
            </a:extLst>
          </p:cNvPr>
          <p:cNvSpPr txBox="1"/>
          <p:nvPr/>
        </p:nvSpPr>
        <p:spPr>
          <a:xfrm>
            <a:off x="5555759" y="4826600"/>
            <a:ext cx="1357489" cy="1338828"/>
          </a:xfrm>
          <a:prstGeom prst="rect">
            <a:avLst/>
          </a:prstGeom>
          <a:noFill/>
        </p:spPr>
        <p:txBody>
          <a:bodyPr wrap="square">
            <a:spAutoFit/>
          </a:bodyPr>
          <a:lstStyle/>
          <a:p>
            <a:r>
              <a:rPr lang="en-US" dirty="0">
                <a:solidFill>
                  <a:schemeClr val="bg1"/>
                </a:solidFill>
              </a:rPr>
              <a:t>Maternal deaths slashed by washing with chlorine and soda</a:t>
            </a:r>
            <a:endParaRPr lang="en-NL" dirty="0">
              <a:solidFill>
                <a:schemeClr val="bg1"/>
              </a:solidFill>
            </a:endParaRPr>
          </a:p>
        </p:txBody>
      </p:sp>
      <p:sp>
        <p:nvSpPr>
          <p:cNvPr id="38" name="TextBox 37">
            <a:extLst>
              <a:ext uri="{FF2B5EF4-FFF2-40B4-BE49-F238E27FC236}">
                <a16:creationId xmlns:a16="http://schemas.microsoft.com/office/drawing/2014/main" id="{DE65AC21-06C7-5EF9-6CBC-CD40E85AE799}"/>
              </a:ext>
            </a:extLst>
          </p:cNvPr>
          <p:cNvSpPr txBox="1"/>
          <p:nvPr/>
        </p:nvSpPr>
        <p:spPr>
          <a:xfrm>
            <a:off x="6846207" y="4933474"/>
            <a:ext cx="2163658" cy="507831"/>
          </a:xfrm>
          <a:prstGeom prst="rect">
            <a:avLst/>
          </a:prstGeom>
          <a:noFill/>
        </p:spPr>
        <p:txBody>
          <a:bodyPr wrap="square">
            <a:spAutoFit/>
          </a:bodyPr>
          <a:lstStyle/>
          <a:p>
            <a:r>
              <a:rPr lang="en-US" dirty="0">
                <a:solidFill>
                  <a:schemeClr val="bg1"/>
                </a:solidFill>
              </a:rPr>
              <a:t>Pasteur’s germ theory, antisepsis in surgery</a:t>
            </a:r>
            <a:endParaRPr lang="en-NL" dirty="0">
              <a:solidFill>
                <a:schemeClr val="bg1"/>
              </a:solidFill>
            </a:endParaRPr>
          </a:p>
        </p:txBody>
      </p:sp>
      <p:sp>
        <p:nvSpPr>
          <p:cNvPr id="40" name="TextBox 39">
            <a:extLst>
              <a:ext uri="{FF2B5EF4-FFF2-40B4-BE49-F238E27FC236}">
                <a16:creationId xmlns:a16="http://schemas.microsoft.com/office/drawing/2014/main" id="{BDC03A6E-4A5D-B117-5386-B661B42A308A}"/>
              </a:ext>
            </a:extLst>
          </p:cNvPr>
          <p:cNvSpPr txBox="1"/>
          <p:nvPr/>
        </p:nvSpPr>
        <p:spPr>
          <a:xfrm>
            <a:off x="7129439" y="4251771"/>
            <a:ext cx="1709756" cy="507831"/>
          </a:xfrm>
          <a:prstGeom prst="rect">
            <a:avLst/>
          </a:prstGeom>
          <a:noFill/>
        </p:spPr>
        <p:txBody>
          <a:bodyPr wrap="square">
            <a:spAutoFit/>
          </a:bodyPr>
          <a:lstStyle/>
          <a:p>
            <a:r>
              <a:rPr lang="en-US" dirty="0">
                <a:solidFill>
                  <a:schemeClr val="bg1"/>
                </a:solidFill>
              </a:rPr>
              <a:t>P&amp;G Ivory soap</a:t>
            </a:r>
          </a:p>
          <a:p>
            <a:r>
              <a:rPr lang="en-US" dirty="0">
                <a:solidFill>
                  <a:schemeClr val="bg1"/>
                </a:solidFill>
              </a:rPr>
              <a:t>Lever soap</a:t>
            </a:r>
            <a:endParaRPr lang="en-NL" dirty="0">
              <a:solidFill>
                <a:schemeClr val="bg1"/>
              </a:solidFill>
            </a:endParaRPr>
          </a:p>
        </p:txBody>
      </p:sp>
      <p:cxnSp>
        <p:nvCxnSpPr>
          <p:cNvPr id="44" name="Straight Connector 43">
            <a:extLst>
              <a:ext uri="{FF2B5EF4-FFF2-40B4-BE49-F238E27FC236}">
                <a16:creationId xmlns:a16="http://schemas.microsoft.com/office/drawing/2014/main" id="{3BBFE8F7-639F-D30B-8E7C-60190403BE54}"/>
              </a:ext>
            </a:extLst>
          </p:cNvPr>
          <p:cNvCxnSpPr>
            <a:cxnSpLocks/>
          </p:cNvCxnSpPr>
          <p:nvPr/>
        </p:nvCxnSpPr>
        <p:spPr>
          <a:xfrm>
            <a:off x="4965773" y="3746342"/>
            <a:ext cx="2163666" cy="0"/>
          </a:xfrm>
          <a:prstGeom prst="line">
            <a:avLst/>
          </a:prstGeom>
          <a:ln w="25400">
            <a:solidFill>
              <a:schemeClr val="bg1">
                <a:lumMod val="95000"/>
              </a:schemeClr>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AED99F65-9DF3-6605-0CAE-0A37B5CC485D}"/>
              </a:ext>
            </a:extLst>
          </p:cNvPr>
          <p:cNvCxnSpPr>
            <a:cxnSpLocks/>
          </p:cNvCxnSpPr>
          <p:nvPr/>
        </p:nvCxnSpPr>
        <p:spPr>
          <a:xfrm>
            <a:off x="8415707" y="3746342"/>
            <a:ext cx="2019957" cy="0"/>
          </a:xfrm>
          <a:prstGeom prst="line">
            <a:avLst/>
          </a:prstGeom>
          <a:ln w="25400">
            <a:solidFill>
              <a:schemeClr val="bg1">
                <a:lumMod val="95000"/>
              </a:schemeClr>
            </a:solidFill>
            <a:tailEnd type="none" w="lg" len="lg"/>
          </a:ln>
          <a:effectLst/>
        </p:spPr>
        <p:style>
          <a:lnRef idx="2">
            <a:schemeClr val="accent1"/>
          </a:lnRef>
          <a:fillRef idx="0">
            <a:schemeClr val="accent1"/>
          </a:fillRef>
          <a:effectRef idx="1">
            <a:schemeClr val="accent1"/>
          </a:effectRef>
          <a:fontRef idx="minor">
            <a:schemeClr val="tx1"/>
          </a:fontRef>
        </p:style>
      </p:cxnSp>
      <p:grpSp>
        <p:nvGrpSpPr>
          <p:cNvPr id="52" name="Group 51">
            <a:extLst>
              <a:ext uri="{FF2B5EF4-FFF2-40B4-BE49-F238E27FC236}">
                <a16:creationId xmlns:a16="http://schemas.microsoft.com/office/drawing/2014/main" id="{B34D906A-CDEF-21A7-F41D-0E08D54747A9}"/>
              </a:ext>
            </a:extLst>
          </p:cNvPr>
          <p:cNvGrpSpPr/>
          <p:nvPr/>
        </p:nvGrpSpPr>
        <p:grpSpPr>
          <a:xfrm>
            <a:off x="1755236" y="2385810"/>
            <a:ext cx="145136" cy="1427607"/>
            <a:chOff x="1958113" y="2163496"/>
            <a:chExt cx="145136" cy="1427607"/>
          </a:xfrm>
        </p:grpSpPr>
        <p:cxnSp>
          <p:nvCxnSpPr>
            <p:cNvPr id="21" name="Straight Connector 20">
              <a:extLst>
                <a:ext uri="{FF2B5EF4-FFF2-40B4-BE49-F238E27FC236}">
                  <a16:creationId xmlns:a16="http://schemas.microsoft.com/office/drawing/2014/main" id="{2ED44332-A2D1-7B5B-C109-773C2A5AF534}"/>
                </a:ext>
              </a:extLst>
            </p:cNvPr>
            <p:cNvCxnSpPr>
              <a:cxnSpLocks/>
              <a:stCxn id="50" idx="0"/>
            </p:cNvCxnSpPr>
            <p:nvPr/>
          </p:nvCxnSpPr>
          <p:spPr>
            <a:xfrm flipV="1">
              <a:off x="2030681" y="2163496"/>
              <a:ext cx="0" cy="1282471"/>
            </a:xfrm>
            <a:prstGeom prst="line">
              <a:avLst/>
            </a:prstGeom>
            <a:ln w="25400">
              <a:solidFill>
                <a:schemeClr val="accent5"/>
              </a:solidFill>
              <a:headEnd type="none" w="lg" len="lg"/>
              <a:tailEnd type="oval" w="med" len="med"/>
            </a:ln>
            <a:effectLst/>
          </p:spPr>
          <p:style>
            <a:lnRef idx="2">
              <a:schemeClr val="accent1"/>
            </a:lnRef>
            <a:fillRef idx="0">
              <a:schemeClr val="accent1"/>
            </a:fillRef>
            <a:effectRef idx="1">
              <a:schemeClr val="accent1"/>
            </a:effectRef>
            <a:fontRef idx="minor">
              <a:schemeClr val="tx1"/>
            </a:fontRef>
          </p:style>
        </p:cxnSp>
        <p:sp>
          <p:nvSpPr>
            <p:cNvPr id="50" name="Oval 49">
              <a:extLst>
                <a:ext uri="{FF2B5EF4-FFF2-40B4-BE49-F238E27FC236}">
                  <a16:creationId xmlns:a16="http://schemas.microsoft.com/office/drawing/2014/main" id="{B87E9E1D-A970-313E-78EA-8A58C9206E9A}"/>
                </a:ext>
              </a:extLst>
            </p:cNvPr>
            <p:cNvSpPr/>
            <p:nvPr/>
          </p:nvSpPr>
          <p:spPr>
            <a:xfrm>
              <a:off x="1958113" y="3445967"/>
              <a:ext cx="145136" cy="145136"/>
            </a:xfrm>
            <a:prstGeom prst="ellipse">
              <a:avLst/>
            </a:prstGeom>
            <a:solidFill>
              <a:schemeClr val="bg1">
                <a:lumMod val="95000"/>
              </a:schemeClr>
            </a:solidFill>
            <a:ln w="38100">
              <a:solidFill>
                <a:schemeClr val="accent5"/>
              </a:solidFill>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l"/>
              <a:endParaRPr lang="en-US"/>
            </a:p>
          </p:txBody>
        </p:sp>
      </p:grpSp>
      <p:grpSp>
        <p:nvGrpSpPr>
          <p:cNvPr id="53" name="Group 52">
            <a:extLst>
              <a:ext uri="{FF2B5EF4-FFF2-40B4-BE49-F238E27FC236}">
                <a16:creationId xmlns:a16="http://schemas.microsoft.com/office/drawing/2014/main" id="{7555F3A2-450D-BD19-51FB-209BDED76C00}"/>
              </a:ext>
            </a:extLst>
          </p:cNvPr>
          <p:cNvGrpSpPr/>
          <p:nvPr/>
        </p:nvGrpSpPr>
        <p:grpSpPr>
          <a:xfrm>
            <a:off x="3228448" y="2385810"/>
            <a:ext cx="145136" cy="1427607"/>
            <a:chOff x="1958113" y="2163496"/>
            <a:chExt cx="145136" cy="1427607"/>
          </a:xfrm>
        </p:grpSpPr>
        <p:cxnSp>
          <p:nvCxnSpPr>
            <p:cNvPr id="54" name="Straight Connector 53">
              <a:extLst>
                <a:ext uri="{FF2B5EF4-FFF2-40B4-BE49-F238E27FC236}">
                  <a16:creationId xmlns:a16="http://schemas.microsoft.com/office/drawing/2014/main" id="{D7934357-DA46-F129-3766-4C0BE71737DF}"/>
                </a:ext>
              </a:extLst>
            </p:cNvPr>
            <p:cNvCxnSpPr>
              <a:cxnSpLocks/>
              <a:stCxn id="55" idx="0"/>
            </p:cNvCxnSpPr>
            <p:nvPr/>
          </p:nvCxnSpPr>
          <p:spPr>
            <a:xfrm flipV="1">
              <a:off x="2030681" y="2163496"/>
              <a:ext cx="0" cy="1282471"/>
            </a:xfrm>
            <a:prstGeom prst="line">
              <a:avLst/>
            </a:prstGeom>
            <a:ln w="25400">
              <a:solidFill>
                <a:schemeClr val="accent5"/>
              </a:solidFill>
              <a:headEnd type="none" w="lg" len="lg"/>
              <a:tailEnd type="oval" w="med" len="med"/>
            </a:ln>
            <a:effectLst/>
          </p:spPr>
          <p:style>
            <a:lnRef idx="2">
              <a:schemeClr val="accent1"/>
            </a:lnRef>
            <a:fillRef idx="0">
              <a:schemeClr val="accent1"/>
            </a:fillRef>
            <a:effectRef idx="1">
              <a:schemeClr val="accent1"/>
            </a:effectRef>
            <a:fontRef idx="minor">
              <a:schemeClr val="tx1"/>
            </a:fontRef>
          </p:style>
        </p:cxnSp>
        <p:sp>
          <p:nvSpPr>
            <p:cNvPr id="55" name="Oval 54">
              <a:extLst>
                <a:ext uri="{FF2B5EF4-FFF2-40B4-BE49-F238E27FC236}">
                  <a16:creationId xmlns:a16="http://schemas.microsoft.com/office/drawing/2014/main" id="{343E4B92-A197-577B-7E8F-F55B238AC31C}"/>
                </a:ext>
              </a:extLst>
            </p:cNvPr>
            <p:cNvSpPr/>
            <p:nvPr/>
          </p:nvSpPr>
          <p:spPr>
            <a:xfrm>
              <a:off x="1958113" y="3445967"/>
              <a:ext cx="145136" cy="145136"/>
            </a:xfrm>
            <a:prstGeom prst="ellipse">
              <a:avLst/>
            </a:prstGeom>
            <a:solidFill>
              <a:schemeClr val="bg1">
                <a:lumMod val="95000"/>
              </a:schemeClr>
            </a:solidFill>
            <a:ln w="38100">
              <a:solidFill>
                <a:schemeClr val="accent5"/>
              </a:solidFill>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l"/>
              <a:endParaRPr lang="en-US"/>
            </a:p>
          </p:txBody>
        </p:sp>
      </p:grpSp>
      <p:grpSp>
        <p:nvGrpSpPr>
          <p:cNvPr id="59" name="Group 58">
            <a:extLst>
              <a:ext uri="{FF2B5EF4-FFF2-40B4-BE49-F238E27FC236}">
                <a16:creationId xmlns:a16="http://schemas.microsoft.com/office/drawing/2014/main" id="{F3439935-709F-FBAA-D2EF-F478EC3E9842}"/>
              </a:ext>
            </a:extLst>
          </p:cNvPr>
          <p:cNvGrpSpPr/>
          <p:nvPr/>
        </p:nvGrpSpPr>
        <p:grpSpPr>
          <a:xfrm>
            <a:off x="5875477" y="2388311"/>
            <a:ext cx="145136" cy="1427607"/>
            <a:chOff x="1958113" y="2163496"/>
            <a:chExt cx="145136" cy="1427607"/>
          </a:xfrm>
        </p:grpSpPr>
        <p:cxnSp>
          <p:nvCxnSpPr>
            <p:cNvPr id="60" name="Straight Connector 59">
              <a:extLst>
                <a:ext uri="{FF2B5EF4-FFF2-40B4-BE49-F238E27FC236}">
                  <a16:creationId xmlns:a16="http://schemas.microsoft.com/office/drawing/2014/main" id="{042E4900-3C4C-1442-A7C6-62B2F687A6BE}"/>
                </a:ext>
              </a:extLst>
            </p:cNvPr>
            <p:cNvCxnSpPr>
              <a:cxnSpLocks/>
              <a:stCxn id="61" idx="0"/>
            </p:cNvCxnSpPr>
            <p:nvPr/>
          </p:nvCxnSpPr>
          <p:spPr>
            <a:xfrm flipV="1">
              <a:off x="2030681" y="2163496"/>
              <a:ext cx="0" cy="1282471"/>
            </a:xfrm>
            <a:prstGeom prst="line">
              <a:avLst/>
            </a:prstGeom>
            <a:ln w="25400">
              <a:solidFill>
                <a:schemeClr val="accent5"/>
              </a:solidFill>
              <a:headEnd type="none" w="lg" len="lg"/>
              <a:tailEnd type="oval" w="med" len="med"/>
            </a:ln>
            <a:effectLst/>
          </p:spPr>
          <p:style>
            <a:lnRef idx="2">
              <a:schemeClr val="accent1"/>
            </a:lnRef>
            <a:fillRef idx="0">
              <a:schemeClr val="accent1"/>
            </a:fillRef>
            <a:effectRef idx="1">
              <a:schemeClr val="accent1"/>
            </a:effectRef>
            <a:fontRef idx="minor">
              <a:schemeClr val="tx1"/>
            </a:fontRef>
          </p:style>
        </p:cxnSp>
        <p:sp>
          <p:nvSpPr>
            <p:cNvPr id="61" name="Oval 60">
              <a:extLst>
                <a:ext uri="{FF2B5EF4-FFF2-40B4-BE49-F238E27FC236}">
                  <a16:creationId xmlns:a16="http://schemas.microsoft.com/office/drawing/2014/main" id="{C46BF168-C760-91A1-55DB-2E6841870B8D}"/>
                </a:ext>
              </a:extLst>
            </p:cNvPr>
            <p:cNvSpPr/>
            <p:nvPr/>
          </p:nvSpPr>
          <p:spPr>
            <a:xfrm>
              <a:off x="1958113" y="3445967"/>
              <a:ext cx="145136" cy="145136"/>
            </a:xfrm>
            <a:prstGeom prst="ellipse">
              <a:avLst/>
            </a:prstGeom>
            <a:solidFill>
              <a:schemeClr val="bg1">
                <a:lumMod val="95000"/>
              </a:schemeClr>
            </a:solidFill>
            <a:ln w="38100">
              <a:solidFill>
                <a:schemeClr val="accent5"/>
              </a:solidFill>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l"/>
              <a:endParaRPr lang="en-US" dirty="0"/>
            </a:p>
          </p:txBody>
        </p:sp>
      </p:grpSp>
      <p:grpSp>
        <p:nvGrpSpPr>
          <p:cNvPr id="62" name="Group 61">
            <a:extLst>
              <a:ext uri="{FF2B5EF4-FFF2-40B4-BE49-F238E27FC236}">
                <a16:creationId xmlns:a16="http://schemas.microsoft.com/office/drawing/2014/main" id="{3F205F88-87F3-DCAC-D53F-0BFE0C79C048}"/>
              </a:ext>
            </a:extLst>
          </p:cNvPr>
          <p:cNvGrpSpPr/>
          <p:nvPr/>
        </p:nvGrpSpPr>
        <p:grpSpPr>
          <a:xfrm>
            <a:off x="6484719" y="3020389"/>
            <a:ext cx="145136" cy="793028"/>
            <a:chOff x="1958113" y="2798075"/>
            <a:chExt cx="145136" cy="793028"/>
          </a:xfrm>
        </p:grpSpPr>
        <p:cxnSp>
          <p:nvCxnSpPr>
            <p:cNvPr id="63" name="Straight Connector 62">
              <a:extLst>
                <a:ext uri="{FF2B5EF4-FFF2-40B4-BE49-F238E27FC236}">
                  <a16:creationId xmlns:a16="http://schemas.microsoft.com/office/drawing/2014/main" id="{BC66EBF6-1E92-4FE2-96FF-85E9F508BC81}"/>
                </a:ext>
              </a:extLst>
            </p:cNvPr>
            <p:cNvCxnSpPr>
              <a:cxnSpLocks/>
              <a:stCxn id="64" idx="0"/>
            </p:cNvCxnSpPr>
            <p:nvPr/>
          </p:nvCxnSpPr>
          <p:spPr>
            <a:xfrm flipV="1">
              <a:off x="2030681" y="2798075"/>
              <a:ext cx="0" cy="647892"/>
            </a:xfrm>
            <a:prstGeom prst="line">
              <a:avLst/>
            </a:prstGeom>
            <a:ln w="25400">
              <a:solidFill>
                <a:schemeClr val="accent5"/>
              </a:solidFill>
              <a:headEnd type="none" w="lg" len="lg"/>
              <a:tailEnd type="oval" w="med" len="med"/>
            </a:ln>
            <a:effectLst/>
          </p:spPr>
          <p:style>
            <a:lnRef idx="2">
              <a:schemeClr val="accent1"/>
            </a:lnRef>
            <a:fillRef idx="0">
              <a:schemeClr val="accent1"/>
            </a:fillRef>
            <a:effectRef idx="1">
              <a:schemeClr val="accent1"/>
            </a:effectRef>
            <a:fontRef idx="minor">
              <a:schemeClr val="tx1"/>
            </a:fontRef>
          </p:style>
        </p:cxnSp>
        <p:sp>
          <p:nvSpPr>
            <p:cNvPr id="64" name="Oval 63">
              <a:extLst>
                <a:ext uri="{FF2B5EF4-FFF2-40B4-BE49-F238E27FC236}">
                  <a16:creationId xmlns:a16="http://schemas.microsoft.com/office/drawing/2014/main" id="{877E33BB-3D04-59D8-2674-27E1877D8AAC}"/>
                </a:ext>
              </a:extLst>
            </p:cNvPr>
            <p:cNvSpPr/>
            <p:nvPr/>
          </p:nvSpPr>
          <p:spPr>
            <a:xfrm>
              <a:off x="1958113" y="3445967"/>
              <a:ext cx="145136" cy="145136"/>
            </a:xfrm>
            <a:prstGeom prst="ellipse">
              <a:avLst/>
            </a:prstGeom>
            <a:solidFill>
              <a:schemeClr val="bg1">
                <a:lumMod val="95000"/>
              </a:schemeClr>
            </a:solidFill>
            <a:ln w="38100">
              <a:solidFill>
                <a:schemeClr val="accent5"/>
              </a:solidFill>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l"/>
              <a:endParaRPr lang="en-US"/>
            </a:p>
          </p:txBody>
        </p:sp>
      </p:grpSp>
      <p:grpSp>
        <p:nvGrpSpPr>
          <p:cNvPr id="66" name="Group 65">
            <a:extLst>
              <a:ext uri="{FF2B5EF4-FFF2-40B4-BE49-F238E27FC236}">
                <a16:creationId xmlns:a16="http://schemas.microsoft.com/office/drawing/2014/main" id="{EF4BE03B-1B4F-A449-86CA-A3D6D4148ECF}"/>
              </a:ext>
            </a:extLst>
          </p:cNvPr>
          <p:cNvGrpSpPr/>
          <p:nvPr/>
        </p:nvGrpSpPr>
        <p:grpSpPr>
          <a:xfrm flipV="1">
            <a:off x="4888539" y="3668281"/>
            <a:ext cx="145136" cy="1427607"/>
            <a:chOff x="1958113" y="2163496"/>
            <a:chExt cx="145136" cy="1427607"/>
          </a:xfrm>
        </p:grpSpPr>
        <p:cxnSp>
          <p:nvCxnSpPr>
            <p:cNvPr id="67" name="Straight Connector 66">
              <a:extLst>
                <a:ext uri="{FF2B5EF4-FFF2-40B4-BE49-F238E27FC236}">
                  <a16:creationId xmlns:a16="http://schemas.microsoft.com/office/drawing/2014/main" id="{D84C7968-0DB2-2D2C-457B-0304BA35C689}"/>
                </a:ext>
              </a:extLst>
            </p:cNvPr>
            <p:cNvCxnSpPr>
              <a:cxnSpLocks/>
              <a:stCxn id="68" idx="0"/>
            </p:cNvCxnSpPr>
            <p:nvPr/>
          </p:nvCxnSpPr>
          <p:spPr>
            <a:xfrm flipV="1">
              <a:off x="2030681" y="2163496"/>
              <a:ext cx="0" cy="1282471"/>
            </a:xfrm>
            <a:prstGeom prst="line">
              <a:avLst/>
            </a:prstGeom>
            <a:ln w="25400">
              <a:solidFill>
                <a:schemeClr val="accent4"/>
              </a:solidFill>
              <a:headEnd type="none" w="lg" len="lg"/>
              <a:tailEnd type="oval" w="med" len="med"/>
            </a:ln>
            <a:effectLst/>
          </p:spPr>
          <p:style>
            <a:lnRef idx="2">
              <a:schemeClr val="accent1"/>
            </a:lnRef>
            <a:fillRef idx="0">
              <a:schemeClr val="accent1"/>
            </a:fillRef>
            <a:effectRef idx="1">
              <a:schemeClr val="accent1"/>
            </a:effectRef>
            <a:fontRef idx="minor">
              <a:schemeClr val="tx1"/>
            </a:fontRef>
          </p:style>
        </p:cxnSp>
        <p:sp>
          <p:nvSpPr>
            <p:cNvPr id="68" name="Oval 67">
              <a:extLst>
                <a:ext uri="{FF2B5EF4-FFF2-40B4-BE49-F238E27FC236}">
                  <a16:creationId xmlns:a16="http://schemas.microsoft.com/office/drawing/2014/main" id="{8653FB96-AF93-C0B1-5819-D1218FAE1711}"/>
                </a:ext>
              </a:extLst>
            </p:cNvPr>
            <p:cNvSpPr/>
            <p:nvPr/>
          </p:nvSpPr>
          <p:spPr>
            <a:xfrm>
              <a:off x="1958113" y="3445967"/>
              <a:ext cx="145136" cy="145136"/>
            </a:xfrm>
            <a:prstGeom prst="ellipse">
              <a:avLst/>
            </a:prstGeom>
            <a:solidFill>
              <a:schemeClr val="bg1">
                <a:lumMod val="95000"/>
              </a:schemeClr>
            </a:solidFill>
            <a:ln w="38100">
              <a:solidFill>
                <a:schemeClr val="accent4"/>
              </a:solidFill>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l"/>
              <a:endParaRPr lang="en-US" dirty="0"/>
            </a:p>
          </p:txBody>
        </p:sp>
      </p:grpSp>
      <p:grpSp>
        <p:nvGrpSpPr>
          <p:cNvPr id="69" name="Group 68">
            <a:extLst>
              <a:ext uri="{FF2B5EF4-FFF2-40B4-BE49-F238E27FC236}">
                <a16:creationId xmlns:a16="http://schemas.microsoft.com/office/drawing/2014/main" id="{42AD75B9-E8D2-3889-F227-47E6315AFFA7}"/>
              </a:ext>
            </a:extLst>
          </p:cNvPr>
          <p:cNvGrpSpPr/>
          <p:nvPr/>
        </p:nvGrpSpPr>
        <p:grpSpPr>
          <a:xfrm flipV="1">
            <a:off x="5481846" y="3668281"/>
            <a:ext cx="145136" cy="2335730"/>
            <a:chOff x="1958113" y="1255373"/>
            <a:chExt cx="145136" cy="2335730"/>
          </a:xfrm>
        </p:grpSpPr>
        <p:cxnSp>
          <p:nvCxnSpPr>
            <p:cNvPr id="70" name="Straight Connector 69">
              <a:extLst>
                <a:ext uri="{FF2B5EF4-FFF2-40B4-BE49-F238E27FC236}">
                  <a16:creationId xmlns:a16="http://schemas.microsoft.com/office/drawing/2014/main" id="{938B7043-96C8-3FE5-44D3-3884CE4ECA44}"/>
                </a:ext>
              </a:extLst>
            </p:cNvPr>
            <p:cNvCxnSpPr>
              <a:cxnSpLocks/>
              <a:stCxn id="71" idx="0"/>
            </p:cNvCxnSpPr>
            <p:nvPr/>
          </p:nvCxnSpPr>
          <p:spPr>
            <a:xfrm flipV="1">
              <a:off x="2030681" y="1255373"/>
              <a:ext cx="0" cy="2190594"/>
            </a:xfrm>
            <a:prstGeom prst="line">
              <a:avLst/>
            </a:prstGeom>
            <a:ln w="25400">
              <a:solidFill>
                <a:schemeClr val="accent4"/>
              </a:solidFill>
              <a:headEnd type="none" w="lg" len="lg"/>
              <a:tailEnd type="oval" w="med" len="med"/>
            </a:ln>
            <a:effectLst/>
          </p:spPr>
          <p:style>
            <a:lnRef idx="2">
              <a:schemeClr val="accent1"/>
            </a:lnRef>
            <a:fillRef idx="0">
              <a:schemeClr val="accent1"/>
            </a:fillRef>
            <a:effectRef idx="1">
              <a:schemeClr val="accent1"/>
            </a:effectRef>
            <a:fontRef idx="minor">
              <a:schemeClr val="tx1"/>
            </a:fontRef>
          </p:style>
        </p:cxnSp>
        <p:sp>
          <p:nvSpPr>
            <p:cNvPr id="71" name="Oval 70">
              <a:extLst>
                <a:ext uri="{FF2B5EF4-FFF2-40B4-BE49-F238E27FC236}">
                  <a16:creationId xmlns:a16="http://schemas.microsoft.com/office/drawing/2014/main" id="{59D88B6B-B26C-8532-08F6-40E3E0A994EB}"/>
                </a:ext>
              </a:extLst>
            </p:cNvPr>
            <p:cNvSpPr/>
            <p:nvPr/>
          </p:nvSpPr>
          <p:spPr>
            <a:xfrm>
              <a:off x="1958113" y="3445967"/>
              <a:ext cx="145136" cy="145136"/>
            </a:xfrm>
            <a:prstGeom prst="ellipse">
              <a:avLst/>
            </a:prstGeom>
            <a:solidFill>
              <a:schemeClr val="bg1">
                <a:lumMod val="95000"/>
              </a:schemeClr>
            </a:solidFill>
            <a:ln w="38100">
              <a:solidFill>
                <a:schemeClr val="accent4"/>
              </a:solidFill>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l"/>
              <a:endParaRPr lang="en-US" dirty="0"/>
            </a:p>
          </p:txBody>
        </p:sp>
      </p:grpSp>
      <p:grpSp>
        <p:nvGrpSpPr>
          <p:cNvPr id="72" name="Group 71">
            <a:extLst>
              <a:ext uri="{FF2B5EF4-FFF2-40B4-BE49-F238E27FC236}">
                <a16:creationId xmlns:a16="http://schemas.microsoft.com/office/drawing/2014/main" id="{D20845C1-56CA-15A1-8077-FACC5D57156B}"/>
              </a:ext>
            </a:extLst>
          </p:cNvPr>
          <p:cNvGrpSpPr/>
          <p:nvPr/>
        </p:nvGrpSpPr>
        <p:grpSpPr>
          <a:xfrm flipV="1">
            <a:off x="6768115" y="3683000"/>
            <a:ext cx="145136" cy="1604319"/>
            <a:chOff x="1958113" y="1986784"/>
            <a:chExt cx="145136" cy="1604319"/>
          </a:xfrm>
        </p:grpSpPr>
        <p:cxnSp>
          <p:nvCxnSpPr>
            <p:cNvPr id="73" name="Straight Connector 72">
              <a:extLst>
                <a:ext uri="{FF2B5EF4-FFF2-40B4-BE49-F238E27FC236}">
                  <a16:creationId xmlns:a16="http://schemas.microsoft.com/office/drawing/2014/main" id="{146C5263-55CD-1D7A-F5FB-C2EE856B8E1B}"/>
                </a:ext>
              </a:extLst>
            </p:cNvPr>
            <p:cNvCxnSpPr>
              <a:cxnSpLocks/>
              <a:stCxn id="74" idx="0"/>
            </p:cNvCxnSpPr>
            <p:nvPr/>
          </p:nvCxnSpPr>
          <p:spPr>
            <a:xfrm flipV="1">
              <a:off x="2030681" y="1986784"/>
              <a:ext cx="0" cy="1459183"/>
            </a:xfrm>
            <a:prstGeom prst="line">
              <a:avLst/>
            </a:prstGeom>
            <a:ln w="25400">
              <a:solidFill>
                <a:schemeClr val="accent4"/>
              </a:solidFill>
              <a:headEnd type="none" w="lg" len="lg"/>
              <a:tailEnd type="oval" w="med" len="med"/>
            </a:ln>
            <a:effectLst/>
          </p:spPr>
          <p:style>
            <a:lnRef idx="2">
              <a:schemeClr val="accent1"/>
            </a:lnRef>
            <a:fillRef idx="0">
              <a:schemeClr val="accent1"/>
            </a:fillRef>
            <a:effectRef idx="1">
              <a:schemeClr val="accent1"/>
            </a:effectRef>
            <a:fontRef idx="minor">
              <a:schemeClr val="tx1"/>
            </a:fontRef>
          </p:style>
        </p:cxnSp>
        <p:sp>
          <p:nvSpPr>
            <p:cNvPr id="74" name="Oval 73">
              <a:extLst>
                <a:ext uri="{FF2B5EF4-FFF2-40B4-BE49-F238E27FC236}">
                  <a16:creationId xmlns:a16="http://schemas.microsoft.com/office/drawing/2014/main" id="{E543A6AD-BCD6-8D16-AC5A-D4A7BB819B6E}"/>
                </a:ext>
              </a:extLst>
            </p:cNvPr>
            <p:cNvSpPr/>
            <p:nvPr/>
          </p:nvSpPr>
          <p:spPr>
            <a:xfrm>
              <a:off x="1958113" y="3445967"/>
              <a:ext cx="145136" cy="145136"/>
            </a:xfrm>
            <a:prstGeom prst="ellipse">
              <a:avLst/>
            </a:prstGeom>
            <a:solidFill>
              <a:schemeClr val="bg1">
                <a:lumMod val="95000"/>
              </a:schemeClr>
            </a:solidFill>
            <a:ln w="38100">
              <a:solidFill>
                <a:schemeClr val="accent4"/>
              </a:solidFill>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l"/>
              <a:endParaRPr lang="en-US" dirty="0"/>
            </a:p>
          </p:txBody>
        </p:sp>
      </p:grpSp>
      <p:grpSp>
        <p:nvGrpSpPr>
          <p:cNvPr id="75" name="Group 74">
            <a:extLst>
              <a:ext uri="{FF2B5EF4-FFF2-40B4-BE49-F238E27FC236}">
                <a16:creationId xmlns:a16="http://schemas.microsoft.com/office/drawing/2014/main" id="{F83EAFB7-7D94-BB9F-EA9E-99537E2A7006}"/>
              </a:ext>
            </a:extLst>
          </p:cNvPr>
          <p:cNvGrpSpPr/>
          <p:nvPr/>
        </p:nvGrpSpPr>
        <p:grpSpPr>
          <a:xfrm flipV="1">
            <a:off x="7034747" y="3683000"/>
            <a:ext cx="145136" cy="928816"/>
            <a:chOff x="1958113" y="2662287"/>
            <a:chExt cx="145136" cy="928816"/>
          </a:xfrm>
        </p:grpSpPr>
        <p:cxnSp>
          <p:nvCxnSpPr>
            <p:cNvPr id="76" name="Straight Connector 75">
              <a:extLst>
                <a:ext uri="{FF2B5EF4-FFF2-40B4-BE49-F238E27FC236}">
                  <a16:creationId xmlns:a16="http://schemas.microsoft.com/office/drawing/2014/main" id="{3CF9DB70-AA25-63F2-A15A-84CB86FAABDE}"/>
                </a:ext>
              </a:extLst>
            </p:cNvPr>
            <p:cNvCxnSpPr>
              <a:cxnSpLocks/>
              <a:stCxn id="77" idx="0"/>
            </p:cNvCxnSpPr>
            <p:nvPr/>
          </p:nvCxnSpPr>
          <p:spPr>
            <a:xfrm flipV="1">
              <a:off x="2030681" y="2662287"/>
              <a:ext cx="0" cy="783680"/>
            </a:xfrm>
            <a:prstGeom prst="line">
              <a:avLst/>
            </a:prstGeom>
            <a:ln w="25400">
              <a:solidFill>
                <a:schemeClr val="accent4"/>
              </a:solidFill>
              <a:headEnd type="none" w="lg" len="lg"/>
              <a:tailEnd type="oval" w="med" len="med"/>
            </a:ln>
            <a:effectLst/>
          </p:spPr>
          <p:style>
            <a:lnRef idx="2">
              <a:schemeClr val="accent1"/>
            </a:lnRef>
            <a:fillRef idx="0">
              <a:schemeClr val="accent1"/>
            </a:fillRef>
            <a:effectRef idx="1">
              <a:schemeClr val="accent1"/>
            </a:effectRef>
            <a:fontRef idx="minor">
              <a:schemeClr val="tx1"/>
            </a:fontRef>
          </p:style>
        </p:cxnSp>
        <p:sp>
          <p:nvSpPr>
            <p:cNvPr id="77" name="Oval 76">
              <a:extLst>
                <a:ext uri="{FF2B5EF4-FFF2-40B4-BE49-F238E27FC236}">
                  <a16:creationId xmlns:a16="http://schemas.microsoft.com/office/drawing/2014/main" id="{E1A2E541-2880-4B91-EFCD-1B9AA015AD25}"/>
                </a:ext>
              </a:extLst>
            </p:cNvPr>
            <p:cNvSpPr/>
            <p:nvPr/>
          </p:nvSpPr>
          <p:spPr>
            <a:xfrm>
              <a:off x="1958113" y="3445967"/>
              <a:ext cx="145136" cy="145136"/>
            </a:xfrm>
            <a:prstGeom prst="ellipse">
              <a:avLst/>
            </a:prstGeom>
            <a:solidFill>
              <a:schemeClr val="bg1">
                <a:lumMod val="95000"/>
              </a:schemeClr>
            </a:solidFill>
            <a:ln w="38100">
              <a:solidFill>
                <a:schemeClr val="accent4"/>
              </a:solidFill>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l"/>
              <a:endParaRPr lang="en-US" dirty="0"/>
            </a:p>
          </p:txBody>
        </p:sp>
      </p:grpSp>
    </p:spTree>
    <p:extLst>
      <p:ext uri="{BB962C8B-B14F-4D97-AF65-F5344CB8AC3E}">
        <p14:creationId xmlns:p14="http://schemas.microsoft.com/office/powerpoint/2010/main" val="13870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A2611-5764-1BE8-517E-8FEFE547599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A3C0357-1987-6DAD-A3FC-F8A85A37AE50}"/>
              </a:ext>
            </a:extLst>
          </p:cNvPr>
          <p:cNvSpPr>
            <a:spLocks noGrp="1"/>
          </p:cNvSpPr>
          <p:nvPr>
            <p:ph type="body" sz="quarter" idx="13"/>
          </p:nvPr>
        </p:nvSpPr>
        <p:spPr>
          <a:xfrm>
            <a:off x="380997" y="422493"/>
            <a:ext cx="6832603" cy="1200587"/>
          </a:xfrm>
        </p:spPr>
        <p:txBody>
          <a:bodyPr/>
          <a:lstStyle/>
          <a:p>
            <a:r>
              <a:rPr lang="en-US" dirty="0"/>
              <a:t>Perkin’s lab accident</a:t>
            </a:r>
          </a:p>
        </p:txBody>
      </p:sp>
      <p:sp>
        <p:nvSpPr>
          <p:cNvPr id="3" name="Slide Number Placeholder 2">
            <a:extLst>
              <a:ext uri="{FF2B5EF4-FFF2-40B4-BE49-F238E27FC236}">
                <a16:creationId xmlns:a16="http://schemas.microsoft.com/office/drawing/2014/main" id="{0A59F3C2-B7EC-03D3-C7EA-C43F23607109}"/>
              </a:ext>
            </a:extLst>
          </p:cNvPr>
          <p:cNvSpPr>
            <a:spLocks noGrp="1"/>
          </p:cNvSpPr>
          <p:nvPr>
            <p:ph type="sldNum" sz="quarter" idx="11"/>
          </p:nvPr>
        </p:nvSpPr>
        <p:spPr/>
        <p:txBody>
          <a:bodyPr/>
          <a:lstStyle/>
          <a:p>
            <a:fld id="{BBE24368-F3DC-4220-9096-E4E4BA733AD7}" type="slidenum">
              <a:rPr lang="en-US" smtClean="0"/>
              <a:pPr/>
              <a:t>4</a:t>
            </a:fld>
            <a:endParaRPr lang="en-US"/>
          </a:p>
        </p:txBody>
      </p:sp>
      <p:sp>
        <p:nvSpPr>
          <p:cNvPr id="4" name="Text Placeholder 3">
            <a:extLst>
              <a:ext uri="{FF2B5EF4-FFF2-40B4-BE49-F238E27FC236}">
                <a16:creationId xmlns:a16="http://schemas.microsoft.com/office/drawing/2014/main" id="{EA0C3B9A-8AC5-6706-0F19-DC5E0AE12F57}"/>
              </a:ext>
            </a:extLst>
          </p:cNvPr>
          <p:cNvSpPr>
            <a:spLocks noGrp="1"/>
          </p:cNvSpPr>
          <p:nvPr>
            <p:ph type="body" sz="quarter" idx="17"/>
          </p:nvPr>
        </p:nvSpPr>
        <p:spPr/>
        <p:txBody>
          <a:bodyPr/>
          <a:lstStyle/>
          <a:p>
            <a:endParaRPr lang="en-US"/>
          </a:p>
        </p:txBody>
      </p:sp>
      <p:sp>
        <p:nvSpPr>
          <p:cNvPr id="5" name="Text Placeholder 4">
            <a:extLst>
              <a:ext uri="{FF2B5EF4-FFF2-40B4-BE49-F238E27FC236}">
                <a16:creationId xmlns:a16="http://schemas.microsoft.com/office/drawing/2014/main" id="{940FF7F0-E36A-3ED7-3C01-5FC4C474046C}"/>
              </a:ext>
            </a:extLst>
          </p:cNvPr>
          <p:cNvSpPr>
            <a:spLocks noGrp="1"/>
          </p:cNvSpPr>
          <p:nvPr>
            <p:ph type="body" sz="quarter" idx="20"/>
          </p:nvPr>
        </p:nvSpPr>
        <p:spPr>
          <a:xfrm>
            <a:off x="356197" y="3074744"/>
            <a:ext cx="6238875" cy="2776644"/>
          </a:xfrm>
        </p:spPr>
        <p:txBody>
          <a:bodyPr/>
          <a:lstStyle/>
          <a:p>
            <a:r>
              <a:rPr lang="en-US" dirty="0">
                <a:ea typeface="+mn-lt"/>
                <a:cs typeface="+mn-lt"/>
              </a:rPr>
              <a:t>In 1856, William Perkin wanted to cure malaria and accidentally found vibrant pigments for the textiles industry.</a:t>
            </a:r>
            <a:endParaRPr lang="en-US" dirty="0">
              <a:ea typeface="Tahoma"/>
              <a:cs typeface="Tahoma"/>
            </a:endParaRPr>
          </a:p>
        </p:txBody>
      </p:sp>
      <p:pic>
        <p:nvPicPr>
          <p:cNvPr id="9" name="Picture Placeholder 8">
            <a:extLst>
              <a:ext uri="{FF2B5EF4-FFF2-40B4-BE49-F238E27FC236}">
                <a16:creationId xmlns:a16="http://schemas.microsoft.com/office/drawing/2014/main" id="{8CD015CC-463A-12C9-4DFE-AF5184669F8A}"/>
              </a:ext>
            </a:extLst>
          </p:cNvPr>
          <p:cNvPicPr>
            <a:picLocks noGrp="1" noChangeAspect="1"/>
          </p:cNvPicPr>
          <p:nvPr>
            <p:ph type="pic" sz="quarter" idx="21"/>
          </p:nvPr>
        </p:nvPicPr>
        <p:blipFill>
          <a:blip r:embed="rId2">
            <a:extLst>
              <a:ext uri="{28A0092B-C50C-407E-A947-70E740481C1C}">
                <a14:useLocalDpi xmlns:a14="http://schemas.microsoft.com/office/drawing/2010/main" val="0"/>
              </a:ext>
            </a:extLst>
          </a:blip>
          <a:srcRect t="5347" b="11367"/>
          <a:stretch>
            <a:fillRect/>
          </a:stretch>
        </p:blipFill>
        <p:spPr>
          <a:xfrm>
            <a:off x="7601527" y="734664"/>
            <a:ext cx="4209473" cy="5108157"/>
          </a:xfrm>
        </p:spPr>
      </p:pic>
      <p:sp>
        <p:nvSpPr>
          <p:cNvPr id="7" name="Text Placeholder 6">
            <a:extLst>
              <a:ext uri="{FF2B5EF4-FFF2-40B4-BE49-F238E27FC236}">
                <a16:creationId xmlns:a16="http://schemas.microsoft.com/office/drawing/2014/main" id="{2780248A-2AAB-08FE-B92B-702657BD0691}"/>
              </a:ext>
            </a:extLst>
          </p:cNvPr>
          <p:cNvSpPr>
            <a:spLocks noGrp="1"/>
          </p:cNvSpPr>
          <p:nvPr>
            <p:ph type="body" sz="quarter" idx="19"/>
          </p:nvPr>
        </p:nvSpPr>
        <p:spPr/>
        <p:txBody>
          <a:bodyPr/>
          <a:lstStyle/>
          <a:p>
            <a:r>
              <a:rPr lang="en-US" dirty="0"/>
              <a:t>Triggering the color revolution</a:t>
            </a:r>
          </a:p>
        </p:txBody>
      </p:sp>
    </p:spTree>
    <p:extLst>
      <p:ext uri="{BB962C8B-B14F-4D97-AF65-F5344CB8AC3E}">
        <p14:creationId xmlns:p14="http://schemas.microsoft.com/office/powerpoint/2010/main" val="175251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1FABD-BD09-4E3D-BBE1-630A8178AB9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262AC0-EC8B-F888-9E68-84E133DB1047}"/>
              </a:ext>
            </a:extLst>
          </p:cNvPr>
          <p:cNvSpPr>
            <a:spLocks noGrp="1"/>
          </p:cNvSpPr>
          <p:nvPr>
            <p:ph type="sldNum" sz="quarter" idx="11"/>
          </p:nvPr>
        </p:nvSpPr>
        <p:spPr/>
        <p:txBody>
          <a:bodyPr/>
          <a:lstStyle/>
          <a:p>
            <a:fld id="{BBE24368-F3DC-4220-9096-E4E4BA733AD7}" type="slidenum">
              <a:rPr lang="en-US" smtClean="0"/>
              <a:pPr/>
              <a:t>5</a:t>
            </a:fld>
            <a:endParaRPr lang="en-US"/>
          </a:p>
        </p:txBody>
      </p:sp>
      <p:sp>
        <p:nvSpPr>
          <p:cNvPr id="3" name="Text Placeholder 2">
            <a:extLst>
              <a:ext uri="{FF2B5EF4-FFF2-40B4-BE49-F238E27FC236}">
                <a16:creationId xmlns:a16="http://schemas.microsoft.com/office/drawing/2014/main" id="{707065CF-8F03-19D5-682A-BCEDE49B867B}"/>
              </a:ext>
            </a:extLst>
          </p:cNvPr>
          <p:cNvSpPr>
            <a:spLocks noGrp="1"/>
          </p:cNvSpPr>
          <p:nvPr>
            <p:ph type="body" sz="quarter" idx="17"/>
          </p:nvPr>
        </p:nvSpPr>
        <p:spPr/>
        <p:txBody>
          <a:bodyPr/>
          <a:lstStyle/>
          <a:p>
            <a:endParaRPr lang="en-NL"/>
          </a:p>
        </p:txBody>
      </p:sp>
      <p:sp>
        <p:nvSpPr>
          <p:cNvPr id="4" name="Text Placeholder 3">
            <a:extLst>
              <a:ext uri="{FF2B5EF4-FFF2-40B4-BE49-F238E27FC236}">
                <a16:creationId xmlns:a16="http://schemas.microsoft.com/office/drawing/2014/main" id="{D2181CE9-6153-468D-F1DB-62736835DB12}"/>
              </a:ext>
            </a:extLst>
          </p:cNvPr>
          <p:cNvSpPr>
            <a:spLocks noGrp="1"/>
          </p:cNvSpPr>
          <p:nvPr>
            <p:ph type="body" sz="quarter" idx="13"/>
          </p:nvPr>
        </p:nvSpPr>
        <p:spPr/>
        <p:txBody>
          <a:bodyPr/>
          <a:lstStyle/>
          <a:p>
            <a:r>
              <a:rPr lang="en-US" dirty="0"/>
              <a:t>Light to fashion</a:t>
            </a:r>
            <a:endParaRPr lang="en-NL" dirty="0"/>
          </a:p>
        </p:txBody>
      </p:sp>
      <p:cxnSp>
        <p:nvCxnSpPr>
          <p:cNvPr id="5" name="Straight Connector 4">
            <a:extLst>
              <a:ext uri="{FF2B5EF4-FFF2-40B4-BE49-F238E27FC236}">
                <a16:creationId xmlns:a16="http://schemas.microsoft.com/office/drawing/2014/main" id="{843BEA53-FBED-DD2D-00AF-45557D5FE24D}"/>
              </a:ext>
            </a:extLst>
          </p:cNvPr>
          <p:cNvCxnSpPr>
            <a:cxnSpLocks/>
          </p:cNvCxnSpPr>
          <p:nvPr/>
        </p:nvCxnSpPr>
        <p:spPr>
          <a:xfrm>
            <a:off x="1660544" y="3746342"/>
            <a:ext cx="2010558" cy="0"/>
          </a:xfrm>
          <a:prstGeom prst="line">
            <a:avLst/>
          </a:prstGeom>
          <a:ln w="25400">
            <a:solidFill>
              <a:schemeClr val="bg1">
                <a:lumMod val="95000"/>
              </a:schemeClr>
            </a:solidFill>
            <a:tailEnd type="none" w="lg" len="lg"/>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861AEC80-C737-15E3-94CC-640790730306}"/>
              </a:ext>
            </a:extLst>
          </p:cNvPr>
          <p:cNvSpPr txBox="1"/>
          <p:nvPr/>
        </p:nvSpPr>
        <p:spPr>
          <a:xfrm>
            <a:off x="380997" y="3500120"/>
            <a:ext cx="1279547" cy="492443"/>
          </a:xfrm>
          <a:prstGeom prst="rect">
            <a:avLst/>
          </a:prstGeom>
          <a:noFill/>
          <a:ln w="25400">
            <a:solidFill>
              <a:schemeClr val="bg1">
                <a:lumMod val="95000"/>
              </a:schemeClr>
            </a:solidFill>
          </a:ln>
        </p:spPr>
        <p:txBody>
          <a:bodyPr wrap="square" lIns="91440" tIns="91440" rIns="91440" bIns="91440" rtlCol="0">
            <a:spAutoFit/>
          </a:bodyPr>
          <a:lstStyle/>
          <a:p>
            <a:pPr algn="ctr">
              <a:buSzPct val="200000"/>
            </a:pPr>
            <a:r>
              <a:rPr lang="en-US" sz="2000" b="1" spc="100" dirty="0">
                <a:solidFill>
                  <a:schemeClr val="bg1">
                    <a:lumMod val="95000"/>
                  </a:schemeClr>
                </a:solidFill>
              </a:rPr>
              <a:t>1700</a:t>
            </a:r>
            <a:endParaRPr lang="en-NL" sz="2000" b="1" spc="100" dirty="0" err="1">
              <a:solidFill>
                <a:schemeClr val="bg1">
                  <a:lumMod val="95000"/>
                </a:schemeClr>
              </a:solidFill>
            </a:endParaRPr>
          </a:p>
        </p:txBody>
      </p:sp>
      <p:sp>
        <p:nvSpPr>
          <p:cNvPr id="12" name="TextBox 11">
            <a:extLst>
              <a:ext uri="{FF2B5EF4-FFF2-40B4-BE49-F238E27FC236}">
                <a16:creationId xmlns:a16="http://schemas.microsoft.com/office/drawing/2014/main" id="{3AFF5F5E-B82A-53E4-7258-01BF5A6ADF92}"/>
              </a:ext>
            </a:extLst>
          </p:cNvPr>
          <p:cNvSpPr txBox="1"/>
          <p:nvPr/>
        </p:nvSpPr>
        <p:spPr>
          <a:xfrm>
            <a:off x="3671102" y="3500120"/>
            <a:ext cx="1294671" cy="492443"/>
          </a:xfrm>
          <a:prstGeom prst="rect">
            <a:avLst/>
          </a:prstGeom>
          <a:noFill/>
          <a:ln w="25400">
            <a:solidFill>
              <a:schemeClr val="bg1">
                <a:lumMod val="95000"/>
              </a:schemeClr>
            </a:solidFill>
          </a:ln>
        </p:spPr>
        <p:txBody>
          <a:bodyPr wrap="square" lIns="91440" tIns="91440" rIns="91440" bIns="91440" rtlCol="0">
            <a:spAutoFit/>
          </a:bodyPr>
          <a:lstStyle/>
          <a:p>
            <a:pPr algn="ctr">
              <a:buSzPct val="200000"/>
            </a:pPr>
            <a:r>
              <a:rPr lang="en-US" sz="2000" b="1" spc="100" dirty="0">
                <a:solidFill>
                  <a:schemeClr val="bg1">
                    <a:lumMod val="95000"/>
                  </a:schemeClr>
                </a:solidFill>
              </a:rPr>
              <a:t>1800</a:t>
            </a:r>
            <a:endParaRPr lang="en-NL" sz="2000" b="1" spc="100" dirty="0" err="1">
              <a:solidFill>
                <a:schemeClr val="bg1">
                  <a:lumMod val="95000"/>
                </a:schemeClr>
              </a:solidFill>
            </a:endParaRPr>
          </a:p>
        </p:txBody>
      </p:sp>
      <p:sp>
        <p:nvSpPr>
          <p:cNvPr id="17" name="TextBox 16">
            <a:extLst>
              <a:ext uri="{FF2B5EF4-FFF2-40B4-BE49-F238E27FC236}">
                <a16:creationId xmlns:a16="http://schemas.microsoft.com/office/drawing/2014/main" id="{50FDC561-D6AB-C6C1-6F2A-296CE8B63A3F}"/>
              </a:ext>
            </a:extLst>
          </p:cNvPr>
          <p:cNvSpPr txBox="1"/>
          <p:nvPr/>
        </p:nvSpPr>
        <p:spPr>
          <a:xfrm>
            <a:off x="7129439" y="3500120"/>
            <a:ext cx="1286268" cy="492443"/>
          </a:xfrm>
          <a:prstGeom prst="rect">
            <a:avLst/>
          </a:prstGeom>
          <a:noFill/>
          <a:ln w="25400">
            <a:solidFill>
              <a:schemeClr val="bg1">
                <a:lumMod val="95000"/>
              </a:schemeClr>
            </a:solidFill>
          </a:ln>
        </p:spPr>
        <p:txBody>
          <a:bodyPr wrap="square" lIns="91440" tIns="91440" rIns="91440" bIns="91440" rtlCol="0">
            <a:spAutoFit/>
          </a:bodyPr>
          <a:lstStyle/>
          <a:p>
            <a:pPr algn="ctr">
              <a:buSzPct val="200000"/>
            </a:pPr>
            <a:r>
              <a:rPr lang="en-US" sz="2000" b="1" spc="100" dirty="0">
                <a:solidFill>
                  <a:schemeClr val="bg1">
                    <a:lumMod val="95000"/>
                  </a:schemeClr>
                </a:solidFill>
              </a:rPr>
              <a:t>1900</a:t>
            </a:r>
            <a:endParaRPr lang="en-NL" sz="2000" b="1" spc="100" dirty="0" err="1">
              <a:solidFill>
                <a:schemeClr val="bg1">
                  <a:lumMod val="95000"/>
                </a:schemeClr>
              </a:solidFill>
            </a:endParaRPr>
          </a:p>
        </p:txBody>
      </p:sp>
      <p:sp>
        <p:nvSpPr>
          <p:cNvPr id="18" name="TextBox 17">
            <a:extLst>
              <a:ext uri="{FF2B5EF4-FFF2-40B4-BE49-F238E27FC236}">
                <a16:creationId xmlns:a16="http://schemas.microsoft.com/office/drawing/2014/main" id="{9B54FE66-CA2E-9584-B953-3A04E8FC1CF1}"/>
              </a:ext>
            </a:extLst>
          </p:cNvPr>
          <p:cNvSpPr txBox="1"/>
          <p:nvPr/>
        </p:nvSpPr>
        <p:spPr>
          <a:xfrm>
            <a:off x="10435664" y="3500120"/>
            <a:ext cx="1375336" cy="492443"/>
          </a:xfrm>
          <a:prstGeom prst="rect">
            <a:avLst/>
          </a:prstGeom>
          <a:noFill/>
          <a:ln w="25400">
            <a:solidFill>
              <a:schemeClr val="bg1">
                <a:lumMod val="95000"/>
              </a:schemeClr>
            </a:solidFill>
          </a:ln>
        </p:spPr>
        <p:txBody>
          <a:bodyPr wrap="square" lIns="91440" tIns="91440" rIns="91440" bIns="91440" rtlCol="0">
            <a:spAutoFit/>
          </a:bodyPr>
          <a:lstStyle/>
          <a:p>
            <a:pPr algn="ctr">
              <a:buSzPct val="200000"/>
            </a:pPr>
            <a:r>
              <a:rPr lang="en-US" sz="2000" b="1" spc="100" dirty="0">
                <a:solidFill>
                  <a:schemeClr val="bg1">
                    <a:lumMod val="95000"/>
                  </a:schemeClr>
                </a:solidFill>
              </a:rPr>
              <a:t>2000</a:t>
            </a:r>
            <a:endParaRPr lang="en-NL" sz="2000" b="1" spc="100" dirty="0" err="1">
              <a:solidFill>
                <a:schemeClr val="bg1">
                  <a:lumMod val="95000"/>
                </a:schemeClr>
              </a:solidFill>
            </a:endParaRPr>
          </a:p>
        </p:txBody>
      </p:sp>
      <p:sp>
        <p:nvSpPr>
          <p:cNvPr id="21" name="TextBox 20">
            <a:extLst>
              <a:ext uri="{FF2B5EF4-FFF2-40B4-BE49-F238E27FC236}">
                <a16:creationId xmlns:a16="http://schemas.microsoft.com/office/drawing/2014/main" id="{BAE28D61-F7EB-2902-0347-05BB5D7D2F57}"/>
              </a:ext>
            </a:extLst>
          </p:cNvPr>
          <p:cNvSpPr txBox="1"/>
          <p:nvPr/>
        </p:nvSpPr>
        <p:spPr>
          <a:xfrm>
            <a:off x="3664517" y="2241845"/>
            <a:ext cx="1627723" cy="923330"/>
          </a:xfrm>
          <a:prstGeom prst="rect">
            <a:avLst/>
          </a:prstGeom>
          <a:noFill/>
        </p:spPr>
        <p:txBody>
          <a:bodyPr wrap="square">
            <a:spAutoFit/>
          </a:bodyPr>
          <a:lstStyle/>
          <a:p>
            <a:r>
              <a:rPr lang="en-US" dirty="0">
                <a:solidFill>
                  <a:schemeClr val="bg1"/>
                </a:solidFill>
              </a:rPr>
              <a:t>Street and home lighting developed to run on coal gas</a:t>
            </a:r>
            <a:endParaRPr lang="en-NL" dirty="0">
              <a:solidFill>
                <a:schemeClr val="bg1"/>
              </a:solidFill>
            </a:endParaRPr>
          </a:p>
        </p:txBody>
      </p:sp>
      <p:sp>
        <p:nvSpPr>
          <p:cNvPr id="24" name="TextBox 23">
            <a:extLst>
              <a:ext uri="{FF2B5EF4-FFF2-40B4-BE49-F238E27FC236}">
                <a16:creationId xmlns:a16="http://schemas.microsoft.com/office/drawing/2014/main" id="{B40D294F-B384-4AB4-9065-AA21524C3E05}"/>
              </a:ext>
            </a:extLst>
          </p:cNvPr>
          <p:cNvSpPr txBox="1"/>
          <p:nvPr/>
        </p:nvSpPr>
        <p:spPr>
          <a:xfrm>
            <a:off x="779940" y="4311308"/>
            <a:ext cx="1868822" cy="923330"/>
          </a:xfrm>
          <a:prstGeom prst="rect">
            <a:avLst/>
          </a:prstGeom>
          <a:noFill/>
        </p:spPr>
        <p:txBody>
          <a:bodyPr wrap="square">
            <a:spAutoFit/>
          </a:bodyPr>
          <a:lstStyle/>
          <a:p>
            <a:pPr algn="r"/>
            <a:r>
              <a:rPr lang="en-US" dirty="0">
                <a:solidFill>
                  <a:schemeClr val="bg1"/>
                </a:solidFill>
              </a:rPr>
              <a:t>The cotton industry produces cheap textiles, creating a fashion industry</a:t>
            </a:r>
            <a:endParaRPr lang="en-NL" dirty="0">
              <a:solidFill>
                <a:schemeClr val="bg1"/>
              </a:solidFill>
            </a:endParaRPr>
          </a:p>
        </p:txBody>
      </p:sp>
      <p:cxnSp>
        <p:nvCxnSpPr>
          <p:cNvPr id="28" name="Straight Connector 27">
            <a:extLst>
              <a:ext uri="{FF2B5EF4-FFF2-40B4-BE49-F238E27FC236}">
                <a16:creationId xmlns:a16="http://schemas.microsoft.com/office/drawing/2014/main" id="{55368B27-F0CE-7C29-182B-BAD86F255D1A}"/>
              </a:ext>
            </a:extLst>
          </p:cNvPr>
          <p:cNvCxnSpPr>
            <a:cxnSpLocks/>
          </p:cNvCxnSpPr>
          <p:nvPr/>
        </p:nvCxnSpPr>
        <p:spPr>
          <a:xfrm>
            <a:off x="4965773" y="3746342"/>
            <a:ext cx="2163666" cy="0"/>
          </a:xfrm>
          <a:prstGeom prst="line">
            <a:avLst/>
          </a:prstGeom>
          <a:ln w="25400">
            <a:solidFill>
              <a:schemeClr val="bg1">
                <a:lumMod val="95000"/>
              </a:schemeClr>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AEFD1474-0BA1-EEC2-03FD-DC5CC0E8AE1B}"/>
              </a:ext>
            </a:extLst>
          </p:cNvPr>
          <p:cNvCxnSpPr>
            <a:cxnSpLocks/>
          </p:cNvCxnSpPr>
          <p:nvPr/>
        </p:nvCxnSpPr>
        <p:spPr>
          <a:xfrm>
            <a:off x="8415707" y="3746342"/>
            <a:ext cx="2019957" cy="0"/>
          </a:xfrm>
          <a:prstGeom prst="line">
            <a:avLst/>
          </a:prstGeom>
          <a:ln w="25400">
            <a:solidFill>
              <a:schemeClr val="bg1">
                <a:lumMod val="95000"/>
              </a:schemeClr>
            </a:solidFill>
            <a:tailEnd type="none" w="lg" len="lg"/>
          </a:ln>
          <a:effectLst/>
        </p:spPr>
        <p:style>
          <a:lnRef idx="2">
            <a:schemeClr val="accent1"/>
          </a:lnRef>
          <a:fillRef idx="0">
            <a:schemeClr val="accent1"/>
          </a:fillRef>
          <a:effectRef idx="1">
            <a:schemeClr val="accent1"/>
          </a:effectRef>
          <a:fontRef idx="minor">
            <a:schemeClr val="tx1"/>
          </a:fontRef>
        </p:style>
      </p:cxnSp>
      <p:grpSp>
        <p:nvGrpSpPr>
          <p:cNvPr id="33" name="Group 32">
            <a:extLst>
              <a:ext uri="{FF2B5EF4-FFF2-40B4-BE49-F238E27FC236}">
                <a16:creationId xmlns:a16="http://schemas.microsoft.com/office/drawing/2014/main" id="{21DED0DD-BEA3-428F-12E0-DF5453D82EC0}"/>
              </a:ext>
            </a:extLst>
          </p:cNvPr>
          <p:cNvGrpSpPr/>
          <p:nvPr/>
        </p:nvGrpSpPr>
        <p:grpSpPr>
          <a:xfrm>
            <a:off x="3591950" y="2388265"/>
            <a:ext cx="145136" cy="1427607"/>
            <a:chOff x="1958113" y="2163496"/>
            <a:chExt cx="145136" cy="1427607"/>
          </a:xfrm>
        </p:grpSpPr>
        <p:cxnSp>
          <p:nvCxnSpPr>
            <p:cNvPr id="34" name="Straight Connector 33">
              <a:extLst>
                <a:ext uri="{FF2B5EF4-FFF2-40B4-BE49-F238E27FC236}">
                  <a16:creationId xmlns:a16="http://schemas.microsoft.com/office/drawing/2014/main" id="{A175CAE2-3406-707E-D86D-77D9AE64D1FE}"/>
                </a:ext>
              </a:extLst>
            </p:cNvPr>
            <p:cNvCxnSpPr>
              <a:cxnSpLocks/>
              <a:stCxn id="35" idx="0"/>
            </p:cNvCxnSpPr>
            <p:nvPr/>
          </p:nvCxnSpPr>
          <p:spPr>
            <a:xfrm flipV="1">
              <a:off x="2030681" y="2163496"/>
              <a:ext cx="0" cy="1282471"/>
            </a:xfrm>
            <a:prstGeom prst="line">
              <a:avLst/>
            </a:prstGeom>
            <a:ln w="25400">
              <a:solidFill>
                <a:schemeClr val="accent5"/>
              </a:solidFill>
              <a:headEnd type="none" w="lg" len="lg"/>
              <a:tailEnd type="oval" w="med" len="med"/>
            </a:ln>
            <a:effectLst/>
          </p:spPr>
          <p:style>
            <a:lnRef idx="2">
              <a:schemeClr val="accent1"/>
            </a:lnRef>
            <a:fillRef idx="0">
              <a:schemeClr val="accent1"/>
            </a:fillRef>
            <a:effectRef idx="1">
              <a:schemeClr val="accent1"/>
            </a:effectRef>
            <a:fontRef idx="minor">
              <a:schemeClr val="tx1"/>
            </a:fontRef>
          </p:style>
        </p:cxnSp>
        <p:sp>
          <p:nvSpPr>
            <p:cNvPr id="35" name="Oval 34">
              <a:extLst>
                <a:ext uri="{FF2B5EF4-FFF2-40B4-BE49-F238E27FC236}">
                  <a16:creationId xmlns:a16="http://schemas.microsoft.com/office/drawing/2014/main" id="{95D2EE3A-35C4-73C2-4F21-E704DC9F66AD}"/>
                </a:ext>
              </a:extLst>
            </p:cNvPr>
            <p:cNvSpPr/>
            <p:nvPr/>
          </p:nvSpPr>
          <p:spPr>
            <a:xfrm>
              <a:off x="1958113" y="3445967"/>
              <a:ext cx="145136" cy="145136"/>
            </a:xfrm>
            <a:prstGeom prst="ellipse">
              <a:avLst/>
            </a:prstGeom>
            <a:solidFill>
              <a:schemeClr val="bg1">
                <a:lumMod val="95000"/>
              </a:schemeClr>
            </a:solidFill>
            <a:ln w="38100">
              <a:solidFill>
                <a:schemeClr val="accent5"/>
              </a:solidFill>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l"/>
              <a:endParaRPr lang="en-US"/>
            </a:p>
          </p:txBody>
        </p:sp>
      </p:grpSp>
      <p:grpSp>
        <p:nvGrpSpPr>
          <p:cNvPr id="42" name="Group 41">
            <a:extLst>
              <a:ext uri="{FF2B5EF4-FFF2-40B4-BE49-F238E27FC236}">
                <a16:creationId xmlns:a16="http://schemas.microsoft.com/office/drawing/2014/main" id="{EAAAF91D-6DBD-00FE-787D-0E545FE43428}"/>
              </a:ext>
            </a:extLst>
          </p:cNvPr>
          <p:cNvGrpSpPr/>
          <p:nvPr/>
        </p:nvGrpSpPr>
        <p:grpSpPr>
          <a:xfrm flipV="1">
            <a:off x="2576193" y="3668281"/>
            <a:ext cx="145136" cy="1427607"/>
            <a:chOff x="1958113" y="2163496"/>
            <a:chExt cx="145136" cy="1427607"/>
          </a:xfrm>
        </p:grpSpPr>
        <p:cxnSp>
          <p:nvCxnSpPr>
            <p:cNvPr id="43" name="Straight Connector 42">
              <a:extLst>
                <a:ext uri="{FF2B5EF4-FFF2-40B4-BE49-F238E27FC236}">
                  <a16:creationId xmlns:a16="http://schemas.microsoft.com/office/drawing/2014/main" id="{51A0F853-67A1-0955-0271-88F826C0F76B}"/>
                </a:ext>
              </a:extLst>
            </p:cNvPr>
            <p:cNvCxnSpPr>
              <a:cxnSpLocks/>
              <a:stCxn id="44" idx="0"/>
            </p:cNvCxnSpPr>
            <p:nvPr/>
          </p:nvCxnSpPr>
          <p:spPr>
            <a:xfrm flipV="1">
              <a:off x="2030681" y="2163496"/>
              <a:ext cx="0" cy="1282471"/>
            </a:xfrm>
            <a:prstGeom prst="line">
              <a:avLst/>
            </a:prstGeom>
            <a:ln w="25400">
              <a:solidFill>
                <a:schemeClr val="accent4"/>
              </a:solidFill>
              <a:headEnd type="none" w="lg" len="lg"/>
              <a:tailEnd type="oval" w="med" len="med"/>
            </a:ln>
            <a:effectLst/>
          </p:spPr>
          <p:style>
            <a:lnRef idx="2">
              <a:schemeClr val="accent1"/>
            </a:lnRef>
            <a:fillRef idx="0">
              <a:schemeClr val="accent1"/>
            </a:fillRef>
            <a:effectRef idx="1">
              <a:schemeClr val="accent1"/>
            </a:effectRef>
            <a:fontRef idx="minor">
              <a:schemeClr val="tx1"/>
            </a:fontRef>
          </p:style>
        </p:cxnSp>
        <p:sp>
          <p:nvSpPr>
            <p:cNvPr id="44" name="Oval 43">
              <a:extLst>
                <a:ext uri="{FF2B5EF4-FFF2-40B4-BE49-F238E27FC236}">
                  <a16:creationId xmlns:a16="http://schemas.microsoft.com/office/drawing/2014/main" id="{967CE006-9C16-5ACF-896F-6B3BE41B37DB}"/>
                </a:ext>
              </a:extLst>
            </p:cNvPr>
            <p:cNvSpPr/>
            <p:nvPr/>
          </p:nvSpPr>
          <p:spPr>
            <a:xfrm>
              <a:off x="1958113" y="3445967"/>
              <a:ext cx="145136" cy="145136"/>
            </a:xfrm>
            <a:prstGeom prst="ellipse">
              <a:avLst/>
            </a:prstGeom>
            <a:solidFill>
              <a:schemeClr val="bg1">
                <a:lumMod val="95000"/>
              </a:schemeClr>
            </a:solidFill>
            <a:ln w="38100">
              <a:solidFill>
                <a:schemeClr val="accent4"/>
              </a:solidFill>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l"/>
              <a:endParaRPr lang="en-US" dirty="0"/>
            </a:p>
          </p:txBody>
        </p:sp>
      </p:grpSp>
      <p:sp>
        <p:nvSpPr>
          <p:cNvPr id="54" name="TextBox 53">
            <a:extLst>
              <a:ext uri="{FF2B5EF4-FFF2-40B4-BE49-F238E27FC236}">
                <a16:creationId xmlns:a16="http://schemas.microsoft.com/office/drawing/2014/main" id="{C77EB496-F9BC-AD5F-1C32-6EE11CF7D070}"/>
              </a:ext>
            </a:extLst>
          </p:cNvPr>
          <p:cNvSpPr txBox="1"/>
          <p:nvPr/>
        </p:nvSpPr>
        <p:spPr>
          <a:xfrm>
            <a:off x="3750533" y="4519057"/>
            <a:ext cx="2169143" cy="715581"/>
          </a:xfrm>
          <a:prstGeom prst="rect">
            <a:avLst/>
          </a:prstGeom>
          <a:noFill/>
        </p:spPr>
        <p:txBody>
          <a:bodyPr wrap="square">
            <a:spAutoFit/>
          </a:bodyPr>
          <a:lstStyle/>
          <a:p>
            <a:pPr algn="r"/>
            <a:r>
              <a:rPr lang="en-US" dirty="0">
                <a:solidFill>
                  <a:schemeClr val="bg1"/>
                </a:solidFill>
              </a:rPr>
              <a:t>Perkin launches his synthetic dye, creating a fashion craze</a:t>
            </a:r>
            <a:endParaRPr lang="en-NL" dirty="0">
              <a:solidFill>
                <a:schemeClr val="bg1"/>
              </a:solidFill>
            </a:endParaRPr>
          </a:p>
        </p:txBody>
      </p:sp>
      <p:grpSp>
        <p:nvGrpSpPr>
          <p:cNvPr id="55" name="Group 54">
            <a:extLst>
              <a:ext uri="{FF2B5EF4-FFF2-40B4-BE49-F238E27FC236}">
                <a16:creationId xmlns:a16="http://schemas.microsoft.com/office/drawing/2014/main" id="{B7BC23FC-E8DB-C751-9FB4-18B7BA624B34}"/>
              </a:ext>
            </a:extLst>
          </p:cNvPr>
          <p:cNvGrpSpPr/>
          <p:nvPr/>
        </p:nvGrpSpPr>
        <p:grpSpPr>
          <a:xfrm flipV="1">
            <a:off x="5847107" y="3674298"/>
            <a:ext cx="145136" cy="1427607"/>
            <a:chOff x="1958113" y="2163496"/>
            <a:chExt cx="145136" cy="1427607"/>
          </a:xfrm>
        </p:grpSpPr>
        <p:cxnSp>
          <p:nvCxnSpPr>
            <p:cNvPr id="56" name="Straight Connector 55">
              <a:extLst>
                <a:ext uri="{FF2B5EF4-FFF2-40B4-BE49-F238E27FC236}">
                  <a16:creationId xmlns:a16="http://schemas.microsoft.com/office/drawing/2014/main" id="{A03D1F3C-9231-6C91-9FB4-F9AF6CBBCBA6}"/>
                </a:ext>
              </a:extLst>
            </p:cNvPr>
            <p:cNvCxnSpPr>
              <a:cxnSpLocks/>
              <a:stCxn id="57" idx="0"/>
            </p:cNvCxnSpPr>
            <p:nvPr/>
          </p:nvCxnSpPr>
          <p:spPr>
            <a:xfrm flipV="1">
              <a:off x="2030681" y="2163496"/>
              <a:ext cx="0" cy="1282471"/>
            </a:xfrm>
            <a:prstGeom prst="line">
              <a:avLst/>
            </a:prstGeom>
            <a:ln w="25400">
              <a:solidFill>
                <a:schemeClr val="accent4"/>
              </a:solidFill>
              <a:headEnd type="none" w="lg" len="lg"/>
              <a:tailEnd type="oval" w="med" len="med"/>
            </a:ln>
            <a:effectLst/>
          </p:spPr>
          <p:style>
            <a:lnRef idx="2">
              <a:schemeClr val="accent1"/>
            </a:lnRef>
            <a:fillRef idx="0">
              <a:schemeClr val="accent1"/>
            </a:fillRef>
            <a:effectRef idx="1">
              <a:schemeClr val="accent1"/>
            </a:effectRef>
            <a:fontRef idx="minor">
              <a:schemeClr val="tx1"/>
            </a:fontRef>
          </p:style>
        </p:cxnSp>
        <p:sp>
          <p:nvSpPr>
            <p:cNvPr id="57" name="Oval 56">
              <a:extLst>
                <a:ext uri="{FF2B5EF4-FFF2-40B4-BE49-F238E27FC236}">
                  <a16:creationId xmlns:a16="http://schemas.microsoft.com/office/drawing/2014/main" id="{3BB33F9F-474A-7CA8-C009-248EC408441F}"/>
                </a:ext>
              </a:extLst>
            </p:cNvPr>
            <p:cNvSpPr/>
            <p:nvPr/>
          </p:nvSpPr>
          <p:spPr>
            <a:xfrm>
              <a:off x="1958113" y="3445967"/>
              <a:ext cx="145136" cy="145136"/>
            </a:xfrm>
            <a:prstGeom prst="ellipse">
              <a:avLst/>
            </a:prstGeom>
            <a:solidFill>
              <a:schemeClr val="bg1">
                <a:lumMod val="95000"/>
              </a:schemeClr>
            </a:solidFill>
            <a:ln w="38100">
              <a:solidFill>
                <a:schemeClr val="accent4"/>
              </a:solidFill>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l"/>
              <a:endParaRPr lang="en-US" dirty="0"/>
            </a:p>
          </p:txBody>
        </p:sp>
      </p:grpSp>
      <p:sp>
        <p:nvSpPr>
          <p:cNvPr id="58" name="TextBox 57">
            <a:extLst>
              <a:ext uri="{FF2B5EF4-FFF2-40B4-BE49-F238E27FC236}">
                <a16:creationId xmlns:a16="http://schemas.microsoft.com/office/drawing/2014/main" id="{DDEBABB3-C879-5C4E-83B5-3E276580315E}"/>
              </a:ext>
            </a:extLst>
          </p:cNvPr>
          <p:cNvSpPr txBox="1"/>
          <p:nvPr/>
        </p:nvSpPr>
        <p:spPr>
          <a:xfrm>
            <a:off x="5598506" y="2284641"/>
            <a:ext cx="1627723" cy="715581"/>
          </a:xfrm>
          <a:prstGeom prst="rect">
            <a:avLst/>
          </a:prstGeom>
          <a:noFill/>
        </p:spPr>
        <p:txBody>
          <a:bodyPr wrap="square">
            <a:spAutoFit/>
          </a:bodyPr>
          <a:lstStyle/>
          <a:p>
            <a:r>
              <a:rPr lang="en-US" dirty="0">
                <a:solidFill>
                  <a:schemeClr val="bg1"/>
                </a:solidFill>
              </a:rPr>
              <a:t>Gasifier tar creates a major waste issue</a:t>
            </a:r>
            <a:endParaRPr lang="en-NL" dirty="0">
              <a:solidFill>
                <a:schemeClr val="bg1"/>
              </a:solidFill>
            </a:endParaRPr>
          </a:p>
        </p:txBody>
      </p:sp>
      <p:grpSp>
        <p:nvGrpSpPr>
          <p:cNvPr id="59" name="Group 58">
            <a:extLst>
              <a:ext uri="{FF2B5EF4-FFF2-40B4-BE49-F238E27FC236}">
                <a16:creationId xmlns:a16="http://schemas.microsoft.com/office/drawing/2014/main" id="{C8CC0A42-1BD6-EFAE-9A67-361C2D66E4A6}"/>
              </a:ext>
            </a:extLst>
          </p:cNvPr>
          <p:cNvGrpSpPr/>
          <p:nvPr/>
        </p:nvGrpSpPr>
        <p:grpSpPr>
          <a:xfrm>
            <a:off x="5525939" y="2388265"/>
            <a:ext cx="145136" cy="1427607"/>
            <a:chOff x="1958113" y="2163496"/>
            <a:chExt cx="145136" cy="1427607"/>
          </a:xfrm>
        </p:grpSpPr>
        <p:cxnSp>
          <p:nvCxnSpPr>
            <p:cNvPr id="60" name="Straight Connector 59">
              <a:extLst>
                <a:ext uri="{FF2B5EF4-FFF2-40B4-BE49-F238E27FC236}">
                  <a16:creationId xmlns:a16="http://schemas.microsoft.com/office/drawing/2014/main" id="{4F4F1AAE-4035-9898-B2D1-79F26DDD20D4}"/>
                </a:ext>
              </a:extLst>
            </p:cNvPr>
            <p:cNvCxnSpPr>
              <a:cxnSpLocks/>
              <a:stCxn id="61" idx="0"/>
            </p:cNvCxnSpPr>
            <p:nvPr/>
          </p:nvCxnSpPr>
          <p:spPr>
            <a:xfrm flipV="1">
              <a:off x="2030681" y="2163496"/>
              <a:ext cx="0" cy="1282471"/>
            </a:xfrm>
            <a:prstGeom prst="line">
              <a:avLst/>
            </a:prstGeom>
            <a:ln w="25400">
              <a:solidFill>
                <a:schemeClr val="accent5"/>
              </a:solidFill>
              <a:headEnd type="none" w="lg" len="lg"/>
              <a:tailEnd type="oval" w="med" len="med"/>
            </a:ln>
            <a:effectLst/>
          </p:spPr>
          <p:style>
            <a:lnRef idx="2">
              <a:schemeClr val="accent1"/>
            </a:lnRef>
            <a:fillRef idx="0">
              <a:schemeClr val="accent1"/>
            </a:fillRef>
            <a:effectRef idx="1">
              <a:schemeClr val="accent1"/>
            </a:effectRef>
            <a:fontRef idx="minor">
              <a:schemeClr val="tx1"/>
            </a:fontRef>
          </p:style>
        </p:cxnSp>
        <p:sp>
          <p:nvSpPr>
            <p:cNvPr id="61" name="Oval 60">
              <a:extLst>
                <a:ext uri="{FF2B5EF4-FFF2-40B4-BE49-F238E27FC236}">
                  <a16:creationId xmlns:a16="http://schemas.microsoft.com/office/drawing/2014/main" id="{07D549AE-374F-89F8-3DFE-F20DC4D61CAC}"/>
                </a:ext>
              </a:extLst>
            </p:cNvPr>
            <p:cNvSpPr/>
            <p:nvPr/>
          </p:nvSpPr>
          <p:spPr>
            <a:xfrm>
              <a:off x="1958113" y="3445967"/>
              <a:ext cx="145136" cy="145136"/>
            </a:xfrm>
            <a:prstGeom prst="ellipse">
              <a:avLst/>
            </a:prstGeom>
            <a:solidFill>
              <a:schemeClr val="bg1">
                <a:lumMod val="95000"/>
              </a:schemeClr>
            </a:solidFill>
            <a:ln w="38100">
              <a:solidFill>
                <a:schemeClr val="accent5"/>
              </a:solidFill>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l"/>
              <a:endParaRPr lang="en-US"/>
            </a:p>
          </p:txBody>
        </p:sp>
      </p:grpSp>
      <p:sp>
        <p:nvSpPr>
          <p:cNvPr id="62" name="TextBox 61">
            <a:extLst>
              <a:ext uri="{FF2B5EF4-FFF2-40B4-BE49-F238E27FC236}">
                <a16:creationId xmlns:a16="http://schemas.microsoft.com/office/drawing/2014/main" id="{2125F021-EE4F-00D6-9021-70B4B18C2F8A}"/>
              </a:ext>
            </a:extLst>
          </p:cNvPr>
          <p:cNvSpPr txBox="1"/>
          <p:nvPr/>
        </p:nvSpPr>
        <p:spPr>
          <a:xfrm>
            <a:off x="6294143" y="4521696"/>
            <a:ext cx="2169143" cy="715581"/>
          </a:xfrm>
          <a:prstGeom prst="rect">
            <a:avLst/>
          </a:prstGeom>
          <a:noFill/>
        </p:spPr>
        <p:txBody>
          <a:bodyPr wrap="square">
            <a:spAutoFit/>
          </a:bodyPr>
          <a:lstStyle/>
          <a:p>
            <a:r>
              <a:rPr lang="en-US" dirty="0">
                <a:solidFill>
                  <a:schemeClr val="bg1"/>
                </a:solidFill>
              </a:rPr>
              <a:t>Bayer and BASF founded to convert tar into pigments</a:t>
            </a:r>
            <a:endParaRPr lang="en-NL" dirty="0">
              <a:solidFill>
                <a:schemeClr val="bg1"/>
              </a:solidFill>
            </a:endParaRPr>
          </a:p>
        </p:txBody>
      </p:sp>
      <p:grpSp>
        <p:nvGrpSpPr>
          <p:cNvPr id="63" name="Group 62">
            <a:extLst>
              <a:ext uri="{FF2B5EF4-FFF2-40B4-BE49-F238E27FC236}">
                <a16:creationId xmlns:a16="http://schemas.microsoft.com/office/drawing/2014/main" id="{752C48AF-B5EF-F41E-EB5C-2EB129188EC6}"/>
              </a:ext>
            </a:extLst>
          </p:cNvPr>
          <p:cNvGrpSpPr/>
          <p:nvPr/>
        </p:nvGrpSpPr>
        <p:grpSpPr>
          <a:xfrm flipV="1">
            <a:off x="6221575" y="3676937"/>
            <a:ext cx="145136" cy="1427607"/>
            <a:chOff x="1958113" y="2163496"/>
            <a:chExt cx="145136" cy="1427607"/>
          </a:xfrm>
        </p:grpSpPr>
        <p:cxnSp>
          <p:nvCxnSpPr>
            <p:cNvPr id="64" name="Straight Connector 63">
              <a:extLst>
                <a:ext uri="{FF2B5EF4-FFF2-40B4-BE49-F238E27FC236}">
                  <a16:creationId xmlns:a16="http://schemas.microsoft.com/office/drawing/2014/main" id="{B4724B9E-9E7C-F006-7B69-6BC760D2074B}"/>
                </a:ext>
              </a:extLst>
            </p:cNvPr>
            <p:cNvCxnSpPr>
              <a:cxnSpLocks/>
              <a:stCxn id="65" idx="0"/>
            </p:cNvCxnSpPr>
            <p:nvPr/>
          </p:nvCxnSpPr>
          <p:spPr>
            <a:xfrm flipV="1">
              <a:off x="2030681" y="2163496"/>
              <a:ext cx="0" cy="1282471"/>
            </a:xfrm>
            <a:prstGeom prst="line">
              <a:avLst/>
            </a:prstGeom>
            <a:ln w="25400">
              <a:solidFill>
                <a:schemeClr val="accent4"/>
              </a:solidFill>
              <a:headEnd type="none" w="lg" len="lg"/>
              <a:tailEnd type="oval" w="med" len="med"/>
            </a:ln>
            <a:effectLst/>
          </p:spPr>
          <p:style>
            <a:lnRef idx="2">
              <a:schemeClr val="accent1"/>
            </a:lnRef>
            <a:fillRef idx="0">
              <a:schemeClr val="accent1"/>
            </a:fillRef>
            <a:effectRef idx="1">
              <a:schemeClr val="accent1"/>
            </a:effectRef>
            <a:fontRef idx="minor">
              <a:schemeClr val="tx1"/>
            </a:fontRef>
          </p:style>
        </p:cxnSp>
        <p:sp>
          <p:nvSpPr>
            <p:cNvPr id="65" name="Oval 64">
              <a:extLst>
                <a:ext uri="{FF2B5EF4-FFF2-40B4-BE49-F238E27FC236}">
                  <a16:creationId xmlns:a16="http://schemas.microsoft.com/office/drawing/2014/main" id="{A571FC57-5062-8D6F-B19F-90FA43585789}"/>
                </a:ext>
              </a:extLst>
            </p:cNvPr>
            <p:cNvSpPr/>
            <p:nvPr/>
          </p:nvSpPr>
          <p:spPr>
            <a:xfrm>
              <a:off x="1958113" y="3445967"/>
              <a:ext cx="145136" cy="145136"/>
            </a:xfrm>
            <a:prstGeom prst="ellipse">
              <a:avLst/>
            </a:prstGeom>
            <a:solidFill>
              <a:schemeClr val="bg1">
                <a:lumMod val="95000"/>
              </a:schemeClr>
            </a:solidFill>
            <a:ln w="38100">
              <a:solidFill>
                <a:schemeClr val="accent4"/>
              </a:solidFill>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l"/>
              <a:endParaRPr lang="en-US" dirty="0"/>
            </a:p>
          </p:txBody>
        </p:sp>
      </p:grpSp>
    </p:spTree>
    <p:extLst>
      <p:ext uri="{BB962C8B-B14F-4D97-AF65-F5344CB8AC3E}">
        <p14:creationId xmlns:p14="http://schemas.microsoft.com/office/powerpoint/2010/main" val="1435431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DC72C-0FCE-BECE-4DFD-F014A7250A0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93BFBC4-73AA-7EF6-F667-D81B5E8B96A5}"/>
              </a:ext>
            </a:extLst>
          </p:cNvPr>
          <p:cNvSpPr>
            <a:spLocks noGrp="1"/>
          </p:cNvSpPr>
          <p:nvPr>
            <p:ph type="body" sz="quarter" idx="13"/>
          </p:nvPr>
        </p:nvSpPr>
        <p:spPr>
          <a:xfrm>
            <a:off x="380997" y="422493"/>
            <a:ext cx="6832603" cy="1200587"/>
          </a:xfrm>
        </p:spPr>
        <p:txBody>
          <a:bodyPr/>
          <a:lstStyle/>
          <a:p>
            <a:r>
              <a:rPr lang="en-US" dirty="0"/>
              <a:t>Brillant persistence</a:t>
            </a:r>
          </a:p>
        </p:txBody>
      </p:sp>
      <p:sp>
        <p:nvSpPr>
          <p:cNvPr id="3" name="Slide Number Placeholder 2">
            <a:extLst>
              <a:ext uri="{FF2B5EF4-FFF2-40B4-BE49-F238E27FC236}">
                <a16:creationId xmlns:a16="http://schemas.microsoft.com/office/drawing/2014/main" id="{CEC88647-927B-DC6A-0063-91223CAFBF7F}"/>
              </a:ext>
            </a:extLst>
          </p:cNvPr>
          <p:cNvSpPr>
            <a:spLocks noGrp="1"/>
          </p:cNvSpPr>
          <p:nvPr>
            <p:ph type="sldNum" sz="quarter" idx="11"/>
          </p:nvPr>
        </p:nvSpPr>
        <p:spPr/>
        <p:txBody>
          <a:bodyPr/>
          <a:lstStyle/>
          <a:p>
            <a:fld id="{BBE24368-F3DC-4220-9096-E4E4BA733AD7}" type="slidenum">
              <a:rPr lang="en-US" smtClean="0"/>
              <a:pPr/>
              <a:t>6</a:t>
            </a:fld>
            <a:endParaRPr lang="en-US"/>
          </a:p>
        </p:txBody>
      </p:sp>
      <p:sp>
        <p:nvSpPr>
          <p:cNvPr id="4" name="Text Placeholder 3">
            <a:extLst>
              <a:ext uri="{FF2B5EF4-FFF2-40B4-BE49-F238E27FC236}">
                <a16:creationId xmlns:a16="http://schemas.microsoft.com/office/drawing/2014/main" id="{944F39E2-5D69-9D35-45BD-915DE462C20B}"/>
              </a:ext>
            </a:extLst>
          </p:cNvPr>
          <p:cNvSpPr>
            <a:spLocks noGrp="1"/>
          </p:cNvSpPr>
          <p:nvPr>
            <p:ph type="body" sz="quarter" idx="17"/>
          </p:nvPr>
        </p:nvSpPr>
        <p:spPr/>
        <p:txBody>
          <a:bodyPr/>
          <a:lstStyle/>
          <a:p>
            <a:endParaRPr lang="en-US"/>
          </a:p>
        </p:txBody>
      </p:sp>
      <p:sp>
        <p:nvSpPr>
          <p:cNvPr id="5" name="Text Placeholder 4">
            <a:extLst>
              <a:ext uri="{FF2B5EF4-FFF2-40B4-BE49-F238E27FC236}">
                <a16:creationId xmlns:a16="http://schemas.microsoft.com/office/drawing/2014/main" id="{8D920480-0291-4D15-55F4-3C1375F8210D}"/>
              </a:ext>
            </a:extLst>
          </p:cNvPr>
          <p:cNvSpPr>
            <a:spLocks noGrp="1"/>
          </p:cNvSpPr>
          <p:nvPr>
            <p:ph type="body" sz="quarter" idx="20"/>
          </p:nvPr>
        </p:nvSpPr>
        <p:spPr>
          <a:xfrm>
            <a:off x="356197" y="3074744"/>
            <a:ext cx="6238875" cy="2776644"/>
          </a:xfrm>
        </p:spPr>
        <p:txBody>
          <a:bodyPr/>
          <a:lstStyle/>
          <a:p>
            <a:r>
              <a:rPr lang="en-US" dirty="0">
                <a:ea typeface="+mn-lt"/>
                <a:cs typeface="+mn-lt"/>
              </a:rPr>
              <a:t>Bakelite, as the first synthetic material, created entirely new production methods and products.</a:t>
            </a:r>
            <a:endParaRPr lang="en-US" dirty="0">
              <a:ea typeface="Tahoma"/>
              <a:cs typeface="Tahoma"/>
            </a:endParaRPr>
          </a:p>
        </p:txBody>
      </p:sp>
      <p:pic>
        <p:nvPicPr>
          <p:cNvPr id="9" name="Picture Placeholder 8">
            <a:extLst>
              <a:ext uri="{FF2B5EF4-FFF2-40B4-BE49-F238E27FC236}">
                <a16:creationId xmlns:a16="http://schemas.microsoft.com/office/drawing/2014/main" id="{A9467EB0-CC78-2AA2-0E3E-618BBE4E03C0}"/>
              </a:ext>
            </a:extLst>
          </p:cNvPr>
          <p:cNvPicPr>
            <a:picLocks noGrp="1" noChangeAspect="1"/>
          </p:cNvPicPr>
          <p:nvPr>
            <p:ph type="pic" sz="quarter" idx="21"/>
          </p:nvPr>
        </p:nvPicPr>
        <p:blipFill>
          <a:blip r:embed="rId2">
            <a:extLst>
              <a:ext uri="{28A0092B-C50C-407E-A947-70E740481C1C}">
                <a14:useLocalDpi xmlns:a14="http://schemas.microsoft.com/office/drawing/2010/main" val="0"/>
              </a:ext>
            </a:extLst>
          </a:blip>
          <a:srcRect l="25056" r="25056"/>
          <a:stretch/>
        </p:blipFill>
        <p:spPr>
          <a:xfrm>
            <a:off x="7601527" y="734664"/>
            <a:ext cx="4209473" cy="5108157"/>
          </a:xfrm>
        </p:spPr>
      </p:pic>
      <p:sp>
        <p:nvSpPr>
          <p:cNvPr id="7" name="Text Placeholder 6">
            <a:extLst>
              <a:ext uri="{FF2B5EF4-FFF2-40B4-BE49-F238E27FC236}">
                <a16:creationId xmlns:a16="http://schemas.microsoft.com/office/drawing/2014/main" id="{E6C4C8FF-E6C6-F16C-32F0-89C36A237C7E}"/>
              </a:ext>
            </a:extLst>
          </p:cNvPr>
          <p:cNvSpPr>
            <a:spLocks noGrp="1"/>
          </p:cNvSpPr>
          <p:nvPr>
            <p:ph type="body" sz="quarter" idx="19"/>
          </p:nvPr>
        </p:nvSpPr>
        <p:spPr>
          <a:xfrm>
            <a:off x="376517" y="1738650"/>
            <a:ext cx="7066699" cy="954163"/>
          </a:xfrm>
        </p:spPr>
        <p:txBody>
          <a:bodyPr/>
          <a:lstStyle/>
          <a:p>
            <a:r>
              <a:rPr lang="en-US" dirty="0"/>
              <a:t>Baekeland creates a new class of materials</a:t>
            </a:r>
          </a:p>
        </p:txBody>
      </p:sp>
    </p:spTree>
    <p:extLst>
      <p:ext uri="{BB962C8B-B14F-4D97-AF65-F5344CB8AC3E}">
        <p14:creationId xmlns:p14="http://schemas.microsoft.com/office/powerpoint/2010/main" val="1629418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62DD9-6CBF-EED5-C8A3-7C07AC83536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1885F4-9214-3C16-CDB3-A28E667C5132}"/>
              </a:ext>
            </a:extLst>
          </p:cNvPr>
          <p:cNvSpPr>
            <a:spLocks noGrp="1"/>
          </p:cNvSpPr>
          <p:nvPr>
            <p:ph type="sldNum" sz="quarter" idx="11"/>
          </p:nvPr>
        </p:nvSpPr>
        <p:spPr/>
        <p:txBody>
          <a:bodyPr/>
          <a:lstStyle/>
          <a:p>
            <a:fld id="{BBE24368-F3DC-4220-9096-E4E4BA733AD7}" type="slidenum">
              <a:rPr lang="en-US" smtClean="0"/>
              <a:pPr/>
              <a:t>7</a:t>
            </a:fld>
            <a:endParaRPr lang="en-US"/>
          </a:p>
        </p:txBody>
      </p:sp>
      <p:sp>
        <p:nvSpPr>
          <p:cNvPr id="3" name="Text Placeholder 2">
            <a:extLst>
              <a:ext uri="{FF2B5EF4-FFF2-40B4-BE49-F238E27FC236}">
                <a16:creationId xmlns:a16="http://schemas.microsoft.com/office/drawing/2014/main" id="{7599A860-A2BF-6504-E283-0843CF6F4BB8}"/>
              </a:ext>
            </a:extLst>
          </p:cNvPr>
          <p:cNvSpPr>
            <a:spLocks noGrp="1"/>
          </p:cNvSpPr>
          <p:nvPr>
            <p:ph type="body" sz="quarter" idx="17"/>
          </p:nvPr>
        </p:nvSpPr>
        <p:spPr/>
        <p:txBody>
          <a:bodyPr/>
          <a:lstStyle/>
          <a:p>
            <a:endParaRPr lang="en-NL"/>
          </a:p>
        </p:txBody>
      </p:sp>
      <p:sp>
        <p:nvSpPr>
          <p:cNvPr id="4" name="Text Placeholder 3">
            <a:extLst>
              <a:ext uri="{FF2B5EF4-FFF2-40B4-BE49-F238E27FC236}">
                <a16:creationId xmlns:a16="http://schemas.microsoft.com/office/drawing/2014/main" id="{A9307469-653D-70DA-8EF0-EE68F20C69F6}"/>
              </a:ext>
            </a:extLst>
          </p:cNvPr>
          <p:cNvSpPr>
            <a:spLocks noGrp="1"/>
          </p:cNvSpPr>
          <p:nvPr>
            <p:ph type="body" sz="quarter" idx="13"/>
          </p:nvPr>
        </p:nvSpPr>
        <p:spPr/>
        <p:txBody>
          <a:bodyPr/>
          <a:lstStyle/>
          <a:p>
            <a:r>
              <a:rPr lang="en-US" dirty="0"/>
              <a:t>Driving to prosperity</a:t>
            </a:r>
            <a:endParaRPr lang="en-NL" dirty="0"/>
          </a:p>
        </p:txBody>
      </p:sp>
      <p:cxnSp>
        <p:nvCxnSpPr>
          <p:cNvPr id="11" name="Straight Connector 10">
            <a:extLst>
              <a:ext uri="{FF2B5EF4-FFF2-40B4-BE49-F238E27FC236}">
                <a16:creationId xmlns:a16="http://schemas.microsoft.com/office/drawing/2014/main" id="{C95AC661-F539-73E4-850A-B780DF5E72E6}"/>
              </a:ext>
            </a:extLst>
          </p:cNvPr>
          <p:cNvCxnSpPr>
            <a:cxnSpLocks/>
          </p:cNvCxnSpPr>
          <p:nvPr/>
        </p:nvCxnSpPr>
        <p:spPr>
          <a:xfrm>
            <a:off x="1660544" y="3746342"/>
            <a:ext cx="2010558" cy="0"/>
          </a:xfrm>
          <a:prstGeom prst="line">
            <a:avLst/>
          </a:prstGeom>
          <a:ln w="25400">
            <a:solidFill>
              <a:schemeClr val="bg1">
                <a:lumMod val="95000"/>
              </a:schemeClr>
            </a:solidFill>
            <a:tailEnd type="none" w="lg" len="lg"/>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9D112FFB-E379-59BA-EE85-C5D1C2C366B0}"/>
              </a:ext>
            </a:extLst>
          </p:cNvPr>
          <p:cNvSpPr txBox="1"/>
          <p:nvPr/>
        </p:nvSpPr>
        <p:spPr>
          <a:xfrm>
            <a:off x="380997" y="3500120"/>
            <a:ext cx="1279547" cy="492443"/>
          </a:xfrm>
          <a:prstGeom prst="rect">
            <a:avLst/>
          </a:prstGeom>
          <a:noFill/>
          <a:ln w="25400">
            <a:solidFill>
              <a:schemeClr val="bg1">
                <a:lumMod val="95000"/>
              </a:schemeClr>
            </a:solidFill>
          </a:ln>
        </p:spPr>
        <p:txBody>
          <a:bodyPr wrap="square" lIns="91440" tIns="91440" rIns="91440" bIns="91440" rtlCol="0">
            <a:spAutoFit/>
          </a:bodyPr>
          <a:lstStyle/>
          <a:p>
            <a:pPr algn="ctr">
              <a:buSzPct val="200000"/>
            </a:pPr>
            <a:r>
              <a:rPr lang="en-US" sz="2000" b="1" spc="100" dirty="0">
                <a:solidFill>
                  <a:schemeClr val="bg1">
                    <a:lumMod val="95000"/>
                  </a:schemeClr>
                </a:solidFill>
              </a:rPr>
              <a:t>1700</a:t>
            </a:r>
            <a:endParaRPr lang="en-NL" sz="2000" b="1" spc="100" dirty="0" err="1">
              <a:solidFill>
                <a:schemeClr val="bg1">
                  <a:lumMod val="95000"/>
                </a:schemeClr>
              </a:solidFill>
            </a:endParaRPr>
          </a:p>
        </p:txBody>
      </p:sp>
      <p:sp>
        <p:nvSpPr>
          <p:cNvPr id="19" name="TextBox 18">
            <a:extLst>
              <a:ext uri="{FF2B5EF4-FFF2-40B4-BE49-F238E27FC236}">
                <a16:creationId xmlns:a16="http://schemas.microsoft.com/office/drawing/2014/main" id="{A8CF8A6E-BD95-A6DB-BC57-5C89CB90C0E5}"/>
              </a:ext>
            </a:extLst>
          </p:cNvPr>
          <p:cNvSpPr txBox="1"/>
          <p:nvPr/>
        </p:nvSpPr>
        <p:spPr>
          <a:xfrm>
            <a:off x="3671102" y="3500120"/>
            <a:ext cx="1294671" cy="492443"/>
          </a:xfrm>
          <a:prstGeom prst="rect">
            <a:avLst/>
          </a:prstGeom>
          <a:noFill/>
          <a:ln w="25400">
            <a:solidFill>
              <a:schemeClr val="bg1">
                <a:lumMod val="95000"/>
              </a:schemeClr>
            </a:solidFill>
          </a:ln>
        </p:spPr>
        <p:txBody>
          <a:bodyPr wrap="square" lIns="91440" tIns="91440" rIns="91440" bIns="91440" rtlCol="0">
            <a:spAutoFit/>
          </a:bodyPr>
          <a:lstStyle/>
          <a:p>
            <a:pPr algn="ctr">
              <a:buSzPct val="200000"/>
            </a:pPr>
            <a:r>
              <a:rPr lang="en-US" sz="2000" b="1" spc="100" dirty="0">
                <a:solidFill>
                  <a:schemeClr val="bg1">
                    <a:lumMod val="95000"/>
                  </a:schemeClr>
                </a:solidFill>
              </a:rPr>
              <a:t>1800</a:t>
            </a:r>
            <a:endParaRPr lang="en-NL" sz="2000" b="1" spc="100" dirty="0" err="1">
              <a:solidFill>
                <a:schemeClr val="bg1">
                  <a:lumMod val="95000"/>
                </a:schemeClr>
              </a:solidFill>
            </a:endParaRPr>
          </a:p>
        </p:txBody>
      </p:sp>
      <p:sp>
        <p:nvSpPr>
          <p:cNvPr id="20" name="TextBox 19">
            <a:extLst>
              <a:ext uri="{FF2B5EF4-FFF2-40B4-BE49-F238E27FC236}">
                <a16:creationId xmlns:a16="http://schemas.microsoft.com/office/drawing/2014/main" id="{0978B7B7-B1B9-E3A1-5A14-BBB9DDDAFD3A}"/>
              </a:ext>
            </a:extLst>
          </p:cNvPr>
          <p:cNvSpPr txBox="1"/>
          <p:nvPr/>
        </p:nvSpPr>
        <p:spPr>
          <a:xfrm>
            <a:off x="7129439" y="3500120"/>
            <a:ext cx="1286268" cy="492443"/>
          </a:xfrm>
          <a:prstGeom prst="rect">
            <a:avLst/>
          </a:prstGeom>
          <a:noFill/>
          <a:ln w="25400">
            <a:solidFill>
              <a:schemeClr val="bg1">
                <a:lumMod val="95000"/>
              </a:schemeClr>
            </a:solidFill>
          </a:ln>
        </p:spPr>
        <p:txBody>
          <a:bodyPr wrap="square" lIns="91440" tIns="91440" rIns="91440" bIns="91440" rtlCol="0">
            <a:spAutoFit/>
          </a:bodyPr>
          <a:lstStyle/>
          <a:p>
            <a:pPr algn="ctr">
              <a:buSzPct val="200000"/>
            </a:pPr>
            <a:r>
              <a:rPr lang="en-US" sz="2000" b="1" spc="100" dirty="0">
                <a:solidFill>
                  <a:schemeClr val="bg1">
                    <a:lumMod val="95000"/>
                  </a:schemeClr>
                </a:solidFill>
              </a:rPr>
              <a:t>1900</a:t>
            </a:r>
            <a:endParaRPr lang="en-NL" sz="2000" b="1" spc="100" dirty="0" err="1">
              <a:solidFill>
                <a:schemeClr val="bg1">
                  <a:lumMod val="95000"/>
                </a:schemeClr>
              </a:solidFill>
            </a:endParaRPr>
          </a:p>
        </p:txBody>
      </p:sp>
      <p:sp>
        <p:nvSpPr>
          <p:cNvPr id="21" name="TextBox 20">
            <a:extLst>
              <a:ext uri="{FF2B5EF4-FFF2-40B4-BE49-F238E27FC236}">
                <a16:creationId xmlns:a16="http://schemas.microsoft.com/office/drawing/2014/main" id="{66409BB1-9DC5-2289-0AD3-B64F44D862F9}"/>
              </a:ext>
            </a:extLst>
          </p:cNvPr>
          <p:cNvSpPr txBox="1"/>
          <p:nvPr/>
        </p:nvSpPr>
        <p:spPr>
          <a:xfrm>
            <a:off x="10435664" y="3500120"/>
            <a:ext cx="1375336" cy="492443"/>
          </a:xfrm>
          <a:prstGeom prst="rect">
            <a:avLst/>
          </a:prstGeom>
          <a:noFill/>
          <a:ln w="25400">
            <a:solidFill>
              <a:schemeClr val="bg1">
                <a:lumMod val="95000"/>
              </a:schemeClr>
            </a:solidFill>
          </a:ln>
        </p:spPr>
        <p:txBody>
          <a:bodyPr wrap="square" lIns="91440" tIns="91440" rIns="91440" bIns="91440" rtlCol="0">
            <a:spAutoFit/>
          </a:bodyPr>
          <a:lstStyle/>
          <a:p>
            <a:pPr algn="ctr">
              <a:buSzPct val="200000"/>
            </a:pPr>
            <a:r>
              <a:rPr lang="en-US" sz="2000" b="1" spc="100" dirty="0">
                <a:solidFill>
                  <a:schemeClr val="bg1">
                    <a:lumMod val="95000"/>
                  </a:schemeClr>
                </a:solidFill>
              </a:rPr>
              <a:t>2000</a:t>
            </a:r>
            <a:endParaRPr lang="en-NL" sz="2000" b="1" spc="100" dirty="0" err="1">
              <a:solidFill>
                <a:schemeClr val="bg1">
                  <a:lumMod val="95000"/>
                </a:schemeClr>
              </a:solidFill>
            </a:endParaRPr>
          </a:p>
        </p:txBody>
      </p:sp>
      <p:sp>
        <p:nvSpPr>
          <p:cNvPr id="22" name="TextBox 21">
            <a:extLst>
              <a:ext uri="{FF2B5EF4-FFF2-40B4-BE49-F238E27FC236}">
                <a16:creationId xmlns:a16="http://schemas.microsoft.com/office/drawing/2014/main" id="{2A2066E9-58B6-6675-89B6-76221BC1C8DF}"/>
              </a:ext>
            </a:extLst>
          </p:cNvPr>
          <p:cNvSpPr txBox="1"/>
          <p:nvPr/>
        </p:nvSpPr>
        <p:spPr>
          <a:xfrm>
            <a:off x="4065695" y="2679536"/>
            <a:ext cx="2269358" cy="507831"/>
          </a:xfrm>
          <a:prstGeom prst="rect">
            <a:avLst/>
          </a:prstGeom>
          <a:noFill/>
        </p:spPr>
        <p:txBody>
          <a:bodyPr wrap="square">
            <a:spAutoFit/>
          </a:bodyPr>
          <a:lstStyle/>
          <a:p>
            <a:pPr algn="r"/>
            <a:r>
              <a:rPr lang="en-US" dirty="0">
                <a:solidFill>
                  <a:schemeClr val="bg1"/>
                </a:solidFill>
              </a:rPr>
              <a:t>Peak whale oil creates the refining industry</a:t>
            </a:r>
            <a:endParaRPr lang="en-NL" dirty="0">
              <a:solidFill>
                <a:schemeClr val="bg1"/>
              </a:solidFill>
            </a:endParaRPr>
          </a:p>
        </p:txBody>
      </p:sp>
      <p:cxnSp>
        <p:nvCxnSpPr>
          <p:cNvPr id="24" name="Straight Connector 23">
            <a:extLst>
              <a:ext uri="{FF2B5EF4-FFF2-40B4-BE49-F238E27FC236}">
                <a16:creationId xmlns:a16="http://schemas.microsoft.com/office/drawing/2014/main" id="{E9AA762A-8236-72E2-BCD1-7E104649EA14}"/>
              </a:ext>
            </a:extLst>
          </p:cNvPr>
          <p:cNvCxnSpPr>
            <a:cxnSpLocks/>
          </p:cNvCxnSpPr>
          <p:nvPr/>
        </p:nvCxnSpPr>
        <p:spPr>
          <a:xfrm>
            <a:off x="4965773" y="3746342"/>
            <a:ext cx="2163666" cy="0"/>
          </a:xfrm>
          <a:prstGeom prst="line">
            <a:avLst/>
          </a:prstGeom>
          <a:ln w="25400">
            <a:solidFill>
              <a:schemeClr val="bg1">
                <a:lumMod val="95000"/>
              </a:schemeClr>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5EB92B7-3A3B-3F0B-5218-A3CF701A6B2C}"/>
              </a:ext>
            </a:extLst>
          </p:cNvPr>
          <p:cNvCxnSpPr>
            <a:cxnSpLocks/>
          </p:cNvCxnSpPr>
          <p:nvPr/>
        </p:nvCxnSpPr>
        <p:spPr>
          <a:xfrm>
            <a:off x="8415707" y="3746342"/>
            <a:ext cx="2019957" cy="0"/>
          </a:xfrm>
          <a:prstGeom prst="line">
            <a:avLst/>
          </a:prstGeom>
          <a:ln w="25400">
            <a:solidFill>
              <a:schemeClr val="bg1">
                <a:lumMod val="95000"/>
              </a:schemeClr>
            </a:solidFill>
            <a:tailEnd type="none" w="lg" len="lg"/>
          </a:ln>
          <a:effectLst/>
        </p:spPr>
        <p:style>
          <a:lnRef idx="2">
            <a:schemeClr val="accent1"/>
          </a:lnRef>
          <a:fillRef idx="0">
            <a:schemeClr val="accent1"/>
          </a:fillRef>
          <a:effectRef idx="1">
            <a:schemeClr val="accent1"/>
          </a:effectRef>
          <a:fontRef idx="minor">
            <a:schemeClr val="tx1"/>
          </a:fontRef>
        </p:style>
      </p:cxnSp>
      <p:grpSp>
        <p:nvGrpSpPr>
          <p:cNvPr id="26" name="Group 25">
            <a:extLst>
              <a:ext uri="{FF2B5EF4-FFF2-40B4-BE49-F238E27FC236}">
                <a16:creationId xmlns:a16="http://schemas.microsoft.com/office/drawing/2014/main" id="{3643FC20-BEC3-5577-0779-9E9E61E13E07}"/>
              </a:ext>
            </a:extLst>
          </p:cNvPr>
          <p:cNvGrpSpPr/>
          <p:nvPr/>
        </p:nvGrpSpPr>
        <p:grpSpPr>
          <a:xfrm>
            <a:off x="6265276" y="2822388"/>
            <a:ext cx="145136" cy="993484"/>
            <a:chOff x="1958113" y="2597619"/>
            <a:chExt cx="145136" cy="993484"/>
          </a:xfrm>
        </p:grpSpPr>
        <p:cxnSp>
          <p:nvCxnSpPr>
            <p:cNvPr id="27" name="Straight Connector 26">
              <a:extLst>
                <a:ext uri="{FF2B5EF4-FFF2-40B4-BE49-F238E27FC236}">
                  <a16:creationId xmlns:a16="http://schemas.microsoft.com/office/drawing/2014/main" id="{76896C5F-C285-0C64-AD3A-8EEF0FBB96F8}"/>
                </a:ext>
              </a:extLst>
            </p:cNvPr>
            <p:cNvCxnSpPr>
              <a:cxnSpLocks/>
              <a:stCxn id="28" idx="0"/>
            </p:cNvCxnSpPr>
            <p:nvPr/>
          </p:nvCxnSpPr>
          <p:spPr>
            <a:xfrm flipV="1">
              <a:off x="2030681" y="2597619"/>
              <a:ext cx="0" cy="848348"/>
            </a:xfrm>
            <a:prstGeom prst="line">
              <a:avLst/>
            </a:prstGeom>
            <a:ln w="25400">
              <a:solidFill>
                <a:schemeClr val="accent5"/>
              </a:solidFill>
              <a:headEnd type="none" w="lg" len="lg"/>
              <a:tailEnd type="oval" w="med" len="med"/>
            </a:ln>
            <a:effectLst/>
          </p:spPr>
          <p:style>
            <a:lnRef idx="2">
              <a:schemeClr val="accent1"/>
            </a:lnRef>
            <a:fillRef idx="0">
              <a:schemeClr val="accent1"/>
            </a:fillRef>
            <a:effectRef idx="1">
              <a:schemeClr val="accent1"/>
            </a:effectRef>
            <a:fontRef idx="minor">
              <a:schemeClr val="tx1"/>
            </a:fontRef>
          </p:style>
        </p:cxnSp>
        <p:sp>
          <p:nvSpPr>
            <p:cNvPr id="28" name="Oval 27">
              <a:extLst>
                <a:ext uri="{FF2B5EF4-FFF2-40B4-BE49-F238E27FC236}">
                  <a16:creationId xmlns:a16="http://schemas.microsoft.com/office/drawing/2014/main" id="{8822C96E-79BB-CDF4-8927-702269EE4405}"/>
                </a:ext>
              </a:extLst>
            </p:cNvPr>
            <p:cNvSpPr/>
            <p:nvPr/>
          </p:nvSpPr>
          <p:spPr>
            <a:xfrm>
              <a:off x="1958113" y="3445967"/>
              <a:ext cx="145136" cy="145136"/>
            </a:xfrm>
            <a:prstGeom prst="ellipse">
              <a:avLst/>
            </a:prstGeom>
            <a:solidFill>
              <a:schemeClr val="bg1">
                <a:lumMod val="95000"/>
              </a:schemeClr>
            </a:solidFill>
            <a:ln w="38100">
              <a:solidFill>
                <a:schemeClr val="accent5"/>
              </a:solidFill>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l"/>
              <a:endParaRPr lang="en-US"/>
            </a:p>
          </p:txBody>
        </p:sp>
      </p:grpSp>
      <p:sp>
        <p:nvSpPr>
          <p:cNvPr id="32" name="TextBox 31">
            <a:extLst>
              <a:ext uri="{FF2B5EF4-FFF2-40B4-BE49-F238E27FC236}">
                <a16:creationId xmlns:a16="http://schemas.microsoft.com/office/drawing/2014/main" id="{BD36BBD3-F4A6-FF5C-5DA2-11E2E6AD7819}"/>
              </a:ext>
            </a:extLst>
          </p:cNvPr>
          <p:cNvSpPr txBox="1"/>
          <p:nvPr/>
        </p:nvSpPr>
        <p:spPr>
          <a:xfrm>
            <a:off x="4065695" y="4542207"/>
            <a:ext cx="2588947" cy="715581"/>
          </a:xfrm>
          <a:prstGeom prst="rect">
            <a:avLst/>
          </a:prstGeom>
          <a:noFill/>
        </p:spPr>
        <p:txBody>
          <a:bodyPr wrap="square">
            <a:spAutoFit/>
          </a:bodyPr>
          <a:lstStyle/>
          <a:p>
            <a:pPr algn="r"/>
            <a:r>
              <a:rPr lang="en-US" dirty="0">
                <a:solidFill>
                  <a:schemeClr val="bg1"/>
                </a:solidFill>
              </a:rPr>
              <a:t>Electrification of homes and industry requires better insulator materials</a:t>
            </a:r>
            <a:endParaRPr lang="en-NL" dirty="0">
              <a:solidFill>
                <a:schemeClr val="bg1"/>
              </a:solidFill>
            </a:endParaRPr>
          </a:p>
        </p:txBody>
      </p:sp>
      <p:grpSp>
        <p:nvGrpSpPr>
          <p:cNvPr id="33" name="Group 32">
            <a:extLst>
              <a:ext uri="{FF2B5EF4-FFF2-40B4-BE49-F238E27FC236}">
                <a16:creationId xmlns:a16="http://schemas.microsoft.com/office/drawing/2014/main" id="{6218CCB3-7B0E-95DE-9D1D-CD16293F127A}"/>
              </a:ext>
            </a:extLst>
          </p:cNvPr>
          <p:cNvGrpSpPr/>
          <p:nvPr/>
        </p:nvGrpSpPr>
        <p:grpSpPr>
          <a:xfrm flipV="1">
            <a:off x="6587555" y="3674298"/>
            <a:ext cx="145136" cy="1427607"/>
            <a:chOff x="1958113" y="2163496"/>
            <a:chExt cx="145136" cy="1427607"/>
          </a:xfrm>
        </p:grpSpPr>
        <p:cxnSp>
          <p:nvCxnSpPr>
            <p:cNvPr id="34" name="Straight Connector 33">
              <a:extLst>
                <a:ext uri="{FF2B5EF4-FFF2-40B4-BE49-F238E27FC236}">
                  <a16:creationId xmlns:a16="http://schemas.microsoft.com/office/drawing/2014/main" id="{D95A58D5-291C-6CA4-55C7-939DDA527804}"/>
                </a:ext>
              </a:extLst>
            </p:cNvPr>
            <p:cNvCxnSpPr>
              <a:cxnSpLocks/>
              <a:stCxn id="35" idx="0"/>
            </p:cNvCxnSpPr>
            <p:nvPr/>
          </p:nvCxnSpPr>
          <p:spPr>
            <a:xfrm flipV="1">
              <a:off x="2030681" y="2163496"/>
              <a:ext cx="0" cy="1282471"/>
            </a:xfrm>
            <a:prstGeom prst="line">
              <a:avLst/>
            </a:prstGeom>
            <a:ln w="25400">
              <a:solidFill>
                <a:schemeClr val="accent4"/>
              </a:solidFill>
              <a:headEnd type="none" w="lg" len="lg"/>
              <a:tailEnd type="oval" w="med" len="med"/>
            </a:ln>
            <a:effectLst/>
          </p:spPr>
          <p:style>
            <a:lnRef idx="2">
              <a:schemeClr val="accent1"/>
            </a:lnRef>
            <a:fillRef idx="0">
              <a:schemeClr val="accent1"/>
            </a:fillRef>
            <a:effectRef idx="1">
              <a:schemeClr val="accent1"/>
            </a:effectRef>
            <a:fontRef idx="minor">
              <a:schemeClr val="tx1"/>
            </a:fontRef>
          </p:style>
        </p:cxnSp>
        <p:sp>
          <p:nvSpPr>
            <p:cNvPr id="35" name="Oval 34">
              <a:extLst>
                <a:ext uri="{FF2B5EF4-FFF2-40B4-BE49-F238E27FC236}">
                  <a16:creationId xmlns:a16="http://schemas.microsoft.com/office/drawing/2014/main" id="{1688D23D-F627-8C94-ED5B-55AC7BD5F958}"/>
                </a:ext>
              </a:extLst>
            </p:cNvPr>
            <p:cNvSpPr/>
            <p:nvPr/>
          </p:nvSpPr>
          <p:spPr>
            <a:xfrm>
              <a:off x="1958113" y="3445967"/>
              <a:ext cx="145136" cy="145136"/>
            </a:xfrm>
            <a:prstGeom prst="ellipse">
              <a:avLst/>
            </a:prstGeom>
            <a:solidFill>
              <a:schemeClr val="bg1">
                <a:lumMod val="95000"/>
              </a:schemeClr>
            </a:solidFill>
            <a:ln w="38100">
              <a:solidFill>
                <a:schemeClr val="accent4"/>
              </a:solidFill>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l"/>
              <a:endParaRPr lang="en-US" dirty="0"/>
            </a:p>
          </p:txBody>
        </p:sp>
      </p:grpSp>
      <p:sp>
        <p:nvSpPr>
          <p:cNvPr id="36" name="TextBox 35">
            <a:extLst>
              <a:ext uri="{FF2B5EF4-FFF2-40B4-BE49-F238E27FC236}">
                <a16:creationId xmlns:a16="http://schemas.microsoft.com/office/drawing/2014/main" id="{1BFDC907-4D8A-30AC-A2BA-8D56F37BFB9A}"/>
              </a:ext>
            </a:extLst>
          </p:cNvPr>
          <p:cNvSpPr txBox="1"/>
          <p:nvPr/>
        </p:nvSpPr>
        <p:spPr>
          <a:xfrm>
            <a:off x="4308081" y="1612912"/>
            <a:ext cx="2925571" cy="715581"/>
          </a:xfrm>
          <a:prstGeom prst="rect">
            <a:avLst/>
          </a:prstGeom>
          <a:noFill/>
        </p:spPr>
        <p:txBody>
          <a:bodyPr wrap="square">
            <a:spAutoFit/>
          </a:bodyPr>
          <a:lstStyle/>
          <a:p>
            <a:pPr algn="r"/>
            <a:r>
              <a:rPr lang="en-US" dirty="0">
                <a:solidFill>
                  <a:schemeClr val="bg1"/>
                </a:solidFill>
              </a:rPr>
              <a:t>Refining creates lots of cheap waste hydrocarbons: naphtha and gasoline</a:t>
            </a:r>
            <a:endParaRPr lang="en-NL" dirty="0">
              <a:solidFill>
                <a:schemeClr val="bg1"/>
              </a:solidFill>
            </a:endParaRPr>
          </a:p>
        </p:txBody>
      </p:sp>
      <p:grpSp>
        <p:nvGrpSpPr>
          <p:cNvPr id="37" name="Group 36">
            <a:extLst>
              <a:ext uri="{FF2B5EF4-FFF2-40B4-BE49-F238E27FC236}">
                <a16:creationId xmlns:a16="http://schemas.microsoft.com/office/drawing/2014/main" id="{61182C39-2091-D164-99CC-9F8F0B7109FA}"/>
              </a:ext>
            </a:extLst>
          </p:cNvPr>
          <p:cNvGrpSpPr/>
          <p:nvPr/>
        </p:nvGrpSpPr>
        <p:grpSpPr>
          <a:xfrm>
            <a:off x="7166147" y="1771904"/>
            <a:ext cx="145136" cy="2043968"/>
            <a:chOff x="1958113" y="1547135"/>
            <a:chExt cx="145136" cy="2043968"/>
          </a:xfrm>
        </p:grpSpPr>
        <p:cxnSp>
          <p:nvCxnSpPr>
            <p:cNvPr id="38" name="Straight Connector 37">
              <a:extLst>
                <a:ext uri="{FF2B5EF4-FFF2-40B4-BE49-F238E27FC236}">
                  <a16:creationId xmlns:a16="http://schemas.microsoft.com/office/drawing/2014/main" id="{F972AEDF-2EE9-7D3D-F326-01DB09729E58}"/>
                </a:ext>
              </a:extLst>
            </p:cNvPr>
            <p:cNvCxnSpPr>
              <a:cxnSpLocks/>
              <a:stCxn id="39" idx="0"/>
            </p:cNvCxnSpPr>
            <p:nvPr/>
          </p:nvCxnSpPr>
          <p:spPr>
            <a:xfrm flipV="1">
              <a:off x="2030681" y="1547135"/>
              <a:ext cx="0" cy="1898832"/>
            </a:xfrm>
            <a:prstGeom prst="line">
              <a:avLst/>
            </a:prstGeom>
            <a:ln w="25400">
              <a:solidFill>
                <a:schemeClr val="accent5"/>
              </a:solidFill>
              <a:headEnd type="none" w="lg" len="lg"/>
              <a:tailEnd type="oval" w="med" len="med"/>
            </a:ln>
            <a:effectLst/>
          </p:spPr>
          <p:style>
            <a:lnRef idx="2">
              <a:schemeClr val="accent1"/>
            </a:lnRef>
            <a:fillRef idx="0">
              <a:schemeClr val="accent1"/>
            </a:fillRef>
            <a:effectRef idx="1">
              <a:schemeClr val="accent1"/>
            </a:effectRef>
            <a:fontRef idx="minor">
              <a:schemeClr val="tx1"/>
            </a:fontRef>
          </p:style>
        </p:cxnSp>
        <p:sp>
          <p:nvSpPr>
            <p:cNvPr id="39" name="Oval 38">
              <a:extLst>
                <a:ext uri="{FF2B5EF4-FFF2-40B4-BE49-F238E27FC236}">
                  <a16:creationId xmlns:a16="http://schemas.microsoft.com/office/drawing/2014/main" id="{0560A2AA-D4B9-5D01-6C88-70AFAD013714}"/>
                </a:ext>
              </a:extLst>
            </p:cNvPr>
            <p:cNvSpPr/>
            <p:nvPr/>
          </p:nvSpPr>
          <p:spPr>
            <a:xfrm>
              <a:off x="1958113" y="3445967"/>
              <a:ext cx="145136" cy="145136"/>
            </a:xfrm>
            <a:prstGeom prst="ellipse">
              <a:avLst/>
            </a:prstGeom>
            <a:solidFill>
              <a:schemeClr val="bg1">
                <a:lumMod val="95000"/>
              </a:schemeClr>
            </a:solidFill>
            <a:ln w="38100">
              <a:solidFill>
                <a:schemeClr val="accent5"/>
              </a:solidFill>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l"/>
              <a:endParaRPr lang="en-US"/>
            </a:p>
          </p:txBody>
        </p:sp>
      </p:grpSp>
      <p:sp>
        <p:nvSpPr>
          <p:cNvPr id="40" name="TextBox 39">
            <a:extLst>
              <a:ext uri="{FF2B5EF4-FFF2-40B4-BE49-F238E27FC236}">
                <a16:creationId xmlns:a16="http://schemas.microsoft.com/office/drawing/2014/main" id="{1D8306C0-5933-CBC3-17AA-E2959DEE5E7D}"/>
              </a:ext>
            </a:extLst>
          </p:cNvPr>
          <p:cNvSpPr txBox="1"/>
          <p:nvPr/>
        </p:nvSpPr>
        <p:spPr>
          <a:xfrm>
            <a:off x="9830302" y="4521696"/>
            <a:ext cx="1980688" cy="923330"/>
          </a:xfrm>
          <a:prstGeom prst="rect">
            <a:avLst/>
          </a:prstGeom>
          <a:noFill/>
        </p:spPr>
        <p:txBody>
          <a:bodyPr wrap="square">
            <a:spAutoFit/>
          </a:bodyPr>
          <a:lstStyle/>
          <a:p>
            <a:r>
              <a:rPr lang="en-US" dirty="0">
                <a:solidFill>
                  <a:schemeClr val="bg1"/>
                </a:solidFill>
              </a:rPr>
              <a:t>Plastics enable mass-produced cheap durable goods (Tupperware)</a:t>
            </a:r>
            <a:endParaRPr lang="en-NL" dirty="0">
              <a:solidFill>
                <a:schemeClr val="bg1"/>
              </a:solidFill>
            </a:endParaRPr>
          </a:p>
        </p:txBody>
      </p:sp>
      <p:grpSp>
        <p:nvGrpSpPr>
          <p:cNvPr id="41" name="Group 40">
            <a:extLst>
              <a:ext uri="{FF2B5EF4-FFF2-40B4-BE49-F238E27FC236}">
                <a16:creationId xmlns:a16="http://schemas.microsoft.com/office/drawing/2014/main" id="{7CBBF9F3-B256-1446-E1F2-839BF0895F86}"/>
              </a:ext>
            </a:extLst>
          </p:cNvPr>
          <p:cNvGrpSpPr/>
          <p:nvPr/>
        </p:nvGrpSpPr>
        <p:grpSpPr>
          <a:xfrm flipV="1">
            <a:off x="9757733" y="3676937"/>
            <a:ext cx="145136" cy="1623516"/>
            <a:chOff x="1958113" y="1967587"/>
            <a:chExt cx="145136" cy="1623516"/>
          </a:xfrm>
        </p:grpSpPr>
        <p:cxnSp>
          <p:nvCxnSpPr>
            <p:cNvPr id="42" name="Straight Connector 41">
              <a:extLst>
                <a:ext uri="{FF2B5EF4-FFF2-40B4-BE49-F238E27FC236}">
                  <a16:creationId xmlns:a16="http://schemas.microsoft.com/office/drawing/2014/main" id="{498D1DB2-8269-4ACF-7E4B-B36BE89A7176}"/>
                </a:ext>
              </a:extLst>
            </p:cNvPr>
            <p:cNvCxnSpPr>
              <a:cxnSpLocks/>
              <a:stCxn id="43" idx="0"/>
            </p:cNvCxnSpPr>
            <p:nvPr/>
          </p:nvCxnSpPr>
          <p:spPr>
            <a:xfrm flipV="1">
              <a:off x="2030681" y="1967587"/>
              <a:ext cx="0" cy="1478380"/>
            </a:xfrm>
            <a:prstGeom prst="line">
              <a:avLst/>
            </a:prstGeom>
            <a:ln w="25400">
              <a:solidFill>
                <a:schemeClr val="accent4"/>
              </a:solidFill>
              <a:headEnd type="none" w="lg" len="lg"/>
              <a:tailEnd type="oval" w="med" len="med"/>
            </a:ln>
            <a:effectLst/>
          </p:spPr>
          <p:style>
            <a:lnRef idx="2">
              <a:schemeClr val="accent1"/>
            </a:lnRef>
            <a:fillRef idx="0">
              <a:schemeClr val="accent1"/>
            </a:fillRef>
            <a:effectRef idx="1">
              <a:schemeClr val="accent1"/>
            </a:effectRef>
            <a:fontRef idx="minor">
              <a:schemeClr val="tx1"/>
            </a:fontRef>
          </p:style>
        </p:cxnSp>
        <p:sp>
          <p:nvSpPr>
            <p:cNvPr id="43" name="Oval 42">
              <a:extLst>
                <a:ext uri="{FF2B5EF4-FFF2-40B4-BE49-F238E27FC236}">
                  <a16:creationId xmlns:a16="http://schemas.microsoft.com/office/drawing/2014/main" id="{9AAD737D-30E6-AF6E-60DF-10797BA0CB20}"/>
                </a:ext>
              </a:extLst>
            </p:cNvPr>
            <p:cNvSpPr/>
            <p:nvPr/>
          </p:nvSpPr>
          <p:spPr>
            <a:xfrm>
              <a:off x="1958113" y="3445967"/>
              <a:ext cx="145136" cy="145136"/>
            </a:xfrm>
            <a:prstGeom prst="ellipse">
              <a:avLst/>
            </a:prstGeom>
            <a:solidFill>
              <a:schemeClr val="bg1">
                <a:lumMod val="95000"/>
              </a:schemeClr>
            </a:solidFill>
            <a:ln w="38100">
              <a:solidFill>
                <a:schemeClr val="accent4"/>
              </a:solidFill>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l"/>
              <a:endParaRPr lang="en-US" dirty="0"/>
            </a:p>
          </p:txBody>
        </p:sp>
      </p:grpSp>
      <p:sp>
        <p:nvSpPr>
          <p:cNvPr id="44" name="TextBox 43">
            <a:extLst>
              <a:ext uri="{FF2B5EF4-FFF2-40B4-BE49-F238E27FC236}">
                <a16:creationId xmlns:a16="http://schemas.microsoft.com/office/drawing/2014/main" id="{7F2964B0-6A4A-3E99-7FB8-F5F39C80EDBC}"/>
              </a:ext>
            </a:extLst>
          </p:cNvPr>
          <p:cNvSpPr txBox="1"/>
          <p:nvPr/>
        </p:nvSpPr>
        <p:spPr>
          <a:xfrm>
            <a:off x="7037410" y="4515495"/>
            <a:ext cx="1473172" cy="923330"/>
          </a:xfrm>
          <a:prstGeom prst="rect">
            <a:avLst/>
          </a:prstGeom>
          <a:noFill/>
        </p:spPr>
        <p:txBody>
          <a:bodyPr wrap="square">
            <a:spAutoFit/>
          </a:bodyPr>
          <a:lstStyle/>
          <a:p>
            <a:pPr algn="r"/>
            <a:r>
              <a:rPr lang="en-US" dirty="0">
                <a:solidFill>
                  <a:schemeClr val="bg1"/>
                </a:solidFill>
              </a:rPr>
              <a:t>Polyethylene (ICI) and Nylon (DuPont) discovered</a:t>
            </a:r>
            <a:endParaRPr lang="en-NL" dirty="0">
              <a:solidFill>
                <a:schemeClr val="bg1"/>
              </a:solidFill>
            </a:endParaRPr>
          </a:p>
        </p:txBody>
      </p:sp>
      <p:grpSp>
        <p:nvGrpSpPr>
          <p:cNvPr id="45" name="Group 44">
            <a:extLst>
              <a:ext uri="{FF2B5EF4-FFF2-40B4-BE49-F238E27FC236}">
                <a16:creationId xmlns:a16="http://schemas.microsoft.com/office/drawing/2014/main" id="{3C854573-2A5E-582F-BA07-924132284363}"/>
              </a:ext>
            </a:extLst>
          </p:cNvPr>
          <p:cNvGrpSpPr/>
          <p:nvPr/>
        </p:nvGrpSpPr>
        <p:grpSpPr>
          <a:xfrm flipV="1">
            <a:off x="8443494" y="3670736"/>
            <a:ext cx="145136" cy="1629717"/>
            <a:chOff x="1958113" y="1961386"/>
            <a:chExt cx="145136" cy="1629717"/>
          </a:xfrm>
        </p:grpSpPr>
        <p:cxnSp>
          <p:nvCxnSpPr>
            <p:cNvPr id="46" name="Straight Connector 45">
              <a:extLst>
                <a:ext uri="{FF2B5EF4-FFF2-40B4-BE49-F238E27FC236}">
                  <a16:creationId xmlns:a16="http://schemas.microsoft.com/office/drawing/2014/main" id="{BD07FF91-754A-12C2-4F0A-0C71E537D38A}"/>
                </a:ext>
              </a:extLst>
            </p:cNvPr>
            <p:cNvCxnSpPr>
              <a:cxnSpLocks/>
              <a:stCxn id="47" idx="0"/>
            </p:cNvCxnSpPr>
            <p:nvPr/>
          </p:nvCxnSpPr>
          <p:spPr>
            <a:xfrm flipV="1">
              <a:off x="2030681" y="1961386"/>
              <a:ext cx="0" cy="1484581"/>
            </a:xfrm>
            <a:prstGeom prst="line">
              <a:avLst/>
            </a:prstGeom>
            <a:ln w="25400">
              <a:solidFill>
                <a:schemeClr val="accent4"/>
              </a:solidFill>
              <a:headEnd type="none" w="lg" len="lg"/>
              <a:tailEnd type="oval" w="med" len="med"/>
            </a:ln>
            <a:effectLst/>
          </p:spPr>
          <p:style>
            <a:lnRef idx="2">
              <a:schemeClr val="accent1"/>
            </a:lnRef>
            <a:fillRef idx="0">
              <a:schemeClr val="accent1"/>
            </a:fillRef>
            <a:effectRef idx="1">
              <a:schemeClr val="accent1"/>
            </a:effectRef>
            <a:fontRef idx="minor">
              <a:schemeClr val="tx1"/>
            </a:fontRef>
          </p:style>
        </p:cxnSp>
        <p:sp>
          <p:nvSpPr>
            <p:cNvPr id="47" name="Oval 46">
              <a:extLst>
                <a:ext uri="{FF2B5EF4-FFF2-40B4-BE49-F238E27FC236}">
                  <a16:creationId xmlns:a16="http://schemas.microsoft.com/office/drawing/2014/main" id="{F3B2915A-63D9-9EAA-D45D-24C462608A6F}"/>
                </a:ext>
              </a:extLst>
            </p:cNvPr>
            <p:cNvSpPr/>
            <p:nvPr/>
          </p:nvSpPr>
          <p:spPr>
            <a:xfrm>
              <a:off x="1958113" y="3445967"/>
              <a:ext cx="145136" cy="145136"/>
            </a:xfrm>
            <a:prstGeom prst="ellipse">
              <a:avLst/>
            </a:prstGeom>
            <a:solidFill>
              <a:schemeClr val="bg1">
                <a:lumMod val="95000"/>
              </a:schemeClr>
            </a:solidFill>
            <a:ln w="38100">
              <a:solidFill>
                <a:schemeClr val="accent4"/>
              </a:solidFill>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l"/>
              <a:endParaRPr lang="en-US" dirty="0"/>
            </a:p>
          </p:txBody>
        </p:sp>
      </p:grpSp>
      <p:sp>
        <p:nvSpPr>
          <p:cNvPr id="48" name="TextBox 47">
            <a:extLst>
              <a:ext uri="{FF2B5EF4-FFF2-40B4-BE49-F238E27FC236}">
                <a16:creationId xmlns:a16="http://schemas.microsoft.com/office/drawing/2014/main" id="{65B2DCE8-CFCB-23B1-00F3-5540B9118B91}"/>
              </a:ext>
            </a:extLst>
          </p:cNvPr>
          <p:cNvSpPr txBox="1"/>
          <p:nvPr/>
        </p:nvSpPr>
        <p:spPr>
          <a:xfrm>
            <a:off x="8714581" y="1617060"/>
            <a:ext cx="2566148" cy="715581"/>
          </a:xfrm>
          <a:prstGeom prst="rect">
            <a:avLst/>
          </a:prstGeom>
          <a:noFill/>
        </p:spPr>
        <p:txBody>
          <a:bodyPr wrap="square">
            <a:spAutoFit/>
          </a:bodyPr>
          <a:lstStyle/>
          <a:p>
            <a:r>
              <a:rPr lang="en-US" dirty="0">
                <a:solidFill>
                  <a:schemeClr val="bg1"/>
                </a:solidFill>
              </a:rPr>
              <a:t>Cracking provides cheap and large amounts of olefins</a:t>
            </a:r>
            <a:endParaRPr lang="en-NL" dirty="0">
              <a:solidFill>
                <a:schemeClr val="bg1"/>
              </a:solidFill>
            </a:endParaRPr>
          </a:p>
        </p:txBody>
      </p:sp>
      <p:grpSp>
        <p:nvGrpSpPr>
          <p:cNvPr id="49" name="Group 48">
            <a:extLst>
              <a:ext uri="{FF2B5EF4-FFF2-40B4-BE49-F238E27FC236}">
                <a16:creationId xmlns:a16="http://schemas.microsoft.com/office/drawing/2014/main" id="{230A5986-287D-CCAB-B6B2-AED3EC99F0D0}"/>
              </a:ext>
            </a:extLst>
          </p:cNvPr>
          <p:cNvGrpSpPr/>
          <p:nvPr/>
        </p:nvGrpSpPr>
        <p:grpSpPr>
          <a:xfrm>
            <a:off x="8642014" y="1771904"/>
            <a:ext cx="145136" cy="2043968"/>
            <a:chOff x="1958113" y="1547135"/>
            <a:chExt cx="145136" cy="2043968"/>
          </a:xfrm>
        </p:grpSpPr>
        <p:cxnSp>
          <p:nvCxnSpPr>
            <p:cNvPr id="50" name="Straight Connector 49">
              <a:extLst>
                <a:ext uri="{FF2B5EF4-FFF2-40B4-BE49-F238E27FC236}">
                  <a16:creationId xmlns:a16="http://schemas.microsoft.com/office/drawing/2014/main" id="{88862DB7-B624-A0EE-731B-19AF2CFC9BAC}"/>
                </a:ext>
              </a:extLst>
            </p:cNvPr>
            <p:cNvCxnSpPr>
              <a:cxnSpLocks/>
              <a:stCxn id="51" idx="0"/>
            </p:cNvCxnSpPr>
            <p:nvPr/>
          </p:nvCxnSpPr>
          <p:spPr>
            <a:xfrm flipV="1">
              <a:off x="2030681" y="1547135"/>
              <a:ext cx="0" cy="1898832"/>
            </a:xfrm>
            <a:prstGeom prst="line">
              <a:avLst/>
            </a:prstGeom>
            <a:ln w="25400">
              <a:solidFill>
                <a:schemeClr val="accent5"/>
              </a:solidFill>
              <a:headEnd type="none" w="lg" len="lg"/>
              <a:tailEnd type="oval" w="med" len="med"/>
            </a:ln>
            <a:effectLst/>
          </p:spPr>
          <p:style>
            <a:lnRef idx="2">
              <a:schemeClr val="accent1"/>
            </a:lnRef>
            <a:fillRef idx="0">
              <a:schemeClr val="accent1"/>
            </a:fillRef>
            <a:effectRef idx="1">
              <a:schemeClr val="accent1"/>
            </a:effectRef>
            <a:fontRef idx="minor">
              <a:schemeClr val="tx1"/>
            </a:fontRef>
          </p:style>
        </p:cxnSp>
        <p:sp>
          <p:nvSpPr>
            <p:cNvPr id="51" name="Oval 50">
              <a:extLst>
                <a:ext uri="{FF2B5EF4-FFF2-40B4-BE49-F238E27FC236}">
                  <a16:creationId xmlns:a16="http://schemas.microsoft.com/office/drawing/2014/main" id="{ED4D6C4A-B12F-2D49-EC23-9BD2A0061FF8}"/>
                </a:ext>
              </a:extLst>
            </p:cNvPr>
            <p:cNvSpPr/>
            <p:nvPr/>
          </p:nvSpPr>
          <p:spPr>
            <a:xfrm>
              <a:off x="1958113" y="3445967"/>
              <a:ext cx="145136" cy="145136"/>
            </a:xfrm>
            <a:prstGeom prst="ellipse">
              <a:avLst/>
            </a:prstGeom>
            <a:solidFill>
              <a:schemeClr val="bg1">
                <a:lumMod val="95000"/>
              </a:schemeClr>
            </a:solidFill>
            <a:ln w="38100">
              <a:solidFill>
                <a:schemeClr val="accent5"/>
              </a:solidFill>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l"/>
              <a:endParaRPr lang="en-US"/>
            </a:p>
          </p:txBody>
        </p:sp>
      </p:grpSp>
      <p:sp>
        <p:nvSpPr>
          <p:cNvPr id="52" name="TextBox 51">
            <a:extLst>
              <a:ext uri="{FF2B5EF4-FFF2-40B4-BE49-F238E27FC236}">
                <a16:creationId xmlns:a16="http://schemas.microsoft.com/office/drawing/2014/main" id="{98BC092F-9D6D-2310-D0E0-E6045A66D622}"/>
              </a:ext>
            </a:extLst>
          </p:cNvPr>
          <p:cNvSpPr txBox="1"/>
          <p:nvPr/>
        </p:nvSpPr>
        <p:spPr>
          <a:xfrm>
            <a:off x="9538837" y="2367612"/>
            <a:ext cx="2272152" cy="923330"/>
          </a:xfrm>
          <a:prstGeom prst="rect">
            <a:avLst/>
          </a:prstGeom>
          <a:noFill/>
        </p:spPr>
        <p:txBody>
          <a:bodyPr wrap="square">
            <a:spAutoFit/>
          </a:bodyPr>
          <a:lstStyle/>
          <a:p>
            <a:r>
              <a:rPr lang="en-US" dirty="0">
                <a:solidFill>
                  <a:schemeClr val="bg1"/>
                </a:solidFill>
              </a:rPr>
              <a:t>Car ownership explodes, leading to exponential growth of refining</a:t>
            </a:r>
            <a:endParaRPr lang="en-NL" dirty="0">
              <a:solidFill>
                <a:schemeClr val="bg1"/>
              </a:solidFill>
            </a:endParaRPr>
          </a:p>
        </p:txBody>
      </p:sp>
      <p:grpSp>
        <p:nvGrpSpPr>
          <p:cNvPr id="53" name="Group 52">
            <a:extLst>
              <a:ext uri="{FF2B5EF4-FFF2-40B4-BE49-F238E27FC236}">
                <a16:creationId xmlns:a16="http://schemas.microsoft.com/office/drawing/2014/main" id="{ACD492F6-696C-14E3-A256-6C850281E2DC}"/>
              </a:ext>
            </a:extLst>
          </p:cNvPr>
          <p:cNvGrpSpPr/>
          <p:nvPr/>
        </p:nvGrpSpPr>
        <p:grpSpPr>
          <a:xfrm>
            <a:off x="9466270" y="2512568"/>
            <a:ext cx="145136" cy="1303304"/>
            <a:chOff x="1958113" y="2287799"/>
            <a:chExt cx="145136" cy="1303304"/>
          </a:xfrm>
        </p:grpSpPr>
        <p:cxnSp>
          <p:nvCxnSpPr>
            <p:cNvPr id="54" name="Straight Connector 53">
              <a:extLst>
                <a:ext uri="{FF2B5EF4-FFF2-40B4-BE49-F238E27FC236}">
                  <a16:creationId xmlns:a16="http://schemas.microsoft.com/office/drawing/2014/main" id="{5BFCC48A-22D7-339B-0228-730007BA1D11}"/>
                </a:ext>
              </a:extLst>
            </p:cNvPr>
            <p:cNvCxnSpPr>
              <a:cxnSpLocks/>
              <a:stCxn id="55" idx="0"/>
            </p:cNvCxnSpPr>
            <p:nvPr/>
          </p:nvCxnSpPr>
          <p:spPr>
            <a:xfrm flipV="1">
              <a:off x="2030681" y="2287799"/>
              <a:ext cx="0" cy="1158168"/>
            </a:xfrm>
            <a:prstGeom prst="line">
              <a:avLst/>
            </a:prstGeom>
            <a:ln w="25400">
              <a:solidFill>
                <a:schemeClr val="accent5"/>
              </a:solidFill>
              <a:headEnd type="none" w="lg" len="lg"/>
              <a:tailEnd type="oval" w="med" len="med"/>
            </a:ln>
            <a:effectLst/>
          </p:spPr>
          <p:style>
            <a:lnRef idx="2">
              <a:schemeClr val="accent1"/>
            </a:lnRef>
            <a:fillRef idx="0">
              <a:schemeClr val="accent1"/>
            </a:fillRef>
            <a:effectRef idx="1">
              <a:schemeClr val="accent1"/>
            </a:effectRef>
            <a:fontRef idx="minor">
              <a:schemeClr val="tx1"/>
            </a:fontRef>
          </p:style>
        </p:cxnSp>
        <p:sp>
          <p:nvSpPr>
            <p:cNvPr id="55" name="Oval 54">
              <a:extLst>
                <a:ext uri="{FF2B5EF4-FFF2-40B4-BE49-F238E27FC236}">
                  <a16:creationId xmlns:a16="http://schemas.microsoft.com/office/drawing/2014/main" id="{14234147-13B2-1B07-5F24-09EDD9060F64}"/>
                </a:ext>
              </a:extLst>
            </p:cNvPr>
            <p:cNvSpPr/>
            <p:nvPr/>
          </p:nvSpPr>
          <p:spPr>
            <a:xfrm>
              <a:off x="1958113" y="3445967"/>
              <a:ext cx="145136" cy="145136"/>
            </a:xfrm>
            <a:prstGeom prst="ellipse">
              <a:avLst/>
            </a:prstGeom>
            <a:solidFill>
              <a:schemeClr val="bg1">
                <a:lumMod val="95000"/>
              </a:schemeClr>
            </a:solidFill>
            <a:ln w="38100">
              <a:solidFill>
                <a:schemeClr val="accent5"/>
              </a:solidFill>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l"/>
              <a:endParaRPr lang="en-US"/>
            </a:p>
          </p:txBody>
        </p:sp>
      </p:grpSp>
    </p:spTree>
    <p:extLst>
      <p:ext uri="{BB962C8B-B14F-4D97-AF65-F5344CB8AC3E}">
        <p14:creationId xmlns:p14="http://schemas.microsoft.com/office/powerpoint/2010/main" val="2974395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C00FDA6-D945-2762-24D2-AB0761F44377}"/>
              </a:ext>
            </a:extLst>
          </p:cNvPr>
          <p:cNvSpPr>
            <a:spLocks noGrp="1"/>
          </p:cNvSpPr>
          <p:nvPr>
            <p:ph type="body" sz="quarter" idx="13"/>
          </p:nvPr>
        </p:nvSpPr>
        <p:spPr>
          <a:xfrm>
            <a:off x="380998" y="430840"/>
            <a:ext cx="4298580" cy="1521786"/>
          </a:xfrm>
        </p:spPr>
        <p:txBody>
          <a:bodyPr/>
          <a:lstStyle/>
          <a:p>
            <a:r>
              <a:rPr lang="en-US" dirty="0"/>
              <a:t>What’s next?</a:t>
            </a:r>
          </a:p>
        </p:txBody>
      </p:sp>
      <p:sp>
        <p:nvSpPr>
          <p:cNvPr id="3" name="Slide Number Placeholder 2">
            <a:extLst>
              <a:ext uri="{FF2B5EF4-FFF2-40B4-BE49-F238E27FC236}">
                <a16:creationId xmlns:a16="http://schemas.microsoft.com/office/drawing/2014/main" id="{9F641134-4FF8-FEBC-A505-F546D42C240F}"/>
              </a:ext>
            </a:extLst>
          </p:cNvPr>
          <p:cNvSpPr>
            <a:spLocks noGrp="1"/>
          </p:cNvSpPr>
          <p:nvPr>
            <p:ph type="sldNum" sz="quarter" idx="11"/>
          </p:nvPr>
        </p:nvSpPr>
        <p:spPr>
          <a:xfrm>
            <a:off x="11381232" y="6545366"/>
            <a:ext cx="429768" cy="128016"/>
          </a:xfrm>
        </p:spPr>
        <p:txBody>
          <a:bodyPr/>
          <a:lstStyle/>
          <a:p>
            <a:fld id="{BBE24368-F3DC-4220-9096-E4E4BA733AD7}" type="slidenum">
              <a:rPr lang="en-US" smtClean="0"/>
              <a:pPr/>
              <a:t>8</a:t>
            </a:fld>
            <a:endParaRPr lang="en-US"/>
          </a:p>
        </p:txBody>
      </p:sp>
      <p:sp>
        <p:nvSpPr>
          <p:cNvPr id="16" name="Text Placeholder 15">
            <a:extLst>
              <a:ext uri="{FF2B5EF4-FFF2-40B4-BE49-F238E27FC236}">
                <a16:creationId xmlns:a16="http://schemas.microsoft.com/office/drawing/2014/main" id="{A2861FAC-8D3B-E189-7089-7F478F73436B}"/>
              </a:ext>
            </a:extLst>
          </p:cNvPr>
          <p:cNvSpPr>
            <a:spLocks noGrp="1"/>
          </p:cNvSpPr>
          <p:nvPr>
            <p:ph type="body" sz="quarter" idx="17"/>
          </p:nvPr>
        </p:nvSpPr>
        <p:spPr/>
        <p:txBody>
          <a:bodyPr/>
          <a:lstStyle/>
          <a:p>
            <a:endParaRPr lang="en-US"/>
          </a:p>
        </p:txBody>
      </p:sp>
      <p:sp>
        <p:nvSpPr>
          <p:cNvPr id="9" name="Text Placeholder 8">
            <a:extLst>
              <a:ext uri="{FF2B5EF4-FFF2-40B4-BE49-F238E27FC236}">
                <a16:creationId xmlns:a16="http://schemas.microsoft.com/office/drawing/2014/main" id="{60373DD8-6699-87C3-66F5-7CD533AA1700}"/>
              </a:ext>
            </a:extLst>
          </p:cNvPr>
          <p:cNvSpPr>
            <a:spLocks noGrp="1"/>
          </p:cNvSpPr>
          <p:nvPr>
            <p:ph type="body" sz="quarter" idx="20"/>
          </p:nvPr>
        </p:nvSpPr>
        <p:spPr>
          <a:xfrm>
            <a:off x="376517" y="2481846"/>
            <a:ext cx="4298579" cy="3369542"/>
          </a:xfrm>
        </p:spPr>
        <p:txBody>
          <a:bodyPr/>
          <a:lstStyle/>
          <a:p>
            <a:r>
              <a:rPr lang="en-US" dirty="0"/>
              <a:t>Possible drivers for new products: </a:t>
            </a:r>
          </a:p>
          <a:p>
            <a:pPr marL="342900" indent="-342900">
              <a:buFont typeface="Arial" panose="020B0604020202020204" pitchFamily="34" charset="0"/>
              <a:buChar char="•"/>
            </a:pPr>
            <a:r>
              <a:rPr lang="en-US" dirty="0"/>
              <a:t>Biodegradability</a:t>
            </a:r>
          </a:p>
          <a:p>
            <a:pPr marL="342900" indent="-342900">
              <a:buFont typeface="Arial" panose="020B0604020202020204" pitchFamily="34" charset="0"/>
              <a:buChar char="•"/>
            </a:pPr>
            <a:r>
              <a:rPr lang="en-US" dirty="0"/>
              <a:t>Recyclability</a:t>
            </a:r>
          </a:p>
          <a:p>
            <a:pPr marL="342900" indent="-342900">
              <a:buFont typeface="Arial" panose="020B0604020202020204" pitchFamily="34" charset="0"/>
              <a:buChar char="•"/>
            </a:pPr>
            <a:r>
              <a:rPr lang="en-US" dirty="0"/>
              <a:t>Health impacts</a:t>
            </a:r>
          </a:p>
          <a:p>
            <a:pPr marL="342900" indent="-342900">
              <a:buFont typeface="Arial" panose="020B0604020202020204" pitchFamily="34" charset="0"/>
              <a:buChar char="•"/>
            </a:pPr>
            <a:r>
              <a:rPr lang="en-US" dirty="0"/>
              <a:t>Water / air purification</a:t>
            </a:r>
          </a:p>
          <a:p>
            <a:pPr marL="342900" indent="-342900">
              <a:buFont typeface="Arial" panose="020B0604020202020204" pitchFamily="34" charset="0"/>
              <a:buChar char="•"/>
            </a:pPr>
            <a:r>
              <a:rPr lang="en-US" dirty="0"/>
              <a:t>Conservation</a:t>
            </a:r>
          </a:p>
          <a:p>
            <a:pPr marL="342900" indent="-342900">
              <a:buFont typeface="Arial" panose="020B0604020202020204" pitchFamily="34" charset="0"/>
              <a:buChar char="•"/>
            </a:pPr>
            <a:r>
              <a:rPr lang="en-US" dirty="0"/>
              <a:t>Climate</a:t>
            </a:r>
          </a:p>
        </p:txBody>
      </p:sp>
      <p:pic>
        <p:nvPicPr>
          <p:cNvPr id="7" name="Content Placeholder 10">
            <a:extLst>
              <a:ext uri="{FF2B5EF4-FFF2-40B4-BE49-F238E27FC236}">
                <a16:creationId xmlns:a16="http://schemas.microsoft.com/office/drawing/2014/main" id="{C8E94876-876A-34D7-9287-BAF71337B2A9}"/>
              </a:ext>
            </a:extLst>
          </p:cNvPr>
          <p:cNvPicPr>
            <a:picLocks/>
          </p:cNvPicPr>
          <p:nvPr/>
        </p:nvPicPr>
        <p:blipFill>
          <a:blip r:embed="rId2">
            <a:alphaModFix amt="75000"/>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t="13786" b="831"/>
          <a:stretch>
            <a:fillRect/>
          </a:stretch>
        </p:blipFill>
        <p:spPr bwMode="auto">
          <a:xfrm>
            <a:off x="5109882" y="422275"/>
            <a:ext cx="6701118" cy="5721622"/>
          </a:xfrm>
          <a:prstGeom prst="rect">
            <a:avLst/>
          </a:prstGeom>
          <a:gradFill>
            <a:gsLst>
              <a:gs pos="0">
                <a:schemeClr val="tx1"/>
              </a:gs>
              <a:gs pos="100000">
                <a:schemeClr val="tx1"/>
              </a:gs>
            </a:gsLst>
            <a:lin ang="10800000" scaled="1"/>
          </a:gra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400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A5A358E0-C57A-3581-38DF-0C1D913DB59A}"/>
              </a:ext>
            </a:extLst>
          </p:cNvPr>
          <p:cNvSpPr>
            <a:spLocks noGrp="1"/>
          </p:cNvSpPr>
          <p:nvPr>
            <p:ph type="sldNum" sz="quarter" idx="11"/>
          </p:nvPr>
        </p:nvSpPr>
        <p:spPr>
          <a:xfrm>
            <a:off x="11381232" y="6545366"/>
            <a:ext cx="429768" cy="128016"/>
          </a:xfrm>
        </p:spPr>
        <p:txBody>
          <a:bodyPr lIns="0" tIns="0" rIns="0" bIns="0" anchor="ctr" anchorCtr="0"/>
          <a:lstStyle>
            <a:lvl1pPr algn="r">
              <a:defRPr sz="800">
                <a:solidFill>
                  <a:schemeClr val="bg1"/>
                </a:solidFill>
              </a:defRPr>
            </a:lvl1pPr>
          </a:lstStyle>
          <a:p>
            <a:fld id="{BBE24368-F3DC-4220-9096-E4E4BA733AD7}" type="slidenum">
              <a:rPr lang="en-US" smtClean="0"/>
              <a:pPr/>
              <a:t>9</a:t>
            </a:fld>
            <a:endParaRPr lang="en-US"/>
          </a:p>
        </p:txBody>
      </p:sp>
      <p:sp>
        <p:nvSpPr>
          <p:cNvPr id="2" name="Text Placeholder 1">
            <a:extLst>
              <a:ext uri="{FF2B5EF4-FFF2-40B4-BE49-F238E27FC236}">
                <a16:creationId xmlns:a16="http://schemas.microsoft.com/office/drawing/2014/main" id="{50B4EFF6-BEA7-8E3A-3002-90206C66B6BD}"/>
              </a:ext>
            </a:extLst>
          </p:cNvPr>
          <p:cNvSpPr>
            <a:spLocks noGrp="1"/>
          </p:cNvSpPr>
          <p:nvPr>
            <p:ph type="body" sz="quarter" idx="13"/>
          </p:nvPr>
        </p:nvSpPr>
        <p:spPr>
          <a:xfrm>
            <a:off x="381000" y="1928813"/>
            <a:ext cx="11430000" cy="871537"/>
          </a:xfrm>
        </p:spPr>
        <p:txBody>
          <a:bodyPr/>
          <a:lstStyle/>
          <a:p>
            <a:r>
              <a:rPr lang="en-US"/>
              <a:t>THANK YOU</a:t>
            </a:r>
          </a:p>
        </p:txBody>
      </p:sp>
    </p:spTree>
    <p:extLst>
      <p:ext uri="{BB962C8B-B14F-4D97-AF65-F5344CB8AC3E}">
        <p14:creationId xmlns:p14="http://schemas.microsoft.com/office/powerpoint/2010/main" val="20165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Lux-Theme-2024">
  <a:themeElements>
    <a:clrScheme name="Lux Theme Colors">
      <a:dk1>
        <a:srgbClr val="2E2E2E"/>
      </a:dk1>
      <a:lt1>
        <a:srgbClr val="FFFFFF"/>
      </a:lt1>
      <a:dk2>
        <a:srgbClr val="2E2E2E"/>
      </a:dk2>
      <a:lt2>
        <a:srgbClr val="CBCBCB"/>
      </a:lt2>
      <a:accent1>
        <a:srgbClr val="61A438"/>
      </a:accent1>
      <a:accent2>
        <a:srgbClr val="4C832C"/>
      </a:accent2>
      <a:accent3>
        <a:srgbClr val="34581D"/>
      </a:accent3>
      <a:accent4>
        <a:srgbClr val="ECDC28"/>
      </a:accent4>
      <a:accent5>
        <a:srgbClr val="E77422"/>
      </a:accent5>
      <a:accent6>
        <a:srgbClr val="C84200"/>
      </a:accent6>
      <a:hlink>
        <a:srgbClr val="FFFFFF"/>
      </a:hlink>
      <a:folHlink>
        <a:srgbClr val="61A438"/>
      </a:folHlink>
    </a:clrScheme>
    <a:fontScheme name="Custom 1">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12700" cap="flat">
          <a:noFill/>
          <a:prstDash val="solid"/>
          <a:miter/>
        </a:ln>
      </a:spPr>
      <a:bodyPr rtlCol="0" anchor="ctr"/>
      <a:lstStyle>
        <a:defPPr algn="l">
          <a:defRPr/>
        </a:defPPr>
      </a:lstStyle>
    </a:spDef>
    <a:lnDef>
      <a:spPr>
        <a:ln w="9525">
          <a:solidFill>
            <a:schemeClr val="accent1"/>
          </a:solidFill>
          <a:tailEnd type="none" w="lg" len="lg"/>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l">
          <a:defRPr sz="2000" dirty="0" err="1" smtClean="0">
            <a:solidFill>
              <a:schemeClr val="bg1"/>
            </a:solidFill>
          </a:defRPr>
        </a:defPPr>
      </a:lstStyle>
    </a:txDef>
  </a:objectDefaults>
  <a:extraClrSchemeLst/>
  <a:custClrLst>
    <a:custClr name="Chart 1">
      <a:srgbClr val="61A538"/>
    </a:custClr>
    <a:custClr name="Chart 2">
      <a:srgbClr val="34581E"/>
    </a:custClr>
    <a:custClr name="Chart 3">
      <a:srgbClr val="D968D9"/>
    </a:custClr>
    <a:custClr name="Chart 4">
      <a:srgbClr val="952594"/>
    </a:custClr>
    <a:custClr name="Chart 5">
      <a:srgbClr val="37A3A2"/>
    </a:custClr>
    <a:custClr name="Chart 6">
      <a:srgbClr val="2F668E"/>
    </a:custClr>
    <a:custClr name="Chart 7">
      <a:srgbClr val="E87523"/>
    </a:custClr>
    <a:custClr name="Chart 8">
      <a:srgbClr val="C84200"/>
    </a:custClr>
    <a:custClr name="Chart 9">
      <a:srgbClr val="8D8ED8"/>
    </a:custClr>
    <a:custClr name="Chart 10">
      <a:srgbClr val="4848C0"/>
    </a:custClr>
    <a:custClr name="Chart 11">
      <a:srgbClr val="949494"/>
    </a:custClr>
    <a:custClr name="Chart 12">
      <a:srgbClr val="333333"/>
    </a:custClr>
    <a:custClr name="Light Amber">
      <a:srgbClr val="EDDC29"/>
    </a:custClr>
    <a:custClr name="Dark Red">
      <a:srgbClr val="921027"/>
    </a:custClr>
  </a:custClrLst>
  <a:extLst>
    <a:ext uri="{05A4C25C-085E-4340-85A3-A5531E510DB2}">
      <thm15:themeFamily xmlns:thm15="http://schemas.microsoft.com/office/thememl/2012/main" name="Presentation-Template_2024.pptx" id="{C49817E1-571B-46BD-A7C5-9CBBCEA7D96D}" vid="{B1570B1C-4AAD-4D10-A708-9F63402CFD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C1E52B94AAFA4BB3538D86AA797BBD" ma:contentTypeVersion="18" ma:contentTypeDescription="Create a new document." ma:contentTypeScope="" ma:versionID="e588b9759953d73947d4233f9ef516ee">
  <xsd:schema xmlns:xsd="http://www.w3.org/2001/XMLSchema" xmlns:xs="http://www.w3.org/2001/XMLSchema" xmlns:p="http://schemas.microsoft.com/office/2006/metadata/properties" xmlns:ns2="31b642a4-493d-4e6b-8711-4731c54b08de" xmlns:ns3="a3173e2d-5a57-49aa-a59a-683acf365910" targetNamespace="http://schemas.microsoft.com/office/2006/metadata/properties" ma:root="true" ma:fieldsID="2295fe7945b4bf0e75083f73aeddce0d" ns2:_="" ns3:_="">
    <xsd:import namespace="31b642a4-493d-4e6b-8711-4731c54b08de"/>
    <xsd:import namespace="a3173e2d-5a57-49aa-a59a-683acf36591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LengthInSeconds"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b642a4-493d-4e6b-8711-4731c54b08de"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52dce8da-9eba-4a71-95cb-32cb4fd21834"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3173e2d-5a57-49aa-a59a-683acf36591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0a8831a2-cd62-414c-8bf5-c98ceb2573d5}" ma:internalName="TaxCatchAll" ma:showField="CatchAllData" ma:web="a3173e2d-5a57-49aa-a59a-683acf36591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3173e2d-5a57-49aa-a59a-683acf365910" xsi:nil="true"/>
    <SharedWithUsers xmlns="a3173e2d-5a57-49aa-a59a-683acf365910">
      <UserInfo>
        <DisplayName/>
        <AccountId xsi:nil="true"/>
        <AccountType/>
      </UserInfo>
    </SharedWithUsers>
    <lcf76f155ced4ddcb4097134ff3c332f xmlns="31b642a4-493d-4e6b-8711-4731c54b08d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0B9244F-96CD-49B1-9328-3A9494BE5B48}"/>
</file>

<file path=customXml/itemProps2.xml><?xml version="1.0" encoding="utf-8"?>
<ds:datastoreItem xmlns:ds="http://schemas.openxmlformats.org/officeDocument/2006/customXml" ds:itemID="{C7178B66-3935-4A4D-918E-81011F8DFE07}">
  <ds:schemaRefs>
    <ds:schemaRef ds:uri="http://schemas.microsoft.com/sharepoint/v3/contenttype/forms"/>
  </ds:schemaRefs>
</ds:datastoreItem>
</file>

<file path=customXml/itemProps3.xml><?xml version="1.0" encoding="utf-8"?>
<ds:datastoreItem xmlns:ds="http://schemas.openxmlformats.org/officeDocument/2006/customXml" ds:itemID="{C54BFCDB-7564-4E9C-817A-A43D62B12BFC}">
  <ds:schemaRefs>
    <ds:schemaRef ds:uri="http://purl.org/dc/terms/"/>
    <ds:schemaRef ds:uri="63d58cb3-3608-4519-a093-e84b6cbc3b63"/>
    <ds:schemaRef ds:uri="http://schemas.microsoft.com/office/2006/documentManagement/types"/>
    <ds:schemaRef ds:uri="38f579a7-1288-41ad-b2ca-c18a53efcdff"/>
    <ds:schemaRef ds:uri="06f4bf17-9230-4e1e-a988-718d8cc3f611"/>
    <ds:schemaRef ds:uri="http://schemas.openxmlformats.org/package/2006/metadata/core-properties"/>
    <ds:schemaRef ds:uri="http://purl.org/dc/elements/1.1/"/>
    <ds:schemaRef ds:uri="http://www.w3.org/XML/1998/namespace"/>
    <ds:schemaRef ds:uri="http://schemas.microsoft.com/office/infopath/2007/PartnerControls"/>
    <ds:schemaRef ds:uri="http://purl.org/dc/dcmitype/"/>
    <ds:schemaRef ds:uri="http://schemas.microsoft.com/sharepoint/v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Presentation-Template_2024</Template>
  <TotalTime>630</TotalTime>
  <Words>328</Words>
  <Application>Microsoft Office PowerPoint</Application>
  <PresentationFormat>Widescreen</PresentationFormat>
  <Paragraphs>68</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Corbel</vt:lpstr>
      <vt:lpstr>Montserrat</vt:lpstr>
      <vt:lpstr>Montserrat SemiBold</vt:lpstr>
      <vt:lpstr>Tahoma</vt:lpstr>
      <vt:lpstr>1_Lux-Theme-2024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Arij van Berkel</dc:creator>
  <cp:lastModifiedBy>Babs VanRenterghem</cp:lastModifiedBy>
  <cp:revision>3</cp:revision>
  <dcterms:created xsi:type="dcterms:W3CDTF">2025-07-01T08:11:09Z</dcterms:created>
  <dcterms:modified xsi:type="dcterms:W3CDTF">2025-07-01T20:09:05Z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0x01010087C1E52B94AAFA4BB3538D86AA797BBD</vt:lpwstr>
  </property>
  <property fmtid="{D5CDD505-2E9C-101B-9397-08002B2CF9AE}" pid="3" name="Order">
    <vt:lpwstr>166700.000000000</vt:lpwstr>
  </property>
  <property fmtid="{D5CDD505-2E9C-101B-9397-08002B2CF9AE}" pid="4" name="xd_Signature">
    <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