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326" r:id="rId77"/>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5"/>
    <p:sldId id="325" r:id="rId76"/>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family what the Dream is really about and you’ll hear one of two answers. Stability: being able to support your family with a job and a safe place to live. Opportunity: being able to improve the quality of life for you and your family through education, better work and other resources. Gallup asked, and the answer depends on how long your family has been here.
First-generation Americans choose opportunity by more than two and a half to one. Families who have been here for generations are nearly split, leaning slightly toward stability. Both answers are right, and both have a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out, we built a hypothetical family:
Every line on their receipt comes from a public source, listed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at the heart of the American Dream. Start with the median price of a new house in America at $393,800. Put 10% down and finance the rest with a 30-year mortgage at 6.71%, the going rate when this price tag was updated. Add yearly maintenance at 1% of the purchase price. Before property taxes, which we count later, and before homeowners insurance.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tracks what American households actually spend. Electricity and natural gas come to $2,326 a year, and clothing for the family adds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Agriculture’s moderate-cost food plan for a family of four with two grade-school children: $1,388.60 a month. That’s food at home. Eating out comes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Owning a mid-size SUV that comfortably fits a family of four, according to AAA. Depreciation, fuel, insurance, maintenance, finance charges and registration, all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 coverage pays most of the bill for a family’s health care. The family’s own share, payroll deductions plus out-of-pocket costs, based on the Milliman Medical Index for a family of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make time for a little rest and relaxation, you certainly aren’t living the American Dream. A family vacation runs $3,940. Entertainment adds $3,609, eating out $3,945, phone service $1,460, and personal care and miscellaneous expenses $2,196.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dollar above is spent after the government takes its share. A household at this earning level can expect to pay about 30% of its taxable income in federal, state and local taxes. Income, property, sales and payroll taxes are all in that number. The biggest single line on the receipt.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years of tuition and fees at a public university now runs about $48,000 per child, before housing and food. Saving toward it takes $2,500 a year per child, set aside before taxes. Add $5,500 a year in school-year expenses for two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one day you may not want to, or be able to, hold a job, it’s critical to save for retirement. A worker under 50 can put up to $24,500 a year into a 401(k) before taxes. That’s about 14% of this family’s income, right at the level many financial professionals recommend.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cost to live the American Dream as defined by Americans themselves, added up line by line from public data. How many people do you know who make that much in a year?
Of course, the American Dream is subjective. Some might be content with far less. Others may need far more. But to offer a good life and financial security to your family, and to have the freedom to pursue the opportunities that matter to you, you must come up with enough money to fund your dreams.
Two children in daycare instead of grade school? Add $26,368 a year for child care, and the price tag passes $212,197.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how big and beautiful their dreams may be, most U.S. families fall painfully shy of $175,000 in annual income. The typical American household earns $81,604 a year.
There’s not a single state in the country where the median household earns even two-thirds of the price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When Gallup asked what the country should focus on so future generations can reach the Dream, education made the top three for every political party.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Our business reduces or removes those risks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Our business reduces or removes those risks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at the heart of the American Dream is simple: no matter who you are or where you come from, you deserve a fair shot at a better life. We believe that shot begins with understanding money.
We teach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salary has a ceiling, and somebody else sets it. A business has a different shape. It compounds, because every person you help build becomes a builder. There’s money in this, and it’s the byproduct of helping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were born, nobody stamped an occupation on you for the rest of your life. Our leaders were accountants, nurses, contractors, realtors, mechanics, teachers, flight attendants and programmers. Most of them started right around the median. The difference that made them anything but average is that they closed the income gap and are now on their way to, or already living, their version of the American Dream.
The problem keeps getting bigger, and it is still taught in almost no school. For a problem solver, that’s a lucky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philosophy is that dreams happen with action. You must have both. Once you’ve made the decision to explore a WealthWave business, there are three ways to begin. Work with your WealthWave leader to choose the option that best fits you and your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combination of these two ideas forms the core mindset that fuels our success at WealthWave. If your dreams are too important to you to give up, then your next step is to act. Set a meeting today and let’s explore the future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en-US" dirty="0"/>
              <a:t>We aren't the only ones adding it up. In October, Investopedia totaled eight classic milestones over a lifetime: a home, two new cars, raising two children and sending them to college, retirement, health care, a yearly vacation, pets and a wedding. The tab came to $5.32 million, up 4.1% in a single year, while private-sector wages and salaries rose 3.1%. A full-time worker with a bachelor's degree earns about $3.6 million from age 25 to 64, before income taxes. Add 20 years of Social Security and that's about $4.1 million, still about $1.2 million short. One receipt counts a year. The other counts a lifetime. Both say the same thing: the Dream costs more than a good paycheck covers.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b.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ources (continued)" descr=".c68c.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A second opinion" descr="image.jp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