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Announce the Summary Edition: 20 pages, 15 minutes, by Sharon Lechter (CPA, co-author of Rich Dad Poor Dad) and Kim Scouller (attorney). The moment: $124T Great Wealth Transfer, most headed to women. Built to make readers want the full book.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companion Leader Sharing Guide: word-for-word texts and emails for the book, the two women's videos, and the webpage; One Pro personalized links; follow-up scripts (money conversation, business conversation, or both); send tracker for Booked Up in August. The standard: her first thought should be 'thanks for thinking of me.'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ask tonight: list ten sharp women. Sequence: 1) send the summary with a personal line, 2) follow with a video a few days later, 3) share the webpage, 4) invite the conversation. Both files — where to find them: drop the link in chat.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tmp/sl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tmp/sl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tmp/sl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HMW4W Summary Edition — Launch Slides</dc:title>
  <dc:subject>PptxGenJS Presentation</dc:subject>
  <dc:creator>PptxGenJS</dc:creator>
  <cp:lastModifiedBy>PptxGenJS</cp:lastModifiedBy>
  <cp:revision>1</cp:revision>
  <dcterms:created xsi:type="dcterms:W3CDTF">2026-07-23T23:30:25Z</dcterms:created>
  <dcterms:modified xsi:type="dcterms:W3CDTF">2026-07-23T23:30:25Z</dcterms:modified>
</cp:coreProperties>
</file>