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jp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jpg"/><Relationship Id="rId4" Type="http://schemas.openxmlformats.org/officeDocument/2006/relationships/image" Target="../media/image37.png"/><Relationship Id="rId11" Type="http://schemas.openxmlformats.org/officeDocument/2006/relationships/image" Target="../media/image41.png"/><Relationship Id="rId10" Type="http://schemas.openxmlformats.org/officeDocument/2006/relationships/image" Target="../media/image48.png"/><Relationship Id="rId12" Type="http://schemas.openxmlformats.org/officeDocument/2006/relationships/image" Target="../media/image36.png"/><Relationship Id="rId9" Type="http://schemas.openxmlformats.org/officeDocument/2006/relationships/image" Target="../media/image47.png"/><Relationship Id="rId5" Type="http://schemas.openxmlformats.org/officeDocument/2006/relationships/image" Target="../media/image44.png"/><Relationship Id="rId6" Type="http://schemas.openxmlformats.org/officeDocument/2006/relationships/image" Target="../media/image49.png"/><Relationship Id="rId7" Type="http://schemas.openxmlformats.org/officeDocument/2006/relationships/image" Target="../media/image39.png"/><Relationship Id="rId8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jp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54.png"/><Relationship Id="rId10" Type="http://schemas.openxmlformats.org/officeDocument/2006/relationships/image" Target="../media/image52.png"/><Relationship Id="rId13" Type="http://schemas.openxmlformats.org/officeDocument/2006/relationships/image" Target="../media/image59.png"/><Relationship Id="rId1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2.jpg"/><Relationship Id="rId4" Type="http://schemas.openxmlformats.org/officeDocument/2006/relationships/image" Target="../media/image50.png"/><Relationship Id="rId9" Type="http://schemas.openxmlformats.org/officeDocument/2006/relationships/image" Target="../media/image53.png"/><Relationship Id="rId15" Type="http://schemas.openxmlformats.org/officeDocument/2006/relationships/image" Target="../media/image63.png"/><Relationship Id="rId14" Type="http://schemas.openxmlformats.org/officeDocument/2006/relationships/image" Target="../media/image62.png"/><Relationship Id="rId17" Type="http://schemas.openxmlformats.org/officeDocument/2006/relationships/image" Target="../media/image57.png"/><Relationship Id="rId16" Type="http://schemas.openxmlformats.org/officeDocument/2006/relationships/image" Target="../media/image56.png"/><Relationship Id="rId5" Type="http://schemas.openxmlformats.org/officeDocument/2006/relationships/image" Target="../media/image40.png"/><Relationship Id="rId6" Type="http://schemas.openxmlformats.org/officeDocument/2006/relationships/image" Target="../media/image43.png"/><Relationship Id="rId18" Type="http://schemas.openxmlformats.org/officeDocument/2006/relationships/image" Target="../media/image60.png"/><Relationship Id="rId7" Type="http://schemas.openxmlformats.org/officeDocument/2006/relationships/image" Target="../media/image46.png"/><Relationship Id="rId8" Type="http://schemas.openxmlformats.org/officeDocument/2006/relationships/image" Target="../media/image5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14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17.png"/><Relationship Id="rId7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g"/><Relationship Id="rId4" Type="http://schemas.openxmlformats.org/officeDocument/2006/relationships/image" Target="../media/image25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Relationship Id="rId7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g"/><Relationship Id="rId4" Type="http://schemas.openxmlformats.org/officeDocument/2006/relationships/image" Target="../media/image22.png"/><Relationship Id="rId5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jpg"/><Relationship Id="rId4" Type="http://schemas.openxmlformats.org/officeDocument/2006/relationships/image" Target="../media/image18.png"/><Relationship Id="rId5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  Description automatically generated" id="167" name="Google Shape;16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604" y="3780022"/>
            <a:ext cx="688348" cy="5561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 Description automatically generated" id="168" name="Google Shape;16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609" y="4244411"/>
            <a:ext cx="815194" cy="5561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 Description automatically generated" id="169" name="Google Shape;16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0894" y="3904034"/>
            <a:ext cx="688348" cy="5561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 Description automatically generated" id="170" name="Google Shape;17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923" y="4263275"/>
            <a:ext cx="688348" cy="5561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 Description automatically generated" id="171" name="Google Shape;17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118" y="4904251"/>
            <a:ext cx="688348" cy="5561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 Description automatically generated" id="172" name="Google Shape;17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2466" y="4473573"/>
            <a:ext cx="688348" cy="5561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 Description automatically generated" id="173" name="Google Shape;17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8271" y="3743556"/>
            <a:ext cx="688348" cy="5561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 Description automatically generated" id="174" name="Google Shape;17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35" y="4805080"/>
            <a:ext cx="688348" cy="5561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shirt  Description automatically generated" id="175" name="Google Shape;17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6670" y="6171080"/>
            <a:ext cx="1124051" cy="686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shirt  Description automatically generated" id="176" name="Google Shape;17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3521" y="5499275"/>
            <a:ext cx="1124051" cy="686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shirt  Description automatically generated" id="177" name="Google Shape;17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43257" y="5567913"/>
            <a:ext cx="1124051" cy="686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shirt  Description automatically generated" id="178" name="Google Shape;17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6670" y="6211138"/>
            <a:ext cx="1124051" cy="686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shirt  Description automatically generated" id="179" name="Google Shape;179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99144" y="6158748"/>
            <a:ext cx="1124051" cy="686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shirt  Description automatically generated" id="180" name="Google Shape;180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17920" y="5471828"/>
            <a:ext cx="1124051" cy="686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shirt  Description automatically generated" id="181" name="Google Shape;18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60978" y="4904251"/>
            <a:ext cx="1124051" cy="686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helmet  Description automatically generated" id="194" name="Google Shape;19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553" y="1019735"/>
            <a:ext cx="2743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  Description automatically generated" id="195" name="Google Shape;195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2588" y="2046941"/>
            <a:ext cx="2743200" cy="93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rectangle  Description automatically generated" id="196" name="Google Shape;196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67602" y="5014632"/>
            <a:ext cx="27432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light  Description automatically generated" id="197" name="Google Shape;197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255495" y="3102722"/>
            <a:ext cx="2743200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  Description automatically generated" id="198" name="Google Shape;198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43200" y="6118411"/>
            <a:ext cx="27432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  Description automatically generated" id="199" name="Google Shape;199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81200" y="4755029"/>
            <a:ext cx="2743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guitar  Description automatically generated" id="200" name="Google Shape;200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929" y="4405032"/>
            <a:ext cx="27432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sitting, table, green  Description automatically generated" id="201" name="Google Shape;201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783976" y="3528732"/>
            <a:ext cx="27432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  Description automatically generated" id="202" name="Google Shape;202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372035" y="5901951"/>
            <a:ext cx="2743200" cy="67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27"/>
          <p:cNvGrpSpPr/>
          <p:nvPr/>
        </p:nvGrpSpPr>
        <p:grpSpPr>
          <a:xfrm>
            <a:off x="5935742" y="1222730"/>
            <a:ext cx="4865002" cy="4865002"/>
            <a:chOff x="5935742" y="1222730"/>
            <a:chExt cx="4865002" cy="4865002"/>
          </a:xfrm>
        </p:grpSpPr>
        <p:pic>
          <p:nvPicPr>
            <p:cNvPr descr="A round light in a dark room  Description automatically generated" id="212" name="Google Shape;212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35742" y="1222730"/>
              <a:ext cx="4865002" cy="48650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hape  Description automatically generated" id="213" name="Google Shape;213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76268" y="1470307"/>
              <a:ext cx="4359913" cy="428064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 picture containing tree  Description automatically generated" id="214" name="Google Shape;214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21350" y="850125"/>
            <a:ext cx="2743200" cy="257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ront, standing, photo, background  Description automatically generated" id="215" name="Google Shape;215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43200" y="304798"/>
            <a:ext cx="2523988" cy="2477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, circle  Description automatically generated" id="216" name="Google Shape;216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7200" y="4115923"/>
            <a:ext cx="739281" cy="756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  Description automatically generated" id="217" name="Google Shape;217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33434" y="3190725"/>
            <a:ext cx="927847" cy="927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icon  Description automatically generated" id="218" name="Google Shape;218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361281" y="4181175"/>
            <a:ext cx="846534" cy="756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  Description automatically generated" id="219" name="Google Shape;219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>
            <a:off x="3491039" y="5228857"/>
            <a:ext cx="47625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 Description automatically generated" id="220" name="Google Shape;220;p2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936009" y="4234184"/>
            <a:ext cx="859902" cy="7563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  Description automatically generated" id="221" name="Google Shape;221;p2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flipH="1">
            <a:off x="2149385" y="5355386"/>
            <a:ext cx="6731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  Description automatically generated" id="222" name="Google Shape;222;p2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205649" y="3610628"/>
            <a:ext cx="859902" cy="914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iletry, cosmetic, cup, sitting  Description automatically generated" id="223" name="Google Shape;223;p2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790170" y="4726677"/>
            <a:ext cx="752909" cy="7563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, circle  Description automatically generated" id="224" name="Google Shape;224;p2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 flipH="1">
            <a:off x="3729164" y="3266590"/>
            <a:ext cx="700526" cy="6846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, logo  Description automatically generated" id="225" name="Google Shape;225;p2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21206" y="4967547"/>
            <a:ext cx="900787" cy="7756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 Description automatically generated" id="226" name="Google Shape;226;p2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2181" y="5587252"/>
            <a:ext cx="1230723" cy="108258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7"/>
          <p:cNvSpPr txBox="1"/>
          <p:nvPr/>
        </p:nvSpPr>
        <p:spPr>
          <a:xfrm>
            <a:off x="5130976" y="6300500"/>
            <a:ext cx="66924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want MORE than one item, copy and paste as many as you like!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/>
          <p:nvPr/>
        </p:nvSpPr>
        <p:spPr>
          <a:xfrm>
            <a:off x="1138517" y="2339787"/>
            <a:ext cx="2949389" cy="591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2563905" y="3272115"/>
            <a:ext cx="4159623" cy="591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8"/>
          <p:cNvSpPr txBox="1"/>
          <p:nvPr/>
        </p:nvSpPr>
        <p:spPr>
          <a:xfrm>
            <a:off x="2613211" y="1407459"/>
            <a:ext cx="4159623" cy="591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8"/>
          <p:cNvSpPr txBox="1"/>
          <p:nvPr/>
        </p:nvSpPr>
        <p:spPr>
          <a:xfrm>
            <a:off x="2563904" y="1456760"/>
            <a:ext cx="4159623" cy="591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8"/>
          <p:cNvSpPr txBox="1"/>
          <p:nvPr/>
        </p:nvSpPr>
        <p:spPr>
          <a:xfrm>
            <a:off x="7799294" y="6123801"/>
            <a:ext cx="415962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in the text box on each line or create your own text box!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/>
          <p:nvPr/>
        </p:nvSpPr>
        <p:spPr>
          <a:xfrm>
            <a:off x="2859731" y="6615863"/>
            <a:ext cx="6649190" cy="237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2025 Dynamic Therapy Associates, Inc. All Rights Reserved. Not for redistribution, copying, or adaptation.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9"/>
          <p:cNvSpPr txBox="1"/>
          <p:nvPr/>
        </p:nvSpPr>
        <p:spPr>
          <a:xfrm>
            <a:off x="3136340" y="371787"/>
            <a:ext cx="4842720" cy="2211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9"/>
          <p:cNvSpPr/>
          <p:nvPr/>
        </p:nvSpPr>
        <p:spPr>
          <a:xfrm>
            <a:off x="4547217" y="4356561"/>
            <a:ext cx="4451747" cy="21544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9"/>
          <p:cNvSpPr txBox="1"/>
          <p:nvPr/>
        </p:nvSpPr>
        <p:spPr>
          <a:xfrm>
            <a:off x="5009553" y="4404268"/>
            <a:ext cx="4027678" cy="915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  Description automatically generated" id="96" name="Google Shape;9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794" y="960046"/>
            <a:ext cx="945208" cy="1103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  Description automatically generated" id="97" name="Google Shape;9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41447" y="2400054"/>
            <a:ext cx="947964" cy="10289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, funnel chart  Description automatically generated" id="98" name="Google Shape;9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2386" y="3554506"/>
            <a:ext cx="947964" cy="11128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helmet  Description automatically generated" id="99" name="Google Shape;99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64816" y="5424021"/>
            <a:ext cx="1044911" cy="788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  Description automatically generated" id="104" name="Google Shape;10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4737" y="5113035"/>
            <a:ext cx="1228165" cy="7562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ircle  Description automatically generated" id="105" name="Google Shape;10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8951" y="3933120"/>
            <a:ext cx="761999" cy="680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hape  Description automatically generated" id="106" name="Google Shape;10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12259" y="2578059"/>
            <a:ext cx="905435" cy="8509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hoto, monitor, keyboard, sitting  Description automatically generated" id="107" name="Google Shape;107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492" y="735106"/>
            <a:ext cx="830458" cy="120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hape  Description automatically generated" id="112" name="Google Shape;11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74125">
            <a:off x="604198" y="5222460"/>
            <a:ext cx="1102659" cy="8218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able, sitting, monitor, computer  Description automatically generated" id="113" name="Google Shape;11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42811" y="2581834"/>
            <a:ext cx="1009353" cy="6869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indoor, cup, sitting, computer  Description automatically generated" id="114" name="Google Shape;114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3941838">
            <a:off x="1177267" y="331624"/>
            <a:ext cx="516208" cy="18278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17"/>
          <p:cNvGrpSpPr/>
          <p:nvPr/>
        </p:nvGrpSpPr>
        <p:grpSpPr>
          <a:xfrm>
            <a:off x="404384" y="3699028"/>
            <a:ext cx="1064071" cy="790332"/>
            <a:chOff x="137808" y="3179107"/>
            <a:chExt cx="1064071" cy="790332"/>
          </a:xfrm>
        </p:grpSpPr>
        <p:pic>
          <p:nvPicPr>
            <p:cNvPr descr="A close up of a logo  Description automatically generated" id="116" name="Google Shape;116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95199" y="3179107"/>
              <a:ext cx="522988" cy="5763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logo  Description automatically generated" id="117" name="Google Shape;117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-3889831">
              <a:off x="237590" y="3267091"/>
              <a:ext cx="560407" cy="5763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logo  Description automatically generated" id="118" name="Google Shape;118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50526">
              <a:off x="636285" y="3355075"/>
              <a:ext cx="522988" cy="57635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 picture containing shape  Description automatically generated" id="119" name="Google Shape;11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474125">
            <a:off x="604114" y="5222461"/>
            <a:ext cx="1120479" cy="821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, light  Description automatically generated" id="124" name="Google Shape;12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894152">
            <a:off x="1532480" y="5029050"/>
            <a:ext cx="784537" cy="18828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able, sitting, water, plane  Description automatically generated" id="125" name="Google Shape;12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2706" y="887506"/>
            <a:ext cx="1102659" cy="428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ight, clock  Description automatically generated" id="126" name="Google Shape;126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2706" y="3955059"/>
            <a:ext cx="670409" cy="11313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oral  Description automatically generated" id="127" name="Google Shape;127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55121" y="2339788"/>
            <a:ext cx="145841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  Description automatically generated" id="132" name="Google Shape;13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1215" y="2169459"/>
            <a:ext cx="555208" cy="448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  Description automatically generated" id="137" name="Google Shape;13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1292" y="3247242"/>
            <a:ext cx="627529" cy="50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 Description automatically generated" id="138" name="Google Shape;13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329" y="3913414"/>
            <a:ext cx="627529" cy="50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 Description automatically generated" id="139" name="Google Shape;13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1292" y="4254599"/>
            <a:ext cx="627529" cy="50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 Description automatically generated" id="140" name="Google Shape;14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2729" y="4914042"/>
            <a:ext cx="627529" cy="50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 Description automatically generated" id="141" name="Google Shape;14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1293" y="5573485"/>
            <a:ext cx="627529" cy="50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shirt  Description automatically generated" id="142" name="Google Shape;14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97729" y="6003167"/>
            <a:ext cx="1104900" cy="675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shirt  Description automatically generated" id="143" name="Google Shape;14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31230" y="6042425"/>
            <a:ext cx="1104900" cy="675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shirt  Description automatically generated" id="144" name="Google Shape;14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64731" y="6080528"/>
            <a:ext cx="1104900" cy="675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shirt  Description automatically generated" id="145" name="Google Shape;14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22031" y="6080528"/>
            <a:ext cx="1104900" cy="675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shirt  Description automatically generated" id="146" name="Google Shape;14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69581" y="4576433"/>
            <a:ext cx="1104900" cy="675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  Description automatically generated" id="151" name="Google Shape;15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015" y="3639670"/>
            <a:ext cx="616693" cy="498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 Description automatically generated" id="152" name="Google Shape;15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225" y="3827928"/>
            <a:ext cx="616693" cy="498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 Description automatically generated" id="153" name="Google Shape;15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4645" y="4490942"/>
            <a:ext cx="616693" cy="498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 Description automatically generated" id="154" name="Google Shape;15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7952" y="4319120"/>
            <a:ext cx="616693" cy="498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 Description automatically generated" id="155" name="Google Shape;15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2969" y="4019548"/>
            <a:ext cx="616693" cy="498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 Description automatically generated" id="156" name="Google Shape;15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9961" y="3320676"/>
            <a:ext cx="616693" cy="498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shirt  Description automatically generated" id="157" name="Google Shape;15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2778" y="5270036"/>
            <a:ext cx="1029921" cy="629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shirt  Description automatically generated" id="158" name="Google Shape;15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8708" y="5831730"/>
            <a:ext cx="1029921" cy="629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shirt  Description automatically generated" id="159" name="Google Shape;15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6581" y="6211608"/>
            <a:ext cx="1029921" cy="629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shirt  Description automatically generated" id="160" name="Google Shape;16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36182" y="2799604"/>
            <a:ext cx="1029921" cy="629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shirt  Description automatically generated" id="161" name="Google Shape;16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14559" y="5582212"/>
            <a:ext cx="1029921" cy="629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shirt  Description automatically generated" id="162" name="Google Shape;16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14559" y="6211608"/>
            <a:ext cx="1029921" cy="629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