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BD44880-2EBC-4C73-B23B-FD65F3AFBEAF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e Decaix" initials="MD" lastIdx="1" clrIdx="0">
    <p:extLst>
      <p:ext uri="{19B8F6BF-5375-455C-9EA6-DF929625EA0E}">
        <p15:presenceInfo xmlns:p15="http://schemas.microsoft.com/office/powerpoint/2012/main" userId="S-1-5-21-1059104990-1925273870-331836274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520"/>
    <a:srgbClr val="DB6413"/>
    <a:srgbClr val="E66914"/>
    <a:srgbClr val="A8D8B5"/>
    <a:srgbClr val="006600"/>
    <a:srgbClr val="009900"/>
    <a:srgbClr val="33CC33"/>
    <a:srgbClr val="324D1F"/>
    <a:srgbClr val="87C173"/>
    <a:srgbClr val="698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E12C9-14F4-4243-9171-298B13F0E2CA}" v="5" dt="2025-10-20T11:43:16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Decaix" userId="131be4cc-6627-4436-843b-c5e6822e77bc" providerId="ADAL" clId="{33D3F3C9-ED85-41E5-A745-B7AFD8316C36}"/>
    <pc:docChg chg="undo custSel modSld">
      <pc:chgData name="Michele Decaix" userId="131be4cc-6627-4436-843b-c5e6822e77bc" providerId="ADAL" clId="{33D3F3C9-ED85-41E5-A745-B7AFD8316C36}" dt="2025-10-20T11:48:48.460" v="126" actId="255"/>
      <pc:docMkLst>
        <pc:docMk/>
      </pc:docMkLst>
      <pc:sldChg chg="addSp delSp modSp mod">
        <pc:chgData name="Michele Decaix" userId="131be4cc-6627-4436-843b-c5e6822e77bc" providerId="ADAL" clId="{33D3F3C9-ED85-41E5-A745-B7AFD8316C36}" dt="2025-10-20T11:48:48.460" v="126" actId="255"/>
        <pc:sldMkLst>
          <pc:docMk/>
          <pc:sldMk cId="3740049228" sldId="256"/>
        </pc:sldMkLst>
        <pc:spChg chg="add mod">
          <ac:chgData name="Michele Decaix" userId="131be4cc-6627-4436-843b-c5e6822e77bc" providerId="ADAL" clId="{33D3F3C9-ED85-41E5-A745-B7AFD8316C36}" dt="2025-10-20T11:44:06.961" v="52" actId="1076"/>
          <ac:spMkLst>
            <pc:docMk/>
            <pc:sldMk cId="3740049228" sldId="256"/>
            <ac:spMk id="4" creationId="{9C2643FD-A04B-7AF9-31AD-CD0571C9C0BD}"/>
          </ac:spMkLst>
        </pc:spChg>
        <pc:spChg chg="mod">
          <ac:chgData name="Michele Decaix" userId="131be4cc-6627-4436-843b-c5e6822e77bc" providerId="ADAL" clId="{33D3F3C9-ED85-41E5-A745-B7AFD8316C36}" dt="2025-10-20T11:40:01.057" v="2" actId="1076"/>
          <ac:spMkLst>
            <pc:docMk/>
            <pc:sldMk cId="3740049228" sldId="256"/>
            <ac:spMk id="7" creationId="{607A1C82-3753-6DC8-402C-9A4F0D1E4802}"/>
          </ac:spMkLst>
        </pc:spChg>
        <pc:spChg chg="add mod">
          <ac:chgData name="Michele Decaix" userId="131be4cc-6627-4436-843b-c5e6822e77bc" providerId="ADAL" clId="{33D3F3C9-ED85-41E5-A745-B7AFD8316C36}" dt="2025-10-20T11:48:48.460" v="126" actId="255"/>
          <ac:spMkLst>
            <pc:docMk/>
            <pc:sldMk cId="3740049228" sldId="256"/>
            <ac:spMk id="27" creationId="{B82D628F-52F5-40BA-AA8E-E7AC1471112A}"/>
          </ac:spMkLst>
        </pc:spChg>
        <pc:spChg chg="add mod">
          <ac:chgData name="Michele Decaix" userId="131be4cc-6627-4436-843b-c5e6822e77bc" providerId="ADAL" clId="{33D3F3C9-ED85-41E5-A745-B7AFD8316C36}" dt="2025-10-20T11:46:22.758" v="118" actId="207"/>
          <ac:spMkLst>
            <pc:docMk/>
            <pc:sldMk cId="3740049228" sldId="256"/>
            <ac:spMk id="29" creationId="{9142C750-D81C-370F-A71B-BE7E7E3C7E33}"/>
          </ac:spMkLst>
        </pc:spChg>
        <pc:spChg chg="mod">
          <ac:chgData name="Michele Decaix" userId="131be4cc-6627-4436-843b-c5e6822e77bc" providerId="ADAL" clId="{33D3F3C9-ED85-41E5-A745-B7AFD8316C36}" dt="2025-10-20T11:43:27.148" v="31" actId="1076"/>
          <ac:spMkLst>
            <pc:docMk/>
            <pc:sldMk cId="3740049228" sldId="256"/>
            <ac:spMk id="74" creationId="{D4F09704-ECF2-4A1C-BE35-EE363129CC60}"/>
          </ac:spMkLst>
        </pc:spChg>
        <pc:spChg chg="mod">
          <ac:chgData name="Michele Decaix" userId="131be4cc-6627-4436-843b-c5e6822e77bc" providerId="ADAL" clId="{33D3F3C9-ED85-41E5-A745-B7AFD8316C36}" dt="2025-10-20T11:43:20.889" v="30" actId="1076"/>
          <ac:spMkLst>
            <pc:docMk/>
            <pc:sldMk cId="3740049228" sldId="256"/>
            <ac:spMk id="113" creationId="{1E27E60B-EA13-4975-810B-3CA2DDD3F58D}"/>
          </ac:spMkLst>
        </pc:spChg>
        <pc:spChg chg="mod">
          <ac:chgData name="Michele Decaix" userId="131be4cc-6627-4436-843b-c5e6822e77bc" providerId="ADAL" clId="{33D3F3C9-ED85-41E5-A745-B7AFD8316C36}" dt="2025-10-20T11:41:34.893" v="15" actId="1076"/>
          <ac:spMkLst>
            <pc:docMk/>
            <pc:sldMk cId="3740049228" sldId="256"/>
            <ac:spMk id="116" creationId="{953B9651-8EEA-4A14-9EF8-DC78659BD223}"/>
          </ac:spMkLst>
        </pc:spChg>
        <pc:spChg chg="mod">
          <ac:chgData name="Michele Decaix" userId="131be4cc-6627-4436-843b-c5e6822e77bc" providerId="ADAL" clId="{33D3F3C9-ED85-41E5-A745-B7AFD8316C36}" dt="2025-10-20T11:40:01.607" v="3" actId="1076"/>
          <ac:spMkLst>
            <pc:docMk/>
            <pc:sldMk cId="3740049228" sldId="256"/>
            <ac:spMk id="124" creationId="{ADCEA4A6-BA7D-4875-8675-09140BBA606B}"/>
          </ac:spMkLst>
        </pc:spChg>
        <pc:spChg chg="mod">
          <ac:chgData name="Michele Decaix" userId="131be4cc-6627-4436-843b-c5e6822e77bc" providerId="ADAL" clId="{33D3F3C9-ED85-41E5-A745-B7AFD8316C36}" dt="2025-10-20T11:41:30.117" v="14" actId="14100"/>
          <ac:spMkLst>
            <pc:docMk/>
            <pc:sldMk cId="3740049228" sldId="256"/>
            <ac:spMk id="126" creationId="{C2C05CBF-526E-4FB1-ADCE-2187C3FE137A}"/>
          </ac:spMkLst>
        </pc:spChg>
        <pc:spChg chg="add mod">
          <ac:chgData name="Michele Decaix" userId="131be4cc-6627-4436-843b-c5e6822e77bc" providerId="ADAL" clId="{33D3F3C9-ED85-41E5-A745-B7AFD8316C36}" dt="2025-10-20T11:48:09.264" v="125" actId="313"/>
          <ac:spMkLst>
            <pc:docMk/>
            <pc:sldMk cId="3740049228" sldId="256"/>
            <ac:spMk id="224" creationId="{1F71E2EB-BBBC-69DB-FD46-799D572052BC}"/>
          </ac:spMkLst>
        </pc:spChg>
        <pc:graphicFrameChg chg="add del mod">
          <ac:chgData name="Michele Decaix" userId="131be4cc-6627-4436-843b-c5e6822e77bc" providerId="ADAL" clId="{33D3F3C9-ED85-41E5-A745-B7AFD8316C36}" dt="2025-10-20T11:40:46.279" v="9" actId="478"/>
          <ac:graphicFrameMkLst>
            <pc:docMk/>
            <pc:sldMk cId="3740049228" sldId="256"/>
            <ac:graphicFrameMk id="3" creationId="{B4918D76-CC36-93CF-9EAF-DC0A21E1D75F}"/>
          </ac:graphicFrameMkLst>
        </pc:graphicFrameChg>
        <pc:cxnChg chg="mod">
          <ac:chgData name="Michele Decaix" userId="131be4cc-6627-4436-843b-c5e6822e77bc" providerId="ADAL" clId="{33D3F3C9-ED85-41E5-A745-B7AFD8316C36}" dt="2025-10-20T11:43:27.148" v="31" actId="1076"/>
          <ac:cxnSpMkLst>
            <pc:docMk/>
            <pc:sldMk cId="3740049228" sldId="256"/>
            <ac:cxnSpMk id="20" creationId="{61EFFCDB-C5C3-E649-15F5-226AB58C2DA8}"/>
          </ac:cxnSpMkLst>
        </pc:cxnChg>
        <pc:cxnChg chg="add">
          <ac:chgData name="Michele Decaix" userId="131be4cc-6627-4436-843b-c5e6822e77bc" providerId="ADAL" clId="{33D3F3C9-ED85-41E5-A745-B7AFD8316C36}" dt="2025-10-20T11:42:23.032" v="21" actId="11529"/>
          <ac:cxnSpMkLst>
            <pc:docMk/>
            <pc:sldMk cId="3740049228" sldId="256"/>
            <ac:cxnSpMk id="25" creationId="{18C85F79-5F15-5C8E-E331-B30AA86E3A59}"/>
          </ac:cxnSpMkLst>
        </pc:cxnChg>
        <pc:cxnChg chg="mod">
          <ac:chgData name="Michele Decaix" userId="131be4cc-6627-4436-843b-c5e6822e77bc" providerId="ADAL" clId="{33D3F3C9-ED85-41E5-A745-B7AFD8316C36}" dt="2025-10-20T11:47:05.434" v="120" actId="1076"/>
          <ac:cxnSpMkLst>
            <pc:docMk/>
            <pc:sldMk cId="3740049228" sldId="256"/>
            <ac:cxnSpMk id="26" creationId="{E2CC46B9-A055-1EEF-2F38-67C0B86746CD}"/>
          </ac:cxnSpMkLst>
        </pc:cxnChg>
        <pc:cxnChg chg="mod">
          <ac:chgData name="Michele Decaix" userId="131be4cc-6627-4436-843b-c5e6822e77bc" providerId="ADAL" clId="{33D3F3C9-ED85-41E5-A745-B7AFD8316C36}" dt="2025-10-20T11:40:01.057" v="2" actId="1076"/>
          <ac:cxnSpMkLst>
            <pc:docMk/>
            <pc:sldMk cId="3740049228" sldId="256"/>
            <ac:cxnSpMk id="72" creationId="{A2FB8DD4-1585-D4DA-DD06-D7C002AF75A7}"/>
          </ac:cxnSpMkLst>
        </pc:cxnChg>
        <pc:cxnChg chg="mod">
          <ac:chgData name="Michele Decaix" userId="131be4cc-6627-4436-843b-c5e6822e77bc" providerId="ADAL" clId="{33D3F3C9-ED85-41E5-A745-B7AFD8316C36}" dt="2025-10-20T11:41:45.068" v="17" actId="14100"/>
          <ac:cxnSpMkLst>
            <pc:docMk/>
            <pc:sldMk cId="3740049228" sldId="256"/>
            <ac:cxnSpMk id="78" creationId="{00C8BE6F-0FAC-DA80-F2C7-BB33193379B7}"/>
          </ac:cxnSpMkLst>
        </pc:cxnChg>
        <pc:cxnChg chg="add">
          <ac:chgData name="Michele Decaix" userId="131be4cc-6627-4436-843b-c5e6822e77bc" providerId="ADAL" clId="{33D3F3C9-ED85-41E5-A745-B7AFD8316C36}" dt="2025-10-20T11:46:48.398" v="119" actId="11529"/>
          <ac:cxnSpMkLst>
            <pc:docMk/>
            <pc:sldMk cId="3740049228" sldId="256"/>
            <ac:cxnSpMk id="226" creationId="{5A6A7D2C-7A1E-E259-D642-E4F269A8B6FA}"/>
          </ac:cxnSpMkLst>
        </pc:cxnChg>
        <pc:cxnChg chg="add mod">
          <ac:chgData name="Michele Decaix" userId="131be4cc-6627-4436-843b-c5e6822e77bc" providerId="ADAL" clId="{33D3F3C9-ED85-41E5-A745-B7AFD8316C36}" dt="2025-10-20T11:47:40.897" v="123" actId="14100"/>
          <ac:cxnSpMkLst>
            <pc:docMk/>
            <pc:sldMk cId="3740049228" sldId="256"/>
            <ac:cxnSpMk id="232" creationId="{9ABD0FEB-7B87-2336-16C1-CC748C11E425}"/>
          </ac:cxnSpMkLst>
        </pc:cxnChg>
        <pc:cxnChg chg="add">
          <ac:chgData name="Michele Decaix" userId="131be4cc-6627-4436-843b-c5e6822e77bc" providerId="ADAL" clId="{33D3F3C9-ED85-41E5-A745-B7AFD8316C36}" dt="2025-10-20T11:47:56.446" v="124" actId="11529"/>
          <ac:cxnSpMkLst>
            <pc:docMk/>
            <pc:sldMk cId="3740049228" sldId="256"/>
            <ac:cxnSpMk id="240" creationId="{AE90E23D-FA5D-39FF-C227-6D8730634280}"/>
          </ac:cxnSpMkLst>
        </pc:cxnChg>
        <pc:cxnChg chg="mod">
          <ac:chgData name="Michele Decaix" userId="131be4cc-6627-4436-843b-c5e6822e77bc" providerId="ADAL" clId="{33D3F3C9-ED85-41E5-A745-B7AFD8316C36}" dt="2025-10-20T11:40:01.607" v="3" actId="1076"/>
          <ac:cxnSpMkLst>
            <pc:docMk/>
            <pc:sldMk cId="3740049228" sldId="256"/>
            <ac:cxnSpMk id="263" creationId="{2D14D6E0-38C9-28EB-8D33-D262D507337E}"/>
          </ac:cxnSpMkLst>
        </pc:cxnChg>
        <pc:cxnChg chg="mod">
          <ac:chgData name="Michele Decaix" userId="131be4cc-6627-4436-843b-c5e6822e77bc" providerId="ADAL" clId="{33D3F3C9-ED85-41E5-A745-B7AFD8316C36}" dt="2025-10-20T11:42:11.767" v="20" actId="14100"/>
          <ac:cxnSpMkLst>
            <pc:docMk/>
            <pc:sldMk cId="3740049228" sldId="256"/>
            <ac:cxnSpMk id="264" creationId="{587EEB84-9E74-D23D-0490-1F9652D120B6}"/>
          </ac:cxnSpMkLst>
        </pc:cxnChg>
        <pc:cxnChg chg="mod">
          <ac:chgData name="Michele Decaix" userId="131be4cc-6627-4436-843b-c5e6822e77bc" providerId="ADAL" clId="{33D3F3C9-ED85-41E5-A745-B7AFD8316C36}" dt="2025-10-20T11:47:33.906" v="122" actId="14100"/>
          <ac:cxnSpMkLst>
            <pc:docMk/>
            <pc:sldMk cId="3740049228" sldId="256"/>
            <ac:cxnSpMk id="271" creationId="{72B4BF11-6D99-D350-FF6E-D3446AE96C4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343" cy="46707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D838B4AC-2D91-46D8-933E-092911FA675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2030"/>
            <a:ext cx="3043343" cy="46707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3BC24C0-10CB-47BD-9070-E0BFF7FE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205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3A3B4-BC0B-4BCE-8947-C6F5598D6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F13F6-FF11-4710-A395-99217A426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1B19-1924-4648-909C-F93323F8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A0BE8-A9CF-40CE-AA33-791AC5F53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A6F38-FCF0-47E2-9459-7C624CA6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3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DC39F-D474-4D49-85B3-93311F628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D6899-011B-4729-BF7B-5E0A152A8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C0E6B-6719-45EC-A2DE-2EE6127C8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7C218-8E9B-465A-92D3-D11321016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9396A-84F3-4D0B-AADC-8C6FEABF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232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5F7599-7588-4522-8E34-FDDFBC5A6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B46EE9-7BD8-46BE-AAB8-ECE8428C2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2E4D1-1EA3-4888-9C67-9EDEB24E8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B1B85-D6CF-4AC5-AE94-5848C1F8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EFF94-590D-428D-B933-CCE17FE4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51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AD27A-7814-41F7-80E9-A5393FB7F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5D578-EBA8-4BE3-BECF-C27A1D901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F1E44-ECA5-46B9-88FD-D35333D1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780EE-0AA9-47AB-87D5-2D744035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F20F2-E81D-4A1E-824A-4F46B2F9E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0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4551-3CEA-4FD0-B285-B04543E0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7D12B-F7A0-4501-A40A-136F36F65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7C5DC-0AA1-4EC3-B0EE-369301BB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83087-C323-4B9D-BDB3-5921324D4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3ABFB-D544-434A-8CDE-4AB699479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3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F0E5-DE54-4008-9571-12A001649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6A7C3-892F-4487-93D0-491A62730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5381E-3F60-4063-9D19-2D4888687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DD3C8-067C-48A0-A8BD-4EBFC34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5EE85-A3CE-4134-B72C-F3C052F0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3566A-E74C-4A24-B464-5541682E6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55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BA77-695F-47C1-ABBF-86B46DF8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D6B05-D52F-4A15-B806-FC55696AB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86CFC-331A-4DB3-8921-9C818C725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1F81FB-D68C-46DC-A64F-8583DC537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40680-8040-4F46-8503-1E2CF2EFC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96E83-C254-4806-B50F-FF0BD74E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29A99E-25E4-42FC-AC6E-6ADCBE4D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3FDD7-202C-4CBF-B77D-563C8822A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9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0360E-2AED-4E0C-B585-74FE92D8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95438-3F8F-4826-92B5-597983D3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00A27-8FA8-4C0F-869C-582C08EA3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FC6BF-0932-4FB2-BF50-C8AF24763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4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476307-487C-4E7C-8BD0-BA5F5584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4D51F0-E632-44C0-B231-8A9E1C18A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FD22D-0668-4748-AEF1-345BAB27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00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ADFDE-5307-4539-A42E-5585AB7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B5A6D-012B-434F-81F7-D0F5F1AA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770C7-B2E8-44C9-A956-DED095BAA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6BDDA-CC5A-4E26-9AFD-BC83D6C12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B82F7-0628-4386-83A7-AAF481AC8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D1DC4-9961-4854-8CF6-23F2AC98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13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17FDC-B938-4BDA-B404-45873767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98CC83-C543-41DE-B9E5-39098558B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F5C77-87C7-46AC-89BD-9C816F2B9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DAD2F-6CC9-4DFD-B4FA-5E9C40258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CA5D9-33F7-443F-93DC-5D3EA25B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A04B5-5AB9-433F-BCC0-D36274716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7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152345-E1C9-46B2-913E-25421E13D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A555B-0230-42C0-99D1-8816C33FE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78608-B3E6-47E0-8E58-28CD23276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AEA09-4159-4607-AE87-472254E7483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1C63D-D624-4F89-874B-C17759474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77922-C3EB-4BB5-B113-C8FB10E7D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7D77-33A0-44F0-BDC2-5CC590E8D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18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E206E8C0-C000-45CA-AFFF-3FCCA51E2C9B}"/>
              </a:ext>
            </a:extLst>
          </p:cNvPr>
          <p:cNvSpPr/>
          <p:nvPr/>
        </p:nvSpPr>
        <p:spPr>
          <a:xfrm>
            <a:off x="4701830" y="501631"/>
            <a:ext cx="1253977" cy="37147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Managing Director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B4A3BA7-C931-4127-BCE5-A0B45EC1DA9D}"/>
              </a:ext>
            </a:extLst>
          </p:cNvPr>
          <p:cNvSpPr/>
          <p:nvPr/>
        </p:nvSpPr>
        <p:spPr>
          <a:xfrm>
            <a:off x="7177230" y="1551477"/>
            <a:ext cx="1380792" cy="4093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Technical Director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99C0F59-5F4D-4A07-87F8-95B0677C5403}"/>
              </a:ext>
            </a:extLst>
          </p:cNvPr>
          <p:cNvSpPr/>
          <p:nvPr/>
        </p:nvSpPr>
        <p:spPr>
          <a:xfrm>
            <a:off x="313934" y="2049785"/>
            <a:ext cx="1191898" cy="39455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/>
              <a:t>BDM</a:t>
            </a:r>
            <a:endParaRPr lang="en-GB" sz="800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5D634DE-C6B0-4F6A-BD3A-CF255C761B19}"/>
              </a:ext>
            </a:extLst>
          </p:cNvPr>
          <p:cNvSpPr/>
          <p:nvPr/>
        </p:nvSpPr>
        <p:spPr>
          <a:xfrm>
            <a:off x="1026835" y="4446457"/>
            <a:ext cx="627259" cy="57451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FR Estimator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61131EA-8852-439E-A564-5D89B0FABE5A}"/>
              </a:ext>
            </a:extLst>
          </p:cNvPr>
          <p:cNvSpPr/>
          <p:nvPr/>
        </p:nvSpPr>
        <p:spPr>
          <a:xfrm>
            <a:off x="1210843" y="3542681"/>
            <a:ext cx="627260" cy="58787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Estimator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0764CCD-9A04-4E9A-A3A2-70184B3804E1}"/>
              </a:ext>
            </a:extLst>
          </p:cNvPr>
          <p:cNvSpPr/>
          <p:nvPr/>
        </p:nvSpPr>
        <p:spPr>
          <a:xfrm>
            <a:off x="1798117" y="2901197"/>
            <a:ext cx="1231568" cy="42364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Commercial Manager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1E27E60B-EA13-4975-810B-3CA2DDD3F58D}"/>
              </a:ext>
            </a:extLst>
          </p:cNvPr>
          <p:cNvSpPr/>
          <p:nvPr/>
        </p:nvSpPr>
        <p:spPr>
          <a:xfrm>
            <a:off x="5092659" y="5386266"/>
            <a:ext cx="594202" cy="5745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 dirty="0">
              <a:solidFill>
                <a:schemeClr val="bg1"/>
              </a:solidFill>
            </a:endParaRPr>
          </a:p>
          <a:p>
            <a:pPr algn="ctr"/>
            <a:r>
              <a:rPr lang="en-GB" sz="700" dirty="0">
                <a:solidFill>
                  <a:schemeClr val="bg1"/>
                </a:solidFill>
              </a:rPr>
              <a:t>Stie Supervisor</a:t>
            </a:r>
          </a:p>
          <a:p>
            <a:pPr algn="ctr"/>
            <a:endParaRPr lang="en-GB" sz="700" dirty="0">
              <a:solidFill>
                <a:schemeClr val="bg1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53B9651-8EEA-4A14-9EF8-DC78659BD223}"/>
              </a:ext>
            </a:extLst>
          </p:cNvPr>
          <p:cNvSpPr/>
          <p:nvPr/>
        </p:nvSpPr>
        <p:spPr>
          <a:xfrm>
            <a:off x="6021972" y="3537032"/>
            <a:ext cx="589128" cy="57798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dirty="0">
                <a:solidFill>
                  <a:schemeClr val="bg1"/>
                </a:solidFill>
              </a:rPr>
              <a:t>Contracts Manager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C8130A05-DEE9-4E72-91A8-8D9720D3D641}"/>
              </a:ext>
            </a:extLst>
          </p:cNvPr>
          <p:cNvSpPr/>
          <p:nvPr/>
        </p:nvSpPr>
        <p:spPr>
          <a:xfrm>
            <a:off x="8928826" y="4515860"/>
            <a:ext cx="564397" cy="5860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dirty="0">
                <a:solidFill>
                  <a:schemeClr val="bg1"/>
                </a:solidFill>
              </a:rPr>
              <a:t>Team Administrator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DCEA4A6-BA7D-4875-8675-09140BBA606B}"/>
              </a:ext>
            </a:extLst>
          </p:cNvPr>
          <p:cNvSpPr/>
          <p:nvPr/>
        </p:nvSpPr>
        <p:spPr>
          <a:xfrm>
            <a:off x="3775830" y="3533844"/>
            <a:ext cx="564397" cy="5967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800"/>
              </a:lnSpc>
            </a:pPr>
            <a:r>
              <a:rPr lang="en-GB" sz="750" i="1" dirty="0">
                <a:solidFill>
                  <a:schemeClr val="bg1"/>
                </a:solidFill>
              </a:rPr>
              <a:t>Contracts Manager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C2C05CBF-526E-4FB1-ADCE-2187C3FE137A}"/>
              </a:ext>
            </a:extLst>
          </p:cNvPr>
          <p:cNvSpPr/>
          <p:nvPr/>
        </p:nvSpPr>
        <p:spPr>
          <a:xfrm>
            <a:off x="6729327" y="3542681"/>
            <a:ext cx="610591" cy="5598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dirty="0">
                <a:solidFill>
                  <a:schemeClr val="bg1"/>
                </a:solidFill>
              </a:rPr>
              <a:t>Contracts Manager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26C8ED8-1AF6-45C9-AC03-EB2A55FABDEF}"/>
              </a:ext>
            </a:extLst>
          </p:cNvPr>
          <p:cNvSpPr/>
          <p:nvPr/>
        </p:nvSpPr>
        <p:spPr>
          <a:xfrm>
            <a:off x="4160761" y="5381015"/>
            <a:ext cx="613012" cy="57976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>
                <a:solidFill>
                  <a:schemeClr val="bg1"/>
                </a:solidFill>
              </a:rPr>
              <a:t>Site</a:t>
            </a:r>
          </a:p>
          <a:p>
            <a:pPr algn="ctr"/>
            <a:r>
              <a:rPr lang="en-GB" sz="700" dirty="0">
                <a:solidFill>
                  <a:schemeClr val="bg1"/>
                </a:solidFill>
              </a:rPr>
              <a:t>Supervisor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2289DFA-6A5F-4BE5-8C58-6AFFD76199A6}"/>
              </a:ext>
            </a:extLst>
          </p:cNvPr>
          <p:cNvSpPr/>
          <p:nvPr/>
        </p:nvSpPr>
        <p:spPr>
          <a:xfrm>
            <a:off x="125073" y="2890318"/>
            <a:ext cx="627260" cy="60477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Senior Estimator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C71450-50F0-44E2-AADD-92B2F8FBCDDD}"/>
              </a:ext>
            </a:extLst>
          </p:cNvPr>
          <p:cNvSpPr/>
          <p:nvPr/>
        </p:nvSpPr>
        <p:spPr>
          <a:xfrm>
            <a:off x="7292940" y="2753623"/>
            <a:ext cx="575088" cy="58174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Design Manager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23B2CF-D3AC-450A-AAC4-AFE0C55D2E75}"/>
              </a:ext>
            </a:extLst>
          </p:cNvPr>
          <p:cNvSpPr txBox="1"/>
          <p:nvPr/>
        </p:nvSpPr>
        <p:spPr>
          <a:xfrm>
            <a:off x="9629515" y="6681727"/>
            <a:ext cx="21947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                           Doc 00   January </a:t>
            </a:r>
            <a:r>
              <a:rPr lang="en-GB" sz="900"/>
              <a:t>2023 V12k</a:t>
            </a:r>
            <a:endParaRPr lang="en-GB" sz="900" dirty="0"/>
          </a:p>
        </p:txBody>
      </p:sp>
      <p:sp>
        <p:nvSpPr>
          <p:cNvPr id="90" name="Rectangle 6">
            <a:extLst>
              <a:ext uri="{FF2B5EF4-FFF2-40B4-BE49-F238E27FC236}">
                <a16:creationId xmlns:a16="http://schemas.microsoft.com/office/drawing/2014/main" id="{7B918BE7-48B2-4590-A173-65B259B17C29}"/>
              </a:ext>
            </a:extLst>
          </p:cNvPr>
          <p:cNvSpPr/>
          <p:nvPr/>
        </p:nvSpPr>
        <p:spPr>
          <a:xfrm>
            <a:off x="234893" y="108408"/>
            <a:ext cx="11660696" cy="371474"/>
          </a:xfrm>
          <a:custGeom>
            <a:avLst/>
            <a:gdLst>
              <a:gd name="connsiteX0" fmla="*/ 0 w 3076575"/>
              <a:gd name="connsiteY0" fmla="*/ 0 h 1238250"/>
              <a:gd name="connsiteX1" fmla="*/ 3076575 w 3076575"/>
              <a:gd name="connsiteY1" fmla="*/ 0 h 1238250"/>
              <a:gd name="connsiteX2" fmla="*/ 3076575 w 3076575"/>
              <a:gd name="connsiteY2" fmla="*/ 1238250 h 1238250"/>
              <a:gd name="connsiteX3" fmla="*/ 0 w 3076575"/>
              <a:gd name="connsiteY3" fmla="*/ 1238250 h 1238250"/>
              <a:gd name="connsiteX4" fmla="*/ 0 w 3076575"/>
              <a:gd name="connsiteY4" fmla="*/ 0 h 1238250"/>
              <a:gd name="connsiteX0" fmla="*/ 0 w 3857625"/>
              <a:gd name="connsiteY0" fmla="*/ 0 h 1238250"/>
              <a:gd name="connsiteX1" fmla="*/ 3076575 w 3857625"/>
              <a:gd name="connsiteY1" fmla="*/ 0 h 1238250"/>
              <a:gd name="connsiteX2" fmla="*/ 3857625 w 3857625"/>
              <a:gd name="connsiteY2" fmla="*/ 1085850 h 1238250"/>
              <a:gd name="connsiteX3" fmla="*/ 3076575 w 3857625"/>
              <a:gd name="connsiteY3" fmla="*/ 1238250 h 1238250"/>
              <a:gd name="connsiteX4" fmla="*/ 0 w 3857625"/>
              <a:gd name="connsiteY4" fmla="*/ 1238250 h 1238250"/>
              <a:gd name="connsiteX5" fmla="*/ 0 w 3857625"/>
              <a:gd name="connsiteY5" fmla="*/ 0 h 1238250"/>
              <a:gd name="connsiteX0" fmla="*/ 0 w 3857625"/>
              <a:gd name="connsiteY0" fmla="*/ 0 h 1238250"/>
              <a:gd name="connsiteX1" fmla="*/ 3076575 w 3857625"/>
              <a:gd name="connsiteY1" fmla="*/ 0 h 1238250"/>
              <a:gd name="connsiteX2" fmla="*/ 3857625 w 3857625"/>
              <a:gd name="connsiteY2" fmla="*/ 1085850 h 1238250"/>
              <a:gd name="connsiteX3" fmla="*/ 3076575 w 3857625"/>
              <a:gd name="connsiteY3" fmla="*/ 1238250 h 1238250"/>
              <a:gd name="connsiteX4" fmla="*/ 0 w 3857625"/>
              <a:gd name="connsiteY4" fmla="*/ 1238250 h 1238250"/>
              <a:gd name="connsiteX5" fmla="*/ 0 w 3857625"/>
              <a:gd name="connsiteY5" fmla="*/ 0 h 1238250"/>
              <a:gd name="connsiteX0" fmla="*/ 0 w 3848100"/>
              <a:gd name="connsiteY0" fmla="*/ 0 h 1238250"/>
              <a:gd name="connsiteX1" fmla="*/ 3076575 w 3848100"/>
              <a:gd name="connsiteY1" fmla="*/ 0 h 1238250"/>
              <a:gd name="connsiteX2" fmla="*/ 3848100 w 3848100"/>
              <a:gd name="connsiteY2" fmla="*/ 1104900 h 1238250"/>
              <a:gd name="connsiteX3" fmla="*/ 3076575 w 3848100"/>
              <a:gd name="connsiteY3" fmla="*/ 1238250 h 1238250"/>
              <a:gd name="connsiteX4" fmla="*/ 0 w 3848100"/>
              <a:gd name="connsiteY4" fmla="*/ 1238250 h 1238250"/>
              <a:gd name="connsiteX5" fmla="*/ 0 w 3848100"/>
              <a:gd name="connsiteY5" fmla="*/ 0 h 1238250"/>
              <a:gd name="connsiteX0" fmla="*/ 0 w 5915080"/>
              <a:gd name="connsiteY0" fmla="*/ 0 h 1238250"/>
              <a:gd name="connsiteX1" fmla="*/ 3076575 w 5915080"/>
              <a:gd name="connsiteY1" fmla="*/ 0 h 1238250"/>
              <a:gd name="connsiteX2" fmla="*/ 3848100 w 5915080"/>
              <a:gd name="connsiteY2" fmla="*/ 1104900 h 1238250"/>
              <a:gd name="connsiteX3" fmla="*/ 3076575 w 5915080"/>
              <a:gd name="connsiteY3" fmla="*/ 1238250 h 1238250"/>
              <a:gd name="connsiteX4" fmla="*/ 0 w 5915080"/>
              <a:gd name="connsiteY4" fmla="*/ 1238250 h 1238250"/>
              <a:gd name="connsiteX5" fmla="*/ 0 w 5915080"/>
              <a:gd name="connsiteY5" fmla="*/ 0 h 1238250"/>
              <a:gd name="connsiteX0" fmla="*/ 0 w 6264313"/>
              <a:gd name="connsiteY0" fmla="*/ 0 h 1238250"/>
              <a:gd name="connsiteX1" fmla="*/ 3076575 w 6264313"/>
              <a:gd name="connsiteY1" fmla="*/ 0 h 1238250"/>
              <a:gd name="connsiteX2" fmla="*/ 4294521 w 6264313"/>
              <a:gd name="connsiteY2" fmla="*/ 1154430 h 1238250"/>
              <a:gd name="connsiteX3" fmla="*/ 3076575 w 6264313"/>
              <a:gd name="connsiteY3" fmla="*/ 1238250 h 1238250"/>
              <a:gd name="connsiteX4" fmla="*/ 0 w 6264313"/>
              <a:gd name="connsiteY4" fmla="*/ 1238250 h 1238250"/>
              <a:gd name="connsiteX5" fmla="*/ 0 w 6264313"/>
              <a:gd name="connsiteY5" fmla="*/ 0 h 1238250"/>
              <a:gd name="connsiteX0" fmla="*/ 0 w 6353475"/>
              <a:gd name="connsiteY0" fmla="*/ 0 h 1238250"/>
              <a:gd name="connsiteX1" fmla="*/ 3076575 w 6353475"/>
              <a:gd name="connsiteY1" fmla="*/ 0 h 1238250"/>
              <a:gd name="connsiteX2" fmla="*/ 4406718 w 6353475"/>
              <a:gd name="connsiteY2" fmla="*/ 1092517 h 1238250"/>
              <a:gd name="connsiteX3" fmla="*/ 3076575 w 6353475"/>
              <a:gd name="connsiteY3" fmla="*/ 1238250 h 1238250"/>
              <a:gd name="connsiteX4" fmla="*/ 0 w 6353475"/>
              <a:gd name="connsiteY4" fmla="*/ 1238250 h 1238250"/>
              <a:gd name="connsiteX5" fmla="*/ 0 w 6353475"/>
              <a:gd name="connsiteY5" fmla="*/ 0 h 1238250"/>
              <a:gd name="connsiteX0" fmla="*/ 0 w 6405729"/>
              <a:gd name="connsiteY0" fmla="*/ 0 h 1238250"/>
              <a:gd name="connsiteX1" fmla="*/ 3076575 w 6405729"/>
              <a:gd name="connsiteY1" fmla="*/ 0 h 1238250"/>
              <a:gd name="connsiteX2" fmla="*/ 4472167 w 6405729"/>
              <a:gd name="connsiteY2" fmla="*/ 1042987 h 1238250"/>
              <a:gd name="connsiteX3" fmla="*/ 3076575 w 6405729"/>
              <a:gd name="connsiteY3" fmla="*/ 1238250 h 1238250"/>
              <a:gd name="connsiteX4" fmla="*/ 0 w 6405729"/>
              <a:gd name="connsiteY4" fmla="*/ 1238250 h 1238250"/>
              <a:gd name="connsiteX5" fmla="*/ 0 w 6405729"/>
              <a:gd name="connsiteY5" fmla="*/ 0 h 1238250"/>
              <a:gd name="connsiteX0" fmla="*/ 0 w 6788686"/>
              <a:gd name="connsiteY0" fmla="*/ 0 h 1261023"/>
              <a:gd name="connsiteX1" fmla="*/ 3076575 w 6788686"/>
              <a:gd name="connsiteY1" fmla="*/ 0 h 1261023"/>
              <a:gd name="connsiteX2" fmla="*/ 4472167 w 6788686"/>
              <a:gd name="connsiteY2" fmla="*/ 1042987 h 1261023"/>
              <a:gd name="connsiteX3" fmla="*/ 6769198 w 6788686"/>
              <a:gd name="connsiteY3" fmla="*/ 1250633 h 1261023"/>
              <a:gd name="connsiteX4" fmla="*/ 3076575 w 6788686"/>
              <a:gd name="connsiteY4" fmla="*/ 1238250 h 1261023"/>
              <a:gd name="connsiteX5" fmla="*/ 0 w 6788686"/>
              <a:gd name="connsiteY5" fmla="*/ 1238250 h 1261023"/>
              <a:gd name="connsiteX6" fmla="*/ 0 w 6788686"/>
              <a:gd name="connsiteY6" fmla="*/ 0 h 1261023"/>
              <a:gd name="connsiteX0" fmla="*/ 0 w 6786384"/>
              <a:gd name="connsiteY0" fmla="*/ 0 h 1261023"/>
              <a:gd name="connsiteX1" fmla="*/ 3076575 w 6786384"/>
              <a:gd name="connsiteY1" fmla="*/ 0 h 1261023"/>
              <a:gd name="connsiteX2" fmla="*/ 4191676 w 6786384"/>
              <a:gd name="connsiteY2" fmla="*/ 1030605 h 1261023"/>
              <a:gd name="connsiteX3" fmla="*/ 6769198 w 6786384"/>
              <a:gd name="connsiteY3" fmla="*/ 1250633 h 1261023"/>
              <a:gd name="connsiteX4" fmla="*/ 3076575 w 6786384"/>
              <a:gd name="connsiteY4" fmla="*/ 1238250 h 1261023"/>
              <a:gd name="connsiteX5" fmla="*/ 0 w 6786384"/>
              <a:gd name="connsiteY5" fmla="*/ 1238250 h 1261023"/>
              <a:gd name="connsiteX6" fmla="*/ 0 w 6786384"/>
              <a:gd name="connsiteY6" fmla="*/ 0 h 1261023"/>
              <a:gd name="connsiteX0" fmla="*/ 0 w 6789130"/>
              <a:gd name="connsiteY0" fmla="*/ 0 h 1261023"/>
              <a:gd name="connsiteX1" fmla="*/ 3076575 w 6789130"/>
              <a:gd name="connsiteY1" fmla="*/ 0 h 1261023"/>
              <a:gd name="connsiteX2" fmla="*/ 4518916 w 6789130"/>
              <a:gd name="connsiteY2" fmla="*/ 782955 h 1261023"/>
              <a:gd name="connsiteX3" fmla="*/ 6769198 w 6789130"/>
              <a:gd name="connsiteY3" fmla="*/ 1250633 h 1261023"/>
              <a:gd name="connsiteX4" fmla="*/ 3076575 w 6789130"/>
              <a:gd name="connsiteY4" fmla="*/ 1238250 h 1261023"/>
              <a:gd name="connsiteX5" fmla="*/ 0 w 6789130"/>
              <a:gd name="connsiteY5" fmla="*/ 1238250 h 1261023"/>
              <a:gd name="connsiteX6" fmla="*/ 0 w 6789130"/>
              <a:gd name="connsiteY6" fmla="*/ 0 h 1261023"/>
              <a:gd name="connsiteX0" fmla="*/ 0 w 6784620"/>
              <a:gd name="connsiteY0" fmla="*/ 0 h 1261023"/>
              <a:gd name="connsiteX1" fmla="*/ 3076575 w 6784620"/>
              <a:gd name="connsiteY1" fmla="*/ 0 h 1261023"/>
              <a:gd name="connsiteX2" fmla="*/ 3920534 w 6784620"/>
              <a:gd name="connsiteY2" fmla="*/ 1067752 h 1261023"/>
              <a:gd name="connsiteX3" fmla="*/ 6769198 w 6784620"/>
              <a:gd name="connsiteY3" fmla="*/ 1250633 h 1261023"/>
              <a:gd name="connsiteX4" fmla="*/ 3076575 w 6784620"/>
              <a:gd name="connsiteY4" fmla="*/ 1238250 h 1261023"/>
              <a:gd name="connsiteX5" fmla="*/ 0 w 6784620"/>
              <a:gd name="connsiteY5" fmla="*/ 1238250 h 1261023"/>
              <a:gd name="connsiteX6" fmla="*/ 0 w 6784620"/>
              <a:gd name="connsiteY6" fmla="*/ 0 h 1261023"/>
              <a:gd name="connsiteX0" fmla="*/ 0 w 6785245"/>
              <a:gd name="connsiteY0" fmla="*/ 0 h 1261023"/>
              <a:gd name="connsiteX1" fmla="*/ 3076575 w 6785245"/>
              <a:gd name="connsiteY1" fmla="*/ 0 h 1261023"/>
              <a:gd name="connsiteX2" fmla="*/ 4023381 w 6785245"/>
              <a:gd name="connsiteY2" fmla="*/ 1005840 h 1261023"/>
              <a:gd name="connsiteX3" fmla="*/ 6769198 w 6785245"/>
              <a:gd name="connsiteY3" fmla="*/ 1250633 h 1261023"/>
              <a:gd name="connsiteX4" fmla="*/ 3076575 w 6785245"/>
              <a:gd name="connsiteY4" fmla="*/ 1238250 h 1261023"/>
              <a:gd name="connsiteX5" fmla="*/ 0 w 6785245"/>
              <a:gd name="connsiteY5" fmla="*/ 1238250 h 1261023"/>
              <a:gd name="connsiteX6" fmla="*/ 0 w 6785245"/>
              <a:gd name="connsiteY6" fmla="*/ 0 h 1261023"/>
              <a:gd name="connsiteX0" fmla="*/ 0 w 6814358"/>
              <a:gd name="connsiteY0" fmla="*/ 0 h 1256281"/>
              <a:gd name="connsiteX1" fmla="*/ 3076575 w 6814358"/>
              <a:gd name="connsiteY1" fmla="*/ 0 h 1256281"/>
              <a:gd name="connsiteX2" fmla="*/ 4023381 w 6814358"/>
              <a:gd name="connsiteY2" fmla="*/ 1005840 h 1256281"/>
              <a:gd name="connsiteX3" fmla="*/ 5067549 w 6814358"/>
              <a:gd name="connsiteY3" fmla="*/ 1176337 h 1256281"/>
              <a:gd name="connsiteX4" fmla="*/ 6769198 w 6814358"/>
              <a:gd name="connsiteY4" fmla="*/ 1250633 h 1256281"/>
              <a:gd name="connsiteX5" fmla="*/ 3076575 w 6814358"/>
              <a:gd name="connsiteY5" fmla="*/ 1238250 h 1256281"/>
              <a:gd name="connsiteX6" fmla="*/ 0 w 6814358"/>
              <a:gd name="connsiteY6" fmla="*/ 1238250 h 1256281"/>
              <a:gd name="connsiteX7" fmla="*/ 0 w 6814358"/>
              <a:gd name="connsiteY7" fmla="*/ 0 h 1256281"/>
              <a:gd name="connsiteX0" fmla="*/ 0 w 6814358"/>
              <a:gd name="connsiteY0" fmla="*/ 0 h 1256280"/>
              <a:gd name="connsiteX1" fmla="*/ 3076575 w 6814358"/>
              <a:gd name="connsiteY1" fmla="*/ 0 h 1256280"/>
              <a:gd name="connsiteX2" fmla="*/ 4079479 w 6814358"/>
              <a:gd name="connsiteY2" fmla="*/ 968692 h 1256280"/>
              <a:gd name="connsiteX3" fmla="*/ 5067549 w 6814358"/>
              <a:gd name="connsiteY3" fmla="*/ 1176337 h 1256280"/>
              <a:gd name="connsiteX4" fmla="*/ 6769198 w 6814358"/>
              <a:gd name="connsiteY4" fmla="*/ 1250633 h 1256280"/>
              <a:gd name="connsiteX5" fmla="*/ 3076575 w 6814358"/>
              <a:gd name="connsiteY5" fmla="*/ 1238250 h 1256280"/>
              <a:gd name="connsiteX6" fmla="*/ 0 w 6814358"/>
              <a:gd name="connsiteY6" fmla="*/ 1238250 h 1256280"/>
              <a:gd name="connsiteX7" fmla="*/ 0 w 6814358"/>
              <a:gd name="connsiteY7" fmla="*/ 0 h 1256280"/>
              <a:gd name="connsiteX0" fmla="*/ 0 w 6844538"/>
              <a:gd name="connsiteY0" fmla="*/ 0 h 1252048"/>
              <a:gd name="connsiteX1" fmla="*/ 3076575 w 6844538"/>
              <a:gd name="connsiteY1" fmla="*/ 0 h 1252048"/>
              <a:gd name="connsiteX2" fmla="*/ 4079479 w 6844538"/>
              <a:gd name="connsiteY2" fmla="*/ 968692 h 1252048"/>
              <a:gd name="connsiteX3" fmla="*/ 5067549 w 6844538"/>
              <a:gd name="connsiteY3" fmla="*/ 1176337 h 1252048"/>
              <a:gd name="connsiteX4" fmla="*/ 5553734 w 6844538"/>
              <a:gd name="connsiteY4" fmla="*/ 1102044 h 1252048"/>
              <a:gd name="connsiteX5" fmla="*/ 6769198 w 6844538"/>
              <a:gd name="connsiteY5" fmla="*/ 1250633 h 1252048"/>
              <a:gd name="connsiteX6" fmla="*/ 3076575 w 6844538"/>
              <a:gd name="connsiteY6" fmla="*/ 1238250 h 1252048"/>
              <a:gd name="connsiteX7" fmla="*/ 0 w 6844538"/>
              <a:gd name="connsiteY7" fmla="*/ 1238250 h 1252048"/>
              <a:gd name="connsiteX8" fmla="*/ 0 w 6844538"/>
              <a:gd name="connsiteY8" fmla="*/ 0 h 1252048"/>
              <a:gd name="connsiteX0" fmla="*/ 0 w 6843727"/>
              <a:gd name="connsiteY0" fmla="*/ 0 h 1252049"/>
              <a:gd name="connsiteX1" fmla="*/ 3076575 w 6843727"/>
              <a:gd name="connsiteY1" fmla="*/ 0 h 1252049"/>
              <a:gd name="connsiteX2" fmla="*/ 4079479 w 6843727"/>
              <a:gd name="connsiteY2" fmla="*/ 968692 h 1252049"/>
              <a:gd name="connsiteX3" fmla="*/ 5067549 w 6843727"/>
              <a:gd name="connsiteY3" fmla="*/ 1176337 h 1252049"/>
              <a:gd name="connsiteX4" fmla="*/ 4272822 w 6843727"/>
              <a:gd name="connsiteY4" fmla="*/ 1089661 h 1252049"/>
              <a:gd name="connsiteX5" fmla="*/ 5553734 w 6843727"/>
              <a:gd name="connsiteY5" fmla="*/ 1102044 h 1252049"/>
              <a:gd name="connsiteX6" fmla="*/ 6769198 w 6843727"/>
              <a:gd name="connsiteY6" fmla="*/ 1250633 h 1252049"/>
              <a:gd name="connsiteX7" fmla="*/ 3076575 w 6843727"/>
              <a:gd name="connsiteY7" fmla="*/ 1238250 h 1252049"/>
              <a:gd name="connsiteX8" fmla="*/ 0 w 6843727"/>
              <a:gd name="connsiteY8" fmla="*/ 1238250 h 1252049"/>
              <a:gd name="connsiteX9" fmla="*/ 0 w 6843727"/>
              <a:gd name="connsiteY9" fmla="*/ 0 h 1252049"/>
              <a:gd name="connsiteX0" fmla="*/ 0 w 6843727"/>
              <a:gd name="connsiteY0" fmla="*/ 0 h 1252049"/>
              <a:gd name="connsiteX1" fmla="*/ 3076575 w 6843727"/>
              <a:gd name="connsiteY1" fmla="*/ 0 h 1252049"/>
              <a:gd name="connsiteX2" fmla="*/ 4079479 w 6843727"/>
              <a:gd name="connsiteY2" fmla="*/ 968692 h 1252049"/>
              <a:gd name="connsiteX3" fmla="*/ 5067549 w 6843727"/>
              <a:gd name="connsiteY3" fmla="*/ 1176337 h 1252049"/>
              <a:gd name="connsiteX4" fmla="*/ 4310221 w 6843727"/>
              <a:gd name="connsiteY4" fmla="*/ 1102043 h 1252049"/>
              <a:gd name="connsiteX5" fmla="*/ 4272822 w 6843727"/>
              <a:gd name="connsiteY5" fmla="*/ 1089661 h 1252049"/>
              <a:gd name="connsiteX6" fmla="*/ 5553734 w 6843727"/>
              <a:gd name="connsiteY6" fmla="*/ 1102044 h 1252049"/>
              <a:gd name="connsiteX7" fmla="*/ 6769198 w 6843727"/>
              <a:gd name="connsiteY7" fmla="*/ 1250633 h 1252049"/>
              <a:gd name="connsiteX8" fmla="*/ 3076575 w 6843727"/>
              <a:gd name="connsiteY8" fmla="*/ 1238250 h 1252049"/>
              <a:gd name="connsiteX9" fmla="*/ 0 w 6843727"/>
              <a:gd name="connsiteY9" fmla="*/ 1238250 h 1252049"/>
              <a:gd name="connsiteX10" fmla="*/ 0 w 6843727"/>
              <a:gd name="connsiteY10" fmla="*/ 0 h 1252049"/>
              <a:gd name="connsiteX0" fmla="*/ 0 w 6843727"/>
              <a:gd name="connsiteY0" fmla="*/ 0 h 1252049"/>
              <a:gd name="connsiteX1" fmla="*/ 3076575 w 6843727"/>
              <a:gd name="connsiteY1" fmla="*/ 0 h 1252049"/>
              <a:gd name="connsiteX2" fmla="*/ 4079479 w 6843727"/>
              <a:gd name="connsiteY2" fmla="*/ 968692 h 1252049"/>
              <a:gd name="connsiteX3" fmla="*/ 4347620 w 6843727"/>
              <a:gd name="connsiteY3" fmla="*/ 1114425 h 1252049"/>
              <a:gd name="connsiteX4" fmla="*/ 4310221 w 6843727"/>
              <a:gd name="connsiteY4" fmla="*/ 1102043 h 1252049"/>
              <a:gd name="connsiteX5" fmla="*/ 4272822 w 6843727"/>
              <a:gd name="connsiteY5" fmla="*/ 1089661 h 1252049"/>
              <a:gd name="connsiteX6" fmla="*/ 5553734 w 6843727"/>
              <a:gd name="connsiteY6" fmla="*/ 1102044 h 1252049"/>
              <a:gd name="connsiteX7" fmla="*/ 6769198 w 6843727"/>
              <a:gd name="connsiteY7" fmla="*/ 1250633 h 1252049"/>
              <a:gd name="connsiteX8" fmla="*/ 3076575 w 6843727"/>
              <a:gd name="connsiteY8" fmla="*/ 1238250 h 1252049"/>
              <a:gd name="connsiteX9" fmla="*/ 0 w 6843727"/>
              <a:gd name="connsiteY9" fmla="*/ 1238250 h 1252049"/>
              <a:gd name="connsiteX10" fmla="*/ 0 w 6843727"/>
              <a:gd name="connsiteY10" fmla="*/ 0 h 1252049"/>
              <a:gd name="connsiteX0" fmla="*/ 0 w 6843727"/>
              <a:gd name="connsiteY0" fmla="*/ 0 h 1252049"/>
              <a:gd name="connsiteX1" fmla="*/ 3076575 w 6843727"/>
              <a:gd name="connsiteY1" fmla="*/ 0 h 1252049"/>
              <a:gd name="connsiteX2" fmla="*/ 4079479 w 6843727"/>
              <a:gd name="connsiteY2" fmla="*/ 968692 h 1252049"/>
              <a:gd name="connsiteX3" fmla="*/ 4347620 w 6843727"/>
              <a:gd name="connsiteY3" fmla="*/ 1114425 h 1252049"/>
              <a:gd name="connsiteX4" fmla="*/ 4310221 w 6843727"/>
              <a:gd name="connsiteY4" fmla="*/ 1102043 h 1252049"/>
              <a:gd name="connsiteX5" fmla="*/ 4300872 w 6843727"/>
              <a:gd name="connsiteY5" fmla="*/ 1102043 h 1252049"/>
              <a:gd name="connsiteX6" fmla="*/ 5553734 w 6843727"/>
              <a:gd name="connsiteY6" fmla="*/ 1102044 h 1252049"/>
              <a:gd name="connsiteX7" fmla="*/ 6769198 w 6843727"/>
              <a:gd name="connsiteY7" fmla="*/ 1250633 h 1252049"/>
              <a:gd name="connsiteX8" fmla="*/ 3076575 w 6843727"/>
              <a:gd name="connsiteY8" fmla="*/ 1238250 h 1252049"/>
              <a:gd name="connsiteX9" fmla="*/ 0 w 6843727"/>
              <a:gd name="connsiteY9" fmla="*/ 1238250 h 1252049"/>
              <a:gd name="connsiteX10" fmla="*/ 0 w 6843727"/>
              <a:gd name="connsiteY10" fmla="*/ 0 h 1252049"/>
              <a:gd name="connsiteX0" fmla="*/ 0 w 6842967"/>
              <a:gd name="connsiteY0" fmla="*/ 0 h 1252049"/>
              <a:gd name="connsiteX1" fmla="*/ 3076575 w 6842967"/>
              <a:gd name="connsiteY1" fmla="*/ 0 h 1252049"/>
              <a:gd name="connsiteX2" fmla="*/ 4079479 w 6842967"/>
              <a:gd name="connsiteY2" fmla="*/ 968692 h 1252049"/>
              <a:gd name="connsiteX3" fmla="*/ 4347620 w 6842967"/>
              <a:gd name="connsiteY3" fmla="*/ 1114425 h 1252049"/>
              <a:gd name="connsiteX4" fmla="*/ 4310221 w 6842967"/>
              <a:gd name="connsiteY4" fmla="*/ 1102043 h 1252049"/>
              <a:gd name="connsiteX5" fmla="*/ 4300872 w 6842967"/>
              <a:gd name="connsiteY5" fmla="*/ 1102043 h 1252049"/>
              <a:gd name="connsiteX6" fmla="*/ 5536668 w 6842967"/>
              <a:gd name="connsiteY6" fmla="*/ 1152081 h 1252049"/>
              <a:gd name="connsiteX7" fmla="*/ 6769198 w 6842967"/>
              <a:gd name="connsiteY7" fmla="*/ 1250633 h 1252049"/>
              <a:gd name="connsiteX8" fmla="*/ 3076575 w 6842967"/>
              <a:gd name="connsiteY8" fmla="*/ 1238250 h 1252049"/>
              <a:gd name="connsiteX9" fmla="*/ 0 w 6842967"/>
              <a:gd name="connsiteY9" fmla="*/ 1238250 h 1252049"/>
              <a:gd name="connsiteX10" fmla="*/ 0 w 6842967"/>
              <a:gd name="connsiteY10" fmla="*/ 0 h 1252049"/>
              <a:gd name="connsiteX0" fmla="*/ 0 w 6990888"/>
              <a:gd name="connsiteY0" fmla="*/ 0 h 1251951"/>
              <a:gd name="connsiteX1" fmla="*/ 3076575 w 6990888"/>
              <a:gd name="connsiteY1" fmla="*/ 0 h 1251951"/>
              <a:gd name="connsiteX2" fmla="*/ 4079479 w 6990888"/>
              <a:gd name="connsiteY2" fmla="*/ 968692 h 1251951"/>
              <a:gd name="connsiteX3" fmla="*/ 4347620 w 6990888"/>
              <a:gd name="connsiteY3" fmla="*/ 1114425 h 1251951"/>
              <a:gd name="connsiteX4" fmla="*/ 4310221 w 6990888"/>
              <a:gd name="connsiteY4" fmla="*/ 1102043 h 1251951"/>
              <a:gd name="connsiteX5" fmla="*/ 4300872 w 6990888"/>
              <a:gd name="connsiteY5" fmla="*/ 1102043 h 1251951"/>
              <a:gd name="connsiteX6" fmla="*/ 5536668 w 6990888"/>
              <a:gd name="connsiteY6" fmla="*/ 1152081 h 1251951"/>
              <a:gd name="connsiteX7" fmla="*/ 6417060 w 6990888"/>
              <a:gd name="connsiteY7" fmla="*/ 1160839 h 1251951"/>
              <a:gd name="connsiteX8" fmla="*/ 6769198 w 6990888"/>
              <a:gd name="connsiteY8" fmla="*/ 1250633 h 1251951"/>
              <a:gd name="connsiteX9" fmla="*/ 3076575 w 6990888"/>
              <a:gd name="connsiteY9" fmla="*/ 1238250 h 1251951"/>
              <a:gd name="connsiteX10" fmla="*/ 0 w 6990888"/>
              <a:gd name="connsiteY10" fmla="*/ 1238250 h 1251951"/>
              <a:gd name="connsiteX11" fmla="*/ 0 w 6990888"/>
              <a:gd name="connsiteY11" fmla="*/ 0 h 1251951"/>
              <a:gd name="connsiteX0" fmla="*/ 0 w 6990888"/>
              <a:gd name="connsiteY0" fmla="*/ 0 h 1251951"/>
              <a:gd name="connsiteX1" fmla="*/ 3076575 w 6990888"/>
              <a:gd name="connsiteY1" fmla="*/ 0 h 1251951"/>
              <a:gd name="connsiteX2" fmla="*/ 4079479 w 6990888"/>
              <a:gd name="connsiteY2" fmla="*/ 968692 h 1251951"/>
              <a:gd name="connsiteX3" fmla="*/ 4347620 w 6990888"/>
              <a:gd name="connsiteY3" fmla="*/ 1114425 h 1251951"/>
              <a:gd name="connsiteX4" fmla="*/ 4310221 w 6990888"/>
              <a:gd name="connsiteY4" fmla="*/ 1102043 h 1251951"/>
              <a:gd name="connsiteX5" fmla="*/ 5536668 w 6990888"/>
              <a:gd name="connsiteY5" fmla="*/ 1152081 h 1251951"/>
              <a:gd name="connsiteX6" fmla="*/ 6417060 w 6990888"/>
              <a:gd name="connsiteY6" fmla="*/ 1160839 h 1251951"/>
              <a:gd name="connsiteX7" fmla="*/ 6769198 w 6990888"/>
              <a:gd name="connsiteY7" fmla="*/ 1250633 h 1251951"/>
              <a:gd name="connsiteX8" fmla="*/ 3076575 w 6990888"/>
              <a:gd name="connsiteY8" fmla="*/ 1238250 h 1251951"/>
              <a:gd name="connsiteX9" fmla="*/ 0 w 6990888"/>
              <a:gd name="connsiteY9" fmla="*/ 1238250 h 1251951"/>
              <a:gd name="connsiteX10" fmla="*/ 0 w 6990888"/>
              <a:gd name="connsiteY10" fmla="*/ 0 h 1251951"/>
              <a:gd name="connsiteX0" fmla="*/ 0 w 6990888"/>
              <a:gd name="connsiteY0" fmla="*/ 0 h 1251951"/>
              <a:gd name="connsiteX1" fmla="*/ 3076575 w 6990888"/>
              <a:gd name="connsiteY1" fmla="*/ 0 h 1251951"/>
              <a:gd name="connsiteX2" fmla="*/ 4079479 w 6990888"/>
              <a:gd name="connsiteY2" fmla="*/ 968692 h 1251951"/>
              <a:gd name="connsiteX3" fmla="*/ 4347620 w 6990888"/>
              <a:gd name="connsiteY3" fmla="*/ 1114425 h 1251951"/>
              <a:gd name="connsiteX4" fmla="*/ 5536668 w 6990888"/>
              <a:gd name="connsiteY4" fmla="*/ 1152081 h 1251951"/>
              <a:gd name="connsiteX5" fmla="*/ 6417060 w 6990888"/>
              <a:gd name="connsiteY5" fmla="*/ 1160839 h 1251951"/>
              <a:gd name="connsiteX6" fmla="*/ 6769198 w 6990888"/>
              <a:gd name="connsiteY6" fmla="*/ 1250633 h 1251951"/>
              <a:gd name="connsiteX7" fmla="*/ 3076575 w 6990888"/>
              <a:gd name="connsiteY7" fmla="*/ 1238250 h 1251951"/>
              <a:gd name="connsiteX8" fmla="*/ 0 w 6990888"/>
              <a:gd name="connsiteY8" fmla="*/ 1238250 h 1251951"/>
              <a:gd name="connsiteX9" fmla="*/ 0 w 6990888"/>
              <a:gd name="connsiteY9" fmla="*/ 0 h 1251951"/>
              <a:gd name="connsiteX0" fmla="*/ 0 w 7061128"/>
              <a:gd name="connsiteY0" fmla="*/ 0 h 1253715"/>
              <a:gd name="connsiteX1" fmla="*/ 3076575 w 7061128"/>
              <a:gd name="connsiteY1" fmla="*/ 0 h 1253715"/>
              <a:gd name="connsiteX2" fmla="*/ 4079479 w 7061128"/>
              <a:gd name="connsiteY2" fmla="*/ 968692 h 1253715"/>
              <a:gd name="connsiteX3" fmla="*/ 4347620 w 7061128"/>
              <a:gd name="connsiteY3" fmla="*/ 1114425 h 1253715"/>
              <a:gd name="connsiteX4" fmla="*/ 5536668 w 7061128"/>
              <a:gd name="connsiteY4" fmla="*/ 1152081 h 1253715"/>
              <a:gd name="connsiteX5" fmla="*/ 6417060 w 7061128"/>
              <a:gd name="connsiteY5" fmla="*/ 1160839 h 1253715"/>
              <a:gd name="connsiteX6" fmla="*/ 6782825 w 7061128"/>
              <a:gd name="connsiteY6" fmla="*/ 1156797 h 1253715"/>
              <a:gd name="connsiteX7" fmla="*/ 6769198 w 7061128"/>
              <a:gd name="connsiteY7" fmla="*/ 1250633 h 1253715"/>
              <a:gd name="connsiteX8" fmla="*/ 3076575 w 7061128"/>
              <a:gd name="connsiteY8" fmla="*/ 1238250 h 1253715"/>
              <a:gd name="connsiteX9" fmla="*/ 0 w 7061128"/>
              <a:gd name="connsiteY9" fmla="*/ 1238250 h 1253715"/>
              <a:gd name="connsiteX10" fmla="*/ 0 w 7061128"/>
              <a:gd name="connsiteY10" fmla="*/ 0 h 1253715"/>
              <a:gd name="connsiteX0" fmla="*/ 0 w 7079706"/>
              <a:gd name="connsiteY0" fmla="*/ 0 h 1254718"/>
              <a:gd name="connsiteX1" fmla="*/ 3076575 w 7079706"/>
              <a:gd name="connsiteY1" fmla="*/ 0 h 1254718"/>
              <a:gd name="connsiteX2" fmla="*/ 4079479 w 7079706"/>
              <a:gd name="connsiteY2" fmla="*/ 968692 h 1254718"/>
              <a:gd name="connsiteX3" fmla="*/ 4347620 w 7079706"/>
              <a:gd name="connsiteY3" fmla="*/ 1114425 h 1254718"/>
              <a:gd name="connsiteX4" fmla="*/ 5536668 w 7079706"/>
              <a:gd name="connsiteY4" fmla="*/ 1152081 h 1254718"/>
              <a:gd name="connsiteX5" fmla="*/ 6417060 w 7079706"/>
              <a:gd name="connsiteY5" fmla="*/ 1160839 h 1254718"/>
              <a:gd name="connsiteX6" fmla="*/ 6832275 w 7079706"/>
              <a:gd name="connsiteY6" fmla="*/ 1139660 h 1254718"/>
              <a:gd name="connsiteX7" fmla="*/ 6769198 w 7079706"/>
              <a:gd name="connsiteY7" fmla="*/ 1250633 h 1254718"/>
              <a:gd name="connsiteX8" fmla="*/ 3076575 w 7079706"/>
              <a:gd name="connsiteY8" fmla="*/ 1238250 h 1254718"/>
              <a:gd name="connsiteX9" fmla="*/ 0 w 7079706"/>
              <a:gd name="connsiteY9" fmla="*/ 1238250 h 1254718"/>
              <a:gd name="connsiteX10" fmla="*/ 0 w 7079706"/>
              <a:gd name="connsiteY10" fmla="*/ 0 h 1254718"/>
              <a:gd name="connsiteX0" fmla="*/ 0 w 7079706"/>
              <a:gd name="connsiteY0" fmla="*/ 0 h 1254718"/>
              <a:gd name="connsiteX1" fmla="*/ 3076575 w 7079706"/>
              <a:gd name="connsiteY1" fmla="*/ 0 h 1254718"/>
              <a:gd name="connsiteX2" fmla="*/ 4079479 w 7079706"/>
              <a:gd name="connsiteY2" fmla="*/ 968692 h 1254718"/>
              <a:gd name="connsiteX3" fmla="*/ 4347620 w 7079706"/>
              <a:gd name="connsiteY3" fmla="*/ 1114425 h 1254718"/>
              <a:gd name="connsiteX4" fmla="*/ 5536668 w 7079706"/>
              <a:gd name="connsiteY4" fmla="*/ 1152081 h 1254718"/>
              <a:gd name="connsiteX5" fmla="*/ 6441785 w 7079706"/>
              <a:gd name="connsiteY5" fmla="*/ 1135133 h 1254718"/>
              <a:gd name="connsiteX6" fmla="*/ 6832275 w 7079706"/>
              <a:gd name="connsiteY6" fmla="*/ 1139660 h 1254718"/>
              <a:gd name="connsiteX7" fmla="*/ 6769198 w 7079706"/>
              <a:gd name="connsiteY7" fmla="*/ 1250633 h 1254718"/>
              <a:gd name="connsiteX8" fmla="*/ 3076575 w 7079706"/>
              <a:gd name="connsiteY8" fmla="*/ 1238250 h 1254718"/>
              <a:gd name="connsiteX9" fmla="*/ 0 w 7079706"/>
              <a:gd name="connsiteY9" fmla="*/ 1238250 h 1254718"/>
              <a:gd name="connsiteX10" fmla="*/ 0 w 7079706"/>
              <a:gd name="connsiteY10" fmla="*/ 0 h 1254718"/>
              <a:gd name="connsiteX0" fmla="*/ 0 w 7078295"/>
              <a:gd name="connsiteY0" fmla="*/ 0 h 1254718"/>
              <a:gd name="connsiteX1" fmla="*/ 3076575 w 7078295"/>
              <a:gd name="connsiteY1" fmla="*/ 0 h 1254718"/>
              <a:gd name="connsiteX2" fmla="*/ 4079479 w 7078295"/>
              <a:gd name="connsiteY2" fmla="*/ 968692 h 1254718"/>
              <a:gd name="connsiteX3" fmla="*/ 4347620 w 7078295"/>
              <a:gd name="connsiteY3" fmla="*/ 1114425 h 1254718"/>
              <a:gd name="connsiteX4" fmla="*/ 5536668 w 7078295"/>
              <a:gd name="connsiteY4" fmla="*/ 1152081 h 1254718"/>
              <a:gd name="connsiteX5" fmla="*/ 6449277 w 7078295"/>
              <a:gd name="connsiteY5" fmla="*/ 1167936 h 1254718"/>
              <a:gd name="connsiteX6" fmla="*/ 6832275 w 7078295"/>
              <a:gd name="connsiteY6" fmla="*/ 1139660 h 1254718"/>
              <a:gd name="connsiteX7" fmla="*/ 6769198 w 7078295"/>
              <a:gd name="connsiteY7" fmla="*/ 1250633 h 1254718"/>
              <a:gd name="connsiteX8" fmla="*/ 3076575 w 7078295"/>
              <a:gd name="connsiteY8" fmla="*/ 1238250 h 1254718"/>
              <a:gd name="connsiteX9" fmla="*/ 0 w 7078295"/>
              <a:gd name="connsiteY9" fmla="*/ 1238250 h 1254718"/>
              <a:gd name="connsiteX10" fmla="*/ 0 w 7078295"/>
              <a:gd name="connsiteY10" fmla="*/ 0 h 1254718"/>
              <a:gd name="connsiteX0" fmla="*/ 0 w 7090164"/>
              <a:gd name="connsiteY0" fmla="*/ 0 h 1254231"/>
              <a:gd name="connsiteX1" fmla="*/ 3076575 w 7090164"/>
              <a:gd name="connsiteY1" fmla="*/ 0 h 1254231"/>
              <a:gd name="connsiteX2" fmla="*/ 4079479 w 7090164"/>
              <a:gd name="connsiteY2" fmla="*/ 968692 h 1254231"/>
              <a:gd name="connsiteX3" fmla="*/ 4347620 w 7090164"/>
              <a:gd name="connsiteY3" fmla="*/ 1114425 h 1254231"/>
              <a:gd name="connsiteX4" fmla="*/ 5536668 w 7090164"/>
              <a:gd name="connsiteY4" fmla="*/ 1152081 h 1254231"/>
              <a:gd name="connsiteX5" fmla="*/ 6449277 w 7090164"/>
              <a:gd name="connsiteY5" fmla="*/ 1167936 h 1254231"/>
              <a:gd name="connsiteX6" fmla="*/ 6862242 w 7090164"/>
              <a:gd name="connsiteY6" fmla="*/ 1147861 h 1254231"/>
              <a:gd name="connsiteX7" fmla="*/ 6769198 w 7090164"/>
              <a:gd name="connsiteY7" fmla="*/ 1250633 h 1254231"/>
              <a:gd name="connsiteX8" fmla="*/ 3076575 w 7090164"/>
              <a:gd name="connsiteY8" fmla="*/ 1238250 h 1254231"/>
              <a:gd name="connsiteX9" fmla="*/ 0 w 7090164"/>
              <a:gd name="connsiteY9" fmla="*/ 1238250 h 1254231"/>
              <a:gd name="connsiteX10" fmla="*/ 0 w 7090164"/>
              <a:gd name="connsiteY10" fmla="*/ 0 h 1254231"/>
              <a:gd name="connsiteX0" fmla="*/ 0 w 7090164"/>
              <a:gd name="connsiteY0" fmla="*/ 0 h 1252438"/>
              <a:gd name="connsiteX1" fmla="*/ 3076575 w 7090164"/>
              <a:gd name="connsiteY1" fmla="*/ 0 h 1252438"/>
              <a:gd name="connsiteX2" fmla="*/ 4079479 w 7090164"/>
              <a:gd name="connsiteY2" fmla="*/ 968692 h 1252438"/>
              <a:gd name="connsiteX3" fmla="*/ 4347620 w 7090164"/>
              <a:gd name="connsiteY3" fmla="*/ 1114425 h 1252438"/>
              <a:gd name="connsiteX4" fmla="*/ 5536668 w 7090164"/>
              <a:gd name="connsiteY4" fmla="*/ 1152081 h 1252438"/>
              <a:gd name="connsiteX5" fmla="*/ 6449277 w 7090164"/>
              <a:gd name="connsiteY5" fmla="*/ 1167936 h 1252438"/>
              <a:gd name="connsiteX6" fmla="*/ 6862242 w 7090164"/>
              <a:gd name="connsiteY6" fmla="*/ 1180664 h 1252438"/>
              <a:gd name="connsiteX7" fmla="*/ 6769198 w 7090164"/>
              <a:gd name="connsiteY7" fmla="*/ 1250633 h 1252438"/>
              <a:gd name="connsiteX8" fmla="*/ 3076575 w 7090164"/>
              <a:gd name="connsiteY8" fmla="*/ 1238250 h 1252438"/>
              <a:gd name="connsiteX9" fmla="*/ 0 w 7090164"/>
              <a:gd name="connsiteY9" fmla="*/ 1238250 h 1252438"/>
              <a:gd name="connsiteX10" fmla="*/ 0 w 7090164"/>
              <a:gd name="connsiteY10" fmla="*/ 0 h 125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0164" h="1252438">
                <a:moveTo>
                  <a:pt x="0" y="0"/>
                </a:moveTo>
                <a:lnTo>
                  <a:pt x="3076575" y="0"/>
                </a:lnTo>
                <a:cubicBezTo>
                  <a:pt x="3079750" y="34925"/>
                  <a:pt x="3867638" y="782955"/>
                  <a:pt x="4079479" y="968692"/>
                </a:cubicBezTo>
                <a:cubicBezTo>
                  <a:pt x="4291320" y="1154429"/>
                  <a:pt x="4104755" y="1083860"/>
                  <a:pt x="4347620" y="1114425"/>
                </a:cubicBezTo>
                <a:cubicBezTo>
                  <a:pt x="4590485" y="1144990"/>
                  <a:pt x="5187641" y="1148630"/>
                  <a:pt x="5536668" y="1152081"/>
                </a:cubicBezTo>
                <a:cubicBezTo>
                  <a:pt x="5838374" y="1146432"/>
                  <a:pt x="6147571" y="1173585"/>
                  <a:pt x="6449277" y="1167936"/>
                </a:cubicBezTo>
                <a:cubicBezTo>
                  <a:pt x="6665211" y="1165866"/>
                  <a:pt x="6808922" y="1166881"/>
                  <a:pt x="6862242" y="1180664"/>
                </a:cubicBezTo>
                <a:cubicBezTo>
                  <a:pt x="6915562" y="1194447"/>
                  <a:pt x="7400142" y="1241035"/>
                  <a:pt x="6769198" y="1250633"/>
                </a:cubicBezTo>
                <a:cubicBezTo>
                  <a:pt x="6138254" y="1260231"/>
                  <a:pt x="3995964" y="1227931"/>
                  <a:pt x="3076575" y="1238250"/>
                </a:cubicBezTo>
                <a:lnTo>
                  <a:pt x="0" y="1238250"/>
                </a:lnTo>
                <a:lnTo>
                  <a:pt x="0" y="0"/>
                </a:lnTo>
                <a:close/>
              </a:path>
            </a:pathLst>
          </a:custGeom>
          <a:solidFill>
            <a:srgbClr val="481F67"/>
          </a:solidFill>
          <a:ln>
            <a:solidFill>
              <a:srgbClr val="3C1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u="none" baseline="0" dirty="0"/>
              <a:t> </a:t>
            </a:r>
            <a:r>
              <a:rPr lang="en-GB" sz="1600" u="none" dirty="0"/>
              <a:t> </a:t>
            </a:r>
            <a:r>
              <a:rPr lang="en-GB" sz="1800" b="1" u="none" dirty="0">
                <a:latin typeface="Arial" panose="020B0604020202020204" pitchFamily="34" charset="0"/>
                <a:cs typeface="Arial" panose="020B0604020202020204" pitchFamily="34" charset="0"/>
              </a:rPr>
              <a:t>ORGANISATION CHART             </a:t>
            </a:r>
            <a:r>
              <a:rPr lang="en-GB" sz="18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  <a:p>
            <a:pPr algn="l"/>
            <a:r>
              <a:rPr lang="en-GB" sz="1800" u="none" baseline="0" dirty="0"/>
              <a:t>                     </a:t>
            </a:r>
          </a:p>
          <a:p>
            <a:pPr algn="l"/>
            <a:r>
              <a:rPr lang="en-GB" sz="1800" u="none" baseline="0" dirty="0"/>
              <a:t>                                               </a:t>
            </a:r>
            <a:endParaRPr lang="en-GB" sz="1800" u="sng" baseline="0" dirty="0"/>
          </a:p>
          <a:p>
            <a:pPr algn="l"/>
            <a:endParaRPr lang="en-GB" sz="1000" u="sng" dirty="0"/>
          </a:p>
          <a:p>
            <a:pPr algn="l"/>
            <a:r>
              <a:rPr lang="en-GB" sz="1100" dirty="0"/>
              <a:t>                         </a:t>
            </a:r>
            <a:r>
              <a:rPr lang="en-GB" sz="1100" baseline="0" dirty="0"/>
              <a:t> </a:t>
            </a:r>
            <a:r>
              <a:rPr lang="en-GB" sz="1100" dirty="0"/>
              <a:t> </a:t>
            </a:r>
            <a:endParaRPr lang="en-GB" sz="1100" b="1" u="sng" dirty="0"/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AD374A63-E5AD-4A73-9312-CC6CC7F2A8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042" y="36823"/>
            <a:ext cx="897343" cy="466725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D4F09704-ECF2-4A1C-BE35-EE363129CC60}"/>
              </a:ext>
            </a:extLst>
          </p:cNvPr>
          <p:cNvSpPr/>
          <p:nvPr/>
        </p:nvSpPr>
        <p:spPr>
          <a:xfrm>
            <a:off x="5890570" y="5381015"/>
            <a:ext cx="614571" cy="5766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i="1" dirty="0">
                <a:solidFill>
                  <a:schemeClr val="bg1"/>
                </a:solidFill>
              </a:rPr>
              <a:t> Site Supervisor</a:t>
            </a:r>
            <a:endParaRPr lang="en-GB" sz="750" dirty="0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7EF1EC9-C25C-4970-AD48-B96738CD426F}"/>
              </a:ext>
            </a:extLst>
          </p:cNvPr>
          <p:cNvSpPr/>
          <p:nvPr/>
        </p:nvSpPr>
        <p:spPr>
          <a:xfrm>
            <a:off x="9629515" y="4502434"/>
            <a:ext cx="582981" cy="5825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T</a:t>
            </a:r>
            <a:r>
              <a:rPr lang="en-GB" sz="750" dirty="0"/>
              <a:t>eam Administrator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E3A7A1-4F7C-6288-3F00-0D315A3635F3}"/>
              </a:ext>
            </a:extLst>
          </p:cNvPr>
          <p:cNvSpPr/>
          <p:nvPr/>
        </p:nvSpPr>
        <p:spPr>
          <a:xfrm>
            <a:off x="9119140" y="2094641"/>
            <a:ext cx="1253977" cy="45262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Business  Manager</a:t>
            </a:r>
            <a:endParaRPr lang="en-GB" sz="75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7A1C82-3753-6DC8-402C-9A4F0D1E4802}"/>
              </a:ext>
            </a:extLst>
          </p:cNvPr>
          <p:cNvSpPr/>
          <p:nvPr/>
        </p:nvSpPr>
        <p:spPr>
          <a:xfrm>
            <a:off x="4549659" y="3533844"/>
            <a:ext cx="564397" cy="5779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800"/>
              </a:lnSpc>
            </a:pPr>
            <a:r>
              <a:rPr lang="en-GB" sz="750" dirty="0">
                <a:solidFill>
                  <a:schemeClr val="bg1"/>
                </a:solidFill>
              </a:rPr>
              <a:t>Contracts</a:t>
            </a:r>
            <a:r>
              <a:rPr lang="en-GB" sz="750" i="1" dirty="0">
                <a:solidFill>
                  <a:schemeClr val="bg1"/>
                </a:solidFill>
              </a:rPr>
              <a:t> Manager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CFC57D-3F3D-9DA7-7860-E63E8D84262F}"/>
              </a:ext>
            </a:extLst>
          </p:cNvPr>
          <p:cNvCxnSpPr>
            <a:cxnSpLocks/>
          </p:cNvCxnSpPr>
          <p:nvPr/>
        </p:nvCxnSpPr>
        <p:spPr>
          <a:xfrm>
            <a:off x="853665" y="1004786"/>
            <a:ext cx="10515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8A74DB8-0C2E-5006-2DC9-0BAE4F9C2BC4}"/>
              </a:ext>
            </a:extLst>
          </p:cNvPr>
          <p:cNvSpPr/>
          <p:nvPr/>
        </p:nvSpPr>
        <p:spPr>
          <a:xfrm>
            <a:off x="1989432" y="1144134"/>
            <a:ext cx="1137146" cy="256365"/>
          </a:xfrm>
          <a:prstGeom prst="roundRect">
            <a:avLst/>
          </a:prstGeom>
          <a:solidFill>
            <a:srgbClr val="A8D8B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COMMERCIAL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5BF1C57-398C-B034-423A-E9220DB7D047}"/>
              </a:ext>
            </a:extLst>
          </p:cNvPr>
          <p:cNvSpPr/>
          <p:nvPr/>
        </p:nvSpPr>
        <p:spPr>
          <a:xfrm>
            <a:off x="4707019" y="1138830"/>
            <a:ext cx="1038416" cy="256365"/>
          </a:xfrm>
          <a:prstGeom prst="roundRect">
            <a:avLst/>
          </a:prstGeom>
          <a:solidFill>
            <a:srgbClr val="A8D8B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OPERATIONS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55488CD-62EE-0324-0D01-B772226ED582}"/>
              </a:ext>
            </a:extLst>
          </p:cNvPr>
          <p:cNvSpPr/>
          <p:nvPr/>
        </p:nvSpPr>
        <p:spPr>
          <a:xfrm>
            <a:off x="9556789" y="1165935"/>
            <a:ext cx="1291558" cy="256365"/>
          </a:xfrm>
          <a:prstGeom prst="roundRect">
            <a:avLst/>
          </a:prstGeom>
          <a:solidFill>
            <a:srgbClr val="A8D8B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FINANCE/ADMIN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5A7E797-63BD-C8FB-4307-FA5EEEA07222}"/>
              </a:ext>
            </a:extLst>
          </p:cNvPr>
          <p:cNvSpPr/>
          <p:nvPr/>
        </p:nvSpPr>
        <p:spPr>
          <a:xfrm>
            <a:off x="115983" y="1127367"/>
            <a:ext cx="1714978" cy="256365"/>
          </a:xfrm>
          <a:prstGeom prst="roundRect">
            <a:avLst/>
          </a:prstGeom>
          <a:solidFill>
            <a:srgbClr val="A8D8B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SALES &amp; ESTIMATING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5D636AF-8A32-AA60-7325-1724B219E98F}"/>
              </a:ext>
            </a:extLst>
          </p:cNvPr>
          <p:cNvCxnSpPr>
            <a:cxnSpLocks/>
          </p:cNvCxnSpPr>
          <p:nvPr/>
        </p:nvCxnSpPr>
        <p:spPr>
          <a:xfrm>
            <a:off x="11368721" y="1004786"/>
            <a:ext cx="0" cy="546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B5AE0C3-678D-4768-1ECA-F8A39E240DD1}"/>
              </a:ext>
            </a:extLst>
          </p:cNvPr>
          <p:cNvSpPr/>
          <p:nvPr/>
        </p:nvSpPr>
        <p:spPr>
          <a:xfrm>
            <a:off x="8189263" y="2757381"/>
            <a:ext cx="559278" cy="567460"/>
          </a:xfrm>
          <a:prstGeom prst="rect">
            <a:avLst/>
          </a:prstGeom>
          <a:solidFill>
            <a:srgbClr val="DB641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Design Manager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E25A234-9B8E-6A42-21A9-E8F3B9E23FF7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5226227" y="835520"/>
            <a:ext cx="0" cy="303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120AA02-459E-8FBF-A163-6EA52C2685C3}"/>
              </a:ext>
            </a:extLst>
          </p:cNvPr>
          <p:cNvCxnSpPr>
            <a:cxnSpLocks/>
          </p:cNvCxnSpPr>
          <p:nvPr/>
        </p:nvCxnSpPr>
        <p:spPr>
          <a:xfrm>
            <a:off x="830842" y="1383732"/>
            <a:ext cx="22823" cy="667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7BDB324A-3618-DFB0-AD79-40C4ADFCD482}"/>
              </a:ext>
            </a:extLst>
          </p:cNvPr>
          <p:cNvCxnSpPr>
            <a:cxnSpLocks/>
          </p:cNvCxnSpPr>
          <p:nvPr/>
        </p:nvCxnSpPr>
        <p:spPr>
          <a:xfrm>
            <a:off x="1384234" y="2432438"/>
            <a:ext cx="6095" cy="1093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4FC4321C-938D-F2BE-7E27-7F904FFAECFE}"/>
              </a:ext>
            </a:extLst>
          </p:cNvPr>
          <p:cNvCxnSpPr>
            <a:cxnSpLocks/>
          </p:cNvCxnSpPr>
          <p:nvPr/>
        </p:nvCxnSpPr>
        <p:spPr>
          <a:xfrm>
            <a:off x="1117889" y="2451807"/>
            <a:ext cx="9021" cy="1994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587EEB84-9E74-D23D-0490-1F9652D120B6}"/>
              </a:ext>
            </a:extLst>
          </p:cNvPr>
          <p:cNvCxnSpPr>
            <a:cxnSpLocks/>
          </p:cNvCxnSpPr>
          <p:nvPr/>
        </p:nvCxnSpPr>
        <p:spPr>
          <a:xfrm flipV="1">
            <a:off x="4058028" y="3185379"/>
            <a:ext cx="2972525" cy="27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72B4BF11-6D99-D350-FF6E-D3446AE96C4E}"/>
              </a:ext>
            </a:extLst>
          </p:cNvPr>
          <p:cNvCxnSpPr>
            <a:cxnSpLocks/>
          </p:cNvCxnSpPr>
          <p:nvPr/>
        </p:nvCxnSpPr>
        <p:spPr>
          <a:xfrm>
            <a:off x="4452692" y="4666187"/>
            <a:ext cx="25634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2FB8DD4-1585-D4DA-DD06-D7C002AF75A7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4831858" y="3212825"/>
            <a:ext cx="0" cy="321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0C8BE6F-0FAC-DA80-F2C7-BB33193379B7}"/>
              </a:ext>
            </a:extLst>
          </p:cNvPr>
          <p:cNvCxnSpPr>
            <a:cxnSpLocks/>
            <a:endCxn id="126" idx="0"/>
          </p:cNvCxnSpPr>
          <p:nvPr/>
        </p:nvCxnSpPr>
        <p:spPr>
          <a:xfrm>
            <a:off x="7030553" y="3192706"/>
            <a:ext cx="4070" cy="349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78A0FD5-1F0D-A8C5-3888-068409F93493}"/>
              </a:ext>
            </a:extLst>
          </p:cNvPr>
          <p:cNvCxnSpPr>
            <a:cxnSpLocks/>
          </p:cNvCxnSpPr>
          <p:nvPr/>
        </p:nvCxnSpPr>
        <p:spPr>
          <a:xfrm>
            <a:off x="5674741" y="3204889"/>
            <a:ext cx="1" cy="329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0E4473A-4A2A-A685-FD24-E6447323B7DC}"/>
              </a:ext>
            </a:extLst>
          </p:cNvPr>
          <p:cNvSpPr/>
          <p:nvPr/>
        </p:nvSpPr>
        <p:spPr>
          <a:xfrm>
            <a:off x="7138543" y="1148346"/>
            <a:ext cx="1462401" cy="235386"/>
          </a:xfrm>
          <a:prstGeom prst="roundRect">
            <a:avLst/>
          </a:prstGeom>
          <a:solidFill>
            <a:srgbClr val="A8D8B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DESIGN/TECHNICAL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0F67FFA-65AB-A47C-BFCB-48A98390909E}"/>
              </a:ext>
            </a:extLst>
          </p:cNvPr>
          <p:cNvCxnSpPr/>
          <p:nvPr/>
        </p:nvCxnSpPr>
        <p:spPr>
          <a:xfrm>
            <a:off x="853665" y="998339"/>
            <a:ext cx="0" cy="113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D5BBC4B8-2DDE-01DC-D195-479ACA6C2973}"/>
              </a:ext>
            </a:extLst>
          </p:cNvPr>
          <p:cNvSpPr/>
          <p:nvPr/>
        </p:nvSpPr>
        <p:spPr>
          <a:xfrm>
            <a:off x="2979990" y="4473161"/>
            <a:ext cx="627259" cy="58600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Project Cost  Controller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4EE4B543-3399-6AAC-F1E7-6D645BFFFD81}"/>
              </a:ext>
            </a:extLst>
          </p:cNvPr>
          <p:cNvSpPr/>
          <p:nvPr/>
        </p:nvSpPr>
        <p:spPr>
          <a:xfrm>
            <a:off x="10432471" y="1519436"/>
            <a:ext cx="1253977" cy="45262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Finance  Director</a:t>
            </a:r>
            <a:endParaRPr lang="en-GB" sz="750" dirty="0">
              <a:solidFill>
                <a:schemeClr val="bg1"/>
              </a:solidFill>
            </a:endParaRP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2D14D6E0-38C9-28EB-8D33-D262D507337E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4058028" y="3212825"/>
            <a:ext cx="1" cy="321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5A6BBF8-6573-B8F4-17E4-A0FF4B961185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5226227" y="1395195"/>
            <a:ext cx="24992" cy="3270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B989916E-797E-05CC-A2AF-76C9C0695D61}"/>
              </a:ext>
            </a:extLst>
          </p:cNvPr>
          <p:cNvSpPr/>
          <p:nvPr/>
        </p:nvSpPr>
        <p:spPr>
          <a:xfrm>
            <a:off x="7442791" y="4198860"/>
            <a:ext cx="575089" cy="587874"/>
          </a:xfrm>
          <a:prstGeom prst="rect">
            <a:avLst/>
          </a:prstGeom>
          <a:solidFill>
            <a:srgbClr val="DB641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Doc. Control/CAD Designer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BCF33148-E27B-5856-1552-DABBEC9CBF7D}"/>
              </a:ext>
            </a:extLst>
          </p:cNvPr>
          <p:cNvCxnSpPr>
            <a:cxnSpLocks/>
            <a:endCxn id="101" idx="1"/>
          </p:cNvCxnSpPr>
          <p:nvPr/>
        </p:nvCxnSpPr>
        <p:spPr>
          <a:xfrm flipV="1">
            <a:off x="844219" y="1756137"/>
            <a:ext cx="6333011" cy="27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4198E876-EEAE-E7F8-B518-D2C2578EEB71}"/>
              </a:ext>
            </a:extLst>
          </p:cNvPr>
          <p:cNvCxnSpPr/>
          <p:nvPr/>
        </p:nvCxnSpPr>
        <p:spPr>
          <a:xfrm>
            <a:off x="8017880" y="998339"/>
            <a:ext cx="0" cy="133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6949C357-68C6-C854-B050-10B4A7475BC6}"/>
              </a:ext>
            </a:extLst>
          </p:cNvPr>
          <p:cNvCxnSpPr>
            <a:stCxn id="101" idx="3"/>
            <a:endCxn id="256" idx="1"/>
          </p:cNvCxnSpPr>
          <p:nvPr/>
        </p:nvCxnSpPr>
        <p:spPr>
          <a:xfrm flipV="1">
            <a:off x="8558022" y="1745748"/>
            <a:ext cx="1874449" cy="10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0E597D82-169E-5756-C3C0-F75A387ABD87}"/>
              </a:ext>
            </a:extLst>
          </p:cNvPr>
          <p:cNvCxnSpPr>
            <a:cxnSpLocks/>
          </p:cNvCxnSpPr>
          <p:nvPr/>
        </p:nvCxnSpPr>
        <p:spPr>
          <a:xfrm flipV="1">
            <a:off x="9867211" y="1422300"/>
            <a:ext cx="0" cy="645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1CB91585-CD18-5066-D780-FEBE960603B3}"/>
              </a:ext>
            </a:extLst>
          </p:cNvPr>
          <p:cNvCxnSpPr>
            <a:cxnSpLocks/>
          </p:cNvCxnSpPr>
          <p:nvPr/>
        </p:nvCxnSpPr>
        <p:spPr>
          <a:xfrm>
            <a:off x="7580484" y="2380917"/>
            <a:ext cx="8542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8BC401FA-4121-2559-0EF6-2832AFC4728E}"/>
              </a:ext>
            </a:extLst>
          </p:cNvPr>
          <p:cNvCxnSpPr>
            <a:cxnSpLocks/>
          </p:cNvCxnSpPr>
          <p:nvPr/>
        </p:nvCxnSpPr>
        <p:spPr>
          <a:xfrm>
            <a:off x="8434699" y="2380917"/>
            <a:ext cx="0" cy="3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5CCC78AE-21C3-15B9-0BD6-07985F93F874}"/>
              </a:ext>
            </a:extLst>
          </p:cNvPr>
          <p:cNvCxnSpPr>
            <a:cxnSpLocks/>
            <a:endCxn id="111" idx="0"/>
          </p:cNvCxnSpPr>
          <p:nvPr/>
        </p:nvCxnSpPr>
        <p:spPr>
          <a:xfrm flipH="1">
            <a:off x="2413901" y="1422300"/>
            <a:ext cx="17200" cy="1478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95404069-9889-42AF-619A-D4696F249F05}"/>
              </a:ext>
            </a:extLst>
          </p:cNvPr>
          <p:cNvCxnSpPr/>
          <p:nvPr/>
        </p:nvCxnSpPr>
        <p:spPr>
          <a:xfrm>
            <a:off x="2431101" y="1015286"/>
            <a:ext cx="0" cy="139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2A194364-CE42-F407-764E-CA4EF78FDE7B}"/>
              </a:ext>
            </a:extLst>
          </p:cNvPr>
          <p:cNvCxnSpPr>
            <a:cxnSpLocks/>
            <a:stCxn id="227" idx="0"/>
          </p:cNvCxnSpPr>
          <p:nvPr/>
        </p:nvCxnSpPr>
        <p:spPr>
          <a:xfrm flipH="1" flipV="1">
            <a:off x="3284199" y="1004786"/>
            <a:ext cx="9421" cy="3468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2932952-9B41-7554-E31A-C691336A5A85}"/>
              </a:ext>
            </a:extLst>
          </p:cNvPr>
          <p:cNvCxnSpPr>
            <a:cxnSpLocks/>
            <a:endCxn id="141" idx="0"/>
          </p:cNvCxnSpPr>
          <p:nvPr/>
        </p:nvCxnSpPr>
        <p:spPr>
          <a:xfrm>
            <a:off x="4452692" y="4678369"/>
            <a:ext cx="14575" cy="702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EFFCDB-C5C3-E649-15F5-226AB58C2DA8}"/>
              </a:ext>
            </a:extLst>
          </p:cNvPr>
          <p:cNvCxnSpPr>
            <a:cxnSpLocks/>
            <a:endCxn id="74" idx="0"/>
          </p:cNvCxnSpPr>
          <p:nvPr/>
        </p:nvCxnSpPr>
        <p:spPr>
          <a:xfrm>
            <a:off x="6197856" y="4660935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2CC46B9-A055-1EEF-2F38-67C0B86746CD}"/>
              </a:ext>
            </a:extLst>
          </p:cNvPr>
          <p:cNvCxnSpPr>
            <a:cxnSpLocks/>
          </p:cNvCxnSpPr>
          <p:nvPr/>
        </p:nvCxnSpPr>
        <p:spPr>
          <a:xfrm>
            <a:off x="5386857" y="4678369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D57DC1-1E8A-C958-3436-6CBF8093F51F}"/>
              </a:ext>
            </a:extLst>
          </p:cNvPr>
          <p:cNvCxnSpPr>
            <a:cxnSpLocks/>
            <a:endCxn id="120" idx="0"/>
          </p:cNvCxnSpPr>
          <p:nvPr/>
        </p:nvCxnSpPr>
        <p:spPr>
          <a:xfrm>
            <a:off x="9883939" y="2573823"/>
            <a:ext cx="37067" cy="1928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065C61B8-49D1-B566-D8F4-0AB300F8B23E}"/>
              </a:ext>
            </a:extLst>
          </p:cNvPr>
          <p:cNvCxnSpPr>
            <a:cxnSpLocks/>
          </p:cNvCxnSpPr>
          <p:nvPr/>
        </p:nvCxnSpPr>
        <p:spPr>
          <a:xfrm>
            <a:off x="9211024" y="4016493"/>
            <a:ext cx="1405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239E37D-F2F2-B0BB-D10C-CC678412B02F}"/>
              </a:ext>
            </a:extLst>
          </p:cNvPr>
          <p:cNvCxnSpPr>
            <a:cxnSpLocks/>
            <a:endCxn id="123" idx="0"/>
          </p:cNvCxnSpPr>
          <p:nvPr/>
        </p:nvCxnSpPr>
        <p:spPr>
          <a:xfrm>
            <a:off x="9211024" y="4016493"/>
            <a:ext cx="1" cy="49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52F14437-6F91-2013-6604-1A2B4B6E6418}"/>
              </a:ext>
            </a:extLst>
          </p:cNvPr>
          <p:cNvCxnSpPr>
            <a:cxnSpLocks/>
            <a:endCxn id="86" idx="0"/>
          </p:cNvCxnSpPr>
          <p:nvPr/>
        </p:nvCxnSpPr>
        <p:spPr>
          <a:xfrm>
            <a:off x="438703" y="2440361"/>
            <a:ext cx="0" cy="449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60E248DF-8060-6D48-9CE8-27D677C3D1F3}"/>
              </a:ext>
            </a:extLst>
          </p:cNvPr>
          <p:cNvCxnSpPr>
            <a:cxnSpLocks/>
          </p:cNvCxnSpPr>
          <p:nvPr/>
        </p:nvCxnSpPr>
        <p:spPr>
          <a:xfrm flipV="1">
            <a:off x="9867211" y="1020379"/>
            <a:ext cx="0" cy="150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0A11219F-2188-3B27-DAEF-A3B4484BC18F}"/>
              </a:ext>
            </a:extLst>
          </p:cNvPr>
          <p:cNvCxnSpPr>
            <a:cxnSpLocks/>
          </p:cNvCxnSpPr>
          <p:nvPr/>
        </p:nvCxnSpPr>
        <p:spPr>
          <a:xfrm>
            <a:off x="8017880" y="1372922"/>
            <a:ext cx="0" cy="178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234">
            <a:extLst>
              <a:ext uri="{FF2B5EF4-FFF2-40B4-BE49-F238E27FC236}">
                <a16:creationId xmlns:a16="http://schemas.microsoft.com/office/drawing/2014/main" id="{CADFF336-E405-F763-5FC5-6ECA5271542F}"/>
              </a:ext>
            </a:extLst>
          </p:cNvPr>
          <p:cNvSpPr/>
          <p:nvPr/>
        </p:nvSpPr>
        <p:spPr>
          <a:xfrm>
            <a:off x="10325384" y="4515860"/>
            <a:ext cx="582981" cy="5825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dirty="0"/>
              <a:t>Office</a:t>
            </a:r>
          </a:p>
          <a:p>
            <a:pPr algn="ctr"/>
            <a:r>
              <a:rPr lang="en-GB" sz="750" dirty="0"/>
              <a:t>Administrator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14FBEAE3-5613-66BD-ECC1-7550D1E26A43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10616875" y="4016493"/>
            <a:ext cx="0" cy="49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C2643FD-A04B-7AF9-31AD-CD0571C9C0BD}"/>
              </a:ext>
            </a:extLst>
          </p:cNvPr>
          <p:cNvSpPr/>
          <p:nvPr/>
        </p:nvSpPr>
        <p:spPr>
          <a:xfrm>
            <a:off x="5295794" y="3525921"/>
            <a:ext cx="614571" cy="5766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i="1" dirty="0">
                <a:solidFill>
                  <a:schemeClr val="bg1"/>
                </a:solidFill>
              </a:rPr>
              <a:t> Contracts Manager</a:t>
            </a:r>
            <a:endParaRPr lang="en-GB" sz="75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8C85F79-5F15-5C8E-E331-B30AA86E3A59}"/>
              </a:ext>
            </a:extLst>
          </p:cNvPr>
          <p:cNvCxnSpPr>
            <a:endCxn id="116" idx="0"/>
          </p:cNvCxnSpPr>
          <p:nvPr/>
        </p:nvCxnSpPr>
        <p:spPr>
          <a:xfrm>
            <a:off x="6316536" y="3185379"/>
            <a:ext cx="0" cy="351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82D628F-52F5-40BA-AA8E-E7AC1471112A}"/>
              </a:ext>
            </a:extLst>
          </p:cNvPr>
          <p:cNvSpPr/>
          <p:nvPr/>
        </p:nvSpPr>
        <p:spPr>
          <a:xfrm>
            <a:off x="2086986" y="4473161"/>
            <a:ext cx="614571" cy="5797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i="1" dirty="0">
                <a:solidFill>
                  <a:schemeClr val="bg1"/>
                </a:solidFill>
              </a:rPr>
              <a:t> </a:t>
            </a:r>
            <a:r>
              <a:rPr lang="en-GB" sz="800" i="1" dirty="0">
                <a:solidFill>
                  <a:schemeClr val="bg1"/>
                </a:solidFill>
              </a:rPr>
              <a:t>Trainee</a:t>
            </a:r>
          </a:p>
          <a:p>
            <a:pPr algn="ctr"/>
            <a:r>
              <a:rPr lang="en-GB" sz="800" i="1" dirty="0">
                <a:solidFill>
                  <a:schemeClr val="bg1"/>
                </a:solidFill>
              </a:rPr>
              <a:t>QS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142C750-D81C-370F-A71B-BE7E7E3C7E33}"/>
              </a:ext>
            </a:extLst>
          </p:cNvPr>
          <p:cNvSpPr/>
          <p:nvPr/>
        </p:nvSpPr>
        <p:spPr>
          <a:xfrm>
            <a:off x="11183842" y="4519293"/>
            <a:ext cx="614571" cy="5766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i="1" dirty="0">
                <a:solidFill>
                  <a:schemeClr val="bg1"/>
                </a:solidFill>
              </a:rPr>
              <a:t>Finance Assistant</a:t>
            </a:r>
            <a:endParaRPr lang="en-GB" sz="750" dirty="0">
              <a:solidFill>
                <a:schemeClr val="bg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1F71E2EB-BBBC-69DB-FD46-799D572052BC}"/>
              </a:ext>
            </a:extLst>
          </p:cNvPr>
          <p:cNvSpPr/>
          <p:nvPr/>
        </p:nvSpPr>
        <p:spPr>
          <a:xfrm>
            <a:off x="6708850" y="5381015"/>
            <a:ext cx="614571" cy="5766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i="1" dirty="0">
                <a:solidFill>
                  <a:schemeClr val="bg1"/>
                </a:solidFill>
              </a:rPr>
              <a:t>Logistics/</a:t>
            </a:r>
          </a:p>
          <a:p>
            <a:pPr algn="ctr"/>
            <a:r>
              <a:rPr lang="en-GB" sz="750" i="1" dirty="0">
                <a:solidFill>
                  <a:schemeClr val="bg1"/>
                </a:solidFill>
              </a:rPr>
              <a:t>Asset Supervisor</a:t>
            </a:r>
            <a:endParaRPr lang="en-GB" sz="750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5A6A7D2C-7A1E-E259-D642-E4F269A8B6FA}"/>
              </a:ext>
            </a:extLst>
          </p:cNvPr>
          <p:cNvCxnSpPr>
            <a:cxnSpLocks/>
          </p:cNvCxnSpPr>
          <p:nvPr/>
        </p:nvCxnSpPr>
        <p:spPr>
          <a:xfrm flipH="1">
            <a:off x="11356341" y="1974069"/>
            <a:ext cx="11288" cy="2541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9ABD0FEB-7B87-2336-16C1-CC748C11E425}"/>
              </a:ext>
            </a:extLst>
          </p:cNvPr>
          <p:cNvCxnSpPr>
            <a:cxnSpLocks/>
            <a:endCxn id="224" idx="0"/>
          </p:cNvCxnSpPr>
          <p:nvPr/>
        </p:nvCxnSpPr>
        <p:spPr>
          <a:xfrm>
            <a:off x="7016136" y="4678369"/>
            <a:ext cx="0" cy="702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AE90E23D-FA5D-39FF-C227-6D8730634280}"/>
              </a:ext>
            </a:extLst>
          </p:cNvPr>
          <p:cNvCxnSpPr>
            <a:stCxn id="111" idx="2"/>
            <a:endCxn id="27" idx="0"/>
          </p:cNvCxnSpPr>
          <p:nvPr/>
        </p:nvCxnSpPr>
        <p:spPr>
          <a:xfrm flipH="1">
            <a:off x="2394272" y="3324841"/>
            <a:ext cx="19629" cy="1148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75F6227-918A-4F73-0567-AEB2AC3CA0E7}"/>
              </a:ext>
            </a:extLst>
          </p:cNvPr>
          <p:cNvSpPr/>
          <p:nvPr/>
        </p:nvSpPr>
        <p:spPr>
          <a:xfrm>
            <a:off x="267767" y="4450640"/>
            <a:ext cx="627259" cy="57451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Trainee Estimator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2C67287-3FAF-865A-3DAD-FBF72B24C6D7}"/>
              </a:ext>
            </a:extLst>
          </p:cNvPr>
          <p:cNvCxnSpPr>
            <a:cxnSpLocks/>
          </p:cNvCxnSpPr>
          <p:nvPr/>
        </p:nvCxnSpPr>
        <p:spPr>
          <a:xfrm>
            <a:off x="796769" y="2439822"/>
            <a:ext cx="8504" cy="200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F130638-D687-B368-6BFE-A4384055C756}"/>
              </a:ext>
            </a:extLst>
          </p:cNvPr>
          <p:cNvSpPr/>
          <p:nvPr/>
        </p:nvSpPr>
        <p:spPr>
          <a:xfrm>
            <a:off x="8187446" y="4195585"/>
            <a:ext cx="559278" cy="586004"/>
          </a:xfrm>
          <a:prstGeom prst="rect">
            <a:avLst/>
          </a:prstGeom>
          <a:solidFill>
            <a:srgbClr val="DB641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Draughtsman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F2AE436-7884-9FB4-F6E8-393D636B2587}"/>
              </a:ext>
            </a:extLst>
          </p:cNvPr>
          <p:cNvCxnSpPr>
            <a:cxnSpLocks/>
          </p:cNvCxnSpPr>
          <p:nvPr/>
        </p:nvCxnSpPr>
        <p:spPr>
          <a:xfrm>
            <a:off x="7730336" y="3864634"/>
            <a:ext cx="728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66115D-0FF5-CF9A-F052-B32844BEF368}"/>
              </a:ext>
            </a:extLst>
          </p:cNvPr>
          <p:cNvCxnSpPr>
            <a:cxnSpLocks/>
            <a:endCxn id="79" idx="0"/>
          </p:cNvCxnSpPr>
          <p:nvPr/>
        </p:nvCxnSpPr>
        <p:spPr>
          <a:xfrm flipH="1">
            <a:off x="7730336" y="3864634"/>
            <a:ext cx="8287" cy="334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C588366-0F6A-0062-652F-3CDFC12CA2BC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8467085" y="3864634"/>
            <a:ext cx="0" cy="330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759E54F-00B2-CD30-75F2-3490DBCE5CB3}"/>
              </a:ext>
            </a:extLst>
          </p:cNvPr>
          <p:cNvCxnSpPr>
            <a:cxnSpLocks/>
          </p:cNvCxnSpPr>
          <p:nvPr/>
        </p:nvCxnSpPr>
        <p:spPr>
          <a:xfrm>
            <a:off x="8017880" y="1960796"/>
            <a:ext cx="0" cy="1903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9F610F9-3B54-4865-D87E-848DBA911C9D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7580484" y="2380917"/>
            <a:ext cx="0" cy="372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04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88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Decaix</dc:creator>
  <cp:lastModifiedBy>Michele Decaix</cp:lastModifiedBy>
  <cp:revision>133</cp:revision>
  <cp:lastPrinted>2026-02-17T09:35:04Z</cp:lastPrinted>
  <dcterms:created xsi:type="dcterms:W3CDTF">2017-07-27T14:00:25Z</dcterms:created>
  <dcterms:modified xsi:type="dcterms:W3CDTF">2026-02-17T13:00:02Z</dcterms:modified>
</cp:coreProperties>
</file>