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Poppins Extra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regular.fntdata"/><Relationship Id="rId10" Type="http://schemas.openxmlformats.org/officeDocument/2006/relationships/slide" Target="slides/slide5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ExtraLight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ExtraLight-italic.fntdata"/><Relationship Id="rId16" Type="http://schemas.openxmlformats.org/officeDocument/2006/relationships/font" Target="fonts/PoppinsExtr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oppinsExtra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c380e182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c380e182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850a35f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850a35f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c4b4579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c4b4579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c380e182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c380e182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oppins ExtraLight"/>
              <a:buNone/>
              <a:defRPr sz="2800">
                <a:latin typeface="Poppins ExtraLight"/>
                <a:ea typeface="Poppins ExtraLight"/>
                <a:cs typeface="Poppins ExtraLight"/>
                <a:sym typeface="Poppins ExtraLight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39750" y="349250"/>
            <a:ext cx="6636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2288200"/>
            <a:ext cx="8520600" cy="21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3" name="Google Shape;53;p12"/>
          <p:cNvSpPr/>
          <p:nvPr/>
        </p:nvSpPr>
        <p:spPr>
          <a:xfrm>
            <a:off x="7700" y="-100"/>
            <a:ext cx="9144000" cy="5143500"/>
          </a:xfrm>
          <a:prstGeom prst="rect">
            <a:avLst/>
          </a:prstGeom>
          <a:solidFill>
            <a:srgbClr val="EC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2707450" y="1724725"/>
            <a:ext cx="47223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5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endParaRPr b="1" sz="7500"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2">
            <a:alphaModFix/>
          </a:blip>
          <a:srcRect b="0" l="0" r="675" t="0"/>
          <a:stretch/>
        </p:blipFill>
        <p:spPr>
          <a:xfrm>
            <a:off x="0" y="4113650"/>
            <a:ext cx="9184951" cy="10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375" y="604568"/>
            <a:ext cx="2448225" cy="21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bg>
      <p:bgPr>
        <a:solidFill>
          <a:srgbClr val="00CCC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4675" y="-27225"/>
            <a:ext cx="9158700" cy="5170800"/>
          </a:xfrm>
          <a:prstGeom prst="rect">
            <a:avLst/>
          </a:prstGeom>
          <a:solidFill>
            <a:srgbClr val="00CCC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210850" y="1399550"/>
            <a:ext cx="47223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5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rPr>
              <a:t>Título sección</a:t>
            </a:r>
            <a:endParaRPr b="1" sz="7500"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 1">
  <p:cSld name="CUSTOM_1">
    <p:bg>
      <p:bgPr>
        <a:solidFill>
          <a:srgbClr val="00CCC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14675" y="-27225"/>
            <a:ext cx="9158700" cy="5170800"/>
          </a:xfrm>
          <a:prstGeom prst="rect">
            <a:avLst/>
          </a:prstGeom>
          <a:solidFill>
            <a:srgbClr val="FF82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210850" y="1399550"/>
            <a:ext cx="47223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sección</a:t>
            </a:r>
            <a:endParaRPr b="1" sz="7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 1 1">
  <p:cSld name="CUSTOM_1_1">
    <p:bg>
      <p:bgPr>
        <a:solidFill>
          <a:srgbClr val="00CCC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-14675" y="-27225"/>
            <a:ext cx="9158700" cy="5170800"/>
          </a:xfrm>
          <a:prstGeom prst="rect">
            <a:avLst/>
          </a:prstGeom>
          <a:solidFill>
            <a:srgbClr val="92AB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2210850" y="1399550"/>
            <a:ext cx="47223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Título sección</a:t>
            </a:r>
            <a:endParaRPr b="1" sz="7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 1 1 1">
  <p:cSld name="CUSTOM_1_1_1">
    <p:bg>
      <p:bgPr>
        <a:solidFill>
          <a:srgbClr val="00CCC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-14675" y="-27225"/>
            <a:ext cx="9158700" cy="5170800"/>
          </a:xfrm>
          <a:prstGeom prst="rect">
            <a:avLst/>
          </a:prstGeom>
          <a:solidFill>
            <a:srgbClr val="3D46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2210850" y="1399550"/>
            <a:ext cx="47223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500">
                <a:solidFill>
                  <a:srgbClr val="00CCC1"/>
                </a:solidFill>
                <a:latin typeface="Poppins"/>
                <a:ea typeface="Poppins"/>
                <a:cs typeface="Poppins"/>
                <a:sym typeface="Poppins"/>
              </a:rPr>
              <a:t>Título sección</a:t>
            </a:r>
            <a:endParaRPr b="1" sz="7500">
              <a:solidFill>
                <a:srgbClr val="00CCC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630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526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630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630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6395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650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630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46BF"/>
              </a:buClr>
              <a:buSzPts val="2800"/>
              <a:buFont typeface="Poppins"/>
              <a:buNone/>
              <a:defRPr b="1" sz="28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26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  <a:defRPr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●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○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oppins"/>
              <a:buChar char="■"/>
              <a:defRPr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906175" y="86326"/>
            <a:ext cx="2199326" cy="7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-46225" y="5056825"/>
            <a:ext cx="3073500" cy="96600"/>
          </a:xfrm>
          <a:prstGeom prst="rect">
            <a:avLst/>
          </a:prstGeom>
          <a:solidFill>
            <a:srgbClr val="92A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027482" y="5056825"/>
            <a:ext cx="3073500" cy="96600"/>
          </a:xfrm>
          <a:prstGeom prst="rect">
            <a:avLst/>
          </a:prstGeom>
          <a:solidFill>
            <a:srgbClr val="00CC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101190" y="5056825"/>
            <a:ext cx="3073500" cy="96600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-28175" y="0"/>
            <a:ext cx="9177900" cy="5171700"/>
          </a:xfrm>
          <a:prstGeom prst="rect">
            <a:avLst/>
          </a:prstGeom>
          <a:solidFill>
            <a:srgbClr val="EC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175" y="4502679"/>
            <a:ext cx="9177902" cy="6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/>
          <p:nvPr/>
        </p:nvSpPr>
        <p:spPr>
          <a:xfrm>
            <a:off x="929575" y="1908300"/>
            <a:ext cx="58194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6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rPr>
              <a:t>Red Digital de Cuidados Paliativos en tres Regiones de Colombia</a:t>
            </a:r>
            <a:endParaRPr b="1" sz="2600"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929575" y="3218275"/>
            <a:ext cx="4033800" cy="13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3D46BF"/>
                </a:solidFill>
                <a:latin typeface="Poppins"/>
                <a:ea typeface="Poppins"/>
                <a:cs typeface="Poppins"/>
                <a:sym typeface="Poppins"/>
              </a:rPr>
              <a:t>Orinoquía, Pacífico y Amazonas</a:t>
            </a:r>
            <a:endParaRPr sz="1500"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46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0" l="20771" r="16720" t="0"/>
          <a:stretch/>
        </p:blipFill>
        <p:spPr>
          <a:xfrm>
            <a:off x="1007900" y="761025"/>
            <a:ext cx="2535101" cy="10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239675"/>
            <a:ext cx="654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820"/>
              <a:t>Modelos de red de promoción de cuidados paliativos</a:t>
            </a:r>
            <a:endParaRPr sz="18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445025"/>
            <a:ext cx="630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1700" y="1526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239675"/>
            <a:ext cx="654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820"/>
              <a:t>Modelos de red de promoción de cuidados paliativos</a:t>
            </a:r>
            <a:endParaRPr sz="18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