
<file path=[Content_Types].xml><?xml version="1.0" encoding="utf-8"?>
<Types xmlns="http://schemas.openxmlformats.org/package/2006/content-types">
  <Default Extension="gif" ContentType="image/gif"/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omments/modernComment_595_CCA3ADCE.xml" ContentType="application/vnd.ms-powerpoint.comments+xml"/>
  <Override PartName="/ppt/notesSlides/notesSlide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4"/>
  </p:sldMasterIdLst>
  <p:notesMasterIdLst>
    <p:notesMasterId r:id="rId19"/>
  </p:notesMasterIdLst>
  <p:sldIdLst>
    <p:sldId id="1420" r:id="rId5"/>
    <p:sldId id="1422" r:id="rId6"/>
    <p:sldId id="716" r:id="rId7"/>
    <p:sldId id="1427" r:id="rId8"/>
    <p:sldId id="1442" r:id="rId9"/>
    <p:sldId id="1425" r:id="rId10"/>
    <p:sldId id="1424" r:id="rId11"/>
    <p:sldId id="1432" r:id="rId12"/>
    <p:sldId id="1433" r:id="rId13"/>
    <p:sldId id="1443" r:id="rId14"/>
    <p:sldId id="1413" r:id="rId15"/>
    <p:sldId id="1429" r:id="rId16"/>
    <p:sldId id="1430" r:id="rId17"/>
    <p:sldId id="1407" r:id="rId18"/>
  </p:sldIdLst>
  <p:sldSz cx="12192000" cy="6858000"/>
  <p:notesSz cx="6858000" cy="9144000"/>
  <p:defaultTextStyle>
    <a:defPPr marL="0" marR="0" indent="0" algn="l" defTabSz="4572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9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1219169" rtl="0" fontAlgn="auto" latinLnBrk="0" hangingPunct="0">
      <a:lnSpc>
        <a:spcPct val="90000"/>
      </a:lnSpc>
      <a:spcBef>
        <a:spcPts val="225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1pPr>
    <a:lvl2pPr marL="0" marR="0" indent="228600" algn="l" defTabSz="1219169" rtl="0" fontAlgn="auto" latinLnBrk="0" hangingPunct="0">
      <a:lnSpc>
        <a:spcPct val="90000"/>
      </a:lnSpc>
      <a:spcBef>
        <a:spcPts val="225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2pPr>
    <a:lvl3pPr marL="0" marR="0" indent="457200" algn="l" defTabSz="1219169" rtl="0" fontAlgn="auto" latinLnBrk="0" hangingPunct="0">
      <a:lnSpc>
        <a:spcPct val="90000"/>
      </a:lnSpc>
      <a:spcBef>
        <a:spcPts val="225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3pPr>
    <a:lvl4pPr marL="0" marR="0" indent="685800" algn="l" defTabSz="1219169" rtl="0" fontAlgn="auto" latinLnBrk="0" hangingPunct="0">
      <a:lnSpc>
        <a:spcPct val="90000"/>
      </a:lnSpc>
      <a:spcBef>
        <a:spcPts val="225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4pPr>
    <a:lvl5pPr marL="0" marR="0" indent="914400" algn="l" defTabSz="1219169" rtl="0" fontAlgn="auto" latinLnBrk="0" hangingPunct="0">
      <a:lnSpc>
        <a:spcPct val="90000"/>
      </a:lnSpc>
      <a:spcBef>
        <a:spcPts val="225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5pPr>
    <a:lvl6pPr marL="0" marR="0" indent="1143000" algn="l" defTabSz="1219169" rtl="0" fontAlgn="auto" latinLnBrk="0" hangingPunct="0">
      <a:lnSpc>
        <a:spcPct val="90000"/>
      </a:lnSpc>
      <a:spcBef>
        <a:spcPts val="225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6pPr>
    <a:lvl7pPr marL="0" marR="0" indent="1371600" algn="l" defTabSz="1219169" rtl="0" fontAlgn="auto" latinLnBrk="0" hangingPunct="0">
      <a:lnSpc>
        <a:spcPct val="90000"/>
      </a:lnSpc>
      <a:spcBef>
        <a:spcPts val="225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7pPr>
    <a:lvl8pPr marL="0" marR="0" indent="1600200" algn="l" defTabSz="1219169" rtl="0" fontAlgn="auto" latinLnBrk="0" hangingPunct="0">
      <a:lnSpc>
        <a:spcPct val="90000"/>
      </a:lnSpc>
      <a:spcBef>
        <a:spcPts val="225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8pPr>
    <a:lvl9pPr marL="0" marR="0" indent="1828800" algn="l" defTabSz="1219169" rtl="0" fontAlgn="auto" latinLnBrk="0" hangingPunct="0">
      <a:lnSpc>
        <a:spcPct val="90000"/>
      </a:lnSpc>
      <a:spcBef>
        <a:spcPts val="225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9pPr>
  </p:defaultTextStyle>
  <p:extLst>
    <p:ext uri="{521415D9-36F7-43E2-AB2F-B90AF26B5E84}">
      <p14:sectionLst xmlns:p14="http://schemas.microsoft.com/office/powerpoint/2010/main">
        <p14:section name="Præsentation" id="{008ABB3A-2289-AF44-9DB0-81BA9228FDD1}">
          <p14:sldIdLst>
            <p14:sldId id="1420"/>
            <p14:sldId id="1422"/>
            <p14:sldId id="716"/>
            <p14:sldId id="1427"/>
            <p14:sldId id="1442"/>
            <p14:sldId id="1425"/>
            <p14:sldId id="1424"/>
            <p14:sldId id="1432"/>
            <p14:sldId id="1433"/>
            <p14:sldId id="1443"/>
            <p14:sldId id="1413"/>
            <p14:sldId id="1429"/>
            <p14:sldId id="1430"/>
            <p14:sldId id="1407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1B425575-1E9A-875F-06F8-4A94C5E2630C}" name="Olivia Hjulsager Mathiesen" initials="OM" userId="S::olivia.hjulsager.mathiesen_regionh.dk#ext#@kiap.onmicrosoft.com::f3e3b050-e171-4ff5-93b8-439915b612bc" providerId="AD"/>
  <p188:author id="{0BB6AF96-7192-2DA2-A89B-A79A780C4B89}" name="Elsebeth Glipstrup" initials="EG" userId="S::elsebeth.glipstrup.01_regionh.dk#ext#@kiap.onmicrosoft.com::085e0ee5-bf98-4639-bd48-f1fed0b5d041" providerId="AD"/>
  <p188:author id="{A0EBCF96-6EF1-0BE9-5F84-887D14DB75A1}" name="Marcus Fahlstrom" initials="MF" userId="S::Marcus.Fahlstrom@akqa.com::6069dfd7-4def-48d5-82ac-12ba5891da12" providerId="AD"/>
  <p188:author id="{DC9FF297-5094-304A-463D-D66600589715}" name="Clara Porsdal" initials="CP" userId="S::cporsdal@kiap.dk::530946f5-2567-433d-b2b8-acdd11cc71fe" providerId="AD"/>
  <p188:author id="{12E1D2A4-EC2D-5A57-2A40-3B1DE2F6162C}" name="Caroline Stub Neubert" initials="CN" userId="S::csneubert@kiap.dk::474960db-58c0-4cce-b7fb-a8e01cba393a" providerId="AD"/>
  <p188:author id="{BC1DB9E1-11D9-0675-2902-DCFE2D69A255}" name="Olivia Hjulsager Mathiesen" initials="OM" userId="S::olivia.hjulsager.mathiesen@regionh.dk::e3dddf7c-6eb6-45cc-b1eb-debe6aea0908" providerId="AD"/>
  <p188:author id="{AD09D4E4-F3A5-2C68-702B-55C4C37CCC58}" name="Kenneth Zimmermann" initials="KZ" userId="S::kzimmermann@kiap.dk::d34d6372-919b-4aba-a505-ea0e9fdbec66" providerId="AD"/>
  <p188:author id="{96FE31E8-EA36-00DB-2232-520B283D4640}" name="Louise Søegaard" initials="LS" userId="S::lsoegaard@kiap.dk::7d5b8e60-711e-4f6b-83e9-81a9c3611b85" providerId="AD"/>
  <p188:author id="{A2AA8CFA-ACCE-4C07-57B5-376FC446C60A}" name="Signe Rørdam Holm" initials="SH" userId="S::sholm@kiap.dk::bfb72ba5-6ee8-451c-b4eb-7f8874aaf003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1F4242"/>
    <a:srgbClr val="F3F5F7"/>
    <a:srgbClr val="5A8181"/>
    <a:srgbClr val="246260"/>
    <a:srgbClr val="000000"/>
    <a:srgbClr val="DADCDE"/>
    <a:srgbClr val="F7F5EE"/>
    <a:srgbClr val="1E4D4B"/>
    <a:srgbClr val="F8F5E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6E74C1A-D19C-C0C1-33CF-CFFBB1DCA968}" v="105" dt="2026-06-01T11:04:23.161"/>
  </p1510:revLst>
</p1510:revInfo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381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381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solidFill>
            <a:schemeClr val="accent1">
              <a:lumOff val="16847"/>
            </a:schemeClr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838383"/>
              </a:solidFill>
              <a:prstDash val="solid"/>
              <a:miter lim="400000"/>
            </a:ln>
          </a:left>
          <a:right>
            <a:ln w="12700" cap="flat">
              <a:solidFill>
                <a:srgbClr val="838383"/>
              </a:solidFill>
              <a:prstDash val="solid"/>
              <a:miter lim="400000"/>
            </a:ln>
          </a:right>
          <a:top>
            <a:ln w="12700" cap="flat">
              <a:solidFill>
                <a:srgbClr val="838383"/>
              </a:solidFill>
              <a:prstDash val="solid"/>
              <a:miter lim="400000"/>
            </a:ln>
          </a:top>
          <a:bottom>
            <a:ln w="12700" cap="flat">
              <a:solidFill>
                <a:srgbClr val="838383"/>
              </a:solidFill>
              <a:prstDash val="solid"/>
              <a:miter lim="400000"/>
            </a:ln>
          </a:bottom>
          <a:insideH>
            <a:ln w="12700" cap="flat">
              <a:solidFill>
                <a:srgbClr val="838383"/>
              </a:solidFill>
              <a:prstDash val="solid"/>
              <a:miter lim="400000"/>
            </a:ln>
          </a:insideH>
          <a:insideV>
            <a:ln w="12700" cap="flat">
              <a:solidFill>
                <a:srgbClr val="83838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808080"/>
              </a:solidFill>
              <a:prstDash val="solid"/>
              <a:miter lim="400000"/>
            </a:ln>
          </a:right>
          <a:top>
            <a:ln w="12700" cap="flat">
              <a:solidFill>
                <a:srgbClr val="808080"/>
              </a:solidFill>
              <a:prstDash val="solid"/>
              <a:miter lim="400000"/>
            </a:ln>
          </a:top>
          <a:bottom>
            <a:ln w="12700" cap="flat">
              <a:solidFill>
                <a:srgbClr val="808080"/>
              </a:solidFill>
              <a:prstDash val="solid"/>
              <a:miter lim="400000"/>
            </a:ln>
          </a:bottom>
          <a:insideH>
            <a:ln w="12700" cap="flat">
              <a:solidFill>
                <a:srgbClr val="808080"/>
              </a:solidFill>
              <a:prstDash val="solid"/>
              <a:miter lim="400000"/>
            </a:ln>
          </a:insideH>
          <a:insideV>
            <a:ln w="12700" cap="flat">
              <a:solidFill>
                <a:srgbClr val="808080"/>
              </a:solidFill>
              <a:prstDash val="solid"/>
              <a:miter lim="400000"/>
            </a:ln>
          </a:insideV>
        </a:tcBdr>
        <a:fill>
          <a:solidFill>
            <a:srgbClr val="88FA4F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chemeClr val="accent3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4D4D4D"/>
              </a:solidFill>
              <a:prstDash val="solid"/>
              <a:miter lim="400000"/>
            </a:ln>
          </a:right>
          <a:top>
            <a:ln w="12700" cap="flat">
              <a:solidFill>
                <a:srgbClr val="4D4D4D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4D4D4D"/>
              </a:solidFill>
              <a:prstDash val="solid"/>
              <a:miter lim="400000"/>
            </a:ln>
          </a:insideH>
          <a:insideV>
            <a:ln w="12700" cap="flat">
              <a:solidFill>
                <a:srgbClr val="4D4D4D"/>
              </a:solidFill>
              <a:prstDash val="solid"/>
              <a:miter lim="400000"/>
            </a:ln>
          </a:insideV>
        </a:tcBdr>
        <a:fill>
          <a:solidFill>
            <a:srgbClr val="60D937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/>
      <a:tcStyle>
        <a:tcBdr/>
        <a:fill>
          <a:solidFill>
            <a:schemeClr val="accent4">
              <a:hueOff val="348544"/>
              <a:lumOff val="7139"/>
            </a:schemeClr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8BB00"/>
          </a:solidFill>
        </a:fill>
      </a:tcStyle>
    </a:firstCol>
    <a:la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38100" cap="flat">
              <a:solidFill>
                <a:srgbClr val="F8BA00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464646"/>
              </a:solidFill>
              <a:prstDash val="solid"/>
              <a:miter lim="400000"/>
            </a:ln>
          </a:left>
          <a:right>
            <a:ln w="12700" cap="flat">
              <a:solidFill>
                <a:srgbClr val="464646"/>
              </a:solidFill>
              <a:prstDash val="solid"/>
              <a:miter lim="400000"/>
            </a:ln>
          </a:right>
          <a:top>
            <a:ln w="12700" cap="flat">
              <a:solidFill>
                <a:srgbClr val="464646"/>
              </a:solidFill>
              <a:prstDash val="solid"/>
              <a:miter lim="400000"/>
            </a:ln>
          </a:top>
          <a:bottom>
            <a:ln w="12700" cap="flat">
              <a:solidFill>
                <a:srgbClr val="464646"/>
              </a:solidFill>
              <a:prstDash val="solid"/>
              <a:miter lim="400000"/>
            </a:ln>
          </a:bottom>
          <a:insideH>
            <a:ln w="12700" cap="flat">
              <a:solidFill>
                <a:srgbClr val="464646"/>
              </a:solidFill>
              <a:prstDash val="solid"/>
              <a:miter lim="400000"/>
            </a:ln>
          </a:insideH>
          <a:insideV>
            <a:ln w="12700" cap="flat">
              <a:solidFill>
                <a:srgbClr val="46464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D4D5D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C3C3C3"/>
              </a:solidFill>
              <a:prstDash val="solid"/>
              <a:miter lim="400000"/>
            </a:ln>
          </a:top>
          <a:bottom>
            <a:ln w="12700" cap="flat">
              <a:solidFill>
                <a:srgbClr val="C3C3C3"/>
              </a:solidFill>
              <a:prstDash val="solid"/>
              <a:miter lim="400000"/>
            </a:ln>
          </a:bottom>
          <a:insideH>
            <a:ln w="12700" cap="flat">
              <a:solidFill>
                <a:srgbClr val="C3C3C3"/>
              </a:solidFill>
              <a:prstDash val="solid"/>
              <a:miter lim="400000"/>
            </a:ln>
          </a:insideH>
          <a:insideV>
            <a:ln w="12700" cap="flat">
              <a:solidFill>
                <a:srgbClr val="C3C3C3"/>
              </a:solidFill>
              <a:prstDash val="solid"/>
              <a:miter lim="400000"/>
            </a:ln>
          </a:insideV>
        </a:tcBdr>
        <a:fill>
          <a:solidFill>
            <a:srgbClr val="CB2A7B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5E5E5E"/>
              </a:solidFill>
              <a:prstDash val="solid"/>
              <a:miter lim="400000"/>
            </a:ln>
          </a:right>
          <a:top>
            <a:ln w="38100" cap="flat">
              <a:solidFill>
                <a:srgbClr val="CB297B"/>
              </a:solidFill>
              <a:prstDash val="solid"/>
              <a:miter lim="400000"/>
            </a:ln>
          </a:top>
          <a:bottom>
            <a:ln w="12700" cap="flat">
              <a:solidFill>
                <a:srgbClr val="5E5E5E"/>
              </a:solidFill>
              <a:prstDash val="solid"/>
              <a:miter lim="400000"/>
            </a:ln>
          </a:bottom>
          <a:insideH>
            <a:ln w="12700" cap="flat">
              <a:solidFill>
                <a:srgbClr val="5E5E5E"/>
              </a:solidFill>
              <a:prstDash val="solid"/>
              <a:miter lim="400000"/>
            </a:ln>
          </a:insideH>
          <a:insideV>
            <a:ln w="12700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5E5E5E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991A5F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6C6C6C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6C6C6C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6C6C6C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D6DCE0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35758FB7-9AC5-4552-8A53-C91805E547FA}" styleName="Themed Style 1 –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3C2FFA5D-87B4-456A-9821-1D502468CF0F}" styleName="Themed Style 1 –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5FD0F851-EC5A-4D38-B0AD-8093EC10F338}" styleName="Light Style 1 –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68D230F3-CF80-4859-8CE7-A43EE81993B5}" styleName="Light Style 1 –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F2DE63D5-997A-4646-A377-4702673A728D}" styleName="Light Style 2 –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69012ECD-51FC-41F1-AA8D-1B2483CD663E}" styleName="Light Style 2 –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DBED569-4797-4DF1-A0F4-6AAB3CD982D8}" styleName="Light Style 3 –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ED083AE6-46FA-4A59-8FB0-9F97EB10719F}" styleName="Light Style 3 –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E8B1032C-EA38-4F05-BA0D-38AFFFC7BED3}" styleName="Light Style 3 –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16D9F66E-5EB9-4882-86FB-DCBF35E3C3E4}" styleName="Medium Style 4 –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E8034E78-7F5D-4C2E-B375-FC64B27BC917}" styleName="Dark Styl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202B0CA-FC54-4496-8BCA-5EF66A818D29}" styleName="Dark Style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3308" autoAdjust="0"/>
  </p:normalViewPr>
  <p:slideViewPr>
    <p:cSldViewPr snapToGrid="0">
      <p:cViewPr varScale="1">
        <p:scale>
          <a:sx n="96" d="100"/>
          <a:sy n="96" d="100"/>
        </p:scale>
        <p:origin x="83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microsoft.com/office/2018/10/relationships/authors" Target="authors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ouise Søegaard" userId="7d5b8e60-711e-4f6b-83e9-81a9c3611b85" providerId="ADAL" clId="{3F565E92-1759-424C-BD87-D0968B2047A0}"/>
    <pc:docChg chg="undo custSel addSld delSld modSld sldOrd modSection">
      <pc:chgData name="Louise Søegaard" userId="7d5b8e60-711e-4f6b-83e9-81a9c3611b85" providerId="ADAL" clId="{3F565E92-1759-424C-BD87-D0968B2047A0}" dt="2026-05-22T12:21:41.981" v="1689" actId="20577"/>
      <pc:docMkLst>
        <pc:docMk/>
      </pc:docMkLst>
      <pc:sldChg chg="add modNotesTx">
        <pc:chgData name="Louise Søegaard" userId="7d5b8e60-711e-4f6b-83e9-81a9c3611b85" providerId="ADAL" clId="{3F565E92-1759-424C-BD87-D0968B2047A0}" dt="2026-05-22T11:42:56.543" v="264" actId="20577"/>
        <pc:sldMkLst>
          <pc:docMk/>
          <pc:sldMk cId="243558656" sldId="716"/>
        </pc:sldMkLst>
      </pc:sldChg>
      <pc:sldChg chg="addSp delSp modSp add mod">
        <pc:chgData name="Louise Søegaard" userId="7d5b8e60-711e-4f6b-83e9-81a9c3611b85" providerId="ADAL" clId="{3F565E92-1759-424C-BD87-D0968B2047A0}" dt="2026-05-22T12:21:41.981" v="1689" actId="20577"/>
        <pc:sldMkLst>
          <pc:docMk/>
          <pc:sldMk cId="3502057902" sldId="1420"/>
        </pc:sldMkLst>
        <pc:spChg chg="mod">
          <ac:chgData name="Louise Søegaard" userId="7d5b8e60-711e-4f6b-83e9-81a9c3611b85" providerId="ADAL" clId="{3F565E92-1759-424C-BD87-D0968B2047A0}" dt="2026-05-22T12:21:41.981" v="1689" actId="20577"/>
          <ac:spMkLst>
            <pc:docMk/>
            <pc:sldMk cId="3502057902" sldId="1420"/>
            <ac:spMk id="2" creationId="{CAAF943A-23F3-E47C-2BD6-691C7C276ADD}"/>
          </ac:spMkLst>
        </pc:spChg>
        <pc:spChg chg="mod">
          <ac:chgData name="Louise Søegaard" userId="7d5b8e60-711e-4f6b-83e9-81a9c3611b85" providerId="ADAL" clId="{3F565E92-1759-424C-BD87-D0968B2047A0}" dt="2026-05-22T12:20:21.120" v="1633" actId="14100"/>
          <ac:spMkLst>
            <pc:docMk/>
            <pc:sldMk cId="3502057902" sldId="1420"/>
            <ac:spMk id="5" creationId="{004C681A-7F5D-FBA8-E579-DD28AD31961A}"/>
          </ac:spMkLst>
        </pc:spChg>
        <pc:picChg chg="add mod">
          <ac:chgData name="Louise Søegaard" userId="7d5b8e60-711e-4f6b-83e9-81a9c3611b85" providerId="ADAL" clId="{3F565E92-1759-424C-BD87-D0968B2047A0}" dt="2026-05-22T12:19:41.372" v="1629" actId="14100"/>
          <ac:picMkLst>
            <pc:docMk/>
            <pc:sldMk cId="3502057902" sldId="1420"/>
            <ac:picMk id="7" creationId="{A9AB7774-8025-1B93-BDB9-5093619937A0}"/>
          </ac:picMkLst>
        </pc:picChg>
      </pc:sldChg>
      <pc:sldChg chg="modSp add mod">
        <pc:chgData name="Louise Søegaard" userId="7d5b8e60-711e-4f6b-83e9-81a9c3611b85" providerId="ADAL" clId="{3F565E92-1759-424C-BD87-D0968B2047A0}" dt="2026-05-22T11:49:12.182" v="390" actId="20577"/>
        <pc:sldMkLst>
          <pc:docMk/>
          <pc:sldMk cId="4122762783" sldId="1424"/>
        </pc:sldMkLst>
        <pc:spChg chg="mod">
          <ac:chgData name="Louise Søegaard" userId="7d5b8e60-711e-4f6b-83e9-81a9c3611b85" providerId="ADAL" clId="{3F565E92-1759-424C-BD87-D0968B2047A0}" dt="2026-05-22T11:49:12.182" v="390" actId="20577"/>
          <ac:spMkLst>
            <pc:docMk/>
            <pc:sldMk cId="4122762783" sldId="1424"/>
            <ac:spMk id="4" creationId="{A3CCE14B-52A4-B412-FB5A-3448F5F7D7C1}"/>
          </ac:spMkLst>
        </pc:spChg>
      </pc:sldChg>
      <pc:sldChg chg="add ord">
        <pc:chgData name="Louise Søegaard" userId="7d5b8e60-711e-4f6b-83e9-81a9c3611b85" providerId="ADAL" clId="{3F565E92-1759-424C-BD87-D0968B2047A0}" dt="2026-05-22T12:04:29.422" v="644"/>
        <pc:sldMkLst>
          <pc:docMk/>
          <pc:sldMk cId="1437487727" sldId="1425"/>
        </pc:sldMkLst>
      </pc:sldChg>
      <pc:sldChg chg="add">
        <pc:chgData name="Louise Søegaard" userId="7d5b8e60-711e-4f6b-83e9-81a9c3611b85" providerId="ADAL" clId="{3F565E92-1759-424C-BD87-D0968B2047A0}" dt="2026-05-22T11:43:46.226" v="265"/>
        <pc:sldMkLst>
          <pc:docMk/>
          <pc:sldMk cId="786666454" sldId="1427"/>
        </pc:sldMkLst>
      </pc:sldChg>
      <pc:sldChg chg="ord">
        <pc:chgData name="Louise Søegaard" userId="7d5b8e60-711e-4f6b-83e9-81a9c3611b85" providerId="ADAL" clId="{3F565E92-1759-424C-BD87-D0968B2047A0}" dt="2026-05-22T12:13:49.138" v="1014"/>
        <pc:sldMkLst>
          <pc:docMk/>
          <pc:sldMk cId="3433278926" sldId="1429"/>
        </pc:sldMkLst>
      </pc:sldChg>
      <pc:sldChg chg="ord">
        <pc:chgData name="Louise Søegaard" userId="7d5b8e60-711e-4f6b-83e9-81a9c3611b85" providerId="ADAL" clId="{3F565E92-1759-424C-BD87-D0968B2047A0}" dt="2026-05-22T12:13:49.138" v="1014"/>
        <pc:sldMkLst>
          <pc:docMk/>
          <pc:sldMk cId="140492355" sldId="1430"/>
        </pc:sldMkLst>
      </pc:sldChg>
      <pc:sldChg chg="modSp add mod">
        <pc:chgData name="Louise Søegaard" userId="7d5b8e60-711e-4f6b-83e9-81a9c3611b85" providerId="ADAL" clId="{3F565E92-1759-424C-BD87-D0968B2047A0}" dt="2026-05-22T11:50:36.133" v="522" actId="255"/>
        <pc:sldMkLst>
          <pc:docMk/>
          <pc:sldMk cId="2099745853" sldId="1432"/>
        </pc:sldMkLst>
        <pc:spChg chg="mod">
          <ac:chgData name="Louise Søegaard" userId="7d5b8e60-711e-4f6b-83e9-81a9c3611b85" providerId="ADAL" clId="{3F565E92-1759-424C-BD87-D0968B2047A0}" dt="2026-05-22T11:50:15.378" v="520" actId="20577"/>
          <ac:spMkLst>
            <pc:docMk/>
            <pc:sldMk cId="2099745853" sldId="1432"/>
            <ac:spMk id="2" creationId="{795BC251-BE0B-BA07-87B7-B1C6E9AEA15C}"/>
          </ac:spMkLst>
        </pc:spChg>
        <pc:spChg chg="mod">
          <ac:chgData name="Louise Søegaard" userId="7d5b8e60-711e-4f6b-83e9-81a9c3611b85" providerId="ADAL" clId="{3F565E92-1759-424C-BD87-D0968B2047A0}" dt="2026-05-22T11:49:47.462" v="497" actId="6549"/>
          <ac:spMkLst>
            <pc:docMk/>
            <pc:sldMk cId="2099745853" sldId="1432"/>
            <ac:spMk id="3" creationId="{5138AC3E-36C6-FBC4-7F5E-807CDC1156A2}"/>
          </ac:spMkLst>
        </pc:spChg>
        <pc:spChg chg="mod">
          <ac:chgData name="Louise Søegaard" userId="7d5b8e60-711e-4f6b-83e9-81a9c3611b85" providerId="ADAL" clId="{3F565E92-1759-424C-BD87-D0968B2047A0}" dt="2026-05-22T11:50:36.133" v="522" actId="255"/>
          <ac:spMkLst>
            <pc:docMk/>
            <pc:sldMk cId="2099745853" sldId="1432"/>
            <ac:spMk id="8" creationId="{BD30DAFA-83A8-5FE8-B750-DB6C30CD35A7}"/>
          </ac:spMkLst>
        </pc:spChg>
      </pc:sldChg>
      <pc:sldChg chg="addSp delSp modSp add mod">
        <pc:chgData name="Louise Søegaard" userId="7d5b8e60-711e-4f6b-83e9-81a9c3611b85" providerId="ADAL" clId="{3F565E92-1759-424C-BD87-D0968B2047A0}" dt="2026-05-22T12:03:32.901" v="642"/>
        <pc:sldMkLst>
          <pc:docMk/>
          <pc:sldMk cId="2516254579" sldId="1433"/>
        </pc:sldMkLst>
        <pc:spChg chg="mod">
          <ac:chgData name="Louise Søegaard" userId="7d5b8e60-711e-4f6b-83e9-81a9c3611b85" providerId="ADAL" clId="{3F565E92-1759-424C-BD87-D0968B2047A0}" dt="2026-05-22T11:53:41.203" v="556" actId="20577"/>
          <ac:spMkLst>
            <pc:docMk/>
            <pc:sldMk cId="2516254579" sldId="1433"/>
            <ac:spMk id="3" creationId="{73D48D6E-09C9-0375-855E-CABE411275E3}"/>
          </ac:spMkLst>
        </pc:spChg>
        <pc:spChg chg="add mod">
          <ac:chgData name="Louise Søegaard" userId="7d5b8e60-711e-4f6b-83e9-81a9c3611b85" providerId="ADAL" clId="{3F565E92-1759-424C-BD87-D0968B2047A0}" dt="2026-05-22T11:57:58.070" v="577"/>
          <ac:spMkLst>
            <pc:docMk/>
            <pc:sldMk cId="2516254579" sldId="1433"/>
            <ac:spMk id="15" creationId="{6D0F48ED-5F2E-D03D-9ED4-6FFEE6C3C6A9}"/>
          </ac:spMkLst>
        </pc:spChg>
        <pc:spChg chg="add mod">
          <ac:chgData name="Louise Søegaard" userId="7d5b8e60-711e-4f6b-83e9-81a9c3611b85" providerId="ADAL" clId="{3F565E92-1759-424C-BD87-D0968B2047A0}" dt="2026-05-22T11:57:58.070" v="577"/>
          <ac:spMkLst>
            <pc:docMk/>
            <pc:sldMk cId="2516254579" sldId="1433"/>
            <ac:spMk id="16" creationId="{BBF9ADD8-2594-4AA8-CCFF-473C676555F5}"/>
          </ac:spMkLst>
        </pc:spChg>
        <pc:spChg chg="add mod">
          <ac:chgData name="Louise Søegaard" userId="7d5b8e60-711e-4f6b-83e9-81a9c3611b85" providerId="ADAL" clId="{3F565E92-1759-424C-BD87-D0968B2047A0}" dt="2026-05-22T12:03:10.491" v="640" actId="20577"/>
          <ac:spMkLst>
            <pc:docMk/>
            <pc:sldMk cId="2516254579" sldId="1433"/>
            <ac:spMk id="21" creationId="{35491E95-7974-7F09-C0BB-49B30984FD4E}"/>
          </ac:spMkLst>
        </pc:spChg>
      </pc:sldChg>
      <pc:sldChg chg="add">
        <pc:chgData name="Louise Søegaard" userId="7d5b8e60-711e-4f6b-83e9-81a9c3611b85" providerId="ADAL" clId="{3F565E92-1759-424C-BD87-D0968B2047A0}" dt="2026-05-22T11:43:46.226" v="265"/>
        <pc:sldMkLst>
          <pc:docMk/>
          <pc:sldMk cId="404795054" sldId="1442"/>
        </pc:sldMkLst>
      </pc:sldChg>
      <pc:sldChg chg="modSp add mod ord">
        <pc:chgData name="Louise Søegaard" userId="7d5b8e60-711e-4f6b-83e9-81a9c3611b85" providerId="ADAL" clId="{3F565E92-1759-424C-BD87-D0968B2047A0}" dt="2026-05-22T12:05:31.373" v="703" actId="20577"/>
        <pc:sldMkLst>
          <pc:docMk/>
          <pc:sldMk cId="2236342363" sldId="1443"/>
        </pc:sldMkLst>
        <pc:spChg chg="mod">
          <ac:chgData name="Louise Søegaard" userId="7d5b8e60-711e-4f6b-83e9-81a9c3611b85" providerId="ADAL" clId="{3F565E92-1759-424C-BD87-D0968B2047A0}" dt="2026-05-22T12:05:31.373" v="703" actId="20577"/>
          <ac:spMkLst>
            <pc:docMk/>
            <pc:sldMk cId="2236342363" sldId="1443"/>
            <ac:spMk id="6" creationId="{1A6EB328-4B4B-8196-8A9D-2459B3452076}"/>
          </ac:spMkLst>
        </pc:spChg>
      </pc:sldChg>
      <pc:sldMasterChg chg="delSldLayout">
        <pc:chgData name="Louise Søegaard" userId="7d5b8e60-711e-4f6b-83e9-81a9c3611b85" providerId="ADAL" clId="{3F565E92-1759-424C-BD87-D0968B2047A0}" dt="2026-05-22T12:06:19.960" v="712" actId="47"/>
        <pc:sldMasterMkLst>
          <pc:docMk/>
          <pc:sldMasterMk cId="0" sldId="2147483648"/>
        </pc:sldMasterMkLst>
      </pc:sldMasterChg>
    </pc:docChg>
  </pc:docChgLst>
  <pc:docChgLst>
    <pc:chgData name="Louise Søegaard" userId="S::lsoegaard@kiap.dk::7d5b8e60-711e-4f6b-83e9-81a9c3611b85" providerId="AD" clId="Web-{06E74C1A-D19C-C0C1-33CF-CFFBB1DCA968}"/>
    <pc:docChg chg="modSld">
      <pc:chgData name="Louise Søegaard" userId="S::lsoegaard@kiap.dk::7d5b8e60-711e-4f6b-83e9-81a9c3611b85" providerId="AD" clId="Web-{06E74C1A-D19C-C0C1-33CF-CFFBB1DCA968}" dt="2026-06-01T11:04:23.161" v="114" actId="20577"/>
      <pc:docMkLst>
        <pc:docMk/>
      </pc:docMkLst>
      <pc:sldChg chg="modSp modCm">
        <pc:chgData name="Louise Søegaard" userId="S::lsoegaard@kiap.dk::7d5b8e60-711e-4f6b-83e9-81a9c3611b85" providerId="AD" clId="Web-{06E74C1A-D19C-C0C1-33CF-CFFBB1DCA968}" dt="2026-06-01T11:04:23.161" v="114" actId="20577"/>
        <pc:sldMkLst>
          <pc:docMk/>
          <pc:sldMk cId="500019392" sldId="1407"/>
        </pc:sldMkLst>
        <pc:spChg chg="mod">
          <ac:chgData name="Louise Søegaard" userId="S::lsoegaard@kiap.dk::7d5b8e60-711e-4f6b-83e9-81a9c3611b85" providerId="AD" clId="Web-{06E74C1A-D19C-C0C1-33CF-CFFBB1DCA968}" dt="2026-06-01T11:04:05.333" v="97" actId="20577"/>
          <ac:spMkLst>
            <pc:docMk/>
            <pc:sldMk cId="500019392" sldId="1407"/>
            <ac:spMk id="2" creationId="{9C1AF566-E3E3-1398-F2C0-2FC77B50798E}"/>
          </ac:spMkLst>
        </pc:spChg>
        <pc:spChg chg="mod">
          <ac:chgData name="Louise Søegaard" userId="S::lsoegaard@kiap.dk::7d5b8e60-711e-4f6b-83e9-81a9c3611b85" providerId="AD" clId="Web-{06E74C1A-D19C-C0C1-33CF-CFFBB1DCA968}" dt="2026-06-01T11:04:23.161" v="114" actId="20577"/>
          <ac:spMkLst>
            <pc:docMk/>
            <pc:sldMk cId="500019392" sldId="1407"/>
            <ac:spMk id="4" creationId="{7191DAAF-5C06-574C-59DA-116C2E3C84B5}"/>
          </ac:spMkLst>
        </pc:spChg>
        <pc:extLst>
          <p:ext xmlns:p="http://schemas.openxmlformats.org/presentationml/2006/main" uri="{D6D511B9-2390-475A-947B-AFAB55BFBCF1}">
            <pc226:cmChg xmlns:pc226="http://schemas.microsoft.com/office/powerpoint/2022/06/main/command" chg="mod">
              <pc226:chgData name="Louise Søegaard" userId="S::lsoegaard@kiap.dk::7d5b8e60-711e-4f6b-83e9-81a9c3611b85" providerId="AD" clId="Web-{06E74C1A-D19C-C0C1-33CF-CFFBB1DCA968}" dt="2026-06-01T10:05:37.661" v="32" actId="20577"/>
              <pc2:cmMkLst xmlns:pc2="http://schemas.microsoft.com/office/powerpoint/2019/9/main/command">
                <pc:docMk/>
                <pc:sldMk cId="500019392" sldId="1407"/>
                <pc2:cmMk id="{554C0C53-5720-4DE1-BE00-174F4212F532}"/>
              </pc2:cmMkLst>
            </pc226:cmChg>
          </p:ext>
        </pc:extLst>
      </pc:sldChg>
      <pc:sldChg chg="modSp">
        <pc:chgData name="Louise Søegaard" userId="S::lsoegaard@kiap.dk::7d5b8e60-711e-4f6b-83e9-81a9c3611b85" providerId="AD" clId="Web-{06E74C1A-D19C-C0C1-33CF-CFFBB1DCA968}" dt="2026-06-01T10:04:14.191" v="19" actId="20577"/>
        <pc:sldMkLst>
          <pc:docMk/>
          <pc:sldMk cId="3502057902" sldId="1420"/>
        </pc:sldMkLst>
        <pc:spChg chg="mod">
          <ac:chgData name="Louise Søegaard" userId="S::lsoegaard@kiap.dk::7d5b8e60-711e-4f6b-83e9-81a9c3611b85" providerId="AD" clId="Web-{06E74C1A-D19C-C0C1-33CF-CFFBB1DCA968}" dt="2026-06-01T10:04:14.191" v="19" actId="20577"/>
          <ac:spMkLst>
            <pc:docMk/>
            <pc:sldMk cId="3502057902" sldId="1420"/>
            <ac:spMk id="2" creationId="{CAAF943A-23F3-E47C-2BD6-691C7C276ADD}"/>
          </ac:spMkLst>
        </pc:spChg>
      </pc:sldChg>
      <pc:sldChg chg="modSp">
        <pc:chgData name="Louise Søegaard" userId="S::lsoegaard@kiap.dk::7d5b8e60-711e-4f6b-83e9-81a9c3611b85" providerId="AD" clId="Web-{06E74C1A-D19C-C0C1-33CF-CFFBB1DCA968}" dt="2026-06-01T10:04:59.254" v="28" actId="20577"/>
        <pc:sldMkLst>
          <pc:docMk/>
          <pc:sldMk cId="4122762783" sldId="1424"/>
        </pc:sldMkLst>
        <pc:spChg chg="mod">
          <ac:chgData name="Louise Søegaard" userId="S::lsoegaard@kiap.dk::7d5b8e60-711e-4f6b-83e9-81a9c3611b85" providerId="AD" clId="Web-{06E74C1A-D19C-C0C1-33CF-CFFBB1DCA968}" dt="2026-06-01T10:04:59.254" v="28" actId="20577"/>
          <ac:spMkLst>
            <pc:docMk/>
            <pc:sldMk cId="4122762783" sldId="1424"/>
            <ac:spMk id="4" creationId="{A3CCE14B-52A4-B412-FB5A-3448F5F7D7C1}"/>
          </ac:spMkLst>
        </pc:spChg>
      </pc:sldChg>
      <pc:sldChg chg="modSp">
        <pc:chgData name="Louise Søegaard" userId="S::lsoegaard@kiap.dk::7d5b8e60-711e-4f6b-83e9-81a9c3611b85" providerId="AD" clId="Web-{06E74C1A-D19C-C0C1-33CF-CFFBB1DCA968}" dt="2026-06-01T10:04:22.832" v="20" actId="20577"/>
        <pc:sldMkLst>
          <pc:docMk/>
          <pc:sldMk cId="786666454" sldId="1427"/>
        </pc:sldMkLst>
        <pc:spChg chg="mod">
          <ac:chgData name="Louise Søegaard" userId="S::lsoegaard@kiap.dk::7d5b8e60-711e-4f6b-83e9-81a9c3611b85" providerId="AD" clId="Web-{06E74C1A-D19C-C0C1-33CF-CFFBB1DCA968}" dt="2026-06-01T10:04:22.832" v="20" actId="20577"/>
          <ac:spMkLst>
            <pc:docMk/>
            <pc:sldMk cId="786666454" sldId="1427"/>
            <ac:spMk id="12" creationId="{AA7CE803-4B6D-2907-1645-45AD97E52301}"/>
          </ac:spMkLst>
        </pc:spChg>
      </pc:sldChg>
    </pc:docChg>
  </pc:docChgLst>
  <pc:docChgLst>
    <pc:chgData name="Ann Nielsen" userId="6b5a2ae2-807f-441d-9ddf-a2f62256c980" providerId="ADAL" clId="{B885C0DC-CA22-4050-8963-AF28B7FD2019}"/>
    <pc:docChg chg="modSld">
      <pc:chgData name="Ann Nielsen" userId="6b5a2ae2-807f-441d-9ddf-a2f62256c980" providerId="ADAL" clId="{B885C0DC-CA22-4050-8963-AF28B7FD2019}" dt="2026-06-01T08:10:51.715" v="10" actId="20577"/>
      <pc:docMkLst>
        <pc:docMk/>
      </pc:docMkLst>
      <pc:sldChg chg="modSp mod">
        <pc:chgData name="Ann Nielsen" userId="6b5a2ae2-807f-441d-9ddf-a2f62256c980" providerId="ADAL" clId="{B885C0DC-CA22-4050-8963-AF28B7FD2019}" dt="2026-06-01T08:10:51.715" v="10" actId="20577"/>
        <pc:sldMkLst>
          <pc:docMk/>
          <pc:sldMk cId="4122762783" sldId="1424"/>
        </pc:sldMkLst>
        <pc:spChg chg="mod">
          <ac:chgData name="Ann Nielsen" userId="6b5a2ae2-807f-441d-9ddf-a2f62256c980" providerId="ADAL" clId="{B885C0DC-CA22-4050-8963-AF28B7FD2019}" dt="2026-06-01T08:10:51.715" v="10" actId="20577"/>
          <ac:spMkLst>
            <pc:docMk/>
            <pc:sldMk cId="4122762783" sldId="1424"/>
            <ac:spMk id="4" creationId="{A3CCE14B-52A4-B412-FB5A-3448F5F7D7C1}"/>
          </ac:spMkLst>
        </pc:spChg>
      </pc:sldChg>
    </pc:docChg>
  </pc:docChgLst>
  <pc:docChgLst>
    <pc:chgData name="Louise Søegaard" userId="S::lsoegaard@kiap.dk::7d5b8e60-711e-4f6b-83e9-81a9c3611b85" providerId="AD" clId="Web-{18E01BAF-43EE-1BB9-1672-F58FC707AB8F}"/>
    <pc:docChg chg="modSld">
      <pc:chgData name="Louise Søegaard" userId="S::lsoegaard@kiap.dk::7d5b8e60-711e-4f6b-83e9-81a9c3611b85" providerId="AD" clId="Web-{18E01BAF-43EE-1BB9-1672-F58FC707AB8F}" dt="2026-05-27T08:29:51.401" v="8" actId="1076"/>
      <pc:docMkLst>
        <pc:docMk/>
      </pc:docMkLst>
      <pc:sldChg chg="addSp modSp">
        <pc:chgData name="Louise Søegaard" userId="S::lsoegaard@kiap.dk::7d5b8e60-711e-4f6b-83e9-81a9c3611b85" providerId="AD" clId="Web-{18E01BAF-43EE-1BB9-1672-F58FC707AB8F}" dt="2026-05-27T08:29:51.401" v="8" actId="1076"/>
        <pc:sldMkLst>
          <pc:docMk/>
          <pc:sldMk cId="3502057902" sldId="1420"/>
        </pc:sldMkLst>
        <pc:spChg chg="mod">
          <ac:chgData name="Louise Søegaard" userId="S::lsoegaard@kiap.dk::7d5b8e60-711e-4f6b-83e9-81a9c3611b85" providerId="AD" clId="Web-{18E01BAF-43EE-1BB9-1672-F58FC707AB8F}" dt="2026-05-27T08:29:15.446" v="2" actId="20577"/>
          <ac:spMkLst>
            <pc:docMk/>
            <pc:sldMk cId="3502057902" sldId="1420"/>
            <ac:spMk id="2" creationId="{CAAF943A-23F3-E47C-2BD6-691C7C276ADD}"/>
          </ac:spMkLst>
        </pc:spChg>
        <pc:spChg chg="add mod">
          <ac:chgData name="Louise Søegaard" userId="S::lsoegaard@kiap.dk::7d5b8e60-711e-4f6b-83e9-81a9c3611b85" providerId="AD" clId="Web-{18E01BAF-43EE-1BB9-1672-F58FC707AB8F}" dt="2026-05-27T08:29:51.401" v="8" actId="1076"/>
          <ac:spMkLst>
            <pc:docMk/>
            <pc:sldMk cId="3502057902" sldId="1420"/>
            <ac:spMk id="4" creationId="{577EADCD-0F4A-9D2A-BA71-E228025A7021}"/>
          </ac:spMkLst>
        </pc:sp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https://kiap.sharepoint.com/sites/KiAPKbenhavn/Shared%20Documents/Demens%20og%20antipsykotika/00.%20Baggrundsdokumenter/Skabeloner/Skabelon_datatr&#230;k_demensogantipsykotika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8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da-DK" sz="2000" b="1"/>
              <a:t>National</a:t>
            </a:r>
            <a:r>
              <a:rPr lang="da-DK" sz="2000" b="1" baseline="0"/>
              <a:t> udvikling i forbrug af antipsykotika blandt patienter (65+) med demens</a:t>
            </a:r>
            <a:endParaRPr lang="da-DK" sz="2000" b="1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8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da-DK"/>
        </a:p>
      </c:txPr>
    </c:title>
    <c:autoTitleDeleted val="0"/>
    <c:plotArea>
      <c:layout>
        <c:manualLayout>
          <c:layoutTarget val="inner"/>
          <c:xMode val="edge"/>
          <c:yMode val="edge"/>
          <c:x val="5.9803888888888886E-2"/>
          <c:y val="0.20556370370370369"/>
          <c:w val="0.92726092592592591"/>
          <c:h val="0.61749629629629632"/>
        </c:manualLayout>
      </c:layout>
      <c:lineChart>
        <c:grouping val="standard"/>
        <c:varyColors val="0"/>
        <c:ser>
          <c:idx val="0"/>
          <c:order val="0"/>
          <c:tx>
            <c:strRef>
              <c:f>'National udvikling'!$B$2</c:f>
              <c:strCache>
                <c:ptCount val="1"/>
                <c:pt idx="0">
                  <c:v>Andel i behandling med antipsykotika</c:v>
                </c:pt>
              </c:strCache>
            </c:strRef>
          </c:tx>
          <c:spPr>
            <a:ln w="28575" cap="rnd">
              <a:solidFill>
                <a:srgbClr val="FFC17A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da-DK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'National udvikling'!$A$3:$A$14</c:f>
              <c:numCache>
                <c:formatCode>General</c:formatCode>
                <c:ptCount val="12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  <c:pt idx="5">
                  <c:v>2019</c:v>
                </c:pt>
                <c:pt idx="6">
                  <c:v>2020</c:v>
                </c:pt>
                <c:pt idx="7">
                  <c:v>2021</c:v>
                </c:pt>
                <c:pt idx="8">
                  <c:v>2022</c:v>
                </c:pt>
                <c:pt idx="9">
                  <c:v>2023</c:v>
                </c:pt>
                <c:pt idx="10">
                  <c:v>2024</c:v>
                </c:pt>
                <c:pt idx="11">
                  <c:v>2025</c:v>
                </c:pt>
              </c:numCache>
            </c:numRef>
          </c:cat>
          <c:val>
            <c:numRef>
              <c:f>'National udvikling'!$B$3:$B$14</c:f>
              <c:numCache>
                <c:formatCode>0.0%</c:formatCode>
                <c:ptCount val="12"/>
                <c:pt idx="0">
                  <c:v>0.19500000000000001</c:v>
                </c:pt>
                <c:pt idx="1">
                  <c:v>0.19</c:v>
                </c:pt>
                <c:pt idx="2">
                  <c:v>0.18899999999999997</c:v>
                </c:pt>
                <c:pt idx="3">
                  <c:v>0.18100000000000002</c:v>
                </c:pt>
                <c:pt idx="4">
                  <c:v>0.17800000000000002</c:v>
                </c:pt>
                <c:pt idx="5">
                  <c:v>0.17</c:v>
                </c:pt>
                <c:pt idx="6">
                  <c:v>0.17699999999999999</c:v>
                </c:pt>
                <c:pt idx="7">
                  <c:v>0.17600000000000002</c:v>
                </c:pt>
                <c:pt idx="8">
                  <c:v>0.17300000000000001</c:v>
                </c:pt>
                <c:pt idx="9">
                  <c:v>0.16399999999999998</c:v>
                </c:pt>
                <c:pt idx="10">
                  <c:v>0.152</c:v>
                </c:pt>
                <c:pt idx="11">
                  <c:v>0.14400000000000002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F90-460B-8620-539DBBB6BD7F}"/>
            </c:ext>
          </c:extLst>
        </c:ser>
        <c:ser>
          <c:idx val="1"/>
          <c:order val="1"/>
          <c:tx>
            <c:strRef>
              <c:f>'National udvikling'!$C$2</c:f>
              <c:strCache>
                <c:ptCount val="1"/>
                <c:pt idx="0">
                  <c:v>Målsætning</c:v>
                </c:pt>
              </c:strCache>
            </c:strRef>
          </c:tx>
          <c:spPr>
            <a:ln w="28575" cap="rnd">
              <a:solidFill>
                <a:schemeClr val="tx1"/>
              </a:solidFill>
              <a:round/>
            </a:ln>
            <a:effectLst/>
          </c:spPr>
          <c:marker>
            <c:symbol val="none"/>
          </c:marker>
          <c:dPt>
            <c:idx val="7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1-4F90-460B-8620-539DBBB6BD7F}"/>
              </c:ext>
            </c:extLst>
          </c:dPt>
          <c:cat>
            <c:numRef>
              <c:f>'National udvikling'!$A$3:$A$14</c:f>
              <c:numCache>
                <c:formatCode>General</c:formatCode>
                <c:ptCount val="12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  <c:pt idx="5">
                  <c:v>2019</c:v>
                </c:pt>
                <c:pt idx="6">
                  <c:v>2020</c:v>
                </c:pt>
                <c:pt idx="7">
                  <c:v>2021</c:v>
                </c:pt>
                <c:pt idx="8">
                  <c:v>2022</c:v>
                </c:pt>
                <c:pt idx="9">
                  <c:v>2023</c:v>
                </c:pt>
                <c:pt idx="10">
                  <c:v>2024</c:v>
                </c:pt>
                <c:pt idx="11">
                  <c:v>2025</c:v>
                </c:pt>
              </c:numCache>
            </c:numRef>
          </c:cat>
          <c:val>
            <c:numRef>
              <c:f>'National udvikling'!$C$3:$C$14</c:f>
              <c:numCache>
                <c:formatCode>0.0%</c:formatCode>
                <c:ptCount val="12"/>
                <c:pt idx="0">
                  <c:v>0.1</c:v>
                </c:pt>
                <c:pt idx="1">
                  <c:v>0.1</c:v>
                </c:pt>
                <c:pt idx="2">
                  <c:v>0.1</c:v>
                </c:pt>
                <c:pt idx="3">
                  <c:v>0.1</c:v>
                </c:pt>
                <c:pt idx="4">
                  <c:v>0.1</c:v>
                </c:pt>
                <c:pt idx="5">
                  <c:v>0.1</c:v>
                </c:pt>
                <c:pt idx="6">
                  <c:v>0.1</c:v>
                </c:pt>
                <c:pt idx="7">
                  <c:v>0.1</c:v>
                </c:pt>
                <c:pt idx="8">
                  <c:v>0.1</c:v>
                </c:pt>
                <c:pt idx="9">
                  <c:v>0.1</c:v>
                </c:pt>
                <c:pt idx="10">
                  <c:v>0.1</c:v>
                </c:pt>
                <c:pt idx="11">
                  <c:v>0.1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4F90-460B-8620-539DBBB6BD7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534195984"/>
        <c:axId val="1534205584"/>
      </c:lineChart>
      <c:catAx>
        <c:axId val="1534195984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da-DK"/>
                  <a:t>År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da-DK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da-DK"/>
          </a:p>
        </c:txPr>
        <c:crossAx val="1534205584"/>
        <c:crosses val="autoZero"/>
        <c:auto val="1"/>
        <c:lblAlgn val="ctr"/>
        <c:lblOffset val="100"/>
        <c:noMultiLvlLbl val="0"/>
      </c:catAx>
      <c:valAx>
        <c:axId val="15342055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da-DK"/>
          </a:p>
        </c:txPr>
        <c:crossAx val="15341959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da-DK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400">
          <a:latin typeface="Arial" panose="020B0604020202020204" pitchFamily="34" charset="0"/>
          <a:cs typeface="Arial" panose="020B0604020202020204" pitchFamily="34" charset="0"/>
        </a:defRPr>
      </a:pPr>
      <a:endParaRPr lang="da-DK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omments/modernComment_595_CCA3ADCE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4B31DE71-FC7B-44D5-AEB4-87F943A7E956}" authorId="{96FE31E8-EA36-00DB-2232-520B283D4640}" status="resolved" created="2026-05-12T11:53:53.162" complete="100000">
    <ac:txMkLst xmlns:ac="http://schemas.microsoft.com/office/drawing/2013/main/command">
      <pc:docMk xmlns:pc="http://schemas.microsoft.com/office/powerpoint/2013/main/command"/>
      <pc:sldMk xmlns:pc="http://schemas.microsoft.com/office/powerpoint/2013/main/command" cId="3433278926" sldId="1429"/>
      <ac:spMk id="3" creationId="{62F4CDE8-90BA-D098-9D89-6CE4A6798BC9}"/>
      <ac:txMk cp="0" len="53">
        <ac:context len="74" hash="2306838944"/>
      </ac:txMk>
    </ac:txMkLst>
    <p188:pos x="8291080" y="208643"/>
    <p188:txBody>
      <a:bodyPr/>
      <a:lstStyle/>
      <a:p>
        <a:r>
          <a:rPr lang="da-DK"/>
          <a:t>Spm om videoer skal være her eller nede under yderligere materiale</a:t>
        </a:r>
      </a:p>
    </p188:txBody>
  </p188:cm>
</p188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8" name="Shape 3098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099" name="Shape 3099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228600" latinLnBrk="0">
      <a:lnSpc>
        <a:spcPct val="117999"/>
      </a:lnSpc>
      <a:defRPr sz="1100">
        <a:latin typeface="+mn-lt"/>
        <a:ea typeface="+mn-ea"/>
        <a:cs typeface="+mn-cs"/>
        <a:sym typeface="Helvetica Neue"/>
      </a:defRPr>
    </a:lvl1pPr>
    <a:lvl2pPr indent="114300" defTabSz="228600" latinLnBrk="0">
      <a:lnSpc>
        <a:spcPct val="117999"/>
      </a:lnSpc>
      <a:defRPr sz="1100">
        <a:latin typeface="+mn-lt"/>
        <a:ea typeface="+mn-ea"/>
        <a:cs typeface="+mn-cs"/>
        <a:sym typeface="Helvetica Neue"/>
      </a:defRPr>
    </a:lvl2pPr>
    <a:lvl3pPr indent="228600" defTabSz="228600" latinLnBrk="0">
      <a:lnSpc>
        <a:spcPct val="117999"/>
      </a:lnSpc>
      <a:defRPr sz="1100">
        <a:latin typeface="+mn-lt"/>
        <a:ea typeface="+mn-ea"/>
        <a:cs typeface="+mn-cs"/>
        <a:sym typeface="Helvetica Neue"/>
      </a:defRPr>
    </a:lvl3pPr>
    <a:lvl4pPr indent="342900" defTabSz="228600" latinLnBrk="0">
      <a:lnSpc>
        <a:spcPct val="117999"/>
      </a:lnSpc>
      <a:defRPr sz="1100">
        <a:latin typeface="+mn-lt"/>
        <a:ea typeface="+mn-ea"/>
        <a:cs typeface="+mn-cs"/>
        <a:sym typeface="Helvetica Neue"/>
      </a:defRPr>
    </a:lvl4pPr>
    <a:lvl5pPr indent="457200" defTabSz="228600" latinLnBrk="0">
      <a:lnSpc>
        <a:spcPct val="117999"/>
      </a:lnSpc>
      <a:defRPr sz="1100">
        <a:latin typeface="+mn-lt"/>
        <a:ea typeface="+mn-ea"/>
        <a:cs typeface="+mn-cs"/>
        <a:sym typeface="Helvetica Neue"/>
      </a:defRPr>
    </a:lvl5pPr>
    <a:lvl6pPr indent="571500" defTabSz="228600" latinLnBrk="0">
      <a:lnSpc>
        <a:spcPct val="117999"/>
      </a:lnSpc>
      <a:defRPr sz="1100">
        <a:latin typeface="+mn-lt"/>
        <a:ea typeface="+mn-ea"/>
        <a:cs typeface="+mn-cs"/>
        <a:sym typeface="Helvetica Neue"/>
      </a:defRPr>
    </a:lvl6pPr>
    <a:lvl7pPr indent="685800" defTabSz="228600" latinLnBrk="0">
      <a:lnSpc>
        <a:spcPct val="117999"/>
      </a:lnSpc>
      <a:defRPr sz="1100">
        <a:latin typeface="+mn-lt"/>
        <a:ea typeface="+mn-ea"/>
        <a:cs typeface="+mn-cs"/>
        <a:sym typeface="Helvetica Neue"/>
      </a:defRPr>
    </a:lvl7pPr>
    <a:lvl8pPr indent="800100" defTabSz="228600" latinLnBrk="0">
      <a:lnSpc>
        <a:spcPct val="117999"/>
      </a:lnSpc>
      <a:defRPr sz="1100">
        <a:latin typeface="+mn-lt"/>
        <a:ea typeface="+mn-ea"/>
        <a:cs typeface="+mn-cs"/>
        <a:sym typeface="Helvetica Neue"/>
      </a:defRPr>
    </a:lvl8pPr>
    <a:lvl9pPr indent="914400" defTabSz="228600" latinLnBrk="0">
      <a:lnSpc>
        <a:spcPct val="117999"/>
      </a:lnSpc>
      <a:defRPr sz="1100">
        <a:latin typeface="+mn-lt"/>
        <a:ea typeface="+mn-ea"/>
        <a:cs typeface="+mn-cs"/>
        <a:sym typeface="Helvetica Neu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vimeo.com/1099590328/328c2e01bc" TargetMode="External"/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vimeo.com/1099590412/9726235df1" TargetMode="External"/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sz="1100" b="1" dirty="0">
                <a:latin typeface="Arial" panose="020B0604020202020204" pitchFamily="34" charset="0"/>
                <a:cs typeface="Arial" panose="020B0604020202020204" pitchFamily="34" charset="0"/>
              </a:rPr>
              <a:t>Forklaring til slide (lyd):</a:t>
            </a:r>
          </a:p>
          <a:p>
            <a:pPr algn="l" rtl="0" fontAlgn="base"/>
            <a:r>
              <a:rPr lang="da-DK" sz="11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I 2016 blev der med den nationale demenshandlingsplan 2025 opstillet et mål om at halvere forbruget af antipsykotika til patienter med demens. </a:t>
            </a:r>
          </a:p>
          <a:p>
            <a:pPr algn="l" rtl="0" fontAlgn="base"/>
            <a:r>
              <a:rPr lang="da-DK" sz="11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Målsætningen er ikke at fjerne forbruget helt, da der er patienter med demens, som kan have gavn af behandling, men i mange tilfælde kan en fokuseret plejeindsats i samarbejdet mellem lægen og plejepersonalet forebygge behovet.​ </a:t>
            </a:r>
          </a:p>
          <a:p>
            <a:pPr algn="l" rtl="0" fontAlgn="base"/>
            <a:endParaRPr lang="da-DK" sz="1100" b="0" i="0" dirty="0">
              <a:solidFill>
                <a:srgbClr val="00000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 rtl="0" fontAlgn="base"/>
            <a:r>
              <a:rPr lang="da-DK" sz="1100" b="0" i="0" dirty="0">
                <a:solidFill>
                  <a:srgbClr val="000000"/>
                </a:solidFill>
                <a:effectLst/>
                <a:latin typeface="Arial"/>
                <a:cs typeface="Arial"/>
              </a:rPr>
              <a:t>På grafen her kan I se udviklingen i forbruget af antipsykotika i Danmark de seneste år. Den gule linje viser hvor stor en andel af patienter med demens på 65 år eller derover, der har fået antipsykotika i løbet af et givent år, mens den sorte linje illustrerer målsætning om, at højest 10 % af patienter med demens bør behandles med antipsykotika. </a:t>
            </a:r>
          </a:p>
          <a:p>
            <a:pPr algn="l" rtl="0" fontAlgn="base"/>
            <a:endParaRPr lang="da-DK" sz="1100" b="0" i="0" dirty="0">
              <a:solidFill>
                <a:srgbClr val="000000"/>
              </a:solidFill>
              <a:effectLst/>
              <a:latin typeface="Arial"/>
              <a:cs typeface="Arial"/>
            </a:endParaRPr>
          </a:p>
          <a:p>
            <a:pPr algn="l" rtl="0" fontAlgn="base"/>
            <a:r>
              <a:rPr lang="da-DK" sz="1100" b="0" i="0" dirty="0">
                <a:solidFill>
                  <a:srgbClr val="000000"/>
                </a:solidFill>
                <a:effectLst/>
                <a:latin typeface="Arial"/>
                <a:cs typeface="Arial"/>
              </a:rPr>
              <a:t>Bemærk, at patienter som behandles med </a:t>
            </a:r>
            <a:r>
              <a:rPr lang="da-DK" sz="1100" b="0" i="0" dirty="0" err="1">
                <a:solidFill>
                  <a:srgbClr val="000000"/>
                </a:solidFill>
                <a:effectLst/>
                <a:latin typeface="Arial"/>
                <a:cs typeface="Arial"/>
              </a:rPr>
              <a:t>haloperidol</a:t>
            </a:r>
            <a:r>
              <a:rPr lang="da-DK" sz="1100" b="0" i="0" dirty="0">
                <a:solidFill>
                  <a:srgbClr val="000000"/>
                </a:solidFill>
                <a:effectLst/>
                <a:latin typeface="Arial"/>
                <a:cs typeface="Arial"/>
              </a:rPr>
              <a:t> ikke indgår i opgørelsen, da det typisk anvendes i terminale forløb. Som I kan se, er der de seneste år sket et fald –</a:t>
            </a:r>
            <a:r>
              <a:rPr lang="da-DK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da-DK" sz="1100" b="0" i="0" dirty="0">
                <a:solidFill>
                  <a:srgbClr val="000000"/>
                </a:solidFill>
                <a:effectLst/>
                <a:latin typeface="Arial"/>
                <a:cs typeface="Arial"/>
              </a:rPr>
              <a:t>men som grafen også viser, er vi ikke i mål endnu, og der er derfor fortsat behov for at have fokus på at forebygge forbruget. </a:t>
            </a:r>
          </a:p>
          <a:p>
            <a:endParaRPr lang="da-DK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06704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4302910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sz="1200" b="1" i="1" dirty="0">
                <a:latin typeface="Arial"/>
                <a:cs typeface="Arial"/>
              </a:rPr>
              <a:t>Kilde: Nationale Kliniske Anbefalinger for mennesker med demens med adfærdsmæssige og psykiske symptomer. Sundhedsstyrelsen 2025</a:t>
            </a:r>
            <a:endParaRPr lang="da-DK" sz="1200" b="1" i="1" dirty="0"/>
          </a:p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12E307F-6A87-4C79-B966-F8D5D0AEB102}" type="slidenum">
              <a:rPr lang="da-DK" smtClean="0"/>
              <a:t>6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5015506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95261030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defTabSz="457200" eaLnBrk="1" fontAlgn="auto" latinLnBrk="0" hangingPunct="1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/>
              <a:t>Overvej at se ekspertvideoer med ældrepsykiater, Lone Jensen, som hjælper til vurdering af adfærd og afklaring af indikation. På slides med videoerne findes også QR-kode, som man kan scanne med mobilen og evt. ses på et senere tidspunkt.</a:t>
            </a:r>
          </a:p>
          <a:p>
            <a:pPr marL="0" marR="0" lvl="0" indent="0" defTabSz="457200" eaLnBrk="1" fontAlgn="auto" latinLnBrk="0" hangingPunct="1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a-DK" sz="1100" b="1" i="0" u="none" strike="noStrike">
              <a:effectLst/>
              <a:latin typeface="Arial" panose="020B0604020202020204" pitchFamily="34" charset="0"/>
              <a:ea typeface="+mn-ea"/>
              <a:cs typeface="Arial" panose="020B0604020202020204" pitchFamily="34" charset="0"/>
              <a:sym typeface="Helvetica Neue"/>
            </a:endParaRPr>
          </a:p>
          <a:p>
            <a:pPr marL="0" marR="0" lvl="0" indent="0" defTabSz="457200" eaLnBrk="1" fontAlgn="auto" latinLnBrk="0" hangingPunct="1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sz="1100" b="1" i="0" u="none" strike="noStrike"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Helvetica Neue"/>
              </a:rPr>
              <a:t>Guide til videoafspilning i præsentationsmode:</a:t>
            </a:r>
          </a:p>
          <a:p>
            <a:pPr marL="171450" marR="0" lvl="0" indent="-171450" defTabSz="457200" eaLnBrk="1" fontAlgn="auto" latinLnBrk="0" hangingPunct="1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da-DK" sz="1100" b="0" i="0" u="none" strike="noStrike"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Helvetica Neue"/>
              </a:rPr>
              <a:t>Brug ”Enter” for at skifte slide. Når du kommer til et slide med en video, trykker du også ”Enter”. Når videoen er færdig, kan du komme videre i slideshowet ved igen at trykke ”Enter”.</a:t>
            </a:r>
          </a:p>
          <a:p>
            <a:pPr marL="171450" marR="0" lvl="0" indent="-171450" defTabSz="457200" eaLnBrk="1" fontAlgn="auto" latinLnBrk="0" hangingPunct="1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da-DK" sz="1100">
                <a:latin typeface="Arial" panose="020B0604020202020204" pitchFamily="34" charset="0"/>
                <a:cs typeface="Arial" panose="020B0604020202020204" pitchFamily="34" charset="0"/>
              </a:rPr>
              <a:t>Hvis man bruger piletasterne (&lt; og &gt;) til at navigere i et slideshow (eller mellemrums-tasten til både at gå videre) og afspille video i præsentationsmode, er det nødvendigt at klikke på det hvide område omkring videoen, når den er færdig, for at komme videre til næste slide, for ikke at skulle gå ud af præsentationsmode.</a:t>
            </a:r>
            <a:endParaRPr lang="da-DK" sz="1100" b="1" i="0">
              <a:effectLst/>
              <a:latin typeface="Arial" panose="020B0604020202020204" pitchFamily="34" charset="0"/>
              <a:ea typeface="+mn-ea"/>
              <a:cs typeface="Arial" panose="020B0604020202020204" pitchFamily="34" charset="0"/>
              <a:sym typeface="Helvetica Neue"/>
            </a:endParaRPr>
          </a:p>
          <a:p>
            <a:pPr marL="171450" marR="0" lvl="0" indent="-171450" defTabSz="457200" eaLnBrk="1" fontAlgn="auto" latinLnBrk="0" hangingPunct="1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lang="da-DK" sz="1100" b="1" i="0">
              <a:effectLst/>
              <a:latin typeface="Arial" panose="020B0604020202020204" pitchFamily="34" charset="0"/>
              <a:ea typeface="+mn-ea"/>
              <a:cs typeface="Arial" panose="020B0604020202020204" pitchFamily="34" charset="0"/>
              <a:sym typeface="Helvetica Neue"/>
            </a:endParaRPr>
          </a:p>
          <a:p>
            <a:pPr marL="0" marR="0" lvl="0" indent="0" defTabSz="457200" eaLnBrk="1" fontAlgn="auto" latinLnBrk="0" hangingPunct="1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sz="1100" b="1" i="0"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Helvetica Neue"/>
              </a:rPr>
              <a:t>Kilde: </a:t>
            </a:r>
            <a:r>
              <a:rPr lang="da-DK" sz="1100" b="0" i="1"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Helvetica Neue"/>
              </a:rPr>
              <a:t>Adfærd og bivirkningerne ved antipsykotisk medicin med Lone Jensen - Demens og antipsykotisk medicin – KIAP:</a:t>
            </a:r>
            <a:r>
              <a:rPr lang="da-DK" sz="1100" b="0" i="0"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Helvetica Neue"/>
              </a:rPr>
              <a:t> </a:t>
            </a:r>
            <a:r>
              <a:rPr lang="da-DK" sz="1100" b="0" i="0" u="sng" strike="noStrike"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Helvetica Neue"/>
                <a:hlinkClick r:id="rId3"/>
              </a:rPr>
              <a:t>https://vimeo.com/1099590328/328c2e01bc</a:t>
            </a:r>
            <a:r>
              <a:rPr lang="da-DK" sz="1100" b="0" i="0" u="sng" strike="noStrike"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Helvetica Neue"/>
              </a:rPr>
              <a:t> </a:t>
            </a:r>
            <a:r>
              <a:rPr lang="da-DK" sz="1100" b="0" i="0" u="none" strike="noStrike"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Helvetica Neue"/>
              </a:rPr>
              <a:t>(4 min.)</a:t>
            </a:r>
            <a:endParaRPr lang="da-DK" sz="1100" b="0" i="0" u="sng" strike="noStrike">
              <a:effectLst/>
              <a:latin typeface="Arial" panose="020B0604020202020204" pitchFamily="34" charset="0"/>
              <a:ea typeface="+mn-ea"/>
              <a:cs typeface="Arial" panose="020B0604020202020204" pitchFamily="34" charset="0"/>
              <a:sym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280529666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defTabSz="457200" eaLnBrk="1" fontAlgn="auto" latinLnBrk="0" hangingPunct="1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sz="1200"/>
              <a:t>Overvej at se ekspertvideoer med ældrepsykiater, Lone Jensen, som hjælper til vurdering af adfærd og afklaring af indikation. På slides med videoerne findes også QR-kode, som man kan scanne med mobilen og evt. ses på et senere tidspunkt.</a:t>
            </a:r>
          </a:p>
          <a:p>
            <a:pPr marL="0" marR="0" lvl="0" indent="0" defTabSz="457200" eaLnBrk="1" fontAlgn="auto" latinLnBrk="0" hangingPunct="1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a-DK" sz="1200" b="1" i="0" u="none" strike="noStrike">
              <a:effectLst/>
              <a:latin typeface="Arial" panose="020B0604020202020204" pitchFamily="34" charset="0"/>
              <a:ea typeface="+mn-ea"/>
              <a:cs typeface="Arial" panose="020B0604020202020204" pitchFamily="34" charset="0"/>
              <a:sym typeface="Helvetica Neue"/>
            </a:endParaRPr>
          </a:p>
          <a:p>
            <a:pPr marL="0" marR="0" lvl="0" indent="0" defTabSz="457200" eaLnBrk="1" fontAlgn="auto" latinLnBrk="0" hangingPunct="1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a-DK" sz="1200" b="1" i="0" u="none" strike="noStrike">
              <a:effectLst/>
              <a:latin typeface="Arial" panose="020B0604020202020204" pitchFamily="34" charset="0"/>
              <a:ea typeface="+mn-ea"/>
              <a:cs typeface="Arial" panose="020B0604020202020204" pitchFamily="34" charset="0"/>
              <a:sym typeface="Helvetica Neue"/>
            </a:endParaRPr>
          </a:p>
          <a:p>
            <a:pPr marL="0" marR="0" lvl="0" indent="0" defTabSz="457200" eaLnBrk="1" fontAlgn="auto" latinLnBrk="0" hangingPunct="1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sz="1200" b="1" i="0" u="none" strike="noStrike"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Helvetica Neue"/>
              </a:rPr>
              <a:t>Guide til videoafspilning i præsentationsmode:</a:t>
            </a:r>
          </a:p>
          <a:p>
            <a:pPr marL="171450" marR="0" lvl="0" indent="-171450" defTabSz="457200" eaLnBrk="1" fontAlgn="auto" latinLnBrk="0" hangingPunct="1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da-DK" sz="1200" b="0" i="0" u="none" strike="noStrike"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Helvetica Neue"/>
              </a:rPr>
              <a:t>Brug ”Enter” for at skifte slide. Når du kommer til et slide med en video, trykker du også ”Enter”. Når videoen er færdig, kan du komme videre i slideshowet ved igen at trykke ”Enter”.</a:t>
            </a:r>
          </a:p>
          <a:p>
            <a:pPr marL="171450" marR="0" lvl="0" indent="-171450" defTabSz="457200" eaLnBrk="1" fontAlgn="auto" latinLnBrk="0" hangingPunct="1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da-DK" sz="1200">
                <a:latin typeface="Arial" panose="020B0604020202020204" pitchFamily="34" charset="0"/>
                <a:cs typeface="Arial" panose="020B0604020202020204" pitchFamily="34" charset="0"/>
              </a:rPr>
              <a:t>Hvis man bruger piletasterne (&lt; og &gt;) til at navigere i et slideshow (eller mellemrums-tasten til både at gå videre) og afspille video i præsentationsmode, er det nødvendigt at klikke på det hvide område omkring videoen, når den er færdig, for at komme videre til næste slide, for ikke at skulle gå ud af præsentationsmode.</a:t>
            </a:r>
            <a:endParaRPr lang="da-DK" sz="1200" b="1" i="0">
              <a:effectLst/>
              <a:latin typeface="Arial" panose="020B0604020202020204" pitchFamily="34" charset="0"/>
              <a:ea typeface="+mn-ea"/>
              <a:cs typeface="Arial" panose="020B0604020202020204" pitchFamily="34" charset="0"/>
              <a:sym typeface="Helvetica Neue"/>
            </a:endParaRPr>
          </a:p>
          <a:p>
            <a:pPr marL="0" marR="0" lvl="0" indent="0" defTabSz="457200" eaLnBrk="1" fontAlgn="auto" latinLnBrk="0" hangingPunct="1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a-DK" sz="1200" b="0" i="0" u="none" strike="noStrike">
              <a:effectLst/>
              <a:latin typeface="Arial" panose="020B0604020202020204" pitchFamily="34" charset="0"/>
              <a:ea typeface="+mn-ea"/>
              <a:cs typeface="Arial" panose="020B0604020202020204" pitchFamily="34" charset="0"/>
              <a:sym typeface="Helvetica Neue"/>
            </a:endParaRPr>
          </a:p>
          <a:p>
            <a:pPr marL="0" marR="0" lvl="0" indent="0" defTabSz="457200" eaLnBrk="1" fontAlgn="auto" latinLnBrk="0" hangingPunct="1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i="0" u="none" strike="noStrike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Kilde: </a:t>
            </a:r>
            <a:r>
              <a:rPr lang="da-DK" sz="1200" b="0" i="1"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Helvetica Neue"/>
              </a:rPr>
              <a:t>Hvornår er der indikation for antipsykotisk medicin? med Lone Jensen - Demens og Antipsykotisk medicin – KIAP: </a:t>
            </a:r>
            <a:r>
              <a:rPr lang="da-DK" sz="1100" b="0" i="0" u="sng" strike="noStrike">
                <a:effectLst/>
                <a:latin typeface="+mn-lt"/>
                <a:ea typeface="+mn-ea"/>
                <a:cs typeface="+mn-cs"/>
                <a:sym typeface="Helvetica Neue"/>
                <a:hlinkClick r:id="rId3"/>
              </a:rPr>
              <a:t>https://vimeo.com/1099590412/9726235df1 </a:t>
            </a:r>
            <a:r>
              <a:rPr lang="da-DK" sz="1200" b="0" i="0"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Helvetica Neue"/>
              </a:rPr>
              <a:t>(8. min).</a:t>
            </a:r>
          </a:p>
          <a:p>
            <a:pPr marL="0" marR="0" lvl="0" indent="0" defTabSz="457200" eaLnBrk="1" fontAlgn="auto" latinLnBrk="0" hangingPunct="1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a-DK" sz="1200" b="0" i="0" u="sng" strike="noStrike">
              <a:effectLst/>
              <a:latin typeface="Arial" panose="020B0604020202020204" pitchFamily="34" charset="0"/>
              <a:ea typeface="+mn-ea"/>
              <a:cs typeface="Arial" panose="020B0604020202020204" pitchFamily="34" charset="0"/>
              <a:sym typeface="Helvetica Neue"/>
            </a:endParaRPr>
          </a:p>
          <a:p>
            <a:pPr marL="0" marR="0" lvl="0" indent="0" defTabSz="457200" eaLnBrk="1" fontAlgn="auto" latinLnBrk="0" hangingPunct="1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a-DK" sz="1200" b="0" i="0" u="none" strike="noStrike">
              <a:effectLst/>
              <a:latin typeface="Arial" panose="020B0604020202020204" pitchFamily="34" charset="0"/>
              <a:ea typeface="+mn-ea"/>
              <a:cs typeface="Arial" panose="020B0604020202020204" pitchFamily="34" charset="0"/>
              <a:sym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17959025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1.svg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2.svg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- Grø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G">
            <a:extLst>
              <a:ext uri="{FF2B5EF4-FFF2-40B4-BE49-F238E27FC236}">
                <a16:creationId xmlns:a16="http://schemas.microsoft.com/office/drawing/2014/main" id="{312B587F-30B0-AB56-AD79-485E591057CB}"/>
              </a:ext>
            </a:extLst>
          </p:cNvPr>
          <p:cNvSpPr/>
          <p:nvPr userDrawn="1"/>
        </p:nvSpPr>
        <p:spPr>
          <a:xfrm flipV="1">
            <a:off x="0" y="-23450"/>
            <a:ext cx="11457016" cy="5275390"/>
          </a:xfrm>
          <a:prstGeom prst="round1Rect">
            <a:avLst>
              <a:gd name="adj" fmla="val 27702"/>
            </a:avLst>
          </a:prstGeom>
          <a:gradFill flip="none" rotWithShape="1">
            <a:gsLst>
              <a:gs pos="62000">
                <a:srgbClr val="246260"/>
              </a:gs>
              <a:gs pos="88000">
                <a:srgbClr val="1E4D4B"/>
              </a:gs>
            </a:gsLst>
            <a:path path="circle">
              <a:fillToRect l="100000" t="100000"/>
            </a:path>
            <a:tileRect r="-100000" b="-100000"/>
          </a:gra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5400" tIns="25400" rIns="25400" bIns="25400" numCol="1" spcCol="38100" rtlCol="0" anchor="ctr">
            <a:noAutofit/>
          </a:bodyPr>
          <a:lstStyle/>
          <a:p>
            <a:pPr marL="0" marR="0" indent="0" algn="ctr" defTabSz="41275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endParaRPr kumimoji="0" lang="en-DK" sz="16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pic>
        <p:nvPicPr>
          <p:cNvPr id="2" name="Logo" descr="A logo with blue dots&#10;&#10;AI-generated content may be incorrect.">
            <a:extLst>
              <a:ext uri="{FF2B5EF4-FFF2-40B4-BE49-F238E27FC236}">
                <a16:creationId xmlns:a16="http://schemas.microsoft.com/office/drawing/2014/main" id="{C1EB14EB-B032-7A14-4E5C-BB21DE39F68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0207" y="5668161"/>
            <a:ext cx="739745" cy="753060"/>
          </a:xfrm>
          <a:prstGeom prst="rect">
            <a:avLst/>
          </a:prstGeom>
        </p:spPr>
      </p:pic>
      <p:sp>
        <p:nvSpPr>
          <p:cNvPr id="19" name="Text Placeholder 14">
            <a:extLst>
              <a:ext uri="{FF2B5EF4-FFF2-40B4-BE49-F238E27FC236}">
                <a16:creationId xmlns:a16="http://schemas.microsoft.com/office/drawing/2014/main" id="{B56AE436-DF31-7A01-E4AC-33BE67C559B3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741361" y="2733325"/>
            <a:ext cx="10015568" cy="861774"/>
          </a:xfrm>
          <a:prstGeom prst="rect">
            <a:avLst/>
          </a:prstGeom>
        </p:spPr>
        <p:txBody>
          <a:bodyPr wrap="square" anchor="b">
            <a:normAutofit/>
          </a:bodyPr>
          <a:lstStyle>
            <a:lvl1pPr marL="0" marR="0" indent="0" algn="l" defTabSz="412750" rtl="0" eaLnBrk="1" fontAlgn="auto" latinLnBrk="0" hangingPunct="1">
              <a:lnSpc>
                <a:spcPts val="6600"/>
              </a:lnSpc>
              <a:spcBef>
                <a:spcPts val="0"/>
              </a:spcBef>
              <a:spcAft>
                <a:spcPts val="600"/>
              </a:spcAft>
              <a:buClrTx/>
              <a:buSzPct val="90000"/>
              <a:buFont typeface="Arial" panose="020B0604020202020204" pitchFamily="34" charset="0"/>
              <a:buNone/>
              <a:tabLst/>
              <a:defRPr sz="5000" b="1">
                <a:solidFill>
                  <a:srgbClr val="FFFFFF"/>
                </a:solidFill>
              </a:defRPr>
            </a:lvl1pPr>
          </a:lstStyle>
          <a:p>
            <a:pPr marL="0" marR="0" lvl="0" indent="0" algn="l" defTabSz="4127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Pct val="90000"/>
              <a:buFont typeface="Arial" panose="020B0604020202020204" pitchFamily="34" charset="0"/>
              <a:buNone/>
              <a:tabLst/>
              <a:defRPr/>
            </a:pPr>
            <a:r>
              <a:rPr lang="en-US" spc="0" err="1"/>
              <a:t>Overskrift</a:t>
            </a:r>
            <a:endParaRPr lang="en-US" spc="0"/>
          </a:p>
        </p:txBody>
      </p:sp>
      <p:sp>
        <p:nvSpPr>
          <p:cNvPr id="24" name="Text Placeholder 14">
            <a:extLst>
              <a:ext uri="{FF2B5EF4-FFF2-40B4-BE49-F238E27FC236}">
                <a16:creationId xmlns:a16="http://schemas.microsoft.com/office/drawing/2014/main" id="{03AFBACC-31E7-0D41-E00D-16BB813353A4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740568" y="3610273"/>
            <a:ext cx="10015568" cy="492443"/>
          </a:xfrm>
          <a:prstGeom prst="rect">
            <a:avLst/>
          </a:prstGeom>
        </p:spPr>
        <p:txBody>
          <a:bodyPr wrap="square" anchor="t">
            <a:normAutofit/>
          </a:bodyPr>
          <a:lstStyle>
            <a:lvl1pPr marL="0" indent="0">
              <a:lnSpc>
                <a:spcPct val="100000"/>
              </a:lnSpc>
              <a:spcAft>
                <a:spcPts val="600"/>
              </a:spcAft>
              <a:buNone/>
              <a:defRPr sz="2600" b="1" i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hangingPunct="1"/>
            <a:r>
              <a:rPr lang="en-US" spc="0" err="1"/>
              <a:t>Underoverskrift</a:t>
            </a:r>
            <a:endParaRPr lang="en-US" spc="0"/>
          </a:p>
        </p:txBody>
      </p:sp>
      <p:sp>
        <p:nvSpPr>
          <p:cNvPr id="25" name="Text Placeholder 14">
            <a:extLst>
              <a:ext uri="{FF2B5EF4-FFF2-40B4-BE49-F238E27FC236}">
                <a16:creationId xmlns:a16="http://schemas.microsoft.com/office/drawing/2014/main" id="{297A2DA9-E70A-2BE1-F11A-2B7FF68A6096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735835" y="4511694"/>
            <a:ext cx="1554346" cy="542289"/>
          </a:xfrm>
          <a:prstGeom prst="rect">
            <a:avLst/>
          </a:prstGeom>
        </p:spPr>
        <p:txBody>
          <a:bodyPr wrap="square" anchor="t">
            <a:noAutofit/>
          </a:bodyPr>
          <a:lstStyle>
            <a:lvl1pPr marL="0" indent="0">
              <a:lnSpc>
                <a:spcPct val="100000"/>
              </a:lnSpc>
              <a:spcAft>
                <a:spcPts val="600"/>
              </a:spcAft>
              <a:buNone/>
              <a:defRPr sz="2000" b="0" i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hangingPunct="1"/>
            <a:r>
              <a:rPr lang="en-US" spc="0"/>
              <a:t>Dato</a:t>
            </a:r>
          </a:p>
        </p:txBody>
      </p:sp>
    </p:spTree>
    <p:extLst>
      <p:ext uri="{BB962C8B-B14F-4D97-AF65-F5344CB8AC3E}">
        <p14:creationId xmlns:p14="http://schemas.microsoft.com/office/powerpoint/2010/main" val="12545134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6766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- Bl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BG">
            <a:extLst>
              <a:ext uri="{FF2B5EF4-FFF2-40B4-BE49-F238E27FC236}">
                <a16:creationId xmlns:a16="http://schemas.microsoft.com/office/drawing/2014/main" id="{AEC19C36-E784-4918-3650-03D8297DB751}"/>
              </a:ext>
            </a:extLst>
          </p:cNvPr>
          <p:cNvSpPr/>
          <p:nvPr userDrawn="1"/>
        </p:nvSpPr>
        <p:spPr>
          <a:xfrm flipV="1">
            <a:off x="0" y="-23450"/>
            <a:ext cx="11457016" cy="5275390"/>
          </a:xfrm>
          <a:prstGeom prst="round1Rect">
            <a:avLst>
              <a:gd name="adj" fmla="val 27702"/>
            </a:avLst>
          </a:prstGeom>
          <a:gradFill flip="none" rotWithShape="1">
            <a:gsLst>
              <a:gs pos="67000">
                <a:srgbClr val="504D5E"/>
              </a:gs>
              <a:gs pos="100000">
                <a:srgbClr val="2F2D3E"/>
              </a:gs>
            </a:gsLst>
            <a:path path="circle">
              <a:fillToRect l="100000" t="100000"/>
            </a:path>
            <a:tileRect r="-100000" b="-100000"/>
          </a:gra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5400" tIns="25400" rIns="25400" bIns="25400" numCol="1" spcCol="38100" rtlCol="0" anchor="ctr">
            <a:noAutofit/>
          </a:bodyPr>
          <a:lstStyle/>
          <a:p>
            <a:pPr marL="0" marR="0" indent="0" algn="ctr" defTabSz="41275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DK" sz="16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pic>
        <p:nvPicPr>
          <p:cNvPr id="9" name="Logo" descr="A logo with blue dots&#10;&#10;AI-generated content may be incorrect.">
            <a:extLst>
              <a:ext uri="{FF2B5EF4-FFF2-40B4-BE49-F238E27FC236}">
                <a16:creationId xmlns:a16="http://schemas.microsoft.com/office/drawing/2014/main" id="{7B3DBCDE-9E6B-6074-BE16-95B33CFBA44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0207" y="5668161"/>
            <a:ext cx="739745" cy="753060"/>
          </a:xfrm>
          <a:prstGeom prst="rect">
            <a:avLst/>
          </a:prstGeom>
        </p:spPr>
      </p:pic>
      <p:sp>
        <p:nvSpPr>
          <p:cNvPr id="13" name="Text Placeholder 14">
            <a:extLst>
              <a:ext uri="{FF2B5EF4-FFF2-40B4-BE49-F238E27FC236}">
                <a16:creationId xmlns:a16="http://schemas.microsoft.com/office/drawing/2014/main" id="{569D0B8B-A19C-6ADE-D43C-8CA920C164A5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741361" y="2733325"/>
            <a:ext cx="10015568" cy="861774"/>
          </a:xfrm>
          <a:prstGeom prst="rect">
            <a:avLst/>
          </a:prstGeom>
        </p:spPr>
        <p:txBody>
          <a:bodyPr wrap="square" anchor="b">
            <a:normAutofit/>
          </a:bodyPr>
          <a:lstStyle>
            <a:lvl1pPr marL="0" marR="0" indent="0" algn="l" defTabSz="412750" rtl="0" eaLnBrk="1" fontAlgn="auto" latinLnBrk="0" hangingPunct="1">
              <a:lnSpc>
                <a:spcPts val="6600"/>
              </a:lnSpc>
              <a:spcBef>
                <a:spcPts val="0"/>
              </a:spcBef>
              <a:spcAft>
                <a:spcPts val="600"/>
              </a:spcAft>
              <a:buClrTx/>
              <a:buSzPct val="90000"/>
              <a:buFont typeface="Arial" panose="020B0604020202020204" pitchFamily="34" charset="0"/>
              <a:buNone/>
              <a:tabLst/>
              <a:defRPr sz="5000" b="1">
                <a:solidFill>
                  <a:srgbClr val="FFFFFF"/>
                </a:solidFill>
              </a:defRPr>
            </a:lvl1pPr>
          </a:lstStyle>
          <a:p>
            <a:pPr marL="0" marR="0" lvl="0" indent="0" algn="l" defTabSz="4127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Pct val="90000"/>
              <a:buFont typeface="Arial" panose="020B0604020202020204" pitchFamily="34" charset="0"/>
              <a:buNone/>
              <a:tabLst/>
              <a:defRPr/>
            </a:pPr>
            <a:r>
              <a:rPr lang="en-US" spc="0" err="1"/>
              <a:t>Overskrift</a:t>
            </a:r>
            <a:endParaRPr lang="en-US" spc="0"/>
          </a:p>
        </p:txBody>
      </p:sp>
      <p:sp>
        <p:nvSpPr>
          <p:cNvPr id="14" name="Text Placeholder 14">
            <a:extLst>
              <a:ext uri="{FF2B5EF4-FFF2-40B4-BE49-F238E27FC236}">
                <a16:creationId xmlns:a16="http://schemas.microsoft.com/office/drawing/2014/main" id="{94A11669-CC24-B093-4DE0-FA5FA34F114D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740568" y="3610273"/>
            <a:ext cx="10015568" cy="492443"/>
          </a:xfrm>
          <a:prstGeom prst="rect">
            <a:avLst/>
          </a:prstGeom>
        </p:spPr>
        <p:txBody>
          <a:bodyPr wrap="square" anchor="t">
            <a:normAutofit/>
          </a:bodyPr>
          <a:lstStyle>
            <a:lvl1pPr marL="0" indent="0">
              <a:lnSpc>
                <a:spcPct val="100000"/>
              </a:lnSpc>
              <a:spcAft>
                <a:spcPts val="600"/>
              </a:spcAft>
              <a:buNone/>
              <a:defRPr sz="2600" b="1" i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hangingPunct="1"/>
            <a:r>
              <a:rPr lang="en-US" spc="0" err="1"/>
              <a:t>Underoverskrift</a:t>
            </a:r>
            <a:endParaRPr lang="en-US" spc="0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AFD104F4-3C99-447F-7F5E-B4EE3C9804C3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735835" y="4511694"/>
            <a:ext cx="1554346" cy="542289"/>
          </a:xfrm>
          <a:prstGeom prst="rect">
            <a:avLst/>
          </a:prstGeom>
        </p:spPr>
        <p:txBody>
          <a:bodyPr wrap="square" anchor="t">
            <a:noAutofit/>
          </a:bodyPr>
          <a:lstStyle>
            <a:lvl1pPr marL="0" indent="0">
              <a:lnSpc>
                <a:spcPct val="100000"/>
              </a:lnSpc>
              <a:spcAft>
                <a:spcPts val="600"/>
              </a:spcAft>
              <a:buNone/>
              <a:defRPr sz="2000" b="0" i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hangingPunct="1"/>
            <a:r>
              <a:rPr lang="en-US" spc="0"/>
              <a:t>Dato</a:t>
            </a:r>
          </a:p>
        </p:txBody>
      </p:sp>
    </p:spTree>
    <p:extLst>
      <p:ext uri="{BB962C8B-B14F-4D97-AF65-F5344CB8AC3E}">
        <p14:creationId xmlns:p14="http://schemas.microsoft.com/office/powerpoint/2010/main" val="11844908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6766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- Sa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BG">
            <a:extLst>
              <a:ext uri="{FF2B5EF4-FFF2-40B4-BE49-F238E27FC236}">
                <a16:creationId xmlns:a16="http://schemas.microsoft.com/office/drawing/2014/main" id="{C1FCAB9D-C925-4673-E321-BE097BC78A9B}"/>
              </a:ext>
            </a:extLst>
          </p:cNvPr>
          <p:cNvSpPr/>
          <p:nvPr userDrawn="1"/>
        </p:nvSpPr>
        <p:spPr>
          <a:xfrm flipV="1">
            <a:off x="0" y="-23450"/>
            <a:ext cx="11457016" cy="5275390"/>
          </a:xfrm>
          <a:prstGeom prst="round1Rect">
            <a:avLst>
              <a:gd name="adj" fmla="val 27702"/>
            </a:avLst>
          </a:prstGeom>
          <a:solidFill>
            <a:srgbClr val="F8F5EF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5400" tIns="25400" rIns="25400" bIns="25400" numCol="1" spcCol="38100" rtlCol="0" anchor="ctr">
            <a:noAutofit/>
          </a:bodyPr>
          <a:lstStyle/>
          <a:p>
            <a:pPr marL="0" marR="0" indent="0" algn="ctr" defTabSz="41275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DK" sz="16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pic>
        <p:nvPicPr>
          <p:cNvPr id="4" name="Logo" descr="A logo with blue dots&#10;&#10;AI-generated content may be incorrect.">
            <a:extLst>
              <a:ext uri="{FF2B5EF4-FFF2-40B4-BE49-F238E27FC236}">
                <a16:creationId xmlns:a16="http://schemas.microsoft.com/office/drawing/2014/main" id="{E7F0C8A5-4311-0B5C-C854-0582766D968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0207" y="5668161"/>
            <a:ext cx="739745" cy="753060"/>
          </a:xfrm>
          <a:prstGeom prst="rect">
            <a:avLst/>
          </a:prstGeom>
        </p:spPr>
      </p:pic>
      <p:sp>
        <p:nvSpPr>
          <p:cNvPr id="5" name="Text Placeholder 14">
            <a:extLst>
              <a:ext uri="{FF2B5EF4-FFF2-40B4-BE49-F238E27FC236}">
                <a16:creationId xmlns:a16="http://schemas.microsoft.com/office/drawing/2014/main" id="{B1A02A3B-1217-B2FD-9FBD-0EE9A0A3FD28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726121" y="2733325"/>
            <a:ext cx="10015568" cy="861774"/>
          </a:xfrm>
          <a:prstGeom prst="rect">
            <a:avLst/>
          </a:prstGeom>
        </p:spPr>
        <p:txBody>
          <a:bodyPr wrap="square" anchor="b">
            <a:normAutofit/>
          </a:bodyPr>
          <a:lstStyle>
            <a:lvl1pPr marL="0" marR="0" indent="0" algn="l" defTabSz="412750" rtl="0" eaLnBrk="1" fontAlgn="auto" latinLnBrk="0" hangingPunct="1">
              <a:lnSpc>
                <a:spcPts val="6600"/>
              </a:lnSpc>
              <a:spcBef>
                <a:spcPts val="0"/>
              </a:spcBef>
              <a:spcAft>
                <a:spcPts val="600"/>
              </a:spcAft>
              <a:buClrTx/>
              <a:buSzPct val="90000"/>
              <a:buFont typeface="Arial" panose="020B0604020202020204" pitchFamily="34" charset="0"/>
              <a:buNone/>
              <a:tabLst/>
              <a:defRPr sz="5000" b="1">
                <a:solidFill>
                  <a:schemeClr val="bg1"/>
                </a:solidFill>
              </a:defRPr>
            </a:lvl1pPr>
          </a:lstStyle>
          <a:p>
            <a:pPr marL="0" marR="0" lvl="0" indent="0" algn="l" defTabSz="4127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Pct val="90000"/>
              <a:buFont typeface="Arial" panose="020B0604020202020204" pitchFamily="34" charset="0"/>
              <a:buNone/>
              <a:tabLst/>
              <a:defRPr/>
            </a:pPr>
            <a:r>
              <a:rPr lang="en-US" spc="0" err="1"/>
              <a:t>Overskrift</a:t>
            </a:r>
            <a:endParaRPr lang="en-US" spc="0"/>
          </a:p>
        </p:txBody>
      </p:sp>
      <p:sp>
        <p:nvSpPr>
          <p:cNvPr id="6" name="Text Placeholder 14">
            <a:extLst>
              <a:ext uri="{FF2B5EF4-FFF2-40B4-BE49-F238E27FC236}">
                <a16:creationId xmlns:a16="http://schemas.microsoft.com/office/drawing/2014/main" id="{57350F4F-49CF-03C7-FBD7-93505276C785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725328" y="3610273"/>
            <a:ext cx="10015568" cy="492443"/>
          </a:xfrm>
          <a:prstGeom prst="rect">
            <a:avLst/>
          </a:prstGeom>
        </p:spPr>
        <p:txBody>
          <a:bodyPr wrap="square" anchor="t">
            <a:normAutofit/>
          </a:bodyPr>
          <a:lstStyle>
            <a:lvl1pPr marL="0" indent="0">
              <a:lnSpc>
                <a:spcPct val="100000"/>
              </a:lnSpc>
              <a:spcAft>
                <a:spcPts val="600"/>
              </a:spcAft>
              <a:buNone/>
              <a:defRPr sz="26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hangingPunct="1"/>
            <a:r>
              <a:rPr lang="en-US" spc="0" err="1"/>
              <a:t>Underoverskrift</a:t>
            </a:r>
            <a:endParaRPr lang="en-US" spc="0"/>
          </a:p>
        </p:txBody>
      </p:sp>
      <p:sp>
        <p:nvSpPr>
          <p:cNvPr id="7" name="Text Placeholder 14">
            <a:extLst>
              <a:ext uri="{FF2B5EF4-FFF2-40B4-BE49-F238E27FC236}">
                <a16:creationId xmlns:a16="http://schemas.microsoft.com/office/drawing/2014/main" id="{CC26A0A6-DAA0-11FF-7AFC-1483C0E0C7D4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720595" y="4511694"/>
            <a:ext cx="1554346" cy="542289"/>
          </a:xfrm>
          <a:prstGeom prst="rect">
            <a:avLst/>
          </a:prstGeom>
        </p:spPr>
        <p:txBody>
          <a:bodyPr wrap="square" anchor="t">
            <a:noAutofit/>
          </a:bodyPr>
          <a:lstStyle>
            <a:lvl1pPr marL="0" indent="0">
              <a:lnSpc>
                <a:spcPct val="100000"/>
              </a:lnSpc>
              <a:spcAft>
                <a:spcPts val="600"/>
              </a:spcAft>
              <a:buNone/>
              <a:defRPr sz="20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hangingPunct="1"/>
            <a:r>
              <a:rPr lang="en-US" spc="0"/>
              <a:t>Dato</a:t>
            </a:r>
          </a:p>
        </p:txBody>
      </p:sp>
    </p:spTree>
    <p:extLst>
      <p:ext uri="{BB962C8B-B14F-4D97-AF65-F5344CB8AC3E}">
        <p14:creationId xmlns:p14="http://schemas.microsoft.com/office/powerpoint/2010/main" val="3729356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6766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logo with blue dots&#10;&#10;AI-generated content may be incorrect.">
            <a:extLst>
              <a:ext uri="{FF2B5EF4-FFF2-40B4-BE49-F238E27FC236}">
                <a16:creationId xmlns:a16="http://schemas.microsoft.com/office/drawing/2014/main" id="{E85EA6AE-C95A-80D5-3650-4E058230EDC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0208" y="6311825"/>
            <a:ext cx="345456" cy="351674"/>
          </a:xfrm>
          <a:prstGeom prst="rect">
            <a:avLst/>
          </a:prstGeom>
        </p:spPr>
      </p:pic>
      <p:sp>
        <p:nvSpPr>
          <p:cNvPr id="16" name="Slide Number">
            <a:extLst>
              <a:ext uri="{FF2B5EF4-FFF2-40B4-BE49-F238E27FC236}">
                <a16:creationId xmlns:a16="http://schemas.microsoft.com/office/drawing/2014/main" id="{6D2240C5-0603-263B-E031-06B533211898}"/>
              </a:ext>
            </a:extLst>
          </p:cNvPr>
          <p:cNvSpPr txBox="1">
            <a:spLocks/>
          </p:cNvSpPr>
          <p:nvPr userDrawn="1"/>
        </p:nvSpPr>
        <p:spPr>
          <a:xfrm>
            <a:off x="10735499" y="6406622"/>
            <a:ext cx="739746" cy="174407"/>
          </a:xfrm>
          <a:prstGeom prst="rect">
            <a:avLst/>
          </a:prstGeom>
          <a:ln w="12700">
            <a:miter lim="400000"/>
          </a:ln>
        </p:spPr>
        <p:txBody>
          <a:bodyPr wrap="square" lIns="25400" tIns="25400" rIns="25400" bIns="25400" anchor="b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 marL="0" marR="0" indent="4572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0" marR="0" indent="9144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0" marR="0" indent="13716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0" marR="0" indent="18288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0" marR="0" indent="22860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0" marR="0" indent="27432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0" marR="0" indent="32004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0" marR="0" indent="36576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fld id="{86CB4B4D-7CA3-9044-876B-883B54F8677D}" type="slidenum">
              <a:rPr lang="en-US" sz="800" b="0" i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‹#›</a:t>
            </a:fld>
            <a:endParaRPr lang="en-US" sz="550" b="0" i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A26F5F4-9DA5-A28F-5182-EDBA5818B07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13581" y="1149681"/>
            <a:ext cx="10740748" cy="584775"/>
          </a:xfrm>
          <a:prstGeom prst="rect">
            <a:avLst/>
          </a:prstGeom>
        </p:spPr>
        <p:txBody>
          <a:bodyPr vert="horz" wrap="square" lIns="91440" tIns="45720" rIns="91440" bIns="45720" rtlCol="0" anchor="t">
            <a:normAutofit/>
          </a:bodyPr>
          <a:lstStyle>
            <a:lvl1pPr marL="0" indent="0">
              <a:lnSpc>
                <a:spcPct val="80000"/>
              </a:lnSpc>
              <a:tabLst>
                <a:tab pos="750888" algn="l"/>
              </a:tabLst>
              <a:defRPr sz="4000" spc="0" baseline="0"/>
            </a:lvl1pPr>
          </a:lstStyle>
          <a:p>
            <a:r>
              <a:rPr lang="en-GB" err="1"/>
              <a:t>Overskrift</a:t>
            </a:r>
            <a:endParaRPr lang="en-US"/>
          </a:p>
        </p:txBody>
      </p:sp>
      <p:sp>
        <p:nvSpPr>
          <p:cNvPr id="6" name="Text Placeholder 12">
            <a:extLst>
              <a:ext uri="{FF2B5EF4-FFF2-40B4-BE49-F238E27FC236}">
                <a16:creationId xmlns:a16="http://schemas.microsoft.com/office/drawing/2014/main" id="{596B965D-E18E-7509-B9FC-36666C2147CA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714375" y="735288"/>
            <a:ext cx="10740748" cy="308712"/>
          </a:xfrm>
        </p:spPr>
        <p:txBody>
          <a:bodyPr anchor="ctr"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da-DK"/>
              <a:t>Tema</a:t>
            </a:r>
            <a:endParaRPr lang="en-DK"/>
          </a:p>
        </p:txBody>
      </p:sp>
    </p:spTree>
    <p:extLst>
      <p:ext uri="{BB962C8B-B14F-4D97-AF65-F5344CB8AC3E}">
        <p14:creationId xmlns:p14="http://schemas.microsoft.com/office/powerpoint/2010/main" val="1504089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verskrift, lab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logo with blue dots&#10;&#10;AI-generated content may be incorrect.">
            <a:extLst>
              <a:ext uri="{FF2B5EF4-FFF2-40B4-BE49-F238E27FC236}">
                <a16:creationId xmlns:a16="http://schemas.microsoft.com/office/drawing/2014/main" id="{A046EA84-657A-C68E-675B-F5B7258BCEC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0208" y="6311825"/>
            <a:ext cx="345456" cy="351674"/>
          </a:xfrm>
          <a:prstGeom prst="rect">
            <a:avLst/>
          </a:prstGeom>
        </p:spPr>
      </p:pic>
      <p:sp>
        <p:nvSpPr>
          <p:cNvPr id="15" name="Slide Number">
            <a:extLst>
              <a:ext uri="{FF2B5EF4-FFF2-40B4-BE49-F238E27FC236}">
                <a16:creationId xmlns:a16="http://schemas.microsoft.com/office/drawing/2014/main" id="{8798C6E7-A174-F6FF-2CA7-B38246DBAF31}"/>
              </a:ext>
            </a:extLst>
          </p:cNvPr>
          <p:cNvSpPr txBox="1">
            <a:spLocks/>
          </p:cNvSpPr>
          <p:nvPr userDrawn="1"/>
        </p:nvSpPr>
        <p:spPr>
          <a:xfrm>
            <a:off x="10735499" y="6406622"/>
            <a:ext cx="739746" cy="174407"/>
          </a:xfrm>
          <a:prstGeom prst="rect">
            <a:avLst/>
          </a:prstGeom>
          <a:ln w="12700">
            <a:miter lim="400000"/>
          </a:ln>
        </p:spPr>
        <p:txBody>
          <a:bodyPr wrap="square" lIns="25400" tIns="25400" rIns="25400" bIns="25400" anchor="b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 marL="0" marR="0" indent="4572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0" marR="0" indent="9144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0" marR="0" indent="13716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0" marR="0" indent="18288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0" marR="0" indent="22860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0" marR="0" indent="27432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0" marR="0" indent="32004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0" marR="0" indent="36576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fld id="{86CB4B4D-7CA3-9044-876B-883B54F8677D}" type="slidenum">
              <a:rPr lang="en-US" sz="800" b="0" i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‹#›</a:t>
            </a:fld>
            <a:endParaRPr lang="en-US" sz="550" b="0" i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B19E2096-EF7B-3A24-22E6-8FF4AD4E9971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720207" y="2287829"/>
            <a:ext cx="10755037" cy="3834883"/>
          </a:xfrm>
        </p:spPr>
        <p:txBody>
          <a:bodyPr/>
          <a:lstStyle>
            <a:lvl1pPr>
              <a:defRPr sz="1800"/>
            </a:lvl1pPr>
          </a:lstStyle>
          <a:p>
            <a:pPr lvl="0"/>
            <a:r>
              <a:rPr lang="en-GB" err="1"/>
              <a:t>Tekst</a:t>
            </a:r>
            <a:endParaRPr lang="en-GB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FF78700-07B4-ED96-8449-3D967C916CE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13581" y="1149681"/>
            <a:ext cx="10740748" cy="584775"/>
          </a:xfrm>
          <a:prstGeom prst="rect">
            <a:avLst/>
          </a:prstGeom>
        </p:spPr>
        <p:txBody>
          <a:bodyPr vert="horz" wrap="square" lIns="91440" tIns="45720" rIns="91440" bIns="45720" rtlCol="0" anchor="t">
            <a:normAutofit/>
          </a:bodyPr>
          <a:lstStyle>
            <a:lvl1pPr marL="0" indent="0">
              <a:lnSpc>
                <a:spcPct val="80000"/>
              </a:lnSpc>
              <a:tabLst>
                <a:tab pos="750888" algn="l"/>
              </a:tabLst>
              <a:defRPr sz="4000" spc="0" baseline="0"/>
            </a:lvl1pPr>
          </a:lstStyle>
          <a:p>
            <a:r>
              <a:rPr lang="en-GB" err="1"/>
              <a:t>Overskrift</a:t>
            </a:r>
            <a:endParaRPr lang="en-US"/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74AD434E-C5C5-7620-F4CB-C31880831EE2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713581" y="1822802"/>
            <a:ext cx="10740748" cy="37668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 i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err="1"/>
              <a:t>Underoverskrift</a:t>
            </a:r>
            <a:endParaRPr lang="en-DK"/>
          </a:p>
        </p:txBody>
      </p:sp>
      <p:sp>
        <p:nvSpPr>
          <p:cNvPr id="6" name="Text Placeholder 12">
            <a:extLst>
              <a:ext uri="{FF2B5EF4-FFF2-40B4-BE49-F238E27FC236}">
                <a16:creationId xmlns:a16="http://schemas.microsoft.com/office/drawing/2014/main" id="{A67A9FA5-71DA-75D0-3795-A19E652041A8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714375" y="735288"/>
            <a:ext cx="10740748" cy="308712"/>
          </a:xfrm>
        </p:spPr>
        <p:txBody>
          <a:bodyPr anchor="ctr"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da-DK"/>
              <a:t>Tema</a:t>
            </a:r>
            <a:endParaRPr lang="en-DK"/>
          </a:p>
        </p:txBody>
      </p:sp>
    </p:spTree>
    <p:extLst>
      <p:ext uri="{BB962C8B-B14F-4D97-AF65-F5344CB8AC3E}">
        <p14:creationId xmlns:p14="http://schemas.microsoft.com/office/powerpoint/2010/main" val="40315741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verskrift &amp; medie b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logo with blue dots&#10;&#10;AI-generated content may be incorrect.">
            <a:extLst>
              <a:ext uri="{FF2B5EF4-FFF2-40B4-BE49-F238E27FC236}">
                <a16:creationId xmlns:a16="http://schemas.microsoft.com/office/drawing/2014/main" id="{D955C726-BC1D-C59C-CF95-55F28541E04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0208" y="6311825"/>
            <a:ext cx="345456" cy="351674"/>
          </a:xfrm>
          <a:prstGeom prst="rect">
            <a:avLst/>
          </a:prstGeom>
        </p:spPr>
      </p:pic>
      <p:sp>
        <p:nvSpPr>
          <p:cNvPr id="4" name="Picture Placeholder 2">
            <a:extLst>
              <a:ext uri="{FF2B5EF4-FFF2-40B4-BE49-F238E27FC236}">
                <a16:creationId xmlns:a16="http://schemas.microsoft.com/office/drawing/2014/main" id="{1CBBFCFD-3429-ADA0-185F-F6F500DB95EF}"/>
              </a:ext>
            </a:extLst>
          </p:cNvPr>
          <p:cNvSpPr>
            <a:spLocks noGrp="1"/>
          </p:cNvSpPr>
          <p:nvPr>
            <p:ph type="pic" idx="22" hasCustomPrompt="1"/>
          </p:nvPr>
        </p:nvSpPr>
        <p:spPr>
          <a:xfrm>
            <a:off x="734497" y="1897380"/>
            <a:ext cx="10740748" cy="4225332"/>
          </a:xfrm>
          <a:prstGeom prst="roundRect">
            <a:avLst>
              <a:gd name="adj" fmla="val 1444"/>
            </a:avLst>
          </a:prstGeom>
          <a:solidFill>
            <a:srgbClr val="F3F5F7"/>
          </a:solidFill>
        </p:spPr>
        <p:txBody>
          <a:bodyPr wrap="square" lIns="91439" tIns="45719" rIns="91439" bIns="45719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/>
              <a:t> </a:t>
            </a:r>
            <a:endParaRPr/>
          </a:p>
        </p:txBody>
      </p:sp>
      <p:sp>
        <p:nvSpPr>
          <p:cNvPr id="9" name="Slide Number">
            <a:extLst>
              <a:ext uri="{FF2B5EF4-FFF2-40B4-BE49-F238E27FC236}">
                <a16:creationId xmlns:a16="http://schemas.microsoft.com/office/drawing/2014/main" id="{C753DB1D-97B3-FE0C-67EB-93D249DBA697}"/>
              </a:ext>
            </a:extLst>
          </p:cNvPr>
          <p:cNvSpPr txBox="1">
            <a:spLocks/>
          </p:cNvSpPr>
          <p:nvPr userDrawn="1"/>
        </p:nvSpPr>
        <p:spPr>
          <a:xfrm>
            <a:off x="10735499" y="6406622"/>
            <a:ext cx="739746" cy="174407"/>
          </a:xfrm>
          <a:prstGeom prst="rect">
            <a:avLst/>
          </a:prstGeom>
          <a:ln w="12700">
            <a:miter lim="400000"/>
          </a:ln>
        </p:spPr>
        <p:txBody>
          <a:bodyPr wrap="square" lIns="25400" tIns="25400" rIns="25400" bIns="25400" anchor="b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 marL="0" marR="0" indent="4572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0" marR="0" indent="9144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0" marR="0" indent="13716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0" marR="0" indent="18288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0" marR="0" indent="22860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0" marR="0" indent="27432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0" marR="0" indent="32004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0" marR="0" indent="36576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fld id="{86CB4B4D-7CA3-9044-876B-883B54F8677D}" type="slidenum">
              <a:rPr lang="en-US" sz="800" b="0" i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‹#›</a:t>
            </a:fld>
            <a:endParaRPr lang="en-US" sz="550" b="0" i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itle Placeholder 1">
            <a:extLst>
              <a:ext uri="{FF2B5EF4-FFF2-40B4-BE49-F238E27FC236}">
                <a16:creationId xmlns:a16="http://schemas.microsoft.com/office/drawing/2014/main" id="{14BF2420-53A2-74A1-CE8C-42E9728755D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20208" y="1235566"/>
            <a:ext cx="10740748" cy="584775"/>
          </a:xfrm>
          <a:prstGeom prst="rect">
            <a:avLst/>
          </a:prstGeom>
        </p:spPr>
        <p:txBody>
          <a:bodyPr vert="horz" wrap="square" lIns="91440" tIns="45720" rIns="91440" bIns="45720" rtlCol="0" anchor="t">
            <a:normAutofit/>
          </a:bodyPr>
          <a:lstStyle>
            <a:lvl1pPr marL="0" indent="0">
              <a:lnSpc>
                <a:spcPct val="80000"/>
              </a:lnSpc>
              <a:tabLst>
                <a:tab pos="750888" algn="l"/>
              </a:tabLst>
              <a:defRPr sz="4000" spc="0" baseline="0"/>
            </a:lvl1pPr>
          </a:lstStyle>
          <a:p>
            <a:r>
              <a:rPr lang="en-GB" err="1"/>
              <a:t>Overskrift</a:t>
            </a:r>
            <a:endParaRPr lang="en-US"/>
          </a:p>
        </p:txBody>
      </p:sp>
      <p:sp>
        <p:nvSpPr>
          <p:cNvPr id="8" name="Text Placeholder 12">
            <a:extLst>
              <a:ext uri="{FF2B5EF4-FFF2-40B4-BE49-F238E27FC236}">
                <a16:creationId xmlns:a16="http://schemas.microsoft.com/office/drawing/2014/main" id="{D4DC1A2F-7E48-DFD4-00CB-D2C929177E20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714375" y="735288"/>
            <a:ext cx="10740748" cy="351674"/>
          </a:xfrm>
        </p:spPr>
        <p:txBody>
          <a:bodyPr anchor="ctr"/>
          <a:lstStyle>
            <a:lvl1pPr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da-DK"/>
              <a:t>Tema</a:t>
            </a:r>
            <a:endParaRPr lang="en-DK"/>
          </a:p>
        </p:txBody>
      </p:sp>
    </p:spTree>
    <p:extLst>
      <p:ext uri="{BB962C8B-B14F-4D97-AF65-F5344CB8AC3E}">
        <p14:creationId xmlns:p14="http://schemas.microsoft.com/office/powerpoint/2010/main" val="42928593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7680" userDrawn="1">
          <p15:clr>
            <a:srgbClr val="FBAE40"/>
          </p15:clr>
        </p15:guide>
        <p15:guide id="2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kolon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>
            <a:extLst>
              <a:ext uri="{FF2B5EF4-FFF2-40B4-BE49-F238E27FC236}">
                <a16:creationId xmlns:a16="http://schemas.microsoft.com/office/drawing/2014/main" id="{AB730CAE-6FC3-2876-1967-A6E75958894A}"/>
              </a:ext>
            </a:extLst>
          </p:cNvPr>
          <p:cNvSpPr/>
          <p:nvPr userDrawn="1"/>
        </p:nvSpPr>
        <p:spPr>
          <a:xfrm>
            <a:off x="5634659" y="3027993"/>
            <a:ext cx="928800" cy="928800"/>
          </a:xfrm>
          <a:prstGeom prst="ellipse">
            <a:avLst/>
          </a:prstGeom>
          <a:solidFill>
            <a:schemeClr val="accent2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a-DK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pic>
        <p:nvPicPr>
          <p:cNvPr id="5" name="Picture 4" descr="A logo with blue dots&#10;&#10;AI-generated content may be incorrect.">
            <a:extLst>
              <a:ext uri="{FF2B5EF4-FFF2-40B4-BE49-F238E27FC236}">
                <a16:creationId xmlns:a16="http://schemas.microsoft.com/office/drawing/2014/main" id="{E85EA6AE-C95A-80D5-3650-4E058230EDC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0208" y="6311825"/>
            <a:ext cx="345456" cy="351674"/>
          </a:xfrm>
          <a:prstGeom prst="rect">
            <a:avLst/>
          </a:prstGeom>
        </p:spPr>
      </p:pic>
      <p:sp>
        <p:nvSpPr>
          <p:cNvPr id="18" name="Text Placeholder 14">
            <a:extLst>
              <a:ext uri="{FF2B5EF4-FFF2-40B4-BE49-F238E27FC236}">
                <a16:creationId xmlns:a16="http://schemas.microsoft.com/office/drawing/2014/main" id="{6F58E5D9-881A-D94C-75BB-031E41488A7A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3894271" y="4297681"/>
            <a:ext cx="4403458" cy="1569660"/>
          </a:xfrm>
          <a:prstGeom prst="rect">
            <a:avLst/>
          </a:prstGeom>
        </p:spPr>
        <p:txBody>
          <a:bodyPr wrap="square" anchor="t" anchorCtr="0">
            <a:spAutoFit/>
          </a:bodyPr>
          <a:lstStyle>
            <a:lvl1pPr marL="0" marR="0" indent="0" algn="ctr" defTabSz="4127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400"/>
              </a:spcAft>
              <a:buClrTx/>
              <a:buSzTx/>
              <a:buFont typeface="+mj-lt"/>
              <a:buNone/>
              <a:tabLst/>
              <a:defRPr sz="24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ctr" defTabSz="4127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400"/>
              </a:spcAft>
              <a:buClrTx/>
              <a:buSzTx/>
              <a:buFont typeface="+mj-lt"/>
              <a:buNone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conset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. Lorem ipsum dolor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conset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.</a:t>
            </a:r>
          </a:p>
        </p:txBody>
      </p:sp>
      <p:sp>
        <p:nvSpPr>
          <p:cNvPr id="57" name="Slide Number">
            <a:extLst>
              <a:ext uri="{FF2B5EF4-FFF2-40B4-BE49-F238E27FC236}">
                <a16:creationId xmlns:a16="http://schemas.microsoft.com/office/drawing/2014/main" id="{33A43FDD-A246-4752-A55E-453EE1D4D815}"/>
              </a:ext>
            </a:extLst>
          </p:cNvPr>
          <p:cNvSpPr txBox="1">
            <a:spLocks/>
          </p:cNvSpPr>
          <p:nvPr userDrawn="1"/>
        </p:nvSpPr>
        <p:spPr>
          <a:xfrm>
            <a:off x="10735499" y="6406622"/>
            <a:ext cx="739746" cy="174407"/>
          </a:xfrm>
          <a:prstGeom prst="rect">
            <a:avLst/>
          </a:prstGeom>
          <a:ln w="12700">
            <a:miter lim="400000"/>
          </a:ln>
        </p:spPr>
        <p:txBody>
          <a:bodyPr wrap="square" lIns="25400" tIns="25400" rIns="25400" bIns="25400" anchor="b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 marL="0" marR="0" indent="4572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0" marR="0" indent="9144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0" marR="0" indent="13716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0" marR="0" indent="18288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0" marR="0" indent="22860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0" marR="0" indent="27432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0" marR="0" indent="32004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0" marR="0" indent="36576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fld id="{86CB4B4D-7CA3-9044-876B-883B54F8677D}" type="slidenum">
              <a:rPr lang="en-US" sz="800" b="0" i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‹#›</a:t>
            </a:fld>
            <a:endParaRPr lang="en-US" sz="550" b="0" i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74D5584D-A109-C303-20C1-0BC92033C50F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5615716" y="3141952"/>
            <a:ext cx="960568" cy="74557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b="1" i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/>
              <a:t>1</a:t>
            </a:r>
            <a:endParaRPr lang="en-DK"/>
          </a:p>
        </p:txBody>
      </p:sp>
      <p:sp>
        <p:nvSpPr>
          <p:cNvPr id="4" name="Title Placeholder 1">
            <a:extLst>
              <a:ext uri="{FF2B5EF4-FFF2-40B4-BE49-F238E27FC236}">
                <a16:creationId xmlns:a16="http://schemas.microsoft.com/office/drawing/2014/main" id="{20AD882F-A349-2F2C-2693-B120AEDB123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13581" y="1149681"/>
            <a:ext cx="10740748" cy="584775"/>
          </a:xfrm>
          <a:prstGeom prst="rect">
            <a:avLst/>
          </a:prstGeom>
        </p:spPr>
        <p:txBody>
          <a:bodyPr vert="horz" wrap="square" lIns="91440" tIns="45720" rIns="91440" bIns="45720" rtlCol="0" anchor="t">
            <a:normAutofit/>
          </a:bodyPr>
          <a:lstStyle>
            <a:lvl1pPr marL="0" indent="0">
              <a:lnSpc>
                <a:spcPct val="80000"/>
              </a:lnSpc>
              <a:tabLst>
                <a:tab pos="750888" algn="l"/>
              </a:tabLst>
              <a:defRPr sz="4000" spc="0" baseline="0"/>
            </a:lvl1pPr>
          </a:lstStyle>
          <a:p>
            <a:r>
              <a:rPr lang="en-GB" err="1"/>
              <a:t>Overskrift</a:t>
            </a:r>
            <a:endParaRPr lang="en-US"/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28A64BA6-F18C-12EC-2C5D-6E78CCA0C325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713581" y="1822802"/>
            <a:ext cx="10740748" cy="37668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 i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err="1"/>
              <a:t>Underoverskrift</a:t>
            </a:r>
            <a:endParaRPr lang="en-DK"/>
          </a:p>
        </p:txBody>
      </p:sp>
      <p:sp>
        <p:nvSpPr>
          <p:cNvPr id="9" name="Text Placeholder 12">
            <a:extLst>
              <a:ext uri="{FF2B5EF4-FFF2-40B4-BE49-F238E27FC236}">
                <a16:creationId xmlns:a16="http://schemas.microsoft.com/office/drawing/2014/main" id="{584FABA7-E5F2-A43B-12CA-5B2CB8EA4E76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714375" y="735288"/>
            <a:ext cx="10740748" cy="308712"/>
          </a:xfrm>
        </p:spPr>
        <p:txBody>
          <a:bodyPr anchor="ctr"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da-DK"/>
              <a:t>Tema</a:t>
            </a:r>
            <a:endParaRPr lang="en-DK"/>
          </a:p>
        </p:txBody>
      </p:sp>
    </p:spTree>
    <p:extLst>
      <p:ext uri="{BB962C8B-B14F-4D97-AF65-F5344CB8AC3E}">
        <p14:creationId xmlns:p14="http://schemas.microsoft.com/office/powerpoint/2010/main" val="9603858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kolon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val 7">
            <a:extLst>
              <a:ext uri="{FF2B5EF4-FFF2-40B4-BE49-F238E27FC236}">
                <a16:creationId xmlns:a16="http://schemas.microsoft.com/office/drawing/2014/main" id="{46703246-29B7-AE3B-1D7A-46C1B2A144FB}"/>
              </a:ext>
            </a:extLst>
          </p:cNvPr>
          <p:cNvSpPr/>
          <p:nvPr userDrawn="1"/>
        </p:nvSpPr>
        <p:spPr>
          <a:xfrm>
            <a:off x="8135471" y="3038993"/>
            <a:ext cx="928800" cy="928800"/>
          </a:xfrm>
          <a:prstGeom prst="ellipse">
            <a:avLst/>
          </a:prstGeom>
          <a:solidFill>
            <a:schemeClr val="accent2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a-DK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4E3C2C17-FC17-14BA-2CB6-5EC513210D3A}"/>
              </a:ext>
            </a:extLst>
          </p:cNvPr>
          <p:cNvSpPr/>
          <p:nvPr userDrawn="1"/>
        </p:nvSpPr>
        <p:spPr>
          <a:xfrm>
            <a:off x="2993051" y="3042392"/>
            <a:ext cx="928800" cy="928800"/>
          </a:xfrm>
          <a:prstGeom prst="ellipse">
            <a:avLst/>
          </a:prstGeom>
          <a:solidFill>
            <a:schemeClr val="accent2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a-DK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pic>
        <p:nvPicPr>
          <p:cNvPr id="5" name="Picture 4" descr="A logo with blue dots&#10;&#10;AI-generated content may be incorrect.">
            <a:extLst>
              <a:ext uri="{FF2B5EF4-FFF2-40B4-BE49-F238E27FC236}">
                <a16:creationId xmlns:a16="http://schemas.microsoft.com/office/drawing/2014/main" id="{E85EA6AE-C95A-80D5-3650-4E058230EDC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0208" y="6311825"/>
            <a:ext cx="345456" cy="351674"/>
          </a:xfrm>
          <a:prstGeom prst="rect">
            <a:avLst/>
          </a:prstGeom>
        </p:spPr>
      </p:pic>
      <p:sp>
        <p:nvSpPr>
          <p:cNvPr id="18" name="Text Placeholder 14">
            <a:extLst>
              <a:ext uri="{FF2B5EF4-FFF2-40B4-BE49-F238E27FC236}">
                <a16:creationId xmlns:a16="http://schemas.microsoft.com/office/drawing/2014/main" id="{6F58E5D9-881A-D94C-75BB-031E41488A7A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2016601" y="4166444"/>
            <a:ext cx="2880000" cy="923330"/>
          </a:xfrm>
          <a:prstGeom prst="rect">
            <a:avLst/>
          </a:prstGeom>
        </p:spPr>
        <p:txBody>
          <a:bodyPr wrap="square" anchor="t" anchorCtr="0">
            <a:spAutoFit/>
          </a:bodyPr>
          <a:lstStyle>
            <a:lvl1pPr marL="0" marR="0" indent="0" algn="ctr" defTabSz="4127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400"/>
              </a:spcAft>
              <a:buClrTx/>
              <a:buSzTx/>
              <a:buFont typeface="+mj-lt"/>
              <a:buNone/>
              <a:tabLst/>
              <a:defRPr sz="18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ctr" defTabSz="4127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400"/>
              </a:spcAft>
              <a:buClrTx/>
              <a:buSzTx/>
              <a:buFont typeface="+mj-lt"/>
              <a:buNone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conset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</a:t>
            </a:r>
            <a:r>
              <a:rPr lang="en-US" err="1"/>
              <a:t>tempor</a:t>
            </a:r>
            <a:endParaRPr lang="en-US"/>
          </a:p>
        </p:txBody>
      </p:sp>
      <p:sp>
        <p:nvSpPr>
          <p:cNvPr id="40" name="Text Placeholder 14">
            <a:extLst>
              <a:ext uri="{FF2B5EF4-FFF2-40B4-BE49-F238E27FC236}">
                <a16:creationId xmlns:a16="http://schemas.microsoft.com/office/drawing/2014/main" id="{385A924C-02E2-81A8-8117-A273943E1DE7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7161383" y="4166444"/>
            <a:ext cx="2880000" cy="923330"/>
          </a:xfrm>
          <a:prstGeom prst="rect">
            <a:avLst/>
          </a:prstGeom>
        </p:spPr>
        <p:txBody>
          <a:bodyPr wrap="square" anchor="t" anchorCtr="0">
            <a:spAutoFit/>
          </a:bodyPr>
          <a:lstStyle>
            <a:lvl1pPr marL="0" marR="0" indent="0" algn="ctr" defTabSz="4127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400"/>
              </a:spcAft>
              <a:buClrTx/>
              <a:buSzTx/>
              <a:buFont typeface="+mj-lt"/>
              <a:buNone/>
              <a:tabLst/>
              <a:defRPr sz="18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ctr" defTabSz="4127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400"/>
              </a:spcAft>
              <a:buClrTx/>
              <a:buSzTx/>
              <a:buFont typeface="+mj-lt"/>
              <a:buNone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conset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</a:t>
            </a:r>
            <a:r>
              <a:rPr lang="en-US" err="1"/>
              <a:t>tempor</a:t>
            </a:r>
            <a:endParaRPr lang="en-US"/>
          </a:p>
        </p:txBody>
      </p:sp>
      <p:sp>
        <p:nvSpPr>
          <p:cNvPr id="57" name="Slide Number">
            <a:extLst>
              <a:ext uri="{FF2B5EF4-FFF2-40B4-BE49-F238E27FC236}">
                <a16:creationId xmlns:a16="http://schemas.microsoft.com/office/drawing/2014/main" id="{33A43FDD-A246-4752-A55E-453EE1D4D815}"/>
              </a:ext>
            </a:extLst>
          </p:cNvPr>
          <p:cNvSpPr txBox="1">
            <a:spLocks/>
          </p:cNvSpPr>
          <p:nvPr userDrawn="1"/>
        </p:nvSpPr>
        <p:spPr>
          <a:xfrm>
            <a:off x="10735499" y="6406622"/>
            <a:ext cx="739746" cy="174407"/>
          </a:xfrm>
          <a:prstGeom prst="rect">
            <a:avLst/>
          </a:prstGeom>
          <a:ln w="12700">
            <a:miter lim="400000"/>
          </a:ln>
        </p:spPr>
        <p:txBody>
          <a:bodyPr wrap="square" lIns="25400" tIns="25400" rIns="25400" bIns="25400" anchor="b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 marL="0" marR="0" indent="4572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0" marR="0" indent="9144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0" marR="0" indent="13716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0" marR="0" indent="18288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0" marR="0" indent="22860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0" marR="0" indent="27432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0" marR="0" indent="32004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0" marR="0" indent="36576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fld id="{86CB4B4D-7CA3-9044-876B-883B54F8677D}" type="slidenum">
              <a:rPr lang="en-US" sz="800" b="0" i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‹#›</a:t>
            </a:fld>
            <a:endParaRPr lang="en-US" sz="550" b="0" i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D4BE1B82-783E-6161-CF36-7BE75967C6EC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2959583" y="3151584"/>
            <a:ext cx="960568" cy="74557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b="1" i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/>
              <a:t>1</a:t>
            </a:r>
            <a:endParaRPr lang="en-DK"/>
          </a:p>
        </p:txBody>
      </p: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8208F65E-F90B-9027-1C2D-BD67E2BFA154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8129487" y="3151584"/>
            <a:ext cx="960568" cy="74557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b="1" i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/>
              <a:t>2</a:t>
            </a:r>
            <a:endParaRPr lang="en-DK"/>
          </a:p>
        </p:txBody>
      </p:sp>
      <p:sp>
        <p:nvSpPr>
          <p:cNvPr id="4" name="Title Placeholder 1">
            <a:extLst>
              <a:ext uri="{FF2B5EF4-FFF2-40B4-BE49-F238E27FC236}">
                <a16:creationId xmlns:a16="http://schemas.microsoft.com/office/drawing/2014/main" id="{855251A7-B780-26CA-3A36-37ECD3A0E0F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13581" y="1149681"/>
            <a:ext cx="10740748" cy="584775"/>
          </a:xfrm>
          <a:prstGeom prst="rect">
            <a:avLst/>
          </a:prstGeom>
        </p:spPr>
        <p:txBody>
          <a:bodyPr vert="horz" wrap="square" lIns="91440" tIns="45720" rIns="91440" bIns="45720" rtlCol="0" anchor="t">
            <a:normAutofit/>
          </a:bodyPr>
          <a:lstStyle>
            <a:lvl1pPr marL="0" indent="0">
              <a:lnSpc>
                <a:spcPct val="80000"/>
              </a:lnSpc>
              <a:tabLst>
                <a:tab pos="750888" algn="l"/>
              </a:tabLst>
              <a:defRPr sz="4000" spc="0" baseline="0"/>
            </a:lvl1pPr>
          </a:lstStyle>
          <a:p>
            <a:r>
              <a:rPr lang="en-GB" err="1"/>
              <a:t>Overskrift</a:t>
            </a:r>
            <a:endParaRPr lang="en-US"/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1B38A57D-9056-B704-EB8B-F695094EB913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713581" y="1822802"/>
            <a:ext cx="10740748" cy="37668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 i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err="1"/>
              <a:t>Underoverskrift</a:t>
            </a:r>
            <a:endParaRPr lang="en-DK"/>
          </a:p>
        </p:txBody>
      </p:sp>
      <p:sp>
        <p:nvSpPr>
          <p:cNvPr id="10" name="Text Placeholder 12">
            <a:extLst>
              <a:ext uri="{FF2B5EF4-FFF2-40B4-BE49-F238E27FC236}">
                <a16:creationId xmlns:a16="http://schemas.microsoft.com/office/drawing/2014/main" id="{2EA9AD62-E741-AACB-A948-F187F9CA8FA9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714375" y="735288"/>
            <a:ext cx="10740748" cy="308712"/>
          </a:xfrm>
        </p:spPr>
        <p:txBody>
          <a:bodyPr anchor="ctr"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da-DK"/>
              <a:t>Tema</a:t>
            </a:r>
            <a:endParaRPr lang="en-DK"/>
          </a:p>
        </p:txBody>
      </p:sp>
    </p:spTree>
    <p:extLst>
      <p:ext uri="{BB962C8B-B14F-4D97-AF65-F5344CB8AC3E}">
        <p14:creationId xmlns:p14="http://schemas.microsoft.com/office/powerpoint/2010/main" val="3336827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kolon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>
            <a:extLst>
              <a:ext uri="{FF2B5EF4-FFF2-40B4-BE49-F238E27FC236}">
                <a16:creationId xmlns:a16="http://schemas.microsoft.com/office/drawing/2014/main" id="{18541449-CED7-6B89-D9D2-06DDB9877FBB}"/>
              </a:ext>
            </a:extLst>
          </p:cNvPr>
          <p:cNvSpPr/>
          <p:nvPr userDrawn="1"/>
        </p:nvSpPr>
        <p:spPr>
          <a:xfrm>
            <a:off x="9550292" y="3086777"/>
            <a:ext cx="928800" cy="928800"/>
          </a:xfrm>
          <a:prstGeom prst="ellipse">
            <a:avLst/>
          </a:prstGeom>
          <a:solidFill>
            <a:schemeClr val="accent2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a-DK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48263E66-01E8-DEF8-4EF5-FEBBDCFCD9CD}"/>
              </a:ext>
            </a:extLst>
          </p:cNvPr>
          <p:cNvSpPr/>
          <p:nvPr userDrawn="1"/>
        </p:nvSpPr>
        <p:spPr>
          <a:xfrm>
            <a:off x="5621053" y="3086777"/>
            <a:ext cx="928800" cy="928800"/>
          </a:xfrm>
          <a:prstGeom prst="ellipse">
            <a:avLst/>
          </a:prstGeom>
          <a:solidFill>
            <a:schemeClr val="accent2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a-DK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395BB78B-27B5-ACE1-27E7-7BC3588C16C3}"/>
              </a:ext>
            </a:extLst>
          </p:cNvPr>
          <p:cNvSpPr/>
          <p:nvPr userDrawn="1"/>
        </p:nvSpPr>
        <p:spPr>
          <a:xfrm>
            <a:off x="1691814" y="3086777"/>
            <a:ext cx="928800" cy="928800"/>
          </a:xfrm>
          <a:prstGeom prst="ellipse">
            <a:avLst/>
          </a:prstGeom>
          <a:solidFill>
            <a:schemeClr val="accent2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a-DK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pic>
        <p:nvPicPr>
          <p:cNvPr id="5" name="Picture 4" descr="A logo with blue dots&#10;&#10;AI-generated content may be incorrect.">
            <a:extLst>
              <a:ext uri="{FF2B5EF4-FFF2-40B4-BE49-F238E27FC236}">
                <a16:creationId xmlns:a16="http://schemas.microsoft.com/office/drawing/2014/main" id="{E85EA6AE-C95A-80D5-3650-4E058230EDC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0208" y="6311825"/>
            <a:ext cx="345456" cy="351674"/>
          </a:xfrm>
          <a:prstGeom prst="rect">
            <a:avLst/>
          </a:prstGeom>
        </p:spPr>
      </p:pic>
      <p:sp>
        <p:nvSpPr>
          <p:cNvPr id="18" name="Text Placeholder 14">
            <a:extLst>
              <a:ext uri="{FF2B5EF4-FFF2-40B4-BE49-F238E27FC236}">
                <a16:creationId xmlns:a16="http://schemas.microsoft.com/office/drawing/2014/main" id="{6F58E5D9-881A-D94C-75BB-031E41488A7A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713581" y="4202532"/>
            <a:ext cx="2880000" cy="923330"/>
          </a:xfrm>
          <a:prstGeom prst="rect">
            <a:avLst/>
          </a:prstGeom>
        </p:spPr>
        <p:txBody>
          <a:bodyPr wrap="square" anchor="t" anchorCtr="0">
            <a:spAutoFit/>
          </a:bodyPr>
          <a:lstStyle>
            <a:lvl1pPr marL="0" marR="0" indent="0" algn="ctr" defTabSz="4127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400"/>
              </a:spcAft>
              <a:buClrTx/>
              <a:buSzTx/>
              <a:buFont typeface="+mj-lt"/>
              <a:buNone/>
              <a:tabLst/>
              <a:defRPr sz="18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ctr" defTabSz="4127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400"/>
              </a:spcAft>
              <a:buClrTx/>
              <a:buSzTx/>
              <a:buFont typeface="+mj-lt"/>
              <a:buNone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conset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</a:t>
            </a:r>
            <a:r>
              <a:rPr lang="en-US" err="1"/>
              <a:t>tempor</a:t>
            </a:r>
            <a:endParaRPr lang="en-US"/>
          </a:p>
        </p:txBody>
      </p:sp>
      <p:sp>
        <p:nvSpPr>
          <p:cNvPr id="40" name="Text Placeholder 14">
            <a:extLst>
              <a:ext uri="{FF2B5EF4-FFF2-40B4-BE49-F238E27FC236}">
                <a16:creationId xmlns:a16="http://schemas.microsoft.com/office/drawing/2014/main" id="{385A924C-02E2-81A8-8117-A273943E1DE7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4654403" y="4202532"/>
            <a:ext cx="2880000" cy="923330"/>
          </a:xfrm>
          <a:prstGeom prst="rect">
            <a:avLst/>
          </a:prstGeom>
        </p:spPr>
        <p:txBody>
          <a:bodyPr wrap="square" anchor="t" anchorCtr="0">
            <a:spAutoFit/>
          </a:bodyPr>
          <a:lstStyle>
            <a:lvl1pPr marL="0" marR="0" indent="0" algn="ctr" defTabSz="4127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400"/>
              </a:spcAft>
              <a:buClrTx/>
              <a:buSzTx/>
              <a:buFont typeface="+mj-lt"/>
              <a:buNone/>
              <a:tabLst/>
              <a:defRPr sz="18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ctr" defTabSz="4127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400"/>
              </a:spcAft>
              <a:buClrTx/>
              <a:buSzTx/>
              <a:buFont typeface="+mj-lt"/>
              <a:buNone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conset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</a:t>
            </a:r>
            <a:r>
              <a:rPr lang="en-US" err="1"/>
              <a:t>tempor</a:t>
            </a:r>
            <a:endParaRPr lang="en-US"/>
          </a:p>
        </p:txBody>
      </p:sp>
      <p:sp>
        <p:nvSpPr>
          <p:cNvPr id="41" name="Text Placeholder 14">
            <a:extLst>
              <a:ext uri="{FF2B5EF4-FFF2-40B4-BE49-F238E27FC236}">
                <a16:creationId xmlns:a16="http://schemas.microsoft.com/office/drawing/2014/main" id="{B3B69203-6932-6208-8CCA-738C061743C4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8580957" y="4202532"/>
            <a:ext cx="2880000" cy="923330"/>
          </a:xfrm>
          <a:prstGeom prst="rect">
            <a:avLst/>
          </a:prstGeom>
        </p:spPr>
        <p:txBody>
          <a:bodyPr wrap="square" anchor="t" anchorCtr="0">
            <a:spAutoFit/>
          </a:bodyPr>
          <a:lstStyle>
            <a:lvl1pPr marL="0" marR="0" indent="0" algn="ctr" defTabSz="4127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400"/>
              </a:spcAft>
              <a:buClrTx/>
              <a:buSzTx/>
              <a:buFont typeface="+mj-lt"/>
              <a:buNone/>
              <a:tabLst/>
              <a:defRPr sz="18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ctr" defTabSz="4127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400"/>
              </a:spcAft>
              <a:buClrTx/>
              <a:buSzTx/>
              <a:buFont typeface="+mj-lt"/>
              <a:buNone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conset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</a:t>
            </a:r>
            <a:r>
              <a:rPr lang="en-US" err="1"/>
              <a:t>tempor</a:t>
            </a:r>
            <a:endParaRPr lang="en-US"/>
          </a:p>
        </p:txBody>
      </p:sp>
      <p:sp>
        <p:nvSpPr>
          <p:cNvPr id="57" name="Slide Number">
            <a:extLst>
              <a:ext uri="{FF2B5EF4-FFF2-40B4-BE49-F238E27FC236}">
                <a16:creationId xmlns:a16="http://schemas.microsoft.com/office/drawing/2014/main" id="{33A43FDD-A246-4752-A55E-453EE1D4D815}"/>
              </a:ext>
            </a:extLst>
          </p:cNvPr>
          <p:cNvSpPr txBox="1">
            <a:spLocks/>
          </p:cNvSpPr>
          <p:nvPr userDrawn="1"/>
        </p:nvSpPr>
        <p:spPr>
          <a:xfrm>
            <a:off x="10735499" y="6406622"/>
            <a:ext cx="739746" cy="174407"/>
          </a:xfrm>
          <a:prstGeom prst="rect">
            <a:avLst/>
          </a:prstGeom>
          <a:ln w="12700">
            <a:miter lim="400000"/>
          </a:ln>
        </p:spPr>
        <p:txBody>
          <a:bodyPr wrap="square" lIns="25400" tIns="25400" rIns="25400" bIns="25400" anchor="b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 marL="0" marR="0" indent="4572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0" marR="0" indent="9144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0" marR="0" indent="13716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0" marR="0" indent="18288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0" marR="0" indent="22860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0" marR="0" indent="27432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0" marR="0" indent="32004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0" marR="0" indent="36576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fld id="{86CB4B4D-7CA3-9044-876B-883B54F8677D}" type="slidenum">
              <a:rPr lang="en-US" sz="800" b="0" i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‹#›</a:t>
            </a:fld>
            <a:endParaRPr lang="en-US" sz="550" b="0" i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D4BE1B82-783E-6161-CF36-7BE75967C6EC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1656563" y="3187672"/>
            <a:ext cx="960568" cy="74557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b="1" i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/>
              <a:t>1</a:t>
            </a:r>
            <a:endParaRPr lang="en-DK"/>
          </a:p>
        </p:txBody>
      </p: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8208F65E-F90B-9027-1C2D-BD67E2BFA154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5595925" y="3187672"/>
            <a:ext cx="960568" cy="74557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b="1" i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/>
              <a:t>2</a:t>
            </a:r>
            <a:endParaRPr lang="en-DK"/>
          </a:p>
        </p:txBody>
      </p:sp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B27C7260-AEF7-49B2-E19C-B3915358DFE7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9535288" y="3187672"/>
            <a:ext cx="960568" cy="74557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b="1" i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/>
              <a:t>3</a:t>
            </a:r>
            <a:endParaRPr lang="en-DK"/>
          </a:p>
        </p:txBody>
      </p:sp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1D92A779-7CAD-D4E6-700F-1173ADF6139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13581" y="1149681"/>
            <a:ext cx="10740748" cy="584775"/>
          </a:xfrm>
          <a:prstGeom prst="rect">
            <a:avLst/>
          </a:prstGeom>
        </p:spPr>
        <p:txBody>
          <a:bodyPr vert="horz" wrap="square" lIns="91440" tIns="45720" rIns="91440" bIns="45720" rtlCol="0" anchor="t">
            <a:normAutofit/>
          </a:bodyPr>
          <a:lstStyle>
            <a:lvl1pPr marL="0" indent="0">
              <a:lnSpc>
                <a:spcPct val="80000"/>
              </a:lnSpc>
              <a:tabLst>
                <a:tab pos="750888" algn="l"/>
              </a:tabLst>
              <a:defRPr sz="4000" spc="0" baseline="0"/>
            </a:lvl1pPr>
          </a:lstStyle>
          <a:p>
            <a:r>
              <a:rPr lang="en-GB" err="1"/>
              <a:t>Overskrift</a:t>
            </a:r>
            <a:endParaRPr lang="en-US"/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60018EF8-7E28-FACF-4695-8B6681307A5D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713581" y="1822802"/>
            <a:ext cx="10740748" cy="37668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 i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err="1"/>
              <a:t>Underoverskrift</a:t>
            </a:r>
            <a:endParaRPr lang="en-DK"/>
          </a:p>
        </p:txBody>
      </p:sp>
      <p:sp>
        <p:nvSpPr>
          <p:cNvPr id="11" name="Text Placeholder 12">
            <a:extLst>
              <a:ext uri="{FF2B5EF4-FFF2-40B4-BE49-F238E27FC236}">
                <a16:creationId xmlns:a16="http://schemas.microsoft.com/office/drawing/2014/main" id="{5AC3583F-DCC8-A6E6-DE44-A0DF2773D79B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714375" y="735288"/>
            <a:ext cx="10740748" cy="308712"/>
          </a:xfrm>
        </p:spPr>
        <p:txBody>
          <a:bodyPr anchor="ctr"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da-DK"/>
              <a:t>Tema</a:t>
            </a:r>
            <a:endParaRPr lang="en-DK"/>
          </a:p>
        </p:txBody>
      </p:sp>
    </p:spTree>
    <p:extLst>
      <p:ext uri="{BB962C8B-B14F-4D97-AF65-F5344CB8AC3E}">
        <p14:creationId xmlns:p14="http://schemas.microsoft.com/office/powerpoint/2010/main" val="747091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kolon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>
            <a:extLst>
              <a:ext uri="{FF2B5EF4-FFF2-40B4-BE49-F238E27FC236}">
                <a16:creationId xmlns:a16="http://schemas.microsoft.com/office/drawing/2014/main" id="{7757A297-48B0-931C-42E0-4D124F18C9F0}"/>
              </a:ext>
            </a:extLst>
          </p:cNvPr>
          <p:cNvSpPr/>
          <p:nvPr userDrawn="1"/>
        </p:nvSpPr>
        <p:spPr>
          <a:xfrm>
            <a:off x="4268970" y="2964437"/>
            <a:ext cx="928800" cy="928800"/>
          </a:xfrm>
          <a:prstGeom prst="ellipse">
            <a:avLst/>
          </a:prstGeom>
          <a:solidFill>
            <a:schemeClr val="accent2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a-DK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F413422F-B637-BD3B-3443-6A43536EDA62}"/>
              </a:ext>
            </a:extLst>
          </p:cNvPr>
          <p:cNvSpPr/>
          <p:nvPr userDrawn="1"/>
        </p:nvSpPr>
        <p:spPr>
          <a:xfrm>
            <a:off x="9806699" y="2964437"/>
            <a:ext cx="928800" cy="928800"/>
          </a:xfrm>
          <a:prstGeom prst="ellipse">
            <a:avLst/>
          </a:prstGeom>
          <a:solidFill>
            <a:schemeClr val="accent2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a-DK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7A69355F-C01E-DAA4-0C67-6139D64DACBA}"/>
              </a:ext>
            </a:extLst>
          </p:cNvPr>
          <p:cNvSpPr/>
          <p:nvPr userDrawn="1"/>
        </p:nvSpPr>
        <p:spPr>
          <a:xfrm>
            <a:off x="7037835" y="2964437"/>
            <a:ext cx="928800" cy="928800"/>
          </a:xfrm>
          <a:prstGeom prst="ellipse">
            <a:avLst/>
          </a:prstGeom>
          <a:solidFill>
            <a:schemeClr val="accent2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a-DK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37B975A0-F1C1-9037-B435-18C26D0CDD37}"/>
              </a:ext>
            </a:extLst>
          </p:cNvPr>
          <p:cNvSpPr/>
          <p:nvPr userDrawn="1"/>
        </p:nvSpPr>
        <p:spPr>
          <a:xfrm>
            <a:off x="1500105" y="2964437"/>
            <a:ext cx="928800" cy="928800"/>
          </a:xfrm>
          <a:prstGeom prst="ellipse">
            <a:avLst/>
          </a:prstGeom>
          <a:solidFill>
            <a:schemeClr val="accent2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a-DK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pic>
        <p:nvPicPr>
          <p:cNvPr id="5" name="Picture 4" descr="A logo with blue dots&#10;&#10;AI-generated content may be incorrect.">
            <a:extLst>
              <a:ext uri="{FF2B5EF4-FFF2-40B4-BE49-F238E27FC236}">
                <a16:creationId xmlns:a16="http://schemas.microsoft.com/office/drawing/2014/main" id="{E85EA6AE-C95A-80D5-3650-4E058230EDC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0208" y="6311825"/>
            <a:ext cx="345456" cy="351674"/>
          </a:xfrm>
          <a:prstGeom prst="rect">
            <a:avLst/>
          </a:prstGeom>
        </p:spPr>
      </p:pic>
      <p:sp>
        <p:nvSpPr>
          <p:cNvPr id="21" name="Slide Number">
            <a:extLst>
              <a:ext uri="{FF2B5EF4-FFF2-40B4-BE49-F238E27FC236}">
                <a16:creationId xmlns:a16="http://schemas.microsoft.com/office/drawing/2014/main" id="{821465F0-D867-638B-56BB-6C2BE888E275}"/>
              </a:ext>
            </a:extLst>
          </p:cNvPr>
          <p:cNvSpPr txBox="1">
            <a:spLocks/>
          </p:cNvSpPr>
          <p:nvPr userDrawn="1"/>
        </p:nvSpPr>
        <p:spPr>
          <a:xfrm>
            <a:off x="10735499" y="6406622"/>
            <a:ext cx="739746" cy="174407"/>
          </a:xfrm>
          <a:prstGeom prst="rect">
            <a:avLst/>
          </a:prstGeom>
          <a:ln w="12700">
            <a:miter lim="400000"/>
          </a:ln>
        </p:spPr>
        <p:txBody>
          <a:bodyPr wrap="square" lIns="25400" tIns="25400" rIns="25400" bIns="25400" anchor="b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 marL="0" marR="0" indent="4572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0" marR="0" indent="9144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0" marR="0" indent="13716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0" marR="0" indent="18288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0" marR="0" indent="22860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0" marR="0" indent="27432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0" marR="0" indent="32004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0" marR="0" indent="36576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fld id="{86CB4B4D-7CA3-9044-876B-883B54F8677D}" type="slidenum">
              <a:rPr lang="en-US" sz="800" b="0" i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‹#›</a:t>
            </a:fld>
            <a:endParaRPr lang="en-US" sz="550" b="0" i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itle Placeholder 1">
            <a:extLst>
              <a:ext uri="{FF2B5EF4-FFF2-40B4-BE49-F238E27FC236}">
                <a16:creationId xmlns:a16="http://schemas.microsoft.com/office/drawing/2014/main" id="{B6A6B145-DF80-4DB5-646B-1A3941B1B83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13581" y="1149681"/>
            <a:ext cx="10740748" cy="584775"/>
          </a:xfrm>
          <a:prstGeom prst="rect">
            <a:avLst/>
          </a:prstGeom>
        </p:spPr>
        <p:txBody>
          <a:bodyPr vert="horz" wrap="square" lIns="91440" tIns="45720" rIns="91440" bIns="45720" rtlCol="0" anchor="t">
            <a:normAutofit/>
          </a:bodyPr>
          <a:lstStyle>
            <a:lvl1pPr marL="0" indent="0">
              <a:lnSpc>
                <a:spcPct val="80000"/>
              </a:lnSpc>
              <a:tabLst>
                <a:tab pos="750888" algn="l"/>
              </a:tabLst>
              <a:defRPr sz="4000" spc="0" baseline="0"/>
            </a:lvl1pPr>
          </a:lstStyle>
          <a:p>
            <a:r>
              <a:rPr lang="en-GB" err="1"/>
              <a:t>Overskrift</a:t>
            </a:r>
            <a:endParaRPr lang="en-US"/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80B423AF-AEB9-7235-DF3A-B5DD36A6D19A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713581" y="1822802"/>
            <a:ext cx="10740748" cy="37668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 i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err="1"/>
              <a:t>Underoverskrift</a:t>
            </a:r>
            <a:endParaRPr lang="en-DK"/>
          </a:p>
        </p:txBody>
      </p:sp>
      <p:sp>
        <p:nvSpPr>
          <p:cNvPr id="8" name="Text Placeholder 12">
            <a:extLst>
              <a:ext uri="{FF2B5EF4-FFF2-40B4-BE49-F238E27FC236}">
                <a16:creationId xmlns:a16="http://schemas.microsoft.com/office/drawing/2014/main" id="{280394E1-C977-A5D6-A9E8-1CB0A3E2FDBE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714375" y="735288"/>
            <a:ext cx="10740748" cy="308712"/>
          </a:xfrm>
        </p:spPr>
        <p:txBody>
          <a:bodyPr anchor="ctr"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da-DK"/>
              <a:t>Tema</a:t>
            </a:r>
            <a:endParaRPr lang="en-DK"/>
          </a:p>
        </p:txBody>
      </p:sp>
      <p:sp>
        <p:nvSpPr>
          <p:cNvPr id="30" name="Text Placeholder 14">
            <a:extLst>
              <a:ext uri="{FF2B5EF4-FFF2-40B4-BE49-F238E27FC236}">
                <a16:creationId xmlns:a16="http://schemas.microsoft.com/office/drawing/2014/main" id="{4FB17B54-A0FA-3B1B-6C88-103FF86B56AB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713581" y="4233012"/>
            <a:ext cx="2492579" cy="923330"/>
          </a:xfrm>
          <a:prstGeom prst="rect">
            <a:avLst/>
          </a:prstGeom>
        </p:spPr>
        <p:txBody>
          <a:bodyPr wrap="square" anchor="t" anchorCtr="0">
            <a:spAutoFit/>
          </a:bodyPr>
          <a:lstStyle>
            <a:lvl1pPr marL="0" marR="0" indent="0" algn="ctr" defTabSz="4127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400"/>
              </a:spcAft>
              <a:buClrTx/>
              <a:buSzTx/>
              <a:buFont typeface="+mj-lt"/>
              <a:buNone/>
              <a:tabLst/>
              <a:defRPr sz="18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ctr" defTabSz="4127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400"/>
              </a:spcAft>
              <a:buClrTx/>
              <a:buSzTx/>
              <a:buFont typeface="+mj-lt"/>
              <a:buNone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conset</a:t>
            </a:r>
            <a:r>
              <a:rPr lang="en-US"/>
              <a:t> </a:t>
            </a:r>
            <a:r>
              <a:rPr lang="en-US" err="1"/>
              <a:t>adipiscing</a:t>
            </a:r>
            <a:endParaRPr lang="en-US"/>
          </a:p>
        </p:txBody>
      </p:sp>
      <p:sp>
        <p:nvSpPr>
          <p:cNvPr id="39" name="Text Placeholder 14">
            <a:extLst>
              <a:ext uri="{FF2B5EF4-FFF2-40B4-BE49-F238E27FC236}">
                <a16:creationId xmlns:a16="http://schemas.microsoft.com/office/drawing/2014/main" id="{CD53E475-8DB0-1464-2B1E-2DB330302829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8969686" y="4233012"/>
            <a:ext cx="2492579" cy="923330"/>
          </a:xfrm>
          <a:prstGeom prst="rect">
            <a:avLst/>
          </a:prstGeom>
        </p:spPr>
        <p:txBody>
          <a:bodyPr wrap="square" anchor="t" anchorCtr="0">
            <a:spAutoFit/>
          </a:bodyPr>
          <a:lstStyle>
            <a:lvl1pPr marL="0" marR="0" indent="0" algn="ctr" defTabSz="4127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400"/>
              </a:spcAft>
              <a:buClrTx/>
              <a:buSzTx/>
              <a:buFont typeface="+mj-lt"/>
              <a:buNone/>
              <a:tabLst/>
              <a:defRPr sz="18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ctr" defTabSz="4127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400"/>
              </a:spcAft>
              <a:buClrTx/>
              <a:buSzTx/>
              <a:buFont typeface="+mj-lt"/>
              <a:buNone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conset</a:t>
            </a:r>
            <a:r>
              <a:rPr lang="en-US"/>
              <a:t> </a:t>
            </a:r>
            <a:r>
              <a:rPr lang="en-US" err="1"/>
              <a:t>adipiscing</a:t>
            </a:r>
            <a:endParaRPr lang="en-US"/>
          </a:p>
        </p:txBody>
      </p:sp>
      <p:sp>
        <p:nvSpPr>
          <p:cNvPr id="42" name="Text Placeholder 14">
            <a:extLst>
              <a:ext uri="{FF2B5EF4-FFF2-40B4-BE49-F238E27FC236}">
                <a16:creationId xmlns:a16="http://schemas.microsoft.com/office/drawing/2014/main" id="{7524981C-560A-3E61-2B7F-783DB5A056CD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3483286" y="4233012"/>
            <a:ext cx="2492579" cy="923330"/>
          </a:xfrm>
          <a:prstGeom prst="rect">
            <a:avLst/>
          </a:prstGeom>
        </p:spPr>
        <p:txBody>
          <a:bodyPr wrap="square" anchor="t" anchorCtr="0">
            <a:spAutoFit/>
          </a:bodyPr>
          <a:lstStyle>
            <a:lvl1pPr marL="0" marR="0" indent="0" algn="ctr" defTabSz="4127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400"/>
              </a:spcAft>
              <a:buClrTx/>
              <a:buSzTx/>
              <a:buFont typeface="+mj-lt"/>
              <a:buNone/>
              <a:tabLst/>
              <a:defRPr sz="18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ctr" defTabSz="4127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400"/>
              </a:spcAft>
              <a:buClrTx/>
              <a:buSzTx/>
              <a:buFont typeface="+mj-lt"/>
              <a:buNone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conset</a:t>
            </a:r>
            <a:r>
              <a:rPr lang="en-US"/>
              <a:t> </a:t>
            </a:r>
            <a:r>
              <a:rPr lang="en-US" err="1"/>
              <a:t>adipiscing</a:t>
            </a:r>
            <a:endParaRPr lang="en-US"/>
          </a:p>
        </p:txBody>
      </p:sp>
      <p:sp>
        <p:nvSpPr>
          <p:cNvPr id="43" name="Text Placeholder 14">
            <a:extLst>
              <a:ext uri="{FF2B5EF4-FFF2-40B4-BE49-F238E27FC236}">
                <a16:creationId xmlns:a16="http://schemas.microsoft.com/office/drawing/2014/main" id="{E0A857F7-042A-F7EA-AB65-4995E9355306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6226486" y="4233012"/>
            <a:ext cx="2492579" cy="923330"/>
          </a:xfrm>
          <a:prstGeom prst="rect">
            <a:avLst/>
          </a:prstGeom>
        </p:spPr>
        <p:txBody>
          <a:bodyPr wrap="square" anchor="t" anchorCtr="0">
            <a:spAutoFit/>
          </a:bodyPr>
          <a:lstStyle>
            <a:lvl1pPr marL="0" marR="0" indent="0" algn="ctr" defTabSz="4127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400"/>
              </a:spcAft>
              <a:buClrTx/>
              <a:buSzTx/>
              <a:buFont typeface="+mj-lt"/>
              <a:buNone/>
              <a:tabLst/>
              <a:defRPr sz="18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ctr" defTabSz="4127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400"/>
              </a:spcAft>
              <a:buClrTx/>
              <a:buSzTx/>
              <a:buFont typeface="+mj-lt"/>
              <a:buNone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conset</a:t>
            </a:r>
            <a:r>
              <a:rPr lang="en-US"/>
              <a:t> </a:t>
            </a:r>
            <a:r>
              <a:rPr lang="en-US" err="1"/>
              <a:t>adipiscing</a:t>
            </a:r>
            <a:endParaRPr lang="en-US"/>
          </a:p>
        </p:txBody>
      </p:sp>
      <p:sp>
        <p:nvSpPr>
          <p:cNvPr id="48" name="Text Placeholder 3">
            <a:extLst>
              <a:ext uri="{FF2B5EF4-FFF2-40B4-BE49-F238E27FC236}">
                <a16:creationId xmlns:a16="http://schemas.microsoft.com/office/drawing/2014/main" id="{4D159230-4DF0-A0AA-C477-7450950EED8D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1475054" y="3065752"/>
            <a:ext cx="960568" cy="74557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b="1" i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/>
              <a:t>1</a:t>
            </a:r>
            <a:endParaRPr lang="en-DK"/>
          </a:p>
        </p:txBody>
      </p:sp>
      <p:sp>
        <p:nvSpPr>
          <p:cNvPr id="50" name="Text Placeholder 3">
            <a:extLst>
              <a:ext uri="{FF2B5EF4-FFF2-40B4-BE49-F238E27FC236}">
                <a16:creationId xmlns:a16="http://schemas.microsoft.com/office/drawing/2014/main" id="{F62D4E30-C9EA-79EF-2E45-0502440A6B13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4228887" y="3065752"/>
            <a:ext cx="960568" cy="74557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b="1" i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/>
              <a:t>2</a:t>
            </a:r>
            <a:endParaRPr lang="en-DK"/>
          </a:p>
        </p:txBody>
      </p:sp>
      <p:sp>
        <p:nvSpPr>
          <p:cNvPr id="51" name="Text Placeholder 3">
            <a:extLst>
              <a:ext uri="{FF2B5EF4-FFF2-40B4-BE49-F238E27FC236}">
                <a16:creationId xmlns:a16="http://schemas.microsoft.com/office/drawing/2014/main" id="{36D98D1B-2224-4868-C2C3-0321E23B0E66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6982720" y="3065752"/>
            <a:ext cx="960568" cy="74557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b="1" i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/>
              <a:t>3</a:t>
            </a:r>
            <a:endParaRPr lang="en-DK"/>
          </a:p>
        </p:txBody>
      </p:sp>
      <p:sp>
        <p:nvSpPr>
          <p:cNvPr id="52" name="Text Placeholder 3">
            <a:extLst>
              <a:ext uri="{FF2B5EF4-FFF2-40B4-BE49-F238E27FC236}">
                <a16:creationId xmlns:a16="http://schemas.microsoft.com/office/drawing/2014/main" id="{FBD174AB-6E12-B09D-EA19-538643750C7F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9736552" y="3065752"/>
            <a:ext cx="960568" cy="74557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b="1" i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/>
              <a:t>4</a:t>
            </a:r>
            <a:endParaRPr lang="en-DK"/>
          </a:p>
        </p:txBody>
      </p:sp>
    </p:spTree>
    <p:extLst>
      <p:ext uri="{BB962C8B-B14F-4D97-AF65-F5344CB8AC3E}">
        <p14:creationId xmlns:p14="http://schemas.microsoft.com/office/powerpoint/2010/main" val="1843373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icture Placeholder 6">
            <a:extLst>
              <a:ext uri="{FF2B5EF4-FFF2-40B4-BE49-F238E27FC236}">
                <a16:creationId xmlns:a16="http://schemas.microsoft.com/office/drawing/2014/main" id="{4AF3001E-0223-B886-B5FB-F5A4076B3510}"/>
              </a:ext>
            </a:extLst>
          </p:cNvPr>
          <p:cNvSpPr>
            <a:spLocks noGrp="1"/>
          </p:cNvSpPr>
          <p:nvPr>
            <p:ph type="pic" sz="half" idx="22" hasCustomPrompt="1"/>
          </p:nvPr>
        </p:nvSpPr>
        <p:spPr>
          <a:xfrm>
            <a:off x="720206" y="1963182"/>
            <a:ext cx="2480193" cy="1224000"/>
          </a:xfrm>
          <a:prstGeom prst="roundRect">
            <a:avLst>
              <a:gd name="adj" fmla="val 2806"/>
            </a:avLst>
          </a:prstGeom>
          <a:solidFill>
            <a:srgbClr val="F3F5F7"/>
          </a:solidFill>
        </p:spPr>
        <p:txBody>
          <a:bodyPr wrap="square" lIns="91439" tIns="45719" rIns="91439" bIns="45719">
            <a:noAutofit/>
          </a:bodyPr>
          <a:lstStyle/>
          <a:p>
            <a:r>
              <a:rPr lang="en-US"/>
              <a:t> </a:t>
            </a:r>
            <a:endParaRPr/>
          </a:p>
        </p:txBody>
      </p:sp>
      <p:pic>
        <p:nvPicPr>
          <p:cNvPr id="28" name="Picture 27" descr="A logo with blue dots&#10;&#10;AI-generated content may be incorrect.">
            <a:extLst>
              <a:ext uri="{FF2B5EF4-FFF2-40B4-BE49-F238E27FC236}">
                <a16:creationId xmlns:a16="http://schemas.microsoft.com/office/drawing/2014/main" id="{448B9F87-7FEC-84C8-2AC3-445D67E7D0A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0208" y="6311825"/>
            <a:ext cx="345456" cy="351674"/>
          </a:xfrm>
          <a:prstGeom prst="rect">
            <a:avLst/>
          </a:prstGeom>
        </p:spPr>
      </p:pic>
      <p:sp>
        <p:nvSpPr>
          <p:cNvPr id="29" name="Text Placeholder 14">
            <a:extLst>
              <a:ext uri="{FF2B5EF4-FFF2-40B4-BE49-F238E27FC236}">
                <a16:creationId xmlns:a16="http://schemas.microsoft.com/office/drawing/2014/main" id="{BFB49D66-F911-C7DC-69C8-4D584CEC4A8C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720207" y="3206247"/>
            <a:ext cx="2480193" cy="342145"/>
          </a:xfrm>
          <a:prstGeom prst="rect">
            <a:avLst/>
          </a:prstGeom>
        </p:spPr>
        <p:txBody>
          <a:bodyPr wrap="square" anchor="t" anchorCtr="0">
            <a:spAutoFit/>
          </a:bodyPr>
          <a:lstStyle>
            <a:lvl1pPr marL="0" indent="0">
              <a:lnSpc>
                <a:spcPct val="110000"/>
              </a:lnSpc>
              <a:buFont typeface="Arial" panose="020B0604020202020204" pitchFamily="34" charset="0"/>
              <a:buNone/>
              <a:defRPr sz="16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US" err="1"/>
              <a:t>Navn</a:t>
            </a:r>
            <a:endParaRPr lang="en-US"/>
          </a:p>
        </p:txBody>
      </p:sp>
      <p:sp>
        <p:nvSpPr>
          <p:cNvPr id="48" name="Text Placeholder 14">
            <a:extLst>
              <a:ext uri="{FF2B5EF4-FFF2-40B4-BE49-F238E27FC236}">
                <a16:creationId xmlns:a16="http://schemas.microsoft.com/office/drawing/2014/main" id="{75226D8A-716F-9DFA-4FF6-C4568A1C7DA4}"/>
              </a:ext>
            </a:extLst>
          </p:cNvPr>
          <p:cNvSpPr>
            <a:spLocks noGrp="1"/>
          </p:cNvSpPr>
          <p:nvPr>
            <p:ph type="body" sz="quarter" idx="58" hasCustomPrompt="1"/>
          </p:nvPr>
        </p:nvSpPr>
        <p:spPr>
          <a:xfrm>
            <a:off x="720207" y="3689404"/>
            <a:ext cx="2480192" cy="310919"/>
          </a:xfrm>
          <a:prstGeom prst="rect">
            <a:avLst/>
          </a:prstGeom>
        </p:spPr>
        <p:txBody>
          <a:bodyPr wrap="square" anchor="t" anchorCtr="0">
            <a:spAutoFit/>
          </a:bodyPr>
          <a:lstStyle>
            <a:lvl1pPr marL="0" indent="0">
              <a:lnSpc>
                <a:spcPct val="110000"/>
              </a:lnSpc>
              <a:buFont typeface="Arial" panose="020B0604020202020204" pitchFamily="34" charset="0"/>
              <a:buNone/>
              <a:defRPr sz="140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/>
              <a:t>Titel</a:t>
            </a:r>
          </a:p>
        </p:txBody>
      </p:sp>
      <p:sp>
        <p:nvSpPr>
          <p:cNvPr id="64" name="Slide Number">
            <a:extLst>
              <a:ext uri="{FF2B5EF4-FFF2-40B4-BE49-F238E27FC236}">
                <a16:creationId xmlns:a16="http://schemas.microsoft.com/office/drawing/2014/main" id="{DF3DCCE6-F8B6-7E73-6092-8716E16B377D}"/>
              </a:ext>
            </a:extLst>
          </p:cNvPr>
          <p:cNvSpPr txBox="1">
            <a:spLocks/>
          </p:cNvSpPr>
          <p:nvPr userDrawn="1"/>
        </p:nvSpPr>
        <p:spPr>
          <a:xfrm>
            <a:off x="10735499" y="6406622"/>
            <a:ext cx="739746" cy="174407"/>
          </a:xfrm>
          <a:prstGeom prst="rect">
            <a:avLst/>
          </a:prstGeom>
          <a:ln w="12700">
            <a:miter lim="400000"/>
          </a:ln>
        </p:spPr>
        <p:txBody>
          <a:bodyPr wrap="square" lIns="25400" tIns="25400" rIns="25400" bIns="25400" anchor="b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 marL="0" marR="0" indent="4572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0" marR="0" indent="9144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0" marR="0" indent="13716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0" marR="0" indent="18288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0" marR="0" indent="22860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0" marR="0" indent="27432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0" marR="0" indent="32004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0" marR="0" indent="36576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fld id="{86CB4B4D-7CA3-9044-876B-883B54F8677D}" type="slidenum">
              <a:rPr lang="en-US" sz="800" b="0" i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‹#›</a:t>
            </a:fld>
            <a:endParaRPr lang="en-US" sz="550" b="0" i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E4E6A673-89DC-7A09-B86D-0C4A954AFB4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14375" y="1131409"/>
            <a:ext cx="10740748" cy="584775"/>
          </a:xfrm>
          <a:prstGeom prst="rect">
            <a:avLst/>
          </a:prstGeom>
        </p:spPr>
        <p:txBody>
          <a:bodyPr vert="horz" wrap="square" lIns="91440" tIns="45720" rIns="91440" bIns="45720" rtlCol="0" anchor="t">
            <a:normAutofit/>
          </a:bodyPr>
          <a:lstStyle>
            <a:lvl1pPr marL="0" indent="0">
              <a:lnSpc>
                <a:spcPct val="80000"/>
              </a:lnSpc>
              <a:tabLst>
                <a:tab pos="750888" algn="l"/>
              </a:tabLst>
              <a:defRPr sz="4000" spc="0" baseline="0"/>
            </a:lvl1pPr>
          </a:lstStyle>
          <a:p>
            <a:r>
              <a:rPr lang="en-GB" err="1"/>
              <a:t>Overskrift</a:t>
            </a:r>
            <a:endParaRPr lang="en-US"/>
          </a:p>
        </p:txBody>
      </p:sp>
      <p:sp>
        <p:nvSpPr>
          <p:cNvPr id="5" name="Text Placeholder 12">
            <a:extLst>
              <a:ext uri="{FF2B5EF4-FFF2-40B4-BE49-F238E27FC236}">
                <a16:creationId xmlns:a16="http://schemas.microsoft.com/office/drawing/2014/main" id="{0491CB5E-F0C3-65F4-ADD3-BD42B6163B15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714375" y="735288"/>
            <a:ext cx="10740748" cy="310919"/>
          </a:xfrm>
        </p:spPr>
        <p:txBody>
          <a:bodyPr anchor="ctr"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da-DK"/>
              <a:t>Tema</a:t>
            </a:r>
            <a:endParaRPr lang="en-DK"/>
          </a:p>
        </p:txBody>
      </p:sp>
      <p:sp>
        <p:nvSpPr>
          <p:cNvPr id="12" name="Picture Placeholder 6">
            <a:extLst>
              <a:ext uri="{FF2B5EF4-FFF2-40B4-BE49-F238E27FC236}">
                <a16:creationId xmlns:a16="http://schemas.microsoft.com/office/drawing/2014/main" id="{752DEF7C-EF94-6672-7D9E-A02729AD08BB}"/>
              </a:ext>
            </a:extLst>
          </p:cNvPr>
          <p:cNvSpPr>
            <a:spLocks noGrp="1"/>
          </p:cNvSpPr>
          <p:nvPr>
            <p:ph type="pic" sz="half" idx="59" hasCustomPrompt="1"/>
          </p:nvPr>
        </p:nvSpPr>
        <p:spPr>
          <a:xfrm>
            <a:off x="3466718" y="1963182"/>
            <a:ext cx="2480193" cy="1224000"/>
          </a:xfrm>
          <a:prstGeom prst="roundRect">
            <a:avLst>
              <a:gd name="adj" fmla="val 2806"/>
            </a:avLst>
          </a:prstGeom>
          <a:solidFill>
            <a:srgbClr val="F3F5F7"/>
          </a:solidFill>
        </p:spPr>
        <p:txBody>
          <a:bodyPr wrap="square" lIns="91439" tIns="45719" rIns="91439" bIns="45719">
            <a:noAutofit/>
          </a:bodyPr>
          <a:lstStyle/>
          <a:p>
            <a:r>
              <a:rPr lang="en-US"/>
              <a:t> </a:t>
            </a:r>
            <a:endParaRPr/>
          </a:p>
        </p:txBody>
      </p:sp>
      <p:sp>
        <p:nvSpPr>
          <p:cNvPr id="13" name="Text Placeholder 14">
            <a:extLst>
              <a:ext uri="{FF2B5EF4-FFF2-40B4-BE49-F238E27FC236}">
                <a16:creationId xmlns:a16="http://schemas.microsoft.com/office/drawing/2014/main" id="{EEC4819B-A00D-1170-438E-F6AE7BEE9BC4}"/>
              </a:ext>
            </a:extLst>
          </p:cNvPr>
          <p:cNvSpPr>
            <a:spLocks noGrp="1"/>
          </p:cNvSpPr>
          <p:nvPr>
            <p:ph type="body" sz="quarter" idx="60" hasCustomPrompt="1"/>
          </p:nvPr>
        </p:nvSpPr>
        <p:spPr>
          <a:xfrm>
            <a:off x="3466719" y="3206247"/>
            <a:ext cx="2480193" cy="342145"/>
          </a:xfrm>
          <a:prstGeom prst="rect">
            <a:avLst/>
          </a:prstGeom>
        </p:spPr>
        <p:txBody>
          <a:bodyPr wrap="square" anchor="t" anchorCtr="0">
            <a:spAutoFit/>
          </a:bodyPr>
          <a:lstStyle>
            <a:lvl1pPr marL="0" indent="0">
              <a:lnSpc>
                <a:spcPct val="110000"/>
              </a:lnSpc>
              <a:buFont typeface="Arial" panose="020B0604020202020204" pitchFamily="34" charset="0"/>
              <a:buNone/>
              <a:defRPr sz="16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US" err="1"/>
              <a:t>Navn</a:t>
            </a:r>
            <a:endParaRPr lang="en-US"/>
          </a:p>
        </p:txBody>
      </p:sp>
      <p:sp>
        <p:nvSpPr>
          <p:cNvPr id="14" name="Text Placeholder 14">
            <a:extLst>
              <a:ext uri="{FF2B5EF4-FFF2-40B4-BE49-F238E27FC236}">
                <a16:creationId xmlns:a16="http://schemas.microsoft.com/office/drawing/2014/main" id="{40DFC0F0-4F0D-4F16-5A94-4C5AD7469EEE}"/>
              </a:ext>
            </a:extLst>
          </p:cNvPr>
          <p:cNvSpPr>
            <a:spLocks noGrp="1"/>
          </p:cNvSpPr>
          <p:nvPr>
            <p:ph type="body" sz="quarter" idx="61" hasCustomPrompt="1"/>
          </p:nvPr>
        </p:nvSpPr>
        <p:spPr>
          <a:xfrm>
            <a:off x="3466719" y="3689404"/>
            <a:ext cx="2480192" cy="310919"/>
          </a:xfrm>
          <a:prstGeom prst="rect">
            <a:avLst/>
          </a:prstGeom>
        </p:spPr>
        <p:txBody>
          <a:bodyPr wrap="square" anchor="t" anchorCtr="0">
            <a:spAutoFit/>
          </a:bodyPr>
          <a:lstStyle>
            <a:lvl1pPr marL="0" indent="0">
              <a:lnSpc>
                <a:spcPct val="110000"/>
              </a:lnSpc>
              <a:buFont typeface="Arial" panose="020B0604020202020204" pitchFamily="34" charset="0"/>
              <a:buNone/>
              <a:defRPr sz="140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/>
              <a:t>Titel</a:t>
            </a:r>
          </a:p>
        </p:txBody>
      </p:sp>
      <p:sp>
        <p:nvSpPr>
          <p:cNvPr id="15" name="Picture Placeholder 6">
            <a:extLst>
              <a:ext uri="{FF2B5EF4-FFF2-40B4-BE49-F238E27FC236}">
                <a16:creationId xmlns:a16="http://schemas.microsoft.com/office/drawing/2014/main" id="{57BB9B00-35D9-01DA-F171-CD3F0B795A4D}"/>
              </a:ext>
            </a:extLst>
          </p:cNvPr>
          <p:cNvSpPr>
            <a:spLocks noGrp="1"/>
          </p:cNvSpPr>
          <p:nvPr>
            <p:ph type="pic" sz="half" idx="62" hasCustomPrompt="1"/>
          </p:nvPr>
        </p:nvSpPr>
        <p:spPr>
          <a:xfrm>
            <a:off x="6213232" y="1963182"/>
            <a:ext cx="2480193" cy="1224000"/>
          </a:xfrm>
          <a:prstGeom prst="roundRect">
            <a:avLst>
              <a:gd name="adj" fmla="val 2806"/>
            </a:avLst>
          </a:prstGeom>
          <a:solidFill>
            <a:srgbClr val="F3F5F7"/>
          </a:solidFill>
        </p:spPr>
        <p:txBody>
          <a:bodyPr wrap="square" lIns="91439" tIns="45719" rIns="91439" bIns="45719">
            <a:noAutofit/>
          </a:bodyPr>
          <a:lstStyle/>
          <a:p>
            <a:r>
              <a:rPr lang="en-US"/>
              <a:t> </a:t>
            </a:r>
            <a:endParaRPr/>
          </a:p>
        </p:txBody>
      </p:sp>
      <p:sp>
        <p:nvSpPr>
          <p:cNvPr id="16" name="Text Placeholder 14">
            <a:extLst>
              <a:ext uri="{FF2B5EF4-FFF2-40B4-BE49-F238E27FC236}">
                <a16:creationId xmlns:a16="http://schemas.microsoft.com/office/drawing/2014/main" id="{D790C96B-542E-2659-1E25-1A6F4447812F}"/>
              </a:ext>
            </a:extLst>
          </p:cNvPr>
          <p:cNvSpPr>
            <a:spLocks noGrp="1"/>
          </p:cNvSpPr>
          <p:nvPr>
            <p:ph type="body" sz="quarter" idx="63" hasCustomPrompt="1"/>
          </p:nvPr>
        </p:nvSpPr>
        <p:spPr>
          <a:xfrm>
            <a:off x="6213233" y="3206247"/>
            <a:ext cx="2480193" cy="342145"/>
          </a:xfrm>
          <a:prstGeom prst="rect">
            <a:avLst/>
          </a:prstGeom>
        </p:spPr>
        <p:txBody>
          <a:bodyPr wrap="square" anchor="t" anchorCtr="0">
            <a:spAutoFit/>
          </a:bodyPr>
          <a:lstStyle>
            <a:lvl1pPr marL="0" indent="0">
              <a:lnSpc>
                <a:spcPct val="110000"/>
              </a:lnSpc>
              <a:buFont typeface="Arial" panose="020B0604020202020204" pitchFamily="34" charset="0"/>
              <a:buNone/>
              <a:defRPr sz="16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US" err="1"/>
              <a:t>Navn</a:t>
            </a:r>
            <a:endParaRPr lang="en-US"/>
          </a:p>
        </p:txBody>
      </p:sp>
      <p:sp>
        <p:nvSpPr>
          <p:cNvPr id="17" name="Text Placeholder 14">
            <a:extLst>
              <a:ext uri="{FF2B5EF4-FFF2-40B4-BE49-F238E27FC236}">
                <a16:creationId xmlns:a16="http://schemas.microsoft.com/office/drawing/2014/main" id="{C5250122-B854-AA82-94C6-B48D38703CB2}"/>
              </a:ext>
            </a:extLst>
          </p:cNvPr>
          <p:cNvSpPr>
            <a:spLocks noGrp="1"/>
          </p:cNvSpPr>
          <p:nvPr>
            <p:ph type="body" sz="quarter" idx="64" hasCustomPrompt="1"/>
          </p:nvPr>
        </p:nvSpPr>
        <p:spPr>
          <a:xfrm>
            <a:off x="6213233" y="3689404"/>
            <a:ext cx="2480192" cy="310919"/>
          </a:xfrm>
          <a:prstGeom prst="rect">
            <a:avLst/>
          </a:prstGeom>
        </p:spPr>
        <p:txBody>
          <a:bodyPr wrap="square" anchor="t" anchorCtr="0">
            <a:spAutoFit/>
          </a:bodyPr>
          <a:lstStyle>
            <a:lvl1pPr marL="0" indent="0">
              <a:lnSpc>
                <a:spcPct val="110000"/>
              </a:lnSpc>
              <a:buFont typeface="Arial" panose="020B0604020202020204" pitchFamily="34" charset="0"/>
              <a:buNone/>
              <a:defRPr sz="140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/>
              <a:t>Titel</a:t>
            </a:r>
          </a:p>
        </p:txBody>
      </p:sp>
      <p:sp>
        <p:nvSpPr>
          <p:cNvPr id="18" name="Picture Placeholder 6">
            <a:extLst>
              <a:ext uri="{FF2B5EF4-FFF2-40B4-BE49-F238E27FC236}">
                <a16:creationId xmlns:a16="http://schemas.microsoft.com/office/drawing/2014/main" id="{E684E747-5158-A00C-21D8-E98EE46EADE5}"/>
              </a:ext>
            </a:extLst>
          </p:cNvPr>
          <p:cNvSpPr>
            <a:spLocks noGrp="1"/>
          </p:cNvSpPr>
          <p:nvPr>
            <p:ph type="pic" sz="half" idx="65" hasCustomPrompt="1"/>
          </p:nvPr>
        </p:nvSpPr>
        <p:spPr>
          <a:xfrm>
            <a:off x="8982936" y="1963182"/>
            <a:ext cx="2480193" cy="1224000"/>
          </a:xfrm>
          <a:prstGeom prst="roundRect">
            <a:avLst>
              <a:gd name="adj" fmla="val 2806"/>
            </a:avLst>
          </a:prstGeom>
          <a:solidFill>
            <a:srgbClr val="F3F5F7"/>
          </a:solidFill>
        </p:spPr>
        <p:txBody>
          <a:bodyPr wrap="square" lIns="91439" tIns="45719" rIns="91439" bIns="45719">
            <a:noAutofit/>
          </a:bodyPr>
          <a:lstStyle/>
          <a:p>
            <a:r>
              <a:rPr lang="en-US"/>
              <a:t> </a:t>
            </a:r>
            <a:endParaRPr/>
          </a:p>
        </p:txBody>
      </p:sp>
      <p:sp>
        <p:nvSpPr>
          <p:cNvPr id="19" name="Text Placeholder 14">
            <a:extLst>
              <a:ext uri="{FF2B5EF4-FFF2-40B4-BE49-F238E27FC236}">
                <a16:creationId xmlns:a16="http://schemas.microsoft.com/office/drawing/2014/main" id="{A29E1757-1659-5231-E2B6-37A38F99D3A7}"/>
              </a:ext>
            </a:extLst>
          </p:cNvPr>
          <p:cNvSpPr>
            <a:spLocks noGrp="1"/>
          </p:cNvSpPr>
          <p:nvPr>
            <p:ph type="body" sz="quarter" idx="66" hasCustomPrompt="1"/>
          </p:nvPr>
        </p:nvSpPr>
        <p:spPr>
          <a:xfrm>
            <a:off x="8982937" y="3206247"/>
            <a:ext cx="2480193" cy="342145"/>
          </a:xfrm>
          <a:prstGeom prst="rect">
            <a:avLst/>
          </a:prstGeom>
        </p:spPr>
        <p:txBody>
          <a:bodyPr wrap="square" anchor="t" anchorCtr="0">
            <a:spAutoFit/>
          </a:bodyPr>
          <a:lstStyle>
            <a:lvl1pPr marL="0" indent="0">
              <a:lnSpc>
                <a:spcPct val="110000"/>
              </a:lnSpc>
              <a:buFont typeface="Arial" panose="020B0604020202020204" pitchFamily="34" charset="0"/>
              <a:buNone/>
              <a:defRPr sz="16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US" err="1"/>
              <a:t>Navn</a:t>
            </a:r>
            <a:endParaRPr lang="en-US"/>
          </a:p>
        </p:txBody>
      </p:sp>
      <p:sp>
        <p:nvSpPr>
          <p:cNvPr id="20" name="Text Placeholder 14">
            <a:extLst>
              <a:ext uri="{FF2B5EF4-FFF2-40B4-BE49-F238E27FC236}">
                <a16:creationId xmlns:a16="http://schemas.microsoft.com/office/drawing/2014/main" id="{D2132B4A-0F16-F2F3-4130-5480A7BA6176}"/>
              </a:ext>
            </a:extLst>
          </p:cNvPr>
          <p:cNvSpPr>
            <a:spLocks noGrp="1"/>
          </p:cNvSpPr>
          <p:nvPr>
            <p:ph type="body" sz="quarter" idx="67" hasCustomPrompt="1"/>
          </p:nvPr>
        </p:nvSpPr>
        <p:spPr>
          <a:xfrm>
            <a:off x="8982937" y="3689404"/>
            <a:ext cx="2480192" cy="310919"/>
          </a:xfrm>
          <a:prstGeom prst="rect">
            <a:avLst/>
          </a:prstGeom>
        </p:spPr>
        <p:txBody>
          <a:bodyPr wrap="square" anchor="t" anchorCtr="0">
            <a:spAutoFit/>
          </a:bodyPr>
          <a:lstStyle>
            <a:lvl1pPr marL="0" indent="0">
              <a:lnSpc>
                <a:spcPct val="110000"/>
              </a:lnSpc>
              <a:buFont typeface="Arial" panose="020B0604020202020204" pitchFamily="34" charset="0"/>
              <a:buNone/>
              <a:defRPr sz="140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/>
              <a:t>Titel</a:t>
            </a:r>
          </a:p>
        </p:txBody>
      </p:sp>
      <p:sp>
        <p:nvSpPr>
          <p:cNvPr id="21" name="Picture Placeholder 6">
            <a:extLst>
              <a:ext uri="{FF2B5EF4-FFF2-40B4-BE49-F238E27FC236}">
                <a16:creationId xmlns:a16="http://schemas.microsoft.com/office/drawing/2014/main" id="{385B056E-4AD5-D4C4-A626-844F967F717A}"/>
              </a:ext>
            </a:extLst>
          </p:cNvPr>
          <p:cNvSpPr>
            <a:spLocks noGrp="1"/>
          </p:cNvSpPr>
          <p:nvPr>
            <p:ph type="pic" sz="half" idx="68" hasCustomPrompt="1"/>
          </p:nvPr>
        </p:nvSpPr>
        <p:spPr>
          <a:xfrm>
            <a:off x="728872" y="4110090"/>
            <a:ext cx="2480193" cy="1224000"/>
          </a:xfrm>
          <a:prstGeom prst="roundRect">
            <a:avLst>
              <a:gd name="adj" fmla="val 2806"/>
            </a:avLst>
          </a:prstGeom>
          <a:solidFill>
            <a:srgbClr val="F3F5F7"/>
          </a:solidFill>
        </p:spPr>
        <p:txBody>
          <a:bodyPr wrap="square" lIns="91439" tIns="45719" rIns="91439" bIns="45719">
            <a:noAutofit/>
          </a:bodyPr>
          <a:lstStyle/>
          <a:p>
            <a:r>
              <a:rPr lang="en-US"/>
              <a:t> </a:t>
            </a:r>
            <a:endParaRPr/>
          </a:p>
        </p:txBody>
      </p:sp>
      <p:sp>
        <p:nvSpPr>
          <p:cNvPr id="22" name="Text Placeholder 14">
            <a:extLst>
              <a:ext uri="{FF2B5EF4-FFF2-40B4-BE49-F238E27FC236}">
                <a16:creationId xmlns:a16="http://schemas.microsoft.com/office/drawing/2014/main" id="{50083704-2A67-F828-9E71-8FA636C12894}"/>
              </a:ext>
            </a:extLst>
          </p:cNvPr>
          <p:cNvSpPr>
            <a:spLocks noGrp="1"/>
          </p:cNvSpPr>
          <p:nvPr>
            <p:ph type="body" sz="quarter" idx="69" hasCustomPrompt="1"/>
          </p:nvPr>
        </p:nvSpPr>
        <p:spPr>
          <a:xfrm>
            <a:off x="728873" y="5353155"/>
            <a:ext cx="2480193" cy="342145"/>
          </a:xfrm>
          <a:prstGeom prst="rect">
            <a:avLst/>
          </a:prstGeom>
        </p:spPr>
        <p:txBody>
          <a:bodyPr wrap="square" anchor="t" anchorCtr="0">
            <a:spAutoFit/>
          </a:bodyPr>
          <a:lstStyle>
            <a:lvl1pPr marL="0" indent="0">
              <a:lnSpc>
                <a:spcPct val="110000"/>
              </a:lnSpc>
              <a:buFont typeface="Arial" panose="020B0604020202020204" pitchFamily="34" charset="0"/>
              <a:buNone/>
              <a:defRPr sz="16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US" err="1"/>
              <a:t>Navn</a:t>
            </a:r>
            <a:endParaRPr lang="en-US"/>
          </a:p>
        </p:txBody>
      </p:sp>
      <p:sp>
        <p:nvSpPr>
          <p:cNvPr id="23" name="Text Placeholder 14">
            <a:extLst>
              <a:ext uri="{FF2B5EF4-FFF2-40B4-BE49-F238E27FC236}">
                <a16:creationId xmlns:a16="http://schemas.microsoft.com/office/drawing/2014/main" id="{3BDBE77B-D93A-1596-6763-8D89F66943BE}"/>
              </a:ext>
            </a:extLst>
          </p:cNvPr>
          <p:cNvSpPr>
            <a:spLocks noGrp="1"/>
          </p:cNvSpPr>
          <p:nvPr>
            <p:ph type="body" sz="quarter" idx="70" hasCustomPrompt="1"/>
          </p:nvPr>
        </p:nvSpPr>
        <p:spPr>
          <a:xfrm>
            <a:off x="728873" y="5836312"/>
            <a:ext cx="2480192" cy="310919"/>
          </a:xfrm>
          <a:prstGeom prst="rect">
            <a:avLst/>
          </a:prstGeom>
        </p:spPr>
        <p:txBody>
          <a:bodyPr wrap="square" anchor="t" anchorCtr="0">
            <a:spAutoFit/>
          </a:bodyPr>
          <a:lstStyle>
            <a:lvl1pPr marL="0" indent="0">
              <a:lnSpc>
                <a:spcPct val="110000"/>
              </a:lnSpc>
              <a:buFont typeface="Arial" panose="020B0604020202020204" pitchFamily="34" charset="0"/>
              <a:buNone/>
              <a:defRPr sz="140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/>
              <a:t>Titel</a:t>
            </a:r>
          </a:p>
        </p:txBody>
      </p:sp>
      <p:sp>
        <p:nvSpPr>
          <p:cNvPr id="24" name="Picture Placeholder 6">
            <a:extLst>
              <a:ext uri="{FF2B5EF4-FFF2-40B4-BE49-F238E27FC236}">
                <a16:creationId xmlns:a16="http://schemas.microsoft.com/office/drawing/2014/main" id="{F99B41E3-9493-4632-6672-481123803436}"/>
              </a:ext>
            </a:extLst>
          </p:cNvPr>
          <p:cNvSpPr>
            <a:spLocks noGrp="1"/>
          </p:cNvSpPr>
          <p:nvPr>
            <p:ph type="pic" sz="half" idx="71" hasCustomPrompt="1"/>
          </p:nvPr>
        </p:nvSpPr>
        <p:spPr>
          <a:xfrm>
            <a:off x="3475384" y="4110090"/>
            <a:ext cx="2480193" cy="1224000"/>
          </a:xfrm>
          <a:prstGeom prst="roundRect">
            <a:avLst>
              <a:gd name="adj" fmla="val 2806"/>
            </a:avLst>
          </a:prstGeom>
          <a:solidFill>
            <a:srgbClr val="F3F5F7"/>
          </a:solidFill>
        </p:spPr>
        <p:txBody>
          <a:bodyPr wrap="square" lIns="91439" tIns="45719" rIns="91439" bIns="45719">
            <a:noAutofit/>
          </a:bodyPr>
          <a:lstStyle/>
          <a:p>
            <a:r>
              <a:rPr lang="en-US"/>
              <a:t> </a:t>
            </a:r>
            <a:endParaRPr/>
          </a:p>
        </p:txBody>
      </p:sp>
      <p:sp>
        <p:nvSpPr>
          <p:cNvPr id="25" name="Text Placeholder 14">
            <a:extLst>
              <a:ext uri="{FF2B5EF4-FFF2-40B4-BE49-F238E27FC236}">
                <a16:creationId xmlns:a16="http://schemas.microsoft.com/office/drawing/2014/main" id="{34D26204-CCE9-6875-6109-FA2782DDC2AB}"/>
              </a:ext>
            </a:extLst>
          </p:cNvPr>
          <p:cNvSpPr>
            <a:spLocks noGrp="1"/>
          </p:cNvSpPr>
          <p:nvPr>
            <p:ph type="body" sz="quarter" idx="72" hasCustomPrompt="1"/>
          </p:nvPr>
        </p:nvSpPr>
        <p:spPr>
          <a:xfrm>
            <a:off x="3475385" y="5353155"/>
            <a:ext cx="2480193" cy="342145"/>
          </a:xfrm>
          <a:prstGeom prst="rect">
            <a:avLst/>
          </a:prstGeom>
        </p:spPr>
        <p:txBody>
          <a:bodyPr wrap="square" anchor="t" anchorCtr="0">
            <a:spAutoFit/>
          </a:bodyPr>
          <a:lstStyle>
            <a:lvl1pPr marL="0" indent="0">
              <a:lnSpc>
                <a:spcPct val="110000"/>
              </a:lnSpc>
              <a:buFont typeface="Arial" panose="020B0604020202020204" pitchFamily="34" charset="0"/>
              <a:buNone/>
              <a:defRPr sz="16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US" err="1"/>
              <a:t>Navn</a:t>
            </a:r>
            <a:endParaRPr lang="en-US"/>
          </a:p>
        </p:txBody>
      </p:sp>
      <p:sp>
        <p:nvSpPr>
          <p:cNvPr id="26" name="Text Placeholder 14">
            <a:extLst>
              <a:ext uri="{FF2B5EF4-FFF2-40B4-BE49-F238E27FC236}">
                <a16:creationId xmlns:a16="http://schemas.microsoft.com/office/drawing/2014/main" id="{0934F0D0-72EB-F5C6-2144-CE60D1612D23}"/>
              </a:ext>
            </a:extLst>
          </p:cNvPr>
          <p:cNvSpPr>
            <a:spLocks noGrp="1"/>
          </p:cNvSpPr>
          <p:nvPr>
            <p:ph type="body" sz="quarter" idx="73" hasCustomPrompt="1"/>
          </p:nvPr>
        </p:nvSpPr>
        <p:spPr>
          <a:xfrm>
            <a:off x="3475385" y="5836312"/>
            <a:ext cx="2480192" cy="310919"/>
          </a:xfrm>
          <a:prstGeom prst="rect">
            <a:avLst/>
          </a:prstGeom>
        </p:spPr>
        <p:txBody>
          <a:bodyPr wrap="square" anchor="t" anchorCtr="0">
            <a:spAutoFit/>
          </a:bodyPr>
          <a:lstStyle>
            <a:lvl1pPr marL="0" indent="0">
              <a:lnSpc>
                <a:spcPct val="110000"/>
              </a:lnSpc>
              <a:buFont typeface="Arial" panose="020B0604020202020204" pitchFamily="34" charset="0"/>
              <a:buNone/>
              <a:defRPr sz="140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/>
              <a:t>Titel</a:t>
            </a:r>
          </a:p>
        </p:txBody>
      </p:sp>
      <p:sp>
        <p:nvSpPr>
          <p:cNvPr id="30" name="Picture Placeholder 6">
            <a:extLst>
              <a:ext uri="{FF2B5EF4-FFF2-40B4-BE49-F238E27FC236}">
                <a16:creationId xmlns:a16="http://schemas.microsoft.com/office/drawing/2014/main" id="{BF28DC21-C5CE-0055-7C2E-719C052BB56D}"/>
              </a:ext>
            </a:extLst>
          </p:cNvPr>
          <p:cNvSpPr>
            <a:spLocks noGrp="1"/>
          </p:cNvSpPr>
          <p:nvPr>
            <p:ph type="pic" sz="half" idx="74" hasCustomPrompt="1"/>
          </p:nvPr>
        </p:nvSpPr>
        <p:spPr>
          <a:xfrm>
            <a:off x="6221898" y="4110090"/>
            <a:ext cx="2480193" cy="1224000"/>
          </a:xfrm>
          <a:prstGeom prst="roundRect">
            <a:avLst>
              <a:gd name="adj" fmla="val 2806"/>
            </a:avLst>
          </a:prstGeom>
          <a:solidFill>
            <a:srgbClr val="F3F5F7"/>
          </a:solidFill>
        </p:spPr>
        <p:txBody>
          <a:bodyPr wrap="square" lIns="91439" tIns="45719" rIns="91439" bIns="45719">
            <a:noAutofit/>
          </a:bodyPr>
          <a:lstStyle/>
          <a:p>
            <a:r>
              <a:rPr lang="en-US"/>
              <a:t> </a:t>
            </a:r>
            <a:endParaRPr/>
          </a:p>
        </p:txBody>
      </p:sp>
      <p:sp>
        <p:nvSpPr>
          <p:cNvPr id="31" name="Text Placeholder 14">
            <a:extLst>
              <a:ext uri="{FF2B5EF4-FFF2-40B4-BE49-F238E27FC236}">
                <a16:creationId xmlns:a16="http://schemas.microsoft.com/office/drawing/2014/main" id="{3416A175-E79A-E46D-18D4-C41AF983AE75}"/>
              </a:ext>
            </a:extLst>
          </p:cNvPr>
          <p:cNvSpPr>
            <a:spLocks noGrp="1"/>
          </p:cNvSpPr>
          <p:nvPr>
            <p:ph type="body" sz="quarter" idx="75" hasCustomPrompt="1"/>
          </p:nvPr>
        </p:nvSpPr>
        <p:spPr>
          <a:xfrm>
            <a:off x="6221899" y="5353155"/>
            <a:ext cx="2480193" cy="342145"/>
          </a:xfrm>
          <a:prstGeom prst="rect">
            <a:avLst/>
          </a:prstGeom>
        </p:spPr>
        <p:txBody>
          <a:bodyPr wrap="square" anchor="t" anchorCtr="0">
            <a:spAutoFit/>
          </a:bodyPr>
          <a:lstStyle>
            <a:lvl1pPr marL="0" indent="0">
              <a:lnSpc>
                <a:spcPct val="110000"/>
              </a:lnSpc>
              <a:buFont typeface="Arial" panose="020B0604020202020204" pitchFamily="34" charset="0"/>
              <a:buNone/>
              <a:defRPr sz="16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US" err="1"/>
              <a:t>Navn</a:t>
            </a:r>
            <a:endParaRPr lang="en-US"/>
          </a:p>
        </p:txBody>
      </p:sp>
      <p:sp>
        <p:nvSpPr>
          <p:cNvPr id="32" name="Text Placeholder 14">
            <a:extLst>
              <a:ext uri="{FF2B5EF4-FFF2-40B4-BE49-F238E27FC236}">
                <a16:creationId xmlns:a16="http://schemas.microsoft.com/office/drawing/2014/main" id="{265578FA-7E0E-7DC2-2CB9-30B11582C986}"/>
              </a:ext>
            </a:extLst>
          </p:cNvPr>
          <p:cNvSpPr>
            <a:spLocks noGrp="1"/>
          </p:cNvSpPr>
          <p:nvPr>
            <p:ph type="body" sz="quarter" idx="76" hasCustomPrompt="1"/>
          </p:nvPr>
        </p:nvSpPr>
        <p:spPr>
          <a:xfrm>
            <a:off x="6221899" y="5836312"/>
            <a:ext cx="2480192" cy="310919"/>
          </a:xfrm>
          <a:prstGeom prst="rect">
            <a:avLst/>
          </a:prstGeom>
        </p:spPr>
        <p:txBody>
          <a:bodyPr wrap="square" anchor="t" anchorCtr="0">
            <a:spAutoFit/>
          </a:bodyPr>
          <a:lstStyle>
            <a:lvl1pPr marL="0" indent="0">
              <a:lnSpc>
                <a:spcPct val="110000"/>
              </a:lnSpc>
              <a:buFont typeface="Arial" panose="020B0604020202020204" pitchFamily="34" charset="0"/>
              <a:buNone/>
              <a:defRPr sz="140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/>
              <a:t>Titel</a:t>
            </a:r>
          </a:p>
        </p:txBody>
      </p:sp>
      <p:sp>
        <p:nvSpPr>
          <p:cNvPr id="33" name="Picture Placeholder 6">
            <a:extLst>
              <a:ext uri="{FF2B5EF4-FFF2-40B4-BE49-F238E27FC236}">
                <a16:creationId xmlns:a16="http://schemas.microsoft.com/office/drawing/2014/main" id="{A2C2523A-6F33-E7B2-788D-0893E315C935}"/>
              </a:ext>
            </a:extLst>
          </p:cNvPr>
          <p:cNvSpPr>
            <a:spLocks noGrp="1"/>
          </p:cNvSpPr>
          <p:nvPr>
            <p:ph type="pic" sz="half" idx="77" hasCustomPrompt="1"/>
          </p:nvPr>
        </p:nvSpPr>
        <p:spPr>
          <a:xfrm>
            <a:off x="8991602" y="4110090"/>
            <a:ext cx="2480193" cy="1224000"/>
          </a:xfrm>
          <a:prstGeom prst="roundRect">
            <a:avLst>
              <a:gd name="adj" fmla="val 2806"/>
            </a:avLst>
          </a:prstGeom>
          <a:solidFill>
            <a:srgbClr val="F3F5F7"/>
          </a:solidFill>
        </p:spPr>
        <p:txBody>
          <a:bodyPr wrap="square" lIns="91439" tIns="45719" rIns="91439" bIns="45719">
            <a:noAutofit/>
          </a:bodyPr>
          <a:lstStyle/>
          <a:p>
            <a:r>
              <a:rPr lang="en-US"/>
              <a:t> </a:t>
            </a:r>
            <a:endParaRPr/>
          </a:p>
        </p:txBody>
      </p:sp>
      <p:sp>
        <p:nvSpPr>
          <p:cNvPr id="34" name="Text Placeholder 14">
            <a:extLst>
              <a:ext uri="{FF2B5EF4-FFF2-40B4-BE49-F238E27FC236}">
                <a16:creationId xmlns:a16="http://schemas.microsoft.com/office/drawing/2014/main" id="{9B0259DE-E628-4C90-046E-71710B0F60E4}"/>
              </a:ext>
            </a:extLst>
          </p:cNvPr>
          <p:cNvSpPr>
            <a:spLocks noGrp="1"/>
          </p:cNvSpPr>
          <p:nvPr>
            <p:ph type="body" sz="quarter" idx="78" hasCustomPrompt="1"/>
          </p:nvPr>
        </p:nvSpPr>
        <p:spPr>
          <a:xfrm>
            <a:off x="8991603" y="5353155"/>
            <a:ext cx="2480193" cy="342145"/>
          </a:xfrm>
          <a:prstGeom prst="rect">
            <a:avLst/>
          </a:prstGeom>
        </p:spPr>
        <p:txBody>
          <a:bodyPr wrap="square" anchor="t" anchorCtr="0">
            <a:spAutoFit/>
          </a:bodyPr>
          <a:lstStyle>
            <a:lvl1pPr marL="0" indent="0">
              <a:lnSpc>
                <a:spcPct val="110000"/>
              </a:lnSpc>
              <a:buFont typeface="Arial" panose="020B0604020202020204" pitchFamily="34" charset="0"/>
              <a:buNone/>
              <a:defRPr sz="16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US" err="1"/>
              <a:t>Navn</a:t>
            </a:r>
            <a:endParaRPr lang="en-US"/>
          </a:p>
        </p:txBody>
      </p:sp>
      <p:sp>
        <p:nvSpPr>
          <p:cNvPr id="35" name="Text Placeholder 14">
            <a:extLst>
              <a:ext uri="{FF2B5EF4-FFF2-40B4-BE49-F238E27FC236}">
                <a16:creationId xmlns:a16="http://schemas.microsoft.com/office/drawing/2014/main" id="{317B82C3-43C5-6D41-B635-358C40B85242}"/>
              </a:ext>
            </a:extLst>
          </p:cNvPr>
          <p:cNvSpPr>
            <a:spLocks noGrp="1"/>
          </p:cNvSpPr>
          <p:nvPr>
            <p:ph type="body" sz="quarter" idx="79" hasCustomPrompt="1"/>
          </p:nvPr>
        </p:nvSpPr>
        <p:spPr>
          <a:xfrm>
            <a:off x="8991603" y="5836312"/>
            <a:ext cx="2480192" cy="310919"/>
          </a:xfrm>
          <a:prstGeom prst="rect">
            <a:avLst/>
          </a:prstGeom>
        </p:spPr>
        <p:txBody>
          <a:bodyPr wrap="square" anchor="t" anchorCtr="0">
            <a:spAutoFit/>
          </a:bodyPr>
          <a:lstStyle>
            <a:lvl1pPr marL="0" indent="0">
              <a:lnSpc>
                <a:spcPct val="110000"/>
              </a:lnSpc>
              <a:buFont typeface="Arial" panose="020B0604020202020204" pitchFamily="34" charset="0"/>
              <a:buNone/>
              <a:defRPr sz="140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/>
              <a:t>Titel</a:t>
            </a:r>
          </a:p>
        </p:txBody>
      </p:sp>
    </p:spTree>
    <p:extLst>
      <p:ext uri="{BB962C8B-B14F-4D97-AF65-F5344CB8AC3E}">
        <p14:creationId xmlns:p14="http://schemas.microsoft.com/office/powerpoint/2010/main" val="1057714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infobok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">
            <a:extLst>
              <a:ext uri="{FF2B5EF4-FFF2-40B4-BE49-F238E27FC236}">
                <a16:creationId xmlns:a16="http://schemas.microsoft.com/office/drawing/2014/main" id="{8A9E7A6A-F604-83F6-2651-AFC9BB37BB8D}"/>
              </a:ext>
            </a:extLst>
          </p:cNvPr>
          <p:cNvSpPr/>
          <p:nvPr userDrawn="1"/>
        </p:nvSpPr>
        <p:spPr>
          <a:xfrm>
            <a:off x="6240957" y="2140429"/>
            <a:ext cx="5220000" cy="3985772"/>
          </a:xfrm>
          <a:prstGeom prst="roundRect">
            <a:avLst>
              <a:gd name="adj" fmla="val 2279"/>
            </a:avLst>
          </a:prstGeom>
          <a:solidFill>
            <a:schemeClr val="accent1"/>
          </a:solidFill>
          <a:ln w="12700">
            <a:miter lim="400000"/>
          </a:ln>
        </p:spPr>
        <p:txBody>
          <a:bodyPr lIns="25400" tIns="25400" rIns="25400" bIns="25400" anchor="ctr"/>
          <a:lstStyle/>
          <a:p>
            <a:pPr algn="ctr" rtl="0">
              <a:lnSpc>
                <a:spcPct val="100000"/>
              </a:lnSpc>
              <a:defRPr sz="3200" spc="0">
                <a:solidFill>
                  <a:srgbClr val="FFFFFF"/>
                </a:solidFill>
              </a:defRPr>
            </a:pPr>
            <a:endParaRPr sz="1600"/>
          </a:p>
        </p:txBody>
      </p:sp>
      <p:sp>
        <p:nvSpPr>
          <p:cNvPr id="14" name="Rounded Rectangle">
            <a:extLst>
              <a:ext uri="{FF2B5EF4-FFF2-40B4-BE49-F238E27FC236}">
                <a16:creationId xmlns:a16="http://schemas.microsoft.com/office/drawing/2014/main" id="{CAA65DEE-DBC4-2B68-385D-0434677DD25D}"/>
              </a:ext>
            </a:extLst>
          </p:cNvPr>
          <p:cNvSpPr/>
          <p:nvPr userDrawn="1"/>
        </p:nvSpPr>
        <p:spPr>
          <a:xfrm>
            <a:off x="713582" y="2140429"/>
            <a:ext cx="5220000" cy="3982284"/>
          </a:xfrm>
          <a:prstGeom prst="roundRect">
            <a:avLst>
              <a:gd name="adj" fmla="val 2343"/>
            </a:avLst>
          </a:prstGeom>
          <a:solidFill>
            <a:schemeClr val="accent3"/>
          </a:solidFill>
          <a:ln w="12700">
            <a:miter lim="400000"/>
          </a:ln>
        </p:spPr>
        <p:txBody>
          <a:bodyPr lIns="25400" tIns="25400" rIns="25400" bIns="25400" anchor="ctr"/>
          <a:lstStyle/>
          <a:p>
            <a:pPr algn="ctr">
              <a:lnSpc>
                <a:spcPct val="100000"/>
              </a:lnSpc>
              <a:defRPr sz="3200" spc="0">
                <a:solidFill>
                  <a:srgbClr val="FFFFFF"/>
                </a:solidFill>
              </a:defRPr>
            </a:pPr>
            <a:endParaRPr sz="1600"/>
          </a:p>
        </p:txBody>
      </p:sp>
      <p:pic>
        <p:nvPicPr>
          <p:cNvPr id="4" name="Picture 3" descr="A logo with blue dots&#10;&#10;AI-generated content may be incorrect.">
            <a:extLst>
              <a:ext uri="{FF2B5EF4-FFF2-40B4-BE49-F238E27FC236}">
                <a16:creationId xmlns:a16="http://schemas.microsoft.com/office/drawing/2014/main" id="{67B1DE0C-8947-65D0-B963-52B7E84BB55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0208" y="6311825"/>
            <a:ext cx="345456" cy="351674"/>
          </a:xfrm>
          <a:prstGeom prst="rect">
            <a:avLst/>
          </a:prstGeom>
        </p:spPr>
      </p:pic>
      <p:sp>
        <p:nvSpPr>
          <p:cNvPr id="20" name="Slide Number">
            <a:extLst>
              <a:ext uri="{FF2B5EF4-FFF2-40B4-BE49-F238E27FC236}">
                <a16:creationId xmlns:a16="http://schemas.microsoft.com/office/drawing/2014/main" id="{783285FA-87E3-0416-26A5-46538C4A8A53}"/>
              </a:ext>
            </a:extLst>
          </p:cNvPr>
          <p:cNvSpPr txBox="1">
            <a:spLocks/>
          </p:cNvSpPr>
          <p:nvPr userDrawn="1"/>
        </p:nvSpPr>
        <p:spPr>
          <a:xfrm>
            <a:off x="10735499" y="6406622"/>
            <a:ext cx="739746" cy="174407"/>
          </a:xfrm>
          <a:prstGeom prst="rect">
            <a:avLst/>
          </a:prstGeom>
          <a:ln w="12700">
            <a:miter lim="400000"/>
          </a:ln>
        </p:spPr>
        <p:txBody>
          <a:bodyPr wrap="square" lIns="25400" tIns="25400" rIns="25400" bIns="25400" anchor="b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 marL="0" marR="0" indent="4572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0" marR="0" indent="9144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0" marR="0" indent="13716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0" marR="0" indent="18288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0" marR="0" indent="22860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0" marR="0" indent="27432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0" marR="0" indent="32004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0" marR="0" indent="36576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fld id="{86CB4B4D-7CA3-9044-876B-883B54F8677D}" type="slidenum">
              <a:rPr lang="en-US" sz="800" b="0" i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‹#›</a:t>
            </a:fld>
            <a:endParaRPr lang="en-US" sz="550" b="0" i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 Placeholder 12">
            <a:extLst>
              <a:ext uri="{FF2B5EF4-FFF2-40B4-BE49-F238E27FC236}">
                <a16:creationId xmlns:a16="http://schemas.microsoft.com/office/drawing/2014/main" id="{D0A62E3C-7F1B-0D9E-F91E-1A68ACEDF5DC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714375" y="735288"/>
            <a:ext cx="10740748" cy="311051"/>
          </a:xfrm>
        </p:spPr>
        <p:txBody>
          <a:bodyPr anchor="ctr"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da-DK"/>
              <a:t>Tema</a:t>
            </a:r>
            <a:endParaRPr lang="en-DK"/>
          </a:p>
        </p:txBody>
      </p:sp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0618EE30-CFEC-E5A8-5025-B6AF4164C04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13008" y="1141966"/>
            <a:ext cx="10740748" cy="584775"/>
          </a:xfrm>
          <a:prstGeom prst="rect">
            <a:avLst/>
          </a:prstGeom>
        </p:spPr>
        <p:txBody>
          <a:bodyPr vert="horz" wrap="square" lIns="91440" tIns="45720" rIns="91440" bIns="45720" rtlCol="0" anchor="t">
            <a:normAutofit/>
          </a:bodyPr>
          <a:lstStyle>
            <a:lvl1pPr marL="0" indent="0">
              <a:lnSpc>
                <a:spcPct val="80000"/>
              </a:lnSpc>
              <a:tabLst>
                <a:tab pos="750888" algn="l"/>
              </a:tabLst>
              <a:defRPr sz="4000" spc="0" baseline="0"/>
            </a:lvl1pPr>
          </a:lstStyle>
          <a:p>
            <a:r>
              <a:rPr lang="en-GB" err="1"/>
              <a:t>Overskrift</a:t>
            </a:r>
            <a:endParaRPr lang="en-US"/>
          </a:p>
        </p:txBody>
      </p:sp>
      <p:sp>
        <p:nvSpPr>
          <p:cNvPr id="26" name="Text Placeholder 3">
            <a:extLst>
              <a:ext uri="{FF2B5EF4-FFF2-40B4-BE49-F238E27FC236}">
                <a16:creationId xmlns:a16="http://schemas.microsoft.com/office/drawing/2014/main" id="{CC871F1A-BE62-BC7F-7620-ED32D51DC0E3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893730" y="2329541"/>
            <a:ext cx="4818407" cy="66154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800" b="1" i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err="1"/>
              <a:t>Overskrift</a:t>
            </a:r>
            <a:endParaRPr lang="en-DK"/>
          </a:p>
        </p:txBody>
      </p:sp>
      <p:sp>
        <p:nvSpPr>
          <p:cNvPr id="27" name="Text Placeholder 10">
            <a:extLst>
              <a:ext uri="{FF2B5EF4-FFF2-40B4-BE49-F238E27FC236}">
                <a16:creationId xmlns:a16="http://schemas.microsoft.com/office/drawing/2014/main" id="{67747BC4-0BEC-43A8-7A96-A171E89401BE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892936" y="3311174"/>
            <a:ext cx="4819201" cy="2625800"/>
          </a:xfrm>
        </p:spPr>
        <p:txBody>
          <a:bodyPr>
            <a:normAutofit/>
          </a:bodyPr>
          <a:lstStyle>
            <a:lvl1pPr>
              <a:defRPr sz="1800">
                <a:solidFill>
                  <a:srgbClr val="FFFFFF"/>
                </a:solidFill>
              </a:defRPr>
            </a:lvl1pPr>
          </a:lstStyle>
          <a:p>
            <a:pPr lvl="0"/>
            <a:r>
              <a:rPr lang="en-GB" err="1"/>
              <a:t>Tekst</a:t>
            </a:r>
            <a:endParaRPr lang="en-GB"/>
          </a:p>
        </p:txBody>
      </p:sp>
      <p:sp>
        <p:nvSpPr>
          <p:cNvPr id="29" name="Text Placeholder 3">
            <a:extLst>
              <a:ext uri="{FF2B5EF4-FFF2-40B4-BE49-F238E27FC236}">
                <a16:creationId xmlns:a16="http://schemas.microsoft.com/office/drawing/2014/main" id="{99D6AC21-6590-24B7-2231-F2AD6F44A86F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6453017" y="2329541"/>
            <a:ext cx="4818407" cy="66154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800" b="1" i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err="1"/>
              <a:t>Overskrift</a:t>
            </a:r>
            <a:endParaRPr lang="en-DK"/>
          </a:p>
        </p:txBody>
      </p:sp>
      <p:sp>
        <p:nvSpPr>
          <p:cNvPr id="30" name="Text Placeholder 10">
            <a:extLst>
              <a:ext uri="{FF2B5EF4-FFF2-40B4-BE49-F238E27FC236}">
                <a16:creationId xmlns:a16="http://schemas.microsoft.com/office/drawing/2014/main" id="{5DFE6FAC-14FA-C6C4-2E5A-CA6C237BA19D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6452223" y="3311174"/>
            <a:ext cx="4819201" cy="2625800"/>
          </a:xfrm>
        </p:spPr>
        <p:txBody>
          <a:bodyPr>
            <a:normAutofit/>
          </a:bodyPr>
          <a:lstStyle>
            <a:lvl1pPr>
              <a:defRPr sz="1800">
                <a:solidFill>
                  <a:srgbClr val="FFFFFF"/>
                </a:solidFill>
              </a:defRPr>
            </a:lvl1pPr>
          </a:lstStyle>
          <a:p>
            <a:pPr lvl="0"/>
            <a:r>
              <a:rPr lang="en-GB" err="1"/>
              <a:t>Tekst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74732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infobok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logo with blue dots&#10;&#10;AI-generated content may be incorrect.">
            <a:extLst>
              <a:ext uri="{FF2B5EF4-FFF2-40B4-BE49-F238E27FC236}">
                <a16:creationId xmlns:a16="http://schemas.microsoft.com/office/drawing/2014/main" id="{112C96D6-0ADC-F5F5-A689-C4F777D5F81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0208" y="6311825"/>
            <a:ext cx="345456" cy="351674"/>
          </a:xfrm>
          <a:prstGeom prst="rect">
            <a:avLst/>
          </a:prstGeom>
        </p:spPr>
      </p:pic>
      <p:sp>
        <p:nvSpPr>
          <p:cNvPr id="25" name="Slide Number">
            <a:extLst>
              <a:ext uri="{FF2B5EF4-FFF2-40B4-BE49-F238E27FC236}">
                <a16:creationId xmlns:a16="http://schemas.microsoft.com/office/drawing/2014/main" id="{9876F5C1-1EF2-EC56-2A8F-F246D1581709}"/>
              </a:ext>
            </a:extLst>
          </p:cNvPr>
          <p:cNvSpPr txBox="1">
            <a:spLocks/>
          </p:cNvSpPr>
          <p:nvPr userDrawn="1"/>
        </p:nvSpPr>
        <p:spPr>
          <a:xfrm>
            <a:off x="10735499" y="6406622"/>
            <a:ext cx="739746" cy="174407"/>
          </a:xfrm>
          <a:prstGeom prst="rect">
            <a:avLst/>
          </a:prstGeom>
          <a:ln w="12700">
            <a:miter lim="400000"/>
          </a:ln>
        </p:spPr>
        <p:txBody>
          <a:bodyPr wrap="square" lIns="25400" tIns="25400" rIns="25400" bIns="25400" anchor="b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 marL="0" marR="0" indent="4572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0" marR="0" indent="9144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0" marR="0" indent="13716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0" marR="0" indent="18288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0" marR="0" indent="22860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0" marR="0" indent="27432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0" marR="0" indent="32004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0" marR="0" indent="36576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fld id="{86CB4B4D-7CA3-9044-876B-883B54F8677D}" type="slidenum">
              <a:rPr lang="en-US" sz="800" b="0" i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‹#›</a:t>
            </a:fld>
            <a:endParaRPr lang="en-US" sz="550" b="0" i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 Placeholder 12">
            <a:extLst>
              <a:ext uri="{FF2B5EF4-FFF2-40B4-BE49-F238E27FC236}">
                <a16:creationId xmlns:a16="http://schemas.microsoft.com/office/drawing/2014/main" id="{82886198-559A-B665-656E-651892B2FA77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714375" y="735288"/>
            <a:ext cx="10740748" cy="311166"/>
          </a:xfrm>
        </p:spPr>
        <p:txBody>
          <a:bodyPr anchor="ctr"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da-DK"/>
              <a:t>Tema</a:t>
            </a:r>
            <a:endParaRPr lang="en-DK"/>
          </a:p>
        </p:txBody>
      </p:sp>
      <p:sp>
        <p:nvSpPr>
          <p:cNvPr id="5" name="Title Placeholder 1">
            <a:extLst>
              <a:ext uri="{FF2B5EF4-FFF2-40B4-BE49-F238E27FC236}">
                <a16:creationId xmlns:a16="http://schemas.microsoft.com/office/drawing/2014/main" id="{BED9DE57-79CC-4C60-4A11-997682F2211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13582" y="1134766"/>
            <a:ext cx="10740748" cy="584775"/>
          </a:xfrm>
          <a:prstGeom prst="rect">
            <a:avLst/>
          </a:prstGeom>
        </p:spPr>
        <p:txBody>
          <a:bodyPr vert="horz" wrap="square" lIns="91440" tIns="45720" rIns="91440" bIns="45720" rtlCol="0" anchor="t">
            <a:normAutofit/>
          </a:bodyPr>
          <a:lstStyle>
            <a:lvl1pPr marL="0" indent="0">
              <a:lnSpc>
                <a:spcPct val="80000"/>
              </a:lnSpc>
              <a:tabLst>
                <a:tab pos="750888" algn="l"/>
              </a:tabLst>
              <a:defRPr sz="4000" spc="0" baseline="0"/>
            </a:lvl1pPr>
          </a:lstStyle>
          <a:p>
            <a:r>
              <a:rPr lang="en-GB" err="1"/>
              <a:t>Overskrift</a:t>
            </a:r>
            <a:endParaRPr lang="en-US"/>
          </a:p>
        </p:txBody>
      </p:sp>
      <p:sp>
        <p:nvSpPr>
          <p:cNvPr id="8" name="Rounded Rectangle">
            <a:extLst>
              <a:ext uri="{FF2B5EF4-FFF2-40B4-BE49-F238E27FC236}">
                <a16:creationId xmlns:a16="http://schemas.microsoft.com/office/drawing/2014/main" id="{3EF41EF0-5D41-01F8-6E7F-A036A387096D}"/>
              </a:ext>
            </a:extLst>
          </p:cNvPr>
          <p:cNvSpPr/>
          <p:nvPr userDrawn="1"/>
        </p:nvSpPr>
        <p:spPr>
          <a:xfrm>
            <a:off x="713582" y="2140430"/>
            <a:ext cx="3487357" cy="3982283"/>
          </a:xfrm>
          <a:prstGeom prst="roundRect">
            <a:avLst>
              <a:gd name="adj" fmla="val 2343"/>
            </a:avLst>
          </a:prstGeom>
          <a:solidFill>
            <a:schemeClr val="accent3"/>
          </a:solidFill>
          <a:ln w="12700">
            <a:miter lim="400000"/>
          </a:ln>
        </p:spPr>
        <p:txBody>
          <a:bodyPr lIns="25400" tIns="25400" rIns="25400" bIns="25400" anchor="ctr"/>
          <a:lstStyle/>
          <a:p>
            <a:pPr algn="ctr">
              <a:lnSpc>
                <a:spcPct val="100000"/>
              </a:lnSpc>
              <a:defRPr sz="3200" spc="0">
                <a:solidFill>
                  <a:srgbClr val="FFFFFF"/>
                </a:solidFill>
              </a:defRPr>
            </a:pPr>
            <a:endParaRPr sz="1600"/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EFB6A1C0-09AD-A40C-5BE6-D1B4BAC25B7D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893731" y="2329541"/>
            <a:ext cx="3174957" cy="523220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sz="2800" b="1" i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err="1"/>
              <a:t>Overskrift</a:t>
            </a:r>
            <a:endParaRPr lang="en-DK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EB1AB984-92E0-03A3-EF0A-545A7104628C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892937" y="3041873"/>
            <a:ext cx="3175480" cy="2922834"/>
          </a:xfrm>
        </p:spPr>
        <p:txBody>
          <a:bodyPr/>
          <a:lstStyle>
            <a:lvl1pPr>
              <a:defRPr sz="1800">
                <a:solidFill>
                  <a:srgbClr val="FFFFFF"/>
                </a:solidFill>
              </a:defRPr>
            </a:lvl1pPr>
          </a:lstStyle>
          <a:p>
            <a:pPr lvl="0"/>
            <a:r>
              <a:rPr lang="en-GB" err="1"/>
              <a:t>Tekst</a:t>
            </a:r>
            <a:endParaRPr lang="en-GB"/>
          </a:p>
        </p:txBody>
      </p:sp>
      <p:sp>
        <p:nvSpPr>
          <p:cNvPr id="26" name="Rounded Rectangle">
            <a:extLst>
              <a:ext uri="{FF2B5EF4-FFF2-40B4-BE49-F238E27FC236}">
                <a16:creationId xmlns:a16="http://schemas.microsoft.com/office/drawing/2014/main" id="{9A4673AC-379A-C967-11EA-EFFD5730E32E}"/>
              </a:ext>
            </a:extLst>
          </p:cNvPr>
          <p:cNvSpPr/>
          <p:nvPr userDrawn="1"/>
        </p:nvSpPr>
        <p:spPr>
          <a:xfrm>
            <a:off x="4343987" y="2140429"/>
            <a:ext cx="3487357" cy="3982283"/>
          </a:xfrm>
          <a:prstGeom prst="roundRect">
            <a:avLst>
              <a:gd name="adj" fmla="val 2343"/>
            </a:avLst>
          </a:prstGeom>
          <a:solidFill>
            <a:schemeClr val="accent2"/>
          </a:solidFill>
          <a:ln w="12700">
            <a:miter lim="400000"/>
          </a:ln>
        </p:spPr>
        <p:txBody>
          <a:bodyPr lIns="25400" tIns="25400" rIns="25400" bIns="25400" anchor="ctr"/>
          <a:lstStyle/>
          <a:p>
            <a:pPr algn="ctr">
              <a:lnSpc>
                <a:spcPct val="100000"/>
              </a:lnSpc>
              <a:defRPr sz="3200" spc="0">
                <a:solidFill>
                  <a:srgbClr val="FFFFFF"/>
                </a:solidFill>
              </a:defRPr>
            </a:pPr>
            <a:endParaRPr sz="1600"/>
          </a:p>
        </p:txBody>
      </p:sp>
      <p:sp>
        <p:nvSpPr>
          <p:cNvPr id="27" name="Text Placeholder 3">
            <a:extLst>
              <a:ext uri="{FF2B5EF4-FFF2-40B4-BE49-F238E27FC236}">
                <a16:creationId xmlns:a16="http://schemas.microsoft.com/office/drawing/2014/main" id="{8A463060-775F-BE10-56F6-93C2AC4ACB9F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4524136" y="2329540"/>
            <a:ext cx="3174957" cy="523220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sz="2800" b="1" i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err="1"/>
              <a:t>Overskrift</a:t>
            </a:r>
            <a:endParaRPr lang="en-DK"/>
          </a:p>
        </p:txBody>
      </p:sp>
      <p:sp>
        <p:nvSpPr>
          <p:cNvPr id="29" name="Text Placeholder 10">
            <a:extLst>
              <a:ext uri="{FF2B5EF4-FFF2-40B4-BE49-F238E27FC236}">
                <a16:creationId xmlns:a16="http://schemas.microsoft.com/office/drawing/2014/main" id="{AC7076C5-DEDB-D13F-DC7E-BACEE2924260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4523342" y="3041872"/>
            <a:ext cx="3175480" cy="2922834"/>
          </a:xfrm>
        </p:spPr>
        <p:txBody>
          <a:bodyPr/>
          <a:lstStyle>
            <a:lvl1pPr>
              <a:defRPr sz="1800">
                <a:solidFill>
                  <a:srgbClr val="FFFFFF"/>
                </a:solidFill>
              </a:defRPr>
            </a:lvl1pPr>
          </a:lstStyle>
          <a:p>
            <a:pPr lvl="0"/>
            <a:r>
              <a:rPr lang="en-GB" err="1"/>
              <a:t>Tekst</a:t>
            </a:r>
            <a:endParaRPr lang="en-GB"/>
          </a:p>
        </p:txBody>
      </p:sp>
      <p:sp>
        <p:nvSpPr>
          <p:cNvPr id="31" name="Rounded Rectangle">
            <a:extLst>
              <a:ext uri="{FF2B5EF4-FFF2-40B4-BE49-F238E27FC236}">
                <a16:creationId xmlns:a16="http://schemas.microsoft.com/office/drawing/2014/main" id="{702D65B9-4A3B-EAC8-BCD1-3B86AB3981D0}"/>
              </a:ext>
            </a:extLst>
          </p:cNvPr>
          <p:cNvSpPr/>
          <p:nvPr userDrawn="1"/>
        </p:nvSpPr>
        <p:spPr>
          <a:xfrm>
            <a:off x="7974393" y="2140429"/>
            <a:ext cx="3487357" cy="3982283"/>
          </a:xfrm>
          <a:prstGeom prst="roundRect">
            <a:avLst>
              <a:gd name="adj" fmla="val 2343"/>
            </a:avLst>
          </a:prstGeom>
          <a:solidFill>
            <a:schemeClr val="accent1"/>
          </a:solidFill>
          <a:ln w="12700">
            <a:miter lim="400000"/>
          </a:ln>
        </p:spPr>
        <p:txBody>
          <a:bodyPr lIns="25400" tIns="25400" rIns="25400" bIns="25400" anchor="ctr"/>
          <a:lstStyle/>
          <a:p>
            <a:pPr algn="ctr">
              <a:lnSpc>
                <a:spcPct val="100000"/>
              </a:lnSpc>
              <a:defRPr sz="3200" spc="0">
                <a:solidFill>
                  <a:srgbClr val="FFFFFF"/>
                </a:solidFill>
              </a:defRPr>
            </a:pPr>
            <a:endParaRPr sz="1600"/>
          </a:p>
        </p:txBody>
      </p:sp>
      <p:sp>
        <p:nvSpPr>
          <p:cNvPr id="32" name="Text Placeholder 3">
            <a:extLst>
              <a:ext uri="{FF2B5EF4-FFF2-40B4-BE49-F238E27FC236}">
                <a16:creationId xmlns:a16="http://schemas.microsoft.com/office/drawing/2014/main" id="{A6AB248A-3091-DC42-0BE4-728CF1FE66E4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8154542" y="2329540"/>
            <a:ext cx="3174957" cy="523220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sz="2800" b="1" i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err="1"/>
              <a:t>Overskrift</a:t>
            </a:r>
            <a:endParaRPr lang="en-DK"/>
          </a:p>
        </p:txBody>
      </p:sp>
      <p:sp>
        <p:nvSpPr>
          <p:cNvPr id="33" name="Text Placeholder 10">
            <a:extLst>
              <a:ext uri="{FF2B5EF4-FFF2-40B4-BE49-F238E27FC236}">
                <a16:creationId xmlns:a16="http://schemas.microsoft.com/office/drawing/2014/main" id="{A2D65120-BFD2-DFFA-1FE9-139F71ECE24A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8153748" y="3041872"/>
            <a:ext cx="3175480" cy="2922834"/>
          </a:xfrm>
        </p:spPr>
        <p:txBody>
          <a:bodyPr/>
          <a:lstStyle>
            <a:lvl1pPr>
              <a:defRPr sz="1800">
                <a:solidFill>
                  <a:srgbClr val="FFFFFF"/>
                </a:solidFill>
              </a:defRPr>
            </a:lvl1pPr>
          </a:lstStyle>
          <a:p>
            <a:pPr lvl="0"/>
            <a:r>
              <a:rPr lang="en-GB" err="1"/>
              <a:t>Tekst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1047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infobok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logo with blue dots&#10;&#10;AI-generated content may be incorrect.">
            <a:extLst>
              <a:ext uri="{FF2B5EF4-FFF2-40B4-BE49-F238E27FC236}">
                <a16:creationId xmlns:a16="http://schemas.microsoft.com/office/drawing/2014/main" id="{CE93F7CD-8F51-3CCD-6D26-B1DC292B8F9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0208" y="6311825"/>
            <a:ext cx="345456" cy="351674"/>
          </a:xfrm>
          <a:prstGeom prst="rect">
            <a:avLst/>
          </a:prstGeom>
        </p:spPr>
      </p:pic>
      <p:sp>
        <p:nvSpPr>
          <p:cNvPr id="38" name="Slide Number">
            <a:extLst>
              <a:ext uri="{FF2B5EF4-FFF2-40B4-BE49-F238E27FC236}">
                <a16:creationId xmlns:a16="http://schemas.microsoft.com/office/drawing/2014/main" id="{595CF73A-4D3D-D9C3-143F-DE8EF5E687B6}"/>
              </a:ext>
            </a:extLst>
          </p:cNvPr>
          <p:cNvSpPr txBox="1">
            <a:spLocks/>
          </p:cNvSpPr>
          <p:nvPr userDrawn="1"/>
        </p:nvSpPr>
        <p:spPr>
          <a:xfrm>
            <a:off x="10735499" y="6406622"/>
            <a:ext cx="739746" cy="174407"/>
          </a:xfrm>
          <a:prstGeom prst="rect">
            <a:avLst/>
          </a:prstGeom>
          <a:ln w="12700">
            <a:miter lim="400000"/>
          </a:ln>
        </p:spPr>
        <p:txBody>
          <a:bodyPr wrap="square" lIns="25400" tIns="25400" rIns="25400" bIns="25400" anchor="b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 marL="0" marR="0" indent="4572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0" marR="0" indent="9144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0" marR="0" indent="13716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0" marR="0" indent="18288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0" marR="0" indent="22860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0" marR="0" indent="27432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0" marR="0" indent="32004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0" marR="0" indent="36576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fld id="{86CB4B4D-7CA3-9044-876B-883B54F8677D}" type="slidenum">
              <a:rPr lang="en-US" sz="800" b="0" i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‹#›</a:t>
            </a:fld>
            <a:endParaRPr lang="en-US" sz="550" b="0" i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 Placeholder 12">
            <a:extLst>
              <a:ext uri="{FF2B5EF4-FFF2-40B4-BE49-F238E27FC236}">
                <a16:creationId xmlns:a16="http://schemas.microsoft.com/office/drawing/2014/main" id="{F729867E-31D0-5804-3861-213C6611A19B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714375" y="735288"/>
            <a:ext cx="10740748" cy="311166"/>
          </a:xfrm>
        </p:spPr>
        <p:txBody>
          <a:bodyPr anchor="ctr">
            <a:noAutofit/>
          </a:bodyPr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da-DK"/>
              <a:t>Tema</a:t>
            </a:r>
            <a:endParaRPr lang="en-DK"/>
          </a:p>
        </p:txBody>
      </p:sp>
      <p:sp>
        <p:nvSpPr>
          <p:cNvPr id="6" name="Title Placeholder 1">
            <a:extLst>
              <a:ext uri="{FF2B5EF4-FFF2-40B4-BE49-F238E27FC236}">
                <a16:creationId xmlns:a16="http://schemas.microsoft.com/office/drawing/2014/main" id="{CCC3DB5B-5995-96E9-0B93-92EF2311E95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13583" y="1134766"/>
            <a:ext cx="10740748" cy="584775"/>
          </a:xfrm>
          <a:prstGeom prst="rect">
            <a:avLst/>
          </a:prstGeom>
        </p:spPr>
        <p:txBody>
          <a:bodyPr vert="horz" wrap="square" lIns="91440" tIns="45720" rIns="91440" bIns="45720" rtlCol="0" anchor="t">
            <a:normAutofit/>
          </a:bodyPr>
          <a:lstStyle>
            <a:lvl1pPr marL="0" indent="0">
              <a:lnSpc>
                <a:spcPct val="80000"/>
              </a:lnSpc>
              <a:tabLst>
                <a:tab pos="750888" algn="l"/>
              </a:tabLst>
              <a:defRPr sz="4000" spc="0" baseline="0"/>
            </a:lvl1pPr>
          </a:lstStyle>
          <a:p>
            <a:r>
              <a:rPr lang="en-GB" err="1"/>
              <a:t>Overskrift</a:t>
            </a:r>
            <a:endParaRPr lang="en-US"/>
          </a:p>
        </p:txBody>
      </p:sp>
      <p:sp>
        <p:nvSpPr>
          <p:cNvPr id="7" name="Rounded Rectangle">
            <a:extLst>
              <a:ext uri="{FF2B5EF4-FFF2-40B4-BE49-F238E27FC236}">
                <a16:creationId xmlns:a16="http://schemas.microsoft.com/office/drawing/2014/main" id="{4B4C54B0-66D5-183A-DA50-51594C29C81A}"/>
              </a:ext>
            </a:extLst>
          </p:cNvPr>
          <p:cNvSpPr/>
          <p:nvPr userDrawn="1"/>
        </p:nvSpPr>
        <p:spPr>
          <a:xfrm>
            <a:off x="713583" y="2140429"/>
            <a:ext cx="2506695" cy="3982284"/>
          </a:xfrm>
          <a:prstGeom prst="roundRect">
            <a:avLst>
              <a:gd name="adj" fmla="val 2343"/>
            </a:avLst>
          </a:prstGeom>
          <a:solidFill>
            <a:schemeClr val="accent3"/>
          </a:solidFill>
          <a:ln w="12700">
            <a:miter lim="400000"/>
          </a:ln>
        </p:spPr>
        <p:txBody>
          <a:bodyPr lIns="25400" tIns="25400" rIns="25400" bIns="25400" anchor="ctr"/>
          <a:lstStyle/>
          <a:p>
            <a:pPr algn="ctr">
              <a:lnSpc>
                <a:spcPct val="100000"/>
              </a:lnSpc>
              <a:defRPr sz="3200" spc="0">
                <a:solidFill>
                  <a:srgbClr val="FFFFFF"/>
                </a:solidFill>
              </a:defRPr>
            </a:pPr>
            <a:endParaRPr sz="1600"/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5DAA9C49-90BF-C9F8-4EE4-5543B804658A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893731" y="2329541"/>
            <a:ext cx="2114563" cy="523220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sz="2800" b="1" i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err="1"/>
              <a:t>Overskrift</a:t>
            </a:r>
            <a:endParaRPr lang="en-DK"/>
          </a:p>
        </p:txBody>
      </p:sp>
      <p:sp>
        <p:nvSpPr>
          <p:cNvPr id="9" name="Text Placeholder 10">
            <a:extLst>
              <a:ext uri="{FF2B5EF4-FFF2-40B4-BE49-F238E27FC236}">
                <a16:creationId xmlns:a16="http://schemas.microsoft.com/office/drawing/2014/main" id="{BFD83DDC-139A-A69A-8054-925BA67C45CF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892937" y="3041873"/>
            <a:ext cx="2115306" cy="2922833"/>
          </a:xfrm>
        </p:spPr>
        <p:txBody>
          <a:bodyPr/>
          <a:lstStyle>
            <a:lvl1pPr>
              <a:defRPr sz="1800">
                <a:solidFill>
                  <a:srgbClr val="FFFFFF"/>
                </a:solidFill>
              </a:defRPr>
            </a:lvl1pPr>
          </a:lstStyle>
          <a:p>
            <a:pPr lvl="0"/>
            <a:r>
              <a:rPr lang="en-GB" err="1"/>
              <a:t>Tekst</a:t>
            </a:r>
            <a:endParaRPr lang="en-GB"/>
          </a:p>
        </p:txBody>
      </p:sp>
      <p:sp>
        <p:nvSpPr>
          <p:cNvPr id="29" name="Rounded Rectangle">
            <a:extLst>
              <a:ext uri="{FF2B5EF4-FFF2-40B4-BE49-F238E27FC236}">
                <a16:creationId xmlns:a16="http://schemas.microsoft.com/office/drawing/2014/main" id="{545829F9-C687-8D8B-28A1-17FA37836EA9}"/>
              </a:ext>
            </a:extLst>
          </p:cNvPr>
          <p:cNvSpPr/>
          <p:nvPr userDrawn="1"/>
        </p:nvSpPr>
        <p:spPr>
          <a:xfrm>
            <a:off x="3450157" y="2140429"/>
            <a:ext cx="2506695" cy="3982284"/>
          </a:xfrm>
          <a:prstGeom prst="roundRect">
            <a:avLst>
              <a:gd name="adj" fmla="val 2343"/>
            </a:avLst>
          </a:prstGeom>
          <a:solidFill>
            <a:schemeClr val="accent2"/>
          </a:solidFill>
          <a:ln w="12700">
            <a:miter lim="400000"/>
          </a:ln>
        </p:spPr>
        <p:txBody>
          <a:bodyPr lIns="25400" tIns="25400" rIns="25400" bIns="25400" anchor="ctr"/>
          <a:lstStyle/>
          <a:p>
            <a:pPr algn="ctr">
              <a:lnSpc>
                <a:spcPct val="100000"/>
              </a:lnSpc>
              <a:defRPr sz="3200" spc="0">
                <a:solidFill>
                  <a:srgbClr val="FFFFFF"/>
                </a:solidFill>
              </a:defRPr>
            </a:pPr>
            <a:endParaRPr sz="1600"/>
          </a:p>
        </p:txBody>
      </p:sp>
      <p:sp>
        <p:nvSpPr>
          <p:cNvPr id="30" name="Text Placeholder 3">
            <a:extLst>
              <a:ext uri="{FF2B5EF4-FFF2-40B4-BE49-F238E27FC236}">
                <a16:creationId xmlns:a16="http://schemas.microsoft.com/office/drawing/2014/main" id="{EC3B20D3-7E5A-6861-A38E-3FA467B11A79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3630305" y="2329541"/>
            <a:ext cx="2114563" cy="523220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sz="2800" b="1" i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err="1"/>
              <a:t>Overskrift</a:t>
            </a:r>
            <a:endParaRPr lang="en-DK"/>
          </a:p>
        </p:txBody>
      </p:sp>
      <p:sp>
        <p:nvSpPr>
          <p:cNvPr id="39" name="Text Placeholder 10">
            <a:extLst>
              <a:ext uri="{FF2B5EF4-FFF2-40B4-BE49-F238E27FC236}">
                <a16:creationId xmlns:a16="http://schemas.microsoft.com/office/drawing/2014/main" id="{F355B383-69D7-71F4-4D74-C13D833383A6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3629511" y="3041873"/>
            <a:ext cx="2115306" cy="2922833"/>
          </a:xfrm>
        </p:spPr>
        <p:txBody>
          <a:bodyPr/>
          <a:lstStyle>
            <a:lvl1pPr>
              <a:defRPr sz="1800">
                <a:solidFill>
                  <a:srgbClr val="FFFFFF"/>
                </a:solidFill>
              </a:defRPr>
            </a:lvl1pPr>
          </a:lstStyle>
          <a:p>
            <a:pPr lvl="0"/>
            <a:r>
              <a:rPr lang="en-GB" err="1"/>
              <a:t>Tekst</a:t>
            </a:r>
            <a:endParaRPr lang="en-GB"/>
          </a:p>
        </p:txBody>
      </p:sp>
      <p:sp>
        <p:nvSpPr>
          <p:cNvPr id="40" name="Rounded Rectangle">
            <a:extLst>
              <a:ext uri="{FF2B5EF4-FFF2-40B4-BE49-F238E27FC236}">
                <a16:creationId xmlns:a16="http://schemas.microsoft.com/office/drawing/2014/main" id="{E4A1B7CB-9023-5E49-428E-41A2EF10BD9B}"/>
              </a:ext>
            </a:extLst>
          </p:cNvPr>
          <p:cNvSpPr/>
          <p:nvPr userDrawn="1"/>
        </p:nvSpPr>
        <p:spPr>
          <a:xfrm>
            <a:off x="6186731" y="2140429"/>
            <a:ext cx="2506695" cy="3982284"/>
          </a:xfrm>
          <a:prstGeom prst="roundRect">
            <a:avLst>
              <a:gd name="adj" fmla="val 2343"/>
            </a:avLst>
          </a:prstGeom>
          <a:solidFill>
            <a:schemeClr val="accent1"/>
          </a:solidFill>
          <a:ln w="12700">
            <a:miter lim="400000"/>
          </a:ln>
        </p:spPr>
        <p:txBody>
          <a:bodyPr lIns="25400" tIns="25400" rIns="25400" bIns="25400" anchor="ctr"/>
          <a:lstStyle/>
          <a:p>
            <a:pPr algn="ctr">
              <a:lnSpc>
                <a:spcPct val="100000"/>
              </a:lnSpc>
              <a:defRPr sz="3200" spc="0">
                <a:solidFill>
                  <a:srgbClr val="FFFFFF"/>
                </a:solidFill>
              </a:defRPr>
            </a:pPr>
            <a:endParaRPr sz="1600"/>
          </a:p>
        </p:txBody>
      </p:sp>
      <p:sp>
        <p:nvSpPr>
          <p:cNvPr id="41" name="Text Placeholder 3">
            <a:extLst>
              <a:ext uri="{FF2B5EF4-FFF2-40B4-BE49-F238E27FC236}">
                <a16:creationId xmlns:a16="http://schemas.microsoft.com/office/drawing/2014/main" id="{9F37B231-3652-48BA-C380-D195655E1806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6373505" y="2329541"/>
            <a:ext cx="2114563" cy="523220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sz="2800" b="1" i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err="1"/>
              <a:t>Overskrift</a:t>
            </a:r>
            <a:endParaRPr lang="en-DK"/>
          </a:p>
        </p:txBody>
      </p:sp>
      <p:sp>
        <p:nvSpPr>
          <p:cNvPr id="42" name="Text Placeholder 10">
            <a:extLst>
              <a:ext uri="{FF2B5EF4-FFF2-40B4-BE49-F238E27FC236}">
                <a16:creationId xmlns:a16="http://schemas.microsoft.com/office/drawing/2014/main" id="{2E7F7F3B-3941-CF41-A42C-692E0B2E8F38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6372711" y="3041873"/>
            <a:ext cx="2115306" cy="2922833"/>
          </a:xfrm>
        </p:spPr>
        <p:txBody>
          <a:bodyPr/>
          <a:lstStyle>
            <a:lvl1pPr>
              <a:defRPr sz="1800">
                <a:solidFill>
                  <a:srgbClr val="FFFFFF"/>
                </a:solidFill>
              </a:defRPr>
            </a:lvl1pPr>
          </a:lstStyle>
          <a:p>
            <a:pPr lvl="0"/>
            <a:r>
              <a:rPr lang="en-GB" err="1"/>
              <a:t>Tekst</a:t>
            </a:r>
            <a:endParaRPr lang="en-GB"/>
          </a:p>
        </p:txBody>
      </p:sp>
      <p:sp>
        <p:nvSpPr>
          <p:cNvPr id="44" name="Rounded Rectangle">
            <a:extLst>
              <a:ext uri="{FF2B5EF4-FFF2-40B4-BE49-F238E27FC236}">
                <a16:creationId xmlns:a16="http://schemas.microsoft.com/office/drawing/2014/main" id="{F5456FC0-822A-B9A3-2C09-F1E82F62EAB8}"/>
              </a:ext>
            </a:extLst>
          </p:cNvPr>
          <p:cNvSpPr/>
          <p:nvPr userDrawn="1"/>
        </p:nvSpPr>
        <p:spPr>
          <a:xfrm>
            <a:off x="8956435" y="2140429"/>
            <a:ext cx="2506695" cy="3982284"/>
          </a:xfrm>
          <a:prstGeom prst="roundRect">
            <a:avLst>
              <a:gd name="adj" fmla="val 2343"/>
            </a:avLst>
          </a:prstGeom>
          <a:solidFill>
            <a:srgbClr val="1F4242"/>
          </a:solidFill>
          <a:ln w="12700">
            <a:miter lim="400000"/>
          </a:ln>
        </p:spPr>
        <p:txBody>
          <a:bodyPr lIns="25400" tIns="25400" rIns="25400" bIns="25400" anchor="ctr"/>
          <a:lstStyle/>
          <a:p>
            <a:pPr algn="ctr">
              <a:lnSpc>
                <a:spcPct val="100000"/>
              </a:lnSpc>
              <a:defRPr sz="3200" spc="0">
                <a:solidFill>
                  <a:srgbClr val="FFFFFF"/>
                </a:solidFill>
              </a:defRPr>
            </a:pPr>
            <a:endParaRPr sz="1600"/>
          </a:p>
        </p:txBody>
      </p:sp>
      <p:sp>
        <p:nvSpPr>
          <p:cNvPr id="46" name="Text Placeholder 3">
            <a:extLst>
              <a:ext uri="{FF2B5EF4-FFF2-40B4-BE49-F238E27FC236}">
                <a16:creationId xmlns:a16="http://schemas.microsoft.com/office/drawing/2014/main" id="{2A7D93FC-7C22-AAE8-FC41-3C42CFB2A9A4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9136583" y="2329541"/>
            <a:ext cx="2114563" cy="523220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sz="2800" b="1" i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err="1"/>
              <a:t>Overskrift</a:t>
            </a:r>
            <a:endParaRPr lang="en-DK"/>
          </a:p>
        </p:txBody>
      </p:sp>
      <p:sp>
        <p:nvSpPr>
          <p:cNvPr id="47" name="Text Placeholder 10">
            <a:extLst>
              <a:ext uri="{FF2B5EF4-FFF2-40B4-BE49-F238E27FC236}">
                <a16:creationId xmlns:a16="http://schemas.microsoft.com/office/drawing/2014/main" id="{397C8E65-EE78-4F34-D234-E85C3C22544F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9129163" y="3041873"/>
            <a:ext cx="2115306" cy="2922833"/>
          </a:xfrm>
        </p:spPr>
        <p:txBody>
          <a:bodyPr/>
          <a:lstStyle>
            <a:lvl1pPr>
              <a:defRPr sz="1800">
                <a:solidFill>
                  <a:srgbClr val="FFFFFF"/>
                </a:solidFill>
              </a:defRPr>
            </a:lvl1pPr>
          </a:lstStyle>
          <a:p>
            <a:pPr lvl="0"/>
            <a:r>
              <a:rPr lang="en-GB" err="1"/>
              <a:t>Tekst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53176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die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2">
            <a:extLst>
              <a:ext uri="{FF2B5EF4-FFF2-40B4-BE49-F238E27FC236}">
                <a16:creationId xmlns:a16="http://schemas.microsoft.com/office/drawing/2014/main" id="{53215119-67CC-BE9B-FB17-7CB6B0B1DD0A}"/>
              </a:ext>
            </a:extLst>
          </p:cNvPr>
          <p:cNvSpPr>
            <a:spLocks noGrp="1"/>
          </p:cNvSpPr>
          <p:nvPr>
            <p:ph type="pic" idx="21" hasCustomPrompt="1"/>
          </p:nvPr>
        </p:nvSpPr>
        <p:spPr>
          <a:xfrm>
            <a:off x="713582" y="728663"/>
            <a:ext cx="5022056" cy="5392245"/>
          </a:xfrm>
          <a:prstGeom prst="roundRect">
            <a:avLst>
              <a:gd name="adj" fmla="val 1801"/>
            </a:avLst>
          </a:prstGeom>
          <a:solidFill>
            <a:srgbClr val="F3F5F7"/>
          </a:solidFill>
        </p:spPr>
        <p:txBody>
          <a:bodyPr wrap="square" lIns="91439" tIns="45719" rIns="91439" bIns="45719">
            <a:noAutofit/>
          </a:bodyPr>
          <a:lstStyle/>
          <a:p>
            <a:r>
              <a:rPr lang="en-US"/>
              <a:t> </a:t>
            </a:r>
            <a:endParaRPr/>
          </a:p>
        </p:txBody>
      </p:sp>
      <p:pic>
        <p:nvPicPr>
          <p:cNvPr id="2" name="Picture 1" descr="A logo with blue dots&#10;&#10;AI-generated content may be incorrect.">
            <a:extLst>
              <a:ext uri="{FF2B5EF4-FFF2-40B4-BE49-F238E27FC236}">
                <a16:creationId xmlns:a16="http://schemas.microsoft.com/office/drawing/2014/main" id="{96DD84E1-8DFD-42BD-5798-D97F6537A98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0208" y="6311825"/>
            <a:ext cx="345456" cy="351674"/>
          </a:xfrm>
          <a:prstGeom prst="rect">
            <a:avLst/>
          </a:prstGeom>
        </p:spPr>
      </p:pic>
      <p:sp>
        <p:nvSpPr>
          <p:cNvPr id="12" name="Slide Number">
            <a:extLst>
              <a:ext uri="{FF2B5EF4-FFF2-40B4-BE49-F238E27FC236}">
                <a16:creationId xmlns:a16="http://schemas.microsoft.com/office/drawing/2014/main" id="{2E1C1399-8DE9-2F9C-C9FD-DDB0E6B73AF3}"/>
              </a:ext>
            </a:extLst>
          </p:cNvPr>
          <p:cNvSpPr txBox="1">
            <a:spLocks/>
          </p:cNvSpPr>
          <p:nvPr userDrawn="1"/>
        </p:nvSpPr>
        <p:spPr>
          <a:xfrm>
            <a:off x="10735499" y="6406622"/>
            <a:ext cx="739746" cy="174407"/>
          </a:xfrm>
          <a:prstGeom prst="rect">
            <a:avLst/>
          </a:prstGeom>
          <a:ln w="12700">
            <a:miter lim="400000"/>
          </a:ln>
        </p:spPr>
        <p:txBody>
          <a:bodyPr wrap="square" lIns="25400" tIns="25400" rIns="25400" bIns="25400" anchor="b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 marL="0" marR="0" indent="4572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0" marR="0" indent="9144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0" marR="0" indent="13716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0" marR="0" indent="18288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0" marR="0" indent="22860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0" marR="0" indent="27432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0" marR="0" indent="32004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0" marR="0" indent="36576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fld id="{86CB4B4D-7CA3-9044-876B-883B54F8677D}" type="slidenum">
              <a:rPr lang="en-US" sz="800" b="0" i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‹#›</a:t>
            </a:fld>
            <a:endParaRPr lang="en-US" sz="550" b="0" i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 Placeholder 14">
            <a:extLst>
              <a:ext uri="{FF2B5EF4-FFF2-40B4-BE49-F238E27FC236}">
                <a16:creationId xmlns:a16="http://schemas.microsoft.com/office/drawing/2014/main" id="{1BF354D0-43FC-01E8-76A1-4E740DD97E45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6456364" y="5606618"/>
            <a:ext cx="4385987" cy="516983"/>
          </a:xfrm>
        </p:spPr>
        <p:txBody>
          <a:bodyPr wrap="square" anchor="b">
            <a:spAutoFit/>
          </a:bodyPr>
          <a:lstStyle>
            <a:lvl1pPr marL="0" indent="0">
              <a:lnSpc>
                <a:spcPct val="110000"/>
              </a:lnSpc>
              <a:buNone/>
              <a:defRPr sz="1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do </a:t>
            </a:r>
            <a:r>
              <a:rPr lang="en-US" err="1"/>
              <a:t>eiusmod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 </a:t>
            </a:r>
            <a:r>
              <a:rPr lang="en-US" err="1"/>
              <a:t>incididunt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labore et dolore magna </a:t>
            </a:r>
            <a:r>
              <a:rPr lang="en-US" err="1"/>
              <a:t>aliqua</a:t>
            </a:r>
            <a:r>
              <a:rPr lang="en-US"/>
              <a:t>.</a:t>
            </a:r>
          </a:p>
        </p:txBody>
      </p:sp>
      <p:sp>
        <p:nvSpPr>
          <p:cNvPr id="10" name="Title Placeholder 1">
            <a:extLst>
              <a:ext uri="{FF2B5EF4-FFF2-40B4-BE49-F238E27FC236}">
                <a16:creationId xmlns:a16="http://schemas.microsoft.com/office/drawing/2014/main" id="{C1863C49-7752-6124-12EB-0F19AB0B275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50100" y="1142701"/>
            <a:ext cx="4398514" cy="646331"/>
          </a:xfrm>
          <a:prstGeom prst="rect">
            <a:avLst/>
          </a:prstGeom>
        </p:spPr>
        <p:txBody>
          <a:bodyPr vert="horz" wrap="square" lIns="91440" tIns="45720" rIns="91440" bIns="45720" rtlCol="0" anchor="t">
            <a:normAutofit/>
          </a:bodyPr>
          <a:lstStyle>
            <a:lvl1pPr marL="0" indent="0">
              <a:lnSpc>
                <a:spcPct val="90000"/>
              </a:lnSpc>
              <a:buFont typeface="Arial" panose="020B0604020202020204" pitchFamily="34" charset="0"/>
              <a:buNone/>
              <a:defRPr sz="4000" spc="0" baseline="0"/>
            </a:lvl1pPr>
          </a:lstStyle>
          <a:p>
            <a:r>
              <a:rPr lang="en-GB" err="1"/>
              <a:t>Overskrift</a:t>
            </a:r>
            <a:endParaRPr lang="en-US"/>
          </a:p>
        </p:txBody>
      </p:sp>
      <p:sp>
        <p:nvSpPr>
          <p:cNvPr id="11" name="Text Placeholder 14">
            <a:extLst>
              <a:ext uri="{FF2B5EF4-FFF2-40B4-BE49-F238E27FC236}">
                <a16:creationId xmlns:a16="http://schemas.microsoft.com/office/drawing/2014/main" id="{81B4B4A5-6059-7E98-716E-F67AD86EA404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6456364" y="749318"/>
            <a:ext cx="4385987" cy="328583"/>
          </a:xfrm>
        </p:spPr>
        <p:txBody>
          <a:bodyPr vert="horz" lIns="91440" tIns="45720" rIns="91440" bIns="45720" rtlCol="0" anchor="b">
            <a:noAutofit/>
          </a:bodyPr>
          <a:lstStyle>
            <a:lvl1pPr marL="0" indent="0">
              <a:buNone/>
              <a:defRPr 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>
              <a:lnSpc>
                <a:spcPct val="110000"/>
              </a:lnSpc>
            </a:pPr>
            <a:r>
              <a:rPr lang="en-US"/>
              <a:t>Tema</a:t>
            </a:r>
          </a:p>
        </p:txBody>
      </p: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B44E2F60-BB33-209E-D6E8-AB10D818C2C2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6456364" y="2909745"/>
            <a:ext cx="4385987" cy="1043896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</a:lstStyle>
          <a:p>
            <a:pPr lvl="0"/>
            <a:r>
              <a:rPr lang="en-GB"/>
              <a:t>Kort </a:t>
            </a:r>
            <a:r>
              <a:rPr lang="en-GB" err="1"/>
              <a:t>tekst</a:t>
            </a:r>
            <a:r>
              <a:rPr lang="en-GB"/>
              <a:t>…</a:t>
            </a:r>
            <a:endParaRPr lang="en-DK"/>
          </a:p>
        </p:txBody>
      </p:sp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21175E97-53E8-0FF3-113B-1DAA3F918C73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6455967" y="1868308"/>
            <a:ext cx="4386780" cy="35167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600" b="1" i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err="1"/>
              <a:t>Underoverskrift</a:t>
            </a:r>
            <a:endParaRPr lang="en-DK"/>
          </a:p>
        </p:txBody>
      </p:sp>
    </p:spTree>
    <p:extLst>
      <p:ext uri="{BB962C8B-B14F-4D97-AF65-F5344CB8AC3E}">
        <p14:creationId xmlns:p14="http://schemas.microsoft.com/office/powerpoint/2010/main" val="496884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3613" userDrawn="1">
          <p15:clr>
            <a:srgbClr val="FBAE40"/>
          </p15:clr>
        </p15:guide>
        <p15:guide id="2" pos="4067" userDrawn="1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og med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>
            <a:extLst>
              <a:ext uri="{FF2B5EF4-FFF2-40B4-BE49-F238E27FC236}">
                <a16:creationId xmlns:a16="http://schemas.microsoft.com/office/drawing/2014/main" id="{29A02D2A-2E8B-68F6-417D-DF0465F813EF}"/>
              </a:ext>
            </a:extLst>
          </p:cNvPr>
          <p:cNvSpPr>
            <a:spLocks noGrp="1"/>
          </p:cNvSpPr>
          <p:nvPr>
            <p:ph type="pic" idx="22" hasCustomPrompt="1"/>
          </p:nvPr>
        </p:nvSpPr>
        <p:spPr>
          <a:xfrm>
            <a:off x="6452791" y="728663"/>
            <a:ext cx="5008166" cy="5400675"/>
          </a:xfrm>
          <a:prstGeom prst="roundRect">
            <a:avLst>
              <a:gd name="adj" fmla="val 1444"/>
            </a:avLst>
          </a:prstGeom>
          <a:solidFill>
            <a:srgbClr val="F3F5F7"/>
          </a:solidFill>
        </p:spPr>
        <p:txBody>
          <a:bodyPr wrap="square" lIns="91439" tIns="45719" rIns="91439" bIns="45719">
            <a:noAutofit/>
          </a:bodyPr>
          <a:lstStyle/>
          <a:p>
            <a:r>
              <a:rPr lang="en-US"/>
              <a:t> </a:t>
            </a:r>
            <a:endParaRPr/>
          </a:p>
        </p:txBody>
      </p:sp>
      <p:pic>
        <p:nvPicPr>
          <p:cNvPr id="4" name="Picture 3" descr="A logo with blue dots&#10;&#10;AI-generated content may be incorrect.">
            <a:extLst>
              <a:ext uri="{FF2B5EF4-FFF2-40B4-BE49-F238E27FC236}">
                <a16:creationId xmlns:a16="http://schemas.microsoft.com/office/drawing/2014/main" id="{A046EA84-657A-C68E-675B-F5B7258BCEC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0208" y="6311825"/>
            <a:ext cx="345456" cy="351674"/>
          </a:xfrm>
          <a:prstGeom prst="rect">
            <a:avLst/>
          </a:prstGeom>
        </p:spPr>
      </p:pic>
      <p:sp>
        <p:nvSpPr>
          <p:cNvPr id="10" name="Slide Number">
            <a:extLst>
              <a:ext uri="{FF2B5EF4-FFF2-40B4-BE49-F238E27FC236}">
                <a16:creationId xmlns:a16="http://schemas.microsoft.com/office/drawing/2014/main" id="{CDF19416-F05C-A2CA-F94B-19F42EEEE63E}"/>
              </a:ext>
            </a:extLst>
          </p:cNvPr>
          <p:cNvSpPr txBox="1">
            <a:spLocks/>
          </p:cNvSpPr>
          <p:nvPr userDrawn="1"/>
        </p:nvSpPr>
        <p:spPr>
          <a:xfrm>
            <a:off x="10735499" y="6406622"/>
            <a:ext cx="739746" cy="174407"/>
          </a:xfrm>
          <a:prstGeom prst="rect">
            <a:avLst/>
          </a:prstGeom>
          <a:ln w="12700">
            <a:miter lim="400000"/>
          </a:ln>
        </p:spPr>
        <p:txBody>
          <a:bodyPr wrap="square" lIns="25400" tIns="25400" rIns="25400" bIns="25400" anchor="b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 marL="0" marR="0" indent="4572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0" marR="0" indent="9144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0" marR="0" indent="13716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0" marR="0" indent="18288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0" marR="0" indent="22860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0" marR="0" indent="27432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0" marR="0" indent="32004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0" marR="0" indent="36576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fld id="{86CB4B4D-7CA3-9044-876B-883B54F8677D}" type="slidenum">
              <a:rPr lang="en-US" sz="800" b="0" i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‹#›</a:t>
            </a:fld>
            <a:endParaRPr lang="en-US" sz="550" b="0" i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 Placeholder 14">
            <a:extLst>
              <a:ext uri="{FF2B5EF4-FFF2-40B4-BE49-F238E27FC236}">
                <a16:creationId xmlns:a16="http://schemas.microsoft.com/office/drawing/2014/main" id="{916AF97C-F7C7-DF1E-3AA1-97A60AC2C068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720208" y="5603925"/>
            <a:ext cx="4385987" cy="516983"/>
          </a:xfrm>
        </p:spPr>
        <p:txBody>
          <a:bodyPr wrap="square" anchor="b">
            <a:spAutoFit/>
          </a:bodyPr>
          <a:lstStyle>
            <a:lvl1pPr marL="0" indent="0">
              <a:lnSpc>
                <a:spcPct val="110000"/>
              </a:lnSpc>
              <a:buNone/>
              <a:defRPr sz="1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do </a:t>
            </a:r>
            <a:r>
              <a:rPr lang="en-US" err="1"/>
              <a:t>eiusmod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 </a:t>
            </a:r>
            <a:r>
              <a:rPr lang="en-US" err="1"/>
              <a:t>incididunt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labore et dolore magna </a:t>
            </a:r>
            <a:r>
              <a:rPr lang="en-US" err="1"/>
              <a:t>aliqua</a:t>
            </a:r>
            <a:r>
              <a:rPr lang="en-US"/>
              <a:t>.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A433A447-D68D-90F2-1E2B-66C136F1F40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13944" y="1140008"/>
            <a:ext cx="4398514" cy="646331"/>
          </a:xfrm>
          <a:prstGeom prst="rect">
            <a:avLst/>
          </a:prstGeom>
        </p:spPr>
        <p:txBody>
          <a:bodyPr vert="horz" wrap="square" lIns="91440" tIns="45720" rIns="91440" bIns="45720" rtlCol="0" anchor="t">
            <a:normAutofit/>
          </a:bodyPr>
          <a:lstStyle>
            <a:lvl1pPr marL="0" indent="0">
              <a:lnSpc>
                <a:spcPct val="90000"/>
              </a:lnSpc>
              <a:buFont typeface="Arial" panose="020B0604020202020204" pitchFamily="34" charset="0"/>
              <a:buNone/>
              <a:defRPr sz="4000" spc="0" baseline="0"/>
            </a:lvl1pPr>
          </a:lstStyle>
          <a:p>
            <a:r>
              <a:rPr lang="en-GB" err="1"/>
              <a:t>Overskrift</a:t>
            </a:r>
            <a:endParaRPr lang="en-US"/>
          </a:p>
        </p:txBody>
      </p:sp>
      <p:sp>
        <p:nvSpPr>
          <p:cNvPr id="12" name="Text Placeholder 14">
            <a:extLst>
              <a:ext uri="{FF2B5EF4-FFF2-40B4-BE49-F238E27FC236}">
                <a16:creationId xmlns:a16="http://schemas.microsoft.com/office/drawing/2014/main" id="{94C0A4DF-459B-F91A-21A5-7553815E9D0B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720208" y="746625"/>
            <a:ext cx="4385987" cy="328583"/>
          </a:xfrm>
        </p:spPr>
        <p:txBody>
          <a:bodyPr vert="horz" lIns="91440" tIns="45720" rIns="91440" bIns="45720" rtlCol="0" anchor="b">
            <a:noAutofit/>
          </a:bodyPr>
          <a:lstStyle>
            <a:lvl1pPr marL="0" indent="0">
              <a:buNone/>
              <a:defRPr 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>
              <a:lnSpc>
                <a:spcPct val="110000"/>
              </a:lnSpc>
            </a:pPr>
            <a:r>
              <a:rPr lang="en-US"/>
              <a:t>Tema</a:t>
            </a:r>
          </a:p>
        </p:txBody>
      </p: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7F7C98E7-B0EC-E406-6F23-08D66EC6DED0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720208" y="2907052"/>
            <a:ext cx="4385987" cy="1043896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</a:lstStyle>
          <a:p>
            <a:pPr lvl="0"/>
            <a:r>
              <a:rPr lang="en-GB"/>
              <a:t>Kort </a:t>
            </a:r>
            <a:r>
              <a:rPr lang="en-GB" err="1"/>
              <a:t>tekst</a:t>
            </a:r>
            <a:r>
              <a:rPr lang="en-GB"/>
              <a:t>…</a:t>
            </a:r>
            <a:endParaRPr lang="en-DK"/>
          </a:p>
        </p:txBody>
      </p:sp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683BAF9F-5914-F511-BDC8-002CBACEDC12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719811" y="1865615"/>
            <a:ext cx="4386780" cy="35167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600" b="1" i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err="1"/>
              <a:t>Underoverskrift</a:t>
            </a:r>
            <a:endParaRPr lang="en-DK"/>
          </a:p>
        </p:txBody>
      </p:sp>
    </p:spTree>
    <p:extLst>
      <p:ext uri="{BB962C8B-B14F-4D97-AF65-F5344CB8AC3E}">
        <p14:creationId xmlns:p14="http://schemas.microsoft.com/office/powerpoint/2010/main" val="3914453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3602" userDrawn="1">
          <p15:clr>
            <a:srgbClr val="FBAE40"/>
          </p15:clr>
        </p15:guide>
        <p15:guide id="2" pos="4067" userDrawn="1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kst og medie X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5">
            <a:extLst>
              <a:ext uri="{FF2B5EF4-FFF2-40B4-BE49-F238E27FC236}">
                <a16:creationId xmlns:a16="http://schemas.microsoft.com/office/drawing/2014/main" id="{FA23B49D-9718-43B4-203B-035DF8D3A771}"/>
              </a:ext>
            </a:extLst>
          </p:cNvPr>
          <p:cNvSpPr>
            <a:spLocks noGrp="1"/>
          </p:cNvSpPr>
          <p:nvPr>
            <p:ph type="pic" idx="21" hasCustomPrompt="1"/>
          </p:nvPr>
        </p:nvSpPr>
        <p:spPr>
          <a:xfrm>
            <a:off x="5832232" y="0"/>
            <a:ext cx="6359769" cy="6858000"/>
          </a:xfrm>
          <a:prstGeom prst="rect">
            <a:avLst/>
          </a:prstGeom>
          <a:solidFill>
            <a:srgbClr val="F3F5F7"/>
          </a:solidFill>
        </p:spPr>
        <p:txBody>
          <a:bodyPr wrap="square" lIns="91439" tIns="45719" rIns="91439" bIns="45719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/>
              <a:t> </a:t>
            </a:r>
            <a:endParaRPr/>
          </a:p>
        </p:txBody>
      </p:sp>
      <p:pic>
        <p:nvPicPr>
          <p:cNvPr id="2" name="Picture 1" descr="A logo with blue dots&#10;&#10;AI-generated content may be incorrect.">
            <a:extLst>
              <a:ext uri="{FF2B5EF4-FFF2-40B4-BE49-F238E27FC236}">
                <a16:creationId xmlns:a16="http://schemas.microsoft.com/office/drawing/2014/main" id="{D955C726-BC1D-C59C-CF95-55F28541E04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208" y="6311825"/>
            <a:ext cx="345456" cy="351674"/>
          </a:xfrm>
          <a:prstGeom prst="rect">
            <a:avLst/>
          </a:prstGeom>
        </p:spPr>
      </p:pic>
      <p:sp>
        <p:nvSpPr>
          <p:cNvPr id="10" name="Text Placeholder 14">
            <a:extLst>
              <a:ext uri="{FF2B5EF4-FFF2-40B4-BE49-F238E27FC236}">
                <a16:creationId xmlns:a16="http://schemas.microsoft.com/office/drawing/2014/main" id="{DDCD8E20-EA38-ECF7-2A7D-E8EC2C1C5D6D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720208" y="5603925"/>
            <a:ext cx="4385987" cy="516983"/>
          </a:xfrm>
        </p:spPr>
        <p:txBody>
          <a:bodyPr wrap="square" anchor="b">
            <a:spAutoFit/>
          </a:bodyPr>
          <a:lstStyle>
            <a:lvl1pPr marL="0" indent="0">
              <a:lnSpc>
                <a:spcPct val="110000"/>
              </a:lnSpc>
              <a:buNone/>
              <a:defRPr sz="1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do </a:t>
            </a:r>
            <a:r>
              <a:rPr lang="en-US" err="1"/>
              <a:t>eiusmod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 </a:t>
            </a:r>
            <a:r>
              <a:rPr lang="en-US" err="1"/>
              <a:t>incididunt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labore et dolore magna </a:t>
            </a:r>
            <a:r>
              <a:rPr lang="en-US" err="1"/>
              <a:t>aliqua</a:t>
            </a:r>
            <a:r>
              <a:rPr lang="en-US"/>
              <a:t>.</a:t>
            </a:r>
          </a:p>
        </p:txBody>
      </p:sp>
      <p:sp>
        <p:nvSpPr>
          <p:cNvPr id="12" name="Title Placeholder 1">
            <a:extLst>
              <a:ext uri="{FF2B5EF4-FFF2-40B4-BE49-F238E27FC236}">
                <a16:creationId xmlns:a16="http://schemas.microsoft.com/office/drawing/2014/main" id="{202161ED-A852-3F3F-C115-57AFD16BD29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13944" y="1140008"/>
            <a:ext cx="4398514" cy="646331"/>
          </a:xfrm>
          <a:prstGeom prst="rect">
            <a:avLst/>
          </a:prstGeom>
        </p:spPr>
        <p:txBody>
          <a:bodyPr vert="horz" wrap="square" lIns="91440" tIns="45720" rIns="91440" bIns="45720" rtlCol="0" anchor="t">
            <a:normAutofit/>
          </a:bodyPr>
          <a:lstStyle>
            <a:lvl1pPr marL="0" indent="0">
              <a:lnSpc>
                <a:spcPct val="90000"/>
              </a:lnSpc>
              <a:buFont typeface="Arial" panose="020B0604020202020204" pitchFamily="34" charset="0"/>
              <a:buNone/>
              <a:defRPr sz="4000" spc="0" baseline="0"/>
            </a:lvl1pPr>
          </a:lstStyle>
          <a:p>
            <a:r>
              <a:rPr lang="en-GB" err="1"/>
              <a:t>Overskrift</a:t>
            </a:r>
            <a:endParaRPr lang="en-US"/>
          </a:p>
        </p:txBody>
      </p:sp>
      <p:sp>
        <p:nvSpPr>
          <p:cNvPr id="11" name="Slide Number">
            <a:extLst>
              <a:ext uri="{FF2B5EF4-FFF2-40B4-BE49-F238E27FC236}">
                <a16:creationId xmlns:a16="http://schemas.microsoft.com/office/drawing/2014/main" id="{2A9FE7B4-0D59-DA15-CDFC-B041D57FD2E1}"/>
              </a:ext>
            </a:extLst>
          </p:cNvPr>
          <p:cNvSpPr txBox="1">
            <a:spLocks/>
          </p:cNvSpPr>
          <p:nvPr userDrawn="1"/>
        </p:nvSpPr>
        <p:spPr>
          <a:xfrm>
            <a:off x="10735499" y="6406622"/>
            <a:ext cx="739746" cy="174407"/>
          </a:xfrm>
          <a:prstGeom prst="rect">
            <a:avLst/>
          </a:prstGeom>
          <a:ln w="12700">
            <a:miter lim="400000"/>
          </a:ln>
        </p:spPr>
        <p:txBody>
          <a:bodyPr wrap="square" lIns="25400" tIns="25400" rIns="25400" bIns="25400" anchor="b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 marL="0" marR="0" indent="4572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0" marR="0" indent="9144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0" marR="0" indent="13716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0" marR="0" indent="18288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0" marR="0" indent="22860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0" marR="0" indent="27432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0" marR="0" indent="32004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0" marR="0" indent="36576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fld id="{86CB4B4D-7CA3-9044-876B-883B54F8677D}" type="slidenum">
              <a:rPr lang="en-US" sz="800" b="0" i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marL="0" indent="0">
                <a:buFont typeface="Arial" panose="020B0604020202020204" pitchFamily="34" charset="0"/>
                <a:buNone/>
              </a:pPr>
              <a:t>‹#›</a:t>
            </a:fld>
            <a:endParaRPr lang="en-US" sz="550" b="0" i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 Placeholder 14">
            <a:extLst>
              <a:ext uri="{FF2B5EF4-FFF2-40B4-BE49-F238E27FC236}">
                <a16:creationId xmlns:a16="http://schemas.microsoft.com/office/drawing/2014/main" id="{E1EE8116-6F81-5ED0-2140-5907CBA3EA2B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720208" y="746625"/>
            <a:ext cx="4385987" cy="328583"/>
          </a:xfrm>
        </p:spPr>
        <p:txBody>
          <a:bodyPr vert="horz" lIns="91440" tIns="45720" rIns="91440" bIns="45720" rtlCol="0" anchor="b">
            <a:noAutofit/>
          </a:bodyPr>
          <a:lstStyle>
            <a:lvl1pPr marL="0" indent="0">
              <a:buNone/>
              <a:defRPr 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>
              <a:lnSpc>
                <a:spcPct val="110000"/>
              </a:lnSpc>
            </a:pPr>
            <a:r>
              <a:rPr lang="en-US"/>
              <a:t>Tema</a:t>
            </a:r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5DF822D1-DA68-1DFA-9A87-BE64EACD4B12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720208" y="2907052"/>
            <a:ext cx="4385987" cy="1043896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</a:lstStyle>
          <a:p>
            <a:pPr lvl="0"/>
            <a:r>
              <a:rPr lang="en-GB"/>
              <a:t>Kort </a:t>
            </a:r>
            <a:r>
              <a:rPr lang="en-GB" err="1"/>
              <a:t>tekst</a:t>
            </a:r>
            <a:r>
              <a:rPr lang="en-GB"/>
              <a:t>…</a:t>
            </a:r>
            <a:endParaRPr lang="en-DK"/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FDF81189-68FE-232C-73B1-E052DFDC7CA9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719811" y="1865615"/>
            <a:ext cx="4386780" cy="35167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600" b="1" i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err="1"/>
              <a:t>Underoverskrift</a:t>
            </a:r>
            <a:endParaRPr lang="en-DK"/>
          </a:p>
        </p:txBody>
      </p:sp>
    </p:spTree>
    <p:extLst>
      <p:ext uri="{BB962C8B-B14F-4D97-AF65-F5344CB8AC3E}">
        <p14:creationId xmlns:p14="http://schemas.microsoft.com/office/powerpoint/2010/main" val="7997779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3670">
          <p15:clr>
            <a:srgbClr val="FBAE40"/>
          </p15:clr>
        </p15:guide>
        <p15:guide id="2" pos="3217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eaker - Grø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 Single Corner of Rectangle 2">
            <a:extLst>
              <a:ext uri="{FF2B5EF4-FFF2-40B4-BE49-F238E27FC236}">
                <a16:creationId xmlns:a16="http://schemas.microsoft.com/office/drawing/2014/main" id="{4B3FF1A1-D772-7F88-F1C2-D3A45D7423DF}"/>
              </a:ext>
            </a:extLst>
          </p:cNvPr>
          <p:cNvSpPr/>
          <p:nvPr userDrawn="1"/>
        </p:nvSpPr>
        <p:spPr>
          <a:xfrm flipV="1">
            <a:off x="0" y="0"/>
            <a:ext cx="12192000" cy="6858000"/>
          </a:xfrm>
          <a:prstGeom prst="round1Rect">
            <a:avLst>
              <a:gd name="adj" fmla="val 0"/>
            </a:avLst>
          </a:prstGeom>
          <a:gradFill flip="none" rotWithShape="1">
            <a:gsLst>
              <a:gs pos="62000">
                <a:srgbClr val="246260"/>
              </a:gs>
              <a:gs pos="88000">
                <a:srgbClr val="1E4D4B"/>
              </a:gs>
            </a:gsLst>
            <a:path path="circle">
              <a:fillToRect l="100000" t="100000"/>
            </a:path>
            <a:tileRect r="-100000" b="-100000"/>
          </a:gra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5400" tIns="25400" rIns="25400" bIns="25400" numCol="1" spcCol="38100" rtlCol="0" anchor="ctr">
            <a:noAutofit/>
          </a:bodyPr>
          <a:lstStyle/>
          <a:p>
            <a:pPr marL="0" marR="0" indent="0" algn="ctr" defTabSz="41275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DK" sz="16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C5C037C-B2F9-48C1-C019-1B4C3429702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0208" y="6312516"/>
            <a:ext cx="345456" cy="350292"/>
          </a:xfrm>
          <a:prstGeom prst="rect">
            <a:avLst/>
          </a:prstGeom>
        </p:spPr>
      </p:pic>
      <p:sp>
        <p:nvSpPr>
          <p:cNvPr id="7" name="Text Placeholder 14">
            <a:extLst>
              <a:ext uri="{FF2B5EF4-FFF2-40B4-BE49-F238E27FC236}">
                <a16:creationId xmlns:a16="http://schemas.microsoft.com/office/drawing/2014/main" id="{58263ACD-5407-AAE1-54C9-2881C2248DDC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724664" y="2510076"/>
            <a:ext cx="10735496" cy="861774"/>
          </a:xfrm>
          <a:prstGeom prst="rect">
            <a:avLst/>
          </a:prstGeom>
        </p:spPr>
        <p:txBody>
          <a:bodyPr wrap="square" anchor="b">
            <a:spAutoFit/>
          </a:bodyPr>
          <a:lstStyle>
            <a:lvl1pPr algn="ctr">
              <a:lnSpc>
                <a:spcPct val="100000"/>
              </a:lnSpc>
              <a:defRPr sz="5000" b="1">
                <a:solidFill>
                  <a:srgbClr val="FFFFFF"/>
                </a:solidFill>
              </a:defRPr>
            </a:lvl1pPr>
          </a:lstStyle>
          <a:p>
            <a:pPr hangingPunct="1"/>
            <a:r>
              <a:rPr lang="en-GB" err="1"/>
              <a:t>Overskrift</a:t>
            </a:r>
            <a:endParaRPr lang="en-US" spc="0"/>
          </a:p>
        </p:txBody>
      </p:sp>
      <p:sp>
        <p:nvSpPr>
          <p:cNvPr id="19" name="Text Placeholder 14">
            <a:extLst>
              <a:ext uri="{FF2B5EF4-FFF2-40B4-BE49-F238E27FC236}">
                <a16:creationId xmlns:a16="http://schemas.microsoft.com/office/drawing/2014/main" id="{6450D907-E667-7F87-4248-948701CF8CDA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724664" y="3536507"/>
            <a:ext cx="10735496" cy="492443"/>
          </a:xfrm>
          <a:prstGeom prst="rect">
            <a:avLst/>
          </a:prstGeom>
        </p:spPr>
        <p:txBody>
          <a:bodyPr wrap="square" anchor="b">
            <a:normAutofit/>
          </a:bodyPr>
          <a:lstStyle>
            <a:lvl1pPr algn="ctr">
              <a:lnSpc>
                <a:spcPct val="100000"/>
              </a:lnSpc>
              <a:defRPr sz="2600" b="0">
                <a:solidFill>
                  <a:srgbClr val="FFFFFF"/>
                </a:solidFill>
              </a:defRPr>
            </a:lvl1pPr>
          </a:lstStyle>
          <a:p>
            <a:pPr hangingPunct="1"/>
            <a:r>
              <a:rPr lang="en-GB" err="1"/>
              <a:t>Underoverskrift</a:t>
            </a:r>
            <a:endParaRPr lang="en-US" spc="0"/>
          </a:p>
        </p:txBody>
      </p:sp>
      <p:sp>
        <p:nvSpPr>
          <p:cNvPr id="20" name="Slide Number">
            <a:extLst>
              <a:ext uri="{FF2B5EF4-FFF2-40B4-BE49-F238E27FC236}">
                <a16:creationId xmlns:a16="http://schemas.microsoft.com/office/drawing/2014/main" id="{4ED7287E-B48F-16E4-6E46-92F5599AB26A}"/>
              </a:ext>
            </a:extLst>
          </p:cNvPr>
          <p:cNvSpPr txBox="1">
            <a:spLocks/>
          </p:cNvSpPr>
          <p:nvPr userDrawn="1"/>
        </p:nvSpPr>
        <p:spPr>
          <a:xfrm>
            <a:off x="10735499" y="6406622"/>
            <a:ext cx="739746" cy="174407"/>
          </a:xfrm>
          <a:prstGeom prst="rect">
            <a:avLst/>
          </a:prstGeom>
          <a:ln w="12700">
            <a:miter lim="400000"/>
          </a:ln>
        </p:spPr>
        <p:txBody>
          <a:bodyPr wrap="square" lIns="25400" tIns="25400" rIns="25400" bIns="25400" anchor="b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 marL="0" marR="0" indent="4572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0" marR="0" indent="9144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0" marR="0" indent="13716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0" marR="0" indent="18288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0" marR="0" indent="22860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0" marR="0" indent="27432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0" marR="0" indent="32004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0" marR="0" indent="36576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fld id="{86CB4B4D-7CA3-9044-876B-883B54F8677D}" type="slidenum">
              <a:rPr lang="en-US" sz="800" b="0" i="0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‹#›</a:t>
            </a:fld>
            <a:endParaRPr lang="en-US" sz="550" b="0" i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5947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eaker - Sand">
    <p:bg>
      <p:bgPr>
        <a:solidFill>
          <a:srgbClr val="F7F5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raphic 9">
            <a:extLst>
              <a:ext uri="{FF2B5EF4-FFF2-40B4-BE49-F238E27FC236}">
                <a16:creationId xmlns:a16="http://schemas.microsoft.com/office/drawing/2014/main" id="{3558F8AE-DEC7-0364-AC02-C8CD48BE656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038850" y="3371850"/>
            <a:ext cx="114300" cy="1143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1B3FF09-265D-E0C1-85DA-CD2146E8DA6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0208" y="6312170"/>
            <a:ext cx="345456" cy="350983"/>
          </a:xfrm>
          <a:prstGeom prst="rect">
            <a:avLst/>
          </a:prstGeom>
        </p:spPr>
      </p:pic>
      <p:sp>
        <p:nvSpPr>
          <p:cNvPr id="15" name="Slide Number">
            <a:extLst>
              <a:ext uri="{FF2B5EF4-FFF2-40B4-BE49-F238E27FC236}">
                <a16:creationId xmlns:a16="http://schemas.microsoft.com/office/drawing/2014/main" id="{3E4C1459-C5DD-D58C-0C51-81EDC3F0B657}"/>
              </a:ext>
            </a:extLst>
          </p:cNvPr>
          <p:cNvSpPr txBox="1">
            <a:spLocks/>
          </p:cNvSpPr>
          <p:nvPr userDrawn="1"/>
        </p:nvSpPr>
        <p:spPr>
          <a:xfrm>
            <a:off x="10735499" y="6406622"/>
            <a:ext cx="739746" cy="174407"/>
          </a:xfrm>
          <a:prstGeom prst="rect">
            <a:avLst/>
          </a:prstGeom>
          <a:ln w="12700">
            <a:miter lim="400000"/>
          </a:ln>
        </p:spPr>
        <p:txBody>
          <a:bodyPr wrap="square" lIns="25400" tIns="25400" rIns="25400" bIns="25400" anchor="b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 marL="0" marR="0" indent="4572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0" marR="0" indent="9144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0" marR="0" indent="13716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0" marR="0" indent="18288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0" marR="0" indent="22860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0" marR="0" indent="27432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0" marR="0" indent="32004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0" marR="0" indent="36576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fld id="{86CB4B4D-7CA3-9044-876B-883B54F8677D}" type="slidenum">
              <a:rPr lang="en-US" sz="800" b="0" i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‹#›</a:t>
            </a:fld>
            <a:endParaRPr lang="en-US" sz="550" b="0" i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 Placeholder 14">
            <a:extLst>
              <a:ext uri="{FF2B5EF4-FFF2-40B4-BE49-F238E27FC236}">
                <a16:creationId xmlns:a16="http://schemas.microsoft.com/office/drawing/2014/main" id="{9234BE4C-D6CC-90EF-CB77-5A99C533D5DE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724664" y="2510076"/>
            <a:ext cx="10735496" cy="861774"/>
          </a:xfrm>
          <a:prstGeom prst="rect">
            <a:avLst/>
          </a:prstGeom>
        </p:spPr>
        <p:txBody>
          <a:bodyPr wrap="square" anchor="b">
            <a:spAutoFit/>
          </a:bodyPr>
          <a:lstStyle>
            <a:lvl1pPr algn="ctr">
              <a:lnSpc>
                <a:spcPct val="100000"/>
              </a:lnSpc>
              <a:defRPr sz="5000" b="1">
                <a:solidFill>
                  <a:schemeClr val="bg1"/>
                </a:solidFill>
              </a:defRPr>
            </a:lvl1pPr>
          </a:lstStyle>
          <a:p>
            <a:pPr hangingPunct="1"/>
            <a:r>
              <a:rPr lang="en-GB" err="1"/>
              <a:t>Overskrift</a:t>
            </a:r>
            <a:endParaRPr lang="en-US" spc="0"/>
          </a:p>
        </p:txBody>
      </p:sp>
      <p:sp>
        <p:nvSpPr>
          <p:cNvPr id="4" name="Text Placeholder 14">
            <a:extLst>
              <a:ext uri="{FF2B5EF4-FFF2-40B4-BE49-F238E27FC236}">
                <a16:creationId xmlns:a16="http://schemas.microsoft.com/office/drawing/2014/main" id="{7549DB09-9D42-0B3B-E7FF-266CE96FEE67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724664" y="3536507"/>
            <a:ext cx="10735496" cy="492443"/>
          </a:xfrm>
          <a:prstGeom prst="rect">
            <a:avLst/>
          </a:prstGeom>
        </p:spPr>
        <p:txBody>
          <a:bodyPr wrap="square" anchor="b">
            <a:normAutofit/>
          </a:bodyPr>
          <a:lstStyle>
            <a:lvl1pPr algn="ctr">
              <a:lnSpc>
                <a:spcPct val="100000"/>
              </a:lnSpc>
              <a:defRPr sz="2600" b="0">
                <a:solidFill>
                  <a:schemeClr val="bg1"/>
                </a:solidFill>
              </a:defRPr>
            </a:lvl1pPr>
          </a:lstStyle>
          <a:p>
            <a:pPr hangingPunct="1"/>
            <a:r>
              <a:rPr lang="en-GB" err="1"/>
              <a:t>Underoverskrift</a:t>
            </a:r>
            <a:endParaRPr lang="en-US" spc="0"/>
          </a:p>
        </p:txBody>
      </p:sp>
    </p:spTree>
    <p:extLst>
      <p:ext uri="{BB962C8B-B14F-4D97-AF65-F5344CB8AC3E}">
        <p14:creationId xmlns:p14="http://schemas.microsoft.com/office/powerpoint/2010/main" val="3186437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eaker - Bl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 Single Corner of Rectangle 7">
            <a:extLst>
              <a:ext uri="{FF2B5EF4-FFF2-40B4-BE49-F238E27FC236}">
                <a16:creationId xmlns:a16="http://schemas.microsoft.com/office/drawing/2014/main" id="{BD83C580-52B8-C455-8A0F-E0E9ED069FBF}"/>
              </a:ext>
            </a:extLst>
          </p:cNvPr>
          <p:cNvSpPr/>
          <p:nvPr userDrawn="1"/>
        </p:nvSpPr>
        <p:spPr>
          <a:xfrm flipV="1">
            <a:off x="0" y="0"/>
            <a:ext cx="12192000" cy="6858000"/>
          </a:xfrm>
          <a:prstGeom prst="round1Rect">
            <a:avLst>
              <a:gd name="adj" fmla="val 0"/>
            </a:avLst>
          </a:prstGeom>
          <a:gradFill flip="none" rotWithShape="1">
            <a:gsLst>
              <a:gs pos="67000">
                <a:srgbClr val="504D5E"/>
              </a:gs>
              <a:gs pos="100000">
                <a:srgbClr val="2F2D3E"/>
              </a:gs>
            </a:gsLst>
            <a:path path="circle">
              <a:fillToRect l="100000" t="100000"/>
            </a:path>
            <a:tileRect r="-100000" b="-100000"/>
          </a:gra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5400" tIns="25400" rIns="25400" bIns="25400" numCol="1" spcCol="38100" rtlCol="0" anchor="ctr">
            <a:noAutofit/>
          </a:bodyPr>
          <a:lstStyle/>
          <a:p>
            <a:pPr marL="0" marR="0" indent="0" algn="ctr" defTabSz="41275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DK" sz="16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3DFBB5F-A1B1-696A-BF25-785C6C9AE30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0208" y="6312516"/>
            <a:ext cx="345456" cy="350292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3558F8AE-DEC7-0364-AC02-C8CD48BE656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038850" y="3371850"/>
            <a:ext cx="114300" cy="114300"/>
          </a:xfrm>
          <a:prstGeom prst="rect">
            <a:avLst/>
          </a:prstGeom>
        </p:spPr>
      </p:pic>
      <p:sp>
        <p:nvSpPr>
          <p:cNvPr id="7" name="Slide Number">
            <a:extLst>
              <a:ext uri="{FF2B5EF4-FFF2-40B4-BE49-F238E27FC236}">
                <a16:creationId xmlns:a16="http://schemas.microsoft.com/office/drawing/2014/main" id="{4F056A9A-F053-7076-498D-DF0C7B1157B3}"/>
              </a:ext>
            </a:extLst>
          </p:cNvPr>
          <p:cNvSpPr txBox="1">
            <a:spLocks/>
          </p:cNvSpPr>
          <p:nvPr userDrawn="1"/>
        </p:nvSpPr>
        <p:spPr>
          <a:xfrm>
            <a:off x="10735499" y="6406622"/>
            <a:ext cx="739746" cy="174407"/>
          </a:xfrm>
          <a:prstGeom prst="rect">
            <a:avLst/>
          </a:prstGeom>
          <a:ln w="12700">
            <a:miter lim="400000"/>
          </a:ln>
        </p:spPr>
        <p:txBody>
          <a:bodyPr wrap="square" lIns="25400" tIns="25400" rIns="25400" bIns="25400" anchor="b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 marL="0" marR="0" indent="4572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0" marR="0" indent="9144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0" marR="0" indent="13716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0" marR="0" indent="18288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0" marR="0" indent="22860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0" marR="0" indent="27432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0" marR="0" indent="32004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0" marR="0" indent="36576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fld id="{86CB4B4D-7CA3-9044-876B-883B54F8677D}" type="slidenum">
              <a:rPr lang="en-US" sz="800" b="0" i="0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‹#›</a:t>
            </a:fld>
            <a:endParaRPr lang="en-US" sz="550" b="0" i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 Placeholder 14">
            <a:extLst>
              <a:ext uri="{FF2B5EF4-FFF2-40B4-BE49-F238E27FC236}">
                <a16:creationId xmlns:a16="http://schemas.microsoft.com/office/drawing/2014/main" id="{8391BA96-CD8D-0035-0BAD-BCEE44194FBB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724664" y="2510076"/>
            <a:ext cx="10735496" cy="861774"/>
          </a:xfrm>
          <a:prstGeom prst="rect">
            <a:avLst/>
          </a:prstGeom>
        </p:spPr>
        <p:txBody>
          <a:bodyPr wrap="square" anchor="b">
            <a:spAutoFit/>
          </a:bodyPr>
          <a:lstStyle>
            <a:lvl1pPr algn="ctr">
              <a:lnSpc>
                <a:spcPct val="100000"/>
              </a:lnSpc>
              <a:defRPr sz="5000" b="1">
                <a:solidFill>
                  <a:srgbClr val="FFFFFF"/>
                </a:solidFill>
              </a:defRPr>
            </a:lvl1pPr>
          </a:lstStyle>
          <a:p>
            <a:pPr hangingPunct="1"/>
            <a:r>
              <a:rPr lang="en-GB" err="1"/>
              <a:t>Overskrift</a:t>
            </a:r>
            <a:endParaRPr lang="en-US" spc="0"/>
          </a:p>
        </p:txBody>
      </p:sp>
      <p:sp>
        <p:nvSpPr>
          <p:cNvPr id="5" name="Text Placeholder 14">
            <a:extLst>
              <a:ext uri="{FF2B5EF4-FFF2-40B4-BE49-F238E27FC236}">
                <a16:creationId xmlns:a16="http://schemas.microsoft.com/office/drawing/2014/main" id="{51CA371D-EAF6-E52D-E204-0E92B8858FE5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724664" y="3536507"/>
            <a:ext cx="10735496" cy="492443"/>
          </a:xfrm>
          <a:prstGeom prst="rect">
            <a:avLst/>
          </a:prstGeom>
        </p:spPr>
        <p:txBody>
          <a:bodyPr wrap="square" anchor="b">
            <a:normAutofit/>
          </a:bodyPr>
          <a:lstStyle>
            <a:lvl1pPr algn="ctr">
              <a:lnSpc>
                <a:spcPct val="100000"/>
              </a:lnSpc>
              <a:defRPr sz="2600" b="0">
                <a:solidFill>
                  <a:srgbClr val="FFFFFF"/>
                </a:solidFill>
              </a:defRPr>
            </a:lvl1pPr>
          </a:lstStyle>
          <a:p>
            <a:pPr hangingPunct="1"/>
            <a:r>
              <a:rPr lang="en-GB" err="1"/>
              <a:t>Underoverskrift</a:t>
            </a:r>
            <a:endParaRPr lang="en-US" spc="0"/>
          </a:p>
        </p:txBody>
      </p:sp>
    </p:spTree>
    <p:extLst>
      <p:ext uri="{BB962C8B-B14F-4D97-AF65-F5344CB8AC3E}">
        <p14:creationId xmlns:p14="http://schemas.microsoft.com/office/powerpoint/2010/main" val="28043612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kærmbillede Stor - Lap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logo with blue dots&#10;&#10;AI-generated content may be incorrect.">
            <a:extLst>
              <a:ext uri="{FF2B5EF4-FFF2-40B4-BE49-F238E27FC236}">
                <a16:creationId xmlns:a16="http://schemas.microsoft.com/office/drawing/2014/main" id="{D955C726-BC1D-C59C-CF95-55F28541E04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0208" y="6311825"/>
            <a:ext cx="345456" cy="351674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9CFA4311-3A6B-1D76-6284-09C07C9B7B3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2" t="19963" r="-222" b="20259"/>
          <a:stretch>
            <a:fillRect/>
          </a:stretch>
        </p:blipFill>
        <p:spPr bwMode="auto">
          <a:xfrm>
            <a:off x="821941" y="0"/>
            <a:ext cx="10548117" cy="62946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Picture Placeholder 3">
            <a:extLst>
              <a:ext uri="{FF2B5EF4-FFF2-40B4-BE49-F238E27FC236}">
                <a16:creationId xmlns:a16="http://schemas.microsoft.com/office/drawing/2014/main" id="{8B736DD5-2B5F-38E7-14D0-3BA6B41AD459}"/>
              </a:ext>
            </a:extLst>
          </p:cNvPr>
          <p:cNvSpPr>
            <a:spLocks noGrp="1"/>
          </p:cNvSpPr>
          <p:nvPr>
            <p:ph type="pic" sz="half" idx="24" hasCustomPrompt="1"/>
          </p:nvPr>
        </p:nvSpPr>
        <p:spPr>
          <a:xfrm>
            <a:off x="2286000" y="525780"/>
            <a:ext cx="7597140" cy="5059680"/>
          </a:xfrm>
          <a:prstGeom prst="roundRect">
            <a:avLst>
              <a:gd name="adj" fmla="val 0"/>
            </a:avLst>
          </a:prstGeom>
          <a:solidFill>
            <a:srgbClr val="F3F5F7"/>
          </a:solidFill>
        </p:spPr>
        <p:txBody>
          <a:bodyPr wrap="square" lIns="91439" tIns="45719" rIns="91439" bIns="45719">
            <a:noAutofit/>
          </a:bodyPr>
          <a:lstStyle/>
          <a:p>
            <a:r>
              <a:rPr lang="en-US"/>
              <a:t> </a:t>
            </a:r>
            <a:endParaRPr/>
          </a:p>
        </p:txBody>
      </p:sp>
      <p:sp>
        <p:nvSpPr>
          <p:cNvPr id="16" name="Slide Number">
            <a:extLst>
              <a:ext uri="{FF2B5EF4-FFF2-40B4-BE49-F238E27FC236}">
                <a16:creationId xmlns:a16="http://schemas.microsoft.com/office/drawing/2014/main" id="{9288BA47-E57B-AA61-9045-90B18175FFDC}"/>
              </a:ext>
            </a:extLst>
          </p:cNvPr>
          <p:cNvSpPr txBox="1">
            <a:spLocks/>
          </p:cNvSpPr>
          <p:nvPr userDrawn="1"/>
        </p:nvSpPr>
        <p:spPr>
          <a:xfrm>
            <a:off x="10735499" y="6406622"/>
            <a:ext cx="739746" cy="174407"/>
          </a:xfrm>
          <a:prstGeom prst="rect">
            <a:avLst/>
          </a:prstGeom>
          <a:ln w="12700">
            <a:miter lim="400000"/>
          </a:ln>
        </p:spPr>
        <p:txBody>
          <a:bodyPr wrap="square" lIns="25400" tIns="25400" rIns="25400" bIns="25400" anchor="b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 marL="0" marR="0" indent="4572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0" marR="0" indent="9144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0" marR="0" indent="13716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0" marR="0" indent="18288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0" marR="0" indent="22860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0" marR="0" indent="27432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0" marR="0" indent="32004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0" marR="0" indent="36576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fld id="{86CB4B4D-7CA3-9044-876B-883B54F8677D}" type="slidenum">
              <a:rPr lang="en-US" sz="800" b="0" i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‹#›</a:t>
            </a:fld>
            <a:endParaRPr lang="en-US" sz="550" b="0" i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3245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kærmbillede - Lap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logo with blue dots&#10;&#10;AI-generated content may be incorrect.">
            <a:extLst>
              <a:ext uri="{FF2B5EF4-FFF2-40B4-BE49-F238E27FC236}">
                <a16:creationId xmlns:a16="http://schemas.microsoft.com/office/drawing/2014/main" id="{D955C726-BC1D-C59C-CF95-55F28541E04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208" y="6311825"/>
            <a:ext cx="345456" cy="351674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9CFA4311-3A6B-1D76-6284-09C07C9B7B31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" t="19963" r="-222" b="20259"/>
          <a:stretch>
            <a:fillRect/>
          </a:stretch>
        </p:blipFill>
        <p:spPr bwMode="auto">
          <a:xfrm>
            <a:off x="4471520" y="1050779"/>
            <a:ext cx="7780011" cy="46427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Picture Placeholder 3">
            <a:extLst>
              <a:ext uri="{FF2B5EF4-FFF2-40B4-BE49-F238E27FC236}">
                <a16:creationId xmlns:a16="http://schemas.microsoft.com/office/drawing/2014/main" id="{8B736DD5-2B5F-38E7-14D0-3BA6B41AD459}"/>
              </a:ext>
            </a:extLst>
          </p:cNvPr>
          <p:cNvSpPr>
            <a:spLocks noGrp="1"/>
          </p:cNvSpPr>
          <p:nvPr>
            <p:ph type="pic" sz="half" idx="24" hasCustomPrompt="1"/>
          </p:nvPr>
        </p:nvSpPr>
        <p:spPr>
          <a:xfrm>
            <a:off x="5785875" y="1585652"/>
            <a:ext cx="5426081" cy="3614999"/>
          </a:xfrm>
          <a:prstGeom prst="roundRect">
            <a:avLst>
              <a:gd name="adj" fmla="val 0"/>
            </a:avLst>
          </a:prstGeom>
          <a:solidFill>
            <a:srgbClr val="F3F5F7"/>
          </a:solidFill>
        </p:spPr>
        <p:txBody>
          <a:bodyPr wrap="square" lIns="91439" tIns="45719" rIns="91439" bIns="45719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/>
              <a:t> </a:t>
            </a:r>
            <a:endParaRPr/>
          </a:p>
        </p:txBody>
      </p:sp>
      <p:sp>
        <p:nvSpPr>
          <p:cNvPr id="12" name="Text Placeholder 14">
            <a:extLst>
              <a:ext uri="{FF2B5EF4-FFF2-40B4-BE49-F238E27FC236}">
                <a16:creationId xmlns:a16="http://schemas.microsoft.com/office/drawing/2014/main" id="{E384E983-CBD4-D938-C55F-F3B2FAB6EBBD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2312305" y="4311496"/>
            <a:ext cx="2828495" cy="889154"/>
          </a:xfrm>
        </p:spPr>
        <p:txBody>
          <a:bodyPr wrap="square" anchor="b">
            <a:spAutoFit/>
          </a:bodyPr>
          <a:lstStyle>
            <a:lvl1pPr marL="0" indent="0" algn="r">
              <a:lnSpc>
                <a:spcPct val="110000"/>
              </a:lnSpc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do </a:t>
            </a:r>
            <a:r>
              <a:rPr lang="en-US" err="1"/>
              <a:t>eiusmod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 </a:t>
            </a:r>
            <a:r>
              <a:rPr lang="en-US" err="1"/>
              <a:t>incididunt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labore et dolore magna </a:t>
            </a:r>
            <a:r>
              <a:rPr lang="en-US" err="1"/>
              <a:t>aliqua</a:t>
            </a:r>
            <a:r>
              <a:rPr lang="en-US"/>
              <a:t>.</a:t>
            </a:r>
          </a:p>
        </p:txBody>
      </p:sp>
      <p:sp>
        <p:nvSpPr>
          <p:cNvPr id="16" name="Slide Number">
            <a:extLst>
              <a:ext uri="{FF2B5EF4-FFF2-40B4-BE49-F238E27FC236}">
                <a16:creationId xmlns:a16="http://schemas.microsoft.com/office/drawing/2014/main" id="{9288BA47-E57B-AA61-9045-90B18175FFDC}"/>
              </a:ext>
            </a:extLst>
          </p:cNvPr>
          <p:cNvSpPr txBox="1">
            <a:spLocks/>
          </p:cNvSpPr>
          <p:nvPr userDrawn="1"/>
        </p:nvSpPr>
        <p:spPr>
          <a:xfrm>
            <a:off x="10735499" y="6406622"/>
            <a:ext cx="739746" cy="174407"/>
          </a:xfrm>
          <a:prstGeom prst="rect">
            <a:avLst/>
          </a:prstGeom>
          <a:ln w="12700">
            <a:miter lim="400000"/>
          </a:ln>
        </p:spPr>
        <p:txBody>
          <a:bodyPr wrap="square" lIns="25400" tIns="25400" rIns="25400" bIns="25400" anchor="b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 marL="0" marR="0" indent="4572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0" marR="0" indent="9144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0" marR="0" indent="13716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0" marR="0" indent="18288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0" marR="0" indent="22860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0" marR="0" indent="27432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0" marR="0" indent="32004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0" marR="0" indent="36576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fld id="{86CB4B4D-7CA3-9044-876B-883B54F8677D}" type="slidenum">
              <a:rPr lang="en-US" sz="800" b="0" i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marL="0" indent="0">
                <a:buFont typeface="Arial" panose="020B0604020202020204" pitchFamily="34" charset="0"/>
                <a:buNone/>
              </a:pPr>
              <a:t>‹#›</a:t>
            </a:fld>
            <a:endParaRPr lang="en-US" sz="550" b="0" i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0A805259-A95A-AF89-D3FD-1BC59A64FCA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14031" y="1156433"/>
            <a:ext cx="4382212" cy="646331"/>
          </a:xfrm>
          <a:prstGeom prst="rect">
            <a:avLst/>
          </a:prstGeom>
        </p:spPr>
        <p:txBody>
          <a:bodyPr vert="horz" wrap="square" lIns="91440" tIns="45720" rIns="91440" bIns="45720" rtlCol="0" anchor="t">
            <a:normAutofit/>
          </a:bodyPr>
          <a:lstStyle>
            <a:lvl1pPr marL="0" indent="0">
              <a:lnSpc>
                <a:spcPct val="90000"/>
              </a:lnSpc>
              <a:buFont typeface="Arial" panose="020B0604020202020204" pitchFamily="34" charset="0"/>
              <a:buNone/>
              <a:defRPr sz="4000" spc="0" baseline="0"/>
            </a:lvl1pPr>
          </a:lstStyle>
          <a:p>
            <a:r>
              <a:rPr lang="en-GB" err="1"/>
              <a:t>Overskrift</a:t>
            </a:r>
            <a:endParaRPr lang="en-US"/>
          </a:p>
        </p:txBody>
      </p:sp>
      <p:sp>
        <p:nvSpPr>
          <p:cNvPr id="19" name="Text Placeholder 14">
            <a:extLst>
              <a:ext uri="{FF2B5EF4-FFF2-40B4-BE49-F238E27FC236}">
                <a16:creationId xmlns:a16="http://schemas.microsoft.com/office/drawing/2014/main" id="{4E6A3DC9-66C5-ACF3-45EA-D5F0463E3355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720209" y="737093"/>
            <a:ext cx="4376206" cy="313686"/>
          </a:xfrm>
        </p:spPr>
        <p:txBody>
          <a:bodyPr vert="horz" lIns="91440" tIns="45720" rIns="91440" bIns="45720" rtlCol="0" anchor="b">
            <a:normAutofit/>
          </a:bodyPr>
          <a:lstStyle>
            <a:lvl1pPr marL="0" indent="0">
              <a:buNone/>
              <a:defRPr 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>
              <a:lnSpc>
                <a:spcPct val="110000"/>
              </a:lnSpc>
            </a:pPr>
            <a:r>
              <a:rPr lang="en-US"/>
              <a:t>Tema</a:t>
            </a:r>
          </a:p>
        </p:txBody>
      </p:sp>
      <p:sp>
        <p:nvSpPr>
          <p:cNvPr id="3" name="Text Placeholder 10">
            <a:extLst>
              <a:ext uri="{FF2B5EF4-FFF2-40B4-BE49-F238E27FC236}">
                <a16:creationId xmlns:a16="http://schemas.microsoft.com/office/drawing/2014/main" id="{FD1178CD-B7A9-CCBD-717B-E3A626F4A3FD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715886" y="1973567"/>
            <a:ext cx="4387882" cy="1968601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800"/>
            </a:lvl1pPr>
          </a:lstStyle>
          <a:p>
            <a:pPr lvl="0"/>
            <a:r>
              <a:rPr lang="en-GB" err="1"/>
              <a:t>Tekst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70751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731">
          <p15:clr>
            <a:srgbClr val="FBAE40"/>
          </p15:clr>
        </p15:guide>
        <p15:guide id="2" orient="horz" pos="3544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kærmbillede - Lap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logo with blue dots&#10;&#10;AI-generated content may be incorrect.">
            <a:extLst>
              <a:ext uri="{FF2B5EF4-FFF2-40B4-BE49-F238E27FC236}">
                <a16:creationId xmlns:a16="http://schemas.microsoft.com/office/drawing/2014/main" id="{D955C726-BC1D-C59C-CF95-55F28541E04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208" y="6311825"/>
            <a:ext cx="345456" cy="351674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9CFA4311-3A6B-1D76-6284-09C07C9B7B31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" t="19963" r="-222" b="20259"/>
          <a:stretch>
            <a:fillRect/>
          </a:stretch>
        </p:blipFill>
        <p:spPr bwMode="auto">
          <a:xfrm>
            <a:off x="4471520" y="1050779"/>
            <a:ext cx="7780011" cy="46427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Picture Placeholder 3">
            <a:extLst>
              <a:ext uri="{FF2B5EF4-FFF2-40B4-BE49-F238E27FC236}">
                <a16:creationId xmlns:a16="http://schemas.microsoft.com/office/drawing/2014/main" id="{8B736DD5-2B5F-38E7-14D0-3BA6B41AD459}"/>
              </a:ext>
            </a:extLst>
          </p:cNvPr>
          <p:cNvSpPr>
            <a:spLocks noGrp="1"/>
          </p:cNvSpPr>
          <p:nvPr>
            <p:ph type="pic" sz="half" idx="24" hasCustomPrompt="1"/>
          </p:nvPr>
        </p:nvSpPr>
        <p:spPr>
          <a:xfrm>
            <a:off x="5785875" y="1585652"/>
            <a:ext cx="5426081" cy="3614999"/>
          </a:xfrm>
          <a:prstGeom prst="roundRect">
            <a:avLst>
              <a:gd name="adj" fmla="val 0"/>
            </a:avLst>
          </a:prstGeom>
          <a:solidFill>
            <a:srgbClr val="F3F5F7"/>
          </a:solidFill>
        </p:spPr>
        <p:txBody>
          <a:bodyPr wrap="square" lIns="91439" tIns="45719" rIns="91439" bIns="45719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/>
              <a:t> </a:t>
            </a:r>
            <a:endParaRPr/>
          </a:p>
        </p:txBody>
      </p:sp>
      <p:sp>
        <p:nvSpPr>
          <p:cNvPr id="12" name="Text Placeholder 14">
            <a:extLst>
              <a:ext uri="{FF2B5EF4-FFF2-40B4-BE49-F238E27FC236}">
                <a16:creationId xmlns:a16="http://schemas.microsoft.com/office/drawing/2014/main" id="{E384E983-CBD4-D938-C55F-F3B2FAB6EBBD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2312305" y="4311496"/>
            <a:ext cx="2828495" cy="889154"/>
          </a:xfrm>
        </p:spPr>
        <p:txBody>
          <a:bodyPr wrap="square" anchor="b">
            <a:spAutoFit/>
          </a:bodyPr>
          <a:lstStyle>
            <a:lvl1pPr marL="0" indent="0" algn="r">
              <a:lnSpc>
                <a:spcPct val="110000"/>
              </a:lnSpc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do </a:t>
            </a:r>
            <a:r>
              <a:rPr lang="en-US" err="1"/>
              <a:t>eiusmod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 </a:t>
            </a:r>
            <a:r>
              <a:rPr lang="en-US" err="1"/>
              <a:t>incididunt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labore et dolore magna </a:t>
            </a:r>
            <a:r>
              <a:rPr lang="en-US" err="1"/>
              <a:t>aliqua</a:t>
            </a:r>
            <a:r>
              <a:rPr lang="en-US"/>
              <a:t>.</a:t>
            </a:r>
          </a:p>
        </p:txBody>
      </p:sp>
      <p:sp>
        <p:nvSpPr>
          <p:cNvPr id="16" name="Slide Number">
            <a:extLst>
              <a:ext uri="{FF2B5EF4-FFF2-40B4-BE49-F238E27FC236}">
                <a16:creationId xmlns:a16="http://schemas.microsoft.com/office/drawing/2014/main" id="{9288BA47-E57B-AA61-9045-90B18175FFDC}"/>
              </a:ext>
            </a:extLst>
          </p:cNvPr>
          <p:cNvSpPr txBox="1">
            <a:spLocks/>
          </p:cNvSpPr>
          <p:nvPr userDrawn="1"/>
        </p:nvSpPr>
        <p:spPr>
          <a:xfrm>
            <a:off x="10735499" y="6406622"/>
            <a:ext cx="739746" cy="174407"/>
          </a:xfrm>
          <a:prstGeom prst="rect">
            <a:avLst/>
          </a:prstGeom>
          <a:ln w="12700">
            <a:miter lim="400000"/>
          </a:ln>
        </p:spPr>
        <p:txBody>
          <a:bodyPr wrap="square" lIns="25400" tIns="25400" rIns="25400" bIns="25400" anchor="b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 marL="0" marR="0" indent="4572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0" marR="0" indent="9144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0" marR="0" indent="13716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0" marR="0" indent="18288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0" marR="0" indent="22860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0" marR="0" indent="27432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0" marR="0" indent="32004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0" marR="0" indent="36576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fld id="{86CB4B4D-7CA3-9044-876B-883B54F8677D}" type="slidenum">
              <a:rPr lang="en-US" sz="800" b="0" i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marL="0" indent="0">
                <a:buFont typeface="Arial" panose="020B0604020202020204" pitchFamily="34" charset="0"/>
                <a:buNone/>
              </a:pPr>
              <a:t>‹#›</a:t>
            </a:fld>
            <a:endParaRPr lang="en-US" sz="550" b="0" i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0A805259-A95A-AF89-D3FD-1BC59A64FCA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14031" y="1156433"/>
            <a:ext cx="4382212" cy="646331"/>
          </a:xfrm>
          <a:prstGeom prst="rect">
            <a:avLst/>
          </a:prstGeom>
        </p:spPr>
        <p:txBody>
          <a:bodyPr vert="horz" wrap="square" lIns="91440" tIns="45720" rIns="91440" bIns="45720" rtlCol="0" anchor="t">
            <a:normAutofit/>
          </a:bodyPr>
          <a:lstStyle>
            <a:lvl1pPr marL="0" indent="0">
              <a:lnSpc>
                <a:spcPct val="90000"/>
              </a:lnSpc>
              <a:buFont typeface="Arial" panose="020B0604020202020204" pitchFamily="34" charset="0"/>
              <a:buNone/>
              <a:defRPr sz="4000" spc="0" baseline="0"/>
            </a:lvl1pPr>
          </a:lstStyle>
          <a:p>
            <a:r>
              <a:rPr lang="en-GB" err="1"/>
              <a:t>Overskrift</a:t>
            </a:r>
            <a:endParaRPr lang="en-US"/>
          </a:p>
        </p:txBody>
      </p:sp>
      <p:sp>
        <p:nvSpPr>
          <p:cNvPr id="19" name="Text Placeholder 14">
            <a:extLst>
              <a:ext uri="{FF2B5EF4-FFF2-40B4-BE49-F238E27FC236}">
                <a16:creationId xmlns:a16="http://schemas.microsoft.com/office/drawing/2014/main" id="{4E6A3DC9-66C5-ACF3-45EA-D5F0463E3355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720209" y="737093"/>
            <a:ext cx="4376206" cy="313686"/>
          </a:xfrm>
        </p:spPr>
        <p:txBody>
          <a:bodyPr vert="horz" lIns="91440" tIns="45720" rIns="91440" bIns="45720" rtlCol="0" anchor="b">
            <a:normAutofit/>
          </a:bodyPr>
          <a:lstStyle>
            <a:lvl1pPr marL="0" indent="0">
              <a:buNone/>
              <a:defRPr 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>
              <a:lnSpc>
                <a:spcPct val="110000"/>
              </a:lnSpc>
            </a:pPr>
            <a:r>
              <a:rPr lang="en-US"/>
              <a:t>Tema</a:t>
            </a:r>
          </a:p>
        </p:txBody>
      </p:sp>
      <p:sp>
        <p:nvSpPr>
          <p:cNvPr id="3" name="Text Placeholder 10">
            <a:extLst>
              <a:ext uri="{FF2B5EF4-FFF2-40B4-BE49-F238E27FC236}">
                <a16:creationId xmlns:a16="http://schemas.microsoft.com/office/drawing/2014/main" id="{FD1178CD-B7A9-CCBD-717B-E3A626F4A3FD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715886" y="1973567"/>
            <a:ext cx="4387882" cy="1968601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800"/>
            </a:lvl1pPr>
          </a:lstStyle>
          <a:p>
            <a:pPr lvl="0"/>
            <a:r>
              <a:rPr lang="en-GB" err="1"/>
              <a:t>Tekst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3540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731" userDrawn="1">
          <p15:clr>
            <a:srgbClr val="FBAE40"/>
          </p15:clr>
        </p15:guide>
        <p15:guide id="2" orient="horz" pos="3544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kærmbillede - Mobi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j919912012_A_hand_holding_an_iPhone_mockup_white_background_hig_d0703df8-77c8-4761-a5f3-97b86d4b47ba-2.png" descr="j919912012_A_hand_holding_an_iPhone_mockup_white_background_hig_d0703df8-77c8-4761-a5f3-97b86d4b47ba-2.png">
            <a:extLst>
              <a:ext uri="{FF2B5EF4-FFF2-40B4-BE49-F238E27FC236}">
                <a16:creationId xmlns:a16="http://schemas.microsoft.com/office/drawing/2014/main" id="{CCF90F73-DD6A-79F8-2D5B-0928B358198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038894" y="737093"/>
            <a:ext cx="5191929" cy="616151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3" h="21597" extrusionOk="0">
                <a:moveTo>
                  <a:pt x="6853" y="2"/>
                </a:moveTo>
                <a:cubicBezTo>
                  <a:pt x="3078" y="7"/>
                  <a:pt x="3084" y="7"/>
                  <a:pt x="2710" y="175"/>
                </a:cubicBezTo>
                <a:cubicBezTo>
                  <a:pt x="2469" y="284"/>
                  <a:pt x="2253" y="495"/>
                  <a:pt x="2141" y="733"/>
                </a:cubicBezTo>
                <a:cubicBezTo>
                  <a:pt x="2076" y="873"/>
                  <a:pt x="2067" y="949"/>
                  <a:pt x="2055" y="1560"/>
                </a:cubicBezTo>
                <a:cubicBezTo>
                  <a:pt x="2048" y="1931"/>
                  <a:pt x="2029" y="2245"/>
                  <a:pt x="2012" y="2260"/>
                </a:cubicBezTo>
                <a:cubicBezTo>
                  <a:pt x="1970" y="2296"/>
                  <a:pt x="1972" y="2942"/>
                  <a:pt x="2014" y="2963"/>
                </a:cubicBezTo>
                <a:cubicBezTo>
                  <a:pt x="2048" y="2981"/>
                  <a:pt x="2063" y="3460"/>
                  <a:pt x="2030" y="3488"/>
                </a:cubicBezTo>
                <a:cubicBezTo>
                  <a:pt x="2006" y="3509"/>
                  <a:pt x="2004" y="4465"/>
                  <a:pt x="2029" y="4485"/>
                </a:cubicBezTo>
                <a:cubicBezTo>
                  <a:pt x="2058" y="4510"/>
                  <a:pt x="2052" y="4683"/>
                  <a:pt x="2022" y="4699"/>
                </a:cubicBezTo>
                <a:cubicBezTo>
                  <a:pt x="1994" y="4714"/>
                  <a:pt x="2004" y="5774"/>
                  <a:pt x="2033" y="5814"/>
                </a:cubicBezTo>
                <a:cubicBezTo>
                  <a:pt x="2043" y="5827"/>
                  <a:pt x="2048" y="6035"/>
                  <a:pt x="2045" y="6277"/>
                </a:cubicBezTo>
                <a:cubicBezTo>
                  <a:pt x="2039" y="6780"/>
                  <a:pt x="2029" y="6801"/>
                  <a:pt x="1772" y="6833"/>
                </a:cubicBezTo>
                <a:cubicBezTo>
                  <a:pt x="1689" y="6844"/>
                  <a:pt x="1443" y="6891"/>
                  <a:pt x="1227" y="6937"/>
                </a:cubicBezTo>
                <a:cubicBezTo>
                  <a:pt x="1011" y="6984"/>
                  <a:pt x="738" y="7033"/>
                  <a:pt x="619" y="7046"/>
                </a:cubicBezTo>
                <a:cubicBezTo>
                  <a:pt x="362" y="7074"/>
                  <a:pt x="255" y="7105"/>
                  <a:pt x="182" y="7176"/>
                </a:cubicBezTo>
                <a:cubicBezTo>
                  <a:pt x="35" y="7318"/>
                  <a:pt x="-37" y="7570"/>
                  <a:pt x="19" y="7746"/>
                </a:cubicBezTo>
                <a:cubicBezTo>
                  <a:pt x="64" y="7886"/>
                  <a:pt x="342" y="8243"/>
                  <a:pt x="493" y="8354"/>
                </a:cubicBezTo>
                <a:cubicBezTo>
                  <a:pt x="674" y="8488"/>
                  <a:pt x="852" y="8530"/>
                  <a:pt x="1467" y="8583"/>
                </a:cubicBezTo>
                <a:lnTo>
                  <a:pt x="2031" y="8631"/>
                </a:lnTo>
                <a:lnTo>
                  <a:pt x="2031" y="8783"/>
                </a:lnTo>
                <a:lnTo>
                  <a:pt x="2031" y="8936"/>
                </a:lnTo>
                <a:lnTo>
                  <a:pt x="1865" y="8967"/>
                </a:lnTo>
                <a:cubicBezTo>
                  <a:pt x="1636" y="9011"/>
                  <a:pt x="1569" y="9047"/>
                  <a:pt x="1294" y="9263"/>
                </a:cubicBezTo>
                <a:cubicBezTo>
                  <a:pt x="1162" y="9366"/>
                  <a:pt x="958" y="9491"/>
                  <a:pt x="841" y="9540"/>
                </a:cubicBezTo>
                <a:cubicBezTo>
                  <a:pt x="479" y="9692"/>
                  <a:pt x="321" y="9894"/>
                  <a:pt x="320" y="10204"/>
                </a:cubicBezTo>
                <a:cubicBezTo>
                  <a:pt x="319" y="10349"/>
                  <a:pt x="341" y="10412"/>
                  <a:pt x="464" y="10625"/>
                </a:cubicBezTo>
                <a:cubicBezTo>
                  <a:pt x="629" y="10910"/>
                  <a:pt x="680" y="10957"/>
                  <a:pt x="905" y="11029"/>
                </a:cubicBezTo>
                <a:cubicBezTo>
                  <a:pt x="1035" y="11071"/>
                  <a:pt x="1070" y="11095"/>
                  <a:pt x="1078" y="11154"/>
                </a:cubicBezTo>
                <a:cubicBezTo>
                  <a:pt x="1087" y="11212"/>
                  <a:pt x="1067" y="11237"/>
                  <a:pt x="981" y="11276"/>
                </a:cubicBezTo>
                <a:cubicBezTo>
                  <a:pt x="574" y="11461"/>
                  <a:pt x="363" y="11833"/>
                  <a:pt x="393" y="12315"/>
                </a:cubicBezTo>
                <a:cubicBezTo>
                  <a:pt x="422" y="12794"/>
                  <a:pt x="634" y="13021"/>
                  <a:pt x="1174" y="13151"/>
                </a:cubicBezTo>
                <a:cubicBezTo>
                  <a:pt x="1202" y="13157"/>
                  <a:pt x="1190" y="13198"/>
                  <a:pt x="1133" y="13281"/>
                </a:cubicBezTo>
                <a:cubicBezTo>
                  <a:pt x="1088" y="13347"/>
                  <a:pt x="1052" y="13427"/>
                  <a:pt x="1052" y="13459"/>
                </a:cubicBezTo>
                <a:cubicBezTo>
                  <a:pt x="1051" y="13490"/>
                  <a:pt x="1000" y="13597"/>
                  <a:pt x="937" y="13697"/>
                </a:cubicBezTo>
                <a:cubicBezTo>
                  <a:pt x="781" y="13947"/>
                  <a:pt x="731" y="14177"/>
                  <a:pt x="783" y="14404"/>
                </a:cubicBezTo>
                <a:cubicBezTo>
                  <a:pt x="837" y="14635"/>
                  <a:pt x="882" y="14702"/>
                  <a:pt x="1087" y="14858"/>
                </a:cubicBezTo>
                <a:cubicBezTo>
                  <a:pt x="1320" y="15034"/>
                  <a:pt x="1618" y="15170"/>
                  <a:pt x="2080" y="15311"/>
                </a:cubicBezTo>
                <a:cubicBezTo>
                  <a:pt x="2291" y="15376"/>
                  <a:pt x="2712" y="15538"/>
                  <a:pt x="3017" y="15671"/>
                </a:cubicBezTo>
                <a:cubicBezTo>
                  <a:pt x="3321" y="15805"/>
                  <a:pt x="3888" y="16040"/>
                  <a:pt x="4277" y="16194"/>
                </a:cubicBezTo>
                <a:cubicBezTo>
                  <a:pt x="4845" y="16418"/>
                  <a:pt x="5097" y="16538"/>
                  <a:pt x="5564" y="16803"/>
                </a:cubicBezTo>
                <a:cubicBezTo>
                  <a:pt x="6018" y="17061"/>
                  <a:pt x="6180" y="17170"/>
                  <a:pt x="6305" y="17302"/>
                </a:cubicBezTo>
                <a:cubicBezTo>
                  <a:pt x="6392" y="17394"/>
                  <a:pt x="6594" y="17577"/>
                  <a:pt x="6752" y="17708"/>
                </a:cubicBezTo>
                <a:cubicBezTo>
                  <a:pt x="6911" y="17840"/>
                  <a:pt x="7147" y="18067"/>
                  <a:pt x="7276" y="18214"/>
                </a:cubicBezTo>
                <a:cubicBezTo>
                  <a:pt x="7596" y="18576"/>
                  <a:pt x="9110" y="19851"/>
                  <a:pt x="9536" y="20117"/>
                </a:cubicBezTo>
                <a:cubicBezTo>
                  <a:pt x="9714" y="20228"/>
                  <a:pt x="10028" y="20409"/>
                  <a:pt x="10234" y="20519"/>
                </a:cubicBezTo>
                <a:cubicBezTo>
                  <a:pt x="10440" y="20629"/>
                  <a:pt x="10654" y="20745"/>
                  <a:pt x="10709" y="20777"/>
                </a:cubicBezTo>
                <a:cubicBezTo>
                  <a:pt x="10764" y="20809"/>
                  <a:pt x="10925" y="20903"/>
                  <a:pt x="11066" y="20985"/>
                </a:cubicBezTo>
                <a:cubicBezTo>
                  <a:pt x="11207" y="21067"/>
                  <a:pt x="11537" y="21224"/>
                  <a:pt x="11798" y="21333"/>
                </a:cubicBezTo>
                <a:lnTo>
                  <a:pt x="12272" y="21531"/>
                </a:lnTo>
                <a:lnTo>
                  <a:pt x="12348" y="21597"/>
                </a:lnTo>
                <a:lnTo>
                  <a:pt x="21563" y="21597"/>
                </a:lnTo>
                <a:cubicBezTo>
                  <a:pt x="21233" y="21246"/>
                  <a:pt x="20857" y="20834"/>
                  <a:pt x="20238" y="20139"/>
                </a:cubicBezTo>
                <a:cubicBezTo>
                  <a:pt x="19714" y="19551"/>
                  <a:pt x="19204" y="18981"/>
                  <a:pt x="19104" y="18873"/>
                </a:cubicBezTo>
                <a:cubicBezTo>
                  <a:pt x="19004" y="18765"/>
                  <a:pt x="18781" y="18519"/>
                  <a:pt x="18608" y="18326"/>
                </a:cubicBezTo>
                <a:cubicBezTo>
                  <a:pt x="18435" y="18133"/>
                  <a:pt x="18210" y="17885"/>
                  <a:pt x="18108" y="17775"/>
                </a:cubicBezTo>
                <a:cubicBezTo>
                  <a:pt x="18006" y="17665"/>
                  <a:pt x="17819" y="17459"/>
                  <a:pt x="17691" y="17316"/>
                </a:cubicBezTo>
                <a:cubicBezTo>
                  <a:pt x="17563" y="17174"/>
                  <a:pt x="17327" y="16917"/>
                  <a:pt x="17166" y="16745"/>
                </a:cubicBezTo>
                <a:cubicBezTo>
                  <a:pt x="17005" y="16573"/>
                  <a:pt x="16826" y="16362"/>
                  <a:pt x="16769" y="16277"/>
                </a:cubicBezTo>
                <a:cubicBezTo>
                  <a:pt x="16712" y="16193"/>
                  <a:pt x="16588" y="16014"/>
                  <a:pt x="16494" y="15881"/>
                </a:cubicBezTo>
                <a:cubicBezTo>
                  <a:pt x="16215" y="15489"/>
                  <a:pt x="16161" y="15356"/>
                  <a:pt x="15896" y="14412"/>
                </a:cubicBezTo>
                <a:cubicBezTo>
                  <a:pt x="15711" y="13755"/>
                  <a:pt x="15664" y="13309"/>
                  <a:pt x="15630" y="11900"/>
                </a:cubicBezTo>
                <a:cubicBezTo>
                  <a:pt x="15609" y="11022"/>
                  <a:pt x="15579" y="10817"/>
                  <a:pt x="15426" y="10472"/>
                </a:cubicBezTo>
                <a:cubicBezTo>
                  <a:pt x="15238" y="10045"/>
                  <a:pt x="15085" y="9595"/>
                  <a:pt x="15033" y="9318"/>
                </a:cubicBezTo>
                <a:cubicBezTo>
                  <a:pt x="15003" y="9156"/>
                  <a:pt x="14964" y="8972"/>
                  <a:pt x="14947" y="8909"/>
                </a:cubicBezTo>
                <a:cubicBezTo>
                  <a:pt x="14930" y="8845"/>
                  <a:pt x="14909" y="8731"/>
                  <a:pt x="14899" y="8656"/>
                </a:cubicBezTo>
                <a:cubicBezTo>
                  <a:pt x="14890" y="8580"/>
                  <a:pt x="14859" y="8424"/>
                  <a:pt x="14830" y="8308"/>
                </a:cubicBezTo>
                <a:cubicBezTo>
                  <a:pt x="14801" y="8193"/>
                  <a:pt x="14763" y="8023"/>
                  <a:pt x="14746" y="7931"/>
                </a:cubicBezTo>
                <a:cubicBezTo>
                  <a:pt x="14728" y="7839"/>
                  <a:pt x="14684" y="7711"/>
                  <a:pt x="14648" y="7648"/>
                </a:cubicBezTo>
                <a:cubicBezTo>
                  <a:pt x="14612" y="7585"/>
                  <a:pt x="14582" y="7501"/>
                  <a:pt x="14582" y="7460"/>
                </a:cubicBezTo>
                <a:cubicBezTo>
                  <a:pt x="14582" y="7420"/>
                  <a:pt x="14550" y="7316"/>
                  <a:pt x="14510" y="7228"/>
                </a:cubicBezTo>
                <a:cubicBezTo>
                  <a:pt x="14452" y="7100"/>
                  <a:pt x="14376" y="7018"/>
                  <a:pt x="14128" y="6812"/>
                </a:cubicBezTo>
                <a:cubicBezTo>
                  <a:pt x="13447" y="6245"/>
                  <a:pt x="13348" y="6149"/>
                  <a:pt x="13160" y="5877"/>
                </a:cubicBezTo>
                <a:cubicBezTo>
                  <a:pt x="13053" y="5722"/>
                  <a:pt x="12952" y="5611"/>
                  <a:pt x="12902" y="5591"/>
                </a:cubicBezTo>
                <a:cubicBezTo>
                  <a:pt x="12807" y="5555"/>
                  <a:pt x="12789" y="5522"/>
                  <a:pt x="12673" y="5190"/>
                </a:cubicBezTo>
                <a:cubicBezTo>
                  <a:pt x="12626" y="5057"/>
                  <a:pt x="12477" y="4761"/>
                  <a:pt x="12342" y="4531"/>
                </a:cubicBezTo>
                <a:cubicBezTo>
                  <a:pt x="12146" y="4198"/>
                  <a:pt x="12076" y="4103"/>
                  <a:pt x="11990" y="4062"/>
                </a:cubicBezTo>
                <a:cubicBezTo>
                  <a:pt x="11870" y="4003"/>
                  <a:pt x="11716" y="4014"/>
                  <a:pt x="11616" y="4091"/>
                </a:cubicBezTo>
                <a:cubicBezTo>
                  <a:pt x="11579" y="4119"/>
                  <a:pt x="11543" y="4128"/>
                  <a:pt x="11524" y="4112"/>
                </a:cubicBezTo>
                <a:cubicBezTo>
                  <a:pt x="11488" y="4081"/>
                  <a:pt x="11466" y="3591"/>
                  <a:pt x="11432" y="2023"/>
                </a:cubicBezTo>
                <a:cubicBezTo>
                  <a:pt x="11407" y="905"/>
                  <a:pt x="11403" y="853"/>
                  <a:pt x="11331" y="700"/>
                </a:cubicBezTo>
                <a:cubicBezTo>
                  <a:pt x="11176" y="374"/>
                  <a:pt x="10906" y="166"/>
                  <a:pt x="10495" y="55"/>
                </a:cubicBezTo>
                <a:cubicBezTo>
                  <a:pt x="10280" y="-2"/>
                  <a:pt x="10237" y="-3"/>
                  <a:pt x="6853" y="2"/>
                </a:cubicBezTo>
                <a:close/>
                <a:moveTo>
                  <a:pt x="9736" y="425"/>
                </a:moveTo>
                <a:cubicBezTo>
                  <a:pt x="10220" y="429"/>
                  <a:pt x="10306" y="442"/>
                  <a:pt x="10380" y="465"/>
                </a:cubicBezTo>
                <a:cubicBezTo>
                  <a:pt x="10590" y="533"/>
                  <a:pt x="10770" y="676"/>
                  <a:pt x="10854" y="841"/>
                </a:cubicBezTo>
                <a:cubicBezTo>
                  <a:pt x="10923" y="977"/>
                  <a:pt x="10923" y="982"/>
                  <a:pt x="10961" y="7766"/>
                </a:cubicBezTo>
                <a:cubicBezTo>
                  <a:pt x="10988" y="12785"/>
                  <a:pt x="10988" y="14585"/>
                  <a:pt x="10961" y="14671"/>
                </a:cubicBezTo>
                <a:cubicBezTo>
                  <a:pt x="10904" y="14849"/>
                  <a:pt x="10736" y="15018"/>
                  <a:pt x="10526" y="15106"/>
                </a:cubicBezTo>
                <a:lnTo>
                  <a:pt x="10343" y="15183"/>
                </a:lnTo>
                <a:lnTo>
                  <a:pt x="6802" y="15197"/>
                </a:lnTo>
                <a:cubicBezTo>
                  <a:pt x="4625" y="15206"/>
                  <a:pt x="3225" y="15201"/>
                  <a:pt x="3166" y="15185"/>
                </a:cubicBezTo>
                <a:cubicBezTo>
                  <a:pt x="2924" y="15118"/>
                  <a:pt x="2692" y="14914"/>
                  <a:pt x="2619" y="14706"/>
                </a:cubicBezTo>
                <a:cubicBezTo>
                  <a:pt x="2596" y="14641"/>
                  <a:pt x="2578" y="12885"/>
                  <a:pt x="2566" y="9529"/>
                </a:cubicBezTo>
                <a:cubicBezTo>
                  <a:pt x="2555" y="6736"/>
                  <a:pt x="2537" y="3699"/>
                  <a:pt x="2526" y="2781"/>
                </a:cubicBezTo>
                <a:cubicBezTo>
                  <a:pt x="2506" y="1294"/>
                  <a:pt x="2510" y="1094"/>
                  <a:pt x="2557" y="956"/>
                </a:cubicBezTo>
                <a:cubicBezTo>
                  <a:pt x="2627" y="753"/>
                  <a:pt x="2796" y="589"/>
                  <a:pt x="3017" y="509"/>
                </a:cubicBezTo>
                <a:lnTo>
                  <a:pt x="3190" y="446"/>
                </a:lnTo>
                <a:lnTo>
                  <a:pt x="6707" y="430"/>
                </a:lnTo>
                <a:cubicBezTo>
                  <a:pt x="8371" y="423"/>
                  <a:pt x="9252" y="420"/>
                  <a:pt x="9736" y="425"/>
                </a:cubicBezTo>
                <a:close/>
                <a:moveTo>
                  <a:pt x="11468" y="7263"/>
                </a:moveTo>
                <a:cubicBezTo>
                  <a:pt x="11480" y="7259"/>
                  <a:pt x="11538" y="7319"/>
                  <a:pt x="11598" y="7396"/>
                </a:cubicBezTo>
                <a:cubicBezTo>
                  <a:pt x="11657" y="7472"/>
                  <a:pt x="11838" y="7628"/>
                  <a:pt x="11999" y="7742"/>
                </a:cubicBezTo>
                <a:lnTo>
                  <a:pt x="12291" y="7950"/>
                </a:lnTo>
                <a:lnTo>
                  <a:pt x="12232" y="8024"/>
                </a:lnTo>
                <a:cubicBezTo>
                  <a:pt x="12155" y="8119"/>
                  <a:pt x="12155" y="8549"/>
                  <a:pt x="12232" y="8898"/>
                </a:cubicBezTo>
                <a:cubicBezTo>
                  <a:pt x="12261" y="9029"/>
                  <a:pt x="12274" y="9145"/>
                  <a:pt x="12261" y="9156"/>
                </a:cubicBezTo>
                <a:cubicBezTo>
                  <a:pt x="12248" y="9166"/>
                  <a:pt x="12055" y="9039"/>
                  <a:pt x="11830" y="8874"/>
                </a:cubicBezTo>
                <a:lnTo>
                  <a:pt x="11422" y="8575"/>
                </a:lnTo>
                <a:lnTo>
                  <a:pt x="11433" y="7923"/>
                </a:lnTo>
                <a:cubicBezTo>
                  <a:pt x="11440" y="7564"/>
                  <a:pt x="11456" y="7267"/>
                  <a:pt x="11468" y="7263"/>
                </a:cubicBezTo>
                <a:close/>
              </a:path>
            </a:pathLst>
          </a:custGeom>
          <a:ln w="12700">
            <a:miter lim="400000"/>
          </a:ln>
        </p:spPr>
      </p:pic>
      <p:sp>
        <p:nvSpPr>
          <p:cNvPr id="6" name="Picture Placeholder 3">
            <a:extLst>
              <a:ext uri="{FF2B5EF4-FFF2-40B4-BE49-F238E27FC236}">
                <a16:creationId xmlns:a16="http://schemas.microsoft.com/office/drawing/2014/main" id="{F0203553-58F5-8CF7-366E-4345CE9244FF}"/>
              </a:ext>
            </a:extLst>
          </p:cNvPr>
          <p:cNvSpPr>
            <a:spLocks noGrp="1"/>
          </p:cNvSpPr>
          <p:nvPr>
            <p:ph type="pic" sz="half" idx="24" hasCustomPrompt="1"/>
          </p:nvPr>
        </p:nvSpPr>
        <p:spPr>
          <a:xfrm>
            <a:off x="7646704" y="857966"/>
            <a:ext cx="2047741" cy="4221561"/>
          </a:xfrm>
          <a:prstGeom prst="roundRect">
            <a:avLst>
              <a:gd name="adj" fmla="val 10323"/>
            </a:avLst>
          </a:prstGeom>
          <a:solidFill>
            <a:srgbClr val="F3F5F7"/>
          </a:solidFill>
        </p:spPr>
        <p:txBody>
          <a:bodyPr wrap="square" lIns="91439" tIns="45719" rIns="91439" bIns="45719">
            <a:noAutofit/>
          </a:bodyPr>
          <a:lstStyle/>
          <a:p>
            <a:r>
              <a:rPr lang="en-US"/>
              <a:t> </a:t>
            </a:r>
            <a:endParaRPr/>
          </a:p>
        </p:txBody>
      </p:sp>
      <p:pic>
        <p:nvPicPr>
          <p:cNvPr id="2" name="Picture 1" descr="A logo with blue dots&#10;&#10;AI-generated content may be incorrect.">
            <a:extLst>
              <a:ext uri="{FF2B5EF4-FFF2-40B4-BE49-F238E27FC236}">
                <a16:creationId xmlns:a16="http://schemas.microsoft.com/office/drawing/2014/main" id="{D955C726-BC1D-C59C-CF95-55F28541E04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0208" y="6311825"/>
            <a:ext cx="345456" cy="351674"/>
          </a:xfrm>
          <a:prstGeom prst="rect">
            <a:avLst/>
          </a:prstGeom>
        </p:spPr>
      </p:pic>
      <p:sp>
        <p:nvSpPr>
          <p:cNvPr id="14" name="Slide Number">
            <a:extLst>
              <a:ext uri="{FF2B5EF4-FFF2-40B4-BE49-F238E27FC236}">
                <a16:creationId xmlns:a16="http://schemas.microsoft.com/office/drawing/2014/main" id="{45A3784C-FE39-A544-9114-D71CB758B98A}"/>
              </a:ext>
            </a:extLst>
          </p:cNvPr>
          <p:cNvSpPr txBox="1">
            <a:spLocks/>
          </p:cNvSpPr>
          <p:nvPr userDrawn="1"/>
        </p:nvSpPr>
        <p:spPr>
          <a:xfrm>
            <a:off x="10735499" y="6406622"/>
            <a:ext cx="739746" cy="174407"/>
          </a:xfrm>
          <a:prstGeom prst="rect">
            <a:avLst/>
          </a:prstGeom>
          <a:ln w="12700">
            <a:miter lim="400000"/>
          </a:ln>
        </p:spPr>
        <p:txBody>
          <a:bodyPr wrap="square" lIns="25400" tIns="25400" rIns="25400" bIns="25400" anchor="b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 marL="0" marR="0" indent="4572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0" marR="0" indent="9144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0" marR="0" indent="13716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0" marR="0" indent="18288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0" marR="0" indent="22860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0" marR="0" indent="27432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0" marR="0" indent="32004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0" marR="0" indent="36576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fld id="{86CB4B4D-7CA3-9044-876B-883B54F8677D}" type="slidenum">
              <a:rPr lang="en-US" sz="800" b="0" i="0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‹#›</a:t>
            </a:fld>
            <a:endParaRPr lang="en-US" sz="550" b="0" i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 Placeholder 14">
            <a:extLst>
              <a:ext uri="{FF2B5EF4-FFF2-40B4-BE49-F238E27FC236}">
                <a16:creationId xmlns:a16="http://schemas.microsoft.com/office/drawing/2014/main" id="{BA096E32-E0B9-F347-FEC2-3AC8070CAEA3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720208" y="5778763"/>
            <a:ext cx="5992018" cy="342145"/>
          </a:xfrm>
          <a:prstGeom prst="rect">
            <a:avLst/>
          </a:prstGeom>
        </p:spPr>
        <p:txBody>
          <a:bodyPr wrap="square" anchor="b">
            <a:spAutoFit/>
          </a:bodyPr>
          <a:lstStyle>
            <a:lvl1pPr>
              <a:lnSpc>
                <a:spcPct val="110000"/>
              </a:lnSpc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GB" err="1"/>
              <a:t>Bemærkning</a:t>
            </a:r>
            <a:r>
              <a:rPr lang="en-GB"/>
              <a:t> </a:t>
            </a:r>
            <a:r>
              <a:rPr lang="en-GB" err="1"/>
              <a:t>eller</a:t>
            </a:r>
            <a:r>
              <a:rPr lang="en-GB"/>
              <a:t> </a:t>
            </a:r>
            <a:r>
              <a:rPr lang="en-GB" err="1"/>
              <a:t>kilde</a:t>
            </a:r>
            <a:endParaRPr lang="en-US"/>
          </a:p>
        </p:txBody>
      </p:sp>
      <p:sp>
        <p:nvSpPr>
          <p:cNvPr id="15" name="Text Placeholder 12">
            <a:extLst>
              <a:ext uri="{FF2B5EF4-FFF2-40B4-BE49-F238E27FC236}">
                <a16:creationId xmlns:a16="http://schemas.microsoft.com/office/drawing/2014/main" id="{B9552E76-7248-DEEA-3E2D-B0EBC1F30714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714375" y="735288"/>
            <a:ext cx="6000103" cy="351674"/>
          </a:xfrm>
        </p:spPr>
        <p:txBody>
          <a:bodyPr anchor="ctr"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da-DK"/>
              <a:t>Tema</a:t>
            </a:r>
            <a:endParaRPr lang="en-DK"/>
          </a:p>
        </p:txBody>
      </p:sp>
      <p:sp>
        <p:nvSpPr>
          <p:cNvPr id="16" name="Title Placeholder 1">
            <a:extLst>
              <a:ext uri="{FF2B5EF4-FFF2-40B4-BE49-F238E27FC236}">
                <a16:creationId xmlns:a16="http://schemas.microsoft.com/office/drawing/2014/main" id="{CBEB21BD-3CB1-1629-76BE-91884F69EB8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19125" y="1202368"/>
            <a:ext cx="5993101" cy="584775"/>
          </a:xfrm>
          <a:prstGeom prst="rect">
            <a:avLst/>
          </a:prstGeom>
        </p:spPr>
        <p:txBody>
          <a:bodyPr vert="horz" wrap="square" lIns="91440" tIns="45720" rIns="91440" bIns="45720" rtlCol="0" anchor="t">
            <a:normAutofit/>
          </a:bodyPr>
          <a:lstStyle>
            <a:lvl1pPr marL="0" indent="0">
              <a:lnSpc>
                <a:spcPct val="80000"/>
              </a:lnSpc>
              <a:tabLst>
                <a:tab pos="750888" algn="l"/>
              </a:tabLst>
              <a:defRPr sz="4000" spc="0" baseline="0"/>
            </a:lvl1pPr>
          </a:lstStyle>
          <a:p>
            <a:r>
              <a:rPr lang="en-GB" err="1"/>
              <a:t>Overskrift</a:t>
            </a:r>
            <a:endParaRPr lang="en-US"/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F516F898-D3F6-E24B-C11A-10B33FE901B1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719125" y="1897119"/>
            <a:ext cx="5993101" cy="46166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 i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err="1"/>
              <a:t>Underoverskrift</a:t>
            </a:r>
            <a:endParaRPr lang="en-DK"/>
          </a:p>
        </p:txBody>
      </p:sp>
      <p:sp>
        <p:nvSpPr>
          <p:cNvPr id="18" name="Text Placeholder 10">
            <a:extLst>
              <a:ext uri="{FF2B5EF4-FFF2-40B4-BE49-F238E27FC236}">
                <a16:creationId xmlns:a16="http://schemas.microsoft.com/office/drawing/2014/main" id="{65C0BCEC-6302-3B65-2154-234165916D16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720208" y="2635200"/>
            <a:ext cx="5992018" cy="2508646"/>
          </a:xfrm>
        </p:spPr>
        <p:txBody>
          <a:bodyPr>
            <a:normAutofit/>
          </a:bodyPr>
          <a:lstStyle>
            <a:lvl1pPr marL="571500" indent="-571500">
              <a:buFont typeface="Arial" panose="020B0604020202020204" pitchFamily="34" charset="0"/>
              <a:buChar char="•"/>
              <a:defRPr sz="1800"/>
            </a:lvl1pPr>
          </a:lstStyle>
          <a:p>
            <a:pPr lvl="0"/>
            <a:r>
              <a:rPr lang="en-GB" err="1"/>
              <a:t>Tekst</a:t>
            </a:r>
            <a:endParaRPr lang="en-GB"/>
          </a:p>
          <a:p>
            <a:pPr lvl="0"/>
            <a:r>
              <a:rPr lang="en-GB" err="1"/>
              <a:t>Tekst</a:t>
            </a:r>
            <a:endParaRPr lang="en-GB"/>
          </a:p>
          <a:p>
            <a:pPr lvl="0"/>
            <a:r>
              <a:rPr lang="en-GB" err="1"/>
              <a:t>Tekst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35537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f canvas med k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57DED83-004C-6E1F-1091-AAA46DC7D81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25626" y="728663"/>
            <a:ext cx="10740748" cy="584775"/>
          </a:xfrm>
          <a:prstGeom prst="rect">
            <a:avLst/>
          </a:prstGeom>
        </p:spPr>
        <p:txBody>
          <a:bodyPr vert="horz" wrap="square" lIns="91440" tIns="45720" rIns="91440" bIns="45720" rtlCol="0" anchor="t">
            <a:normAutofit/>
          </a:bodyPr>
          <a:lstStyle>
            <a:lvl1pPr marL="0" indent="0">
              <a:lnSpc>
                <a:spcPct val="80000"/>
              </a:lnSpc>
              <a:tabLst>
                <a:tab pos="750888" algn="l"/>
              </a:tabLst>
              <a:defRPr sz="4000" spc="0" baseline="0"/>
            </a:lvl1pPr>
          </a:lstStyle>
          <a:p>
            <a:r>
              <a:rPr lang="en-GB" err="1"/>
              <a:t>Overskrift</a:t>
            </a:r>
            <a:endParaRPr lang="en-US"/>
          </a:p>
        </p:txBody>
      </p:sp>
      <p:pic>
        <p:nvPicPr>
          <p:cNvPr id="4" name="Picture 3" descr="A logo with blue dots&#10;&#10;AI-generated content may be incorrect.">
            <a:extLst>
              <a:ext uri="{FF2B5EF4-FFF2-40B4-BE49-F238E27FC236}">
                <a16:creationId xmlns:a16="http://schemas.microsoft.com/office/drawing/2014/main" id="{79466588-5C06-F803-02FA-E2A62C9A403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0208" y="6311825"/>
            <a:ext cx="345456" cy="351674"/>
          </a:xfrm>
          <a:prstGeom prst="rect">
            <a:avLst/>
          </a:prstGeom>
        </p:spPr>
      </p:pic>
      <p:sp>
        <p:nvSpPr>
          <p:cNvPr id="5" name="Slide Number">
            <a:extLst>
              <a:ext uri="{FF2B5EF4-FFF2-40B4-BE49-F238E27FC236}">
                <a16:creationId xmlns:a16="http://schemas.microsoft.com/office/drawing/2014/main" id="{20238901-5186-54EE-110F-6374661DF463}"/>
              </a:ext>
            </a:extLst>
          </p:cNvPr>
          <p:cNvSpPr txBox="1">
            <a:spLocks/>
          </p:cNvSpPr>
          <p:nvPr userDrawn="1"/>
        </p:nvSpPr>
        <p:spPr>
          <a:xfrm>
            <a:off x="10735499" y="6406622"/>
            <a:ext cx="739746" cy="174407"/>
          </a:xfrm>
          <a:prstGeom prst="rect">
            <a:avLst/>
          </a:prstGeom>
          <a:ln w="12700">
            <a:miter lim="400000"/>
          </a:ln>
        </p:spPr>
        <p:txBody>
          <a:bodyPr wrap="square" lIns="25400" tIns="25400" rIns="25400" bIns="25400" anchor="b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 marL="0" marR="0" indent="4572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0" marR="0" indent="9144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0" marR="0" indent="13716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0" marR="0" indent="18288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0" marR="0" indent="22860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0" marR="0" indent="27432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0" marR="0" indent="32004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0" marR="0" indent="36576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fld id="{86CB4B4D-7CA3-9044-876B-883B54F8677D}" type="slidenum">
              <a:rPr lang="en-US" sz="800" b="0" i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‹#›</a:t>
            </a:fld>
            <a:endParaRPr lang="en-US" sz="550" b="0" i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F4691154-A363-36E5-A2CA-6BC0C107C2E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951765" y="6129338"/>
            <a:ext cx="5509986" cy="227136"/>
          </a:xfrm>
        </p:spPr>
        <p:txBody>
          <a:bodyPr>
            <a:normAutofit/>
          </a:bodyPr>
          <a:lstStyle>
            <a:lvl1pPr algn="r">
              <a:defRPr sz="1000" b="1"/>
            </a:lvl1pPr>
          </a:lstStyle>
          <a:p>
            <a:pPr algn="r" hangingPunct="1"/>
            <a:r>
              <a:rPr lang="en-GB" sz="1000" i="1"/>
              <a:t>Kilde: </a:t>
            </a:r>
            <a:r>
              <a:rPr lang="en-GB" sz="1000" i="1" err="1"/>
              <a:t>datakilde</a:t>
            </a:r>
            <a:r>
              <a:rPr lang="en-GB" sz="1000" i="1"/>
              <a:t>, </a:t>
            </a:r>
            <a:r>
              <a:rPr lang="en-GB" sz="1000" i="1" err="1"/>
              <a:t>oktober</a:t>
            </a:r>
            <a:r>
              <a:rPr lang="en-GB" sz="1000" i="1"/>
              <a:t> 20XX – September 20YY</a:t>
            </a:r>
            <a:endParaRPr lang="en-US" sz="1000" i="1"/>
          </a:p>
        </p:txBody>
      </p:sp>
    </p:spTree>
    <p:extLst>
      <p:ext uri="{BB962C8B-B14F-4D97-AF65-F5344CB8AC3E}">
        <p14:creationId xmlns:p14="http://schemas.microsoft.com/office/powerpoint/2010/main" val="17893156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o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Media Placeholder 29">
            <a:extLst>
              <a:ext uri="{FF2B5EF4-FFF2-40B4-BE49-F238E27FC236}">
                <a16:creationId xmlns:a16="http://schemas.microsoft.com/office/drawing/2014/main" id="{0B4E84CA-466B-43BA-82EF-908E1D2432A6}"/>
              </a:ext>
            </a:extLst>
          </p:cNvPr>
          <p:cNvSpPr>
            <a:spLocks noGrp="1"/>
          </p:cNvSpPr>
          <p:nvPr>
            <p:ph type="media" sz="quarter" idx="26"/>
          </p:nvPr>
        </p:nvSpPr>
        <p:spPr>
          <a:xfrm>
            <a:off x="714376" y="728663"/>
            <a:ext cx="10760870" cy="5400675"/>
          </a:xfrm>
          <a:prstGeom prst="roundRect">
            <a:avLst>
              <a:gd name="adj" fmla="val 4567"/>
            </a:avLst>
          </a:prstGeom>
          <a:solidFill>
            <a:srgbClr val="F3F5F7"/>
          </a:solidFill>
        </p:spPr>
        <p:txBody>
          <a:bodyPr/>
          <a:lstStyle/>
          <a:p>
            <a:r>
              <a:rPr lang="en-US"/>
              <a:t>Click icon to add media</a:t>
            </a:r>
            <a:endParaRPr lang="da-DK"/>
          </a:p>
        </p:txBody>
      </p:sp>
      <p:pic>
        <p:nvPicPr>
          <p:cNvPr id="4" name="KiAP logo" descr="A logo with blue dots&#10;&#10;AI-generated content may be incorrect.">
            <a:extLst>
              <a:ext uri="{FF2B5EF4-FFF2-40B4-BE49-F238E27FC236}">
                <a16:creationId xmlns:a16="http://schemas.microsoft.com/office/drawing/2014/main" id="{63DFBB5F-A1B1-696A-BF25-785C6C9AE30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0208" y="6311825"/>
            <a:ext cx="345456" cy="351674"/>
          </a:xfrm>
          <a:prstGeom prst="rect">
            <a:avLst/>
          </a:prstGeom>
        </p:spPr>
      </p:pic>
      <p:sp>
        <p:nvSpPr>
          <p:cNvPr id="2" name="Slide Number">
            <a:extLst>
              <a:ext uri="{FF2B5EF4-FFF2-40B4-BE49-F238E27FC236}">
                <a16:creationId xmlns:a16="http://schemas.microsoft.com/office/drawing/2014/main" id="{59FABC4E-1C32-019A-09F1-E20DE8647FE3}"/>
              </a:ext>
            </a:extLst>
          </p:cNvPr>
          <p:cNvSpPr txBox="1">
            <a:spLocks/>
          </p:cNvSpPr>
          <p:nvPr userDrawn="1"/>
        </p:nvSpPr>
        <p:spPr>
          <a:xfrm>
            <a:off x="10735499" y="6406622"/>
            <a:ext cx="739746" cy="174407"/>
          </a:xfrm>
          <a:prstGeom prst="rect">
            <a:avLst/>
          </a:prstGeom>
          <a:ln w="12700">
            <a:miter lim="400000"/>
          </a:ln>
        </p:spPr>
        <p:txBody>
          <a:bodyPr wrap="square" lIns="25400" tIns="25400" rIns="25400" bIns="25400" anchor="b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 marL="0" marR="0" indent="4572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0" marR="0" indent="9144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0" marR="0" indent="13716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0" marR="0" indent="18288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0" marR="0" indent="22860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0" marR="0" indent="27432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0" marR="0" indent="32004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0" marR="0" indent="36576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fld id="{86CB4B4D-7CA3-9044-876B-883B54F8677D}" type="slidenum">
              <a:rPr lang="en-US" sz="800" b="0" i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‹#›</a:t>
            </a:fld>
            <a:endParaRPr lang="en-US" sz="550" b="0" i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Text Placeholder 27">
            <a:extLst>
              <a:ext uri="{FF2B5EF4-FFF2-40B4-BE49-F238E27FC236}">
                <a16:creationId xmlns:a16="http://schemas.microsoft.com/office/drawing/2014/main" id="{6FB7A877-BACE-90F4-489D-70738B1F4121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7097635" y="102953"/>
            <a:ext cx="4973982" cy="4553572"/>
          </a:xfr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effectLst>
            <a:outerShdw blurRad="50800" dist="127000" dir="8100000" algn="tr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>
              <a:defRPr sz="1200">
                <a:solidFill>
                  <a:srgbClr val="5A8181"/>
                </a:solidFill>
              </a:defRPr>
            </a:lvl1pPr>
            <a:lvl2pPr>
              <a:defRPr sz="100">
                <a:solidFill>
                  <a:srgbClr val="246260"/>
                </a:solidFill>
              </a:defRPr>
            </a:lvl2pPr>
            <a:lvl3pPr>
              <a:defRPr sz="100">
                <a:solidFill>
                  <a:srgbClr val="246260"/>
                </a:solidFill>
              </a:defRPr>
            </a:lvl3pPr>
            <a:lvl4pPr>
              <a:defRPr sz="100">
                <a:solidFill>
                  <a:srgbClr val="246260"/>
                </a:solidFill>
              </a:defRPr>
            </a:lvl4pPr>
            <a:lvl5pPr>
              <a:defRPr sz="100">
                <a:solidFill>
                  <a:srgbClr val="246260"/>
                </a:solidFill>
              </a:defRPr>
            </a:lvl5pPr>
          </a:lstStyle>
          <a:p>
            <a:pPr lvl="0"/>
            <a:r>
              <a:rPr lang="en-US" err="1"/>
              <a:t>Instruktioner</a:t>
            </a:r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51418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martArt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Placeholder 1">
            <a:extLst>
              <a:ext uri="{FF2B5EF4-FFF2-40B4-BE49-F238E27FC236}">
                <a16:creationId xmlns:a16="http://schemas.microsoft.com/office/drawing/2014/main" id="{B1158027-E04D-85E2-DFD7-BAFCDDABA25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13581" y="1149681"/>
            <a:ext cx="10740748" cy="584775"/>
          </a:xfrm>
          <a:prstGeom prst="rect">
            <a:avLst/>
          </a:prstGeom>
        </p:spPr>
        <p:txBody>
          <a:bodyPr vert="horz" wrap="square" lIns="91440" tIns="45720" rIns="91440" bIns="45720" rtlCol="0" anchor="t">
            <a:normAutofit/>
          </a:bodyPr>
          <a:lstStyle>
            <a:lvl1pPr marL="0" indent="0">
              <a:lnSpc>
                <a:spcPct val="80000"/>
              </a:lnSpc>
              <a:tabLst>
                <a:tab pos="750888" algn="l"/>
              </a:tabLst>
              <a:defRPr sz="4000" spc="0" baseline="0"/>
            </a:lvl1pPr>
          </a:lstStyle>
          <a:p>
            <a:r>
              <a:rPr lang="en-GB" err="1"/>
              <a:t>Overskrift</a:t>
            </a:r>
            <a:endParaRPr lang="en-US"/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05E409D6-4923-52C8-36B3-37924D303648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713581" y="1822802"/>
            <a:ext cx="10740748" cy="37668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 i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err="1"/>
              <a:t>Underoverskrift</a:t>
            </a:r>
            <a:endParaRPr lang="en-DK"/>
          </a:p>
        </p:txBody>
      </p:sp>
      <p:sp>
        <p:nvSpPr>
          <p:cNvPr id="8" name="Text Placeholder 12">
            <a:extLst>
              <a:ext uri="{FF2B5EF4-FFF2-40B4-BE49-F238E27FC236}">
                <a16:creationId xmlns:a16="http://schemas.microsoft.com/office/drawing/2014/main" id="{556C00A5-879D-BF80-7DB9-7AD307062771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714375" y="735288"/>
            <a:ext cx="10740748" cy="308712"/>
          </a:xfrm>
        </p:spPr>
        <p:txBody>
          <a:bodyPr anchor="ctr"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da-DK"/>
              <a:t>Tema</a:t>
            </a:r>
            <a:endParaRPr lang="en-DK"/>
          </a:p>
        </p:txBody>
      </p:sp>
      <p:sp>
        <p:nvSpPr>
          <p:cNvPr id="10" name="SmartArt Placeholder 9">
            <a:extLst>
              <a:ext uri="{FF2B5EF4-FFF2-40B4-BE49-F238E27FC236}">
                <a16:creationId xmlns:a16="http://schemas.microsoft.com/office/drawing/2014/main" id="{BCA2E3A6-2DCE-F9BD-6BFF-07372F5FFEBA}"/>
              </a:ext>
            </a:extLst>
          </p:cNvPr>
          <p:cNvSpPr>
            <a:spLocks noGrp="1"/>
          </p:cNvSpPr>
          <p:nvPr>
            <p:ph type="dgm" sz="quarter" idx="40"/>
          </p:nvPr>
        </p:nvSpPr>
        <p:spPr>
          <a:xfrm>
            <a:off x="713581" y="2287829"/>
            <a:ext cx="10748169" cy="3841509"/>
          </a:xfrm>
          <a:prstGeom prst="roundRect">
            <a:avLst/>
          </a:prstGeom>
          <a:solidFill>
            <a:srgbClr val="F3F5F7"/>
          </a:solidFill>
        </p:spPr>
        <p:txBody>
          <a:bodyPr/>
          <a:lstStyle/>
          <a:p>
            <a:r>
              <a:rPr lang="en-US"/>
              <a:t>Click icon to add SmartArt graphic</a:t>
            </a:r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559714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tat - Mørk b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23E8768C-FE37-E8A6-ED06-6A41898345B1}"/>
              </a:ext>
            </a:extLst>
          </p:cNvPr>
          <p:cNvSpPr/>
          <p:nvPr userDrawn="1"/>
        </p:nvSpPr>
        <p:spPr>
          <a:xfrm flipV="1">
            <a:off x="714375" y="734155"/>
            <a:ext cx="10747375" cy="5387120"/>
          </a:xfrm>
          <a:prstGeom prst="roundRect">
            <a:avLst>
              <a:gd name="adj" fmla="val 4330"/>
            </a:avLst>
          </a:prstGeom>
          <a:gradFill flip="none" rotWithShape="1">
            <a:gsLst>
              <a:gs pos="62000">
                <a:srgbClr val="246260"/>
              </a:gs>
              <a:gs pos="88000">
                <a:srgbClr val="1E4D4B"/>
              </a:gs>
            </a:gsLst>
            <a:path path="circle">
              <a:fillToRect l="100000" t="100000"/>
            </a:path>
            <a:tileRect r="-100000" b="-100000"/>
          </a:gra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5400" tIns="25400" rIns="25400" bIns="25400" numCol="1" spcCol="38100" rtlCol="0" anchor="ctr">
            <a:noAutofit/>
          </a:bodyPr>
          <a:lstStyle/>
          <a:p>
            <a:pPr marL="0" marR="0" indent="0" algn="ctr" defTabSz="41275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DK" sz="16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pic>
        <p:nvPicPr>
          <p:cNvPr id="4" name="Picture 3" descr="A logo with blue dots&#10;&#10;AI-generated content may be incorrect.">
            <a:extLst>
              <a:ext uri="{FF2B5EF4-FFF2-40B4-BE49-F238E27FC236}">
                <a16:creationId xmlns:a16="http://schemas.microsoft.com/office/drawing/2014/main" id="{63DFBB5F-A1B1-696A-BF25-785C6C9AE30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0208" y="6311825"/>
            <a:ext cx="345456" cy="351674"/>
          </a:xfrm>
          <a:prstGeom prst="rect">
            <a:avLst/>
          </a:prstGeom>
        </p:spPr>
      </p:pic>
      <p:sp>
        <p:nvSpPr>
          <p:cNvPr id="6" name="Text Placeholder 14">
            <a:extLst>
              <a:ext uri="{FF2B5EF4-FFF2-40B4-BE49-F238E27FC236}">
                <a16:creationId xmlns:a16="http://schemas.microsoft.com/office/drawing/2014/main" id="{12F229B3-FDEB-D4F1-3428-45CAA05E7783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2579207" y="5459792"/>
            <a:ext cx="7147885" cy="4046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>
              <a:defRPr lang="en-US" sz="2000" dirty="0" smtClean="0">
                <a:solidFill>
                  <a:srgbClr val="FFFFFF"/>
                </a:solidFill>
              </a:defRPr>
            </a:lvl1pPr>
          </a:lstStyle>
          <a:p>
            <a:pPr lvl="0">
              <a:lnSpc>
                <a:spcPct val="110000"/>
              </a:lnSpc>
            </a:pPr>
            <a:r>
              <a:rPr lang="en-US" err="1"/>
              <a:t>Navn</a:t>
            </a:r>
            <a:r>
              <a:rPr lang="en-US"/>
              <a:t>, </a:t>
            </a:r>
            <a:r>
              <a:rPr lang="en-US" err="1"/>
              <a:t>titel</a:t>
            </a:r>
            <a:r>
              <a:rPr lang="en-US"/>
              <a:t> &amp; </a:t>
            </a:r>
            <a:r>
              <a:rPr lang="en-US" err="1"/>
              <a:t>virksomhed</a:t>
            </a:r>
            <a:endParaRPr lang="en-US"/>
          </a:p>
        </p:txBody>
      </p:sp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24889DFB-DC97-939B-24FC-84B0655965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77010" y="1937156"/>
            <a:ext cx="9037980" cy="1421928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 algn="ctr">
              <a:lnSpc>
                <a:spcPct val="80000"/>
              </a:lnSpc>
              <a:defRPr sz="3600" spc="-75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</a:t>
            </a:r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3558F8AE-DEC7-0364-AC02-C8CD48BE656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038850" y="3371850"/>
            <a:ext cx="114300" cy="114300"/>
          </a:xfrm>
          <a:prstGeom prst="rect">
            <a:avLst/>
          </a:prstGeom>
        </p:spPr>
      </p:pic>
      <p:sp>
        <p:nvSpPr>
          <p:cNvPr id="22" name="Slide Number">
            <a:extLst>
              <a:ext uri="{FF2B5EF4-FFF2-40B4-BE49-F238E27FC236}">
                <a16:creationId xmlns:a16="http://schemas.microsoft.com/office/drawing/2014/main" id="{8C734B8A-1D3A-8686-ABE9-2118E5E44460}"/>
              </a:ext>
            </a:extLst>
          </p:cNvPr>
          <p:cNvSpPr txBox="1">
            <a:spLocks/>
          </p:cNvSpPr>
          <p:nvPr userDrawn="1"/>
        </p:nvSpPr>
        <p:spPr>
          <a:xfrm>
            <a:off x="10735499" y="6406622"/>
            <a:ext cx="739746" cy="174407"/>
          </a:xfrm>
          <a:prstGeom prst="rect">
            <a:avLst/>
          </a:prstGeom>
          <a:ln w="12700">
            <a:miter lim="400000"/>
          </a:ln>
        </p:spPr>
        <p:txBody>
          <a:bodyPr wrap="square" lIns="25400" tIns="25400" rIns="25400" bIns="25400" anchor="b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 marL="0" marR="0" indent="4572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0" marR="0" indent="9144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0" marR="0" indent="13716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0" marR="0" indent="18288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0" marR="0" indent="22860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0" marR="0" indent="27432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0" marR="0" indent="32004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0" marR="0" indent="36576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fld id="{86CB4B4D-7CA3-9044-876B-883B54F8677D}" type="slidenum">
              <a:rPr lang="en-US" sz="800" b="0" i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‹#›</a:t>
            </a:fld>
            <a:endParaRPr lang="en-US" sz="550" b="0" i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Graphic 4" descr="Open quotation mark with solid fill">
            <a:extLst>
              <a:ext uri="{FF2B5EF4-FFF2-40B4-BE49-F238E27FC236}">
                <a16:creationId xmlns:a16="http://schemas.microsoft.com/office/drawing/2014/main" id="{0401BA41-B68E-FED5-73B4-BAE80189A4F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678850" y="1034669"/>
            <a:ext cx="720000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74802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tat - Lys b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BG">
            <a:extLst>
              <a:ext uri="{FF2B5EF4-FFF2-40B4-BE49-F238E27FC236}">
                <a16:creationId xmlns:a16="http://schemas.microsoft.com/office/drawing/2014/main" id="{8F65216A-8D3C-EFE8-77E6-3D8C5202CC75}"/>
              </a:ext>
            </a:extLst>
          </p:cNvPr>
          <p:cNvSpPr>
            <a:spLocks/>
          </p:cNvSpPr>
          <p:nvPr userDrawn="1"/>
        </p:nvSpPr>
        <p:spPr>
          <a:xfrm>
            <a:off x="720208" y="728663"/>
            <a:ext cx="10740749" cy="5400675"/>
          </a:xfrm>
          <a:prstGeom prst="roundRect">
            <a:avLst>
              <a:gd name="adj" fmla="val 4090"/>
            </a:avLst>
          </a:prstGeom>
          <a:solidFill>
            <a:srgbClr val="F3F5F7"/>
          </a:solidFill>
          <a:ln w="12700">
            <a:miter lim="400000"/>
          </a:ln>
        </p:spPr>
        <p:txBody>
          <a:bodyPr lIns="25400" tIns="25400" rIns="25400" bIns="25400" anchor="ctr"/>
          <a:lstStyle/>
          <a:p>
            <a:pPr algn="ctr">
              <a:lnSpc>
                <a:spcPct val="100000"/>
              </a:lnSpc>
              <a:defRPr sz="3200" spc="0">
                <a:solidFill>
                  <a:srgbClr val="FFFFFF"/>
                </a:solidFill>
              </a:defRPr>
            </a:pPr>
            <a:endParaRPr sz="1600"/>
          </a:p>
        </p:txBody>
      </p:sp>
      <p:pic>
        <p:nvPicPr>
          <p:cNvPr id="4" name="Picture 3" descr="A logo with blue dots&#10;&#10;AI-generated content may be incorrect.">
            <a:extLst>
              <a:ext uri="{FF2B5EF4-FFF2-40B4-BE49-F238E27FC236}">
                <a16:creationId xmlns:a16="http://schemas.microsoft.com/office/drawing/2014/main" id="{63DFBB5F-A1B1-696A-BF25-785C6C9AE30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0208" y="6311825"/>
            <a:ext cx="345456" cy="351674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3558F8AE-DEC7-0364-AC02-C8CD48BE656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038850" y="3371850"/>
            <a:ext cx="114300" cy="114300"/>
          </a:xfrm>
          <a:prstGeom prst="rect">
            <a:avLst/>
          </a:prstGeom>
        </p:spPr>
      </p:pic>
      <p:sp>
        <p:nvSpPr>
          <p:cNvPr id="2" name="Slide Number">
            <a:extLst>
              <a:ext uri="{FF2B5EF4-FFF2-40B4-BE49-F238E27FC236}">
                <a16:creationId xmlns:a16="http://schemas.microsoft.com/office/drawing/2014/main" id="{AA4B9261-F09F-9B49-4F9F-4550C4667C16}"/>
              </a:ext>
            </a:extLst>
          </p:cNvPr>
          <p:cNvSpPr txBox="1">
            <a:spLocks/>
          </p:cNvSpPr>
          <p:nvPr userDrawn="1"/>
        </p:nvSpPr>
        <p:spPr>
          <a:xfrm>
            <a:off x="10735499" y="6406622"/>
            <a:ext cx="739746" cy="174407"/>
          </a:xfrm>
          <a:prstGeom prst="rect">
            <a:avLst/>
          </a:prstGeom>
          <a:ln w="12700">
            <a:miter lim="400000"/>
          </a:ln>
        </p:spPr>
        <p:txBody>
          <a:bodyPr wrap="square" lIns="25400" tIns="25400" rIns="25400" bIns="25400" anchor="b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 marL="0" marR="0" indent="4572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0" marR="0" indent="9144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0" marR="0" indent="13716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0" marR="0" indent="18288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0" marR="0" indent="22860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0" marR="0" indent="27432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0" marR="0" indent="32004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0" marR="0" indent="36576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fld id="{86CB4B4D-7CA3-9044-876B-883B54F8677D}" type="slidenum">
              <a:rPr lang="en-US" sz="800" b="0" i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‹#›</a:t>
            </a:fld>
            <a:endParaRPr lang="en-US" sz="550" b="0" i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 Placeholder 14">
            <a:extLst>
              <a:ext uri="{FF2B5EF4-FFF2-40B4-BE49-F238E27FC236}">
                <a16:creationId xmlns:a16="http://schemas.microsoft.com/office/drawing/2014/main" id="{5C4C01FA-8456-D98E-90F5-195BC9FECEC0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2579207" y="5459792"/>
            <a:ext cx="7147885" cy="4046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>
              <a:defRPr lang="en-US" sz="2000" dirty="0" smtClean="0">
                <a:solidFill>
                  <a:schemeClr val="accent2"/>
                </a:solidFill>
              </a:defRPr>
            </a:lvl1pPr>
          </a:lstStyle>
          <a:p>
            <a:pPr lvl="0">
              <a:lnSpc>
                <a:spcPct val="110000"/>
              </a:lnSpc>
            </a:pPr>
            <a:r>
              <a:rPr lang="en-US" err="1"/>
              <a:t>Navn</a:t>
            </a:r>
            <a:r>
              <a:rPr lang="en-US"/>
              <a:t>, </a:t>
            </a:r>
            <a:r>
              <a:rPr lang="en-US" err="1"/>
              <a:t>titel</a:t>
            </a:r>
            <a:r>
              <a:rPr lang="en-US"/>
              <a:t> &amp; </a:t>
            </a:r>
            <a:r>
              <a:rPr lang="en-US" err="1"/>
              <a:t>virksomhed</a:t>
            </a:r>
            <a:endParaRPr lang="en-US"/>
          </a:p>
        </p:txBody>
      </p:sp>
      <p:sp>
        <p:nvSpPr>
          <p:cNvPr id="5" name="Title Placeholder 1">
            <a:extLst>
              <a:ext uri="{FF2B5EF4-FFF2-40B4-BE49-F238E27FC236}">
                <a16:creationId xmlns:a16="http://schemas.microsoft.com/office/drawing/2014/main" id="{D94A24D6-FD47-16D1-77BF-D86839B6178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77010" y="1937156"/>
            <a:ext cx="9037980" cy="1421928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 algn="ctr">
              <a:lnSpc>
                <a:spcPct val="80000"/>
              </a:lnSpc>
              <a:defRPr sz="3600" spc="-75" baseline="0">
                <a:solidFill>
                  <a:schemeClr val="accent2"/>
                </a:solidFill>
              </a:defRPr>
            </a:lvl1pPr>
          </a:lstStyle>
          <a:p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</a:t>
            </a:r>
          </a:p>
        </p:txBody>
      </p:sp>
      <p:pic>
        <p:nvPicPr>
          <p:cNvPr id="9" name="Graphic 8" descr="Open quotation mark with solid fill">
            <a:extLst>
              <a:ext uri="{FF2B5EF4-FFF2-40B4-BE49-F238E27FC236}">
                <a16:creationId xmlns:a16="http://schemas.microsoft.com/office/drawing/2014/main" id="{35BA4D17-3B62-959E-D0F6-F4590E178D9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678850" y="1034669"/>
            <a:ext cx="720000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8881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die med 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iAP logo" descr="A logo with blue dots&#10;&#10;AI-generated content may be incorrect.">
            <a:extLst>
              <a:ext uri="{FF2B5EF4-FFF2-40B4-BE49-F238E27FC236}">
                <a16:creationId xmlns:a16="http://schemas.microsoft.com/office/drawing/2014/main" id="{63DFBB5F-A1B1-696A-BF25-785C6C9AE30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0208" y="6311825"/>
            <a:ext cx="345456" cy="351674"/>
          </a:xfrm>
          <a:prstGeom prst="rect">
            <a:avLst/>
          </a:prstGeom>
        </p:spPr>
      </p:pic>
      <p:sp>
        <p:nvSpPr>
          <p:cNvPr id="25" name="Picture Placeholder 2">
            <a:extLst>
              <a:ext uri="{FF2B5EF4-FFF2-40B4-BE49-F238E27FC236}">
                <a16:creationId xmlns:a16="http://schemas.microsoft.com/office/drawing/2014/main" id="{416314D5-3821-F23B-1B63-0EE41E4F7E80}"/>
              </a:ext>
            </a:extLst>
          </p:cNvPr>
          <p:cNvSpPr>
            <a:spLocks noGrp="1"/>
          </p:cNvSpPr>
          <p:nvPr>
            <p:ph type="pic" idx="21" hasCustomPrompt="1"/>
          </p:nvPr>
        </p:nvSpPr>
        <p:spPr>
          <a:xfrm>
            <a:off x="720208" y="1689172"/>
            <a:ext cx="10740749" cy="4440165"/>
          </a:xfrm>
          <a:prstGeom prst="roundRect">
            <a:avLst>
              <a:gd name="adj" fmla="val 1801"/>
            </a:avLst>
          </a:prstGeom>
          <a:solidFill>
            <a:srgbClr val="F3F5F7"/>
          </a:solidFill>
        </p:spPr>
        <p:txBody>
          <a:bodyPr wrap="square" lIns="91439" tIns="45719" rIns="91439" bIns="45719">
            <a:noAutofit/>
          </a:bodyPr>
          <a:lstStyle/>
          <a:p>
            <a:r>
              <a:rPr lang="en-US"/>
              <a:t> </a:t>
            </a:r>
            <a:endParaRPr/>
          </a:p>
        </p:txBody>
      </p:sp>
      <p:sp>
        <p:nvSpPr>
          <p:cNvPr id="29" name="Slide Number">
            <a:extLst>
              <a:ext uri="{FF2B5EF4-FFF2-40B4-BE49-F238E27FC236}">
                <a16:creationId xmlns:a16="http://schemas.microsoft.com/office/drawing/2014/main" id="{5FF8ED0D-E49D-84C7-F600-B1838B901779}"/>
              </a:ext>
            </a:extLst>
          </p:cNvPr>
          <p:cNvSpPr txBox="1">
            <a:spLocks/>
          </p:cNvSpPr>
          <p:nvPr userDrawn="1"/>
        </p:nvSpPr>
        <p:spPr>
          <a:xfrm>
            <a:off x="10735499" y="6406622"/>
            <a:ext cx="739746" cy="174407"/>
          </a:xfrm>
          <a:prstGeom prst="rect">
            <a:avLst/>
          </a:prstGeom>
          <a:ln w="12700">
            <a:miter lim="400000"/>
          </a:ln>
        </p:spPr>
        <p:txBody>
          <a:bodyPr wrap="square" lIns="25400" tIns="25400" rIns="25400" bIns="25400" anchor="b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 marL="0" marR="0" indent="4572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0" marR="0" indent="9144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0" marR="0" indent="13716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0" marR="0" indent="18288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0" marR="0" indent="22860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0" marR="0" indent="27432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0" marR="0" indent="32004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0" marR="0" indent="36576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fld id="{86CB4B4D-7CA3-9044-876B-883B54F8677D}" type="slidenum">
              <a:rPr lang="en-US" sz="800" b="0" i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‹#›</a:t>
            </a:fld>
            <a:endParaRPr lang="en-US" sz="550" b="0" i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814527CC-B485-FC0C-FA67-E250EF0996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14375" y="1031339"/>
            <a:ext cx="10740748" cy="584775"/>
          </a:xfrm>
          <a:prstGeom prst="rect">
            <a:avLst/>
          </a:prstGeom>
        </p:spPr>
        <p:txBody>
          <a:bodyPr vert="horz" wrap="square" lIns="91440" tIns="45720" rIns="91440" bIns="45720" rtlCol="0" anchor="t">
            <a:normAutofit/>
          </a:bodyPr>
          <a:lstStyle>
            <a:lvl1pPr marL="0" indent="0">
              <a:lnSpc>
                <a:spcPct val="80000"/>
              </a:lnSpc>
              <a:tabLst>
                <a:tab pos="750888" algn="l"/>
              </a:tabLst>
              <a:defRPr sz="4000" spc="0" baseline="0"/>
            </a:lvl1pPr>
          </a:lstStyle>
          <a:p>
            <a:r>
              <a:rPr lang="en-GB" err="1"/>
              <a:t>Overskrift</a:t>
            </a:r>
            <a:endParaRPr lang="en-US"/>
          </a:p>
        </p:txBody>
      </p:sp>
      <p:sp>
        <p:nvSpPr>
          <p:cNvPr id="10" name="Text Placeholder 12">
            <a:extLst>
              <a:ext uri="{FF2B5EF4-FFF2-40B4-BE49-F238E27FC236}">
                <a16:creationId xmlns:a16="http://schemas.microsoft.com/office/drawing/2014/main" id="{3C6F58B2-B5D6-004A-A631-0FED9796BC85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714375" y="735288"/>
            <a:ext cx="10740748" cy="222993"/>
          </a:xfrm>
        </p:spPr>
        <p:txBody>
          <a:bodyPr anchor="ctr">
            <a:noAutofit/>
          </a:bodyPr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da-DK"/>
              <a:t>Tema</a:t>
            </a:r>
            <a:endParaRPr lang="en-DK"/>
          </a:p>
        </p:txBody>
      </p:sp>
    </p:spTree>
    <p:extLst>
      <p:ext uri="{BB962C8B-B14F-4D97-AF65-F5344CB8AC3E}">
        <p14:creationId xmlns:p14="http://schemas.microsoft.com/office/powerpoint/2010/main" val="68832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die X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iAP logo" descr="A logo with blue dots&#10;&#10;AI-generated content may be incorrect.">
            <a:extLst>
              <a:ext uri="{FF2B5EF4-FFF2-40B4-BE49-F238E27FC236}">
                <a16:creationId xmlns:a16="http://schemas.microsoft.com/office/drawing/2014/main" id="{63DFBB5F-A1B1-696A-BF25-785C6C9AE30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0208" y="6311825"/>
            <a:ext cx="345456" cy="351674"/>
          </a:xfrm>
          <a:prstGeom prst="rect">
            <a:avLst/>
          </a:prstGeom>
        </p:spPr>
      </p:pic>
      <p:sp>
        <p:nvSpPr>
          <p:cNvPr id="25" name="Picture Placeholder 2">
            <a:extLst>
              <a:ext uri="{FF2B5EF4-FFF2-40B4-BE49-F238E27FC236}">
                <a16:creationId xmlns:a16="http://schemas.microsoft.com/office/drawing/2014/main" id="{416314D5-3821-F23B-1B63-0EE41E4F7E80}"/>
              </a:ext>
            </a:extLst>
          </p:cNvPr>
          <p:cNvSpPr>
            <a:spLocks noGrp="1"/>
          </p:cNvSpPr>
          <p:nvPr>
            <p:ph type="pic" idx="21" hasCustomPrompt="1"/>
          </p:nvPr>
        </p:nvSpPr>
        <p:spPr>
          <a:xfrm>
            <a:off x="720208" y="737093"/>
            <a:ext cx="10740749" cy="5392244"/>
          </a:xfrm>
          <a:prstGeom prst="roundRect">
            <a:avLst>
              <a:gd name="adj" fmla="val 1801"/>
            </a:avLst>
          </a:prstGeom>
          <a:solidFill>
            <a:srgbClr val="F3F5F7"/>
          </a:solidFill>
        </p:spPr>
        <p:txBody>
          <a:bodyPr wrap="square" lIns="91439" tIns="45719" rIns="91439" bIns="45719">
            <a:noAutofit/>
          </a:bodyPr>
          <a:lstStyle/>
          <a:p>
            <a:r>
              <a:rPr lang="en-US"/>
              <a:t> </a:t>
            </a:r>
            <a:endParaRPr/>
          </a:p>
        </p:txBody>
      </p:sp>
      <p:sp>
        <p:nvSpPr>
          <p:cNvPr id="2" name="Slide Number">
            <a:extLst>
              <a:ext uri="{FF2B5EF4-FFF2-40B4-BE49-F238E27FC236}">
                <a16:creationId xmlns:a16="http://schemas.microsoft.com/office/drawing/2014/main" id="{59FABC4E-1C32-019A-09F1-E20DE8647FE3}"/>
              </a:ext>
            </a:extLst>
          </p:cNvPr>
          <p:cNvSpPr txBox="1">
            <a:spLocks/>
          </p:cNvSpPr>
          <p:nvPr userDrawn="1"/>
        </p:nvSpPr>
        <p:spPr>
          <a:xfrm>
            <a:off x="10735499" y="6406622"/>
            <a:ext cx="739746" cy="174407"/>
          </a:xfrm>
          <a:prstGeom prst="rect">
            <a:avLst/>
          </a:prstGeom>
          <a:ln w="12700">
            <a:miter lim="400000"/>
          </a:ln>
        </p:spPr>
        <p:txBody>
          <a:bodyPr wrap="square" lIns="25400" tIns="25400" rIns="25400" bIns="25400" anchor="b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 marL="0" marR="0" indent="4572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0" marR="0" indent="9144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0" marR="0" indent="13716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0" marR="0" indent="18288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0" marR="0" indent="22860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0" marR="0" indent="27432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0" marR="0" indent="32004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0" marR="0" indent="36576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fld id="{86CB4B4D-7CA3-9044-876B-883B54F8677D}" type="slidenum">
              <a:rPr lang="en-US" sz="800" b="0" i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‹#›</a:t>
            </a:fld>
            <a:endParaRPr lang="en-US" sz="550" b="0" i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8228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alleri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iAP logo" descr="A logo with blue dots&#10;&#10;AI-generated content may be incorrect.">
            <a:extLst>
              <a:ext uri="{FF2B5EF4-FFF2-40B4-BE49-F238E27FC236}">
                <a16:creationId xmlns:a16="http://schemas.microsoft.com/office/drawing/2014/main" id="{63DFBB5F-A1B1-696A-BF25-785C6C9AE30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0208" y="6311825"/>
            <a:ext cx="345456" cy="351674"/>
          </a:xfrm>
          <a:prstGeom prst="rect">
            <a:avLst/>
          </a:prstGeom>
        </p:spPr>
      </p:pic>
      <p:sp>
        <p:nvSpPr>
          <p:cNvPr id="25" name="Picture Placeholder 2">
            <a:extLst>
              <a:ext uri="{FF2B5EF4-FFF2-40B4-BE49-F238E27FC236}">
                <a16:creationId xmlns:a16="http://schemas.microsoft.com/office/drawing/2014/main" id="{416314D5-3821-F23B-1B63-0EE41E4F7E80}"/>
              </a:ext>
            </a:extLst>
          </p:cNvPr>
          <p:cNvSpPr>
            <a:spLocks noGrp="1"/>
          </p:cNvSpPr>
          <p:nvPr>
            <p:ph type="pic" idx="21" hasCustomPrompt="1"/>
          </p:nvPr>
        </p:nvSpPr>
        <p:spPr>
          <a:xfrm>
            <a:off x="720208" y="737093"/>
            <a:ext cx="5216954" cy="5392244"/>
          </a:xfrm>
          <a:prstGeom prst="roundRect">
            <a:avLst>
              <a:gd name="adj" fmla="val 1801"/>
            </a:avLst>
          </a:prstGeom>
          <a:solidFill>
            <a:srgbClr val="F3F5F7"/>
          </a:solidFill>
        </p:spPr>
        <p:txBody>
          <a:bodyPr wrap="square" lIns="91439" tIns="45719" rIns="91439" bIns="45719">
            <a:noAutofit/>
          </a:bodyPr>
          <a:lstStyle/>
          <a:p>
            <a:r>
              <a:rPr lang="en-US"/>
              <a:t> </a:t>
            </a:r>
            <a:endParaRPr/>
          </a:p>
        </p:txBody>
      </p:sp>
      <p:sp>
        <p:nvSpPr>
          <p:cNvPr id="10" name="Slide Number">
            <a:extLst>
              <a:ext uri="{FF2B5EF4-FFF2-40B4-BE49-F238E27FC236}">
                <a16:creationId xmlns:a16="http://schemas.microsoft.com/office/drawing/2014/main" id="{6E3B01B9-6FEB-7C2A-6144-06C828387238}"/>
              </a:ext>
            </a:extLst>
          </p:cNvPr>
          <p:cNvSpPr txBox="1">
            <a:spLocks/>
          </p:cNvSpPr>
          <p:nvPr userDrawn="1"/>
        </p:nvSpPr>
        <p:spPr>
          <a:xfrm>
            <a:off x="10735499" y="6406622"/>
            <a:ext cx="739746" cy="174407"/>
          </a:xfrm>
          <a:prstGeom prst="rect">
            <a:avLst/>
          </a:prstGeom>
          <a:ln w="12700">
            <a:miter lim="400000"/>
          </a:ln>
        </p:spPr>
        <p:txBody>
          <a:bodyPr wrap="square" lIns="25400" tIns="25400" rIns="25400" bIns="25400" anchor="b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 marL="0" marR="0" indent="4572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0" marR="0" indent="9144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0" marR="0" indent="13716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0" marR="0" indent="18288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0" marR="0" indent="22860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0" marR="0" indent="27432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0" marR="0" indent="32004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0" marR="0" indent="36576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fld id="{86CB4B4D-7CA3-9044-876B-883B54F8677D}" type="slidenum">
              <a:rPr lang="en-US" sz="800" b="0" i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‹#›</a:t>
            </a:fld>
            <a:endParaRPr lang="en-US" sz="550" b="0" i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Picture Placeholder 2">
            <a:extLst>
              <a:ext uri="{FF2B5EF4-FFF2-40B4-BE49-F238E27FC236}">
                <a16:creationId xmlns:a16="http://schemas.microsoft.com/office/drawing/2014/main" id="{6CB9A328-3821-59D5-EEB6-E1231FF194B6}"/>
              </a:ext>
            </a:extLst>
          </p:cNvPr>
          <p:cNvSpPr>
            <a:spLocks noGrp="1"/>
          </p:cNvSpPr>
          <p:nvPr>
            <p:ph type="pic" idx="23" hasCustomPrompt="1"/>
          </p:nvPr>
        </p:nvSpPr>
        <p:spPr>
          <a:xfrm>
            <a:off x="6250043" y="737093"/>
            <a:ext cx="5210914" cy="5392244"/>
          </a:xfrm>
          <a:prstGeom prst="roundRect">
            <a:avLst>
              <a:gd name="adj" fmla="val 1801"/>
            </a:avLst>
          </a:prstGeom>
          <a:solidFill>
            <a:srgbClr val="F3F5F7"/>
          </a:solidFill>
        </p:spPr>
        <p:txBody>
          <a:bodyPr wrap="square" lIns="91439" tIns="45719" rIns="91439" bIns="45719">
            <a:noAutofit/>
          </a:bodyPr>
          <a:lstStyle/>
          <a:p>
            <a:r>
              <a:rPr lang="en-US"/>
              <a:t> 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897971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alleri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iAP logo" descr="A logo with blue dots&#10;&#10;AI-generated content may be incorrect.">
            <a:extLst>
              <a:ext uri="{FF2B5EF4-FFF2-40B4-BE49-F238E27FC236}">
                <a16:creationId xmlns:a16="http://schemas.microsoft.com/office/drawing/2014/main" id="{63DFBB5F-A1B1-696A-BF25-785C6C9AE30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0208" y="6311825"/>
            <a:ext cx="345456" cy="351674"/>
          </a:xfrm>
          <a:prstGeom prst="rect">
            <a:avLst/>
          </a:prstGeom>
        </p:spPr>
      </p:pic>
      <p:sp>
        <p:nvSpPr>
          <p:cNvPr id="25" name="Picture Placeholder 2">
            <a:extLst>
              <a:ext uri="{FF2B5EF4-FFF2-40B4-BE49-F238E27FC236}">
                <a16:creationId xmlns:a16="http://schemas.microsoft.com/office/drawing/2014/main" id="{416314D5-3821-F23B-1B63-0EE41E4F7E80}"/>
              </a:ext>
            </a:extLst>
          </p:cNvPr>
          <p:cNvSpPr>
            <a:spLocks noGrp="1"/>
          </p:cNvSpPr>
          <p:nvPr>
            <p:ph type="pic" idx="21" hasCustomPrompt="1"/>
          </p:nvPr>
        </p:nvSpPr>
        <p:spPr>
          <a:xfrm>
            <a:off x="720208" y="737093"/>
            <a:ext cx="3375274" cy="5392244"/>
          </a:xfrm>
          <a:prstGeom prst="roundRect">
            <a:avLst>
              <a:gd name="adj" fmla="val 1801"/>
            </a:avLst>
          </a:prstGeom>
          <a:solidFill>
            <a:srgbClr val="F3F5F7"/>
          </a:solidFill>
        </p:spPr>
        <p:txBody>
          <a:bodyPr wrap="square" lIns="91439" tIns="45719" rIns="91439" bIns="45719">
            <a:noAutofit/>
          </a:bodyPr>
          <a:lstStyle/>
          <a:p>
            <a:r>
              <a:rPr lang="en-US"/>
              <a:t> </a:t>
            </a:r>
            <a:endParaRPr/>
          </a:p>
        </p:txBody>
      </p:sp>
      <p:sp>
        <p:nvSpPr>
          <p:cNvPr id="10" name="Slide Number">
            <a:extLst>
              <a:ext uri="{FF2B5EF4-FFF2-40B4-BE49-F238E27FC236}">
                <a16:creationId xmlns:a16="http://schemas.microsoft.com/office/drawing/2014/main" id="{6E3B01B9-6FEB-7C2A-6144-06C828387238}"/>
              </a:ext>
            </a:extLst>
          </p:cNvPr>
          <p:cNvSpPr txBox="1">
            <a:spLocks/>
          </p:cNvSpPr>
          <p:nvPr userDrawn="1"/>
        </p:nvSpPr>
        <p:spPr>
          <a:xfrm>
            <a:off x="10735499" y="6406622"/>
            <a:ext cx="739746" cy="174407"/>
          </a:xfrm>
          <a:prstGeom prst="rect">
            <a:avLst/>
          </a:prstGeom>
          <a:ln w="12700">
            <a:miter lim="400000"/>
          </a:ln>
        </p:spPr>
        <p:txBody>
          <a:bodyPr wrap="square" lIns="25400" tIns="25400" rIns="25400" bIns="25400" anchor="b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 marL="0" marR="0" indent="4572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0" marR="0" indent="9144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0" marR="0" indent="13716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0" marR="0" indent="18288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0" marR="0" indent="22860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0" marR="0" indent="27432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0" marR="0" indent="32004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0" marR="0" indent="36576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fld id="{86CB4B4D-7CA3-9044-876B-883B54F8677D}" type="slidenum">
              <a:rPr lang="en-US" sz="800" b="0" i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‹#›</a:t>
            </a:fld>
            <a:endParaRPr lang="en-US" sz="550" b="0" i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22E75541-D1A1-D60F-69F1-959FCC7C3248}"/>
              </a:ext>
            </a:extLst>
          </p:cNvPr>
          <p:cNvSpPr>
            <a:spLocks noGrp="1"/>
          </p:cNvSpPr>
          <p:nvPr>
            <p:ph type="pic" idx="22" hasCustomPrompt="1"/>
          </p:nvPr>
        </p:nvSpPr>
        <p:spPr>
          <a:xfrm>
            <a:off x="8085683" y="737093"/>
            <a:ext cx="3375274" cy="5392244"/>
          </a:xfrm>
          <a:prstGeom prst="roundRect">
            <a:avLst>
              <a:gd name="adj" fmla="val 1801"/>
            </a:avLst>
          </a:prstGeom>
          <a:solidFill>
            <a:srgbClr val="F3F5F7"/>
          </a:solidFill>
        </p:spPr>
        <p:txBody>
          <a:bodyPr wrap="square" lIns="91439" tIns="45719" rIns="91439" bIns="45719">
            <a:noAutofit/>
          </a:bodyPr>
          <a:lstStyle/>
          <a:p>
            <a:r>
              <a:rPr lang="en-US"/>
              <a:t> </a:t>
            </a:r>
            <a:endParaRPr/>
          </a:p>
        </p:txBody>
      </p:sp>
      <p:sp>
        <p:nvSpPr>
          <p:cNvPr id="12" name="Picture Placeholder 2">
            <a:extLst>
              <a:ext uri="{FF2B5EF4-FFF2-40B4-BE49-F238E27FC236}">
                <a16:creationId xmlns:a16="http://schemas.microsoft.com/office/drawing/2014/main" id="{6CB9A328-3821-59D5-EEB6-E1231FF194B6}"/>
              </a:ext>
            </a:extLst>
          </p:cNvPr>
          <p:cNvSpPr>
            <a:spLocks noGrp="1"/>
          </p:cNvSpPr>
          <p:nvPr>
            <p:ph type="pic" idx="23" hasCustomPrompt="1"/>
          </p:nvPr>
        </p:nvSpPr>
        <p:spPr>
          <a:xfrm>
            <a:off x="4408363" y="737093"/>
            <a:ext cx="3375274" cy="5392244"/>
          </a:xfrm>
          <a:prstGeom prst="roundRect">
            <a:avLst>
              <a:gd name="adj" fmla="val 1801"/>
            </a:avLst>
          </a:prstGeom>
          <a:solidFill>
            <a:srgbClr val="F3F5F7"/>
          </a:solidFill>
        </p:spPr>
        <p:txBody>
          <a:bodyPr wrap="square" lIns="91439" tIns="45719" rIns="91439" bIns="45719">
            <a:noAutofit/>
          </a:bodyPr>
          <a:lstStyle/>
          <a:p>
            <a:r>
              <a:rPr lang="en-US"/>
              <a:t> 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051202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alleri 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iAP logo" descr="A logo with blue dots&#10;&#10;AI-generated content may be incorrect.">
            <a:extLst>
              <a:ext uri="{FF2B5EF4-FFF2-40B4-BE49-F238E27FC236}">
                <a16:creationId xmlns:a16="http://schemas.microsoft.com/office/drawing/2014/main" id="{63DFBB5F-A1B1-696A-BF25-785C6C9AE30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0208" y="6311825"/>
            <a:ext cx="345456" cy="351674"/>
          </a:xfrm>
          <a:prstGeom prst="rect">
            <a:avLst/>
          </a:prstGeom>
        </p:spPr>
      </p:pic>
      <p:sp>
        <p:nvSpPr>
          <p:cNvPr id="25" name="Picture Placeholder 2">
            <a:extLst>
              <a:ext uri="{FF2B5EF4-FFF2-40B4-BE49-F238E27FC236}">
                <a16:creationId xmlns:a16="http://schemas.microsoft.com/office/drawing/2014/main" id="{416314D5-3821-F23B-1B63-0EE41E4F7E80}"/>
              </a:ext>
            </a:extLst>
          </p:cNvPr>
          <p:cNvSpPr>
            <a:spLocks noGrp="1"/>
          </p:cNvSpPr>
          <p:nvPr>
            <p:ph type="pic" idx="21" hasCustomPrompt="1"/>
          </p:nvPr>
        </p:nvSpPr>
        <p:spPr>
          <a:xfrm>
            <a:off x="720208" y="737093"/>
            <a:ext cx="2911993" cy="5392244"/>
          </a:xfrm>
          <a:prstGeom prst="roundRect">
            <a:avLst>
              <a:gd name="adj" fmla="val 1801"/>
            </a:avLst>
          </a:prstGeom>
          <a:solidFill>
            <a:srgbClr val="F3F5F7"/>
          </a:solidFill>
        </p:spPr>
        <p:txBody>
          <a:bodyPr wrap="square" lIns="91439" tIns="45719" rIns="91439" bIns="45719">
            <a:noAutofit/>
          </a:bodyPr>
          <a:lstStyle/>
          <a:p>
            <a:r>
              <a:rPr lang="en-US"/>
              <a:t> </a:t>
            </a:r>
            <a:endParaRPr/>
          </a:p>
        </p:txBody>
      </p: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85989919-72B0-8542-53C4-8A3948CE955E}"/>
              </a:ext>
            </a:extLst>
          </p:cNvPr>
          <p:cNvSpPr>
            <a:spLocks noGrp="1"/>
          </p:cNvSpPr>
          <p:nvPr>
            <p:ph type="pic" idx="22" hasCustomPrompt="1"/>
          </p:nvPr>
        </p:nvSpPr>
        <p:spPr>
          <a:xfrm>
            <a:off x="3984108" y="737094"/>
            <a:ext cx="7476849" cy="2502056"/>
          </a:xfrm>
          <a:prstGeom prst="roundRect">
            <a:avLst>
              <a:gd name="adj" fmla="val 1801"/>
            </a:avLst>
          </a:prstGeom>
          <a:solidFill>
            <a:srgbClr val="F3F5F7"/>
          </a:solidFill>
        </p:spPr>
        <p:txBody>
          <a:bodyPr wrap="square" lIns="91439" tIns="45719" rIns="91439" bIns="45719">
            <a:noAutofit/>
          </a:bodyPr>
          <a:lstStyle/>
          <a:p>
            <a:r>
              <a:rPr lang="en-US"/>
              <a:t> </a:t>
            </a:r>
            <a:endParaRPr/>
          </a:p>
        </p:txBody>
      </p:sp>
      <p:sp>
        <p:nvSpPr>
          <p:cNvPr id="9" name="Picture Placeholder 2">
            <a:extLst>
              <a:ext uri="{FF2B5EF4-FFF2-40B4-BE49-F238E27FC236}">
                <a16:creationId xmlns:a16="http://schemas.microsoft.com/office/drawing/2014/main" id="{D7A0C83B-CA23-DF71-7E6E-6B4332E1ADD3}"/>
              </a:ext>
            </a:extLst>
          </p:cNvPr>
          <p:cNvSpPr>
            <a:spLocks noGrp="1"/>
          </p:cNvSpPr>
          <p:nvPr>
            <p:ph type="pic" idx="23" hasCustomPrompt="1"/>
          </p:nvPr>
        </p:nvSpPr>
        <p:spPr>
          <a:xfrm>
            <a:off x="3984108" y="3619994"/>
            <a:ext cx="7476849" cy="2502056"/>
          </a:xfrm>
          <a:prstGeom prst="roundRect">
            <a:avLst>
              <a:gd name="adj" fmla="val 1801"/>
            </a:avLst>
          </a:prstGeom>
          <a:solidFill>
            <a:srgbClr val="F3F5F7"/>
          </a:solidFill>
        </p:spPr>
        <p:txBody>
          <a:bodyPr wrap="square" lIns="91439" tIns="45719" rIns="91439" bIns="45719">
            <a:noAutofit/>
          </a:bodyPr>
          <a:lstStyle/>
          <a:p>
            <a:r>
              <a:rPr lang="en-US"/>
              <a:t> </a:t>
            </a:r>
            <a:endParaRPr/>
          </a:p>
        </p:txBody>
      </p:sp>
      <p:sp>
        <p:nvSpPr>
          <p:cNvPr id="10" name="Slide Number">
            <a:extLst>
              <a:ext uri="{FF2B5EF4-FFF2-40B4-BE49-F238E27FC236}">
                <a16:creationId xmlns:a16="http://schemas.microsoft.com/office/drawing/2014/main" id="{0ACF17A1-D078-C859-FA49-C8E52ECAB573}"/>
              </a:ext>
            </a:extLst>
          </p:cNvPr>
          <p:cNvSpPr txBox="1">
            <a:spLocks/>
          </p:cNvSpPr>
          <p:nvPr userDrawn="1"/>
        </p:nvSpPr>
        <p:spPr>
          <a:xfrm>
            <a:off x="10735499" y="6406622"/>
            <a:ext cx="739746" cy="174407"/>
          </a:xfrm>
          <a:prstGeom prst="rect">
            <a:avLst/>
          </a:prstGeom>
          <a:ln w="12700">
            <a:miter lim="400000"/>
          </a:ln>
        </p:spPr>
        <p:txBody>
          <a:bodyPr wrap="square" lIns="25400" tIns="25400" rIns="25400" bIns="25400" anchor="b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 marL="0" marR="0" indent="4572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0" marR="0" indent="9144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0" marR="0" indent="13716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0" marR="0" indent="18288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0" marR="0" indent="22860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0" marR="0" indent="27432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0" marR="0" indent="32004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0" marR="0" indent="36576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fld id="{86CB4B4D-7CA3-9044-876B-883B54F8677D}" type="slidenum">
              <a:rPr lang="en-US" sz="800" b="0" i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‹#›</a:t>
            </a:fld>
            <a:endParaRPr lang="en-US" sz="550" b="0" i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32700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alleri 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iAP logo" descr="A logo with blue dots&#10;&#10;AI-generated content may be incorrect.">
            <a:extLst>
              <a:ext uri="{FF2B5EF4-FFF2-40B4-BE49-F238E27FC236}">
                <a16:creationId xmlns:a16="http://schemas.microsoft.com/office/drawing/2014/main" id="{63DFBB5F-A1B1-696A-BF25-785C6C9AE30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0208" y="6311825"/>
            <a:ext cx="345456" cy="351674"/>
          </a:xfrm>
          <a:prstGeom prst="rect">
            <a:avLst/>
          </a:prstGeom>
        </p:spPr>
      </p:pic>
      <p:sp>
        <p:nvSpPr>
          <p:cNvPr id="25" name="Picture Placeholder 2">
            <a:extLst>
              <a:ext uri="{FF2B5EF4-FFF2-40B4-BE49-F238E27FC236}">
                <a16:creationId xmlns:a16="http://schemas.microsoft.com/office/drawing/2014/main" id="{416314D5-3821-F23B-1B63-0EE41E4F7E80}"/>
              </a:ext>
            </a:extLst>
          </p:cNvPr>
          <p:cNvSpPr>
            <a:spLocks noGrp="1"/>
          </p:cNvSpPr>
          <p:nvPr>
            <p:ph type="pic" idx="21" hasCustomPrompt="1"/>
          </p:nvPr>
        </p:nvSpPr>
        <p:spPr>
          <a:xfrm>
            <a:off x="8548964" y="737093"/>
            <a:ext cx="2911993" cy="5392244"/>
          </a:xfrm>
          <a:prstGeom prst="roundRect">
            <a:avLst>
              <a:gd name="adj" fmla="val 1801"/>
            </a:avLst>
          </a:prstGeom>
          <a:solidFill>
            <a:srgbClr val="F3F5F7"/>
          </a:solidFill>
        </p:spPr>
        <p:txBody>
          <a:bodyPr wrap="square" lIns="91439" tIns="45719" rIns="91439" bIns="45719">
            <a:noAutofit/>
          </a:bodyPr>
          <a:lstStyle/>
          <a:p>
            <a:r>
              <a:rPr lang="en-US"/>
              <a:t> </a:t>
            </a:r>
            <a:endParaRPr/>
          </a:p>
        </p:txBody>
      </p: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85989919-72B0-8542-53C4-8A3948CE955E}"/>
              </a:ext>
            </a:extLst>
          </p:cNvPr>
          <p:cNvSpPr>
            <a:spLocks noGrp="1"/>
          </p:cNvSpPr>
          <p:nvPr>
            <p:ph type="pic" idx="22" hasCustomPrompt="1"/>
          </p:nvPr>
        </p:nvSpPr>
        <p:spPr>
          <a:xfrm>
            <a:off x="720208" y="737094"/>
            <a:ext cx="3559693" cy="2502056"/>
          </a:xfrm>
          <a:prstGeom prst="roundRect">
            <a:avLst>
              <a:gd name="adj" fmla="val 1801"/>
            </a:avLst>
          </a:prstGeom>
          <a:solidFill>
            <a:srgbClr val="F3F5F7"/>
          </a:solidFill>
        </p:spPr>
        <p:txBody>
          <a:bodyPr wrap="square" lIns="91439" tIns="45719" rIns="91439" bIns="45719">
            <a:noAutofit/>
          </a:bodyPr>
          <a:lstStyle/>
          <a:p>
            <a:r>
              <a:rPr lang="en-US"/>
              <a:t> </a:t>
            </a:r>
            <a:endParaRPr/>
          </a:p>
        </p:txBody>
      </p:sp>
      <p:sp>
        <p:nvSpPr>
          <p:cNvPr id="9" name="Picture Placeholder 2">
            <a:extLst>
              <a:ext uri="{FF2B5EF4-FFF2-40B4-BE49-F238E27FC236}">
                <a16:creationId xmlns:a16="http://schemas.microsoft.com/office/drawing/2014/main" id="{D7A0C83B-CA23-DF71-7E6E-6B4332E1ADD3}"/>
              </a:ext>
            </a:extLst>
          </p:cNvPr>
          <p:cNvSpPr>
            <a:spLocks noGrp="1"/>
          </p:cNvSpPr>
          <p:nvPr>
            <p:ph type="pic" idx="23" hasCustomPrompt="1"/>
          </p:nvPr>
        </p:nvSpPr>
        <p:spPr>
          <a:xfrm>
            <a:off x="720208" y="3619994"/>
            <a:ext cx="7476849" cy="2502056"/>
          </a:xfrm>
          <a:prstGeom prst="roundRect">
            <a:avLst>
              <a:gd name="adj" fmla="val 1801"/>
            </a:avLst>
          </a:prstGeom>
          <a:solidFill>
            <a:srgbClr val="F3F5F7"/>
          </a:solidFill>
        </p:spPr>
        <p:txBody>
          <a:bodyPr wrap="square" lIns="91439" tIns="45719" rIns="91439" bIns="45719">
            <a:noAutofit/>
          </a:bodyPr>
          <a:lstStyle/>
          <a:p>
            <a:r>
              <a:rPr lang="en-US"/>
              <a:t> </a:t>
            </a:r>
            <a:endParaRPr/>
          </a:p>
        </p:txBody>
      </p:sp>
      <p:sp>
        <p:nvSpPr>
          <p:cNvPr id="5" name="Picture Placeholder 2">
            <a:extLst>
              <a:ext uri="{FF2B5EF4-FFF2-40B4-BE49-F238E27FC236}">
                <a16:creationId xmlns:a16="http://schemas.microsoft.com/office/drawing/2014/main" id="{6DB3238B-A7E8-EB2E-8412-E6BFE7FA19FE}"/>
              </a:ext>
            </a:extLst>
          </p:cNvPr>
          <p:cNvSpPr>
            <a:spLocks noGrp="1"/>
          </p:cNvSpPr>
          <p:nvPr>
            <p:ph type="pic" idx="24" hasCustomPrompt="1"/>
          </p:nvPr>
        </p:nvSpPr>
        <p:spPr>
          <a:xfrm>
            <a:off x="4638158" y="737094"/>
            <a:ext cx="3559693" cy="2502056"/>
          </a:xfrm>
          <a:prstGeom prst="roundRect">
            <a:avLst>
              <a:gd name="adj" fmla="val 1801"/>
            </a:avLst>
          </a:prstGeom>
          <a:solidFill>
            <a:srgbClr val="F3F5F7"/>
          </a:solidFill>
        </p:spPr>
        <p:txBody>
          <a:bodyPr wrap="square" lIns="91439" tIns="45719" rIns="91439" bIns="45719">
            <a:noAutofit/>
          </a:bodyPr>
          <a:lstStyle/>
          <a:p>
            <a:r>
              <a:rPr lang="en-US"/>
              <a:t> </a:t>
            </a:r>
            <a:endParaRPr/>
          </a:p>
        </p:txBody>
      </p:sp>
      <p:sp>
        <p:nvSpPr>
          <p:cNvPr id="6" name="Slide Number">
            <a:extLst>
              <a:ext uri="{FF2B5EF4-FFF2-40B4-BE49-F238E27FC236}">
                <a16:creationId xmlns:a16="http://schemas.microsoft.com/office/drawing/2014/main" id="{E983A155-0F2E-3280-5AA8-295B1064F4B1}"/>
              </a:ext>
            </a:extLst>
          </p:cNvPr>
          <p:cNvSpPr txBox="1">
            <a:spLocks/>
          </p:cNvSpPr>
          <p:nvPr userDrawn="1"/>
        </p:nvSpPr>
        <p:spPr>
          <a:xfrm>
            <a:off x="10735499" y="6406622"/>
            <a:ext cx="739746" cy="174407"/>
          </a:xfrm>
          <a:prstGeom prst="rect">
            <a:avLst/>
          </a:prstGeom>
          <a:ln w="12700">
            <a:miter lim="400000"/>
          </a:ln>
        </p:spPr>
        <p:txBody>
          <a:bodyPr wrap="square" lIns="25400" tIns="25400" rIns="25400" bIns="25400" anchor="b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 marL="0" marR="0" indent="4572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0" marR="0" indent="9144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0" marR="0" indent="13716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0" marR="0" indent="18288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0" marR="0" indent="22860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0" marR="0" indent="27432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0" marR="0" indent="32004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0" marR="0" indent="36576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fld id="{86CB4B4D-7CA3-9044-876B-883B54F8677D}" type="slidenum">
              <a:rPr lang="en-US" sz="800" b="0" i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‹#›</a:t>
            </a:fld>
            <a:endParaRPr lang="en-US" sz="550" b="0" i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87693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alleri 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iAP logo" descr="A logo with blue dots&#10;&#10;AI-generated content may be incorrect.">
            <a:extLst>
              <a:ext uri="{FF2B5EF4-FFF2-40B4-BE49-F238E27FC236}">
                <a16:creationId xmlns:a16="http://schemas.microsoft.com/office/drawing/2014/main" id="{63DFBB5F-A1B1-696A-BF25-785C6C9AE30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0208" y="6311825"/>
            <a:ext cx="345456" cy="351674"/>
          </a:xfrm>
          <a:prstGeom prst="rect">
            <a:avLst/>
          </a:prstGeom>
        </p:spPr>
      </p:pic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85989919-72B0-8542-53C4-8A3948CE955E}"/>
              </a:ext>
            </a:extLst>
          </p:cNvPr>
          <p:cNvSpPr>
            <a:spLocks noGrp="1"/>
          </p:cNvSpPr>
          <p:nvPr>
            <p:ph type="pic" idx="22" hasCustomPrompt="1"/>
          </p:nvPr>
        </p:nvSpPr>
        <p:spPr>
          <a:xfrm>
            <a:off x="720208" y="737094"/>
            <a:ext cx="3246486" cy="2502056"/>
          </a:xfrm>
          <a:prstGeom prst="roundRect">
            <a:avLst>
              <a:gd name="adj" fmla="val 1801"/>
            </a:avLst>
          </a:prstGeom>
          <a:solidFill>
            <a:srgbClr val="F3F5F7"/>
          </a:solidFill>
        </p:spPr>
        <p:txBody>
          <a:bodyPr wrap="square" lIns="91439" tIns="45719" rIns="91439" bIns="45719">
            <a:noAutofit/>
          </a:bodyPr>
          <a:lstStyle/>
          <a:p>
            <a:r>
              <a:rPr lang="en-US"/>
              <a:t> </a:t>
            </a:r>
            <a:endParaRPr/>
          </a:p>
        </p:txBody>
      </p:sp>
      <p:sp>
        <p:nvSpPr>
          <p:cNvPr id="6" name="Slide Number">
            <a:extLst>
              <a:ext uri="{FF2B5EF4-FFF2-40B4-BE49-F238E27FC236}">
                <a16:creationId xmlns:a16="http://schemas.microsoft.com/office/drawing/2014/main" id="{E983A155-0F2E-3280-5AA8-295B1064F4B1}"/>
              </a:ext>
            </a:extLst>
          </p:cNvPr>
          <p:cNvSpPr txBox="1">
            <a:spLocks/>
          </p:cNvSpPr>
          <p:nvPr userDrawn="1"/>
        </p:nvSpPr>
        <p:spPr>
          <a:xfrm>
            <a:off x="10735499" y="6406622"/>
            <a:ext cx="739746" cy="174407"/>
          </a:xfrm>
          <a:prstGeom prst="rect">
            <a:avLst/>
          </a:prstGeom>
          <a:ln w="12700">
            <a:miter lim="400000"/>
          </a:ln>
        </p:spPr>
        <p:txBody>
          <a:bodyPr wrap="square" lIns="25400" tIns="25400" rIns="25400" bIns="25400" anchor="b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 marL="0" marR="0" indent="4572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0" marR="0" indent="9144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0" marR="0" indent="13716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0" marR="0" indent="18288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0" marR="0" indent="22860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0" marR="0" indent="27432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0" marR="0" indent="32004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0" marR="0" indent="36576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fld id="{86CB4B4D-7CA3-9044-876B-883B54F8677D}" type="slidenum">
              <a:rPr lang="en-US" sz="800" b="0" i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‹#›</a:t>
            </a:fld>
            <a:endParaRPr lang="en-US" sz="550" b="0" i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Picture Placeholder 2">
            <a:extLst>
              <a:ext uri="{FF2B5EF4-FFF2-40B4-BE49-F238E27FC236}">
                <a16:creationId xmlns:a16="http://schemas.microsoft.com/office/drawing/2014/main" id="{C037E42D-F3F5-E544-76CC-F31B0A510C71}"/>
              </a:ext>
            </a:extLst>
          </p:cNvPr>
          <p:cNvSpPr>
            <a:spLocks noGrp="1"/>
          </p:cNvSpPr>
          <p:nvPr>
            <p:ph type="pic" idx="29" hasCustomPrompt="1"/>
          </p:nvPr>
        </p:nvSpPr>
        <p:spPr>
          <a:xfrm>
            <a:off x="4472758" y="737094"/>
            <a:ext cx="3246486" cy="2502056"/>
          </a:xfrm>
          <a:prstGeom prst="roundRect">
            <a:avLst>
              <a:gd name="adj" fmla="val 1801"/>
            </a:avLst>
          </a:prstGeom>
          <a:solidFill>
            <a:srgbClr val="F3F5F7"/>
          </a:solidFill>
        </p:spPr>
        <p:txBody>
          <a:bodyPr wrap="square" lIns="91439" tIns="45719" rIns="91439" bIns="45719">
            <a:noAutofit/>
          </a:bodyPr>
          <a:lstStyle/>
          <a:p>
            <a:r>
              <a:rPr lang="en-US"/>
              <a:t> </a:t>
            </a:r>
            <a:endParaRPr/>
          </a:p>
        </p:txBody>
      </p:sp>
      <p:sp>
        <p:nvSpPr>
          <p:cNvPr id="14" name="Picture Placeholder 2">
            <a:extLst>
              <a:ext uri="{FF2B5EF4-FFF2-40B4-BE49-F238E27FC236}">
                <a16:creationId xmlns:a16="http://schemas.microsoft.com/office/drawing/2014/main" id="{8E3CEBEA-F739-9FD1-623E-28502C2AEEEA}"/>
              </a:ext>
            </a:extLst>
          </p:cNvPr>
          <p:cNvSpPr>
            <a:spLocks noGrp="1"/>
          </p:cNvSpPr>
          <p:nvPr>
            <p:ph type="pic" idx="30" hasCustomPrompt="1"/>
          </p:nvPr>
        </p:nvSpPr>
        <p:spPr>
          <a:xfrm>
            <a:off x="8215712" y="737094"/>
            <a:ext cx="3246486" cy="2502056"/>
          </a:xfrm>
          <a:prstGeom prst="roundRect">
            <a:avLst>
              <a:gd name="adj" fmla="val 1801"/>
            </a:avLst>
          </a:prstGeom>
          <a:solidFill>
            <a:srgbClr val="F3F5F7"/>
          </a:solidFill>
        </p:spPr>
        <p:txBody>
          <a:bodyPr wrap="square" lIns="91439" tIns="45719" rIns="91439" bIns="45719">
            <a:noAutofit/>
          </a:bodyPr>
          <a:lstStyle/>
          <a:p>
            <a:r>
              <a:rPr lang="en-US"/>
              <a:t> </a:t>
            </a:r>
            <a:endParaRPr/>
          </a:p>
        </p:txBody>
      </p:sp>
      <p:sp>
        <p:nvSpPr>
          <p:cNvPr id="15" name="Picture Placeholder 2">
            <a:extLst>
              <a:ext uri="{FF2B5EF4-FFF2-40B4-BE49-F238E27FC236}">
                <a16:creationId xmlns:a16="http://schemas.microsoft.com/office/drawing/2014/main" id="{EB606D9F-55F3-F214-A524-5960D4C812DD}"/>
              </a:ext>
            </a:extLst>
          </p:cNvPr>
          <p:cNvSpPr>
            <a:spLocks noGrp="1"/>
          </p:cNvSpPr>
          <p:nvPr>
            <p:ph type="pic" idx="31" hasCustomPrompt="1"/>
          </p:nvPr>
        </p:nvSpPr>
        <p:spPr>
          <a:xfrm>
            <a:off x="720208" y="3618850"/>
            <a:ext cx="3246486" cy="2505055"/>
          </a:xfrm>
          <a:prstGeom prst="roundRect">
            <a:avLst>
              <a:gd name="adj" fmla="val 1801"/>
            </a:avLst>
          </a:prstGeom>
          <a:solidFill>
            <a:srgbClr val="F3F5F7"/>
          </a:solidFill>
        </p:spPr>
        <p:txBody>
          <a:bodyPr wrap="square" lIns="91439" tIns="45719" rIns="91439" bIns="45719">
            <a:noAutofit/>
          </a:bodyPr>
          <a:lstStyle/>
          <a:p>
            <a:r>
              <a:rPr lang="en-US"/>
              <a:t> </a:t>
            </a:r>
            <a:endParaRPr/>
          </a:p>
        </p:txBody>
      </p:sp>
      <p:sp>
        <p:nvSpPr>
          <p:cNvPr id="16" name="Picture Placeholder 2">
            <a:extLst>
              <a:ext uri="{FF2B5EF4-FFF2-40B4-BE49-F238E27FC236}">
                <a16:creationId xmlns:a16="http://schemas.microsoft.com/office/drawing/2014/main" id="{08253164-27E1-6FA1-8303-E9396324CF68}"/>
              </a:ext>
            </a:extLst>
          </p:cNvPr>
          <p:cNvSpPr>
            <a:spLocks noGrp="1"/>
          </p:cNvSpPr>
          <p:nvPr>
            <p:ph type="pic" idx="32" hasCustomPrompt="1"/>
          </p:nvPr>
        </p:nvSpPr>
        <p:spPr>
          <a:xfrm>
            <a:off x="4472758" y="3618850"/>
            <a:ext cx="3246486" cy="2505055"/>
          </a:xfrm>
          <a:prstGeom prst="roundRect">
            <a:avLst>
              <a:gd name="adj" fmla="val 1801"/>
            </a:avLst>
          </a:prstGeom>
          <a:solidFill>
            <a:srgbClr val="F3F5F7"/>
          </a:solidFill>
        </p:spPr>
        <p:txBody>
          <a:bodyPr wrap="square" lIns="91439" tIns="45719" rIns="91439" bIns="45719">
            <a:noAutofit/>
          </a:bodyPr>
          <a:lstStyle/>
          <a:p>
            <a:r>
              <a:rPr lang="en-US"/>
              <a:t> </a:t>
            </a:r>
            <a:endParaRPr/>
          </a:p>
        </p:txBody>
      </p:sp>
      <p:sp>
        <p:nvSpPr>
          <p:cNvPr id="17" name="Picture Placeholder 2">
            <a:extLst>
              <a:ext uri="{FF2B5EF4-FFF2-40B4-BE49-F238E27FC236}">
                <a16:creationId xmlns:a16="http://schemas.microsoft.com/office/drawing/2014/main" id="{5D42E103-FC8E-B4D2-39C1-0F3E00AACA1F}"/>
              </a:ext>
            </a:extLst>
          </p:cNvPr>
          <p:cNvSpPr>
            <a:spLocks noGrp="1"/>
          </p:cNvSpPr>
          <p:nvPr>
            <p:ph type="pic" idx="33" hasCustomPrompt="1"/>
          </p:nvPr>
        </p:nvSpPr>
        <p:spPr>
          <a:xfrm>
            <a:off x="8215712" y="3618850"/>
            <a:ext cx="3246486" cy="2505055"/>
          </a:xfrm>
          <a:prstGeom prst="roundRect">
            <a:avLst>
              <a:gd name="adj" fmla="val 1801"/>
            </a:avLst>
          </a:prstGeom>
          <a:solidFill>
            <a:srgbClr val="F3F5F7"/>
          </a:solidFill>
        </p:spPr>
        <p:txBody>
          <a:bodyPr wrap="square" lIns="91439" tIns="45719" rIns="91439" bIns="45719">
            <a:noAutofit/>
          </a:bodyPr>
          <a:lstStyle/>
          <a:p>
            <a:r>
              <a:rPr lang="en-US"/>
              <a:t> 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214213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k for i dag - Sand">
    <p:bg>
      <p:bgPr>
        <a:solidFill>
          <a:srgbClr val="F7F5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blue dots in a circle&#10;&#10;AI-generated content may be incorrect.">
            <a:extLst>
              <a:ext uri="{FF2B5EF4-FFF2-40B4-BE49-F238E27FC236}">
                <a16:creationId xmlns:a16="http://schemas.microsoft.com/office/drawing/2014/main" id="{ED8215FF-BB10-D9F4-CDD4-14037C4F6E8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0210" y="728662"/>
            <a:ext cx="1471999" cy="828000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C0C0241-2FE2-7DE8-04E6-6252D9C1E07D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721000" y="5719420"/>
            <a:ext cx="1702886" cy="415498"/>
          </a:xfrm>
        </p:spPr>
        <p:txBody>
          <a:bodyPr wrap="square">
            <a:spAutoFit/>
          </a:bodyPr>
          <a:lstStyle>
            <a:lvl1pPr>
              <a:spcAft>
                <a:spcPts val="600"/>
              </a:spcAft>
              <a:defRPr lang="en-DK" sz="800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en-GB"/>
              <a:t>Thomas B. </a:t>
            </a:r>
            <a:r>
              <a:rPr lang="en-GB" err="1"/>
              <a:t>Thriges</a:t>
            </a:r>
            <a:r>
              <a:rPr lang="en-GB"/>
              <a:t> Gade 48, 1. </a:t>
            </a:r>
          </a:p>
          <a:p>
            <a:pPr lvl="0"/>
            <a:r>
              <a:rPr lang="en-GB"/>
              <a:t>5000 Odense C</a:t>
            </a:r>
            <a:endParaRPr lang="en-DK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55B7568E-1F93-EC0B-F143-7EF9ECA27400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2583543" y="5719420"/>
            <a:ext cx="2844800" cy="415498"/>
          </a:xfrm>
        </p:spPr>
        <p:txBody>
          <a:bodyPr wrap="square">
            <a:spAutoFit/>
          </a:bodyPr>
          <a:lstStyle>
            <a:lvl1pPr>
              <a:spcAft>
                <a:spcPts val="600"/>
              </a:spcAft>
              <a:defRPr lang="en-DK" sz="800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en-GB"/>
              <a:t>C/O Det </a:t>
            </a:r>
            <a:r>
              <a:rPr lang="en-GB" err="1"/>
              <a:t>Almenmedicinske</a:t>
            </a:r>
            <a:r>
              <a:rPr lang="en-GB"/>
              <a:t> Hus, </a:t>
            </a:r>
            <a:r>
              <a:rPr lang="en-GB" err="1"/>
              <a:t>Stockholmsgade</a:t>
            </a:r>
            <a:r>
              <a:rPr lang="en-GB"/>
              <a:t> 55, </a:t>
            </a:r>
            <a:r>
              <a:rPr lang="en-GB" err="1"/>
              <a:t>st.</a:t>
            </a:r>
            <a:endParaRPr lang="en-GB"/>
          </a:p>
          <a:p>
            <a:pPr lvl="0"/>
            <a:r>
              <a:rPr lang="en-GB"/>
              <a:t>2100 København </a:t>
            </a:r>
            <a:r>
              <a:rPr lang="en-GB" err="1"/>
              <a:t>Ø</a:t>
            </a:r>
            <a:endParaRPr lang="en-DK"/>
          </a:p>
        </p:txBody>
      </p:sp>
      <p:sp>
        <p:nvSpPr>
          <p:cNvPr id="16" name="Text Placeholder 3">
            <a:extLst>
              <a:ext uri="{FF2B5EF4-FFF2-40B4-BE49-F238E27FC236}">
                <a16:creationId xmlns:a16="http://schemas.microsoft.com/office/drawing/2014/main" id="{95CDF88E-5FB4-DB25-EBC1-42ABB6F0AFDE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721002" y="3309657"/>
            <a:ext cx="10740748" cy="74557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30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err="1"/>
              <a:t>Besøg</a:t>
            </a:r>
            <a:r>
              <a:rPr lang="en-GB"/>
              <a:t> </a:t>
            </a:r>
            <a:r>
              <a:rPr lang="en-GB" err="1"/>
              <a:t>os</a:t>
            </a:r>
            <a:r>
              <a:rPr lang="en-GB"/>
              <a:t> </a:t>
            </a:r>
            <a:r>
              <a:rPr lang="en-GB" err="1"/>
              <a:t>på</a:t>
            </a:r>
            <a:r>
              <a:rPr lang="en-GB"/>
              <a:t> </a:t>
            </a:r>
            <a:r>
              <a:rPr lang="en-GB" err="1"/>
              <a:t>KiAP.dk</a:t>
            </a:r>
            <a:endParaRPr lang="en-DK"/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9F5DBDB1-1DAA-702B-AF04-8E3218D47717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721000" y="5423809"/>
            <a:ext cx="1702886" cy="246221"/>
          </a:xfrm>
        </p:spPr>
        <p:txBody>
          <a:bodyPr wrap="square">
            <a:spAutoFit/>
          </a:bodyPr>
          <a:lstStyle>
            <a:lvl1pPr>
              <a:defRPr lang="en-DK" sz="1000" b="1" i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err="1"/>
              <a:t>KiAP</a:t>
            </a:r>
            <a:r>
              <a:rPr lang="en-GB"/>
              <a:t> Odense</a:t>
            </a:r>
            <a:endParaRPr lang="en-DK"/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206DEB05-76C2-C199-3BB5-513354F8168D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2583543" y="5423809"/>
            <a:ext cx="2844800" cy="246221"/>
          </a:xfrm>
        </p:spPr>
        <p:txBody>
          <a:bodyPr wrap="square">
            <a:spAutoFit/>
          </a:bodyPr>
          <a:lstStyle>
            <a:lvl1pPr>
              <a:defRPr lang="en-DK" sz="1000" b="1" i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err="1"/>
              <a:t>KiAP</a:t>
            </a:r>
            <a:r>
              <a:rPr lang="en-GB"/>
              <a:t> København</a:t>
            </a:r>
            <a:endParaRPr lang="en-DK"/>
          </a:p>
        </p:txBody>
      </p:sp>
      <p:sp>
        <p:nvSpPr>
          <p:cNvPr id="19" name="Title Placeholder 1">
            <a:extLst>
              <a:ext uri="{FF2B5EF4-FFF2-40B4-BE49-F238E27FC236}">
                <a16:creationId xmlns:a16="http://schemas.microsoft.com/office/drawing/2014/main" id="{23E42DCF-8A36-49E3-A7B4-31ADD4D15E1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20208" y="2470619"/>
            <a:ext cx="10740748" cy="830997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 marL="0" indent="0" algn="ctr">
              <a:lnSpc>
                <a:spcPct val="80000"/>
              </a:lnSpc>
              <a:tabLst>
                <a:tab pos="750888" algn="l"/>
              </a:tabLst>
              <a:defRPr sz="6000" spc="0" baseline="0"/>
            </a:lvl1pPr>
          </a:lstStyle>
          <a:p>
            <a:r>
              <a:rPr lang="en-GB"/>
              <a:t>Tak for </a:t>
            </a:r>
            <a:r>
              <a:rPr lang="en-GB" err="1"/>
              <a:t>i</a:t>
            </a:r>
            <a:r>
              <a:rPr lang="en-GB"/>
              <a:t> </a:t>
            </a:r>
            <a:r>
              <a:rPr lang="en-GB" err="1"/>
              <a:t>dag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411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k for i dag - Grøn">
    <p:bg>
      <p:bgPr>
        <a:solidFill>
          <a:srgbClr val="2462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6E71184C-21DF-56D6-11DE-70E5F4FBA96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998" y="737411"/>
            <a:ext cx="1472371" cy="828000"/>
          </a:xfrm>
          <a:prstGeom prst="rect">
            <a:avLst/>
          </a:prstGeom>
        </p:spPr>
      </p:pic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5BF1B936-7431-6CA9-570B-1E68DE7F2288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721000" y="5719420"/>
            <a:ext cx="1702886" cy="415498"/>
          </a:xfrm>
        </p:spPr>
        <p:txBody>
          <a:bodyPr wrap="square">
            <a:spAutoFit/>
          </a:bodyPr>
          <a:lstStyle>
            <a:lvl1pPr>
              <a:spcAft>
                <a:spcPts val="600"/>
              </a:spcAft>
              <a:defRPr lang="en-DK" sz="800" dirty="0">
                <a:solidFill>
                  <a:srgbClr val="FFFFFF"/>
                </a:solidFill>
              </a:defRPr>
            </a:lvl1pPr>
          </a:lstStyle>
          <a:p>
            <a:pPr lvl="0"/>
            <a:r>
              <a:rPr lang="en-GB"/>
              <a:t>Thomas B. </a:t>
            </a:r>
            <a:r>
              <a:rPr lang="en-GB" err="1"/>
              <a:t>Thriges</a:t>
            </a:r>
            <a:r>
              <a:rPr lang="en-GB"/>
              <a:t> Gade 48, 1. </a:t>
            </a:r>
          </a:p>
          <a:p>
            <a:pPr lvl="0"/>
            <a:r>
              <a:rPr lang="en-GB"/>
              <a:t>5000 Odense C</a:t>
            </a:r>
            <a:endParaRPr lang="en-DK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F4628827-F0A9-B66E-F03E-8C0422D05EB2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2583543" y="5719420"/>
            <a:ext cx="2844800" cy="415498"/>
          </a:xfrm>
        </p:spPr>
        <p:txBody>
          <a:bodyPr wrap="square">
            <a:spAutoFit/>
          </a:bodyPr>
          <a:lstStyle>
            <a:lvl1pPr>
              <a:spcAft>
                <a:spcPts val="600"/>
              </a:spcAft>
              <a:defRPr lang="en-DK" sz="800" dirty="0">
                <a:solidFill>
                  <a:srgbClr val="FFFFFF"/>
                </a:solidFill>
              </a:defRPr>
            </a:lvl1pPr>
          </a:lstStyle>
          <a:p>
            <a:pPr lvl="0"/>
            <a:r>
              <a:rPr lang="en-GB"/>
              <a:t>C/O Det </a:t>
            </a:r>
            <a:r>
              <a:rPr lang="en-GB" err="1"/>
              <a:t>Almenmedicinske</a:t>
            </a:r>
            <a:r>
              <a:rPr lang="en-GB"/>
              <a:t> Hus, </a:t>
            </a:r>
            <a:r>
              <a:rPr lang="en-GB" err="1"/>
              <a:t>Stockholmsgade</a:t>
            </a:r>
            <a:r>
              <a:rPr lang="en-GB"/>
              <a:t> 55, </a:t>
            </a:r>
            <a:r>
              <a:rPr lang="en-GB" err="1"/>
              <a:t>st.</a:t>
            </a:r>
            <a:endParaRPr lang="en-GB"/>
          </a:p>
          <a:p>
            <a:pPr lvl="0"/>
            <a:r>
              <a:rPr lang="en-GB"/>
              <a:t>2100 København </a:t>
            </a:r>
            <a:r>
              <a:rPr lang="en-GB" err="1"/>
              <a:t>Ø</a:t>
            </a:r>
            <a:endParaRPr lang="en-DK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AE9E8DCC-F347-6518-C216-473B1F8E6A12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721000" y="5423809"/>
            <a:ext cx="1702886" cy="246221"/>
          </a:xfrm>
        </p:spPr>
        <p:txBody>
          <a:bodyPr wrap="square">
            <a:spAutoFit/>
          </a:bodyPr>
          <a:lstStyle>
            <a:lvl1pPr>
              <a:defRPr lang="en-DK" sz="1000" b="1" i="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err="1"/>
              <a:t>KiAP</a:t>
            </a:r>
            <a:r>
              <a:rPr lang="en-GB"/>
              <a:t> Odense</a:t>
            </a:r>
            <a:endParaRPr lang="en-DK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86E0D1D0-3527-58D5-4DE6-09067C96E7BD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2583543" y="5423809"/>
            <a:ext cx="2844800" cy="246221"/>
          </a:xfrm>
        </p:spPr>
        <p:txBody>
          <a:bodyPr wrap="square">
            <a:spAutoFit/>
          </a:bodyPr>
          <a:lstStyle>
            <a:lvl1pPr>
              <a:defRPr lang="en-DK" sz="1000" b="1" i="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err="1"/>
              <a:t>KiAP</a:t>
            </a:r>
            <a:r>
              <a:rPr lang="en-GB"/>
              <a:t> København</a:t>
            </a:r>
            <a:endParaRPr lang="en-DK"/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C15B18D7-4327-C54C-8D0A-16B3C43A4CF6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721002" y="3309657"/>
            <a:ext cx="10740748" cy="74557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3000" b="0" i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err="1"/>
              <a:t>Besøg</a:t>
            </a:r>
            <a:r>
              <a:rPr lang="en-GB"/>
              <a:t> </a:t>
            </a:r>
            <a:r>
              <a:rPr lang="en-GB" err="1"/>
              <a:t>os</a:t>
            </a:r>
            <a:r>
              <a:rPr lang="en-GB"/>
              <a:t> </a:t>
            </a:r>
            <a:r>
              <a:rPr lang="en-GB" err="1"/>
              <a:t>på</a:t>
            </a:r>
            <a:r>
              <a:rPr lang="en-GB"/>
              <a:t> </a:t>
            </a:r>
            <a:r>
              <a:rPr lang="en-GB" err="1"/>
              <a:t>KiAP.dk</a:t>
            </a:r>
            <a:endParaRPr lang="en-DK"/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6FCFEFD-A5A2-B67F-B22A-6C8F4890036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20208" y="2470619"/>
            <a:ext cx="10740748" cy="830997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 marL="0" indent="0" algn="ctr">
              <a:lnSpc>
                <a:spcPct val="80000"/>
              </a:lnSpc>
              <a:tabLst>
                <a:tab pos="750888" algn="l"/>
              </a:tabLst>
              <a:defRPr sz="6000" spc="0" baseline="0">
                <a:solidFill>
                  <a:srgbClr val="FFFFFF"/>
                </a:solidFill>
              </a:defRPr>
            </a:lvl1pPr>
          </a:lstStyle>
          <a:p>
            <a:r>
              <a:rPr lang="en-GB"/>
              <a:t>Tak for </a:t>
            </a:r>
            <a:r>
              <a:rPr lang="en-GB" err="1"/>
              <a:t>i</a:t>
            </a:r>
            <a:r>
              <a:rPr lang="en-GB"/>
              <a:t> </a:t>
            </a:r>
            <a:r>
              <a:rPr lang="en-GB" err="1"/>
              <a:t>dag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2819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H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5127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ekst og medie X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5">
            <a:extLst>
              <a:ext uri="{FF2B5EF4-FFF2-40B4-BE49-F238E27FC236}">
                <a16:creationId xmlns:a16="http://schemas.microsoft.com/office/drawing/2014/main" id="{FA23B49D-9718-43B4-203B-035DF8D3A771}"/>
              </a:ext>
            </a:extLst>
          </p:cNvPr>
          <p:cNvSpPr>
            <a:spLocks noGrp="1"/>
          </p:cNvSpPr>
          <p:nvPr>
            <p:ph type="pic" idx="21" hasCustomPrompt="1"/>
          </p:nvPr>
        </p:nvSpPr>
        <p:spPr>
          <a:xfrm>
            <a:off x="5832232" y="0"/>
            <a:ext cx="6359769" cy="6858000"/>
          </a:xfrm>
          <a:prstGeom prst="rect">
            <a:avLst/>
          </a:prstGeom>
          <a:solidFill>
            <a:srgbClr val="F3F5F7"/>
          </a:solidFill>
        </p:spPr>
        <p:txBody>
          <a:bodyPr wrap="square" lIns="91439" tIns="45719" rIns="91439" bIns="45719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/>
              <a:t> </a:t>
            </a:r>
            <a:endParaRPr/>
          </a:p>
        </p:txBody>
      </p:sp>
      <p:pic>
        <p:nvPicPr>
          <p:cNvPr id="2" name="Picture 1" descr="A logo with blue dots&#10;&#10;AI-generated content may be incorrect.">
            <a:extLst>
              <a:ext uri="{FF2B5EF4-FFF2-40B4-BE49-F238E27FC236}">
                <a16:creationId xmlns:a16="http://schemas.microsoft.com/office/drawing/2014/main" id="{D955C726-BC1D-C59C-CF95-55F28541E04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208" y="6311825"/>
            <a:ext cx="345456" cy="351674"/>
          </a:xfrm>
          <a:prstGeom prst="rect">
            <a:avLst/>
          </a:prstGeom>
        </p:spPr>
      </p:pic>
      <p:sp>
        <p:nvSpPr>
          <p:cNvPr id="10" name="Text Placeholder 14">
            <a:extLst>
              <a:ext uri="{FF2B5EF4-FFF2-40B4-BE49-F238E27FC236}">
                <a16:creationId xmlns:a16="http://schemas.microsoft.com/office/drawing/2014/main" id="{DDCD8E20-EA38-ECF7-2A7D-E8EC2C1C5D6D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720208" y="5603925"/>
            <a:ext cx="4385987" cy="516983"/>
          </a:xfrm>
        </p:spPr>
        <p:txBody>
          <a:bodyPr wrap="square" anchor="b">
            <a:spAutoFit/>
          </a:bodyPr>
          <a:lstStyle>
            <a:lvl1pPr marL="0" indent="0">
              <a:lnSpc>
                <a:spcPct val="110000"/>
              </a:lnSpc>
              <a:buNone/>
              <a:defRPr sz="1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do </a:t>
            </a:r>
            <a:r>
              <a:rPr lang="en-US" err="1"/>
              <a:t>eiusmod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 </a:t>
            </a:r>
            <a:r>
              <a:rPr lang="en-US" err="1"/>
              <a:t>incididunt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labore et dolore magna </a:t>
            </a:r>
            <a:r>
              <a:rPr lang="en-US" err="1"/>
              <a:t>aliqua</a:t>
            </a:r>
            <a:r>
              <a:rPr lang="en-US"/>
              <a:t>.</a:t>
            </a:r>
          </a:p>
        </p:txBody>
      </p:sp>
      <p:sp>
        <p:nvSpPr>
          <p:cNvPr id="12" name="Title Placeholder 1">
            <a:extLst>
              <a:ext uri="{FF2B5EF4-FFF2-40B4-BE49-F238E27FC236}">
                <a16:creationId xmlns:a16="http://schemas.microsoft.com/office/drawing/2014/main" id="{202161ED-A852-3F3F-C115-57AFD16BD29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14030" y="1027249"/>
            <a:ext cx="4398514" cy="646331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 marL="0" indent="0">
              <a:lnSpc>
                <a:spcPct val="90000"/>
              </a:lnSpc>
              <a:buFont typeface="Arial" panose="020B0604020202020204" pitchFamily="34" charset="0"/>
              <a:buNone/>
              <a:defRPr sz="2000" spc="0" baseline="0"/>
            </a:lvl1pPr>
          </a:lstStyle>
          <a:p>
            <a:r>
              <a:rPr lang="en-GB"/>
              <a:t>En </a:t>
            </a:r>
            <a:r>
              <a:rPr lang="en-GB" err="1"/>
              <a:t>overskrift</a:t>
            </a:r>
            <a:r>
              <a:rPr lang="en-GB"/>
              <a:t> der </a:t>
            </a:r>
            <a:r>
              <a:rPr lang="en-GB" err="1"/>
              <a:t>forklarer</a:t>
            </a:r>
            <a:r>
              <a:rPr lang="en-GB"/>
              <a:t> et </a:t>
            </a:r>
            <a:r>
              <a:rPr lang="en-GB" err="1"/>
              <a:t>budskab</a:t>
            </a:r>
            <a:r>
              <a:rPr lang="en-GB"/>
              <a:t> </a:t>
            </a:r>
            <a:r>
              <a:rPr lang="en-GB" err="1"/>
              <a:t>eller</a:t>
            </a:r>
            <a:r>
              <a:rPr lang="en-GB"/>
              <a:t> </a:t>
            </a:r>
            <a:r>
              <a:rPr lang="en-GB" err="1"/>
              <a:t>en</a:t>
            </a:r>
            <a:r>
              <a:rPr lang="en-GB"/>
              <a:t> </a:t>
            </a:r>
            <a:r>
              <a:rPr lang="en-GB" err="1"/>
              <a:t>vigtig</a:t>
            </a:r>
            <a:r>
              <a:rPr lang="en-GB"/>
              <a:t> pointe</a:t>
            </a:r>
            <a:endParaRPr lang="en-US"/>
          </a:p>
        </p:txBody>
      </p:sp>
      <p:sp>
        <p:nvSpPr>
          <p:cNvPr id="11" name="Slide Number">
            <a:extLst>
              <a:ext uri="{FF2B5EF4-FFF2-40B4-BE49-F238E27FC236}">
                <a16:creationId xmlns:a16="http://schemas.microsoft.com/office/drawing/2014/main" id="{2A9FE7B4-0D59-DA15-CDFC-B041D57FD2E1}"/>
              </a:ext>
            </a:extLst>
          </p:cNvPr>
          <p:cNvSpPr txBox="1">
            <a:spLocks/>
          </p:cNvSpPr>
          <p:nvPr userDrawn="1"/>
        </p:nvSpPr>
        <p:spPr>
          <a:xfrm>
            <a:off x="10735499" y="6406622"/>
            <a:ext cx="739746" cy="174407"/>
          </a:xfrm>
          <a:prstGeom prst="rect">
            <a:avLst/>
          </a:prstGeom>
          <a:ln w="12700">
            <a:miter lim="400000"/>
          </a:ln>
        </p:spPr>
        <p:txBody>
          <a:bodyPr wrap="square" lIns="25400" tIns="25400" rIns="25400" bIns="25400" anchor="b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 marL="0" marR="0" indent="4572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0" marR="0" indent="9144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0" marR="0" indent="13716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0" marR="0" indent="18288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0" marR="0" indent="22860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0" marR="0" indent="27432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0" marR="0" indent="32004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0" marR="0" indent="365760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fld id="{86CB4B4D-7CA3-9044-876B-883B54F8677D}" type="slidenum">
              <a:rPr lang="en-US" sz="800" b="0" i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marL="0" indent="0">
                <a:buFont typeface="Arial" panose="020B0604020202020204" pitchFamily="34" charset="0"/>
                <a:buNone/>
              </a:pPr>
              <a:t>‹#›</a:t>
            </a:fld>
            <a:endParaRPr lang="en-US" sz="550" b="0" i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 Placeholder 14">
            <a:extLst>
              <a:ext uri="{FF2B5EF4-FFF2-40B4-BE49-F238E27FC236}">
                <a16:creationId xmlns:a16="http://schemas.microsoft.com/office/drawing/2014/main" id="{E1EE8116-6F81-5ED0-2140-5907CBA3EA2B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720208" y="737093"/>
            <a:ext cx="4385987" cy="205740"/>
          </a:xfrm>
        </p:spPr>
        <p:txBody>
          <a:bodyPr vert="horz" lIns="91440" tIns="45720" rIns="91440" bIns="45720" rtlCol="0" anchor="b">
            <a:normAutofit/>
          </a:bodyPr>
          <a:lstStyle>
            <a:lvl1pPr marL="0" indent="0">
              <a:buNone/>
              <a:defRPr lang="en-US" sz="1000" dirty="0" smtClean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>
              <a:lnSpc>
                <a:spcPct val="110000"/>
              </a:lnSpc>
            </a:pPr>
            <a:r>
              <a:rPr lang="en-US"/>
              <a:t>Tema</a:t>
            </a:r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5DF822D1-DA68-1DFA-9A87-BE64EACD4B12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720208" y="1711830"/>
            <a:ext cx="4385987" cy="1043896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GB"/>
              <a:t>Kort </a:t>
            </a:r>
            <a:r>
              <a:rPr lang="en-GB" err="1"/>
              <a:t>tekst</a:t>
            </a:r>
            <a:r>
              <a:rPr lang="en-GB"/>
              <a:t>…</a:t>
            </a:r>
            <a:endParaRPr lang="en-DK"/>
          </a:p>
        </p:txBody>
      </p:sp>
    </p:spTree>
    <p:extLst>
      <p:ext uri="{BB962C8B-B14F-4D97-AF65-F5344CB8AC3E}">
        <p14:creationId xmlns:p14="http://schemas.microsoft.com/office/powerpoint/2010/main" val="2536580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3670">
          <p15:clr>
            <a:srgbClr val="FBAE40"/>
          </p15:clr>
        </p15:guide>
        <p15:guide id="2" pos="3217">
          <p15:clr>
            <a:srgbClr val="FBAE40"/>
          </p15:clr>
        </p15:guide>
      </p15:sldGuideLst>
    </p:ext>
  </p:extLs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1_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240302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Placeholder 1">
            <a:extLst>
              <a:ext uri="{FF2B5EF4-FFF2-40B4-BE49-F238E27FC236}">
                <a16:creationId xmlns:a16="http://schemas.microsoft.com/office/drawing/2014/main" id="{B21870B0-267C-A4F3-29B6-151CC44210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3581" y="1171860"/>
            <a:ext cx="10747375" cy="830997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/>
          <a:p>
            <a:r>
              <a:rPr lang="en-US"/>
              <a:t>Click to edit Master title style</a:t>
            </a:r>
            <a:endParaRPr lang="da-DK"/>
          </a:p>
        </p:txBody>
      </p:sp>
      <p:sp>
        <p:nvSpPr>
          <p:cNvPr id="3" name="Text Placeholder 10">
            <a:extLst>
              <a:ext uri="{FF2B5EF4-FFF2-40B4-BE49-F238E27FC236}">
                <a16:creationId xmlns:a16="http://schemas.microsoft.com/office/drawing/2014/main" id="{189CDE1F-20DD-7580-A153-E7C524C2B364}"/>
              </a:ext>
            </a:extLst>
          </p:cNvPr>
          <p:cNvSpPr txBox="1">
            <a:spLocks/>
          </p:cNvSpPr>
          <p:nvPr userDrawn="1"/>
        </p:nvSpPr>
        <p:spPr>
          <a:xfrm>
            <a:off x="2734849" y="3429000"/>
            <a:ext cx="3932237" cy="3811588"/>
          </a:xfrm>
          <a:prstGeom prst="rect">
            <a:avLst/>
          </a:prstGeom>
        </p:spPr>
        <p:txBody>
          <a:bodyPr>
            <a:normAutofit/>
          </a:bodyPr>
          <a:lstStyle>
            <a:lvl1pPr marL="742950" marR="0" indent="-742950" algn="l" defTabSz="412750" rtl="0" latinLnBrk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Pct val="90000"/>
              <a:buFont typeface="+mj-lt"/>
              <a:buAutoNum type="arabicPeriod"/>
              <a:tabLst/>
              <a:defRPr lang="da-DK" sz="3600" b="0" i="0" u="none" strike="noStrike" cap="none" spc="0" baseline="0" dirty="0" smtClean="0">
                <a:solidFill>
                  <a:schemeClr val="bg1"/>
                </a:solidFill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Helvetica Neue"/>
              </a:defRPr>
            </a:lvl1pPr>
            <a:lvl2pPr marL="457200" marR="0" indent="0" algn="l" defTabSz="412750" rtl="0" latinLnBrk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Pct val="90000"/>
              <a:buFont typeface="+mj-lt"/>
              <a:buNone/>
              <a:tabLst/>
              <a:defRPr lang="da-DK" sz="3600" b="0" i="0" u="none" strike="noStrike" cap="none" spc="0" baseline="0" dirty="0">
                <a:solidFill>
                  <a:schemeClr val="bg1"/>
                </a:solidFill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Helvetica Neue"/>
              </a:defRPr>
            </a:lvl2pPr>
            <a:lvl3pPr marL="171450" marR="0" indent="0" algn="l" defTabSz="412750" rtl="0" latinLnBrk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Pct val="90000"/>
              <a:buFont typeface="+mj-lt"/>
              <a:buNone/>
              <a:tabLst/>
              <a:defRPr lang="da-DK" sz="3600" b="0" i="0" u="none" strike="noStrike" cap="none" spc="0" baseline="0" dirty="0" smtClean="0">
                <a:solidFill>
                  <a:schemeClr val="bg1"/>
                </a:solidFill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Helvetica Neue"/>
              </a:defRPr>
            </a:lvl3pPr>
            <a:lvl4pPr marL="628650" marR="0" indent="0" algn="l" defTabSz="412750" rtl="0" latinLnBrk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Pct val="90000"/>
              <a:buFont typeface="+mj-lt"/>
              <a:buNone/>
              <a:tabLst/>
              <a:defRPr lang="da-DK" sz="3600" b="0" i="0" u="none" strike="noStrike" cap="none" spc="0" baseline="0" dirty="0">
                <a:solidFill>
                  <a:schemeClr val="bg1"/>
                </a:solidFill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Helvetica Neue"/>
              </a:defRPr>
            </a:lvl4pPr>
            <a:lvl5pPr marL="1085850" marR="0" indent="0" algn="l" defTabSz="412750" rtl="0" latinLnBrk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Pct val="90000"/>
              <a:buFont typeface="Arial" panose="020B0604020202020204" pitchFamily="34" charset="0"/>
              <a:buNone/>
              <a:tabLst/>
              <a:defRPr sz="3600" b="0" i="0" u="none" strike="noStrike" cap="none" spc="0" baseline="0">
                <a:solidFill>
                  <a:schemeClr val="bg1"/>
                </a:solidFill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Helvetica Neue"/>
              </a:defRPr>
            </a:lvl5pPr>
            <a:lvl6pPr marL="0" marR="0" indent="0" algn="l" defTabSz="41275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3600" b="0" i="0" u="none" strike="noStrike" cap="none" spc="0" baseline="0" dirty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0" marR="0" indent="0" algn="l" defTabSz="4127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400" b="0" i="0" u="none" strike="noStrike" cap="none" spc="0" baseline="0" dirty="0" smtClean="0">
                <a:solidFill>
                  <a:srgbClr val="000000"/>
                </a:solidFill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Helvetica Neue"/>
              </a:defRPr>
            </a:lvl7pPr>
            <a:lvl8pPr marL="0" marR="0" indent="0" algn="l" defTabSz="41275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3600" b="0" i="0" u="none" strike="noStrike" cap="none" spc="0" baseline="0" dirty="0" smtClean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0" marR="0" indent="0" algn="l" defTabSz="41275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6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pPr hangingPunct="1"/>
            <a:endParaRPr lang="en-DK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32DD265F-2032-0B37-38E6-68FC3E7CA2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14374" y="2700268"/>
            <a:ext cx="10746581" cy="34290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DK" sz="3600">
                <a:latin typeface="Arial" panose="020B0604020202020204" pitchFamily="34" charset="0"/>
                <a:cs typeface="Arial" panose="020B0604020202020204" pitchFamily="34" charset="0"/>
              </a:rPr>
              <a:t>Bullet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DK" sz="3600">
                <a:latin typeface="Arial" panose="020B0604020202020204" pitchFamily="34" charset="0"/>
                <a:cs typeface="Arial" panose="020B0604020202020204" pitchFamily="34" charset="0"/>
              </a:rPr>
              <a:t>Bullet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DK" sz="3600">
                <a:latin typeface="Arial" panose="020B0604020202020204" pitchFamily="34" charset="0"/>
                <a:cs typeface="Arial" panose="020B0604020202020204" pitchFamily="34" charset="0"/>
              </a:rPr>
              <a:t>Bullet</a:t>
            </a:r>
          </a:p>
          <a:p>
            <a:pPr marL="1657350" lvl="3" indent="-285750">
              <a:buFont typeface="Arial" panose="020B0604020202020204" pitchFamily="34" charset="0"/>
              <a:buChar char="•"/>
            </a:pPr>
            <a:r>
              <a:rPr lang="en-DK" sz="3600">
                <a:latin typeface="Arial" panose="020B0604020202020204" pitchFamily="34" charset="0"/>
                <a:cs typeface="Arial" panose="020B0604020202020204" pitchFamily="34" charset="0"/>
              </a:rPr>
              <a:t>Bullet</a:t>
            </a:r>
          </a:p>
          <a:p>
            <a:pPr marL="1657350" lvl="3" indent="-285750">
              <a:buFont typeface="Arial" panose="020B0604020202020204" pitchFamily="34" charset="0"/>
              <a:buChar char="•"/>
            </a:pPr>
            <a:r>
              <a:rPr lang="en-DK" sz="3600">
                <a:latin typeface="Arial" panose="020B0604020202020204" pitchFamily="34" charset="0"/>
                <a:cs typeface="Arial" panose="020B0604020202020204" pitchFamily="34" charset="0"/>
              </a:rPr>
              <a:t>Bullet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805" r:id="rId2"/>
    <p:sldLayoutId id="2147483804" r:id="rId3"/>
    <p:sldLayoutId id="2147483811" r:id="rId4"/>
    <p:sldLayoutId id="2147483814" r:id="rId5"/>
    <p:sldLayoutId id="2147483799" r:id="rId6"/>
    <p:sldLayoutId id="2147483658" r:id="rId7"/>
    <p:sldLayoutId id="2147483832" r:id="rId8"/>
    <p:sldLayoutId id="2147483828" r:id="rId9"/>
    <p:sldLayoutId id="2147483812" r:id="rId10"/>
    <p:sldLayoutId id="2147483803" r:id="rId11"/>
    <p:sldLayoutId id="2147483664" r:id="rId12"/>
    <p:sldLayoutId id="2147483667" r:id="rId13"/>
    <p:sldLayoutId id="2147483670" r:id="rId14"/>
    <p:sldLayoutId id="2147483673" r:id="rId15"/>
    <p:sldLayoutId id="2147483655" r:id="rId16"/>
    <p:sldLayoutId id="2147483677" r:id="rId17"/>
    <p:sldLayoutId id="2147483806" r:id="rId18"/>
    <p:sldLayoutId id="2147483808" r:id="rId19"/>
    <p:sldLayoutId id="2147483809" r:id="rId20"/>
    <p:sldLayoutId id="2147483800" r:id="rId21"/>
    <p:sldLayoutId id="2147483682" r:id="rId22"/>
    <p:sldLayoutId id="2147483830" r:id="rId23"/>
    <p:sldLayoutId id="2147483836" r:id="rId24"/>
    <p:sldLayoutId id="2147483833" r:id="rId25"/>
    <p:sldLayoutId id="2147483834" r:id="rId26"/>
    <p:sldLayoutId id="2147483835" r:id="rId27"/>
    <p:sldLayoutId id="2147483685" r:id="rId28"/>
    <p:sldLayoutId id="2147483810" r:id="rId29"/>
    <p:sldLayoutId id="2147483827" r:id="rId30"/>
    <p:sldLayoutId id="2147483816" r:id="rId31"/>
    <p:sldLayoutId id="2147483822" r:id="rId32"/>
    <p:sldLayoutId id="2147483817" r:id="rId33"/>
    <p:sldLayoutId id="2147483818" r:id="rId34"/>
    <p:sldLayoutId id="2147483819" r:id="rId35"/>
    <p:sldLayoutId id="2147483820" r:id="rId36"/>
    <p:sldLayoutId id="2147483821" r:id="rId37"/>
    <p:sldLayoutId id="2147483829" r:id="rId38"/>
    <p:sldLayoutId id="2147483794" r:id="rId39"/>
    <p:sldLayoutId id="2147483699" r:id="rId40"/>
    <p:sldLayoutId id="2147483701" r:id="rId41"/>
  </p:sldLayoutIdLst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  <p:hf hdr="0" ftr="0" dt="0"/>
  <p:txStyles>
    <p:titleStyle>
      <a:lvl1pPr marL="0" marR="0" indent="0" algn="l" defTabSz="1219169" rtl="0" eaLnBrk="1" latinLnBrk="0" hangingPunct="1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000" b="1" i="0" u="none" strike="noStrike" cap="none" spc="-75" baseline="0">
          <a:solidFill>
            <a:srgbClr val="000000"/>
          </a:solidFill>
          <a:uFillTx/>
          <a:latin typeface="Arial" panose="020B0604020202020204" pitchFamily="34" charset="0"/>
          <a:ea typeface="+mn-ea"/>
          <a:cs typeface="Arial" panose="020B0604020202020204" pitchFamily="34" charset="0"/>
          <a:sym typeface="Helvetica Neue"/>
        </a:defRPr>
      </a:lvl1pPr>
      <a:lvl2pPr marL="0" marR="0" indent="228600" algn="l" defTabSz="1219169" rtl="0" eaLnBrk="1" latinLnBrk="0" hangingPunct="1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800" b="1" i="0" u="none" strike="noStrike" cap="none" spc="-116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457200" algn="l" defTabSz="1219169" rtl="0" eaLnBrk="1" latinLnBrk="0" hangingPunct="1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800" b="1" i="0" u="none" strike="noStrike" cap="none" spc="-116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685800" algn="l" defTabSz="1219169" rtl="0" eaLnBrk="1" latinLnBrk="0" hangingPunct="1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800" b="1" i="0" u="none" strike="noStrike" cap="none" spc="-116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914400" algn="l" defTabSz="1219169" rtl="0" eaLnBrk="1" latinLnBrk="0" hangingPunct="1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800" b="1" i="0" u="none" strike="noStrike" cap="none" spc="-116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1143000" algn="l" defTabSz="1219169" rtl="0" eaLnBrk="1" latinLnBrk="0" hangingPunct="1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800" b="1" i="0" u="none" strike="noStrike" cap="none" spc="-116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1371600" algn="l" defTabSz="1219169" rtl="0" eaLnBrk="1" latinLnBrk="0" hangingPunct="1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800" b="1" i="0" u="none" strike="noStrike" cap="none" spc="-116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1600200" algn="l" defTabSz="1219169" rtl="0" eaLnBrk="1" latinLnBrk="0" hangingPunct="1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800" b="1" i="0" u="none" strike="noStrike" cap="none" spc="-116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1828800" algn="l" defTabSz="1219169" rtl="0" eaLnBrk="1" latinLnBrk="0" hangingPunct="1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800" b="1" i="0" u="none" strike="noStrike" cap="none" spc="-116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titleStyle>
    <p:bodyStyle>
      <a:lvl1pPr marL="0" marR="0" indent="0" algn="l" defTabSz="412750" rtl="0" eaLnBrk="1" latinLnBrk="0" hangingPunct="1">
        <a:lnSpc>
          <a:spcPct val="100000"/>
        </a:lnSpc>
        <a:spcBef>
          <a:spcPts val="0"/>
        </a:spcBef>
        <a:spcAft>
          <a:spcPts val="1200"/>
        </a:spcAft>
        <a:buClrTx/>
        <a:buSzPct val="90000"/>
        <a:buFont typeface="Arial" panose="020B0604020202020204" pitchFamily="34" charset="0"/>
        <a:buNone/>
        <a:tabLst/>
        <a:defRPr lang="en-GB" sz="3600" b="0" i="0" u="none" strike="noStrike" cap="none" spc="0" baseline="0" dirty="0" smtClean="0">
          <a:solidFill>
            <a:schemeClr val="bg1"/>
          </a:solidFill>
          <a:uFillTx/>
          <a:latin typeface="Arial" panose="020B0604020202020204" pitchFamily="34" charset="0"/>
          <a:ea typeface="+mn-ea"/>
          <a:cs typeface="Arial" panose="020B0604020202020204" pitchFamily="34" charset="0"/>
          <a:sym typeface="Helvetica Neue"/>
        </a:defRPr>
      </a:lvl1pPr>
      <a:lvl2pPr marL="457200" marR="0" indent="0" algn="l" defTabSz="412750" rtl="0" eaLnBrk="1" latinLnBrk="0" hangingPunct="1">
        <a:lnSpc>
          <a:spcPct val="100000"/>
        </a:lnSpc>
        <a:spcBef>
          <a:spcPts val="0"/>
        </a:spcBef>
        <a:spcAft>
          <a:spcPts val="1200"/>
        </a:spcAft>
        <a:buClrTx/>
        <a:buSzPct val="90000"/>
        <a:buFont typeface="Arial" panose="020B0604020202020204" pitchFamily="34" charset="0"/>
        <a:buNone/>
        <a:tabLst/>
        <a:defRPr lang="en-GB" sz="3600" b="0" i="0" u="none" strike="noStrike" cap="none" spc="0" baseline="0" dirty="0" smtClean="0">
          <a:solidFill>
            <a:schemeClr val="bg1"/>
          </a:solidFill>
          <a:uFillTx/>
          <a:latin typeface="Arial" panose="020B0604020202020204" pitchFamily="34" charset="0"/>
          <a:ea typeface="+mn-ea"/>
          <a:cs typeface="Arial" panose="020B0604020202020204" pitchFamily="34" charset="0"/>
          <a:sym typeface="Helvetica Neue"/>
        </a:defRPr>
      </a:lvl2pPr>
      <a:lvl3pPr marL="1200150" marR="0" indent="-285750" algn="l" defTabSz="412750" rtl="0" eaLnBrk="1" latinLnBrk="0" hangingPunct="1">
        <a:lnSpc>
          <a:spcPct val="100000"/>
        </a:lnSpc>
        <a:spcBef>
          <a:spcPts val="0"/>
        </a:spcBef>
        <a:spcAft>
          <a:spcPts val="1200"/>
        </a:spcAft>
        <a:buClrTx/>
        <a:buSzPct val="90000"/>
        <a:buFont typeface="Arial" panose="020B0604020202020204" pitchFamily="34" charset="0"/>
        <a:buChar char="•"/>
        <a:tabLst/>
        <a:defRPr lang="da-DK" sz="3600" b="0" i="0" u="none" strike="noStrike" cap="none" spc="0" baseline="0" dirty="0" smtClean="0">
          <a:solidFill>
            <a:schemeClr val="bg1"/>
          </a:solidFill>
          <a:uFillTx/>
          <a:latin typeface="Arial" panose="020B0604020202020204" pitchFamily="34" charset="0"/>
          <a:ea typeface="+mn-ea"/>
          <a:cs typeface="Arial" panose="020B0604020202020204" pitchFamily="34" charset="0"/>
          <a:sym typeface="Helvetica Neue"/>
        </a:defRPr>
      </a:lvl3pPr>
      <a:lvl4pPr marL="1657350" marR="0" indent="-285750" algn="l" defTabSz="412750" rtl="0" eaLnBrk="1" latinLnBrk="0" hangingPunct="1">
        <a:lnSpc>
          <a:spcPct val="100000"/>
        </a:lnSpc>
        <a:spcBef>
          <a:spcPts val="0"/>
        </a:spcBef>
        <a:spcAft>
          <a:spcPts val="1200"/>
        </a:spcAft>
        <a:buClrTx/>
        <a:buSzPct val="90000"/>
        <a:buFont typeface="Arial" panose="020B0604020202020204" pitchFamily="34" charset="0"/>
        <a:buChar char="•"/>
        <a:tabLst/>
        <a:defRPr lang="en-GB" sz="3600" b="0" i="0" u="none" strike="noStrike" cap="none" spc="0" baseline="0" dirty="0" smtClean="0">
          <a:solidFill>
            <a:schemeClr val="bg1"/>
          </a:solidFill>
          <a:uFillTx/>
          <a:latin typeface="Arial" panose="020B0604020202020204" pitchFamily="34" charset="0"/>
          <a:ea typeface="+mn-ea"/>
          <a:cs typeface="Arial" panose="020B0604020202020204" pitchFamily="34" charset="0"/>
          <a:sym typeface="Helvetica Neue"/>
        </a:defRPr>
      </a:lvl4pPr>
      <a:lvl5pPr marL="1085850" marR="0" indent="0" algn="l" defTabSz="412750" rtl="0" eaLnBrk="1" latinLnBrk="0" hangingPunct="1">
        <a:lnSpc>
          <a:spcPct val="100000"/>
        </a:lnSpc>
        <a:spcBef>
          <a:spcPts val="0"/>
        </a:spcBef>
        <a:spcAft>
          <a:spcPts val="1200"/>
        </a:spcAft>
        <a:buClrTx/>
        <a:buSzPct val="90000"/>
        <a:buFont typeface="Arial" panose="020B0604020202020204" pitchFamily="34" charset="0"/>
        <a:buNone/>
        <a:tabLst/>
        <a:defRPr sz="3600" b="0" i="0" u="none" strike="noStrike" cap="none" spc="0" baseline="0">
          <a:solidFill>
            <a:schemeClr val="bg1"/>
          </a:solidFill>
          <a:uFillTx/>
          <a:latin typeface="Arial" panose="020B0604020202020204" pitchFamily="34" charset="0"/>
          <a:ea typeface="+mn-ea"/>
          <a:cs typeface="Arial" panose="020B0604020202020204" pitchFamily="34" charset="0"/>
          <a:sym typeface="Helvetica Neue"/>
        </a:defRPr>
      </a:lvl5pPr>
      <a:lvl6pPr marL="0" marR="0" indent="0" algn="l" defTabSz="41275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 typeface="Arial" panose="020B0604020202020204" pitchFamily="34" charset="0"/>
        <a:buNone/>
        <a:tabLst/>
        <a:defRPr lang="en-US" sz="3600" b="0" i="0" u="none" strike="noStrike" cap="none" spc="0" baseline="0" dirty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0" algn="l" defTabSz="412750" rtl="0" eaLnBrk="1" fontAlgn="auto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 typeface="Arial" panose="020B0604020202020204" pitchFamily="34" charset="0"/>
        <a:buNone/>
        <a:tabLst/>
        <a:defRPr lang="en-US" sz="1400" b="0" i="0" u="none" strike="noStrike" cap="none" spc="0" baseline="0" dirty="0" smtClean="0">
          <a:solidFill>
            <a:srgbClr val="000000"/>
          </a:solidFill>
          <a:uFillTx/>
          <a:latin typeface="Arial" panose="020B0604020202020204" pitchFamily="34" charset="0"/>
          <a:ea typeface="+mn-ea"/>
          <a:cs typeface="Arial" panose="020B0604020202020204" pitchFamily="34" charset="0"/>
          <a:sym typeface="Helvetica Neue"/>
        </a:defRPr>
      </a:lvl7pPr>
      <a:lvl8pPr marL="0" marR="0" indent="0" algn="l" defTabSz="41275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 typeface="Arial" panose="020B0604020202020204" pitchFamily="34" charset="0"/>
        <a:buNone/>
        <a:tabLst/>
        <a:defRPr lang="en-US" sz="3600" b="0" i="0" u="none" strike="noStrike" cap="none" spc="0" baseline="0" dirty="0" smtClean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0" algn="l" defTabSz="41275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6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bodyStyle>
    <p:otherStyle>
      <a:lvl1pPr marL="0" marR="0" indent="0" algn="ctr" defTabSz="2921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228600" algn="ctr" defTabSz="2921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457200" algn="ctr" defTabSz="2921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685800" algn="ctr" defTabSz="2921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914400" algn="ctr" defTabSz="2921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1143000" algn="ctr" defTabSz="2921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1371600" algn="ctr" defTabSz="2921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1600200" algn="ctr" defTabSz="2921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1828800" algn="ctr" defTabSz="2921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459" userDrawn="1">
          <p15:clr>
            <a:srgbClr val="F26B43"/>
          </p15:clr>
        </p15:guide>
        <p15:guide id="2" pos="450" userDrawn="1">
          <p15:clr>
            <a:srgbClr val="F26B43"/>
          </p15:clr>
        </p15:guide>
        <p15:guide id="3" orient="horz" pos="3861" userDrawn="1">
          <p15:clr>
            <a:srgbClr val="F26B43"/>
          </p15:clr>
        </p15:guide>
        <p15:guide id="4" pos="722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kiap.dk/praksispakker/demensogantipsykotika" TargetMode="External"/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5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chart" Target="../charts/chart1.xml"/><Relationship Id="rId5" Type="http://schemas.openxmlformats.org/officeDocument/2006/relationships/image" Target="../media/image17.png"/><Relationship Id="rId4" Type="http://schemas.openxmlformats.org/officeDocument/2006/relationships/notesSlide" Target="../notesSlides/notesSlid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23.sv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30.xml"/><Relationship Id="rId1" Type="http://schemas.openxmlformats.org/officeDocument/2006/relationships/video" Target="https://player.vimeo.com/video/1099590328?h=328c2e01bc&amp;amp;app_id=122963" TargetMode="Externa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microsoft.com/office/2018/10/relationships/comments" Target="../comments/modernComment_595_CCA3ADCE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30.xml"/><Relationship Id="rId1" Type="http://schemas.openxmlformats.org/officeDocument/2006/relationships/video" Target="https://player.vimeo.com/video/1099590412?h=9726235df1&amp;amp;app_id=122963" TargetMode="External"/><Relationship Id="rId5" Type="http://schemas.openxmlformats.org/officeDocument/2006/relationships/image" Target="../media/image25.jpeg"/><Relationship Id="rId4" Type="http://schemas.openxmlformats.org/officeDocument/2006/relationships/image" Target="../media/image26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st.dk/udgivelser/2023/guide-til-at-nedbringe-antipsykotisk-medicin-til-mennesker-med-demens" TargetMode="External"/><Relationship Id="rId2" Type="http://schemas.openxmlformats.org/officeDocument/2006/relationships/hyperlink" Target="https://videnscenterfordemens.dk/da/e-learning/abc-demens-udfordrende-adfaerd" TargetMode="External"/><Relationship Id="rId1" Type="http://schemas.openxmlformats.org/officeDocument/2006/relationships/slideLayout" Target="../slideLayouts/slideLayout5.xml"/><Relationship Id="rId6" Type="http://schemas.openxmlformats.org/officeDocument/2006/relationships/hyperlink" Target="https://www.sst.dk/udgivelser/2025/nka-mennesker-med-demens-med-adfaerdsmaessige-og-psykiske-symptomer" TargetMode="External"/><Relationship Id="rId5" Type="http://schemas.openxmlformats.org/officeDocument/2006/relationships/hyperlink" Target="https://www.sst.dk/udgivelser/2020/metoder-til-at-forstaa-adfaerdsmaessige-og-psykiske-symptomer-i-praksis" TargetMode="External"/><Relationship Id="rId4" Type="http://schemas.openxmlformats.org/officeDocument/2006/relationships/hyperlink" Target="https://www.sst.dk/udgivelser/2020/demenshaandbog-beboerkonferencen-i-praksis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ekst 1">
            <a:extLst>
              <a:ext uri="{FF2B5EF4-FFF2-40B4-BE49-F238E27FC236}">
                <a16:creationId xmlns:a16="http://schemas.microsoft.com/office/drawing/2014/main" id="{CAAF943A-23F3-E47C-2BD6-691C7C276ADD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>
          <a:xfrm>
            <a:off x="718481" y="2466108"/>
            <a:ext cx="10755037" cy="3700775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150000"/>
              </a:lnSpc>
            </a:pPr>
            <a:r>
              <a:rPr lang="da-DK" sz="1600" b="1" dirty="0">
                <a:latin typeface="Arial"/>
                <a:cs typeface="Arial"/>
              </a:rPr>
              <a:t>Pluk selv, hvad du vil bruge af slides:</a:t>
            </a:r>
            <a:br>
              <a:rPr lang="da-DK" sz="1600" dirty="0">
                <a:latin typeface="Arial"/>
                <a:cs typeface="Arial"/>
              </a:rPr>
            </a:br>
            <a:r>
              <a:rPr lang="da-DK" sz="1600" dirty="0">
                <a:highlight>
                  <a:srgbClr val="FFFFFF"/>
                </a:highlight>
                <a:latin typeface="Arial"/>
                <a:cs typeface="Arial"/>
              </a:rPr>
              <a:t>Gennemgå slide 6 for vurdering af adfærd og afklaring af indikation for brug af antipsykotika til borgere med demens. For mere information herom, kan du vælge at afspille ekspertvideoerne (slide 12-13) med ældrepsykiater, Lone </a:t>
            </a:r>
            <a:r>
              <a:rPr lang="da-DK" sz="1600">
                <a:highlight>
                  <a:srgbClr val="FFFFFF"/>
                </a:highlight>
                <a:latin typeface="Arial"/>
                <a:cs typeface="Arial"/>
              </a:rPr>
              <a:t>Jensen, hvis I har tiden til det. Alternativt kan QR-koder scannes, så de kan ses </a:t>
            </a:r>
            <a:r>
              <a:rPr lang="da-DK" sz="1600" dirty="0">
                <a:highlight>
                  <a:srgbClr val="FFFFFF"/>
                </a:highlight>
                <a:latin typeface="Arial"/>
                <a:cs typeface="Arial"/>
              </a:rPr>
              <a:t>på et andet tidspunkt. </a:t>
            </a:r>
          </a:p>
          <a:p>
            <a:pPr>
              <a:lnSpc>
                <a:spcPct val="150000"/>
              </a:lnSpc>
            </a:pPr>
            <a:r>
              <a:rPr lang="da-DK" sz="1600" dirty="0">
                <a:latin typeface="Arial"/>
                <a:cs typeface="Arial"/>
              </a:rPr>
              <a:t>Slide 7-9 henviser til folderen </a:t>
            </a:r>
            <a:r>
              <a:rPr lang="da-DK" sz="1600" i="1" dirty="0">
                <a:latin typeface="Arial"/>
                <a:cs typeface="Arial"/>
              </a:rPr>
              <a:t>”En guide til </a:t>
            </a:r>
            <a:r>
              <a:rPr lang="da-DK" sz="1600" i="1">
                <a:latin typeface="Arial"/>
                <a:cs typeface="Arial"/>
              </a:rPr>
              <a:t>best</a:t>
            </a:r>
            <a:r>
              <a:rPr lang="da-DK" sz="1600" i="1" dirty="0">
                <a:latin typeface="Arial"/>
                <a:cs typeface="Arial"/>
              </a:rPr>
              <a:t> practice”, </a:t>
            </a:r>
            <a:r>
              <a:rPr lang="da-DK" sz="1600">
                <a:latin typeface="Arial"/>
                <a:cs typeface="Arial"/>
              </a:rPr>
              <a:t>som fås både i digital og fysisk version.</a:t>
            </a:r>
            <a:br>
              <a:rPr lang="da-DK" sz="1600" dirty="0"/>
            </a:br>
            <a:endParaRPr lang="da-DK" sz="1600" dirty="0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763FAFBA-2312-62ED-57C5-85CAF6601B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dirty="0"/>
              <a:t>Vejledning til brug af slides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004C681A-7F5D-FBA8-E579-DD28AD31961A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>
          <a:xfrm>
            <a:off x="725625" y="1780749"/>
            <a:ext cx="10740748" cy="491396"/>
          </a:xfrm>
        </p:spPr>
        <p:txBody>
          <a:bodyPr>
            <a:noAutofit/>
          </a:bodyPr>
          <a:lstStyle/>
          <a:p>
            <a:r>
              <a:rPr lang="da-DK" sz="1600" dirty="0"/>
              <a:t>Brug slides som udgangspunkt for dialog om, hvordan I sammen styrker jeres samarbejde både i klinikken og med plejehjem og hjemmepleje om patienter med demens, der oplever adfærdsmæssige- og psykiske symptomer. </a:t>
            </a:r>
          </a:p>
        </p:txBody>
      </p:sp>
      <p:pic>
        <p:nvPicPr>
          <p:cNvPr id="7" name="Billede 6">
            <a:extLst>
              <a:ext uri="{FF2B5EF4-FFF2-40B4-BE49-F238E27FC236}">
                <a16:creationId xmlns:a16="http://schemas.microsoft.com/office/drawing/2014/main" id="{A9AB7774-8025-1B93-BDB9-5093619937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7345" y="4609389"/>
            <a:ext cx="1642631" cy="1642631"/>
          </a:xfrm>
          <a:prstGeom prst="rect">
            <a:avLst/>
          </a:prstGeom>
        </p:spPr>
      </p:pic>
      <p:sp>
        <p:nvSpPr>
          <p:cNvPr id="4" name="Tekstfelt 3">
            <a:extLst>
              <a:ext uri="{FF2B5EF4-FFF2-40B4-BE49-F238E27FC236}">
                <a16:creationId xmlns:a16="http://schemas.microsoft.com/office/drawing/2014/main" id="{577EADCD-0F4A-9D2A-BA71-E228025A7021}"/>
              </a:ext>
            </a:extLst>
          </p:cNvPr>
          <p:cNvSpPr txBox="1"/>
          <p:nvPr/>
        </p:nvSpPr>
        <p:spPr>
          <a:xfrm>
            <a:off x="727426" y="4919657"/>
            <a:ext cx="8792124" cy="1020279"/>
          </a:xfrm>
          <a:prstGeom prst="rect">
            <a:avLst/>
          </a:prstGeom>
          <a:solidFill>
            <a:schemeClr val="accent4"/>
          </a:solidFill>
          <a:ln w="38100" cap="flat">
            <a:solidFill>
              <a:schemeClr val="accent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 lIns="91440" tIns="45720" rIns="91440" bIns="45720" anchor="t">
            <a:spAutoFit/>
          </a:bodyPr>
          <a:lstStyle>
            <a:defPPr>
              <a:defRPr lang="da-DK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a-DK" sz="2500" b="1"/>
              <a:t>Folderen kan bestilles i fysiske eksemplarer </a:t>
            </a:r>
            <a:br>
              <a:rPr lang="da-DK" sz="2500" b="1" dirty="0"/>
            </a:br>
            <a:r>
              <a:rPr lang="da-DK" sz="2500" b="1"/>
              <a:t>ved at scanne QR-koden til højre.</a:t>
            </a:r>
            <a:br>
              <a:rPr lang="da-DK" sz="2500" b="1" dirty="0"/>
            </a:br>
            <a:r>
              <a:rPr lang="da-DK" sz="1700" i="1">
                <a:cs typeface="Arial"/>
              </a:rPr>
              <a:t>Alternativt – find den digitale version på </a:t>
            </a:r>
            <a:r>
              <a:rPr lang="da-DK" sz="1700" i="1" dirty="0">
                <a:cs typeface="Arial"/>
                <a:hlinkClick r:id="rId3"/>
              </a:rPr>
              <a:t>praksispakkesiden</a:t>
            </a:r>
            <a:r>
              <a:rPr lang="da-DK" sz="1700" i="1">
                <a:cs typeface="Arial"/>
              </a:rPr>
              <a:t>.</a:t>
            </a:r>
            <a:endParaRPr lang="da-DK" sz="1700" b="1" dirty="0">
              <a:cs typeface="Arial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3502057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ekst 1">
            <a:extLst>
              <a:ext uri="{FF2B5EF4-FFF2-40B4-BE49-F238E27FC236}">
                <a16:creationId xmlns:a16="http://schemas.microsoft.com/office/drawing/2014/main" id="{C53F3AB0-3CB1-BBD3-DD51-F2B8C896A62E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741360" y="2733325"/>
            <a:ext cx="10542335" cy="861774"/>
          </a:xfrm>
        </p:spPr>
        <p:txBody>
          <a:bodyPr>
            <a:noAutofit/>
          </a:bodyPr>
          <a:lstStyle/>
          <a:p>
            <a:r>
              <a:rPr lang="da-DK" sz="4000">
                <a:latin typeface="Arial"/>
                <a:cs typeface="Arial"/>
              </a:rPr>
              <a:t>Demens og antipsykotika</a:t>
            </a:r>
            <a:endParaRPr lang="da-DK" sz="4000"/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FC5E339A-5014-1010-71AB-C386273D9640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/>
        <p:txBody>
          <a:bodyPr>
            <a:normAutofit lnSpcReduction="10000"/>
          </a:bodyPr>
          <a:lstStyle/>
          <a:p>
            <a:r>
              <a:rPr lang="da-DK" sz="2200" b="0"/>
              <a:t>- og samarbejdet med plejehjem og hjemmeplejen</a:t>
            </a:r>
          </a:p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B455B89F-1D56-3B56-57FC-B930D84CFF29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/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83199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973050-65DA-7BA7-31B1-A9036E69E0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E40DC98-C273-58F4-B66D-DDDD9552615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951764" y="5735782"/>
            <a:ext cx="5509986" cy="564218"/>
          </a:xfrm>
        </p:spPr>
        <p:txBody>
          <a:bodyPr>
            <a:normAutofit/>
          </a:bodyPr>
          <a:lstStyle/>
          <a:p>
            <a:r>
              <a:rPr lang="da-DK" sz="1200" dirty="0"/>
              <a:t>Periode: 2014-2025</a:t>
            </a:r>
            <a:br>
              <a:rPr lang="da-DK" sz="1200" dirty="0"/>
            </a:br>
            <a:r>
              <a:rPr lang="da-DK" sz="1200" dirty="0"/>
              <a:t>Kilde: Sundhedsdatabanken</a:t>
            </a:r>
            <a:endParaRPr lang="da-DK" sz="1200" dirty="0">
              <a:highlight>
                <a:srgbClr val="FFFFFF"/>
              </a:highlight>
            </a:endParaRPr>
          </a:p>
        </p:txBody>
      </p:sp>
      <p:pic>
        <p:nvPicPr>
          <p:cNvPr id="11" name="SLIDE8">
            <a:hlinkClick r:id="" action="ppaction://media"/>
            <a:extLst>
              <a:ext uri="{FF2B5EF4-FFF2-40B4-BE49-F238E27FC236}">
                <a16:creationId xmlns:a16="http://schemas.microsoft.com/office/drawing/2014/main" id="{9BED2F23-3587-4B60-86FC-E2D7D2CAE24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0000" y="5580000"/>
            <a:ext cx="2403694" cy="720000"/>
          </a:xfrm>
          <a:prstGeom prst="rect">
            <a:avLst/>
          </a:prstGeom>
        </p:spPr>
      </p:pic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DCE7ACDC-A12E-3F06-638C-220E8338283B}"/>
              </a:ext>
            </a:extLst>
          </p:cNvPr>
          <p:cNvGraphicFramePr>
            <a:graphicFrameLocks/>
          </p:cNvGraphicFramePr>
          <p:nvPr/>
        </p:nvGraphicFramePr>
        <p:xfrm>
          <a:off x="1029168" y="459613"/>
          <a:ext cx="10133663" cy="53876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243558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093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ladsholder til billede 8">
            <a:extLst>
              <a:ext uri="{FF2B5EF4-FFF2-40B4-BE49-F238E27FC236}">
                <a16:creationId xmlns:a16="http://schemas.microsoft.com/office/drawing/2014/main" id="{25208A05-FFCC-FE62-7842-BE6C29921E67}"/>
              </a:ext>
            </a:extLst>
          </p:cNvPr>
          <p:cNvPicPr>
            <a:picLocks noGrp="1" noChangeAspect="1"/>
          </p:cNvPicPr>
          <p:nvPr>
            <p:ph type="pic" idx="2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372" t="146" r="-7093" b="13319"/>
          <a:stretch>
            <a:fillRect/>
          </a:stretch>
        </p:blipFill>
        <p:spPr>
          <a:xfrm>
            <a:off x="5832232" y="0"/>
            <a:ext cx="6359769" cy="6858000"/>
          </a:xfrm>
          <a:prstGeom prst="rect">
            <a:avLst/>
          </a:prstGeom>
          <a:solidFill>
            <a:srgbClr val="F3F5F7"/>
          </a:solidFill>
        </p:spPr>
      </p:pic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86A4C006-8F71-79C9-F307-821CBFDF530B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8DAD5301-AB6F-1922-C63F-6E894B8FFF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a-DK" dirty="0">
                <a:latin typeface="Arial"/>
                <a:cs typeface="Arial"/>
              </a:rPr>
              <a:t>Opgaver til klinikken</a:t>
            </a:r>
            <a:endParaRPr lang="da-DK" dirty="0"/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2E0227ED-364F-CAAB-2C5D-F37364FA9A3B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/>
        <p:txBody>
          <a:bodyPr/>
          <a:lstStyle/>
          <a:p>
            <a:r>
              <a:rPr lang="da-DK"/>
              <a:t>Opfølgning på klyngemøde i egen praksis </a:t>
            </a:r>
          </a:p>
        </p:txBody>
      </p:sp>
      <p:sp>
        <p:nvSpPr>
          <p:cNvPr id="12" name="Pladsholder til tekst 5">
            <a:extLst>
              <a:ext uri="{FF2B5EF4-FFF2-40B4-BE49-F238E27FC236}">
                <a16:creationId xmlns:a16="http://schemas.microsoft.com/office/drawing/2014/main" id="{AA7CE803-4B6D-2907-1645-45AD97E52301}"/>
              </a:ext>
            </a:extLst>
          </p:cNvPr>
          <p:cNvSpPr txBox="1">
            <a:spLocks/>
          </p:cNvSpPr>
          <p:nvPr/>
        </p:nvSpPr>
        <p:spPr>
          <a:xfrm>
            <a:off x="720208" y="2498103"/>
            <a:ext cx="4492815" cy="282804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marR="0" indent="0" algn="l" defTabSz="41275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Pct val="90000"/>
              <a:buFont typeface="Arial" panose="020B0604020202020204" pitchFamily="34" charset="0"/>
              <a:buNone/>
              <a:tabLst/>
              <a:defRPr lang="en-GB" sz="1600" b="0" i="0" u="none" strike="noStrike" cap="none" spc="0" baseline="0">
                <a:solidFill>
                  <a:schemeClr val="bg1"/>
                </a:solidFill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Helvetica Neue"/>
              </a:defRPr>
            </a:lvl1pPr>
            <a:lvl2pPr marL="457200" marR="0" indent="0" algn="l" defTabSz="41275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Pct val="90000"/>
              <a:buFont typeface="Arial" panose="020B0604020202020204" pitchFamily="34" charset="0"/>
              <a:buNone/>
              <a:tabLst/>
              <a:defRPr lang="en-GB" sz="3600" b="0" i="0" u="none" strike="noStrike" cap="none" spc="0" baseline="0" dirty="0" smtClean="0">
                <a:solidFill>
                  <a:schemeClr val="bg1"/>
                </a:solidFill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Helvetica Neue"/>
              </a:defRPr>
            </a:lvl2pPr>
            <a:lvl3pPr marL="1200150" marR="0" indent="-285750" algn="l" defTabSz="41275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Pct val="90000"/>
              <a:buFont typeface="Arial" panose="020B0604020202020204" pitchFamily="34" charset="0"/>
              <a:buChar char="•"/>
              <a:tabLst/>
              <a:defRPr lang="da-DK" sz="3600" b="0" i="0" u="none" strike="noStrike" cap="none" spc="0" baseline="0" dirty="0" smtClean="0">
                <a:solidFill>
                  <a:schemeClr val="bg1"/>
                </a:solidFill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Helvetica Neue"/>
              </a:defRPr>
            </a:lvl3pPr>
            <a:lvl4pPr marL="1657350" marR="0" indent="-285750" algn="l" defTabSz="41275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Pct val="90000"/>
              <a:buFont typeface="Arial" panose="020B0604020202020204" pitchFamily="34" charset="0"/>
              <a:buChar char="•"/>
              <a:tabLst/>
              <a:defRPr lang="en-GB" sz="3600" b="0" i="0" u="none" strike="noStrike" cap="none" spc="0" baseline="0" dirty="0" smtClean="0">
                <a:solidFill>
                  <a:schemeClr val="bg1"/>
                </a:solidFill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Helvetica Neue"/>
              </a:defRPr>
            </a:lvl4pPr>
            <a:lvl5pPr marL="1085850" marR="0" indent="0" algn="l" defTabSz="41275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Pct val="90000"/>
              <a:buFont typeface="Arial" panose="020B0604020202020204" pitchFamily="34" charset="0"/>
              <a:buNone/>
              <a:tabLst/>
              <a:defRPr sz="3600" b="0" i="0" u="none" strike="noStrike" cap="none" spc="0" baseline="0">
                <a:solidFill>
                  <a:schemeClr val="bg1"/>
                </a:solidFill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Helvetica Neue"/>
              </a:defRPr>
            </a:lvl5pPr>
            <a:lvl6pPr marL="0" marR="0" indent="0" algn="l" defTabSz="41275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3600" b="0" i="0" u="none" strike="noStrike" cap="none" spc="0" baseline="0" dirty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0" marR="0" indent="0" algn="l" defTabSz="4127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400" b="0" i="0" u="none" strike="noStrike" cap="none" spc="0" baseline="0" dirty="0" smtClean="0">
                <a:solidFill>
                  <a:srgbClr val="000000"/>
                </a:solidFill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Helvetica Neue"/>
              </a:defRPr>
            </a:lvl7pPr>
            <a:lvl8pPr marL="0" marR="0" indent="0" algn="l" defTabSz="41275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3600" b="0" i="0" u="none" strike="noStrike" cap="none" spc="0" baseline="0" dirty="0" smtClean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0" marR="0" indent="0" algn="l" defTabSz="41275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6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pPr marL="342900" indent="-342900">
              <a:buAutoNum type="arabicPeriod"/>
            </a:pPr>
            <a:r>
              <a:rPr lang="da-DK" sz="1400" dirty="0">
                <a:latin typeface="Arial"/>
                <a:cs typeface="Arial"/>
              </a:rPr>
              <a:t>Træk liste i eget system for overblik over klinikkens patienter med demens i aktuel </a:t>
            </a:r>
            <a:r>
              <a:rPr lang="da-DK" sz="1400">
                <a:latin typeface="Arial"/>
                <a:cs typeface="Arial"/>
              </a:rPr>
              <a:t>behandling med antipsykotika.</a:t>
            </a:r>
            <a:endParaRPr lang="da-DK" sz="1400" dirty="0"/>
          </a:p>
          <a:p>
            <a:pPr marL="342900" indent="-342900">
              <a:buAutoNum type="arabicPeriod"/>
            </a:pPr>
            <a:r>
              <a:rPr lang="da-DK" sz="1400" dirty="0"/>
              <a:t>Gennemgå patientlisten, vurdér indikation og aftal behandlingsplan, ansvar og opfølgning med plejehjem/hjemmepleje.</a:t>
            </a:r>
            <a:endParaRPr lang="en-US" sz="1400" dirty="0">
              <a:latin typeface="Arial"/>
              <a:cs typeface="Arial"/>
            </a:endParaRPr>
          </a:p>
        </p:txBody>
      </p:sp>
      <p:sp>
        <p:nvSpPr>
          <p:cNvPr id="2" name="Ellipse 1">
            <a:extLst>
              <a:ext uri="{FF2B5EF4-FFF2-40B4-BE49-F238E27FC236}">
                <a16:creationId xmlns:a16="http://schemas.microsoft.com/office/drawing/2014/main" id="{A54C05AB-57D0-CC83-F8C7-11FC68D5E899}"/>
              </a:ext>
            </a:extLst>
          </p:cNvPr>
          <p:cNvSpPr/>
          <p:nvPr/>
        </p:nvSpPr>
        <p:spPr>
          <a:xfrm>
            <a:off x="9259614" y="3783724"/>
            <a:ext cx="2212178" cy="2827283"/>
          </a:xfrm>
          <a:prstGeom prst="ellipse">
            <a:avLst/>
          </a:prstGeom>
          <a:noFill/>
          <a:ln w="38100" cap="flat">
            <a:solidFill>
              <a:srgbClr val="FF0000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a-DK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</p:spTree>
    <p:extLst>
      <p:ext uri="{BB962C8B-B14F-4D97-AF65-F5344CB8AC3E}">
        <p14:creationId xmlns:p14="http://schemas.microsoft.com/office/powerpoint/2010/main" val="786666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318AD5A6-50E9-81E8-EAAA-557AAB9CB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a-DK" dirty="0"/>
              <a:t>Vejledning til træk af patientliste i eget system:</a:t>
            </a:r>
          </a:p>
        </p:txBody>
      </p:sp>
      <p:pic>
        <p:nvPicPr>
          <p:cNvPr id="7" name="Pladsholder til billede 3">
            <a:extLst>
              <a:ext uri="{FF2B5EF4-FFF2-40B4-BE49-F238E27FC236}">
                <a16:creationId xmlns:a16="http://schemas.microsoft.com/office/drawing/2014/main" id="{6F4C1272-670E-1C10-56B1-79BD2AB52CBD}"/>
              </a:ext>
            </a:extLst>
          </p:cNvPr>
          <p:cNvPicPr>
            <a:picLocks noGrp="1" noChangeAspect="1"/>
          </p:cNvPicPr>
          <p:nvPr>
            <p:ph type="pic" sz="half" idx="24"/>
          </p:nvPr>
        </p:nvPicPr>
        <p:blipFill>
          <a:blip r:embed="rId2"/>
          <a:srcRect l="11213" r="11213"/>
          <a:stretch/>
        </p:blipFill>
        <p:spPr>
          <a:xfrm>
            <a:off x="5519058" y="1415143"/>
            <a:ext cx="5693456" cy="3785507"/>
          </a:xfrm>
          <a:prstGeom prst="roundRect">
            <a:avLst>
              <a:gd name="adj" fmla="val 0"/>
            </a:avLst>
          </a:prstGeom>
          <a:solidFill>
            <a:srgbClr val="F3F5F7"/>
          </a:solidFill>
        </p:spPr>
      </p:pic>
      <p:pic>
        <p:nvPicPr>
          <p:cNvPr id="9" name="Billede 8">
            <a:extLst>
              <a:ext uri="{FF2B5EF4-FFF2-40B4-BE49-F238E27FC236}">
                <a16:creationId xmlns:a16="http://schemas.microsoft.com/office/drawing/2014/main" id="{3ED50EE6-2346-8218-BA7B-1F4A5383C5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4031" y="2977227"/>
            <a:ext cx="2525714" cy="2550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7950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ekst 1">
            <a:extLst>
              <a:ext uri="{FF2B5EF4-FFF2-40B4-BE49-F238E27FC236}">
                <a16:creationId xmlns:a16="http://schemas.microsoft.com/office/drawing/2014/main" id="{E7EC2145-30CA-2C45-944D-E3D6DCFC45AD}"/>
              </a:ext>
            </a:extLst>
          </p:cNvPr>
          <p:cNvSpPr>
            <a:spLocks noGrp="1"/>
          </p:cNvSpPr>
          <p:nvPr>
            <p:ph type="body" sz="quarter" idx="39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0112B914-BAB9-235A-9AC1-E793DABC0F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a-DK" dirty="0"/>
              <a:t>Vurdering af adfærd og afklaring af indikation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FFEC641A-2D51-0C95-F905-EE3BD0AE38FA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/>
        <p:txBody>
          <a:bodyPr>
            <a:noAutofit/>
          </a:bodyPr>
          <a:lstStyle/>
          <a:p>
            <a:r>
              <a:rPr lang="da-DK" sz="1800" dirty="0">
                <a:latin typeface="Arial"/>
                <a:cs typeface="Arial"/>
              </a:rPr>
              <a:t>Er en borger med demens vred, angst, urolig, udadreagerende eller fremstå apatisk, kan årsager være: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00869E46-F76E-0190-9492-79CDDD7BF758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/>
        <p:txBody>
          <a:bodyPr>
            <a:normAutofit fontScale="77500" lnSpcReduction="20000"/>
          </a:bodyPr>
          <a:lstStyle/>
          <a:p>
            <a:r>
              <a:rPr lang="da-DK" altLang="da-DK" sz="1900" dirty="0"/>
              <a:t>Fysiske/helbredsmæssige problemer (</a:t>
            </a:r>
            <a:r>
              <a:rPr lang="da-DK" sz="1900" dirty="0"/>
              <a:t>sult, tørst, underernæring, dårlig søvn, obstipation og urinretention, smerter, infektion mm.).</a:t>
            </a:r>
          </a:p>
          <a:p>
            <a:r>
              <a:rPr lang="da-DK" sz="1900" dirty="0">
                <a:latin typeface="Arial"/>
                <a:cs typeface="Arial"/>
              </a:rPr>
              <a:t>Bivirkninger af anden medicin, fx benzodiazepin eller </a:t>
            </a:r>
            <a:r>
              <a:rPr lang="da-DK" sz="1900" dirty="0" err="1">
                <a:latin typeface="Arial"/>
                <a:cs typeface="Arial"/>
              </a:rPr>
              <a:t>antikolinerg</a:t>
            </a:r>
            <a:r>
              <a:rPr lang="da-DK" sz="1900" dirty="0">
                <a:latin typeface="Arial"/>
                <a:cs typeface="Arial"/>
              </a:rPr>
              <a:t> medicin.</a:t>
            </a:r>
          </a:p>
          <a:p>
            <a:r>
              <a:rPr lang="da-DK" sz="1900" dirty="0"/>
              <a:t>Uopfyldte psykologiske og sociale behov. </a:t>
            </a:r>
          </a:p>
          <a:p>
            <a:r>
              <a:rPr lang="da-DK" altLang="da-DK" sz="1900" dirty="0">
                <a:latin typeface="Arial"/>
                <a:cs typeface="Arial"/>
              </a:rPr>
              <a:t>For høje krav i forhold til kognitiv funktion.</a:t>
            </a:r>
          </a:p>
          <a:p>
            <a:pPr algn="ctr"/>
            <a:r>
              <a:rPr lang="da-DK" altLang="da-DK" sz="2300" b="1" i="1" dirty="0">
                <a:latin typeface="Arial"/>
                <a:cs typeface="Arial"/>
              </a:rPr>
              <a:t>Det er årsager som ikke løses med antipsykotisk medicin </a:t>
            </a:r>
          </a:p>
          <a:p>
            <a:endParaRPr lang="da-DK" dirty="0"/>
          </a:p>
        </p:txBody>
      </p:sp>
      <p:sp>
        <p:nvSpPr>
          <p:cNvPr id="6" name="Pladsholder til tekst 5">
            <a:extLst>
              <a:ext uri="{FF2B5EF4-FFF2-40B4-BE49-F238E27FC236}">
                <a16:creationId xmlns:a16="http://schemas.microsoft.com/office/drawing/2014/main" id="{89462A14-D800-12B8-B8F7-2D7E2061DB71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/>
        <p:txBody>
          <a:bodyPr>
            <a:normAutofit/>
          </a:bodyPr>
          <a:lstStyle/>
          <a:p>
            <a:r>
              <a:rPr lang="da-DK" sz="1800" dirty="0"/>
              <a:t>Indikation for brug af antipsykotika</a:t>
            </a:r>
          </a:p>
        </p:txBody>
      </p:sp>
      <p:sp>
        <p:nvSpPr>
          <p:cNvPr id="7" name="Pladsholder til tekst 6">
            <a:extLst>
              <a:ext uri="{FF2B5EF4-FFF2-40B4-BE49-F238E27FC236}">
                <a16:creationId xmlns:a16="http://schemas.microsoft.com/office/drawing/2014/main" id="{75AC4805-786B-C46D-8BD3-91EE21F5628D}"/>
              </a:ext>
            </a:extLst>
          </p:cNvPr>
          <p:cNvSpPr>
            <a:spLocks noGrp="1"/>
          </p:cNvSpPr>
          <p:nvPr>
            <p:ph type="body" sz="quarter" idx="41"/>
          </p:nvPr>
        </p:nvSpPr>
        <p:spPr>
          <a:xfrm>
            <a:off x="6452223" y="2825496"/>
            <a:ext cx="4819201" cy="3383280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90000"/>
              </a:lnSpc>
            </a:pPr>
            <a:r>
              <a:rPr lang="da-DK" sz="1900" b="1" dirty="0"/>
              <a:t>Der er situationer, hvor behandling med antipsykotika kan være nødvendig:</a:t>
            </a:r>
          </a:p>
          <a:p>
            <a:pPr marL="342900" indent="-342900">
              <a:lnSpc>
                <a:spcPct val="90000"/>
              </a:lnSpc>
              <a:buFont typeface="+mj-lt"/>
              <a:buAutoNum type="arabicPeriod"/>
            </a:pPr>
            <a:r>
              <a:rPr lang="da-DK" sz="1700" dirty="0">
                <a:latin typeface="Arial"/>
                <a:cs typeface="Arial"/>
              </a:rPr>
              <a:t>Patienten er til fare for sig selv eller andre</a:t>
            </a:r>
          </a:p>
          <a:p>
            <a:pPr marL="342900" indent="-342900">
              <a:lnSpc>
                <a:spcPct val="90000"/>
              </a:lnSpc>
              <a:buAutoNum type="arabicPeriod"/>
            </a:pPr>
            <a:r>
              <a:rPr lang="da-DK" sz="1700" dirty="0">
                <a:latin typeface="Arial"/>
                <a:cs typeface="Arial"/>
              </a:rPr>
              <a:t>Vrangforestillinger eller hallucinationer, som påvirker livskvaliteten markant</a:t>
            </a:r>
          </a:p>
          <a:p>
            <a:pPr marL="342900" indent="-342900">
              <a:lnSpc>
                <a:spcPct val="90000"/>
              </a:lnSpc>
              <a:buFont typeface="+mj-lt"/>
              <a:buAutoNum type="arabicPeriod"/>
            </a:pPr>
            <a:r>
              <a:rPr lang="da-DK" sz="1700" dirty="0"/>
              <a:t>Adfærden forhindrer nødvendig undersøgelse og behandling af fysisk sygdom.</a:t>
            </a:r>
            <a:br>
              <a:rPr lang="da-DK" sz="1700" dirty="0"/>
            </a:br>
            <a:endParaRPr lang="da-DK" sz="1700" dirty="0"/>
          </a:p>
          <a:p>
            <a:pPr algn="ctr">
              <a:lnSpc>
                <a:spcPct val="90000"/>
              </a:lnSpc>
            </a:pPr>
            <a:r>
              <a:rPr lang="da-DK" sz="1900" b="1" i="1" dirty="0">
                <a:latin typeface="Arial"/>
                <a:cs typeface="Arial"/>
              </a:rPr>
              <a:t>PN ordinationer af antipsykotika frarådes, da det er vanskelig at vurdere effekt og bivirkninger.</a:t>
            </a:r>
            <a:endParaRPr lang="da-DK" sz="1900" b="1" i="1" dirty="0">
              <a:highlight>
                <a:srgbClr val="FFFF00"/>
              </a:highlight>
              <a:latin typeface="Arial"/>
              <a:cs typeface="Arial"/>
            </a:endParaRPr>
          </a:p>
          <a:p>
            <a:pPr algn="ctr">
              <a:lnSpc>
                <a:spcPct val="90000"/>
              </a:lnSpc>
            </a:pPr>
            <a:endParaRPr lang="da-DK" b="1" i="1" dirty="0">
              <a:highlight>
                <a:srgbClr val="FFFF00"/>
              </a:highlight>
              <a:latin typeface="Arial"/>
              <a:cs typeface="Arial"/>
            </a:endParaRP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4374877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ladsholder til billede 10">
            <a:extLst>
              <a:ext uri="{FF2B5EF4-FFF2-40B4-BE49-F238E27FC236}">
                <a16:creationId xmlns:a16="http://schemas.microsoft.com/office/drawing/2014/main" id="{DDCF44A2-0837-BF11-0FF9-2212B54FAC8E}"/>
              </a:ext>
            </a:extLst>
          </p:cNvPr>
          <p:cNvPicPr>
            <a:picLocks noGrp="1" noChangeAspect="1"/>
          </p:cNvPicPr>
          <p:nvPr>
            <p:ph type="pic" idx="2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4528" r="-7909" b="6620"/>
          <a:stretch>
            <a:fillRect/>
          </a:stretch>
        </p:blipFill>
        <p:spPr>
          <a:xfrm>
            <a:off x="5832232" y="0"/>
            <a:ext cx="6359769" cy="6858000"/>
          </a:xfrm>
          <a:prstGeom prst="rect">
            <a:avLst/>
          </a:prstGeom>
          <a:solidFill>
            <a:srgbClr val="F3F5F7"/>
          </a:solidFill>
        </p:spPr>
      </p:pic>
      <p:sp>
        <p:nvSpPr>
          <p:cNvPr id="4" name="Titel 3">
            <a:extLst>
              <a:ext uri="{FF2B5EF4-FFF2-40B4-BE49-F238E27FC236}">
                <a16:creationId xmlns:a16="http://schemas.microsoft.com/office/drawing/2014/main" id="{A3CCE14B-52A4-B412-FB5A-3448F5F7D7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latin typeface="Arial"/>
                <a:cs typeface="Arial"/>
              </a:rPr>
              <a:t>Inspiration </a:t>
            </a:r>
            <a:r>
              <a:rPr lang="en-US" err="1">
                <a:latin typeface="Arial"/>
                <a:cs typeface="Arial"/>
              </a:rPr>
              <a:t>til</a:t>
            </a:r>
            <a:r>
              <a:rPr lang="en-US" dirty="0">
                <a:latin typeface="Arial"/>
                <a:cs typeface="Arial"/>
              </a:rPr>
              <a:t> </a:t>
            </a:r>
            <a:r>
              <a:rPr lang="en-US" err="1">
                <a:latin typeface="Arial"/>
                <a:cs typeface="Arial"/>
              </a:rPr>
              <a:t>samarbejdet</a:t>
            </a:r>
            <a:r>
              <a:rPr lang="en-US" dirty="0">
                <a:latin typeface="Arial"/>
                <a:cs typeface="Arial"/>
              </a:rPr>
              <a:t> – </a:t>
            </a:r>
            <a:r>
              <a:rPr lang="en-US" err="1">
                <a:latin typeface="Arial"/>
                <a:cs typeface="Arial"/>
              </a:rPr>
              <a:t>hvad</a:t>
            </a:r>
            <a:r>
              <a:rPr lang="en-US" dirty="0">
                <a:latin typeface="Arial"/>
                <a:cs typeface="Arial"/>
              </a:rPr>
              <a:t> er </a:t>
            </a:r>
            <a:r>
              <a:rPr lang="en-US" err="1">
                <a:latin typeface="Arial"/>
                <a:cs typeface="Arial"/>
              </a:rPr>
              <a:t>vigtigt</a:t>
            </a:r>
            <a:r>
              <a:rPr lang="en-US" dirty="0">
                <a:latin typeface="Arial"/>
                <a:cs typeface="Arial"/>
              </a:rPr>
              <a:t>?</a:t>
            </a:r>
            <a:br>
              <a:rPr lang="en-US" dirty="0">
                <a:latin typeface="Arial"/>
                <a:cs typeface="Arial"/>
              </a:rPr>
            </a:br>
            <a:br>
              <a:rPr lang="en-US" dirty="0">
                <a:latin typeface="Arial"/>
                <a:cs typeface="Arial"/>
              </a:rPr>
            </a:br>
            <a:r>
              <a:rPr lang="en-US" sz="2800" b="0" dirty="0">
                <a:latin typeface="Arial"/>
                <a:cs typeface="Arial"/>
              </a:rPr>
              <a:t>1. </a:t>
            </a:r>
            <a:r>
              <a:rPr lang="en-US" sz="2800" b="0" err="1">
                <a:latin typeface="Arial"/>
                <a:cs typeface="Arial"/>
              </a:rPr>
              <a:t>Fælles</a:t>
            </a:r>
            <a:r>
              <a:rPr lang="en-US" sz="2800" b="0" dirty="0">
                <a:latin typeface="Arial"/>
                <a:cs typeface="Arial"/>
              </a:rPr>
              <a:t> </a:t>
            </a:r>
            <a:r>
              <a:rPr lang="en-US" sz="2800" b="0" err="1">
                <a:latin typeface="Arial"/>
                <a:cs typeface="Arial"/>
              </a:rPr>
              <a:t>vurderingskriterier</a:t>
            </a:r>
            <a:r>
              <a:rPr lang="en-US" sz="2800" b="0" dirty="0">
                <a:latin typeface="Arial"/>
                <a:cs typeface="Arial"/>
              </a:rPr>
              <a:t> for </a:t>
            </a:r>
            <a:r>
              <a:rPr lang="en-US" sz="2800" b="0" err="1">
                <a:latin typeface="Arial"/>
                <a:cs typeface="Arial"/>
              </a:rPr>
              <a:t>brug</a:t>
            </a:r>
            <a:r>
              <a:rPr lang="en-US" sz="2800" b="0" dirty="0">
                <a:latin typeface="Arial"/>
                <a:cs typeface="Arial"/>
              </a:rPr>
              <a:t> </a:t>
            </a:r>
            <a:r>
              <a:rPr lang="en-US" sz="2800" b="0" err="1">
                <a:latin typeface="Arial"/>
                <a:cs typeface="Arial"/>
              </a:rPr>
              <a:t>af</a:t>
            </a:r>
            <a:r>
              <a:rPr lang="en-US" sz="2800" b="0" dirty="0">
                <a:latin typeface="Arial"/>
                <a:cs typeface="Arial"/>
              </a:rPr>
              <a:t> </a:t>
            </a:r>
            <a:r>
              <a:rPr lang="en-US" sz="2800" b="0" err="1">
                <a:latin typeface="Arial"/>
                <a:cs typeface="Arial"/>
              </a:rPr>
              <a:t>antipsykotika</a:t>
            </a:r>
            <a:r>
              <a:rPr lang="en-US" sz="2800" b="0" dirty="0">
                <a:latin typeface="Arial"/>
                <a:cs typeface="Arial"/>
              </a:rPr>
              <a:t> </a:t>
            </a:r>
            <a:r>
              <a:rPr lang="en-US" sz="2800" b="0" err="1">
                <a:latin typeface="Arial"/>
                <a:cs typeface="Arial"/>
              </a:rPr>
              <a:t>til</a:t>
            </a:r>
            <a:r>
              <a:rPr lang="en-US" sz="2800" b="0" dirty="0">
                <a:latin typeface="Arial"/>
                <a:cs typeface="Arial"/>
              </a:rPr>
              <a:t> </a:t>
            </a:r>
            <a:r>
              <a:rPr lang="en-US" sz="2800" b="0" err="1">
                <a:latin typeface="Arial"/>
                <a:cs typeface="Arial"/>
              </a:rPr>
              <a:t>borgere</a:t>
            </a:r>
            <a:r>
              <a:rPr lang="en-US" sz="2800" b="0" dirty="0">
                <a:latin typeface="Arial"/>
                <a:cs typeface="Arial"/>
              </a:rPr>
              <a:t> med </a:t>
            </a:r>
            <a:r>
              <a:rPr lang="en-US" sz="2800" b="0" err="1">
                <a:latin typeface="Arial"/>
                <a:cs typeface="Arial"/>
              </a:rPr>
              <a:t>demens</a:t>
            </a:r>
            <a:r>
              <a:rPr lang="en-US" sz="2800" b="0" dirty="0">
                <a:latin typeface="Arial"/>
                <a:cs typeface="Arial"/>
              </a:rPr>
              <a:t>.</a:t>
            </a:r>
            <a:br>
              <a:rPr lang="en-US" sz="2800" b="0" dirty="0">
                <a:latin typeface="Arial"/>
                <a:cs typeface="Arial"/>
              </a:rPr>
            </a:br>
            <a:br>
              <a:rPr lang="en-US" sz="2800" b="0" dirty="0">
                <a:latin typeface="Arial"/>
                <a:cs typeface="Arial"/>
              </a:rPr>
            </a:br>
            <a:r>
              <a:rPr lang="en-US" sz="2800" b="0" dirty="0">
                <a:latin typeface="Arial"/>
                <a:cs typeface="Arial"/>
              </a:rPr>
              <a:t>2. Rette </a:t>
            </a:r>
            <a:r>
              <a:rPr lang="en-US" sz="2800" b="0" err="1">
                <a:latin typeface="Arial"/>
                <a:cs typeface="Arial"/>
              </a:rPr>
              <a:t>behandlingsplan</a:t>
            </a:r>
            <a:r>
              <a:rPr lang="en-US" sz="2800" b="0" dirty="0">
                <a:latin typeface="Arial"/>
                <a:cs typeface="Arial"/>
              </a:rPr>
              <a:t> </a:t>
            </a:r>
            <a:r>
              <a:rPr lang="en-US" sz="2800" b="0" err="1">
                <a:latin typeface="Arial"/>
                <a:cs typeface="Arial"/>
              </a:rPr>
              <a:t>bliver</a:t>
            </a:r>
            <a:r>
              <a:rPr lang="en-US" sz="2800" b="0" dirty="0">
                <a:latin typeface="Arial"/>
                <a:cs typeface="Arial"/>
              </a:rPr>
              <a:t> </a:t>
            </a:r>
            <a:r>
              <a:rPr lang="en-US" sz="2800" b="0" err="1">
                <a:latin typeface="Arial"/>
                <a:cs typeface="Arial"/>
              </a:rPr>
              <a:t>lagt</a:t>
            </a:r>
            <a:r>
              <a:rPr lang="en-US" sz="2800" b="0" dirty="0">
                <a:latin typeface="Arial"/>
                <a:cs typeface="Arial"/>
              </a:rPr>
              <a:t> </a:t>
            </a:r>
            <a:r>
              <a:rPr lang="en-US" sz="2800" b="0" err="1">
                <a:latin typeface="Arial"/>
                <a:cs typeface="Arial"/>
              </a:rPr>
              <a:t>og</a:t>
            </a:r>
            <a:r>
              <a:rPr lang="en-US" sz="2800" b="0" dirty="0">
                <a:latin typeface="Arial"/>
                <a:cs typeface="Arial"/>
              </a:rPr>
              <a:t> </a:t>
            </a:r>
            <a:r>
              <a:rPr lang="en-US" sz="2800" b="0">
                <a:latin typeface="Arial"/>
                <a:cs typeface="Arial"/>
              </a:rPr>
              <a:t>fulgt</a:t>
            </a:r>
            <a:r>
              <a:rPr lang="en-US" sz="2800" b="0" dirty="0">
                <a:latin typeface="Arial"/>
                <a:cs typeface="Arial"/>
              </a:rPr>
              <a:t> op.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4122762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ekst 1">
            <a:extLst>
              <a:ext uri="{FF2B5EF4-FFF2-40B4-BE49-F238E27FC236}">
                <a16:creationId xmlns:a16="http://schemas.microsoft.com/office/drawing/2014/main" id="{795BC251-BE0B-BA07-87B7-B1C6E9AEA15C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/>
        <p:txBody>
          <a:bodyPr>
            <a:normAutofit/>
          </a:bodyPr>
          <a:lstStyle/>
          <a:p>
            <a:r>
              <a:rPr lang="da-DK" sz="2000" dirty="0">
                <a:latin typeface="Arial"/>
                <a:cs typeface="Arial"/>
              </a:rPr>
              <a:t>Foretaget systematiske observationer, der hjælper klinikken med at tage beslutning </a:t>
            </a:r>
            <a:br>
              <a:rPr lang="da-DK" sz="2000" dirty="0">
                <a:latin typeface="Arial"/>
                <a:cs typeface="Arial"/>
              </a:rPr>
            </a:br>
            <a:r>
              <a:rPr lang="da-DK" sz="2000" dirty="0">
                <a:latin typeface="Arial"/>
                <a:cs typeface="Arial"/>
              </a:rPr>
              <a:t>om eventuel medicinsk behandling er relevant.</a:t>
            </a:r>
            <a:endParaRPr lang="da-DK" sz="2000" dirty="0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5138AC3E-36C6-FBC4-7F5E-807CDC1156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a-DK" dirty="0">
                <a:latin typeface="Arial"/>
                <a:cs typeface="Arial"/>
              </a:rPr>
              <a:t>Hvad skal plejehjem og hjemmepleje</a:t>
            </a:r>
            <a:br>
              <a:rPr lang="da-DK" dirty="0">
                <a:latin typeface="Arial"/>
                <a:cs typeface="Arial"/>
              </a:rPr>
            </a:br>
            <a:r>
              <a:rPr lang="da-DK" dirty="0">
                <a:latin typeface="Arial"/>
                <a:cs typeface="Arial"/>
              </a:rPr>
              <a:t>have gjort, inden de kontakter os?</a:t>
            </a:r>
            <a:endParaRPr lang="da-DK" dirty="0"/>
          </a:p>
        </p:txBody>
      </p:sp>
      <p:sp>
        <p:nvSpPr>
          <p:cNvPr id="8" name="Rektangel: afrundede hjørner 7">
            <a:extLst>
              <a:ext uri="{FF2B5EF4-FFF2-40B4-BE49-F238E27FC236}">
                <a16:creationId xmlns:a16="http://schemas.microsoft.com/office/drawing/2014/main" id="{BD30DAFA-83A8-5FE8-B750-DB6C30CD35A7}"/>
              </a:ext>
            </a:extLst>
          </p:cNvPr>
          <p:cNvSpPr/>
          <p:nvPr/>
        </p:nvSpPr>
        <p:spPr>
          <a:xfrm>
            <a:off x="720207" y="3404238"/>
            <a:ext cx="10656050" cy="2837656"/>
          </a:xfrm>
          <a:prstGeom prst="roundRect">
            <a:avLst/>
          </a:prstGeom>
          <a:solidFill>
            <a:schemeClr val="accent4">
              <a:lumMod val="75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R="0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da-DK" sz="2000" dirty="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rPr>
              <a:t>F.eks.</a:t>
            </a:r>
            <a:r>
              <a:rPr kumimoji="0" lang="da-DK" sz="2000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rPr>
              <a:t>: </a:t>
            </a:r>
          </a:p>
          <a:p>
            <a:pPr marL="342900" marR="0" indent="-342900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da-DK" sz="2000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rPr>
              <a:t>Vitale værdier (TOBS)</a:t>
            </a:r>
          </a:p>
          <a:p>
            <a:pPr marL="342900" marR="0" indent="-342900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da-DK" sz="2000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rPr>
              <a:t>Smertescreening (VAS med farver/fx med Mai-10)</a:t>
            </a:r>
          </a:p>
          <a:p>
            <a:pPr marL="342900" marR="0" indent="-342900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da-DK" sz="2000" dirty="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rPr>
              <a:t>Deliriumscreening (fx med CAM)</a:t>
            </a:r>
          </a:p>
          <a:p>
            <a:pPr marL="342900" marR="0" indent="-342900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da-DK" sz="2000" dirty="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rPr>
              <a:t>Ændringer af medicin</a:t>
            </a:r>
          </a:p>
          <a:p>
            <a:pPr marL="342900" marR="0" lvl="0" indent="-342900" algn="l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a-DK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rPr>
              <a:t>Uro og døgnrytmeskema</a:t>
            </a:r>
          </a:p>
          <a:p>
            <a:pPr marL="342900" marR="0" lvl="0" indent="-342900" algn="l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a-DK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rPr>
              <a:t>Symptomer og alvorlighedsgrad, hvad, hvor længe, hvor meget</a:t>
            </a:r>
          </a:p>
          <a:p>
            <a:pPr marL="342900" marR="0" lvl="0" indent="-342900" algn="l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da-DK" sz="2000" dirty="0">
              <a:solidFill>
                <a:srgbClr val="FFFFFF"/>
              </a:solidFill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pic>
        <p:nvPicPr>
          <p:cNvPr id="9" name="Pladsholder til billede 10">
            <a:extLst>
              <a:ext uri="{FF2B5EF4-FFF2-40B4-BE49-F238E27FC236}">
                <a16:creationId xmlns:a16="http://schemas.microsoft.com/office/drawing/2014/main" id="{76761B7D-88B2-8E3F-853A-8424523DB0B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4528" r="-7909" b="6620"/>
          <a:stretch>
            <a:fillRect/>
          </a:stretch>
        </p:blipFill>
        <p:spPr>
          <a:xfrm>
            <a:off x="10191964" y="-14771"/>
            <a:ext cx="2000036" cy="2156720"/>
          </a:xfrm>
          <a:prstGeom prst="rect">
            <a:avLst/>
          </a:prstGeom>
          <a:solidFill>
            <a:srgbClr val="F3F5F7"/>
          </a:solidFill>
        </p:spPr>
      </p:pic>
      <p:sp>
        <p:nvSpPr>
          <p:cNvPr id="10" name="Ellipse 9">
            <a:extLst>
              <a:ext uri="{FF2B5EF4-FFF2-40B4-BE49-F238E27FC236}">
                <a16:creationId xmlns:a16="http://schemas.microsoft.com/office/drawing/2014/main" id="{54E2BC9E-A758-CA11-3884-86ACA3D2177F}"/>
              </a:ext>
            </a:extLst>
          </p:cNvPr>
          <p:cNvSpPr/>
          <p:nvPr/>
        </p:nvSpPr>
        <p:spPr>
          <a:xfrm flipV="1">
            <a:off x="10438544" y="118114"/>
            <a:ext cx="1663057" cy="676223"/>
          </a:xfrm>
          <a:prstGeom prst="ellipse">
            <a:avLst/>
          </a:prstGeom>
          <a:noFill/>
          <a:ln w="28575" cap="flat">
            <a:solidFill>
              <a:srgbClr val="FF0000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a-DK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</p:spTree>
    <p:extLst>
      <p:ext uri="{BB962C8B-B14F-4D97-AF65-F5344CB8AC3E}">
        <p14:creationId xmlns:p14="http://schemas.microsoft.com/office/powerpoint/2010/main" val="2099745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642CCA-434C-9897-405E-B46D09C66E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73D48D6E-09C9-0375-855E-CABE411275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dirty="0">
                <a:latin typeface="Arial"/>
                <a:cs typeface="Arial"/>
              </a:rPr>
              <a:t>Hvad gør vi, hvis de ringer?</a:t>
            </a:r>
            <a:endParaRPr lang="da-DK" dirty="0"/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48B67B38-DD68-298B-B085-5983CECAE23B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6" name="Pladsholder til billede 10">
            <a:extLst>
              <a:ext uri="{FF2B5EF4-FFF2-40B4-BE49-F238E27FC236}">
                <a16:creationId xmlns:a16="http://schemas.microsoft.com/office/drawing/2014/main" id="{198B5294-05C9-325F-A425-C1D48A03D27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4528" r="-7909" b="6620"/>
          <a:stretch>
            <a:fillRect/>
          </a:stretch>
        </p:blipFill>
        <p:spPr>
          <a:xfrm>
            <a:off x="10191964" y="1"/>
            <a:ext cx="2000036" cy="2156720"/>
          </a:xfrm>
          <a:prstGeom prst="rect">
            <a:avLst/>
          </a:prstGeom>
          <a:solidFill>
            <a:srgbClr val="F3F5F7"/>
          </a:solidFill>
        </p:spPr>
      </p:pic>
      <p:sp>
        <p:nvSpPr>
          <p:cNvPr id="7" name="Ellipse 6">
            <a:extLst>
              <a:ext uri="{FF2B5EF4-FFF2-40B4-BE49-F238E27FC236}">
                <a16:creationId xmlns:a16="http://schemas.microsoft.com/office/drawing/2014/main" id="{14C40CC3-D312-5D8B-5009-A58E49C012DE}"/>
              </a:ext>
            </a:extLst>
          </p:cNvPr>
          <p:cNvSpPr/>
          <p:nvPr/>
        </p:nvSpPr>
        <p:spPr>
          <a:xfrm flipV="1">
            <a:off x="10284432" y="997513"/>
            <a:ext cx="2000035" cy="1205695"/>
          </a:xfrm>
          <a:prstGeom prst="ellipse">
            <a:avLst/>
          </a:prstGeom>
          <a:noFill/>
          <a:ln w="28575" cap="flat">
            <a:solidFill>
              <a:srgbClr val="FF0000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a-DK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15" name="Pladsholder til tekst 8">
            <a:extLst>
              <a:ext uri="{FF2B5EF4-FFF2-40B4-BE49-F238E27FC236}">
                <a16:creationId xmlns:a16="http://schemas.microsoft.com/office/drawing/2014/main" id="{6D0F48ED-5F2E-D03D-9ED4-6FFEE6C3C6A9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>
          <a:xfrm>
            <a:off x="737670" y="3413118"/>
            <a:ext cx="5067229" cy="2803604"/>
          </a:xfrm>
          <a:prstGeom prst="roundRect">
            <a:avLst/>
          </a:prstGeom>
          <a:solidFill>
            <a:schemeClr val="accent4">
              <a:lumMod val="75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lvl="0" algn="ctr"/>
            <a:r>
              <a:rPr lang="da-DK" sz="1700" b="1" dirty="0">
                <a:solidFill>
                  <a:srgbClr val="FFFFFF"/>
                </a:solidFill>
                <a:latin typeface="Arial"/>
                <a:cs typeface="Arial"/>
              </a:rPr>
              <a:t>LÆGEFAGLIG OPFØLGNING</a:t>
            </a:r>
          </a:p>
          <a:p>
            <a:pPr lvl="0" algn="ctr"/>
            <a:r>
              <a:rPr lang="da-DK" sz="1700" dirty="0">
                <a:solidFill>
                  <a:srgbClr val="FFFFFF"/>
                </a:solidFill>
                <a:latin typeface="Arial"/>
                <a:cs typeface="Arial"/>
              </a:rPr>
              <a:t>Følg op 2-5 dage efter evt. ordination.</a:t>
            </a:r>
          </a:p>
          <a:p>
            <a:pPr lvl="0" algn="ctr"/>
            <a:r>
              <a:rPr lang="da-DK" sz="1700" dirty="0">
                <a:solidFill>
                  <a:srgbClr val="FFFFFF"/>
                </a:solidFill>
                <a:latin typeface="Arial"/>
                <a:cs typeface="Arial"/>
              </a:rPr>
              <a:t>Revurder løbende indikation for antipsykotika. Vurder evt. behov for speciallægevurdering.</a:t>
            </a:r>
          </a:p>
          <a:p>
            <a:pPr lvl="0" algn="ctr"/>
            <a:r>
              <a:rPr lang="da-DK" sz="1700" dirty="0">
                <a:solidFill>
                  <a:srgbClr val="FFFFFF"/>
                </a:solidFill>
                <a:latin typeface="Arial"/>
                <a:cs typeface="Arial"/>
              </a:rPr>
              <a:t>Seponer, når symptomer er reduceret, eller udløsende årsag er afdækket.</a:t>
            </a:r>
            <a:br>
              <a:rPr lang="da-DK" sz="1600" dirty="0">
                <a:solidFill>
                  <a:srgbClr val="FFFFFF"/>
                </a:solidFill>
                <a:latin typeface="Arial"/>
                <a:cs typeface="Arial"/>
              </a:rPr>
            </a:br>
            <a:endParaRPr lang="da-DK" sz="1600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6" name="Pladsholder til tekst 8">
            <a:extLst>
              <a:ext uri="{FF2B5EF4-FFF2-40B4-BE49-F238E27FC236}">
                <a16:creationId xmlns:a16="http://schemas.microsoft.com/office/drawing/2014/main" id="{BBF9ADD8-2594-4AA8-CCFF-473C676555F5}"/>
              </a:ext>
            </a:extLst>
          </p:cNvPr>
          <p:cNvSpPr txBox="1">
            <a:spLocks/>
          </p:cNvSpPr>
          <p:nvPr/>
        </p:nvSpPr>
        <p:spPr>
          <a:xfrm>
            <a:off x="5948737" y="3404604"/>
            <a:ext cx="5505593" cy="2820630"/>
          </a:xfrm>
          <a:prstGeom prst="roundRect">
            <a:avLst/>
          </a:prstGeom>
          <a:solidFill>
            <a:schemeClr val="accent4">
              <a:lumMod val="75000"/>
            </a:schemeClr>
          </a:solidFill>
          <a:ln w="12700" cap="flat">
            <a:noFill/>
            <a:miter lim="400000"/>
          </a:ln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>
            <a:lvl1pPr marL="0" marR="0" indent="0" algn="l" defTabSz="41275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Pct val="90000"/>
              <a:buFont typeface="Arial" panose="020B0604020202020204" pitchFamily="34" charset="0"/>
              <a:buNone/>
              <a:tabLst/>
              <a:defRPr lang="en-GB" sz="1800" b="0" i="0" u="none" strike="noStrike" cap="none" spc="0" baseline="0">
                <a:solidFill>
                  <a:schemeClr val="bg1"/>
                </a:solidFill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Helvetica Neue"/>
              </a:defRPr>
            </a:lvl1pPr>
            <a:lvl2pPr marL="457200" marR="0" indent="0" algn="l" defTabSz="41275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Pct val="90000"/>
              <a:buFont typeface="Arial" panose="020B0604020202020204" pitchFamily="34" charset="0"/>
              <a:buNone/>
              <a:tabLst/>
              <a:defRPr lang="en-GB" sz="3600" b="0" i="0" u="none" strike="noStrike" cap="none" spc="0" baseline="0" dirty="0" smtClean="0">
                <a:solidFill>
                  <a:schemeClr val="bg1"/>
                </a:solidFill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Helvetica Neue"/>
              </a:defRPr>
            </a:lvl2pPr>
            <a:lvl3pPr marL="1200150" marR="0" indent="-285750" algn="l" defTabSz="41275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Pct val="90000"/>
              <a:buFont typeface="Arial" panose="020B0604020202020204" pitchFamily="34" charset="0"/>
              <a:buChar char="•"/>
              <a:tabLst/>
              <a:defRPr lang="da-DK" sz="3600" b="0" i="0" u="none" strike="noStrike" cap="none" spc="0" baseline="0" dirty="0" smtClean="0">
                <a:solidFill>
                  <a:schemeClr val="bg1"/>
                </a:solidFill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Helvetica Neue"/>
              </a:defRPr>
            </a:lvl3pPr>
            <a:lvl4pPr marL="1657350" marR="0" indent="-285750" algn="l" defTabSz="41275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Pct val="90000"/>
              <a:buFont typeface="Arial" panose="020B0604020202020204" pitchFamily="34" charset="0"/>
              <a:buChar char="•"/>
              <a:tabLst/>
              <a:defRPr lang="en-GB" sz="3600" b="0" i="0" u="none" strike="noStrike" cap="none" spc="0" baseline="0" dirty="0" smtClean="0">
                <a:solidFill>
                  <a:schemeClr val="bg1"/>
                </a:solidFill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Helvetica Neue"/>
              </a:defRPr>
            </a:lvl4pPr>
            <a:lvl5pPr marL="1085850" marR="0" indent="0" algn="l" defTabSz="41275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Pct val="90000"/>
              <a:buFont typeface="Arial" panose="020B0604020202020204" pitchFamily="34" charset="0"/>
              <a:buNone/>
              <a:tabLst/>
              <a:defRPr sz="3600" b="0" i="0" u="none" strike="noStrike" cap="none" spc="0" baseline="0">
                <a:solidFill>
                  <a:schemeClr val="bg1"/>
                </a:solidFill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Helvetica Neue"/>
              </a:defRPr>
            </a:lvl5pPr>
            <a:lvl6pPr marL="0" marR="0" indent="0" algn="l" defTabSz="41275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3600" b="0" i="0" u="none" strike="noStrike" cap="none" spc="0" baseline="0" dirty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0" marR="0" indent="0" algn="l" defTabSz="4127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400" b="0" i="0" u="none" strike="noStrike" cap="none" spc="0" baseline="0" dirty="0" smtClean="0">
                <a:solidFill>
                  <a:srgbClr val="000000"/>
                </a:solidFill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Helvetica Neue"/>
              </a:defRPr>
            </a:lvl7pPr>
            <a:lvl8pPr marL="0" marR="0" indent="0" algn="l" defTabSz="41275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3600" b="0" i="0" u="none" strike="noStrike" cap="none" spc="0" baseline="0" dirty="0" smtClean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0" marR="0" indent="0" algn="l" defTabSz="41275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6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pPr algn="ctr"/>
            <a:r>
              <a:rPr lang="da-DK" sz="1700" b="1" kern="0" dirty="0">
                <a:solidFill>
                  <a:srgbClr val="FFFFFF"/>
                </a:solidFill>
                <a:latin typeface="Arial"/>
                <a:cs typeface="Arial"/>
              </a:rPr>
              <a:t>PLEJEFAGLIG OPFØLGNING</a:t>
            </a:r>
          </a:p>
          <a:p>
            <a:pPr algn="ctr"/>
            <a:r>
              <a:rPr lang="da-DK" sz="1700" kern="0" dirty="0">
                <a:solidFill>
                  <a:srgbClr val="FFFFFF"/>
                </a:solidFill>
                <a:latin typeface="Arial"/>
                <a:cs typeface="Arial"/>
              </a:rPr>
              <a:t>Følg aftaler i behandlingsplanen og observer virkning og bivirkning af evt. medicin.</a:t>
            </a:r>
          </a:p>
          <a:p>
            <a:pPr algn="ctr"/>
            <a:r>
              <a:rPr lang="da-DK" sz="1700" kern="0" dirty="0">
                <a:solidFill>
                  <a:srgbClr val="FFFFFF"/>
                </a:solidFill>
                <a:latin typeface="Arial"/>
                <a:cs typeface="Arial"/>
              </a:rPr>
              <a:t>Arbejd videre med plejefaglige indsatser og inddrag pårørende eller andre omsorgspersoner.​</a:t>
            </a:r>
          </a:p>
          <a:p>
            <a:pPr algn="ctr"/>
            <a:r>
              <a:rPr lang="da-DK" sz="1700" kern="0" dirty="0">
                <a:solidFill>
                  <a:srgbClr val="FFFFFF"/>
                </a:solidFill>
                <a:latin typeface="Arial"/>
                <a:cs typeface="Arial"/>
              </a:rPr>
              <a:t>Foretag observation af adfærd og kontakt lægen ved manglende forbedring eller forværring.</a:t>
            </a:r>
          </a:p>
        </p:txBody>
      </p:sp>
      <p:sp>
        <p:nvSpPr>
          <p:cNvPr id="21" name="Pladsholder til tekst 8">
            <a:extLst>
              <a:ext uri="{FF2B5EF4-FFF2-40B4-BE49-F238E27FC236}">
                <a16:creationId xmlns:a16="http://schemas.microsoft.com/office/drawing/2014/main" id="{35491E95-7974-7F09-C0BB-49B30984FD4E}"/>
              </a:ext>
            </a:extLst>
          </p:cNvPr>
          <p:cNvSpPr txBox="1">
            <a:spLocks/>
          </p:cNvSpPr>
          <p:nvPr/>
        </p:nvSpPr>
        <p:spPr>
          <a:xfrm>
            <a:off x="737670" y="2245396"/>
            <a:ext cx="10716659" cy="1101011"/>
          </a:xfrm>
          <a:prstGeom prst="roundRect">
            <a:avLst/>
          </a:prstGeom>
          <a:solidFill>
            <a:schemeClr val="accent4">
              <a:lumMod val="75000"/>
            </a:schemeClr>
          </a:solidFill>
          <a:ln w="12700" cap="flat">
            <a:noFill/>
            <a:miter lim="400000"/>
          </a:ln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>
            <a:lvl1pPr marL="0" marR="0" indent="0" algn="l" defTabSz="41275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Pct val="90000"/>
              <a:buFont typeface="Arial" panose="020B0604020202020204" pitchFamily="34" charset="0"/>
              <a:buNone/>
              <a:tabLst/>
              <a:defRPr lang="en-GB" sz="1800" b="0" i="0" u="none" strike="noStrike" cap="none" spc="0" baseline="0">
                <a:solidFill>
                  <a:schemeClr val="bg1"/>
                </a:solidFill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Helvetica Neue"/>
              </a:defRPr>
            </a:lvl1pPr>
            <a:lvl2pPr marL="457200" marR="0" indent="0" algn="l" defTabSz="41275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Pct val="90000"/>
              <a:buFont typeface="Arial" panose="020B0604020202020204" pitchFamily="34" charset="0"/>
              <a:buNone/>
              <a:tabLst/>
              <a:defRPr lang="en-GB" sz="3600" b="0" i="0" u="none" strike="noStrike" cap="none" spc="0" baseline="0" dirty="0" smtClean="0">
                <a:solidFill>
                  <a:schemeClr val="bg1"/>
                </a:solidFill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Helvetica Neue"/>
              </a:defRPr>
            </a:lvl2pPr>
            <a:lvl3pPr marL="1200150" marR="0" indent="-285750" algn="l" defTabSz="41275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Pct val="90000"/>
              <a:buFont typeface="Arial" panose="020B0604020202020204" pitchFamily="34" charset="0"/>
              <a:buChar char="•"/>
              <a:tabLst/>
              <a:defRPr lang="da-DK" sz="3600" b="0" i="0" u="none" strike="noStrike" cap="none" spc="0" baseline="0" dirty="0" smtClean="0">
                <a:solidFill>
                  <a:schemeClr val="bg1"/>
                </a:solidFill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Helvetica Neue"/>
              </a:defRPr>
            </a:lvl3pPr>
            <a:lvl4pPr marL="1657350" marR="0" indent="-285750" algn="l" defTabSz="41275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Pct val="90000"/>
              <a:buFont typeface="Arial" panose="020B0604020202020204" pitchFamily="34" charset="0"/>
              <a:buChar char="•"/>
              <a:tabLst/>
              <a:defRPr lang="en-GB" sz="3600" b="0" i="0" u="none" strike="noStrike" cap="none" spc="0" baseline="0" dirty="0" smtClean="0">
                <a:solidFill>
                  <a:schemeClr val="bg1"/>
                </a:solidFill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Helvetica Neue"/>
              </a:defRPr>
            </a:lvl4pPr>
            <a:lvl5pPr marL="1085850" marR="0" indent="0" algn="l" defTabSz="41275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Pct val="90000"/>
              <a:buFont typeface="Arial" panose="020B0604020202020204" pitchFamily="34" charset="0"/>
              <a:buNone/>
              <a:tabLst/>
              <a:defRPr sz="3600" b="0" i="0" u="none" strike="noStrike" cap="none" spc="0" baseline="0">
                <a:solidFill>
                  <a:schemeClr val="bg1"/>
                </a:solidFill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Helvetica Neue"/>
              </a:defRPr>
            </a:lvl5pPr>
            <a:lvl6pPr marL="0" marR="0" indent="0" algn="l" defTabSz="41275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3600" b="0" i="0" u="none" strike="noStrike" cap="none" spc="0" baseline="0" dirty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0" marR="0" indent="0" algn="l" defTabSz="4127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400" b="0" i="0" u="none" strike="noStrike" cap="none" spc="0" baseline="0" dirty="0" smtClean="0">
                <a:solidFill>
                  <a:srgbClr val="000000"/>
                </a:solidFill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Helvetica Neue"/>
              </a:defRPr>
            </a:lvl7pPr>
            <a:lvl8pPr marL="0" marR="0" indent="0" algn="l" defTabSz="41275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3600" b="0" i="0" u="none" strike="noStrike" cap="none" spc="0" baseline="0" dirty="0" smtClean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0" marR="0" indent="0" algn="l" defTabSz="41275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6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pPr lvl="0" algn="ctr"/>
            <a:r>
              <a:rPr lang="en-US" sz="1600" b="1" dirty="0">
                <a:solidFill>
                  <a:srgbClr val="FFFFFF"/>
                </a:solidFill>
                <a:ea typeface="Helvetica Neue Medium"/>
                <a:cs typeface="Arial"/>
              </a:rPr>
              <a:t>BEHANDLINGSPLAN:</a:t>
            </a:r>
            <a:br>
              <a:rPr lang="en-US" sz="1600" dirty="0">
                <a:solidFill>
                  <a:srgbClr val="FFFFFF"/>
                </a:solidFill>
                <a:ea typeface="Helvetica Neue Medium"/>
                <a:cs typeface="Arial"/>
              </a:rPr>
            </a:br>
            <a:r>
              <a:rPr lang="en-US" sz="1600" dirty="0" err="1">
                <a:solidFill>
                  <a:srgbClr val="FFFFFF"/>
                </a:solidFill>
                <a:ea typeface="Helvetica Neue Medium"/>
                <a:cs typeface="Arial"/>
              </a:rPr>
              <a:t>Behandlingsmål</a:t>
            </a:r>
            <a:r>
              <a:rPr lang="en-US" sz="1600" dirty="0">
                <a:solidFill>
                  <a:srgbClr val="FFFFFF"/>
                </a:solidFill>
                <a:ea typeface="Helvetica Neue Medium"/>
                <a:cs typeface="Arial"/>
              </a:rPr>
              <a:t> </a:t>
            </a:r>
            <a:r>
              <a:rPr lang="en-US" sz="1600" dirty="0" err="1">
                <a:solidFill>
                  <a:srgbClr val="FFFFFF"/>
                </a:solidFill>
                <a:ea typeface="Helvetica Neue Medium"/>
                <a:cs typeface="Arial"/>
              </a:rPr>
              <a:t>aftales</a:t>
            </a:r>
            <a:r>
              <a:rPr lang="en-US" sz="1600" dirty="0">
                <a:solidFill>
                  <a:srgbClr val="FFFFFF"/>
                </a:solidFill>
                <a:ea typeface="Helvetica Neue Medium"/>
                <a:cs typeface="Arial"/>
              </a:rPr>
              <a:t> </a:t>
            </a:r>
            <a:r>
              <a:rPr lang="en-US" sz="1600" dirty="0" err="1">
                <a:solidFill>
                  <a:srgbClr val="FFFFFF"/>
                </a:solidFill>
                <a:ea typeface="Helvetica Neue Medium"/>
                <a:cs typeface="Arial"/>
              </a:rPr>
              <a:t>mellem</a:t>
            </a:r>
            <a:r>
              <a:rPr lang="en-US" sz="1600" dirty="0">
                <a:solidFill>
                  <a:srgbClr val="FFFFFF"/>
                </a:solidFill>
                <a:ea typeface="Helvetica Neue Medium"/>
                <a:cs typeface="Arial"/>
              </a:rPr>
              <a:t> </a:t>
            </a:r>
            <a:r>
              <a:rPr lang="en-US" sz="1600" dirty="0" err="1">
                <a:solidFill>
                  <a:srgbClr val="FFFFFF"/>
                </a:solidFill>
                <a:ea typeface="Helvetica Neue Medium"/>
                <a:cs typeface="Arial"/>
              </a:rPr>
              <a:t>læge</a:t>
            </a:r>
            <a:r>
              <a:rPr lang="en-US" sz="1600" dirty="0">
                <a:solidFill>
                  <a:srgbClr val="FFFFFF"/>
                </a:solidFill>
                <a:ea typeface="Helvetica Neue Medium"/>
                <a:cs typeface="Arial"/>
              </a:rPr>
              <a:t> og </a:t>
            </a:r>
            <a:r>
              <a:rPr lang="en-US" sz="1600" dirty="0" err="1">
                <a:solidFill>
                  <a:srgbClr val="FFFFFF"/>
                </a:solidFill>
                <a:ea typeface="Helvetica Neue Medium"/>
                <a:cs typeface="Arial"/>
              </a:rPr>
              <a:t>personale</a:t>
            </a:r>
            <a:r>
              <a:rPr lang="en-US" sz="1600" dirty="0">
                <a:solidFill>
                  <a:srgbClr val="FFFFFF"/>
                </a:solidFill>
                <a:ea typeface="Helvetica Neue Medium"/>
                <a:cs typeface="Arial"/>
              </a:rPr>
              <a:t>, </a:t>
            </a:r>
            <a:r>
              <a:rPr lang="en-US" sz="1600" dirty="0" err="1">
                <a:solidFill>
                  <a:srgbClr val="FFFFFF"/>
                </a:solidFill>
                <a:ea typeface="Helvetica Neue Medium"/>
                <a:cs typeface="Arial"/>
              </a:rPr>
              <a:t>hvor</a:t>
            </a:r>
            <a:r>
              <a:rPr lang="en-US" sz="1600" dirty="0">
                <a:solidFill>
                  <a:srgbClr val="FFFFFF"/>
                </a:solidFill>
                <a:ea typeface="Helvetica Neue Medium"/>
                <a:cs typeface="Arial"/>
              </a:rPr>
              <a:t> </a:t>
            </a:r>
            <a:r>
              <a:rPr lang="en-US" sz="1600" dirty="0" err="1">
                <a:solidFill>
                  <a:srgbClr val="FFFFFF"/>
                </a:solidFill>
                <a:ea typeface="Helvetica Neue Medium"/>
                <a:cs typeface="Arial"/>
              </a:rPr>
              <a:t>lægen</a:t>
            </a:r>
            <a:r>
              <a:rPr lang="en-US" sz="1600" dirty="0">
                <a:solidFill>
                  <a:srgbClr val="FFFFFF"/>
                </a:solidFill>
                <a:ea typeface="Helvetica Neue Medium"/>
                <a:cs typeface="Arial"/>
              </a:rPr>
              <a:t> </a:t>
            </a:r>
            <a:r>
              <a:rPr lang="en-US" sz="1600" dirty="0" err="1">
                <a:solidFill>
                  <a:srgbClr val="FFFFFF"/>
                </a:solidFill>
                <a:ea typeface="Helvetica Neue Medium"/>
                <a:cs typeface="Arial"/>
              </a:rPr>
              <a:t>vejleder</a:t>
            </a:r>
            <a:r>
              <a:rPr lang="en-US" sz="1600" dirty="0">
                <a:solidFill>
                  <a:srgbClr val="FFFFFF"/>
                </a:solidFill>
                <a:ea typeface="Helvetica Neue Medium"/>
                <a:cs typeface="Arial"/>
              </a:rPr>
              <a:t> </a:t>
            </a:r>
            <a:r>
              <a:rPr lang="en-US" sz="1600" dirty="0" err="1">
                <a:solidFill>
                  <a:srgbClr val="FFFFFF"/>
                </a:solidFill>
                <a:ea typeface="Helvetica Neue Medium"/>
                <a:cs typeface="Arial"/>
              </a:rPr>
              <a:t>personalet</a:t>
            </a:r>
            <a:r>
              <a:rPr lang="en-US" sz="1600" dirty="0">
                <a:solidFill>
                  <a:srgbClr val="FFFFFF"/>
                </a:solidFill>
                <a:ea typeface="Helvetica Neue Medium"/>
                <a:cs typeface="Arial"/>
              </a:rPr>
              <a:t> </a:t>
            </a:r>
            <a:r>
              <a:rPr lang="en-US" sz="1600" dirty="0" err="1">
                <a:solidFill>
                  <a:srgbClr val="FFFFFF"/>
                </a:solidFill>
                <a:ea typeface="Helvetica Neue Medium"/>
                <a:cs typeface="Arial"/>
              </a:rPr>
              <a:t>i</a:t>
            </a:r>
            <a:r>
              <a:rPr lang="en-US" sz="1600" dirty="0">
                <a:solidFill>
                  <a:srgbClr val="FFFFFF"/>
                </a:solidFill>
                <a:ea typeface="Helvetica Neue Medium"/>
                <a:cs typeface="Arial"/>
              </a:rPr>
              <a:t> </a:t>
            </a:r>
            <a:r>
              <a:rPr lang="en-US" sz="1600" dirty="0" err="1">
                <a:solidFill>
                  <a:srgbClr val="FFFFFF"/>
                </a:solidFill>
                <a:ea typeface="Helvetica Neue Medium"/>
                <a:cs typeface="Arial"/>
              </a:rPr>
              <a:t>virkning</a:t>
            </a:r>
            <a:r>
              <a:rPr lang="en-US" sz="1600" dirty="0">
                <a:solidFill>
                  <a:srgbClr val="FFFFFF"/>
                </a:solidFill>
                <a:ea typeface="Helvetica Neue Medium"/>
                <a:cs typeface="Arial"/>
              </a:rPr>
              <a:t> og </a:t>
            </a:r>
            <a:r>
              <a:rPr lang="en-US" sz="1600" dirty="0" err="1">
                <a:solidFill>
                  <a:srgbClr val="FFFFFF"/>
                </a:solidFill>
                <a:ea typeface="Helvetica Neue Medium"/>
                <a:cs typeface="Arial"/>
              </a:rPr>
              <a:t>bivirkning</a:t>
            </a:r>
            <a:r>
              <a:rPr lang="en-US" sz="1600" dirty="0">
                <a:solidFill>
                  <a:srgbClr val="FFFFFF"/>
                </a:solidFill>
                <a:ea typeface="Helvetica Neue Medium"/>
                <a:cs typeface="Arial"/>
              </a:rPr>
              <a:t>. </a:t>
            </a:r>
            <a:br>
              <a:rPr lang="en-US" sz="1600" dirty="0">
                <a:solidFill>
                  <a:srgbClr val="FFFFFF"/>
                </a:solidFill>
                <a:ea typeface="Helvetica Neue Medium"/>
                <a:cs typeface="Arial"/>
              </a:rPr>
            </a:br>
            <a:r>
              <a:rPr lang="en-US" sz="1600" dirty="0">
                <a:solidFill>
                  <a:srgbClr val="FFFFFF"/>
                </a:solidFill>
                <a:ea typeface="Helvetica Neue Medium"/>
                <a:cs typeface="Arial"/>
              </a:rPr>
              <a:t>Dato </a:t>
            </a:r>
            <a:r>
              <a:rPr lang="en-US" sz="1600" dirty="0" err="1">
                <a:solidFill>
                  <a:srgbClr val="FFFFFF"/>
                </a:solidFill>
                <a:ea typeface="Helvetica Neue Medium"/>
                <a:cs typeface="Arial"/>
              </a:rPr>
              <a:t>aftales</a:t>
            </a:r>
            <a:r>
              <a:rPr lang="en-US" sz="1600" dirty="0">
                <a:solidFill>
                  <a:srgbClr val="FFFFFF"/>
                </a:solidFill>
                <a:ea typeface="Helvetica Neue Medium"/>
                <a:cs typeface="Arial"/>
              </a:rPr>
              <a:t> for </a:t>
            </a:r>
            <a:r>
              <a:rPr lang="en-US" sz="1600" dirty="0" err="1">
                <a:solidFill>
                  <a:srgbClr val="FFFFFF"/>
                </a:solidFill>
                <a:ea typeface="Helvetica Neue Medium"/>
                <a:cs typeface="Arial"/>
              </a:rPr>
              <a:t>opfølgning</a:t>
            </a:r>
            <a:r>
              <a:rPr lang="en-US" sz="1600" dirty="0">
                <a:solidFill>
                  <a:srgbClr val="FFFFFF"/>
                </a:solidFill>
                <a:ea typeface="Helvetica Neue Medium"/>
                <a:cs typeface="Arial"/>
              </a:rPr>
              <a:t>/</a:t>
            </a:r>
            <a:r>
              <a:rPr lang="en-US" sz="1600" dirty="0" err="1">
                <a:solidFill>
                  <a:srgbClr val="FFFFFF"/>
                </a:solidFill>
                <a:ea typeface="Helvetica Neue Medium"/>
                <a:cs typeface="Arial"/>
              </a:rPr>
              <a:t>revurdering</a:t>
            </a:r>
            <a:r>
              <a:rPr lang="en-US" sz="1600" dirty="0">
                <a:solidFill>
                  <a:srgbClr val="FFFFFF"/>
                </a:solidFill>
                <a:ea typeface="Helvetica Neue Medium"/>
                <a:cs typeface="Arial"/>
              </a:rPr>
              <a:t>/</a:t>
            </a:r>
            <a:r>
              <a:rPr lang="en-US" sz="1600" dirty="0" err="1">
                <a:solidFill>
                  <a:srgbClr val="FFFFFF"/>
                </a:solidFill>
                <a:ea typeface="Helvetica Neue Medium"/>
                <a:cs typeface="Arial"/>
              </a:rPr>
              <a:t>seponering</a:t>
            </a:r>
            <a:r>
              <a:rPr lang="en-US" sz="1600" dirty="0">
                <a:solidFill>
                  <a:srgbClr val="FFFFFF"/>
                </a:solidFill>
                <a:ea typeface="Helvetica Neue Medium"/>
                <a:cs typeface="Arial"/>
              </a:rPr>
              <a:t>.</a:t>
            </a:r>
            <a:endParaRPr lang="da-DK" sz="1600" dirty="0"/>
          </a:p>
        </p:txBody>
      </p:sp>
    </p:spTree>
    <p:extLst>
      <p:ext uri="{BB962C8B-B14F-4D97-AF65-F5344CB8AC3E}">
        <p14:creationId xmlns:p14="http://schemas.microsoft.com/office/powerpoint/2010/main" val="2516254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E13607-2DCB-6FEE-1AF0-13AC678D9C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Placeholder 6" descr="A green and white background&#10;&#10;AI-generated content may be incorrect.">
            <a:extLst>
              <a:ext uri="{FF2B5EF4-FFF2-40B4-BE49-F238E27FC236}">
                <a16:creationId xmlns:a16="http://schemas.microsoft.com/office/drawing/2014/main" id="{8DFE5FC1-3EDB-2E86-1AE5-1B71FE4E2A12}"/>
              </a:ext>
            </a:extLst>
          </p:cNvPr>
          <p:cNvPicPr>
            <a:picLocks noGrp="1" noChangeAspect="1"/>
          </p:cNvPicPr>
          <p:nvPr>
            <p:ph type="pic" idx="2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92" r="23892"/>
          <a:stretch/>
        </p:blipFill>
        <p:spPr/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BA51BB8-4B70-3DCF-09E6-49BC54F7B5AD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/>
        <p:txBody>
          <a:bodyPr>
            <a:noAutofit/>
          </a:bodyPr>
          <a:lstStyle/>
          <a:p>
            <a:endParaRPr lang="da-DK" sz="1200" noProof="0" dirty="0"/>
          </a:p>
        </p:txBody>
      </p:sp>
      <p:pic>
        <p:nvPicPr>
          <p:cNvPr id="2" name="Graphic 1" descr="Meeting with solid fill">
            <a:extLst>
              <a:ext uri="{FF2B5EF4-FFF2-40B4-BE49-F238E27FC236}">
                <a16:creationId xmlns:a16="http://schemas.microsoft.com/office/drawing/2014/main" id="{C5175565-C142-C21B-F6CE-A80F0CF9771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8274312" y="2691197"/>
            <a:ext cx="1475608" cy="1475608"/>
          </a:xfrm>
          <a:prstGeom prst="rect">
            <a:avLst/>
          </a:prstGeom>
        </p:spPr>
      </p:pic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1A6EB328-4B4B-8196-8A9D-2459B3452076}"/>
              </a:ext>
            </a:extLst>
          </p:cNvPr>
          <p:cNvSpPr>
            <a:spLocks noGrp="1"/>
          </p:cNvSpPr>
          <p:nvPr>
            <p:ph type="body" sz="quarter" idx="41"/>
          </p:nvPr>
        </p:nvSpPr>
        <p:spPr>
          <a:xfrm>
            <a:off x="721001" y="2691197"/>
            <a:ext cx="4534171" cy="3257658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da-DK" sz="2000" dirty="0"/>
              <a:t>Hvem er ansvarlig for at trække patientlisten? </a:t>
            </a:r>
          </a:p>
          <a:p>
            <a:r>
              <a:rPr lang="da-DK" sz="2000" dirty="0"/>
              <a:t>Hvordan tilgår vi samarbejdet med kommunen?</a:t>
            </a:r>
          </a:p>
          <a:p>
            <a:r>
              <a:rPr lang="da-DK" sz="2000" dirty="0"/>
              <a:t>Hvordan bruger vi de lokale demenskoordinatorer?</a:t>
            </a:r>
          </a:p>
          <a:p>
            <a:r>
              <a:rPr lang="da-DK" sz="2000" dirty="0"/>
              <a:t>Hvornår er det realistisk at finde tid til det?</a:t>
            </a:r>
          </a:p>
        </p:txBody>
      </p:sp>
      <p:sp>
        <p:nvSpPr>
          <p:cNvPr id="10" name="Title 2">
            <a:extLst>
              <a:ext uri="{FF2B5EF4-FFF2-40B4-BE49-F238E27FC236}">
                <a16:creationId xmlns:a16="http://schemas.microsoft.com/office/drawing/2014/main" id="{A4CF6F86-9384-BB6F-E80F-23CFB5F4C9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4030" y="1027249"/>
            <a:ext cx="4772370" cy="1540460"/>
          </a:xfrm>
        </p:spPr>
        <p:txBody>
          <a:bodyPr>
            <a:noAutofit/>
          </a:bodyPr>
          <a:lstStyle/>
          <a:p>
            <a:r>
              <a:rPr lang="da-DK" sz="3600" dirty="0"/>
              <a:t>Hvordan arbejder vi videre i klinikken?</a:t>
            </a:r>
          </a:p>
        </p:txBody>
      </p:sp>
      <p:sp>
        <p:nvSpPr>
          <p:cNvPr id="13" name="Text Placeholder 9">
            <a:extLst>
              <a:ext uri="{FF2B5EF4-FFF2-40B4-BE49-F238E27FC236}">
                <a16:creationId xmlns:a16="http://schemas.microsoft.com/office/drawing/2014/main" id="{D8BE5C8D-B7BB-3DD8-A2D1-5D615ED296DF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720208" y="5872442"/>
            <a:ext cx="4385987" cy="248466"/>
          </a:xfrm>
        </p:spPr>
        <p:txBody>
          <a:bodyPr/>
          <a:lstStyle/>
          <a:p>
            <a:r>
              <a:rPr lang="da-DK" noProof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2363423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2639B6A-148B-6296-FA6E-D7C246651A80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/>
        <p:txBody>
          <a:bodyPr vert="horz" lIns="91440" tIns="45720" rIns="91440" bIns="45720" rtlCol="0" anchor="t">
            <a:normAutofit fontScale="92500"/>
          </a:bodyPr>
          <a:lstStyle/>
          <a:p>
            <a:r>
              <a:rPr lang="en-US" err="1">
                <a:latin typeface="Arial"/>
                <a:cs typeface="Arial"/>
              </a:rPr>
              <a:t>Tillægsmateriale</a:t>
            </a:r>
            <a:r>
              <a:rPr lang="en-US">
                <a:latin typeface="Arial"/>
                <a:cs typeface="Arial"/>
              </a:rPr>
              <a:t> og </a:t>
            </a:r>
            <a:r>
              <a:rPr lang="en-US" err="1">
                <a:latin typeface="Arial"/>
                <a:cs typeface="Arial"/>
              </a:rPr>
              <a:t>referencer</a:t>
            </a:r>
            <a:r>
              <a:rPr lang="en-US">
                <a:latin typeface="Arial"/>
                <a:cs typeface="Arial"/>
              </a:rPr>
              <a:t> 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9431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62F4CDE8-90BA-D098-9D89-6CE4A6798B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a-DK">
                <a:latin typeface="Arial"/>
                <a:cs typeface="Arial"/>
              </a:rPr>
              <a:t>Demens og antipsykotika – set fra en ældrepsykiaters perspektiv (4. min)</a:t>
            </a:r>
            <a:br>
              <a:rPr lang="da-DK">
                <a:latin typeface="Arial"/>
                <a:cs typeface="Arial"/>
              </a:rPr>
            </a:br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0B02C300-7DAF-426F-51D5-90BCFCDA5E87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>
          <a:xfrm>
            <a:off x="622568" y="368060"/>
            <a:ext cx="10832555" cy="590221"/>
          </a:xfrm>
        </p:spPr>
        <p:txBody>
          <a:bodyPr/>
          <a:lstStyle/>
          <a:p>
            <a:endParaRPr lang="da-DK" sz="2000" b="1">
              <a:solidFill>
                <a:srgbClr val="000000"/>
              </a:solidFill>
              <a:latin typeface="Arial"/>
              <a:cs typeface="Arial"/>
            </a:endParaRPr>
          </a:p>
        </p:txBody>
      </p:sp>
      <p:pic>
        <p:nvPicPr>
          <p:cNvPr id="5" name="Onlinemedier 4" title="Video 1 - Rigshospitalet - KiAP - Demens og antipsykotisk medicin - 20.06.25_v2">
            <a:hlinkClick r:id="" action="ppaction://media"/>
            <a:extLst>
              <a:ext uri="{FF2B5EF4-FFF2-40B4-BE49-F238E27FC236}">
                <a16:creationId xmlns:a16="http://schemas.microsoft.com/office/drawing/2014/main" id="{87431F84-8925-4E14-96F9-D85BCB4B7E18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2461821" y="2047164"/>
            <a:ext cx="7245856" cy="4082173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A0F8584A-D652-2FE9-E46F-E9E7082CFB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08238" y="4721729"/>
            <a:ext cx="1562100" cy="156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33278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  <p:extLst>
    <p:ext uri="{6950BFC3-D8DA-4A85-94F7-54DA5524770B}">
      <p188:commentRel xmlns:p188="http://schemas.microsoft.com/office/powerpoint/2018/8/main" r:id="rId4"/>
    </p:ext>
  </p:extLs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DFF6C2C9-BA19-51F9-8D27-A3A9313251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a-DK"/>
              <a:t>Hvornår er der indikation for antipsykotika? </a:t>
            </a:r>
            <a:br>
              <a:rPr lang="da-DK"/>
            </a:br>
            <a:r>
              <a:rPr lang="da-DK"/>
              <a:t>(8 min.)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FAAF9E4E-5B4A-2D95-B703-28B27A34BDA3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5" name="Onlinemedier 4" title="Video 2 - Rigshospitalet - KiAP - Hvornår er der indikation for antipsykotisk - 20.06.25_v2">
            <a:hlinkClick r:id="" action="ppaction://media"/>
            <a:extLst>
              <a:ext uri="{FF2B5EF4-FFF2-40B4-BE49-F238E27FC236}">
                <a16:creationId xmlns:a16="http://schemas.microsoft.com/office/drawing/2014/main" id="{09EB3EA5-D1ED-75FA-0DE6-D1CCDD1C0CFA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2443161" y="2006838"/>
            <a:ext cx="7092900" cy="3996000"/>
          </a:xfrm>
          <a:prstGeom prst="rect">
            <a:avLst/>
          </a:prstGeom>
        </p:spPr>
      </p:pic>
      <p:pic>
        <p:nvPicPr>
          <p:cNvPr id="2050" name="Picture 2">
            <a:extLst>
              <a:ext uri="{FF2B5EF4-FFF2-40B4-BE49-F238E27FC236}">
                <a16:creationId xmlns:a16="http://schemas.microsoft.com/office/drawing/2014/main" id="{CB73A798-38B2-7A87-54B4-84EF250EEA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28265" y="4560612"/>
            <a:ext cx="1562100" cy="156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0492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C1AF566-E3E3-1398-F2C0-2FC77B50798E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>
          <a:xfrm>
            <a:off x="635541" y="1864496"/>
            <a:ext cx="11375925" cy="4258216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1600">
                <a:latin typeface="Arial"/>
                <a:cs typeface="Arial"/>
              </a:rPr>
              <a:t>Nationalt Videnscenter for Demens. </a:t>
            </a:r>
            <a:r>
              <a:rPr lang="en-US" sz="1600" i="1">
                <a:latin typeface="Arial"/>
                <a:cs typeface="Arial"/>
              </a:rPr>
              <a:t>ABC Demens – udfordrende adfærd</a:t>
            </a:r>
            <a:r>
              <a:rPr lang="en-US" sz="1600">
                <a:latin typeface="Arial"/>
                <a:cs typeface="Arial"/>
              </a:rPr>
              <a:t>. 2024. </a:t>
            </a:r>
            <a:r>
              <a:rPr lang="en-US" sz="1600" err="1">
                <a:latin typeface="Arial"/>
                <a:cs typeface="Arial"/>
              </a:rPr>
              <a:t>Tilgængelig</a:t>
            </a:r>
            <a:r>
              <a:rPr lang="en-US" sz="1600">
                <a:latin typeface="Arial"/>
                <a:cs typeface="Arial"/>
              </a:rPr>
              <a:t> </a:t>
            </a:r>
            <a:r>
              <a:rPr lang="en-US" sz="1600" err="1">
                <a:latin typeface="Arial"/>
                <a:cs typeface="Arial"/>
              </a:rPr>
              <a:t>fra</a:t>
            </a:r>
            <a:r>
              <a:rPr lang="en-US" sz="1600">
                <a:latin typeface="Arial"/>
                <a:cs typeface="Arial"/>
              </a:rPr>
              <a:t>: </a:t>
            </a:r>
            <a:r>
              <a:rPr lang="en-US" sz="1700" dirty="0">
                <a:latin typeface="Arial"/>
                <a:cs typeface="Arial"/>
                <a:hlinkClick r:id="rId2"/>
              </a:rPr>
              <a:t>ABC Demens – udfordrende adfærd | Nationalt Videnscenter for Demens</a:t>
            </a:r>
            <a:endParaRPr lang="en-US" dirty="0"/>
          </a:p>
          <a:p>
            <a:r>
              <a:rPr lang="en-US" sz="1600">
                <a:latin typeface="Arial"/>
                <a:cs typeface="Arial"/>
              </a:rPr>
              <a:t>Sundhedsstyrelsen. </a:t>
            </a:r>
            <a:r>
              <a:rPr lang="en-US" sz="1600" i="1">
                <a:latin typeface="Arial"/>
                <a:cs typeface="Arial"/>
              </a:rPr>
              <a:t>Demenshåndbog: Guide til at nedbringe antipsykotisk medicin til mennesker med </a:t>
            </a:r>
            <a:r>
              <a:rPr lang="en-US" sz="1600" i="1" err="1">
                <a:latin typeface="Arial"/>
                <a:cs typeface="Arial"/>
              </a:rPr>
              <a:t>demens</a:t>
            </a:r>
            <a:r>
              <a:rPr lang="en-US" sz="1600" i="1">
                <a:latin typeface="Arial"/>
                <a:cs typeface="Arial"/>
              </a:rPr>
              <a:t>.</a:t>
            </a:r>
            <a:r>
              <a:rPr lang="en-US" sz="1600">
                <a:latin typeface="Arial"/>
                <a:cs typeface="Arial"/>
              </a:rPr>
              <a:t> 2019. </a:t>
            </a:r>
            <a:r>
              <a:rPr lang="en-US" sz="1600" err="1">
                <a:latin typeface="Arial"/>
                <a:cs typeface="Arial"/>
              </a:rPr>
              <a:t>Tilgængelig</a:t>
            </a:r>
            <a:r>
              <a:rPr lang="en-US" sz="1600">
                <a:latin typeface="Arial"/>
                <a:cs typeface="Arial"/>
              </a:rPr>
              <a:t> </a:t>
            </a:r>
            <a:r>
              <a:rPr lang="en-US" sz="1600" err="1">
                <a:latin typeface="Arial"/>
                <a:cs typeface="Arial"/>
              </a:rPr>
              <a:t>fra</a:t>
            </a:r>
            <a:r>
              <a:rPr lang="en-US" sz="1600">
                <a:latin typeface="Arial"/>
                <a:cs typeface="Arial"/>
              </a:rPr>
              <a:t>: </a:t>
            </a:r>
            <a:r>
              <a:rPr lang="en-US" sz="1600" dirty="0">
                <a:latin typeface="Arial"/>
                <a:cs typeface="Arial"/>
                <a:hlinkClick r:id="rId3"/>
              </a:rPr>
              <a:t>Demenshåndbog: Guide til at nedbringe antipsykotisk medicin til mennesker med demens | Sundhedsstyrelsen</a:t>
            </a:r>
            <a:endParaRPr lang="en-US"/>
          </a:p>
          <a:p>
            <a:r>
              <a:rPr lang="en-US" sz="1600" dirty="0">
                <a:latin typeface="Arial"/>
                <a:cs typeface="Arial"/>
              </a:rPr>
              <a:t>Sundhedsstyrelsen. </a:t>
            </a:r>
            <a:r>
              <a:rPr lang="en-US" sz="1600" i="1" err="1">
                <a:latin typeface="Arial"/>
                <a:cs typeface="Arial"/>
              </a:rPr>
              <a:t>Demenshåndbog</a:t>
            </a:r>
            <a:r>
              <a:rPr lang="en-US" sz="1600" i="1">
                <a:latin typeface="Arial"/>
                <a:cs typeface="Arial"/>
              </a:rPr>
              <a:t>: </a:t>
            </a:r>
            <a:r>
              <a:rPr lang="en-US" sz="1600" i="1" err="1">
                <a:latin typeface="Arial"/>
                <a:cs typeface="Arial"/>
              </a:rPr>
              <a:t>Beboerkonferencen</a:t>
            </a:r>
            <a:r>
              <a:rPr lang="en-US" sz="1600" i="1">
                <a:latin typeface="Arial"/>
                <a:cs typeface="Arial"/>
              </a:rPr>
              <a:t> </a:t>
            </a:r>
            <a:r>
              <a:rPr lang="en-US" sz="1600" i="1" err="1">
                <a:latin typeface="Arial"/>
                <a:cs typeface="Arial"/>
              </a:rPr>
              <a:t>i</a:t>
            </a:r>
            <a:r>
              <a:rPr lang="en-US" sz="1600" i="1">
                <a:latin typeface="Arial"/>
                <a:cs typeface="Arial"/>
              </a:rPr>
              <a:t> </a:t>
            </a:r>
            <a:r>
              <a:rPr lang="en-US" sz="1600" i="1" err="1">
                <a:latin typeface="Arial"/>
                <a:cs typeface="Arial"/>
              </a:rPr>
              <a:t>praksis</a:t>
            </a:r>
            <a:r>
              <a:rPr lang="en-US" sz="1600" i="1">
                <a:latin typeface="Arial"/>
                <a:cs typeface="Arial"/>
              </a:rPr>
              <a:t>.</a:t>
            </a:r>
            <a:r>
              <a:rPr lang="en-US" sz="1600">
                <a:latin typeface="Arial"/>
                <a:cs typeface="Arial"/>
              </a:rPr>
              <a:t> 2023. </a:t>
            </a:r>
            <a:r>
              <a:rPr lang="en-US" sz="1600" err="1">
                <a:latin typeface="Arial"/>
                <a:cs typeface="Arial"/>
              </a:rPr>
              <a:t>Tilgængelig</a:t>
            </a:r>
            <a:r>
              <a:rPr lang="en-US" sz="1600" dirty="0">
                <a:latin typeface="Arial"/>
                <a:cs typeface="Arial"/>
              </a:rPr>
              <a:t> </a:t>
            </a:r>
            <a:r>
              <a:rPr lang="en-US" sz="1600" err="1">
                <a:latin typeface="Arial"/>
                <a:cs typeface="Arial"/>
              </a:rPr>
              <a:t>fra</a:t>
            </a:r>
            <a:r>
              <a:rPr lang="en-US" sz="1600" dirty="0">
                <a:latin typeface="Arial"/>
                <a:cs typeface="Arial"/>
              </a:rPr>
              <a:t>: </a:t>
            </a:r>
            <a:r>
              <a:rPr lang="en-US" sz="1600" dirty="0" err="1">
                <a:latin typeface="Arial"/>
                <a:cs typeface="Arial"/>
                <a:hlinkClick r:id="rId4"/>
              </a:rPr>
              <a:t>Demenshåndbog</a:t>
            </a:r>
            <a:r>
              <a:rPr lang="en-US" sz="1600" dirty="0">
                <a:latin typeface="Arial"/>
                <a:cs typeface="Arial"/>
                <a:hlinkClick r:id="rId4"/>
              </a:rPr>
              <a:t>: </a:t>
            </a:r>
            <a:r>
              <a:rPr lang="en-US" sz="1600" dirty="0" err="1">
                <a:latin typeface="Arial"/>
                <a:cs typeface="Arial"/>
                <a:hlinkClick r:id="rId4"/>
              </a:rPr>
              <a:t>Beboerkonferencen</a:t>
            </a:r>
            <a:r>
              <a:rPr lang="en-US" sz="1600" dirty="0">
                <a:latin typeface="Arial"/>
                <a:cs typeface="Arial"/>
                <a:hlinkClick r:id="rId4"/>
              </a:rPr>
              <a:t> </a:t>
            </a:r>
            <a:r>
              <a:rPr lang="en-US" sz="1600" dirty="0" err="1">
                <a:latin typeface="Arial"/>
                <a:cs typeface="Arial"/>
                <a:hlinkClick r:id="rId4"/>
              </a:rPr>
              <a:t>i</a:t>
            </a:r>
            <a:r>
              <a:rPr lang="en-US" sz="1600" dirty="0">
                <a:latin typeface="Arial"/>
                <a:cs typeface="Arial"/>
                <a:hlinkClick r:id="rId4"/>
              </a:rPr>
              <a:t> </a:t>
            </a:r>
            <a:r>
              <a:rPr lang="en-US" sz="1600" dirty="0" err="1">
                <a:latin typeface="Arial"/>
                <a:cs typeface="Arial"/>
                <a:hlinkClick r:id="rId4"/>
              </a:rPr>
              <a:t>praksis</a:t>
            </a:r>
            <a:r>
              <a:rPr lang="en-US" sz="1600" dirty="0">
                <a:latin typeface="Arial"/>
                <a:cs typeface="Arial"/>
                <a:hlinkClick r:id="rId4"/>
              </a:rPr>
              <a:t> | </a:t>
            </a:r>
            <a:r>
              <a:rPr lang="en-US" sz="1600" dirty="0" err="1">
                <a:latin typeface="Arial"/>
                <a:cs typeface="Arial"/>
                <a:hlinkClick r:id="rId4"/>
              </a:rPr>
              <a:t>Sundhedsstyrelsen</a:t>
            </a:r>
            <a:endParaRPr lang="en-US" err="1"/>
          </a:p>
          <a:p>
            <a:r>
              <a:rPr lang="en-US" sz="1600">
                <a:latin typeface="Arial"/>
                <a:cs typeface="Arial"/>
              </a:rPr>
              <a:t>Sundhedsstyrelsen. </a:t>
            </a:r>
            <a:r>
              <a:rPr lang="en-US" sz="1600" i="1">
                <a:latin typeface="Arial"/>
                <a:cs typeface="Arial"/>
              </a:rPr>
              <a:t>Demenshåndbog: Metoder til at forstå adfærdsmæssige og psykiske </a:t>
            </a:r>
            <a:r>
              <a:rPr lang="en-US" sz="1600" i="1" err="1">
                <a:latin typeface="Arial"/>
                <a:cs typeface="Arial"/>
              </a:rPr>
              <a:t>symptomer</a:t>
            </a:r>
            <a:r>
              <a:rPr lang="en-US" sz="1600" i="1">
                <a:latin typeface="Arial"/>
                <a:cs typeface="Arial"/>
              </a:rPr>
              <a:t> </a:t>
            </a:r>
            <a:r>
              <a:rPr lang="en-US" sz="1600" i="1" err="1">
                <a:latin typeface="Arial"/>
                <a:cs typeface="Arial"/>
              </a:rPr>
              <a:t>i</a:t>
            </a:r>
            <a:r>
              <a:rPr lang="en-US" sz="1600" i="1">
                <a:latin typeface="Arial"/>
                <a:cs typeface="Arial"/>
              </a:rPr>
              <a:t> </a:t>
            </a:r>
            <a:r>
              <a:rPr lang="en-US" sz="1600" i="1" err="1">
                <a:latin typeface="Arial"/>
                <a:cs typeface="Arial"/>
              </a:rPr>
              <a:t>praksis</a:t>
            </a:r>
            <a:r>
              <a:rPr lang="en-US" sz="1600" i="1">
                <a:latin typeface="Arial"/>
                <a:cs typeface="Arial"/>
              </a:rPr>
              <a:t>.</a:t>
            </a:r>
            <a:r>
              <a:rPr lang="en-US" sz="1600">
                <a:latin typeface="Arial"/>
                <a:cs typeface="Arial"/>
              </a:rPr>
              <a:t> 2020. </a:t>
            </a:r>
            <a:r>
              <a:rPr lang="en-US" sz="1600" err="1">
                <a:latin typeface="Arial"/>
                <a:cs typeface="Arial"/>
              </a:rPr>
              <a:t>Tilgængelig</a:t>
            </a:r>
            <a:r>
              <a:rPr lang="en-US" sz="1600">
                <a:latin typeface="Arial"/>
                <a:cs typeface="Arial"/>
              </a:rPr>
              <a:t> </a:t>
            </a:r>
            <a:r>
              <a:rPr lang="en-US" sz="1600" err="1">
                <a:latin typeface="Arial"/>
                <a:cs typeface="Arial"/>
              </a:rPr>
              <a:t>fra</a:t>
            </a:r>
            <a:r>
              <a:rPr lang="en-US" sz="1600">
                <a:latin typeface="Arial"/>
                <a:cs typeface="Arial"/>
              </a:rPr>
              <a:t>: </a:t>
            </a:r>
            <a:r>
              <a:rPr lang="en-US" sz="1600" dirty="0" err="1">
                <a:latin typeface="Arial"/>
                <a:cs typeface="Arial"/>
                <a:hlinkClick r:id="rId5"/>
              </a:rPr>
              <a:t>Demenshåndbog</a:t>
            </a:r>
            <a:r>
              <a:rPr lang="en-US" sz="1600" dirty="0">
                <a:latin typeface="Arial"/>
                <a:cs typeface="Arial"/>
                <a:hlinkClick r:id="rId5"/>
              </a:rPr>
              <a:t>: </a:t>
            </a:r>
            <a:r>
              <a:rPr lang="en-US" sz="1600" dirty="0" err="1">
                <a:latin typeface="Arial"/>
                <a:cs typeface="Arial"/>
                <a:hlinkClick r:id="rId5"/>
              </a:rPr>
              <a:t>Metoder</a:t>
            </a:r>
            <a:r>
              <a:rPr lang="en-US" sz="1600" dirty="0">
                <a:latin typeface="Arial"/>
                <a:cs typeface="Arial"/>
                <a:hlinkClick r:id="rId5"/>
              </a:rPr>
              <a:t> </a:t>
            </a:r>
            <a:r>
              <a:rPr lang="en-US" sz="1600" dirty="0" err="1">
                <a:latin typeface="Arial"/>
                <a:cs typeface="Arial"/>
                <a:hlinkClick r:id="rId5"/>
              </a:rPr>
              <a:t>til</a:t>
            </a:r>
            <a:r>
              <a:rPr lang="en-US" sz="1600" dirty="0">
                <a:latin typeface="Arial"/>
                <a:cs typeface="Arial"/>
                <a:hlinkClick r:id="rId5"/>
              </a:rPr>
              <a:t> at </a:t>
            </a:r>
            <a:r>
              <a:rPr lang="en-US" sz="1600" dirty="0" err="1">
                <a:latin typeface="Arial"/>
                <a:cs typeface="Arial"/>
                <a:hlinkClick r:id="rId5"/>
              </a:rPr>
              <a:t>forstå</a:t>
            </a:r>
            <a:r>
              <a:rPr lang="en-US" sz="1600" dirty="0">
                <a:latin typeface="Arial"/>
                <a:cs typeface="Arial"/>
                <a:hlinkClick r:id="rId5"/>
              </a:rPr>
              <a:t> </a:t>
            </a:r>
            <a:r>
              <a:rPr lang="en-US" sz="1600" dirty="0" err="1">
                <a:latin typeface="Arial"/>
                <a:cs typeface="Arial"/>
                <a:hlinkClick r:id="rId5"/>
              </a:rPr>
              <a:t>adfærdsmæssige</a:t>
            </a:r>
            <a:r>
              <a:rPr lang="en-US" sz="1600" dirty="0">
                <a:latin typeface="Arial"/>
                <a:cs typeface="Arial"/>
                <a:hlinkClick r:id="rId5"/>
              </a:rPr>
              <a:t> </a:t>
            </a:r>
            <a:r>
              <a:rPr lang="en-US" sz="1600" dirty="0" err="1">
                <a:latin typeface="Arial"/>
                <a:cs typeface="Arial"/>
                <a:hlinkClick r:id="rId5"/>
              </a:rPr>
              <a:t>og</a:t>
            </a:r>
            <a:r>
              <a:rPr lang="en-US" sz="1600" dirty="0">
                <a:latin typeface="Arial"/>
                <a:cs typeface="Arial"/>
                <a:hlinkClick r:id="rId5"/>
              </a:rPr>
              <a:t> </a:t>
            </a:r>
            <a:r>
              <a:rPr lang="en-US" sz="1600" dirty="0" err="1">
                <a:latin typeface="Arial"/>
                <a:cs typeface="Arial"/>
                <a:hlinkClick r:id="rId5"/>
              </a:rPr>
              <a:t>psykiske</a:t>
            </a:r>
            <a:r>
              <a:rPr lang="en-US" sz="1600" dirty="0">
                <a:latin typeface="Arial"/>
                <a:cs typeface="Arial"/>
                <a:hlinkClick r:id="rId5"/>
              </a:rPr>
              <a:t> </a:t>
            </a:r>
            <a:r>
              <a:rPr lang="en-US" sz="1600" dirty="0" err="1">
                <a:latin typeface="Arial"/>
                <a:cs typeface="Arial"/>
                <a:hlinkClick r:id="rId5"/>
              </a:rPr>
              <a:t>symptomer</a:t>
            </a:r>
            <a:r>
              <a:rPr lang="en-US" sz="1600" dirty="0">
                <a:latin typeface="Arial"/>
                <a:cs typeface="Arial"/>
                <a:hlinkClick r:id="rId5"/>
              </a:rPr>
              <a:t> </a:t>
            </a:r>
            <a:r>
              <a:rPr lang="en-US" sz="1600" dirty="0" err="1">
                <a:latin typeface="Arial"/>
                <a:cs typeface="Arial"/>
                <a:hlinkClick r:id="rId5"/>
              </a:rPr>
              <a:t>i</a:t>
            </a:r>
            <a:r>
              <a:rPr lang="en-US" sz="1600" dirty="0">
                <a:latin typeface="Arial"/>
                <a:cs typeface="Arial"/>
                <a:hlinkClick r:id="rId5"/>
              </a:rPr>
              <a:t> </a:t>
            </a:r>
            <a:r>
              <a:rPr lang="en-US" sz="1600" dirty="0" err="1">
                <a:latin typeface="Arial"/>
                <a:cs typeface="Arial"/>
                <a:hlinkClick r:id="rId5"/>
              </a:rPr>
              <a:t>praksis</a:t>
            </a:r>
            <a:r>
              <a:rPr lang="en-US" sz="1600" dirty="0">
                <a:latin typeface="Arial"/>
                <a:cs typeface="Arial"/>
                <a:hlinkClick r:id="rId5"/>
              </a:rPr>
              <a:t> | </a:t>
            </a:r>
            <a:r>
              <a:rPr lang="en-US" sz="1600" dirty="0" err="1">
                <a:latin typeface="Arial"/>
                <a:cs typeface="Arial"/>
                <a:hlinkClick r:id="rId5"/>
              </a:rPr>
              <a:t>Sundhedsstyrelsen</a:t>
            </a:r>
            <a:endParaRPr lang="en-US" dirty="0" err="1"/>
          </a:p>
          <a:p>
            <a:r>
              <a:rPr lang="en-US" sz="1600" err="1">
                <a:latin typeface="Arial"/>
                <a:cs typeface="Arial"/>
              </a:rPr>
              <a:t>Sundhedsstyrelsen</a:t>
            </a:r>
            <a:r>
              <a:rPr lang="en-US" sz="1600" dirty="0">
                <a:latin typeface="Arial"/>
                <a:cs typeface="Arial"/>
              </a:rPr>
              <a:t>. </a:t>
            </a:r>
            <a:r>
              <a:rPr lang="en-US" sz="1600" i="1" dirty="0">
                <a:latin typeface="Arial"/>
                <a:cs typeface="Arial"/>
              </a:rPr>
              <a:t>Nationale </a:t>
            </a:r>
            <a:r>
              <a:rPr lang="en-US" sz="1600" i="1" err="1">
                <a:latin typeface="Arial"/>
                <a:cs typeface="Arial"/>
              </a:rPr>
              <a:t>kliniske</a:t>
            </a:r>
            <a:r>
              <a:rPr lang="en-US" sz="1600" i="1" dirty="0">
                <a:latin typeface="Arial"/>
                <a:cs typeface="Arial"/>
              </a:rPr>
              <a:t> </a:t>
            </a:r>
            <a:r>
              <a:rPr lang="en-US" sz="1600" i="1" err="1">
                <a:latin typeface="Arial"/>
                <a:cs typeface="Arial"/>
              </a:rPr>
              <a:t>anbefalinger</a:t>
            </a:r>
            <a:r>
              <a:rPr lang="en-US" sz="1600" i="1" dirty="0">
                <a:latin typeface="Arial"/>
                <a:cs typeface="Arial"/>
              </a:rPr>
              <a:t> for </a:t>
            </a:r>
            <a:r>
              <a:rPr lang="en-US" sz="1600" i="1" err="1">
                <a:latin typeface="Arial"/>
                <a:cs typeface="Arial"/>
              </a:rPr>
              <a:t>mennesker</a:t>
            </a:r>
            <a:r>
              <a:rPr lang="en-US" sz="1600" i="1" dirty="0">
                <a:latin typeface="Arial"/>
                <a:cs typeface="Arial"/>
              </a:rPr>
              <a:t> med </a:t>
            </a:r>
            <a:r>
              <a:rPr lang="en-US" sz="1600" i="1" err="1">
                <a:latin typeface="Arial"/>
                <a:cs typeface="Arial"/>
              </a:rPr>
              <a:t>demens</a:t>
            </a:r>
            <a:r>
              <a:rPr lang="en-US" sz="1600" i="1" dirty="0">
                <a:latin typeface="Arial"/>
                <a:cs typeface="Arial"/>
              </a:rPr>
              <a:t> med </a:t>
            </a:r>
            <a:r>
              <a:rPr lang="en-US" sz="1600" i="1" err="1">
                <a:latin typeface="Arial"/>
                <a:cs typeface="Arial"/>
              </a:rPr>
              <a:t>adfærdsmæssige</a:t>
            </a:r>
            <a:r>
              <a:rPr lang="en-US" sz="1600" i="1" dirty="0">
                <a:latin typeface="Arial"/>
                <a:cs typeface="Arial"/>
              </a:rPr>
              <a:t> </a:t>
            </a:r>
            <a:r>
              <a:rPr lang="en-US" sz="1600" i="1" err="1">
                <a:latin typeface="Arial"/>
                <a:cs typeface="Arial"/>
              </a:rPr>
              <a:t>og</a:t>
            </a:r>
            <a:r>
              <a:rPr lang="en-US" sz="1600" i="1" dirty="0">
                <a:latin typeface="Arial"/>
                <a:cs typeface="Arial"/>
              </a:rPr>
              <a:t> </a:t>
            </a:r>
            <a:r>
              <a:rPr lang="en-US" sz="1600" i="1" err="1">
                <a:latin typeface="Arial"/>
                <a:cs typeface="Arial"/>
              </a:rPr>
              <a:t>psykiske</a:t>
            </a:r>
            <a:r>
              <a:rPr lang="en-US" sz="1600" i="1" dirty="0">
                <a:latin typeface="Arial"/>
                <a:cs typeface="Arial"/>
              </a:rPr>
              <a:t> </a:t>
            </a:r>
            <a:r>
              <a:rPr lang="en-US" sz="1600" i="1" err="1">
                <a:latin typeface="Arial"/>
                <a:cs typeface="Arial"/>
              </a:rPr>
              <a:t>symptomer</a:t>
            </a:r>
            <a:r>
              <a:rPr lang="en-US" sz="1600" dirty="0">
                <a:latin typeface="Arial"/>
                <a:cs typeface="Arial"/>
              </a:rPr>
              <a:t>.</a:t>
            </a:r>
            <a:r>
              <a:rPr lang="en-US" sz="1600">
                <a:latin typeface="Arial"/>
                <a:cs typeface="Arial"/>
              </a:rPr>
              <a:t> 2025. </a:t>
            </a:r>
            <a:r>
              <a:rPr lang="en-US" sz="1600" err="1">
                <a:latin typeface="Arial"/>
                <a:cs typeface="Arial"/>
              </a:rPr>
              <a:t>Tilgængelig</a:t>
            </a:r>
            <a:r>
              <a:rPr lang="en-US" sz="1600" dirty="0">
                <a:latin typeface="Arial"/>
                <a:cs typeface="Arial"/>
              </a:rPr>
              <a:t> </a:t>
            </a:r>
            <a:r>
              <a:rPr lang="en-US" sz="1600" err="1">
                <a:latin typeface="Arial"/>
                <a:cs typeface="Arial"/>
              </a:rPr>
              <a:t>fra</a:t>
            </a:r>
            <a:r>
              <a:rPr lang="en-US" sz="1600" dirty="0">
                <a:latin typeface="Arial"/>
                <a:cs typeface="Arial"/>
              </a:rPr>
              <a:t>: </a:t>
            </a:r>
            <a:r>
              <a:rPr lang="en-US" sz="1600" dirty="0">
                <a:latin typeface="Arial"/>
                <a:cs typeface="Arial"/>
                <a:hlinkClick r:id="rId6"/>
              </a:rPr>
              <a:t>https://www.sst.dk/udgivelser/2025/nka-mennesker-med-demens-med-adfaerdsmaessige-og-psykiske-symptomer</a:t>
            </a:r>
            <a:endParaRPr lang="en-US"/>
          </a:p>
          <a:p>
            <a:endParaRPr lang="en-US" sz="1600" dirty="0"/>
          </a:p>
          <a:p>
            <a:endParaRPr lang="en-US" sz="1600"/>
          </a:p>
          <a:p>
            <a:endParaRPr lang="en-US" b="1"/>
          </a:p>
          <a:p>
            <a:endParaRPr lang="en-US" sz="160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7191DAAF-5C06-574C-59DA-116C2E3C84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 err="1">
                <a:latin typeface="Arial"/>
                <a:cs typeface="Arial"/>
              </a:rPr>
              <a:t>Referencer</a:t>
            </a:r>
            <a:r>
              <a:rPr lang="en-US" sz="2400" dirty="0">
                <a:latin typeface="Arial"/>
                <a:cs typeface="Arial"/>
              </a:rPr>
              <a:t> </a:t>
            </a:r>
            <a:r>
              <a:rPr lang="en-US" sz="2400" dirty="0" err="1">
                <a:latin typeface="Arial"/>
                <a:cs typeface="Arial"/>
              </a:rPr>
              <a:t>og</a:t>
            </a:r>
            <a:r>
              <a:rPr lang="en-US" sz="2400" dirty="0">
                <a:latin typeface="Arial"/>
                <a:cs typeface="Arial"/>
              </a:rPr>
              <a:t> </a:t>
            </a:r>
            <a:r>
              <a:rPr lang="en-US" sz="2400" dirty="0" err="1">
                <a:latin typeface="Arial"/>
                <a:cs typeface="Arial"/>
              </a:rPr>
              <a:t>supplerende</a:t>
            </a:r>
            <a:r>
              <a:rPr lang="en-US" sz="2400" dirty="0">
                <a:latin typeface="Arial"/>
                <a:cs typeface="Arial"/>
              </a:rPr>
              <a:t> </a:t>
            </a:r>
            <a:r>
              <a:rPr lang="en-US" sz="2400" dirty="0" err="1">
                <a:latin typeface="Arial"/>
                <a:cs typeface="Arial"/>
              </a:rPr>
              <a:t>materiale</a:t>
            </a:r>
            <a:endParaRPr lang="en-US" sz="2400" dirty="0" err="1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EFED2EE-8F0B-6457-90C9-746B3D9861BB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00193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fade/>
      </p:transition>
    </mc:Choice>
    <mc:Fallback xmlns="">
      <p:transition>
        <p:fade/>
      </p:transition>
    </mc:Fallback>
  </mc:AlternateContent>
</p:sld>
</file>

<file path=ppt/theme/theme1.xml><?xml version="1.0" encoding="utf-8"?>
<a:theme xmlns:a="http://schemas.openxmlformats.org/drawingml/2006/main" name="KiAP 2025">
  <a:themeElements>
    <a:clrScheme name="KiAP 2025">
      <a:dk1>
        <a:srgbClr val="000000"/>
      </a:dk1>
      <a:lt1>
        <a:srgbClr val="000000"/>
      </a:lt1>
      <a:dk2>
        <a:srgbClr val="171817"/>
      </a:dk2>
      <a:lt2>
        <a:srgbClr val="171817"/>
      </a:lt2>
      <a:accent1>
        <a:srgbClr val="23615F"/>
      </a:accent1>
      <a:accent2>
        <a:srgbClr val="297976"/>
      </a:accent2>
      <a:accent3>
        <a:srgbClr val="359791"/>
      </a:accent3>
      <a:accent4>
        <a:srgbClr val="7ACDC4"/>
      </a:accent4>
      <a:accent5>
        <a:srgbClr val="ABE2DB"/>
      </a:accent5>
      <a:accent6>
        <a:srgbClr val="27242B"/>
      </a:accent6>
      <a:hlink>
        <a:srgbClr val="297976"/>
      </a:hlink>
      <a:folHlink>
        <a:srgbClr val="297976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l" defTabSz="2438338" rtl="0" fontAlgn="auto" latinLnBrk="0" hangingPunct="0">
          <a:lnSpc>
            <a:spcPct val="90000"/>
          </a:lnSpc>
          <a:spcBef>
            <a:spcPts val="4500"/>
          </a:spcBef>
          <a:spcAft>
            <a:spcPts val="0"/>
          </a:spcAft>
          <a:buClrTx/>
          <a:buSzTx/>
          <a:buFontTx/>
          <a:buNone/>
          <a:tabLst/>
          <a:defRPr kumimoji="0" sz="4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  <a:extLst>
    <a:ext uri="{05A4C25C-085E-4340-85A3-A5531E510DB2}">
      <thm15:themeFamily xmlns:thm15="http://schemas.microsoft.com/office/thememl/2012/main" name="Presentation1" id="{FEF1F945-AA10-453C-B01E-CCB8A96A92D2}" vid="{3EC10722-4F43-482F-9989-6459E22D2A39}"/>
    </a:ext>
  </a:extLst>
</a:theme>
</file>

<file path=ppt/theme/theme2.xml><?xml version="1.0" encoding="utf-8"?>
<a:theme xmlns:a="http://schemas.openxmlformats.org/drawingml/2006/main" name="21_BasicWhite">
  <a:themeElements>
    <a:clrScheme name="21_Ba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l" defTabSz="2438338" rtl="0" fontAlgn="auto" latinLnBrk="0" hangingPunct="0">
          <a:lnSpc>
            <a:spcPct val="90000"/>
          </a:lnSpc>
          <a:spcBef>
            <a:spcPts val="4500"/>
          </a:spcBef>
          <a:spcAft>
            <a:spcPts val="0"/>
          </a:spcAft>
          <a:buClrTx/>
          <a:buSzTx/>
          <a:buFontTx/>
          <a:buNone/>
          <a:tabLst/>
          <a:defRPr kumimoji="0" sz="4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74f7b3c-55fc-4ba9-bd60-db85f523d714">
      <Terms xmlns="http://schemas.microsoft.com/office/infopath/2007/PartnerControls"/>
    </lcf76f155ced4ddcb4097134ff3c332f>
    <TaxCatchAll xmlns="68935009-472e-4d4d-a6ed-c987f90ab1e9" xsi:nil="true"/>
    <SharedWithUsers xmlns="68935009-472e-4d4d-a6ed-c987f90ab1e9">
      <UserInfo>
        <DisplayName/>
        <AccountId xsi:nil="true"/>
        <AccountType/>
      </UserInfo>
    </SharedWithUsers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22FF814FFD5BE429A487D8B96CC99DB" ma:contentTypeVersion="16" ma:contentTypeDescription="Create a new document." ma:contentTypeScope="" ma:versionID="1af3a525fe72eaa599b0461c30ba5761">
  <xsd:schema xmlns:xsd="http://www.w3.org/2001/XMLSchema" xmlns:xs="http://www.w3.org/2001/XMLSchema" xmlns:p="http://schemas.microsoft.com/office/2006/metadata/properties" xmlns:ns2="274f7b3c-55fc-4ba9-bd60-db85f523d714" xmlns:ns3="68935009-472e-4d4d-a6ed-c987f90ab1e9" targetNamespace="http://schemas.microsoft.com/office/2006/metadata/properties" ma:root="true" ma:fieldsID="86292fa74988f2d8c8f299fd5e219702" ns2:_="" ns3:_="">
    <xsd:import namespace="274f7b3c-55fc-4ba9-bd60-db85f523d714"/>
    <xsd:import namespace="68935009-472e-4d4d-a6ed-c987f90ab1e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SearchProperties" minOccurs="0"/>
                <xsd:element ref="ns3:SharedWithUsers" minOccurs="0"/>
                <xsd:element ref="ns3:SharedWithDetails" minOccurs="0"/>
                <xsd:element ref="ns2:MediaLengthInSeconds" minOccurs="0"/>
                <xsd:element ref="ns2:MediaServiceDateTaken" minOccurs="0"/>
                <xsd:element ref="ns2:MediaServiceLoca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74f7b3c-55fc-4ba9-bd60-db85f523d71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2" nillable="true" ma:taxonomy="true" ma:internalName="lcf76f155ced4ddcb4097134ff3c332f" ma:taxonomyFieldName="MediaServiceImageTags" ma:displayName="Image Tags" ma:readOnly="false" ma:fieldId="{5cf76f15-5ced-4ddc-b409-7134ff3c332f}" ma:taxonomyMulti="true" ma:sspId="73b18725-0062-458b-ba13-ac6484c6069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SearchProperties" ma:index="17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2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8935009-472e-4d4d-a6ed-c987f90ab1e9" elementFormDefault="qualified">
    <xsd:import namespace="http://schemas.microsoft.com/office/2006/documentManagement/types"/>
    <xsd:import namespace="http://schemas.microsoft.com/office/infopath/2007/PartnerControls"/>
    <xsd:element name="TaxCatchAll" ma:index="13" nillable="true" ma:displayName="Taxonomy Catch All Column" ma:hidden="true" ma:list="{fdb14a4e-0140-40c4-82ae-bedf6e220356}" ma:internalName="TaxCatchAll" ma:showField="CatchAllData" ma:web="68935009-472e-4d4d-a6ed-c987f90ab1e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85BB2EB-BF2F-4B0D-B7B5-2DA864EEBB52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C795C06-8343-4B35-ACE2-038373315665}">
  <ds:schemaRefs>
    <ds:schemaRef ds:uri="http://schemas.microsoft.com/office/2006/documentManagement/types"/>
    <ds:schemaRef ds:uri="http://purl.org/dc/dcmitype/"/>
    <ds:schemaRef ds:uri="http://schemas.microsoft.com/office/infopath/2007/PartnerControls"/>
    <ds:schemaRef ds:uri="274f7b3c-55fc-4ba9-bd60-db85f523d714"/>
    <ds:schemaRef ds:uri="http://schemas.microsoft.com/office/2006/metadata/properties"/>
    <ds:schemaRef ds:uri="http://purl.org/dc/elements/1.1/"/>
    <ds:schemaRef ds:uri="68935009-472e-4d4d-a6ed-c987f90ab1e9"/>
    <ds:schemaRef ds:uri="http://purl.org/dc/terms/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2FF1152F-56E8-458E-A941-DF812C83C6C2}">
  <ds:schemaRefs>
    <ds:schemaRef ds:uri="274f7b3c-55fc-4ba9-bd60-db85f523d714"/>
    <ds:schemaRef ds:uri="68935009-472e-4d4d-a6ed-c987f90ab1e9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51</TotalTime>
  <Words>1345</Words>
  <Application>Microsoft Office PowerPoint</Application>
  <PresentationFormat>Widescreen</PresentationFormat>
  <Paragraphs>90</Paragraphs>
  <Slides>14</Slides>
  <Notes>6</Notes>
  <HiddenSlides>0</HiddenSlides>
  <MMClips>3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KiAP 2025</vt:lpstr>
      <vt:lpstr>Vejledning til brug af slides</vt:lpstr>
      <vt:lpstr>PowerPoint Presentation</vt:lpstr>
      <vt:lpstr>PowerPoint Presentation</vt:lpstr>
      <vt:lpstr>Opgaver til klinikken</vt:lpstr>
      <vt:lpstr>Vejledning til træk af patientliste i eget system:</vt:lpstr>
      <vt:lpstr>Vurdering af adfærd og afklaring af indikation</vt:lpstr>
      <vt:lpstr>Inspiration til samarbejdet – hvad er vigtigt?  1. Fælles vurderingskriterier for brug af antipsykotika til borgere med demens.  2. Rette behandlingsplan bliver lagt og fulgt op.</vt:lpstr>
      <vt:lpstr>Hvad skal plejehjem og hjemmepleje have gjort, inden de kontakter os?</vt:lpstr>
      <vt:lpstr>Hvad gør vi, hvis de ringer?</vt:lpstr>
      <vt:lpstr>Hvordan arbejder vi videre i klinikken?</vt:lpstr>
      <vt:lpstr>PowerPoint Presentation</vt:lpstr>
      <vt:lpstr>Demens og antipsykotika – set fra en ældrepsykiaters perspektiv (4. min) </vt:lpstr>
      <vt:lpstr>Hvornår er der indikation for antipsykotika?  (8 min.)</vt:lpstr>
      <vt:lpstr>Referencer og supplerende materiale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Kasper Borello Schmidt</dc:creator>
  <cp:lastModifiedBy>Ann Nielsen</cp:lastModifiedBy>
  <cp:revision>54</cp:revision>
  <dcterms:created xsi:type="dcterms:W3CDTF">2025-07-11T08:33:58Z</dcterms:created>
  <dcterms:modified xsi:type="dcterms:W3CDTF">2026-06-01T11:04:28Z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0x010100E22FF814FFD5BE429A487D8B96CC99DB</vt:lpwstr>
  </property>
  <property fmtid="{D5CDD505-2E9C-101B-9397-08002B2CF9AE}" pid="3" name="MediaServiceImageTags">
    <vt:lpwstr/>
  </property>
  <property fmtid="{D5CDD505-2E9C-101B-9397-08002B2CF9AE}" pid="4" name="xd_ProgID">
    <vt:lpwstr/>
  </property>
  <property fmtid="{D5CDD505-2E9C-101B-9397-08002B2CF9AE}" pid="5" name="ComplianceAssetId">
    <vt:lpwstr/>
  </property>
  <property fmtid="{D5CDD505-2E9C-101B-9397-08002B2CF9AE}" pid="6" name="TemplateUrl">
    <vt:lpwstr/>
  </property>
  <property fmtid="{D5CDD505-2E9C-101B-9397-08002B2CF9AE}" pid="7" name="_ExtendedDescription">
    <vt:lpwstr/>
  </property>
  <property fmtid="{D5CDD505-2E9C-101B-9397-08002B2CF9AE}" pid="8" name="TriggerFlowInfo">
    <vt:lpwstr/>
  </property>
  <property fmtid="{D5CDD505-2E9C-101B-9397-08002B2CF9AE}" pid="9" name="xd_Signature">
    <vt:bool>false</vt:bool>
  </property>
</Properties>
</file>