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95" r:id="rId4"/>
    <p:sldMasterId id="214748369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0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3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ec37618a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0ec37618a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00575c9d83_0_1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00575c9d83_0_1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00575c9d83_0_1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00575c9d83_0_1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00575c9d83_0_1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00575c9d83_0_1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00575c9d83_0_1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00575c9d83_0_1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00575c9d83_0_1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00575c9d83_0_1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0ec37618a5_8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0ec37618a5_8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ec37618a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0ec37618a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0ec37618a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0ec37618a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00575c9d83_0_1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00575c9d83_0_1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00575c9d83_0_1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00575c9d83_0_1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00575c9d83_0_1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00575c9d83_0_1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00575c9d83_0_1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00575c9d83_0_1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00575c9d83_0_1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00575c9d83_0_1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Purple Cover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2831925"/>
            <a:ext cx="7329000" cy="139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lt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457200" y="4269626"/>
            <a:ext cx="7583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  <p15:guide id="2" pos="1152">
          <p15:clr>
            <a:srgbClr val="FA7B17"/>
          </p15:clr>
        </p15:guide>
        <p15:guide id="3" orient="horz" pos="1476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Purple Cover 1">
  <p:cSld name="TITLE_2">
    <p:bg>
      <p:bgPr>
        <a:solidFill>
          <a:schemeClr val="accen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4"/>
          <p:cNvSpPr txBox="1"/>
          <p:nvPr>
            <p:ph type="title"/>
          </p:nvPr>
        </p:nvSpPr>
        <p:spPr>
          <a:xfrm>
            <a:off x="457200" y="2831925"/>
            <a:ext cx="7329000" cy="139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lt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7200" y="4269626"/>
            <a:ext cx="7583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  <p15:guide id="2" pos="1152">
          <p15:clr>
            <a:srgbClr val="FA7B17"/>
          </p15:clr>
        </p15:guide>
        <p15:guide id="3" orient="horz" pos="1476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Purple Cover" type="title">
  <p:cSld name="TITLE">
    <p:bg>
      <p:bgPr>
        <a:solidFill>
          <a:srgbClr val="14C8EB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6"/>
          <p:cNvSpPr txBox="1"/>
          <p:nvPr>
            <p:ph type="title"/>
          </p:nvPr>
        </p:nvSpPr>
        <p:spPr>
          <a:xfrm>
            <a:off x="457200" y="2834644"/>
            <a:ext cx="7329000" cy="793800"/>
          </a:xfrm>
          <a:prstGeom prst="rect">
            <a:avLst/>
          </a:prstGeom>
          <a:noFill/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subTitle"/>
          </p:nvPr>
        </p:nvSpPr>
        <p:spPr>
          <a:xfrm>
            <a:off x="457200" y="4270092"/>
            <a:ext cx="7583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66" name="Google Shape;6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2361463"/>
            <a:ext cx="2808299" cy="2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  <p15:guide id="2" pos="1152">
          <p15:clr>
            <a:srgbClr val="FA7B17"/>
          </p15:clr>
        </p15:guide>
        <p15:guide id="3" orient="horz" pos="1476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Purple Cover 1">
  <p:cSld name="TITLE_1">
    <p:bg>
      <p:bgPr>
        <a:solidFill>
          <a:srgbClr val="00789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7"/>
          <p:cNvSpPr txBox="1"/>
          <p:nvPr>
            <p:ph type="title"/>
          </p:nvPr>
        </p:nvSpPr>
        <p:spPr>
          <a:xfrm>
            <a:off x="457200" y="2834644"/>
            <a:ext cx="7329000" cy="79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subTitle"/>
          </p:nvPr>
        </p:nvSpPr>
        <p:spPr>
          <a:xfrm>
            <a:off x="457200" y="4270092"/>
            <a:ext cx="7583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2361463"/>
            <a:ext cx="2808299" cy="2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  <p15:guide id="2" pos="1152">
          <p15:clr>
            <a:srgbClr val="FA7B17"/>
          </p15:clr>
        </p15:guide>
        <p15:guide id="3" orient="horz" pos="1475">
          <p15:clr>
            <a:srgbClr val="FA7B17"/>
          </p15:clr>
        </p15:guide>
        <p15:guide id="4" orient="horz" pos="1684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Purple Cover 2">
  <p:cSld name="TITLE_2">
    <p:bg>
      <p:bgPr>
        <a:solidFill>
          <a:srgbClr val="F7F5F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2361463"/>
            <a:ext cx="2808299" cy="2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8"/>
          <p:cNvSpPr txBox="1"/>
          <p:nvPr>
            <p:ph type="title"/>
          </p:nvPr>
        </p:nvSpPr>
        <p:spPr>
          <a:xfrm>
            <a:off x="457200" y="2834647"/>
            <a:ext cx="7329000" cy="127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subTitle"/>
          </p:nvPr>
        </p:nvSpPr>
        <p:spPr>
          <a:xfrm>
            <a:off x="457200" y="4272571"/>
            <a:ext cx="7583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  <p15:guide id="2" pos="1152">
          <p15:clr>
            <a:srgbClr val="FA7B17"/>
          </p15:clr>
        </p15:guide>
        <p15:guide id="3" orient="horz" pos="1475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Purple Cover 2 1">
  <p:cSld name="TITLE_2_1">
    <p:bg>
      <p:bgPr>
        <a:solidFill>
          <a:srgbClr val="1E1919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2361463"/>
            <a:ext cx="2808299" cy="2788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9"/>
          <p:cNvSpPr txBox="1"/>
          <p:nvPr>
            <p:ph type="title"/>
          </p:nvPr>
        </p:nvSpPr>
        <p:spPr>
          <a:xfrm>
            <a:off x="457200" y="2834647"/>
            <a:ext cx="7329000" cy="127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7200" y="4272571"/>
            <a:ext cx="7583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  <p15:guide id="2" pos="1152">
          <p15:clr>
            <a:srgbClr val="FA7B17"/>
          </p15:clr>
        </p15:guide>
        <p15:guide id="3" orient="horz" pos="1475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Cover" type="secHead">
  <p:cSld name="SECTION_HEADER">
    <p:bg>
      <p:bgPr>
        <a:solidFill>
          <a:srgbClr val="F7F5F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20"/>
          <p:cNvSpPr txBox="1"/>
          <p:nvPr>
            <p:ph type="title"/>
          </p:nvPr>
        </p:nvSpPr>
        <p:spPr>
          <a:xfrm>
            <a:off x="457201" y="3028625"/>
            <a:ext cx="4285500" cy="125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/>
        </p:txBody>
      </p:sp>
      <p:sp>
        <p:nvSpPr>
          <p:cNvPr id="85" name="Google Shape;85;p20"/>
          <p:cNvSpPr txBox="1"/>
          <p:nvPr>
            <p:ph idx="1" type="subTitle"/>
          </p:nvPr>
        </p:nvSpPr>
        <p:spPr>
          <a:xfrm>
            <a:off x="457201" y="4279925"/>
            <a:ext cx="3357600" cy="26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86" name="Google Shape;8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2611038"/>
            <a:ext cx="2808299" cy="2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Cover 3">
  <p:cSld name="SECTION_HEADER_3">
    <p:bg>
      <p:bgPr>
        <a:solidFill>
          <a:srgbClr val="F7F5F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21"/>
          <p:cNvPicPr preferRelativeResize="0"/>
          <p:nvPr/>
        </p:nvPicPr>
        <p:blipFill rotWithShape="1">
          <a:blip r:embed="rId2">
            <a:alphaModFix/>
          </a:blip>
          <a:srcRect b="1267" l="0" r="0" t="1267"/>
          <a:stretch/>
        </p:blipFill>
        <p:spPr>
          <a:xfrm>
            <a:off x="4013200" y="0"/>
            <a:ext cx="5130798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1"/>
          <p:cNvSpPr txBox="1"/>
          <p:nvPr>
            <p:ph type="title"/>
          </p:nvPr>
        </p:nvSpPr>
        <p:spPr>
          <a:xfrm>
            <a:off x="457201" y="3028625"/>
            <a:ext cx="4285500" cy="125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457201" y="4279925"/>
            <a:ext cx="3357600" cy="26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92" name="Google Shape;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611038"/>
            <a:ext cx="2808299" cy="2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Cover 3 1">
  <p:cSld name="SECTION_HEADER_3_1">
    <p:bg>
      <p:bgPr>
        <a:solidFill>
          <a:srgbClr val="F7F5F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22"/>
          <p:cNvPicPr preferRelativeResize="0"/>
          <p:nvPr/>
        </p:nvPicPr>
        <p:blipFill rotWithShape="1">
          <a:blip r:embed="rId2">
            <a:alphaModFix/>
          </a:blip>
          <a:srcRect b="2024" l="0" r="0" t="2033"/>
          <a:stretch/>
        </p:blipFill>
        <p:spPr>
          <a:xfrm>
            <a:off x="4140200" y="0"/>
            <a:ext cx="5003802" cy="375284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2"/>
          <p:cNvSpPr txBox="1"/>
          <p:nvPr>
            <p:ph type="title"/>
          </p:nvPr>
        </p:nvSpPr>
        <p:spPr>
          <a:xfrm>
            <a:off x="457201" y="3028625"/>
            <a:ext cx="4285500" cy="125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/>
        </p:txBody>
      </p:sp>
      <p:sp>
        <p:nvSpPr>
          <p:cNvPr id="97" name="Google Shape;97;p22"/>
          <p:cNvSpPr txBox="1"/>
          <p:nvPr>
            <p:ph idx="1" type="subTitle"/>
          </p:nvPr>
        </p:nvSpPr>
        <p:spPr>
          <a:xfrm>
            <a:off x="457201" y="4279925"/>
            <a:ext cx="3357600" cy="26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98" name="Google Shape;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611038"/>
            <a:ext cx="2808299" cy="2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Cover 2">
  <p:cSld name="SECTION_HEADER_2">
    <p:bg>
      <p:bgPr>
        <a:solidFill>
          <a:srgbClr val="F7F5F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23"/>
          <p:cNvPicPr preferRelativeResize="0"/>
          <p:nvPr/>
        </p:nvPicPr>
        <p:blipFill rotWithShape="1">
          <a:blip r:embed="rId2">
            <a:alphaModFix/>
          </a:blip>
          <a:srcRect b="-9085" l="-5747" r="-6511" t="-9834"/>
          <a:stretch/>
        </p:blipFill>
        <p:spPr>
          <a:xfrm>
            <a:off x="3688975" y="-52675"/>
            <a:ext cx="5455027" cy="409127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3"/>
          <p:cNvSpPr txBox="1"/>
          <p:nvPr>
            <p:ph type="title"/>
          </p:nvPr>
        </p:nvSpPr>
        <p:spPr>
          <a:xfrm>
            <a:off x="457201" y="3028625"/>
            <a:ext cx="4285500" cy="125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/>
        </p:txBody>
      </p:sp>
      <p:sp>
        <p:nvSpPr>
          <p:cNvPr id="103" name="Google Shape;103;p23"/>
          <p:cNvSpPr txBox="1"/>
          <p:nvPr>
            <p:ph idx="1" type="subTitle"/>
          </p:nvPr>
        </p:nvSpPr>
        <p:spPr>
          <a:xfrm>
            <a:off x="457201" y="4279925"/>
            <a:ext cx="3357600" cy="26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611038"/>
            <a:ext cx="2808299" cy="2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Cover 1">
  <p:cSld name="SECTION_HEADER_1">
    <p:bg>
      <p:bgPr>
        <a:solidFill>
          <a:srgbClr val="F7F5F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24"/>
          <p:cNvPicPr preferRelativeResize="0"/>
          <p:nvPr/>
        </p:nvPicPr>
        <p:blipFill rotWithShape="1">
          <a:blip r:embed="rId2">
            <a:alphaModFix/>
          </a:blip>
          <a:srcRect b="-40284" l="-4513" r="-4513" t="-17818"/>
          <a:stretch/>
        </p:blipFill>
        <p:spPr>
          <a:xfrm>
            <a:off x="3638000" y="0"/>
            <a:ext cx="5383153" cy="366652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"/>
          <p:cNvSpPr txBox="1"/>
          <p:nvPr>
            <p:ph type="title"/>
          </p:nvPr>
        </p:nvSpPr>
        <p:spPr>
          <a:xfrm>
            <a:off x="457201" y="3028625"/>
            <a:ext cx="4285500" cy="125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/>
        </p:txBody>
      </p:sp>
      <p:sp>
        <p:nvSpPr>
          <p:cNvPr id="109" name="Google Shape;109;p24"/>
          <p:cNvSpPr txBox="1"/>
          <p:nvPr>
            <p:ph idx="1" type="subTitle"/>
          </p:nvPr>
        </p:nvSpPr>
        <p:spPr>
          <a:xfrm>
            <a:off x="457201" y="4279925"/>
            <a:ext cx="3357600" cy="26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110" name="Google Shape;1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611038"/>
            <a:ext cx="2808299" cy="2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Cover 1 1">
  <p:cSld name="SECTION_HEADER_1_1">
    <p:bg>
      <p:bgPr>
        <a:solidFill>
          <a:srgbClr val="F7F5F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5"/>
          <p:cNvPicPr preferRelativeResize="0"/>
          <p:nvPr/>
        </p:nvPicPr>
        <p:blipFill rotWithShape="1">
          <a:blip r:embed="rId2">
            <a:alphaModFix/>
          </a:blip>
          <a:srcRect b="-3357" l="-1917" r="-1720" t="-2227"/>
          <a:stretch/>
        </p:blipFill>
        <p:spPr>
          <a:xfrm>
            <a:off x="3943675" y="255700"/>
            <a:ext cx="4891325" cy="419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25"/>
          <p:cNvSpPr txBox="1"/>
          <p:nvPr>
            <p:ph type="title"/>
          </p:nvPr>
        </p:nvSpPr>
        <p:spPr>
          <a:xfrm>
            <a:off x="457201" y="3028625"/>
            <a:ext cx="4285500" cy="125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/>
        </p:txBody>
      </p:sp>
      <p:sp>
        <p:nvSpPr>
          <p:cNvPr id="115" name="Google Shape;115;p25"/>
          <p:cNvSpPr txBox="1"/>
          <p:nvPr>
            <p:ph idx="1" type="subTitle"/>
          </p:nvPr>
        </p:nvSpPr>
        <p:spPr>
          <a:xfrm>
            <a:off x="457201" y="4279925"/>
            <a:ext cx="3357600" cy="26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116" name="Google Shape;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611038"/>
            <a:ext cx="2808299" cy="2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Cover 1 1 1">
  <p:cSld name="SECTION_HEADER_1_1_1">
    <p:bg>
      <p:bgPr>
        <a:solidFill>
          <a:srgbClr val="F7F5F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6"/>
          <p:cNvPicPr preferRelativeResize="0"/>
          <p:nvPr/>
        </p:nvPicPr>
        <p:blipFill rotWithShape="1">
          <a:blip r:embed="rId2">
            <a:alphaModFix/>
          </a:blip>
          <a:srcRect b="0" l="690" r="690" t="0"/>
          <a:stretch/>
        </p:blipFill>
        <p:spPr>
          <a:xfrm>
            <a:off x="3981675" y="0"/>
            <a:ext cx="5162327" cy="377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6"/>
          <p:cNvSpPr txBox="1"/>
          <p:nvPr>
            <p:ph type="title"/>
          </p:nvPr>
        </p:nvSpPr>
        <p:spPr>
          <a:xfrm>
            <a:off x="457201" y="3028625"/>
            <a:ext cx="4285500" cy="125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/>
        </p:txBody>
      </p:sp>
      <p:sp>
        <p:nvSpPr>
          <p:cNvPr id="121" name="Google Shape;121;p26"/>
          <p:cNvSpPr txBox="1"/>
          <p:nvPr>
            <p:ph idx="1" type="subTitle"/>
          </p:nvPr>
        </p:nvSpPr>
        <p:spPr>
          <a:xfrm>
            <a:off x="457201" y="4279925"/>
            <a:ext cx="3357600" cy="26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611038"/>
            <a:ext cx="2808299" cy="2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 Cover 1 1 2">
  <p:cSld name="SECTION_HEADER_1_1_2">
    <p:bg>
      <p:bgPr>
        <a:solidFill>
          <a:srgbClr val="F7F5F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 rotWithShape="1">
          <a:blip r:embed="rId2">
            <a:alphaModFix/>
          </a:blip>
          <a:srcRect b="-11706" l="-897" r="-2301" t="-1620"/>
          <a:stretch/>
        </p:blipFill>
        <p:spPr>
          <a:xfrm>
            <a:off x="4018475" y="285175"/>
            <a:ext cx="4908877" cy="3619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27"/>
          <p:cNvSpPr txBox="1"/>
          <p:nvPr>
            <p:ph type="title"/>
          </p:nvPr>
        </p:nvSpPr>
        <p:spPr>
          <a:xfrm>
            <a:off x="457201" y="3028625"/>
            <a:ext cx="4285500" cy="125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1" type="subTitle"/>
          </p:nvPr>
        </p:nvSpPr>
        <p:spPr>
          <a:xfrm>
            <a:off x="457201" y="4279925"/>
            <a:ext cx="3357600" cy="26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128" name="Google Shape;1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611038"/>
            <a:ext cx="2808299" cy="2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 Center" type="titleOnly">
  <p:cSld name="TITLE_ONLY">
    <p:bg>
      <p:bgPr>
        <a:solidFill>
          <a:srgbClr val="14C8EB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28"/>
          <p:cNvSpPr txBox="1"/>
          <p:nvPr>
            <p:ph type="title"/>
          </p:nvPr>
        </p:nvSpPr>
        <p:spPr>
          <a:xfrm>
            <a:off x="907500" y="1545700"/>
            <a:ext cx="7329000" cy="19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32" name="Google Shape;132;p28"/>
          <p:cNvPicPr preferRelativeResize="0"/>
          <p:nvPr/>
        </p:nvPicPr>
        <p:blipFill rotWithShape="1">
          <a:blip r:embed="rId2">
            <a:alphaModFix/>
          </a:blip>
          <a:srcRect b="1886" l="0" r="0" t="1886"/>
          <a:stretch/>
        </p:blipFill>
        <p:spPr>
          <a:xfrm>
            <a:off x="3687125" y="4719800"/>
            <a:ext cx="1769750" cy="1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 Center 1">
  <p:cSld name="TITLE_ONLY_1">
    <p:bg>
      <p:bgPr>
        <a:solidFill>
          <a:srgbClr val="00789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9"/>
          <p:cNvSpPr txBox="1"/>
          <p:nvPr>
            <p:ph type="title"/>
          </p:nvPr>
        </p:nvSpPr>
        <p:spPr>
          <a:xfrm>
            <a:off x="907500" y="1545700"/>
            <a:ext cx="7329000" cy="19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36" name="Google Shape;136;p29"/>
          <p:cNvPicPr preferRelativeResize="0"/>
          <p:nvPr/>
        </p:nvPicPr>
        <p:blipFill rotWithShape="1">
          <a:blip r:embed="rId2">
            <a:alphaModFix/>
          </a:blip>
          <a:srcRect b="1886" l="0" r="0" t="1886"/>
          <a:stretch/>
        </p:blipFill>
        <p:spPr>
          <a:xfrm>
            <a:off x="3726925" y="4719800"/>
            <a:ext cx="1769750" cy="1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 center light">
  <p:cSld name="ONE_COLUMN_TEXT">
    <p:bg>
      <p:bgPr>
        <a:solidFill>
          <a:srgbClr val="F7F5F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30"/>
          <p:cNvSpPr txBox="1"/>
          <p:nvPr>
            <p:ph type="title"/>
          </p:nvPr>
        </p:nvSpPr>
        <p:spPr>
          <a:xfrm>
            <a:off x="907500" y="1545700"/>
            <a:ext cx="7329000" cy="191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91A1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91A1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91A1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91A1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91A1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91A1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91A1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91A1B"/>
                </a:solidFill>
              </a:defRPr>
            </a:lvl9pPr>
          </a:lstStyle>
          <a:p/>
        </p:txBody>
      </p:sp>
      <p:pic>
        <p:nvPicPr>
          <p:cNvPr id="140" name="Google Shape;140;p30"/>
          <p:cNvPicPr preferRelativeResize="0"/>
          <p:nvPr/>
        </p:nvPicPr>
        <p:blipFill rotWithShape="1">
          <a:blip r:embed="rId2">
            <a:alphaModFix/>
          </a:blip>
          <a:srcRect b="0" l="0" r="-3917" t="9"/>
          <a:stretch/>
        </p:blipFill>
        <p:spPr>
          <a:xfrm>
            <a:off x="3726925" y="4719800"/>
            <a:ext cx="1769750" cy="1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 center light 1">
  <p:cSld name="ONE_COLUMN_TEXT_1">
    <p:bg>
      <p:bgPr>
        <a:solidFill>
          <a:srgbClr val="F7F5F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31"/>
          <p:cNvGrpSpPr/>
          <p:nvPr/>
        </p:nvGrpSpPr>
        <p:grpSpPr>
          <a:xfrm>
            <a:off x="463375" y="3772500"/>
            <a:ext cx="8261264" cy="278673"/>
            <a:chOff x="0" y="2460438"/>
            <a:chExt cx="7654988" cy="500400"/>
          </a:xfrm>
        </p:grpSpPr>
        <p:sp>
          <p:nvSpPr>
            <p:cNvPr id="143" name="Google Shape;143;p31"/>
            <p:cNvSpPr/>
            <p:nvPr/>
          </p:nvSpPr>
          <p:spPr>
            <a:xfrm>
              <a:off x="1909494" y="2460438"/>
              <a:ext cx="4510200" cy="500400"/>
            </a:xfrm>
            <a:prstGeom prst="rect">
              <a:avLst/>
            </a:prstGeom>
            <a:solidFill>
              <a:srgbClr val="F7F5F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1"/>
            <p:cNvSpPr/>
            <p:nvPr/>
          </p:nvSpPr>
          <p:spPr>
            <a:xfrm>
              <a:off x="0" y="2460438"/>
              <a:ext cx="1909500" cy="500400"/>
            </a:xfrm>
            <a:prstGeom prst="rect">
              <a:avLst/>
            </a:prstGeom>
            <a:solidFill>
              <a:srgbClr val="0061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1"/>
            <p:cNvSpPr/>
            <p:nvPr/>
          </p:nvSpPr>
          <p:spPr>
            <a:xfrm>
              <a:off x="6419588" y="2460438"/>
              <a:ext cx="1235400" cy="500400"/>
            </a:xfrm>
            <a:prstGeom prst="rect">
              <a:avLst/>
            </a:prstGeom>
            <a:solidFill>
              <a:srgbClr val="1E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31"/>
          <p:cNvSpPr/>
          <p:nvPr/>
        </p:nvSpPr>
        <p:spPr>
          <a:xfrm>
            <a:off x="3328867" y="1541465"/>
            <a:ext cx="2530500" cy="1086600"/>
          </a:xfrm>
          <a:prstGeom prst="rect">
            <a:avLst/>
          </a:prstGeom>
          <a:solidFill>
            <a:srgbClr val="F7F5F2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1"/>
          <p:cNvSpPr/>
          <p:nvPr/>
        </p:nvSpPr>
        <p:spPr>
          <a:xfrm>
            <a:off x="457200" y="1541465"/>
            <a:ext cx="2530500" cy="1086600"/>
          </a:xfrm>
          <a:prstGeom prst="rect">
            <a:avLst/>
          </a:prstGeom>
          <a:solidFill>
            <a:srgbClr val="0061F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1"/>
          <p:cNvSpPr/>
          <p:nvPr/>
        </p:nvSpPr>
        <p:spPr>
          <a:xfrm>
            <a:off x="6212325" y="1541465"/>
            <a:ext cx="2530500" cy="1086600"/>
          </a:xfrm>
          <a:prstGeom prst="rect">
            <a:avLst/>
          </a:prstGeom>
          <a:solidFill>
            <a:srgbClr val="1E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p31"/>
          <p:cNvSpPr txBox="1"/>
          <p:nvPr/>
        </p:nvSpPr>
        <p:spPr>
          <a:xfrm>
            <a:off x="447575" y="347472"/>
            <a:ext cx="19170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Colors</a:t>
            </a:r>
            <a:endParaRPr sz="42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p31"/>
          <p:cNvSpPr txBox="1"/>
          <p:nvPr/>
        </p:nvSpPr>
        <p:spPr>
          <a:xfrm>
            <a:off x="490450" y="2693741"/>
            <a:ext cx="1712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Zen Blue</a:t>
            </a:r>
            <a:endParaRPr b="1" sz="1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HEX     #0061FE</a:t>
            </a:r>
            <a:endParaRPr sz="1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RGB     000, 097, 254</a:t>
            </a:r>
            <a:endParaRPr sz="1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Google Shape;152;p31"/>
          <p:cNvSpPr txBox="1"/>
          <p:nvPr/>
        </p:nvSpPr>
        <p:spPr>
          <a:xfrm>
            <a:off x="3362114" y="2693741"/>
            <a:ext cx="1712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Coconut</a:t>
            </a:r>
            <a:endParaRPr b="1" sz="1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HEX     #F7F5F2</a:t>
            </a:r>
            <a:endParaRPr sz="1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RGB     247, 245, 242</a:t>
            </a:r>
            <a:endParaRPr sz="1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31"/>
          <p:cNvSpPr txBox="1"/>
          <p:nvPr/>
        </p:nvSpPr>
        <p:spPr>
          <a:xfrm>
            <a:off x="6245569" y="2693741"/>
            <a:ext cx="1712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Graphite</a:t>
            </a:r>
            <a:endParaRPr b="1" sz="1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HEX     #1E1919</a:t>
            </a:r>
            <a:endParaRPr sz="1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RGB     30, 25, 25</a:t>
            </a:r>
            <a:endParaRPr sz="1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p31"/>
          <p:cNvSpPr txBox="1"/>
          <p:nvPr/>
        </p:nvSpPr>
        <p:spPr>
          <a:xfrm>
            <a:off x="490450" y="1319669"/>
            <a:ext cx="17124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595959"/>
                </a:solidFill>
                <a:latin typeface="Gothic A1"/>
                <a:ea typeface="Gothic A1"/>
                <a:cs typeface="Gothic A1"/>
                <a:sym typeface="Gothic A1"/>
              </a:rPr>
              <a:t>CORE COLORS</a:t>
            </a:r>
            <a:endParaRPr sz="1000">
              <a:solidFill>
                <a:srgbClr val="59595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grpSp>
        <p:nvGrpSpPr>
          <p:cNvPr id="155" name="Google Shape;155;p31"/>
          <p:cNvGrpSpPr/>
          <p:nvPr/>
        </p:nvGrpSpPr>
        <p:grpSpPr>
          <a:xfrm>
            <a:off x="2203475" y="492225"/>
            <a:ext cx="1473725" cy="440100"/>
            <a:chOff x="3662850" y="492225"/>
            <a:chExt cx="1473725" cy="440100"/>
          </a:xfrm>
        </p:grpSpPr>
        <p:sp>
          <p:nvSpPr>
            <p:cNvPr id="156" name="Google Shape;156;p31"/>
            <p:cNvSpPr txBox="1"/>
            <p:nvPr/>
          </p:nvSpPr>
          <p:spPr>
            <a:xfrm>
              <a:off x="3836375" y="544049"/>
              <a:ext cx="13002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Copy, paste and</a:t>
              </a:r>
              <a:br>
                <a:rPr lang="en" sz="1000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" sz="1000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enlarge as needed</a:t>
              </a:r>
              <a:endParaRPr sz="10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57" name="Google Shape;157;p31"/>
            <p:cNvCxnSpPr/>
            <p:nvPr/>
          </p:nvCxnSpPr>
          <p:spPr>
            <a:xfrm>
              <a:off x="3662850" y="492225"/>
              <a:ext cx="0" cy="440100"/>
            </a:xfrm>
            <a:prstGeom prst="straightConnector1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58" name="Google Shape;158;p31"/>
          <p:cNvPicPr preferRelativeResize="0"/>
          <p:nvPr/>
        </p:nvPicPr>
        <p:blipFill rotWithShape="1">
          <a:blip r:embed="rId2">
            <a:alphaModFix/>
          </a:blip>
          <a:srcRect b="0" l="0" r="-3917" t="9"/>
          <a:stretch/>
        </p:blipFill>
        <p:spPr>
          <a:xfrm>
            <a:off x="457200" y="4719800"/>
            <a:ext cx="1769751" cy="16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1"/>
          <p:cNvSpPr txBox="1"/>
          <p:nvPr/>
        </p:nvSpPr>
        <p:spPr>
          <a:xfrm>
            <a:off x="490450" y="3545231"/>
            <a:ext cx="17124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RATIO OF USAGE</a:t>
            </a:r>
            <a:endParaRPr sz="1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31"/>
          <p:cNvSpPr txBox="1"/>
          <p:nvPr/>
        </p:nvSpPr>
        <p:spPr>
          <a:xfrm>
            <a:off x="573475" y="3830263"/>
            <a:ext cx="3873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20%</a:t>
            </a:r>
            <a:endParaRPr sz="1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Google Shape;161;p31"/>
          <p:cNvSpPr txBox="1"/>
          <p:nvPr/>
        </p:nvSpPr>
        <p:spPr>
          <a:xfrm>
            <a:off x="2647450" y="3830263"/>
            <a:ext cx="3873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65%</a:t>
            </a:r>
            <a:endParaRPr sz="1100">
              <a:solidFill>
                <a:srgbClr val="191A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31"/>
          <p:cNvSpPr txBox="1"/>
          <p:nvPr/>
        </p:nvSpPr>
        <p:spPr>
          <a:xfrm>
            <a:off x="7508200" y="3830263"/>
            <a:ext cx="3873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15%</a:t>
            </a:r>
            <a:endParaRPr sz="1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 center light 1 1">
  <p:cSld name="ONE_COLUMN_TEXT_1_1">
    <p:bg>
      <p:bgPr>
        <a:solidFill>
          <a:srgbClr val="F7F5F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/>
          <p:nvPr/>
        </p:nvSpPr>
        <p:spPr>
          <a:xfrm>
            <a:off x="3328867" y="1541465"/>
            <a:ext cx="2530500" cy="1086600"/>
          </a:xfrm>
          <a:prstGeom prst="rect">
            <a:avLst/>
          </a:prstGeom>
          <a:solidFill>
            <a:srgbClr val="0078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2"/>
          <p:cNvSpPr/>
          <p:nvPr/>
        </p:nvSpPr>
        <p:spPr>
          <a:xfrm>
            <a:off x="457200" y="1541465"/>
            <a:ext cx="2530500" cy="1086600"/>
          </a:xfrm>
          <a:prstGeom prst="rect">
            <a:avLst/>
          </a:prstGeom>
          <a:solidFill>
            <a:srgbClr val="14C8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2"/>
          <p:cNvSpPr/>
          <p:nvPr/>
        </p:nvSpPr>
        <p:spPr>
          <a:xfrm>
            <a:off x="6212325" y="1541465"/>
            <a:ext cx="2530500" cy="1086600"/>
          </a:xfrm>
          <a:prstGeom prst="rect">
            <a:avLst/>
          </a:prstGeom>
          <a:solidFill>
            <a:srgbClr val="1E19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" name="Google Shape;167;p32"/>
          <p:cNvGrpSpPr/>
          <p:nvPr/>
        </p:nvGrpSpPr>
        <p:grpSpPr>
          <a:xfrm>
            <a:off x="463375" y="3772500"/>
            <a:ext cx="8261465" cy="278680"/>
            <a:chOff x="0" y="2460438"/>
            <a:chExt cx="7655175" cy="500412"/>
          </a:xfrm>
        </p:grpSpPr>
        <p:sp>
          <p:nvSpPr>
            <p:cNvPr id="168" name="Google Shape;168;p32"/>
            <p:cNvSpPr/>
            <p:nvPr/>
          </p:nvSpPr>
          <p:spPr>
            <a:xfrm>
              <a:off x="3762550" y="2460450"/>
              <a:ext cx="2651700" cy="500400"/>
            </a:xfrm>
            <a:prstGeom prst="rect">
              <a:avLst/>
            </a:prstGeom>
            <a:solidFill>
              <a:srgbClr val="0078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0" y="2460438"/>
              <a:ext cx="3823800" cy="500400"/>
            </a:xfrm>
            <a:prstGeom prst="rect">
              <a:avLst/>
            </a:prstGeom>
            <a:solidFill>
              <a:srgbClr val="14C8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6414375" y="2460450"/>
              <a:ext cx="1240800" cy="500400"/>
            </a:xfrm>
            <a:prstGeom prst="rect">
              <a:avLst/>
            </a:prstGeom>
            <a:solidFill>
              <a:srgbClr val="1E191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32"/>
          <p:cNvSpPr txBox="1"/>
          <p:nvPr/>
        </p:nvSpPr>
        <p:spPr>
          <a:xfrm>
            <a:off x="447575" y="347472"/>
            <a:ext cx="19170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Colors</a:t>
            </a:r>
            <a:endParaRPr sz="42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32"/>
          <p:cNvSpPr txBox="1"/>
          <p:nvPr/>
        </p:nvSpPr>
        <p:spPr>
          <a:xfrm>
            <a:off x="490450" y="2693741"/>
            <a:ext cx="1712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Zen Blue</a:t>
            </a:r>
            <a:endParaRPr b="1" sz="1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HEX     #14C8EB</a:t>
            </a:r>
            <a:endParaRPr sz="1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RGB     20, 200, 235</a:t>
            </a:r>
            <a:endParaRPr sz="1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32"/>
          <p:cNvSpPr txBox="1"/>
          <p:nvPr/>
        </p:nvSpPr>
        <p:spPr>
          <a:xfrm>
            <a:off x="3362114" y="2693741"/>
            <a:ext cx="1712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Ocean Blue</a:t>
            </a:r>
            <a:endParaRPr b="1" sz="1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HEX     #007891</a:t>
            </a:r>
            <a:endParaRPr sz="1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RGB     000, 120, 145</a:t>
            </a:r>
            <a:endParaRPr sz="1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32"/>
          <p:cNvSpPr txBox="1"/>
          <p:nvPr/>
        </p:nvSpPr>
        <p:spPr>
          <a:xfrm>
            <a:off x="6245569" y="2693741"/>
            <a:ext cx="1712400" cy="5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Graphite</a:t>
            </a:r>
            <a:endParaRPr b="1" sz="1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HEX     #1E1919</a:t>
            </a:r>
            <a:endParaRPr sz="1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RGB     30, 25, 25</a:t>
            </a:r>
            <a:endParaRPr sz="1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6" name="Google Shape;176;p32"/>
          <p:cNvSpPr txBox="1"/>
          <p:nvPr/>
        </p:nvSpPr>
        <p:spPr>
          <a:xfrm>
            <a:off x="490450" y="1319669"/>
            <a:ext cx="17124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595959"/>
                </a:solidFill>
                <a:latin typeface="Gothic A1"/>
                <a:ea typeface="Gothic A1"/>
                <a:cs typeface="Gothic A1"/>
                <a:sym typeface="Gothic A1"/>
              </a:rPr>
              <a:t>ACCENT COLORS</a:t>
            </a:r>
            <a:endParaRPr sz="1000">
              <a:solidFill>
                <a:srgbClr val="59595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490450" y="3545231"/>
            <a:ext cx="1712400" cy="1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RATIO OF USAGE</a:t>
            </a:r>
            <a:endParaRPr sz="10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573475" y="3830263"/>
            <a:ext cx="3873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50%</a:t>
            </a:r>
            <a:endParaRPr sz="1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32"/>
          <p:cNvSpPr txBox="1"/>
          <p:nvPr/>
        </p:nvSpPr>
        <p:spPr>
          <a:xfrm>
            <a:off x="4676275" y="3830263"/>
            <a:ext cx="3873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35%</a:t>
            </a:r>
            <a:endParaRPr sz="1100">
              <a:solidFill>
                <a:srgbClr val="191A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7508200" y="3830263"/>
            <a:ext cx="3873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15%</a:t>
            </a:r>
            <a:endParaRPr sz="1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81" name="Google Shape;181;p32"/>
          <p:cNvGrpSpPr/>
          <p:nvPr/>
        </p:nvGrpSpPr>
        <p:grpSpPr>
          <a:xfrm>
            <a:off x="2203475" y="492225"/>
            <a:ext cx="1473725" cy="440100"/>
            <a:chOff x="3662850" y="492225"/>
            <a:chExt cx="1473725" cy="440100"/>
          </a:xfrm>
        </p:grpSpPr>
        <p:sp>
          <p:nvSpPr>
            <p:cNvPr id="182" name="Google Shape;182;p32"/>
            <p:cNvSpPr txBox="1"/>
            <p:nvPr/>
          </p:nvSpPr>
          <p:spPr>
            <a:xfrm>
              <a:off x="3836375" y="544049"/>
              <a:ext cx="1300200" cy="32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000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Copy, paste and</a:t>
              </a:r>
              <a:br>
                <a:rPr lang="en" sz="1000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</a:br>
              <a:r>
                <a:rPr lang="en" sz="1000">
                  <a:solidFill>
                    <a:srgbClr val="999999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enlarge as needed</a:t>
              </a:r>
              <a:endParaRPr sz="10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83" name="Google Shape;183;p32"/>
            <p:cNvCxnSpPr/>
            <p:nvPr/>
          </p:nvCxnSpPr>
          <p:spPr>
            <a:xfrm>
              <a:off x="3662850" y="492225"/>
              <a:ext cx="0" cy="440100"/>
            </a:xfrm>
            <a:prstGeom prst="straightConnector1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184" name="Google Shape;184;p32"/>
          <p:cNvPicPr preferRelativeResize="0"/>
          <p:nvPr/>
        </p:nvPicPr>
        <p:blipFill rotWithShape="1">
          <a:blip r:embed="rId2">
            <a:alphaModFix/>
          </a:blip>
          <a:srcRect b="0" l="0" r="-3917" t="9"/>
          <a:stretch/>
        </p:blipFill>
        <p:spPr>
          <a:xfrm>
            <a:off x="457200" y="4719800"/>
            <a:ext cx="1769751" cy="1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rgbClr val="F7F5F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33"/>
          <p:cNvSpPr txBox="1"/>
          <p:nvPr>
            <p:ph type="title"/>
          </p:nvPr>
        </p:nvSpPr>
        <p:spPr>
          <a:xfrm>
            <a:off x="457200" y="595675"/>
            <a:ext cx="7641000" cy="74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8" name="Google Shape;188;p33"/>
          <p:cNvSpPr txBox="1"/>
          <p:nvPr>
            <p:ph idx="1" type="subTitle"/>
          </p:nvPr>
        </p:nvSpPr>
        <p:spPr>
          <a:xfrm>
            <a:off x="457200" y="1479700"/>
            <a:ext cx="70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9" name="Google Shape;189;p33"/>
          <p:cNvSpPr txBox="1"/>
          <p:nvPr>
            <p:ph idx="2" type="subTitle"/>
          </p:nvPr>
        </p:nvSpPr>
        <p:spPr>
          <a:xfrm>
            <a:off x="457200" y="1860700"/>
            <a:ext cx="70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0" name="Google Shape;190;p33"/>
          <p:cNvSpPr txBox="1"/>
          <p:nvPr>
            <p:ph idx="3" type="subTitle"/>
          </p:nvPr>
        </p:nvSpPr>
        <p:spPr>
          <a:xfrm>
            <a:off x="457199" y="2241700"/>
            <a:ext cx="70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1" name="Google Shape;191;p33"/>
          <p:cNvSpPr txBox="1"/>
          <p:nvPr>
            <p:ph idx="4" type="subTitle"/>
          </p:nvPr>
        </p:nvSpPr>
        <p:spPr>
          <a:xfrm>
            <a:off x="457200" y="2622700"/>
            <a:ext cx="702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92" name="Google Shape;192;p33"/>
          <p:cNvPicPr preferRelativeResize="0"/>
          <p:nvPr/>
        </p:nvPicPr>
        <p:blipFill rotWithShape="1">
          <a:blip r:embed="rId2">
            <a:alphaModFix/>
          </a:blip>
          <a:srcRect b="0" l="0" r="-3917" t="9"/>
          <a:stretch/>
        </p:blipFill>
        <p:spPr>
          <a:xfrm>
            <a:off x="457200" y="4719800"/>
            <a:ext cx="1769751" cy="1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title , description">
  <p:cSld name="CAPTION_ONLY">
    <p:bg>
      <p:bgPr>
        <a:solidFill>
          <a:srgbClr val="14C8EB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title"/>
          </p:nvPr>
        </p:nvSpPr>
        <p:spPr>
          <a:xfrm>
            <a:off x="348000" y="595675"/>
            <a:ext cx="7641000" cy="7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1" type="subTitle"/>
          </p:nvPr>
        </p:nvSpPr>
        <p:spPr>
          <a:xfrm>
            <a:off x="457200" y="1479100"/>
            <a:ext cx="6665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2" type="subTitle"/>
          </p:nvPr>
        </p:nvSpPr>
        <p:spPr>
          <a:xfrm>
            <a:off x="457200" y="1860100"/>
            <a:ext cx="6665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idx="3" type="subTitle"/>
          </p:nvPr>
        </p:nvSpPr>
        <p:spPr>
          <a:xfrm>
            <a:off x="457200" y="2241100"/>
            <a:ext cx="6665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4" type="subTitle"/>
          </p:nvPr>
        </p:nvSpPr>
        <p:spPr>
          <a:xfrm>
            <a:off x="457200" y="2622100"/>
            <a:ext cx="6665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1886" l="0" r="0" t="1886"/>
          <a:stretch/>
        </p:blipFill>
        <p:spPr>
          <a:xfrm>
            <a:off x="457200" y="4719800"/>
            <a:ext cx="1769751" cy="1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title , description 1">
  <p:cSld name="CAPTION_ONLY_2">
    <p:bg>
      <p:bgPr>
        <a:solidFill>
          <a:srgbClr val="00789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type="title"/>
          </p:nvPr>
        </p:nvSpPr>
        <p:spPr>
          <a:xfrm>
            <a:off x="348000" y="595675"/>
            <a:ext cx="7641000" cy="7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2" name="Google Shape;202;p35"/>
          <p:cNvSpPr txBox="1"/>
          <p:nvPr>
            <p:ph idx="1" type="subTitle"/>
          </p:nvPr>
        </p:nvSpPr>
        <p:spPr>
          <a:xfrm>
            <a:off x="457200" y="1479100"/>
            <a:ext cx="6665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3" name="Google Shape;203;p35"/>
          <p:cNvSpPr txBox="1"/>
          <p:nvPr>
            <p:ph idx="2" type="subTitle"/>
          </p:nvPr>
        </p:nvSpPr>
        <p:spPr>
          <a:xfrm>
            <a:off x="457200" y="1860100"/>
            <a:ext cx="6665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4" name="Google Shape;204;p35"/>
          <p:cNvSpPr txBox="1"/>
          <p:nvPr>
            <p:ph idx="3" type="subTitle"/>
          </p:nvPr>
        </p:nvSpPr>
        <p:spPr>
          <a:xfrm>
            <a:off x="457200" y="2241100"/>
            <a:ext cx="6665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5" name="Google Shape;205;p35"/>
          <p:cNvSpPr txBox="1"/>
          <p:nvPr>
            <p:ph idx="4" type="subTitle"/>
          </p:nvPr>
        </p:nvSpPr>
        <p:spPr>
          <a:xfrm>
            <a:off x="457200" y="2622100"/>
            <a:ext cx="66651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06" name="Google Shape;206;p35"/>
          <p:cNvPicPr preferRelativeResize="0"/>
          <p:nvPr/>
        </p:nvPicPr>
        <p:blipFill rotWithShape="1">
          <a:blip r:embed="rId2">
            <a:alphaModFix/>
          </a:blip>
          <a:srcRect b="1886" l="0" r="0" t="1886"/>
          <a:stretch/>
        </p:blipFill>
        <p:spPr>
          <a:xfrm>
            <a:off x="457200" y="4719800"/>
            <a:ext cx="1769751" cy="1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BIG_NUMBER">
    <p:bg>
      <p:bgPr>
        <a:solidFill>
          <a:srgbClr val="F7F5F2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36"/>
          <p:cNvSpPr txBox="1"/>
          <p:nvPr>
            <p:ph type="title"/>
          </p:nvPr>
        </p:nvSpPr>
        <p:spPr>
          <a:xfrm>
            <a:off x="457201" y="3028625"/>
            <a:ext cx="4285500" cy="125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100">
                <a:solidFill>
                  <a:srgbClr val="66666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/>
        </p:txBody>
      </p:sp>
      <p:sp>
        <p:nvSpPr>
          <p:cNvPr id="210" name="Google Shape;210;p36"/>
          <p:cNvSpPr txBox="1"/>
          <p:nvPr>
            <p:ph idx="1" type="subTitle"/>
          </p:nvPr>
        </p:nvSpPr>
        <p:spPr>
          <a:xfrm>
            <a:off x="457201" y="4279925"/>
            <a:ext cx="3357600" cy="26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211" name="Google Shape;21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2611038"/>
            <a:ext cx="2808299" cy="2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7F5F2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37"/>
          <p:cNvSpPr txBox="1"/>
          <p:nvPr>
            <p:ph type="title"/>
          </p:nvPr>
        </p:nvSpPr>
        <p:spPr>
          <a:xfrm>
            <a:off x="457200" y="381000"/>
            <a:ext cx="7653300" cy="74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5" name="Google Shape;215;p37"/>
          <p:cNvSpPr txBox="1"/>
          <p:nvPr>
            <p:ph idx="1" type="subTitle"/>
          </p:nvPr>
        </p:nvSpPr>
        <p:spPr>
          <a:xfrm>
            <a:off x="457201" y="1235650"/>
            <a:ext cx="3357600" cy="26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216" name="Google Shape;216;p37"/>
          <p:cNvPicPr preferRelativeResize="0"/>
          <p:nvPr/>
        </p:nvPicPr>
        <p:blipFill rotWithShape="1">
          <a:blip r:embed="rId2">
            <a:alphaModFix/>
          </a:blip>
          <a:srcRect b="0" l="0" r="-3917" t="9"/>
          <a:stretch/>
        </p:blipFill>
        <p:spPr>
          <a:xfrm>
            <a:off x="457200" y="4719800"/>
            <a:ext cx="1769751" cy="1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  <p15:guide id="2" orient="horz" pos="288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right">
  <p:cSld name="CUSTOM">
    <p:bg>
      <p:bgPr>
        <a:solidFill>
          <a:srgbClr val="F7F5F2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/>
          <p:nvPr>
            <p:ph type="title"/>
          </p:nvPr>
        </p:nvSpPr>
        <p:spPr>
          <a:xfrm>
            <a:off x="0" y="0"/>
            <a:ext cx="2639700" cy="5143500"/>
          </a:xfrm>
          <a:prstGeom prst="rect">
            <a:avLst/>
          </a:prstGeom>
          <a:solidFill>
            <a:srgbClr val="14C8EB"/>
          </a:solidFill>
        </p:spPr>
        <p:txBody>
          <a:bodyPr anchorCtr="0" anchor="t" bIns="274300" lIns="274300" spcFirstLastPara="1" rIns="274300" wrap="square" tIns="4572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9" name="Google Shape;219;p38"/>
          <p:cNvSpPr txBox="1"/>
          <p:nvPr>
            <p:ph idx="1" type="subTitle"/>
          </p:nvPr>
        </p:nvSpPr>
        <p:spPr>
          <a:xfrm>
            <a:off x="3083825" y="544950"/>
            <a:ext cx="321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400">
                <a:solidFill>
                  <a:srgbClr val="6D3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0" name="Google Shape;220;p38"/>
          <p:cNvSpPr txBox="1"/>
          <p:nvPr>
            <p:ph idx="2" type="subTitle"/>
          </p:nvPr>
        </p:nvSpPr>
        <p:spPr>
          <a:xfrm>
            <a:off x="3083825" y="2685300"/>
            <a:ext cx="3771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1" name="Google Shape;221;p38"/>
          <p:cNvSpPr txBox="1"/>
          <p:nvPr>
            <p:ph idx="3" type="subTitle"/>
          </p:nvPr>
        </p:nvSpPr>
        <p:spPr>
          <a:xfrm>
            <a:off x="3083825" y="3049425"/>
            <a:ext cx="4752300" cy="3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2" name="Google Shape;222;p38"/>
          <p:cNvSpPr txBox="1"/>
          <p:nvPr>
            <p:ph idx="4" type="subTitle"/>
          </p:nvPr>
        </p:nvSpPr>
        <p:spPr>
          <a:xfrm>
            <a:off x="3083825" y="3399892"/>
            <a:ext cx="4752300" cy="3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3" name="Google Shape;223;p38"/>
          <p:cNvSpPr txBox="1"/>
          <p:nvPr>
            <p:ph idx="5" type="subTitle"/>
          </p:nvPr>
        </p:nvSpPr>
        <p:spPr>
          <a:xfrm>
            <a:off x="3083825" y="3750350"/>
            <a:ext cx="4752300" cy="3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6" type="subTitle"/>
          </p:nvPr>
        </p:nvSpPr>
        <p:spPr>
          <a:xfrm>
            <a:off x="3083825" y="4100825"/>
            <a:ext cx="4752300" cy="3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5" name="Google Shape;225;p38"/>
          <p:cNvSpPr txBox="1"/>
          <p:nvPr>
            <p:ph idx="7" type="subTitle"/>
          </p:nvPr>
        </p:nvSpPr>
        <p:spPr>
          <a:xfrm>
            <a:off x="3083825" y="938550"/>
            <a:ext cx="4752300" cy="3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6" name="Google Shape;226;p38"/>
          <p:cNvSpPr txBox="1"/>
          <p:nvPr>
            <p:ph idx="8" type="subTitle"/>
          </p:nvPr>
        </p:nvSpPr>
        <p:spPr>
          <a:xfrm>
            <a:off x="3083825" y="1289017"/>
            <a:ext cx="4752300" cy="3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7" name="Google Shape;227;p38"/>
          <p:cNvSpPr txBox="1"/>
          <p:nvPr>
            <p:ph idx="9" type="subTitle"/>
          </p:nvPr>
        </p:nvSpPr>
        <p:spPr>
          <a:xfrm>
            <a:off x="3083825" y="1639475"/>
            <a:ext cx="4752300" cy="3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8" name="Google Shape;228;p38"/>
          <p:cNvSpPr txBox="1"/>
          <p:nvPr>
            <p:ph idx="13" type="subTitle"/>
          </p:nvPr>
        </p:nvSpPr>
        <p:spPr>
          <a:xfrm>
            <a:off x="3083825" y="1989950"/>
            <a:ext cx="4752300" cy="3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29" name="Google Shape;229;p38"/>
          <p:cNvPicPr preferRelativeResize="0"/>
          <p:nvPr/>
        </p:nvPicPr>
        <p:blipFill rotWithShape="1">
          <a:blip r:embed="rId2">
            <a:alphaModFix/>
          </a:blip>
          <a:srcRect b="1886" l="0" r="0" t="1886"/>
          <a:stretch/>
        </p:blipFill>
        <p:spPr>
          <a:xfrm>
            <a:off x="457200" y="4719800"/>
            <a:ext cx="1769751" cy="1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, left, purple on turquoise">
  <p:cSld name="CUSTOM_1_2_1">
    <p:bg>
      <p:bgPr>
        <a:solidFill>
          <a:srgbClr val="F7F5F2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type="title"/>
          </p:nvPr>
        </p:nvSpPr>
        <p:spPr>
          <a:xfrm>
            <a:off x="0" y="0"/>
            <a:ext cx="2639700" cy="5143500"/>
          </a:xfrm>
          <a:prstGeom prst="rect">
            <a:avLst/>
          </a:prstGeom>
          <a:solidFill>
            <a:srgbClr val="007891"/>
          </a:solidFill>
        </p:spPr>
        <p:txBody>
          <a:bodyPr anchorCtr="0" anchor="t" bIns="274300" lIns="274300" spcFirstLastPara="1" rIns="274300" wrap="square" tIns="4572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2" name="Google Shape;232;p39"/>
          <p:cNvSpPr txBox="1"/>
          <p:nvPr>
            <p:ph idx="1" type="subTitle"/>
          </p:nvPr>
        </p:nvSpPr>
        <p:spPr>
          <a:xfrm>
            <a:off x="3083825" y="544950"/>
            <a:ext cx="321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400">
                <a:solidFill>
                  <a:srgbClr val="6D31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3" name="Google Shape;233;p39"/>
          <p:cNvSpPr txBox="1"/>
          <p:nvPr>
            <p:ph idx="2" type="subTitle"/>
          </p:nvPr>
        </p:nvSpPr>
        <p:spPr>
          <a:xfrm>
            <a:off x="3083825" y="2685300"/>
            <a:ext cx="3771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4" name="Google Shape;234;p39"/>
          <p:cNvSpPr txBox="1"/>
          <p:nvPr>
            <p:ph idx="3" type="subTitle"/>
          </p:nvPr>
        </p:nvSpPr>
        <p:spPr>
          <a:xfrm>
            <a:off x="3083825" y="3049425"/>
            <a:ext cx="4752300" cy="3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5" name="Google Shape;235;p39"/>
          <p:cNvSpPr txBox="1"/>
          <p:nvPr>
            <p:ph idx="4" type="subTitle"/>
          </p:nvPr>
        </p:nvSpPr>
        <p:spPr>
          <a:xfrm>
            <a:off x="3083825" y="3399892"/>
            <a:ext cx="4752300" cy="3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6" name="Google Shape;236;p39"/>
          <p:cNvSpPr txBox="1"/>
          <p:nvPr>
            <p:ph idx="5" type="subTitle"/>
          </p:nvPr>
        </p:nvSpPr>
        <p:spPr>
          <a:xfrm>
            <a:off x="3083825" y="3750350"/>
            <a:ext cx="4752300" cy="3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7" name="Google Shape;237;p39"/>
          <p:cNvSpPr txBox="1"/>
          <p:nvPr>
            <p:ph idx="6" type="subTitle"/>
          </p:nvPr>
        </p:nvSpPr>
        <p:spPr>
          <a:xfrm>
            <a:off x="3083825" y="4100825"/>
            <a:ext cx="4752300" cy="3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8" name="Google Shape;238;p39"/>
          <p:cNvSpPr txBox="1"/>
          <p:nvPr>
            <p:ph idx="7" type="subTitle"/>
          </p:nvPr>
        </p:nvSpPr>
        <p:spPr>
          <a:xfrm>
            <a:off x="3083825" y="938550"/>
            <a:ext cx="4752300" cy="3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9" name="Google Shape;239;p39"/>
          <p:cNvSpPr txBox="1"/>
          <p:nvPr>
            <p:ph idx="8" type="subTitle"/>
          </p:nvPr>
        </p:nvSpPr>
        <p:spPr>
          <a:xfrm>
            <a:off x="3083825" y="1289017"/>
            <a:ext cx="4752300" cy="3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0" name="Google Shape;240;p39"/>
          <p:cNvSpPr txBox="1"/>
          <p:nvPr>
            <p:ph idx="9" type="subTitle"/>
          </p:nvPr>
        </p:nvSpPr>
        <p:spPr>
          <a:xfrm>
            <a:off x="3083825" y="1639475"/>
            <a:ext cx="4752300" cy="3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1" name="Google Shape;241;p39"/>
          <p:cNvSpPr txBox="1"/>
          <p:nvPr>
            <p:ph idx="13" type="subTitle"/>
          </p:nvPr>
        </p:nvSpPr>
        <p:spPr>
          <a:xfrm>
            <a:off x="3083825" y="1989950"/>
            <a:ext cx="4752300" cy="3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42" name="Google Shape;242;p39"/>
          <p:cNvPicPr preferRelativeResize="0"/>
          <p:nvPr/>
        </p:nvPicPr>
        <p:blipFill rotWithShape="1">
          <a:blip r:embed="rId2">
            <a:alphaModFix/>
          </a:blip>
          <a:srcRect b="1886" l="0" r="0" t="1886"/>
          <a:stretch/>
        </p:blipFill>
        <p:spPr>
          <a:xfrm>
            <a:off x="457200" y="4719800"/>
            <a:ext cx="1769751" cy="1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, right, purple on turquoise">
  <p:cSld name="CUSTOM_1_1_1">
    <p:bg>
      <p:bgPr>
        <a:solidFill>
          <a:srgbClr val="F7F5F2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type="title"/>
          </p:nvPr>
        </p:nvSpPr>
        <p:spPr>
          <a:xfrm>
            <a:off x="6504300" y="0"/>
            <a:ext cx="2639700" cy="5143500"/>
          </a:xfrm>
          <a:prstGeom prst="rect">
            <a:avLst/>
          </a:prstGeom>
          <a:solidFill>
            <a:srgbClr val="14C8EB"/>
          </a:solidFill>
        </p:spPr>
        <p:txBody>
          <a:bodyPr anchorCtr="0" anchor="t" bIns="274300" lIns="274300" spcFirstLastPara="1" rIns="274300" wrap="square" tIns="3657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pic>
        <p:nvPicPr>
          <p:cNvPr id="245" name="Google Shape;245;p40"/>
          <p:cNvPicPr preferRelativeResize="0"/>
          <p:nvPr/>
        </p:nvPicPr>
        <p:blipFill rotWithShape="1">
          <a:blip r:embed="rId2">
            <a:alphaModFix/>
          </a:blip>
          <a:srcRect b="0" l="0" r="-3917" t="9"/>
          <a:stretch/>
        </p:blipFill>
        <p:spPr>
          <a:xfrm>
            <a:off x="457200" y="4719800"/>
            <a:ext cx="1769751" cy="169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0"/>
          <p:cNvSpPr txBox="1"/>
          <p:nvPr>
            <p:ph idx="1" type="subTitle"/>
          </p:nvPr>
        </p:nvSpPr>
        <p:spPr>
          <a:xfrm>
            <a:off x="457200" y="457200"/>
            <a:ext cx="465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7" name="Google Shape;247;p40"/>
          <p:cNvSpPr txBox="1"/>
          <p:nvPr>
            <p:ph idx="2" type="subTitle"/>
          </p:nvPr>
        </p:nvSpPr>
        <p:spPr>
          <a:xfrm>
            <a:off x="463750" y="810900"/>
            <a:ext cx="465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8" name="Google Shape;248;p40"/>
          <p:cNvSpPr txBox="1"/>
          <p:nvPr>
            <p:ph idx="3" type="subTitle"/>
          </p:nvPr>
        </p:nvSpPr>
        <p:spPr>
          <a:xfrm>
            <a:off x="457200" y="1752600"/>
            <a:ext cx="465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9" name="Google Shape;249;p40"/>
          <p:cNvSpPr txBox="1"/>
          <p:nvPr>
            <p:ph idx="4" type="subTitle"/>
          </p:nvPr>
        </p:nvSpPr>
        <p:spPr>
          <a:xfrm>
            <a:off x="463750" y="2106300"/>
            <a:ext cx="465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0" name="Google Shape;250;p40"/>
          <p:cNvSpPr txBox="1"/>
          <p:nvPr>
            <p:ph idx="5" type="subTitle"/>
          </p:nvPr>
        </p:nvSpPr>
        <p:spPr>
          <a:xfrm>
            <a:off x="457200" y="2971800"/>
            <a:ext cx="465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00789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1" name="Google Shape;251;p40"/>
          <p:cNvSpPr txBox="1"/>
          <p:nvPr>
            <p:ph idx="6" type="subTitle"/>
          </p:nvPr>
        </p:nvSpPr>
        <p:spPr>
          <a:xfrm>
            <a:off x="463750" y="3325500"/>
            <a:ext cx="465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, right, white on purple">
  <p:cSld name="CUSTOM_1_1_1_1">
    <p:bg>
      <p:bgPr>
        <a:solidFill>
          <a:srgbClr val="F7F5F2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/>
          <p:nvPr>
            <p:ph type="title"/>
          </p:nvPr>
        </p:nvSpPr>
        <p:spPr>
          <a:xfrm>
            <a:off x="6788325" y="721650"/>
            <a:ext cx="2181900" cy="370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4" name="Google Shape;254;p41"/>
          <p:cNvSpPr txBox="1"/>
          <p:nvPr>
            <p:ph idx="2" type="title"/>
          </p:nvPr>
        </p:nvSpPr>
        <p:spPr>
          <a:xfrm>
            <a:off x="6504300" y="0"/>
            <a:ext cx="2639700" cy="5143500"/>
          </a:xfrm>
          <a:prstGeom prst="rect">
            <a:avLst/>
          </a:prstGeom>
          <a:solidFill>
            <a:srgbClr val="007891"/>
          </a:solidFill>
        </p:spPr>
        <p:txBody>
          <a:bodyPr anchorCtr="0" anchor="t" bIns="274300" lIns="274300" spcFirstLastPara="1" rIns="274300" wrap="square" tIns="3657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5" name="Google Shape;255;p41"/>
          <p:cNvSpPr txBox="1"/>
          <p:nvPr>
            <p:ph idx="1" type="subTitle"/>
          </p:nvPr>
        </p:nvSpPr>
        <p:spPr>
          <a:xfrm>
            <a:off x="457200" y="457200"/>
            <a:ext cx="465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6" name="Google Shape;256;p41"/>
          <p:cNvSpPr txBox="1"/>
          <p:nvPr>
            <p:ph idx="3" type="subTitle"/>
          </p:nvPr>
        </p:nvSpPr>
        <p:spPr>
          <a:xfrm>
            <a:off x="463750" y="810900"/>
            <a:ext cx="465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7" name="Google Shape;257;p41"/>
          <p:cNvSpPr txBox="1"/>
          <p:nvPr>
            <p:ph idx="4" type="subTitle"/>
          </p:nvPr>
        </p:nvSpPr>
        <p:spPr>
          <a:xfrm>
            <a:off x="457200" y="1752600"/>
            <a:ext cx="465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8" name="Google Shape;258;p41"/>
          <p:cNvSpPr txBox="1"/>
          <p:nvPr>
            <p:ph idx="5" type="subTitle"/>
          </p:nvPr>
        </p:nvSpPr>
        <p:spPr>
          <a:xfrm>
            <a:off x="463750" y="2106300"/>
            <a:ext cx="465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9" name="Google Shape;259;p41"/>
          <p:cNvSpPr txBox="1"/>
          <p:nvPr>
            <p:ph idx="6" type="subTitle"/>
          </p:nvPr>
        </p:nvSpPr>
        <p:spPr>
          <a:xfrm>
            <a:off x="457200" y="2971800"/>
            <a:ext cx="465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0" name="Google Shape;260;p41"/>
          <p:cNvSpPr txBox="1"/>
          <p:nvPr>
            <p:ph idx="7" type="subTitle"/>
          </p:nvPr>
        </p:nvSpPr>
        <p:spPr>
          <a:xfrm>
            <a:off x="463750" y="3325500"/>
            <a:ext cx="4659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261" name="Google Shape;261;p41"/>
          <p:cNvPicPr preferRelativeResize="0"/>
          <p:nvPr/>
        </p:nvPicPr>
        <p:blipFill rotWithShape="1">
          <a:blip r:embed="rId2">
            <a:alphaModFix/>
          </a:blip>
          <a:srcRect b="0" l="0" r="-3917" t="9"/>
          <a:stretch/>
        </p:blipFill>
        <p:spPr>
          <a:xfrm>
            <a:off x="457200" y="4719800"/>
            <a:ext cx="1769751" cy="1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llumns">
  <p:cSld name="CUSTOM_2">
    <p:bg>
      <p:bgPr>
        <a:solidFill>
          <a:srgbClr val="F7F5F2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/>
          <p:nvPr>
            <p:ph type="title"/>
          </p:nvPr>
        </p:nvSpPr>
        <p:spPr>
          <a:xfrm>
            <a:off x="487600" y="375900"/>
            <a:ext cx="7644000" cy="74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1" type="subTitle"/>
          </p:nvPr>
        </p:nvSpPr>
        <p:spPr>
          <a:xfrm>
            <a:off x="482207" y="1237541"/>
            <a:ext cx="501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5" name="Google Shape;265;p42"/>
          <p:cNvSpPr txBox="1"/>
          <p:nvPr>
            <p:ph idx="2" type="subTitle"/>
          </p:nvPr>
        </p:nvSpPr>
        <p:spPr>
          <a:xfrm>
            <a:off x="482200" y="3019978"/>
            <a:ext cx="2174400" cy="5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6" name="Google Shape;266;p42"/>
          <p:cNvSpPr txBox="1"/>
          <p:nvPr>
            <p:ph idx="3" type="subTitle"/>
          </p:nvPr>
        </p:nvSpPr>
        <p:spPr>
          <a:xfrm>
            <a:off x="483942" y="3625576"/>
            <a:ext cx="2174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267" name="Google Shape;267;p42"/>
          <p:cNvCxnSpPr/>
          <p:nvPr/>
        </p:nvCxnSpPr>
        <p:spPr>
          <a:xfrm>
            <a:off x="482200" y="2847550"/>
            <a:ext cx="2176200" cy="0"/>
          </a:xfrm>
          <a:prstGeom prst="straightConnector1">
            <a:avLst/>
          </a:prstGeom>
          <a:noFill/>
          <a:ln cap="flat" cmpd="sng" w="28575">
            <a:solidFill>
              <a:srgbClr val="14C8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" name="Google Shape;268;p42"/>
          <p:cNvSpPr txBox="1"/>
          <p:nvPr>
            <p:ph idx="4" type="subTitle"/>
          </p:nvPr>
        </p:nvSpPr>
        <p:spPr>
          <a:xfrm>
            <a:off x="3255300" y="3019978"/>
            <a:ext cx="2174400" cy="5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9" name="Google Shape;269;p42"/>
          <p:cNvSpPr txBox="1"/>
          <p:nvPr>
            <p:ph idx="5" type="subTitle"/>
          </p:nvPr>
        </p:nvSpPr>
        <p:spPr>
          <a:xfrm>
            <a:off x="3257042" y="3625576"/>
            <a:ext cx="2174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270" name="Google Shape;270;p42"/>
          <p:cNvCxnSpPr/>
          <p:nvPr/>
        </p:nvCxnSpPr>
        <p:spPr>
          <a:xfrm>
            <a:off x="3255300" y="2847550"/>
            <a:ext cx="2176200" cy="0"/>
          </a:xfrm>
          <a:prstGeom prst="straightConnector1">
            <a:avLst/>
          </a:prstGeom>
          <a:noFill/>
          <a:ln cap="flat" cmpd="sng" w="28575">
            <a:solidFill>
              <a:srgbClr val="14C8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1" name="Google Shape;271;p42"/>
          <p:cNvSpPr txBox="1"/>
          <p:nvPr>
            <p:ph idx="6" type="subTitle"/>
          </p:nvPr>
        </p:nvSpPr>
        <p:spPr>
          <a:xfrm>
            <a:off x="6052925" y="3019978"/>
            <a:ext cx="2174400" cy="5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2" name="Google Shape;272;p42"/>
          <p:cNvSpPr txBox="1"/>
          <p:nvPr>
            <p:ph idx="7" type="subTitle"/>
          </p:nvPr>
        </p:nvSpPr>
        <p:spPr>
          <a:xfrm>
            <a:off x="6054667" y="3625576"/>
            <a:ext cx="2174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273" name="Google Shape;273;p42"/>
          <p:cNvCxnSpPr/>
          <p:nvPr/>
        </p:nvCxnSpPr>
        <p:spPr>
          <a:xfrm>
            <a:off x="6052925" y="2847550"/>
            <a:ext cx="2176200" cy="0"/>
          </a:xfrm>
          <a:prstGeom prst="straightConnector1">
            <a:avLst/>
          </a:prstGeom>
          <a:noFill/>
          <a:ln cap="flat" cmpd="sng" w="28575">
            <a:solidFill>
              <a:srgbClr val="14C8E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74" name="Google Shape;274;p42"/>
          <p:cNvPicPr preferRelativeResize="0"/>
          <p:nvPr/>
        </p:nvPicPr>
        <p:blipFill rotWithShape="1">
          <a:blip r:embed="rId2">
            <a:alphaModFix/>
          </a:blip>
          <a:srcRect b="0" l="0" r="-3917" t="9"/>
          <a:stretch/>
        </p:blipFill>
        <p:spPr>
          <a:xfrm>
            <a:off x="457200" y="4719800"/>
            <a:ext cx="1769751" cy="1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  <p15:guide id="2" orient="horz" pos="288">
          <p15:clr>
            <a:srgbClr val="FA7B17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3 collumns 1">
  <p:cSld name="CUSTOM_2_1">
    <p:bg>
      <p:bgPr>
        <a:solidFill>
          <a:srgbClr val="F7F5F2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/>
          <p:nvPr>
            <p:ph type="title"/>
          </p:nvPr>
        </p:nvSpPr>
        <p:spPr>
          <a:xfrm>
            <a:off x="487600" y="375900"/>
            <a:ext cx="7644000" cy="74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7" name="Google Shape;277;p43"/>
          <p:cNvSpPr txBox="1"/>
          <p:nvPr>
            <p:ph idx="1" type="subTitle"/>
          </p:nvPr>
        </p:nvSpPr>
        <p:spPr>
          <a:xfrm>
            <a:off x="482207" y="1237541"/>
            <a:ext cx="501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8" name="Google Shape;278;p43"/>
          <p:cNvSpPr txBox="1"/>
          <p:nvPr>
            <p:ph idx="2" type="subTitle"/>
          </p:nvPr>
        </p:nvSpPr>
        <p:spPr>
          <a:xfrm>
            <a:off x="482200" y="2000828"/>
            <a:ext cx="2174400" cy="5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9" name="Google Shape;279;p43"/>
          <p:cNvSpPr txBox="1"/>
          <p:nvPr>
            <p:ph idx="3" type="subTitle"/>
          </p:nvPr>
        </p:nvSpPr>
        <p:spPr>
          <a:xfrm>
            <a:off x="483942" y="2835026"/>
            <a:ext cx="2174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280" name="Google Shape;280;p43"/>
          <p:cNvCxnSpPr/>
          <p:nvPr/>
        </p:nvCxnSpPr>
        <p:spPr>
          <a:xfrm>
            <a:off x="482200" y="2618950"/>
            <a:ext cx="2176200" cy="0"/>
          </a:xfrm>
          <a:prstGeom prst="straightConnector1">
            <a:avLst/>
          </a:prstGeom>
          <a:noFill/>
          <a:ln cap="flat" cmpd="sng" w="28575">
            <a:solidFill>
              <a:srgbClr val="14C8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1" name="Google Shape;281;p43"/>
          <p:cNvSpPr txBox="1"/>
          <p:nvPr>
            <p:ph idx="4" type="subTitle"/>
          </p:nvPr>
        </p:nvSpPr>
        <p:spPr>
          <a:xfrm>
            <a:off x="3255300" y="2000828"/>
            <a:ext cx="2174400" cy="5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2" name="Google Shape;282;p43"/>
          <p:cNvSpPr txBox="1"/>
          <p:nvPr>
            <p:ph idx="5" type="subTitle"/>
          </p:nvPr>
        </p:nvSpPr>
        <p:spPr>
          <a:xfrm>
            <a:off x="3257042" y="2835026"/>
            <a:ext cx="2174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283" name="Google Shape;283;p43"/>
          <p:cNvCxnSpPr/>
          <p:nvPr/>
        </p:nvCxnSpPr>
        <p:spPr>
          <a:xfrm>
            <a:off x="3255300" y="2618950"/>
            <a:ext cx="2176200" cy="0"/>
          </a:xfrm>
          <a:prstGeom prst="straightConnector1">
            <a:avLst/>
          </a:prstGeom>
          <a:noFill/>
          <a:ln cap="flat" cmpd="sng" w="28575">
            <a:solidFill>
              <a:srgbClr val="14C8E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4" name="Google Shape;284;p43"/>
          <p:cNvSpPr txBox="1"/>
          <p:nvPr>
            <p:ph idx="6" type="subTitle"/>
          </p:nvPr>
        </p:nvSpPr>
        <p:spPr>
          <a:xfrm>
            <a:off x="6052925" y="2000828"/>
            <a:ext cx="2174400" cy="5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400">
                <a:solidFill>
                  <a:srgbClr val="191A1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5" name="Google Shape;285;p43"/>
          <p:cNvSpPr txBox="1"/>
          <p:nvPr>
            <p:ph idx="7" type="subTitle"/>
          </p:nvPr>
        </p:nvSpPr>
        <p:spPr>
          <a:xfrm>
            <a:off x="6054667" y="2835026"/>
            <a:ext cx="2174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286" name="Google Shape;286;p43"/>
          <p:cNvCxnSpPr/>
          <p:nvPr/>
        </p:nvCxnSpPr>
        <p:spPr>
          <a:xfrm>
            <a:off x="6052925" y="2618950"/>
            <a:ext cx="2176200" cy="0"/>
          </a:xfrm>
          <a:prstGeom prst="straightConnector1">
            <a:avLst/>
          </a:prstGeom>
          <a:noFill/>
          <a:ln cap="flat" cmpd="sng" w="28575">
            <a:solidFill>
              <a:srgbClr val="14C8E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7" name="Google Shape;287;p43"/>
          <p:cNvPicPr preferRelativeResize="0"/>
          <p:nvPr/>
        </p:nvPicPr>
        <p:blipFill rotWithShape="1">
          <a:blip r:embed="rId2">
            <a:alphaModFix/>
          </a:blip>
          <a:srcRect b="0" l="0" r="-3917" t="9"/>
          <a:stretch/>
        </p:blipFill>
        <p:spPr>
          <a:xfrm>
            <a:off x="457200" y="4719800"/>
            <a:ext cx="1769751" cy="16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  <p15:guide id="2" orient="horz" pos="288">
          <p15:clr>
            <a:srgbClr val="FA7B17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3">
    <p:bg>
      <p:bgPr>
        <a:solidFill>
          <a:srgbClr val="14C8EB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6062" y="2064887"/>
            <a:ext cx="3751874" cy="37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4"/>
          <p:cNvSpPr txBox="1"/>
          <p:nvPr/>
        </p:nvSpPr>
        <p:spPr>
          <a:xfrm>
            <a:off x="3852250" y="2600146"/>
            <a:ext cx="1496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14C8E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Docsend.com</a:t>
            </a:r>
            <a:endParaRPr sz="1800" u="sng">
              <a:solidFill>
                <a:srgbClr val="14C8E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">
  <p:cSld name="CUSTOM_2_1_1_1">
    <p:bg>
      <p:bgPr>
        <a:solidFill>
          <a:srgbClr val="F7F5F2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"/>
          <p:cNvSpPr txBox="1"/>
          <p:nvPr>
            <p:ph type="title"/>
          </p:nvPr>
        </p:nvSpPr>
        <p:spPr>
          <a:xfrm>
            <a:off x="487600" y="375900"/>
            <a:ext cx="7644000" cy="74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3" name="Google Shape;293;p45"/>
          <p:cNvSpPr txBox="1"/>
          <p:nvPr>
            <p:ph idx="1" type="subTitle"/>
          </p:nvPr>
        </p:nvSpPr>
        <p:spPr>
          <a:xfrm>
            <a:off x="482207" y="1237541"/>
            <a:ext cx="501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 type="tx">
  <p:cSld name="TITLE_AND_BODY">
    <p:bg>
      <p:bgPr>
        <a:solidFill>
          <a:srgbClr val="F7F5F2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6" name="Google Shape;296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7" name="Google Shape;297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_4">
  <p:cSld name="SECTION_HEADER_4">
    <p:bg>
      <p:bgPr>
        <a:solidFill>
          <a:srgbClr val="F7F5F2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0" name="Google Shape;300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, left, purple on turquoise 1">
  <p:cSld name="CUSTOM_1_2_1_1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8"/>
          <p:cNvSpPr txBox="1"/>
          <p:nvPr>
            <p:ph idx="1" type="subTitle"/>
          </p:nvPr>
        </p:nvSpPr>
        <p:spPr>
          <a:xfrm>
            <a:off x="3236225" y="2550275"/>
            <a:ext cx="4659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400">
                <a:solidFill>
                  <a:srgbClr val="6D31FF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03" name="Google Shape;303;p48"/>
          <p:cNvSpPr txBox="1"/>
          <p:nvPr>
            <p:ph idx="2" type="subTitle"/>
          </p:nvPr>
        </p:nvSpPr>
        <p:spPr>
          <a:xfrm>
            <a:off x="3236225" y="492875"/>
            <a:ext cx="4659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53EFCE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400">
                <a:solidFill>
                  <a:srgbClr val="6D31FF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04" name="Google Shape;304;p48"/>
          <p:cNvSpPr txBox="1"/>
          <p:nvPr>
            <p:ph idx="3" type="subTitle"/>
          </p:nvPr>
        </p:nvSpPr>
        <p:spPr>
          <a:xfrm>
            <a:off x="3236225" y="860200"/>
            <a:ext cx="5308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2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2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2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2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2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2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2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2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05" name="Google Shape;305;p48"/>
          <p:cNvSpPr txBox="1"/>
          <p:nvPr>
            <p:ph idx="4" type="subTitle"/>
          </p:nvPr>
        </p:nvSpPr>
        <p:spPr>
          <a:xfrm>
            <a:off x="3462700" y="1438600"/>
            <a:ext cx="4760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06" name="Google Shape;306;p48"/>
          <p:cNvSpPr txBox="1"/>
          <p:nvPr>
            <p:ph idx="5" type="subTitle"/>
          </p:nvPr>
        </p:nvSpPr>
        <p:spPr>
          <a:xfrm>
            <a:off x="3462700" y="1708665"/>
            <a:ext cx="4760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07" name="Google Shape;307;p48"/>
          <p:cNvSpPr txBox="1"/>
          <p:nvPr>
            <p:ph idx="6" type="subTitle"/>
          </p:nvPr>
        </p:nvSpPr>
        <p:spPr>
          <a:xfrm>
            <a:off x="3462700" y="1978730"/>
            <a:ext cx="4760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08" name="Google Shape;308;p48"/>
          <p:cNvSpPr txBox="1"/>
          <p:nvPr>
            <p:ph idx="7" type="subTitle"/>
          </p:nvPr>
        </p:nvSpPr>
        <p:spPr>
          <a:xfrm>
            <a:off x="3236225" y="2917600"/>
            <a:ext cx="5308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2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2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2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2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2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2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2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2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09" name="Google Shape;309;p48"/>
          <p:cNvSpPr txBox="1"/>
          <p:nvPr>
            <p:ph idx="8" type="subTitle"/>
          </p:nvPr>
        </p:nvSpPr>
        <p:spPr>
          <a:xfrm>
            <a:off x="3462700" y="3513368"/>
            <a:ext cx="4760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10" name="Google Shape;310;p48"/>
          <p:cNvSpPr txBox="1"/>
          <p:nvPr>
            <p:ph idx="9" type="subTitle"/>
          </p:nvPr>
        </p:nvSpPr>
        <p:spPr>
          <a:xfrm>
            <a:off x="3462700" y="3776703"/>
            <a:ext cx="4760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11" name="Google Shape;311;p48"/>
          <p:cNvSpPr txBox="1"/>
          <p:nvPr>
            <p:ph idx="13" type="subTitle"/>
          </p:nvPr>
        </p:nvSpPr>
        <p:spPr>
          <a:xfrm>
            <a:off x="3462700" y="4031354"/>
            <a:ext cx="4760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12" name="Google Shape;312;p48"/>
          <p:cNvSpPr txBox="1"/>
          <p:nvPr>
            <p:ph idx="14" type="subTitle"/>
          </p:nvPr>
        </p:nvSpPr>
        <p:spPr>
          <a:xfrm>
            <a:off x="3462700" y="4294689"/>
            <a:ext cx="4760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13" name="Google Shape;313;p48"/>
          <p:cNvSpPr txBox="1"/>
          <p:nvPr>
            <p:ph type="title"/>
          </p:nvPr>
        </p:nvSpPr>
        <p:spPr>
          <a:xfrm>
            <a:off x="0" y="0"/>
            <a:ext cx="2639700" cy="51435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274300" lIns="274300" spcFirstLastPara="1" rIns="274300" wrap="square" tIns="4572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6 sections">
  <p:cSld name="CUSTOM_2_1_1_2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9"/>
          <p:cNvSpPr txBox="1"/>
          <p:nvPr>
            <p:ph type="title"/>
          </p:nvPr>
        </p:nvSpPr>
        <p:spPr>
          <a:xfrm>
            <a:off x="470232" y="375900"/>
            <a:ext cx="7796700" cy="7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6" name="Google Shape;316;p49"/>
          <p:cNvSpPr txBox="1"/>
          <p:nvPr>
            <p:ph idx="1" type="subTitle"/>
          </p:nvPr>
        </p:nvSpPr>
        <p:spPr>
          <a:xfrm>
            <a:off x="473525" y="1610900"/>
            <a:ext cx="2461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6D31FF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17" name="Google Shape;317;p49"/>
          <p:cNvSpPr txBox="1"/>
          <p:nvPr>
            <p:ph idx="2" type="subTitle"/>
          </p:nvPr>
        </p:nvSpPr>
        <p:spPr>
          <a:xfrm>
            <a:off x="475500" y="2035400"/>
            <a:ext cx="2138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18" name="Google Shape;318;p49"/>
          <p:cNvSpPr txBox="1"/>
          <p:nvPr>
            <p:ph idx="3" type="subTitle"/>
          </p:nvPr>
        </p:nvSpPr>
        <p:spPr>
          <a:xfrm>
            <a:off x="3216725" y="1610900"/>
            <a:ext cx="2364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E6636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19" name="Google Shape;319;p49"/>
          <p:cNvSpPr txBox="1"/>
          <p:nvPr>
            <p:ph idx="4" type="subTitle"/>
          </p:nvPr>
        </p:nvSpPr>
        <p:spPr>
          <a:xfrm>
            <a:off x="3218700" y="2035400"/>
            <a:ext cx="2138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20" name="Google Shape;320;p49"/>
          <p:cNvSpPr txBox="1"/>
          <p:nvPr>
            <p:ph idx="5" type="subTitle"/>
          </p:nvPr>
        </p:nvSpPr>
        <p:spPr>
          <a:xfrm>
            <a:off x="5959925" y="1610900"/>
            <a:ext cx="2364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53EFCE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21" name="Google Shape;321;p49"/>
          <p:cNvSpPr txBox="1"/>
          <p:nvPr>
            <p:ph idx="6" type="subTitle"/>
          </p:nvPr>
        </p:nvSpPr>
        <p:spPr>
          <a:xfrm>
            <a:off x="5961900" y="2035400"/>
            <a:ext cx="2226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22" name="Google Shape;322;p49"/>
          <p:cNvSpPr txBox="1"/>
          <p:nvPr>
            <p:ph idx="7" type="subTitle"/>
          </p:nvPr>
        </p:nvSpPr>
        <p:spPr>
          <a:xfrm>
            <a:off x="473525" y="3058700"/>
            <a:ext cx="2461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30068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23" name="Google Shape;323;p49"/>
          <p:cNvSpPr txBox="1"/>
          <p:nvPr>
            <p:ph idx="8" type="subTitle"/>
          </p:nvPr>
        </p:nvSpPr>
        <p:spPr>
          <a:xfrm>
            <a:off x="475500" y="3483200"/>
            <a:ext cx="2138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24" name="Google Shape;324;p49"/>
          <p:cNvSpPr txBox="1"/>
          <p:nvPr>
            <p:ph idx="9" type="subTitle"/>
          </p:nvPr>
        </p:nvSpPr>
        <p:spPr>
          <a:xfrm>
            <a:off x="3216725" y="3058700"/>
            <a:ext cx="2364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2E09FF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2E09FF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2E09FF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2E09FF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2E09FF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2E09FF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2E09FF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2E09FF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400">
                <a:solidFill>
                  <a:srgbClr val="2E09FF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25" name="Google Shape;325;p49"/>
          <p:cNvSpPr txBox="1"/>
          <p:nvPr>
            <p:ph idx="13" type="subTitle"/>
          </p:nvPr>
        </p:nvSpPr>
        <p:spPr>
          <a:xfrm>
            <a:off x="3218700" y="3483200"/>
            <a:ext cx="2138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26" name="Google Shape;326;p49"/>
          <p:cNvSpPr txBox="1"/>
          <p:nvPr>
            <p:ph idx="14" type="subTitle"/>
          </p:nvPr>
        </p:nvSpPr>
        <p:spPr>
          <a:xfrm>
            <a:off x="5959925" y="3058700"/>
            <a:ext cx="2364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1400">
                <a:solidFill>
                  <a:srgbClr val="191A1B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327" name="Google Shape;327;p49"/>
          <p:cNvSpPr txBox="1"/>
          <p:nvPr>
            <p:ph idx="15" type="subTitle"/>
          </p:nvPr>
        </p:nvSpPr>
        <p:spPr>
          <a:xfrm>
            <a:off x="5961900" y="3483200"/>
            <a:ext cx="2226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595D62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0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29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24.xml"/><Relationship Id="rId3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3.xml"/><Relationship Id="rId3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26.xml"/><Relationship Id="rId35" Type="http://schemas.openxmlformats.org/officeDocument/2006/relationships/theme" Target="../theme/theme1.xml"/><Relationship Id="rId12" Type="http://schemas.openxmlformats.org/officeDocument/2006/relationships/slideLayout" Target="../slideLayouts/slideLayout25.xml"/><Relationship Id="rId3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7F5F2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dropbox.com/work/DocSend/Marketing/Branding/_Brand%20Assets/Font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dropbox.com/work/DocSend/Marketing/Branding/_Brand%20Assets/Font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dropbox.com/work/DocSend/Marketing/Branding/_Brand%20Assets/Fonts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dropbox.com/work/DocSend/Marketing/Branding/_Brand%20Assets/Font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dropbox.com/work/DocSend/Marketing/Branding/_Brand%20Assets/Font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dropbox.com/work/DocSend/Marketing/Branding/_Brand%20Assets/Font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dropbox.com/work/DocSend/Marketing/Branding/_Brand%20Assets/Font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dropbox.com/work/DocSend/Marketing/Branding/_Brand%20Assets/Font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dropbox.com/work/DocSend/Marketing/Branding/_Brand%20Assets/Font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dropbox.com/work/DocSend/Marketing/Branding/_Brand%20Assets/Font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dropbox.com/work/DocSend/Marketing/Branding/_Brand%20Assets/Font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dropbox.com/work/DocSend/Marketing/Branding/_Brand%20Assets/Fo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4C8EB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/>
          <p:nvPr>
            <p:ph type="title"/>
          </p:nvPr>
        </p:nvSpPr>
        <p:spPr>
          <a:xfrm>
            <a:off x="457200" y="2831925"/>
            <a:ext cx="7329000" cy="70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Pres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eed pitch deck template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3" name="Google Shape;333;p50"/>
          <p:cNvSpPr txBox="1"/>
          <p:nvPr>
            <p:ph idx="1" type="subTitle"/>
          </p:nvPr>
        </p:nvSpPr>
        <p:spPr>
          <a:xfrm>
            <a:off x="457200" y="3533926"/>
            <a:ext cx="75834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12 sections that make up a winning pitch deck  </a:t>
            </a:r>
            <a:endParaRPr/>
          </a:p>
        </p:txBody>
      </p:sp>
      <p:pic>
        <p:nvPicPr>
          <p:cNvPr id="334" name="Google Shape;334;p50"/>
          <p:cNvPicPr preferRelativeResize="0"/>
          <p:nvPr/>
        </p:nvPicPr>
        <p:blipFill rotWithShape="1">
          <a:blip r:embed="rId3">
            <a:alphaModFix/>
          </a:blip>
          <a:srcRect b="1886" l="0" r="0" t="1886"/>
          <a:stretch/>
        </p:blipFill>
        <p:spPr>
          <a:xfrm>
            <a:off x="488525" y="2434583"/>
            <a:ext cx="2807207" cy="27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9">
            <a:hlinkClick r:id="rId3"/>
          </p:cNvPr>
          <p:cNvSpPr txBox="1"/>
          <p:nvPr/>
        </p:nvSpPr>
        <p:spPr>
          <a:xfrm>
            <a:off x="447575" y="476250"/>
            <a:ext cx="4038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Model</a:t>
            </a:r>
            <a:endParaRPr sz="34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8" name="Google Shape;418;p59"/>
          <p:cNvSpPr txBox="1"/>
          <p:nvPr/>
        </p:nvSpPr>
        <p:spPr>
          <a:xfrm>
            <a:off x="488525" y="1100225"/>
            <a:ext cx="35976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2-3 pages with a clear, understandable monetization strategy that’s repeatable over time.</a:t>
            </a:r>
            <a:endParaRPr sz="11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9" name="Google Shape;419;p59"/>
          <p:cNvSpPr/>
          <p:nvPr/>
        </p:nvSpPr>
        <p:spPr>
          <a:xfrm>
            <a:off x="4505325" y="552450"/>
            <a:ext cx="4038600" cy="403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59"/>
          <p:cNvSpPr/>
          <p:nvPr/>
        </p:nvSpPr>
        <p:spPr>
          <a:xfrm>
            <a:off x="488525" y="4276725"/>
            <a:ext cx="919500" cy="3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59"/>
          <p:cNvSpPr txBox="1"/>
          <p:nvPr/>
        </p:nvSpPr>
        <p:spPr>
          <a:xfrm>
            <a:off x="578225" y="4344675"/>
            <a:ext cx="7401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Your logo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422" name="Google Shape;422;p59"/>
          <p:cNvSpPr txBox="1"/>
          <p:nvPr/>
        </p:nvSpPr>
        <p:spPr>
          <a:xfrm>
            <a:off x="6154575" y="2379450"/>
            <a:ext cx="740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Add graph</a:t>
            </a:r>
            <a:b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</a:b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or image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0">
            <a:hlinkClick r:id="rId3"/>
          </p:cNvPr>
          <p:cNvSpPr txBox="1"/>
          <p:nvPr/>
        </p:nvSpPr>
        <p:spPr>
          <a:xfrm>
            <a:off x="447575" y="476250"/>
            <a:ext cx="4038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Traction</a:t>
            </a:r>
            <a:endParaRPr sz="34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8" name="Google Shape;428;p60"/>
          <p:cNvSpPr txBox="1"/>
          <p:nvPr/>
        </p:nvSpPr>
        <p:spPr>
          <a:xfrm>
            <a:off x="488525" y="1100225"/>
            <a:ext cx="35976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1-4 pages detailing traction appropriate to your product’s stage, such as: letters of intent, testimonials, customer pipeline, beta feedback.</a:t>
            </a:r>
            <a:endParaRPr sz="11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9" name="Google Shape;429;p60"/>
          <p:cNvSpPr/>
          <p:nvPr/>
        </p:nvSpPr>
        <p:spPr>
          <a:xfrm>
            <a:off x="4505325" y="552450"/>
            <a:ext cx="4038600" cy="403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60"/>
          <p:cNvSpPr/>
          <p:nvPr/>
        </p:nvSpPr>
        <p:spPr>
          <a:xfrm>
            <a:off x="488525" y="4276725"/>
            <a:ext cx="919500" cy="3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60"/>
          <p:cNvSpPr txBox="1"/>
          <p:nvPr/>
        </p:nvSpPr>
        <p:spPr>
          <a:xfrm>
            <a:off x="578225" y="4344675"/>
            <a:ext cx="7401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Your logo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432" name="Google Shape;432;p60"/>
          <p:cNvSpPr txBox="1"/>
          <p:nvPr/>
        </p:nvSpPr>
        <p:spPr>
          <a:xfrm>
            <a:off x="6154575" y="2379450"/>
            <a:ext cx="740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Add graph</a:t>
            </a:r>
            <a:b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</a:b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or image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1">
            <a:hlinkClick r:id="rId3"/>
          </p:cNvPr>
          <p:cNvSpPr txBox="1"/>
          <p:nvPr/>
        </p:nvSpPr>
        <p:spPr>
          <a:xfrm>
            <a:off x="447575" y="476250"/>
            <a:ext cx="4038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Financials</a:t>
            </a:r>
            <a:endParaRPr sz="34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8" name="Google Shape;438;p61"/>
          <p:cNvSpPr txBox="1"/>
          <p:nvPr/>
        </p:nvSpPr>
        <p:spPr>
          <a:xfrm>
            <a:off x="488525" y="1100225"/>
            <a:ext cx="35976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section should be </a:t>
            </a:r>
            <a:r>
              <a:rPr lang="en" sz="11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1-2 pages long and should demonstrate that your spending has been fueled by strategic decisions with a good return over time.</a:t>
            </a:r>
            <a:endParaRPr sz="11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9" name="Google Shape;439;p61"/>
          <p:cNvSpPr/>
          <p:nvPr/>
        </p:nvSpPr>
        <p:spPr>
          <a:xfrm>
            <a:off x="4505325" y="552450"/>
            <a:ext cx="4038600" cy="403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61"/>
          <p:cNvSpPr/>
          <p:nvPr/>
        </p:nvSpPr>
        <p:spPr>
          <a:xfrm>
            <a:off x="488525" y="4276725"/>
            <a:ext cx="919500" cy="3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61"/>
          <p:cNvSpPr txBox="1"/>
          <p:nvPr/>
        </p:nvSpPr>
        <p:spPr>
          <a:xfrm>
            <a:off x="578225" y="4344675"/>
            <a:ext cx="7401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Your logo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442" name="Google Shape;442;p61"/>
          <p:cNvSpPr txBox="1"/>
          <p:nvPr/>
        </p:nvSpPr>
        <p:spPr>
          <a:xfrm>
            <a:off x="6154575" y="2379450"/>
            <a:ext cx="740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Add graph</a:t>
            </a:r>
            <a:b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</a:b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or image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2">
            <a:hlinkClick r:id="rId3"/>
          </p:cNvPr>
          <p:cNvSpPr txBox="1"/>
          <p:nvPr/>
        </p:nvSpPr>
        <p:spPr>
          <a:xfrm>
            <a:off x="447575" y="476250"/>
            <a:ext cx="4038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Competition</a:t>
            </a:r>
            <a:endParaRPr sz="34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8" name="Google Shape;448;p62"/>
          <p:cNvSpPr txBox="1"/>
          <p:nvPr/>
        </p:nvSpPr>
        <p:spPr>
          <a:xfrm>
            <a:off x="488525" y="1100225"/>
            <a:ext cx="3597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page explaining the uniqueness of your product relative to similarly-sized competitors.</a:t>
            </a:r>
            <a:endParaRPr sz="11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9" name="Google Shape;449;p62"/>
          <p:cNvSpPr/>
          <p:nvPr/>
        </p:nvSpPr>
        <p:spPr>
          <a:xfrm>
            <a:off x="4505325" y="552450"/>
            <a:ext cx="4038600" cy="403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62"/>
          <p:cNvSpPr/>
          <p:nvPr/>
        </p:nvSpPr>
        <p:spPr>
          <a:xfrm>
            <a:off x="488525" y="4276725"/>
            <a:ext cx="919500" cy="3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62"/>
          <p:cNvSpPr txBox="1"/>
          <p:nvPr/>
        </p:nvSpPr>
        <p:spPr>
          <a:xfrm>
            <a:off x="578225" y="4344675"/>
            <a:ext cx="7401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Your logo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452" name="Google Shape;452;p62"/>
          <p:cNvSpPr txBox="1"/>
          <p:nvPr/>
        </p:nvSpPr>
        <p:spPr>
          <a:xfrm>
            <a:off x="6154575" y="2379450"/>
            <a:ext cx="740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Add graph</a:t>
            </a:r>
            <a:b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</a:b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or image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3">
            <a:hlinkClick r:id="rId3"/>
          </p:cNvPr>
          <p:cNvSpPr txBox="1"/>
          <p:nvPr/>
        </p:nvSpPr>
        <p:spPr>
          <a:xfrm>
            <a:off x="447575" y="476250"/>
            <a:ext cx="4038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Fundraising Ask</a:t>
            </a:r>
            <a:endParaRPr sz="34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8" name="Google Shape;458;p63"/>
          <p:cNvSpPr txBox="1"/>
          <p:nvPr/>
        </p:nvSpPr>
        <p:spPr>
          <a:xfrm>
            <a:off x="488525" y="1100225"/>
            <a:ext cx="35976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One-page section at the end of your deck outlining how much you plan to raise and your broad plans for capital deployment.</a:t>
            </a:r>
            <a:endParaRPr sz="11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9" name="Google Shape;459;p63"/>
          <p:cNvSpPr/>
          <p:nvPr/>
        </p:nvSpPr>
        <p:spPr>
          <a:xfrm>
            <a:off x="4505325" y="552450"/>
            <a:ext cx="4038600" cy="403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63"/>
          <p:cNvSpPr/>
          <p:nvPr/>
        </p:nvSpPr>
        <p:spPr>
          <a:xfrm>
            <a:off x="488525" y="4276725"/>
            <a:ext cx="919500" cy="3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63"/>
          <p:cNvSpPr txBox="1"/>
          <p:nvPr/>
        </p:nvSpPr>
        <p:spPr>
          <a:xfrm>
            <a:off x="578225" y="4344675"/>
            <a:ext cx="7401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Your logo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462" name="Google Shape;462;p63"/>
          <p:cNvSpPr txBox="1"/>
          <p:nvPr/>
        </p:nvSpPr>
        <p:spPr>
          <a:xfrm>
            <a:off x="6154575" y="2379450"/>
            <a:ext cx="740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Add graph</a:t>
            </a:r>
            <a:b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</a:b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or image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1"/>
          <p:cNvSpPr txBox="1"/>
          <p:nvPr>
            <p:ph type="title"/>
          </p:nvPr>
        </p:nvSpPr>
        <p:spPr>
          <a:xfrm>
            <a:off x="457200" y="579700"/>
            <a:ext cx="7921200" cy="79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STOP:</a:t>
            </a:r>
            <a:r>
              <a:rPr lang="en"/>
              <a:t> MAKE A COPY OF THIS DECK BEFORE YOU START</a:t>
            </a:r>
            <a:endParaRPr/>
          </a:p>
        </p:txBody>
      </p:sp>
      <p:grpSp>
        <p:nvGrpSpPr>
          <p:cNvPr id="340" name="Google Shape;340;p51"/>
          <p:cNvGrpSpPr/>
          <p:nvPr/>
        </p:nvGrpSpPr>
        <p:grpSpPr>
          <a:xfrm>
            <a:off x="457200" y="2948623"/>
            <a:ext cx="4868700" cy="666720"/>
            <a:chOff x="457200" y="637775"/>
            <a:chExt cx="4868700" cy="1376100"/>
          </a:xfrm>
        </p:grpSpPr>
        <p:sp>
          <p:nvSpPr>
            <p:cNvPr id="341" name="Google Shape;341;p51"/>
            <p:cNvSpPr/>
            <p:nvPr/>
          </p:nvSpPr>
          <p:spPr>
            <a:xfrm>
              <a:off x="457200" y="637775"/>
              <a:ext cx="4868700" cy="1376100"/>
            </a:xfrm>
            <a:prstGeom prst="rect">
              <a:avLst/>
            </a:prstGeom>
            <a:solidFill>
              <a:srgbClr val="14C8EB"/>
            </a:solidFill>
            <a:ln cap="flat" cmpd="sng" w="9525">
              <a:solidFill>
                <a:srgbClr val="5F616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51"/>
            <p:cNvSpPr txBox="1"/>
            <p:nvPr/>
          </p:nvSpPr>
          <p:spPr>
            <a:xfrm>
              <a:off x="505950" y="637775"/>
              <a:ext cx="4771200" cy="1200900"/>
            </a:xfrm>
            <a:prstGeom prst="rect">
              <a:avLst/>
            </a:prstGeom>
            <a:solidFill>
              <a:srgbClr val="14C8EB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91A1B"/>
                </a:buClr>
                <a:buSzPts val="1100"/>
                <a:buFont typeface="Arial"/>
                <a:buNone/>
              </a:pPr>
              <a:r>
                <a:rPr b="1" lang="en" sz="1200">
                  <a:solidFill>
                    <a:schemeClr val="lt1"/>
                  </a:solidFill>
                  <a:latin typeface="Gothic A1"/>
                  <a:ea typeface="Gothic A1"/>
                  <a:cs typeface="Gothic A1"/>
                  <a:sym typeface="Gothic A1"/>
                </a:rPr>
                <a:t>Make a copy of this deck, edit all page elements (headlines, body text, image/graph block &amp; logo placement)as you see fit.</a:t>
              </a:r>
              <a:endParaRPr sz="12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2">
            <a:hlinkClick r:id="rId3"/>
          </p:cNvPr>
          <p:cNvSpPr txBox="1"/>
          <p:nvPr/>
        </p:nvSpPr>
        <p:spPr>
          <a:xfrm>
            <a:off x="447575" y="476250"/>
            <a:ext cx="4038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Company Purpose</a:t>
            </a:r>
            <a:endParaRPr sz="34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8" name="Google Shape;348;p52"/>
          <p:cNvSpPr txBox="1"/>
          <p:nvPr/>
        </p:nvSpPr>
        <p:spPr>
          <a:xfrm>
            <a:off x="488525" y="1100225"/>
            <a:ext cx="35976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most cases, the company purpose section will be a one-sentence explanation on a single slide.</a:t>
            </a:r>
            <a:endParaRPr sz="11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9" name="Google Shape;349;p52"/>
          <p:cNvSpPr/>
          <p:nvPr/>
        </p:nvSpPr>
        <p:spPr>
          <a:xfrm>
            <a:off x="4505325" y="552450"/>
            <a:ext cx="4038600" cy="403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52"/>
          <p:cNvSpPr/>
          <p:nvPr/>
        </p:nvSpPr>
        <p:spPr>
          <a:xfrm>
            <a:off x="488525" y="4276725"/>
            <a:ext cx="919500" cy="3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52"/>
          <p:cNvSpPr txBox="1"/>
          <p:nvPr/>
        </p:nvSpPr>
        <p:spPr>
          <a:xfrm>
            <a:off x="578225" y="4344675"/>
            <a:ext cx="7401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Your logo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352" name="Google Shape;352;p52"/>
          <p:cNvSpPr txBox="1"/>
          <p:nvPr/>
        </p:nvSpPr>
        <p:spPr>
          <a:xfrm>
            <a:off x="6154575" y="2379450"/>
            <a:ext cx="740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Add graph</a:t>
            </a:r>
            <a:b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</a:b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or image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3">
            <a:hlinkClick r:id="rId3"/>
          </p:cNvPr>
          <p:cNvSpPr txBox="1"/>
          <p:nvPr/>
        </p:nvSpPr>
        <p:spPr>
          <a:xfrm>
            <a:off x="447575" y="476250"/>
            <a:ext cx="4038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Problem</a:t>
            </a:r>
            <a:endParaRPr sz="34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8" name="Google Shape;358;p53"/>
          <p:cNvSpPr txBox="1"/>
          <p:nvPr/>
        </p:nvSpPr>
        <p:spPr>
          <a:xfrm>
            <a:off x="488525" y="1100225"/>
            <a:ext cx="35976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You’ll want 1-2 slides that clearly outline a singular problem your company aims to solve.</a:t>
            </a:r>
            <a:endParaRPr sz="11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9" name="Google Shape;359;p53"/>
          <p:cNvSpPr/>
          <p:nvPr/>
        </p:nvSpPr>
        <p:spPr>
          <a:xfrm>
            <a:off x="4505325" y="552450"/>
            <a:ext cx="4038600" cy="403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53"/>
          <p:cNvSpPr/>
          <p:nvPr/>
        </p:nvSpPr>
        <p:spPr>
          <a:xfrm>
            <a:off x="488525" y="4276725"/>
            <a:ext cx="919500" cy="3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53"/>
          <p:cNvSpPr txBox="1"/>
          <p:nvPr/>
        </p:nvSpPr>
        <p:spPr>
          <a:xfrm>
            <a:off x="578225" y="4344675"/>
            <a:ext cx="7401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Your logo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362" name="Google Shape;362;p53"/>
          <p:cNvSpPr txBox="1"/>
          <p:nvPr/>
        </p:nvSpPr>
        <p:spPr>
          <a:xfrm>
            <a:off x="6154575" y="2379450"/>
            <a:ext cx="740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Add graph</a:t>
            </a:r>
            <a:b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</a:b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or image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4">
            <a:hlinkClick r:id="rId3"/>
          </p:cNvPr>
          <p:cNvSpPr txBox="1"/>
          <p:nvPr/>
        </p:nvSpPr>
        <p:spPr>
          <a:xfrm>
            <a:off x="447575" y="476250"/>
            <a:ext cx="4038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Solution</a:t>
            </a:r>
            <a:endParaRPr sz="34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8" name="Google Shape;368;p54"/>
          <p:cNvSpPr txBox="1"/>
          <p:nvPr/>
        </p:nvSpPr>
        <p:spPr>
          <a:xfrm>
            <a:off x="488525" y="1100225"/>
            <a:ext cx="3597600" cy="17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 social marketplace that resolves the emotional barriers to downsizing and decluttering, turning an unpleasant necessity into a rewarding social interaction.</a:t>
            </a:r>
            <a:endParaRPr sz="11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Google Shape;369;p54"/>
          <p:cNvSpPr/>
          <p:nvPr/>
        </p:nvSpPr>
        <p:spPr>
          <a:xfrm>
            <a:off x="4505325" y="552450"/>
            <a:ext cx="4038600" cy="403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4"/>
          <p:cNvSpPr/>
          <p:nvPr/>
        </p:nvSpPr>
        <p:spPr>
          <a:xfrm>
            <a:off x="488525" y="4276725"/>
            <a:ext cx="919500" cy="3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54"/>
          <p:cNvSpPr txBox="1"/>
          <p:nvPr/>
        </p:nvSpPr>
        <p:spPr>
          <a:xfrm>
            <a:off x="578225" y="4344675"/>
            <a:ext cx="7401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Your logo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372" name="Google Shape;372;p54"/>
          <p:cNvSpPr txBox="1"/>
          <p:nvPr/>
        </p:nvSpPr>
        <p:spPr>
          <a:xfrm>
            <a:off x="6154575" y="2379450"/>
            <a:ext cx="740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Add graph</a:t>
            </a:r>
            <a:b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</a:b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or image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5">
            <a:hlinkClick r:id="rId3"/>
          </p:cNvPr>
          <p:cNvSpPr txBox="1"/>
          <p:nvPr/>
        </p:nvSpPr>
        <p:spPr>
          <a:xfrm>
            <a:off x="447575" y="476250"/>
            <a:ext cx="4038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Now?</a:t>
            </a:r>
            <a:endParaRPr sz="34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8" name="Google Shape;378;p55"/>
          <p:cNvSpPr txBox="1"/>
          <p:nvPr/>
        </p:nvSpPr>
        <p:spPr>
          <a:xfrm>
            <a:off x="488525" y="1100225"/>
            <a:ext cx="35976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1-slide section has not been universally adopted by founders </a:t>
            </a:r>
            <a:r>
              <a:rPr lang="en" sz="11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 the pre-seed stage,</a:t>
            </a:r>
            <a:r>
              <a:rPr lang="en" sz="11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but proves to be useful when a company can show a particular urgency and need for investment in its solution.</a:t>
            </a:r>
            <a:endParaRPr sz="11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9" name="Google Shape;379;p55"/>
          <p:cNvSpPr/>
          <p:nvPr/>
        </p:nvSpPr>
        <p:spPr>
          <a:xfrm>
            <a:off x="4505325" y="552450"/>
            <a:ext cx="4038600" cy="403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55"/>
          <p:cNvSpPr/>
          <p:nvPr/>
        </p:nvSpPr>
        <p:spPr>
          <a:xfrm>
            <a:off x="488525" y="4276725"/>
            <a:ext cx="919500" cy="3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55"/>
          <p:cNvSpPr txBox="1"/>
          <p:nvPr/>
        </p:nvSpPr>
        <p:spPr>
          <a:xfrm>
            <a:off x="578225" y="4344675"/>
            <a:ext cx="7401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Your logo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382" name="Google Shape;382;p55"/>
          <p:cNvSpPr txBox="1"/>
          <p:nvPr/>
        </p:nvSpPr>
        <p:spPr>
          <a:xfrm>
            <a:off x="6154575" y="2379450"/>
            <a:ext cx="740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Add graph</a:t>
            </a:r>
            <a:b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</a:b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or image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6">
            <a:hlinkClick r:id="rId3"/>
          </p:cNvPr>
          <p:cNvSpPr txBox="1"/>
          <p:nvPr/>
        </p:nvSpPr>
        <p:spPr>
          <a:xfrm>
            <a:off x="447575" y="476250"/>
            <a:ext cx="4038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</a:t>
            </a:r>
            <a:endParaRPr sz="34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8" name="Google Shape;388;p56"/>
          <p:cNvSpPr txBox="1"/>
          <p:nvPr/>
        </p:nvSpPr>
        <p:spPr>
          <a:xfrm>
            <a:off x="488525" y="1100225"/>
            <a:ext cx="35976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3-5 slides illustrating important product features using wireframes, screenshots, embedded videos, or Figma mockups.</a:t>
            </a:r>
            <a:endParaRPr sz="11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9" name="Google Shape;389;p56"/>
          <p:cNvSpPr/>
          <p:nvPr/>
        </p:nvSpPr>
        <p:spPr>
          <a:xfrm>
            <a:off x="4505325" y="552450"/>
            <a:ext cx="4038600" cy="403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56"/>
          <p:cNvSpPr/>
          <p:nvPr/>
        </p:nvSpPr>
        <p:spPr>
          <a:xfrm>
            <a:off x="488525" y="4276725"/>
            <a:ext cx="919500" cy="3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56"/>
          <p:cNvSpPr txBox="1"/>
          <p:nvPr/>
        </p:nvSpPr>
        <p:spPr>
          <a:xfrm>
            <a:off x="578225" y="4344675"/>
            <a:ext cx="7401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Your logo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392" name="Google Shape;392;p56"/>
          <p:cNvSpPr txBox="1"/>
          <p:nvPr/>
        </p:nvSpPr>
        <p:spPr>
          <a:xfrm>
            <a:off x="6154575" y="2379450"/>
            <a:ext cx="740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Add graph</a:t>
            </a:r>
            <a:b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</a:b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or image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7"/>
          <p:cNvSpPr/>
          <p:nvPr/>
        </p:nvSpPr>
        <p:spPr>
          <a:xfrm>
            <a:off x="4505325" y="552450"/>
            <a:ext cx="4038600" cy="403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57">
            <a:hlinkClick r:id="rId3"/>
          </p:cNvPr>
          <p:cNvSpPr txBox="1"/>
          <p:nvPr/>
        </p:nvSpPr>
        <p:spPr>
          <a:xfrm>
            <a:off x="447575" y="476250"/>
            <a:ext cx="4038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 Size</a:t>
            </a:r>
            <a:endParaRPr sz="34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9" name="Google Shape;399;p57"/>
          <p:cNvSpPr txBox="1"/>
          <p:nvPr/>
        </p:nvSpPr>
        <p:spPr>
          <a:xfrm>
            <a:off x="488525" y="1100225"/>
            <a:ext cx="35976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 a 1-3 page  analysis of current market conditions while also indicating that there’s future potential for impressive growth (TAM, SAM, SOM).</a:t>
            </a:r>
            <a:endParaRPr sz="11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0" name="Google Shape;400;p57"/>
          <p:cNvSpPr/>
          <p:nvPr/>
        </p:nvSpPr>
        <p:spPr>
          <a:xfrm>
            <a:off x="488525" y="4276725"/>
            <a:ext cx="919500" cy="3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57"/>
          <p:cNvSpPr txBox="1"/>
          <p:nvPr/>
        </p:nvSpPr>
        <p:spPr>
          <a:xfrm>
            <a:off x="578225" y="4344675"/>
            <a:ext cx="7401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Your logo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402" name="Google Shape;402;p57"/>
          <p:cNvSpPr txBox="1"/>
          <p:nvPr/>
        </p:nvSpPr>
        <p:spPr>
          <a:xfrm>
            <a:off x="6154575" y="2379450"/>
            <a:ext cx="740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Add graph</a:t>
            </a:r>
            <a:b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</a:b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or image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8">
            <a:hlinkClick r:id="rId3"/>
          </p:cNvPr>
          <p:cNvSpPr txBox="1"/>
          <p:nvPr/>
        </p:nvSpPr>
        <p:spPr>
          <a:xfrm>
            <a:off x="447575" y="476250"/>
            <a:ext cx="40386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Team</a:t>
            </a:r>
            <a:endParaRPr sz="3400">
              <a:solidFill>
                <a:srgbClr val="66666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8" name="Google Shape;408;p58"/>
          <p:cNvSpPr txBox="1"/>
          <p:nvPr/>
        </p:nvSpPr>
        <p:spPr>
          <a:xfrm>
            <a:off x="488525" y="1100225"/>
            <a:ext cx="35976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Include team bios and links to LinkedIn profiles. This 1-2 </a:t>
            </a:r>
            <a:r>
              <a:rPr lang="en" sz="11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" sz="1100">
                <a:solidFill>
                  <a:srgbClr val="9999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section might be the wordiest in your entire deck, but only include extra context if your team’s experience warrants it.</a:t>
            </a:r>
            <a:endParaRPr sz="1100">
              <a:solidFill>
                <a:srgbClr val="99999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4505325" y="552450"/>
            <a:ext cx="4038600" cy="403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58"/>
          <p:cNvSpPr/>
          <p:nvPr/>
        </p:nvSpPr>
        <p:spPr>
          <a:xfrm>
            <a:off x="488525" y="4276725"/>
            <a:ext cx="919500" cy="31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58"/>
          <p:cNvSpPr txBox="1"/>
          <p:nvPr/>
        </p:nvSpPr>
        <p:spPr>
          <a:xfrm>
            <a:off x="578225" y="4344675"/>
            <a:ext cx="740100" cy="1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Your logo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  <p:sp>
        <p:nvSpPr>
          <p:cNvPr id="412" name="Google Shape;412;p58"/>
          <p:cNvSpPr txBox="1"/>
          <p:nvPr/>
        </p:nvSpPr>
        <p:spPr>
          <a:xfrm>
            <a:off x="6154575" y="2379450"/>
            <a:ext cx="7401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Add graph</a:t>
            </a:r>
            <a:b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</a:br>
            <a:r>
              <a:rPr b="1" lang="en" sz="1100">
                <a:solidFill>
                  <a:srgbClr val="999999"/>
                </a:solidFill>
                <a:latin typeface="Gothic A1"/>
                <a:ea typeface="Gothic A1"/>
                <a:cs typeface="Gothic A1"/>
                <a:sym typeface="Gothic A1"/>
              </a:rPr>
              <a:t>or image</a:t>
            </a:r>
            <a:endParaRPr sz="1100">
              <a:solidFill>
                <a:srgbClr val="999999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191A1B"/>
      </a:dk1>
      <a:lt1>
        <a:srgbClr val="FFFFFF"/>
      </a:lt1>
      <a:dk2>
        <a:srgbClr val="5F6164"/>
      </a:dk2>
      <a:lt2>
        <a:srgbClr val="DDDDE0"/>
      </a:lt2>
      <a:accent1>
        <a:srgbClr val="6D31FF"/>
      </a:accent1>
      <a:accent2>
        <a:srgbClr val="5DF1D4"/>
      </a:accent2>
      <a:accent3>
        <a:srgbClr val="C1FAEC"/>
      </a:accent3>
      <a:accent4>
        <a:srgbClr val="F3FEFB"/>
      </a:accent4>
      <a:accent5>
        <a:srgbClr val="F30068"/>
      </a:accent5>
      <a:accent6>
        <a:srgbClr val="F9B12A"/>
      </a:accent6>
      <a:hlink>
        <a:srgbClr val="54BD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